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1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49AE"/>
    <a:srgbClr val="FA72C0"/>
    <a:srgbClr val="FB93CE"/>
    <a:srgbClr val="EC7728"/>
    <a:srgbClr val="EF904F"/>
    <a:srgbClr val="88B6E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97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6" y="7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rojects\Braf\Manuscript\BRAF_rev1_VK\BRAF_RMSD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rojects\Braf\Manuscript\BRAF_rev1_VK\BRAF_RMSD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E:\projects\Braf\Manuscript\BRAF_rev1_VK\BRAF_RMSD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rgbClr val="C00000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pPr>
            <a:r>
              <a:rPr lang="en-US" sz="1200" dirty="0">
                <a:solidFill>
                  <a:srgbClr val="C00000"/>
                </a:solidFill>
                <a:latin typeface="Arial Rounded MT Bold" panose="020F0704030504030204" pitchFamily="34" charset="0"/>
              </a:rPr>
              <a:t>BRAF</a:t>
            </a:r>
            <a:r>
              <a:rPr lang="en-US" sz="1200" baseline="30000" dirty="0">
                <a:solidFill>
                  <a:srgbClr val="C00000"/>
                </a:solidFill>
                <a:latin typeface="Arial Rounded MT Bold" panose="020F0704030504030204" pitchFamily="34" charset="0"/>
              </a:rPr>
              <a:t>WT</a:t>
            </a:r>
            <a:r>
              <a:rPr lang="en-US" sz="1200" dirty="0">
                <a:solidFill>
                  <a:srgbClr val="C00000"/>
                </a:solidFill>
                <a:latin typeface="Arial Rounded MT Bold" panose="020F0704030504030204" pitchFamily="34" charset="0"/>
              </a:rPr>
              <a:t> Protein-ligand complex RMSDs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rgbClr val="C00000"/>
              </a:solidFill>
              <a:latin typeface="Arial Rounded MT Bold" panose="020F070403050403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'[BRAF_RMSDs.xlsx]BRAF_WT-dimer-inhibitor'!$C$1</c:f>
              <c:strCache>
                <c:ptCount val="1"/>
                <c:pt idx="0">
                  <c:v>BRAF-BGB283 dimer</c:v>
                </c:pt>
              </c:strCache>
            </c:strRef>
          </c:tx>
          <c:spPr>
            <a:ln w="3175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'[BRAF_RMSDs.xlsx]BRAF_WT-dimer-inhibitor'!$B$2:$B$10001</c:f>
              <c:numCache>
                <c:formatCode>General</c:formatCode>
                <c:ptCount val="10000"/>
                <c:pt idx="0">
                  <c:v>0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7.0000000000000007E-2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0.14000000000000001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0.28000000000000003</c:v>
                </c:pt>
                <c:pt idx="28">
                  <c:v>0.28999999999999998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0.35000000000000003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0.41000000000000003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0.47000000000000003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0.55000000000000004</c:v>
                </c:pt>
                <c:pt idx="55">
                  <c:v>0.56000000000000005</c:v>
                </c:pt>
                <c:pt idx="56">
                  <c:v>0.57000000000000006</c:v>
                </c:pt>
                <c:pt idx="57">
                  <c:v>0.57999999999999996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0.69000000000000006</c:v>
                </c:pt>
                <c:pt idx="69">
                  <c:v>0.70000000000000007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</c:v>
                </c:pt>
                <c:pt idx="80">
                  <c:v>0.81</c:v>
                </c:pt>
                <c:pt idx="81">
                  <c:v>0.82000000000000006</c:v>
                </c:pt>
                <c:pt idx="82">
                  <c:v>0.83000000000000007</c:v>
                </c:pt>
                <c:pt idx="83">
                  <c:v>0.84</c:v>
                </c:pt>
                <c:pt idx="84">
                  <c:v>0.85</c:v>
                </c:pt>
                <c:pt idx="85">
                  <c:v>0.86</c:v>
                </c:pt>
                <c:pt idx="86">
                  <c:v>0.87</c:v>
                </c:pt>
                <c:pt idx="87">
                  <c:v>0.88</c:v>
                </c:pt>
                <c:pt idx="88">
                  <c:v>0.89</c:v>
                </c:pt>
                <c:pt idx="89">
                  <c:v>0.9</c:v>
                </c:pt>
                <c:pt idx="90">
                  <c:v>0.91</c:v>
                </c:pt>
                <c:pt idx="91">
                  <c:v>0.92</c:v>
                </c:pt>
                <c:pt idx="92">
                  <c:v>0.93</c:v>
                </c:pt>
                <c:pt idx="93">
                  <c:v>0.94000000000000006</c:v>
                </c:pt>
                <c:pt idx="94">
                  <c:v>0.95000000000000007</c:v>
                </c:pt>
                <c:pt idx="95">
                  <c:v>0.96</c:v>
                </c:pt>
                <c:pt idx="96">
                  <c:v>0.97</c:v>
                </c:pt>
                <c:pt idx="97">
                  <c:v>0.98</c:v>
                </c:pt>
                <c:pt idx="98">
                  <c:v>0.99</c:v>
                </c:pt>
                <c:pt idx="99">
                  <c:v>1</c:v>
                </c:pt>
                <c:pt idx="100">
                  <c:v>1.01</c:v>
                </c:pt>
                <c:pt idx="101">
                  <c:v>1.02</c:v>
                </c:pt>
                <c:pt idx="102">
                  <c:v>1.03</c:v>
                </c:pt>
                <c:pt idx="103">
                  <c:v>1.04</c:v>
                </c:pt>
                <c:pt idx="104">
                  <c:v>1.05</c:v>
                </c:pt>
                <c:pt idx="105">
                  <c:v>1.06</c:v>
                </c:pt>
                <c:pt idx="106">
                  <c:v>1.07</c:v>
                </c:pt>
                <c:pt idx="107">
                  <c:v>1.08</c:v>
                </c:pt>
                <c:pt idx="108">
                  <c:v>1.0900000000000001</c:v>
                </c:pt>
                <c:pt idx="109">
                  <c:v>1.1000000000000001</c:v>
                </c:pt>
                <c:pt idx="110">
                  <c:v>1.1100000000000001</c:v>
                </c:pt>
                <c:pt idx="111">
                  <c:v>1.1200000000000001</c:v>
                </c:pt>
                <c:pt idx="112">
                  <c:v>1.1300000000000001</c:v>
                </c:pt>
                <c:pt idx="113">
                  <c:v>1.1400000000000001</c:v>
                </c:pt>
                <c:pt idx="114">
                  <c:v>1.1500000000000001</c:v>
                </c:pt>
                <c:pt idx="115">
                  <c:v>1.1599999999999999</c:v>
                </c:pt>
                <c:pt idx="116">
                  <c:v>1.17</c:v>
                </c:pt>
                <c:pt idx="117">
                  <c:v>1.18</c:v>
                </c:pt>
                <c:pt idx="118">
                  <c:v>1.19</c:v>
                </c:pt>
                <c:pt idx="119">
                  <c:v>1.2</c:v>
                </c:pt>
                <c:pt idx="120">
                  <c:v>1.21</c:v>
                </c:pt>
                <c:pt idx="121">
                  <c:v>1.22</c:v>
                </c:pt>
                <c:pt idx="122">
                  <c:v>1.23</c:v>
                </c:pt>
                <c:pt idx="123">
                  <c:v>1.24</c:v>
                </c:pt>
                <c:pt idx="124">
                  <c:v>1.25</c:v>
                </c:pt>
                <c:pt idx="125">
                  <c:v>1.26</c:v>
                </c:pt>
                <c:pt idx="126">
                  <c:v>1.27</c:v>
                </c:pt>
                <c:pt idx="127">
                  <c:v>1.28</c:v>
                </c:pt>
                <c:pt idx="128">
                  <c:v>1.29</c:v>
                </c:pt>
                <c:pt idx="129">
                  <c:v>1.3</c:v>
                </c:pt>
                <c:pt idx="130">
                  <c:v>1.31</c:v>
                </c:pt>
                <c:pt idx="131">
                  <c:v>1.32</c:v>
                </c:pt>
                <c:pt idx="132">
                  <c:v>1.33</c:v>
                </c:pt>
                <c:pt idx="133">
                  <c:v>1.34</c:v>
                </c:pt>
                <c:pt idx="134">
                  <c:v>1.35</c:v>
                </c:pt>
                <c:pt idx="135">
                  <c:v>1.36</c:v>
                </c:pt>
                <c:pt idx="136">
                  <c:v>1.37</c:v>
                </c:pt>
                <c:pt idx="137">
                  <c:v>1.3800000000000001</c:v>
                </c:pt>
                <c:pt idx="138">
                  <c:v>1.3900000000000001</c:v>
                </c:pt>
                <c:pt idx="139">
                  <c:v>1.4000000000000001</c:v>
                </c:pt>
                <c:pt idx="140">
                  <c:v>1.41</c:v>
                </c:pt>
                <c:pt idx="141">
                  <c:v>1.42</c:v>
                </c:pt>
                <c:pt idx="142">
                  <c:v>1.43</c:v>
                </c:pt>
                <c:pt idx="143">
                  <c:v>1.44</c:v>
                </c:pt>
                <c:pt idx="144">
                  <c:v>1.45</c:v>
                </c:pt>
                <c:pt idx="145">
                  <c:v>1.46</c:v>
                </c:pt>
                <c:pt idx="146">
                  <c:v>1.47</c:v>
                </c:pt>
                <c:pt idx="147">
                  <c:v>1.48</c:v>
                </c:pt>
                <c:pt idx="148">
                  <c:v>1.49</c:v>
                </c:pt>
                <c:pt idx="149">
                  <c:v>1.5</c:v>
                </c:pt>
                <c:pt idx="150">
                  <c:v>1.51</c:v>
                </c:pt>
                <c:pt idx="151">
                  <c:v>1.52</c:v>
                </c:pt>
                <c:pt idx="152">
                  <c:v>1.53</c:v>
                </c:pt>
                <c:pt idx="153">
                  <c:v>1.54</c:v>
                </c:pt>
                <c:pt idx="154">
                  <c:v>1.55</c:v>
                </c:pt>
                <c:pt idx="155">
                  <c:v>1.56</c:v>
                </c:pt>
                <c:pt idx="156">
                  <c:v>1.57</c:v>
                </c:pt>
                <c:pt idx="157">
                  <c:v>1.58</c:v>
                </c:pt>
                <c:pt idx="158">
                  <c:v>1.59</c:v>
                </c:pt>
                <c:pt idx="159">
                  <c:v>1.6</c:v>
                </c:pt>
                <c:pt idx="160">
                  <c:v>1.61</c:v>
                </c:pt>
                <c:pt idx="161">
                  <c:v>1.62</c:v>
                </c:pt>
                <c:pt idx="162">
                  <c:v>1.6300000000000001</c:v>
                </c:pt>
                <c:pt idx="163">
                  <c:v>1.6400000000000001</c:v>
                </c:pt>
                <c:pt idx="164">
                  <c:v>1.6500000000000001</c:v>
                </c:pt>
                <c:pt idx="165">
                  <c:v>1.6600000000000001</c:v>
                </c:pt>
                <c:pt idx="166">
                  <c:v>1.67</c:v>
                </c:pt>
                <c:pt idx="167">
                  <c:v>1.68</c:v>
                </c:pt>
                <c:pt idx="168">
                  <c:v>1.69</c:v>
                </c:pt>
                <c:pt idx="169">
                  <c:v>1.7</c:v>
                </c:pt>
                <c:pt idx="170">
                  <c:v>1.71</c:v>
                </c:pt>
                <c:pt idx="171">
                  <c:v>1.72</c:v>
                </c:pt>
                <c:pt idx="172">
                  <c:v>1.73</c:v>
                </c:pt>
                <c:pt idx="173">
                  <c:v>1.74</c:v>
                </c:pt>
                <c:pt idx="174">
                  <c:v>1.75</c:v>
                </c:pt>
                <c:pt idx="175">
                  <c:v>1.76</c:v>
                </c:pt>
                <c:pt idx="176">
                  <c:v>1.77</c:v>
                </c:pt>
                <c:pt idx="177">
                  <c:v>1.78</c:v>
                </c:pt>
                <c:pt idx="178">
                  <c:v>1.79</c:v>
                </c:pt>
                <c:pt idx="179">
                  <c:v>1.8</c:v>
                </c:pt>
                <c:pt idx="180">
                  <c:v>1.81</c:v>
                </c:pt>
                <c:pt idx="181">
                  <c:v>1.82</c:v>
                </c:pt>
                <c:pt idx="182">
                  <c:v>1.83</c:v>
                </c:pt>
                <c:pt idx="183">
                  <c:v>1.84</c:v>
                </c:pt>
                <c:pt idx="184">
                  <c:v>1.85</c:v>
                </c:pt>
                <c:pt idx="185">
                  <c:v>1.86</c:v>
                </c:pt>
                <c:pt idx="186">
                  <c:v>1.87</c:v>
                </c:pt>
                <c:pt idx="187">
                  <c:v>1.8800000000000001</c:v>
                </c:pt>
                <c:pt idx="188">
                  <c:v>1.8900000000000001</c:v>
                </c:pt>
                <c:pt idx="189">
                  <c:v>1.9000000000000001</c:v>
                </c:pt>
                <c:pt idx="190">
                  <c:v>1.9100000000000001</c:v>
                </c:pt>
                <c:pt idx="191">
                  <c:v>1.92</c:v>
                </c:pt>
                <c:pt idx="192">
                  <c:v>1.93</c:v>
                </c:pt>
                <c:pt idx="193">
                  <c:v>1.94</c:v>
                </c:pt>
                <c:pt idx="194">
                  <c:v>1.95</c:v>
                </c:pt>
                <c:pt idx="195">
                  <c:v>1.96</c:v>
                </c:pt>
                <c:pt idx="196">
                  <c:v>1.97</c:v>
                </c:pt>
                <c:pt idx="197">
                  <c:v>1.98</c:v>
                </c:pt>
                <c:pt idx="198">
                  <c:v>1.99</c:v>
                </c:pt>
                <c:pt idx="199">
                  <c:v>2</c:v>
                </c:pt>
                <c:pt idx="200">
                  <c:v>2.0100000000000002</c:v>
                </c:pt>
                <c:pt idx="201">
                  <c:v>2.02</c:v>
                </c:pt>
                <c:pt idx="202">
                  <c:v>2.0300000000000002</c:v>
                </c:pt>
                <c:pt idx="203">
                  <c:v>2.04</c:v>
                </c:pt>
                <c:pt idx="204">
                  <c:v>2.0499999999999998</c:v>
                </c:pt>
                <c:pt idx="205">
                  <c:v>2.06</c:v>
                </c:pt>
                <c:pt idx="206">
                  <c:v>2.0699999999999998</c:v>
                </c:pt>
                <c:pt idx="207">
                  <c:v>2.08</c:v>
                </c:pt>
                <c:pt idx="208">
                  <c:v>2.09</c:v>
                </c:pt>
                <c:pt idx="209">
                  <c:v>2.1</c:v>
                </c:pt>
                <c:pt idx="210">
                  <c:v>2.11</c:v>
                </c:pt>
                <c:pt idx="211">
                  <c:v>2.12</c:v>
                </c:pt>
                <c:pt idx="212">
                  <c:v>2.13</c:v>
                </c:pt>
                <c:pt idx="213">
                  <c:v>2.14</c:v>
                </c:pt>
                <c:pt idx="214">
                  <c:v>2.15</c:v>
                </c:pt>
                <c:pt idx="215">
                  <c:v>2.16</c:v>
                </c:pt>
                <c:pt idx="216">
                  <c:v>2.17</c:v>
                </c:pt>
                <c:pt idx="217">
                  <c:v>2.1800000000000002</c:v>
                </c:pt>
                <c:pt idx="218">
                  <c:v>2.19</c:v>
                </c:pt>
                <c:pt idx="219">
                  <c:v>2.2000000000000002</c:v>
                </c:pt>
                <c:pt idx="220">
                  <c:v>2.21</c:v>
                </c:pt>
                <c:pt idx="221">
                  <c:v>2.2200000000000002</c:v>
                </c:pt>
                <c:pt idx="222">
                  <c:v>2.23</c:v>
                </c:pt>
                <c:pt idx="223">
                  <c:v>2.2400000000000002</c:v>
                </c:pt>
                <c:pt idx="224">
                  <c:v>2.25</c:v>
                </c:pt>
                <c:pt idx="225">
                  <c:v>2.2600000000000002</c:v>
                </c:pt>
                <c:pt idx="226">
                  <c:v>2.27</c:v>
                </c:pt>
                <c:pt idx="227">
                  <c:v>2.2800000000000002</c:v>
                </c:pt>
                <c:pt idx="228">
                  <c:v>2.29</c:v>
                </c:pt>
                <c:pt idx="229">
                  <c:v>2.3000000000000003</c:v>
                </c:pt>
                <c:pt idx="230">
                  <c:v>2.31</c:v>
                </c:pt>
                <c:pt idx="231">
                  <c:v>2.3199999999999998</c:v>
                </c:pt>
                <c:pt idx="232">
                  <c:v>2.33</c:v>
                </c:pt>
                <c:pt idx="233">
                  <c:v>2.34</c:v>
                </c:pt>
                <c:pt idx="234">
                  <c:v>2.35</c:v>
                </c:pt>
                <c:pt idx="235">
                  <c:v>2.36</c:v>
                </c:pt>
                <c:pt idx="236">
                  <c:v>2.37</c:v>
                </c:pt>
                <c:pt idx="237">
                  <c:v>2.38</c:v>
                </c:pt>
                <c:pt idx="238">
                  <c:v>2.39</c:v>
                </c:pt>
                <c:pt idx="239">
                  <c:v>2.4</c:v>
                </c:pt>
                <c:pt idx="240">
                  <c:v>2.41</c:v>
                </c:pt>
                <c:pt idx="241">
                  <c:v>2.42</c:v>
                </c:pt>
                <c:pt idx="242">
                  <c:v>2.4300000000000002</c:v>
                </c:pt>
                <c:pt idx="243">
                  <c:v>2.44</c:v>
                </c:pt>
                <c:pt idx="244">
                  <c:v>2.4500000000000002</c:v>
                </c:pt>
                <c:pt idx="245">
                  <c:v>2.46</c:v>
                </c:pt>
                <c:pt idx="246">
                  <c:v>2.4700000000000002</c:v>
                </c:pt>
                <c:pt idx="247">
                  <c:v>2.48</c:v>
                </c:pt>
                <c:pt idx="248">
                  <c:v>2.4900000000000002</c:v>
                </c:pt>
                <c:pt idx="249">
                  <c:v>2.5</c:v>
                </c:pt>
                <c:pt idx="250">
                  <c:v>2.5100000000000002</c:v>
                </c:pt>
                <c:pt idx="251">
                  <c:v>2.52</c:v>
                </c:pt>
                <c:pt idx="252">
                  <c:v>2.5300000000000002</c:v>
                </c:pt>
                <c:pt idx="253">
                  <c:v>2.54</c:v>
                </c:pt>
                <c:pt idx="254">
                  <c:v>2.5500000000000003</c:v>
                </c:pt>
                <c:pt idx="255">
                  <c:v>2.56</c:v>
                </c:pt>
                <c:pt idx="256">
                  <c:v>2.57</c:v>
                </c:pt>
                <c:pt idx="257">
                  <c:v>2.58</c:v>
                </c:pt>
                <c:pt idx="258">
                  <c:v>2.59</c:v>
                </c:pt>
                <c:pt idx="259">
                  <c:v>2.6</c:v>
                </c:pt>
                <c:pt idx="260">
                  <c:v>2.61</c:v>
                </c:pt>
                <c:pt idx="261">
                  <c:v>2.62</c:v>
                </c:pt>
                <c:pt idx="262">
                  <c:v>2.63</c:v>
                </c:pt>
                <c:pt idx="263">
                  <c:v>2.64</c:v>
                </c:pt>
                <c:pt idx="264">
                  <c:v>2.65</c:v>
                </c:pt>
                <c:pt idx="265">
                  <c:v>2.66</c:v>
                </c:pt>
                <c:pt idx="266">
                  <c:v>2.67</c:v>
                </c:pt>
                <c:pt idx="267">
                  <c:v>2.68</c:v>
                </c:pt>
                <c:pt idx="268">
                  <c:v>2.69</c:v>
                </c:pt>
                <c:pt idx="269">
                  <c:v>2.7</c:v>
                </c:pt>
                <c:pt idx="270">
                  <c:v>2.71</c:v>
                </c:pt>
                <c:pt idx="271">
                  <c:v>2.72</c:v>
                </c:pt>
                <c:pt idx="272">
                  <c:v>2.73</c:v>
                </c:pt>
                <c:pt idx="273">
                  <c:v>2.74</c:v>
                </c:pt>
                <c:pt idx="274">
                  <c:v>2.75</c:v>
                </c:pt>
                <c:pt idx="275">
                  <c:v>2.7600000000000002</c:v>
                </c:pt>
                <c:pt idx="276">
                  <c:v>2.77</c:v>
                </c:pt>
                <c:pt idx="277">
                  <c:v>2.7800000000000002</c:v>
                </c:pt>
                <c:pt idx="278">
                  <c:v>2.79</c:v>
                </c:pt>
                <c:pt idx="279">
                  <c:v>2.8000000000000003</c:v>
                </c:pt>
                <c:pt idx="280">
                  <c:v>2.81</c:v>
                </c:pt>
                <c:pt idx="281">
                  <c:v>2.82</c:v>
                </c:pt>
                <c:pt idx="282">
                  <c:v>2.83</c:v>
                </c:pt>
                <c:pt idx="283">
                  <c:v>2.84</c:v>
                </c:pt>
                <c:pt idx="284">
                  <c:v>2.85</c:v>
                </c:pt>
                <c:pt idx="285">
                  <c:v>2.86</c:v>
                </c:pt>
                <c:pt idx="286">
                  <c:v>2.87</c:v>
                </c:pt>
                <c:pt idx="287">
                  <c:v>2.88</c:v>
                </c:pt>
                <c:pt idx="288">
                  <c:v>2.89</c:v>
                </c:pt>
                <c:pt idx="289">
                  <c:v>2.9</c:v>
                </c:pt>
                <c:pt idx="290">
                  <c:v>2.91</c:v>
                </c:pt>
                <c:pt idx="291">
                  <c:v>2.92</c:v>
                </c:pt>
                <c:pt idx="292">
                  <c:v>2.93</c:v>
                </c:pt>
                <c:pt idx="293">
                  <c:v>2.94</c:v>
                </c:pt>
                <c:pt idx="294">
                  <c:v>2.95</c:v>
                </c:pt>
                <c:pt idx="295">
                  <c:v>2.96</c:v>
                </c:pt>
                <c:pt idx="296">
                  <c:v>2.97</c:v>
                </c:pt>
                <c:pt idx="297">
                  <c:v>2.98</c:v>
                </c:pt>
                <c:pt idx="298">
                  <c:v>2.99</c:v>
                </c:pt>
                <c:pt idx="299">
                  <c:v>3</c:v>
                </c:pt>
                <c:pt idx="300">
                  <c:v>3.0100000000000002</c:v>
                </c:pt>
                <c:pt idx="301">
                  <c:v>3.02</c:v>
                </c:pt>
                <c:pt idx="302">
                  <c:v>3.0300000000000002</c:v>
                </c:pt>
                <c:pt idx="303">
                  <c:v>3.04</c:v>
                </c:pt>
                <c:pt idx="304">
                  <c:v>3.0500000000000003</c:v>
                </c:pt>
                <c:pt idx="305">
                  <c:v>3.06</c:v>
                </c:pt>
                <c:pt idx="306">
                  <c:v>3.0700000000000003</c:v>
                </c:pt>
                <c:pt idx="307">
                  <c:v>3.08</c:v>
                </c:pt>
                <c:pt idx="308">
                  <c:v>3.09</c:v>
                </c:pt>
                <c:pt idx="309">
                  <c:v>3.1</c:v>
                </c:pt>
                <c:pt idx="310">
                  <c:v>3.11</c:v>
                </c:pt>
                <c:pt idx="311">
                  <c:v>3.12</c:v>
                </c:pt>
                <c:pt idx="312">
                  <c:v>3.13</c:v>
                </c:pt>
                <c:pt idx="313">
                  <c:v>3.14</c:v>
                </c:pt>
                <c:pt idx="314">
                  <c:v>3.15</c:v>
                </c:pt>
                <c:pt idx="315">
                  <c:v>3.16</c:v>
                </c:pt>
                <c:pt idx="316">
                  <c:v>3.17</c:v>
                </c:pt>
                <c:pt idx="317">
                  <c:v>3.18</c:v>
                </c:pt>
                <c:pt idx="318">
                  <c:v>3.19</c:v>
                </c:pt>
                <c:pt idx="319">
                  <c:v>3.2</c:v>
                </c:pt>
                <c:pt idx="320">
                  <c:v>3.21</c:v>
                </c:pt>
                <c:pt idx="321">
                  <c:v>3.22</c:v>
                </c:pt>
                <c:pt idx="322">
                  <c:v>3.23</c:v>
                </c:pt>
                <c:pt idx="323">
                  <c:v>3.24</c:v>
                </c:pt>
                <c:pt idx="324">
                  <c:v>3.25</c:v>
                </c:pt>
                <c:pt idx="325">
                  <c:v>3.2600000000000002</c:v>
                </c:pt>
                <c:pt idx="326">
                  <c:v>3.27</c:v>
                </c:pt>
                <c:pt idx="327">
                  <c:v>3.2800000000000002</c:v>
                </c:pt>
                <c:pt idx="328">
                  <c:v>3.29</c:v>
                </c:pt>
                <c:pt idx="329">
                  <c:v>3.3000000000000003</c:v>
                </c:pt>
                <c:pt idx="330">
                  <c:v>3.31</c:v>
                </c:pt>
                <c:pt idx="331">
                  <c:v>3.3200000000000003</c:v>
                </c:pt>
                <c:pt idx="332">
                  <c:v>3.33</c:v>
                </c:pt>
                <c:pt idx="333">
                  <c:v>3.34</c:v>
                </c:pt>
                <c:pt idx="334">
                  <c:v>3.35</c:v>
                </c:pt>
                <c:pt idx="335">
                  <c:v>3.36</c:v>
                </c:pt>
                <c:pt idx="336">
                  <c:v>3.37</c:v>
                </c:pt>
                <c:pt idx="337">
                  <c:v>3.38</c:v>
                </c:pt>
                <c:pt idx="338">
                  <c:v>3.39</c:v>
                </c:pt>
                <c:pt idx="339">
                  <c:v>3.4</c:v>
                </c:pt>
                <c:pt idx="340">
                  <c:v>3.41</c:v>
                </c:pt>
                <c:pt idx="341">
                  <c:v>3.42</c:v>
                </c:pt>
                <c:pt idx="342">
                  <c:v>3.43</c:v>
                </c:pt>
                <c:pt idx="343">
                  <c:v>3.44</c:v>
                </c:pt>
                <c:pt idx="344">
                  <c:v>3.45</c:v>
                </c:pt>
                <c:pt idx="345">
                  <c:v>3.46</c:v>
                </c:pt>
                <c:pt idx="346">
                  <c:v>3.47</c:v>
                </c:pt>
                <c:pt idx="347">
                  <c:v>3.48</c:v>
                </c:pt>
                <c:pt idx="348">
                  <c:v>3.49</c:v>
                </c:pt>
                <c:pt idx="349">
                  <c:v>3.5</c:v>
                </c:pt>
                <c:pt idx="350">
                  <c:v>3.5100000000000002</c:v>
                </c:pt>
                <c:pt idx="351">
                  <c:v>3.52</c:v>
                </c:pt>
                <c:pt idx="352">
                  <c:v>3.5300000000000002</c:v>
                </c:pt>
                <c:pt idx="353">
                  <c:v>3.54</c:v>
                </c:pt>
                <c:pt idx="354">
                  <c:v>3.5500000000000003</c:v>
                </c:pt>
                <c:pt idx="355">
                  <c:v>3.56</c:v>
                </c:pt>
                <c:pt idx="356">
                  <c:v>3.5700000000000003</c:v>
                </c:pt>
                <c:pt idx="357">
                  <c:v>3.58</c:v>
                </c:pt>
                <c:pt idx="358">
                  <c:v>3.59</c:v>
                </c:pt>
                <c:pt idx="359">
                  <c:v>3.6</c:v>
                </c:pt>
                <c:pt idx="360">
                  <c:v>3.61</c:v>
                </c:pt>
                <c:pt idx="361">
                  <c:v>3.62</c:v>
                </c:pt>
                <c:pt idx="362">
                  <c:v>3.63</c:v>
                </c:pt>
                <c:pt idx="363">
                  <c:v>3.64</c:v>
                </c:pt>
                <c:pt idx="364">
                  <c:v>3.65</c:v>
                </c:pt>
                <c:pt idx="365">
                  <c:v>3.66</c:v>
                </c:pt>
                <c:pt idx="366">
                  <c:v>3.67</c:v>
                </c:pt>
                <c:pt idx="367">
                  <c:v>3.68</c:v>
                </c:pt>
                <c:pt idx="368">
                  <c:v>3.69</c:v>
                </c:pt>
                <c:pt idx="369">
                  <c:v>3.7</c:v>
                </c:pt>
                <c:pt idx="370">
                  <c:v>3.71</c:v>
                </c:pt>
                <c:pt idx="371">
                  <c:v>3.72</c:v>
                </c:pt>
                <c:pt idx="372">
                  <c:v>3.73</c:v>
                </c:pt>
                <c:pt idx="373">
                  <c:v>3.74</c:v>
                </c:pt>
                <c:pt idx="374">
                  <c:v>3.75</c:v>
                </c:pt>
                <c:pt idx="375">
                  <c:v>3.7600000000000002</c:v>
                </c:pt>
                <c:pt idx="376">
                  <c:v>3.77</c:v>
                </c:pt>
                <c:pt idx="377">
                  <c:v>3.7800000000000002</c:v>
                </c:pt>
                <c:pt idx="378">
                  <c:v>3.79</c:v>
                </c:pt>
                <c:pt idx="379">
                  <c:v>3.8000000000000003</c:v>
                </c:pt>
                <c:pt idx="380">
                  <c:v>3.81</c:v>
                </c:pt>
                <c:pt idx="381">
                  <c:v>3.8200000000000003</c:v>
                </c:pt>
                <c:pt idx="382">
                  <c:v>3.83</c:v>
                </c:pt>
                <c:pt idx="383">
                  <c:v>3.84</c:v>
                </c:pt>
                <c:pt idx="384">
                  <c:v>3.85</c:v>
                </c:pt>
                <c:pt idx="385">
                  <c:v>3.86</c:v>
                </c:pt>
                <c:pt idx="386">
                  <c:v>3.87</c:v>
                </c:pt>
                <c:pt idx="387">
                  <c:v>3.88</c:v>
                </c:pt>
                <c:pt idx="388">
                  <c:v>3.89</c:v>
                </c:pt>
                <c:pt idx="389">
                  <c:v>3.9</c:v>
                </c:pt>
                <c:pt idx="390">
                  <c:v>3.91</c:v>
                </c:pt>
                <c:pt idx="391">
                  <c:v>3.92</c:v>
                </c:pt>
                <c:pt idx="392">
                  <c:v>3.93</c:v>
                </c:pt>
                <c:pt idx="393">
                  <c:v>3.94</c:v>
                </c:pt>
                <c:pt idx="394">
                  <c:v>3.95</c:v>
                </c:pt>
                <c:pt idx="395">
                  <c:v>3.96</c:v>
                </c:pt>
                <c:pt idx="396">
                  <c:v>3.97</c:v>
                </c:pt>
                <c:pt idx="397">
                  <c:v>3.98</c:v>
                </c:pt>
                <c:pt idx="398">
                  <c:v>3.99</c:v>
                </c:pt>
                <c:pt idx="399">
                  <c:v>4</c:v>
                </c:pt>
                <c:pt idx="400">
                  <c:v>4.01</c:v>
                </c:pt>
                <c:pt idx="401">
                  <c:v>4.0200000000000005</c:v>
                </c:pt>
                <c:pt idx="402">
                  <c:v>4.03</c:v>
                </c:pt>
                <c:pt idx="403">
                  <c:v>4.04</c:v>
                </c:pt>
                <c:pt idx="404">
                  <c:v>4.05</c:v>
                </c:pt>
                <c:pt idx="405">
                  <c:v>4.0600000000000005</c:v>
                </c:pt>
                <c:pt idx="406">
                  <c:v>4.07</c:v>
                </c:pt>
                <c:pt idx="407">
                  <c:v>4.08</c:v>
                </c:pt>
                <c:pt idx="408">
                  <c:v>4.09</c:v>
                </c:pt>
                <c:pt idx="409">
                  <c:v>4.0999999999999996</c:v>
                </c:pt>
                <c:pt idx="410">
                  <c:v>4.1100000000000003</c:v>
                </c:pt>
                <c:pt idx="411">
                  <c:v>4.12</c:v>
                </c:pt>
                <c:pt idx="412">
                  <c:v>4.13</c:v>
                </c:pt>
                <c:pt idx="413">
                  <c:v>4.1399999999999997</c:v>
                </c:pt>
                <c:pt idx="414">
                  <c:v>4.1500000000000004</c:v>
                </c:pt>
                <c:pt idx="415">
                  <c:v>4.16</c:v>
                </c:pt>
                <c:pt idx="416">
                  <c:v>4.17</c:v>
                </c:pt>
                <c:pt idx="417">
                  <c:v>4.18</c:v>
                </c:pt>
                <c:pt idx="418">
                  <c:v>4.1900000000000004</c:v>
                </c:pt>
                <c:pt idx="419">
                  <c:v>4.2</c:v>
                </c:pt>
                <c:pt idx="420">
                  <c:v>4.21</c:v>
                </c:pt>
                <c:pt idx="421">
                  <c:v>4.22</c:v>
                </c:pt>
                <c:pt idx="422">
                  <c:v>4.2300000000000004</c:v>
                </c:pt>
                <c:pt idx="423">
                  <c:v>4.24</c:v>
                </c:pt>
                <c:pt idx="424">
                  <c:v>4.25</c:v>
                </c:pt>
                <c:pt idx="425">
                  <c:v>4.26</c:v>
                </c:pt>
                <c:pt idx="426">
                  <c:v>4.2700000000000005</c:v>
                </c:pt>
                <c:pt idx="427">
                  <c:v>4.28</c:v>
                </c:pt>
                <c:pt idx="428">
                  <c:v>4.29</c:v>
                </c:pt>
                <c:pt idx="429">
                  <c:v>4.3</c:v>
                </c:pt>
                <c:pt idx="430">
                  <c:v>4.3100000000000005</c:v>
                </c:pt>
                <c:pt idx="431">
                  <c:v>4.32</c:v>
                </c:pt>
                <c:pt idx="432">
                  <c:v>4.33</c:v>
                </c:pt>
                <c:pt idx="433">
                  <c:v>4.34</c:v>
                </c:pt>
                <c:pt idx="434">
                  <c:v>4.3500000000000005</c:v>
                </c:pt>
                <c:pt idx="435">
                  <c:v>4.3600000000000003</c:v>
                </c:pt>
                <c:pt idx="436">
                  <c:v>4.37</c:v>
                </c:pt>
                <c:pt idx="437">
                  <c:v>4.38</c:v>
                </c:pt>
                <c:pt idx="438">
                  <c:v>4.3899999999999997</c:v>
                </c:pt>
                <c:pt idx="439">
                  <c:v>4.4000000000000004</c:v>
                </c:pt>
                <c:pt idx="440">
                  <c:v>4.41</c:v>
                </c:pt>
                <c:pt idx="441">
                  <c:v>4.42</c:v>
                </c:pt>
                <c:pt idx="442">
                  <c:v>4.43</c:v>
                </c:pt>
                <c:pt idx="443">
                  <c:v>4.4400000000000004</c:v>
                </c:pt>
                <c:pt idx="444">
                  <c:v>4.45</c:v>
                </c:pt>
                <c:pt idx="445">
                  <c:v>4.46</c:v>
                </c:pt>
                <c:pt idx="446">
                  <c:v>4.47</c:v>
                </c:pt>
                <c:pt idx="447">
                  <c:v>4.4800000000000004</c:v>
                </c:pt>
                <c:pt idx="448">
                  <c:v>4.49</c:v>
                </c:pt>
                <c:pt idx="449">
                  <c:v>4.5</c:v>
                </c:pt>
                <c:pt idx="450">
                  <c:v>4.51</c:v>
                </c:pt>
                <c:pt idx="451">
                  <c:v>4.5200000000000005</c:v>
                </c:pt>
                <c:pt idx="452">
                  <c:v>4.53</c:v>
                </c:pt>
                <c:pt idx="453">
                  <c:v>4.54</c:v>
                </c:pt>
                <c:pt idx="454">
                  <c:v>4.55</c:v>
                </c:pt>
                <c:pt idx="455">
                  <c:v>4.5600000000000005</c:v>
                </c:pt>
                <c:pt idx="456">
                  <c:v>4.57</c:v>
                </c:pt>
                <c:pt idx="457">
                  <c:v>4.58</c:v>
                </c:pt>
                <c:pt idx="458">
                  <c:v>4.59</c:v>
                </c:pt>
                <c:pt idx="459">
                  <c:v>4.6000000000000005</c:v>
                </c:pt>
                <c:pt idx="460">
                  <c:v>4.6100000000000003</c:v>
                </c:pt>
                <c:pt idx="461">
                  <c:v>4.62</c:v>
                </c:pt>
                <c:pt idx="462">
                  <c:v>4.63</c:v>
                </c:pt>
                <c:pt idx="463">
                  <c:v>4.6399999999999997</c:v>
                </c:pt>
                <c:pt idx="464">
                  <c:v>4.6500000000000004</c:v>
                </c:pt>
                <c:pt idx="465">
                  <c:v>4.66</c:v>
                </c:pt>
                <c:pt idx="466">
                  <c:v>4.67</c:v>
                </c:pt>
                <c:pt idx="467">
                  <c:v>4.68</c:v>
                </c:pt>
                <c:pt idx="468">
                  <c:v>4.6900000000000004</c:v>
                </c:pt>
                <c:pt idx="469">
                  <c:v>4.7</c:v>
                </c:pt>
                <c:pt idx="470">
                  <c:v>4.71</c:v>
                </c:pt>
                <c:pt idx="471">
                  <c:v>4.72</c:v>
                </c:pt>
                <c:pt idx="472">
                  <c:v>4.7300000000000004</c:v>
                </c:pt>
                <c:pt idx="473">
                  <c:v>4.74</c:v>
                </c:pt>
                <c:pt idx="474">
                  <c:v>4.75</c:v>
                </c:pt>
                <c:pt idx="475">
                  <c:v>4.76</c:v>
                </c:pt>
                <c:pt idx="476">
                  <c:v>4.7700000000000005</c:v>
                </c:pt>
                <c:pt idx="477">
                  <c:v>4.78</c:v>
                </c:pt>
                <c:pt idx="478">
                  <c:v>4.79</c:v>
                </c:pt>
                <c:pt idx="479">
                  <c:v>4.8</c:v>
                </c:pt>
                <c:pt idx="480">
                  <c:v>4.8100000000000005</c:v>
                </c:pt>
                <c:pt idx="481">
                  <c:v>4.82</c:v>
                </c:pt>
                <c:pt idx="482">
                  <c:v>4.83</c:v>
                </c:pt>
                <c:pt idx="483">
                  <c:v>4.84</c:v>
                </c:pt>
                <c:pt idx="484">
                  <c:v>4.8500000000000005</c:v>
                </c:pt>
                <c:pt idx="485">
                  <c:v>4.8600000000000003</c:v>
                </c:pt>
                <c:pt idx="486">
                  <c:v>4.87</c:v>
                </c:pt>
                <c:pt idx="487">
                  <c:v>4.88</c:v>
                </c:pt>
                <c:pt idx="488">
                  <c:v>4.8899999999999997</c:v>
                </c:pt>
                <c:pt idx="489">
                  <c:v>4.9000000000000004</c:v>
                </c:pt>
                <c:pt idx="490">
                  <c:v>4.91</c:v>
                </c:pt>
                <c:pt idx="491">
                  <c:v>4.92</c:v>
                </c:pt>
                <c:pt idx="492">
                  <c:v>4.93</c:v>
                </c:pt>
                <c:pt idx="493">
                  <c:v>4.9400000000000004</c:v>
                </c:pt>
                <c:pt idx="494">
                  <c:v>4.95</c:v>
                </c:pt>
                <c:pt idx="495">
                  <c:v>4.96</c:v>
                </c:pt>
                <c:pt idx="496">
                  <c:v>4.97</c:v>
                </c:pt>
                <c:pt idx="497">
                  <c:v>4.9800000000000004</c:v>
                </c:pt>
                <c:pt idx="498">
                  <c:v>4.99</c:v>
                </c:pt>
                <c:pt idx="499">
                  <c:v>5</c:v>
                </c:pt>
                <c:pt idx="500">
                  <c:v>5.01</c:v>
                </c:pt>
                <c:pt idx="501">
                  <c:v>5.0200000000000005</c:v>
                </c:pt>
                <c:pt idx="502">
                  <c:v>5.03</c:v>
                </c:pt>
                <c:pt idx="503">
                  <c:v>5.04</c:v>
                </c:pt>
                <c:pt idx="504">
                  <c:v>5.05</c:v>
                </c:pt>
                <c:pt idx="505">
                  <c:v>5.0600000000000005</c:v>
                </c:pt>
                <c:pt idx="506">
                  <c:v>5.07</c:v>
                </c:pt>
                <c:pt idx="507">
                  <c:v>5.08</c:v>
                </c:pt>
                <c:pt idx="508">
                  <c:v>5.09</c:v>
                </c:pt>
                <c:pt idx="509">
                  <c:v>5.1000000000000005</c:v>
                </c:pt>
                <c:pt idx="510">
                  <c:v>5.1100000000000003</c:v>
                </c:pt>
                <c:pt idx="511">
                  <c:v>5.12</c:v>
                </c:pt>
                <c:pt idx="512">
                  <c:v>5.13</c:v>
                </c:pt>
                <c:pt idx="513">
                  <c:v>5.14</c:v>
                </c:pt>
                <c:pt idx="514">
                  <c:v>5.15</c:v>
                </c:pt>
                <c:pt idx="515">
                  <c:v>5.16</c:v>
                </c:pt>
                <c:pt idx="516">
                  <c:v>5.17</c:v>
                </c:pt>
                <c:pt idx="517">
                  <c:v>5.18</c:v>
                </c:pt>
                <c:pt idx="518">
                  <c:v>5.19</c:v>
                </c:pt>
                <c:pt idx="519">
                  <c:v>5.2</c:v>
                </c:pt>
                <c:pt idx="520">
                  <c:v>5.21</c:v>
                </c:pt>
                <c:pt idx="521">
                  <c:v>5.22</c:v>
                </c:pt>
                <c:pt idx="522">
                  <c:v>5.23</c:v>
                </c:pt>
                <c:pt idx="523">
                  <c:v>5.24</c:v>
                </c:pt>
                <c:pt idx="524">
                  <c:v>5.25</c:v>
                </c:pt>
                <c:pt idx="525">
                  <c:v>5.26</c:v>
                </c:pt>
                <c:pt idx="526">
                  <c:v>5.2700000000000005</c:v>
                </c:pt>
                <c:pt idx="527">
                  <c:v>5.28</c:v>
                </c:pt>
                <c:pt idx="528">
                  <c:v>5.29</c:v>
                </c:pt>
                <c:pt idx="529">
                  <c:v>5.3</c:v>
                </c:pt>
                <c:pt idx="530">
                  <c:v>5.3100000000000005</c:v>
                </c:pt>
                <c:pt idx="531">
                  <c:v>5.32</c:v>
                </c:pt>
                <c:pt idx="532">
                  <c:v>5.33</c:v>
                </c:pt>
                <c:pt idx="533">
                  <c:v>5.34</c:v>
                </c:pt>
                <c:pt idx="534">
                  <c:v>5.3500000000000005</c:v>
                </c:pt>
                <c:pt idx="535">
                  <c:v>5.36</c:v>
                </c:pt>
                <c:pt idx="536">
                  <c:v>5.37</c:v>
                </c:pt>
                <c:pt idx="537">
                  <c:v>5.38</c:v>
                </c:pt>
                <c:pt idx="538">
                  <c:v>5.39</c:v>
                </c:pt>
                <c:pt idx="539">
                  <c:v>5.4</c:v>
                </c:pt>
                <c:pt idx="540">
                  <c:v>5.41</c:v>
                </c:pt>
                <c:pt idx="541">
                  <c:v>5.42</c:v>
                </c:pt>
                <c:pt idx="542">
                  <c:v>5.43</c:v>
                </c:pt>
                <c:pt idx="543">
                  <c:v>5.44</c:v>
                </c:pt>
                <c:pt idx="544">
                  <c:v>5.45</c:v>
                </c:pt>
                <c:pt idx="545">
                  <c:v>5.46</c:v>
                </c:pt>
                <c:pt idx="546">
                  <c:v>5.47</c:v>
                </c:pt>
                <c:pt idx="547">
                  <c:v>5.48</c:v>
                </c:pt>
                <c:pt idx="548">
                  <c:v>5.49</c:v>
                </c:pt>
                <c:pt idx="549">
                  <c:v>5.5</c:v>
                </c:pt>
                <c:pt idx="550">
                  <c:v>5.51</c:v>
                </c:pt>
                <c:pt idx="551">
                  <c:v>5.5200000000000005</c:v>
                </c:pt>
                <c:pt idx="552">
                  <c:v>5.53</c:v>
                </c:pt>
                <c:pt idx="553">
                  <c:v>5.54</c:v>
                </c:pt>
                <c:pt idx="554">
                  <c:v>5.55</c:v>
                </c:pt>
                <c:pt idx="555">
                  <c:v>5.5600000000000005</c:v>
                </c:pt>
                <c:pt idx="556">
                  <c:v>5.57</c:v>
                </c:pt>
                <c:pt idx="557">
                  <c:v>5.58</c:v>
                </c:pt>
                <c:pt idx="558">
                  <c:v>5.59</c:v>
                </c:pt>
                <c:pt idx="559">
                  <c:v>5.6000000000000005</c:v>
                </c:pt>
                <c:pt idx="560">
                  <c:v>5.61</c:v>
                </c:pt>
                <c:pt idx="561">
                  <c:v>5.62</c:v>
                </c:pt>
                <c:pt idx="562">
                  <c:v>5.63</c:v>
                </c:pt>
                <c:pt idx="563">
                  <c:v>5.64</c:v>
                </c:pt>
                <c:pt idx="564">
                  <c:v>5.65</c:v>
                </c:pt>
                <c:pt idx="565">
                  <c:v>5.66</c:v>
                </c:pt>
                <c:pt idx="566">
                  <c:v>5.67</c:v>
                </c:pt>
                <c:pt idx="567">
                  <c:v>5.68</c:v>
                </c:pt>
                <c:pt idx="568">
                  <c:v>5.69</c:v>
                </c:pt>
                <c:pt idx="569">
                  <c:v>5.7</c:v>
                </c:pt>
                <c:pt idx="570">
                  <c:v>5.71</c:v>
                </c:pt>
                <c:pt idx="571">
                  <c:v>5.72</c:v>
                </c:pt>
                <c:pt idx="572">
                  <c:v>5.73</c:v>
                </c:pt>
                <c:pt idx="573">
                  <c:v>5.74</c:v>
                </c:pt>
                <c:pt idx="574">
                  <c:v>5.75</c:v>
                </c:pt>
                <c:pt idx="575">
                  <c:v>5.76</c:v>
                </c:pt>
                <c:pt idx="576">
                  <c:v>5.7700000000000005</c:v>
                </c:pt>
                <c:pt idx="577">
                  <c:v>5.78</c:v>
                </c:pt>
                <c:pt idx="578">
                  <c:v>5.79</c:v>
                </c:pt>
                <c:pt idx="579">
                  <c:v>5.8</c:v>
                </c:pt>
                <c:pt idx="580">
                  <c:v>5.8100000000000005</c:v>
                </c:pt>
                <c:pt idx="581">
                  <c:v>5.82</c:v>
                </c:pt>
                <c:pt idx="582">
                  <c:v>5.83</c:v>
                </c:pt>
                <c:pt idx="583">
                  <c:v>5.84</c:v>
                </c:pt>
                <c:pt idx="584">
                  <c:v>5.8500000000000005</c:v>
                </c:pt>
                <c:pt idx="585">
                  <c:v>5.86</c:v>
                </c:pt>
                <c:pt idx="586">
                  <c:v>5.87</c:v>
                </c:pt>
                <c:pt idx="587">
                  <c:v>5.88</c:v>
                </c:pt>
                <c:pt idx="588">
                  <c:v>5.89</c:v>
                </c:pt>
                <c:pt idx="589">
                  <c:v>5.9</c:v>
                </c:pt>
                <c:pt idx="590">
                  <c:v>5.91</c:v>
                </c:pt>
                <c:pt idx="591">
                  <c:v>5.92</c:v>
                </c:pt>
                <c:pt idx="592">
                  <c:v>5.93</c:v>
                </c:pt>
                <c:pt idx="593">
                  <c:v>5.94</c:v>
                </c:pt>
                <c:pt idx="594">
                  <c:v>5.95</c:v>
                </c:pt>
                <c:pt idx="595">
                  <c:v>5.96</c:v>
                </c:pt>
                <c:pt idx="596">
                  <c:v>5.97</c:v>
                </c:pt>
                <c:pt idx="597">
                  <c:v>5.98</c:v>
                </c:pt>
                <c:pt idx="598">
                  <c:v>5.99</c:v>
                </c:pt>
                <c:pt idx="599">
                  <c:v>6</c:v>
                </c:pt>
                <c:pt idx="600">
                  <c:v>6.01</c:v>
                </c:pt>
                <c:pt idx="601">
                  <c:v>6.0200000000000005</c:v>
                </c:pt>
                <c:pt idx="602">
                  <c:v>6.03</c:v>
                </c:pt>
                <c:pt idx="603">
                  <c:v>6.04</c:v>
                </c:pt>
                <c:pt idx="604">
                  <c:v>6.05</c:v>
                </c:pt>
                <c:pt idx="605">
                  <c:v>6.0600000000000005</c:v>
                </c:pt>
                <c:pt idx="606">
                  <c:v>6.07</c:v>
                </c:pt>
                <c:pt idx="607">
                  <c:v>6.08</c:v>
                </c:pt>
                <c:pt idx="608">
                  <c:v>6.09</c:v>
                </c:pt>
                <c:pt idx="609">
                  <c:v>6.1000000000000005</c:v>
                </c:pt>
                <c:pt idx="610">
                  <c:v>6.11</c:v>
                </c:pt>
                <c:pt idx="611">
                  <c:v>6.12</c:v>
                </c:pt>
                <c:pt idx="612">
                  <c:v>6.13</c:v>
                </c:pt>
                <c:pt idx="613">
                  <c:v>6.1400000000000006</c:v>
                </c:pt>
                <c:pt idx="614">
                  <c:v>6.15</c:v>
                </c:pt>
                <c:pt idx="615">
                  <c:v>6.16</c:v>
                </c:pt>
                <c:pt idx="616">
                  <c:v>6.17</c:v>
                </c:pt>
                <c:pt idx="617">
                  <c:v>6.18</c:v>
                </c:pt>
                <c:pt idx="618">
                  <c:v>6.19</c:v>
                </c:pt>
                <c:pt idx="619">
                  <c:v>6.2</c:v>
                </c:pt>
                <c:pt idx="620">
                  <c:v>6.21</c:v>
                </c:pt>
                <c:pt idx="621">
                  <c:v>6.22</c:v>
                </c:pt>
                <c:pt idx="622">
                  <c:v>6.23</c:v>
                </c:pt>
                <c:pt idx="623">
                  <c:v>6.24</c:v>
                </c:pt>
                <c:pt idx="624">
                  <c:v>6.25</c:v>
                </c:pt>
                <c:pt idx="625">
                  <c:v>6.26</c:v>
                </c:pt>
                <c:pt idx="626">
                  <c:v>6.2700000000000005</c:v>
                </c:pt>
                <c:pt idx="627">
                  <c:v>6.28</c:v>
                </c:pt>
                <c:pt idx="628">
                  <c:v>6.29</c:v>
                </c:pt>
                <c:pt idx="629">
                  <c:v>6.3</c:v>
                </c:pt>
                <c:pt idx="630">
                  <c:v>6.3100000000000005</c:v>
                </c:pt>
                <c:pt idx="631">
                  <c:v>6.32</c:v>
                </c:pt>
                <c:pt idx="632">
                  <c:v>6.33</c:v>
                </c:pt>
                <c:pt idx="633">
                  <c:v>6.34</c:v>
                </c:pt>
                <c:pt idx="634">
                  <c:v>6.3500000000000005</c:v>
                </c:pt>
                <c:pt idx="635">
                  <c:v>6.36</c:v>
                </c:pt>
                <c:pt idx="636">
                  <c:v>6.37</c:v>
                </c:pt>
                <c:pt idx="637">
                  <c:v>6.38</c:v>
                </c:pt>
                <c:pt idx="638">
                  <c:v>6.3900000000000006</c:v>
                </c:pt>
                <c:pt idx="639">
                  <c:v>6.4</c:v>
                </c:pt>
                <c:pt idx="640">
                  <c:v>6.41</c:v>
                </c:pt>
                <c:pt idx="641">
                  <c:v>6.42</c:v>
                </c:pt>
                <c:pt idx="642">
                  <c:v>6.43</c:v>
                </c:pt>
                <c:pt idx="643">
                  <c:v>6.44</c:v>
                </c:pt>
                <c:pt idx="644">
                  <c:v>6.45</c:v>
                </c:pt>
                <c:pt idx="645">
                  <c:v>6.46</c:v>
                </c:pt>
                <c:pt idx="646">
                  <c:v>6.47</c:v>
                </c:pt>
                <c:pt idx="647">
                  <c:v>6.48</c:v>
                </c:pt>
                <c:pt idx="648">
                  <c:v>6.49</c:v>
                </c:pt>
                <c:pt idx="649">
                  <c:v>6.5</c:v>
                </c:pt>
                <c:pt idx="650">
                  <c:v>6.51</c:v>
                </c:pt>
                <c:pt idx="651">
                  <c:v>6.5200000000000005</c:v>
                </c:pt>
                <c:pt idx="652">
                  <c:v>6.53</c:v>
                </c:pt>
                <c:pt idx="653">
                  <c:v>6.54</c:v>
                </c:pt>
                <c:pt idx="654">
                  <c:v>6.55</c:v>
                </c:pt>
                <c:pt idx="655">
                  <c:v>6.5600000000000005</c:v>
                </c:pt>
                <c:pt idx="656">
                  <c:v>6.57</c:v>
                </c:pt>
                <c:pt idx="657">
                  <c:v>6.58</c:v>
                </c:pt>
                <c:pt idx="658">
                  <c:v>6.59</c:v>
                </c:pt>
                <c:pt idx="659">
                  <c:v>6.6000000000000005</c:v>
                </c:pt>
                <c:pt idx="660">
                  <c:v>6.61</c:v>
                </c:pt>
                <c:pt idx="661">
                  <c:v>6.62</c:v>
                </c:pt>
                <c:pt idx="662">
                  <c:v>6.63</c:v>
                </c:pt>
                <c:pt idx="663">
                  <c:v>6.6400000000000006</c:v>
                </c:pt>
                <c:pt idx="664">
                  <c:v>6.65</c:v>
                </c:pt>
                <c:pt idx="665">
                  <c:v>6.66</c:v>
                </c:pt>
                <c:pt idx="666">
                  <c:v>6.67</c:v>
                </c:pt>
                <c:pt idx="667">
                  <c:v>6.68</c:v>
                </c:pt>
                <c:pt idx="668">
                  <c:v>6.69</c:v>
                </c:pt>
                <c:pt idx="669">
                  <c:v>6.7</c:v>
                </c:pt>
                <c:pt idx="670">
                  <c:v>6.71</c:v>
                </c:pt>
                <c:pt idx="671">
                  <c:v>6.72</c:v>
                </c:pt>
                <c:pt idx="672">
                  <c:v>6.73</c:v>
                </c:pt>
                <c:pt idx="673">
                  <c:v>6.74</c:v>
                </c:pt>
                <c:pt idx="674">
                  <c:v>6.75</c:v>
                </c:pt>
                <c:pt idx="675">
                  <c:v>6.76</c:v>
                </c:pt>
                <c:pt idx="676">
                  <c:v>6.7700000000000005</c:v>
                </c:pt>
                <c:pt idx="677">
                  <c:v>6.78</c:v>
                </c:pt>
                <c:pt idx="678">
                  <c:v>6.79</c:v>
                </c:pt>
                <c:pt idx="679">
                  <c:v>6.8</c:v>
                </c:pt>
                <c:pt idx="680">
                  <c:v>6.8100000000000005</c:v>
                </c:pt>
                <c:pt idx="681">
                  <c:v>6.82</c:v>
                </c:pt>
                <c:pt idx="682">
                  <c:v>6.83</c:v>
                </c:pt>
                <c:pt idx="683">
                  <c:v>6.84</c:v>
                </c:pt>
                <c:pt idx="684">
                  <c:v>6.8500000000000005</c:v>
                </c:pt>
                <c:pt idx="685">
                  <c:v>6.86</c:v>
                </c:pt>
                <c:pt idx="686">
                  <c:v>6.87</c:v>
                </c:pt>
                <c:pt idx="687">
                  <c:v>6.88</c:v>
                </c:pt>
                <c:pt idx="688">
                  <c:v>6.8900000000000006</c:v>
                </c:pt>
                <c:pt idx="689">
                  <c:v>6.9</c:v>
                </c:pt>
                <c:pt idx="690">
                  <c:v>6.91</c:v>
                </c:pt>
                <c:pt idx="691">
                  <c:v>6.92</c:v>
                </c:pt>
                <c:pt idx="692">
                  <c:v>6.93</c:v>
                </c:pt>
                <c:pt idx="693">
                  <c:v>6.94</c:v>
                </c:pt>
                <c:pt idx="694">
                  <c:v>6.95</c:v>
                </c:pt>
                <c:pt idx="695">
                  <c:v>6.96</c:v>
                </c:pt>
                <c:pt idx="696">
                  <c:v>6.97</c:v>
                </c:pt>
                <c:pt idx="697">
                  <c:v>6.98</c:v>
                </c:pt>
                <c:pt idx="698">
                  <c:v>6.99</c:v>
                </c:pt>
                <c:pt idx="699">
                  <c:v>7</c:v>
                </c:pt>
                <c:pt idx="700">
                  <c:v>7.01</c:v>
                </c:pt>
                <c:pt idx="701">
                  <c:v>7.0200000000000005</c:v>
                </c:pt>
                <c:pt idx="702">
                  <c:v>7.03</c:v>
                </c:pt>
                <c:pt idx="703">
                  <c:v>7.04</c:v>
                </c:pt>
                <c:pt idx="704">
                  <c:v>7.05</c:v>
                </c:pt>
                <c:pt idx="705">
                  <c:v>7.0600000000000005</c:v>
                </c:pt>
                <c:pt idx="706">
                  <c:v>7.07</c:v>
                </c:pt>
                <c:pt idx="707">
                  <c:v>7.08</c:v>
                </c:pt>
                <c:pt idx="708">
                  <c:v>7.09</c:v>
                </c:pt>
                <c:pt idx="709">
                  <c:v>7.1000000000000005</c:v>
                </c:pt>
                <c:pt idx="710">
                  <c:v>7.11</c:v>
                </c:pt>
                <c:pt idx="711">
                  <c:v>7.12</c:v>
                </c:pt>
                <c:pt idx="712">
                  <c:v>7.13</c:v>
                </c:pt>
                <c:pt idx="713">
                  <c:v>7.1400000000000006</c:v>
                </c:pt>
                <c:pt idx="714">
                  <c:v>7.15</c:v>
                </c:pt>
                <c:pt idx="715">
                  <c:v>7.16</c:v>
                </c:pt>
                <c:pt idx="716">
                  <c:v>7.17</c:v>
                </c:pt>
                <c:pt idx="717">
                  <c:v>7.18</c:v>
                </c:pt>
                <c:pt idx="718">
                  <c:v>7.19</c:v>
                </c:pt>
                <c:pt idx="719">
                  <c:v>7.2</c:v>
                </c:pt>
                <c:pt idx="720">
                  <c:v>7.21</c:v>
                </c:pt>
                <c:pt idx="721">
                  <c:v>7.22</c:v>
                </c:pt>
                <c:pt idx="722">
                  <c:v>7.23</c:v>
                </c:pt>
                <c:pt idx="723">
                  <c:v>7.24</c:v>
                </c:pt>
                <c:pt idx="724">
                  <c:v>7.25</c:v>
                </c:pt>
                <c:pt idx="725">
                  <c:v>7.26</c:v>
                </c:pt>
                <c:pt idx="726">
                  <c:v>7.2700000000000005</c:v>
                </c:pt>
                <c:pt idx="727">
                  <c:v>7.28</c:v>
                </c:pt>
                <c:pt idx="728">
                  <c:v>7.29</c:v>
                </c:pt>
                <c:pt idx="729">
                  <c:v>7.3</c:v>
                </c:pt>
                <c:pt idx="730">
                  <c:v>7.3100000000000005</c:v>
                </c:pt>
                <c:pt idx="731">
                  <c:v>7.32</c:v>
                </c:pt>
                <c:pt idx="732">
                  <c:v>7.33</c:v>
                </c:pt>
                <c:pt idx="733">
                  <c:v>7.34</c:v>
                </c:pt>
                <c:pt idx="734">
                  <c:v>7.3500000000000005</c:v>
                </c:pt>
                <c:pt idx="735">
                  <c:v>7.36</c:v>
                </c:pt>
                <c:pt idx="736">
                  <c:v>7.37</c:v>
                </c:pt>
                <c:pt idx="737">
                  <c:v>7.38</c:v>
                </c:pt>
                <c:pt idx="738">
                  <c:v>7.3900000000000006</c:v>
                </c:pt>
                <c:pt idx="739">
                  <c:v>7.4</c:v>
                </c:pt>
                <c:pt idx="740">
                  <c:v>7.41</c:v>
                </c:pt>
                <c:pt idx="741">
                  <c:v>7.42</c:v>
                </c:pt>
                <c:pt idx="742">
                  <c:v>7.43</c:v>
                </c:pt>
                <c:pt idx="743">
                  <c:v>7.44</c:v>
                </c:pt>
                <c:pt idx="744">
                  <c:v>7.45</c:v>
                </c:pt>
                <c:pt idx="745">
                  <c:v>7.46</c:v>
                </c:pt>
                <c:pt idx="746">
                  <c:v>7.47</c:v>
                </c:pt>
                <c:pt idx="747">
                  <c:v>7.48</c:v>
                </c:pt>
                <c:pt idx="748">
                  <c:v>7.49</c:v>
                </c:pt>
                <c:pt idx="749">
                  <c:v>7.5</c:v>
                </c:pt>
                <c:pt idx="750">
                  <c:v>7.51</c:v>
                </c:pt>
                <c:pt idx="751">
                  <c:v>7.5200000000000005</c:v>
                </c:pt>
                <c:pt idx="752">
                  <c:v>7.53</c:v>
                </c:pt>
                <c:pt idx="753">
                  <c:v>7.54</c:v>
                </c:pt>
                <c:pt idx="754">
                  <c:v>7.55</c:v>
                </c:pt>
                <c:pt idx="755">
                  <c:v>7.5600000000000005</c:v>
                </c:pt>
                <c:pt idx="756">
                  <c:v>7.57</c:v>
                </c:pt>
                <c:pt idx="757">
                  <c:v>7.58</c:v>
                </c:pt>
                <c:pt idx="758">
                  <c:v>7.59</c:v>
                </c:pt>
                <c:pt idx="759">
                  <c:v>7.6000000000000005</c:v>
                </c:pt>
                <c:pt idx="760">
                  <c:v>7.61</c:v>
                </c:pt>
                <c:pt idx="761">
                  <c:v>7.62</c:v>
                </c:pt>
                <c:pt idx="762">
                  <c:v>7.63</c:v>
                </c:pt>
                <c:pt idx="763">
                  <c:v>7.6400000000000006</c:v>
                </c:pt>
                <c:pt idx="764">
                  <c:v>7.65</c:v>
                </c:pt>
                <c:pt idx="765">
                  <c:v>7.66</c:v>
                </c:pt>
                <c:pt idx="766">
                  <c:v>7.67</c:v>
                </c:pt>
                <c:pt idx="767">
                  <c:v>7.68</c:v>
                </c:pt>
                <c:pt idx="768">
                  <c:v>7.69</c:v>
                </c:pt>
                <c:pt idx="769">
                  <c:v>7.7</c:v>
                </c:pt>
                <c:pt idx="770">
                  <c:v>7.71</c:v>
                </c:pt>
                <c:pt idx="771">
                  <c:v>7.72</c:v>
                </c:pt>
                <c:pt idx="772">
                  <c:v>7.73</c:v>
                </c:pt>
                <c:pt idx="773">
                  <c:v>7.74</c:v>
                </c:pt>
                <c:pt idx="774">
                  <c:v>7.75</c:v>
                </c:pt>
                <c:pt idx="775">
                  <c:v>7.76</c:v>
                </c:pt>
                <c:pt idx="776">
                  <c:v>7.7700000000000005</c:v>
                </c:pt>
                <c:pt idx="777">
                  <c:v>7.78</c:v>
                </c:pt>
                <c:pt idx="778">
                  <c:v>7.79</c:v>
                </c:pt>
                <c:pt idx="779">
                  <c:v>7.8</c:v>
                </c:pt>
                <c:pt idx="780">
                  <c:v>7.8100000000000005</c:v>
                </c:pt>
                <c:pt idx="781">
                  <c:v>7.82</c:v>
                </c:pt>
                <c:pt idx="782">
                  <c:v>7.83</c:v>
                </c:pt>
                <c:pt idx="783">
                  <c:v>7.84</c:v>
                </c:pt>
                <c:pt idx="784">
                  <c:v>7.8500000000000005</c:v>
                </c:pt>
                <c:pt idx="785">
                  <c:v>7.86</c:v>
                </c:pt>
                <c:pt idx="786">
                  <c:v>7.87</c:v>
                </c:pt>
                <c:pt idx="787">
                  <c:v>7.88</c:v>
                </c:pt>
                <c:pt idx="788">
                  <c:v>7.8900000000000006</c:v>
                </c:pt>
                <c:pt idx="789">
                  <c:v>7.9</c:v>
                </c:pt>
                <c:pt idx="790">
                  <c:v>7.91</c:v>
                </c:pt>
                <c:pt idx="791">
                  <c:v>7.92</c:v>
                </c:pt>
                <c:pt idx="792">
                  <c:v>7.9300000000000006</c:v>
                </c:pt>
                <c:pt idx="793">
                  <c:v>7.94</c:v>
                </c:pt>
                <c:pt idx="794">
                  <c:v>7.95</c:v>
                </c:pt>
                <c:pt idx="795">
                  <c:v>7.96</c:v>
                </c:pt>
                <c:pt idx="796">
                  <c:v>7.97</c:v>
                </c:pt>
                <c:pt idx="797">
                  <c:v>7.98</c:v>
                </c:pt>
                <c:pt idx="798">
                  <c:v>7.99</c:v>
                </c:pt>
                <c:pt idx="799">
                  <c:v>8</c:v>
                </c:pt>
                <c:pt idx="800">
                  <c:v>8.01</c:v>
                </c:pt>
                <c:pt idx="801">
                  <c:v>8.02</c:v>
                </c:pt>
                <c:pt idx="802">
                  <c:v>8.0299999999999994</c:v>
                </c:pt>
                <c:pt idx="803">
                  <c:v>8.0400000000000009</c:v>
                </c:pt>
                <c:pt idx="804">
                  <c:v>8.0500000000000007</c:v>
                </c:pt>
                <c:pt idx="805">
                  <c:v>8.06</c:v>
                </c:pt>
                <c:pt idx="806">
                  <c:v>8.07</c:v>
                </c:pt>
                <c:pt idx="807">
                  <c:v>8.08</c:v>
                </c:pt>
                <c:pt idx="808">
                  <c:v>8.09</c:v>
                </c:pt>
                <c:pt idx="809">
                  <c:v>8.1</c:v>
                </c:pt>
                <c:pt idx="810">
                  <c:v>8.11</c:v>
                </c:pt>
                <c:pt idx="811">
                  <c:v>8.120000000000001</c:v>
                </c:pt>
                <c:pt idx="812">
                  <c:v>8.1300000000000008</c:v>
                </c:pt>
                <c:pt idx="813">
                  <c:v>8.14</c:v>
                </c:pt>
                <c:pt idx="814">
                  <c:v>8.15</c:v>
                </c:pt>
                <c:pt idx="815">
                  <c:v>8.16</c:v>
                </c:pt>
                <c:pt idx="816">
                  <c:v>8.17</c:v>
                </c:pt>
                <c:pt idx="817">
                  <c:v>8.18</c:v>
                </c:pt>
                <c:pt idx="818">
                  <c:v>8.19</c:v>
                </c:pt>
                <c:pt idx="819">
                  <c:v>8.1999999999999993</c:v>
                </c:pt>
                <c:pt idx="820">
                  <c:v>8.2100000000000009</c:v>
                </c:pt>
                <c:pt idx="821">
                  <c:v>8.2200000000000006</c:v>
                </c:pt>
                <c:pt idx="822">
                  <c:v>8.23</c:v>
                </c:pt>
                <c:pt idx="823">
                  <c:v>8.24</c:v>
                </c:pt>
                <c:pt idx="824">
                  <c:v>8.25</c:v>
                </c:pt>
                <c:pt idx="825">
                  <c:v>8.26</c:v>
                </c:pt>
                <c:pt idx="826">
                  <c:v>8.27</c:v>
                </c:pt>
                <c:pt idx="827">
                  <c:v>8.2799999999999994</c:v>
                </c:pt>
                <c:pt idx="828">
                  <c:v>8.2900000000000009</c:v>
                </c:pt>
                <c:pt idx="829">
                  <c:v>8.3000000000000007</c:v>
                </c:pt>
                <c:pt idx="830">
                  <c:v>8.31</c:v>
                </c:pt>
                <c:pt idx="831">
                  <c:v>8.32</c:v>
                </c:pt>
                <c:pt idx="832">
                  <c:v>8.33</c:v>
                </c:pt>
                <c:pt idx="833">
                  <c:v>8.34</c:v>
                </c:pt>
                <c:pt idx="834">
                  <c:v>8.35</c:v>
                </c:pt>
                <c:pt idx="835">
                  <c:v>8.36</c:v>
                </c:pt>
                <c:pt idx="836">
                  <c:v>8.370000000000001</c:v>
                </c:pt>
                <c:pt idx="837">
                  <c:v>8.3800000000000008</c:v>
                </c:pt>
                <c:pt idx="838">
                  <c:v>8.39</c:v>
                </c:pt>
                <c:pt idx="839">
                  <c:v>8.4</c:v>
                </c:pt>
                <c:pt idx="840">
                  <c:v>8.41</c:v>
                </c:pt>
                <c:pt idx="841">
                  <c:v>8.42</c:v>
                </c:pt>
                <c:pt idx="842">
                  <c:v>8.43</c:v>
                </c:pt>
                <c:pt idx="843">
                  <c:v>8.44</c:v>
                </c:pt>
                <c:pt idx="844">
                  <c:v>8.4499999999999993</c:v>
                </c:pt>
                <c:pt idx="845">
                  <c:v>8.4600000000000009</c:v>
                </c:pt>
                <c:pt idx="846">
                  <c:v>8.4700000000000006</c:v>
                </c:pt>
                <c:pt idx="847">
                  <c:v>8.48</c:v>
                </c:pt>
                <c:pt idx="848">
                  <c:v>8.49</c:v>
                </c:pt>
                <c:pt idx="849">
                  <c:v>8.5</c:v>
                </c:pt>
                <c:pt idx="850">
                  <c:v>8.51</c:v>
                </c:pt>
                <c:pt idx="851">
                  <c:v>8.52</c:v>
                </c:pt>
                <c:pt idx="852">
                  <c:v>8.5299999999999994</c:v>
                </c:pt>
                <c:pt idx="853">
                  <c:v>8.5400000000000009</c:v>
                </c:pt>
                <c:pt idx="854">
                  <c:v>8.5500000000000007</c:v>
                </c:pt>
                <c:pt idx="855">
                  <c:v>8.56</c:v>
                </c:pt>
                <c:pt idx="856">
                  <c:v>8.57</c:v>
                </c:pt>
                <c:pt idx="857">
                  <c:v>8.58</c:v>
                </c:pt>
                <c:pt idx="858">
                  <c:v>8.59</c:v>
                </c:pt>
                <c:pt idx="859">
                  <c:v>8.6</c:v>
                </c:pt>
                <c:pt idx="860">
                  <c:v>8.61</c:v>
                </c:pt>
                <c:pt idx="861">
                  <c:v>8.620000000000001</c:v>
                </c:pt>
                <c:pt idx="862">
                  <c:v>8.6300000000000008</c:v>
                </c:pt>
                <c:pt idx="863">
                  <c:v>8.64</c:v>
                </c:pt>
                <c:pt idx="864">
                  <c:v>8.65</c:v>
                </c:pt>
                <c:pt idx="865">
                  <c:v>8.66</c:v>
                </c:pt>
                <c:pt idx="866">
                  <c:v>8.67</c:v>
                </c:pt>
                <c:pt idx="867">
                  <c:v>8.68</c:v>
                </c:pt>
                <c:pt idx="868">
                  <c:v>8.69</c:v>
                </c:pt>
                <c:pt idx="869">
                  <c:v>8.7000000000000011</c:v>
                </c:pt>
                <c:pt idx="870">
                  <c:v>8.7100000000000009</c:v>
                </c:pt>
                <c:pt idx="871">
                  <c:v>8.7200000000000006</c:v>
                </c:pt>
                <c:pt idx="872">
                  <c:v>8.73</c:v>
                </c:pt>
                <c:pt idx="873">
                  <c:v>8.74</c:v>
                </c:pt>
                <c:pt idx="874">
                  <c:v>8.75</c:v>
                </c:pt>
                <c:pt idx="875">
                  <c:v>8.76</c:v>
                </c:pt>
                <c:pt idx="876">
                  <c:v>8.77</c:v>
                </c:pt>
                <c:pt idx="877">
                  <c:v>8.7799999999999994</c:v>
                </c:pt>
                <c:pt idx="878">
                  <c:v>8.7900000000000009</c:v>
                </c:pt>
                <c:pt idx="879">
                  <c:v>8.8000000000000007</c:v>
                </c:pt>
                <c:pt idx="880">
                  <c:v>8.81</c:v>
                </c:pt>
                <c:pt idx="881">
                  <c:v>8.82</c:v>
                </c:pt>
                <c:pt idx="882">
                  <c:v>8.83</c:v>
                </c:pt>
                <c:pt idx="883">
                  <c:v>8.84</c:v>
                </c:pt>
                <c:pt idx="884">
                  <c:v>8.85</c:v>
                </c:pt>
                <c:pt idx="885">
                  <c:v>8.86</c:v>
                </c:pt>
                <c:pt idx="886">
                  <c:v>8.870000000000001</c:v>
                </c:pt>
                <c:pt idx="887">
                  <c:v>8.8800000000000008</c:v>
                </c:pt>
                <c:pt idx="888">
                  <c:v>8.89</c:v>
                </c:pt>
                <c:pt idx="889">
                  <c:v>8.9</c:v>
                </c:pt>
                <c:pt idx="890">
                  <c:v>8.91</c:v>
                </c:pt>
                <c:pt idx="891">
                  <c:v>8.92</c:v>
                </c:pt>
                <c:pt idx="892">
                  <c:v>8.93</c:v>
                </c:pt>
                <c:pt idx="893">
                  <c:v>8.94</c:v>
                </c:pt>
                <c:pt idx="894">
                  <c:v>8.9500000000000011</c:v>
                </c:pt>
                <c:pt idx="895">
                  <c:v>8.9600000000000009</c:v>
                </c:pt>
                <c:pt idx="896">
                  <c:v>8.9700000000000006</c:v>
                </c:pt>
                <c:pt idx="897">
                  <c:v>8.98</c:v>
                </c:pt>
                <c:pt idx="898">
                  <c:v>8.99</c:v>
                </c:pt>
                <c:pt idx="899">
                  <c:v>9</c:v>
                </c:pt>
                <c:pt idx="900">
                  <c:v>9.01</c:v>
                </c:pt>
                <c:pt idx="901">
                  <c:v>9.02</c:v>
                </c:pt>
                <c:pt idx="902">
                  <c:v>9.0299999999999994</c:v>
                </c:pt>
                <c:pt idx="903">
                  <c:v>9.0400000000000009</c:v>
                </c:pt>
                <c:pt idx="904">
                  <c:v>9.0500000000000007</c:v>
                </c:pt>
                <c:pt idx="905">
                  <c:v>9.06</c:v>
                </c:pt>
                <c:pt idx="906">
                  <c:v>9.07</c:v>
                </c:pt>
                <c:pt idx="907">
                  <c:v>9.08</c:v>
                </c:pt>
                <c:pt idx="908">
                  <c:v>9.09</c:v>
                </c:pt>
                <c:pt idx="909">
                  <c:v>9.1</c:v>
                </c:pt>
                <c:pt idx="910">
                  <c:v>9.11</c:v>
                </c:pt>
                <c:pt idx="911">
                  <c:v>9.120000000000001</c:v>
                </c:pt>
                <c:pt idx="912">
                  <c:v>9.1300000000000008</c:v>
                </c:pt>
                <c:pt idx="913">
                  <c:v>9.14</c:v>
                </c:pt>
                <c:pt idx="914">
                  <c:v>9.15</c:v>
                </c:pt>
                <c:pt idx="915">
                  <c:v>9.16</c:v>
                </c:pt>
                <c:pt idx="916">
                  <c:v>9.17</c:v>
                </c:pt>
                <c:pt idx="917">
                  <c:v>9.18</c:v>
                </c:pt>
                <c:pt idx="918">
                  <c:v>9.19</c:v>
                </c:pt>
                <c:pt idx="919">
                  <c:v>9.2000000000000011</c:v>
                </c:pt>
                <c:pt idx="920">
                  <c:v>9.2100000000000009</c:v>
                </c:pt>
                <c:pt idx="921">
                  <c:v>9.2200000000000006</c:v>
                </c:pt>
                <c:pt idx="922">
                  <c:v>9.23</c:v>
                </c:pt>
                <c:pt idx="923">
                  <c:v>9.24</c:v>
                </c:pt>
                <c:pt idx="924">
                  <c:v>9.25</c:v>
                </c:pt>
                <c:pt idx="925">
                  <c:v>9.26</c:v>
                </c:pt>
                <c:pt idx="926">
                  <c:v>9.27</c:v>
                </c:pt>
                <c:pt idx="927">
                  <c:v>9.2799999999999994</c:v>
                </c:pt>
                <c:pt idx="928">
                  <c:v>9.2900000000000009</c:v>
                </c:pt>
                <c:pt idx="929">
                  <c:v>9.3000000000000007</c:v>
                </c:pt>
                <c:pt idx="930">
                  <c:v>9.31</c:v>
                </c:pt>
                <c:pt idx="931">
                  <c:v>9.32</c:v>
                </c:pt>
                <c:pt idx="932">
                  <c:v>9.33</c:v>
                </c:pt>
                <c:pt idx="933">
                  <c:v>9.34</c:v>
                </c:pt>
                <c:pt idx="934">
                  <c:v>9.35</c:v>
                </c:pt>
                <c:pt idx="935">
                  <c:v>9.36</c:v>
                </c:pt>
                <c:pt idx="936">
                  <c:v>9.370000000000001</c:v>
                </c:pt>
                <c:pt idx="937">
                  <c:v>9.3800000000000008</c:v>
                </c:pt>
                <c:pt idx="938">
                  <c:v>9.39</c:v>
                </c:pt>
                <c:pt idx="939">
                  <c:v>9.4</c:v>
                </c:pt>
                <c:pt idx="940">
                  <c:v>9.41</c:v>
                </c:pt>
                <c:pt idx="941">
                  <c:v>9.42</c:v>
                </c:pt>
                <c:pt idx="942">
                  <c:v>9.43</c:v>
                </c:pt>
                <c:pt idx="943">
                  <c:v>9.44</c:v>
                </c:pt>
                <c:pt idx="944">
                  <c:v>9.4500000000000011</c:v>
                </c:pt>
                <c:pt idx="945">
                  <c:v>9.4600000000000009</c:v>
                </c:pt>
                <c:pt idx="946">
                  <c:v>9.4700000000000006</c:v>
                </c:pt>
                <c:pt idx="947">
                  <c:v>9.48</c:v>
                </c:pt>
                <c:pt idx="948">
                  <c:v>9.49</c:v>
                </c:pt>
                <c:pt idx="949">
                  <c:v>9.5</c:v>
                </c:pt>
                <c:pt idx="950">
                  <c:v>9.51</c:v>
                </c:pt>
                <c:pt idx="951">
                  <c:v>9.52</c:v>
                </c:pt>
                <c:pt idx="952">
                  <c:v>9.5299999999999994</c:v>
                </c:pt>
                <c:pt idx="953">
                  <c:v>9.5400000000000009</c:v>
                </c:pt>
                <c:pt idx="954">
                  <c:v>9.5500000000000007</c:v>
                </c:pt>
                <c:pt idx="955">
                  <c:v>9.56</c:v>
                </c:pt>
                <c:pt idx="956">
                  <c:v>9.57</c:v>
                </c:pt>
                <c:pt idx="957">
                  <c:v>9.58</c:v>
                </c:pt>
                <c:pt idx="958">
                  <c:v>9.59</c:v>
                </c:pt>
                <c:pt idx="959">
                  <c:v>9.6</c:v>
                </c:pt>
                <c:pt idx="960">
                  <c:v>9.61</c:v>
                </c:pt>
                <c:pt idx="961">
                  <c:v>9.620000000000001</c:v>
                </c:pt>
                <c:pt idx="962">
                  <c:v>9.6300000000000008</c:v>
                </c:pt>
                <c:pt idx="963">
                  <c:v>9.64</c:v>
                </c:pt>
                <c:pt idx="964">
                  <c:v>9.65</c:v>
                </c:pt>
                <c:pt idx="965">
                  <c:v>9.66</c:v>
                </c:pt>
                <c:pt idx="966">
                  <c:v>9.67</c:v>
                </c:pt>
                <c:pt idx="967">
                  <c:v>9.68</c:v>
                </c:pt>
                <c:pt idx="968">
                  <c:v>9.69</c:v>
                </c:pt>
                <c:pt idx="969">
                  <c:v>9.7000000000000011</c:v>
                </c:pt>
                <c:pt idx="970">
                  <c:v>9.7100000000000009</c:v>
                </c:pt>
                <c:pt idx="971">
                  <c:v>9.7200000000000006</c:v>
                </c:pt>
                <c:pt idx="972">
                  <c:v>9.73</c:v>
                </c:pt>
                <c:pt idx="973">
                  <c:v>9.74</c:v>
                </c:pt>
                <c:pt idx="974">
                  <c:v>9.75</c:v>
                </c:pt>
                <c:pt idx="975">
                  <c:v>9.76</c:v>
                </c:pt>
                <c:pt idx="976">
                  <c:v>9.77</c:v>
                </c:pt>
                <c:pt idx="977">
                  <c:v>9.7799999999999994</c:v>
                </c:pt>
                <c:pt idx="978">
                  <c:v>9.7900000000000009</c:v>
                </c:pt>
                <c:pt idx="979">
                  <c:v>9.8000000000000007</c:v>
                </c:pt>
                <c:pt idx="980">
                  <c:v>9.81</c:v>
                </c:pt>
                <c:pt idx="981">
                  <c:v>9.82</c:v>
                </c:pt>
                <c:pt idx="982">
                  <c:v>9.83</c:v>
                </c:pt>
                <c:pt idx="983">
                  <c:v>9.84</c:v>
                </c:pt>
                <c:pt idx="984">
                  <c:v>9.85</c:v>
                </c:pt>
                <c:pt idx="985">
                  <c:v>9.86</c:v>
                </c:pt>
                <c:pt idx="986">
                  <c:v>9.870000000000001</c:v>
                </c:pt>
                <c:pt idx="987">
                  <c:v>9.8800000000000008</c:v>
                </c:pt>
                <c:pt idx="988">
                  <c:v>9.89</c:v>
                </c:pt>
                <c:pt idx="989">
                  <c:v>9.9</c:v>
                </c:pt>
                <c:pt idx="990">
                  <c:v>9.91</c:v>
                </c:pt>
                <c:pt idx="991">
                  <c:v>9.92</c:v>
                </c:pt>
                <c:pt idx="992">
                  <c:v>9.93</c:v>
                </c:pt>
                <c:pt idx="993">
                  <c:v>9.94</c:v>
                </c:pt>
                <c:pt idx="994">
                  <c:v>9.9500000000000011</c:v>
                </c:pt>
                <c:pt idx="995">
                  <c:v>9.9600000000000009</c:v>
                </c:pt>
                <c:pt idx="996">
                  <c:v>9.9700000000000006</c:v>
                </c:pt>
                <c:pt idx="997">
                  <c:v>9.98</c:v>
                </c:pt>
                <c:pt idx="998">
                  <c:v>9.99</c:v>
                </c:pt>
                <c:pt idx="999">
                  <c:v>10</c:v>
                </c:pt>
                <c:pt idx="1000">
                  <c:v>10.01</c:v>
                </c:pt>
                <c:pt idx="1001">
                  <c:v>10.02</c:v>
                </c:pt>
                <c:pt idx="1002">
                  <c:v>10.029999999999999</c:v>
                </c:pt>
                <c:pt idx="1003">
                  <c:v>10.040000000000001</c:v>
                </c:pt>
                <c:pt idx="1004">
                  <c:v>10.050000000000001</c:v>
                </c:pt>
                <c:pt idx="1005">
                  <c:v>10.06</c:v>
                </c:pt>
                <c:pt idx="1006">
                  <c:v>10.07</c:v>
                </c:pt>
                <c:pt idx="1007">
                  <c:v>10.08</c:v>
                </c:pt>
                <c:pt idx="1008">
                  <c:v>10.09</c:v>
                </c:pt>
                <c:pt idx="1009">
                  <c:v>10.1</c:v>
                </c:pt>
                <c:pt idx="1010">
                  <c:v>10.11</c:v>
                </c:pt>
                <c:pt idx="1011">
                  <c:v>10.120000000000001</c:v>
                </c:pt>
                <c:pt idx="1012">
                  <c:v>10.130000000000001</c:v>
                </c:pt>
                <c:pt idx="1013">
                  <c:v>10.14</c:v>
                </c:pt>
                <c:pt idx="1014">
                  <c:v>10.15</c:v>
                </c:pt>
                <c:pt idx="1015">
                  <c:v>10.16</c:v>
                </c:pt>
                <c:pt idx="1016">
                  <c:v>10.17</c:v>
                </c:pt>
                <c:pt idx="1017">
                  <c:v>10.18</c:v>
                </c:pt>
                <c:pt idx="1018">
                  <c:v>10.19</c:v>
                </c:pt>
                <c:pt idx="1019">
                  <c:v>10.200000000000001</c:v>
                </c:pt>
                <c:pt idx="1020">
                  <c:v>10.210000000000001</c:v>
                </c:pt>
                <c:pt idx="1021">
                  <c:v>10.220000000000001</c:v>
                </c:pt>
                <c:pt idx="1022">
                  <c:v>10.23</c:v>
                </c:pt>
                <c:pt idx="1023">
                  <c:v>10.24</c:v>
                </c:pt>
                <c:pt idx="1024">
                  <c:v>10.25</c:v>
                </c:pt>
                <c:pt idx="1025">
                  <c:v>10.26</c:v>
                </c:pt>
                <c:pt idx="1026">
                  <c:v>10.27</c:v>
                </c:pt>
                <c:pt idx="1027">
                  <c:v>10.28</c:v>
                </c:pt>
                <c:pt idx="1028">
                  <c:v>10.290000000000001</c:v>
                </c:pt>
                <c:pt idx="1029">
                  <c:v>10.3</c:v>
                </c:pt>
                <c:pt idx="1030">
                  <c:v>10.31</c:v>
                </c:pt>
                <c:pt idx="1031">
                  <c:v>10.32</c:v>
                </c:pt>
                <c:pt idx="1032">
                  <c:v>10.33</c:v>
                </c:pt>
                <c:pt idx="1033">
                  <c:v>10.34</c:v>
                </c:pt>
                <c:pt idx="1034">
                  <c:v>10.35</c:v>
                </c:pt>
                <c:pt idx="1035">
                  <c:v>10.36</c:v>
                </c:pt>
                <c:pt idx="1036">
                  <c:v>10.370000000000001</c:v>
                </c:pt>
                <c:pt idx="1037">
                  <c:v>10.38</c:v>
                </c:pt>
                <c:pt idx="1038">
                  <c:v>10.39</c:v>
                </c:pt>
                <c:pt idx="1039">
                  <c:v>10.4</c:v>
                </c:pt>
                <c:pt idx="1040">
                  <c:v>10.41</c:v>
                </c:pt>
                <c:pt idx="1041">
                  <c:v>10.42</c:v>
                </c:pt>
                <c:pt idx="1042">
                  <c:v>10.43</c:v>
                </c:pt>
                <c:pt idx="1043">
                  <c:v>10.44</c:v>
                </c:pt>
                <c:pt idx="1044">
                  <c:v>10.450000000000001</c:v>
                </c:pt>
                <c:pt idx="1045">
                  <c:v>10.46</c:v>
                </c:pt>
                <c:pt idx="1046">
                  <c:v>10.47</c:v>
                </c:pt>
                <c:pt idx="1047">
                  <c:v>10.48</c:v>
                </c:pt>
                <c:pt idx="1048">
                  <c:v>10.49</c:v>
                </c:pt>
                <c:pt idx="1049">
                  <c:v>10.5</c:v>
                </c:pt>
                <c:pt idx="1050">
                  <c:v>10.51</c:v>
                </c:pt>
                <c:pt idx="1051">
                  <c:v>10.52</c:v>
                </c:pt>
                <c:pt idx="1052">
                  <c:v>10.53</c:v>
                </c:pt>
                <c:pt idx="1053">
                  <c:v>10.540000000000001</c:v>
                </c:pt>
                <c:pt idx="1054">
                  <c:v>10.55</c:v>
                </c:pt>
                <c:pt idx="1055">
                  <c:v>10.56</c:v>
                </c:pt>
                <c:pt idx="1056">
                  <c:v>10.57</c:v>
                </c:pt>
                <c:pt idx="1057">
                  <c:v>10.58</c:v>
                </c:pt>
                <c:pt idx="1058">
                  <c:v>10.59</c:v>
                </c:pt>
                <c:pt idx="1059">
                  <c:v>10.6</c:v>
                </c:pt>
                <c:pt idx="1060">
                  <c:v>10.61</c:v>
                </c:pt>
                <c:pt idx="1061">
                  <c:v>10.620000000000001</c:v>
                </c:pt>
                <c:pt idx="1062">
                  <c:v>10.63</c:v>
                </c:pt>
                <c:pt idx="1063">
                  <c:v>10.64</c:v>
                </c:pt>
                <c:pt idx="1064">
                  <c:v>10.65</c:v>
                </c:pt>
                <c:pt idx="1065">
                  <c:v>10.66</c:v>
                </c:pt>
                <c:pt idx="1066">
                  <c:v>10.67</c:v>
                </c:pt>
                <c:pt idx="1067">
                  <c:v>10.68</c:v>
                </c:pt>
                <c:pt idx="1068">
                  <c:v>10.69</c:v>
                </c:pt>
                <c:pt idx="1069">
                  <c:v>10.700000000000001</c:v>
                </c:pt>
                <c:pt idx="1070">
                  <c:v>10.71</c:v>
                </c:pt>
                <c:pt idx="1071">
                  <c:v>10.72</c:v>
                </c:pt>
                <c:pt idx="1072">
                  <c:v>10.73</c:v>
                </c:pt>
                <c:pt idx="1073">
                  <c:v>10.74</c:v>
                </c:pt>
                <c:pt idx="1074">
                  <c:v>10.75</c:v>
                </c:pt>
                <c:pt idx="1075">
                  <c:v>10.76</c:v>
                </c:pt>
                <c:pt idx="1076">
                  <c:v>10.77</c:v>
                </c:pt>
                <c:pt idx="1077">
                  <c:v>10.78</c:v>
                </c:pt>
                <c:pt idx="1078">
                  <c:v>10.790000000000001</c:v>
                </c:pt>
                <c:pt idx="1079">
                  <c:v>10.8</c:v>
                </c:pt>
                <c:pt idx="1080">
                  <c:v>10.81</c:v>
                </c:pt>
                <c:pt idx="1081">
                  <c:v>10.82</c:v>
                </c:pt>
                <c:pt idx="1082">
                  <c:v>10.83</c:v>
                </c:pt>
                <c:pt idx="1083">
                  <c:v>10.84</c:v>
                </c:pt>
                <c:pt idx="1084">
                  <c:v>10.85</c:v>
                </c:pt>
                <c:pt idx="1085">
                  <c:v>10.86</c:v>
                </c:pt>
                <c:pt idx="1086">
                  <c:v>10.870000000000001</c:v>
                </c:pt>
                <c:pt idx="1087">
                  <c:v>10.88</c:v>
                </c:pt>
                <c:pt idx="1088">
                  <c:v>10.89</c:v>
                </c:pt>
                <c:pt idx="1089">
                  <c:v>10.9</c:v>
                </c:pt>
                <c:pt idx="1090">
                  <c:v>10.91</c:v>
                </c:pt>
                <c:pt idx="1091">
                  <c:v>10.92</c:v>
                </c:pt>
                <c:pt idx="1092">
                  <c:v>10.93</c:v>
                </c:pt>
                <c:pt idx="1093">
                  <c:v>10.94</c:v>
                </c:pt>
                <c:pt idx="1094">
                  <c:v>10.950000000000001</c:v>
                </c:pt>
                <c:pt idx="1095">
                  <c:v>10.96</c:v>
                </c:pt>
                <c:pt idx="1096">
                  <c:v>10.97</c:v>
                </c:pt>
                <c:pt idx="1097">
                  <c:v>10.98</c:v>
                </c:pt>
                <c:pt idx="1098">
                  <c:v>10.99</c:v>
                </c:pt>
                <c:pt idx="1099">
                  <c:v>11</c:v>
                </c:pt>
                <c:pt idx="1100">
                  <c:v>11.01</c:v>
                </c:pt>
                <c:pt idx="1101">
                  <c:v>11.02</c:v>
                </c:pt>
                <c:pt idx="1102">
                  <c:v>11.03</c:v>
                </c:pt>
                <c:pt idx="1103">
                  <c:v>11.040000000000001</c:v>
                </c:pt>
                <c:pt idx="1104">
                  <c:v>11.05</c:v>
                </c:pt>
                <c:pt idx="1105">
                  <c:v>11.06</c:v>
                </c:pt>
                <c:pt idx="1106">
                  <c:v>11.07</c:v>
                </c:pt>
                <c:pt idx="1107">
                  <c:v>11.08</c:v>
                </c:pt>
                <c:pt idx="1108">
                  <c:v>11.09</c:v>
                </c:pt>
                <c:pt idx="1109">
                  <c:v>11.1</c:v>
                </c:pt>
                <c:pt idx="1110">
                  <c:v>11.11</c:v>
                </c:pt>
                <c:pt idx="1111">
                  <c:v>11.120000000000001</c:v>
                </c:pt>
                <c:pt idx="1112">
                  <c:v>11.13</c:v>
                </c:pt>
                <c:pt idx="1113">
                  <c:v>11.14</c:v>
                </c:pt>
                <c:pt idx="1114">
                  <c:v>11.15</c:v>
                </c:pt>
                <c:pt idx="1115">
                  <c:v>11.16</c:v>
                </c:pt>
                <c:pt idx="1116">
                  <c:v>11.17</c:v>
                </c:pt>
                <c:pt idx="1117">
                  <c:v>11.18</c:v>
                </c:pt>
                <c:pt idx="1118">
                  <c:v>11.19</c:v>
                </c:pt>
                <c:pt idx="1119">
                  <c:v>11.200000000000001</c:v>
                </c:pt>
                <c:pt idx="1120">
                  <c:v>11.21</c:v>
                </c:pt>
                <c:pt idx="1121">
                  <c:v>11.22</c:v>
                </c:pt>
                <c:pt idx="1122">
                  <c:v>11.23</c:v>
                </c:pt>
                <c:pt idx="1123">
                  <c:v>11.24</c:v>
                </c:pt>
                <c:pt idx="1124">
                  <c:v>11.25</c:v>
                </c:pt>
                <c:pt idx="1125">
                  <c:v>11.26</c:v>
                </c:pt>
                <c:pt idx="1126">
                  <c:v>11.27</c:v>
                </c:pt>
                <c:pt idx="1127">
                  <c:v>11.28</c:v>
                </c:pt>
                <c:pt idx="1128">
                  <c:v>11.290000000000001</c:v>
                </c:pt>
                <c:pt idx="1129">
                  <c:v>11.3</c:v>
                </c:pt>
                <c:pt idx="1130">
                  <c:v>11.31</c:v>
                </c:pt>
                <c:pt idx="1131">
                  <c:v>11.32</c:v>
                </c:pt>
                <c:pt idx="1132">
                  <c:v>11.33</c:v>
                </c:pt>
                <c:pt idx="1133">
                  <c:v>11.34</c:v>
                </c:pt>
                <c:pt idx="1134">
                  <c:v>11.35</c:v>
                </c:pt>
                <c:pt idx="1135">
                  <c:v>11.36</c:v>
                </c:pt>
                <c:pt idx="1136">
                  <c:v>11.370000000000001</c:v>
                </c:pt>
                <c:pt idx="1137">
                  <c:v>11.38</c:v>
                </c:pt>
                <c:pt idx="1138">
                  <c:v>11.39</c:v>
                </c:pt>
                <c:pt idx="1139">
                  <c:v>11.4</c:v>
                </c:pt>
                <c:pt idx="1140">
                  <c:v>11.41</c:v>
                </c:pt>
                <c:pt idx="1141">
                  <c:v>11.42</c:v>
                </c:pt>
                <c:pt idx="1142">
                  <c:v>11.43</c:v>
                </c:pt>
                <c:pt idx="1143">
                  <c:v>11.44</c:v>
                </c:pt>
                <c:pt idx="1144">
                  <c:v>11.450000000000001</c:v>
                </c:pt>
                <c:pt idx="1145">
                  <c:v>11.46</c:v>
                </c:pt>
                <c:pt idx="1146">
                  <c:v>11.47</c:v>
                </c:pt>
                <c:pt idx="1147">
                  <c:v>11.48</c:v>
                </c:pt>
                <c:pt idx="1148">
                  <c:v>11.49</c:v>
                </c:pt>
                <c:pt idx="1149">
                  <c:v>11.5</c:v>
                </c:pt>
                <c:pt idx="1150">
                  <c:v>11.51</c:v>
                </c:pt>
                <c:pt idx="1151">
                  <c:v>11.52</c:v>
                </c:pt>
                <c:pt idx="1152">
                  <c:v>11.53</c:v>
                </c:pt>
                <c:pt idx="1153">
                  <c:v>11.540000000000001</c:v>
                </c:pt>
                <c:pt idx="1154">
                  <c:v>11.55</c:v>
                </c:pt>
                <c:pt idx="1155">
                  <c:v>11.56</c:v>
                </c:pt>
                <c:pt idx="1156">
                  <c:v>11.57</c:v>
                </c:pt>
                <c:pt idx="1157">
                  <c:v>11.58</c:v>
                </c:pt>
                <c:pt idx="1158">
                  <c:v>11.59</c:v>
                </c:pt>
                <c:pt idx="1159">
                  <c:v>11.6</c:v>
                </c:pt>
                <c:pt idx="1160">
                  <c:v>11.61</c:v>
                </c:pt>
                <c:pt idx="1161">
                  <c:v>11.620000000000001</c:v>
                </c:pt>
                <c:pt idx="1162">
                  <c:v>11.63</c:v>
                </c:pt>
                <c:pt idx="1163">
                  <c:v>11.64</c:v>
                </c:pt>
                <c:pt idx="1164">
                  <c:v>11.65</c:v>
                </c:pt>
                <c:pt idx="1165">
                  <c:v>11.66</c:v>
                </c:pt>
                <c:pt idx="1166">
                  <c:v>11.67</c:v>
                </c:pt>
                <c:pt idx="1167">
                  <c:v>11.68</c:v>
                </c:pt>
                <c:pt idx="1168">
                  <c:v>11.69</c:v>
                </c:pt>
                <c:pt idx="1169">
                  <c:v>11.700000000000001</c:v>
                </c:pt>
                <c:pt idx="1170">
                  <c:v>11.71</c:v>
                </c:pt>
                <c:pt idx="1171">
                  <c:v>11.72</c:v>
                </c:pt>
                <c:pt idx="1172">
                  <c:v>11.73</c:v>
                </c:pt>
                <c:pt idx="1173">
                  <c:v>11.74</c:v>
                </c:pt>
                <c:pt idx="1174">
                  <c:v>11.75</c:v>
                </c:pt>
                <c:pt idx="1175">
                  <c:v>11.76</c:v>
                </c:pt>
                <c:pt idx="1176">
                  <c:v>11.77</c:v>
                </c:pt>
                <c:pt idx="1177">
                  <c:v>11.78</c:v>
                </c:pt>
                <c:pt idx="1178">
                  <c:v>11.790000000000001</c:v>
                </c:pt>
                <c:pt idx="1179">
                  <c:v>11.8</c:v>
                </c:pt>
                <c:pt idx="1180">
                  <c:v>11.81</c:v>
                </c:pt>
                <c:pt idx="1181">
                  <c:v>11.82</c:v>
                </c:pt>
                <c:pt idx="1182">
                  <c:v>11.83</c:v>
                </c:pt>
                <c:pt idx="1183">
                  <c:v>11.84</c:v>
                </c:pt>
                <c:pt idx="1184">
                  <c:v>11.85</c:v>
                </c:pt>
                <c:pt idx="1185">
                  <c:v>11.86</c:v>
                </c:pt>
                <c:pt idx="1186">
                  <c:v>11.870000000000001</c:v>
                </c:pt>
                <c:pt idx="1187">
                  <c:v>11.88</c:v>
                </c:pt>
                <c:pt idx="1188">
                  <c:v>11.89</c:v>
                </c:pt>
                <c:pt idx="1189">
                  <c:v>11.9</c:v>
                </c:pt>
                <c:pt idx="1190">
                  <c:v>11.91</c:v>
                </c:pt>
                <c:pt idx="1191">
                  <c:v>11.92</c:v>
                </c:pt>
                <c:pt idx="1192">
                  <c:v>11.93</c:v>
                </c:pt>
                <c:pt idx="1193">
                  <c:v>11.94</c:v>
                </c:pt>
                <c:pt idx="1194">
                  <c:v>11.950000000000001</c:v>
                </c:pt>
                <c:pt idx="1195">
                  <c:v>11.96</c:v>
                </c:pt>
                <c:pt idx="1196">
                  <c:v>11.97</c:v>
                </c:pt>
                <c:pt idx="1197">
                  <c:v>11.98</c:v>
                </c:pt>
                <c:pt idx="1198">
                  <c:v>11.99</c:v>
                </c:pt>
                <c:pt idx="1199">
                  <c:v>12</c:v>
                </c:pt>
                <c:pt idx="1200">
                  <c:v>12.01</c:v>
                </c:pt>
                <c:pt idx="1201">
                  <c:v>12.02</c:v>
                </c:pt>
                <c:pt idx="1202">
                  <c:v>12.030000000000001</c:v>
                </c:pt>
                <c:pt idx="1203">
                  <c:v>12.040000000000001</c:v>
                </c:pt>
                <c:pt idx="1204">
                  <c:v>12.05</c:v>
                </c:pt>
                <c:pt idx="1205">
                  <c:v>12.06</c:v>
                </c:pt>
                <c:pt idx="1206">
                  <c:v>12.07</c:v>
                </c:pt>
                <c:pt idx="1207">
                  <c:v>12.08</c:v>
                </c:pt>
                <c:pt idx="1208">
                  <c:v>12.09</c:v>
                </c:pt>
                <c:pt idx="1209">
                  <c:v>12.1</c:v>
                </c:pt>
                <c:pt idx="1210">
                  <c:v>12.11</c:v>
                </c:pt>
                <c:pt idx="1211">
                  <c:v>12.120000000000001</c:v>
                </c:pt>
                <c:pt idx="1212">
                  <c:v>12.13</c:v>
                </c:pt>
                <c:pt idx="1213">
                  <c:v>12.14</c:v>
                </c:pt>
                <c:pt idx="1214">
                  <c:v>12.15</c:v>
                </c:pt>
                <c:pt idx="1215">
                  <c:v>12.16</c:v>
                </c:pt>
                <c:pt idx="1216">
                  <c:v>12.17</c:v>
                </c:pt>
                <c:pt idx="1217">
                  <c:v>12.18</c:v>
                </c:pt>
                <c:pt idx="1218">
                  <c:v>12.19</c:v>
                </c:pt>
                <c:pt idx="1219">
                  <c:v>12.200000000000001</c:v>
                </c:pt>
                <c:pt idx="1220">
                  <c:v>12.21</c:v>
                </c:pt>
                <c:pt idx="1221">
                  <c:v>12.22</c:v>
                </c:pt>
                <c:pt idx="1222">
                  <c:v>12.23</c:v>
                </c:pt>
                <c:pt idx="1223">
                  <c:v>12.24</c:v>
                </c:pt>
                <c:pt idx="1224">
                  <c:v>12.25</c:v>
                </c:pt>
                <c:pt idx="1225">
                  <c:v>12.26</c:v>
                </c:pt>
                <c:pt idx="1226">
                  <c:v>12.27</c:v>
                </c:pt>
                <c:pt idx="1227">
                  <c:v>12.280000000000001</c:v>
                </c:pt>
                <c:pt idx="1228">
                  <c:v>12.290000000000001</c:v>
                </c:pt>
                <c:pt idx="1229">
                  <c:v>12.3</c:v>
                </c:pt>
                <c:pt idx="1230">
                  <c:v>12.31</c:v>
                </c:pt>
                <c:pt idx="1231">
                  <c:v>12.32</c:v>
                </c:pt>
                <c:pt idx="1232">
                  <c:v>12.33</c:v>
                </c:pt>
                <c:pt idx="1233">
                  <c:v>12.34</c:v>
                </c:pt>
                <c:pt idx="1234">
                  <c:v>12.35</c:v>
                </c:pt>
                <c:pt idx="1235">
                  <c:v>12.36</c:v>
                </c:pt>
                <c:pt idx="1236">
                  <c:v>12.370000000000001</c:v>
                </c:pt>
                <c:pt idx="1237">
                  <c:v>12.38</c:v>
                </c:pt>
                <c:pt idx="1238">
                  <c:v>12.39</c:v>
                </c:pt>
                <c:pt idx="1239">
                  <c:v>12.4</c:v>
                </c:pt>
                <c:pt idx="1240">
                  <c:v>12.41</c:v>
                </c:pt>
                <c:pt idx="1241">
                  <c:v>12.42</c:v>
                </c:pt>
                <c:pt idx="1242">
                  <c:v>12.43</c:v>
                </c:pt>
                <c:pt idx="1243">
                  <c:v>12.44</c:v>
                </c:pt>
                <c:pt idx="1244">
                  <c:v>12.450000000000001</c:v>
                </c:pt>
                <c:pt idx="1245">
                  <c:v>12.46</c:v>
                </c:pt>
                <c:pt idx="1246">
                  <c:v>12.47</c:v>
                </c:pt>
                <c:pt idx="1247">
                  <c:v>12.48</c:v>
                </c:pt>
                <c:pt idx="1248">
                  <c:v>12.49</c:v>
                </c:pt>
                <c:pt idx="1249">
                  <c:v>12.5</c:v>
                </c:pt>
                <c:pt idx="1250">
                  <c:v>12.51</c:v>
                </c:pt>
                <c:pt idx="1251">
                  <c:v>12.52</c:v>
                </c:pt>
                <c:pt idx="1252">
                  <c:v>12.530000000000001</c:v>
                </c:pt>
                <c:pt idx="1253">
                  <c:v>12.540000000000001</c:v>
                </c:pt>
                <c:pt idx="1254">
                  <c:v>12.55</c:v>
                </c:pt>
                <c:pt idx="1255">
                  <c:v>12.56</c:v>
                </c:pt>
                <c:pt idx="1256">
                  <c:v>12.57</c:v>
                </c:pt>
                <c:pt idx="1257">
                  <c:v>12.58</c:v>
                </c:pt>
                <c:pt idx="1258">
                  <c:v>12.59</c:v>
                </c:pt>
                <c:pt idx="1259">
                  <c:v>12.6</c:v>
                </c:pt>
                <c:pt idx="1260">
                  <c:v>12.61</c:v>
                </c:pt>
                <c:pt idx="1261">
                  <c:v>12.620000000000001</c:v>
                </c:pt>
                <c:pt idx="1262">
                  <c:v>12.63</c:v>
                </c:pt>
                <c:pt idx="1263">
                  <c:v>12.64</c:v>
                </c:pt>
                <c:pt idx="1264">
                  <c:v>12.65</c:v>
                </c:pt>
                <c:pt idx="1265">
                  <c:v>12.66</c:v>
                </c:pt>
                <c:pt idx="1266">
                  <c:v>12.67</c:v>
                </c:pt>
                <c:pt idx="1267">
                  <c:v>12.68</c:v>
                </c:pt>
                <c:pt idx="1268">
                  <c:v>12.69</c:v>
                </c:pt>
                <c:pt idx="1269">
                  <c:v>12.700000000000001</c:v>
                </c:pt>
                <c:pt idx="1270">
                  <c:v>12.71</c:v>
                </c:pt>
                <c:pt idx="1271">
                  <c:v>12.72</c:v>
                </c:pt>
                <c:pt idx="1272">
                  <c:v>12.73</c:v>
                </c:pt>
                <c:pt idx="1273">
                  <c:v>12.74</c:v>
                </c:pt>
                <c:pt idx="1274">
                  <c:v>12.75</c:v>
                </c:pt>
                <c:pt idx="1275">
                  <c:v>12.76</c:v>
                </c:pt>
                <c:pt idx="1276">
                  <c:v>12.77</c:v>
                </c:pt>
                <c:pt idx="1277">
                  <c:v>12.780000000000001</c:v>
                </c:pt>
                <c:pt idx="1278">
                  <c:v>12.790000000000001</c:v>
                </c:pt>
                <c:pt idx="1279">
                  <c:v>12.8</c:v>
                </c:pt>
                <c:pt idx="1280">
                  <c:v>12.81</c:v>
                </c:pt>
                <c:pt idx="1281">
                  <c:v>12.82</c:v>
                </c:pt>
                <c:pt idx="1282">
                  <c:v>12.83</c:v>
                </c:pt>
                <c:pt idx="1283">
                  <c:v>12.84</c:v>
                </c:pt>
                <c:pt idx="1284">
                  <c:v>12.85</c:v>
                </c:pt>
                <c:pt idx="1285">
                  <c:v>12.86</c:v>
                </c:pt>
                <c:pt idx="1286">
                  <c:v>12.870000000000001</c:v>
                </c:pt>
                <c:pt idx="1287">
                  <c:v>12.88</c:v>
                </c:pt>
                <c:pt idx="1288">
                  <c:v>12.89</c:v>
                </c:pt>
                <c:pt idx="1289">
                  <c:v>12.9</c:v>
                </c:pt>
                <c:pt idx="1290">
                  <c:v>12.91</c:v>
                </c:pt>
                <c:pt idx="1291">
                  <c:v>12.92</c:v>
                </c:pt>
                <c:pt idx="1292">
                  <c:v>12.93</c:v>
                </c:pt>
                <c:pt idx="1293">
                  <c:v>12.94</c:v>
                </c:pt>
                <c:pt idx="1294">
                  <c:v>12.950000000000001</c:v>
                </c:pt>
                <c:pt idx="1295">
                  <c:v>12.96</c:v>
                </c:pt>
                <c:pt idx="1296">
                  <c:v>12.97</c:v>
                </c:pt>
                <c:pt idx="1297">
                  <c:v>12.98</c:v>
                </c:pt>
                <c:pt idx="1298">
                  <c:v>12.99</c:v>
                </c:pt>
                <c:pt idx="1299">
                  <c:v>13</c:v>
                </c:pt>
                <c:pt idx="1300">
                  <c:v>13.01</c:v>
                </c:pt>
                <c:pt idx="1301">
                  <c:v>13.02</c:v>
                </c:pt>
                <c:pt idx="1302">
                  <c:v>13.030000000000001</c:v>
                </c:pt>
                <c:pt idx="1303">
                  <c:v>13.040000000000001</c:v>
                </c:pt>
                <c:pt idx="1304">
                  <c:v>13.05</c:v>
                </c:pt>
                <c:pt idx="1305">
                  <c:v>13.06</c:v>
                </c:pt>
                <c:pt idx="1306">
                  <c:v>13.07</c:v>
                </c:pt>
                <c:pt idx="1307">
                  <c:v>13.08</c:v>
                </c:pt>
                <c:pt idx="1308">
                  <c:v>13.09</c:v>
                </c:pt>
                <c:pt idx="1309">
                  <c:v>13.1</c:v>
                </c:pt>
                <c:pt idx="1310">
                  <c:v>13.11</c:v>
                </c:pt>
                <c:pt idx="1311">
                  <c:v>13.120000000000001</c:v>
                </c:pt>
                <c:pt idx="1312">
                  <c:v>13.13</c:v>
                </c:pt>
                <c:pt idx="1313">
                  <c:v>13.14</c:v>
                </c:pt>
                <c:pt idx="1314">
                  <c:v>13.15</c:v>
                </c:pt>
                <c:pt idx="1315">
                  <c:v>13.16</c:v>
                </c:pt>
                <c:pt idx="1316">
                  <c:v>13.17</c:v>
                </c:pt>
                <c:pt idx="1317">
                  <c:v>13.18</c:v>
                </c:pt>
                <c:pt idx="1318">
                  <c:v>13.19</c:v>
                </c:pt>
                <c:pt idx="1319">
                  <c:v>13.200000000000001</c:v>
                </c:pt>
                <c:pt idx="1320">
                  <c:v>13.21</c:v>
                </c:pt>
                <c:pt idx="1321">
                  <c:v>13.22</c:v>
                </c:pt>
                <c:pt idx="1322">
                  <c:v>13.23</c:v>
                </c:pt>
                <c:pt idx="1323">
                  <c:v>13.24</c:v>
                </c:pt>
                <c:pt idx="1324">
                  <c:v>13.25</c:v>
                </c:pt>
                <c:pt idx="1325">
                  <c:v>13.26</c:v>
                </c:pt>
                <c:pt idx="1326">
                  <c:v>13.27</c:v>
                </c:pt>
                <c:pt idx="1327">
                  <c:v>13.280000000000001</c:v>
                </c:pt>
                <c:pt idx="1328">
                  <c:v>13.290000000000001</c:v>
                </c:pt>
                <c:pt idx="1329">
                  <c:v>13.3</c:v>
                </c:pt>
                <c:pt idx="1330">
                  <c:v>13.31</c:v>
                </c:pt>
                <c:pt idx="1331">
                  <c:v>13.32</c:v>
                </c:pt>
                <c:pt idx="1332">
                  <c:v>13.33</c:v>
                </c:pt>
                <c:pt idx="1333">
                  <c:v>13.34</c:v>
                </c:pt>
                <c:pt idx="1334">
                  <c:v>13.35</c:v>
                </c:pt>
                <c:pt idx="1335">
                  <c:v>13.36</c:v>
                </c:pt>
                <c:pt idx="1336">
                  <c:v>13.370000000000001</c:v>
                </c:pt>
                <c:pt idx="1337">
                  <c:v>13.38</c:v>
                </c:pt>
                <c:pt idx="1338">
                  <c:v>13.39</c:v>
                </c:pt>
                <c:pt idx="1339">
                  <c:v>13.4</c:v>
                </c:pt>
                <c:pt idx="1340">
                  <c:v>13.41</c:v>
                </c:pt>
                <c:pt idx="1341">
                  <c:v>13.42</c:v>
                </c:pt>
                <c:pt idx="1342">
                  <c:v>13.43</c:v>
                </c:pt>
                <c:pt idx="1343">
                  <c:v>13.44</c:v>
                </c:pt>
                <c:pt idx="1344">
                  <c:v>13.450000000000001</c:v>
                </c:pt>
                <c:pt idx="1345">
                  <c:v>13.46</c:v>
                </c:pt>
                <c:pt idx="1346">
                  <c:v>13.47</c:v>
                </c:pt>
                <c:pt idx="1347">
                  <c:v>13.48</c:v>
                </c:pt>
                <c:pt idx="1348">
                  <c:v>13.49</c:v>
                </c:pt>
                <c:pt idx="1349">
                  <c:v>13.5</c:v>
                </c:pt>
                <c:pt idx="1350">
                  <c:v>13.51</c:v>
                </c:pt>
                <c:pt idx="1351">
                  <c:v>13.52</c:v>
                </c:pt>
                <c:pt idx="1352">
                  <c:v>13.530000000000001</c:v>
                </c:pt>
                <c:pt idx="1353">
                  <c:v>13.540000000000001</c:v>
                </c:pt>
                <c:pt idx="1354">
                  <c:v>13.55</c:v>
                </c:pt>
                <c:pt idx="1355">
                  <c:v>13.56</c:v>
                </c:pt>
                <c:pt idx="1356">
                  <c:v>13.57</c:v>
                </c:pt>
                <c:pt idx="1357">
                  <c:v>13.58</c:v>
                </c:pt>
                <c:pt idx="1358">
                  <c:v>13.59</c:v>
                </c:pt>
                <c:pt idx="1359">
                  <c:v>13.6</c:v>
                </c:pt>
                <c:pt idx="1360">
                  <c:v>13.61</c:v>
                </c:pt>
                <c:pt idx="1361">
                  <c:v>13.620000000000001</c:v>
                </c:pt>
                <c:pt idx="1362">
                  <c:v>13.63</c:v>
                </c:pt>
                <c:pt idx="1363">
                  <c:v>13.64</c:v>
                </c:pt>
                <c:pt idx="1364">
                  <c:v>13.65</c:v>
                </c:pt>
                <c:pt idx="1365">
                  <c:v>13.66</c:v>
                </c:pt>
                <c:pt idx="1366">
                  <c:v>13.67</c:v>
                </c:pt>
                <c:pt idx="1367">
                  <c:v>13.68</c:v>
                </c:pt>
                <c:pt idx="1368">
                  <c:v>13.69</c:v>
                </c:pt>
                <c:pt idx="1369">
                  <c:v>13.700000000000001</c:v>
                </c:pt>
                <c:pt idx="1370">
                  <c:v>13.71</c:v>
                </c:pt>
                <c:pt idx="1371">
                  <c:v>13.72</c:v>
                </c:pt>
                <c:pt idx="1372">
                  <c:v>13.73</c:v>
                </c:pt>
                <c:pt idx="1373">
                  <c:v>13.74</c:v>
                </c:pt>
                <c:pt idx="1374">
                  <c:v>13.75</c:v>
                </c:pt>
                <c:pt idx="1375">
                  <c:v>13.76</c:v>
                </c:pt>
                <c:pt idx="1376">
                  <c:v>13.77</c:v>
                </c:pt>
                <c:pt idx="1377">
                  <c:v>13.780000000000001</c:v>
                </c:pt>
                <c:pt idx="1378">
                  <c:v>13.790000000000001</c:v>
                </c:pt>
                <c:pt idx="1379">
                  <c:v>13.8</c:v>
                </c:pt>
                <c:pt idx="1380">
                  <c:v>13.81</c:v>
                </c:pt>
                <c:pt idx="1381">
                  <c:v>13.82</c:v>
                </c:pt>
                <c:pt idx="1382">
                  <c:v>13.83</c:v>
                </c:pt>
                <c:pt idx="1383">
                  <c:v>13.84</c:v>
                </c:pt>
                <c:pt idx="1384">
                  <c:v>13.85</c:v>
                </c:pt>
                <c:pt idx="1385">
                  <c:v>13.86</c:v>
                </c:pt>
                <c:pt idx="1386">
                  <c:v>13.870000000000001</c:v>
                </c:pt>
                <c:pt idx="1387">
                  <c:v>13.88</c:v>
                </c:pt>
                <c:pt idx="1388">
                  <c:v>13.89</c:v>
                </c:pt>
                <c:pt idx="1389">
                  <c:v>13.9</c:v>
                </c:pt>
                <c:pt idx="1390">
                  <c:v>13.91</c:v>
                </c:pt>
                <c:pt idx="1391">
                  <c:v>13.92</c:v>
                </c:pt>
                <c:pt idx="1392">
                  <c:v>13.93</c:v>
                </c:pt>
                <c:pt idx="1393">
                  <c:v>13.94</c:v>
                </c:pt>
                <c:pt idx="1394">
                  <c:v>13.950000000000001</c:v>
                </c:pt>
                <c:pt idx="1395">
                  <c:v>13.96</c:v>
                </c:pt>
                <c:pt idx="1396">
                  <c:v>13.97</c:v>
                </c:pt>
                <c:pt idx="1397">
                  <c:v>13.98</c:v>
                </c:pt>
                <c:pt idx="1398">
                  <c:v>13.99</c:v>
                </c:pt>
                <c:pt idx="1399">
                  <c:v>14</c:v>
                </c:pt>
                <c:pt idx="1400">
                  <c:v>14.01</c:v>
                </c:pt>
                <c:pt idx="1401">
                  <c:v>14.02</c:v>
                </c:pt>
                <c:pt idx="1402">
                  <c:v>14.030000000000001</c:v>
                </c:pt>
                <c:pt idx="1403">
                  <c:v>14.040000000000001</c:v>
                </c:pt>
                <c:pt idx="1404">
                  <c:v>14.05</c:v>
                </c:pt>
                <c:pt idx="1405">
                  <c:v>14.06</c:v>
                </c:pt>
                <c:pt idx="1406">
                  <c:v>14.07</c:v>
                </c:pt>
                <c:pt idx="1407">
                  <c:v>14.08</c:v>
                </c:pt>
                <c:pt idx="1408">
                  <c:v>14.09</c:v>
                </c:pt>
                <c:pt idx="1409">
                  <c:v>14.1</c:v>
                </c:pt>
                <c:pt idx="1410">
                  <c:v>14.11</c:v>
                </c:pt>
                <c:pt idx="1411">
                  <c:v>14.120000000000001</c:v>
                </c:pt>
                <c:pt idx="1412">
                  <c:v>14.13</c:v>
                </c:pt>
                <c:pt idx="1413">
                  <c:v>14.14</c:v>
                </c:pt>
                <c:pt idx="1414">
                  <c:v>14.15</c:v>
                </c:pt>
                <c:pt idx="1415">
                  <c:v>14.16</c:v>
                </c:pt>
                <c:pt idx="1416">
                  <c:v>14.17</c:v>
                </c:pt>
                <c:pt idx="1417">
                  <c:v>14.18</c:v>
                </c:pt>
                <c:pt idx="1418">
                  <c:v>14.19</c:v>
                </c:pt>
                <c:pt idx="1419">
                  <c:v>14.200000000000001</c:v>
                </c:pt>
                <c:pt idx="1420">
                  <c:v>14.21</c:v>
                </c:pt>
                <c:pt idx="1421">
                  <c:v>14.22</c:v>
                </c:pt>
                <c:pt idx="1422">
                  <c:v>14.23</c:v>
                </c:pt>
                <c:pt idx="1423">
                  <c:v>14.24</c:v>
                </c:pt>
                <c:pt idx="1424">
                  <c:v>14.25</c:v>
                </c:pt>
                <c:pt idx="1425">
                  <c:v>14.26</c:v>
                </c:pt>
                <c:pt idx="1426">
                  <c:v>14.27</c:v>
                </c:pt>
                <c:pt idx="1427">
                  <c:v>14.280000000000001</c:v>
                </c:pt>
                <c:pt idx="1428">
                  <c:v>14.290000000000001</c:v>
                </c:pt>
                <c:pt idx="1429">
                  <c:v>14.3</c:v>
                </c:pt>
                <c:pt idx="1430">
                  <c:v>14.31</c:v>
                </c:pt>
                <c:pt idx="1431">
                  <c:v>14.32</c:v>
                </c:pt>
                <c:pt idx="1432">
                  <c:v>14.33</c:v>
                </c:pt>
                <c:pt idx="1433">
                  <c:v>14.34</c:v>
                </c:pt>
                <c:pt idx="1434">
                  <c:v>14.35</c:v>
                </c:pt>
                <c:pt idx="1435">
                  <c:v>14.36</c:v>
                </c:pt>
                <c:pt idx="1436">
                  <c:v>14.370000000000001</c:v>
                </c:pt>
                <c:pt idx="1437">
                  <c:v>14.38</c:v>
                </c:pt>
                <c:pt idx="1438">
                  <c:v>14.39</c:v>
                </c:pt>
                <c:pt idx="1439">
                  <c:v>14.4</c:v>
                </c:pt>
                <c:pt idx="1440">
                  <c:v>14.41</c:v>
                </c:pt>
                <c:pt idx="1441">
                  <c:v>14.42</c:v>
                </c:pt>
                <c:pt idx="1442">
                  <c:v>14.43</c:v>
                </c:pt>
                <c:pt idx="1443">
                  <c:v>14.44</c:v>
                </c:pt>
                <c:pt idx="1444">
                  <c:v>14.450000000000001</c:v>
                </c:pt>
                <c:pt idx="1445">
                  <c:v>14.46</c:v>
                </c:pt>
                <c:pt idx="1446">
                  <c:v>14.47</c:v>
                </c:pt>
                <c:pt idx="1447">
                  <c:v>14.48</c:v>
                </c:pt>
                <c:pt idx="1448">
                  <c:v>14.49</c:v>
                </c:pt>
                <c:pt idx="1449">
                  <c:v>14.5</c:v>
                </c:pt>
                <c:pt idx="1450">
                  <c:v>14.51</c:v>
                </c:pt>
                <c:pt idx="1451">
                  <c:v>14.52</c:v>
                </c:pt>
                <c:pt idx="1452">
                  <c:v>14.530000000000001</c:v>
                </c:pt>
                <c:pt idx="1453">
                  <c:v>14.540000000000001</c:v>
                </c:pt>
                <c:pt idx="1454">
                  <c:v>14.55</c:v>
                </c:pt>
                <c:pt idx="1455">
                  <c:v>14.56</c:v>
                </c:pt>
                <c:pt idx="1456">
                  <c:v>14.57</c:v>
                </c:pt>
                <c:pt idx="1457">
                  <c:v>14.58</c:v>
                </c:pt>
                <c:pt idx="1458">
                  <c:v>14.59</c:v>
                </c:pt>
                <c:pt idx="1459">
                  <c:v>14.6</c:v>
                </c:pt>
                <c:pt idx="1460">
                  <c:v>14.61</c:v>
                </c:pt>
                <c:pt idx="1461">
                  <c:v>14.620000000000001</c:v>
                </c:pt>
                <c:pt idx="1462">
                  <c:v>14.63</c:v>
                </c:pt>
                <c:pt idx="1463">
                  <c:v>14.64</c:v>
                </c:pt>
                <c:pt idx="1464">
                  <c:v>14.65</c:v>
                </c:pt>
                <c:pt idx="1465">
                  <c:v>14.66</c:v>
                </c:pt>
                <c:pt idx="1466">
                  <c:v>14.67</c:v>
                </c:pt>
                <c:pt idx="1467">
                  <c:v>14.68</c:v>
                </c:pt>
                <c:pt idx="1468">
                  <c:v>14.69</c:v>
                </c:pt>
                <c:pt idx="1469">
                  <c:v>14.700000000000001</c:v>
                </c:pt>
                <c:pt idx="1470">
                  <c:v>14.71</c:v>
                </c:pt>
                <c:pt idx="1471">
                  <c:v>14.72</c:v>
                </c:pt>
                <c:pt idx="1472">
                  <c:v>14.73</c:v>
                </c:pt>
                <c:pt idx="1473">
                  <c:v>14.74</c:v>
                </c:pt>
                <c:pt idx="1474">
                  <c:v>14.75</c:v>
                </c:pt>
                <c:pt idx="1475">
                  <c:v>14.76</c:v>
                </c:pt>
                <c:pt idx="1476">
                  <c:v>14.77</c:v>
                </c:pt>
                <c:pt idx="1477">
                  <c:v>14.780000000000001</c:v>
                </c:pt>
                <c:pt idx="1478">
                  <c:v>14.790000000000001</c:v>
                </c:pt>
                <c:pt idx="1479">
                  <c:v>14.8</c:v>
                </c:pt>
                <c:pt idx="1480">
                  <c:v>14.81</c:v>
                </c:pt>
                <c:pt idx="1481">
                  <c:v>14.82</c:v>
                </c:pt>
                <c:pt idx="1482">
                  <c:v>14.83</c:v>
                </c:pt>
                <c:pt idx="1483">
                  <c:v>14.84</c:v>
                </c:pt>
                <c:pt idx="1484">
                  <c:v>14.85</c:v>
                </c:pt>
                <c:pt idx="1485">
                  <c:v>14.86</c:v>
                </c:pt>
                <c:pt idx="1486">
                  <c:v>14.870000000000001</c:v>
                </c:pt>
                <c:pt idx="1487">
                  <c:v>14.88</c:v>
                </c:pt>
                <c:pt idx="1488">
                  <c:v>14.89</c:v>
                </c:pt>
                <c:pt idx="1489">
                  <c:v>14.9</c:v>
                </c:pt>
                <c:pt idx="1490">
                  <c:v>14.91</c:v>
                </c:pt>
                <c:pt idx="1491">
                  <c:v>14.92</c:v>
                </c:pt>
                <c:pt idx="1492">
                  <c:v>14.93</c:v>
                </c:pt>
                <c:pt idx="1493">
                  <c:v>14.94</c:v>
                </c:pt>
                <c:pt idx="1494">
                  <c:v>14.950000000000001</c:v>
                </c:pt>
                <c:pt idx="1495">
                  <c:v>14.96</c:v>
                </c:pt>
                <c:pt idx="1496">
                  <c:v>14.97</c:v>
                </c:pt>
                <c:pt idx="1497">
                  <c:v>14.98</c:v>
                </c:pt>
                <c:pt idx="1498">
                  <c:v>14.99</c:v>
                </c:pt>
                <c:pt idx="1499">
                  <c:v>15</c:v>
                </c:pt>
                <c:pt idx="1500">
                  <c:v>15.01</c:v>
                </c:pt>
                <c:pt idx="1501">
                  <c:v>15.02</c:v>
                </c:pt>
                <c:pt idx="1502">
                  <c:v>15.030000000000001</c:v>
                </c:pt>
                <c:pt idx="1503">
                  <c:v>15.040000000000001</c:v>
                </c:pt>
                <c:pt idx="1504">
                  <c:v>15.05</c:v>
                </c:pt>
                <c:pt idx="1505">
                  <c:v>15.06</c:v>
                </c:pt>
                <c:pt idx="1506">
                  <c:v>15.07</c:v>
                </c:pt>
                <c:pt idx="1507">
                  <c:v>15.08</c:v>
                </c:pt>
                <c:pt idx="1508">
                  <c:v>15.09</c:v>
                </c:pt>
                <c:pt idx="1509">
                  <c:v>15.1</c:v>
                </c:pt>
                <c:pt idx="1510">
                  <c:v>15.11</c:v>
                </c:pt>
                <c:pt idx="1511">
                  <c:v>15.120000000000001</c:v>
                </c:pt>
                <c:pt idx="1512">
                  <c:v>15.13</c:v>
                </c:pt>
                <c:pt idx="1513">
                  <c:v>15.14</c:v>
                </c:pt>
                <c:pt idx="1514">
                  <c:v>15.15</c:v>
                </c:pt>
                <c:pt idx="1515">
                  <c:v>15.16</c:v>
                </c:pt>
                <c:pt idx="1516">
                  <c:v>15.17</c:v>
                </c:pt>
                <c:pt idx="1517">
                  <c:v>15.18</c:v>
                </c:pt>
                <c:pt idx="1518">
                  <c:v>15.19</c:v>
                </c:pt>
                <c:pt idx="1519">
                  <c:v>15.200000000000001</c:v>
                </c:pt>
                <c:pt idx="1520">
                  <c:v>15.21</c:v>
                </c:pt>
                <c:pt idx="1521">
                  <c:v>15.22</c:v>
                </c:pt>
                <c:pt idx="1522">
                  <c:v>15.23</c:v>
                </c:pt>
                <c:pt idx="1523">
                  <c:v>15.24</c:v>
                </c:pt>
                <c:pt idx="1524">
                  <c:v>15.25</c:v>
                </c:pt>
                <c:pt idx="1525">
                  <c:v>15.26</c:v>
                </c:pt>
                <c:pt idx="1526">
                  <c:v>15.27</c:v>
                </c:pt>
                <c:pt idx="1527">
                  <c:v>15.280000000000001</c:v>
                </c:pt>
                <c:pt idx="1528">
                  <c:v>15.290000000000001</c:v>
                </c:pt>
                <c:pt idx="1529">
                  <c:v>15.3</c:v>
                </c:pt>
                <c:pt idx="1530">
                  <c:v>15.31</c:v>
                </c:pt>
                <c:pt idx="1531">
                  <c:v>15.32</c:v>
                </c:pt>
                <c:pt idx="1532">
                  <c:v>15.33</c:v>
                </c:pt>
                <c:pt idx="1533">
                  <c:v>15.34</c:v>
                </c:pt>
                <c:pt idx="1534">
                  <c:v>15.35</c:v>
                </c:pt>
                <c:pt idx="1535">
                  <c:v>15.36</c:v>
                </c:pt>
                <c:pt idx="1536">
                  <c:v>15.370000000000001</c:v>
                </c:pt>
                <c:pt idx="1537">
                  <c:v>15.38</c:v>
                </c:pt>
                <c:pt idx="1538">
                  <c:v>15.39</c:v>
                </c:pt>
                <c:pt idx="1539">
                  <c:v>15.4</c:v>
                </c:pt>
                <c:pt idx="1540">
                  <c:v>15.41</c:v>
                </c:pt>
                <c:pt idx="1541">
                  <c:v>15.42</c:v>
                </c:pt>
                <c:pt idx="1542">
                  <c:v>15.43</c:v>
                </c:pt>
                <c:pt idx="1543">
                  <c:v>15.44</c:v>
                </c:pt>
                <c:pt idx="1544">
                  <c:v>15.450000000000001</c:v>
                </c:pt>
                <c:pt idx="1545">
                  <c:v>15.46</c:v>
                </c:pt>
                <c:pt idx="1546">
                  <c:v>15.47</c:v>
                </c:pt>
                <c:pt idx="1547">
                  <c:v>15.48</c:v>
                </c:pt>
                <c:pt idx="1548">
                  <c:v>15.49</c:v>
                </c:pt>
                <c:pt idx="1549">
                  <c:v>15.5</c:v>
                </c:pt>
                <c:pt idx="1550">
                  <c:v>15.51</c:v>
                </c:pt>
                <c:pt idx="1551">
                  <c:v>15.52</c:v>
                </c:pt>
                <c:pt idx="1552">
                  <c:v>15.530000000000001</c:v>
                </c:pt>
                <c:pt idx="1553">
                  <c:v>15.540000000000001</c:v>
                </c:pt>
                <c:pt idx="1554">
                  <c:v>15.55</c:v>
                </c:pt>
                <c:pt idx="1555">
                  <c:v>15.56</c:v>
                </c:pt>
                <c:pt idx="1556">
                  <c:v>15.57</c:v>
                </c:pt>
                <c:pt idx="1557">
                  <c:v>15.58</c:v>
                </c:pt>
                <c:pt idx="1558">
                  <c:v>15.59</c:v>
                </c:pt>
                <c:pt idx="1559">
                  <c:v>15.6</c:v>
                </c:pt>
                <c:pt idx="1560">
                  <c:v>15.610000000000001</c:v>
                </c:pt>
                <c:pt idx="1561">
                  <c:v>15.620000000000001</c:v>
                </c:pt>
                <c:pt idx="1562">
                  <c:v>15.63</c:v>
                </c:pt>
                <c:pt idx="1563">
                  <c:v>15.64</c:v>
                </c:pt>
                <c:pt idx="1564">
                  <c:v>15.65</c:v>
                </c:pt>
                <c:pt idx="1565">
                  <c:v>15.66</c:v>
                </c:pt>
                <c:pt idx="1566">
                  <c:v>15.67</c:v>
                </c:pt>
                <c:pt idx="1567">
                  <c:v>15.68</c:v>
                </c:pt>
                <c:pt idx="1568">
                  <c:v>15.69</c:v>
                </c:pt>
                <c:pt idx="1569">
                  <c:v>15.700000000000001</c:v>
                </c:pt>
                <c:pt idx="1570">
                  <c:v>15.71</c:v>
                </c:pt>
                <c:pt idx="1571">
                  <c:v>15.72</c:v>
                </c:pt>
                <c:pt idx="1572">
                  <c:v>15.73</c:v>
                </c:pt>
                <c:pt idx="1573">
                  <c:v>15.74</c:v>
                </c:pt>
                <c:pt idx="1574">
                  <c:v>15.75</c:v>
                </c:pt>
                <c:pt idx="1575">
                  <c:v>15.76</c:v>
                </c:pt>
                <c:pt idx="1576">
                  <c:v>15.77</c:v>
                </c:pt>
                <c:pt idx="1577">
                  <c:v>15.780000000000001</c:v>
                </c:pt>
                <c:pt idx="1578">
                  <c:v>15.790000000000001</c:v>
                </c:pt>
                <c:pt idx="1579">
                  <c:v>15.8</c:v>
                </c:pt>
                <c:pt idx="1580">
                  <c:v>15.81</c:v>
                </c:pt>
                <c:pt idx="1581">
                  <c:v>15.82</c:v>
                </c:pt>
                <c:pt idx="1582">
                  <c:v>15.83</c:v>
                </c:pt>
                <c:pt idx="1583">
                  <c:v>15.84</c:v>
                </c:pt>
                <c:pt idx="1584">
                  <c:v>15.85</c:v>
                </c:pt>
                <c:pt idx="1585">
                  <c:v>15.860000000000001</c:v>
                </c:pt>
                <c:pt idx="1586">
                  <c:v>15.870000000000001</c:v>
                </c:pt>
                <c:pt idx="1587">
                  <c:v>15.88</c:v>
                </c:pt>
                <c:pt idx="1588">
                  <c:v>15.89</c:v>
                </c:pt>
                <c:pt idx="1589">
                  <c:v>15.9</c:v>
                </c:pt>
                <c:pt idx="1590">
                  <c:v>15.91</c:v>
                </c:pt>
                <c:pt idx="1591">
                  <c:v>15.92</c:v>
                </c:pt>
                <c:pt idx="1592">
                  <c:v>15.93</c:v>
                </c:pt>
                <c:pt idx="1593">
                  <c:v>15.94</c:v>
                </c:pt>
                <c:pt idx="1594">
                  <c:v>15.950000000000001</c:v>
                </c:pt>
                <c:pt idx="1595">
                  <c:v>15.96</c:v>
                </c:pt>
                <c:pt idx="1596">
                  <c:v>15.97</c:v>
                </c:pt>
                <c:pt idx="1597">
                  <c:v>15.98</c:v>
                </c:pt>
                <c:pt idx="1598">
                  <c:v>15.99</c:v>
                </c:pt>
                <c:pt idx="1599">
                  <c:v>16</c:v>
                </c:pt>
                <c:pt idx="1600">
                  <c:v>16.010000000000002</c:v>
                </c:pt>
                <c:pt idx="1601">
                  <c:v>16.02</c:v>
                </c:pt>
                <c:pt idx="1602">
                  <c:v>16.03</c:v>
                </c:pt>
                <c:pt idx="1603">
                  <c:v>16.04</c:v>
                </c:pt>
                <c:pt idx="1604">
                  <c:v>16.05</c:v>
                </c:pt>
                <c:pt idx="1605">
                  <c:v>16.059999999999999</c:v>
                </c:pt>
                <c:pt idx="1606">
                  <c:v>16.07</c:v>
                </c:pt>
                <c:pt idx="1607">
                  <c:v>16.080000000000002</c:v>
                </c:pt>
                <c:pt idx="1608">
                  <c:v>16.09</c:v>
                </c:pt>
                <c:pt idx="1609">
                  <c:v>16.100000000000001</c:v>
                </c:pt>
                <c:pt idx="1610">
                  <c:v>16.11</c:v>
                </c:pt>
                <c:pt idx="1611">
                  <c:v>16.12</c:v>
                </c:pt>
                <c:pt idx="1612">
                  <c:v>16.13</c:v>
                </c:pt>
                <c:pt idx="1613">
                  <c:v>16.14</c:v>
                </c:pt>
                <c:pt idx="1614">
                  <c:v>16.149999999999999</c:v>
                </c:pt>
                <c:pt idx="1615">
                  <c:v>16.16</c:v>
                </c:pt>
                <c:pt idx="1616">
                  <c:v>16.170000000000002</c:v>
                </c:pt>
                <c:pt idx="1617">
                  <c:v>16.18</c:v>
                </c:pt>
                <c:pt idx="1618">
                  <c:v>16.190000000000001</c:v>
                </c:pt>
                <c:pt idx="1619">
                  <c:v>16.2</c:v>
                </c:pt>
                <c:pt idx="1620">
                  <c:v>16.21</c:v>
                </c:pt>
                <c:pt idx="1621">
                  <c:v>16.22</c:v>
                </c:pt>
                <c:pt idx="1622">
                  <c:v>16.23</c:v>
                </c:pt>
                <c:pt idx="1623">
                  <c:v>16.240000000000002</c:v>
                </c:pt>
                <c:pt idx="1624">
                  <c:v>16.25</c:v>
                </c:pt>
                <c:pt idx="1625">
                  <c:v>16.260000000000002</c:v>
                </c:pt>
                <c:pt idx="1626">
                  <c:v>16.27</c:v>
                </c:pt>
                <c:pt idx="1627">
                  <c:v>16.28</c:v>
                </c:pt>
                <c:pt idx="1628">
                  <c:v>16.29</c:v>
                </c:pt>
                <c:pt idx="1629">
                  <c:v>16.3</c:v>
                </c:pt>
                <c:pt idx="1630">
                  <c:v>16.309999999999999</c:v>
                </c:pt>
                <c:pt idx="1631">
                  <c:v>16.32</c:v>
                </c:pt>
                <c:pt idx="1632">
                  <c:v>16.330000000000002</c:v>
                </c:pt>
                <c:pt idx="1633">
                  <c:v>16.34</c:v>
                </c:pt>
                <c:pt idx="1634">
                  <c:v>16.350000000000001</c:v>
                </c:pt>
                <c:pt idx="1635">
                  <c:v>16.36</c:v>
                </c:pt>
                <c:pt idx="1636">
                  <c:v>16.37</c:v>
                </c:pt>
                <c:pt idx="1637">
                  <c:v>16.38</c:v>
                </c:pt>
                <c:pt idx="1638">
                  <c:v>16.39</c:v>
                </c:pt>
                <c:pt idx="1639">
                  <c:v>16.399999999999999</c:v>
                </c:pt>
                <c:pt idx="1640">
                  <c:v>16.41</c:v>
                </c:pt>
                <c:pt idx="1641">
                  <c:v>16.420000000000002</c:v>
                </c:pt>
                <c:pt idx="1642">
                  <c:v>16.43</c:v>
                </c:pt>
                <c:pt idx="1643">
                  <c:v>16.440000000000001</c:v>
                </c:pt>
                <c:pt idx="1644">
                  <c:v>16.45</c:v>
                </c:pt>
                <c:pt idx="1645">
                  <c:v>16.46</c:v>
                </c:pt>
                <c:pt idx="1646">
                  <c:v>16.47</c:v>
                </c:pt>
                <c:pt idx="1647">
                  <c:v>16.48</c:v>
                </c:pt>
                <c:pt idx="1648">
                  <c:v>16.490000000000002</c:v>
                </c:pt>
                <c:pt idx="1649">
                  <c:v>16.5</c:v>
                </c:pt>
                <c:pt idx="1650">
                  <c:v>16.510000000000002</c:v>
                </c:pt>
                <c:pt idx="1651">
                  <c:v>16.52</c:v>
                </c:pt>
                <c:pt idx="1652">
                  <c:v>16.53</c:v>
                </c:pt>
                <c:pt idx="1653">
                  <c:v>16.54</c:v>
                </c:pt>
                <c:pt idx="1654">
                  <c:v>16.55</c:v>
                </c:pt>
                <c:pt idx="1655">
                  <c:v>16.559999999999999</c:v>
                </c:pt>
                <c:pt idx="1656">
                  <c:v>16.57</c:v>
                </c:pt>
                <c:pt idx="1657">
                  <c:v>16.580000000000002</c:v>
                </c:pt>
                <c:pt idx="1658">
                  <c:v>16.59</c:v>
                </c:pt>
                <c:pt idx="1659">
                  <c:v>16.600000000000001</c:v>
                </c:pt>
                <c:pt idx="1660">
                  <c:v>16.61</c:v>
                </c:pt>
                <c:pt idx="1661">
                  <c:v>16.62</c:v>
                </c:pt>
                <c:pt idx="1662">
                  <c:v>16.63</c:v>
                </c:pt>
                <c:pt idx="1663">
                  <c:v>16.64</c:v>
                </c:pt>
                <c:pt idx="1664">
                  <c:v>16.649999999999999</c:v>
                </c:pt>
                <c:pt idx="1665">
                  <c:v>16.66</c:v>
                </c:pt>
                <c:pt idx="1666">
                  <c:v>16.670000000000002</c:v>
                </c:pt>
                <c:pt idx="1667">
                  <c:v>16.68</c:v>
                </c:pt>
                <c:pt idx="1668">
                  <c:v>16.690000000000001</c:v>
                </c:pt>
                <c:pt idx="1669">
                  <c:v>16.7</c:v>
                </c:pt>
                <c:pt idx="1670">
                  <c:v>16.71</c:v>
                </c:pt>
                <c:pt idx="1671">
                  <c:v>16.72</c:v>
                </c:pt>
                <c:pt idx="1672">
                  <c:v>16.73</c:v>
                </c:pt>
                <c:pt idx="1673">
                  <c:v>16.740000000000002</c:v>
                </c:pt>
                <c:pt idx="1674">
                  <c:v>16.75</c:v>
                </c:pt>
                <c:pt idx="1675">
                  <c:v>16.760000000000002</c:v>
                </c:pt>
                <c:pt idx="1676">
                  <c:v>16.77</c:v>
                </c:pt>
                <c:pt idx="1677">
                  <c:v>16.78</c:v>
                </c:pt>
                <c:pt idx="1678">
                  <c:v>16.79</c:v>
                </c:pt>
                <c:pt idx="1679">
                  <c:v>16.8</c:v>
                </c:pt>
                <c:pt idx="1680">
                  <c:v>16.809999999999999</c:v>
                </c:pt>
                <c:pt idx="1681">
                  <c:v>16.82</c:v>
                </c:pt>
                <c:pt idx="1682">
                  <c:v>16.830000000000002</c:v>
                </c:pt>
                <c:pt idx="1683">
                  <c:v>16.84</c:v>
                </c:pt>
                <c:pt idx="1684">
                  <c:v>16.850000000000001</c:v>
                </c:pt>
                <c:pt idx="1685">
                  <c:v>16.86</c:v>
                </c:pt>
                <c:pt idx="1686">
                  <c:v>16.87</c:v>
                </c:pt>
                <c:pt idx="1687">
                  <c:v>16.88</c:v>
                </c:pt>
                <c:pt idx="1688">
                  <c:v>16.89</c:v>
                </c:pt>
                <c:pt idx="1689">
                  <c:v>16.899999999999999</c:v>
                </c:pt>
                <c:pt idx="1690">
                  <c:v>16.91</c:v>
                </c:pt>
                <c:pt idx="1691">
                  <c:v>16.920000000000002</c:v>
                </c:pt>
                <c:pt idx="1692">
                  <c:v>16.93</c:v>
                </c:pt>
                <c:pt idx="1693">
                  <c:v>16.940000000000001</c:v>
                </c:pt>
                <c:pt idx="1694">
                  <c:v>16.95</c:v>
                </c:pt>
                <c:pt idx="1695">
                  <c:v>16.96</c:v>
                </c:pt>
                <c:pt idx="1696">
                  <c:v>16.97</c:v>
                </c:pt>
                <c:pt idx="1697">
                  <c:v>16.98</c:v>
                </c:pt>
                <c:pt idx="1698">
                  <c:v>16.990000000000002</c:v>
                </c:pt>
                <c:pt idx="1699">
                  <c:v>17</c:v>
                </c:pt>
                <c:pt idx="1700">
                  <c:v>17.010000000000002</c:v>
                </c:pt>
                <c:pt idx="1701">
                  <c:v>17.02</c:v>
                </c:pt>
                <c:pt idx="1702">
                  <c:v>17.03</c:v>
                </c:pt>
                <c:pt idx="1703">
                  <c:v>17.04</c:v>
                </c:pt>
                <c:pt idx="1704">
                  <c:v>17.05</c:v>
                </c:pt>
                <c:pt idx="1705">
                  <c:v>17.059999999999999</c:v>
                </c:pt>
                <c:pt idx="1706">
                  <c:v>17.07</c:v>
                </c:pt>
                <c:pt idx="1707">
                  <c:v>17.080000000000002</c:v>
                </c:pt>
                <c:pt idx="1708">
                  <c:v>17.09</c:v>
                </c:pt>
                <c:pt idx="1709">
                  <c:v>17.100000000000001</c:v>
                </c:pt>
                <c:pt idx="1710">
                  <c:v>17.11</c:v>
                </c:pt>
                <c:pt idx="1711">
                  <c:v>17.12</c:v>
                </c:pt>
                <c:pt idx="1712">
                  <c:v>17.13</c:v>
                </c:pt>
                <c:pt idx="1713">
                  <c:v>17.14</c:v>
                </c:pt>
                <c:pt idx="1714">
                  <c:v>17.150000000000002</c:v>
                </c:pt>
                <c:pt idx="1715">
                  <c:v>17.16</c:v>
                </c:pt>
                <c:pt idx="1716">
                  <c:v>17.170000000000002</c:v>
                </c:pt>
                <c:pt idx="1717">
                  <c:v>17.18</c:v>
                </c:pt>
                <c:pt idx="1718">
                  <c:v>17.190000000000001</c:v>
                </c:pt>
                <c:pt idx="1719">
                  <c:v>17.2</c:v>
                </c:pt>
                <c:pt idx="1720">
                  <c:v>17.21</c:v>
                </c:pt>
                <c:pt idx="1721">
                  <c:v>17.22</c:v>
                </c:pt>
                <c:pt idx="1722">
                  <c:v>17.23</c:v>
                </c:pt>
                <c:pt idx="1723">
                  <c:v>17.240000000000002</c:v>
                </c:pt>
                <c:pt idx="1724">
                  <c:v>17.25</c:v>
                </c:pt>
                <c:pt idx="1725">
                  <c:v>17.260000000000002</c:v>
                </c:pt>
                <c:pt idx="1726">
                  <c:v>17.27</c:v>
                </c:pt>
                <c:pt idx="1727">
                  <c:v>17.28</c:v>
                </c:pt>
                <c:pt idx="1728">
                  <c:v>17.29</c:v>
                </c:pt>
                <c:pt idx="1729">
                  <c:v>17.3</c:v>
                </c:pt>
                <c:pt idx="1730">
                  <c:v>17.309999999999999</c:v>
                </c:pt>
                <c:pt idx="1731">
                  <c:v>17.32</c:v>
                </c:pt>
                <c:pt idx="1732">
                  <c:v>17.330000000000002</c:v>
                </c:pt>
                <c:pt idx="1733">
                  <c:v>17.34</c:v>
                </c:pt>
                <c:pt idx="1734">
                  <c:v>17.350000000000001</c:v>
                </c:pt>
                <c:pt idx="1735">
                  <c:v>17.36</c:v>
                </c:pt>
                <c:pt idx="1736">
                  <c:v>17.37</c:v>
                </c:pt>
                <c:pt idx="1737">
                  <c:v>17.38</c:v>
                </c:pt>
                <c:pt idx="1738">
                  <c:v>17.39</c:v>
                </c:pt>
                <c:pt idx="1739">
                  <c:v>17.400000000000002</c:v>
                </c:pt>
                <c:pt idx="1740">
                  <c:v>17.41</c:v>
                </c:pt>
                <c:pt idx="1741">
                  <c:v>17.420000000000002</c:v>
                </c:pt>
                <c:pt idx="1742">
                  <c:v>17.43</c:v>
                </c:pt>
                <c:pt idx="1743">
                  <c:v>17.440000000000001</c:v>
                </c:pt>
                <c:pt idx="1744">
                  <c:v>17.45</c:v>
                </c:pt>
                <c:pt idx="1745">
                  <c:v>17.46</c:v>
                </c:pt>
                <c:pt idx="1746">
                  <c:v>17.47</c:v>
                </c:pt>
                <c:pt idx="1747">
                  <c:v>17.48</c:v>
                </c:pt>
                <c:pt idx="1748">
                  <c:v>17.490000000000002</c:v>
                </c:pt>
                <c:pt idx="1749">
                  <c:v>17.5</c:v>
                </c:pt>
                <c:pt idx="1750">
                  <c:v>17.510000000000002</c:v>
                </c:pt>
                <c:pt idx="1751">
                  <c:v>17.52</c:v>
                </c:pt>
                <c:pt idx="1752">
                  <c:v>17.53</c:v>
                </c:pt>
                <c:pt idx="1753">
                  <c:v>17.54</c:v>
                </c:pt>
                <c:pt idx="1754">
                  <c:v>17.55</c:v>
                </c:pt>
                <c:pt idx="1755">
                  <c:v>17.559999999999999</c:v>
                </c:pt>
                <c:pt idx="1756">
                  <c:v>17.57</c:v>
                </c:pt>
                <c:pt idx="1757">
                  <c:v>17.580000000000002</c:v>
                </c:pt>
                <c:pt idx="1758">
                  <c:v>17.59</c:v>
                </c:pt>
                <c:pt idx="1759">
                  <c:v>17.600000000000001</c:v>
                </c:pt>
                <c:pt idx="1760">
                  <c:v>17.61</c:v>
                </c:pt>
                <c:pt idx="1761">
                  <c:v>17.62</c:v>
                </c:pt>
                <c:pt idx="1762">
                  <c:v>17.63</c:v>
                </c:pt>
                <c:pt idx="1763">
                  <c:v>17.64</c:v>
                </c:pt>
                <c:pt idx="1764">
                  <c:v>17.650000000000002</c:v>
                </c:pt>
                <c:pt idx="1765">
                  <c:v>17.66</c:v>
                </c:pt>
                <c:pt idx="1766">
                  <c:v>17.670000000000002</c:v>
                </c:pt>
                <c:pt idx="1767">
                  <c:v>17.68</c:v>
                </c:pt>
                <c:pt idx="1768">
                  <c:v>17.690000000000001</c:v>
                </c:pt>
                <c:pt idx="1769">
                  <c:v>17.7</c:v>
                </c:pt>
                <c:pt idx="1770">
                  <c:v>17.71</c:v>
                </c:pt>
                <c:pt idx="1771">
                  <c:v>17.72</c:v>
                </c:pt>
                <c:pt idx="1772">
                  <c:v>17.73</c:v>
                </c:pt>
                <c:pt idx="1773">
                  <c:v>17.740000000000002</c:v>
                </c:pt>
                <c:pt idx="1774">
                  <c:v>17.75</c:v>
                </c:pt>
                <c:pt idx="1775">
                  <c:v>17.760000000000002</c:v>
                </c:pt>
                <c:pt idx="1776">
                  <c:v>17.77</c:v>
                </c:pt>
                <c:pt idx="1777">
                  <c:v>17.78</c:v>
                </c:pt>
                <c:pt idx="1778">
                  <c:v>17.79</c:v>
                </c:pt>
                <c:pt idx="1779">
                  <c:v>17.8</c:v>
                </c:pt>
                <c:pt idx="1780">
                  <c:v>17.809999999999999</c:v>
                </c:pt>
                <c:pt idx="1781">
                  <c:v>17.82</c:v>
                </c:pt>
                <c:pt idx="1782">
                  <c:v>17.830000000000002</c:v>
                </c:pt>
                <c:pt idx="1783">
                  <c:v>17.84</c:v>
                </c:pt>
                <c:pt idx="1784">
                  <c:v>17.850000000000001</c:v>
                </c:pt>
                <c:pt idx="1785">
                  <c:v>17.86</c:v>
                </c:pt>
                <c:pt idx="1786">
                  <c:v>17.87</c:v>
                </c:pt>
                <c:pt idx="1787">
                  <c:v>17.88</c:v>
                </c:pt>
                <c:pt idx="1788">
                  <c:v>17.89</c:v>
                </c:pt>
                <c:pt idx="1789">
                  <c:v>17.900000000000002</c:v>
                </c:pt>
                <c:pt idx="1790">
                  <c:v>17.91</c:v>
                </c:pt>
                <c:pt idx="1791">
                  <c:v>17.920000000000002</c:v>
                </c:pt>
                <c:pt idx="1792">
                  <c:v>17.93</c:v>
                </c:pt>
                <c:pt idx="1793">
                  <c:v>17.940000000000001</c:v>
                </c:pt>
                <c:pt idx="1794">
                  <c:v>17.95</c:v>
                </c:pt>
                <c:pt idx="1795">
                  <c:v>17.96</c:v>
                </c:pt>
                <c:pt idx="1796">
                  <c:v>17.97</c:v>
                </c:pt>
                <c:pt idx="1797">
                  <c:v>17.98</c:v>
                </c:pt>
                <c:pt idx="1798">
                  <c:v>17.990000000000002</c:v>
                </c:pt>
                <c:pt idx="1799">
                  <c:v>18</c:v>
                </c:pt>
                <c:pt idx="1800">
                  <c:v>18.010000000000002</c:v>
                </c:pt>
                <c:pt idx="1801">
                  <c:v>18.02</c:v>
                </c:pt>
                <c:pt idx="1802">
                  <c:v>18.03</c:v>
                </c:pt>
                <c:pt idx="1803">
                  <c:v>18.04</c:v>
                </c:pt>
                <c:pt idx="1804">
                  <c:v>18.05</c:v>
                </c:pt>
                <c:pt idx="1805">
                  <c:v>18.059999999999999</c:v>
                </c:pt>
                <c:pt idx="1806">
                  <c:v>18.07</c:v>
                </c:pt>
                <c:pt idx="1807">
                  <c:v>18.080000000000002</c:v>
                </c:pt>
                <c:pt idx="1808">
                  <c:v>18.09</c:v>
                </c:pt>
                <c:pt idx="1809">
                  <c:v>18.100000000000001</c:v>
                </c:pt>
                <c:pt idx="1810">
                  <c:v>18.11</c:v>
                </c:pt>
                <c:pt idx="1811">
                  <c:v>18.12</c:v>
                </c:pt>
                <c:pt idx="1812">
                  <c:v>18.13</c:v>
                </c:pt>
                <c:pt idx="1813">
                  <c:v>18.14</c:v>
                </c:pt>
                <c:pt idx="1814">
                  <c:v>18.150000000000002</c:v>
                </c:pt>
                <c:pt idx="1815">
                  <c:v>18.16</c:v>
                </c:pt>
                <c:pt idx="1816">
                  <c:v>18.170000000000002</c:v>
                </c:pt>
                <c:pt idx="1817">
                  <c:v>18.18</c:v>
                </c:pt>
                <c:pt idx="1818">
                  <c:v>18.190000000000001</c:v>
                </c:pt>
                <c:pt idx="1819">
                  <c:v>18.2</c:v>
                </c:pt>
                <c:pt idx="1820">
                  <c:v>18.21</c:v>
                </c:pt>
                <c:pt idx="1821">
                  <c:v>18.22</c:v>
                </c:pt>
                <c:pt idx="1822">
                  <c:v>18.23</c:v>
                </c:pt>
                <c:pt idx="1823">
                  <c:v>18.240000000000002</c:v>
                </c:pt>
                <c:pt idx="1824">
                  <c:v>18.25</c:v>
                </c:pt>
                <c:pt idx="1825">
                  <c:v>18.260000000000002</c:v>
                </c:pt>
                <c:pt idx="1826">
                  <c:v>18.27</c:v>
                </c:pt>
                <c:pt idx="1827">
                  <c:v>18.28</c:v>
                </c:pt>
                <c:pt idx="1828">
                  <c:v>18.29</c:v>
                </c:pt>
                <c:pt idx="1829">
                  <c:v>18.3</c:v>
                </c:pt>
                <c:pt idx="1830">
                  <c:v>18.309999999999999</c:v>
                </c:pt>
                <c:pt idx="1831">
                  <c:v>18.32</c:v>
                </c:pt>
                <c:pt idx="1832">
                  <c:v>18.330000000000002</c:v>
                </c:pt>
                <c:pt idx="1833">
                  <c:v>18.34</c:v>
                </c:pt>
                <c:pt idx="1834">
                  <c:v>18.350000000000001</c:v>
                </c:pt>
                <c:pt idx="1835">
                  <c:v>18.36</c:v>
                </c:pt>
                <c:pt idx="1836">
                  <c:v>18.37</c:v>
                </c:pt>
                <c:pt idx="1837">
                  <c:v>18.38</c:v>
                </c:pt>
                <c:pt idx="1838">
                  <c:v>18.39</c:v>
                </c:pt>
                <c:pt idx="1839">
                  <c:v>18.400000000000002</c:v>
                </c:pt>
                <c:pt idx="1840">
                  <c:v>18.41</c:v>
                </c:pt>
                <c:pt idx="1841">
                  <c:v>18.420000000000002</c:v>
                </c:pt>
                <c:pt idx="1842">
                  <c:v>18.43</c:v>
                </c:pt>
                <c:pt idx="1843">
                  <c:v>18.440000000000001</c:v>
                </c:pt>
                <c:pt idx="1844">
                  <c:v>18.45</c:v>
                </c:pt>
                <c:pt idx="1845">
                  <c:v>18.46</c:v>
                </c:pt>
                <c:pt idx="1846">
                  <c:v>18.47</c:v>
                </c:pt>
                <c:pt idx="1847">
                  <c:v>18.48</c:v>
                </c:pt>
                <c:pt idx="1848">
                  <c:v>18.490000000000002</c:v>
                </c:pt>
                <c:pt idx="1849">
                  <c:v>18.5</c:v>
                </c:pt>
                <c:pt idx="1850">
                  <c:v>18.510000000000002</c:v>
                </c:pt>
                <c:pt idx="1851">
                  <c:v>18.52</c:v>
                </c:pt>
                <c:pt idx="1852">
                  <c:v>18.53</c:v>
                </c:pt>
                <c:pt idx="1853">
                  <c:v>18.54</c:v>
                </c:pt>
                <c:pt idx="1854">
                  <c:v>18.55</c:v>
                </c:pt>
                <c:pt idx="1855">
                  <c:v>18.559999999999999</c:v>
                </c:pt>
                <c:pt idx="1856">
                  <c:v>18.57</c:v>
                </c:pt>
                <c:pt idx="1857">
                  <c:v>18.580000000000002</c:v>
                </c:pt>
                <c:pt idx="1858">
                  <c:v>18.59</c:v>
                </c:pt>
                <c:pt idx="1859">
                  <c:v>18.600000000000001</c:v>
                </c:pt>
                <c:pt idx="1860">
                  <c:v>18.61</c:v>
                </c:pt>
                <c:pt idx="1861">
                  <c:v>18.62</c:v>
                </c:pt>
                <c:pt idx="1862">
                  <c:v>18.63</c:v>
                </c:pt>
                <c:pt idx="1863">
                  <c:v>18.64</c:v>
                </c:pt>
                <c:pt idx="1864">
                  <c:v>18.650000000000002</c:v>
                </c:pt>
                <c:pt idx="1865">
                  <c:v>18.66</c:v>
                </c:pt>
                <c:pt idx="1866">
                  <c:v>18.670000000000002</c:v>
                </c:pt>
                <c:pt idx="1867">
                  <c:v>18.68</c:v>
                </c:pt>
                <c:pt idx="1868">
                  <c:v>18.690000000000001</c:v>
                </c:pt>
                <c:pt idx="1869">
                  <c:v>18.7</c:v>
                </c:pt>
                <c:pt idx="1870">
                  <c:v>18.71</c:v>
                </c:pt>
                <c:pt idx="1871">
                  <c:v>18.72</c:v>
                </c:pt>
                <c:pt idx="1872">
                  <c:v>18.73</c:v>
                </c:pt>
                <c:pt idx="1873">
                  <c:v>18.740000000000002</c:v>
                </c:pt>
                <c:pt idx="1874">
                  <c:v>18.75</c:v>
                </c:pt>
                <c:pt idx="1875">
                  <c:v>18.760000000000002</c:v>
                </c:pt>
                <c:pt idx="1876">
                  <c:v>18.77</c:v>
                </c:pt>
                <c:pt idx="1877">
                  <c:v>18.78</c:v>
                </c:pt>
                <c:pt idx="1878">
                  <c:v>18.79</c:v>
                </c:pt>
                <c:pt idx="1879">
                  <c:v>18.8</c:v>
                </c:pt>
                <c:pt idx="1880">
                  <c:v>18.809999999999999</c:v>
                </c:pt>
                <c:pt idx="1881">
                  <c:v>18.82</c:v>
                </c:pt>
                <c:pt idx="1882">
                  <c:v>18.830000000000002</c:v>
                </c:pt>
                <c:pt idx="1883">
                  <c:v>18.84</c:v>
                </c:pt>
                <c:pt idx="1884">
                  <c:v>18.850000000000001</c:v>
                </c:pt>
                <c:pt idx="1885">
                  <c:v>18.86</c:v>
                </c:pt>
                <c:pt idx="1886">
                  <c:v>18.87</c:v>
                </c:pt>
                <c:pt idx="1887">
                  <c:v>18.88</c:v>
                </c:pt>
                <c:pt idx="1888">
                  <c:v>18.89</c:v>
                </c:pt>
                <c:pt idx="1889">
                  <c:v>18.900000000000002</c:v>
                </c:pt>
                <c:pt idx="1890">
                  <c:v>18.91</c:v>
                </c:pt>
                <c:pt idx="1891">
                  <c:v>18.920000000000002</c:v>
                </c:pt>
                <c:pt idx="1892">
                  <c:v>18.93</c:v>
                </c:pt>
                <c:pt idx="1893">
                  <c:v>18.940000000000001</c:v>
                </c:pt>
                <c:pt idx="1894">
                  <c:v>18.95</c:v>
                </c:pt>
                <c:pt idx="1895">
                  <c:v>18.96</c:v>
                </c:pt>
                <c:pt idx="1896">
                  <c:v>18.97</c:v>
                </c:pt>
                <c:pt idx="1897">
                  <c:v>18.98</c:v>
                </c:pt>
                <c:pt idx="1898">
                  <c:v>18.990000000000002</c:v>
                </c:pt>
                <c:pt idx="1899">
                  <c:v>19</c:v>
                </c:pt>
                <c:pt idx="1900">
                  <c:v>19.010000000000002</c:v>
                </c:pt>
                <c:pt idx="1901">
                  <c:v>19.02</c:v>
                </c:pt>
                <c:pt idx="1902">
                  <c:v>19.03</c:v>
                </c:pt>
                <c:pt idx="1903">
                  <c:v>19.04</c:v>
                </c:pt>
                <c:pt idx="1904">
                  <c:v>19.05</c:v>
                </c:pt>
                <c:pt idx="1905">
                  <c:v>19.059999999999999</c:v>
                </c:pt>
                <c:pt idx="1906">
                  <c:v>19.07</c:v>
                </c:pt>
                <c:pt idx="1907">
                  <c:v>19.080000000000002</c:v>
                </c:pt>
                <c:pt idx="1908">
                  <c:v>19.09</c:v>
                </c:pt>
                <c:pt idx="1909">
                  <c:v>19.100000000000001</c:v>
                </c:pt>
                <c:pt idx="1910">
                  <c:v>19.11</c:v>
                </c:pt>
                <c:pt idx="1911">
                  <c:v>19.12</c:v>
                </c:pt>
                <c:pt idx="1912">
                  <c:v>19.13</c:v>
                </c:pt>
                <c:pt idx="1913">
                  <c:v>19.14</c:v>
                </c:pt>
                <c:pt idx="1914">
                  <c:v>19.150000000000002</c:v>
                </c:pt>
                <c:pt idx="1915">
                  <c:v>19.16</c:v>
                </c:pt>
                <c:pt idx="1916">
                  <c:v>19.170000000000002</c:v>
                </c:pt>
                <c:pt idx="1917">
                  <c:v>19.18</c:v>
                </c:pt>
                <c:pt idx="1918">
                  <c:v>19.190000000000001</c:v>
                </c:pt>
                <c:pt idx="1919">
                  <c:v>19.2</c:v>
                </c:pt>
                <c:pt idx="1920">
                  <c:v>19.21</c:v>
                </c:pt>
                <c:pt idx="1921">
                  <c:v>19.22</c:v>
                </c:pt>
                <c:pt idx="1922">
                  <c:v>19.23</c:v>
                </c:pt>
                <c:pt idx="1923">
                  <c:v>19.240000000000002</c:v>
                </c:pt>
                <c:pt idx="1924">
                  <c:v>19.25</c:v>
                </c:pt>
                <c:pt idx="1925">
                  <c:v>19.260000000000002</c:v>
                </c:pt>
                <c:pt idx="1926">
                  <c:v>19.27</c:v>
                </c:pt>
                <c:pt idx="1927">
                  <c:v>19.28</c:v>
                </c:pt>
                <c:pt idx="1928">
                  <c:v>19.29</c:v>
                </c:pt>
                <c:pt idx="1929">
                  <c:v>19.3</c:v>
                </c:pt>
                <c:pt idx="1930">
                  <c:v>19.309999999999999</c:v>
                </c:pt>
                <c:pt idx="1931">
                  <c:v>19.32</c:v>
                </c:pt>
                <c:pt idx="1932">
                  <c:v>19.330000000000002</c:v>
                </c:pt>
                <c:pt idx="1933">
                  <c:v>19.34</c:v>
                </c:pt>
                <c:pt idx="1934">
                  <c:v>19.350000000000001</c:v>
                </c:pt>
                <c:pt idx="1935">
                  <c:v>19.36</c:v>
                </c:pt>
                <c:pt idx="1936">
                  <c:v>19.37</c:v>
                </c:pt>
                <c:pt idx="1937">
                  <c:v>19.38</c:v>
                </c:pt>
                <c:pt idx="1938">
                  <c:v>19.39</c:v>
                </c:pt>
                <c:pt idx="1939">
                  <c:v>19.400000000000002</c:v>
                </c:pt>
                <c:pt idx="1940">
                  <c:v>19.41</c:v>
                </c:pt>
                <c:pt idx="1941">
                  <c:v>19.420000000000002</c:v>
                </c:pt>
                <c:pt idx="1942">
                  <c:v>19.43</c:v>
                </c:pt>
                <c:pt idx="1943">
                  <c:v>19.440000000000001</c:v>
                </c:pt>
                <c:pt idx="1944">
                  <c:v>19.45</c:v>
                </c:pt>
                <c:pt idx="1945">
                  <c:v>19.46</c:v>
                </c:pt>
                <c:pt idx="1946">
                  <c:v>19.47</c:v>
                </c:pt>
                <c:pt idx="1947">
                  <c:v>19.48</c:v>
                </c:pt>
                <c:pt idx="1948">
                  <c:v>19.490000000000002</c:v>
                </c:pt>
                <c:pt idx="1949">
                  <c:v>19.5</c:v>
                </c:pt>
                <c:pt idx="1950">
                  <c:v>19.510000000000002</c:v>
                </c:pt>
                <c:pt idx="1951">
                  <c:v>19.52</c:v>
                </c:pt>
                <c:pt idx="1952">
                  <c:v>19.53</c:v>
                </c:pt>
                <c:pt idx="1953">
                  <c:v>19.54</c:v>
                </c:pt>
                <c:pt idx="1954">
                  <c:v>19.55</c:v>
                </c:pt>
                <c:pt idx="1955">
                  <c:v>19.559999999999999</c:v>
                </c:pt>
                <c:pt idx="1956">
                  <c:v>19.57</c:v>
                </c:pt>
                <c:pt idx="1957">
                  <c:v>19.580000000000002</c:v>
                </c:pt>
                <c:pt idx="1958">
                  <c:v>19.59</c:v>
                </c:pt>
                <c:pt idx="1959">
                  <c:v>19.600000000000001</c:v>
                </c:pt>
                <c:pt idx="1960">
                  <c:v>19.61</c:v>
                </c:pt>
                <c:pt idx="1961">
                  <c:v>19.62</c:v>
                </c:pt>
                <c:pt idx="1962">
                  <c:v>19.63</c:v>
                </c:pt>
                <c:pt idx="1963">
                  <c:v>19.64</c:v>
                </c:pt>
                <c:pt idx="1964">
                  <c:v>19.650000000000002</c:v>
                </c:pt>
                <c:pt idx="1965">
                  <c:v>19.66</c:v>
                </c:pt>
                <c:pt idx="1966">
                  <c:v>19.670000000000002</c:v>
                </c:pt>
                <c:pt idx="1967">
                  <c:v>19.68</c:v>
                </c:pt>
                <c:pt idx="1968">
                  <c:v>19.690000000000001</c:v>
                </c:pt>
                <c:pt idx="1969">
                  <c:v>19.7</c:v>
                </c:pt>
                <c:pt idx="1970">
                  <c:v>19.71</c:v>
                </c:pt>
                <c:pt idx="1971">
                  <c:v>19.72</c:v>
                </c:pt>
                <c:pt idx="1972">
                  <c:v>19.73</c:v>
                </c:pt>
                <c:pt idx="1973">
                  <c:v>19.740000000000002</c:v>
                </c:pt>
                <c:pt idx="1974">
                  <c:v>19.75</c:v>
                </c:pt>
                <c:pt idx="1975">
                  <c:v>19.760000000000002</c:v>
                </c:pt>
                <c:pt idx="1976">
                  <c:v>19.77</c:v>
                </c:pt>
                <c:pt idx="1977">
                  <c:v>19.78</c:v>
                </c:pt>
                <c:pt idx="1978">
                  <c:v>19.79</c:v>
                </c:pt>
                <c:pt idx="1979">
                  <c:v>19.8</c:v>
                </c:pt>
                <c:pt idx="1980">
                  <c:v>19.809999999999999</c:v>
                </c:pt>
                <c:pt idx="1981">
                  <c:v>19.82</c:v>
                </c:pt>
                <c:pt idx="1982">
                  <c:v>19.830000000000002</c:v>
                </c:pt>
                <c:pt idx="1983">
                  <c:v>19.84</c:v>
                </c:pt>
                <c:pt idx="1984">
                  <c:v>19.850000000000001</c:v>
                </c:pt>
                <c:pt idx="1985">
                  <c:v>19.86</c:v>
                </c:pt>
                <c:pt idx="1986">
                  <c:v>19.87</c:v>
                </c:pt>
                <c:pt idx="1987">
                  <c:v>19.88</c:v>
                </c:pt>
                <c:pt idx="1988">
                  <c:v>19.89</c:v>
                </c:pt>
                <c:pt idx="1989">
                  <c:v>19.900000000000002</c:v>
                </c:pt>
                <c:pt idx="1990">
                  <c:v>19.91</c:v>
                </c:pt>
                <c:pt idx="1991">
                  <c:v>19.920000000000002</c:v>
                </c:pt>
                <c:pt idx="1992">
                  <c:v>19.93</c:v>
                </c:pt>
                <c:pt idx="1993">
                  <c:v>19.940000000000001</c:v>
                </c:pt>
                <c:pt idx="1994">
                  <c:v>19.95</c:v>
                </c:pt>
                <c:pt idx="1995">
                  <c:v>19.96</c:v>
                </c:pt>
                <c:pt idx="1996">
                  <c:v>19.97</c:v>
                </c:pt>
                <c:pt idx="1997">
                  <c:v>19.98</c:v>
                </c:pt>
                <c:pt idx="1998">
                  <c:v>19.990000000000002</c:v>
                </c:pt>
                <c:pt idx="1999">
                  <c:v>20</c:v>
                </c:pt>
                <c:pt idx="2000">
                  <c:v>20.010000000000002</c:v>
                </c:pt>
                <c:pt idx="2001">
                  <c:v>20.02</c:v>
                </c:pt>
                <c:pt idx="2002">
                  <c:v>20.03</c:v>
                </c:pt>
                <c:pt idx="2003">
                  <c:v>20.04</c:v>
                </c:pt>
                <c:pt idx="2004">
                  <c:v>20.05</c:v>
                </c:pt>
                <c:pt idx="2005">
                  <c:v>20.059999999999999</c:v>
                </c:pt>
                <c:pt idx="2006">
                  <c:v>20.07</c:v>
                </c:pt>
                <c:pt idx="2007">
                  <c:v>20.080000000000002</c:v>
                </c:pt>
                <c:pt idx="2008">
                  <c:v>20.09</c:v>
                </c:pt>
                <c:pt idx="2009">
                  <c:v>20.100000000000001</c:v>
                </c:pt>
                <c:pt idx="2010">
                  <c:v>20.11</c:v>
                </c:pt>
                <c:pt idx="2011">
                  <c:v>20.12</c:v>
                </c:pt>
                <c:pt idx="2012">
                  <c:v>20.13</c:v>
                </c:pt>
                <c:pt idx="2013">
                  <c:v>20.14</c:v>
                </c:pt>
                <c:pt idx="2014">
                  <c:v>20.150000000000002</c:v>
                </c:pt>
                <c:pt idx="2015">
                  <c:v>20.16</c:v>
                </c:pt>
                <c:pt idx="2016">
                  <c:v>20.170000000000002</c:v>
                </c:pt>
                <c:pt idx="2017">
                  <c:v>20.18</c:v>
                </c:pt>
                <c:pt idx="2018">
                  <c:v>20.190000000000001</c:v>
                </c:pt>
                <c:pt idx="2019">
                  <c:v>20.2</c:v>
                </c:pt>
                <c:pt idx="2020">
                  <c:v>20.21</c:v>
                </c:pt>
                <c:pt idx="2021">
                  <c:v>20.22</c:v>
                </c:pt>
                <c:pt idx="2022">
                  <c:v>20.23</c:v>
                </c:pt>
                <c:pt idx="2023">
                  <c:v>20.240000000000002</c:v>
                </c:pt>
                <c:pt idx="2024">
                  <c:v>20.25</c:v>
                </c:pt>
                <c:pt idx="2025">
                  <c:v>20.260000000000002</c:v>
                </c:pt>
                <c:pt idx="2026">
                  <c:v>20.27</c:v>
                </c:pt>
                <c:pt idx="2027">
                  <c:v>20.28</c:v>
                </c:pt>
                <c:pt idx="2028">
                  <c:v>20.29</c:v>
                </c:pt>
                <c:pt idx="2029">
                  <c:v>20.3</c:v>
                </c:pt>
                <c:pt idx="2030">
                  <c:v>20.309999999999999</c:v>
                </c:pt>
                <c:pt idx="2031">
                  <c:v>20.32</c:v>
                </c:pt>
                <c:pt idx="2032">
                  <c:v>20.330000000000002</c:v>
                </c:pt>
                <c:pt idx="2033">
                  <c:v>20.34</c:v>
                </c:pt>
                <c:pt idx="2034">
                  <c:v>20.350000000000001</c:v>
                </c:pt>
                <c:pt idx="2035">
                  <c:v>20.36</c:v>
                </c:pt>
                <c:pt idx="2036">
                  <c:v>20.37</c:v>
                </c:pt>
                <c:pt idx="2037">
                  <c:v>20.38</c:v>
                </c:pt>
                <c:pt idx="2038">
                  <c:v>20.39</c:v>
                </c:pt>
                <c:pt idx="2039">
                  <c:v>20.400000000000002</c:v>
                </c:pt>
                <c:pt idx="2040">
                  <c:v>20.41</c:v>
                </c:pt>
                <c:pt idx="2041">
                  <c:v>20.420000000000002</c:v>
                </c:pt>
                <c:pt idx="2042">
                  <c:v>20.43</c:v>
                </c:pt>
                <c:pt idx="2043">
                  <c:v>20.440000000000001</c:v>
                </c:pt>
                <c:pt idx="2044">
                  <c:v>20.45</c:v>
                </c:pt>
                <c:pt idx="2045">
                  <c:v>20.46</c:v>
                </c:pt>
                <c:pt idx="2046">
                  <c:v>20.47</c:v>
                </c:pt>
                <c:pt idx="2047">
                  <c:v>20.48</c:v>
                </c:pt>
                <c:pt idx="2048">
                  <c:v>20.490000000000002</c:v>
                </c:pt>
                <c:pt idx="2049">
                  <c:v>20.5</c:v>
                </c:pt>
                <c:pt idx="2050">
                  <c:v>20.51</c:v>
                </c:pt>
                <c:pt idx="2051">
                  <c:v>20.52</c:v>
                </c:pt>
                <c:pt idx="2052">
                  <c:v>20.53</c:v>
                </c:pt>
                <c:pt idx="2053">
                  <c:v>20.54</c:v>
                </c:pt>
                <c:pt idx="2054">
                  <c:v>20.55</c:v>
                </c:pt>
                <c:pt idx="2055">
                  <c:v>20.56</c:v>
                </c:pt>
                <c:pt idx="2056">
                  <c:v>20.57</c:v>
                </c:pt>
                <c:pt idx="2057">
                  <c:v>20.580000000000002</c:v>
                </c:pt>
                <c:pt idx="2058">
                  <c:v>20.59</c:v>
                </c:pt>
                <c:pt idx="2059">
                  <c:v>20.6</c:v>
                </c:pt>
                <c:pt idx="2060">
                  <c:v>20.61</c:v>
                </c:pt>
                <c:pt idx="2061">
                  <c:v>20.62</c:v>
                </c:pt>
                <c:pt idx="2062">
                  <c:v>20.63</c:v>
                </c:pt>
                <c:pt idx="2063">
                  <c:v>20.64</c:v>
                </c:pt>
                <c:pt idx="2064">
                  <c:v>20.650000000000002</c:v>
                </c:pt>
                <c:pt idx="2065">
                  <c:v>20.66</c:v>
                </c:pt>
                <c:pt idx="2066">
                  <c:v>20.67</c:v>
                </c:pt>
                <c:pt idx="2067">
                  <c:v>20.68</c:v>
                </c:pt>
                <c:pt idx="2068">
                  <c:v>20.69</c:v>
                </c:pt>
                <c:pt idx="2069">
                  <c:v>20.7</c:v>
                </c:pt>
                <c:pt idx="2070">
                  <c:v>20.71</c:v>
                </c:pt>
                <c:pt idx="2071">
                  <c:v>20.72</c:v>
                </c:pt>
                <c:pt idx="2072">
                  <c:v>20.73</c:v>
                </c:pt>
                <c:pt idx="2073">
                  <c:v>20.740000000000002</c:v>
                </c:pt>
                <c:pt idx="2074">
                  <c:v>20.75</c:v>
                </c:pt>
                <c:pt idx="2075">
                  <c:v>20.76</c:v>
                </c:pt>
                <c:pt idx="2076">
                  <c:v>20.77</c:v>
                </c:pt>
                <c:pt idx="2077">
                  <c:v>20.78</c:v>
                </c:pt>
                <c:pt idx="2078">
                  <c:v>20.79</c:v>
                </c:pt>
                <c:pt idx="2079">
                  <c:v>20.8</c:v>
                </c:pt>
                <c:pt idx="2080">
                  <c:v>20.81</c:v>
                </c:pt>
                <c:pt idx="2081">
                  <c:v>20.82</c:v>
                </c:pt>
                <c:pt idx="2082">
                  <c:v>20.830000000000002</c:v>
                </c:pt>
                <c:pt idx="2083">
                  <c:v>20.84</c:v>
                </c:pt>
                <c:pt idx="2084">
                  <c:v>20.85</c:v>
                </c:pt>
                <c:pt idx="2085">
                  <c:v>20.86</c:v>
                </c:pt>
                <c:pt idx="2086">
                  <c:v>20.87</c:v>
                </c:pt>
                <c:pt idx="2087">
                  <c:v>20.88</c:v>
                </c:pt>
                <c:pt idx="2088">
                  <c:v>20.89</c:v>
                </c:pt>
                <c:pt idx="2089">
                  <c:v>20.900000000000002</c:v>
                </c:pt>
                <c:pt idx="2090">
                  <c:v>20.91</c:v>
                </c:pt>
                <c:pt idx="2091">
                  <c:v>20.92</c:v>
                </c:pt>
                <c:pt idx="2092">
                  <c:v>20.93</c:v>
                </c:pt>
                <c:pt idx="2093">
                  <c:v>20.94</c:v>
                </c:pt>
                <c:pt idx="2094">
                  <c:v>20.95</c:v>
                </c:pt>
                <c:pt idx="2095">
                  <c:v>20.96</c:v>
                </c:pt>
                <c:pt idx="2096">
                  <c:v>20.97</c:v>
                </c:pt>
                <c:pt idx="2097">
                  <c:v>20.98</c:v>
                </c:pt>
                <c:pt idx="2098">
                  <c:v>20.990000000000002</c:v>
                </c:pt>
                <c:pt idx="2099">
                  <c:v>21</c:v>
                </c:pt>
                <c:pt idx="2100">
                  <c:v>21.01</c:v>
                </c:pt>
                <c:pt idx="2101">
                  <c:v>21.02</c:v>
                </c:pt>
                <c:pt idx="2102">
                  <c:v>21.03</c:v>
                </c:pt>
                <c:pt idx="2103">
                  <c:v>21.04</c:v>
                </c:pt>
                <c:pt idx="2104">
                  <c:v>21.05</c:v>
                </c:pt>
                <c:pt idx="2105">
                  <c:v>21.06</c:v>
                </c:pt>
                <c:pt idx="2106">
                  <c:v>21.07</c:v>
                </c:pt>
                <c:pt idx="2107">
                  <c:v>21.080000000000002</c:v>
                </c:pt>
                <c:pt idx="2108">
                  <c:v>21.09</c:v>
                </c:pt>
                <c:pt idx="2109">
                  <c:v>21.1</c:v>
                </c:pt>
                <c:pt idx="2110">
                  <c:v>21.11</c:v>
                </c:pt>
                <c:pt idx="2111">
                  <c:v>21.12</c:v>
                </c:pt>
                <c:pt idx="2112">
                  <c:v>21.13</c:v>
                </c:pt>
                <c:pt idx="2113">
                  <c:v>21.14</c:v>
                </c:pt>
                <c:pt idx="2114">
                  <c:v>21.150000000000002</c:v>
                </c:pt>
                <c:pt idx="2115">
                  <c:v>21.16</c:v>
                </c:pt>
                <c:pt idx="2116">
                  <c:v>21.17</c:v>
                </c:pt>
                <c:pt idx="2117">
                  <c:v>21.18</c:v>
                </c:pt>
                <c:pt idx="2118">
                  <c:v>21.19</c:v>
                </c:pt>
                <c:pt idx="2119">
                  <c:v>21.2</c:v>
                </c:pt>
                <c:pt idx="2120">
                  <c:v>21.21</c:v>
                </c:pt>
                <c:pt idx="2121">
                  <c:v>21.22</c:v>
                </c:pt>
                <c:pt idx="2122">
                  <c:v>21.23</c:v>
                </c:pt>
                <c:pt idx="2123">
                  <c:v>21.240000000000002</c:v>
                </c:pt>
                <c:pt idx="2124">
                  <c:v>21.25</c:v>
                </c:pt>
                <c:pt idx="2125">
                  <c:v>21.26</c:v>
                </c:pt>
                <c:pt idx="2126">
                  <c:v>21.27</c:v>
                </c:pt>
                <c:pt idx="2127">
                  <c:v>21.28</c:v>
                </c:pt>
                <c:pt idx="2128">
                  <c:v>21.29</c:v>
                </c:pt>
                <c:pt idx="2129">
                  <c:v>21.3</c:v>
                </c:pt>
                <c:pt idx="2130">
                  <c:v>21.31</c:v>
                </c:pt>
                <c:pt idx="2131">
                  <c:v>21.32</c:v>
                </c:pt>
                <c:pt idx="2132">
                  <c:v>21.330000000000002</c:v>
                </c:pt>
                <c:pt idx="2133">
                  <c:v>21.34</c:v>
                </c:pt>
                <c:pt idx="2134">
                  <c:v>21.35</c:v>
                </c:pt>
                <c:pt idx="2135">
                  <c:v>21.36</c:v>
                </c:pt>
                <c:pt idx="2136">
                  <c:v>21.37</c:v>
                </c:pt>
                <c:pt idx="2137">
                  <c:v>21.38</c:v>
                </c:pt>
                <c:pt idx="2138">
                  <c:v>21.39</c:v>
                </c:pt>
                <c:pt idx="2139">
                  <c:v>21.400000000000002</c:v>
                </c:pt>
                <c:pt idx="2140">
                  <c:v>21.41</c:v>
                </c:pt>
                <c:pt idx="2141">
                  <c:v>21.42</c:v>
                </c:pt>
                <c:pt idx="2142">
                  <c:v>21.43</c:v>
                </c:pt>
                <c:pt idx="2143">
                  <c:v>21.44</c:v>
                </c:pt>
                <c:pt idx="2144">
                  <c:v>21.45</c:v>
                </c:pt>
                <c:pt idx="2145">
                  <c:v>21.46</c:v>
                </c:pt>
                <c:pt idx="2146">
                  <c:v>21.47</c:v>
                </c:pt>
                <c:pt idx="2147">
                  <c:v>21.48</c:v>
                </c:pt>
                <c:pt idx="2148">
                  <c:v>21.490000000000002</c:v>
                </c:pt>
                <c:pt idx="2149">
                  <c:v>21.5</c:v>
                </c:pt>
                <c:pt idx="2150">
                  <c:v>21.51</c:v>
                </c:pt>
                <c:pt idx="2151">
                  <c:v>21.52</c:v>
                </c:pt>
                <c:pt idx="2152">
                  <c:v>21.53</c:v>
                </c:pt>
                <c:pt idx="2153">
                  <c:v>21.54</c:v>
                </c:pt>
                <c:pt idx="2154">
                  <c:v>21.55</c:v>
                </c:pt>
                <c:pt idx="2155">
                  <c:v>21.56</c:v>
                </c:pt>
                <c:pt idx="2156">
                  <c:v>21.57</c:v>
                </c:pt>
                <c:pt idx="2157">
                  <c:v>21.580000000000002</c:v>
                </c:pt>
                <c:pt idx="2158">
                  <c:v>21.59</c:v>
                </c:pt>
                <c:pt idx="2159">
                  <c:v>21.6</c:v>
                </c:pt>
                <c:pt idx="2160">
                  <c:v>21.61</c:v>
                </c:pt>
                <c:pt idx="2161">
                  <c:v>21.62</c:v>
                </c:pt>
                <c:pt idx="2162">
                  <c:v>21.63</c:v>
                </c:pt>
                <c:pt idx="2163">
                  <c:v>21.64</c:v>
                </c:pt>
                <c:pt idx="2164">
                  <c:v>21.650000000000002</c:v>
                </c:pt>
                <c:pt idx="2165">
                  <c:v>21.66</c:v>
                </c:pt>
                <c:pt idx="2166">
                  <c:v>21.67</c:v>
                </c:pt>
                <c:pt idx="2167">
                  <c:v>21.68</c:v>
                </c:pt>
                <c:pt idx="2168">
                  <c:v>21.69</c:v>
                </c:pt>
                <c:pt idx="2169">
                  <c:v>21.7</c:v>
                </c:pt>
                <c:pt idx="2170">
                  <c:v>21.71</c:v>
                </c:pt>
                <c:pt idx="2171">
                  <c:v>21.72</c:v>
                </c:pt>
                <c:pt idx="2172">
                  <c:v>21.73</c:v>
                </c:pt>
                <c:pt idx="2173">
                  <c:v>21.740000000000002</c:v>
                </c:pt>
                <c:pt idx="2174">
                  <c:v>21.75</c:v>
                </c:pt>
                <c:pt idx="2175">
                  <c:v>21.76</c:v>
                </c:pt>
                <c:pt idx="2176">
                  <c:v>21.77</c:v>
                </c:pt>
                <c:pt idx="2177">
                  <c:v>21.78</c:v>
                </c:pt>
                <c:pt idx="2178">
                  <c:v>21.79</c:v>
                </c:pt>
                <c:pt idx="2179">
                  <c:v>21.8</c:v>
                </c:pt>
                <c:pt idx="2180">
                  <c:v>21.81</c:v>
                </c:pt>
                <c:pt idx="2181">
                  <c:v>21.82</c:v>
                </c:pt>
                <c:pt idx="2182">
                  <c:v>21.830000000000002</c:v>
                </c:pt>
                <c:pt idx="2183">
                  <c:v>21.84</c:v>
                </c:pt>
                <c:pt idx="2184">
                  <c:v>21.85</c:v>
                </c:pt>
                <c:pt idx="2185">
                  <c:v>21.86</c:v>
                </c:pt>
                <c:pt idx="2186">
                  <c:v>21.87</c:v>
                </c:pt>
                <c:pt idx="2187">
                  <c:v>21.88</c:v>
                </c:pt>
                <c:pt idx="2188">
                  <c:v>21.89</c:v>
                </c:pt>
                <c:pt idx="2189">
                  <c:v>21.900000000000002</c:v>
                </c:pt>
                <c:pt idx="2190">
                  <c:v>21.91</c:v>
                </c:pt>
                <c:pt idx="2191">
                  <c:v>21.92</c:v>
                </c:pt>
                <c:pt idx="2192">
                  <c:v>21.93</c:v>
                </c:pt>
                <c:pt idx="2193">
                  <c:v>21.94</c:v>
                </c:pt>
                <c:pt idx="2194">
                  <c:v>21.95</c:v>
                </c:pt>
                <c:pt idx="2195">
                  <c:v>21.96</c:v>
                </c:pt>
                <c:pt idx="2196">
                  <c:v>21.97</c:v>
                </c:pt>
                <c:pt idx="2197">
                  <c:v>21.98</c:v>
                </c:pt>
                <c:pt idx="2198">
                  <c:v>21.990000000000002</c:v>
                </c:pt>
                <c:pt idx="2199">
                  <c:v>22</c:v>
                </c:pt>
                <c:pt idx="2200">
                  <c:v>22.01</c:v>
                </c:pt>
                <c:pt idx="2201">
                  <c:v>22.02</c:v>
                </c:pt>
                <c:pt idx="2202">
                  <c:v>22.03</c:v>
                </c:pt>
                <c:pt idx="2203">
                  <c:v>22.04</c:v>
                </c:pt>
                <c:pt idx="2204">
                  <c:v>22.05</c:v>
                </c:pt>
                <c:pt idx="2205">
                  <c:v>22.06</c:v>
                </c:pt>
                <c:pt idx="2206">
                  <c:v>22.07</c:v>
                </c:pt>
                <c:pt idx="2207">
                  <c:v>22.080000000000002</c:v>
                </c:pt>
                <c:pt idx="2208">
                  <c:v>22.09</c:v>
                </c:pt>
                <c:pt idx="2209">
                  <c:v>22.1</c:v>
                </c:pt>
                <c:pt idx="2210">
                  <c:v>22.11</c:v>
                </c:pt>
                <c:pt idx="2211">
                  <c:v>22.12</c:v>
                </c:pt>
                <c:pt idx="2212">
                  <c:v>22.13</c:v>
                </c:pt>
                <c:pt idx="2213">
                  <c:v>22.14</c:v>
                </c:pt>
                <c:pt idx="2214">
                  <c:v>22.150000000000002</c:v>
                </c:pt>
                <c:pt idx="2215">
                  <c:v>22.16</c:v>
                </c:pt>
                <c:pt idx="2216">
                  <c:v>22.17</c:v>
                </c:pt>
                <c:pt idx="2217">
                  <c:v>22.18</c:v>
                </c:pt>
                <c:pt idx="2218">
                  <c:v>22.19</c:v>
                </c:pt>
                <c:pt idx="2219">
                  <c:v>22.2</c:v>
                </c:pt>
                <c:pt idx="2220">
                  <c:v>22.21</c:v>
                </c:pt>
                <c:pt idx="2221">
                  <c:v>22.22</c:v>
                </c:pt>
                <c:pt idx="2222">
                  <c:v>22.23</c:v>
                </c:pt>
                <c:pt idx="2223">
                  <c:v>22.240000000000002</c:v>
                </c:pt>
                <c:pt idx="2224">
                  <c:v>22.25</c:v>
                </c:pt>
                <c:pt idx="2225">
                  <c:v>22.26</c:v>
                </c:pt>
                <c:pt idx="2226">
                  <c:v>22.27</c:v>
                </c:pt>
                <c:pt idx="2227">
                  <c:v>22.28</c:v>
                </c:pt>
                <c:pt idx="2228">
                  <c:v>22.29</c:v>
                </c:pt>
                <c:pt idx="2229">
                  <c:v>22.3</c:v>
                </c:pt>
                <c:pt idx="2230">
                  <c:v>22.31</c:v>
                </c:pt>
                <c:pt idx="2231">
                  <c:v>22.32</c:v>
                </c:pt>
                <c:pt idx="2232">
                  <c:v>22.330000000000002</c:v>
                </c:pt>
                <c:pt idx="2233">
                  <c:v>22.34</c:v>
                </c:pt>
                <c:pt idx="2234">
                  <c:v>22.35</c:v>
                </c:pt>
                <c:pt idx="2235">
                  <c:v>22.36</c:v>
                </c:pt>
                <c:pt idx="2236">
                  <c:v>22.37</c:v>
                </c:pt>
                <c:pt idx="2237">
                  <c:v>22.38</c:v>
                </c:pt>
                <c:pt idx="2238">
                  <c:v>22.39</c:v>
                </c:pt>
                <c:pt idx="2239">
                  <c:v>22.400000000000002</c:v>
                </c:pt>
                <c:pt idx="2240">
                  <c:v>22.41</c:v>
                </c:pt>
                <c:pt idx="2241">
                  <c:v>22.42</c:v>
                </c:pt>
                <c:pt idx="2242">
                  <c:v>22.43</c:v>
                </c:pt>
                <c:pt idx="2243">
                  <c:v>22.44</c:v>
                </c:pt>
                <c:pt idx="2244">
                  <c:v>22.45</c:v>
                </c:pt>
                <c:pt idx="2245">
                  <c:v>22.46</c:v>
                </c:pt>
                <c:pt idx="2246">
                  <c:v>22.47</c:v>
                </c:pt>
                <c:pt idx="2247">
                  <c:v>22.48</c:v>
                </c:pt>
                <c:pt idx="2248">
                  <c:v>22.490000000000002</c:v>
                </c:pt>
                <c:pt idx="2249">
                  <c:v>22.5</c:v>
                </c:pt>
                <c:pt idx="2250">
                  <c:v>22.51</c:v>
                </c:pt>
                <c:pt idx="2251">
                  <c:v>22.52</c:v>
                </c:pt>
                <c:pt idx="2252">
                  <c:v>22.53</c:v>
                </c:pt>
                <c:pt idx="2253">
                  <c:v>22.54</c:v>
                </c:pt>
                <c:pt idx="2254">
                  <c:v>22.55</c:v>
                </c:pt>
                <c:pt idx="2255">
                  <c:v>22.56</c:v>
                </c:pt>
                <c:pt idx="2256">
                  <c:v>22.57</c:v>
                </c:pt>
                <c:pt idx="2257">
                  <c:v>22.580000000000002</c:v>
                </c:pt>
                <c:pt idx="2258">
                  <c:v>22.59</c:v>
                </c:pt>
                <c:pt idx="2259">
                  <c:v>22.6</c:v>
                </c:pt>
                <c:pt idx="2260">
                  <c:v>22.61</c:v>
                </c:pt>
                <c:pt idx="2261">
                  <c:v>22.62</c:v>
                </c:pt>
                <c:pt idx="2262">
                  <c:v>22.63</c:v>
                </c:pt>
                <c:pt idx="2263">
                  <c:v>22.64</c:v>
                </c:pt>
                <c:pt idx="2264">
                  <c:v>22.650000000000002</c:v>
                </c:pt>
                <c:pt idx="2265">
                  <c:v>22.66</c:v>
                </c:pt>
                <c:pt idx="2266">
                  <c:v>22.67</c:v>
                </c:pt>
                <c:pt idx="2267">
                  <c:v>22.68</c:v>
                </c:pt>
                <c:pt idx="2268">
                  <c:v>22.69</c:v>
                </c:pt>
                <c:pt idx="2269">
                  <c:v>22.7</c:v>
                </c:pt>
                <c:pt idx="2270">
                  <c:v>22.71</c:v>
                </c:pt>
                <c:pt idx="2271">
                  <c:v>22.72</c:v>
                </c:pt>
                <c:pt idx="2272">
                  <c:v>22.73</c:v>
                </c:pt>
                <c:pt idx="2273">
                  <c:v>22.740000000000002</c:v>
                </c:pt>
                <c:pt idx="2274">
                  <c:v>22.75</c:v>
                </c:pt>
                <c:pt idx="2275">
                  <c:v>22.76</c:v>
                </c:pt>
                <c:pt idx="2276">
                  <c:v>22.77</c:v>
                </c:pt>
                <c:pt idx="2277">
                  <c:v>22.78</c:v>
                </c:pt>
                <c:pt idx="2278">
                  <c:v>22.79</c:v>
                </c:pt>
                <c:pt idx="2279">
                  <c:v>22.8</c:v>
                </c:pt>
                <c:pt idx="2280">
                  <c:v>22.81</c:v>
                </c:pt>
                <c:pt idx="2281">
                  <c:v>22.82</c:v>
                </c:pt>
                <c:pt idx="2282">
                  <c:v>22.830000000000002</c:v>
                </c:pt>
                <c:pt idx="2283">
                  <c:v>22.84</c:v>
                </c:pt>
                <c:pt idx="2284">
                  <c:v>22.85</c:v>
                </c:pt>
                <c:pt idx="2285">
                  <c:v>22.86</c:v>
                </c:pt>
                <c:pt idx="2286">
                  <c:v>22.87</c:v>
                </c:pt>
                <c:pt idx="2287">
                  <c:v>22.88</c:v>
                </c:pt>
                <c:pt idx="2288">
                  <c:v>22.89</c:v>
                </c:pt>
                <c:pt idx="2289">
                  <c:v>22.900000000000002</c:v>
                </c:pt>
                <c:pt idx="2290">
                  <c:v>22.91</c:v>
                </c:pt>
                <c:pt idx="2291">
                  <c:v>22.92</c:v>
                </c:pt>
                <c:pt idx="2292">
                  <c:v>22.93</c:v>
                </c:pt>
                <c:pt idx="2293">
                  <c:v>22.94</c:v>
                </c:pt>
                <c:pt idx="2294">
                  <c:v>22.95</c:v>
                </c:pt>
                <c:pt idx="2295">
                  <c:v>22.96</c:v>
                </c:pt>
                <c:pt idx="2296">
                  <c:v>22.97</c:v>
                </c:pt>
                <c:pt idx="2297">
                  <c:v>22.98</c:v>
                </c:pt>
                <c:pt idx="2298">
                  <c:v>22.990000000000002</c:v>
                </c:pt>
                <c:pt idx="2299">
                  <c:v>23</c:v>
                </c:pt>
                <c:pt idx="2300">
                  <c:v>23.01</c:v>
                </c:pt>
                <c:pt idx="2301">
                  <c:v>23.02</c:v>
                </c:pt>
                <c:pt idx="2302">
                  <c:v>23.03</c:v>
                </c:pt>
                <c:pt idx="2303">
                  <c:v>23.04</c:v>
                </c:pt>
                <c:pt idx="2304">
                  <c:v>23.05</c:v>
                </c:pt>
                <c:pt idx="2305">
                  <c:v>23.06</c:v>
                </c:pt>
                <c:pt idx="2306">
                  <c:v>23.07</c:v>
                </c:pt>
                <c:pt idx="2307">
                  <c:v>23.080000000000002</c:v>
                </c:pt>
                <c:pt idx="2308">
                  <c:v>23.09</c:v>
                </c:pt>
                <c:pt idx="2309">
                  <c:v>23.1</c:v>
                </c:pt>
                <c:pt idx="2310">
                  <c:v>23.11</c:v>
                </c:pt>
                <c:pt idx="2311">
                  <c:v>23.12</c:v>
                </c:pt>
                <c:pt idx="2312">
                  <c:v>23.13</c:v>
                </c:pt>
                <c:pt idx="2313">
                  <c:v>23.14</c:v>
                </c:pt>
                <c:pt idx="2314">
                  <c:v>23.150000000000002</c:v>
                </c:pt>
                <c:pt idx="2315">
                  <c:v>23.16</c:v>
                </c:pt>
                <c:pt idx="2316">
                  <c:v>23.17</c:v>
                </c:pt>
                <c:pt idx="2317">
                  <c:v>23.18</c:v>
                </c:pt>
                <c:pt idx="2318">
                  <c:v>23.19</c:v>
                </c:pt>
                <c:pt idx="2319">
                  <c:v>23.2</c:v>
                </c:pt>
                <c:pt idx="2320">
                  <c:v>23.21</c:v>
                </c:pt>
                <c:pt idx="2321">
                  <c:v>23.22</c:v>
                </c:pt>
                <c:pt idx="2322">
                  <c:v>23.23</c:v>
                </c:pt>
                <c:pt idx="2323">
                  <c:v>23.240000000000002</c:v>
                </c:pt>
                <c:pt idx="2324">
                  <c:v>23.25</c:v>
                </c:pt>
                <c:pt idx="2325">
                  <c:v>23.26</c:v>
                </c:pt>
                <c:pt idx="2326">
                  <c:v>23.27</c:v>
                </c:pt>
                <c:pt idx="2327">
                  <c:v>23.28</c:v>
                </c:pt>
                <c:pt idx="2328">
                  <c:v>23.29</c:v>
                </c:pt>
                <c:pt idx="2329">
                  <c:v>23.3</c:v>
                </c:pt>
                <c:pt idx="2330">
                  <c:v>23.31</c:v>
                </c:pt>
                <c:pt idx="2331">
                  <c:v>23.32</c:v>
                </c:pt>
                <c:pt idx="2332">
                  <c:v>23.330000000000002</c:v>
                </c:pt>
                <c:pt idx="2333">
                  <c:v>23.34</c:v>
                </c:pt>
                <c:pt idx="2334">
                  <c:v>23.35</c:v>
                </c:pt>
                <c:pt idx="2335">
                  <c:v>23.36</c:v>
                </c:pt>
                <c:pt idx="2336">
                  <c:v>23.37</c:v>
                </c:pt>
                <c:pt idx="2337">
                  <c:v>23.38</c:v>
                </c:pt>
                <c:pt idx="2338">
                  <c:v>23.39</c:v>
                </c:pt>
                <c:pt idx="2339">
                  <c:v>23.400000000000002</c:v>
                </c:pt>
                <c:pt idx="2340">
                  <c:v>23.41</c:v>
                </c:pt>
                <c:pt idx="2341">
                  <c:v>23.42</c:v>
                </c:pt>
                <c:pt idx="2342">
                  <c:v>23.43</c:v>
                </c:pt>
                <c:pt idx="2343">
                  <c:v>23.44</c:v>
                </c:pt>
                <c:pt idx="2344">
                  <c:v>23.45</c:v>
                </c:pt>
                <c:pt idx="2345">
                  <c:v>23.46</c:v>
                </c:pt>
                <c:pt idx="2346">
                  <c:v>23.47</c:v>
                </c:pt>
                <c:pt idx="2347">
                  <c:v>23.48</c:v>
                </c:pt>
                <c:pt idx="2348">
                  <c:v>23.490000000000002</c:v>
                </c:pt>
                <c:pt idx="2349">
                  <c:v>23.5</c:v>
                </c:pt>
                <c:pt idx="2350">
                  <c:v>23.51</c:v>
                </c:pt>
                <c:pt idx="2351">
                  <c:v>23.52</c:v>
                </c:pt>
                <c:pt idx="2352">
                  <c:v>23.53</c:v>
                </c:pt>
                <c:pt idx="2353">
                  <c:v>23.54</c:v>
                </c:pt>
                <c:pt idx="2354">
                  <c:v>23.55</c:v>
                </c:pt>
                <c:pt idx="2355">
                  <c:v>23.56</c:v>
                </c:pt>
                <c:pt idx="2356">
                  <c:v>23.57</c:v>
                </c:pt>
                <c:pt idx="2357">
                  <c:v>23.580000000000002</c:v>
                </c:pt>
                <c:pt idx="2358">
                  <c:v>23.59</c:v>
                </c:pt>
                <c:pt idx="2359">
                  <c:v>23.6</c:v>
                </c:pt>
                <c:pt idx="2360">
                  <c:v>23.61</c:v>
                </c:pt>
                <c:pt idx="2361">
                  <c:v>23.62</c:v>
                </c:pt>
                <c:pt idx="2362">
                  <c:v>23.63</c:v>
                </c:pt>
                <c:pt idx="2363">
                  <c:v>23.64</c:v>
                </c:pt>
                <c:pt idx="2364">
                  <c:v>23.650000000000002</c:v>
                </c:pt>
                <c:pt idx="2365">
                  <c:v>23.66</c:v>
                </c:pt>
                <c:pt idx="2366">
                  <c:v>23.67</c:v>
                </c:pt>
                <c:pt idx="2367">
                  <c:v>23.68</c:v>
                </c:pt>
                <c:pt idx="2368">
                  <c:v>23.69</c:v>
                </c:pt>
                <c:pt idx="2369">
                  <c:v>23.7</c:v>
                </c:pt>
                <c:pt idx="2370">
                  <c:v>23.71</c:v>
                </c:pt>
                <c:pt idx="2371">
                  <c:v>23.72</c:v>
                </c:pt>
                <c:pt idx="2372">
                  <c:v>23.73</c:v>
                </c:pt>
                <c:pt idx="2373">
                  <c:v>23.740000000000002</c:v>
                </c:pt>
                <c:pt idx="2374">
                  <c:v>23.75</c:v>
                </c:pt>
                <c:pt idx="2375">
                  <c:v>23.76</c:v>
                </c:pt>
                <c:pt idx="2376">
                  <c:v>23.77</c:v>
                </c:pt>
                <c:pt idx="2377">
                  <c:v>23.78</c:v>
                </c:pt>
                <c:pt idx="2378">
                  <c:v>23.79</c:v>
                </c:pt>
                <c:pt idx="2379">
                  <c:v>23.8</c:v>
                </c:pt>
                <c:pt idx="2380">
                  <c:v>23.81</c:v>
                </c:pt>
                <c:pt idx="2381">
                  <c:v>23.82</c:v>
                </c:pt>
                <c:pt idx="2382">
                  <c:v>23.830000000000002</c:v>
                </c:pt>
                <c:pt idx="2383">
                  <c:v>23.84</c:v>
                </c:pt>
                <c:pt idx="2384">
                  <c:v>23.85</c:v>
                </c:pt>
                <c:pt idx="2385">
                  <c:v>23.86</c:v>
                </c:pt>
                <c:pt idx="2386">
                  <c:v>23.87</c:v>
                </c:pt>
                <c:pt idx="2387">
                  <c:v>23.88</c:v>
                </c:pt>
                <c:pt idx="2388">
                  <c:v>23.89</c:v>
                </c:pt>
                <c:pt idx="2389">
                  <c:v>23.900000000000002</c:v>
                </c:pt>
                <c:pt idx="2390">
                  <c:v>23.91</c:v>
                </c:pt>
                <c:pt idx="2391">
                  <c:v>23.92</c:v>
                </c:pt>
                <c:pt idx="2392">
                  <c:v>23.93</c:v>
                </c:pt>
                <c:pt idx="2393">
                  <c:v>23.94</c:v>
                </c:pt>
                <c:pt idx="2394">
                  <c:v>23.95</c:v>
                </c:pt>
                <c:pt idx="2395">
                  <c:v>23.96</c:v>
                </c:pt>
                <c:pt idx="2396">
                  <c:v>23.97</c:v>
                </c:pt>
                <c:pt idx="2397">
                  <c:v>23.98</c:v>
                </c:pt>
                <c:pt idx="2398">
                  <c:v>23.990000000000002</c:v>
                </c:pt>
                <c:pt idx="2399">
                  <c:v>24</c:v>
                </c:pt>
                <c:pt idx="2400">
                  <c:v>24.01</c:v>
                </c:pt>
                <c:pt idx="2401">
                  <c:v>24.02</c:v>
                </c:pt>
                <c:pt idx="2402">
                  <c:v>24.03</c:v>
                </c:pt>
                <c:pt idx="2403">
                  <c:v>24.04</c:v>
                </c:pt>
                <c:pt idx="2404">
                  <c:v>24.05</c:v>
                </c:pt>
                <c:pt idx="2405">
                  <c:v>24.060000000000002</c:v>
                </c:pt>
                <c:pt idx="2406">
                  <c:v>24.07</c:v>
                </c:pt>
                <c:pt idx="2407">
                  <c:v>24.080000000000002</c:v>
                </c:pt>
                <c:pt idx="2408">
                  <c:v>24.09</c:v>
                </c:pt>
                <c:pt idx="2409">
                  <c:v>24.1</c:v>
                </c:pt>
                <c:pt idx="2410">
                  <c:v>24.11</c:v>
                </c:pt>
                <c:pt idx="2411">
                  <c:v>24.12</c:v>
                </c:pt>
                <c:pt idx="2412">
                  <c:v>24.13</c:v>
                </c:pt>
                <c:pt idx="2413">
                  <c:v>24.14</c:v>
                </c:pt>
                <c:pt idx="2414">
                  <c:v>24.150000000000002</c:v>
                </c:pt>
                <c:pt idx="2415">
                  <c:v>24.16</c:v>
                </c:pt>
                <c:pt idx="2416">
                  <c:v>24.17</c:v>
                </c:pt>
                <c:pt idx="2417">
                  <c:v>24.18</c:v>
                </c:pt>
                <c:pt idx="2418">
                  <c:v>24.19</c:v>
                </c:pt>
                <c:pt idx="2419">
                  <c:v>24.2</c:v>
                </c:pt>
                <c:pt idx="2420">
                  <c:v>24.21</c:v>
                </c:pt>
                <c:pt idx="2421">
                  <c:v>24.22</c:v>
                </c:pt>
                <c:pt idx="2422">
                  <c:v>24.23</c:v>
                </c:pt>
                <c:pt idx="2423">
                  <c:v>24.240000000000002</c:v>
                </c:pt>
                <c:pt idx="2424">
                  <c:v>24.25</c:v>
                </c:pt>
                <c:pt idx="2425">
                  <c:v>24.26</c:v>
                </c:pt>
                <c:pt idx="2426">
                  <c:v>24.27</c:v>
                </c:pt>
                <c:pt idx="2427">
                  <c:v>24.28</c:v>
                </c:pt>
                <c:pt idx="2428">
                  <c:v>24.29</c:v>
                </c:pt>
                <c:pt idx="2429">
                  <c:v>24.3</c:v>
                </c:pt>
                <c:pt idx="2430">
                  <c:v>24.310000000000002</c:v>
                </c:pt>
                <c:pt idx="2431">
                  <c:v>24.32</c:v>
                </c:pt>
                <c:pt idx="2432">
                  <c:v>24.330000000000002</c:v>
                </c:pt>
                <c:pt idx="2433">
                  <c:v>24.34</c:v>
                </c:pt>
                <c:pt idx="2434">
                  <c:v>24.35</c:v>
                </c:pt>
                <c:pt idx="2435">
                  <c:v>24.36</c:v>
                </c:pt>
                <c:pt idx="2436">
                  <c:v>24.37</c:v>
                </c:pt>
                <c:pt idx="2437">
                  <c:v>24.38</c:v>
                </c:pt>
                <c:pt idx="2438">
                  <c:v>24.39</c:v>
                </c:pt>
                <c:pt idx="2439">
                  <c:v>24.400000000000002</c:v>
                </c:pt>
                <c:pt idx="2440">
                  <c:v>24.41</c:v>
                </c:pt>
                <c:pt idx="2441">
                  <c:v>24.42</c:v>
                </c:pt>
                <c:pt idx="2442">
                  <c:v>24.43</c:v>
                </c:pt>
                <c:pt idx="2443">
                  <c:v>24.44</c:v>
                </c:pt>
                <c:pt idx="2444">
                  <c:v>24.45</c:v>
                </c:pt>
                <c:pt idx="2445">
                  <c:v>24.46</c:v>
                </c:pt>
                <c:pt idx="2446">
                  <c:v>24.47</c:v>
                </c:pt>
                <c:pt idx="2447">
                  <c:v>24.48</c:v>
                </c:pt>
                <c:pt idx="2448">
                  <c:v>24.490000000000002</c:v>
                </c:pt>
                <c:pt idx="2449">
                  <c:v>24.5</c:v>
                </c:pt>
                <c:pt idx="2450">
                  <c:v>24.51</c:v>
                </c:pt>
                <c:pt idx="2451">
                  <c:v>24.52</c:v>
                </c:pt>
                <c:pt idx="2452">
                  <c:v>24.53</c:v>
                </c:pt>
                <c:pt idx="2453">
                  <c:v>24.54</c:v>
                </c:pt>
                <c:pt idx="2454">
                  <c:v>24.55</c:v>
                </c:pt>
                <c:pt idx="2455">
                  <c:v>24.560000000000002</c:v>
                </c:pt>
                <c:pt idx="2456">
                  <c:v>24.57</c:v>
                </c:pt>
                <c:pt idx="2457">
                  <c:v>24.580000000000002</c:v>
                </c:pt>
                <c:pt idx="2458">
                  <c:v>24.59</c:v>
                </c:pt>
                <c:pt idx="2459">
                  <c:v>24.6</c:v>
                </c:pt>
                <c:pt idx="2460">
                  <c:v>24.61</c:v>
                </c:pt>
                <c:pt idx="2461">
                  <c:v>24.62</c:v>
                </c:pt>
                <c:pt idx="2462">
                  <c:v>24.63</c:v>
                </c:pt>
                <c:pt idx="2463">
                  <c:v>24.64</c:v>
                </c:pt>
                <c:pt idx="2464">
                  <c:v>24.650000000000002</c:v>
                </c:pt>
                <c:pt idx="2465">
                  <c:v>24.66</c:v>
                </c:pt>
                <c:pt idx="2466">
                  <c:v>24.67</c:v>
                </c:pt>
                <c:pt idx="2467">
                  <c:v>24.68</c:v>
                </c:pt>
                <c:pt idx="2468">
                  <c:v>24.69</c:v>
                </c:pt>
                <c:pt idx="2469">
                  <c:v>24.7</c:v>
                </c:pt>
                <c:pt idx="2470">
                  <c:v>24.71</c:v>
                </c:pt>
                <c:pt idx="2471">
                  <c:v>24.72</c:v>
                </c:pt>
                <c:pt idx="2472">
                  <c:v>24.73</c:v>
                </c:pt>
                <c:pt idx="2473">
                  <c:v>24.740000000000002</c:v>
                </c:pt>
                <c:pt idx="2474">
                  <c:v>24.75</c:v>
                </c:pt>
                <c:pt idx="2475">
                  <c:v>24.76</c:v>
                </c:pt>
                <c:pt idx="2476">
                  <c:v>24.77</c:v>
                </c:pt>
                <c:pt idx="2477">
                  <c:v>24.78</c:v>
                </c:pt>
                <c:pt idx="2478">
                  <c:v>24.79</c:v>
                </c:pt>
                <c:pt idx="2479">
                  <c:v>24.8</c:v>
                </c:pt>
                <c:pt idx="2480">
                  <c:v>24.810000000000002</c:v>
                </c:pt>
                <c:pt idx="2481">
                  <c:v>24.82</c:v>
                </c:pt>
                <c:pt idx="2482">
                  <c:v>24.830000000000002</c:v>
                </c:pt>
                <c:pt idx="2483">
                  <c:v>24.84</c:v>
                </c:pt>
                <c:pt idx="2484">
                  <c:v>24.85</c:v>
                </c:pt>
                <c:pt idx="2485">
                  <c:v>24.86</c:v>
                </c:pt>
                <c:pt idx="2486">
                  <c:v>24.87</c:v>
                </c:pt>
                <c:pt idx="2487">
                  <c:v>24.88</c:v>
                </c:pt>
                <c:pt idx="2488">
                  <c:v>24.89</c:v>
                </c:pt>
                <c:pt idx="2489">
                  <c:v>24.900000000000002</c:v>
                </c:pt>
                <c:pt idx="2490">
                  <c:v>24.91</c:v>
                </c:pt>
                <c:pt idx="2491">
                  <c:v>24.92</c:v>
                </c:pt>
                <c:pt idx="2492">
                  <c:v>24.93</c:v>
                </c:pt>
                <c:pt idx="2493">
                  <c:v>24.94</c:v>
                </c:pt>
                <c:pt idx="2494">
                  <c:v>24.95</c:v>
                </c:pt>
                <c:pt idx="2495">
                  <c:v>24.96</c:v>
                </c:pt>
                <c:pt idx="2496">
                  <c:v>24.97</c:v>
                </c:pt>
                <c:pt idx="2497">
                  <c:v>24.98</c:v>
                </c:pt>
                <c:pt idx="2498">
                  <c:v>24.990000000000002</c:v>
                </c:pt>
                <c:pt idx="2499">
                  <c:v>25</c:v>
                </c:pt>
                <c:pt idx="2500">
                  <c:v>25.01</c:v>
                </c:pt>
                <c:pt idx="2501">
                  <c:v>25.02</c:v>
                </c:pt>
                <c:pt idx="2502">
                  <c:v>25.03</c:v>
                </c:pt>
                <c:pt idx="2503">
                  <c:v>25.04</c:v>
                </c:pt>
                <c:pt idx="2504">
                  <c:v>25.05</c:v>
                </c:pt>
                <c:pt idx="2505">
                  <c:v>25.060000000000002</c:v>
                </c:pt>
                <c:pt idx="2506">
                  <c:v>25.07</c:v>
                </c:pt>
                <c:pt idx="2507">
                  <c:v>25.080000000000002</c:v>
                </c:pt>
                <c:pt idx="2508">
                  <c:v>25.09</c:v>
                </c:pt>
                <c:pt idx="2509">
                  <c:v>25.1</c:v>
                </c:pt>
                <c:pt idx="2510">
                  <c:v>25.11</c:v>
                </c:pt>
                <c:pt idx="2511">
                  <c:v>25.12</c:v>
                </c:pt>
                <c:pt idx="2512">
                  <c:v>25.13</c:v>
                </c:pt>
                <c:pt idx="2513">
                  <c:v>25.14</c:v>
                </c:pt>
                <c:pt idx="2514">
                  <c:v>25.150000000000002</c:v>
                </c:pt>
                <c:pt idx="2515">
                  <c:v>25.16</c:v>
                </c:pt>
                <c:pt idx="2516">
                  <c:v>25.17</c:v>
                </c:pt>
                <c:pt idx="2517">
                  <c:v>25.18</c:v>
                </c:pt>
                <c:pt idx="2518">
                  <c:v>25.19</c:v>
                </c:pt>
                <c:pt idx="2519">
                  <c:v>25.2</c:v>
                </c:pt>
                <c:pt idx="2520">
                  <c:v>25.21</c:v>
                </c:pt>
                <c:pt idx="2521">
                  <c:v>25.22</c:v>
                </c:pt>
                <c:pt idx="2522">
                  <c:v>25.23</c:v>
                </c:pt>
                <c:pt idx="2523">
                  <c:v>25.240000000000002</c:v>
                </c:pt>
                <c:pt idx="2524">
                  <c:v>25.25</c:v>
                </c:pt>
                <c:pt idx="2525">
                  <c:v>25.26</c:v>
                </c:pt>
                <c:pt idx="2526">
                  <c:v>25.27</c:v>
                </c:pt>
                <c:pt idx="2527">
                  <c:v>25.28</c:v>
                </c:pt>
                <c:pt idx="2528">
                  <c:v>25.29</c:v>
                </c:pt>
                <c:pt idx="2529">
                  <c:v>25.3</c:v>
                </c:pt>
                <c:pt idx="2530">
                  <c:v>25.310000000000002</c:v>
                </c:pt>
                <c:pt idx="2531">
                  <c:v>25.32</c:v>
                </c:pt>
                <c:pt idx="2532">
                  <c:v>25.330000000000002</c:v>
                </c:pt>
                <c:pt idx="2533">
                  <c:v>25.34</c:v>
                </c:pt>
                <c:pt idx="2534">
                  <c:v>25.35</c:v>
                </c:pt>
                <c:pt idx="2535">
                  <c:v>25.36</c:v>
                </c:pt>
                <c:pt idx="2536">
                  <c:v>25.37</c:v>
                </c:pt>
                <c:pt idx="2537">
                  <c:v>25.38</c:v>
                </c:pt>
                <c:pt idx="2538">
                  <c:v>25.39</c:v>
                </c:pt>
                <c:pt idx="2539">
                  <c:v>25.400000000000002</c:v>
                </c:pt>
                <c:pt idx="2540">
                  <c:v>25.41</c:v>
                </c:pt>
                <c:pt idx="2541">
                  <c:v>25.42</c:v>
                </c:pt>
                <c:pt idx="2542">
                  <c:v>25.43</c:v>
                </c:pt>
                <c:pt idx="2543">
                  <c:v>25.44</c:v>
                </c:pt>
                <c:pt idx="2544">
                  <c:v>25.45</c:v>
                </c:pt>
                <c:pt idx="2545">
                  <c:v>25.46</c:v>
                </c:pt>
                <c:pt idx="2546">
                  <c:v>25.47</c:v>
                </c:pt>
                <c:pt idx="2547">
                  <c:v>25.48</c:v>
                </c:pt>
                <c:pt idx="2548">
                  <c:v>25.490000000000002</c:v>
                </c:pt>
                <c:pt idx="2549">
                  <c:v>25.5</c:v>
                </c:pt>
                <c:pt idx="2550">
                  <c:v>25.51</c:v>
                </c:pt>
                <c:pt idx="2551">
                  <c:v>25.52</c:v>
                </c:pt>
                <c:pt idx="2552">
                  <c:v>25.53</c:v>
                </c:pt>
                <c:pt idx="2553">
                  <c:v>25.54</c:v>
                </c:pt>
                <c:pt idx="2554">
                  <c:v>25.55</c:v>
                </c:pt>
                <c:pt idx="2555">
                  <c:v>25.560000000000002</c:v>
                </c:pt>
                <c:pt idx="2556">
                  <c:v>25.57</c:v>
                </c:pt>
                <c:pt idx="2557">
                  <c:v>25.580000000000002</c:v>
                </c:pt>
                <c:pt idx="2558">
                  <c:v>25.59</c:v>
                </c:pt>
                <c:pt idx="2559">
                  <c:v>25.6</c:v>
                </c:pt>
                <c:pt idx="2560">
                  <c:v>25.61</c:v>
                </c:pt>
                <c:pt idx="2561">
                  <c:v>25.62</c:v>
                </c:pt>
                <c:pt idx="2562">
                  <c:v>25.63</c:v>
                </c:pt>
                <c:pt idx="2563">
                  <c:v>25.64</c:v>
                </c:pt>
                <c:pt idx="2564">
                  <c:v>25.650000000000002</c:v>
                </c:pt>
                <c:pt idx="2565">
                  <c:v>25.66</c:v>
                </c:pt>
                <c:pt idx="2566">
                  <c:v>25.67</c:v>
                </c:pt>
                <c:pt idx="2567">
                  <c:v>25.68</c:v>
                </c:pt>
                <c:pt idx="2568">
                  <c:v>25.69</c:v>
                </c:pt>
                <c:pt idx="2569">
                  <c:v>25.7</c:v>
                </c:pt>
                <c:pt idx="2570">
                  <c:v>25.71</c:v>
                </c:pt>
                <c:pt idx="2571">
                  <c:v>25.72</c:v>
                </c:pt>
                <c:pt idx="2572">
                  <c:v>25.73</c:v>
                </c:pt>
                <c:pt idx="2573">
                  <c:v>25.740000000000002</c:v>
                </c:pt>
                <c:pt idx="2574">
                  <c:v>25.75</c:v>
                </c:pt>
                <c:pt idx="2575">
                  <c:v>25.76</c:v>
                </c:pt>
                <c:pt idx="2576">
                  <c:v>25.77</c:v>
                </c:pt>
                <c:pt idx="2577">
                  <c:v>25.78</c:v>
                </c:pt>
                <c:pt idx="2578">
                  <c:v>25.79</c:v>
                </c:pt>
                <c:pt idx="2579">
                  <c:v>25.8</c:v>
                </c:pt>
                <c:pt idx="2580">
                  <c:v>25.810000000000002</c:v>
                </c:pt>
                <c:pt idx="2581">
                  <c:v>25.82</c:v>
                </c:pt>
                <c:pt idx="2582">
                  <c:v>25.830000000000002</c:v>
                </c:pt>
                <c:pt idx="2583">
                  <c:v>25.84</c:v>
                </c:pt>
                <c:pt idx="2584">
                  <c:v>25.85</c:v>
                </c:pt>
                <c:pt idx="2585">
                  <c:v>25.86</c:v>
                </c:pt>
                <c:pt idx="2586">
                  <c:v>25.87</c:v>
                </c:pt>
                <c:pt idx="2587">
                  <c:v>25.88</c:v>
                </c:pt>
                <c:pt idx="2588">
                  <c:v>25.89</c:v>
                </c:pt>
                <c:pt idx="2589">
                  <c:v>25.900000000000002</c:v>
                </c:pt>
                <c:pt idx="2590">
                  <c:v>25.91</c:v>
                </c:pt>
                <c:pt idx="2591">
                  <c:v>25.92</c:v>
                </c:pt>
                <c:pt idx="2592">
                  <c:v>25.93</c:v>
                </c:pt>
                <c:pt idx="2593">
                  <c:v>25.94</c:v>
                </c:pt>
                <c:pt idx="2594">
                  <c:v>25.95</c:v>
                </c:pt>
                <c:pt idx="2595">
                  <c:v>25.96</c:v>
                </c:pt>
                <c:pt idx="2596">
                  <c:v>25.97</c:v>
                </c:pt>
                <c:pt idx="2597">
                  <c:v>25.98</c:v>
                </c:pt>
                <c:pt idx="2598">
                  <c:v>25.990000000000002</c:v>
                </c:pt>
                <c:pt idx="2599">
                  <c:v>26</c:v>
                </c:pt>
                <c:pt idx="2600">
                  <c:v>26.01</c:v>
                </c:pt>
                <c:pt idx="2601">
                  <c:v>26.02</c:v>
                </c:pt>
                <c:pt idx="2602">
                  <c:v>26.03</c:v>
                </c:pt>
                <c:pt idx="2603">
                  <c:v>26.04</c:v>
                </c:pt>
                <c:pt idx="2604">
                  <c:v>26.05</c:v>
                </c:pt>
                <c:pt idx="2605">
                  <c:v>26.060000000000002</c:v>
                </c:pt>
                <c:pt idx="2606">
                  <c:v>26.07</c:v>
                </c:pt>
                <c:pt idx="2607">
                  <c:v>26.080000000000002</c:v>
                </c:pt>
                <c:pt idx="2608">
                  <c:v>26.09</c:v>
                </c:pt>
                <c:pt idx="2609">
                  <c:v>26.1</c:v>
                </c:pt>
                <c:pt idx="2610">
                  <c:v>26.11</c:v>
                </c:pt>
                <c:pt idx="2611">
                  <c:v>26.12</c:v>
                </c:pt>
                <c:pt idx="2612">
                  <c:v>26.13</c:v>
                </c:pt>
                <c:pt idx="2613">
                  <c:v>26.14</c:v>
                </c:pt>
                <c:pt idx="2614">
                  <c:v>26.150000000000002</c:v>
                </c:pt>
                <c:pt idx="2615">
                  <c:v>26.16</c:v>
                </c:pt>
                <c:pt idx="2616">
                  <c:v>26.17</c:v>
                </c:pt>
                <c:pt idx="2617">
                  <c:v>26.18</c:v>
                </c:pt>
                <c:pt idx="2618">
                  <c:v>26.19</c:v>
                </c:pt>
                <c:pt idx="2619">
                  <c:v>26.2</c:v>
                </c:pt>
                <c:pt idx="2620">
                  <c:v>26.21</c:v>
                </c:pt>
                <c:pt idx="2621">
                  <c:v>26.22</c:v>
                </c:pt>
                <c:pt idx="2622">
                  <c:v>26.23</c:v>
                </c:pt>
                <c:pt idx="2623">
                  <c:v>26.240000000000002</c:v>
                </c:pt>
                <c:pt idx="2624">
                  <c:v>26.25</c:v>
                </c:pt>
                <c:pt idx="2625">
                  <c:v>26.26</c:v>
                </c:pt>
                <c:pt idx="2626">
                  <c:v>26.27</c:v>
                </c:pt>
                <c:pt idx="2627">
                  <c:v>26.28</c:v>
                </c:pt>
                <c:pt idx="2628">
                  <c:v>26.29</c:v>
                </c:pt>
                <c:pt idx="2629">
                  <c:v>26.3</c:v>
                </c:pt>
                <c:pt idx="2630">
                  <c:v>26.310000000000002</c:v>
                </c:pt>
                <c:pt idx="2631">
                  <c:v>26.32</c:v>
                </c:pt>
                <c:pt idx="2632">
                  <c:v>26.330000000000002</c:v>
                </c:pt>
                <c:pt idx="2633">
                  <c:v>26.34</c:v>
                </c:pt>
                <c:pt idx="2634">
                  <c:v>26.35</c:v>
                </c:pt>
                <c:pt idx="2635">
                  <c:v>26.36</c:v>
                </c:pt>
                <c:pt idx="2636">
                  <c:v>26.37</c:v>
                </c:pt>
                <c:pt idx="2637">
                  <c:v>26.38</c:v>
                </c:pt>
                <c:pt idx="2638">
                  <c:v>26.39</c:v>
                </c:pt>
                <c:pt idx="2639">
                  <c:v>26.400000000000002</c:v>
                </c:pt>
                <c:pt idx="2640">
                  <c:v>26.41</c:v>
                </c:pt>
                <c:pt idx="2641">
                  <c:v>26.42</c:v>
                </c:pt>
                <c:pt idx="2642">
                  <c:v>26.43</c:v>
                </c:pt>
                <c:pt idx="2643">
                  <c:v>26.44</c:v>
                </c:pt>
                <c:pt idx="2644">
                  <c:v>26.45</c:v>
                </c:pt>
                <c:pt idx="2645">
                  <c:v>26.46</c:v>
                </c:pt>
                <c:pt idx="2646">
                  <c:v>26.47</c:v>
                </c:pt>
                <c:pt idx="2647">
                  <c:v>26.48</c:v>
                </c:pt>
                <c:pt idx="2648">
                  <c:v>26.490000000000002</c:v>
                </c:pt>
                <c:pt idx="2649">
                  <c:v>26.5</c:v>
                </c:pt>
                <c:pt idx="2650">
                  <c:v>26.51</c:v>
                </c:pt>
                <c:pt idx="2651">
                  <c:v>26.52</c:v>
                </c:pt>
                <c:pt idx="2652">
                  <c:v>26.53</c:v>
                </c:pt>
                <c:pt idx="2653">
                  <c:v>26.54</c:v>
                </c:pt>
                <c:pt idx="2654">
                  <c:v>26.55</c:v>
                </c:pt>
                <c:pt idx="2655">
                  <c:v>26.560000000000002</c:v>
                </c:pt>
                <c:pt idx="2656">
                  <c:v>26.57</c:v>
                </c:pt>
                <c:pt idx="2657">
                  <c:v>26.580000000000002</c:v>
                </c:pt>
                <c:pt idx="2658">
                  <c:v>26.59</c:v>
                </c:pt>
                <c:pt idx="2659">
                  <c:v>26.6</c:v>
                </c:pt>
                <c:pt idx="2660">
                  <c:v>26.61</c:v>
                </c:pt>
                <c:pt idx="2661">
                  <c:v>26.62</c:v>
                </c:pt>
                <c:pt idx="2662">
                  <c:v>26.63</c:v>
                </c:pt>
                <c:pt idx="2663">
                  <c:v>26.64</c:v>
                </c:pt>
                <c:pt idx="2664">
                  <c:v>26.650000000000002</c:v>
                </c:pt>
                <c:pt idx="2665">
                  <c:v>26.66</c:v>
                </c:pt>
                <c:pt idx="2666">
                  <c:v>26.67</c:v>
                </c:pt>
                <c:pt idx="2667">
                  <c:v>26.68</c:v>
                </c:pt>
                <c:pt idx="2668">
                  <c:v>26.69</c:v>
                </c:pt>
                <c:pt idx="2669">
                  <c:v>26.7</c:v>
                </c:pt>
                <c:pt idx="2670">
                  <c:v>26.71</c:v>
                </c:pt>
                <c:pt idx="2671">
                  <c:v>26.72</c:v>
                </c:pt>
                <c:pt idx="2672">
                  <c:v>26.73</c:v>
                </c:pt>
                <c:pt idx="2673">
                  <c:v>26.740000000000002</c:v>
                </c:pt>
                <c:pt idx="2674">
                  <c:v>26.75</c:v>
                </c:pt>
                <c:pt idx="2675">
                  <c:v>26.76</c:v>
                </c:pt>
                <c:pt idx="2676">
                  <c:v>26.77</c:v>
                </c:pt>
                <c:pt idx="2677">
                  <c:v>26.78</c:v>
                </c:pt>
                <c:pt idx="2678">
                  <c:v>26.79</c:v>
                </c:pt>
                <c:pt idx="2679">
                  <c:v>26.8</c:v>
                </c:pt>
                <c:pt idx="2680">
                  <c:v>26.810000000000002</c:v>
                </c:pt>
                <c:pt idx="2681">
                  <c:v>26.82</c:v>
                </c:pt>
                <c:pt idx="2682">
                  <c:v>26.830000000000002</c:v>
                </c:pt>
                <c:pt idx="2683">
                  <c:v>26.84</c:v>
                </c:pt>
                <c:pt idx="2684">
                  <c:v>26.85</c:v>
                </c:pt>
                <c:pt idx="2685">
                  <c:v>26.86</c:v>
                </c:pt>
                <c:pt idx="2686">
                  <c:v>26.87</c:v>
                </c:pt>
                <c:pt idx="2687">
                  <c:v>26.88</c:v>
                </c:pt>
                <c:pt idx="2688">
                  <c:v>26.89</c:v>
                </c:pt>
                <c:pt idx="2689">
                  <c:v>26.900000000000002</c:v>
                </c:pt>
                <c:pt idx="2690">
                  <c:v>26.91</c:v>
                </c:pt>
                <c:pt idx="2691">
                  <c:v>26.92</c:v>
                </c:pt>
                <c:pt idx="2692">
                  <c:v>26.93</c:v>
                </c:pt>
                <c:pt idx="2693">
                  <c:v>26.94</c:v>
                </c:pt>
                <c:pt idx="2694">
                  <c:v>26.95</c:v>
                </c:pt>
                <c:pt idx="2695">
                  <c:v>26.96</c:v>
                </c:pt>
                <c:pt idx="2696">
                  <c:v>26.97</c:v>
                </c:pt>
                <c:pt idx="2697">
                  <c:v>26.98</c:v>
                </c:pt>
                <c:pt idx="2698">
                  <c:v>26.990000000000002</c:v>
                </c:pt>
                <c:pt idx="2699">
                  <c:v>27</c:v>
                </c:pt>
                <c:pt idx="2700">
                  <c:v>27.01</c:v>
                </c:pt>
                <c:pt idx="2701">
                  <c:v>27.02</c:v>
                </c:pt>
                <c:pt idx="2702">
                  <c:v>27.03</c:v>
                </c:pt>
                <c:pt idx="2703">
                  <c:v>27.04</c:v>
                </c:pt>
                <c:pt idx="2704">
                  <c:v>27.05</c:v>
                </c:pt>
                <c:pt idx="2705">
                  <c:v>27.060000000000002</c:v>
                </c:pt>
                <c:pt idx="2706">
                  <c:v>27.07</c:v>
                </c:pt>
                <c:pt idx="2707">
                  <c:v>27.080000000000002</c:v>
                </c:pt>
                <c:pt idx="2708">
                  <c:v>27.09</c:v>
                </c:pt>
                <c:pt idx="2709">
                  <c:v>27.1</c:v>
                </c:pt>
                <c:pt idx="2710">
                  <c:v>27.11</c:v>
                </c:pt>
                <c:pt idx="2711">
                  <c:v>27.12</c:v>
                </c:pt>
                <c:pt idx="2712">
                  <c:v>27.13</c:v>
                </c:pt>
                <c:pt idx="2713">
                  <c:v>27.14</c:v>
                </c:pt>
                <c:pt idx="2714">
                  <c:v>27.150000000000002</c:v>
                </c:pt>
                <c:pt idx="2715">
                  <c:v>27.16</c:v>
                </c:pt>
                <c:pt idx="2716">
                  <c:v>27.17</c:v>
                </c:pt>
                <c:pt idx="2717">
                  <c:v>27.18</c:v>
                </c:pt>
                <c:pt idx="2718">
                  <c:v>27.19</c:v>
                </c:pt>
                <c:pt idx="2719">
                  <c:v>27.2</c:v>
                </c:pt>
                <c:pt idx="2720">
                  <c:v>27.21</c:v>
                </c:pt>
                <c:pt idx="2721">
                  <c:v>27.22</c:v>
                </c:pt>
                <c:pt idx="2722">
                  <c:v>27.23</c:v>
                </c:pt>
                <c:pt idx="2723">
                  <c:v>27.240000000000002</c:v>
                </c:pt>
                <c:pt idx="2724">
                  <c:v>27.25</c:v>
                </c:pt>
                <c:pt idx="2725">
                  <c:v>27.26</c:v>
                </c:pt>
                <c:pt idx="2726">
                  <c:v>27.27</c:v>
                </c:pt>
                <c:pt idx="2727">
                  <c:v>27.28</c:v>
                </c:pt>
                <c:pt idx="2728">
                  <c:v>27.29</c:v>
                </c:pt>
                <c:pt idx="2729">
                  <c:v>27.3</c:v>
                </c:pt>
                <c:pt idx="2730">
                  <c:v>27.310000000000002</c:v>
                </c:pt>
                <c:pt idx="2731">
                  <c:v>27.32</c:v>
                </c:pt>
                <c:pt idx="2732">
                  <c:v>27.330000000000002</c:v>
                </c:pt>
                <c:pt idx="2733">
                  <c:v>27.34</c:v>
                </c:pt>
                <c:pt idx="2734">
                  <c:v>27.35</c:v>
                </c:pt>
                <c:pt idx="2735">
                  <c:v>27.36</c:v>
                </c:pt>
                <c:pt idx="2736">
                  <c:v>27.37</c:v>
                </c:pt>
                <c:pt idx="2737">
                  <c:v>27.38</c:v>
                </c:pt>
                <c:pt idx="2738">
                  <c:v>27.39</c:v>
                </c:pt>
                <c:pt idx="2739">
                  <c:v>27.400000000000002</c:v>
                </c:pt>
                <c:pt idx="2740">
                  <c:v>27.41</c:v>
                </c:pt>
                <c:pt idx="2741">
                  <c:v>27.42</c:v>
                </c:pt>
                <c:pt idx="2742">
                  <c:v>27.43</c:v>
                </c:pt>
                <c:pt idx="2743">
                  <c:v>27.44</c:v>
                </c:pt>
                <c:pt idx="2744">
                  <c:v>27.45</c:v>
                </c:pt>
                <c:pt idx="2745">
                  <c:v>27.46</c:v>
                </c:pt>
                <c:pt idx="2746">
                  <c:v>27.47</c:v>
                </c:pt>
                <c:pt idx="2747">
                  <c:v>27.48</c:v>
                </c:pt>
                <c:pt idx="2748">
                  <c:v>27.490000000000002</c:v>
                </c:pt>
                <c:pt idx="2749">
                  <c:v>27.5</c:v>
                </c:pt>
                <c:pt idx="2750">
                  <c:v>27.51</c:v>
                </c:pt>
                <c:pt idx="2751">
                  <c:v>27.52</c:v>
                </c:pt>
                <c:pt idx="2752">
                  <c:v>27.53</c:v>
                </c:pt>
                <c:pt idx="2753">
                  <c:v>27.54</c:v>
                </c:pt>
                <c:pt idx="2754">
                  <c:v>27.55</c:v>
                </c:pt>
                <c:pt idx="2755">
                  <c:v>27.560000000000002</c:v>
                </c:pt>
                <c:pt idx="2756">
                  <c:v>27.57</c:v>
                </c:pt>
                <c:pt idx="2757">
                  <c:v>27.580000000000002</c:v>
                </c:pt>
                <c:pt idx="2758">
                  <c:v>27.59</c:v>
                </c:pt>
                <c:pt idx="2759">
                  <c:v>27.6</c:v>
                </c:pt>
                <c:pt idx="2760">
                  <c:v>27.61</c:v>
                </c:pt>
                <c:pt idx="2761">
                  <c:v>27.62</c:v>
                </c:pt>
                <c:pt idx="2762">
                  <c:v>27.63</c:v>
                </c:pt>
                <c:pt idx="2763">
                  <c:v>27.64</c:v>
                </c:pt>
                <c:pt idx="2764">
                  <c:v>27.650000000000002</c:v>
                </c:pt>
                <c:pt idx="2765">
                  <c:v>27.66</c:v>
                </c:pt>
                <c:pt idx="2766">
                  <c:v>27.67</c:v>
                </c:pt>
                <c:pt idx="2767">
                  <c:v>27.68</c:v>
                </c:pt>
                <c:pt idx="2768">
                  <c:v>27.69</c:v>
                </c:pt>
                <c:pt idx="2769">
                  <c:v>27.7</c:v>
                </c:pt>
                <c:pt idx="2770">
                  <c:v>27.71</c:v>
                </c:pt>
                <c:pt idx="2771">
                  <c:v>27.72</c:v>
                </c:pt>
                <c:pt idx="2772">
                  <c:v>27.73</c:v>
                </c:pt>
                <c:pt idx="2773">
                  <c:v>27.740000000000002</c:v>
                </c:pt>
                <c:pt idx="2774">
                  <c:v>27.75</c:v>
                </c:pt>
                <c:pt idx="2775">
                  <c:v>27.76</c:v>
                </c:pt>
                <c:pt idx="2776">
                  <c:v>27.77</c:v>
                </c:pt>
                <c:pt idx="2777">
                  <c:v>27.78</c:v>
                </c:pt>
                <c:pt idx="2778">
                  <c:v>27.79</c:v>
                </c:pt>
                <c:pt idx="2779">
                  <c:v>27.8</c:v>
                </c:pt>
                <c:pt idx="2780">
                  <c:v>27.810000000000002</c:v>
                </c:pt>
                <c:pt idx="2781">
                  <c:v>27.82</c:v>
                </c:pt>
                <c:pt idx="2782">
                  <c:v>27.830000000000002</c:v>
                </c:pt>
                <c:pt idx="2783">
                  <c:v>27.84</c:v>
                </c:pt>
                <c:pt idx="2784">
                  <c:v>27.85</c:v>
                </c:pt>
                <c:pt idx="2785">
                  <c:v>27.86</c:v>
                </c:pt>
                <c:pt idx="2786">
                  <c:v>27.87</c:v>
                </c:pt>
                <c:pt idx="2787">
                  <c:v>27.88</c:v>
                </c:pt>
                <c:pt idx="2788">
                  <c:v>27.89</c:v>
                </c:pt>
                <c:pt idx="2789">
                  <c:v>27.900000000000002</c:v>
                </c:pt>
                <c:pt idx="2790">
                  <c:v>27.91</c:v>
                </c:pt>
                <c:pt idx="2791">
                  <c:v>27.92</c:v>
                </c:pt>
                <c:pt idx="2792">
                  <c:v>27.93</c:v>
                </c:pt>
                <c:pt idx="2793">
                  <c:v>27.94</c:v>
                </c:pt>
                <c:pt idx="2794">
                  <c:v>27.95</c:v>
                </c:pt>
                <c:pt idx="2795">
                  <c:v>27.96</c:v>
                </c:pt>
                <c:pt idx="2796">
                  <c:v>27.97</c:v>
                </c:pt>
                <c:pt idx="2797">
                  <c:v>27.98</c:v>
                </c:pt>
                <c:pt idx="2798">
                  <c:v>27.990000000000002</c:v>
                </c:pt>
                <c:pt idx="2799">
                  <c:v>28</c:v>
                </c:pt>
                <c:pt idx="2800">
                  <c:v>28.01</c:v>
                </c:pt>
                <c:pt idx="2801">
                  <c:v>28.02</c:v>
                </c:pt>
                <c:pt idx="2802">
                  <c:v>28.03</c:v>
                </c:pt>
                <c:pt idx="2803">
                  <c:v>28.04</c:v>
                </c:pt>
                <c:pt idx="2804">
                  <c:v>28.05</c:v>
                </c:pt>
                <c:pt idx="2805">
                  <c:v>28.060000000000002</c:v>
                </c:pt>
                <c:pt idx="2806">
                  <c:v>28.07</c:v>
                </c:pt>
                <c:pt idx="2807">
                  <c:v>28.080000000000002</c:v>
                </c:pt>
                <c:pt idx="2808">
                  <c:v>28.09</c:v>
                </c:pt>
                <c:pt idx="2809">
                  <c:v>28.1</c:v>
                </c:pt>
                <c:pt idx="2810">
                  <c:v>28.11</c:v>
                </c:pt>
                <c:pt idx="2811">
                  <c:v>28.12</c:v>
                </c:pt>
                <c:pt idx="2812">
                  <c:v>28.13</c:v>
                </c:pt>
                <c:pt idx="2813">
                  <c:v>28.14</c:v>
                </c:pt>
                <c:pt idx="2814">
                  <c:v>28.150000000000002</c:v>
                </c:pt>
                <c:pt idx="2815">
                  <c:v>28.16</c:v>
                </c:pt>
                <c:pt idx="2816">
                  <c:v>28.17</c:v>
                </c:pt>
                <c:pt idx="2817">
                  <c:v>28.18</c:v>
                </c:pt>
                <c:pt idx="2818">
                  <c:v>28.19</c:v>
                </c:pt>
                <c:pt idx="2819">
                  <c:v>28.2</c:v>
                </c:pt>
                <c:pt idx="2820">
                  <c:v>28.21</c:v>
                </c:pt>
                <c:pt idx="2821">
                  <c:v>28.22</c:v>
                </c:pt>
                <c:pt idx="2822">
                  <c:v>28.23</c:v>
                </c:pt>
                <c:pt idx="2823">
                  <c:v>28.240000000000002</c:v>
                </c:pt>
                <c:pt idx="2824">
                  <c:v>28.25</c:v>
                </c:pt>
                <c:pt idx="2825">
                  <c:v>28.26</c:v>
                </c:pt>
                <c:pt idx="2826">
                  <c:v>28.27</c:v>
                </c:pt>
                <c:pt idx="2827">
                  <c:v>28.28</c:v>
                </c:pt>
                <c:pt idx="2828">
                  <c:v>28.29</c:v>
                </c:pt>
                <c:pt idx="2829">
                  <c:v>28.3</c:v>
                </c:pt>
                <c:pt idx="2830">
                  <c:v>28.310000000000002</c:v>
                </c:pt>
                <c:pt idx="2831">
                  <c:v>28.32</c:v>
                </c:pt>
                <c:pt idx="2832">
                  <c:v>28.330000000000002</c:v>
                </c:pt>
                <c:pt idx="2833">
                  <c:v>28.34</c:v>
                </c:pt>
                <c:pt idx="2834">
                  <c:v>28.35</c:v>
                </c:pt>
                <c:pt idx="2835">
                  <c:v>28.36</c:v>
                </c:pt>
                <c:pt idx="2836">
                  <c:v>28.37</c:v>
                </c:pt>
                <c:pt idx="2837">
                  <c:v>28.38</c:v>
                </c:pt>
                <c:pt idx="2838">
                  <c:v>28.39</c:v>
                </c:pt>
                <c:pt idx="2839">
                  <c:v>28.400000000000002</c:v>
                </c:pt>
                <c:pt idx="2840">
                  <c:v>28.41</c:v>
                </c:pt>
                <c:pt idx="2841">
                  <c:v>28.42</c:v>
                </c:pt>
                <c:pt idx="2842">
                  <c:v>28.43</c:v>
                </c:pt>
                <c:pt idx="2843">
                  <c:v>28.44</c:v>
                </c:pt>
                <c:pt idx="2844">
                  <c:v>28.45</c:v>
                </c:pt>
                <c:pt idx="2845">
                  <c:v>28.46</c:v>
                </c:pt>
                <c:pt idx="2846">
                  <c:v>28.47</c:v>
                </c:pt>
                <c:pt idx="2847">
                  <c:v>28.48</c:v>
                </c:pt>
                <c:pt idx="2848">
                  <c:v>28.490000000000002</c:v>
                </c:pt>
                <c:pt idx="2849">
                  <c:v>28.5</c:v>
                </c:pt>
                <c:pt idx="2850">
                  <c:v>28.51</c:v>
                </c:pt>
                <c:pt idx="2851">
                  <c:v>28.52</c:v>
                </c:pt>
                <c:pt idx="2852">
                  <c:v>28.53</c:v>
                </c:pt>
                <c:pt idx="2853">
                  <c:v>28.54</c:v>
                </c:pt>
                <c:pt idx="2854">
                  <c:v>28.55</c:v>
                </c:pt>
                <c:pt idx="2855">
                  <c:v>28.560000000000002</c:v>
                </c:pt>
                <c:pt idx="2856">
                  <c:v>28.57</c:v>
                </c:pt>
                <c:pt idx="2857">
                  <c:v>28.580000000000002</c:v>
                </c:pt>
                <c:pt idx="2858">
                  <c:v>28.59</c:v>
                </c:pt>
                <c:pt idx="2859">
                  <c:v>28.6</c:v>
                </c:pt>
                <c:pt idx="2860">
                  <c:v>28.61</c:v>
                </c:pt>
                <c:pt idx="2861">
                  <c:v>28.62</c:v>
                </c:pt>
                <c:pt idx="2862">
                  <c:v>28.63</c:v>
                </c:pt>
                <c:pt idx="2863">
                  <c:v>28.64</c:v>
                </c:pt>
                <c:pt idx="2864">
                  <c:v>28.650000000000002</c:v>
                </c:pt>
                <c:pt idx="2865">
                  <c:v>28.66</c:v>
                </c:pt>
                <c:pt idx="2866">
                  <c:v>28.67</c:v>
                </c:pt>
                <c:pt idx="2867">
                  <c:v>28.68</c:v>
                </c:pt>
                <c:pt idx="2868">
                  <c:v>28.69</c:v>
                </c:pt>
                <c:pt idx="2869">
                  <c:v>28.7</c:v>
                </c:pt>
                <c:pt idx="2870">
                  <c:v>28.71</c:v>
                </c:pt>
                <c:pt idx="2871">
                  <c:v>28.72</c:v>
                </c:pt>
                <c:pt idx="2872">
                  <c:v>28.73</c:v>
                </c:pt>
                <c:pt idx="2873">
                  <c:v>28.740000000000002</c:v>
                </c:pt>
                <c:pt idx="2874">
                  <c:v>28.75</c:v>
                </c:pt>
                <c:pt idx="2875">
                  <c:v>28.76</c:v>
                </c:pt>
                <c:pt idx="2876">
                  <c:v>28.77</c:v>
                </c:pt>
                <c:pt idx="2877">
                  <c:v>28.78</c:v>
                </c:pt>
                <c:pt idx="2878">
                  <c:v>28.79</c:v>
                </c:pt>
                <c:pt idx="2879">
                  <c:v>28.8</c:v>
                </c:pt>
                <c:pt idx="2880">
                  <c:v>28.810000000000002</c:v>
                </c:pt>
                <c:pt idx="2881">
                  <c:v>28.82</c:v>
                </c:pt>
                <c:pt idx="2882">
                  <c:v>28.830000000000002</c:v>
                </c:pt>
                <c:pt idx="2883">
                  <c:v>28.84</c:v>
                </c:pt>
                <c:pt idx="2884">
                  <c:v>28.85</c:v>
                </c:pt>
                <c:pt idx="2885">
                  <c:v>28.86</c:v>
                </c:pt>
                <c:pt idx="2886">
                  <c:v>28.87</c:v>
                </c:pt>
                <c:pt idx="2887">
                  <c:v>28.88</c:v>
                </c:pt>
                <c:pt idx="2888">
                  <c:v>28.89</c:v>
                </c:pt>
                <c:pt idx="2889">
                  <c:v>28.900000000000002</c:v>
                </c:pt>
                <c:pt idx="2890">
                  <c:v>28.91</c:v>
                </c:pt>
                <c:pt idx="2891">
                  <c:v>28.92</c:v>
                </c:pt>
                <c:pt idx="2892">
                  <c:v>28.93</c:v>
                </c:pt>
                <c:pt idx="2893">
                  <c:v>28.94</c:v>
                </c:pt>
                <c:pt idx="2894">
                  <c:v>28.95</c:v>
                </c:pt>
                <c:pt idx="2895">
                  <c:v>28.96</c:v>
                </c:pt>
                <c:pt idx="2896">
                  <c:v>28.97</c:v>
                </c:pt>
                <c:pt idx="2897">
                  <c:v>28.98</c:v>
                </c:pt>
                <c:pt idx="2898">
                  <c:v>28.990000000000002</c:v>
                </c:pt>
                <c:pt idx="2899">
                  <c:v>29</c:v>
                </c:pt>
                <c:pt idx="2900">
                  <c:v>29.01</c:v>
                </c:pt>
                <c:pt idx="2901">
                  <c:v>29.02</c:v>
                </c:pt>
                <c:pt idx="2902">
                  <c:v>29.03</c:v>
                </c:pt>
                <c:pt idx="2903">
                  <c:v>29.04</c:v>
                </c:pt>
                <c:pt idx="2904">
                  <c:v>29.05</c:v>
                </c:pt>
                <c:pt idx="2905">
                  <c:v>29.060000000000002</c:v>
                </c:pt>
                <c:pt idx="2906">
                  <c:v>29.07</c:v>
                </c:pt>
                <c:pt idx="2907">
                  <c:v>29.080000000000002</c:v>
                </c:pt>
                <c:pt idx="2908">
                  <c:v>29.09</c:v>
                </c:pt>
                <c:pt idx="2909">
                  <c:v>29.1</c:v>
                </c:pt>
                <c:pt idx="2910">
                  <c:v>29.11</c:v>
                </c:pt>
                <c:pt idx="2911">
                  <c:v>29.12</c:v>
                </c:pt>
                <c:pt idx="2912">
                  <c:v>29.13</c:v>
                </c:pt>
                <c:pt idx="2913">
                  <c:v>29.14</c:v>
                </c:pt>
                <c:pt idx="2914">
                  <c:v>29.150000000000002</c:v>
                </c:pt>
                <c:pt idx="2915">
                  <c:v>29.16</c:v>
                </c:pt>
                <c:pt idx="2916">
                  <c:v>29.17</c:v>
                </c:pt>
                <c:pt idx="2917">
                  <c:v>29.18</c:v>
                </c:pt>
                <c:pt idx="2918">
                  <c:v>29.19</c:v>
                </c:pt>
                <c:pt idx="2919">
                  <c:v>29.2</c:v>
                </c:pt>
                <c:pt idx="2920">
                  <c:v>29.21</c:v>
                </c:pt>
                <c:pt idx="2921">
                  <c:v>29.22</c:v>
                </c:pt>
                <c:pt idx="2922">
                  <c:v>29.23</c:v>
                </c:pt>
                <c:pt idx="2923">
                  <c:v>29.240000000000002</c:v>
                </c:pt>
                <c:pt idx="2924">
                  <c:v>29.25</c:v>
                </c:pt>
                <c:pt idx="2925">
                  <c:v>29.26</c:v>
                </c:pt>
                <c:pt idx="2926">
                  <c:v>29.27</c:v>
                </c:pt>
                <c:pt idx="2927">
                  <c:v>29.28</c:v>
                </c:pt>
                <c:pt idx="2928">
                  <c:v>29.29</c:v>
                </c:pt>
                <c:pt idx="2929">
                  <c:v>29.3</c:v>
                </c:pt>
                <c:pt idx="2930">
                  <c:v>29.310000000000002</c:v>
                </c:pt>
                <c:pt idx="2931">
                  <c:v>29.32</c:v>
                </c:pt>
                <c:pt idx="2932">
                  <c:v>29.330000000000002</c:v>
                </c:pt>
                <c:pt idx="2933">
                  <c:v>29.34</c:v>
                </c:pt>
                <c:pt idx="2934">
                  <c:v>29.35</c:v>
                </c:pt>
                <c:pt idx="2935">
                  <c:v>29.36</c:v>
                </c:pt>
                <c:pt idx="2936">
                  <c:v>29.37</c:v>
                </c:pt>
                <c:pt idx="2937">
                  <c:v>29.38</c:v>
                </c:pt>
                <c:pt idx="2938">
                  <c:v>29.39</c:v>
                </c:pt>
                <c:pt idx="2939">
                  <c:v>29.400000000000002</c:v>
                </c:pt>
                <c:pt idx="2940">
                  <c:v>29.41</c:v>
                </c:pt>
                <c:pt idx="2941">
                  <c:v>29.42</c:v>
                </c:pt>
                <c:pt idx="2942">
                  <c:v>29.43</c:v>
                </c:pt>
                <c:pt idx="2943">
                  <c:v>29.44</c:v>
                </c:pt>
                <c:pt idx="2944">
                  <c:v>29.45</c:v>
                </c:pt>
                <c:pt idx="2945">
                  <c:v>29.46</c:v>
                </c:pt>
                <c:pt idx="2946">
                  <c:v>29.47</c:v>
                </c:pt>
                <c:pt idx="2947">
                  <c:v>29.48</c:v>
                </c:pt>
                <c:pt idx="2948">
                  <c:v>29.490000000000002</c:v>
                </c:pt>
                <c:pt idx="2949">
                  <c:v>29.5</c:v>
                </c:pt>
                <c:pt idx="2950">
                  <c:v>29.51</c:v>
                </c:pt>
                <c:pt idx="2951">
                  <c:v>29.52</c:v>
                </c:pt>
                <c:pt idx="2952">
                  <c:v>29.53</c:v>
                </c:pt>
                <c:pt idx="2953">
                  <c:v>29.54</c:v>
                </c:pt>
                <c:pt idx="2954">
                  <c:v>29.55</c:v>
                </c:pt>
                <c:pt idx="2955">
                  <c:v>29.560000000000002</c:v>
                </c:pt>
                <c:pt idx="2956">
                  <c:v>29.57</c:v>
                </c:pt>
                <c:pt idx="2957">
                  <c:v>29.580000000000002</c:v>
                </c:pt>
                <c:pt idx="2958">
                  <c:v>29.59</c:v>
                </c:pt>
                <c:pt idx="2959">
                  <c:v>29.6</c:v>
                </c:pt>
                <c:pt idx="2960">
                  <c:v>29.61</c:v>
                </c:pt>
                <c:pt idx="2961">
                  <c:v>29.62</c:v>
                </c:pt>
                <c:pt idx="2962">
                  <c:v>29.63</c:v>
                </c:pt>
                <c:pt idx="2963">
                  <c:v>29.64</c:v>
                </c:pt>
                <c:pt idx="2964">
                  <c:v>29.650000000000002</c:v>
                </c:pt>
                <c:pt idx="2965">
                  <c:v>29.66</c:v>
                </c:pt>
                <c:pt idx="2966">
                  <c:v>29.67</c:v>
                </c:pt>
                <c:pt idx="2967">
                  <c:v>29.68</c:v>
                </c:pt>
                <c:pt idx="2968">
                  <c:v>29.69</c:v>
                </c:pt>
                <c:pt idx="2969">
                  <c:v>29.7</c:v>
                </c:pt>
                <c:pt idx="2970">
                  <c:v>29.71</c:v>
                </c:pt>
                <c:pt idx="2971">
                  <c:v>29.72</c:v>
                </c:pt>
                <c:pt idx="2972">
                  <c:v>29.73</c:v>
                </c:pt>
                <c:pt idx="2973">
                  <c:v>29.740000000000002</c:v>
                </c:pt>
                <c:pt idx="2974">
                  <c:v>29.75</c:v>
                </c:pt>
                <c:pt idx="2975">
                  <c:v>29.76</c:v>
                </c:pt>
                <c:pt idx="2976">
                  <c:v>29.77</c:v>
                </c:pt>
                <c:pt idx="2977">
                  <c:v>29.78</c:v>
                </c:pt>
                <c:pt idx="2978">
                  <c:v>29.79</c:v>
                </c:pt>
                <c:pt idx="2979">
                  <c:v>29.8</c:v>
                </c:pt>
                <c:pt idx="2980">
                  <c:v>29.810000000000002</c:v>
                </c:pt>
                <c:pt idx="2981">
                  <c:v>29.82</c:v>
                </c:pt>
                <c:pt idx="2982">
                  <c:v>29.830000000000002</c:v>
                </c:pt>
                <c:pt idx="2983">
                  <c:v>29.84</c:v>
                </c:pt>
                <c:pt idx="2984">
                  <c:v>29.85</c:v>
                </c:pt>
                <c:pt idx="2985">
                  <c:v>29.86</c:v>
                </c:pt>
                <c:pt idx="2986">
                  <c:v>29.87</c:v>
                </c:pt>
                <c:pt idx="2987">
                  <c:v>29.88</c:v>
                </c:pt>
                <c:pt idx="2988">
                  <c:v>29.89</c:v>
                </c:pt>
                <c:pt idx="2989">
                  <c:v>29.900000000000002</c:v>
                </c:pt>
                <c:pt idx="2990">
                  <c:v>29.91</c:v>
                </c:pt>
                <c:pt idx="2991">
                  <c:v>29.92</c:v>
                </c:pt>
                <c:pt idx="2992">
                  <c:v>29.93</c:v>
                </c:pt>
                <c:pt idx="2993">
                  <c:v>29.94</c:v>
                </c:pt>
                <c:pt idx="2994">
                  <c:v>29.95</c:v>
                </c:pt>
                <c:pt idx="2995">
                  <c:v>29.96</c:v>
                </c:pt>
                <c:pt idx="2996">
                  <c:v>29.97</c:v>
                </c:pt>
                <c:pt idx="2997">
                  <c:v>29.98</c:v>
                </c:pt>
                <c:pt idx="2998">
                  <c:v>29.990000000000002</c:v>
                </c:pt>
                <c:pt idx="2999">
                  <c:v>30</c:v>
                </c:pt>
                <c:pt idx="3000">
                  <c:v>30.01</c:v>
                </c:pt>
                <c:pt idx="3001">
                  <c:v>30.02</c:v>
                </c:pt>
                <c:pt idx="3002">
                  <c:v>30.03</c:v>
                </c:pt>
                <c:pt idx="3003">
                  <c:v>30.04</c:v>
                </c:pt>
                <c:pt idx="3004">
                  <c:v>30.05</c:v>
                </c:pt>
                <c:pt idx="3005">
                  <c:v>30.060000000000002</c:v>
                </c:pt>
                <c:pt idx="3006">
                  <c:v>30.07</c:v>
                </c:pt>
                <c:pt idx="3007">
                  <c:v>30.080000000000002</c:v>
                </c:pt>
                <c:pt idx="3008">
                  <c:v>30.09</c:v>
                </c:pt>
                <c:pt idx="3009">
                  <c:v>30.1</c:v>
                </c:pt>
                <c:pt idx="3010">
                  <c:v>30.11</c:v>
                </c:pt>
                <c:pt idx="3011">
                  <c:v>30.12</c:v>
                </c:pt>
                <c:pt idx="3012">
                  <c:v>30.13</c:v>
                </c:pt>
                <c:pt idx="3013">
                  <c:v>30.14</c:v>
                </c:pt>
                <c:pt idx="3014">
                  <c:v>30.150000000000002</c:v>
                </c:pt>
                <c:pt idx="3015">
                  <c:v>30.16</c:v>
                </c:pt>
                <c:pt idx="3016">
                  <c:v>30.17</c:v>
                </c:pt>
                <c:pt idx="3017">
                  <c:v>30.18</c:v>
                </c:pt>
                <c:pt idx="3018">
                  <c:v>30.19</c:v>
                </c:pt>
                <c:pt idx="3019">
                  <c:v>30.2</c:v>
                </c:pt>
                <c:pt idx="3020">
                  <c:v>30.21</c:v>
                </c:pt>
                <c:pt idx="3021">
                  <c:v>30.22</c:v>
                </c:pt>
                <c:pt idx="3022">
                  <c:v>30.23</c:v>
                </c:pt>
                <c:pt idx="3023">
                  <c:v>30.240000000000002</c:v>
                </c:pt>
                <c:pt idx="3024">
                  <c:v>30.25</c:v>
                </c:pt>
                <c:pt idx="3025">
                  <c:v>30.26</c:v>
                </c:pt>
                <c:pt idx="3026">
                  <c:v>30.27</c:v>
                </c:pt>
                <c:pt idx="3027">
                  <c:v>30.28</c:v>
                </c:pt>
                <c:pt idx="3028">
                  <c:v>30.29</c:v>
                </c:pt>
                <c:pt idx="3029">
                  <c:v>30.3</c:v>
                </c:pt>
                <c:pt idx="3030">
                  <c:v>30.310000000000002</c:v>
                </c:pt>
                <c:pt idx="3031">
                  <c:v>30.32</c:v>
                </c:pt>
                <c:pt idx="3032">
                  <c:v>30.330000000000002</c:v>
                </c:pt>
                <c:pt idx="3033">
                  <c:v>30.34</c:v>
                </c:pt>
                <c:pt idx="3034">
                  <c:v>30.35</c:v>
                </c:pt>
                <c:pt idx="3035">
                  <c:v>30.36</c:v>
                </c:pt>
                <c:pt idx="3036">
                  <c:v>30.37</c:v>
                </c:pt>
                <c:pt idx="3037">
                  <c:v>30.38</c:v>
                </c:pt>
                <c:pt idx="3038">
                  <c:v>30.39</c:v>
                </c:pt>
                <c:pt idx="3039">
                  <c:v>30.400000000000002</c:v>
                </c:pt>
                <c:pt idx="3040">
                  <c:v>30.41</c:v>
                </c:pt>
                <c:pt idx="3041">
                  <c:v>30.42</c:v>
                </c:pt>
                <c:pt idx="3042">
                  <c:v>30.43</c:v>
                </c:pt>
                <c:pt idx="3043">
                  <c:v>30.44</c:v>
                </c:pt>
                <c:pt idx="3044">
                  <c:v>30.45</c:v>
                </c:pt>
                <c:pt idx="3045">
                  <c:v>30.46</c:v>
                </c:pt>
                <c:pt idx="3046">
                  <c:v>30.47</c:v>
                </c:pt>
                <c:pt idx="3047">
                  <c:v>30.48</c:v>
                </c:pt>
                <c:pt idx="3048">
                  <c:v>30.490000000000002</c:v>
                </c:pt>
                <c:pt idx="3049">
                  <c:v>30.5</c:v>
                </c:pt>
                <c:pt idx="3050">
                  <c:v>30.51</c:v>
                </c:pt>
                <c:pt idx="3051">
                  <c:v>30.52</c:v>
                </c:pt>
                <c:pt idx="3052">
                  <c:v>30.53</c:v>
                </c:pt>
                <c:pt idx="3053">
                  <c:v>30.54</c:v>
                </c:pt>
                <c:pt idx="3054">
                  <c:v>30.55</c:v>
                </c:pt>
                <c:pt idx="3055">
                  <c:v>30.560000000000002</c:v>
                </c:pt>
                <c:pt idx="3056">
                  <c:v>30.57</c:v>
                </c:pt>
                <c:pt idx="3057">
                  <c:v>30.580000000000002</c:v>
                </c:pt>
                <c:pt idx="3058">
                  <c:v>30.59</c:v>
                </c:pt>
                <c:pt idx="3059">
                  <c:v>30.6</c:v>
                </c:pt>
                <c:pt idx="3060">
                  <c:v>30.61</c:v>
                </c:pt>
                <c:pt idx="3061">
                  <c:v>30.62</c:v>
                </c:pt>
                <c:pt idx="3062">
                  <c:v>30.63</c:v>
                </c:pt>
                <c:pt idx="3063">
                  <c:v>30.64</c:v>
                </c:pt>
                <c:pt idx="3064">
                  <c:v>30.650000000000002</c:v>
                </c:pt>
                <c:pt idx="3065">
                  <c:v>30.66</c:v>
                </c:pt>
                <c:pt idx="3066">
                  <c:v>30.67</c:v>
                </c:pt>
                <c:pt idx="3067">
                  <c:v>30.68</c:v>
                </c:pt>
                <c:pt idx="3068">
                  <c:v>30.69</c:v>
                </c:pt>
                <c:pt idx="3069">
                  <c:v>30.7</c:v>
                </c:pt>
                <c:pt idx="3070">
                  <c:v>30.71</c:v>
                </c:pt>
                <c:pt idx="3071">
                  <c:v>30.72</c:v>
                </c:pt>
                <c:pt idx="3072">
                  <c:v>30.73</c:v>
                </c:pt>
                <c:pt idx="3073">
                  <c:v>30.740000000000002</c:v>
                </c:pt>
                <c:pt idx="3074">
                  <c:v>30.75</c:v>
                </c:pt>
                <c:pt idx="3075">
                  <c:v>30.76</c:v>
                </c:pt>
                <c:pt idx="3076">
                  <c:v>30.77</c:v>
                </c:pt>
                <c:pt idx="3077">
                  <c:v>30.78</c:v>
                </c:pt>
                <c:pt idx="3078">
                  <c:v>30.79</c:v>
                </c:pt>
                <c:pt idx="3079">
                  <c:v>30.8</c:v>
                </c:pt>
                <c:pt idx="3080">
                  <c:v>30.810000000000002</c:v>
                </c:pt>
                <c:pt idx="3081">
                  <c:v>30.82</c:v>
                </c:pt>
                <c:pt idx="3082">
                  <c:v>30.830000000000002</c:v>
                </c:pt>
                <c:pt idx="3083">
                  <c:v>30.84</c:v>
                </c:pt>
                <c:pt idx="3084">
                  <c:v>30.85</c:v>
                </c:pt>
                <c:pt idx="3085">
                  <c:v>30.86</c:v>
                </c:pt>
                <c:pt idx="3086">
                  <c:v>30.87</c:v>
                </c:pt>
                <c:pt idx="3087">
                  <c:v>30.88</c:v>
                </c:pt>
                <c:pt idx="3088">
                  <c:v>30.89</c:v>
                </c:pt>
                <c:pt idx="3089">
                  <c:v>30.900000000000002</c:v>
                </c:pt>
                <c:pt idx="3090">
                  <c:v>30.91</c:v>
                </c:pt>
                <c:pt idx="3091">
                  <c:v>30.92</c:v>
                </c:pt>
                <c:pt idx="3092">
                  <c:v>30.93</c:v>
                </c:pt>
                <c:pt idx="3093">
                  <c:v>30.94</c:v>
                </c:pt>
                <c:pt idx="3094">
                  <c:v>30.95</c:v>
                </c:pt>
                <c:pt idx="3095">
                  <c:v>30.96</c:v>
                </c:pt>
                <c:pt idx="3096">
                  <c:v>30.970000000000002</c:v>
                </c:pt>
                <c:pt idx="3097">
                  <c:v>30.98</c:v>
                </c:pt>
                <c:pt idx="3098">
                  <c:v>30.990000000000002</c:v>
                </c:pt>
                <c:pt idx="3099">
                  <c:v>31</c:v>
                </c:pt>
                <c:pt idx="3100">
                  <c:v>31.01</c:v>
                </c:pt>
                <c:pt idx="3101">
                  <c:v>31.02</c:v>
                </c:pt>
                <c:pt idx="3102">
                  <c:v>31.03</c:v>
                </c:pt>
                <c:pt idx="3103">
                  <c:v>31.04</c:v>
                </c:pt>
                <c:pt idx="3104">
                  <c:v>31.05</c:v>
                </c:pt>
                <c:pt idx="3105">
                  <c:v>31.060000000000002</c:v>
                </c:pt>
                <c:pt idx="3106">
                  <c:v>31.07</c:v>
                </c:pt>
                <c:pt idx="3107">
                  <c:v>31.080000000000002</c:v>
                </c:pt>
                <c:pt idx="3108">
                  <c:v>31.09</c:v>
                </c:pt>
                <c:pt idx="3109">
                  <c:v>31.1</c:v>
                </c:pt>
                <c:pt idx="3110">
                  <c:v>31.11</c:v>
                </c:pt>
                <c:pt idx="3111">
                  <c:v>31.12</c:v>
                </c:pt>
                <c:pt idx="3112">
                  <c:v>31.13</c:v>
                </c:pt>
                <c:pt idx="3113">
                  <c:v>31.14</c:v>
                </c:pt>
                <c:pt idx="3114">
                  <c:v>31.150000000000002</c:v>
                </c:pt>
                <c:pt idx="3115">
                  <c:v>31.16</c:v>
                </c:pt>
                <c:pt idx="3116">
                  <c:v>31.17</c:v>
                </c:pt>
                <c:pt idx="3117">
                  <c:v>31.18</c:v>
                </c:pt>
                <c:pt idx="3118">
                  <c:v>31.19</c:v>
                </c:pt>
                <c:pt idx="3119">
                  <c:v>31.2</c:v>
                </c:pt>
                <c:pt idx="3120">
                  <c:v>31.21</c:v>
                </c:pt>
                <c:pt idx="3121">
                  <c:v>31.220000000000002</c:v>
                </c:pt>
                <c:pt idx="3122">
                  <c:v>31.23</c:v>
                </c:pt>
                <c:pt idx="3123">
                  <c:v>31.240000000000002</c:v>
                </c:pt>
                <c:pt idx="3124">
                  <c:v>31.25</c:v>
                </c:pt>
                <c:pt idx="3125">
                  <c:v>31.26</c:v>
                </c:pt>
                <c:pt idx="3126">
                  <c:v>31.27</c:v>
                </c:pt>
                <c:pt idx="3127">
                  <c:v>31.28</c:v>
                </c:pt>
                <c:pt idx="3128">
                  <c:v>31.29</c:v>
                </c:pt>
                <c:pt idx="3129">
                  <c:v>31.3</c:v>
                </c:pt>
                <c:pt idx="3130">
                  <c:v>31.310000000000002</c:v>
                </c:pt>
                <c:pt idx="3131">
                  <c:v>31.32</c:v>
                </c:pt>
                <c:pt idx="3132">
                  <c:v>31.330000000000002</c:v>
                </c:pt>
                <c:pt idx="3133">
                  <c:v>31.34</c:v>
                </c:pt>
                <c:pt idx="3134">
                  <c:v>31.35</c:v>
                </c:pt>
                <c:pt idx="3135">
                  <c:v>31.36</c:v>
                </c:pt>
                <c:pt idx="3136">
                  <c:v>31.37</c:v>
                </c:pt>
                <c:pt idx="3137">
                  <c:v>31.38</c:v>
                </c:pt>
                <c:pt idx="3138">
                  <c:v>31.39</c:v>
                </c:pt>
                <c:pt idx="3139">
                  <c:v>31.400000000000002</c:v>
                </c:pt>
                <c:pt idx="3140">
                  <c:v>31.41</c:v>
                </c:pt>
                <c:pt idx="3141">
                  <c:v>31.42</c:v>
                </c:pt>
                <c:pt idx="3142">
                  <c:v>31.43</c:v>
                </c:pt>
                <c:pt idx="3143">
                  <c:v>31.44</c:v>
                </c:pt>
                <c:pt idx="3144">
                  <c:v>31.45</c:v>
                </c:pt>
                <c:pt idx="3145">
                  <c:v>31.46</c:v>
                </c:pt>
                <c:pt idx="3146">
                  <c:v>31.470000000000002</c:v>
                </c:pt>
                <c:pt idx="3147">
                  <c:v>31.48</c:v>
                </c:pt>
                <c:pt idx="3148">
                  <c:v>31.490000000000002</c:v>
                </c:pt>
                <c:pt idx="3149">
                  <c:v>31.5</c:v>
                </c:pt>
                <c:pt idx="3150">
                  <c:v>31.51</c:v>
                </c:pt>
                <c:pt idx="3151">
                  <c:v>31.52</c:v>
                </c:pt>
                <c:pt idx="3152">
                  <c:v>31.53</c:v>
                </c:pt>
                <c:pt idx="3153">
                  <c:v>31.54</c:v>
                </c:pt>
                <c:pt idx="3154">
                  <c:v>31.55</c:v>
                </c:pt>
                <c:pt idx="3155">
                  <c:v>31.560000000000002</c:v>
                </c:pt>
                <c:pt idx="3156">
                  <c:v>31.57</c:v>
                </c:pt>
                <c:pt idx="3157">
                  <c:v>31.580000000000002</c:v>
                </c:pt>
                <c:pt idx="3158">
                  <c:v>31.59</c:v>
                </c:pt>
                <c:pt idx="3159">
                  <c:v>31.6</c:v>
                </c:pt>
                <c:pt idx="3160">
                  <c:v>31.61</c:v>
                </c:pt>
                <c:pt idx="3161">
                  <c:v>31.62</c:v>
                </c:pt>
                <c:pt idx="3162">
                  <c:v>31.63</c:v>
                </c:pt>
                <c:pt idx="3163">
                  <c:v>31.64</c:v>
                </c:pt>
                <c:pt idx="3164">
                  <c:v>31.650000000000002</c:v>
                </c:pt>
                <c:pt idx="3165">
                  <c:v>31.66</c:v>
                </c:pt>
                <c:pt idx="3166">
                  <c:v>31.67</c:v>
                </c:pt>
                <c:pt idx="3167">
                  <c:v>31.68</c:v>
                </c:pt>
                <c:pt idx="3168">
                  <c:v>31.69</c:v>
                </c:pt>
                <c:pt idx="3169">
                  <c:v>31.7</c:v>
                </c:pt>
                <c:pt idx="3170">
                  <c:v>31.71</c:v>
                </c:pt>
                <c:pt idx="3171">
                  <c:v>31.720000000000002</c:v>
                </c:pt>
                <c:pt idx="3172">
                  <c:v>31.73</c:v>
                </c:pt>
                <c:pt idx="3173">
                  <c:v>31.740000000000002</c:v>
                </c:pt>
                <c:pt idx="3174">
                  <c:v>31.75</c:v>
                </c:pt>
                <c:pt idx="3175">
                  <c:v>31.76</c:v>
                </c:pt>
                <c:pt idx="3176">
                  <c:v>31.77</c:v>
                </c:pt>
                <c:pt idx="3177">
                  <c:v>31.78</c:v>
                </c:pt>
                <c:pt idx="3178">
                  <c:v>31.79</c:v>
                </c:pt>
                <c:pt idx="3179">
                  <c:v>31.8</c:v>
                </c:pt>
                <c:pt idx="3180">
                  <c:v>31.810000000000002</c:v>
                </c:pt>
                <c:pt idx="3181">
                  <c:v>31.82</c:v>
                </c:pt>
                <c:pt idx="3182">
                  <c:v>31.830000000000002</c:v>
                </c:pt>
                <c:pt idx="3183">
                  <c:v>31.84</c:v>
                </c:pt>
                <c:pt idx="3184">
                  <c:v>31.85</c:v>
                </c:pt>
                <c:pt idx="3185">
                  <c:v>31.86</c:v>
                </c:pt>
                <c:pt idx="3186">
                  <c:v>31.87</c:v>
                </c:pt>
                <c:pt idx="3187">
                  <c:v>31.88</c:v>
                </c:pt>
                <c:pt idx="3188">
                  <c:v>31.89</c:v>
                </c:pt>
                <c:pt idx="3189">
                  <c:v>31.900000000000002</c:v>
                </c:pt>
                <c:pt idx="3190">
                  <c:v>31.91</c:v>
                </c:pt>
                <c:pt idx="3191">
                  <c:v>31.92</c:v>
                </c:pt>
                <c:pt idx="3192">
                  <c:v>31.93</c:v>
                </c:pt>
                <c:pt idx="3193">
                  <c:v>31.94</c:v>
                </c:pt>
                <c:pt idx="3194">
                  <c:v>31.95</c:v>
                </c:pt>
                <c:pt idx="3195">
                  <c:v>31.96</c:v>
                </c:pt>
                <c:pt idx="3196">
                  <c:v>31.970000000000002</c:v>
                </c:pt>
                <c:pt idx="3197">
                  <c:v>31.98</c:v>
                </c:pt>
                <c:pt idx="3198">
                  <c:v>31.990000000000002</c:v>
                </c:pt>
                <c:pt idx="3199">
                  <c:v>32</c:v>
                </c:pt>
                <c:pt idx="3200">
                  <c:v>32.01</c:v>
                </c:pt>
                <c:pt idx="3201">
                  <c:v>32.020000000000003</c:v>
                </c:pt>
                <c:pt idx="3202">
                  <c:v>32.03</c:v>
                </c:pt>
                <c:pt idx="3203">
                  <c:v>32.04</c:v>
                </c:pt>
                <c:pt idx="3204">
                  <c:v>32.049999999999997</c:v>
                </c:pt>
                <c:pt idx="3205">
                  <c:v>32.06</c:v>
                </c:pt>
                <c:pt idx="3206">
                  <c:v>32.07</c:v>
                </c:pt>
                <c:pt idx="3207">
                  <c:v>32.08</c:v>
                </c:pt>
                <c:pt idx="3208">
                  <c:v>32.090000000000003</c:v>
                </c:pt>
                <c:pt idx="3209">
                  <c:v>32.1</c:v>
                </c:pt>
                <c:pt idx="3210">
                  <c:v>32.11</c:v>
                </c:pt>
                <c:pt idx="3211">
                  <c:v>32.119999999999997</c:v>
                </c:pt>
                <c:pt idx="3212">
                  <c:v>32.130000000000003</c:v>
                </c:pt>
                <c:pt idx="3213">
                  <c:v>32.14</c:v>
                </c:pt>
                <c:pt idx="3214">
                  <c:v>32.15</c:v>
                </c:pt>
                <c:pt idx="3215">
                  <c:v>32.160000000000004</c:v>
                </c:pt>
                <c:pt idx="3216">
                  <c:v>32.17</c:v>
                </c:pt>
                <c:pt idx="3217">
                  <c:v>32.18</c:v>
                </c:pt>
                <c:pt idx="3218">
                  <c:v>32.19</c:v>
                </c:pt>
                <c:pt idx="3219">
                  <c:v>32.200000000000003</c:v>
                </c:pt>
                <c:pt idx="3220">
                  <c:v>32.21</c:v>
                </c:pt>
                <c:pt idx="3221">
                  <c:v>32.22</c:v>
                </c:pt>
                <c:pt idx="3222">
                  <c:v>32.230000000000004</c:v>
                </c:pt>
                <c:pt idx="3223">
                  <c:v>32.24</c:v>
                </c:pt>
                <c:pt idx="3224">
                  <c:v>32.25</c:v>
                </c:pt>
                <c:pt idx="3225">
                  <c:v>32.26</c:v>
                </c:pt>
                <c:pt idx="3226">
                  <c:v>32.270000000000003</c:v>
                </c:pt>
                <c:pt idx="3227">
                  <c:v>32.28</c:v>
                </c:pt>
                <c:pt idx="3228">
                  <c:v>32.29</c:v>
                </c:pt>
                <c:pt idx="3229">
                  <c:v>32.299999999999997</c:v>
                </c:pt>
                <c:pt idx="3230">
                  <c:v>32.31</c:v>
                </c:pt>
                <c:pt idx="3231">
                  <c:v>32.32</c:v>
                </c:pt>
                <c:pt idx="3232">
                  <c:v>32.33</c:v>
                </c:pt>
                <c:pt idx="3233">
                  <c:v>32.340000000000003</c:v>
                </c:pt>
                <c:pt idx="3234">
                  <c:v>32.35</c:v>
                </c:pt>
                <c:pt idx="3235">
                  <c:v>32.36</c:v>
                </c:pt>
                <c:pt idx="3236">
                  <c:v>32.369999999999997</c:v>
                </c:pt>
                <c:pt idx="3237">
                  <c:v>32.380000000000003</c:v>
                </c:pt>
                <c:pt idx="3238">
                  <c:v>32.39</c:v>
                </c:pt>
                <c:pt idx="3239">
                  <c:v>32.4</c:v>
                </c:pt>
                <c:pt idx="3240">
                  <c:v>32.410000000000004</c:v>
                </c:pt>
                <c:pt idx="3241">
                  <c:v>32.42</c:v>
                </c:pt>
                <c:pt idx="3242">
                  <c:v>32.43</c:v>
                </c:pt>
                <c:pt idx="3243">
                  <c:v>32.44</c:v>
                </c:pt>
                <c:pt idx="3244">
                  <c:v>32.450000000000003</c:v>
                </c:pt>
                <c:pt idx="3245">
                  <c:v>32.46</c:v>
                </c:pt>
                <c:pt idx="3246">
                  <c:v>32.47</c:v>
                </c:pt>
                <c:pt idx="3247">
                  <c:v>32.480000000000004</c:v>
                </c:pt>
                <c:pt idx="3248">
                  <c:v>32.49</c:v>
                </c:pt>
                <c:pt idx="3249">
                  <c:v>32.5</c:v>
                </c:pt>
                <c:pt idx="3250">
                  <c:v>32.51</c:v>
                </c:pt>
                <c:pt idx="3251">
                  <c:v>32.520000000000003</c:v>
                </c:pt>
                <c:pt idx="3252">
                  <c:v>32.53</c:v>
                </c:pt>
                <c:pt idx="3253">
                  <c:v>32.54</c:v>
                </c:pt>
                <c:pt idx="3254">
                  <c:v>32.549999999999997</c:v>
                </c:pt>
                <c:pt idx="3255">
                  <c:v>32.56</c:v>
                </c:pt>
                <c:pt idx="3256">
                  <c:v>32.57</c:v>
                </c:pt>
                <c:pt idx="3257">
                  <c:v>32.58</c:v>
                </c:pt>
                <c:pt idx="3258">
                  <c:v>32.590000000000003</c:v>
                </c:pt>
                <c:pt idx="3259">
                  <c:v>32.6</c:v>
                </c:pt>
                <c:pt idx="3260">
                  <c:v>32.61</c:v>
                </c:pt>
                <c:pt idx="3261">
                  <c:v>32.619999999999997</c:v>
                </c:pt>
                <c:pt idx="3262">
                  <c:v>32.630000000000003</c:v>
                </c:pt>
                <c:pt idx="3263">
                  <c:v>32.64</c:v>
                </c:pt>
                <c:pt idx="3264">
                  <c:v>32.65</c:v>
                </c:pt>
                <c:pt idx="3265">
                  <c:v>32.660000000000004</c:v>
                </c:pt>
                <c:pt idx="3266">
                  <c:v>32.67</c:v>
                </c:pt>
                <c:pt idx="3267">
                  <c:v>32.68</c:v>
                </c:pt>
                <c:pt idx="3268">
                  <c:v>32.69</c:v>
                </c:pt>
                <c:pt idx="3269">
                  <c:v>32.700000000000003</c:v>
                </c:pt>
                <c:pt idx="3270">
                  <c:v>32.71</c:v>
                </c:pt>
                <c:pt idx="3271">
                  <c:v>32.72</c:v>
                </c:pt>
                <c:pt idx="3272">
                  <c:v>32.730000000000004</c:v>
                </c:pt>
                <c:pt idx="3273">
                  <c:v>32.74</c:v>
                </c:pt>
                <c:pt idx="3274">
                  <c:v>32.75</c:v>
                </c:pt>
                <c:pt idx="3275">
                  <c:v>32.76</c:v>
                </c:pt>
                <c:pt idx="3276">
                  <c:v>32.770000000000003</c:v>
                </c:pt>
                <c:pt idx="3277">
                  <c:v>32.78</c:v>
                </c:pt>
                <c:pt idx="3278">
                  <c:v>32.79</c:v>
                </c:pt>
                <c:pt idx="3279">
                  <c:v>32.799999999999997</c:v>
                </c:pt>
                <c:pt idx="3280">
                  <c:v>32.81</c:v>
                </c:pt>
                <c:pt idx="3281">
                  <c:v>32.82</c:v>
                </c:pt>
                <c:pt idx="3282">
                  <c:v>32.83</c:v>
                </c:pt>
                <c:pt idx="3283">
                  <c:v>32.840000000000003</c:v>
                </c:pt>
                <c:pt idx="3284">
                  <c:v>32.85</c:v>
                </c:pt>
                <c:pt idx="3285">
                  <c:v>32.86</c:v>
                </c:pt>
                <c:pt idx="3286">
                  <c:v>32.869999999999997</c:v>
                </c:pt>
                <c:pt idx="3287">
                  <c:v>32.880000000000003</c:v>
                </c:pt>
                <c:pt idx="3288">
                  <c:v>32.89</c:v>
                </c:pt>
                <c:pt idx="3289">
                  <c:v>32.9</c:v>
                </c:pt>
                <c:pt idx="3290">
                  <c:v>32.910000000000004</c:v>
                </c:pt>
                <c:pt idx="3291">
                  <c:v>32.92</c:v>
                </c:pt>
                <c:pt idx="3292">
                  <c:v>32.93</c:v>
                </c:pt>
                <c:pt idx="3293">
                  <c:v>32.94</c:v>
                </c:pt>
                <c:pt idx="3294">
                  <c:v>32.950000000000003</c:v>
                </c:pt>
                <c:pt idx="3295">
                  <c:v>32.96</c:v>
                </c:pt>
                <c:pt idx="3296">
                  <c:v>32.97</c:v>
                </c:pt>
                <c:pt idx="3297">
                  <c:v>32.980000000000004</c:v>
                </c:pt>
                <c:pt idx="3298">
                  <c:v>32.99</c:v>
                </c:pt>
                <c:pt idx="3299">
                  <c:v>33</c:v>
                </c:pt>
                <c:pt idx="3300">
                  <c:v>33.01</c:v>
                </c:pt>
                <c:pt idx="3301">
                  <c:v>33.020000000000003</c:v>
                </c:pt>
                <c:pt idx="3302">
                  <c:v>33.03</c:v>
                </c:pt>
                <c:pt idx="3303">
                  <c:v>33.04</c:v>
                </c:pt>
                <c:pt idx="3304">
                  <c:v>33.049999999999997</c:v>
                </c:pt>
                <c:pt idx="3305">
                  <c:v>33.06</c:v>
                </c:pt>
                <c:pt idx="3306">
                  <c:v>33.07</c:v>
                </c:pt>
                <c:pt idx="3307">
                  <c:v>33.08</c:v>
                </c:pt>
                <c:pt idx="3308">
                  <c:v>33.090000000000003</c:v>
                </c:pt>
                <c:pt idx="3309">
                  <c:v>33.1</c:v>
                </c:pt>
                <c:pt idx="3310">
                  <c:v>33.11</c:v>
                </c:pt>
                <c:pt idx="3311">
                  <c:v>33.119999999999997</c:v>
                </c:pt>
                <c:pt idx="3312">
                  <c:v>33.130000000000003</c:v>
                </c:pt>
                <c:pt idx="3313">
                  <c:v>33.14</c:v>
                </c:pt>
                <c:pt idx="3314">
                  <c:v>33.15</c:v>
                </c:pt>
                <c:pt idx="3315">
                  <c:v>33.160000000000004</c:v>
                </c:pt>
                <c:pt idx="3316">
                  <c:v>33.17</c:v>
                </c:pt>
                <c:pt idx="3317">
                  <c:v>33.18</c:v>
                </c:pt>
                <c:pt idx="3318">
                  <c:v>33.19</c:v>
                </c:pt>
                <c:pt idx="3319">
                  <c:v>33.200000000000003</c:v>
                </c:pt>
                <c:pt idx="3320">
                  <c:v>33.21</c:v>
                </c:pt>
                <c:pt idx="3321">
                  <c:v>33.22</c:v>
                </c:pt>
                <c:pt idx="3322">
                  <c:v>33.230000000000004</c:v>
                </c:pt>
                <c:pt idx="3323">
                  <c:v>33.24</c:v>
                </c:pt>
                <c:pt idx="3324">
                  <c:v>33.25</c:v>
                </c:pt>
                <c:pt idx="3325">
                  <c:v>33.26</c:v>
                </c:pt>
                <c:pt idx="3326">
                  <c:v>33.270000000000003</c:v>
                </c:pt>
                <c:pt idx="3327">
                  <c:v>33.28</c:v>
                </c:pt>
                <c:pt idx="3328">
                  <c:v>33.29</c:v>
                </c:pt>
                <c:pt idx="3329">
                  <c:v>33.299999999999997</c:v>
                </c:pt>
                <c:pt idx="3330">
                  <c:v>33.31</c:v>
                </c:pt>
                <c:pt idx="3331">
                  <c:v>33.32</c:v>
                </c:pt>
                <c:pt idx="3332">
                  <c:v>33.33</c:v>
                </c:pt>
                <c:pt idx="3333">
                  <c:v>33.340000000000003</c:v>
                </c:pt>
                <c:pt idx="3334">
                  <c:v>33.35</c:v>
                </c:pt>
                <c:pt idx="3335">
                  <c:v>33.36</c:v>
                </c:pt>
                <c:pt idx="3336">
                  <c:v>33.369999999999997</c:v>
                </c:pt>
                <c:pt idx="3337">
                  <c:v>33.380000000000003</c:v>
                </c:pt>
                <c:pt idx="3338">
                  <c:v>33.39</c:v>
                </c:pt>
                <c:pt idx="3339">
                  <c:v>33.4</c:v>
                </c:pt>
                <c:pt idx="3340">
                  <c:v>33.410000000000004</c:v>
                </c:pt>
                <c:pt idx="3341">
                  <c:v>33.42</c:v>
                </c:pt>
                <c:pt idx="3342">
                  <c:v>33.43</c:v>
                </c:pt>
                <c:pt idx="3343">
                  <c:v>33.44</c:v>
                </c:pt>
                <c:pt idx="3344">
                  <c:v>33.450000000000003</c:v>
                </c:pt>
                <c:pt idx="3345">
                  <c:v>33.46</c:v>
                </c:pt>
                <c:pt idx="3346">
                  <c:v>33.47</c:v>
                </c:pt>
                <c:pt idx="3347">
                  <c:v>33.480000000000004</c:v>
                </c:pt>
                <c:pt idx="3348">
                  <c:v>33.49</c:v>
                </c:pt>
                <c:pt idx="3349">
                  <c:v>33.5</c:v>
                </c:pt>
                <c:pt idx="3350">
                  <c:v>33.51</c:v>
                </c:pt>
                <c:pt idx="3351">
                  <c:v>33.520000000000003</c:v>
                </c:pt>
                <c:pt idx="3352">
                  <c:v>33.53</c:v>
                </c:pt>
                <c:pt idx="3353">
                  <c:v>33.54</c:v>
                </c:pt>
                <c:pt idx="3354">
                  <c:v>33.549999999999997</c:v>
                </c:pt>
                <c:pt idx="3355">
                  <c:v>33.56</c:v>
                </c:pt>
                <c:pt idx="3356">
                  <c:v>33.57</c:v>
                </c:pt>
                <c:pt idx="3357">
                  <c:v>33.58</c:v>
                </c:pt>
                <c:pt idx="3358">
                  <c:v>33.590000000000003</c:v>
                </c:pt>
                <c:pt idx="3359">
                  <c:v>33.6</c:v>
                </c:pt>
                <c:pt idx="3360">
                  <c:v>33.61</c:v>
                </c:pt>
                <c:pt idx="3361">
                  <c:v>33.619999999999997</c:v>
                </c:pt>
                <c:pt idx="3362">
                  <c:v>33.630000000000003</c:v>
                </c:pt>
                <c:pt idx="3363">
                  <c:v>33.64</c:v>
                </c:pt>
                <c:pt idx="3364">
                  <c:v>33.65</c:v>
                </c:pt>
                <c:pt idx="3365">
                  <c:v>33.660000000000004</c:v>
                </c:pt>
                <c:pt idx="3366">
                  <c:v>33.67</c:v>
                </c:pt>
                <c:pt idx="3367">
                  <c:v>33.68</c:v>
                </c:pt>
                <c:pt idx="3368">
                  <c:v>33.69</c:v>
                </c:pt>
                <c:pt idx="3369">
                  <c:v>33.700000000000003</c:v>
                </c:pt>
                <c:pt idx="3370">
                  <c:v>33.71</c:v>
                </c:pt>
                <c:pt idx="3371">
                  <c:v>33.72</c:v>
                </c:pt>
                <c:pt idx="3372">
                  <c:v>33.730000000000004</c:v>
                </c:pt>
                <c:pt idx="3373">
                  <c:v>33.74</c:v>
                </c:pt>
                <c:pt idx="3374">
                  <c:v>33.75</c:v>
                </c:pt>
                <c:pt idx="3375">
                  <c:v>33.76</c:v>
                </c:pt>
                <c:pt idx="3376">
                  <c:v>33.770000000000003</c:v>
                </c:pt>
                <c:pt idx="3377">
                  <c:v>33.78</c:v>
                </c:pt>
                <c:pt idx="3378">
                  <c:v>33.79</c:v>
                </c:pt>
                <c:pt idx="3379">
                  <c:v>33.799999999999997</c:v>
                </c:pt>
                <c:pt idx="3380">
                  <c:v>33.81</c:v>
                </c:pt>
                <c:pt idx="3381">
                  <c:v>33.82</c:v>
                </c:pt>
                <c:pt idx="3382">
                  <c:v>33.83</c:v>
                </c:pt>
                <c:pt idx="3383">
                  <c:v>33.840000000000003</c:v>
                </c:pt>
                <c:pt idx="3384">
                  <c:v>33.85</c:v>
                </c:pt>
                <c:pt idx="3385">
                  <c:v>33.86</c:v>
                </c:pt>
                <c:pt idx="3386">
                  <c:v>33.869999999999997</c:v>
                </c:pt>
                <c:pt idx="3387">
                  <c:v>33.880000000000003</c:v>
                </c:pt>
                <c:pt idx="3388">
                  <c:v>33.89</c:v>
                </c:pt>
                <c:pt idx="3389">
                  <c:v>33.9</c:v>
                </c:pt>
                <c:pt idx="3390">
                  <c:v>33.910000000000004</c:v>
                </c:pt>
                <c:pt idx="3391">
                  <c:v>33.92</c:v>
                </c:pt>
                <c:pt idx="3392">
                  <c:v>33.93</c:v>
                </c:pt>
                <c:pt idx="3393">
                  <c:v>33.94</c:v>
                </c:pt>
                <c:pt idx="3394">
                  <c:v>33.950000000000003</c:v>
                </c:pt>
                <c:pt idx="3395">
                  <c:v>33.96</c:v>
                </c:pt>
                <c:pt idx="3396">
                  <c:v>33.97</c:v>
                </c:pt>
                <c:pt idx="3397">
                  <c:v>33.980000000000004</c:v>
                </c:pt>
                <c:pt idx="3398">
                  <c:v>33.99</c:v>
                </c:pt>
                <c:pt idx="3399">
                  <c:v>34</c:v>
                </c:pt>
                <c:pt idx="3400">
                  <c:v>34.01</c:v>
                </c:pt>
                <c:pt idx="3401">
                  <c:v>34.020000000000003</c:v>
                </c:pt>
                <c:pt idx="3402">
                  <c:v>34.03</c:v>
                </c:pt>
                <c:pt idx="3403">
                  <c:v>34.04</c:v>
                </c:pt>
                <c:pt idx="3404">
                  <c:v>34.049999999999997</c:v>
                </c:pt>
                <c:pt idx="3405">
                  <c:v>34.06</c:v>
                </c:pt>
                <c:pt idx="3406">
                  <c:v>34.07</c:v>
                </c:pt>
                <c:pt idx="3407">
                  <c:v>34.08</c:v>
                </c:pt>
                <c:pt idx="3408">
                  <c:v>34.090000000000003</c:v>
                </c:pt>
                <c:pt idx="3409">
                  <c:v>34.1</c:v>
                </c:pt>
                <c:pt idx="3410">
                  <c:v>34.11</c:v>
                </c:pt>
                <c:pt idx="3411">
                  <c:v>34.119999999999997</c:v>
                </c:pt>
                <c:pt idx="3412">
                  <c:v>34.130000000000003</c:v>
                </c:pt>
                <c:pt idx="3413">
                  <c:v>34.14</c:v>
                </c:pt>
                <c:pt idx="3414">
                  <c:v>34.15</c:v>
                </c:pt>
                <c:pt idx="3415">
                  <c:v>34.160000000000004</c:v>
                </c:pt>
                <c:pt idx="3416">
                  <c:v>34.17</c:v>
                </c:pt>
                <c:pt idx="3417">
                  <c:v>34.18</c:v>
                </c:pt>
                <c:pt idx="3418">
                  <c:v>34.19</c:v>
                </c:pt>
                <c:pt idx="3419">
                  <c:v>34.200000000000003</c:v>
                </c:pt>
                <c:pt idx="3420">
                  <c:v>34.21</c:v>
                </c:pt>
                <c:pt idx="3421">
                  <c:v>34.22</c:v>
                </c:pt>
                <c:pt idx="3422">
                  <c:v>34.230000000000004</c:v>
                </c:pt>
                <c:pt idx="3423">
                  <c:v>34.24</c:v>
                </c:pt>
                <c:pt idx="3424">
                  <c:v>34.25</c:v>
                </c:pt>
                <c:pt idx="3425">
                  <c:v>34.26</c:v>
                </c:pt>
                <c:pt idx="3426">
                  <c:v>34.270000000000003</c:v>
                </c:pt>
                <c:pt idx="3427">
                  <c:v>34.28</c:v>
                </c:pt>
                <c:pt idx="3428">
                  <c:v>34.29</c:v>
                </c:pt>
                <c:pt idx="3429">
                  <c:v>34.300000000000004</c:v>
                </c:pt>
                <c:pt idx="3430">
                  <c:v>34.31</c:v>
                </c:pt>
                <c:pt idx="3431">
                  <c:v>34.32</c:v>
                </c:pt>
                <c:pt idx="3432">
                  <c:v>34.33</c:v>
                </c:pt>
                <c:pt idx="3433">
                  <c:v>34.340000000000003</c:v>
                </c:pt>
                <c:pt idx="3434">
                  <c:v>34.35</c:v>
                </c:pt>
                <c:pt idx="3435">
                  <c:v>34.36</c:v>
                </c:pt>
                <c:pt idx="3436">
                  <c:v>34.369999999999997</c:v>
                </c:pt>
                <c:pt idx="3437">
                  <c:v>34.380000000000003</c:v>
                </c:pt>
                <c:pt idx="3438">
                  <c:v>34.39</c:v>
                </c:pt>
                <c:pt idx="3439">
                  <c:v>34.4</c:v>
                </c:pt>
                <c:pt idx="3440">
                  <c:v>34.410000000000004</c:v>
                </c:pt>
                <c:pt idx="3441">
                  <c:v>34.42</c:v>
                </c:pt>
                <c:pt idx="3442">
                  <c:v>34.43</c:v>
                </c:pt>
                <c:pt idx="3443">
                  <c:v>34.44</c:v>
                </c:pt>
                <c:pt idx="3444">
                  <c:v>34.450000000000003</c:v>
                </c:pt>
                <c:pt idx="3445">
                  <c:v>34.46</c:v>
                </c:pt>
                <c:pt idx="3446">
                  <c:v>34.47</c:v>
                </c:pt>
                <c:pt idx="3447">
                  <c:v>34.480000000000004</c:v>
                </c:pt>
                <c:pt idx="3448">
                  <c:v>34.49</c:v>
                </c:pt>
                <c:pt idx="3449">
                  <c:v>34.5</c:v>
                </c:pt>
                <c:pt idx="3450">
                  <c:v>34.51</c:v>
                </c:pt>
                <c:pt idx="3451">
                  <c:v>34.520000000000003</c:v>
                </c:pt>
                <c:pt idx="3452">
                  <c:v>34.53</c:v>
                </c:pt>
                <c:pt idx="3453">
                  <c:v>34.54</c:v>
                </c:pt>
                <c:pt idx="3454">
                  <c:v>34.550000000000004</c:v>
                </c:pt>
                <c:pt idx="3455">
                  <c:v>34.56</c:v>
                </c:pt>
                <c:pt idx="3456">
                  <c:v>34.57</c:v>
                </c:pt>
                <c:pt idx="3457">
                  <c:v>34.58</c:v>
                </c:pt>
                <c:pt idx="3458">
                  <c:v>34.590000000000003</c:v>
                </c:pt>
                <c:pt idx="3459">
                  <c:v>34.6</c:v>
                </c:pt>
                <c:pt idx="3460">
                  <c:v>34.61</c:v>
                </c:pt>
                <c:pt idx="3461">
                  <c:v>34.619999999999997</c:v>
                </c:pt>
                <c:pt idx="3462">
                  <c:v>34.630000000000003</c:v>
                </c:pt>
                <c:pt idx="3463">
                  <c:v>34.64</c:v>
                </c:pt>
                <c:pt idx="3464">
                  <c:v>34.65</c:v>
                </c:pt>
                <c:pt idx="3465">
                  <c:v>34.660000000000004</c:v>
                </c:pt>
                <c:pt idx="3466">
                  <c:v>34.67</c:v>
                </c:pt>
                <c:pt idx="3467">
                  <c:v>34.68</c:v>
                </c:pt>
                <c:pt idx="3468">
                  <c:v>34.69</c:v>
                </c:pt>
                <c:pt idx="3469">
                  <c:v>34.700000000000003</c:v>
                </c:pt>
                <c:pt idx="3470">
                  <c:v>34.71</c:v>
                </c:pt>
                <c:pt idx="3471">
                  <c:v>34.72</c:v>
                </c:pt>
                <c:pt idx="3472">
                  <c:v>34.730000000000004</c:v>
                </c:pt>
                <c:pt idx="3473">
                  <c:v>34.74</c:v>
                </c:pt>
                <c:pt idx="3474">
                  <c:v>34.75</c:v>
                </c:pt>
                <c:pt idx="3475">
                  <c:v>34.76</c:v>
                </c:pt>
                <c:pt idx="3476">
                  <c:v>34.770000000000003</c:v>
                </c:pt>
                <c:pt idx="3477">
                  <c:v>34.78</c:v>
                </c:pt>
                <c:pt idx="3478">
                  <c:v>34.79</c:v>
                </c:pt>
                <c:pt idx="3479">
                  <c:v>34.800000000000004</c:v>
                </c:pt>
                <c:pt idx="3480">
                  <c:v>34.81</c:v>
                </c:pt>
                <c:pt idx="3481">
                  <c:v>34.82</c:v>
                </c:pt>
                <c:pt idx="3482">
                  <c:v>34.83</c:v>
                </c:pt>
                <c:pt idx="3483">
                  <c:v>34.840000000000003</c:v>
                </c:pt>
                <c:pt idx="3484">
                  <c:v>34.85</c:v>
                </c:pt>
                <c:pt idx="3485">
                  <c:v>34.86</c:v>
                </c:pt>
                <c:pt idx="3486">
                  <c:v>34.869999999999997</c:v>
                </c:pt>
                <c:pt idx="3487">
                  <c:v>34.880000000000003</c:v>
                </c:pt>
                <c:pt idx="3488">
                  <c:v>34.89</c:v>
                </c:pt>
                <c:pt idx="3489">
                  <c:v>34.9</c:v>
                </c:pt>
                <c:pt idx="3490">
                  <c:v>34.910000000000004</c:v>
                </c:pt>
                <c:pt idx="3491">
                  <c:v>34.92</c:v>
                </c:pt>
                <c:pt idx="3492">
                  <c:v>34.93</c:v>
                </c:pt>
                <c:pt idx="3493">
                  <c:v>34.94</c:v>
                </c:pt>
                <c:pt idx="3494">
                  <c:v>34.950000000000003</c:v>
                </c:pt>
                <c:pt idx="3495">
                  <c:v>34.96</c:v>
                </c:pt>
                <c:pt idx="3496">
                  <c:v>34.97</c:v>
                </c:pt>
                <c:pt idx="3497">
                  <c:v>34.980000000000004</c:v>
                </c:pt>
                <c:pt idx="3498">
                  <c:v>34.99</c:v>
                </c:pt>
                <c:pt idx="3499">
                  <c:v>35</c:v>
                </c:pt>
                <c:pt idx="3500">
                  <c:v>35.01</c:v>
                </c:pt>
                <c:pt idx="3501">
                  <c:v>35.020000000000003</c:v>
                </c:pt>
                <c:pt idx="3502">
                  <c:v>35.03</c:v>
                </c:pt>
                <c:pt idx="3503">
                  <c:v>35.04</c:v>
                </c:pt>
                <c:pt idx="3504">
                  <c:v>35.050000000000004</c:v>
                </c:pt>
                <c:pt idx="3505">
                  <c:v>35.06</c:v>
                </c:pt>
                <c:pt idx="3506">
                  <c:v>35.07</c:v>
                </c:pt>
                <c:pt idx="3507">
                  <c:v>35.08</c:v>
                </c:pt>
                <c:pt idx="3508">
                  <c:v>35.090000000000003</c:v>
                </c:pt>
                <c:pt idx="3509">
                  <c:v>35.1</c:v>
                </c:pt>
                <c:pt idx="3510">
                  <c:v>35.11</c:v>
                </c:pt>
                <c:pt idx="3511">
                  <c:v>35.119999999999997</c:v>
                </c:pt>
                <c:pt idx="3512">
                  <c:v>35.130000000000003</c:v>
                </c:pt>
                <c:pt idx="3513">
                  <c:v>35.14</c:v>
                </c:pt>
                <c:pt idx="3514">
                  <c:v>35.15</c:v>
                </c:pt>
                <c:pt idx="3515">
                  <c:v>35.160000000000004</c:v>
                </c:pt>
                <c:pt idx="3516">
                  <c:v>35.17</c:v>
                </c:pt>
                <c:pt idx="3517">
                  <c:v>35.18</c:v>
                </c:pt>
                <c:pt idx="3518">
                  <c:v>35.19</c:v>
                </c:pt>
                <c:pt idx="3519">
                  <c:v>35.200000000000003</c:v>
                </c:pt>
                <c:pt idx="3520">
                  <c:v>35.21</c:v>
                </c:pt>
                <c:pt idx="3521">
                  <c:v>35.22</c:v>
                </c:pt>
                <c:pt idx="3522">
                  <c:v>35.230000000000004</c:v>
                </c:pt>
                <c:pt idx="3523">
                  <c:v>35.24</c:v>
                </c:pt>
                <c:pt idx="3524">
                  <c:v>35.25</c:v>
                </c:pt>
                <c:pt idx="3525">
                  <c:v>35.26</c:v>
                </c:pt>
                <c:pt idx="3526">
                  <c:v>35.270000000000003</c:v>
                </c:pt>
                <c:pt idx="3527">
                  <c:v>35.28</c:v>
                </c:pt>
                <c:pt idx="3528">
                  <c:v>35.29</c:v>
                </c:pt>
                <c:pt idx="3529">
                  <c:v>35.300000000000004</c:v>
                </c:pt>
                <c:pt idx="3530">
                  <c:v>35.31</c:v>
                </c:pt>
                <c:pt idx="3531">
                  <c:v>35.32</c:v>
                </c:pt>
                <c:pt idx="3532">
                  <c:v>35.33</c:v>
                </c:pt>
                <c:pt idx="3533">
                  <c:v>35.340000000000003</c:v>
                </c:pt>
                <c:pt idx="3534">
                  <c:v>35.35</c:v>
                </c:pt>
                <c:pt idx="3535">
                  <c:v>35.36</c:v>
                </c:pt>
                <c:pt idx="3536">
                  <c:v>35.369999999999997</c:v>
                </c:pt>
                <c:pt idx="3537">
                  <c:v>35.380000000000003</c:v>
                </c:pt>
                <c:pt idx="3538">
                  <c:v>35.39</c:v>
                </c:pt>
                <c:pt idx="3539">
                  <c:v>35.4</c:v>
                </c:pt>
                <c:pt idx="3540">
                  <c:v>35.410000000000004</c:v>
                </c:pt>
                <c:pt idx="3541">
                  <c:v>35.42</c:v>
                </c:pt>
                <c:pt idx="3542">
                  <c:v>35.43</c:v>
                </c:pt>
                <c:pt idx="3543">
                  <c:v>35.44</c:v>
                </c:pt>
                <c:pt idx="3544">
                  <c:v>35.450000000000003</c:v>
                </c:pt>
                <c:pt idx="3545">
                  <c:v>35.46</c:v>
                </c:pt>
                <c:pt idx="3546">
                  <c:v>35.47</c:v>
                </c:pt>
                <c:pt idx="3547">
                  <c:v>35.480000000000004</c:v>
                </c:pt>
                <c:pt idx="3548">
                  <c:v>35.49</c:v>
                </c:pt>
                <c:pt idx="3549">
                  <c:v>35.5</c:v>
                </c:pt>
                <c:pt idx="3550">
                  <c:v>35.51</c:v>
                </c:pt>
                <c:pt idx="3551">
                  <c:v>35.520000000000003</c:v>
                </c:pt>
                <c:pt idx="3552">
                  <c:v>35.53</c:v>
                </c:pt>
                <c:pt idx="3553">
                  <c:v>35.54</c:v>
                </c:pt>
                <c:pt idx="3554">
                  <c:v>35.550000000000004</c:v>
                </c:pt>
                <c:pt idx="3555">
                  <c:v>35.56</c:v>
                </c:pt>
                <c:pt idx="3556">
                  <c:v>35.57</c:v>
                </c:pt>
                <c:pt idx="3557">
                  <c:v>35.58</c:v>
                </c:pt>
                <c:pt idx="3558">
                  <c:v>35.590000000000003</c:v>
                </c:pt>
                <c:pt idx="3559">
                  <c:v>35.6</c:v>
                </c:pt>
                <c:pt idx="3560">
                  <c:v>35.61</c:v>
                </c:pt>
                <c:pt idx="3561">
                  <c:v>35.619999999999997</c:v>
                </c:pt>
                <c:pt idx="3562">
                  <c:v>35.630000000000003</c:v>
                </c:pt>
                <c:pt idx="3563">
                  <c:v>35.64</c:v>
                </c:pt>
                <c:pt idx="3564">
                  <c:v>35.65</c:v>
                </c:pt>
                <c:pt idx="3565">
                  <c:v>35.660000000000004</c:v>
                </c:pt>
                <c:pt idx="3566">
                  <c:v>35.67</c:v>
                </c:pt>
                <c:pt idx="3567">
                  <c:v>35.68</c:v>
                </c:pt>
                <c:pt idx="3568">
                  <c:v>35.69</c:v>
                </c:pt>
                <c:pt idx="3569">
                  <c:v>35.700000000000003</c:v>
                </c:pt>
                <c:pt idx="3570">
                  <c:v>35.71</c:v>
                </c:pt>
                <c:pt idx="3571">
                  <c:v>35.72</c:v>
                </c:pt>
                <c:pt idx="3572">
                  <c:v>35.730000000000004</c:v>
                </c:pt>
                <c:pt idx="3573">
                  <c:v>35.74</c:v>
                </c:pt>
                <c:pt idx="3574">
                  <c:v>35.75</c:v>
                </c:pt>
                <c:pt idx="3575">
                  <c:v>35.76</c:v>
                </c:pt>
                <c:pt idx="3576">
                  <c:v>35.770000000000003</c:v>
                </c:pt>
                <c:pt idx="3577">
                  <c:v>35.78</c:v>
                </c:pt>
                <c:pt idx="3578">
                  <c:v>35.79</c:v>
                </c:pt>
                <c:pt idx="3579">
                  <c:v>35.800000000000004</c:v>
                </c:pt>
                <c:pt idx="3580">
                  <c:v>35.81</c:v>
                </c:pt>
                <c:pt idx="3581">
                  <c:v>35.82</c:v>
                </c:pt>
                <c:pt idx="3582">
                  <c:v>35.83</c:v>
                </c:pt>
                <c:pt idx="3583">
                  <c:v>35.840000000000003</c:v>
                </c:pt>
                <c:pt idx="3584">
                  <c:v>35.85</c:v>
                </c:pt>
                <c:pt idx="3585">
                  <c:v>35.86</c:v>
                </c:pt>
                <c:pt idx="3586">
                  <c:v>35.869999999999997</c:v>
                </c:pt>
                <c:pt idx="3587">
                  <c:v>35.880000000000003</c:v>
                </c:pt>
                <c:pt idx="3588">
                  <c:v>35.89</c:v>
                </c:pt>
                <c:pt idx="3589">
                  <c:v>35.9</c:v>
                </c:pt>
                <c:pt idx="3590">
                  <c:v>35.910000000000004</c:v>
                </c:pt>
                <c:pt idx="3591">
                  <c:v>35.92</c:v>
                </c:pt>
                <c:pt idx="3592">
                  <c:v>35.93</c:v>
                </c:pt>
                <c:pt idx="3593">
                  <c:v>35.94</c:v>
                </c:pt>
                <c:pt idx="3594">
                  <c:v>35.950000000000003</c:v>
                </c:pt>
                <c:pt idx="3595">
                  <c:v>35.96</c:v>
                </c:pt>
                <c:pt idx="3596">
                  <c:v>35.97</c:v>
                </c:pt>
                <c:pt idx="3597">
                  <c:v>35.980000000000004</c:v>
                </c:pt>
                <c:pt idx="3598">
                  <c:v>35.99</c:v>
                </c:pt>
                <c:pt idx="3599">
                  <c:v>36</c:v>
                </c:pt>
                <c:pt idx="3600">
                  <c:v>36.01</c:v>
                </c:pt>
                <c:pt idx="3601">
                  <c:v>36.020000000000003</c:v>
                </c:pt>
                <c:pt idx="3602">
                  <c:v>36.03</c:v>
                </c:pt>
                <c:pt idx="3603">
                  <c:v>36.04</c:v>
                </c:pt>
                <c:pt idx="3604">
                  <c:v>36.050000000000004</c:v>
                </c:pt>
                <c:pt idx="3605">
                  <c:v>36.06</c:v>
                </c:pt>
                <c:pt idx="3606">
                  <c:v>36.07</c:v>
                </c:pt>
                <c:pt idx="3607">
                  <c:v>36.08</c:v>
                </c:pt>
                <c:pt idx="3608">
                  <c:v>36.090000000000003</c:v>
                </c:pt>
                <c:pt idx="3609">
                  <c:v>36.1</c:v>
                </c:pt>
                <c:pt idx="3610">
                  <c:v>36.11</c:v>
                </c:pt>
                <c:pt idx="3611">
                  <c:v>36.119999999999997</c:v>
                </c:pt>
                <c:pt idx="3612">
                  <c:v>36.130000000000003</c:v>
                </c:pt>
                <c:pt idx="3613">
                  <c:v>36.14</c:v>
                </c:pt>
                <c:pt idx="3614">
                  <c:v>36.15</c:v>
                </c:pt>
                <c:pt idx="3615">
                  <c:v>36.160000000000004</c:v>
                </c:pt>
                <c:pt idx="3616">
                  <c:v>36.17</c:v>
                </c:pt>
                <c:pt idx="3617">
                  <c:v>36.18</c:v>
                </c:pt>
                <c:pt idx="3618">
                  <c:v>36.19</c:v>
                </c:pt>
                <c:pt idx="3619">
                  <c:v>36.200000000000003</c:v>
                </c:pt>
                <c:pt idx="3620">
                  <c:v>36.21</c:v>
                </c:pt>
                <c:pt idx="3621">
                  <c:v>36.22</c:v>
                </c:pt>
                <c:pt idx="3622">
                  <c:v>36.230000000000004</c:v>
                </c:pt>
                <c:pt idx="3623">
                  <c:v>36.24</c:v>
                </c:pt>
                <c:pt idx="3624">
                  <c:v>36.25</c:v>
                </c:pt>
                <c:pt idx="3625">
                  <c:v>36.26</c:v>
                </c:pt>
                <c:pt idx="3626">
                  <c:v>36.270000000000003</c:v>
                </c:pt>
                <c:pt idx="3627">
                  <c:v>36.28</c:v>
                </c:pt>
                <c:pt idx="3628">
                  <c:v>36.29</c:v>
                </c:pt>
                <c:pt idx="3629">
                  <c:v>36.300000000000004</c:v>
                </c:pt>
                <c:pt idx="3630">
                  <c:v>36.31</c:v>
                </c:pt>
                <c:pt idx="3631">
                  <c:v>36.32</c:v>
                </c:pt>
                <c:pt idx="3632">
                  <c:v>36.33</c:v>
                </c:pt>
                <c:pt idx="3633">
                  <c:v>36.340000000000003</c:v>
                </c:pt>
                <c:pt idx="3634">
                  <c:v>36.35</c:v>
                </c:pt>
                <c:pt idx="3635">
                  <c:v>36.36</c:v>
                </c:pt>
                <c:pt idx="3636">
                  <c:v>36.369999999999997</c:v>
                </c:pt>
                <c:pt idx="3637">
                  <c:v>36.380000000000003</c:v>
                </c:pt>
                <c:pt idx="3638">
                  <c:v>36.39</c:v>
                </c:pt>
                <c:pt idx="3639">
                  <c:v>36.4</c:v>
                </c:pt>
                <c:pt idx="3640">
                  <c:v>36.410000000000004</c:v>
                </c:pt>
                <c:pt idx="3641">
                  <c:v>36.42</c:v>
                </c:pt>
                <c:pt idx="3642">
                  <c:v>36.43</c:v>
                </c:pt>
                <c:pt idx="3643">
                  <c:v>36.44</c:v>
                </c:pt>
                <c:pt idx="3644">
                  <c:v>36.450000000000003</c:v>
                </c:pt>
                <c:pt idx="3645">
                  <c:v>36.46</c:v>
                </c:pt>
                <c:pt idx="3646">
                  <c:v>36.47</c:v>
                </c:pt>
                <c:pt idx="3647">
                  <c:v>36.480000000000004</c:v>
                </c:pt>
                <c:pt idx="3648">
                  <c:v>36.49</c:v>
                </c:pt>
                <c:pt idx="3649">
                  <c:v>36.5</c:v>
                </c:pt>
                <c:pt idx="3650">
                  <c:v>36.51</c:v>
                </c:pt>
                <c:pt idx="3651">
                  <c:v>36.520000000000003</c:v>
                </c:pt>
                <c:pt idx="3652">
                  <c:v>36.53</c:v>
                </c:pt>
                <c:pt idx="3653">
                  <c:v>36.54</c:v>
                </c:pt>
                <c:pt idx="3654">
                  <c:v>36.550000000000004</c:v>
                </c:pt>
                <c:pt idx="3655">
                  <c:v>36.56</c:v>
                </c:pt>
                <c:pt idx="3656">
                  <c:v>36.57</c:v>
                </c:pt>
                <c:pt idx="3657">
                  <c:v>36.58</c:v>
                </c:pt>
                <c:pt idx="3658">
                  <c:v>36.590000000000003</c:v>
                </c:pt>
                <c:pt idx="3659">
                  <c:v>36.6</c:v>
                </c:pt>
                <c:pt idx="3660">
                  <c:v>36.61</c:v>
                </c:pt>
                <c:pt idx="3661">
                  <c:v>36.619999999999997</c:v>
                </c:pt>
                <c:pt idx="3662">
                  <c:v>36.630000000000003</c:v>
                </c:pt>
                <c:pt idx="3663">
                  <c:v>36.64</c:v>
                </c:pt>
                <c:pt idx="3664">
                  <c:v>36.65</c:v>
                </c:pt>
                <c:pt idx="3665">
                  <c:v>36.660000000000004</c:v>
                </c:pt>
                <c:pt idx="3666">
                  <c:v>36.67</c:v>
                </c:pt>
                <c:pt idx="3667">
                  <c:v>36.68</c:v>
                </c:pt>
                <c:pt idx="3668">
                  <c:v>36.69</c:v>
                </c:pt>
                <c:pt idx="3669">
                  <c:v>36.700000000000003</c:v>
                </c:pt>
                <c:pt idx="3670">
                  <c:v>36.71</c:v>
                </c:pt>
                <c:pt idx="3671">
                  <c:v>36.72</c:v>
                </c:pt>
                <c:pt idx="3672">
                  <c:v>36.730000000000004</c:v>
                </c:pt>
                <c:pt idx="3673">
                  <c:v>36.74</c:v>
                </c:pt>
                <c:pt idx="3674">
                  <c:v>36.75</c:v>
                </c:pt>
                <c:pt idx="3675">
                  <c:v>36.76</c:v>
                </c:pt>
                <c:pt idx="3676">
                  <c:v>36.770000000000003</c:v>
                </c:pt>
                <c:pt idx="3677">
                  <c:v>36.78</c:v>
                </c:pt>
                <c:pt idx="3678">
                  <c:v>36.79</c:v>
                </c:pt>
                <c:pt idx="3679">
                  <c:v>36.800000000000004</c:v>
                </c:pt>
                <c:pt idx="3680">
                  <c:v>36.81</c:v>
                </c:pt>
                <c:pt idx="3681">
                  <c:v>36.82</c:v>
                </c:pt>
                <c:pt idx="3682">
                  <c:v>36.83</c:v>
                </c:pt>
                <c:pt idx="3683">
                  <c:v>36.840000000000003</c:v>
                </c:pt>
                <c:pt idx="3684">
                  <c:v>36.85</c:v>
                </c:pt>
                <c:pt idx="3685">
                  <c:v>36.86</c:v>
                </c:pt>
                <c:pt idx="3686">
                  <c:v>36.869999999999997</c:v>
                </c:pt>
                <c:pt idx="3687">
                  <c:v>36.880000000000003</c:v>
                </c:pt>
                <c:pt idx="3688">
                  <c:v>36.89</c:v>
                </c:pt>
                <c:pt idx="3689">
                  <c:v>36.9</c:v>
                </c:pt>
                <c:pt idx="3690">
                  <c:v>36.910000000000004</c:v>
                </c:pt>
                <c:pt idx="3691">
                  <c:v>36.92</c:v>
                </c:pt>
                <c:pt idx="3692">
                  <c:v>36.93</c:v>
                </c:pt>
                <c:pt idx="3693">
                  <c:v>36.94</c:v>
                </c:pt>
                <c:pt idx="3694">
                  <c:v>36.950000000000003</c:v>
                </c:pt>
                <c:pt idx="3695">
                  <c:v>36.96</c:v>
                </c:pt>
                <c:pt idx="3696">
                  <c:v>36.97</c:v>
                </c:pt>
                <c:pt idx="3697">
                  <c:v>36.980000000000004</c:v>
                </c:pt>
                <c:pt idx="3698">
                  <c:v>36.99</c:v>
                </c:pt>
                <c:pt idx="3699">
                  <c:v>37</c:v>
                </c:pt>
                <c:pt idx="3700">
                  <c:v>37.01</c:v>
                </c:pt>
                <c:pt idx="3701">
                  <c:v>37.020000000000003</c:v>
                </c:pt>
                <c:pt idx="3702">
                  <c:v>37.03</c:v>
                </c:pt>
                <c:pt idx="3703">
                  <c:v>37.04</c:v>
                </c:pt>
                <c:pt idx="3704">
                  <c:v>37.050000000000004</c:v>
                </c:pt>
                <c:pt idx="3705">
                  <c:v>37.06</c:v>
                </c:pt>
                <c:pt idx="3706">
                  <c:v>37.07</c:v>
                </c:pt>
                <c:pt idx="3707">
                  <c:v>37.08</c:v>
                </c:pt>
                <c:pt idx="3708">
                  <c:v>37.090000000000003</c:v>
                </c:pt>
                <c:pt idx="3709">
                  <c:v>37.1</c:v>
                </c:pt>
                <c:pt idx="3710">
                  <c:v>37.11</c:v>
                </c:pt>
                <c:pt idx="3711">
                  <c:v>37.119999999999997</c:v>
                </c:pt>
                <c:pt idx="3712">
                  <c:v>37.130000000000003</c:v>
                </c:pt>
                <c:pt idx="3713">
                  <c:v>37.14</c:v>
                </c:pt>
                <c:pt idx="3714">
                  <c:v>37.15</c:v>
                </c:pt>
                <c:pt idx="3715">
                  <c:v>37.160000000000004</c:v>
                </c:pt>
                <c:pt idx="3716">
                  <c:v>37.17</c:v>
                </c:pt>
                <c:pt idx="3717">
                  <c:v>37.18</c:v>
                </c:pt>
                <c:pt idx="3718">
                  <c:v>37.19</c:v>
                </c:pt>
                <c:pt idx="3719">
                  <c:v>37.200000000000003</c:v>
                </c:pt>
                <c:pt idx="3720">
                  <c:v>37.21</c:v>
                </c:pt>
                <c:pt idx="3721">
                  <c:v>37.22</c:v>
                </c:pt>
                <c:pt idx="3722">
                  <c:v>37.230000000000004</c:v>
                </c:pt>
                <c:pt idx="3723">
                  <c:v>37.24</c:v>
                </c:pt>
                <c:pt idx="3724">
                  <c:v>37.25</c:v>
                </c:pt>
                <c:pt idx="3725">
                  <c:v>37.26</c:v>
                </c:pt>
                <c:pt idx="3726">
                  <c:v>37.270000000000003</c:v>
                </c:pt>
                <c:pt idx="3727">
                  <c:v>37.28</c:v>
                </c:pt>
                <c:pt idx="3728">
                  <c:v>37.29</c:v>
                </c:pt>
                <c:pt idx="3729">
                  <c:v>37.300000000000004</c:v>
                </c:pt>
                <c:pt idx="3730">
                  <c:v>37.31</c:v>
                </c:pt>
                <c:pt idx="3731">
                  <c:v>37.32</c:v>
                </c:pt>
                <c:pt idx="3732">
                  <c:v>37.33</c:v>
                </c:pt>
                <c:pt idx="3733">
                  <c:v>37.340000000000003</c:v>
                </c:pt>
                <c:pt idx="3734">
                  <c:v>37.35</c:v>
                </c:pt>
                <c:pt idx="3735">
                  <c:v>37.36</c:v>
                </c:pt>
                <c:pt idx="3736">
                  <c:v>37.369999999999997</c:v>
                </c:pt>
                <c:pt idx="3737">
                  <c:v>37.380000000000003</c:v>
                </c:pt>
                <c:pt idx="3738">
                  <c:v>37.39</c:v>
                </c:pt>
                <c:pt idx="3739">
                  <c:v>37.4</c:v>
                </c:pt>
                <c:pt idx="3740">
                  <c:v>37.410000000000004</c:v>
                </c:pt>
                <c:pt idx="3741">
                  <c:v>37.42</c:v>
                </c:pt>
                <c:pt idx="3742">
                  <c:v>37.43</c:v>
                </c:pt>
                <c:pt idx="3743">
                  <c:v>37.44</c:v>
                </c:pt>
                <c:pt idx="3744">
                  <c:v>37.450000000000003</c:v>
                </c:pt>
                <c:pt idx="3745">
                  <c:v>37.46</c:v>
                </c:pt>
                <c:pt idx="3746">
                  <c:v>37.47</c:v>
                </c:pt>
                <c:pt idx="3747">
                  <c:v>37.480000000000004</c:v>
                </c:pt>
                <c:pt idx="3748">
                  <c:v>37.49</c:v>
                </c:pt>
                <c:pt idx="3749">
                  <c:v>37.5</c:v>
                </c:pt>
                <c:pt idx="3750">
                  <c:v>37.51</c:v>
                </c:pt>
                <c:pt idx="3751">
                  <c:v>37.520000000000003</c:v>
                </c:pt>
                <c:pt idx="3752">
                  <c:v>37.53</c:v>
                </c:pt>
                <c:pt idx="3753">
                  <c:v>37.54</c:v>
                </c:pt>
                <c:pt idx="3754">
                  <c:v>37.550000000000004</c:v>
                </c:pt>
                <c:pt idx="3755">
                  <c:v>37.56</c:v>
                </c:pt>
                <c:pt idx="3756">
                  <c:v>37.57</c:v>
                </c:pt>
                <c:pt idx="3757">
                  <c:v>37.58</c:v>
                </c:pt>
                <c:pt idx="3758">
                  <c:v>37.590000000000003</c:v>
                </c:pt>
                <c:pt idx="3759">
                  <c:v>37.6</c:v>
                </c:pt>
                <c:pt idx="3760">
                  <c:v>37.61</c:v>
                </c:pt>
                <c:pt idx="3761">
                  <c:v>37.619999999999997</c:v>
                </c:pt>
                <c:pt idx="3762">
                  <c:v>37.630000000000003</c:v>
                </c:pt>
                <c:pt idx="3763">
                  <c:v>37.64</c:v>
                </c:pt>
                <c:pt idx="3764">
                  <c:v>37.65</c:v>
                </c:pt>
                <c:pt idx="3765">
                  <c:v>37.660000000000004</c:v>
                </c:pt>
                <c:pt idx="3766">
                  <c:v>37.67</c:v>
                </c:pt>
                <c:pt idx="3767">
                  <c:v>37.68</c:v>
                </c:pt>
                <c:pt idx="3768">
                  <c:v>37.69</c:v>
                </c:pt>
                <c:pt idx="3769">
                  <c:v>37.700000000000003</c:v>
                </c:pt>
                <c:pt idx="3770">
                  <c:v>37.71</c:v>
                </c:pt>
                <c:pt idx="3771">
                  <c:v>37.72</c:v>
                </c:pt>
                <c:pt idx="3772">
                  <c:v>37.730000000000004</c:v>
                </c:pt>
                <c:pt idx="3773">
                  <c:v>37.74</c:v>
                </c:pt>
                <c:pt idx="3774">
                  <c:v>37.75</c:v>
                </c:pt>
                <c:pt idx="3775">
                  <c:v>37.76</c:v>
                </c:pt>
                <c:pt idx="3776">
                  <c:v>37.770000000000003</c:v>
                </c:pt>
                <c:pt idx="3777">
                  <c:v>37.78</c:v>
                </c:pt>
                <c:pt idx="3778">
                  <c:v>37.79</c:v>
                </c:pt>
                <c:pt idx="3779">
                  <c:v>37.800000000000004</c:v>
                </c:pt>
                <c:pt idx="3780">
                  <c:v>37.81</c:v>
                </c:pt>
                <c:pt idx="3781">
                  <c:v>37.82</c:v>
                </c:pt>
                <c:pt idx="3782">
                  <c:v>37.83</c:v>
                </c:pt>
                <c:pt idx="3783">
                  <c:v>37.840000000000003</c:v>
                </c:pt>
                <c:pt idx="3784">
                  <c:v>37.85</c:v>
                </c:pt>
                <c:pt idx="3785">
                  <c:v>37.86</c:v>
                </c:pt>
                <c:pt idx="3786">
                  <c:v>37.869999999999997</c:v>
                </c:pt>
                <c:pt idx="3787">
                  <c:v>37.880000000000003</c:v>
                </c:pt>
                <c:pt idx="3788">
                  <c:v>37.89</c:v>
                </c:pt>
                <c:pt idx="3789">
                  <c:v>37.9</c:v>
                </c:pt>
                <c:pt idx="3790">
                  <c:v>37.910000000000004</c:v>
                </c:pt>
                <c:pt idx="3791">
                  <c:v>37.92</c:v>
                </c:pt>
                <c:pt idx="3792">
                  <c:v>37.93</c:v>
                </c:pt>
                <c:pt idx="3793">
                  <c:v>37.94</c:v>
                </c:pt>
                <c:pt idx="3794">
                  <c:v>37.950000000000003</c:v>
                </c:pt>
                <c:pt idx="3795">
                  <c:v>37.96</c:v>
                </c:pt>
                <c:pt idx="3796">
                  <c:v>37.97</c:v>
                </c:pt>
                <c:pt idx="3797">
                  <c:v>37.980000000000004</c:v>
                </c:pt>
                <c:pt idx="3798">
                  <c:v>37.99</c:v>
                </c:pt>
                <c:pt idx="3799">
                  <c:v>38</c:v>
                </c:pt>
                <c:pt idx="3800">
                  <c:v>38.01</c:v>
                </c:pt>
                <c:pt idx="3801">
                  <c:v>38.020000000000003</c:v>
                </c:pt>
                <c:pt idx="3802">
                  <c:v>38.03</c:v>
                </c:pt>
                <c:pt idx="3803">
                  <c:v>38.04</c:v>
                </c:pt>
                <c:pt idx="3804">
                  <c:v>38.050000000000004</c:v>
                </c:pt>
                <c:pt idx="3805">
                  <c:v>38.06</c:v>
                </c:pt>
                <c:pt idx="3806">
                  <c:v>38.07</c:v>
                </c:pt>
                <c:pt idx="3807">
                  <c:v>38.08</c:v>
                </c:pt>
                <c:pt idx="3808">
                  <c:v>38.090000000000003</c:v>
                </c:pt>
                <c:pt idx="3809">
                  <c:v>38.1</c:v>
                </c:pt>
                <c:pt idx="3810">
                  <c:v>38.11</c:v>
                </c:pt>
                <c:pt idx="3811">
                  <c:v>38.119999999999997</c:v>
                </c:pt>
                <c:pt idx="3812">
                  <c:v>38.130000000000003</c:v>
                </c:pt>
                <c:pt idx="3813">
                  <c:v>38.14</c:v>
                </c:pt>
                <c:pt idx="3814">
                  <c:v>38.15</c:v>
                </c:pt>
                <c:pt idx="3815">
                  <c:v>38.160000000000004</c:v>
                </c:pt>
                <c:pt idx="3816">
                  <c:v>38.17</c:v>
                </c:pt>
                <c:pt idx="3817">
                  <c:v>38.18</c:v>
                </c:pt>
                <c:pt idx="3818">
                  <c:v>38.19</c:v>
                </c:pt>
                <c:pt idx="3819">
                  <c:v>38.200000000000003</c:v>
                </c:pt>
                <c:pt idx="3820">
                  <c:v>38.21</c:v>
                </c:pt>
                <c:pt idx="3821">
                  <c:v>38.22</c:v>
                </c:pt>
                <c:pt idx="3822">
                  <c:v>38.230000000000004</c:v>
                </c:pt>
                <c:pt idx="3823">
                  <c:v>38.24</c:v>
                </c:pt>
                <c:pt idx="3824">
                  <c:v>38.25</c:v>
                </c:pt>
                <c:pt idx="3825">
                  <c:v>38.26</c:v>
                </c:pt>
                <c:pt idx="3826">
                  <c:v>38.270000000000003</c:v>
                </c:pt>
                <c:pt idx="3827">
                  <c:v>38.28</c:v>
                </c:pt>
                <c:pt idx="3828">
                  <c:v>38.29</c:v>
                </c:pt>
                <c:pt idx="3829">
                  <c:v>38.300000000000004</c:v>
                </c:pt>
                <c:pt idx="3830">
                  <c:v>38.31</c:v>
                </c:pt>
                <c:pt idx="3831">
                  <c:v>38.32</c:v>
                </c:pt>
                <c:pt idx="3832">
                  <c:v>38.33</c:v>
                </c:pt>
                <c:pt idx="3833">
                  <c:v>38.340000000000003</c:v>
                </c:pt>
                <c:pt idx="3834">
                  <c:v>38.35</c:v>
                </c:pt>
                <c:pt idx="3835">
                  <c:v>38.36</c:v>
                </c:pt>
                <c:pt idx="3836">
                  <c:v>38.369999999999997</c:v>
                </c:pt>
                <c:pt idx="3837">
                  <c:v>38.380000000000003</c:v>
                </c:pt>
                <c:pt idx="3838">
                  <c:v>38.39</c:v>
                </c:pt>
                <c:pt idx="3839">
                  <c:v>38.4</c:v>
                </c:pt>
                <c:pt idx="3840">
                  <c:v>38.410000000000004</c:v>
                </c:pt>
                <c:pt idx="3841">
                  <c:v>38.42</c:v>
                </c:pt>
                <c:pt idx="3842">
                  <c:v>38.43</c:v>
                </c:pt>
                <c:pt idx="3843">
                  <c:v>38.44</c:v>
                </c:pt>
                <c:pt idx="3844">
                  <c:v>38.450000000000003</c:v>
                </c:pt>
                <c:pt idx="3845">
                  <c:v>38.46</c:v>
                </c:pt>
                <c:pt idx="3846">
                  <c:v>38.47</c:v>
                </c:pt>
                <c:pt idx="3847">
                  <c:v>38.480000000000004</c:v>
                </c:pt>
                <c:pt idx="3848">
                  <c:v>38.49</c:v>
                </c:pt>
                <c:pt idx="3849">
                  <c:v>38.5</c:v>
                </c:pt>
                <c:pt idx="3850">
                  <c:v>38.51</c:v>
                </c:pt>
                <c:pt idx="3851">
                  <c:v>38.520000000000003</c:v>
                </c:pt>
                <c:pt idx="3852">
                  <c:v>38.53</c:v>
                </c:pt>
                <c:pt idx="3853">
                  <c:v>38.54</c:v>
                </c:pt>
                <c:pt idx="3854">
                  <c:v>38.550000000000004</c:v>
                </c:pt>
                <c:pt idx="3855">
                  <c:v>38.56</c:v>
                </c:pt>
                <c:pt idx="3856">
                  <c:v>38.57</c:v>
                </c:pt>
                <c:pt idx="3857">
                  <c:v>38.58</c:v>
                </c:pt>
                <c:pt idx="3858">
                  <c:v>38.590000000000003</c:v>
                </c:pt>
                <c:pt idx="3859">
                  <c:v>38.6</c:v>
                </c:pt>
                <c:pt idx="3860">
                  <c:v>38.61</c:v>
                </c:pt>
                <c:pt idx="3861">
                  <c:v>38.619999999999997</c:v>
                </c:pt>
                <c:pt idx="3862">
                  <c:v>38.630000000000003</c:v>
                </c:pt>
                <c:pt idx="3863">
                  <c:v>38.64</c:v>
                </c:pt>
                <c:pt idx="3864">
                  <c:v>38.65</c:v>
                </c:pt>
                <c:pt idx="3865">
                  <c:v>38.660000000000004</c:v>
                </c:pt>
                <c:pt idx="3866">
                  <c:v>38.67</c:v>
                </c:pt>
                <c:pt idx="3867">
                  <c:v>38.68</c:v>
                </c:pt>
                <c:pt idx="3868">
                  <c:v>38.69</c:v>
                </c:pt>
                <c:pt idx="3869">
                  <c:v>38.700000000000003</c:v>
                </c:pt>
                <c:pt idx="3870">
                  <c:v>38.71</c:v>
                </c:pt>
                <c:pt idx="3871">
                  <c:v>38.72</c:v>
                </c:pt>
                <c:pt idx="3872">
                  <c:v>38.730000000000004</c:v>
                </c:pt>
                <c:pt idx="3873">
                  <c:v>38.74</c:v>
                </c:pt>
                <c:pt idx="3874">
                  <c:v>38.75</c:v>
                </c:pt>
                <c:pt idx="3875">
                  <c:v>38.76</c:v>
                </c:pt>
                <c:pt idx="3876">
                  <c:v>38.770000000000003</c:v>
                </c:pt>
                <c:pt idx="3877">
                  <c:v>38.78</c:v>
                </c:pt>
                <c:pt idx="3878">
                  <c:v>38.79</c:v>
                </c:pt>
                <c:pt idx="3879">
                  <c:v>38.800000000000004</c:v>
                </c:pt>
                <c:pt idx="3880">
                  <c:v>38.81</c:v>
                </c:pt>
                <c:pt idx="3881">
                  <c:v>38.82</c:v>
                </c:pt>
                <c:pt idx="3882">
                  <c:v>38.83</c:v>
                </c:pt>
                <c:pt idx="3883">
                  <c:v>38.840000000000003</c:v>
                </c:pt>
                <c:pt idx="3884">
                  <c:v>38.85</c:v>
                </c:pt>
                <c:pt idx="3885">
                  <c:v>38.86</c:v>
                </c:pt>
                <c:pt idx="3886">
                  <c:v>38.869999999999997</c:v>
                </c:pt>
                <c:pt idx="3887">
                  <c:v>38.880000000000003</c:v>
                </c:pt>
                <c:pt idx="3888">
                  <c:v>38.89</c:v>
                </c:pt>
                <c:pt idx="3889">
                  <c:v>38.9</c:v>
                </c:pt>
                <c:pt idx="3890">
                  <c:v>38.910000000000004</c:v>
                </c:pt>
                <c:pt idx="3891">
                  <c:v>38.92</c:v>
                </c:pt>
                <c:pt idx="3892">
                  <c:v>38.93</c:v>
                </c:pt>
                <c:pt idx="3893">
                  <c:v>38.94</c:v>
                </c:pt>
                <c:pt idx="3894">
                  <c:v>38.950000000000003</c:v>
                </c:pt>
                <c:pt idx="3895">
                  <c:v>38.96</c:v>
                </c:pt>
                <c:pt idx="3896">
                  <c:v>38.97</c:v>
                </c:pt>
                <c:pt idx="3897">
                  <c:v>38.980000000000004</c:v>
                </c:pt>
                <c:pt idx="3898">
                  <c:v>38.99</c:v>
                </c:pt>
                <c:pt idx="3899">
                  <c:v>39</c:v>
                </c:pt>
                <c:pt idx="3900">
                  <c:v>39.01</c:v>
                </c:pt>
                <c:pt idx="3901">
                  <c:v>39.020000000000003</c:v>
                </c:pt>
                <c:pt idx="3902">
                  <c:v>39.03</c:v>
                </c:pt>
                <c:pt idx="3903">
                  <c:v>39.04</c:v>
                </c:pt>
                <c:pt idx="3904">
                  <c:v>39.050000000000004</c:v>
                </c:pt>
                <c:pt idx="3905">
                  <c:v>39.06</c:v>
                </c:pt>
                <c:pt idx="3906">
                  <c:v>39.07</c:v>
                </c:pt>
                <c:pt idx="3907">
                  <c:v>39.08</c:v>
                </c:pt>
                <c:pt idx="3908">
                  <c:v>39.090000000000003</c:v>
                </c:pt>
                <c:pt idx="3909">
                  <c:v>39.1</c:v>
                </c:pt>
                <c:pt idx="3910">
                  <c:v>39.11</c:v>
                </c:pt>
                <c:pt idx="3911">
                  <c:v>39.119999999999997</c:v>
                </c:pt>
                <c:pt idx="3912">
                  <c:v>39.130000000000003</c:v>
                </c:pt>
                <c:pt idx="3913">
                  <c:v>39.14</c:v>
                </c:pt>
                <c:pt idx="3914">
                  <c:v>39.15</c:v>
                </c:pt>
                <c:pt idx="3915">
                  <c:v>39.160000000000004</c:v>
                </c:pt>
                <c:pt idx="3916">
                  <c:v>39.17</c:v>
                </c:pt>
                <c:pt idx="3917">
                  <c:v>39.18</c:v>
                </c:pt>
                <c:pt idx="3918">
                  <c:v>39.19</c:v>
                </c:pt>
                <c:pt idx="3919">
                  <c:v>39.200000000000003</c:v>
                </c:pt>
                <c:pt idx="3920">
                  <c:v>39.21</c:v>
                </c:pt>
                <c:pt idx="3921">
                  <c:v>39.22</c:v>
                </c:pt>
                <c:pt idx="3922">
                  <c:v>39.230000000000004</c:v>
                </c:pt>
                <c:pt idx="3923">
                  <c:v>39.24</c:v>
                </c:pt>
                <c:pt idx="3924">
                  <c:v>39.25</c:v>
                </c:pt>
                <c:pt idx="3925">
                  <c:v>39.26</c:v>
                </c:pt>
                <c:pt idx="3926">
                  <c:v>39.270000000000003</c:v>
                </c:pt>
                <c:pt idx="3927">
                  <c:v>39.28</c:v>
                </c:pt>
                <c:pt idx="3928">
                  <c:v>39.29</c:v>
                </c:pt>
                <c:pt idx="3929">
                  <c:v>39.300000000000004</c:v>
                </c:pt>
                <c:pt idx="3930">
                  <c:v>39.31</c:v>
                </c:pt>
                <c:pt idx="3931">
                  <c:v>39.32</c:v>
                </c:pt>
                <c:pt idx="3932">
                  <c:v>39.33</c:v>
                </c:pt>
                <c:pt idx="3933">
                  <c:v>39.340000000000003</c:v>
                </c:pt>
                <c:pt idx="3934">
                  <c:v>39.35</c:v>
                </c:pt>
                <c:pt idx="3935">
                  <c:v>39.36</c:v>
                </c:pt>
                <c:pt idx="3936">
                  <c:v>39.369999999999997</c:v>
                </c:pt>
                <c:pt idx="3937">
                  <c:v>39.380000000000003</c:v>
                </c:pt>
                <c:pt idx="3938">
                  <c:v>39.39</c:v>
                </c:pt>
                <c:pt idx="3939">
                  <c:v>39.4</c:v>
                </c:pt>
                <c:pt idx="3940">
                  <c:v>39.410000000000004</c:v>
                </c:pt>
                <c:pt idx="3941">
                  <c:v>39.42</c:v>
                </c:pt>
                <c:pt idx="3942">
                  <c:v>39.43</c:v>
                </c:pt>
                <c:pt idx="3943">
                  <c:v>39.44</c:v>
                </c:pt>
                <c:pt idx="3944">
                  <c:v>39.450000000000003</c:v>
                </c:pt>
                <c:pt idx="3945">
                  <c:v>39.46</c:v>
                </c:pt>
                <c:pt idx="3946">
                  <c:v>39.47</c:v>
                </c:pt>
                <c:pt idx="3947">
                  <c:v>39.480000000000004</c:v>
                </c:pt>
                <c:pt idx="3948">
                  <c:v>39.49</c:v>
                </c:pt>
                <c:pt idx="3949">
                  <c:v>39.5</c:v>
                </c:pt>
                <c:pt idx="3950">
                  <c:v>39.51</c:v>
                </c:pt>
                <c:pt idx="3951">
                  <c:v>39.520000000000003</c:v>
                </c:pt>
                <c:pt idx="3952">
                  <c:v>39.53</c:v>
                </c:pt>
                <c:pt idx="3953">
                  <c:v>39.54</c:v>
                </c:pt>
                <c:pt idx="3954">
                  <c:v>39.550000000000004</c:v>
                </c:pt>
                <c:pt idx="3955">
                  <c:v>39.56</c:v>
                </c:pt>
                <c:pt idx="3956">
                  <c:v>39.57</c:v>
                </c:pt>
                <c:pt idx="3957">
                  <c:v>39.58</c:v>
                </c:pt>
                <c:pt idx="3958">
                  <c:v>39.590000000000003</c:v>
                </c:pt>
                <c:pt idx="3959">
                  <c:v>39.6</c:v>
                </c:pt>
                <c:pt idx="3960">
                  <c:v>39.61</c:v>
                </c:pt>
                <c:pt idx="3961">
                  <c:v>39.619999999999997</c:v>
                </c:pt>
                <c:pt idx="3962">
                  <c:v>39.630000000000003</c:v>
                </c:pt>
                <c:pt idx="3963">
                  <c:v>39.64</c:v>
                </c:pt>
                <c:pt idx="3964">
                  <c:v>39.65</c:v>
                </c:pt>
                <c:pt idx="3965">
                  <c:v>39.660000000000004</c:v>
                </c:pt>
                <c:pt idx="3966">
                  <c:v>39.67</c:v>
                </c:pt>
                <c:pt idx="3967">
                  <c:v>39.68</c:v>
                </c:pt>
                <c:pt idx="3968">
                  <c:v>39.69</c:v>
                </c:pt>
                <c:pt idx="3969">
                  <c:v>39.700000000000003</c:v>
                </c:pt>
                <c:pt idx="3970">
                  <c:v>39.71</c:v>
                </c:pt>
                <c:pt idx="3971">
                  <c:v>39.72</c:v>
                </c:pt>
                <c:pt idx="3972">
                  <c:v>39.730000000000004</c:v>
                </c:pt>
                <c:pt idx="3973">
                  <c:v>39.74</c:v>
                </c:pt>
                <c:pt idx="3974">
                  <c:v>39.75</c:v>
                </c:pt>
                <c:pt idx="3975">
                  <c:v>39.76</c:v>
                </c:pt>
                <c:pt idx="3976">
                  <c:v>39.770000000000003</c:v>
                </c:pt>
                <c:pt idx="3977">
                  <c:v>39.78</c:v>
                </c:pt>
                <c:pt idx="3978">
                  <c:v>39.79</c:v>
                </c:pt>
                <c:pt idx="3979">
                  <c:v>39.800000000000004</c:v>
                </c:pt>
                <c:pt idx="3980">
                  <c:v>39.81</c:v>
                </c:pt>
                <c:pt idx="3981">
                  <c:v>39.82</c:v>
                </c:pt>
                <c:pt idx="3982">
                  <c:v>39.83</c:v>
                </c:pt>
                <c:pt idx="3983">
                  <c:v>39.840000000000003</c:v>
                </c:pt>
                <c:pt idx="3984">
                  <c:v>39.85</c:v>
                </c:pt>
                <c:pt idx="3985">
                  <c:v>39.86</c:v>
                </c:pt>
                <c:pt idx="3986">
                  <c:v>39.869999999999997</c:v>
                </c:pt>
                <c:pt idx="3987">
                  <c:v>39.880000000000003</c:v>
                </c:pt>
                <c:pt idx="3988">
                  <c:v>39.89</c:v>
                </c:pt>
                <c:pt idx="3989">
                  <c:v>39.9</c:v>
                </c:pt>
                <c:pt idx="3990">
                  <c:v>39.910000000000004</c:v>
                </c:pt>
                <c:pt idx="3991">
                  <c:v>39.92</c:v>
                </c:pt>
                <c:pt idx="3992">
                  <c:v>39.93</c:v>
                </c:pt>
                <c:pt idx="3993">
                  <c:v>39.94</c:v>
                </c:pt>
                <c:pt idx="3994">
                  <c:v>39.950000000000003</c:v>
                </c:pt>
                <c:pt idx="3995">
                  <c:v>39.96</c:v>
                </c:pt>
                <c:pt idx="3996">
                  <c:v>39.97</c:v>
                </c:pt>
                <c:pt idx="3997">
                  <c:v>39.980000000000004</c:v>
                </c:pt>
                <c:pt idx="3998">
                  <c:v>39.99</c:v>
                </c:pt>
                <c:pt idx="3999">
                  <c:v>40</c:v>
                </c:pt>
                <c:pt idx="4000">
                  <c:v>40.01</c:v>
                </c:pt>
                <c:pt idx="4001">
                  <c:v>40.020000000000003</c:v>
                </c:pt>
                <c:pt idx="4002">
                  <c:v>40.03</c:v>
                </c:pt>
                <c:pt idx="4003">
                  <c:v>40.04</c:v>
                </c:pt>
                <c:pt idx="4004">
                  <c:v>40.050000000000004</c:v>
                </c:pt>
                <c:pt idx="4005">
                  <c:v>40.06</c:v>
                </c:pt>
                <c:pt idx="4006">
                  <c:v>40.07</c:v>
                </c:pt>
                <c:pt idx="4007">
                  <c:v>40.08</c:v>
                </c:pt>
                <c:pt idx="4008">
                  <c:v>40.090000000000003</c:v>
                </c:pt>
                <c:pt idx="4009">
                  <c:v>40.1</c:v>
                </c:pt>
                <c:pt idx="4010">
                  <c:v>40.11</c:v>
                </c:pt>
                <c:pt idx="4011">
                  <c:v>40.119999999999997</c:v>
                </c:pt>
                <c:pt idx="4012">
                  <c:v>40.130000000000003</c:v>
                </c:pt>
                <c:pt idx="4013">
                  <c:v>40.14</c:v>
                </c:pt>
                <c:pt idx="4014">
                  <c:v>40.15</c:v>
                </c:pt>
                <c:pt idx="4015">
                  <c:v>40.160000000000004</c:v>
                </c:pt>
                <c:pt idx="4016">
                  <c:v>40.17</c:v>
                </c:pt>
                <c:pt idx="4017">
                  <c:v>40.18</c:v>
                </c:pt>
                <c:pt idx="4018">
                  <c:v>40.19</c:v>
                </c:pt>
                <c:pt idx="4019">
                  <c:v>40.200000000000003</c:v>
                </c:pt>
                <c:pt idx="4020">
                  <c:v>40.21</c:v>
                </c:pt>
                <c:pt idx="4021">
                  <c:v>40.22</c:v>
                </c:pt>
                <c:pt idx="4022">
                  <c:v>40.230000000000004</c:v>
                </c:pt>
                <c:pt idx="4023">
                  <c:v>40.24</c:v>
                </c:pt>
                <c:pt idx="4024">
                  <c:v>40.25</c:v>
                </c:pt>
                <c:pt idx="4025">
                  <c:v>40.26</c:v>
                </c:pt>
                <c:pt idx="4026">
                  <c:v>40.270000000000003</c:v>
                </c:pt>
                <c:pt idx="4027">
                  <c:v>40.28</c:v>
                </c:pt>
                <c:pt idx="4028">
                  <c:v>40.29</c:v>
                </c:pt>
                <c:pt idx="4029">
                  <c:v>40.300000000000004</c:v>
                </c:pt>
                <c:pt idx="4030">
                  <c:v>40.31</c:v>
                </c:pt>
                <c:pt idx="4031">
                  <c:v>40.32</c:v>
                </c:pt>
                <c:pt idx="4032">
                  <c:v>40.33</c:v>
                </c:pt>
                <c:pt idx="4033">
                  <c:v>40.340000000000003</c:v>
                </c:pt>
                <c:pt idx="4034">
                  <c:v>40.35</c:v>
                </c:pt>
                <c:pt idx="4035">
                  <c:v>40.36</c:v>
                </c:pt>
                <c:pt idx="4036">
                  <c:v>40.369999999999997</c:v>
                </c:pt>
                <c:pt idx="4037">
                  <c:v>40.380000000000003</c:v>
                </c:pt>
                <c:pt idx="4038">
                  <c:v>40.39</c:v>
                </c:pt>
                <c:pt idx="4039">
                  <c:v>40.4</c:v>
                </c:pt>
                <c:pt idx="4040">
                  <c:v>40.410000000000004</c:v>
                </c:pt>
                <c:pt idx="4041">
                  <c:v>40.42</c:v>
                </c:pt>
                <c:pt idx="4042">
                  <c:v>40.43</c:v>
                </c:pt>
                <c:pt idx="4043">
                  <c:v>40.44</c:v>
                </c:pt>
                <c:pt idx="4044">
                  <c:v>40.450000000000003</c:v>
                </c:pt>
                <c:pt idx="4045">
                  <c:v>40.46</c:v>
                </c:pt>
                <c:pt idx="4046">
                  <c:v>40.47</c:v>
                </c:pt>
                <c:pt idx="4047">
                  <c:v>40.480000000000004</c:v>
                </c:pt>
                <c:pt idx="4048">
                  <c:v>40.49</c:v>
                </c:pt>
                <c:pt idx="4049">
                  <c:v>40.5</c:v>
                </c:pt>
                <c:pt idx="4050">
                  <c:v>40.51</c:v>
                </c:pt>
                <c:pt idx="4051">
                  <c:v>40.520000000000003</c:v>
                </c:pt>
                <c:pt idx="4052">
                  <c:v>40.53</c:v>
                </c:pt>
                <c:pt idx="4053">
                  <c:v>40.54</c:v>
                </c:pt>
                <c:pt idx="4054">
                  <c:v>40.550000000000004</c:v>
                </c:pt>
                <c:pt idx="4055">
                  <c:v>40.56</c:v>
                </c:pt>
                <c:pt idx="4056">
                  <c:v>40.57</c:v>
                </c:pt>
                <c:pt idx="4057">
                  <c:v>40.58</c:v>
                </c:pt>
                <c:pt idx="4058">
                  <c:v>40.590000000000003</c:v>
                </c:pt>
                <c:pt idx="4059">
                  <c:v>40.6</c:v>
                </c:pt>
                <c:pt idx="4060">
                  <c:v>40.61</c:v>
                </c:pt>
                <c:pt idx="4061">
                  <c:v>40.619999999999997</c:v>
                </c:pt>
                <c:pt idx="4062">
                  <c:v>40.630000000000003</c:v>
                </c:pt>
                <c:pt idx="4063">
                  <c:v>40.64</c:v>
                </c:pt>
                <c:pt idx="4064">
                  <c:v>40.65</c:v>
                </c:pt>
                <c:pt idx="4065">
                  <c:v>40.660000000000004</c:v>
                </c:pt>
                <c:pt idx="4066">
                  <c:v>40.67</c:v>
                </c:pt>
                <c:pt idx="4067">
                  <c:v>40.68</c:v>
                </c:pt>
                <c:pt idx="4068">
                  <c:v>40.69</c:v>
                </c:pt>
                <c:pt idx="4069">
                  <c:v>40.700000000000003</c:v>
                </c:pt>
                <c:pt idx="4070">
                  <c:v>40.71</c:v>
                </c:pt>
                <c:pt idx="4071">
                  <c:v>40.72</c:v>
                </c:pt>
                <c:pt idx="4072">
                  <c:v>40.730000000000004</c:v>
                </c:pt>
                <c:pt idx="4073">
                  <c:v>40.74</c:v>
                </c:pt>
                <c:pt idx="4074">
                  <c:v>40.75</c:v>
                </c:pt>
                <c:pt idx="4075">
                  <c:v>40.76</c:v>
                </c:pt>
                <c:pt idx="4076">
                  <c:v>40.770000000000003</c:v>
                </c:pt>
                <c:pt idx="4077">
                  <c:v>40.78</c:v>
                </c:pt>
                <c:pt idx="4078">
                  <c:v>40.79</c:v>
                </c:pt>
                <c:pt idx="4079">
                  <c:v>40.800000000000004</c:v>
                </c:pt>
                <c:pt idx="4080">
                  <c:v>40.81</c:v>
                </c:pt>
                <c:pt idx="4081">
                  <c:v>40.82</c:v>
                </c:pt>
                <c:pt idx="4082">
                  <c:v>40.83</c:v>
                </c:pt>
                <c:pt idx="4083">
                  <c:v>40.840000000000003</c:v>
                </c:pt>
                <c:pt idx="4084">
                  <c:v>40.85</c:v>
                </c:pt>
                <c:pt idx="4085">
                  <c:v>40.86</c:v>
                </c:pt>
                <c:pt idx="4086">
                  <c:v>40.869999999999997</c:v>
                </c:pt>
                <c:pt idx="4087">
                  <c:v>40.880000000000003</c:v>
                </c:pt>
                <c:pt idx="4088">
                  <c:v>40.89</c:v>
                </c:pt>
                <c:pt idx="4089">
                  <c:v>40.9</c:v>
                </c:pt>
                <c:pt idx="4090">
                  <c:v>40.910000000000004</c:v>
                </c:pt>
                <c:pt idx="4091">
                  <c:v>40.92</c:v>
                </c:pt>
                <c:pt idx="4092">
                  <c:v>40.93</c:v>
                </c:pt>
                <c:pt idx="4093">
                  <c:v>40.94</c:v>
                </c:pt>
                <c:pt idx="4094">
                  <c:v>40.950000000000003</c:v>
                </c:pt>
                <c:pt idx="4095">
                  <c:v>40.96</c:v>
                </c:pt>
                <c:pt idx="4096">
                  <c:v>40.97</c:v>
                </c:pt>
                <c:pt idx="4097">
                  <c:v>40.980000000000004</c:v>
                </c:pt>
                <c:pt idx="4098">
                  <c:v>40.99</c:v>
                </c:pt>
                <c:pt idx="4099">
                  <c:v>41</c:v>
                </c:pt>
                <c:pt idx="4100">
                  <c:v>41.01</c:v>
                </c:pt>
                <c:pt idx="4101">
                  <c:v>41.02</c:v>
                </c:pt>
                <c:pt idx="4102">
                  <c:v>41.03</c:v>
                </c:pt>
                <c:pt idx="4103">
                  <c:v>41.04</c:v>
                </c:pt>
                <c:pt idx="4104">
                  <c:v>41.050000000000004</c:v>
                </c:pt>
                <c:pt idx="4105">
                  <c:v>41.06</c:v>
                </c:pt>
                <c:pt idx="4106">
                  <c:v>41.07</c:v>
                </c:pt>
                <c:pt idx="4107">
                  <c:v>41.08</c:v>
                </c:pt>
                <c:pt idx="4108">
                  <c:v>41.09</c:v>
                </c:pt>
                <c:pt idx="4109">
                  <c:v>41.1</c:v>
                </c:pt>
                <c:pt idx="4110">
                  <c:v>41.11</c:v>
                </c:pt>
                <c:pt idx="4111">
                  <c:v>41.12</c:v>
                </c:pt>
                <c:pt idx="4112">
                  <c:v>41.13</c:v>
                </c:pt>
                <c:pt idx="4113">
                  <c:v>41.14</c:v>
                </c:pt>
                <c:pt idx="4114">
                  <c:v>41.15</c:v>
                </c:pt>
                <c:pt idx="4115">
                  <c:v>41.160000000000004</c:v>
                </c:pt>
                <c:pt idx="4116">
                  <c:v>41.17</c:v>
                </c:pt>
                <c:pt idx="4117">
                  <c:v>41.18</c:v>
                </c:pt>
                <c:pt idx="4118">
                  <c:v>41.19</c:v>
                </c:pt>
                <c:pt idx="4119">
                  <c:v>41.2</c:v>
                </c:pt>
                <c:pt idx="4120">
                  <c:v>41.21</c:v>
                </c:pt>
                <c:pt idx="4121">
                  <c:v>41.22</c:v>
                </c:pt>
                <c:pt idx="4122">
                  <c:v>41.230000000000004</c:v>
                </c:pt>
                <c:pt idx="4123">
                  <c:v>41.24</c:v>
                </c:pt>
                <c:pt idx="4124">
                  <c:v>41.25</c:v>
                </c:pt>
                <c:pt idx="4125">
                  <c:v>41.26</c:v>
                </c:pt>
                <c:pt idx="4126">
                  <c:v>41.27</c:v>
                </c:pt>
                <c:pt idx="4127">
                  <c:v>41.28</c:v>
                </c:pt>
                <c:pt idx="4128">
                  <c:v>41.29</c:v>
                </c:pt>
                <c:pt idx="4129">
                  <c:v>41.300000000000004</c:v>
                </c:pt>
                <c:pt idx="4130">
                  <c:v>41.31</c:v>
                </c:pt>
                <c:pt idx="4131">
                  <c:v>41.32</c:v>
                </c:pt>
                <c:pt idx="4132">
                  <c:v>41.33</c:v>
                </c:pt>
                <c:pt idx="4133">
                  <c:v>41.34</c:v>
                </c:pt>
                <c:pt idx="4134">
                  <c:v>41.35</c:v>
                </c:pt>
                <c:pt idx="4135">
                  <c:v>41.36</c:v>
                </c:pt>
                <c:pt idx="4136">
                  <c:v>41.37</c:v>
                </c:pt>
                <c:pt idx="4137">
                  <c:v>41.38</c:v>
                </c:pt>
                <c:pt idx="4138">
                  <c:v>41.39</c:v>
                </c:pt>
                <c:pt idx="4139">
                  <c:v>41.4</c:v>
                </c:pt>
                <c:pt idx="4140">
                  <c:v>41.410000000000004</c:v>
                </c:pt>
                <c:pt idx="4141">
                  <c:v>41.42</c:v>
                </c:pt>
                <c:pt idx="4142">
                  <c:v>41.43</c:v>
                </c:pt>
                <c:pt idx="4143">
                  <c:v>41.44</c:v>
                </c:pt>
                <c:pt idx="4144">
                  <c:v>41.45</c:v>
                </c:pt>
                <c:pt idx="4145">
                  <c:v>41.46</c:v>
                </c:pt>
                <c:pt idx="4146">
                  <c:v>41.47</c:v>
                </c:pt>
                <c:pt idx="4147">
                  <c:v>41.480000000000004</c:v>
                </c:pt>
                <c:pt idx="4148">
                  <c:v>41.49</c:v>
                </c:pt>
                <c:pt idx="4149">
                  <c:v>41.5</c:v>
                </c:pt>
                <c:pt idx="4150">
                  <c:v>41.51</c:v>
                </c:pt>
                <c:pt idx="4151">
                  <c:v>41.52</c:v>
                </c:pt>
                <c:pt idx="4152">
                  <c:v>41.53</c:v>
                </c:pt>
                <c:pt idx="4153">
                  <c:v>41.54</c:v>
                </c:pt>
                <c:pt idx="4154">
                  <c:v>41.550000000000004</c:v>
                </c:pt>
                <c:pt idx="4155">
                  <c:v>41.56</c:v>
                </c:pt>
                <c:pt idx="4156">
                  <c:v>41.57</c:v>
                </c:pt>
                <c:pt idx="4157">
                  <c:v>41.58</c:v>
                </c:pt>
                <c:pt idx="4158">
                  <c:v>41.59</c:v>
                </c:pt>
                <c:pt idx="4159">
                  <c:v>41.6</c:v>
                </c:pt>
                <c:pt idx="4160">
                  <c:v>41.61</c:v>
                </c:pt>
                <c:pt idx="4161">
                  <c:v>41.62</c:v>
                </c:pt>
                <c:pt idx="4162">
                  <c:v>41.63</c:v>
                </c:pt>
                <c:pt idx="4163">
                  <c:v>41.64</c:v>
                </c:pt>
                <c:pt idx="4164">
                  <c:v>41.65</c:v>
                </c:pt>
                <c:pt idx="4165">
                  <c:v>41.660000000000004</c:v>
                </c:pt>
                <c:pt idx="4166">
                  <c:v>41.67</c:v>
                </c:pt>
                <c:pt idx="4167">
                  <c:v>41.68</c:v>
                </c:pt>
                <c:pt idx="4168">
                  <c:v>41.69</c:v>
                </c:pt>
                <c:pt idx="4169">
                  <c:v>41.7</c:v>
                </c:pt>
                <c:pt idx="4170">
                  <c:v>41.71</c:v>
                </c:pt>
                <c:pt idx="4171">
                  <c:v>41.72</c:v>
                </c:pt>
                <c:pt idx="4172">
                  <c:v>41.730000000000004</c:v>
                </c:pt>
                <c:pt idx="4173">
                  <c:v>41.74</c:v>
                </c:pt>
                <c:pt idx="4174">
                  <c:v>41.75</c:v>
                </c:pt>
                <c:pt idx="4175">
                  <c:v>41.76</c:v>
                </c:pt>
                <c:pt idx="4176">
                  <c:v>41.77</c:v>
                </c:pt>
                <c:pt idx="4177">
                  <c:v>41.78</c:v>
                </c:pt>
                <c:pt idx="4178">
                  <c:v>41.79</c:v>
                </c:pt>
                <c:pt idx="4179">
                  <c:v>41.800000000000004</c:v>
                </c:pt>
                <c:pt idx="4180">
                  <c:v>41.81</c:v>
                </c:pt>
                <c:pt idx="4181">
                  <c:v>41.82</c:v>
                </c:pt>
                <c:pt idx="4182">
                  <c:v>41.83</c:v>
                </c:pt>
                <c:pt idx="4183">
                  <c:v>41.84</c:v>
                </c:pt>
                <c:pt idx="4184">
                  <c:v>41.85</c:v>
                </c:pt>
                <c:pt idx="4185">
                  <c:v>41.86</c:v>
                </c:pt>
                <c:pt idx="4186">
                  <c:v>41.87</c:v>
                </c:pt>
                <c:pt idx="4187">
                  <c:v>41.88</c:v>
                </c:pt>
                <c:pt idx="4188">
                  <c:v>41.89</c:v>
                </c:pt>
                <c:pt idx="4189">
                  <c:v>41.9</c:v>
                </c:pt>
                <c:pt idx="4190">
                  <c:v>41.910000000000004</c:v>
                </c:pt>
                <c:pt idx="4191">
                  <c:v>41.92</c:v>
                </c:pt>
                <c:pt idx="4192">
                  <c:v>41.93</c:v>
                </c:pt>
                <c:pt idx="4193">
                  <c:v>41.94</c:v>
                </c:pt>
                <c:pt idx="4194">
                  <c:v>41.95</c:v>
                </c:pt>
                <c:pt idx="4195">
                  <c:v>41.96</c:v>
                </c:pt>
                <c:pt idx="4196">
                  <c:v>41.97</c:v>
                </c:pt>
                <c:pt idx="4197">
                  <c:v>41.980000000000004</c:v>
                </c:pt>
                <c:pt idx="4198">
                  <c:v>41.99</c:v>
                </c:pt>
                <c:pt idx="4199">
                  <c:v>42</c:v>
                </c:pt>
                <c:pt idx="4200">
                  <c:v>42.01</c:v>
                </c:pt>
                <c:pt idx="4201">
                  <c:v>42.02</c:v>
                </c:pt>
                <c:pt idx="4202">
                  <c:v>42.03</c:v>
                </c:pt>
                <c:pt idx="4203">
                  <c:v>42.04</c:v>
                </c:pt>
                <c:pt idx="4204">
                  <c:v>42.050000000000004</c:v>
                </c:pt>
                <c:pt idx="4205">
                  <c:v>42.06</c:v>
                </c:pt>
                <c:pt idx="4206">
                  <c:v>42.07</c:v>
                </c:pt>
                <c:pt idx="4207">
                  <c:v>42.08</c:v>
                </c:pt>
                <c:pt idx="4208">
                  <c:v>42.09</c:v>
                </c:pt>
                <c:pt idx="4209">
                  <c:v>42.1</c:v>
                </c:pt>
                <c:pt idx="4210">
                  <c:v>42.11</c:v>
                </c:pt>
                <c:pt idx="4211">
                  <c:v>42.12</c:v>
                </c:pt>
                <c:pt idx="4212">
                  <c:v>42.13</c:v>
                </c:pt>
                <c:pt idx="4213">
                  <c:v>42.14</c:v>
                </c:pt>
                <c:pt idx="4214">
                  <c:v>42.15</c:v>
                </c:pt>
                <c:pt idx="4215">
                  <c:v>42.160000000000004</c:v>
                </c:pt>
                <c:pt idx="4216">
                  <c:v>42.17</c:v>
                </c:pt>
                <c:pt idx="4217">
                  <c:v>42.18</c:v>
                </c:pt>
                <c:pt idx="4218">
                  <c:v>42.19</c:v>
                </c:pt>
                <c:pt idx="4219">
                  <c:v>42.2</c:v>
                </c:pt>
                <c:pt idx="4220">
                  <c:v>42.21</c:v>
                </c:pt>
                <c:pt idx="4221">
                  <c:v>42.22</c:v>
                </c:pt>
                <c:pt idx="4222">
                  <c:v>42.230000000000004</c:v>
                </c:pt>
                <c:pt idx="4223">
                  <c:v>42.24</c:v>
                </c:pt>
                <c:pt idx="4224">
                  <c:v>42.25</c:v>
                </c:pt>
                <c:pt idx="4225">
                  <c:v>42.26</c:v>
                </c:pt>
                <c:pt idx="4226">
                  <c:v>42.27</c:v>
                </c:pt>
                <c:pt idx="4227">
                  <c:v>42.28</c:v>
                </c:pt>
                <c:pt idx="4228">
                  <c:v>42.29</c:v>
                </c:pt>
                <c:pt idx="4229">
                  <c:v>42.300000000000004</c:v>
                </c:pt>
                <c:pt idx="4230">
                  <c:v>42.31</c:v>
                </c:pt>
                <c:pt idx="4231">
                  <c:v>42.32</c:v>
                </c:pt>
                <c:pt idx="4232">
                  <c:v>42.33</c:v>
                </c:pt>
                <c:pt idx="4233">
                  <c:v>42.34</c:v>
                </c:pt>
                <c:pt idx="4234">
                  <c:v>42.35</c:v>
                </c:pt>
                <c:pt idx="4235">
                  <c:v>42.36</c:v>
                </c:pt>
                <c:pt idx="4236">
                  <c:v>42.37</c:v>
                </c:pt>
                <c:pt idx="4237">
                  <c:v>42.38</c:v>
                </c:pt>
                <c:pt idx="4238">
                  <c:v>42.39</c:v>
                </c:pt>
                <c:pt idx="4239">
                  <c:v>42.4</c:v>
                </c:pt>
                <c:pt idx="4240">
                  <c:v>42.410000000000004</c:v>
                </c:pt>
                <c:pt idx="4241">
                  <c:v>42.42</c:v>
                </c:pt>
                <c:pt idx="4242">
                  <c:v>42.43</c:v>
                </c:pt>
                <c:pt idx="4243">
                  <c:v>42.44</c:v>
                </c:pt>
                <c:pt idx="4244">
                  <c:v>42.45</c:v>
                </c:pt>
                <c:pt idx="4245">
                  <c:v>42.46</c:v>
                </c:pt>
                <c:pt idx="4246">
                  <c:v>42.47</c:v>
                </c:pt>
                <c:pt idx="4247">
                  <c:v>42.480000000000004</c:v>
                </c:pt>
                <c:pt idx="4248">
                  <c:v>42.49</c:v>
                </c:pt>
                <c:pt idx="4249">
                  <c:v>42.5</c:v>
                </c:pt>
                <c:pt idx="4250">
                  <c:v>42.51</c:v>
                </c:pt>
                <c:pt idx="4251">
                  <c:v>42.52</c:v>
                </c:pt>
                <c:pt idx="4252">
                  <c:v>42.53</c:v>
                </c:pt>
                <c:pt idx="4253">
                  <c:v>42.54</c:v>
                </c:pt>
                <c:pt idx="4254">
                  <c:v>42.550000000000004</c:v>
                </c:pt>
                <c:pt idx="4255">
                  <c:v>42.56</c:v>
                </c:pt>
                <c:pt idx="4256">
                  <c:v>42.57</c:v>
                </c:pt>
                <c:pt idx="4257">
                  <c:v>42.58</c:v>
                </c:pt>
                <c:pt idx="4258">
                  <c:v>42.59</c:v>
                </c:pt>
                <c:pt idx="4259">
                  <c:v>42.6</c:v>
                </c:pt>
                <c:pt idx="4260">
                  <c:v>42.61</c:v>
                </c:pt>
                <c:pt idx="4261">
                  <c:v>42.62</c:v>
                </c:pt>
                <c:pt idx="4262">
                  <c:v>42.63</c:v>
                </c:pt>
                <c:pt idx="4263">
                  <c:v>42.64</c:v>
                </c:pt>
                <c:pt idx="4264">
                  <c:v>42.65</c:v>
                </c:pt>
                <c:pt idx="4265">
                  <c:v>42.660000000000004</c:v>
                </c:pt>
                <c:pt idx="4266">
                  <c:v>42.67</c:v>
                </c:pt>
                <c:pt idx="4267">
                  <c:v>42.68</c:v>
                </c:pt>
                <c:pt idx="4268">
                  <c:v>42.69</c:v>
                </c:pt>
                <c:pt idx="4269">
                  <c:v>42.7</c:v>
                </c:pt>
                <c:pt idx="4270">
                  <c:v>42.71</c:v>
                </c:pt>
                <c:pt idx="4271">
                  <c:v>42.72</c:v>
                </c:pt>
                <c:pt idx="4272">
                  <c:v>42.730000000000004</c:v>
                </c:pt>
                <c:pt idx="4273">
                  <c:v>42.74</c:v>
                </c:pt>
                <c:pt idx="4274">
                  <c:v>42.75</c:v>
                </c:pt>
                <c:pt idx="4275">
                  <c:v>42.76</c:v>
                </c:pt>
                <c:pt idx="4276">
                  <c:v>42.77</c:v>
                </c:pt>
                <c:pt idx="4277">
                  <c:v>42.78</c:v>
                </c:pt>
                <c:pt idx="4278">
                  <c:v>42.79</c:v>
                </c:pt>
                <c:pt idx="4279">
                  <c:v>42.800000000000004</c:v>
                </c:pt>
                <c:pt idx="4280">
                  <c:v>42.81</c:v>
                </c:pt>
                <c:pt idx="4281">
                  <c:v>42.82</c:v>
                </c:pt>
                <c:pt idx="4282">
                  <c:v>42.83</c:v>
                </c:pt>
                <c:pt idx="4283">
                  <c:v>42.84</c:v>
                </c:pt>
                <c:pt idx="4284">
                  <c:v>42.85</c:v>
                </c:pt>
                <c:pt idx="4285">
                  <c:v>42.86</c:v>
                </c:pt>
                <c:pt idx="4286">
                  <c:v>42.87</c:v>
                </c:pt>
                <c:pt idx="4287">
                  <c:v>42.88</c:v>
                </c:pt>
                <c:pt idx="4288">
                  <c:v>42.89</c:v>
                </c:pt>
                <c:pt idx="4289">
                  <c:v>42.9</c:v>
                </c:pt>
                <c:pt idx="4290">
                  <c:v>42.910000000000004</c:v>
                </c:pt>
                <c:pt idx="4291">
                  <c:v>42.92</c:v>
                </c:pt>
                <c:pt idx="4292">
                  <c:v>42.93</c:v>
                </c:pt>
                <c:pt idx="4293">
                  <c:v>42.94</c:v>
                </c:pt>
                <c:pt idx="4294">
                  <c:v>42.95</c:v>
                </c:pt>
                <c:pt idx="4295">
                  <c:v>42.96</c:v>
                </c:pt>
                <c:pt idx="4296">
                  <c:v>42.97</c:v>
                </c:pt>
                <c:pt idx="4297">
                  <c:v>42.980000000000004</c:v>
                </c:pt>
                <c:pt idx="4298">
                  <c:v>42.99</c:v>
                </c:pt>
                <c:pt idx="4299">
                  <c:v>43</c:v>
                </c:pt>
                <c:pt idx="4300">
                  <c:v>43.01</c:v>
                </c:pt>
                <c:pt idx="4301">
                  <c:v>43.02</c:v>
                </c:pt>
                <c:pt idx="4302">
                  <c:v>43.03</c:v>
                </c:pt>
                <c:pt idx="4303">
                  <c:v>43.04</c:v>
                </c:pt>
                <c:pt idx="4304">
                  <c:v>43.050000000000004</c:v>
                </c:pt>
                <c:pt idx="4305">
                  <c:v>43.06</c:v>
                </c:pt>
                <c:pt idx="4306">
                  <c:v>43.07</c:v>
                </c:pt>
                <c:pt idx="4307">
                  <c:v>43.08</c:v>
                </c:pt>
                <c:pt idx="4308">
                  <c:v>43.09</c:v>
                </c:pt>
                <c:pt idx="4309">
                  <c:v>43.1</c:v>
                </c:pt>
                <c:pt idx="4310">
                  <c:v>43.11</c:v>
                </c:pt>
                <c:pt idx="4311">
                  <c:v>43.12</c:v>
                </c:pt>
                <c:pt idx="4312">
                  <c:v>43.13</c:v>
                </c:pt>
                <c:pt idx="4313">
                  <c:v>43.14</c:v>
                </c:pt>
                <c:pt idx="4314">
                  <c:v>43.15</c:v>
                </c:pt>
                <c:pt idx="4315">
                  <c:v>43.160000000000004</c:v>
                </c:pt>
                <c:pt idx="4316">
                  <c:v>43.17</c:v>
                </c:pt>
                <c:pt idx="4317">
                  <c:v>43.18</c:v>
                </c:pt>
                <c:pt idx="4318">
                  <c:v>43.19</c:v>
                </c:pt>
                <c:pt idx="4319">
                  <c:v>43.2</c:v>
                </c:pt>
                <c:pt idx="4320">
                  <c:v>43.21</c:v>
                </c:pt>
                <c:pt idx="4321">
                  <c:v>43.22</c:v>
                </c:pt>
                <c:pt idx="4322">
                  <c:v>43.230000000000004</c:v>
                </c:pt>
                <c:pt idx="4323">
                  <c:v>43.24</c:v>
                </c:pt>
                <c:pt idx="4324">
                  <c:v>43.25</c:v>
                </c:pt>
                <c:pt idx="4325">
                  <c:v>43.26</c:v>
                </c:pt>
                <c:pt idx="4326">
                  <c:v>43.27</c:v>
                </c:pt>
                <c:pt idx="4327">
                  <c:v>43.28</c:v>
                </c:pt>
                <c:pt idx="4328">
                  <c:v>43.29</c:v>
                </c:pt>
                <c:pt idx="4329">
                  <c:v>43.300000000000004</c:v>
                </c:pt>
                <c:pt idx="4330">
                  <c:v>43.31</c:v>
                </c:pt>
                <c:pt idx="4331">
                  <c:v>43.32</c:v>
                </c:pt>
                <c:pt idx="4332">
                  <c:v>43.33</c:v>
                </c:pt>
                <c:pt idx="4333">
                  <c:v>43.34</c:v>
                </c:pt>
                <c:pt idx="4334">
                  <c:v>43.35</c:v>
                </c:pt>
                <c:pt idx="4335">
                  <c:v>43.36</c:v>
                </c:pt>
                <c:pt idx="4336">
                  <c:v>43.37</c:v>
                </c:pt>
                <c:pt idx="4337">
                  <c:v>43.38</c:v>
                </c:pt>
                <c:pt idx="4338">
                  <c:v>43.39</c:v>
                </c:pt>
                <c:pt idx="4339">
                  <c:v>43.4</c:v>
                </c:pt>
                <c:pt idx="4340">
                  <c:v>43.410000000000004</c:v>
                </c:pt>
                <c:pt idx="4341">
                  <c:v>43.42</c:v>
                </c:pt>
                <c:pt idx="4342">
                  <c:v>43.43</c:v>
                </c:pt>
                <c:pt idx="4343">
                  <c:v>43.44</c:v>
                </c:pt>
                <c:pt idx="4344">
                  <c:v>43.45</c:v>
                </c:pt>
                <c:pt idx="4345">
                  <c:v>43.46</c:v>
                </c:pt>
                <c:pt idx="4346">
                  <c:v>43.47</c:v>
                </c:pt>
                <c:pt idx="4347">
                  <c:v>43.480000000000004</c:v>
                </c:pt>
                <c:pt idx="4348">
                  <c:v>43.49</c:v>
                </c:pt>
                <c:pt idx="4349">
                  <c:v>43.5</c:v>
                </c:pt>
                <c:pt idx="4350">
                  <c:v>43.51</c:v>
                </c:pt>
                <c:pt idx="4351">
                  <c:v>43.52</c:v>
                </c:pt>
                <c:pt idx="4352">
                  <c:v>43.53</c:v>
                </c:pt>
                <c:pt idx="4353">
                  <c:v>43.54</c:v>
                </c:pt>
                <c:pt idx="4354">
                  <c:v>43.550000000000004</c:v>
                </c:pt>
                <c:pt idx="4355">
                  <c:v>43.56</c:v>
                </c:pt>
                <c:pt idx="4356">
                  <c:v>43.57</c:v>
                </c:pt>
                <c:pt idx="4357">
                  <c:v>43.58</c:v>
                </c:pt>
                <c:pt idx="4358">
                  <c:v>43.59</c:v>
                </c:pt>
                <c:pt idx="4359">
                  <c:v>43.6</c:v>
                </c:pt>
                <c:pt idx="4360">
                  <c:v>43.61</c:v>
                </c:pt>
                <c:pt idx="4361">
                  <c:v>43.62</c:v>
                </c:pt>
                <c:pt idx="4362">
                  <c:v>43.63</c:v>
                </c:pt>
                <c:pt idx="4363">
                  <c:v>43.64</c:v>
                </c:pt>
                <c:pt idx="4364">
                  <c:v>43.65</c:v>
                </c:pt>
                <c:pt idx="4365">
                  <c:v>43.660000000000004</c:v>
                </c:pt>
                <c:pt idx="4366">
                  <c:v>43.67</c:v>
                </c:pt>
                <c:pt idx="4367">
                  <c:v>43.68</c:v>
                </c:pt>
                <c:pt idx="4368">
                  <c:v>43.69</c:v>
                </c:pt>
                <c:pt idx="4369">
                  <c:v>43.7</c:v>
                </c:pt>
                <c:pt idx="4370">
                  <c:v>43.71</c:v>
                </c:pt>
                <c:pt idx="4371">
                  <c:v>43.72</c:v>
                </c:pt>
                <c:pt idx="4372">
                  <c:v>43.730000000000004</c:v>
                </c:pt>
                <c:pt idx="4373">
                  <c:v>43.74</c:v>
                </c:pt>
                <c:pt idx="4374">
                  <c:v>43.75</c:v>
                </c:pt>
                <c:pt idx="4375">
                  <c:v>43.76</c:v>
                </c:pt>
                <c:pt idx="4376">
                  <c:v>43.77</c:v>
                </c:pt>
                <c:pt idx="4377">
                  <c:v>43.78</c:v>
                </c:pt>
                <c:pt idx="4378">
                  <c:v>43.79</c:v>
                </c:pt>
                <c:pt idx="4379">
                  <c:v>43.800000000000004</c:v>
                </c:pt>
                <c:pt idx="4380">
                  <c:v>43.81</c:v>
                </c:pt>
                <c:pt idx="4381">
                  <c:v>43.82</c:v>
                </c:pt>
                <c:pt idx="4382">
                  <c:v>43.83</c:v>
                </c:pt>
                <c:pt idx="4383">
                  <c:v>43.84</c:v>
                </c:pt>
                <c:pt idx="4384">
                  <c:v>43.85</c:v>
                </c:pt>
                <c:pt idx="4385">
                  <c:v>43.86</c:v>
                </c:pt>
                <c:pt idx="4386">
                  <c:v>43.87</c:v>
                </c:pt>
                <c:pt idx="4387">
                  <c:v>43.88</c:v>
                </c:pt>
                <c:pt idx="4388">
                  <c:v>43.89</c:v>
                </c:pt>
                <c:pt idx="4389">
                  <c:v>43.9</c:v>
                </c:pt>
                <c:pt idx="4390">
                  <c:v>43.910000000000004</c:v>
                </c:pt>
                <c:pt idx="4391">
                  <c:v>43.92</c:v>
                </c:pt>
                <c:pt idx="4392">
                  <c:v>43.93</c:v>
                </c:pt>
                <c:pt idx="4393">
                  <c:v>43.94</c:v>
                </c:pt>
                <c:pt idx="4394">
                  <c:v>43.95</c:v>
                </c:pt>
                <c:pt idx="4395">
                  <c:v>43.96</c:v>
                </c:pt>
                <c:pt idx="4396">
                  <c:v>43.97</c:v>
                </c:pt>
                <c:pt idx="4397">
                  <c:v>43.980000000000004</c:v>
                </c:pt>
                <c:pt idx="4398">
                  <c:v>43.99</c:v>
                </c:pt>
                <c:pt idx="4399">
                  <c:v>44</c:v>
                </c:pt>
                <c:pt idx="4400">
                  <c:v>44.01</c:v>
                </c:pt>
                <c:pt idx="4401">
                  <c:v>44.02</c:v>
                </c:pt>
                <c:pt idx="4402">
                  <c:v>44.03</c:v>
                </c:pt>
                <c:pt idx="4403">
                  <c:v>44.04</c:v>
                </c:pt>
                <c:pt idx="4404">
                  <c:v>44.050000000000004</c:v>
                </c:pt>
                <c:pt idx="4405">
                  <c:v>44.06</c:v>
                </c:pt>
                <c:pt idx="4406">
                  <c:v>44.07</c:v>
                </c:pt>
                <c:pt idx="4407">
                  <c:v>44.08</c:v>
                </c:pt>
                <c:pt idx="4408">
                  <c:v>44.09</c:v>
                </c:pt>
                <c:pt idx="4409">
                  <c:v>44.1</c:v>
                </c:pt>
                <c:pt idx="4410">
                  <c:v>44.11</c:v>
                </c:pt>
                <c:pt idx="4411">
                  <c:v>44.12</c:v>
                </c:pt>
                <c:pt idx="4412">
                  <c:v>44.13</c:v>
                </c:pt>
                <c:pt idx="4413">
                  <c:v>44.14</c:v>
                </c:pt>
                <c:pt idx="4414">
                  <c:v>44.15</c:v>
                </c:pt>
                <c:pt idx="4415">
                  <c:v>44.160000000000004</c:v>
                </c:pt>
                <c:pt idx="4416">
                  <c:v>44.17</c:v>
                </c:pt>
                <c:pt idx="4417">
                  <c:v>44.18</c:v>
                </c:pt>
                <c:pt idx="4418">
                  <c:v>44.19</c:v>
                </c:pt>
                <c:pt idx="4419">
                  <c:v>44.2</c:v>
                </c:pt>
                <c:pt idx="4420">
                  <c:v>44.21</c:v>
                </c:pt>
                <c:pt idx="4421">
                  <c:v>44.22</c:v>
                </c:pt>
                <c:pt idx="4422">
                  <c:v>44.230000000000004</c:v>
                </c:pt>
                <c:pt idx="4423">
                  <c:v>44.24</c:v>
                </c:pt>
                <c:pt idx="4424">
                  <c:v>44.25</c:v>
                </c:pt>
                <c:pt idx="4425">
                  <c:v>44.26</c:v>
                </c:pt>
                <c:pt idx="4426">
                  <c:v>44.27</c:v>
                </c:pt>
                <c:pt idx="4427">
                  <c:v>44.28</c:v>
                </c:pt>
                <c:pt idx="4428">
                  <c:v>44.29</c:v>
                </c:pt>
                <c:pt idx="4429">
                  <c:v>44.300000000000004</c:v>
                </c:pt>
                <c:pt idx="4430">
                  <c:v>44.31</c:v>
                </c:pt>
                <c:pt idx="4431">
                  <c:v>44.32</c:v>
                </c:pt>
                <c:pt idx="4432">
                  <c:v>44.33</c:v>
                </c:pt>
                <c:pt idx="4433">
                  <c:v>44.34</c:v>
                </c:pt>
                <c:pt idx="4434">
                  <c:v>44.35</c:v>
                </c:pt>
                <c:pt idx="4435">
                  <c:v>44.36</c:v>
                </c:pt>
                <c:pt idx="4436">
                  <c:v>44.37</c:v>
                </c:pt>
                <c:pt idx="4437">
                  <c:v>44.38</c:v>
                </c:pt>
                <c:pt idx="4438">
                  <c:v>44.39</c:v>
                </c:pt>
                <c:pt idx="4439">
                  <c:v>44.4</c:v>
                </c:pt>
                <c:pt idx="4440">
                  <c:v>44.410000000000004</c:v>
                </c:pt>
                <c:pt idx="4441">
                  <c:v>44.42</c:v>
                </c:pt>
                <c:pt idx="4442">
                  <c:v>44.43</c:v>
                </c:pt>
                <c:pt idx="4443">
                  <c:v>44.44</c:v>
                </c:pt>
                <c:pt idx="4444">
                  <c:v>44.45</c:v>
                </c:pt>
                <c:pt idx="4445">
                  <c:v>44.46</c:v>
                </c:pt>
                <c:pt idx="4446">
                  <c:v>44.47</c:v>
                </c:pt>
                <c:pt idx="4447">
                  <c:v>44.480000000000004</c:v>
                </c:pt>
                <c:pt idx="4448">
                  <c:v>44.49</c:v>
                </c:pt>
                <c:pt idx="4449">
                  <c:v>44.5</c:v>
                </c:pt>
                <c:pt idx="4450">
                  <c:v>44.51</c:v>
                </c:pt>
                <c:pt idx="4451">
                  <c:v>44.52</c:v>
                </c:pt>
                <c:pt idx="4452">
                  <c:v>44.53</c:v>
                </c:pt>
                <c:pt idx="4453">
                  <c:v>44.54</c:v>
                </c:pt>
                <c:pt idx="4454">
                  <c:v>44.550000000000004</c:v>
                </c:pt>
                <c:pt idx="4455">
                  <c:v>44.56</c:v>
                </c:pt>
                <c:pt idx="4456">
                  <c:v>44.57</c:v>
                </c:pt>
                <c:pt idx="4457">
                  <c:v>44.58</c:v>
                </c:pt>
                <c:pt idx="4458">
                  <c:v>44.59</c:v>
                </c:pt>
                <c:pt idx="4459">
                  <c:v>44.6</c:v>
                </c:pt>
                <c:pt idx="4460">
                  <c:v>44.61</c:v>
                </c:pt>
                <c:pt idx="4461">
                  <c:v>44.62</c:v>
                </c:pt>
                <c:pt idx="4462">
                  <c:v>44.63</c:v>
                </c:pt>
                <c:pt idx="4463">
                  <c:v>44.64</c:v>
                </c:pt>
                <c:pt idx="4464">
                  <c:v>44.65</c:v>
                </c:pt>
                <c:pt idx="4465">
                  <c:v>44.660000000000004</c:v>
                </c:pt>
                <c:pt idx="4466">
                  <c:v>44.67</c:v>
                </c:pt>
                <c:pt idx="4467">
                  <c:v>44.68</c:v>
                </c:pt>
                <c:pt idx="4468">
                  <c:v>44.69</c:v>
                </c:pt>
                <c:pt idx="4469">
                  <c:v>44.7</c:v>
                </c:pt>
                <c:pt idx="4470">
                  <c:v>44.71</c:v>
                </c:pt>
                <c:pt idx="4471">
                  <c:v>44.72</c:v>
                </c:pt>
                <c:pt idx="4472">
                  <c:v>44.730000000000004</c:v>
                </c:pt>
                <c:pt idx="4473">
                  <c:v>44.74</c:v>
                </c:pt>
                <c:pt idx="4474">
                  <c:v>44.75</c:v>
                </c:pt>
                <c:pt idx="4475">
                  <c:v>44.76</c:v>
                </c:pt>
                <c:pt idx="4476">
                  <c:v>44.77</c:v>
                </c:pt>
                <c:pt idx="4477">
                  <c:v>44.78</c:v>
                </c:pt>
                <c:pt idx="4478">
                  <c:v>44.79</c:v>
                </c:pt>
                <c:pt idx="4479">
                  <c:v>44.800000000000004</c:v>
                </c:pt>
                <c:pt idx="4480">
                  <c:v>44.81</c:v>
                </c:pt>
                <c:pt idx="4481">
                  <c:v>44.82</c:v>
                </c:pt>
                <c:pt idx="4482">
                  <c:v>44.83</c:v>
                </c:pt>
                <c:pt idx="4483">
                  <c:v>44.84</c:v>
                </c:pt>
                <c:pt idx="4484">
                  <c:v>44.85</c:v>
                </c:pt>
                <c:pt idx="4485">
                  <c:v>44.86</c:v>
                </c:pt>
                <c:pt idx="4486">
                  <c:v>44.87</c:v>
                </c:pt>
                <c:pt idx="4487">
                  <c:v>44.88</c:v>
                </c:pt>
                <c:pt idx="4488">
                  <c:v>44.89</c:v>
                </c:pt>
                <c:pt idx="4489">
                  <c:v>44.9</c:v>
                </c:pt>
                <c:pt idx="4490">
                  <c:v>44.910000000000004</c:v>
                </c:pt>
                <c:pt idx="4491">
                  <c:v>44.92</c:v>
                </c:pt>
                <c:pt idx="4492">
                  <c:v>44.93</c:v>
                </c:pt>
                <c:pt idx="4493">
                  <c:v>44.94</c:v>
                </c:pt>
                <c:pt idx="4494">
                  <c:v>44.95</c:v>
                </c:pt>
                <c:pt idx="4495">
                  <c:v>44.96</c:v>
                </c:pt>
                <c:pt idx="4496">
                  <c:v>44.97</c:v>
                </c:pt>
                <c:pt idx="4497">
                  <c:v>44.980000000000004</c:v>
                </c:pt>
                <c:pt idx="4498">
                  <c:v>44.99</c:v>
                </c:pt>
                <c:pt idx="4499">
                  <c:v>45</c:v>
                </c:pt>
                <c:pt idx="4500">
                  <c:v>45.01</c:v>
                </c:pt>
                <c:pt idx="4501">
                  <c:v>45.02</c:v>
                </c:pt>
                <c:pt idx="4502">
                  <c:v>45.03</c:v>
                </c:pt>
                <c:pt idx="4503">
                  <c:v>45.04</c:v>
                </c:pt>
                <c:pt idx="4504">
                  <c:v>45.050000000000004</c:v>
                </c:pt>
                <c:pt idx="4505">
                  <c:v>45.06</c:v>
                </c:pt>
                <c:pt idx="4506">
                  <c:v>45.07</c:v>
                </c:pt>
                <c:pt idx="4507">
                  <c:v>45.08</c:v>
                </c:pt>
                <c:pt idx="4508">
                  <c:v>45.09</c:v>
                </c:pt>
                <c:pt idx="4509">
                  <c:v>45.1</c:v>
                </c:pt>
                <c:pt idx="4510">
                  <c:v>45.11</c:v>
                </c:pt>
                <c:pt idx="4511">
                  <c:v>45.12</c:v>
                </c:pt>
                <c:pt idx="4512">
                  <c:v>45.13</c:v>
                </c:pt>
                <c:pt idx="4513">
                  <c:v>45.14</c:v>
                </c:pt>
                <c:pt idx="4514">
                  <c:v>45.15</c:v>
                </c:pt>
                <c:pt idx="4515">
                  <c:v>45.160000000000004</c:v>
                </c:pt>
                <c:pt idx="4516">
                  <c:v>45.17</c:v>
                </c:pt>
                <c:pt idx="4517">
                  <c:v>45.18</c:v>
                </c:pt>
                <c:pt idx="4518">
                  <c:v>45.19</c:v>
                </c:pt>
                <c:pt idx="4519">
                  <c:v>45.2</c:v>
                </c:pt>
                <c:pt idx="4520">
                  <c:v>45.21</c:v>
                </c:pt>
                <c:pt idx="4521">
                  <c:v>45.22</c:v>
                </c:pt>
                <c:pt idx="4522">
                  <c:v>45.230000000000004</c:v>
                </c:pt>
                <c:pt idx="4523">
                  <c:v>45.24</c:v>
                </c:pt>
                <c:pt idx="4524">
                  <c:v>45.25</c:v>
                </c:pt>
                <c:pt idx="4525">
                  <c:v>45.26</c:v>
                </c:pt>
                <c:pt idx="4526">
                  <c:v>45.27</c:v>
                </c:pt>
                <c:pt idx="4527">
                  <c:v>45.28</c:v>
                </c:pt>
                <c:pt idx="4528">
                  <c:v>45.29</c:v>
                </c:pt>
                <c:pt idx="4529">
                  <c:v>45.300000000000004</c:v>
                </c:pt>
                <c:pt idx="4530">
                  <c:v>45.31</c:v>
                </c:pt>
                <c:pt idx="4531">
                  <c:v>45.32</c:v>
                </c:pt>
                <c:pt idx="4532">
                  <c:v>45.33</c:v>
                </c:pt>
                <c:pt idx="4533">
                  <c:v>45.34</c:v>
                </c:pt>
                <c:pt idx="4534">
                  <c:v>45.35</c:v>
                </c:pt>
                <c:pt idx="4535">
                  <c:v>45.36</c:v>
                </c:pt>
                <c:pt idx="4536">
                  <c:v>45.37</c:v>
                </c:pt>
                <c:pt idx="4537">
                  <c:v>45.38</c:v>
                </c:pt>
                <c:pt idx="4538">
                  <c:v>45.39</c:v>
                </c:pt>
                <c:pt idx="4539">
                  <c:v>45.4</c:v>
                </c:pt>
                <c:pt idx="4540">
                  <c:v>45.410000000000004</c:v>
                </c:pt>
                <c:pt idx="4541">
                  <c:v>45.42</c:v>
                </c:pt>
                <c:pt idx="4542">
                  <c:v>45.43</c:v>
                </c:pt>
                <c:pt idx="4543">
                  <c:v>45.44</c:v>
                </c:pt>
                <c:pt idx="4544">
                  <c:v>45.45</c:v>
                </c:pt>
                <c:pt idx="4545">
                  <c:v>45.46</c:v>
                </c:pt>
                <c:pt idx="4546">
                  <c:v>45.47</c:v>
                </c:pt>
                <c:pt idx="4547">
                  <c:v>45.480000000000004</c:v>
                </c:pt>
                <c:pt idx="4548">
                  <c:v>45.49</c:v>
                </c:pt>
                <c:pt idx="4549">
                  <c:v>45.5</c:v>
                </c:pt>
                <c:pt idx="4550">
                  <c:v>45.51</c:v>
                </c:pt>
                <c:pt idx="4551">
                  <c:v>45.52</c:v>
                </c:pt>
                <c:pt idx="4552">
                  <c:v>45.53</c:v>
                </c:pt>
                <c:pt idx="4553">
                  <c:v>45.54</c:v>
                </c:pt>
                <c:pt idx="4554">
                  <c:v>45.550000000000004</c:v>
                </c:pt>
                <c:pt idx="4555">
                  <c:v>45.56</c:v>
                </c:pt>
                <c:pt idx="4556">
                  <c:v>45.57</c:v>
                </c:pt>
                <c:pt idx="4557">
                  <c:v>45.58</c:v>
                </c:pt>
                <c:pt idx="4558">
                  <c:v>45.59</c:v>
                </c:pt>
                <c:pt idx="4559">
                  <c:v>45.6</c:v>
                </c:pt>
                <c:pt idx="4560">
                  <c:v>45.61</c:v>
                </c:pt>
                <c:pt idx="4561">
                  <c:v>45.62</c:v>
                </c:pt>
                <c:pt idx="4562">
                  <c:v>45.63</c:v>
                </c:pt>
                <c:pt idx="4563">
                  <c:v>45.64</c:v>
                </c:pt>
                <c:pt idx="4564">
                  <c:v>45.65</c:v>
                </c:pt>
                <c:pt idx="4565">
                  <c:v>45.660000000000004</c:v>
                </c:pt>
                <c:pt idx="4566">
                  <c:v>45.67</c:v>
                </c:pt>
                <c:pt idx="4567">
                  <c:v>45.68</c:v>
                </c:pt>
                <c:pt idx="4568">
                  <c:v>45.69</c:v>
                </c:pt>
                <c:pt idx="4569">
                  <c:v>45.7</c:v>
                </c:pt>
                <c:pt idx="4570">
                  <c:v>45.71</c:v>
                </c:pt>
                <c:pt idx="4571">
                  <c:v>45.72</c:v>
                </c:pt>
                <c:pt idx="4572">
                  <c:v>45.730000000000004</c:v>
                </c:pt>
                <c:pt idx="4573">
                  <c:v>45.74</c:v>
                </c:pt>
                <c:pt idx="4574">
                  <c:v>45.75</c:v>
                </c:pt>
                <c:pt idx="4575">
                  <c:v>45.76</c:v>
                </c:pt>
                <c:pt idx="4576">
                  <c:v>45.77</c:v>
                </c:pt>
                <c:pt idx="4577">
                  <c:v>45.78</c:v>
                </c:pt>
                <c:pt idx="4578">
                  <c:v>45.79</c:v>
                </c:pt>
                <c:pt idx="4579">
                  <c:v>45.800000000000004</c:v>
                </c:pt>
                <c:pt idx="4580">
                  <c:v>45.81</c:v>
                </c:pt>
                <c:pt idx="4581">
                  <c:v>45.82</c:v>
                </c:pt>
                <c:pt idx="4582">
                  <c:v>45.83</c:v>
                </c:pt>
                <c:pt idx="4583">
                  <c:v>45.84</c:v>
                </c:pt>
                <c:pt idx="4584">
                  <c:v>45.85</c:v>
                </c:pt>
                <c:pt idx="4585">
                  <c:v>45.86</c:v>
                </c:pt>
                <c:pt idx="4586">
                  <c:v>45.87</c:v>
                </c:pt>
                <c:pt idx="4587">
                  <c:v>45.88</c:v>
                </c:pt>
                <c:pt idx="4588">
                  <c:v>45.89</c:v>
                </c:pt>
                <c:pt idx="4589">
                  <c:v>45.9</c:v>
                </c:pt>
                <c:pt idx="4590">
                  <c:v>45.910000000000004</c:v>
                </c:pt>
                <c:pt idx="4591">
                  <c:v>45.92</c:v>
                </c:pt>
                <c:pt idx="4592">
                  <c:v>45.93</c:v>
                </c:pt>
                <c:pt idx="4593">
                  <c:v>45.94</c:v>
                </c:pt>
                <c:pt idx="4594">
                  <c:v>45.95</c:v>
                </c:pt>
                <c:pt idx="4595">
                  <c:v>45.96</c:v>
                </c:pt>
                <c:pt idx="4596">
                  <c:v>45.97</c:v>
                </c:pt>
                <c:pt idx="4597">
                  <c:v>45.980000000000004</c:v>
                </c:pt>
                <c:pt idx="4598">
                  <c:v>45.99</c:v>
                </c:pt>
                <c:pt idx="4599">
                  <c:v>46</c:v>
                </c:pt>
                <c:pt idx="4600">
                  <c:v>46.01</c:v>
                </c:pt>
                <c:pt idx="4601">
                  <c:v>46.02</c:v>
                </c:pt>
                <c:pt idx="4602">
                  <c:v>46.03</c:v>
                </c:pt>
                <c:pt idx="4603">
                  <c:v>46.04</c:v>
                </c:pt>
                <c:pt idx="4604">
                  <c:v>46.050000000000004</c:v>
                </c:pt>
                <c:pt idx="4605">
                  <c:v>46.06</c:v>
                </c:pt>
                <c:pt idx="4606">
                  <c:v>46.07</c:v>
                </c:pt>
                <c:pt idx="4607">
                  <c:v>46.08</c:v>
                </c:pt>
                <c:pt idx="4608">
                  <c:v>46.09</c:v>
                </c:pt>
                <c:pt idx="4609">
                  <c:v>46.1</c:v>
                </c:pt>
                <c:pt idx="4610">
                  <c:v>46.11</c:v>
                </c:pt>
                <c:pt idx="4611">
                  <c:v>46.12</c:v>
                </c:pt>
                <c:pt idx="4612">
                  <c:v>46.13</c:v>
                </c:pt>
                <c:pt idx="4613">
                  <c:v>46.14</c:v>
                </c:pt>
                <c:pt idx="4614">
                  <c:v>46.15</c:v>
                </c:pt>
                <c:pt idx="4615">
                  <c:v>46.160000000000004</c:v>
                </c:pt>
                <c:pt idx="4616">
                  <c:v>46.17</c:v>
                </c:pt>
                <c:pt idx="4617">
                  <c:v>46.18</c:v>
                </c:pt>
                <c:pt idx="4618">
                  <c:v>46.19</c:v>
                </c:pt>
                <c:pt idx="4619">
                  <c:v>46.2</c:v>
                </c:pt>
                <c:pt idx="4620">
                  <c:v>46.21</c:v>
                </c:pt>
                <c:pt idx="4621">
                  <c:v>46.22</c:v>
                </c:pt>
                <c:pt idx="4622">
                  <c:v>46.230000000000004</c:v>
                </c:pt>
                <c:pt idx="4623">
                  <c:v>46.24</c:v>
                </c:pt>
                <c:pt idx="4624">
                  <c:v>46.25</c:v>
                </c:pt>
                <c:pt idx="4625">
                  <c:v>46.26</c:v>
                </c:pt>
                <c:pt idx="4626">
                  <c:v>46.27</c:v>
                </c:pt>
                <c:pt idx="4627">
                  <c:v>46.28</c:v>
                </c:pt>
                <c:pt idx="4628">
                  <c:v>46.29</c:v>
                </c:pt>
                <c:pt idx="4629">
                  <c:v>46.300000000000004</c:v>
                </c:pt>
                <c:pt idx="4630">
                  <c:v>46.31</c:v>
                </c:pt>
                <c:pt idx="4631">
                  <c:v>46.32</c:v>
                </c:pt>
                <c:pt idx="4632">
                  <c:v>46.33</c:v>
                </c:pt>
                <c:pt idx="4633">
                  <c:v>46.34</c:v>
                </c:pt>
                <c:pt idx="4634">
                  <c:v>46.35</c:v>
                </c:pt>
                <c:pt idx="4635">
                  <c:v>46.36</c:v>
                </c:pt>
                <c:pt idx="4636">
                  <c:v>46.37</c:v>
                </c:pt>
                <c:pt idx="4637">
                  <c:v>46.38</c:v>
                </c:pt>
                <c:pt idx="4638">
                  <c:v>46.39</c:v>
                </c:pt>
                <c:pt idx="4639">
                  <c:v>46.4</c:v>
                </c:pt>
                <c:pt idx="4640">
                  <c:v>46.410000000000004</c:v>
                </c:pt>
                <c:pt idx="4641">
                  <c:v>46.42</c:v>
                </c:pt>
                <c:pt idx="4642">
                  <c:v>46.43</c:v>
                </c:pt>
                <c:pt idx="4643">
                  <c:v>46.44</c:v>
                </c:pt>
                <c:pt idx="4644">
                  <c:v>46.45</c:v>
                </c:pt>
                <c:pt idx="4645">
                  <c:v>46.46</c:v>
                </c:pt>
                <c:pt idx="4646">
                  <c:v>46.47</c:v>
                </c:pt>
                <c:pt idx="4647">
                  <c:v>46.480000000000004</c:v>
                </c:pt>
                <c:pt idx="4648">
                  <c:v>46.49</c:v>
                </c:pt>
                <c:pt idx="4649">
                  <c:v>46.5</c:v>
                </c:pt>
                <c:pt idx="4650">
                  <c:v>46.51</c:v>
                </c:pt>
                <c:pt idx="4651">
                  <c:v>46.52</c:v>
                </c:pt>
                <c:pt idx="4652">
                  <c:v>46.53</c:v>
                </c:pt>
                <c:pt idx="4653">
                  <c:v>46.54</c:v>
                </c:pt>
                <c:pt idx="4654">
                  <c:v>46.550000000000004</c:v>
                </c:pt>
                <c:pt idx="4655">
                  <c:v>46.56</c:v>
                </c:pt>
                <c:pt idx="4656">
                  <c:v>46.57</c:v>
                </c:pt>
                <c:pt idx="4657">
                  <c:v>46.58</c:v>
                </c:pt>
                <c:pt idx="4658">
                  <c:v>46.59</c:v>
                </c:pt>
                <c:pt idx="4659">
                  <c:v>46.6</c:v>
                </c:pt>
                <c:pt idx="4660">
                  <c:v>46.61</c:v>
                </c:pt>
                <c:pt idx="4661">
                  <c:v>46.62</c:v>
                </c:pt>
                <c:pt idx="4662">
                  <c:v>46.63</c:v>
                </c:pt>
                <c:pt idx="4663">
                  <c:v>46.64</c:v>
                </c:pt>
                <c:pt idx="4664">
                  <c:v>46.65</c:v>
                </c:pt>
                <c:pt idx="4665">
                  <c:v>46.660000000000004</c:v>
                </c:pt>
                <c:pt idx="4666">
                  <c:v>46.67</c:v>
                </c:pt>
                <c:pt idx="4667">
                  <c:v>46.68</c:v>
                </c:pt>
                <c:pt idx="4668">
                  <c:v>46.69</c:v>
                </c:pt>
                <c:pt idx="4669">
                  <c:v>46.7</c:v>
                </c:pt>
                <c:pt idx="4670">
                  <c:v>46.71</c:v>
                </c:pt>
                <c:pt idx="4671">
                  <c:v>46.72</c:v>
                </c:pt>
                <c:pt idx="4672">
                  <c:v>46.730000000000004</c:v>
                </c:pt>
                <c:pt idx="4673">
                  <c:v>46.74</c:v>
                </c:pt>
                <c:pt idx="4674">
                  <c:v>46.75</c:v>
                </c:pt>
                <c:pt idx="4675">
                  <c:v>46.76</c:v>
                </c:pt>
                <c:pt idx="4676">
                  <c:v>46.77</c:v>
                </c:pt>
                <c:pt idx="4677">
                  <c:v>46.78</c:v>
                </c:pt>
                <c:pt idx="4678">
                  <c:v>46.79</c:v>
                </c:pt>
                <c:pt idx="4679">
                  <c:v>46.800000000000004</c:v>
                </c:pt>
                <c:pt idx="4680">
                  <c:v>46.81</c:v>
                </c:pt>
                <c:pt idx="4681">
                  <c:v>46.82</c:v>
                </c:pt>
                <c:pt idx="4682">
                  <c:v>46.83</c:v>
                </c:pt>
                <c:pt idx="4683">
                  <c:v>46.84</c:v>
                </c:pt>
                <c:pt idx="4684">
                  <c:v>46.85</c:v>
                </c:pt>
                <c:pt idx="4685">
                  <c:v>46.86</c:v>
                </c:pt>
                <c:pt idx="4686">
                  <c:v>46.87</c:v>
                </c:pt>
                <c:pt idx="4687">
                  <c:v>46.88</c:v>
                </c:pt>
                <c:pt idx="4688">
                  <c:v>46.89</c:v>
                </c:pt>
                <c:pt idx="4689">
                  <c:v>46.9</c:v>
                </c:pt>
                <c:pt idx="4690">
                  <c:v>46.910000000000004</c:v>
                </c:pt>
                <c:pt idx="4691">
                  <c:v>46.92</c:v>
                </c:pt>
                <c:pt idx="4692">
                  <c:v>46.93</c:v>
                </c:pt>
                <c:pt idx="4693">
                  <c:v>46.94</c:v>
                </c:pt>
                <c:pt idx="4694">
                  <c:v>46.95</c:v>
                </c:pt>
                <c:pt idx="4695">
                  <c:v>46.96</c:v>
                </c:pt>
                <c:pt idx="4696">
                  <c:v>46.97</c:v>
                </c:pt>
                <c:pt idx="4697">
                  <c:v>46.980000000000004</c:v>
                </c:pt>
                <c:pt idx="4698">
                  <c:v>46.99</c:v>
                </c:pt>
                <c:pt idx="4699">
                  <c:v>47</c:v>
                </c:pt>
                <c:pt idx="4700">
                  <c:v>47.01</c:v>
                </c:pt>
                <c:pt idx="4701">
                  <c:v>47.02</c:v>
                </c:pt>
                <c:pt idx="4702">
                  <c:v>47.03</c:v>
                </c:pt>
                <c:pt idx="4703">
                  <c:v>47.04</c:v>
                </c:pt>
                <c:pt idx="4704">
                  <c:v>47.050000000000004</c:v>
                </c:pt>
                <c:pt idx="4705">
                  <c:v>47.06</c:v>
                </c:pt>
                <c:pt idx="4706">
                  <c:v>47.07</c:v>
                </c:pt>
                <c:pt idx="4707">
                  <c:v>47.08</c:v>
                </c:pt>
                <c:pt idx="4708">
                  <c:v>47.09</c:v>
                </c:pt>
                <c:pt idx="4709">
                  <c:v>47.1</c:v>
                </c:pt>
                <c:pt idx="4710">
                  <c:v>47.11</c:v>
                </c:pt>
                <c:pt idx="4711">
                  <c:v>47.12</c:v>
                </c:pt>
                <c:pt idx="4712">
                  <c:v>47.13</c:v>
                </c:pt>
                <c:pt idx="4713">
                  <c:v>47.14</c:v>
                </c:pt>
                <c:pt idx="4714">
                  <c:v>47.15</c:v>
                </c:pt>
                <c:pt idx="4715">
                  <c:v>47.160000000000004</c:v>
                </c:pt>
                <c:pt idx="4716">
                  <c:v>47.17</c:v>
                </c:pt>
                <c:pt idx="4717">
                  <c:v>47.18</c:v>
                </c:pt>
                <c:pt idx="4718">
                  <c:v>47.19</c:v>
                </c:pt>
                <c:pt idx="4719">
                  <c:v>47.2</c:v>
                </c:pt>
                <c:pt idx="4720">
                  <c:v>47.21</c:v>
                </c:pt>
                <c:pt idx="4721">
                  <c:v>47.22</c:v>
                </c:pt>
                <c:pt idx="4722">
                  <c:v>47.230000000000004</c:v>
                </c:pt>
                <c:pt idx="4723">
                  <c:v>47.24</c:v>
                </c:pt>
                <c:pt idx="4724">
                  <c:v>47.25</c:v>
                </c:pt>
                <c:pt idx="4725">
                  <c:v>47.26</c:v>
                </c:pt>
                <c:pt idx="4726">
                  <c:v>47.27</c:v>
                </c:pt>
                <c:pt idx="4727">
                  <c:v>47.28</c:v>
                </c:pt>
                <c:pt idx="4728">
                  <c:v>47.29</c:v>
                </c:pt>
                <c:pt idx="4729">
                  <c:v>47.300000000000004</c:v>
                </c:pt>
                <c:pt idx="4730">
                  <c:v>47.31</c:v>
                </c:pt>
                <c:pt idx="4731">
                  <c:v>47.32</c:v>
                </c:pt>
                <c:pt idx="4732">
                  <c:v>47.33</c:v>
                </c:pt>
                <c:pt idx="4733">
                  <c:v>47.34</c:v>
                </c:pt>
                <c:pt idx="4734">
                  <c:v>47.35</c:v>
                </c:pt>
                <c:pt idx="4735">
                  <c:v>47.36</c:v>
                </c:pt>
                <c:pt idx="4736">
                  <c:v>47.37</c:v>
                </c:pt>
                <c:pt idx="4737">
                  <c:v>47.38</c:v>
                </c:pt>
                <c:pt idx="4738">
                  <c:v>47.39</c:v>
                </c:pt>
                <c:pt idx="4739">
                  <c:v>47.4</c:v>
                </c:pt>
                <c:pt idx="4740">
                  <c:v>47.410000000000004</c:v>
                </c:pt>
                <c:pt idx="4741">
                  <c:v>47.42</c:v>
                </c:pt>
                <c:pt idx="4742">
                  <c:v>47.43</c:v>
                </c:pt>
                <c:pt idx="4743">
                  <c:v>47.44</c:v>
                </c:pt>
                <c:pt idx="4744">
                  <c:v>47.45</c:v>
                </c:pt>
                <c:pt idx="4745">
                  <c:v>47.46</c:v>
                </c:pt>
                <c:pt idx="4746">
                  <c:v>47.47</c:v>
                </c:pt>
                <c:pt idx="4747">
                  <c:v>47.480000000000004</c:v>
                </c:pt>
                <c:pt idx="4748">
                  <c:v>47.49</c:v>
                </c:pt>
                <c:pt idx="4749">
                  <c:v>47.5</c:v>
                </c:pt>
                <c:pt idx="4750">
                  <c:v>47.51</c:v>
                </c:pt>
                <c:pt idx="4751">
                  <c:v>47.52</c:v>
                </c:pt>
                <c:pt idx="4752">
                  <c:v>47.53</c:v>
                </c:pt>
                <c:pt idx="4753">
                  <c:v>47.54</c:v>
                </c:pt>
                <c:pt idx="4754">
                  <c:v>47.550000000000004</c:v>
                </c:pt>
                <c:pt idx="4755">
                  <c:v>47.56</c:v>
                </c:pt>
                <c:pt idx="4756">
                  <c:v>47.57</c:v>
                </c:pt>
                <c:pt idx="4757">
                  <c:v>47.58</c:v>
                </c:pt>
                <c:pt idx="4758">
                  <c:v>47.59</c:v>
                </c:pt>
                <c:pt idx="4759">
                  <c:v>47.6</c:v>
                </c:pt>
                <c:pt idx="4760">
                  <c:v>47.61</c:v>
                </c:pt>
                <c:pt idx="4761">
                  <c:v>47.62</c:v>
                </c:pt>
                <c:pt idx="4762">
                  <c:v>47.63</c:v>
                </c:pt>
                <c:pt idx="4763">
                  <c:v>47.64</c:v>
                </c:pt>
                <c:pt idx="4764">
                  <c:v>47.65</c:v>
                </c:pt>
                <c:pt idx="4765">
                  <c:v>47.660000000000004</c:v>
                </c:pt>
                <c:pt idx="4766">
                  <c:v>47.67</c:v>
                </c:pt>
                <c:pt idx="4767">
                  <c:v>47.68</c:v>
                </c:pt>
                <c:pt idx="4768">
                  <c:v>47.69</c:v>
                </c:pt>
                <c:pt idx="4769">
                  <c:v>47.7</c:v>
                </c:pt>
                <c:pt idx="4770">
                  <c:v>47.71</c:v>
                </c:pt>
                <c:pt idx="4771">
                  <c:v>47.72</c:v>
                </c:pt>
                <c:pt idx="4772">
                  <c:v>47.730000000000004</c:v>
                </c:pt>
                <c:pt idx="4773">
                  <c:v>47.74</c:v>
                </c:pt>
                <c:pt idx="4774">
                  <c:v>47.75</c:v>
                </c:pt>
                <c:pt idx="4775">
                  <c:v>47.76</c:v>
                </c:pt>
                <c:pt idx="4776">
                  <c:v>47.77</c:v>
                </c:pt>
                <c:pt idx="4777">
                  <c:v>47.78</c:v>
                </c:pt>
                <c:pt idx="4778">
                  <c:v>47.79</c:v>
                </c:pt>
                <c:pt idx="4779">
                  <c:v>47.800000000000004</c:v>
                </c:pt>
                <c:pt idx="4780">
                  <c:v>47.81</c:v>
                </c:pt>
                <c:pt idx="4781">
                  <c:v>47.82</c:v>
                </c:pt>
                <c:pt idx="4782">
                  <c:v>47.83</c:v>
                </c:pt>
                <c:pt idx="4783">
                  <c:v>47.84</c:v>
                </c:pt>
                <c:pt idx="4784">
                  <c:v>47.85</c:v>
                </c:pt>
                <c:pt idx="4785">
                  <c:v>47.86</c:v>
                </c:pt>
                <c:pt idx="4786">
                  <c:v>47.870000000000005</c:v>
                </c:pt>
                <c:pt idx="4787">
                  <c:v>47.88</c:v>
                </c:pt>
                <c:pt idx="4788">
                  <c:v>47.89</c:v>
                </c:pt>
                <c:pt idx="4789">
                  <c:v>47.9</c:v>
                </c:pt>
                <c:pt idx="4790">
                  <c:v>47.910000000000004</c:v>
                </c:pt>
                <c:pt idx="4791">
                  <c:v>47.92</c:v>
                </c:pt>
                <c:pt idx="4792">
                  <c:v>47.93</c:v>
                </c:pt>
                <c:pt idx="4793">
                  <c:v>47.94</c:v>
                </c:pt>
                <c:pt idx="4794">
                  <c:v>47.95</c:v>
                </c:pt>
                <c:pt idx="4795">
                  <c:v>47.96</c:v>
                </c:pt>
                <c:pt idx="4796">
                  <c:v>47.97</c:v>
                </c:pt>
                <c:pt idx="4797">
                  <c:v>47.980000000000004</c:v>
                </c:pt>
                <c:pt idx="4798">
                  <c:v>47.99</c:v>
                </c:pt>
                <c:pt idx="4799">
                  <c:v>48</c:v>
                </c:pt>
                <c:pt idx="4800">
                  <c:v>48.01</c:v>
                </c:pt>
                <c:pt idx="4801">
                  <c:v>48.02</c:v>
                </c:pt>
                <c:pt idx="4802">
                  <c:v>48.03</c:v>
                </c:pt>
                <c:pt idx="4803">
                  <c:v>48.04</c:v>
                </c:pt>
                <c:pt idx="4804">
                  <c:v>48.050000000000004</c:v>
                </c:pt>
                <c:pt idx="4805">
                  <c:v>48.06</c:v>
                </c:pt>
                <c:pt idx="4806">
                  <c:v>48.07</c:v>
                </c:pt>
                <c:pt idx="4807">
                  <c:v>48.08</c:v>
                </c:pt>
                <c:pt idx="4808">
                  <c:v>48.09</c:v>
                </c:pt>
                <c:pt idx="4809">
                  <c:v>48.1</c:v>
                </c:pt>
                <c:pt idx="4810">
                  <c:v>48.11</c:v>
                </c:pt>
                <c:pt idx="4811">
                  <c:v>48.120000000000005</c:v>
                </c:pt>
                <c:pt idx="4812">
                  <c:v>48.13</c:v>
                </c:pt>
                <c:pt idx="4813">
                  <c:v>48.14</c:v>
                </c:pt>
                <c:pt idx="4814">
                  <c:v>48.15</c:v>
                </c:pt>
                <c:pt idx="4815">
                  <c:v>48.160000000000004</c:v>
                </c:pt>
                <c:pt idx="4816">
                  <c:v>48.17</c:v>
                </c:pt>
                <c:pt idx="4817">
                  <c:v>48.18</c:v>
                </c:pt>
                <c:pt idx="4818">
                  <c:v>48.19</c:v>
                </c:pt>
                <c:pt idx="4819">
                  <c:v>48.2</c:v>
                </c:pt>
                <c:pt idx="4820">
                  <c:v>48.21</c:v>
                </c:pt>
                <c:pt idx="4821">
                  <c:v>48.22</c:v>
                </c:pt>
                <c:pt idx="4822">
                  <c:v>48.230000000000004</c:v>
                </c:pt>
                <c:pt idx="4823">
                  <c:v>48.24</c:v>
                </c:pt>
                <c:pt idx="4824">
                  <c:v>48.25</c:v>
                </c:pt>
                <c:pt idx="4825">
                  <c:v>48.26</c:v>
                </c:pt>
                <c:pt idx="4826">
                  <c:v>48.27</c:v>
                </c:pt>
                <c:pt idx="4827">
                  <c:v>48.28</c:v>
                </c:pt>
                <c:pt idx="4828">
                  <c:v>48.29</c:v>
                </c:pt>
                <c:pt idx="4829">
                  <c:v>48.300000000000004</c:v>
                </c:pt>
                <c:pt idx="4830">
                  <c:v>48.31</c:v>
                </c:pt>
                <c:pt idx="4831">
                  <c:v>48.32</c:v>
                </c:pt>
                <c:pt idx="4832">
                  <c:v>48.33</c:v>
                </c:pt>
                <c:pt idx="4833">
                  <c:v>48.34</c:v>
                </c:pt>
                <c:pt idx="4834">
                  <c:v>48.35</c:v>
                </c:pt>
                <c:pt idx="4835">
                  <c:v>48.36</c:v>
                </c:pt>
                <c:pt idx="4836">
                  <c:v>48.370000000000005</c:v>
                </c:pt>
                <c:pt idx="4837">
                  <c:v>48.38</c:v>
                </c:pt>
                <c:pt idx="4838">
                  <c:v>48.39</c:v>
                </c:pt>
                <c:pt idx="4839">
                  <c:v>48.4</c:v>
                </c:pt>
                <c:pt idx="4840">
                  <c:v>48.410000000000004</c:v>
                </c:pt>
                <c:pt idx="4841">
                  <c:v>48.42</c:v>
                </c:pt>
                <c:pt idx="4842">
                  <c:v>48.43</c:v>
                </c:pt>
                <c:pt idx="4843">
                  <c:v>48.44</c:v>
                </c:pt>
                <c:pt idx="4844">
                  <c:v>48.45</c:v>
                </c:pt>
                <c:pt idx="4845">
                  <c:v>48.46</c:v>
                </c:pt>
                <c:pt idx="4846">
                  <c:v>48.47</c:v>
                </c:pt>
                <c:pt idx="4847">
                  <c:v>48.480000000000004</c:v>
                </c:pt>
                <c:pt idx="4848">
                  <c:v>48.49</c:v>
                </c:pt>
                <c:pt idx="4849">
                  <c:v>48.5</c:v>
                </c:pt>
                <c:pt idx="4850">
                  <c:v>48.51</c:v>
                </c:pt>
                <c:pt idx="4851">
                  <c:v>48.52</c:v>
                </c:pt>
                <c:pt idx="4852">
                  <c:v>48.53</c:v>
                </c:pt>
                <c:pt idx="4853">
                  <c:v>48.54</c:v>
                </c:pt>
                <c:pt idx="4854">
                  <c:v>48.550000000000004</c:v>
                </c:pt>
                <c:pt idx="4855">
                  <c:v>48.56</c:v>
                </c:pt>
                <c:pt idx="4856">
                  <c:v>48.57</c:v>
                </c:pt>
                <c:pt idx="4857">
                  <c:v>48.58</c:v>
                </c:pt>
                <c:pt idx="4858">
                  <c:v>48.59</c:v>
                </c:pt>
                <c:pt idx="4859">
                  <c:v>48.6</c:v>
                </c:pt>
                <c:pt idx="4860">
                  <c:v>48.61</c:v>
                </c:pt>
                <c:pt idx="4861">
                  <c:v>48.620000000000005</c:v>
                </c:pt>
                <c:pt idx="4862">
                  <c:v>48.63</c:v>
                </c:pt>
                <c:pt idx="4863">
                  <c:v>48.64</c:v>
                </c:pt>
                <c:pt idx="4864">
                  <c:v>48.65</c:v>
                </c:pt>
                <c:pt idx="4865">
                  <c:v>48.660000000000004</c:v>
                </c:pt>
                <c:pt idx="4866">
                  <c:v>48.67</c:v>
                </c:pt>
                <c:pt idx="4867">
                  <c:v>48.68</c:v>
                </c:pt>
                <c:pt idx="4868">
                  <c:v>48.69</c:v>
                </c:pt>
                <c:pt idx="4869">
                  <c:v>48.7</c:v>
                </c:pt>
                <c:pt idx="4870">
                  <c:v>48.71</c:v>
                </c:pt>
                <c:pt idx="4871">
                  <c:v>48.72</c:v>
                </c:pt>
                <c:pt idx="4872">
                  <c:v>48.730000000000004</c:v>
                </c:pt>
                <c:pt idx="4873">
                  <c:v>48.74</c:v>
                </c:pt>
                <c:pt idx="4874">
                  <c:v>48.75</c:v>
                </c:pt>
                <c:pt idx="4875">
                  <c:v>48.76</c:v>
                </c:pt>
                <c:pt idx="4876">
                  <c:v>48.77</c:v>
                </c:pt>
                <c:pt idx="4877">
                  <c:v>48.78</c:v>
                </c:pt>
                <c:pt idx="4878">
                  <c:v>48.79</c:v>
                </c:pt>
                <c:pt idx="4879">
                  <c:v>48.800000000000004</c:v>
                </c:pt>
                <c:pt idx="4880">
                  <c:v>48.81</c:v>
                </c:pt>
                <c:pt idx="4881">
                  <c:v>48.82</c:v>
                </c:pt>
                <c:pt idx="4882">
                  <c:v>48.83</c:v>
                </c:pt>
                <c:pt idx="4883">
                  <c:v>48.84</c:v>
                </c:pt>
                <c:pt idx="4884">
                  <c:v>48.85</c:v>
                </c:pt>
                <c:pt idx="4885">
                  <c:v>48.86</c:v>
                </c:pt>
                <c:pt idx="4886">
                  <c:v>48.870000000000005</c:v>
                </c:pt>
                <c:pt idx="4887">
                  <c:v>48.88</c:v>
                </c:pt>
                <c:pt idx="4888">
                  <c:v>48.89</c:v>
                </c:pt>
                <c:pt idx="4889">
                  <c:v>48.9</c:v>
                </c:pt>
                <c:pt idx="4890">
                  <c:v>48.910000000000004</c:v>
                </c:pt>
                <c:pt idx="4891">
                  <c:v>48.92</c:v>
                </c:pt>
                <c:pt idx="4892">
                  <c:v>48.93</c:v>
                </c:pt>
                <c:pt idx="4893">
                  <c:v>48.94</c:v>
                </c:pt>
                <c:pt idx="4894">
                  <c:v>48.95</c:v>
                </c:pt>
                <c:pt idx="4895">
                  <c:v>48.96</c:v>
                </c:pt>
                <c:pt idx="4896">
                  <c:v>48.97</c:v>
                </c:pt>
                <c:pt idx="4897">
                  <c:v>48.980000000000004</c:v>
                </c:pt>
                <c:pt idx="4898">
                  <c:v>48.99</c:v>
                </c:pt>
                <c:pt idx="4899">
                  <c:v>49</c:v>
                </c:pt>
                <c:pt idx="4900">
                  <c:v>49.01</c:v>
                </c:pt>
                <c:pt idx="4901">
                  <c:v>49.02</c:v>
                </c:pt>
                <c:pt idx="4902">
                  <c:v>49.03</c:v>
                </c:pt>
                <c:pt idx="4903">
                  <c:v>49.04</c:v>
                </c:pt>
                <c:pt idx="4904">
                  <c:v>49.050000000000004</c:v>
                </c:pt>
                <c:pt idx="4905">
                  <c:v>49.06</c:v>
                </c:pt>
                <c:pt idx="4906">
                  <c:v>49.07</c:v>
                </c:pt>
                <c:pt idx="4907">
                  <c:v>49.08</c:v>
                </c:pt>
                <c:pt idx="4908">
                  <c:v>49.09</c:v>
                </c:pt>
                <c:pt idx="4909">
                  <c:v>49.1</c:v>
                </c:pt>
                <c:pt idx="4910">
                  <c:v>49.11</c:v>
                </c:pt>
                <c:pt idx="4911">
                  <c:v>49.120000000000005</c:v>
                </c:pt>
                <c:pt idx="4912">
                  <c:v>49.13</c:v>
                </c:pt>
                <c:pt idx="4913">
                  <c:v>49.14</c:v>
                </c:pt>
                <c:pt idx="4914">
                  <c:v>49.15</c:v>
                </c:pt>
                <c:pt idx="4915">
                  <c:v>49.160000000000004</c:v>
                </c:pt>
                <c:pt idx="4916">
                  <c:v>49.17</c:v>
                </c:pt>
                <c:pt idx="4917">
                  <c:v>49.18</c:v>
                </c:pt>
                <c:pt idx="4918">
                  <c:v>49.19</c:v>
                </c:pt>
                <c:pt idx="4919">
                  <c:v>49.2</c:v>
                </c:pt>
                <c:pt idx="4920">
                  <c:v>49.21</c:v>
                </c:pt>
                <c:pt idx="4921">
                  <c:v>49.22</c:v>
                </c:pt>
                <c:pt idx="4922">
                  <c:v>49.230000000000004</c:v>
                </c:pt>
                <c:pt idx="4923">
                  <c:v>49.24</c:v>
                </c:pt>
                <c:pt idx="4924">
                  <c:v>49.25</c:v>
                </c:pt>
                <c:pt idx="4925">
                  <c:v>49.26</c:v>
                </c:pt>
                <c:pt idx="4926">
                  <c:v>49.27</c:v>
                </c:pt>
                <c:pt idx="4927">
                  <c:v>49.28</c:v>
                </c:pt>
                <c:pt idx="4928">
                  <c:v>49.29</c:v>
                </c:pt>
                <c:pt idx="4929">
                  <c:v>49.300000000000004</c:v>
                </c:pt>
                <c:pt idx="4930">
                  <c:v>49.31</c:v>
                </c:pt>
                <c:pt idx="4931">
                  <c:v>49.32</c:v>
                </c:pt>
                <c:pt idx="4932">
                  <c:v>49.33</c:v>
                </c:pt>
                <c:pt idx="4933">
                  <c:v>49.34</c:v>
                </c:pt>
                <c:pt idx="4934">
                  <c:v>49.35</c:v>
                </c:pt>
                <c:pt idx="4935">
                  <c:v>49.36</c:v>
                </c:pt>
                <c:pt idx="4936">
                  <c:v>49.370000000000005</c:v>
                </c:pt>
                <c:pt idx="4937">
                  <c:v>49.38</c:v>
                </c:pt>
                <c:pt idx="4938">
                  <c:v>49.39</c:v>
                </c:pt>
                <c:pt idx="4939">
                  <c:v>49.4</c:v>
                </c:pt>
                <c:pt idx="4940">
                  <c:v>49.410000000000004</c:v>
                </c:pt>
                <c:pt idx="4941">
                  <c:v>49.42</c:v>
                </c:pt>
                <c:pt idx="4942">
                  <c:v>49.43</c:v>
                </c:pt>
                <c:pt idx="4943">
                  <c:v>49.44</c:v>
                </c:pt>
                <c:pt idx="4944">
                  <c:v>49.45</c:v>
                </c:pt>
                <c:pt idx="4945">
                  <c:v>49.46</c:v>
                </c:pt>
                <c:pt idx="4946">
                  <c:v>49.47</c:v>
                </c:pt>
                <c:pt idx="4947">
                  <c:v>49.480000000000004</c:v>
                </c:pt>
                <c:pt idx="4948">
                  <c:v>49.49</c:v>
                </c:pt>
                <c:pt idx="4949">
                  <c:v>49.5</c:v>
                </c:pt>
                <c:pt idx="4950">
                  <c:v>49.51</c:v>
                </c:pt>
                <c:pt idx="4951">
                  <c:v>49.52</c:v>
                </c:pt>
                <c:pt idx="4952">
                  <c:v>49.53</c:v>
                </c:pt>
                <c:pt idx="4953">
                  <c:v>49.54</c:v>
                </c:pt>
                <c:pt idx="4954">
                  <c:v>49.550000000000004</c:v>
                </c:pt>
                <c:pt idx="4955">
                  <c:v>49.56</c:v>
                </c:pt>
                <c:pt idx="4956">
                  <c:v>49.57</c:v>
                </c:pt>
                <c:pt idx="4957">
                  <c:v>49.58</c:v>
                </c:pt>
                <c:pt idx="4958">
                  <c:v>49.59</c:v>
                </c:pt>
                <c:pt idx="4959">
                  <c:v>49.6</c:v>
                </c:pt>
                <c:pt idx="4960">
                  <c:v>49.61</c:v>
                </c:pt>
                <c:pt idx="4961">
                  <c:v>49.620000000000005</c:v>
                </c:pt>
                <c:pt idx="4962">
                  <c:v>49.63</c:v>
                </c:pt>
                <c:pt idx="4963">
                  <c:v>49.64</c:v>
                </c:pt>
                <c:pt idx="4964">
                  <c:v>49.65</c:v>
                </c:pt>
                <c:pt idx="4965">
                  <c:v>49.660000000000004</c:v>
                </c:pt>
                <c:pt idx="4966">
                  <c:v>49.67</c:v>
                </c:pt>
                <c:pt idx="4967">
                  <c:v>49.68</c:v>
                </c:pt>
                <c:pt idx="4968">
                  <c:v>49.69</c:v>
                </c:pt>
                <c:pt idx="4969">
                  <c:v>49.7</c:v>
                </c:pt>
                <c:pt idx="4970">
                  <c:v>49.71</c:v>
                </c:pt>
                <c:pt idx="4971">
                  <c:v>49.72</c:v>
                </c:pt>
                <c:pt idx="4972">
                  <c:v>49.730000000000004</c:v>
                </c:pt>
                <c:pt idx="4973">
                  <c:v>49.74</c:v>
                </c:pt>
                <c:pt idx="4974">
                  <c:v>49.75</c:v>
                </c:pt>
                <c:pt idx="4975">
                  <c:v>49.76</c:v>
                </c:pt>
                <c:pt idx="4976">
                  <c:v>49.77</c:v>
                </c:pt>
                <c:pt idx="4977">
                  <c:v>49.78</c:v>
                </c:pt>
                <c:pt idx="4978">
                  <c:v>49.79</c:v>
                </c:pt>
                <c:pt idx="4979">
                  <c:v>49.800000000000004</c:v>
                </c:pt>
                <c:pt idx="4980">
                  <c:v>49.81</c:v>
                </c:pt>
                <c:pt idx="4981">
                  <c:v>49.82</c:v>
                </c:pt>
                <c:pt idx="4982">
                  <c:v>49.83</c:v>
                </c:pt>
                <c:pt idx="4983">
                  <c:v>49.84</c:v>
                </c:pt>
                <c:pt idx="4984">
                  <c:v>49.85</c:v>
                </c:pt>
                <c:pt idx="4985">
                  <c:v>49.86</c:v>
                </c:pt>
                <c:pt idx="4986">
                  <c:v>49.870000000000005</c:v>
                </c:pt>
                <c:pt idx="4987">
                  <c:v>49.88</c:v>
                </c:pt>
                <c:pt idx="4988">
                  <c:v>49.89</c:v>
                </c:pt>
                <c:pt idx="4989">
                  <c:v>49.9</c:v>
                </c:pt>
                <c:pt idx="4990">
                  <c:v>49.910000000000004</c:v>
                </c:pt>
                <c:pt idx="4991">
                  <c:v>49.92</c:v>
                </c:pt>
                <c:pt idx="4992">
                  <c:v>49.93</c:v>
                </c:pt>
                <c:pt idx="4993">
                  <c:v>49.94</c:v>
                </c:pt>
                <c:pt idx="4994">
                  <c:v>49.95</c:v>
                </c:pt>
                <c:pt idx="4995">
                  <c:v>49.96</c:v>
                </c:pt>
                <c:pt idx="4996">
                  <c:v>49.97</c:v>
                </c:pt>
                <c:pt idx="4997">
                  <c:v>49.980000000000004</c:v>
                </c:pt>
                <c:pt idx="4998">
                  <c:v>49.99</c:v>
                </c:pt>
                <c:pt idx="4999">
                  <c:v>50</c:v>
                </c:pt>
                <c:pt idx="5000">
                  <c:v>50.01</c:v>
                </c:pt>
                <c:pt idx="5001">
                  <c:v>50.02</c:v>
                </c:pt>
                <c:pt idx="5002">
                  <c:v>50.03</c:v>
                </c:pt>
                <c:pt idx="5003">
                  <c:v>50.04</c:v>
                </c:pt>
                <c:pt idx="5004">
                  <c:v>50.050000000000004</c:v>
                </c:pt>
                <c:pt idx="5005">
                  <c:v>50.06</c:v>
                </c:pt>
                <c:pt idx="5006">
                  <c:v>50.07</c:v>
                </c:pt>
                <c:pt idx="5007">
                  <c:v>50.08</c:v>
                </c:pt>
                <c:pt idx="5008">
                  <c:v>50.09</c:v>
                </c:pt>
                <c:pt idx="5009">
                  <c:v>50.1</c:v>
                </c:pt>
                <c:pt idx="5010">
                  <c:v>50.11</c:v>
                </c:pt>
                <c:pt idx="5011">
                  <c:v>50.120000000000005</c:v>
                </c:pt>
                <c:pt idx="5012">
                  <c:v>50.13</c:v>
                </c:pt>
                <c:pt idx="5013">
                  <c:v>50.14</c:v>
                </c:pt>
                <c:pt idx="5014">
                  <c:v>50.15</c:v>
                </c:pt>
                <c:pt idx="5015">
                  <c:v>50.160000000000004</c:v>
                </c:pt>
                <c:pt idx="5016">
                  <c:v>50.17</c:v>
                </c:pt>
                <c:pt idx="5017">
                  <c:v>50.18</c:v>
                </c:pt>
                <c:pt idx="5018">
                  <c:v>50.19</c:v>
                </c:pt>
                <c:pt idx="5019">
                  <c:v>50.2</c:v>
                </c:pt>
                <c:pt idx="5020">
                  <c:v>50.21</c:v>
                </c:pt>
                <c:pt idx="5021">
                  <c:v>50.22</c:v>
                </c:pt>
                <c:pt idx="5022">
                  <c:v>50.230000000000004</c:v>
                </c:pt>
                <c:pt idx="5023">
                  <c:v>50.24</c:v>
                </c:pt>
                <c:pt idx="5024">
                  <c:v>50.25</c:v>
                </c:pt>
                <c:pt idx="5025">
                  <c:v>50.26</c:v>
                </c:pt>
                <c:pt idx="5026">
                  <c:v>50.27</c:v>
                </c:pt>
                <c:pt idx="5027">
                  <c:v>50.28</c:v>
                </c:pt>
                <c:pt idx="5028">
                  <c:v>50.29</c:v>
                </c:pt>
                <c:pt idx="5029">
                  <c:v>50.300000000000004</c:v>
                </c:pt>
                <c:pt idx="5030">
                  <c:v>50.31</c:v>
                </c:pt>
                <c:pt idx="5031">
                  <c:v>50.32</c:v>
                </c:pt>
                <c:pt idx="5032">
                  <c:v>50.33</c:v>
                </c:pt>
                <c:pt idx="5033">
                  <c:v>50.34</c:v>
                </c:pt>
                <c:pt idx="5034">
                  <c:v>50.35</c:v>
                </c:pt>
                <c:pt idx="5035">
                  <c:v>50.36</c:v>
                </c:pt>
                <c:pt idx="5036">
                  <c:v>50.370000000000005</c:v>
                </c:pt>
                <c:pt idx="5037">
                  <c:v>50.38</c:v>
                </c:pt>
                <c:pt idx="5038">
                  <c:v>50.39</c:v>
                </c:pt>
                <c:pt idx="5039">
                  <c:v>50.4</c:v>
                </c:pt>
                <c:pt idx="5040">
                  <c:v>50.410000000000004</c:v>
                </c:pt>
                <c:pt idx="5041">
                  <c:v>50.42</c:v>
                </c:pt>
                <c:pt idx="5042">
                  <c:v>50.43</c:v>
                </c:pt>
                <c:pt idx="5043">
                  <c:v>50.44</c:v>
                </c:pt>
                <c:pt idx="5044">
                  <c:v>50.45</c:v>
                </c:pt>
                <c:pt idx="5045">
                  <c:v>50.46</c:v>
                </c:pt>
                <c:pt idx="5046">
                  <c:v>50.47</c:v>
                </c:pt>
                <c:pt idx="5047">
                  <c:v>50.480000000000004</c:v>
                </c:pt>
                <c:pt idx="5048">
                  <c:v>50.49</c:v>
                </c:pt>
                <c:pt idx="5049">
                  <c:v>50.5</c:v>
                </c:pt>
                <c:pt idx="5050">
                  <c:v>50.51</c:v>
                </c:pt>
                <c:pt idx="5051">
                  <c:v>50.52</c:v>
                </c:pt>
                <c:pt idx="5052">
                  <c:v>50.53</c:v>
                </c:pt>
                <c:pt idx="5053">
                  <c:v>50.54</c:v>
                </c:pt>
                <c:pt idx="5054">
                  <c:v>50.550000000000004</c:v>
                </c:pt>
                <c:pt idx="5055">
                  <c:v>50.56</c:v>
                </c:pt>
                <c:pt idx="5056">
                  <c:v>50.57</c:v>
                </c:pt>
                <c:pt idx="5057">
                  <c:v>50.58</c:v>
                </c:pt>
                <c:pt idx="5058">
                  <c:v>50.59</c:v>
                </c:pt>
                <c:pt idx="5059">
                  <c:v>50.6</c:v>
                </c:pt>
                <c:pt idx="5060">
                  <c:v>50.61</c:v>
                </c:pt>
                <c:pt idx="5061">
                  <c:v>50.620000000000005</c:v>
                </c:pt>
                <c:pt idx="5062">
                  <c:v>50.63</c:v>
                </c:pt>
                <c:pt idx="5063">
                  <c:v>50.64</c:v>
                </c:pt>
                <c:pt idx="5064">
                  <c:v>50.65</c:v>
                </c:pt>
                <c:pt idx="5065">
                  <c:v>50.660000000000004</c:v>
                </c:pt>
                <c:pt idx="5066">
                  <c:v>50.67</c:v>
                </c:pt>
                <c:pt idx="5067">
                  <c:v>50.68</c:v>
                </c:pt>
                <c:pt idx="5068">
                  <c:v>50.69</c:v>
                </c:pt>
                <c:pt idx="5069">
                  <c:v>50.7</c:v>
                </c:pt>
                <c:pt idx="5070">
                  <c:v>50.71</c:v>
                </c:pt>
                <c:pt idx="5071">
                  <c:v>50.72</c:v>
                </c:pt>
                <c:pt idx="5072">
                  <c:v>50.730000000000004</c:v>
                </c:pt>
                <c:pt idx="5073">
                  <c:v>50.74</c:v>
                </c:pt>
                <c:pt idx="5074">
                  <c:v>50.75</c:v>
                </c:pt>
                <c:pt idx="5075">
                  <c:v>50.76</c:v>
                </c:pt>
                <c:pt idx="5076">
                  <c:v>50.77</c:v>
                </c:pt>
                <c:pt idx="5077">
                  <c:v>50.78</c:v>
                </c:pt>
                <c:pt idx="5078">
                  <c:v>50.79</c:v>
                </c:pt>
                <c:pt idx="5079">
                  <c:v>50.800000000000004</c:v>
                </c:pt>
                <c:pt idx="5080">
                  <c:v>50.81</c:v>
                </c:pt>
                <c:pt idx="5081">
                  <c:v>50.82</c:v>
                </c:pt>
                <c:pt idx="5082">
                  <c:v>50.83</c:v>
                </c:pt>
                <c:pt idx="5083">
                  <c:v>50.84</c:v>
                </c:pt>
                <c:pt idx="5084">
                  <c:v>50.85</c:v>
                </c:pt>
                <c:pt idx="5085">
                  <c:v>50.86</c:v>
                </c:pt>
                <c:pt idx="5086">
                  <c:v>50.870000000000005</c:v>
                </c:pt>
                <c:pt idx="5087">
                  <c:v>50.88</c:v>
                </c:pt>
                <c:pt idx="5088">
                  <c:v>50.89</c:v>
                </c:pt>
                <c:pt idx="5089">
                  <c:v>50.9</c:v>
                </c:pt>
                <c:pt idx="5090">
                  <c:v>50.910000000000004</c:v>
                </c:pt>
                <c:pt idx="5091">
                  <c:v>50.92</c:v>
                </c:pt>
                <c:pt idx="5092">
                  <c:v>50.93</c:v>
                </c:pt>
                <c:pt idx="5093">
                  <c:v>50.94</c:v>
                </c:pt>
                <c:pt idx="5094">
                  <c:v>50.95</c:v>
                </c:pt>
                <c:pt idx="5095">
                  <c:v>50.96</c:v>
                </c:pt>
                <c:pt idx="5096">
                  <c:v>50.97</c:v>
                </c:pt>
                <c:pt idx="5097">
                  <c:v>50.980000000000004</c:v>
                </c:pt>
                <c:pt idx="5098">
                  <c:v>50.99</c:v>
                </c:pt>
                <c:pt idx="5099">
                  <c:v>51</c:v>
                </c:pt>
                <c:pt idx="5100">
                  <c:v>51.01</c:v>
                </c:pt>
                <c:pt idx="5101">
                  <c:v>51.02</c:v>
                </c:pt>
                <c:pt idx="5102">
                  <c:v>51.03</c:v>
                </c:pt>
                <c:pt idx="5103">
                  <c:v>51.04</c:v>
                </c:pt>
                <c:pt idx="5104">
                  <c:v>51.050000000000004</c:v>
                </c:pt>
                <c:pt idx="5105">
                  <c:v>51.06</c:v>
                </c:pt>
                <c:pt idx="5106">
                  <c:v>51.07</c:v>
                </c:pt>
                <c:pt idx="5107">
                  <c:v>51.08</c:v>
                </c:pt>
                <c:pt idx="5108">
                  <c:v>51.09</c:v>
                </c:pt>
                <c:pt idx="5109">
                  <c:v>51.1</c:v>
                </c:pt>
                <c:pt idx="5110">
                  <c:v>51.11</c:v>
                </c:pt>
                <c:pt idx="5111">
                  <c:v>51.120000000000005</c:v>
                </c:pt>
                <c:pt idx="5112">
                  <c:v>51.13</c:v>
                </c:pt>
                <c:pt idx="5113">
                  <c:v>51.14</c:v>
                </c:pt>
                <c:pt idx="5114">
                  <c:v>51.15</c:v>
                </c:pt>
                <c:pt idx="5115">
                  <c:v>51.160000000000004</c:v>
                </c:pt>
                <c:pt idx="5116">
                  <c:v>51.17</c:v>
                </c:pt>
                <c:pt idx="5117">
                  <c:v>51.18</c:v>
                </c:pt>
                <c:pt idx="5118">
                  <c:v>51.19</c:v>
                </c:pt>
                <c:pt idx="5119">
                  <c:v>51.2</c:v>
                </c:pt>
                <c:pt idx="5120">
                  <c:v>51.21</c:v>
                </c:pt>
                <c:pt idx="5121">
                  <c:v>51.22</c:v>
                </c:pt>
                <c:pt idx="5122">
                  <c:v>51.230000000000004</c:v>
                </c:pt>
                <c:pt idx="5123">
                  <c:v>51.24</c:v>
                </c:pt>
                <c:pt idx="5124">
                  <c:v>51.25</c:v>
                </c:pt>
                <c:pt idx="5125">
                  <c:v>51.26</c:v>
                </c:pt>
                <c:pt idx="5126">
                  <c:v>51.27</c:v>
                </c:pt>
                <c:pt idx="5127">
                  <c:v>51.28</c:v>
                </c:pt>
                <c:pt idx="5128">
                  <c:v>51.29</c:v>
                </c:pt>
                <c:pt idx="5129">
                  <c:v>51.300000000000004</c:v>
                </c:pt>
                <c:pt idx="5130">
                  <c:v>51.31</c:v>
                </c:pt>
                <c:pt idx="5131">
                  <c:v>51.32</c:v>
                </c:pt>
                <c:pt idx="5132">
                  <c:v>51.33</c:v>
                </c:pt>
                <c:pt idx="5133">
                  <c:v>51.34</c:v>
                </c:pt>
                <c:pt idx="5134">
                  <c:v>51.35</c:v>
                </c:pt>
                <c:pt idx="5135">
                  <c:v>51.36</c:v>
                </c:pt>
                <c:pt idx="5136">
                  <c:v>51.370000000000005</c:v>
                </c:pt>
                <c:pt idx="5137">
                  <c:v>51.38</c:v>
                </c:pt>
                <c:pt idx="5138">
                  <c:v>51.39</c:v>
                </c:pt>
                <c:pt idx="5139">
                  <c:v>51.4</c:v>
                </c:pt>
                <c:pt idx="5140">
                  <c:v>51.410000000000004</c:v>
                </c:pt>
                <c:pt idx="5141">
                  <c:v>51.42</c:v>
                </c:pt>
                <c:pt idx="5142">
                  <c:v>51.43</c:v>
                </c:pt>
                <c:pt idx="5143">
                  <c:v>51.44</c:v>
                </c:pt>
                <c:pt idx="5144">
                  <c:v>51.45</c:v>
                </c:pt>
                <c:pt idx="5145">
                  <c:v>51.46</c:v>
                </c:pt>
                <c:pt idx="5146">
                  <c:v>51.47</c:v>
                </c:pt>
                <c:pt idx="5147">
                  <c:v>51.480000000000004</c:v>
                </c:pt>
                <c:pt idx="5148">
                  <c:v>51.49</c:v>
                </c:pt>
                <c:pt idx="5149">
                  <c:v>51.5</c:v>
                </c:pt>
                <c:pt idx="5150">
                  <c:v>51.51</c:v>
                </c:pt>
                <c:pt idx="5151">
                  <c:v>51.52</c:v>
                </c:pt>
                <c:pt idx="5152">
                  <c:v>51.53</c:v>
                </c:pt>
                <c:pt idx="5153">
                  <c:v>51.54</c:v>
                </c:pt>
                <c:pt idx="5154">
                  <c:v>51.550000000000004</c:v>
                </c:pt>
                <c:pt idx="5155">
                  <c:v>51.56</c:v>
                </c:pt>
                <c:pt idx="5156">
                  <c:v>51.57</c:v>
                </c:pt>
                <c:pt idx="5157">
                  <c:v>51.58</c:v>
                </c:pt>
                <c:pt idx="5158">
                  <c:v>51.59</c:v>
                </c:pt>
                <c:pt idx="5159">
                  <c:v>51.6</c:v>
                </c:pt>
                <c:pt idx="5160">
                  <c:v>51.61</c:v>
                </c:pt>
                <c:pt idx="5161">
                  <c:v>51.620000000000005</c:v>
                </c:pt>
                <c:pt idx="5162">
                  <c:v>51.63</c:v>
                </c:pt>
                <c:pt idx="5163">
                  <c:v>51.64</c:v>
                </c:pt>
                <c:pt idx="5164">
                  <c:v>51.65</c:v>
                </c:pt>
                <c:pt idx="5165">
                  <c:v>51.660000000000004</c:v>
                </c:pt>
                <c:pt idx="5166">
                  <c:v>51.67</c:v>
                </c:pt>
                <c:pt idx="5167">
                  <c:v>51.68</c:v>
                </c:pt>
                <c:pt idx="5168">
                  <c:v>51.69</c:v>
                </c:pt>
                <c:pt idx="5169">
                  <c:v>51.7</c:v>
                </c:pt>
                <c:pt idx="5170">
                  <c:v>51.71</c:v>
                </c:pt>
                <c:pt idx="5171">
                  <c:v>51.72</c:v>
                </c:pt>
                <c:pt idx="5172">
                  <c:v>51.730000000000004</c:v>
                </c:pt>
                <c:pt idx="5173">
                  <c:v>51.74</c:v>
                </c:pt>
                <c:pt idx="5174">
                  <c:v>51.75</c:v>
                </c:pt>
                <c:pt idx="5175">
                  <c:v>51.76</c:v>
                </c:pt>
                <c:pt idx="5176">
                  <c:v>51.77</c:v>
                </c:pt>
                <c:pt idx="5177">
                  <c:v>51.78</c:v>
                </c:pt>
                <c:pt idx="5178">
                  <c:v>51.79</c:v>
                </c:pt>
                <c:pt idx="5179">
                  <c:v>51.800000000000004</c:v>
                </c:pt>
                <c:pt idx="5180">
                  <c:v>51.81</c:v>
                </c:pt>
                <c:pt idx="5181">
                  <c:v>51.82</c:v>
                </c:pt>
                <c:pt idx="5182">
                  <c:v>51.83</c:v>
                </c:pt>
                <c:pt idx="5183">
                  <c:v>51.84</c:v>
                </c:pt>
                <c:pt idx="5184">
                  <c:v>51.85</c:v>
                </c:pt>
                <c:pt idx="5185">
                  <c:v>51.86</c:v>
                </c:pt>
                <c:pt idx="5186">
                  <c:v>51.870000000000005</c:v>
                </c:pt>
                <c:pt idx="5187">
                  <c:v>51.88</c:v>
                </c:pt>
                <c:pt idx="5188">
                  <c:v>51.89</c:v>
                </c:pt>
                <c:pt idx="5189">
                  <c:v>51.9</c:v>
                </c:pt>
                <c:pt idx="5190">
                  <c:v>51.910000000000004</c:v>
                </c:pt>
                <c:pt idx="5191">
                  <c:v>51.92</c:v>
                </c:pt>
                <c:pt idx="5192">
                  <c:v>51.93</c:v>
                </c:pt>
                <c:pt idx="5193">
                  <c:v>51.94</c:v>
                </c:pt>
                <c:pt idx="5194">
                  <c:v>51.95</c:v>
                </c:pt>
                <c:pt idx="5195">
                  <c:v>51.96</c:v>
                </c:pt>
                <c:pt idx="5196">
                  <c:v>51.97</c:v>
                </c:pt>
                <c:pt idx="5197">
                  <c:v>51.980000000000004</c:v>
                </c:pt>
                <c:pt idx="5198">
                  <c:v>51.99</c:v>
                </c:pt>
                <c:pt idx="5199">
                  <c:v>52</c:v>
                </c:pt>
                <c:pt idx="5200">
                  <c:v>52.01</c:v>
                </c:pt>
                <c:pt idx="5201">
                  <c:v>52.02</c:v>
                </c:pt>
                <c:pt idx="5202">
                  <c:v>52.03</c:v>
                </c:pt>
                <c:pt idx="5203">
                  <c:v>52.04</c:v>
                </c:pt>
                <c:pt idx="5204">
                  <c:v>52.050000000000004</c:v>
                </c:pt>
                <c:pt idx="5205">
                  <c:v>52.06</c:v>
                </c:pt>
                <c:pt idx="5206">
                  <c:v>52.07</c:v>
                </c:pt>
                <c:pt idx="5207">
                  <c:v>52.08</c:v>
                </c:pt>
                <c:pt idx="5208">
                  <c:v>52.09</c:v>
                </c:pt>
                <c:pt idx="5209">
                  <c:v>52.1</c:v>
                </c:pt>
                <c:pt idx="5210">
                  <c:v>52.11</c:v>
                </c:pt>
                <c:pt idx="5211">
                  <c:v>52.120000000000005</c:v>
                </c:pt>
                <c:pt idx="5212">
                  <c:v>52.13</c:v>
                </c:pt>
                <c:pt idx="5213">
                  <c:v>52.14</c:v>
                </c:pt>
                <c:pt idx="5214">
                  <c:v>52.15</c:v>
                </c:pt>
                <c:pt idx="5215">
                  <c:v>52.160000000000004</c:v>
                </c:pt>
                <c:pt idx="5216">
                  <c:v>52.17</c:v>
                </c:pt>
                <c:pt idx="5217">
                  <c:v>52.18</c:v>
                </c:pt>
                <c:pt idx="5218">
                  <c:v>52.19</c:v>
                </c:pt>
                <c:pt idx="5219">
                  <c:v>52.2</c:v>
                </c:pt>
                <c:pt idx="5220">
                  <c:v>52.21</c:v>
                </c:pt>
                <c:pt idx="5221">
                  <c:v>52.22</c:v>
                </c:pt>
                <c:pt idx="5222">
                  <c:v>52.230000000000004</c:v>
                </c:pt>
                <c:pt idx="5223">
                  <c:v>52.24</c:v>
                </c:pt>
                <c:pt idx="5224">
                  <c:v>52.25</c:v>
                </c:pt>
                <c:pt idx="5225">
                  <c:v>52.26</c:v>
                </c:pt>
                <c:pt idx="5226">
                  <c:v>52.27</c:v>
                </c:pt>
                <c:pt idx="5227">
                  <c:v>52.28</c:v>
                </c:pt>
                <c:pt idx="5228">
                  <c:v>52.29</c:v>
                </c:pt>
                <c:pt idx="5229">
                  <c:v>52.300000000000004</c:v>
                </c:pt>
                <c:pt idx="5230">
                  <c:v>52.31</c:v>
                </c:pt>
                <c:pt idx="5231">
                  <c:v>52.32</c:v>
                </c:pt>
                <c:pt idx="5232">
                  <c:v>52.33</c:v>
                </c:pt>
                <c:pt idx="5233">
                  <c:v>52.34</c:v>
                </c:pt>
                <c:pt idx="5234">
                  <c:v>52.35</c:v>
                </c:pt>
                <c:pt idx="5235">
                  <c:v>52.36</c:v>
                </c:pt>
                <c:pt idx="5236">
                  <c:v>52.370000000000005</c:v>
                </c:pt>
                <c:pt idx="5237">
                  <c:v>52.38</c:v>
                </c:pt>
                <c:pt idx="5238">
                  <c:v>52.39</c:v>
                </c:pt>
                <c:pt idx="5239">
                  <c:v>52.4</c:v>
                </c:pt>
                <c:pt idx="5240">
                  <c:v>52.410000000000004</c:v>
                </c:pt>
                <c:pt idx="5241">
                  <c:v>52.42</c:v>
                </c:pt>
                <c:pt idx="5242">
                  <c:v>52.43</c:v>
                </c:pt>
                <c:pt idx="5243">
                  <c:v>52.44</c:v>
                </c:pt>
                <c:pt idx="5244">
                  <c:v>52.45</c:v>
                </c:pt>
                <c:pt idx="5245">
                  <c:v>52.46</c:v>
                </c:pt>
                <c:pt idx="5246">
                  <c:v>52.47</c:v>
                </c:pt>
                <c:pt idx="5247">
                  <c:v>52.480000000000004</c:v>
                </c:pt>
                <c:pt idx="5248">
                  <c:v>52.49</c:v>
                </c:pt>
                <c:pt idx="5249">
                  <c:v>52.5</c:v>
                </c:pt>
                <c:pt idx="5250">
                  <c:v>52.51</c:v>
                </c:pt>
                <c:pt idx="5251">
                  <c:v>52.52</c:v>
                </c:pt>
                <c:pt idx="5252">
                  <c:v>52.53</c:v>
                </c:pt>
                <c:pt idx="5253">
                  <c:v>52.54</c:v>
                </c:pt>
                <c:pt idx="5254">
                  <c:v>52.550000000000004</c:v>
                </c:pt>
                <c:pt idx="5255">
                  <c:v>52.56</c:v>
                </c:pt>
                <c:pt idx="5256">
                  <c:v>52.57</c:v>
                </c:pt>
                <c:pt idx="5257">
                  <c:v>52.58</c:v>
                </c:pt>
                <c:pt idx="5258">
                  <c:v>52.59</c:v>
                </c:pt>
                <c:pt idx="5259">
                  <c:v>52.6</c:v>
                </c:pt>
                <c:pt idx="5260">
                  <c:v>52.61</c:v>
                </c:pt>
                <c:pt idx="5261">
                  <c:v>52.620000000000005</c:v>
                </c:pt>
                <c:pt idx="5262">
                  <c:v>52.63</c:v>
                </c:pt>
                <c:pt idx="5263">
                  <c:v>52.64</c:v>
                </c:pt>
                <c:pt idx="5264">
                  <c:v>52.65</c:v>
                </c:pt>
                <c:pt idx="5265">
                  <c:v>52.660000000000004</c:v>
                </c:pt>
                <c:pt idx="5266">
                  <c:v>52.67</c:v>
                </c:pt>
                <c:pt idx="5267">
                  <c:v>52.68</c:v>
                </c:pt>
                <c:pt idx="5268">
                  <c:v>52.69</c:v>
                </c:pt>
                <c:pt idx="5269">
                  <c:v>52.7</c:v>
                </c:pt>
                <c:pt idx="5270">
                  <c:v>52.71</c:v>
                </c:pt>
                <c:pt idx="5271">
                  <c:v>52.72</c:v>
                </c:pt>
                <c:pt idx="5272">
                  <c:v>52.730000000000004</c:v>
                </c:pt>
                <c:pt idx="5273">
                  <c:v>52.74</c:v>
                </c:pt>
                <c:pt idx="5274">
                  <c:v>52.75</c:v>
                </c:pt>
                <c:pt idx="5275">
                  <c:v>52.76</c:v>
                </c:pt>
                <c:pt idx="5276">
                  <c:v>52.77</c:v>
                </c:pt>
                <c:pt idx="5277">
                  <c:v>52.78</c:v>
                </c:pt>
                <c:pt idx="5278">
                  <c:v>52.79</c:v>
                </c:pt>
                <c:pt idx="5279">
                  <c:v>52.800000000000004</c:v>
                </c:pt>
                <c:pt idx="5280">
                  <c:v>52.81</c:v>
                </c:pt>
                <c:pt idx="5281">
                  <c:v>52.82</c:v>
                </c:pt>
                <c:pt idx="5282">
                  <c:v>52.83</c:v>
                </c:pt>
                <c:pt idx="5283">
                  <c:v>52.84</c:v>
                </c:pt>
                <c:pt idx="5284">
                  <c:v>52.85</c:v>
                </c:pt>
                <c:pt idx="5285">
                  <c:v>52.86</c:v>
                </c:pt>
                <c:pt idx="5286">
                  <c:v>52.870000000000005</c:v>
                </c:pt>
                <c:pt idx="5287">
                  <c:v>52.88</c:v>
                </c:pt>
                <c:pt idx="5288">
                  <c:v>52.89</c:v>
                </c:pt>
                <c:pt idx="5289">
                  <c:v>52.9</c:v>
                </c:pt>
                <c:pt idx="5290">
                  <c:v>52.910000000000004</c:v>
                </c:pt>
                <c:pt idx="5291">
                  <c:v>52.92</c:v>
                </c:pt>
                <c:pt idx="5292">
                  <c:v>52.93</c:v>
                </c:pt>
                <c:pt idx="5293">
                  <c:v>52.94</c:v>
                </c:pt>
                <c:pt idx="5294">
                  <c:v>52.95</c:v>
                </c:pt>
                <c:pt idx="5295">
                  <c:v>52.96</c:v>
                </c:pt>
                <c:pt idx="5296">
                  <c:v>52.97</c:v>
                </c:pt>
                <c:pt idx="5297">
                  <c:v>52.980000000000004</c:v>
                </c:pt>
                <c:pt idx="5298">
                  <c:v>52.99</c:v>
                </c:pt>
                <c:pt idx="5299">
                  <c:v>53</c:v>
                </c:pt>
                <c:pt idx="5300">
                  <c:v>53.01</c:v>
                </c:pt>
                <c:pt idx="5301">
                  <c:v>53.02</c:v>
                </c:pt>
                <c:pt idx="5302">
                  <c:v>53.03</c:v>
                </c:pt>
                <c:pt idx="5303">
                  <c:v>53.04</c:v>
                </c:pt>
                <c:pt idx="5304">
                  <c:v>53.050000000000004</c:v>
                </c:pt>
                <c:pt idx="5305">
                  <c:v>53.06</c:v>
                </c:pt>
                <c:pt idx="5306">
                  <c:v>53.07</c:v>
                </c:pt>
                <c:pt idx="5307">
                  <c:v>53.08</c:v>
                </c:pt>
                <c:pt idx="5308">
                  <c:v>53.09</c:v>
                </c:pt>
                <c:pt idx="5309">
                  <c:v>53.1</c:v>
                </c:pt>
                <c:pt idx="5310">
                  <c:v>53.11</c:v>
                </c:pt>
                <c:pt idx="5311">
                  <c:v>53.120000000000005</c:v>
                </c:pt>
                <c:pt idx="5312">
                  <c:v>53.13</c:v>
                </c:pt>
                <c:pt idx="5313">
                  <c:v>53.14</c:v>
                </c:pt>
                <c:pt idx="5314">
                  <c:v>53.15</c:v>
                </c:pt>
                <c:pt idx="5315">
                  <c:v>53.160000000000004</c:v>
                </c:pt>
                <c:pt idx="5316">
                  <c:v>53.17</c:v>
                </c:pt>
                <c:pt idx="5317">
                  <c:v>53.18</c:v>
                </c:pt>
                <c:pt idx="5318">
                  <c:v>53.19</c:v>
                </c:pt>
                <c:pt idx="5319">
                  <c:v>53.2</c:v>
                </c:pt>
                <c:pt idx="5320">
                  <c:v>53.21</c:v>
                </c:pt>
                <c:pt idx="5321">
                  <c:v>53.22</c:v>
                </c:pt>
                <c:pt idx="5322">
                  <c:v>53.230000000000004</c:v>
                </c:pt>
                <c:pt idx="5323">
                  <c:v>53.24</c:v>
                </c:pt>
                <c:pt idx="5324">
                  <c:v>53.25</c:v>
                </c:pt>
                <c:pt idx="5325">
                  <c:v>53.26</c:v>
                </c:pt>
                <c:pt idx="5326">
                  <c:v>53.27</c:v>
                </c:pt>
                <c:pt idx="5327">
                  <c:v>53.28</c:v>
                </c:pt>
                <c:pt idx="5328">
                  <c:v>53.29</c:v>
                </c:pt>
                <c:pt idx="5329">
                  <c:v>53.300000000000004</c:v>
                </c:pt>
                <c:pt idx="5330">
                  <c:v>53.31</c:v>
                </c:pt>
                <c:pt idx="5331">
                  <c:v>53.32</c:v>
                </c:pt>
                <c:pt idx="5332">
                  <c:v>53.33</c:v>
                </c:pt>
                <c:pt idx="5333">
                  <c:v>53.34</c:v>
                </c:pt>
                <c:pt idx="5334">
                  <c:v>53.35</c:v>
                </c:pt>
                <c:pt idx="5335">
                  <c:v>53.36</c:v>
                </c:pt>
                <c:pt idx="5336">
                  <c:v>53.370000000000005</c:v>
                </c:pt>
                <c:pt idx="5337">
                  <c:v>53.38</c:v>
                </c:pt>
                <c:pt idx="5338">
                  <c:v>53.39</c:v>
                </c:pt>
                <c:pt idx="5339">
                  <c:v>53.4</c:v>
                </c:pt>
                <c:pt idx="5340">
                  <c:v>53.410000000000004</c:v>
                </c:pt>
                <c:pt idx="5341">
                  <c:v>53.42</c:v>
                </c:pt>
                <c:pt idx="5342">
                  <c:v>53.43</c:v>
                </c:pt>
                <c:pt idx="5343">
                  <c:v>53.44</c:v>
                </c:pt>
                <c:pt idx="5344">
                  <c:v>53.45</c:v>
                </c:pt>
                <c:pt idx="5345">
                  <c:v>53.46</c:v>
                </c:pt>
                <c:pt idx="5346">
                  <c:v>53.47</c:v>
                </c:pt>
                <c:pt idx="5347">
                  <c:v>53.480000000000004</c:v>
                </c:pt>
                <c:pt idx="5348">
                  <c:v>53.49</c:v>
                </c:pt>
                <c:pt idx="5349">
                  <c:v>53.5</c:v>
                </c:pt>
                <c:pt idx="5350">
                  <c:v>53.51</c:v>
                </c:pt>
                <c:pt idx="5351">
                  <c:v>53.52</c:v>
                </c:pt>
                <c:pt idx="5352">
                  <c:v>53.53</c:v>
                </c:pt>
                <c:pt idx="5353">
                  <c:v>53.54</c:v>
                </c:pt>
                <c:pt idx="5354">
                  <c:v>53.550000000000004</c:v>
                </c:pt>
                <c:pt idx="5355">
                  <c:v>53.56</c:v>
                </c:pt>
                <c:pt idx="5356">
                  <c:v>53.57</c:v>
                </c:pt>
                <c:pt idx="5357">
                  <c:v>53.58</c:v>
                </c:pt>
                <c:pt idx="5358">
                  <c:v>53.59</c:v>
                </c:pt>
                <c:pt idx="5359">
                  <c:v>53.6</c:v>
                </c:pt>
                <c:pt idx="5360">
                  <c:v>53.61</c:v>
                </c:pt>
                <c:pt idx="5361">
                  <c:v>53.620000000000005</c:v>
                </c:pt>
                <c:pt idx="5362">
                  <c:v>53.63</c:v>
                </c:pt>
                <c:pt idx="5363">
                  <c:v>53.64</c:v>
                </c:pt>
                <c:pt idx="5364">
                  <c:v>53.65</c:v>
                </c:pt>
                <c:pt idx="5365">
                  <c:v>53.660000000000004</c:v>
                </c:pt>
                <c:pt idx="5366">
                  <c:v>53.67</c:v>
                </c:pt>
                <c:pt idx="5367">
                  <c:v>53.68</c:v>
                </c:pt>
                <c:pt idx="5368">
                  <c:v>53.69</c:v>
                </c:pt>
                <c:pt idx="5369">
                  <c:v>53.7</c:v>
                </c:pt>
                <c:pt idx="5370">
                  <c:v>53.71</c:v>
                </c:pt>
                <c:pt idx="5371">
                  <c:v>53.72</c:v>
                </c:pt>
                <c:pt idx="5372">
                  <c:v>53.730000000000004</c:v>
                </c:pt>
                <c:pt idx="5373">
                  <c:v>53.74</c:v>
                </c:pt>
                <c:pt idx="5374">
                  <c:v>53.75</c:v>
                </c:pt>
                <c:pt idx="5375">
                  <c:v>53.76</c:v>
                </c:pt>
                <c:pt idx="5376">
                  <c:v>53.77</c:v>
                </c:pt>
                <c:pt idx="5377">
                  <c:v>53.78</c:v>
                </c:pt>
                <c:pt idx="5378">
                  <c:v>53.79</c:v>
                </c:pt>
                <c:pt idx="5379">
                  <c:v>53.800000000000004</c:v>
                </c:pt>
                <c:pt idx="5380">
                  <c:v>53.81</c:v>
                </c:pt>
                <c:pt idx="5381">
                  <c:v>53.82</c:v>
                </c:pt>
                <c:pt idx="5382">
                  <c:v>53.83</c:v>
                </c:pt>
                <c:pt idx="5383">
                  <c:v>53.84</c:v>
                </c:pt>
                <c:pt idx="5384">
                  <c:v>53.85</c:v>
                </c:pt>
                <c:pt idx="5385">
                  <c:v>53.86</c:v>
                </c:pt>
                <c:pt idx="5386">
                  <c:v>53.870000000000005</c:v>
                </c:pt>
                <c:pt idx="5387">
                  <c:v>53.88</c:v>
                </c:pt>
                <c:pt idx="5388">
                  <c:v>53.89</c:v>
                </c:pt>
                <c:pt idx="5389">
                  <c:v>53.9</c:v>
                </c:pt>
                <c:pt idx="5390">
                  <c:v>53.910000000000004</c:v>
                </c:pt>
                <c:pt idx="5391">
                  <c:v>53.92</c:v>
                </c:pt>
                <c:pt idx="5392">
                  <c:v>53.93</c:v>
                </c:pt>
                <c:pt idx="5393">
                  <c:v>53.94</c:v>
                </c:pt>
                <c:pt idx="5394">
                  <c:v>53.95</c:v>
                </c:pt>
                <c:pt idx="5395">
                  <c:v>53.96</c:v>
                </c:pt>
                <c:pt idx="5396">
                  <c:v>53.97</c:v>
                </c:pt>
                <c:pt idx="5397">
                  <c:v>53.980000000000004</c:v>
                </c:pt>
                <c:pt idx="5398">
                  <c:v>53.99</c:v>
                </c:pt>
                <c:pt idx="5399">
                  <c:v>54</c:v>
                </c:pt>
                <c:pt idx="5400">
                  <c:v>54.01</c:v>
                </c:pt>
                <c:pt idx="5401">
                  <c:v>54.02</c:v>
                </c:pt>
                <c:pt idx="5402">
                  <c:v>54.03</c:v>
                </c:pt>
                <c:pt idx="5403">
                  <c:v>54.04</c:v>
                </c:pt>
                <c:pt idx="5404">
                  <c:v>54.050000000000004</c:v>
                </c:pt>
                <c:pt idx="5405">
                  <c:v>54.06</c:v>
                </c:pt>
                <c:pt idx="5406">
                  <c:v>54.07</c:v>
                </c:pt>
                <c:pt idx="5407">
                  <c:v>54.08</c:v>
                </c:pt>
                <c:pt idx="5408">
                  <c:v>54.09</c:v>
                </c:pt>
                <c:pt idx="5409">
                  <c:v>54.1</c:v>
                </c:pt>
                <c:pt idx="5410">
                  <c:v>54.11</c:v>
                </c:pt>
                <c:pt idx="5411">
                  <c:v>54.120000000000005</c:v>
                </c:pt>
                <c:pt idx="5412">
                  <c:v>54.13</c:v>
                </c:pt>
                <c:pt idx="5413">
                  <c:v>54.14</c:v>
                </c:pt>
                <c:pt idx="5414">
                  <c:v>54.15</c:v>
                </c:pt>
                <c:pt idx="5415">
                  <c:v>54.160000000000004</c:v>
                </c:pt>
                <c:pt idx="5416">
                  <c:v>54.17</c:v>
                </c:pt>
                <c:pt idx="5417">
                  <c:v>54.18</c:v>
                </c:pt>
                <c:pt idx="5418">
                  <c:v>54.19</c:v>
                </c:pt>
                <c:pt idx="5419">
                  <c:v>54.2</c:v>
                </c:pt>
                <c:pt idx="5420">
                  <c:v>54.21</c:v>
                </c:pt>
                <c:pt idx="5421">
                  <c:v>54.22</c:v>
                </c:pt>
                <c:pt idx="5422">
                  <c:v>54.230000000000004</c:v>
                </c:pt>
                <c:pt idx="5423">
                  <c:v>54.24</c:v>
                </c:pt>
                <c:pt idx="5424">
                  <c:v>54.25</c:v>
                </c:pt>
                <c:pt idx="5425">
                  <c:v>54.26</c:v>
                </c:pt>
                <c:pt idx="5426">
                  <c:v>54.27</c:v>
                </c:pt>
                <c:pt idx="5427">
                  <c:v>54.28</c:v>
                </c:pt>
                <c:pt idx="5428">
                  <c:v>54.29</c:v>
                </c:pt>
                <c:pt idx="5429">
                  <c:v>54.300000000000004</c:v>
                </c:pt>
                <c:pt idx="5430">
                  <c:v>54.31</c:v>
                </c:pt>
                <c:pt idx="5431">
                  <c:v>54.32</c:v>
                </c:pt>
                <c:pt idx="5432">
                  <c:v>54.33</c:v>
                </c:pt>
                <c:pt idx="5433">
                  <c:v>54.34</c:v>
                </c:pt>
                <c:pt idx="5434">
                  <c:v>54.35</c:v>
                </c:pt>
                <c:pt idx="5435">
                  <c:v>54.36</c:v>
                </c:pt>
                <c:pt idx="5436">
                  <c:v>54.370000000000005</c:v>
                </c:pt>
                <c:pt idx="5437">
                  <c:v>54.38</c:v>
                </c:pt>
                <c:pt idx="5438">
                  <c:v>54.39</c:v>
                </c:pt>
                <c:pt idx="5439">
                  <c:v>54.4</c:v>
                </c:pt>
                <c:pt idx="5440">
                  <c:v>54.410000000000004</c:v>
                </c:pt>
                <c:pt idx="5441">
                  <c:v>54.42</c:v>
                </c:pt>
                <c:pt idx="5442">
                  <c:v>54.43</c:v>
                </c:pt>
                <c:pt idx="5443">
                  <c:v>54.44</c:v>
                </c:pt>
                <c:pt idx="5444">
                  <c:v>54.45</c:v>
                </c:pt>
                <c:pt idx="5445">
                  <c:v>54.46</c:v>
                </c:pt>
                <c:pt idx="5446">
                  <c:v>54.47</c:v>
                </c:pt>
                <c:pt idx="5447">
                  <c:v>54.480000000000004</c:v>
                </c:pt>
                <c:pt idx="5448">
                  <c:v>54.49</c:v>
                </c:pt>
                <c:pt idx="5449">
                  <c:v>54.5</c:v>
                </c:pt>
                <c:pt idx="5450">
                  <c:v>54.51</c:v>
                </c:pt>
                <c:pt idx="5451">
                  <c:v>54.52</c:v>
                </c:pt>
                <c:pt idx="5452">
                  <c:v>54.53</c:v>
                </c:pt>
                <c:pt idx="5453">
                  <c:v>54.54</c:v>
                </c:pt>
                <c:pt idx="5454">
                  <c:v>54.550000000000004</c:v>
                </c:pt>
                <c:pt idx="5455">
                  <c:v>54.56</c:v>
                </c:pt>
                <c:pt idx="5456">
                  <c:v>54.57</c:v>
                </c:pt>
                <c:pt idx="5457">
                  <c:v>54.58</c:v>
                </c:pt>
                <c:pt idx="5458">
                  <c:v>54.59</c:v>
                </c:pt>
                <c:pt idx="5459">
                  <c:v>54.6</c:v>
                </c:pt>
                <c:pt idx="5460">
                  <c:v>54.61</c:v>
                </c:pt>
                <c:pt idx="5461">
                  <c:v>54.620000000000005</c:v>
                </c:pt>
                <c:pt idx="5462">
                  <c:v>54.63</c:v>
                </c:pt>
                <c:pt idx="5463">
                  <c:v>54.64</c:v>
                </c:pt>
                <c:pt idx="5464">
                  <c:v>54.65</c:v>
                </c:pt>
                <c:pt idx="5465">
                  <c:v>54.660000000000004</c:v>
                </c:pt>
                <c:pt idx="5466">
                  <c:v>54.67</c:v>
                </c:pt>
                <c:pt idx="5467">
                  <c:v>54.68</c:v>
                </c:pt>
                <c:pt idx="5468">
                  <c:v>54.69</c:v>
                </c:pt>
                <c:pt idx="5469">
                  <c:v>54.7</c:v>
                </c:pt>
                <c:pt idx="5470">
                  <c:v>54.71</c:v>
                </c:pt>
                <c:pt idx="5471">
                  <c:v>54.72</c:v>
                </c:pt>
                <c:pt idx="5472">
                  <c:v>54.730000000000004</c:v>
                </c:pt>
                <c:pt idx="5473">
                  <c:v>54.74</c:v>
                </c:pt>
                <c:pt idx="5474">
                  <c:v>54.75</c:v>
                </c:pt>
                <c:pt idx="5475">
                  <c:v>54.76</c:v>
                </c:pt>
                <c:pt idx="5476">
                  <c:v>54.77</c:v>
                </c:pt>
                <c:pt idx="5477">
                  <c:v>54.78</c:v>
                </c:pt>
                <c:pt idx="5478">
                  <c:v>54.79</c:v>
                </c:pt>
                <c:pt idx="5479">
                  <c:v>54.800000000000004</c:v>
                </c:pt>
                <c:pt idx="5480">
                  <c:v>54.81</c:v>
                </c:pt>
                <c:pt idx="5481">
                  <c:v>54.82</c:v>
                </c:pt>
                <c:pt idx="5482">
                  <c:v>54.83</c:v>
                </c:pt>
                <c:pt idx="5483">
                  <c:v>54.84</c:v>
                </c:pt>
                <c:pt idx="5484">
                  <c:v>54.85</c:v>
                </c:pt>
                <c:pt idx="5485">
                  <c:v>54.86</c:v>
                </c:pt>
                <c:pt idx="5486">
                  <c:v>54.870000000000005</c:v>
                </c:pt>
                <c:pt idx="5487">
                  <c:v>54.88</c:v>
                </c:pt>
                <c:pt idx="5488">
                  <c:v>54.89</c:v>
                </c:pt>
                <c:pt idx="5489">
                  <c:v>54.9</c:v>
                </c:pt>
                <c:pt idx="5490">
                  <c:v>54.910000000000004</c:v>
                </c:pt>
                <c:pt idx="5491">
                  <c:v>54.92</c:v>
                </c:pt>
                <c:pt idx="5492">
                  <c:v>54.93</c:v>
                </c:pt>
                <c:pt idx="5493">
                  <c:v>54.94</c:v>
                </c:pt>
                <c:pt idx="5494">
                  <c:v>54.95</c:v>
                </c:pt>
                <c:pt idx="5495">
                  <c:v>54.96</c:v>
                </c:pt>
                <c:pt idx="5496">
                  <c:v>54.97</c:v>
                </c:pt>
                <c:pt idx="5497">
                  <c:v>54.980000000000004</c:v>
                </c:pt>
                <c:pt idx="5498">
                  <c:v>54.99</c:v>
                </c:pt>
                <c:pt idx="5499">
                  <c:v>55</c:v>
                </c:pt>
                <c:pt idx="5500">
                  <c:v>55.01</c:v>
                </c:pt>
                <c:pt idx="5501">
                  <c:v>55.02</c:v>
                </c:pt>
                <c:pt idx="5502">
                  <c:v>55.03</c:v>
                </c:pt>
                <c:pt idx="5503">
                  <c:v>55.04</c:v>
                </c:pt>
                <c:pt idx="5504">
                  <c:v>55.050000000000004</c:v>
                </c:pt>
                <c:pt idx="5505">
                  <c:v>55.06</c:v>
                </c:pt>
                <c:pt idx="5506">
                  <c:v>55.07</c:v>
                </c:pt>
                <c:pt idx="5507">
                  <c:v>55.08</c:v>
                </c:pt>
                <c:pt idx="5508">
                  <c:v>55.09</c:v>
                </c:pt>
                <c:pt idx="5509">
                  <c:v>55.1</c:v>
                </c:pt>
                <c:pt idx="5510">
                  <c:v>55.11</c:v>
                </c:pt>
                <c:pt idx="5511">
                  <c:v>55.120000000000005</c:v>
                </c:pt>
                <c:pt idx="5512">
                  <c:v>55.13</c:v>
                </c:pt>
                <c:pt idx="5513">
                  <c:v>55.14</c:v>
                </c:pt>
                <c:pt idx="5514">
                  <c:v>55.15</c:v>
                </c:pt>
                <c:pt idx="5515">
                  <c:v>55.160000000000004</c:v>
                </c:pt>
                <c:pt idx="5516">
                  <c:v>55.17</c:v>
                </c:pt>
                <c:pt idx="5517">
                  <c:v>55.18</c:v>
                </c:pt>
                <c:pt idx="5518">
                  <c:v>55.19</c:v>
                </c:pt>
                <c:pt idx="5519">
                  <c:v>55.2</c:v>
                </c:pt>
                <c:pt idx="5520">
                  <c:v>55.21</c:v>
                </c:pt>
                <c:pt idx="5521">
                  <c:v>55.22</c:v>
                </c:pt>
                <c:pt idx="5522">
                  <c:v>55.230000000000004</c:v>
                </c:pt>
                <c:pt idx="5523">
                  <c:v>55.24</c:v>
                </c:pt>
                <c:pt idx="5524">
                  <c:v>55.25</c:v>
                </c:pt>
                <c:pt idx="5525">
                  <c:v>55.26</c:v>
                </c:pt>
                <c:pt idx="5526">
                  <c:v>55.27</c:v>
                </c:pt>
                <c:pt idx="5527">
                  <c:v>55.28</c:v>
                </c:pt>
                <c:pt idx="5528">
                  <c:v>55.29</c:v>
                </c:pt>
                <c:pt idx="5529">
                  <c:v>55.300000000000004</c:v>
                </c:pt>
                <c:pt idx="5530">
                  <c:v>55.31</c:v>
                </c:pt>
                <c:pt idx="5531">
                  <c:v>55.32</c:v>
                </c:pt>
                <c:pt idx="5532">
                  <c:v>55.33</c:v>
                </c:pt>
                <c:pt idx="5533">
                  <c:v>55.34</c:v>
                </c:pt>
                <c:pt idx="5534">
                  <c:v>55.35</c:v>
                </c:pt>
                <c:pt idx="5535">
                  <c:v>55.36</c:v>
                </c:pt>
                <c:pt idx="5536">
                  <c:v>55.370000000000005</c:v>
                </c:pt>
                <c:pt idx="5537">
                  <c:v>55.38</c:v>
                </c:pt>
                <c:pt idx="5538">
                  <c:v>55.39</c:v>
                </c:pt>
                <c:pt idx="5539">
                  <c:v>55.4</c:v>
                </c:pt>
                <c:pt idx="5540">
                  <c:v>55.410000000000004</c:v>
                </c:pt>
                <c:pt idx="5541">
                  <c:v>55.42</c:v>
                </c:pt>
                <c:pt idx="5542">
                  <c:v>55.43</c:v>
                </c:pt>
                <c:pt idx="5543">
                  <c:v>55.44</c:v>
                </c:pt>
                <c:pt idx="5544">
                  <c:v>55.45</c:v>
                </c:pt>
                <c:pt idx="5545">
                  <c:v>55.46</c:v>
                </c:pt>
                <c:pt idx="5546">
                  <c:v>55.47</c:v>
                </c:pt>
                <c:pt idx="5547">
                  <c:v>55.480000000000004</c:v>
                </c:pt>
                <c:pt idx="5548">
                  <c:v>55.49</c:v>
                </c:pt>
                <c:pt idx="5549">
                  <c:v>55.5</c:v>
                </c:pt>
                <c:pt idx="5550">
                  <c:v>55.51</c:v>
                </c:pt>
                <c:pt idx="5551">
                  <c:v>55.52</c:v>
                </c:pt>
                <c:pt idx="5552">
                  <c:v>55.53</c:v>
                </c:pt>
                <c:pt idx="5553">
                  <c:v>55.54</c:v>
                </c:pt>
                <c:pt idx="5554">
                  <c:v>55.550000000000004</c:v>
                </c:pt>
                <c:pt idx="5555">
                  <c:v>55.56</c:v>
                </c:pt>
                <c:pt idx="5556">
                  <c:v>55.57</c:v>
                </c:pt>
                <c:pt idx="5557">
                  <c:v>55.58</c:v>
                </c:pt>
                <c:pt idx="5558">
                  <c:v>55.59</c:v>
                </c:pt>
                <c:pt idx="5559">
                  <c:v>55.6</c:v>
                </c:pt>
                <c:pt idx="5560">
                  <c:v>55.61</c:v>
                </c:pt>
                <c:pt idx="5561">
                  <c:v>55.620000000000005</c:v>
                </c:pt>
                <c:pt idx="5562">
                  <c:v>55.63</c:v>
                </c:pt>
                <c:pt idx="5563">
                  <c:v>55.64</c:v>
                </c:pt>
                <c:pt idx="5564">
                  <c:v>55.65</c:v>
                </c:pt>
                <c:pt idx="5565">
                  <c:v>55.660000000000004</c:v>
                </c:pt>
                <c:pt idx="5566">
                  <c:v>55.67</c:v>
                </c:pt>
                <c:pt idx="5567">
                  <c:v>55.68</c:v>
                </c:pt>
                <c:pt idx="5568">
                  <c:v>55.69</c:v>
                </c:pt>
                <c:pt idx="5569">
                  <c:v>55.7</c:v>
                </c:pt>
                <c:pt idx="5570">
                  <c:v>55.71</c:v>
                </c:pt>
                <c:pt idx="5571">
                  <c:v>55.72</c:v>
                </c:pt>
                <c:pt idx="5572">
                  <c:v>55.730000000000004</c:v>
                </c:pt>
                <c:pt idx="5573">
                  <c:v>55.74</c:v>
                </c:pt>
                <c:pt idx="5574">
                  <c:v>55.75</c:v>
                </c:pt>
                <c:pt idx="5575">
                  <c:v>55.76</c:v>
                </c:pt>
                <c:pt idx="5576">
                  <c:v>55.77</c:v>
                </c:pt>
                <c:pt idx="5577">
                  <c:v>55.78</c:v>
                </c:pt>
                <c:pt idx="5578">
                  <c:v>55.79</c:v>
                </c:pt>
                <c:pt idx="5579">
                  <c:v>55.800000000000004</c:v>
                </c:pt>
                <c:pt idx="5580">
                  <c:v>55.81</c:v>
                </c:pt>
                <c:pt idx="5581">
                  <c:v>55.82</c:v>
                </c:pt>
                <c:pt idx="5582">
                  <c:v>55.83</c:v>
                </c:pt>
                <c:pt idx="5583">
                  <c:v>55.84</c:v>
                </c:pt>
                <c:pt idx="5584">
                  <c:v>55.85</c:v>
                </c:pt>
                <c:pt idx="5585">
                  <c:v>55.86</c:v>
                </c:pt>
                <c:pt idx="5586">
                  <c:v>55.870000000000005</c:v>
                </c:pt>
                <c:pt idx="5587">
                  <c:v>55.88</c:v>
                </c:pt>
                <c:pt idx="5588">
                  <c:v>55.89</c:v>
                </c:pt>
                <c:pt idx="5589">
                  <c:v>55.9</c:v>
                </c:pt>
                <c:pt idx="5590">
                  <c:v>55.910000000000004</c:v>
                </c:pt>
                <c:pt idx="5591">
                  <c:v>55.92</c:v>
                </c:pt>
                <c:pt idx="5592">
                  <c:v>55.93</c:v>
                </c:pt>
                <c:pt idx="5593">
                  <c:v>55.94</c:v>
                </c:pt>
                <c:pt idx="5594">
                  <c:v>55.95</c:v>
                </c:pt>
                <c:pt idx="5595">
                  <c:v>55.96</c:v>
                </c:pt>
                <c:pt idx="5596">
                  <c:v>55.97</c:v>
                </c:pt>
                <c:pt idx="5597">
                  <c:v>55.980000000000004</c:v>
                </c:pt>
                <c:pt idx="5598">
                  <c:v>55.99</c:v>
                </c:pt>
                <c:pt idx="5599">
                  <c:v>56</c:v>
                </c:pt>
                <c:pt idx="5600">
                  <c:v>56.01</c:v>
                </c:pt>
                <c:pt idx="5601">
                  <c:v>56.02</c:v>
                </c:pt>
                <c:pt idx="5602">
                  <c:v>56.03</c:v>
                </c:pt>
                <c:pt idx="5603">
                  <c:v>56.04</c:v>
                </c:pt>
                <c:pt idx="5604">
                  <c:v>56.050000000000004</c:v>
                </c:pt>
                <c:pt idx="5605">
                  <c:v>56.06</c:v>
                </c:pt>
                <c:pt idx="5606">
                  <c:v>56.07</c:v>
                </c:pt>
                <c:pt idx="5607">
                  <c:v>56.08</c:v>
                </c:pt>
                <c:pt idx="5608">
                  <c:v>56.09</c:v>
                </c:pt>
                <c:pt idx="5609">
                  <c:v>56.1</c:v>
                </c:pt>
                <c:pt idx="5610">
                  <c:v>56.11</c:v>
                </c:pt>
                <c:pt idx="5611">
                  <c:v>56.120000000000005</c:v>
                </c:pt>
                <c:pt idx="5612">
                  <c:v>56.13</c:v>
                </c:pt>
                <c:pt idx="5613">
                  <c:v>56.14</c:v>
                </c:pt>
                <c:pt idx="5614">
                  <c:v>56.15</c:v>
                </c:pt>
                <c:pt idx="5615">
                  <c:v>56.160000000000004</c:v>
                </c:pt>
                <c:pt idx="5616">
                  <c:v>56.17</c:v>
                </c:pt>
                <c:pt idx="5617">
                  <c:v>56.18</c:v>
                </c:pt>
                <c:pt idx="5618">
                  <c:v>56.19</c:v>
                </c:pt>
                <c:pt idx="5619">
                  <c:v>56.2</c:v>
                </c:pt>
                <c:pt idx="5620">
                  <c:v>56.21</c:v>
                </c:pt>
                <c:pt idx="5621">
                  <c:v>56.22</c:v>
                </c:pt>
                <c:pt idx="5622">
                  <c:v>56.230000000000004</c:v>
                </c:pt>
                <c:pt idx="5623">
                  <c:v>56.24</c:v>
                </c:pt>
                <c:pt idx="5624">
                  <c:v>56.25</c:v>
                </c:pt>
                <c:pt idx="5625">
                  <c:v>56.26</c:v>
                </c:pt>
                <c:pt idx="5626">
                  <c:v>56.27</c:v>
                </c:pt>
                <c:pt idx="5627">
                  <c:v>56.28</c:v>
                </c:pt>
                <c:pt idx="5628">
                  <c:v>56.29</c:v>
                </c:pt>
                <c:pt idx="5629">
                  <c:v>56.300000000000004</c:v>
                </c:pt>
                <c:pt idx="5630">
                  <c:v>56.31</c:v>
                </c:pt>
                <c:pt idx="5631">
                  <c:v>56.32</c:v>
                </c:pt>
                <c:pt idx="5632">
                  <c:v>56.33</c:v>
                </c:pt>
                <c:pt idx="5633">
                  <c:v>56.34</c:v>
                </c:pt>
                <c:pt idx="5634">
                  <c:v>56.35</c:v>
                </c:pt>
                <c:pt idx="5635">
                  <c:v>56.36</c:v>
                </c:pt>
                <c:pt idx="5636">
                  <c:v>56.370000000000005</c:v>
                </c:pt>
                <c:pt idx="5637">
                  <c:v>56.38</c:v>
                </c:pt>
                <c:pt idx="5638">
                  <c:v>56.39</c:v>
                </c:pt>
                <c:pt idx="5639">
                  <c:v>56.4</c:v>
                </c:pt>
                <c:pt idx="5640">
                  <c:v>56.410000000000004</c:v>
                </c:pt>
                <c:pt idx="5641">
                  <c:v>56.42</c:v>
                </c:pt>
                <c:pt idx="5642">
                  <c:v>56.43</c:v>
                </c:pt>
                <c:pt idx="5643">
                  <c:v>56.44</c:v>
                </c:pt>
                <c:pt idx="5644">
                  <c:v>56.45</c:v>
                </c:pt>
                <c:pt idx="5645">
                  <c:v>56.46</c:v>
                </c:pt>
                <c:pt idx="5646">
                  <c:v>56.47</c:v>
                </c:pt>
                <c:pt idx="5647">
                  <c:v>56.480000000000004</c:v>
                </c:pt>
                <c:pt idx="5648">
                  <c:v>56.49</c:v>
                </c:pt>
                <c:pt idx="5649">
                  <c:v>56.5</c:v>
                </c:pt>
                <c:pt idx="5650">
                  <c:v>56.51</c:v>
                </c:pt>
                <c:pt idx="5651">
                  <c:v>56.52</c:v>
                </c:pt>
                <c:pt idx="5652">
                  <c:v>56.53</c:v>
                </c:pt>
                <c:pt idx="5653">
                  <c:v>56.54</c:v>
                </c:pt>
                <c:pt idx="5654">
                  <c:v>56.550000000000004</c:v>
                </c:pt>
                <c:pt idx="5655">
                  <c:v>56.56</c:v>
                </c:pt>
                <c:pt idx="5656">
                  <c:v>56.57</c:v>
                </c:pt>
                <c:pt idx="5657">
                  <c:v>56.58</c:v>
                </c:pt>
                <c:pt idx="5658">
                  <c:v>56.59</c:v>
                </c:pt>
                <c:pt idx="5659">
                  <c:v>56.6</c:v>
                </c:pt>
                <c:pt idx="5660">
                  <c:v>56.61</c:v>
                </c:pt>
                <c:pt idx="5661">
                  <c:v>56.620000000000005</c:v>
                </c:pt>
                <c:pt idx="5662">
                  <c:v>56.63</c:v>
                </c:pt>
                <c:pt idx="5663">
                  <c:v>56.64</c:v>
                </c:pt>
                <c:pt idx="5664">
                  <c:v>56.65</c:v>
                </c:pt>
                <c:pt idx="5665">
                  <c:v>56.660000000000004</c:v>
                </c:pt>
                <c:pt idx="5666">
                  <c:v>56.67</c:v>
                </c:pt>
                <c:pt idx="5667">
                  <c:v>56.68</c:v>
                </c:pt>
                <c:pt idx="5668">
                  <c:v>56.69</c:v>
                </c:pt>
                <c:pt idx="5669">
                  <c:v>56.7</c:v>
                </c:pt>
                <c:pt idx="5670">
                  <c:v>56.71</c:v>
                </c:pt>
                <c:pt idx="5671">
                  <c:v>56.72</c:v>
                </c:pt>
                <c:pt idx="5672">
                  <c:v>56.730000000000004</c:v>
                </c:pt>
                <c:pt idx="5673">
                  <c:v>56.74</c:v>
                </c:pt>
                <c:pt idx="5674">
                  <c:v>56.75</c:v>
                </c:pt>
                <c:pt idx="5675">
                  <c:v>56.76</c:v>
                </c:pt>
                <c:pt idx="5676">
                  <c:v>56.77</c:v>
                </c:pt>
                <c:pt idx="5677">
                  <c:v>56.78</c:v>
                </c:pt>
                <c:pt idx="5678">
                  <c:v>56.79</c:v>
                </c:pt>
                <c:pt idx="5679">
                  <c:v>56.800000000000004</c:v>
                </c:pt>
                <c:pt idx="5680">
                  <c:v>56.81</c:v>
                </c:pt>
                <c:pt idx="5681">
                  <c:v>56.82</c:v>
                </c:pt>
                <c:pt idx="5682">
                  <c:v>56.83</c:v>
                </c:pt>
                <c:pt idx="5683">
                  <c:v>56.84</c:v>
                </c:pt>
                <c:pt idx="5684">
                  <c:v>56.85</c:v>
                </c:pt>
                <c:pt idx="5685">
                  <c:v>56.86</c:v>
                </c:pt>
                <c:pt idx="5686">
                  <c:v>56.870000000000005</c:v>
                </c:pt>
                <c:pt idx="5687">
                  <c:v>56.88</c:v>
                </c:pt>
                <c:pt idx="5688">
                  <c:v>56.89</c:v>
                </c:pt>
                <c:pt idx="5689">
                  <c:v>56.9</c:v>
                </c:pt>
                <c:pt idx="5690">
                  <c:v>56.910000000000004</c:v>
                </c:pt>
                <c:pt idx="5691">
                  <c:v>56.92</c:v>
                </c:pt>
                <c:pt idx="5692">
                  <c:v>56.93</c:v>
                </c:pt>
                <c:pt idx="5693">
                  <c:v>56.94</c:v>
                </c:pt>
                <c:pt idx="5694">
                  <c:v>56.95</c:v>
                </c:pt>
                <c:pt idx="5695">
                  <c:v>56.96</c:v>
                </c:pt>
                <c:pt idx="5696">
                  <c:v>56.97</c:v>
                </c:pt>
                <c:pt idx="5697">
                  <c:v>56.980000000000004</c:v>
                </c:pt>
                <c:pt idx="5698">
                  <c:v>56.99</c:v>
                </c:pt>
                <c:pt idx="5699">
                  <c:v>57</c:v>
                </c:pt>
                <c:pt idx="5700">
                  <c:v>57.01</c:v>
                </c:pt>
                <c:pt idx="5701">
                  <c:v>57.02</c:v>
                </c:pt>
                <c:pt idx="5702">
                  <c:v>57.03</c:v>
                </c:pt>
                <c:pt idx="5703">
                  <c:v>57.04</c:v>
                </c:pt>
                <c:pt idx="5704">
                  <c:v>57.050000000000004</c:v>
                </c:pt>
                <c:pt idx="5705">
                  <c:v>57.06</c:v>
                </c:pt>
                <c:pt idx="5706">
                  <c:v>57.07</c:v>
                </c:pt>
                <c:pt idx="5707">
                  <c:v>57.08</c:v>
                </c:pt>
                <c:pt idx="5708">
                  <c:v>57.09</c:v>
                </c:pt>
                <c:pt idx="5709">
                  <c:v>57.1</c:v>
                </c:pt>
                <c:pt idx="5710">
                  <c:v>57.11</c:v>
                </c:pt>
                <c:pt idx="5711">
                  <c:v>57.120000000000005</c:v>
                </c:pt>
                <c:pt idx="5712">
                  <c:v>57.13</c:v>
                </c:pt>
                <c:pt idx="5713">
                  <c:v>57.14</c:v>
                </c:pt>
                <c:pt idx="5714">
                  <c:v>57.15</c:v>
                </c:pt>
                <c:pt idx="5715">
                  <c:v>57.160000000000004</c:v>
                </c:pt>
                <c:pt idx="5716">
                  <c:v>57.17</c:v>
                </c:pt>
                <c:pt idx="5717">
                  <c:v>57.18</c:v>
                </c:pt>
                <c:pt idx="5718">
                  <c:v>57.19</c:v>
                </c:pt>
                <c:pt idx="5719">
                  <c:v>57.2</c:v>
                </c:pt>
                <c:pt idx="5720">
                  <c:v>57.21</c:v>
                </c:pt>
                <c:pt idx="5721">
                  <c:v>57.22</c:v>
                </c:pt>
                <c:pt idx="5722">
                  <c:v>57.230000000000004</c:v>
                </c:pt>
                <c:pt idx="5723">
                  <c:v>57.24</c:v>
                </c:pt>
                <c:pt idx="5724">
                  <c:v>57.25</c:v>
                </c:pt>
                <c:pt idx="5725">
                  <c:v>57.26</c:v>
                </c:pt>
                <c:pt idx="5726">
                  <c:v>57.27</c:v>
                </c:pt>
                <c:pt idx="5727">
                  <c:v>57.28</c:v>
                </c:pt>
                <c:pt idx="5728">
                  <c:v>57.29</c:v>
                </c:pt>
                <c:pt idx="5729">
                  <c:v>57.300000000000004</c:v>
                </c:pt>
                <c:pt idx="5730">
                  <c:v>57.31</c:v>
                </c:pt>
                <c:pt idx="5731">
                  <c:v>57.32</c:v>
                </c:pt>
                <c:pt idx="5732">
                  <c:v>57.33</c:v>
                </c:pt>
                <c:pt idx="5733">
                  <c:v>57.34</c:v>
                </c:pt>
                <c:pt idx="5734">
                  <c:v>57.35</c:v>
                </c:pt>
                <c:pt idx="5735">
                  <c:v>57.36</c:v>
                </c:pt>
                <c:pt idx="5736">
                  <c:v>57.370000000000005</c:v>
                </c:pt>
                <c:pt idx="5737">
                  <c:v>57.38</c:v>
                </c:pt>
                <c:pt idx="5738">
                  <c:v>57.39</c:v>
                </c:pt>
                <c:pt idx="5739">
                  <c:v>57.4</c:v>
                </c:pt>
                <c:pt idx="5740">
                  <c:v>57.410000000000004</c:v>
                </c:pt>
                <c:pt idx="5741">
                  <c:v>57.42</c:v>
                </c:pt>
                <c:pt idx="5742">
                  <c:v>57.43</c:v>
                </c:pt>
                <c:pt idx="5743">
                  <c:v>57.44</c:v>
                </c:pt>
                <c:pt idx="5744">
                  <c:v>57.45</c:v>
                </c:pt>
                <c:pt idx="5745">
                  <c:v>57.46</c:v>
                </c:pt>
                <c:pt idx="5746">
                  <c:v>57.47</c:v>
                </c:pt>
                <c:pt idx="5747">
                  <c:v>57.480000000000004</c:v>
                </c:pt>
                <c:pt idx="5748">
                  <c:v>57.49</c:v>
                </c:pt>
                <c:pt idx="5749">
                  <c:v>57.5</c:v>
                </c:pt>
                <c:pt idx="5750">
                  <c:v>57.51</c:v>
                </c:pt>
                <c:pt idx="5751">
                  <c:v>57.52</c:v>
                </c:pt>
                <c:pt idx="5752">
                  <c:v>57.53</c:v>
                </c:pt>
                <c:pt idx="5753">
                  <c:v>57.54</c:v>
                </c:pt>
                <c:pt idx="5754">
                  <c:v>57.550000000000004</c:v>
                </c:pt>
                <c:pt idx="5755">
                  <c:v>57.56</c:v>
                </c:pt>
                <c:pt idx="5756">
                  <c:v>57.57</c:v>
                </c:pt>
                <c:pt idx="5757">
                  <c:v>57.58</c:v>
                </c:pt>
                <c:pt idx="5758">
                  <c:v>57.59</c:v>
                </c:pt>
                <c:pt idx="5759">
                  <c:v>57.6</c:v>
                </c:pt>
                <c:pt idx="5760">
                  <c:v>57.61</c:v>
                </c:pt>
                <c:pt idx="5761">
                  <c:v>57.620000000000005</c:v>
                </c:pt>
                <c:pt idx="5762">
                  <c:v>57.63</c:v>
                </c:pt>
                <c:pt idx="5763">
                  <c:v>57.64</c:v>
                </c:pt>
                <c:pt idx="5764">
                  <c:v>57.65</c:v>
                </c:pt>
                <c:pt idx="5765">
                  <c:v>57.660000000000004</c:v>
                </c:pt>
                <c:pt idx="5766">
                  <c:v>57.67</c:v>
                </c:pt>
                <c:pt idx="5767">
                  <c:v>57.68</c:v>
                </c:pt>
                <c:pt idx="5768">
                  <c:v>57.69</c:v>
                </c:pt>
                <c:pt idx="5769">
                  <c:v>57.7</c:v>
                </c:pt>
                <c:pt idx="5770">
                  <c:v>57.71</c:v>
                </c:pt>
                <c:pt idx="5771">
                  <c:v>57.72</c:v>
                </c:pt>
                <c:pt idx="5772">
                  <c:v>57.730000000000004</c:v>
                </c:pt>
                <c:pt idx="5773">
                  <c:v>57.74</c:v>
                </c:pt>
                <c:pt idx="5774">
                  <c:v>57.75</c:v>
                </c:pt>
                <c:pt idx="5775">
                  <c:v>57.76</c:v>
                </c:pt>
                <c:pt idx="5776">
                  <c:v>57.77</c:v>
                </c:pt>
                <c:pt idx="5777">
                  <c:v>57.78</c:v>
                </c:pt>
                <c:pt idx="5778">
                  <c:v>57.79</c:v>
                </c:pt>
                <c:pt idx="5779">
                  <c:v>57.800000000000004</c:v>
                </c:pt>
                <c:pt idx="5780">
                  <c:v>57.81</c:v>
                </c:pt>
                <c:pt idx="5781">
                  <c:v>57.82</c:v>
                </c:pt>
                <c:pt idx="5782">
                  <c:v>57.83</c:v>
                </c:pt>
                <c:pt idx="5783">
                  <c:v>57.84</c:v>
                </c:pt>
                <c:pt idx="5784">
                  <c:v>57.85</c:v>
                </c:pt>
                <c:pt idx="5785">
                  <c:v>57.86</c:v>
                </c:pt>
                <c:pt idx="5786">
                  <c:v>57.870000000000005</c:v>
                </c:pt>
                <c:pt idx="5787">
                  <c:v>57.88</c:v>
                </c:pt>
                <c:pt idx="5788">
                  <c:v>57.89</c:v>
                </c:pt>
                <c:pt idx="5789">
                  <c:v>57.9</c:v>
                </c:pt>
                <c:pt idx="5790">
                  <c:v>57.910000000000004</c:v>
                </c:pt>
                <c:pt idx="5791">
                  <c:v>57.92</c:v>
                </c:pt>
                <c:pt idx="5792">
                  <c:v>57.93</c:v>
                </c:pt>
                <c:pt idx="5793">
                  <c:v>57.94</c:v>
                </c:pt>
                <c:pt idx="5794">
                  <c:v>57.95</c:v>
                </c:pt>
                <c:pt idx="5795">
                  <c:v>57.96</c:v>
                </c:pt>
                <c:pt idx="5796">
                  <c:v>57.97</c:v>
                </c:pt>
                <c:pt idx="5797">
                  <c:v>57.980000000000004</c:v>
                </c:pt>
                <c:pt idx="5798">
                  <c:v>57.99</c:v>
                </c:pt>
                <c:pt idx="5799">
                  <c:v>58</c:v>
                </c:pt>
                <c:pt idx="5800">
                  <c:v>58.01</c:v>
                </c:pt>
                <c:pt idx="5801">
                  <c:v>58.02</c:v>
                </c:pt>
                <c:pt idx="5802">
                  <c:v>58.03</c:v>
                </c:pt>
                <c:pt idx="5803">
                  <c:v>58.04</c:v>
                </c:pt>
                <c:pt idx="5804">
                  <c:v>58.050000000000004</c:v>
                </c:pt>
                <c:pt idx="5805">
                  <c:v>58.06</c:v>
                </c:pt>
                <c:pt idx="5806">
                  <c:v>58.07</c:v>
                </c:pt>
                <c:pt idx="5807">
                  <c:v>58.08</c:v>
                </c:pt>
                <c:pt idx="5808">
                  <c:v>58.09</c:v>
                </c:pt>
                <c:pt idx="5809">
                  <c:v>58.1</c:v>
                </c:pt>
                <c:pt idx="5810">
                  <c:v>58.11</c:v>
                </c:pt>
                <c:pt idx="5811">
                  <c:v>58.120000000000005</c:v>
                </c:pt>
                <c:pt idx="5812">
                  <c:v>58.13</c:v>
                </c:pt>
                <c:pt idx="5813">
                  <c:v>58.14</c:v>
                </c:pt>
                <c:pt idx="5814">
                  <c:v>58.15</c:v>
                </c:pt>
                <c:pt idx="5815">
                  <c:v>58.160000000000004</c:v>
                </c:pt>
                <c:pt idx="5816">
                  <c:v>58.17</c:v>
                </c:pt>
                <c:pt idx="5817">
                  <c:v>58.18</c:v>
                </c:pt>
                <c:pt idx="5818">
                  <c:v>58.19</c:v>
                </c:pt>
                <c:pt idx="5819">
                  <c:v>58.2</c:v>
                </c:pt>
                <c:pt idx="5820">
                  <c:v>58.21</c:v>
                </c:pt>
                <c:pt idx="5821">
                  <c:v>58.22</c:v>
                </c:pt>
                <c:pt idx="5822">
                  <c:v>58.230000000000004</c:v>
                </c:pt>
                <c:pt idx="5823">
                  <c:v>58.24</c:v>
                </c:pt>
                <c:pt idx="5824">
                  <c:v>58.25</c:v>
                </c:pt>
                <c:pt idx="5825">
                  <c:v>58.26</c:v>
                </c:pt>
                <c:pt idx="5826">
                  <c:v>58.27</c:v>
                </c:pt>
                <c:pt idx="5827">
                  <c:v>58.28</c:v>
                </c:pt>
                <c:pt idx="5828">
                  <c:v>58.29</c:v>
                </c:pt>
                <c:pt idx="5829">
                  <c:v>58.300000000000004</c:v>
                </c:pt>
                <c:pt idx="5830">
                  <c:v>58.31</c:v>
                </c:pt>
                <c:pt idx="5831">
                  <c:v>58.32</c:v>
                </c:pt>
                <c:pt idx="5832">
                  <c:v>58.33</c:v>
                </c:pt>
                <c:pt idx="5833">
                  <c:v>58.34</c:v>
                </c:pt>
                <c:pt idx="5834">
                  <c:v>58.35</c:v>
                </c:pt>
                <c:pt idx="5835">
                  <c:v>58.36</c:v>
                </c:pt>
                <c:pt idx="5836">
                  <c:v>58.370000000000005</c:v>
                </c:pt>
                <c:pt idx="5837">
                  <c:v>58.38</c:v>
                </c:pt>
                <c:pt idx="5838">
                  <c:v>58.39</c:v>
                </c:pt>
                <c:pt idx="5839">
                  <c:v>58.4</c:v>
                </c:pt>
                <c:pt idx="5840">
                  <c:v>58.410000000000004</c:v>
                </c:pt>
                <c:pt idx="5841">
                  <c:v>58.42</c:v>
                </c:pt>
                <c:pt idx="5842">
                  <c:v>58.43</c:v>
                </c:pt>
                <c:pt idx="5843">
                  <c:v>58.44</c:v>
                </c:pt>
                <c:pt idx="5844">
                  <c:v>58.45</c:v>
                </c:pt>
                <c:pt idx="5845">
                  <c:v>58.46</c:v>
                </c:pt>
                <c:pt idx="5846">
                  <c:v>58.47</c:v>
                </c:pt>
                <c:pt idx="5847">
                  <c:v>58.480000000000004</c:v>
                </c:pt>
                <c:pt idx="5848">
                  <c:v>58.49</c:v>
                </c:pt>
                <c:pt idx="5849">
                  <c:v>58.5</c:v>
                </c:pt>
                <c:pt idx="5850">
                  <c:v>58.51</c:v>
                </c:pt>
                <c:pt idx="5851">
                  <c:v>58.52</c:v>
                </c:pt>
                <c:pt idx="5852">
                  <c:v>58.53</c:v>
                </c:pt>
                <c:pt idx="5853">
                  <c:v>58.54</c:v>
                </c:pt>
                <c:pt idx="5854">
                  <c:v>58.550000000000004</c:v>
                </c:pt>
                <c:pt idx="5855">
                  <c:v>58.56</c:v>
                </c:pt>
                <c:pt idx="5856">
                  <c:v>58.57</c:v>
                </c:pt>
                <c:pt idx="5857">
                  <c:v>58.58</c:v>
                </c:pt>
                <c:pt idx="5858">
                  <c:v>58.59</c:v>
                </c:pt>
                <c:pt idx="5859">
                  <c:v>58.6</c:v>
                </c:pt>
                <c:pt idx="5860">
                  <c:v>58.61</c:v>
                </c:pt>
                <c:pt idx="5861">
                  <c:v>58.620000000000005</c:v>
                </c:pt>
                <c:pt idx="5862">
                  <c:v>58.63</c:v>
                </c:pt>
                <c:pt idx="5863">
                  <c:v>58.64</c:v>
                </c:pt>
                <c:pt idx="5864">
                  <c:v>58.65</c:v>
                </c:pt>
                <c:pt idx="5865">
                  <c:v>58.660000000000004</c:v>
                </c:pt>
                <c:pt idx="5866">
                  <c:v>58.67</c:v>
                </c:pt>
                <c:pt idx="5867">
                  <c:v>58.68</c:v>
                </c:pt>
                <c:pt idx="5868">
                  <c:v>58.69</c:v>
                </c:pt>
                <c:pt idx="5869">
                  <c:v>58.7</c:v>
                </c:pt>
                <c:pt idx="5870">
                  <c:v>58.71</c:v>
                </c:pt>
                <c:pt idx="5871">
                  <c:v>58.72</c:v>
                </c:pt>
                <c:pt idx="5872">
                  <c:v>58.730000000000004</c:v>
                </c:pt>
                <c:pt idx="5873">
                  <c:v>58.74</c:v>
                </c:pt>
                <c:pt idx="5874">
                  <c:v>58.75</c:v>
                </c:pt>
                <c:pt idx="5875">
                  <c:v>58.76</c:v>
                </c:pt>
                <c:pt idx="5876">
                  <c:v>58.77</c:v>
                </c:pt>
                <c:pt idx="5877">
                  <c:v>58.78</c:v>
                </c:pt>
                <c:pt idx="5878">
                  <c:v>58.79</c:v>
                </c:pt>
                <c:pt idx="5879">
                  <c:v>58.800000000000004</c:v>
                </c:pt>
                <c:pt idx="5880">
                  <c:v>58.81</c:v>
                </c:pt>
                <c:pt idx="5881">
                  <c:v>58.82</c:v>
                </c:pt>
                <c:pt idx="5882">
                  <c:v>58.83</c:v>
                </c:pt>
                <c:pt idx="5883">
                  <c:v>58.84</c:v>
                </c:pt>
                <c:pt idx="5884">
                  <c:v>58.85</c:v>
                </c:pt>
                <c:pt idx="5885">
                  <c:v>58.86</c:v>
                </c:pt>
                <c:pt idx="5886">
                  <c:v>58.870000000000005</c:v>
                </c:pt>
                <c:pt idx="5887">
                  <c:v>58.88</c:v>
                </c:pt>
                <c:pt idx="5888">
                  <c:v>58.89</c:v>
                </c:pt>
                <c:pt idx="5889">
                  <c:v>58.9</c:v>
                </c:pt>
                <c:pt idx="5890">
                  <c:v>58.910000000000004</c:v>
                </c:pt>
                <c:pt idx="5891">
                  <c:v>58.92</c:v>
                </c:pt>
                <c:pt idx="5892">
                  <c:v>58.93</c:v>
                </c:pt>
                <c:pt idx="5893">
                  <c:v>58.94</c:v>
                </c:pt>
                <c:pt idx="5894">
                  <c:v>58.95</c:v>
                </c:pt>
                <c:pt idx="5895">
                  <c:v>58.96</c:v>
                </c:pt>
                <c:pt idx="5896">
                  <c:v>58.97</c:v>
                </c:pt>
                <c:pt idx="5897">
                  <c:v>58.980000000000004</c:v>
                </c:pt>
                <c:pt idx="5898">
                  <c:v>58.99</c:v>
                </c:pt>
                <c:pt idx="5899">
                  <c:v>59</c:v>
                </c:pt>
                <c:pt idx="5900">
                  <c:v>59.01</c:v>
                </c:pt>
                <c:pt idx="5901">
                  <c:v>59.02</c:v>
                </c:pt>
                <c:pt idx="5902">
                  <c:v>59.03</c:v>
                </c:pt>
                <c:pt idx="5903">
                  <c:v>59.04</c:v>
                </c:pt>
                <c:pt idx="5904">
                  <c:v>59.050000000000004</c:v>
                </c:pt>
                <c:pt idx="5905">
                  <c:v>59.06</c:v>
                </c:pt>
                <c:pt idx="5906">
                  <c:v>59.07</c:v>
                </c:pt>
                <c:pt idx="5907">
                  <c:v>59.08</c:v>
                </c:pt>
                <c:pt idx="5908">
                  <c:v>59.09</c:v>
                </c:pt>
                <c:pt idx="5909">
                  <c:v>59.1</c:v>
                </c:pt>
                <c:pt idx="5910">
                  <c:v>59.11</c:v>
                </c:pt>
                <c:pt idx="5911">
                  <c:v>59.120000000000005</c:v>
                </c:pt>
                <c:pt idx="5912">
                  <c:v>59.13</c:v>
                </c:pt>
                <c:pt idx="5913">
                  <c:v>59.14</c:v>
                </c:pt>
                <c:pt idx="5914">
                  <c:v>59.15</c:v>
                </c:pt>
                <c:pt idx="5915">
                  <c:v>59.160000000000004</c:v>
                </c:pt>
                <c:pt idx="5916">
                  <c:v>59.17</c:v>
                </c:pt>
                <c:pt idx="5917">
                  <c:v>59.18</c:v>
                </c:pt>
                <c:pt idx="5918">
                  <c:v>59.19</c:v>
                </c:pt>
                <c:pt idx="5919">
                  <c:v>59.2</c:v>
                </c:pt>
                <c:pt idx="5920">
                  <c:v>59.21</c:v>
                </c:pt>
                <c:pt idx="5921">
                  <c:v>59.22</c:v>
                </c:pt>
                <c:pt idx="5922">
                  <c:v>59.230000000000004</c:v>
                </c:pt>
                <c:pt idx="5923">
                  <c:v>59.24</c:v>
                </c:pt>
                <c:pt idx="5924">
                  <c:v>59.25</c:v>
                </c:pt>
                <c:pt idx="5925">
                  <c:v>59.26</c:v>
                </c:pt>
                <c:pt idx="5926">
                  <c:v>59.27</c:v>
                </c:pt>
                <c:pt idx="5927">
                  <c:v>59.28</c:v>
                </c:pt>
                <c:pt idx="5928">
                  <c:v>59.29</c:v>
                </c:pt>
                <c:pt idx="5929">
                  <c:v>59.300000000000004</c:v>
                </c:pt>
                <c:pt idx="5930">
                  <c:v>59.31</c:v>
                </c:pt>
                <c:pt idx="5931">
                  <c:v>59.32</c:v>
                </c:pt>
                <c:pt idx="5932">
                  <c:v>59.33</c:v>
                </c:pt>
                <c:pt idx="5933">
                  <c:v>59.34</c:v>
                </c:pt>
                <c:pt idx="5934">
                  <c:v>59.35</c:v>
                </c:pt>
                <c:pt idx="5935">
                  <c:v>59.36</c:v>
                </c:pt>
                <c:pt idx="5936">
                  <c:v>59.370000000000005</c:v>
                </c:pt>
                <c:pt idx="5937">
                  <c:v>59.38</c:v>
                </c:pt>
                <c:pt idx="5938">
                  <c:v>59.39</c:v>
                </c:pt>
                <c:pt idx="5939">
                  <c:v>59.4</c:v>
                </c:pt>
                <c:pt idx="5940">
                  <c:v>59.410000000000004</c:v>
                </c:pt>
                <c:pt idx="5941">
                  <c:v>59.42</c:v>
                </c:pt>
                <c:pt idx="5942">
                  <c:v>59.43</c:v>
                </c:pt>
                <c:pt idx="5943">
                  <c:v>59.44</c:v>
                </c:pt>
                <c:pt idx="5944">
                  <c:v>59.45</c:v>
                </c:pt>
                <c:pt idx="5945">
                  <c:v>59.46</c:v>
                </c:pt>
                <c:pt idx="5946">
                  <c:v>59.47</c:v>
                </c:pt>
                <c:pt idx="5947">
                  <c:v>59.480000000000004</c:v>
                </c:pt>
                <c:pt idx="5948">
                  <c:v>59.49</c:v>
                </c:pt>
                <c:pt idx="5949">
                  <c:v>59.5</c:v>
                </c:pt>
                <c:pt idx="5950">
                  <c:v>59.51</c:v>
                </c:pt>
                <c:pt idx="5951">
                  <c:v>59.52</c:v>
                </c:pt>
                <c:pt idx="5952">
                  <c:v>59.53</c:v>
                </c:pt>
                <c:pt idx="5953">
                  <c:v>59.54</c:v>
                </c:pt>
                <c:pt idx="5954">
                  <c:v>59.550000000000004</c:v>
                </c:pt>
                <c:pt idx="5955">
                  <c:v>59.56</c:v>
                </c:pt>
                <c:pt idx="5956">
                  <c:v>59.57</c:v>
                </c:pt>
                <c:pt idx="5957">
                  <c:v>59.58</c:v>
                </c:pt>
                <c:pt idx="5958">
                  <c:v>59.59</c:v>
                </c:pt>
                <c:pt idx="5959">
                  <c:v>59.6</c:v>
                </c:pt>
                <c:pt idx="5960">
                  <c:v>59.61</c:v>
                </c:pt>
                <c:pt idx="5961">
                  <c:v>59.620000000000005</c:v>
                </c:pt>
                <c:pt idx="5962">
                  <c:v>59.63</c:v>
                </c:pt>
                <c:pt idx="5963">
                  <c:v>59.64</c:v>
                </c:pt>
                <c:pt idx="5964">
                  <c:v>59.65</c:v>
                </c:pt>
                <c:pt idx="5965">
                  <c:v>59.660000000000004</c:v>
                </c:pt>
                <c:pt idx="5966">
                  <c:v>59.67</c:v>
                </c:pt>
                <c:pt idx="5967">
                  <c:v>59.68</c:v>
                </c:pt>
                <c:pt idx="5968">
                  <c:v>59.69</c:v>
                </c:pt>
                <c:pt idx="5969">
                  <c:v>59.7</c:v>
                </c:pt>
                <c:pt idx="5970">
                  <c:v>59.71</c:v>
                </c:pt>
                <c:pt idx="5971">
                  <c:v>59.72</c:v>
                </c:pt>
                <c:pt idx="5972">
                  <c:v>59.730000000000004</c:v>
                </c:pt>
                <c:pt idx="5973">
                  <c:v>59.74</c:v>
                </c:pt>
                <c:pt idx="5974">
                  <c:v>59.75</c:v>
                </c:pt>
                <c:pt idx="5975">
                  <c:v>59.76</c:v>
                </c:pt>
                <c:pt idx="5976">
                  <c:v>59.77</c:v>
                </c:pt>
                <c:pt idx="5977">
                  <c:v>59.78</c:v>
                </c:pt>
                <c:pt idx="5978">
                  <c:v>59.79</c:v>
                </c:pt>
                <c:pt idx="5979">
                  <c:v>59.800000000000004</c:v>
                </c:pt>
                <c:pt idx="5980">
                  <c:v>59.81</c:v>
                </c:pt>
                <c:pt idx="5981">
                  <c:v>59.82</c:v>
                </c:pt>
                <c:pt idx="5982">
                  <c:v>59.83</c:v>
                </c:pt>
                <c:pt idx="5983">
                  <c:v>59.84</c:v>
                </c:pt>
                <c:pt idx="5984">
                  <c:v>59.85</c:v>
                </c:pt>
                <c:pt idx="5985">
                  <c:v>59.86</c:v>
                </c:pt>
                <c:pt idx="5986">
                  <c:v>59.870000000000005</c:v>
                </c:pt>
                <c:pt idx="5987">
                  <c:v>59.88</c:v>
                </c:pt>
                <c:pt idx="5988">
                  <c:v>59.89</c:v>
                </c:pt>
                <c:pt idx="5989">
                  <c:v>59.9</c:v>
                </c:pt>
                <c:pt idx="5990">
                  <c:v>59.910000000000004</c:v>
                </c:pt>
                <c:pt idx="5991">
                  <c:v>59.92</c:v>
                </c:pt>
                <c:pt idx="5992">
                  <c:v>59.93</c:v>
                </c:pt>
                <c:pt idx="5993">
                  <c:v>59.94</c:v>
                </c:pt>
                <c:pt idx="5994">
                  <c:v>59.95</c:v>
                </c:pt>
                <c:pt idx="5995">
                  <c:v>59.96</c:v>
                </c:pt>
                <c:pt idx="5996">
                  <c:v>59.97</c:v>
                </c:pt>
                <c:pt idx="5997">
                  <c:v>59.980000000000004</c:v>
                </c:pt>
                <c:pt idx="5998">
                  <c:v>59.99</c:v>
                </c:pt>
                <c:pt idx="5999">
                  <c:v>60</c:v>
                </c:pt>
                <c:pt idx="6000">
                  <c:v>60.01</c:v>
                </c:pt>
                <c:pt idx="6001">
                  <c:v>60.02</c:v>
                </c:pt>
                <c:pt idx="6002">
                  <c:v>60.03</c:v>
                </c:pt>
                <c:pt idx="6003">
                  <c:v>60.04</c:v>
                </c:pt>
                <c:pt idx="6004">
                  <c:v>60.050000000000004</c:v>
                </c:pt>
                <c:pt idx="6005">
                  <c:v>60.06</c:v>
                </c:pt>
                <c:pt idx="6006">
                  <c:v>60.07</c:v>
                </c:pt>
                <c:pt idx="6007">
                  <c:v>60.08</c:v>
                </c:pt>
                <c:pt idx="6008">
                  <c:v>60.09</c:v>
                </c:pt>
                <c:pt idx="6009">
                  <c:v>60.1</c:v>
                </c:pt>
                <c:pt idx="6010">
                  <c:v>60.11</c:v>
                </c:pt>
                <c:pt idx="6011">
                  <c:v>60.120000000000005</c:v>
                </c:pt>
                <c:pt idx="6012">
                  <c:v>60.13</c:v>
                </c:pt>
                <c:pt idx="6013">
                  <c:v>60.14</c:v>
                </c:pt>
                <c:pt idx="6014">
                  <c:v>60.15</c:v>
                </c:pt>
                <c:pt idx="6015">
                  <c:v>60.160000000000004</c:v>
                </c:pt>
                <c:pt idx="6016">
                  <c:v>60.17</c:v>
                </c:pt>
                <c:pt idx="6017">
                  <c:v>60.18</c:v>
                </c:pt>
                <c:pt idx="6018">
                  <c:v>60.19</c:v>
                </c:pt>
                <c:pt idx="6019">
                  <c:v>60.2</c:v>
                </c:pt>
                <c:pt idx="6020">
                  <c:v>60.21</c:v>
                </c:pt>
                <c:pt idx="6021">
                  <c:v>60.22</c:v>
                </c:pt>
                <c:pt idx="6022">
                  <c:v>60.230000000000004</c:v>
                </c:pt>
                <c:pt idx="6023">
                  <c:v>60.24</c:v>
                </c:pt>
                <c:pt idx="6024">
                  <c:v>60.25</c:v>
                </c:pt>
                <c:pt idx="6025">
                  <c:v>60.26</c:v>
                </c:pt>
                <c:pt idx="6026">
                  <c:v>60.27</c:v>
                </c:pt>
                <c:pt idx="6027">
                  <c:v>60.28</c:v>
                </c:pt>
                <c:pt idx="6028">
                  <c:v>60.29</c:v>
                </c:pt>
                <c:pt idx="6029">
                  <c:v>60.300000000000004</c:v>
                </c:pt>
                <c:pt idx="6030">
                  <c:v>60.31</c:v>
                </c:pt>
                <c:pt idx="6031">
                  <c:v>60.32</c:v>
                </c:pt>
                <c:pt idx="6032">
                  <c:v>60.33</c:v>
                </c:pt>
                <c:pt idx="6033">
                  <c:v>60.34</c:v>
                </c:pt>
                <c:pt idx="6034">
                  <c:v>60.35</c:v>
                </c:pt>
                <c:pt idx="6035">
                  <c:v>60.36</c:v>
                </c:pt>
                <c:pt idx="6036">
                  <c:v>60.370000000000005</c:v>
                </c:pt>
                <c:pt idx="6037">
                  <c:v>60.38</c:v>
                </c:pt>
                <c:pt idx="6038">
                  <c:v>60.39</c:v>
                </c:pt>
                <c:pt idx="6039">
                  <c:v>60.4</c:v>
                </c:pt>
                <c:pt idx="6040">
                  <c:v>60.410000000000004</c:v>
                </c:pt>
                <c:pt idx="6041">
                  <c:v>60.42</c:v>
                </c:pt>
                <c:pt idx="6042">
                  <c:v>60.43</c:v>
                </c:pt>
                <c:pt idx="6043">
                  <c:v>60.44</c:v>
                </c:pt>
                <c:pt idx="6044">
                  <c:v>60.45</c:v>
                </c:pt>
                <c:pt idx="6045">
                  <c:v>60.46</c:v>
                </c:pt>
                <c:pt idx="6046">
                  <c:v>60.47</c:v>
                </c:pt>
                <c:pt idx="6047">
                  <c:v>60.480000000000004</c:v>
                </c:pt>
                <c:pt idx="6048">
                  <c:v>60.49</c:v>
                </c:pt>
                <c:pt idx="6049">
                  <c:v>60.5</c:v>
                </c:pt>
                <c:pt idx="6050">
                  <c:v>60.51</c:v>
                </c:pt>
                <c:pt idx="6051">
                  <c:v>60.52</c:v>
                </c:pt>
                <c:pt idx="6052">
                  <c:v>60.53</c:v>
                </c:pt>
                <c:pt idx="6053">
                  <c:v>60.54</c:v>
                </c:pt>
                <c:pt idx="6054">
                  <c:v>60.550000000000004</c:v>
                </c:pt>
                <c:pt idx="6055">
                  <c:v>60.56</c:v>
                </c:pt>
                <c:pt idx="6056">
                  <c:v>60.57</c:v>
                </c:pt>
                <c:pt idx="6057">
                  <c:v>60.58</c:v>
                </c:pt>
                <c:pt idx="6058">
                  <c:v>60.59</c:v>
                </c:pt>
                <c:pt idx="6059">
                  <c:v>60.6</c:v>
                </c:pt>
                <c:pt idx="6060">
                  <c:v>60.61</c:v>
                </c:pt>
                <c:pt idx="6061">
                  <c:v>60.620000000000005</c:v>
                </c:pt>
                <c:pt idx="6062">
                  <c:v>60.63</c:v>
                </c:pt>
                <c:pt idx="6063">
                  <c:v>60.64</c:v>
                </c:pt>
                <c:pt idx="6064">
                  <c:v>60.65</c:v>
                </c:pt>
                <c:pt idx="6065">
                  <c:v>60.660000000000004</c:v>
                </c:pt>
                <c:pt idx="6066">
                  <c:v>60.67</c:v>
                </c:pt>
                <c:pt idx="6067">
                  <c:v>60.68</c:v>
                </c:pt>
                <c:pt idx="6068">
                  <c:v>60.69</c:v>
                </c:pt>
                <c:pt idx="6069">
                  <c:v>60.7</c:v>
                </c:pt>
                <c:pt idx="6070">
                  <c:v>60.71</c:v>
                </c:pt>
                <c:pt idx="6071">
                  <c:v>60.72</c:v>
                </c:pt>
                <c:pt idx="6072">
                  <c:v>60.730000000000004</c:v>
                </c:pt>
                <c:pt idx="6073">
                  <c:v>60.74</c:v>
                </c:pt>
                <c:pt idx="6074">
                  <c:v>60.75</c:v>
                </c:pt>
                <c:pt idx="6075">
                  <c:v>60.76</c:v>
                </c:pt>
                <c:pt idx="6076">
                  <c:v>60.77</c:v>
                </c:pt>
                <c:pt idx="6077">
                  <c:v>60.78</c:v>
                </c:pt>
                <c:pt idx="6078">
                  <c:v>60.79</c:v>
                </c:pt>
                <c:pt idx="6079">
                  <c:v>60.800000000000004</c:v>
                </c:pt>
                <c:pt idx="6080">
                  <c:v>60.81</c:v>
                </c:pt>
                <c:pt idx="6081">
                  <c:v>60.82</c:v>
                </c:pt>
                <c:pt idx="6082">
                  <c:v>60.83</c:v>
                </c:pt>
                <c:pt idx="6083">
                  <c:v>60.84</c:v>
                </c:pt>
                <c:pt idx="6084">
                  <c:v>60.85</c:v>
                </c:pt>
                <c:pt idx="6085">
                  <c:v>60.86</c:v>
                </c:pt>
                <c:pt idx="6086">
                  <c:v>60.870000000000005</c:v>
                </c:pt>
                <c:pt idx="6087">
                  <c:v>60.88</c:v>
                </c:pt>
                <c:pt idx="6088">
                  <c:v>60.89</c:v>
                </c:pt>
                <c:pt idx="6089">
                  <c:v>60.9</c:v>
                </c:pt>
                <c:pt idx="6090">
                  <c:v>60.910000000000004</c:v>
                </c:pt>
                <c:pt idx="6091">
                  <c:v>60.92</c:v>
                </c:pt>
                <c:pt idx="6092">
                  <c:v>60.93</c:v>
                </c:pt>
                <c:pt idx="6093">
                  <c:v>60.94</c:v>
                </c:pt>
                <c:pt idx="6094">
                  <c:v>60.95</c:v>
                </c:pt>
                <c:pt idx="6095">
                  <c:v>60.96</c:v>
                </c:pt>
                <c:pt idx="6096">
                  <c:v>60.97</c:v>
                </c:pt>
                <c:pt idx="6097">
                  <c:v>60.980000000000004</c:v>
                </c:pt>
                <c:pt idx="6098">
                  <c:v>60.99</c:v>
                </c:pt>
                <c:pt idx="6099">
                  <c:v>61</c:v>
                </c:pt>
                <c:pt idx="6100">
                  <c:v>61.01</c:v>
                </c:pt>
                <c:pt idx="6101">
                  <c:v>61.02</c:v>
                </c:pt>
                <c:pt idx="6102">
                  <c:v>61.03</c:v>
                </c:pt>
                <c:pt idx="6103">
                  <c:v>61.04</c:v>
                </c:pt>
                <c:pt idx="6104">
                  <c:v>61.050000000000004</c:v>
                </c:pt>
                <c:pt idx="6105">
                  <c:v>61.06</c:v>
                </c:pt>
                <c:pt idx="6106">
                  <c:v>61.07</c:v>
                </c:pt>
                <c:pt idx="6107">
                  <c:v>61.08</c:v>
                </c:pt>
                <c:pt idx="6108">
                  <c:v>61.09</c:v>
                </c:pt>
                <c:pt idx="6109">
                  <c:v>61.1</c:v>
                </c:pt>
                <c:pt idx="6110">
                  <c:v>61.11</c:v>
                </c:pt>
                <c:pt idx="6111">
                  <c:v>61.120000000000005</c:v>
                </c:pt>
                <c:pt idx="6112">
                  <c:v>61.13</c:v>
                </c:pt>
                <c:pt idx="6113">
                  <c:v>61.14</c:v>
                </c:pt>
                <c:pt idx="6114">
                  <c:v>61.15</c:v>
                </c:pt>
                <c:pt idx="6115">
                  <c:v>61.160000000000004</c:v>
                </c:pt>
                <c:pt idx="6116">
                  <c:v>61.17</c:v>
                </c:pt>
                <c:pt idx="6117">
                  <c:v>61.18</c:v>
                </c:pt>
                <c:pt idx="6118">
                  <c:v>61.19</c:v>
                </c:pt>
                <c:pt idx="6119">
                  <c:v>61.2</c:v>
                </c:pt>
                <c:pt idx="6120">
                  <c:v>61.21</c:v>
                </c:pt>
                <c:pt idx="6121">
                  <c:v>61.22</c:v>
                </c:pt>
                <c:pt idx="6122">
                  <c:v>61.230000000000004</c:v>
                </c:pt>
                <c:pt idx="6123">
                  <c:v>61.24</c:v>
                </c:pt>
                <c:pt idx="6124">
                  <c:v>61.25</c:v>
                </c:pt>
                <c:pt idx="6125">
                  <c:v>61.26</c:v>
                </c:pt>
                <c:pt idx="6126">
                  <c:v>61.27</c:v>
                </c:pt>
                <c:pt idx="6127">
                  <c:v>61.28</c:v>
                </c:pt>
                <c:pt idx="6128">
                  <c:v>61.29</c:v>
                </c:pt>
                <c:pt idx="6129">
                  <c:v>61.300000000000004</c:v>
                </c:pt>
                <c:pt idx="6130">
                  <c:v>61.31</c:v>
                </c:pt>
                <c:pt idx="6131">
                  <c:v>61.32</c:v>
                </c:pt>
                <c:pt idx="6132">
                  <c:v>61.33</c:v>
                </c:pt>
                <c:pt idx="6133">
                  <c:v>61.34</c:v>
                </c:pt>
                <c:pt idx="6134">
                  <c:v>61.35</c:v>
                </c:pt>
                <c:pt idx="6135">
                  <c:v>61.36</c:v>
                </c:pt>
                <c:pt idx="6136">
                  <c:v>61.370000000000005</c:v>
                </c:pt>
                <c:pt idx="6137">
                  <c:v>61.38</c:v>
                </c:pt>
                <c:pt idx="6138">
                  <c:v>61.39</c:v>
                </c:pt>
                <c:pt idx="6139">
                  <c:v>61.4</c:v>
                </c:pt>
                <c:pt idx="6140">
                  <c:v>61.410000000000004</c:v>
                </c:pt>
                <c:pt idx="6141">
                  <c:v>61.42</c:v>
                </c:pt>
                <c:pt idx="6142">
                  <c:v>61.43</c:v>
                </c:pt>
                <c:pt idx="6143">
                  <c:v>61.44</c:v>
                </c:pt>
                <c:pt idx="6144">
                  <c:v>61.45</c:v>
                </c:pt>
                <c:pt idx="6145">
                  <c:v>61.46</c:v>
                </c:pt>
                <c:pt idx="6146">
                  <c:v>61.47</c:v>
                </c:pt>
                <c:pt idx="6147">
                  <c:v>61.480000000000004</c:v>
                </c:pt>
                <c:pt idx="6148">
                  <c:v>61.49</c:v>
                </c:pt>
                <c:pt idx="6149">
                  <c:v>61.5</c:v>
                </c:pt>
                <c:pt idx="6150">
                  <c:v>61.51</c:v>
                </c:pt>
                <c:pt idx="6151">
                  <c:v>61.52</c:v>
                </c:pt>
                <c:pt idx="6152">
                  <c:v>61.53</c:v>
                </c:pt>
                <c:pt idx="6153">
                  <c:v>61.54</c:v>
                </c:pt>
                <c:pt idx="6154">
                  <c:v>61.550000000000004</c:v>
                </c:pt>
                <c:pt idx="6155">
                  <c:v>61.56</c:v>
                </c:pt>
                <c:pt idx="6156">
                  <c:v>61.57</c:v>
                </c:pt>
                <c:pt idx="6157">
                  <c:v>61.58</c:v>
                </c:pt>
                <c:pt idx="6158">
                  <c:v>61.59</c:v>
                </c:pt>
                <c:pt idx="6159">
                  <c:v>61.6</c:v>
                </c:pt>
                <c:pt idx="6160">
                  <c:v>61.61</c:v>
                </c:pt>
                <c:pt idx="6161">
                  <c:v>61.620000000000005</c:v>
                </c:pt>
                <c:pt idx="6162">
                  <c:v>61.63</c:v>
                </c:pt>
                <c:pt idx="6163">
                  <c:v>61.64</c:v>
                </c:pt>
                <c:pt idx="6164">
                  <c:v>61.65</c:v>
                </c:pt>
                <c:pt idx="6165">
                  <c:v>61.660000000000004</c:v>
                </c:pt>
                <c:pt idx="6166">
                  <c:v>61.67</c:v>
                </c:pt>
                <c:pt idx="6167">
                  <c:v>61.68</c:v>
                </c:pt>
                <c:pt idx="6168">
                  <c:v>61.690000000000005</c:v>
                </c:pt>
                <c:pt idx="6169">
                  <c:v>61.7</c:v>
                </c:pt>
                <c:pt idx="6170">
                  <c:v>61.71</c:v>
                </c:pt>
                <c:pt idx="6171">
                  <c:v>61.72</c:v>
                </c:pt>
                <c:pt idx="6172">
                  <c:v>61.730000000000004</c:v>
                </c:pt>
                <c:pt idx="6173">
                  <c:v>61.74</c:v>
                </c:pt>
                <c:pt idx="6174">
                  <c:v>61.75</c:v>
                </c:pt>
                <c:pt idx="6175">
                  <c:v>61.76</c:v>
                </c:pt>
                <c:pt idx="6176">
                  <c:v>61.77</c:v>
                </c:pt>
                <c:pt idx="6177">
                  <c:v>61.78</c:v>
                </c:pt>
                <c:pt idx="6178">
                  <c:v>61.79</c:v>
                </c:pt>
                <c:pt idx="6179">
                  <c:v>61.800000000000004</c:v>
                </c:pt>
                <c:pt idx="6180">
                  <c:v>61.81</c:v>
                </c:pt>
                <c:pt idx="6181">
                  <c:v>61.82</c:v>
                </c:pt>
                <c:pt idx="6182">
                  <c:v>61.83</c:v>
                </c:pt>
                <c:pt idx="6183">
                  <c:v>61.84</c:v>
                </c:pt>
                <c:pt idx="6184">
                  <c:v>61.85</c:v>
                </c:pt>
                <c:pt idx="6185">
                  <c:v>61.86</c:v>
                </c:pt>
                <c:pt idx="6186">
                  <c:v>61.870000000000005</c:v>
                </c:pt>
                <c:pt idx="6187">
                  <c:v>61.88</c:v>
                </c:pt>
                <c:pt idx="6188">
                  <c:v>61.89</c:v>
                </c:pt>
                <c:pt idx="6189">
                  <c:v>61.9</c:v>
                </c:pt>
                <c:pt idx="6190">
                  <c:v>61.910000000000004</c:v>
                </c:pt>
                <c:pt idx="6191">
                  <c:v>61.92</c:v>
                </c:pt>
                <c:pt idx="6192">
                  <c:v>61.93</c:v>
                </c:pt>
                <c:pt idx="6193">
                  <c:v>61.940000000000005</c:v>
                </c:pt>
                <c:pt idx="6194">
                  <c:v>61.95</c:v>
                </c:pt>
                <c:pt idx="6195">
                  <c:v>61.96</c:v>
                </c:pt>
                <c:pt idx="6196">
                  <c:v>61.97</c:v>
                </c:pt>
                <c:pt idx="6197">
                  <c:v>61.980000000000004</c:v>
                </c:pt>
                <c:pt idx="6198">
                  <c:v>61.99</c:v>
                </c:pt>
                <c:pt idx="6199">
                  <c:v>62</c:v>
                </c:pt>
                <c:pt idx="6200">
                  <c:v>62.01</c:v>
                </c:pt>
                <c:pt idx="6201">
                  <c:v>62.02</c:v>
                </c:pt>
                <c:pt idx="6202">
                  <c:v>62.03</c:v>
                </c:pt>
                <c:pt idx="6203">
                  <c:v>62.04</c:v>
                </c:pt>
                <c:pt idx="6204">
                  <c:v>62.050000000000004</c:v>
                </c:pt>
                <c:pt idx="6205">
                  <c:v>62.06</c:v>
                </c:pt>
                <c:pt idx="6206">
                  <c:v>62.07</c:v>
                </c:pt>
                <c:pt idx="6207">
                  <c:v>62.08</c:v>
                </c:pt>
                <c:pt idx="6208">
                  <c:v>62.09</c:v>
                </c:pt>
                <c:pt idx="6209">
                  <c:v>62.1</c:v>
                </c:pt>
                <c:pt idx="6210">
                  <c:v>62.11</c:v>
                </c:pt>
                <c:pt idx="6211">
                  <c:v>62.120000000000005</c:v>
                </c:pt>
                <c:pt idx="6212">
                  <c:v>62.13</c:v>
                </c:pt>
                <c:pt idx="6213">
                  <c:v>62.14</c:v>
                </c:pt>
                <c:pt idx="6214">
                  <c:v>62.15</c:v>
                </c:pt>
                <c:pt idx="6215">
                  <c:v>62.160000000000004</c:v>
                </c:pt>
                <c:pt idx="6216">
                  <c:v>62.17</c:v>
                </c:pt>
                <c:pt idx="6217">
                  <c:v>62.18</c:v>
                </c:pt>
                <c:pt idx="6218">
                  <c:v>62.190000000000005</c:v>
                </c:pt>
                <c:pt idx="6219">
                  <c:v>62.2</c:v>
                </c:pt>
                <c:pt idx="6220">
                  <c:v>62.21</c:v>
                </c:pt>
                <c:pt idx="6221">
                  <c:v>62.22</c:v>
                </c:pt>
                <c:pt idx="6222">
                  <c:v>62.230000000000004</c:v>
                </c:pt>
                <c:pt idx="6223">
                  <c:v>62.24</c:v>
                </c:pt>
                <c:pt idx="6224">
                  <c:v>62.25</c:v>
                </c:pt>
                <c:pt idx="6225">
                  <c:v>62.26</c:v>
                </c:pt>
                <c:pt idx="6226">
                  <c:v>62.27</c:v>
                </c:pt>
                <c:pt idx="6227">
                  <c:v>62.28</c:v>
                </c:pt>
                <c:pt idx="6228">
                  <c:v>62.29</c:v>
                </c:pt>
                <c:pt idx="6229">
                  <c:v>62.300000000000004</c:v>
                </c:pt>
                <c:pt idx="6230">
                  <c:v>62.31</c:v>
                </c:pt>
                <c:pt idx="6231">
                  <c:v>62.32</c:v>
                </c:pt>
                <c:pt idx="6232">
                  <c:v>62.33</c:v>
                </c:pt>
                <c:pt idx="6233">
                  <c:v>62.34</c:v>
                </c:pt>
                <c:pt idx="6234">
                  <c:v>62.35</c:v>
                </c:pt>
                <c:pt idx="6235">
                  <c:v>62.36</c:v>
                </c:pt>
                <c:pt idx="6236">
                  <c:v>62.370000000000005</c:v>
                </c:pt>
                <c:pt idx="6237">
                  <c:v>62.38</c:v>
                </c:pt>
                <c:pt idx="6238">
                  <c:v>62.39</c:v>
                </c:pt>
                <c:pt idx="6239">
                  <c:v>62.4</c:v>
                </c:pt>
                <c:pt idx="6240">
                  <c:v>62.410000000000004</c:v>
                </c:pt>
                <c:pt idx="6241">
                  <c:v>62.42</c:v>
                </c:pt>
                <c:pt idx="6242">
                  <c:v>62.43</c:v>
                </c:pt>
                <c:pt idx="6243">
                  <c:v>62.440000000000005</c:v>
                </c:pt>
                <c:pt idx="6244">
                  <c:v>62.45</c:v>
                </c:pt>
                <c:pt idx="6245">
                  <c:v>62.46</c:v>
                </c:pt>
                <c:pt idx="6246">
                  <c:v>62.47</c:v>
                </c:pt>
                <c:pt idx="6247">
                  <c:v>62.480000000000004</c:v>
                </c:pt>
                <c:pt idx="6248">
                  <c:v>62.49</c:v>
                </c:pt>
                <c:pt idx="6249">
                  <c:v>62.5</c:v>
                </c:pt>
                <c:pt idx="6250">
                  <c:v>62.51</c:v>
                </c:pt>
                <c:pt idx="6251">
                  <c:v>62.52</c:v>
                </c:pt>
                <c:pt idx="6252">
                  <c:v>62.53</c:v>
                </c:pt>
                <c:pt idx="6253">
                  <c:v>62.54</c:v>
                </c:pt>
                <c:pt idx="6254">
                  <c:v>62.550000000000004</c:v>
                </c:pt>
                <c:pt idx="6255">
                  <c:v>62.56</c:v>
                </c:pt>
                <c:pt idx="6256">
                  <c:v>62.57</c:v>
                </c:pt>
                <c:pt idx="6257">
                  <c:v>62.58</c:v>
                </c:pt>
                <c:pt idx="6258">
                  <c:v>62.59</c:v>
                </c:pt>
                <c:pt idx="6259">
                  <c:v>62.6</c:v>
                </c:pt>
                <c:pt idx="6260">
                  <c:v>62.61</c:v>
                </c:pt>
                <c:pt idx="6261">
                  <c:v>62.620000000000005</c:v>
                </c:pt>
                <c:pt idx="6262">
                  <c:v>62.63</c:v>
                </c:pt>
                <c:pt idx="6263">
                  <c:v>62.64</c:v>
                </c:pt>
                <c:pt idx="6264">
                  <c:v>62.65</c:v>
                </c:pt>
                <c:pt idx="6265">
                  <c:v>62.660000000000004</c:v>
                </c:pt>
                <c:pt idx="6266">
                  <c:v>62.67</c:v>
                </c:pt>
                <c:pt idx="6267">
                  <c:v>62.68</c:v>
                </c:pt>
                <c:pt idx="6268">
                  <c:v>62.690000000000005</c:v>
                </c:pt>
                <c:pt idx="6269">
                  <c:v>62.7</c:v>
                </c:pt>
                <c:pt idx="6270">
                  <c:v>62.71</c:v>
                </c:pt>
                <c:pt idx="6271">
                  <c:v>62.72</c:v>
                </c:pt>
                <c:pt idx="6272">
                  <c:v>62.730000000000004</c:v>
                </c:pt>
                <c:pt idx="6273">
                  <c:v>62.74</c:v>
                </c:pt>
                <c:pt idx="6274">
                  <c:v>62.75</c:v>
                </c:pt>
                <c:pt idx="6275">
                  <c:v>62.76</c:v>
                </c:pt>
                <c:pt idx="6276">
                  <c:v>62.77</c:v>
                </c:pt>
                <c:pt idx="6277">
                  <c:v>62.78</c:v>
                </c:pt>
                <c:pt idx="6278">
                  <c:v>62.79</c:v>
                </c:pt>
                <c:pt idx="6279">
                  <c:v>62.800000000000004</c:v>
                </c:pt>
                <c:pt idx="6280">
                  <c:v>62.81</c:v>
                </c:pt>
                <c:pt idx="6281">
                  <c:v>62.82</c:v>
                </c:pt>
                <c:pt idx="6282">
                  <c:v>62.83</c:v>
                </c:pt>
                <c:pt idx="6283">
                  <c:v>62.84</c:v>
                </c:pt>
                <c:pt idx="6284">
                  <c:v>62.85</c:v>
                </c:pt>
                <c:pt idx="6285">
                  <c:v>62.86</c:v>
                </c:pt>
                <c:pt idx="6286">
                  <c:v>62.870000000000005</c:v>
                </c:pt>
                <c:pt idx="6287">
                  <c:v>62.88</c:v>
                </c:pt>
                <c:pt idx="6288">
                  <c:v>62.89</c:v>
                </c:pt>
                <c:pt idx="6289">
                  <c:v>62.9</c:v>
                </c:pt>
                <c:pt idx="6290">
                  <c:v>62.910000000000004</c:v>
                </c:pt>
                <c:pt idx="6291">
                  <c:v>62.92</c:v>
                </c:pt>
                <c:pt idx="6292">
                  <c:v>62.93</c:v>
                </c:pt>
                <c:pt idx="6293">
                  <c:v>62.940000000000005</c:v>
                </c:pt>
                <c:pt idx="6294">
                  <c:v>62.95</c:v>
                </c:pt>
                <c:pt idx="6295">
                  <c:v>62.96</c:v>
                </c:pt>
                <c:pt idx="6296">
                  <c:v>62.97</c:v>
                </c:pt>
                <c:pt idx="6297">
                  <c:v>62.980000000000004</c:v>
                </c:pt>
                <c:pt idx="6298">
                  <c:v>62.99</c:v>
                </c:pt>
                <c:pt idx="6299">
                  <c:v>63</c:v>
                </c:pt>
                <c:pt idx="6300">
                  <c:v>63.01</c:v>
                </c:pt>
                <c:pt idx="6301">
                  <c:v>63.02</c:v>
                </c:pt>
                <c:pt idx="6302">
                  <c:v>63.03</c:v>
                </c:pt>
                <c:pt idx="6303">
                  <c:v>63.04</c:v>
                </c:pt>
                <c:pt idx="6304">
                  <c:v>63.050000000000004</c:v>
                </c:pt>
                <c:pt idx="6305">
                  <c:v>63.06</c:v>
                </c:pt>
                <c:pt idx="6306">
                  <c:v>63.07</c:v>
                </c:pt>
                <c:pt idx="6307">
                  <c:v>63.08</c:v>
                </c:pt>
                <c:pt idx="6308">
                  <c:v>63.09</c:v>
                </c:pt>
                <c:pt idx="6309">
                  <c:v>63.1</c:v>
                </c:pt>
                <c:pt idx="6310">
                  <c:v>63.11</c:v>
                </c:pt>
                <c:pt idx="6311">
                  <c:v>63.120000000000005</c:v>
                </c:pt>
                <c:pt idx="6312">
                  <c:v>63.13</c:v>
                </c:pt>
                <c:pt idx="6313">
                  <c:v>63.14</c:v>
                </c:pt>
                <c:pt idx="6314">
                  <c:v>63.15</c:v>
                </c:pt>
                <c:pt idx="6315">
                  <c:v>63.160000000000004</c:v>
                </c:pt>
                <c:pt idx="6316">
                  <c:v>63.17</c:v>
                </c:pt>
                <c:pt idx="6317">
                  <c:v>63.18</c:v>
                </c:pt>
                <c:pt idx="6318">
                  <c:v>63.190000000000005</c:v>
                </c:pt>
                <c:pt idx="6319">
                  <c:v>63.2</c:v>
                </c:pt>
                <c:pt idx="6320">
                  <c:v>63.21</c:v>
                </c:pt>
                <c:pt idx="6321">
                  <c:v>63.22</c:v>
                </c:pt>
                <c:pt idx="6322">
                  <c:v>63.230000000000004</c:v>
                </c:pt>
                <c:pt idx="6323">
                  <c:v>63.24</c:v>
                </c:pt>
                <c:pt idx="6324">
                  <c:v>63.25</c:v>
                </c:pt>
                <c:pt idx="6325">
                  <c:v>63.26</c:v>
                </c:pt>
                <c:pt idx="6326">
                  <c:v>63.27</c:v>
                </c:pt>
                <c:pt idx="6327">
                  <c:v>63.28</c:v>
                </c:pt>
                <c:pt idx="6328">
                  <c:v>63.29</c:v>
                </c:pt>
                <c:pt idx="6329">
                  <c:v>63.300000000000004</c:v>
                </c:pt>
                <c:pt idx="6330">
                  <c:v>63.31</c:v>
                </c:pt>
                <c:pt idx="6331">
                  <c:v>63.32</c:v>
                </c:pt>
                <c:pt idx="6332">
                  <c:v>63.33</c:v>
                </c:pt>
                <c:pt idx="6333">
                  <c:v>63.34</c:v>
                </c:pt>
                <c:pt idx="6334">
                  <c:v>63.35</c:v>
                </c:pt>
                <c:pt idx="6335">
                  <c:v>63.36</c:v>
                </c:pt>
                <c:pt idx="6336">
                  <c:v>63.370000000000005</c:v>
                </c:pt>
                <c:pt idx="6337">
                  <c:v>63.38</c:v>
                </c:pt>
                <c:pt idx="6338">
                  <c:v>63.39</c:v>
                </c:pt>
                <c:pt idx="6339">
                  <c:v>63.4</c:v>
                </c:pt>
                <c:pt idx="6340">
                  <c:v>63.410000000000004</c:v>
                </c:pt>
                <c:pt idx="6341">
                  <c:v>63.42</c:v>
                </c:pt>
                <c:pt idx="6342">
                  <c:v>63.43</c:v>
                </c:pt>
                <c:pt idx="6343">
                  <c:v>63.440000000000005</c:v>
                </c:pt>
                <c:pt idx="6344">
                  <c:v>63.45</c:v>
                </c:pt>
                <c:pt idx="6345">
                  <c:v>63.46</c:v>
                </c:pt>
                <c:pt idx="6346">
                  <c:v>63.47</c:v>
                </c:pt>
                <c:pt idx="6347">
                  <c:v>63.480000000000004</c:v>
                </c:pt>
                <c:pt idx="6348">
                  <c:v>63.49</c:v>
                </c:pt>
                <c:pt idx="6349">
                  <c:v>63.5</c:v>
                </c:pt>
                <c:pt idx="6350">
                  <c:v>63.51</c:v>
                </c:pt>
                <c:pt idx="6351">
                  <c:v>63.52</c:v>
                </c:pt>
                <c:pt idx="6352">
                  <c:v>63.53</c:v>
                </c:pt>
                <c:pt idx="6353">
                  <c:v>63.54</c:v>
                </c:pt>
                <c:pt idx="6354">
                  <c:v>63.550000000000004</c:v>
                </c:pt>
                <c:pt idx="6355">
                  <c:v>63.56</c:v>
                </c:pt>
                <c:pt idx="6356">
                  <c:v>63.57</c:v>
                </c:pt>
                <c:pt idx="6357">
                  <c:v>63.58</c:v>
                </c:pt>
                <c:pt idx="6358">
                  <c:v>63.59</c:v>
                </c:pt>
                <c:pt idx="6359">
                  <c:v>63.6</c:v>
                </c:pt>
                <c:pt idx="6360">
                  <c:v>63.61</c:v>
                </c:pt>
                <c:pt idx="6361">
                  <c:v>63.620000000000005</c:v>
                </c:pt>
                <c:pt idx="6362">
                  <c:v>63.63</c:v>
                </c:pt>
                <c:pt idx="6363">
                  <c:v>63.64</c:v>
                </c:pt>
                <c:pt idx="6364">
                  <c:v>63.65</c:v>
                </c:pt>
                <c:pt idx="6365">
                  <c:v>63.660000000000004</c:v>
                </c:pt>
                <c:pt idx="6366">
                  <c:v>63.67</c:v>
                </c:pt>
                <c:pt idx="6367">
                  <c:v>63.68</c:v>
                </c:pt>
                <c:pt idx="6368">
                  <c:v>63.690000000000005</c:v>
                </c:pt>
                <c:pt idx="6369">
                  <c:v>63.7</c:v>
                </c:pt>
                <c:pt idx="6370">
                  <c:v>63.71</c:v>
                </c:pt>
                <c:pt idx="6371">
                  <c:v>63.72</c:v>
                </c:pt>
                <c:pt idx="6372">
                  <c:v>63.730000000000004</c:v>
                </c:pt>
                <c:pt idx="6373">
                  <c:v>63.74</c:v>
                </c:pt>
                <c:pt idx="6374">
                  <c:v>63.75</c:v>
                </c:pt>
                <c:pt idx="6375">
                  <c:v>63.76</c:v>
                </c:pt>
                <c:pt idx="6376">
                  <c:v>63.77</c:v>
                </c:pt>
                <c:pt idx="6377">
                  <c:v>63.78</c:v>
                </c:pt>
                <c:pt idx="6378">
                  <c:v>63.79</c:v>
                </c:pt>
                <c:pt idx="6379">
                  <c:v>63.800000000000004</c:v>
                </c:pt>
                <c:pt idx="6380">
                  <c:v>63.81</c:v>
                </c:pt>
                <c:pt idx="6381">
                  <c:v>63.82</c:v>
                </c:pt>
                <c:pt idx="6382">
                  <c:v>63.83</c:v>
                </c:pt>
                <c:pt idx="6383">
                  <c:v>63.84</c:v>
                </c:pt>
                <c:pt idx="6384">
                  <c:v>63.85</c:v>
                </c:pt>
                <c:pt idx="6385">
                  <c:v>63.86</c:v>
                </c:pt>
                <c:pt idx="6386">
                  <c:v>63.870000000000005</c:v>
                </c:pt>
                <c:pt idx="6387">
                  <c:v>63.88</c:v>
                </c:pt>
                <c:pt idx="6388">
                  <c:v>63.89</c:v>
                </c:pt>
                <c:pt idx="6389">
                  <c:v>63.9</c:v>
                </c:pt>
                <c:pt idx="6390">
                  <c:v>63.910000000000004</c:v>
                </c:pt>
                <c:pt idx="6391">
                  <c:v>63.92</c:v>
                </c:pt>
                <c:pt idx="6392">
                  <c:v>63.93</c:v>
                </c:pt>
                <c:pt idx="6393">
                  <c:v>63.940000000000005</c:v>
                </c:pt>
                <c:pt idx="6394">
                  <c:v>63.95</c:v>
                </c:pt>
                <c:pt idx="6395">
                  <c:v>63.96</c:v>
                </c:pt>
                <c:pt idx="6396">
                  <c:v>63.97</c:v>
                </c:pt>
                <c:pt idx="6397">
                  <c:v>63.980000000000004</c:v>
                </c:pt>
                <c:pt idx="6398">
                  <c:v>63.99</c:v>
                </c:pt>
                <c:pt idx="6399">
                  <c:v>64</c:v>
                </c:pt>
                <c:pt idx="6400">
                  <c:v>64.010000000000005</c:v>
                </c:pt>
                <c:pt idx="6401">
                  <c:v>64.02</c:v>
                </c:pt>
                <c:pt idx="6402">
                  <c:v>64.03</c:v>
                </c:pt>
                <c:pt idx="6403">
                  <c:v>64.040000000000006</c:v>
                </c:pt>
                <c:pt idx="6404">
                  <c:v>64.05</c:v>
                </c:pt>
                <c:pt idx="6405">
                  <c:v>64.06</c:v>
                </c:pt>
                <c:pt idx="6406">
                  <c:v>64.070000000000007</c:v>
                </c:pt>
                <c:pt idx="6407">
                  <c:v>64.08</c:v>
                </c:pt>
                <c:pt idx="6408">
                  <c:v>64.09</c:v>
                </c:pt>
                <c:pt idx="6409">
                  <c:v>64.099999999999994</c:v>
                </c:pt>
                <c:pt idx="6410">
                  <c:v>64.11</c:v>
                </c:pt>
                <c:pt idx="6411">
                  <c:v>64.12</c:v>
                </c:pt>
                <c:pt idx="6412">
                  <c:v>64.13</c:v>
                </c:pt>
                <c:pt idx="6413">
                  <c:v>64.14</c:v>
                </c:pt>
                <c:pt idx="6414">
                  <c:v>64.150000000000006</c:v>
                </c:pt>
                <c:pt idx="6415">
                  <c:v>64.16</c:v>
                </c:pt>
                <c:pt idx="6416">
                  <c:v>64.17</c:v>
                </c:pt>
                <c:pt idx="6417">
                  <c:v>64.180000000000007</c:v>
                </c:pt>
                <c:pt idx="6418">
                  <c:v>64.19</c:v>
                </c:pt>
                <c:pt idx="6419">
                  <c:v>64.2</c:v>
                </c:pt>
                <c:pt idx="6420">
                  <c:v>64.210000000000008</c:v>
                </c:pt>
                <c:pt idx="6421">
                  <c:v>64.22</c:v>
                </c:pt>
                <c:pt idx="6422">
                  <c:v>64.23</c:v>
                </c:pt>
                <c:pt idx="6423">
                  <c:v>64.239999999999995</c:v>
                </c:pt>
                <c:pt idx="6424">
                  <c:v>64.25</c:v>
                </c:pt>
                <c:pt idx="6425">
                  <c:v>64.260000000000005</c:v>
                </c:pt>
                <c:pt idx="6426">
                  <c:v>64.27</c:v>
                </c:pt>
                <c:pt idx="6427">
                  <c:v>64.28</c:v>
                </c:pt>
                <c:pt idx="6428">
                  <c:v>64.290000000000006</c:v>
                </c:pt>
                <c:pt idx="6429">
                  <c:v>64.3</c:v>
                </c:pt>
                <c:pt idx="6430">
                  <c:v>64.31</c:v>
                </c:pt>
                <c:pt idx="6431">
                  <c:v>64.320000000000007</c:v>
                </c:pt>
                <c:pt idx="6432">
                  <c:v>64.33</c:v>
                </c:pt>
                <c:pt idx="6433">
                  <c:v>64.34</c:v>
                </c:pt>
                <c:pt idx="6434">
                  <c:v>64.349999999999994</c:v>
                </c:pt>
                <c:pt idx="6435">
                  <c:v>64.36</c:v>
                </c:pt>
                <c:pt idx="6436">
                  <c:v>64.37</c:v>
                </c:pt>
                <c:pt idx="6437">
                  <c:v>64.38</c:v>
                </c:pt>
                <c:pt idx="6438">
                  <c:v>64.39</c:v>
                </c:pt>
                <c:pt idx="6439">
                  <c:v>64.400000000000006</c:v>
                </c:pt>
                <c:pt idx="6440">
                  <c:v>64.41</c:v>
                </c:pt>
                <c:pt idx="6441">
                  <c:v>64.42</c:v>
                </c:pt>
                <c:pt idx="6442">
                  <c:v>64.430000000000007</c:v>
                </c:pt>
                <c:pt idx="6443">
                  <c:v>64.44</c:v>
                </c:pt>
                <c:pt idx="6444">
                  <c:v>64.45</c:v>
                </c:pt>
                <c:pt idx="6445">
                  <c:v>64.460000000000008</c:v>
                </c:pt>
                <c:pt idx="6446">
                  <c:v>64.47</c:v>
                </c:pt>
                <c:pt idx="6447">
                  <c:v>64.48</c:v>
                </c:pt>
                <c:pt idx="6448">
                  <c:v>64.489999999999995</c:v>
                </c:pt>
                <c:pt idx="6449">
                  <c:v>64.5</c:v>
                </c:pt>
                <c:pt idx="6450">
                  <c:v>64.510000000000005</c:v>
                </c:pt>
                <c:pt idx="6451">
                  <c:v>64.52</c:v>
                </c:pt>
                <c:pt idx="6452">
                  <c:v>64.53</c:v>
                </c:pt>
                <c:pt idx="6453">
                  <c:v>64.540000000000006</c:v>
                </c:pt>
                <c:pt idx="6454">
                  <c:v>64.55</c:v>
                </c:pt>
                <c:pt idx="6455">
                  <c:v>64.56</c:v>
                </c:pt>
                <c:pt idx="6456">
                  <c:v>64.570000000000007</c:v>
                </c:pt>
                <c:pt idx="6457">
                  <c:v>64.58</c:v>
                </c:pt>
                <c:pt idx="6458">
                  <c:v>64.59</c:v>
                </c:pt>
                <c:pt idx="6459">
                  <c:v>64.599999999999994</c:v>
                </c:pt>
                <c:pt idx="6460">
                  <c:v>64.61</c:v>
                </c:pt>
                <c:pt idx="6461">
                  <c:v>64.62</c:v>
                </c:pt>
                <c:pt idx="6462">
                  <c:v>64.63</c:v>
                </c:pt>
                <c:pt idx="6463">
                  <c:v>64.64</c:v>
                </c:pt>
                <c:pt idx="6464">
                  <c:v>64.650000000000006</c:v>
                </c:pt>
                <c:pt idx="6465">
                  <c:v>64.66</c:v>
                </c:pt>
                <c:pt idx="6466">
                  <c:v>64.67</c:v>
                </c:pt>
                <c:pt idx="6467">
                  <c:v>64.680000000000007</c:v>
                </c:pt>
                <c:pt idx="6468">
                  <c:v>64.69</c:v>
                </c:pt>
                <c:pt idx="6469">
                  <c:v>64.7</c:v>
                </c:pt>
                <c:pt idx="6470">
                  <c:v>64.710000000000008</c:v>
                </c:pt>
                <c:pt idx="6471">
                  <c:v>64.72</c:v>
                </c:pt>
                <c:pt idx="6472">
                  <c:v>64.73</c:v>
                </c:pt>
                <c:pt idx="6473">
                  <c:v>64.739999999999995</c:v>
                </c:pt>
                <c:pt idx="6474">
                  <c:v>64.75</c:v>
                </c:pt>
                <c:pt idx="6475">
                  <c:v>64.760000000000005</c:v>
                </c:pt>
                <c:pt idx="6476">
                  <c:v>64.77</c:v>
                </c:pt>
                <c:pt idx="6477">
                  <c:v>64.78</c:v>
                </c:pt>
                <c:pt idx="6478">
                  <c:v>64.790000000000006</c:v>
                </c:pt>
                <c:pt idx="6479">
                  <c:v>64.8</c:v>
                </c:pt>
                <c:pt idx="6480">
                  <c:v>64.81</c:v>
                </c:pt>
                <c:pt idx="6481">
                  <c:v>64.820000000000007</c:v>
                </c:pt>
                <c:pt idx="6482">
                  <c:v>64.83</c:v>
                </c:pt>
                <c:pt idx="6483">
                  <c:v>64.84</c:v>
                </c:pt>
                <c:pt idx="6484">
                  <c:v>64.849999999999994</c:v>
                </c:pt>
                <c:pt idx="6485">
                  <c:v>64.86</c:v>
                </c:pt>
                <c:pt idx="6486">
                  <c:v>64.87</c:v>
                </c:pt>
                <c:pt idx="6487">
                  <c:v>64.88</c:v>
                </c:pt>
                <c:pt idx="6488">
                  <c:v>64.89</c:v>
                </c:pt>
                <c:pt idx="6489">
                  <c:v>64.900000000000006</c:v>
                </c:pt>
                <c:pt idx="6490">
                  <c:v>64.91</c:v>
                </c:pt>
                <c:pt idx="6491">
                  <c:v>64.92</c:v>
                </c:pt>
                <c:pt idx="6492">
                  <c:v>64.930000000000007</c:v>
                </c:pt>
                <c:pt idx="6493">
                  <c:v>64.94</c:v>
                </c:pt>
                <c:pt idx="6494">
                  <c:v>64.95</c:v>
                </c:pt>
                <c:pt idx="6495">
                  <c:v>64.960000000000008</c:v>
                </c:pt>
                <c:pt idx="6496">
                  <c:v>64.97</c:v>
                </c:pt>
                <c:pt idx="6497">
                  <c:v>64.98</c:v>
                </c:pt>
                <c:pt idx="6498">
                  <c:v>64.989999999999995</c:v>
                </c:pt>
                <c:pt idx="6499">
                  <c:v>65</c:v>
                </c:pt>
                <c:pt idx="6500">
                  <c:v>65.010000000000005</c:v>
                </c:pt>
                <c:pt idx="6501">
                  <c:v>65.02</c:v>
                </c:pt>
                <c:pt idx="6502">
                  <c:v>65.03</c:v>
                </c:pt>
                <c:pt idx="6503">
                  <c:v>65.040000000000006</c:v>
                </c:pt>
                <c:pt idx="6504">
                  <c:v>65.05</c:v>
                </c:pt>
                <c:pt idx="6505">
                  <c:v>65.06</c:v>
                </c:pt>
                <c:pt idx="6506">
                  <c:v>65.070000000000007</c:v>
                </c:pt>
                <c:pt idx="6507">
                  <c:v>65.08</c:v>
                </c:pt>
                <c:pt idx="6508">
                  <c:v>65.09</c:v>
                </c:pt>
                <c:pt idx="6509">
                  <c:v>65.099999999999994</c:v>
                </c:pt>
                <c:pt idx="6510">
                  <c:v>65.11</c:v>
                </c:pt>
                <c:pt idx="6511">
                  <c:v>65.12</c:v>
                </c:pt>
                <c:pt idx="6512">
                  <c:v>65.13</c:v>
                </c:pt>
                <c:pt idx="6513">
                  <c:v>65.14</c:v>
                </c:pt>
                <c:pt idx="6514">
                  <c:v>65.150000000000006</c:v>
                </c:pt>
                <c:pt idx="6515">
                  <c:v>65.16</c:v>
                </c:pt>
                <c:pt idx="6516">
                  <c:v>65.17</c:v>
                </c:pt>
                <c:pt idx="6517">
                  <c:v>65.180000000000007</c:v>
                </c:pt>
                <c:pt idx="6518">
                  <c:v>65.19</c:v>
                </c:pt>
                <c:pt idx="6519">
                  <c:v>65.2</c:v>
                </c:pt>
                <c:pt idx="6520">
                  <c:v>65.210000000000008</c:v>
                </c:pt>
                <c:pt idx="6521">
                  <c:v>65.22</c:v>
                </c:pt>
                <c:pt idx="6522">
                  <c:v>65.23</c:v>
                </c:pt>
                <c:pt idx="6523">
                  <c:v>65.239999999999995</c:v>
                </c:pt>
                <c:pt idx="6524">
                  <c:v>65.25</c:v>
                </c:pt>
                <c:pt idx="6525">
                  <c:v>65.260000000000005</c:v>
                </c:pt>
                <c:pt idx="6526">
                  <c:v>65.27</c:v>
                </c:pt>
                <c:pt idx="6527">
                  <c:v>65.28</c:v>
                </c:pt>
                <c:pt idx="6528">
                  <c:v>65.290000000000006</c:v>
                </c:pt>
                <c:pt idx="6529">
                  <c:v>65.3</c:v>
                </c:pt>
                <c:pt idx="6530">
                  <c:v>65.31</c:v>
                </c:pt>
                <c:pt idx="6531">
                  <c:v>65.320000000000007</c:v>
                </c:pt>
                <c:pt idx="6532">
                  <c:v>65.33</c:v>
                </c:pt>
                <c:pt idx="6533">
                  <c:v>65.34</c:v>
                </c:pt>
                <c:pt idx="6534">
                  <c:v>65.349999999999994</c:v>
                </c:pt>
                <c:pt idx="6535">
                  <c:v>65.36</c:v>
                </c:pt>
                <c:pt idx="6536">
                  <c:v>65.37</c:v>
                </c:pt>
                <c:pt idx="6537">
                  <c:v>65.38</c:v>
                </c:pt>
                <c:pt idx="6538">
                  <c:v>65.39</c:v>
                </c:pt>
                <c:pt idx="6539">
                  <c:v>65.400000000000006</c:v>
                </c:pt>
                <c:pt idx="6540">
                  <c:v>65.41</c:v>
                </c:pt>
                <c:pt idx="6541">
                  <c:v>65.42</c:v>
                </c:pt>
                <c:pt idx="6542">
                  <c:v>65.430000000000007</c:v>
                </c:pt>
                <c:pt idx="6543">
                  <c:v>65.44</c:v>
                </c:pt>
                <c:pt idx="6544">
                  <c:v>65.45</c:v>
                </c:pt>
                <c:pt idx="6545">
                  <c:v>65.460000000000008</c:v>
                </c:pt>
                <c:pt idx="6546">
                  <c:v>65.47</c:v>
                </c:pt>
                <c:pt idx="6547">
                  <c:v>65.48</c:v>
                </c:pt>
                <c:pt idx="6548">
                  <c:v>65.489999999999995</c:v>
                </c:pt>
                <c:pt idx="6549">
                  <c:v>65.5</c:v>
                </c:pt>
                <c:pt idx="6550">
                  <c:v>65.510000000000005</c:v>
                </c:pt>
                <c:pt idx="6551">
                  <c:v>65.52</c:v>
                </c:pt>
                <c:pt idx="6552">
                  <c:v>65.53</c:v>
                </c:pt>
                <c:pt idx="6553">
                  <c:v>65.540000000000006</c:v>
                </c:pt>
                <c:pt idx="6554">
                  <c:v>65.55</c:v>
                </c:pt>
                <c:pt idx="6555">
                  <c:v>65.56</c:v>
                </c:pt>
                <c:pt idx="6556">
                  <c:v>65.570000000000007</c:v>
                </c:pt>
                <c:pt idx="6557">
                  <c:v>65.58</c:v>
                </c:pt>
                <c:pt idx="6558">
                  <c:v>65.59</c:v>
                </c:pt>
                <c:pt idx="6559">
                  <c:v>65.599999999999994</c:v>
                </c:pt>
                <c:pt idx="6560">
                  <c:v>65.61</c:v>
                </c:pt>
                <c:pt idx="6561">
                  <c:v>65.62</c:v>
                </c:pt>
                <c:pt idx="6562">
                  <c:v>65.63</c:v>
                </c:pt>
                <c:pt idx="6563">
                  <c:v>65.64</c:v>
                </c:pt>
                <c:pt idx="6564">
                  <c:v>65.650000000000006</c:v>
                </c:pt>
                <c:pt idx="6565">
                  <c:v>65.66</c:v>
                </c:pt>
                <c:pt idx="6566">
                  <c:v>65.67</c:v>
                </c:pt>
                <c:pt idx="6567">
                  <c:v>65.680000000000007</c:v>
                </c:pt>
                <c:pt idx="6568">
                  <c:v>65.69</c:v>
                </c:pt>
                <c:pt idx="6569">
                  <c:v>65.7</c:v>
                </c:pt>
                <c:pt idx="6570">
                  <c:v>65.710000000000008</c:v>
                </c:pt>
                <c:pt idx="6571">
                  <c:v>65.72</c:v>
                </c:pt>
                <c:pt idx="6572">
                  <c:v>65.73</c:v>
                </c:pt>
                <c:pt idx="6573">
                  <c:v>65.739999999999995</c:v>
                </c:pt>
                <c:pt idx="6574">
                  <c:v>65.75</c:v>
                </c:pt>
                <c:pt idx="6575">
                  <c:v>65.760000000000005</c:v>
                </c:pt>
                <c:pt idx="6576">
                  <c:v>65.77</c:v>
                </c:pt>
                <c:pt idx="6577">
                  <c:v>65.78</c:v>
                </c:pt>
                <c:pt idx="6578">
                  <c:v>65.790000000000006</c:v>
                </c:pt>
                <c:pt idx="6579">
                  <c:v>65.8</c:v>
                </c:pt>
                <c:pt idx="6580">
                  <c:v>65.81</c:v>
                </c:pt>
                <c:pt idx="6581">
                  <c:v>65.820000000000007</c:v>
                </c:pt>
                <c:pt idx="6582">
                  <c:v>65.83</c:v>
                </c:pt>
                <c:pt idx="6583">
                  <c:v>65.84</c:v>
                </c:pt>
                <c:pt idx="6584">
                  <c:v>65.849999999999994</c:v>
                </c:pt>
                <c:pt idx="6585">
                  <c:v>65.86</c:v>
                </c:pt>
                <c:pt idx="6586">
                  <c:v>65.87</c:v>
                </c:pt>
                <c:pt idx="6587">
                  <c:v>65.88</c:v>
                </c:pt>
                <c:pt idx="6588">
                  <c:v>65.89</c:v>
                </c:pt>
                <c:pt idx="6589">
                  <c:v>65.900000000000006</c:v>
                </c:pt>
                <c:pt idx="6590">
                  <c:v>65.91</c:v>
                </c:pt>
                <c:pt idx="6591">
                  <c:v>65.92</c:v>
                </c:pt>
                <c:pt idx="6592">
                  <c:v>65.930000000000007</c:v>
                </c:pt>
                <c:pt idx="6593">
                  <c:v>65.94</c:v>
                </c:pt>
                <c:pt idx="6594">
                  <c:v>65.95</c:v>
                </c:pt>
                <c:pt idx="6595">
                  <c:v>65.960000000000008</c:v>
                </c:pt>
                <c:pt idx="6596">
                  <c:v>65.97</c:v>
                </c:pt>
                <c:pt idx="6597">
                  <c:v>65.98</c:v>
                </c:pt>
                <c:pt idx="6598">
                  <c:v>65.989999999999995</c:v>
                </c:pt>
                <c:pt idx="6599">
                  <c:v>66</c:v>
                </c:pt>
                <c:pt idx="6600">
                  <c:v>66.010000000000005</c:v>
                </c:pt>
                <c:pt idx="6601">
                  <c:v>66.02</c:v>
                </c:pt>
                <c:pt idx="6602">
                  <c:v>66.03</c:v>
                </c:pt>
                <c:pt idx="6603">
                  <c:v>66.040000000000006</c:v>
                </c:pt>
                <c:pt idx="6604">
                  <c:v>66.05</c:v>
                </c:pt>
                <c:pt idx="6605">
                  <c:v>66.06</c:v>
                </c:pt>
                <c:pt idx="6606">
                  <c:v>66.070000000000007</c:v>
                </c:pt>
                <c:pt idx="6607">
                  <c:v>66.08</c:v>
                </c:pt>
                <c:pt idx="6608">
                  <c:v>66.09</c:v>
                </c:pt>
                <c:pt idx="6609">
                  <c:v>66.099999999999994</c:v>
                </c:pt>
                <c:pt idx="6610">
                  <c:v>66.11</c:v>
                </c:pt>
                <c:pt idx="6611">
                  <c:v>66.12</c:v>
                </c:pt>
                <c:pt idx="6612">
                  <c:v>66.13</c:v>
                </c:pt>
                <c:pt idx="6613">
                  <c:v>66.14</c:v>
                </c:pt>
                <c:pt idx="6614">
                  <c:v>66.150000000000006</c:v>
                </c:pt>
                <c:pt idx="6615">
                  <c:v>66.16</c:v>
                </c:pt>
                <c:pt idx="6616">
                  <c:v>66.17</c:v>
                </c:pt>
                <c:pt idx="6617">
                  <c:v>66.180000000000007</c:v>
                </c:pt>
                <c:pt idx="6618">
                  <c:v>66.19</c:v>
                </c:pt>
                <c:pt idx="6619">
                  <c:v>66.2</c:v>
                </c:pt>
                <c:pt idx="6620">
                  <c:v>66.210000000000008</c:v>
                </c:pt>
                <c:pt idx="6621">
                  <c:v>66.22</c:v>
                </c:pt>
                <c:pt idx="6622">
                  <c:v>66.23</c:v>
                </c:pt>
                <c:pt idx="6623">
                  <c:v>66.239999999999995</c:v>
                </c:pt>
                <c:pt idx="6624">
                  <c:v>66.25</c:v>
                </c:pt>
                <c:pt idx="6625">
                  <c:v>66.260000000000005</c:v>
                </c:pt>
                <c:pt idx="6626">
                  <c:v>66.27</c:v>
                </c:pt>
                <c:pt idx="6627">
                  <c:v>66.28</c:v>
                </c:pt>
                <c:pt idx="6628">
                  <c:v>66.290000000000006</c:v>
                </c:pt>
                <c:pt idx="6629">
                  <c:v>66.3</c:v>
                </c:pt>
                <c:pt idx="6630">
                  <c:v>66.31</c:v>
                </c:pt>
                <c:pt idx="6631">
                  <c:v>66.320000000000007</c:v>
                </c:pt>
                <c:pt idx="6632">
                  <c:v>66.33</c:v>
                </c:pt>
                <c:pt idx="6633">
                  <c:v>66.34</c:v>
                </c:pt>
                <c:pt idx="6634">
                  <c:v>66.349999999999994</c:v>
                </c:pt>
                <c:pt idx="6635">
                  <c:v>66.36</c:v>
                </c:pt>
                <c:pt idx="6636">
                  <c:v>66.37</c:v>
                </c:pt>
                <c:pt idx="6637">
                  <c:v>66.38</c:v>
                </c:pt>
                <c:pt idx="6638">
                  <c:v>66.39</c:v>
                </c:pt>
                <c:pt idx="6639">
                  <c:v>66.400000000000006</c:v>
                </c:pt>
                <c:pt idx="6640">
                  <c:v>66.41</c:v>
                </c:pt>
                <c:pt idx="6641">
                  <c:v>66.42</c:v>
                </c:pt>
                <c:pt idx="6642">
                  <c:v>66.430000000000007</c:v>
                </c:pt>
                <c:pt idx="6643">
                  <c:v>66.44</c:v>
                </c:pt>
                <c:pt idx="6644">
                  <c:v>66.45</c:v>
                </c:pt>
                <c:pt idx="6645">
                  <c:v>66.460000000000008</c:v>
                </c:pt>
                <c:pt idx="6646">
                  <c:v>66.47</c:v>
                </c:pt>
                <c:pt idx="6647">
                  <c:v>66.48</c:v>
                </c:pt>
                <c:pt idx="6648">
                  <c:v>66.489999999999995</c:v>
                </c:pt>
                <c:pt idx="6649">
                  <c:v>66.5</c:v>
                </c:pt>
                <c:pt idx="6650">
                  <c:v>66.510000000000005</c:v>
                </c:pt>
                <c:pt idx="6651">
                  <c:v>66.52</c:v>
                </c:pt>
                <c:pt idx="6652">
                  <c:v>66.53</c:v>
                </c:pt>
                <c:pt idx="6653">
                  <c:v>66.540000000000006</c:v>
                </c:pt>
                <c:pt idx="6654">
                  <c:v>66.55</c:v>
                </c:pt>
                <c:pt idx="6655">
                  <c:v>66.56</c:v>
                </c:pt>
                <c:pt idx="6656">
                  <c:v>66.570000000000007</c:v>
                </c:pt>
                <c:pt idx="6657">
                  <c:v>66.58</c:v>
                </c:pt>
                <c:pt idx="6658">
                  <c:v>66.59</c:v>
                </c:pt>
                <c:pt idx="6659">
                  <c:v>66.599999999999994</c:v>
                </c:pt>
                <c:pt idx="6660">
                  <c:v>66.61</c:v>
                </c:pt>
                <c:pt idx="6661">
                  <c:v>66.62</c:v>
                </c:pt>
                <c:pt idx="6662">
                  <c:v>66.63</c:v>
                </c:pt>
                <c:pt idx="6663">
                  <c:v>66.64</c:v>
                </c:pt>
                <c:pt idx="6664">
                  <c:v>66.650000000000006</c:v>
                </c:pt>
                <c:pt idx="6665">
                  <c:v>66.66</c:v>
                </c:pt>
                <c:pt idx="6666">
                  <c:v>66.67</c:v>
                </c:pt>
                <c:pt idx="6667">
                  <c:v>66.680000000000007</c:v>
                </c:pt>
                <c:pt idx="6668">
                  <c:v>66.69</c:v>
                </c:pt>
                <c:pt idx="6669">
                  <c:v>66.7</c:v>
                </c:pt>
                <c:pt idx="6670">
                  <c:v>66.710000000000008</c:v>
                </c:pt>
                <c:pt idx="6671">
                  <c:v>66.72</c:v>
                </c:pt>
                <c:pt idx="6672">
                  <c:v>66.73</c:v>
                </c:pt>
                <c:pt idx="6673">
                  <c:v>66.739999999999995</c:v>
                </c:pt>
                <c:pt idx="6674">
                  <c:v>66.75</c:v>
                </c:pt>
                <c:pt idx="6675">
                  <c:v>66.760000000000005</c:v>
                </c:pt>
                <c:pt idx="6676">
                  <c:v>66.77</c:v>
                </c:pt>
                <c:pt idx="6677">
                  <c:v>66.78</c:v>
                </c:pt>
                <c:pt idx="6678">
                  <c:v>66.790000000000006</c:v>
                </c:pt>
                <c:pt idx="6679">
                  <c:v>66.8</c:v>
                </c:pt>
                <c:pt idx="6680">
                  <c:v>66.81</c:v>
                </c:pt>
                <c:pt idx="6681">
                  <c:v>66.820000000000007</c:v>
                </c:pt>
                <c:pt idx="6682">
                  <c:v>66.83</c:v>
                </c:pt>
                <c:pt idx="6683">
                  <c:v>66.84</c:v>
                </c:pt>
                <c:pt idx="6684">
                  <c:v>66.849999999999994</c:v>
                </c:pt>
                <c:pt idx="6685">
                  <c:v>66.86</c:v>
                </c:pt>
                <c:pt idx="6686">
                  <c:v>66.87</c:v>
                </c:pt>
                <c:pt idx="6687">
                  <c:v>66.88</c:v>
                </c:pt>
                <c:pt idx="6688">
                  <c:v>66.89</c:v>
                </c:pt>
                <c:pt idx="6689">
                  <c:v>66.900000000000006</c:v>
                </c:pt>
                <c:pt idx="6690">
                  <c:v>66.91</c:v>
                </c:pt>
                <c:pt idx="6691">
                  <c:v>66.92</c:v>
                </c:pt>
                <c:pt idx="6692">
                  <c:v>66.930000000000007</c:v>
                </c:pt>
                <c:pt idx="6693">
                  <c:v>66.94</c:v>
                </c:pt>
                <c:pt idx="6694">
                  <c:v>66.95</c:v>
                </c:pt>
                <c:pt idx="6695">
                  <c:v>66.960000000000008</c:v>
                </c:pt>
                <c:pt idx="6696">
                  <c:v>66.97</c:v>
                </c:pt>
                <c:pt idx="6697">
                  <c:v>66.98</c:v>
                </c:pt>
                <c:pt idx="6698">
                  <c:v>66.989999999999995</c:v>
                </c:pt>
                <c:pt idx="6699">
                  <c:v>67</c:v>
                </c:pt>
                <c:pt idx="6700">
                  <c:v>67.010000000000005</c:v>
                </c:pt>
                <c:pt idx="6701">
                  <c:v>67.02</c:v>
                </c:pt>
                <c:pt idx="6702">
                  <c:v>67.03</c:v>
                </c:pt>
                <c:pt idx="6703">
                  <c:v>67.040000000000006</c:v>
                </c:pt>
                <c:pt idx="6704">
                  <c:v>67.05</c:v>
                </c:pt>
                <c:pt idx="6705">
                  <c:v>67.06</c:v>
                </c:pt>
                <c:pt idx="6706">
                  <c:v>67.070000000000007</c:v>
                </c:pt>
                <c:pt idx="6707">
                  <c:v>67.08</c:v>
                </c:pt>
                <c:pt idx="6708">
                  <c:v>67.09</c:v>
                </c:pt>
                <c:pt idx="6709">
                  <c:v>67.099999999999994</c:v>
                </c:pt>
                <c:pt idx="6710">
                  <c:v>67.11</c:v>
                </c:pt>
                <c:pt idx="6711">
                  <c:v>67.12</c:v>
                </c:pt>
                <c:pt idx="6712">
                  <c:v>67.13</c:v>
                </c:pt>
                <c:pt idx="6713">
                  <c:v>67.14</c:v>
                </c:pt>
                <c:pt idx="6714">
                  <c:v>67.150000000000006</c:v>
                </c:pt>
                <c:pt idx="6715">
                  <c:v>67.16</c:v>
                </c:pt>
                <c:pt idx="6716">
                  <c:v>67.17</c:v>
                </c:pt>
                <c:pt idx="6717">
                  <c:v>67.180000000000007</c:v>
                </c:pt>
                <c:pt idx="6718">
                  <c:v>67.19</c:v>
                </c:pt>
                <c:pt idx="6719">
                  <c:v>67.2</c:v>
                </c:pt>
                <c:pt idx="6720">
                  <c:v>67.210000000000008</c:v>
                </c:pt>
                <c:pt idx="6721">
                  <c:v>67.22</c:v>
                </c:pt>
                <c:pt idx="6722">
                  <c:v>67.23</c:v>
                </c:pt>
                <c:pt idx="6723">
                  <c:v>67.239999999999995</c:v>
                </c:pt>
                <c:pt idx="6724">
                  <c:v>67.25</c:v>
                </c:pt>
                <c:pt idx="6725">
                  <c:v>67.260000000000005</c:v>
                </c:pt>
                <c:pt idx="6726">
                  <c:v>67.27</c:v>
                </c:pt>
                <c:pt idx="6727">
                  <c:v>67.28</c:v>
                </c:pt>
                <c:pt idx="6728">
                  <c:v>67.290000000000006</c:v>
                </c:pt>
                <c:pt idx="6729">
                  <c:v>67.3</c:v>
                </c:pt>
                <c:pt idx="6730">
                  <c:v>67.31</c:v>
                </c:pt>
                <c:pt idx="6731">
                  <c:v>67.320000000000007</c:v>
                </c:pt>
                <c:pt idx="6732">
                  <c:v>67.33</c:v>
                </c:pt>
                <c:pt idx="6733">
                  <c:v>67.34</c:v>
                </c:pt>
                <c:pt idx="6734">
                  <c:v>67.349999999999994</c:v>
                </c:pt>
                <c:pt idx="6735">
                  <c:v>67.36</c:v>
                </c:pt>
                <c:pt idx="6736">
                  <c:v>67.37</c:v>
                </c:pt>
                <c:pt idx="6737">
                  <c:v>67.38</c:v>
                </c:pt>
                <c:pt idx="6738">
                  <c:v>67.39</c:v>
                </c:pt>
                <c:pt idx="6739">
                  <c:v>67.400000000000006</c:v>
                </c:pt>
                <c:pt idx="6740">
                  <c:v>67.41</c:v>
                </c:pt>
                <c:pt idx="6741">
                  <c:v>67.42</c:v>
                </c:pt>
                <c:pt idx="6742">
                  <c:v>67.430000000000007</c:v>
                </c:pt>
                <c:pt idx="6743">
                  <c:v>67.44</c:v>
                </c:pt>
                <c:pt idx="6744">
                  <c:v>67.45</c:v>
                </c:pt>
                <c:pt idx="6745">
                  <c:v>67.460000000000008</c:v>
                </c:pt>
                <c:pt idx="6746">
                  <c:v>67.47</c:v>
                </c:pt>
                <c:pt idx="6747">
                  <c:v>67.48</c:v>
                </c:pt>
                <c:pt idx="6748">
                  <c:v>67.489999999999995</c:v>
                </c:pt>
                <c:pt idx="6749">
                  <c:v>67.5</c:v>
                </c:pt>
                <c:pt idx="6750">
                  <c:v>67.510000000000005</c:v>
                </c:pt>
                <c:pt idx="6751">
                  <c:v>67.52</c:v>
                </c:pt>
                <c:pt idx="6752">
                  <c:v>67.53</c:v>
                </c:pt>
                <c:pt idx="6753">
                  <c:v>67.540000000000006</c:v>
                </c:pt>
                <c:pt idx="6754">
                  <c:v>67.55</c:v>
                </c:pt>
                <c:pt idx="6755">
                  <c:v>67.56</c:v>
                </c:pt>
                <c:pt idx="6756">
                  <c:v>67.570000000000007</c:v>
                </c:pt>
                <c:pt idx="6757">
                  <c:v>67.58</c:v>
                </c:pt>
                <c:pt idx="6758">
                  <c:v>67.59</c:v>
                </c:pt>
                <c:pt idx="6759">
                  <c:v>67.599999999999994</c:v>
                </c:pt>
                <c:pt idx="6760">
                  <c:v>67.61</c:v>
                </c:pt>
                <c:pt idx="6761">
                  <c:v>67.62</c:v>
                </c:pt>
                <c:pt idx="6762">
                  <c:v>67.63</c:v>
                </c:pt>
                <c:pt idx="6763">
                  <c:v>67.64</c:v>
                </c:pt>
                <c:pt idx="6764">
                  <c:v>67.650000000000006</c:v>
                </c:pt>
                <c:pt idx="6765">
                  <c:v>67.66</c:v>
                </c:pt>
                <c:pt idx="6766">
                  <c:v>67.67</c:v>
                </c:pt>
                <c:pt idx="6767">
                  <c:v>67.680000000000007</c:v>
                </c:pt>
                <c:pt idx="6768">
                  <c:v>67.69</c:v>
                </c:pt>
                <c:pt idx="6769">
                  <c:v>67.7</c:v>
                </c:pt>
                <c:pt idx="6770">
                  <c:v>67.710000000000008</c:v>
                </c:pt>
                <c:pt idx="6771">
                  <c:v>67.72</c:v>
                </c:pt>
                <c:pt idx="6772">
                  <c:v>67.73</c:v>
                </c:pt>
                <c:pt idx="6773">
                  <c:v>67.739999999999995</c:v>
                </c:pt>
                <c:pt idx="6774">
                  <c:v>67.75</c:v>
                </c:pt>
                <c:pt idx="6775">
                  <c:v>67.760000000000005</c:v>
                </c:pt>
                <c:pt idx="6776">
                  <c:v>67.77</c:v>
                </c:pt>
                <c:pt idx="6777">
                  <c:v>67.78</c:v>
                </c:pt>
                <c:pt idx="6778">
                  <c:v>67.790000000000006</c:v>
                </c:pt>
                <c:pt idx="6779">
                  <c:v>67.8</c:v>
                </c:pt>
                <c:pt idx="6780">
                  <c:v>67.81</c:v>
                </c:pt>
                <c:pt idx="6781">
                  <c:v>67.820000000000007</c:v>
                </c:pt>
                <c:pt idx="6782">
                  <c:v>67.83</c:v>
                </c:pt>
                <c:pt idx="6783">
                  <c:v>67.84</c:v>
                </c:pt>
                <c:pt idx="6784">
                  <c:v>67.849999999999994</c:v>
                </c:pt>
                <c:pt idx="6785">
                  <c:v>67.86</c:v>
                </c:pt>
                <c:pt idx="6786">
                  <c:v>67.87</c:v>
                </c:pt>
                <c:pt idx="6787">
                  <c:v>67.88</c:v>
                </c:pt>
                <c:pt idx="6788">
                  <c:v>67.89</c:v>
                </c:pt>
                <c:pt idx="6789">
                  <c:v>67.900000000000006</c:v>
                </c:pt>
                <c:pt idx="6790">
                  <c:v>67.91</c:v>
                </c:pt>
                <c:pt idx="6791">
                  <c:v>67.92</c:v>
                </c:pt>
                <c:pt idx="6792">
                  <c:v>67.930000000000007</c:v>
                </c:pt>
                <c:pt idx="6793">
                  <c:v>67.94</c:v>
                </c:pt>
                <c:pt idx="6794">
                  <c:v>67.95</c:v>
                </c:pt>
                <c:pt idx="6795">
                  <c:v>67.960000000000008</c:v>
                </c:pt>
                <c:pt idx="6796">
                  <c:v>67.97</c:v>
                </c:pt>
                <c:pt idx="6797">
                  <c:v>67.98</c:v>
                </c:pt>
                <c:pt idx="6798">
                  <c:v>67.989999999999995</c:v>
                </c:pt>
                <c:pt idx="6799">
                  <c:v>68</c:v>
                </c:pt>
                <c:pt idx="6800">
                  <c:v>68.010000000000005</c:v>
                </c:pt>
                <c:pt idx="6801">
                  <c:v>68.02</c:v>
                </c:pt>
                <c:pt idx="6802">
                  <c:v>68.03</c:v>
                </c:pt>
                <c:pt idx="6803">
                  <c:v>68.040000000000006</c:v>
                </c:pt>
                <c:pt idx="6804">
                  <c:v>68.05</c:v>
                </c:pt>
                <c:pt idx="6805">
                  <c:v>68.06</c:v>
                </c:pt>
                <c:pt idx="6806">
                  <c:v>68.070000000000007</c:v>
                </c:pt>
                <c:pt idx="6807">
                  <c:v>68.08</c:v>
                </c:pt>
                <c:pt idx="6808">
                  <c:v>68.09</c:v>
                </c:pt>
                <c:pt idx="6809">
                  <c:v>68.099999999999994</c:v>
                </c:pt>
                <c:pt idx="6810">
                  <c:v>68.11</c:v>
                </c:pt>
                <c:pt idx="6811">
                  <c:v>68.12</c:v>
                </c:pt>
                <c:pt idx="6812">
                  <c:v>68.13</c:v>
                </c:pt>
                <c:pt idx="6813">
                  <c:v>68.14</c:v>
                </c:pt>
                <c:pt idx="6814">
                  <c:v>68.150000000000006</c:v>
                </c:pt>
                <c:pt idx="6815">
                  <c:v>68.16</c:v>
                </c:pt>
                <c:pt idx="6816">
                  <c:v>68.17</c:v>
                </c:pt>
                <c:pt idx="6817">
                  <c:v>68.180000000000007</c:v>
                </c:pt>
                <c:pt idx="6818">
                  <c:v>68.19</c:v>
                </c:pt>
                <c:pt idx="6819">
                  <c:v>68.2</c:v>
                </c:pt>
                <c:pt idx="6820">
                  <c:v>68.210000000000008</c:v>
                </c:pt>
                <c:pt idx="6821">
                  <c:v>68.22</c:v>
                </c:pt>
                <c:pt idx="6822">
                  <c:v>68.23</c:v>
                </c:pt>
                <c:pt idx="6823">
                  <c:v>68.239999999999995</c:v>
                </c:pt>
                <c:pt idx="6824">
                  <c:v>68.25</c:v>
                </c:pt>
                <c:pt idx="6825">
                  <c:v>68.260000000000005</c:v>
                </c:pt>
                <c:pt idx="6826">
                  <c:v>68.27</c:v>
                </c:pt>
                <c:pt idx="6827">
                  <c:v>68.28</c:v>
                </c:pt>
                <c:pt idx="6828">
                  <c:v>68.290000000000006</c:v>
                </c:pt>
                <c:pt idx="6829">
                  <c:v>68.3</c:v>
                </c:pt>
                <c:pt idx="6830">
                  <c:v>68.31</c:v>
                </c:pt>
                <c:pt idx="6831">
                  <c:v>68.320000000000007</c:v>
                </c:pt>
                <c:pt idx="6832">
                  <c:v>68.33</c:v>
                </c:pt>
                <c:pt idx="6833">
                  <c:v>68.34</c:v>
                </c:pt>
                <c:pt idx="6834">
                  <c:v>68.349999999999994</c:v>
                </c:pt>
                <c:pt idx="6835">
                  <c:v>68.36</c:v>
                </c:pt>
                <c:pt idx="6836">
                  <c:v>68.37</c:v>
                </c:pt>
                <c:pt idx="6837">
                  <c:v>68.38</c:v>
                </c:pt>
                <c:pt idx="6838">
                  <c:v>68.39</c:v>
                </c:pt>
                <c:pt idx="6839">
                  <c:v>68.400000000000006</c:v>
                </c:pt>
                <c:pt idx="6840">
                  <c:v>68.41</c:v>
                </c:pt>
                <c:pt idx="6841">
                  <c:v>68.42</c:v>
                </c:pt>
                <c:pt idx="6842">
                  <c:v>68.430000000000007</c:v>
                </c:pt>
                <c:pt idx="6843">
                  <c:v>68.44</c:v>
                </c:pt>
                <c:pt idx="6844">
                  <c:v>68.45</c:v>
                </c:pt>
                <c:pt idx="6845">
                  <c:v>68.460000000000008</c:v>
                </c:pt>
                <c:pt idx="6846">
                  <c:v>68.47</c:v>
                </c:pt>
                <c:pt idx="6847">
                  <c:v>68.48</c:v>
                </c:pt>
                <c:pt idx="6848">
                  <c:v>68.489999999999995</c:v>
                </c:pt>
                <c:pt idx="6849">
                  <c:v>68.5</c:v>
                </c:pt>
                <c:pt idx="6850">
                  <c:v>68.510000000000005</c:v>
                </c:pt>
                <c:pt idx="6851">
                  <c:v>68.52</c:v>
                </c:pt>
                <c:pt idx="6852">
                  <c:v>68.53</c:v>
                </c:pt>
                <c:pt idx="6853">
                  <c:v>68.540000000000006</c:v>
                </c:pt>
                <c:pt idx="6854">
                  <c:v>68.55</c:v>
                </c:pt>
                <c:pt idx="6855">
                  <c:v>68.56</c:v>
                </c:pt>
                <c:pt idx="6856">
                  <c:v>68.570000000000007</c:v>
                </c:pt>
                <c:pt idx="6857">
                  <c:v>68.58</c:v>
                </c:pt>
                <c:pt idx="6858">
                  <c:v>68.59</c:v>
                </c:pt>
                <c:pt idx="6859">
                  <c:v>68.600000000000009</c:v>
                </c:pt>
                <c:pt idx="6860">
                  <c:v>68.61</c:v>
                </c:pt>
                <c:pt idx="6861">
                  <c:v>68.62</c:v>
                </c:pt>
                <c:pt idx="6862">
                  <c:v>68.63</c:v>
                </c:pt>
                <c:pt idx="6863">
                  <c:v>68.64</c:v>
                </c:pt>
                <c:pt idx="6864">
                  <c:v>68.650000000000006</c:v>
                </c:pt>
                <c:pt idx="6865">
                  <c:v>68.66</c:v>
                </c:pt>
                <c:pt idx="6866">
                  <c:v>68.67</c:v>
                </c:pt>
                <c:pt idx="6867">
                  <c:v>68.680000000000007</c:v>
                </c:pt>
                <c:pt idx="6868">
                  <c:v>68.69</c:v>
                </c:pt>
                <c:pt idx="6869">
                  <c:v>68.7</c:v>
                </c:pt>
                <c:pt idx="6870">
                  <c:v>68.710000000000008</c:v>
                </c:pt>
                <c:pt idx="6871">
                  <c:v>68.72</c:v>
                </c:pt>
                <c:pt idx="6872">
                  <c:v>68.73</c:v>
                </c:pt>
                <c:pt idx="6873">
                  <c:v>68.739999999999995</c:v>
                </c:pt>
                <c:pt idx="6874">
                  <c:v>68.75</c:v>
                </c:pt>
                <c:pt idx="6875">
                  <c:v>68.760000000000005</c:v>
                </c:pt>
                <c:pt idx="6876">
                  <c:v>68.77</c:v>
                </c:pt>
                <c:pt idx="6877">
                  <c:v>68.78</c:v>
                </c:pt>
                <c:pt idx="6878">
                  <c:v>68.790000000000006</c:v>
                </c:pt>
                <c:pt idx="6879">
                  <c:v>68.8</c:v>
                </c:pt>
                <c:pt idx="6880">
                  <c:v>68.81</c:v>
                </c:pt>
                <c:pt idx="6881">
                  <c:v>68.820000000000007</c:v>
                </c:pt>
                <c:pt idx="6882">
                  <c:v>68.83</c:v>
                </c:pt>
                <c:pt idx="6883">
                  <c:v>68.84</c:v>
                </c:pt>
                <c:pt idx="6884">
                  <c:v>68.850000000000009</c:v>
                </c:pt>
                <c:pt idx="6885">
                  <c:v>68.86</c:v>
                </c:pt>
                <c:pt idx="6886">
                  <c:v>68.87</c:v>
                </c:pt>
                <c:pt idx="6887">
                  <c:v>68.88</c:v>
                </c:pt>
                <c:pt idx="6888">
                  <c:v>68.89</c:v>
                </c:pt>
                <c:pt idx="6889">
                  <c:v>68.900000000000006</c:v>
                </c:pt>
                <c:pt idx="6890">
                  <c:v>68.91</c:v>
                </c:pt>
                <c:pt idx="6891">
                  <c:v>68.92</c:v>
                </c:pt>
                <c:pt idx="6892">
                  <c:v>68.930000000000007</c:v>
                </c:pt>
                <c:pt idx="6893">
                  <c:v>68.94</c:v>
                </c:pt>
                <c:pt idx="6894">
                  <c:v>68.95</c:v>
                </c:pt>
                <c:pt idx="6895">
                  <c:v>68.960000000000008</c:v>
                </c:pt>
                <c:pt idx="6896">
                  <c:v>68.97</c:v>
                </c:pt>
                <c:pt idx="6897">
                  <c:v>68.98</c:v>
                </c:pt>
                <c:pt idx="6898">
                  <c:v>68.989999999999995</c:v>
                </c:pt>
                <c:pt idx="6899">
                  <c:v>69</c:v>
                </c:pt>
                <c:pt idx="6900">
                  <c:v>69.010000000000005</c:v>
                </c:pt>
                <c:pt idx="6901">
                  <c:v>69.02</c:v>
                </c:pt>
                <c:pt idx="6902">
                  <c:v>69.03</c:v>
                </c:pt>
                <c:pt idx="6903">
                  <c:v>69.040000000000006</c:v>
                </c:pt>
                <c:pt idx="6904">
                  <c:v>69.05</c:v>
                </c:pt>
                <c:pt idx="6905">
                  <c:v>69.06</c:v>
                </c:pt>
                <c:pt idx="6906">
                  <c:v>69.070000000000007</c:v>
                </c:pt>
                <c:pt idx="6907">
                  <c:v>69.08</c:v>
                </c:pt>
                <c:pt idx="6908">
                  <c:v>69.09</c:v>
                </c:pt>
                <c:pt idx="6909">
                  <c:v>69.100000000000009</c:v>
                </c:pt>
                <c:pt idx="6910">
                  <c:v>69.11</c:v>
                </c:pt>
                <c:pt idx="6911">
                  <c:v>69.12</c:v>
                </c:pt>
                <c:pt idx="6912">
                  <c:v>69.13</c:v>
                </c:pt>
                <c:pt idx="6913">
                  <c:v>69.14</c:v>
                </c:pt>
                <c:pt idx="6914">
                  <c:v>69.150000000000006</c:v>
                </c:pt>
                <c:pt idx="6915">
                  <c:v>69.16</c:v>
                </c:pt>
                <c:pt idx="6916">
                  <c:v>69.17</c:v>
                </c:pt>
                <c:pt idx="6917">
                  <c:v>69.180000000000007</c:v>
                </c:pt>
                <c:pt idx="6918">
                  <c:v>69.19</c:v>
                </c:pt>
                <c:pt idx="6919">
                  <c:v>69.2</c:v>
                </c:pt>
                <c:pt idx="6920">
                  <c:v>69.210000000000008</c:v>
                </c:pt>
                <c:pt idx="6921">
                  <c:v>69.22</c:v>
                </c:pt>
                <c:pt idx="6922">
                  <c:v>69.23</c:v>
                </c:pt>
                <c:pt idx="6923">
                  <c:v>69.239999999999995</c:v>
                </c:pt>
                <c:pt idx="6924">
                  <c:v>69.25</c:v>
                </c:pt>
                <c:pt idx="6925">
                  <c:v>69.260000000000005</c:v>
                </c:pt>
                <c:pt idx="6926">
                  <c:v>69.27</c:v>
                </c:pt>
                <c:pt idx="6927">
                  <c:v>69.28</c:v>
                </c:pt>
                <c:pt idx="6928">
                  <c:v>69.290000000000006</c:v>
                </c:pt>
                <c:pt idx="6929">
                  <c:v>69.3</c:v>
                </c:pt>
                <c:pt idx="6930">
                  <c:v>69.31</c:v>
                </c:pt>
                <c:pt idx="6931">
                  <c:v>69.320000000000007</c:v>
                </c:pt>
                <c:pt idx="6932">
                  <c:v>69.33</c:v>
                </c:pt>
                <c:pt idx="6933">
                  <c:v>69.34</c:v>
                </c:pt>
                <c:pt idx="6934">
                  <c:v>69.350000000000009</c:v>
                </c:pt>
                <c:pt idx="6935">
                  <c:v>69.36</c:v>
                </c:pt>
                <c:pt idx="6936">
                  <c:v>69.37</c:v>
                </c:pt>
                <c:pt idx="6937">
                  <c:v>69.38</c:v>
                </c:pt>
                <c:pt idx="6938">
                  <c:v>69.39</c:v>
                </c:pt>
                <c:pt idx="6939">
                  <c:v>69.400000000000006</c:v>
                </c:pt>
                <c:pt idx="6940">
                  <c:v>69.41</c:v>
                </c:pt>
                <c:pt idx="6941">
                  <c:v>69.42</c:v>
                </c:pt>
                <c:pt idx="6942">
                  <c:v>69.430000000000007</c:v>
                </c:pt>
                <c:pt idx="6943">
                  <c:v>69.44</c:v>
                </c:pt>
                <c:pt idx="6944">
                  <c:v>69.45</c:v>
                </c:pt>
                <c:pt idx="6945">
                  <c:v>69.460000000000008</c:v>
                </c:pt>
                <c:pt idx="6946">
                  <c:v>69.47</c:v>
                </c:pt>
                <c:pt idx="6947">
                  <c:v>69.48</c:v>
                </c:pt>
                <c:pt idx="6948">
                  <c:v>69.489999999999995</c:v>
                </c:pt>
                <c:pt idx="6949">
                  <c:v>69.5</c:v>
                </c:pt>
                <c:pt idx="6950">
                  <c:v>69.510000000000005</c:v>
                </c:pt>
                <c:pt idx="6951">
                  <c:v>69.52</c:v>
                </c:pt>
                <c:pt idx="6952">
                  <c:v>69.53</c:v>
                </c:pt>
                <c:pt idx="6953">
                  <c:v>69.540000000000006</c:v>
                </c:pt>
                <c:pt idx="6954">
                  <c:v>69.55</c:v>
                </c:pt>
                <c:pt idx="6955">
                  <c:v>69.56</c:v>
                </c:pt>
                <c:pt idx="6956">
                  <c:v>69.570000000000007</c:v>
                </c:pt>
                <c:pt idx="6957">
                  <c:v>69.58</c:v>
                </c:pt>
                <c:pt idx="6958">
                  <c:v>69.59</c:v>
                </c:pt>
                <c:pt idx="6959">
                  <c:v>69.600000000000009</c:v>
                </c:pt>
                <c:pt idx="6960">
                  <c:v>69.61</c:v>
                </c:pt>
                <c:pt idx="6961">
                  <c:v>69.62</c:v>
                </c:pt>
                <c:pt idx="6962">
                  <c:v>69.63</c:v>
                </c:pt>
                <c:pt idx="6963">
                  <c:v>69.64</c:v>
                </c:pt>
                <c:pt idx="6964">
                  <c:v>69.650000000000006</c:v>
                </c:pt>
                <c:pt idx="6965">
                  <c:v>69.66</c:v>
                </c:pt>
                <c:pt idx="6966">
                  <c:v>69.67</c:v>
                </c:pt>
                <c:pt idx="6967">
                  <c:v>69.680000000000007</c:v>
                </c:pt>
                <c:pt idx="6968">
                  <c:v>69.69</c:v>
                </c:pt>
                <c:pt idx="6969">
                  <c:v>69.7</c:v>
                </c:pt>
                <c:pt idx="6970">
                  <c:v>69.710000000000008</c:v>
                </c:pt>
                <c:pt idx="6971">
                  <c:v>69.72</c:v>
                </c:pt>
                <c:pt idx="6972">
                  <c:v>69.73</c:v>
                </c:pt>
                <c:pt idx="6973">
                  <c:v>69.739999999999995</c:v>
                </c:pt>
                <c:pt idx="6974">
                  <c:v>69.75</c:v>
                </c:pt>
                <c:pt idx="6975">
                  <c:v>69.760000000000005</c:v>
                </c:pt>
                <c:pt idx="6976">
                  <c:v>69.77</c:v>
                </c:pt>
                <c:pt idx="6977">
                  <c:v>69.78</c:v>
                </c:pt>
                <c:pt idx="6978">
                  <c:v>69.790000000000006</c:v>
                </c:pt>
                <c:pt idx="6979">
                  <c:v>69.8</c:v>
                </c:pt>
                <c:pt idx="6980">
                  <c:v>69.81</c:v>
                </c:pt>
                <c:pt idx="6981">
                  <c:v>69.820000000000007</c:v>
                </c:pt>
                <c:pt idx="6982">
                  <c:v>69.83</c:v>
                </c:pt>
                <c:pt idx="6983">
                  <c:v>69.84</c:v>
                </c:pt>
                <c:pt idx="6984">
                  <c:v>69.850000000000009</c:v>
                </c:pt>
                <c:pt idx="6985">
                  <c:v>69.86</c:v>
                </c:pt>
                <c:pt idx="6986">
                  <c:v>69.87</c:v>
                </c:pt>
                <c:pt idx="6987">
                  <c:v>69.88</c:v>
                </c:pt>
                <c:pt idx="6988">
                  <c:v>69.89</c:v>
                </c:pt>
                <c:pt idx="6989">
                  <c:v>69.900000000000006</c:v>
                </c:pt>
                <c:pt idx="6990">
                  <c:v>69.91</c:v>
                </c:pt>
                <c:pt idx="6991">
                  <c:v>69.92</c:v>
                </c:pt>
                <c:pt idx="6992">
                  <c:v>69.930000000000007</c:v>
                </c:pt>
                <c:pt idx="6993">
                  <c:v>69.94</c:v>
                </c:pt>
                <c:pt idx="6994">
                  <c:v>69.95</c:v>
                </c:pt>
                <c:pt idx="6995">
                  <c:v>69.960000000000008</c:v>
                </c:pt>
                <c:pt idx="6996">
                  <c:v>69.97</c:v>
                </c:pt>
                <c:pt idx="6997">
                  <c:v>69.98</c:v>
                </c:pt>
                <c:pt idx="6998">
                  <c:v>69.989999999999995</c:v>
                </c:pt>
                <c:pt idx="6999">
                  <c:v>70</c:v>
                </c:pt>
                <c:pt idx="7000">
                  <c:v>70.010000000000005</c:v>
                </c:pt>
                <c:pt idx="7001">
                  <c:v>70.02</c:v>
                </c:pt>
                <c:pt idx="7002">
                  <c:v>70.03</c:v>
                </c:pt>
                <c:pt idx="7003">
                  <c:v>70.040000000000006</c:v>
                </c:pt>
                <c:pt idx="7004">
                  <c:v>70.05</c:v>
                </c:pt>
                <c:pt idx="7005">
                  <c:v>70.06</c:v>
                </c:pt>
                <c:pt idx="7006">
                  <c:v>70.070000000000007</c:v>
                </c:pt>
                <c:pt idx="7007">
                  <c:v>70.08</c:v>
                </c:pt>
                <c:pt idx="7008">
                  <c:v>70.09</c:v>
                </c:pt>
                <c:pt idx="7009">
                  <c:v>70.100000000000009</c:v>
                </c:pt>
                <c:pt idx="7010">
                  <c:v>70.11</c:v>
                </c:pt>
                <c:pt idx="7011">
                  <c:v>70.12</c:v>
                </c:pt>
                <c:pt idx="7012">
                  <c:v>70.13</c:v>
                </c:pt>
                <c:pt idx="7013">
                  <c:v>70.14</c:v>
                </c:pt>
                <c:pt idx="7014">
                  <c:v>70.150000000000006</c:v>
                </c:pt>
                <c:pt idx="7015">
                  <c:v>70.16</c:v>
                </c:pt>
                <c:pt idx="7016">
                  <c:v>70.17</c:v>
                </c:pt>
                <c:pt idx="7017">
                  <c:v>70.180000000000007</c:v>
                </c:pt>
                <c:pt idx="7018">
                  <c:v>70.19</c:v>
                </c:pt>
                <c:pt idx="7019">
                  <c:v>70.2</c:v>
                </c:pt>
                <c:pt idx="7020">
                  <c:v>70.210000000000008</c:v>
                </c:pt>
                <c:pt idx="7021">
                  <c:v>70.22</c:v>
                </c:pt>
                <c:pt idx="7022">
                  <c:v>70.23</c:v>
                </c:pt>
                <c:pt idx="7023">
                  <c:v>70.239999999999995</c:v>
                </c:pt>
                <c:pt idx="7024">
                  <c:v>70.25</c:v>
                </c:pt>
                <c:pt idx="7025">
                  <c:v>70.260000000000005</c:v>
                </c:pt>
                <c:pt idx="7026">
                  <c:v>70.27</c:v>
                </c:pt>
                <c:pt idx="7027">
                  <c:v>70.28</c:v>
                </c:pt>
                <c:pt idx="7028">
                  <c:v>70.290000000000006</c:v>
                </c:pt>
                <c:pt idx="7029">
                  <c:v>70.3</c:v>
                </c:pt>
                <c:pt idx="7030">
                  <c:v>70.31</c:v>
                </c:pt>
                <c:pt idx="7031">
                  <c:v>70.320000000000007</c:v>
                </c:pt>
                <c:pt idx="7032">
                  <c:v>70.33</c:v>
                </c:pt>
                <c:pt idx="7033">
                  <c:v>70.34</c:v>
                </c:pt>
                <c:pt idx="7034">
                  <c:v>70.350000000000009</c:v>
                </c:pt>
                <c:pt idx="7035">
                  <c:v>70.36</c:v>
                </c:pt>
                <c:pt idx="7036">
                  <c:v>70.37</c:v>
                </c:pt>
                <c:pt idx="7037">
                  <c:v>70.38</c:v>
                </c:pt>
                <c:pt idx="7038">
                  <c:v>70.39</c:v>
                </c:pt>
                <c:pt idx="7039">
                  <c:v>70.400000000000006</c:v>
                </c:pt>
                <c:pt idx="7040">
                  <c:v>70.41</c:v>
                </c:pt>
                <c:pt idx="7041">
                  <c:v>70.42</c:v>
                </c:pt>
                <c:pt idx="7042">
                  <c:v>70.430000000000007</c:v>
                </c:pt>
                <c:pt idx="7043">
                  <c:v>70.44</c:v>
                </c:pt>
                <c:pt idx="7044">
                  <c:v>70.45</c:v>
                </c:pt>
                <c:pt idx="7045">
                  <c:v>70.460000000000008</c:v>
                </c:pt>
                <c:pt idx="7046">
                  <c:v>70.47</c:v>
                </c:pt>
                <c:pt idx="7047">
                  <c:v>70.48</c:v>
                </c:pt>
                <c:pt idx="7048">
                  <c:v>70.489999999999995</c:v>
                </c:pt>
                <c:pt idx="7049">
                  <c:v>70.5</c:v>
                </c:pt>
                <c:pt idx="7050">
                  <c:v>70.510000000000005</c:v>
                </c:pt>
                <c:pt idx="7051">
                  <c:v>70.52</c:v>
                </c:pt>
                <c:pt idx="7052">
                  <c:v>70.53</c:v>
                </c:pt>
                <c:pt idx="7053">
                  <c:v>70.540000000000006</c:v>
                </c:pt>
                <c:pt idx="7054">
                  <c:v>70.55</c:v>
                </c:pt>
                <c:pt idx="7055">
                  <c:v>70.56</c:v>
                </c:pt>
                <c:pt idx="7056">
                  <c:v>70.570000000000007</c:v>
                </c:pt>
                <c:pt idx="7057">
                  <c:v>70.58</c:v>
                </c:pt>
                <c:pt idx="7058">
                  <c:v>70.59</c:v>
                </c:pt>
                <c:pt idx="7059">
                  <c:v>70.600000000000009</c:v>
                </c:pt>
                <c:pt idx="7060">
                  <c:v>70.61</c:v>
                </c:pt>
                <c:pt idx="7061">
                  <c:v>70.62</c:v>
                </c:pt>
                <c:pt idx="7062">
                  <c:v>70.63</c:v>
                </c:pt>
                <c:pt idx="7063">
                  <c:v>70.64</c:v>
                </c:pt>
                <c:pt idx="7064">
                  <c:v>70.650000000000006</c:v>
                </c:pt>
                <c:pt idx="7065">
                  <c:v>70.66</c:v>
                </c:pt>
                <c:pt idx="7066">
                  <c:v>70.67</c:v>
                </c:pt>
                <c:pt idx="7067">
                  <c:v>70.680000000000007</c:v>
                </c:pt>
                <c:pt idx="7068">
                  <c:v>70.69</c:v>
                </c:pt>
                <c:pt idx="7069">
                  <c:v>70.7</c:v>
                </c:pt>
                <c:pt idx="7070">
                  <c:v>70.710000000000008</c:v>
                </c:pt>
                <c:pt idx="7071">
                  <c:v>70.72</c:v>
                </c:pt>
                <c:pt idx="7072">
                  <c:v>70.73</c:v>
                </c:pt>
                <c:pt idx="7073">
                  <c:v>70.739999999999995</c:v>
                </c:pt>
                <c:pt idx="7074">
                  <c:v>70.75</c:v>
                </c:pt>
                <c:pt idx="7075">
                  <c:v>70.760000000000005</c:v>
                </c:pt>
                <c:pt idx="7076">
                  <c:v>70.77</c:v>
                </c:pt>
                <c:pt idx="7077">
                  <c:v>70.78</c:v>
                </c:pt>
                <c:pt idx="7078">
                  <c:v>70.790000000000006</c:v>
                </c:pt>
                <c:pt idx="7079">
                  <c:v>70.8</c:v>
                </c:pt>
                <c:pt idx="7080">
                  <c:v>70.81</c:v>
                </c:pt>
                <c:pt idx="7081">
                  <c:v>70.820000000000007</c:v>
                </c:pt>
                <c:pt idx="7082">
                  <c:v>70.83</c:v>
                </c:pt>
                <c:pt idx="7083">
                  <c:v>70.84</c:v>
                </c:pt>
                <c:pt idx="7084">
                  <c:v>70.850000000000009</c:v>
                </c:pt>
                <c:pt idx="7085">
                  <c:v>70.86</c:v>
                </c:pt>
                <c:pt idx="7086">
                  <c:v>70.87</c:v>
                </c:pt>
                <c:pt idx="7087">
                  <c:v>70.88</c:v>
                </c:pt>
                <c:pt idx="7088">
                  <c:v>70.89</c:v>
                </c:pt>
                <c:pt idx="7089">
                  <c:v>70.900000000000006</c:v>
                </c:pt>
                <c:pt idx="7090">
                  <c:v>70.91</c:v>
                </c:pt>
                <c:pt idx="7091">
                  <c:v>70.92</c:v>
                </c:pt>
                <c:pt idx="7092">
                  <c:v>70.930000000000007</c:v>
                </c:pt>
                <c:pt idx="7093">
                  <c:v>70.94</c:v>
                </c:pt>
                <c:pt idx="7094">
                  <c:v>70.95</c:v>
                </c:pt>
                <c:pt idx="7095">
                  <c:v>70.960000000000008</c:v>
                </c:pt>
                <c:pt idx="7096">
                  <c:v>70.97</c:v>
                </c:pt>
                <c:pt idx="7097">
                  <c:v>70.98</c:v>
                </c:pt>
                <c:pt idx="7098">
                  <c:v>70.989999999999995</c:v>
                </c:pt>
                <c:pt idx="7099">
                  <c:v>71</c:v>
                </c:pt>
                <c:pt idx="7100">
                  <c:v>71.010000000000005</c:v>
                </c:pt>
                <c:pt idx="7101">
                  <c:v>71.02</c:v>
                </c:pt>
                <c:pt idx="7102">
                  <c:v>71.03</c:v>
                </c:pt>
                <c:pt idx="7103">
                  <c:v>71.040000000000006</c:v>
                </c:pt>
                <c:pt idx="7104">
                  <c:v>71.05</c:v>
                </c:pt>
                <c:pt idx="7105">
                  <c:v>71.06</c:v>
                </c:pt>
                <c:pt idx="7106">
                  <c:v>71.070000000000007</c:v>
                </c:pt>
                <c:pt idx="7107">
                  <c:v>71.08</c:v>
                </c:pt>
                <c:pt idx="7108">
                  <c:v>71.09</c:v>
                </c:pt>
                <c:pt idx="7109">
                  <c:v>71.100000000000009</c:v>
                </c:pt>
                <c:pt idx="7110">
                  <c:v>71.11</c:v>
                </c:pt>
                <c:pt idx="7111">
                  <c:v>71.12</c:v>
                </c:pt>
                <c:pt idx="7112">
                  <c:v>71.13</c:v>
                </c:pt>
                <c:pt idx="7113">
                  <c:v>71.14</c:v>
                </c:pt>
                <c:pt idx="7114">
                  <c:v>71.150000000000006</c:v>
                </c:pt>
                <c:pt idx="7115">
                  <c:v>71.16</c:v>
                </c:pt>
                <c:pt idx="7116">
                  <c:v>71.17</c:v>
                </c:pt>
                <c:pt idx="7117">
                  <c:v>71.180000000000007</c:v>
                </c:pt>
                <c:pt idx="7118">
                  <c:v>71.19</c:v>
                </c:pt>
                <c:pt idx="7119">
                  <c:v>71.2</c:v>
                </c:pt>
                <c:pt idx="7120">
                  <c:v>71.210000000000008</c:v>
                </c:pt>
                <c:pt idx="7121">
                  <c:v>71.22</c:v>
                </c:pt>
                <c:pt idx="7122">
                  <c:v>71.23</c:v>
                </c:pt>
                <c:pt idx="7123">
                  <c:v>71.239999999999995</c:v>
                </c:pt>
                <c:pt idx="7124">
                  <c:v>71.25</c:v>
                </c:pt>
                <c:pt idx="7125">
                  <c:v>71.260000000000005</c:v>
                </c:pt>
                <c:pt idx="7126">
                  <c:v>71.27</c:v>
                </c:pt>
                <c:pt idx="7127">
                  <c:v>71.28</c:v>
                </c:pt>
                <c:pt idx="7128">
                  <c:v>71.290000000000006</c:v>
                </c:pt>
                <c:pt idx="7129">
                  <c:v>71.3</c:v>
                </c:pt>
                <c:pt idx="7130">
                  <c:v>71.31</c:v>
                </c:pt>
                <c:pt idx="7131">
                  <c:v>71.320000000000007</c:v>
                </c:pt>
                <c:pt idx="7132">
                  <c:v>71.33</c:v>
                </c:pt>
                <c:pt idx="7133">
                  <c:v>71.34</c:v>
                </c:pt>
                <c:pt idx="7134">
                  <c:v>71.350000000000009</c:v>
                </c:pt>
                <c:pt idx="7135">
                  <c:v>71.36</c:v>
                </c:pt>
                <c:pt idx="7136">
                  <c:v>71.37</c:v>
                </c:pt>
                <c:pt idx="7137">
                  <c:v>71.38</c:v>
                </c:pt>
                <c:pt idx="7138">
                  <c:v>71.39</c:v>
                </c:pt>
                <c:pt idx="7139">
                  <c:v>71.400000000000006</c:v>
                </c:pt>
                <c:pt idx="7140">
                  <c:v>71.41</c:v>
                </c:pt>
                <c:pt idx="7141">
                  <c:v>71.42</c:v>
                </c:pt>
                <c:pt idx="7142">
                  <c:v>71.430000000000007</c:v>
                </c:pt>
                <c:pt idx="7143">
                  <c:v>71.44</c:v>
                </c:pt>
                <c:pt idx="7144">
                  <c:v>71.45</c:v>
                </c:pt>
                <c:pt idx="7145">
                  <c:v>71.460000000000008</c:v>
                </c:pt>
                <c:pt idx="7146">
                  <c:v>71.47</c:v>
                </c:pt>
                <c:pt idx="7147">
                  <c:v>71.48</c:v>
                </c:pt>
                <c:pt idx="7148">
                  <c:v>71.489999999999995</c:v>
                </c:pt>
                <c:pt idx="7149">
                  <c:v>71.5</c:v>
                </c:pt>
                <c:pt idx="7150">
                  <c:v>71.510000000000005</c:v>
                </c:pt>
                <c:pt idx="7151">
                  <c:v>71.52</c:v>
                </c:pt>
                <c:pt idx="7152">
                  <c:v>71.53</c:v>
                </c:pt>
                <c:pt idx="7153">
                  <c:v>71.540000000000006</c:v>
                </c:pt>
                <c:pt idx="7154">
                  <c:v>71.55</c:v>
                </c:pt>
                <c:pt idx="7155">
                  <c:v>71.56</c:v>
                </c:pt>
                <c:pt idx="7156">
                  <c:v>71.570000000000007</c:v>
                </c:pt>
                <c:pt idx="7157">
                  <c:v>71.58</c:v>
                </c:pt>
                <c:pt idx="7158">
                  <c:v>71.59</c:v>
                </c:pt>
                <c:pt idx="7159">
                  <c:v>71.600000000000009</c:v>
                </c:pt>
                <c:pt idx="7160">
                  <c:v>71.61</c:v>
                </c:pt>
                <c:pt idx="7161">
                  <c:v>71.62</c:v>
                </c:pt>
                <c:pt idx="7162">
                  <c:v>71.63</c:v>
                </c:pt>
                <c:pt idx="7163">
                  <c:v>71.64</c:v>
                </c:pt>
                <c:pt idx="7164">
                  <c:v>71.650000000000006</c:v>
                </c:pt>
                <c:pt idx="7165">
                  <c:v>71.66</c:v>
                </c:pt>
                <c:pt idx="7166">
                  <c:v>71.67</c:v>
                </c:pt>
                <c:pt idx="7167">
                  <c:v>71.680000000000007</c:v>
                </c:pt>
                <c:pt idx="7168">
                  <c:v>71.69</c:v>
                </c:pt>
                <c:pt idx="7169">
                  <c:v>71.7</c:v>
                </c:pt>
                <c:pt idx="7170">
                  <c:v>71.710000000000008</c:v>
                </c:pt>
                <c:pt idx="7171">
                  <c:v>71.72</c:v>
                </c:pt>
                <c:pt idx="7172">
                  <c:v>71.73</c:v>
                </c:pt>
                <c:pt idx="7173">
                  <c:v>71.739999999999995</c:v>
                </c:pt>
                <c:pt idx="7174">
                  <c:v>71.75</c:v>
                </c:pt>
                <c:pt idx="7175">
                  <c:v>71.760000000000005</c:v>
                </c:pt>
                <c:pt idx="7176">
                  <c:v>71.77</c:v>
                </c:pt>
                <c:pt idx="7177">
                  <c:v>71.78</c:v>
                </c:pt>
                <c:pt idx="7178">
                  <c:v>71.790000000000006</c:v>
                </c:pt>
                <c:pt idx="7179">
                  <c:v>71.8</c:v>
                </c:pt>
                <c:pt idx="7180">
                  <c:v>71.81</c:v>
                </c:pt>
                <c:pt idx="7181">
                  <c:v>71.820000000000007</c:v>
                </c:pt>
                <c:pt idx="7182">
                  <c:v>71.83</c:v>
                </c:pt>
                <c:pt idx="7183">
                  <c:v>71.84</c:v>
                </c:pt>
                <c:pt idx="7184">
                  <c:v>71.850000000000009</c:v>
                </c:pt>
                <c:pt idx="7185">
                  <c:v>71.86</c:v>
                </c:pt>
                <c:pt idx="7186">
                  <c:v>71.87</c:v>
                </c:pt>
                <c:pt idx="7187">
                  <c:v>71.88</c:v>
                </c:pt>
                <c:pt idx="7188">
                  <c:v>71.89</c:v>
                </c:pt>
                <c:pt idx="7189">
                  <c:v>71.900000000000006</c:v>
                </c:pt>
                <c:pt idx="7190">
                  <c:v>71.91</c:v>
                </c:pt>
                <c:pt idx="7191">
                  <c:v>71.92</c:v>
                </c:pt>
                <c:pt idx="7192">
                  <c:v>71.930000000000007</c:v>
                </c:pt>
                <c:pt idx="7193">
                  <c:v>71.94</c:v>
                </c:pt>
                <c:pt idx="7194">
                  <c:v>71.95</c:v>
                </c:pt>
                <c:pt idx="7195">
                  <c:v>71.960000000000008</c:v>
                </c:pt>
                <c:pt idx="7196">
                  <c:v>71.97</c:v>
                </c:pt>
                <c:pt idx="7197">
                  <c:v>71.98</c:v>
                </c:pt>
                <c:pt idx="7198">
                  <c:v>71.989999999999995</c:v>
                </c:pt>
                <c:pt idx="7199">
                  <c:v>72</c:v>
                </c:pt>
                <c:pt idx="7200">
                  <c:v>72.010000000000005</c:v>
                </c:pt>
                <c:pt idx="7201">
                  <c:v>72.02</c:v>
                </c:pt>
                <c:pt idx="7202">
                  <c:v>72.03</c:v>
                </c:pt>
                <c:pt idx="7203">
                  <c:v>72.040000000000006</c:v>
                </c:pt>
                <c:pt idx="7204">
                  <c:v>72.05</c:v>
                </c:pt>
                <c:pt idx="7205">
                  <c:v>72.06</c:v>
                </c:pt>
                <c:pt idx="7206">
                  <c:v>72.070000000000007</c:v>
                </c:pt>
                <c:pt idx="7207">
                  <c:v>72.08</c:v>
                </c:pt>
                <c:pt idx="7208">
                  <c:v>72.09</c:v>
                </c:pt>
                <c:pt idx="7209">
                  <c:v>72.100000000000009</c:v>
                </c:pt>
                <c:pt idx="7210">
                  <c:v>72.11</c:v>
                </c:pt>
                <c:pt idx="7211">
                  <c:v>72.12</c:v>
                </c:pt>
                <c:pt idx="7212">
                  <c:v>72.13</c:v>
                </c:pt>
                <c:pt idx="7213">
                  <c:v>72.14</c:v>
                </c:pt>
                <c:pt idx="7214">
                  <c:v>72.150000000000006</c:v>
                </c:pt>
                <c:pt idx="7215">
                  <c:v>72.16</c:v>
                </c:pt>
                <c:pt idx="7216">
                  <c:v>72.17</c:v>
                </c:pt>
                <c:pt idx="7217">
                  <c:v>72.180000000000007</c:v>
                </c:pt>
                <c:pt idx="7218">
                  <c:v>72.19</c:v>
                </c:pt>
                <c:pt idx="7219">
                  <c:v>72.2</c:v>
                </c:pt>
                <c:pt idx="7220">
                  <c:v>72.210000000000008</c:v>
                </c:pt>
                <c:pt idx="7221">
                  <c:v>72.22</c:v>
                </c:pt>
                <c:pt idx="7222">
                  <c:v>72.23</c:v>
                </c:pt>
                <c:pt idx="7223">
                  <c:v>72.239999999999995</c:v>
                </c:pt>
                <c:pt idx="7224">
                  <c:v>72.25</c:v>
                </c:pt>
                <c:pt idx="7225">
                  <c:v>72.260000000000005</c:v>
                </c:pt>
                <c:pt idx="7226">
                  <c:v>72.27</c:v>
                </c:pt>
                <c:pt idx="7227">
                  <c:v>72.28</c:v>
                </c:pt>
                <c:pt idx="7228">
                  <c:v>72.290000000000006</c:v>
                </c:pt>
                <c:pt idx="7229">
                  <c:v>72.3</c:v>
                </c:pt>
                <c:pt idx="7230">
                  <c:v>72.31</c:v>
                </c:pt>
                <c:pt idx="7231">
                  <c:v>72.320000000000007</c:v>
                </c:pt>
                <c:pt idx="7232">
                  <c:v>72.33</c:v>
                </c:pt>
                <c:pt idx="7233">
                  <c:v>72.34</c:v>
                </c:pt>
                <c:pt idx="7234">
                  <c:v>72.350000000000009</c:v>
                </c:pt>
                <c:pt idx="7235">
                  <c:v>72.36</c:v>
                </c:pt>
                <c:pt idx="7236">
                  <c:v>72.37</c:v>
                </c:pt>
                <c:pt idx="7237">
                  <c:v>72.38</c:v>
                </c:pt>
                <c:pt idx="7238">
                  <c:v>72.39</c:v>
                </c:pt>
                <c:pt idx="7239">
                  <c:v>72.400000000000006</c:v>
                </c:pt>
                <c:pt idx="7240">
                  <c:v>72.41</c:v>
                </c:pt>
                <c:pt idx="7241">
                  <c:v>72.42</c:v>
                </c:pt>
                <c:pt idx="7242">
                  <c:v>72.430000000000007</c:v>
                </c:pt>
                <c:pt idx="7243">
                  <c:v>72.44</c:v>
                </c:pt>
                <c:pt idx="7244">
                  <c:v>72.45</c:v>
                </c:pt>
                <c:pt idx="7245">
                  <c:v>72.460000000000008</c:v>
                </c:pt>
                <c:pt idx="7246">
                  <c:v>72.47</c:v>
                </c:pt>
                <c:pt idx="7247">
                  <c:v>72.48</c:v>
                </c:pt>
                <c:pt idx="7248">
                  <c:v>72.489999999999995</c:v>
                </c:pt>
                <c:pt idx="7249">
                  <c:v>72.5</c:v>
                </c:pt>
                <c:pt idx="7250">
                  <c:v>72.510000000000005</c:v>
                </c:pt>
                <c:pt idx="7251">
                  <c:v>72.52</c:v>
                </c:pt>
                <c:pt idx="7252">
                  <c:v>72.53</c:v>
                </c:pt>
                <c:pt idx="7253">
                  <c:v>72.540000000000006</c:v>
                </c:pt>
                <c:pt idx="7254">
                  <c:v>72.55</c:v>
                </c:pt>
                <c:pt idx="7255">
                  <c:v>72.56</c:v>
                </c:pt>
                <c:pt idx="7256">
                  <c:v>72.570000000000007</c:v>
                </c:pt>
                <c:pt idx="7257">
                  <c:v>72.58</c:v>
                </c:pt>
                <c:pt idx="7258">
                  <c:v>72.59</c:v>
                </c:pt>
                <c:pt idx="7259">
                  <c:v>72.600000000000009</c:v>
                </c:pt>
                <c:pt idx="7260">
                  <c:v>72.61</c:v>
                </c:pt>
                <c:pt idx="7261">
                  <c:v>72.62</c:v>
                </c:pt>
                <c:pt idx="7262">
                  <c:v>72.63</c:v>
                </c:pt>
                <c:pt idx="7263">
                  <c:v>72.64</c:v>
                </c:pt>
                <c:pt idx="7264">
                  <c:v>72.650000000000006</c:v>
                </c:pt>
                <c:pt idx="7265">
                  <c:v>72.66</c:v>
                </c:pt>
                <c:pt idx="7266">
                  <c:v>72.67</c:v>
                </c:pt>
                <c:pt idx="7267">
                  <c:v>72.680000000000007</c:v>
                </c:pt>
                <c:pt idx="7268">
                  <c:v>72.69</c:v>
                </c:pt>
                <c:pt idx="7269">
                  <c:v>72.7</c:v>
                </c:pt>
                <c:pt idx="7270">
                  <c:v>72.710000000000008</c:v>
                </c:pt>
                <c:pt idx="7271">
                  <c:v>72.72</c:v>
                </c:pt>
                <c:pt idx="7272">
                  <c:v>72.73</c:v>
                </c:pt>
                <c:pt idx="7273">
                  <c:v>72.739999999999995</c:v>
                </c:pt>
                <c:pt idx="7274">
                  <c:v>72.75</c:v>
                </c:pt>
                <c:pt idx="7275">
                  <c:v>72.760000000000005</c:v>
                </c:pt>
                <c:pt idx="7276">
                  <c:v>72.77</c:v>
                </c:pt>
                <c:pt idx="7277">
                  <c:v>72.78</c:v>
                </c:pt>
                <c:pt idx="7278">
                  <c:v>72.790000000000006</c:v>
                </c:pt>
                <c:pt idx="7279">
                  <c:v>72.8</c:v>
                </c:pt>
                <c:pt idx="7280">
                  <c:v>72.81</c:v>
                </c:pt>
                <c:pt idx="7281">
                  <c:v>72.820000000000007</c:v>
                </c:pt>
                <c:pt idx="7282">
                  <c:v>72.83</c:v>
                </c:pt>
                <c:pt idx="7283">
                  <c:v>72.84</c:v>
                </c:pt>
                <c:pt idx="7284">
                  <c:v>72.850000000000009</c:v>
                </c:pt>
                <c:pt idx="7285">
                  <c:v>72.86</c:v>
                </c:pt>
                <c:pt idx="7286">
                  <c:v>72.87</c:v>
                </c:pt>
                <c:pt idx="7287">
                  <c:v>72.88</c:v>
                </c:pt>
                <c:pt idx="7288">
                  <c:v>72.89</c:v>
                </c:pt>
                <c:pt idx="7289">
                  <c:v>72.900000000000006</c:v>
                </c:pt>
                <c:pt idx="7290">
                  <c:v>72.91</c:v>
                </c:pt>
                <c:pt idx="7291">
                  <c:v>72.92</c:v>
                </c:pt>
                <c:pt idx="7292">
                  <c:v>72.930000000000007</c:v>
                </c:pt>
                <c:pt idx="7293">
                  <c:v>72.94</c:v>
                </c:pt>
                <c:pt idx="7294">
                  <c:v>72.95</c:v>
                </c:pt>
                <c:pt idx="7295">
                  <c:v>72.960000000000008</c:v>
                </c:pt>
                <c:pt idx="7296">
                  <c:v>72.97</c:v>
                </c:pt>
                <c:pt idx="7297">
                  <c:v>72.98</c:v>
                </c:pt>
                <c:pt idx="7298">
                  <c:v>72.989999999999995</c:v>
                </c:pt>
                <c:pt idx="7299">
                  <c:v>73</c:v>
                </c:pt>
                <c:pt idx="7300">
                  <c:v>73.010000000000005</c:v>
                </c:pt>
                <c:pt idx="7301">
                  <c:v>73.02</c:v>
                </c:pt>
                <c:pt idx="7302">
                  <c:v>73.03</c:v>
                </c:pt>
                <c:pt idx="7303">
                  <c:v>73.040000000000006</c:v>
                </c:pt>
                <c:pt idx="7304">
                  <c:v>73.05</c:v>
                </c:pt>
                <c:pt idx="7305">
                  <c:v>73.06</c:v>
                </c:pt>
                <c:pt idx="7306">
                  <c:v>73.070000000000007</c:v>
                </c:pt>
                <c:pt idx="7307">
                  <c:v>73.08</c:v>
                </c:pt>
                <c:pt idx="7308">
                  <c:v>73.09</c:v>
                </c:pt>
                <c:pt idx="7309">
                  <c:v>73.100000000000009</c:v>
                </c:pt>
                <c:pt idx="7310">
                  <c:v>73.11</c:v>
                </c:pt>
                <c:pt idx="7311">
                  <c:v>73.12</c:v>
                </c:pt>
                <c:pt idx="7312">
                  <c:v>73.13</c:v>
                </c:pt>
                <c:pt idx="7313">
                  <c:v>73.14</c:v>
                </c:pt>
                <c:pt idx="7314">
                  <c:v>73.150000000000006</c:v>
                </c:pt>
                <c:pt idx="7315">
                  <c:v>73.16</c:v>
                </c:pt>
                <c:pt idx="7316">
                  <c:v>73.17</c:v>
                </c:pt>
                <c:pt idx="7317">
                  <c:v>73.180000000000007</c:v>
                </c:pt>
                <c:pt idx="7318">
                  <c:v>73.19</c:v>
                </c:pt>
                <c:pt idx="7319">
                  <c:v>73.2</c:v>
                </c:pt>
                <c:pt idx="7320">
                  <c:v>73.210000000000008</c:v>
                </c:pt>
                <c:pt idx="7321">
                  <c:v>73.22</c:v>
                </c:pt>
                <c:pt idx="7322">
                  <c:v>73.23</c:v>
                </c:pt>
                <c:pt idx="7323">
                  <c:v>73.239999999999995</c:v>
                </c:pt>
                <c:pt idx="7324">
                  <c:v>73.25</c:v>
                </c:pt>
                <c:pt idx="7325">
                  <c:v>73.260000000000005</c:v>
                </c:pt>
                <c:pt idx="7326">
                  <c:v>73.27</c:v>
                </c:pt>
                <c:pt idx="7327">
                  <c:v>73.28</c:v>
                </c:pt>
                <c:pt idx="7328">
                  <c:v>73.290000000000006</c:v>
                </c:pt>
                <c:pt idx="7329">
                  <c:v>73.3</c:v>
                </c:pt>
                <c:pt idx="7330">
                  <c:v>73.31</c:v>
                </c:pt>
                <c:pt idx="7331">
                  <c:v>73.320000000000007</c:v>
                </c:pt>
                <c:pt idx="7332">
                  <c:v>73.33</c:v>
                </c:pt>
                <c:pt idx="7333">
                  <c:v>73.34</c:v>
                </c:pt>
                <c:pt idx="7334">
                  <c:v>73.350000000000009</c:v>
                </c:pt>
                <c:pt idx="7335">
                  <c:v>73.36</c:v>
                </c:pt>
                <c:pt idx="7336">
                  <c:v>73.37</c:v>
                </c:pt>
                <c:pt idx="7337">
                  <c:v>73.38</c:v>
                </c:pt>
                <c:pt idx="7338">
                  <c:v>73.39</c:v>
                </c:pt>
                <c:pt idx="7339">
                  <c:v>73.400000000000006</c:v>
                </c:pt>
                <c:pt idx="7340">
                  <c:v>73.41</c:v>
                </c:pt>
                <c:pt idx="7341">
                  <c:v>73.42</c:v>
                </c:pt>
                <c:pt idx="7342">
                  <c:v>73.430000000000007</c:v>
                </c:pt>
                <c:pt idx="7343">
                  <c:v>73.44</c:v>
                </c:pt>
                <c:pt idx="7344">
                  <c:v>73.45</c:v>
                </c:pt>
                <c:pt idx="7345">
                  <c:v>73.460000000000008</c:v>
                </c:pt>
                <c:pt idx="7346">
                  <c:v>73.47</c:v>
                </c:pt>
                <c:pt idx="7347">
                  <c:v>73.48</c:v>
                </c:pt>
                <c:pt idx="7348">
                  <c:v>73.489999999999995</c:v>
                </c:pt>
                <c:pt idx="7349">
                  <c:v>73.5</c:v>
                </c:pt>
                <c:pt idx="7350">
                  <c:v>73.510000000000005</c:v>
                </c:pt>
                <c:pt idx="7351">
                  <c:v>73.52</c:v>
                </c:pt>
                <c:pt idx="7352">
                  <c:v>73.53</c:v>
                </c:pt>
                <c:pt idx="7353">
                  <c:v>73.540000000000006</c:v>
                </c:pt>
                <c:pt idx="7354">
                  <c:v>73.55</c:v>
                </c:pt>
                <c:pt idx="7355">
                  <c:v>73.56</c:v>
                </c:pt>
                <c:pt idx="7356">
                  <c:v>73.570000000000007</c:v>
                </c:pt>
                <c:pt idx="7357">
                  <c:v>73.58</c:v>
                </c:pt>
                <c:pt idx="7358">
                  <c:v>73.59</c:v>
                </c:pt>
                <c:pt idx="7359">
                  <c:v>73.600000000000009</c:v>
                </c:pt>
                <c:pt idx="7360">
                  <c:v>73.61</c:v>
                </c:pt>
                <c:pt idx="7361">
                  <c:v>73.62</c:v>
                </c:pt>
                <c:pt idx="7362">
                  <c:v>73.63</c:v>
                </c:pt>
                <c:pt idx="7363">
                  <c:v>73.64</c:v>
                </c:pt>
                <c:pt idx="7364">
                  <c:v>73.650000000000006</c:v>
                </c:pt>
                <c:pt idx="7365">
                  <c:v>73.66</c:v>
                </c:pt>
                <c:pt idx="7366">
                  <c:v>73.67</c:v>
                </c:pt>
                <c:pt idx="7367">
                  <c:v>73.680000000000007</c:v>
                </c:pt>
                <c:pt idx="7368">
                  <c:v>73.69</c:v>
                </c:pt>
                <c:pt idx="7369">
                  <c:v>73.7</c:v>
                </c:pt>
                <c:pt idx="7370">
                  <c:v>73.710000000000008</c:v>
                </c:pt>
                <c:pt idx="7371">
                  <c:v>73.72</c:v>
                </c:pt>
                <c:pt idx="7372">
                  <c:v>73.73</c:v>
                </c:pt>
                <c:pt idx="7373">
                  <c:v>73.739999999999995</c:v>
                </c:pt>
                <c:pt idx="7374">
                  <c:v>73.75</c:v>
                </c:pt>
                <c:pt idx="7375">
                  <c:v>73.760000000000005</c:v>
                </c:pt>
                <c:pt idx="7376">
                  <c:v>73.77</c:v>
                </c:pt>
                <c:pt idx="7377">
                  <c:v>73.78</c:v>
                </c:pt>
                <c:pt idx="7378">
                  <c:v>73.790000000000006</c:v>
                </c:pt>
                <c:pt idx="7379">
                  <c:v>73.8</c:v>
                </c:pt>
                <c:pt idx="7380">
                  <c:v>73.81</c:v>
                </c:pt>
                <c:pt idx="7381">
                  <c:v>73.820000000000007</c:v>
                </c:pt>
                <c:pt idx="7382">
                  <c:v>73.83</c:v>
                </c:pt>
                <c:pt idx="7383">
                  <c:v>73.84</c:v>
                </c:pt>
                <c:pt idx="7384">
                  <c:v>73.850000000000009</c:v>
                </c:pt>
                <c:pt idx="7385">
                  <c:v>73.86</c:v>
                </c:pt>
                <c:pt idx="7386">
                  <c:v>73.87</c:v>
                </c:pt>
                <c:pt idx="7387">
                  <c:v>73.88</c:v>
                </c:pt>
                <c:pt idx="7388">
                  <c:v>73.89</c:v>
                </c:pt>
                <c:pt idx="7389">
                  <c:v>73.900000000000006</c:v>
                </c:pt>
                <c:pt idx="7390">
                  <c:v>73.91</c:v>
                </c:pt>
                <c:pt idx="7391">
                  <c:v>73.92</c:v>
                </c:pt>
                <c:pt idx="7392">
                  <c:v>73.930000000000007</c:v>
                </c:pt>
                <c:pt idx="7393">
                  <c:v>73.94</c:v>
                </c:pt>
                <c:pt idx="7394">
                  <c:v>73.95</c:v>
                </c:pt>
                <c:pt idx="7395">
                  <c:v>73.960000000000008</c:v>
                </c:pt>
                <c:pt idx="7396">
                  <c:v>73.97</c:v>
                </c:pt>
                <c:pt idx="7397">
                  <c:v>73.98</c:v>
                </c:pt>
                <c:pt idx="7398">
                  <c:v>73.989999999999995</c:v>
                </c:pt>
                <c:pt idx="7399">
                  <c:v>74</c:v>
                </c:pt>
                <c:pt idx="7400">
                  <c:v>74.010000000000005</c:v>
                </c:pt>
                <c:pt idx="7401">
                  <c:v>74.02</c:v>
                </c:pt>
                <c:pt idx="7402">
                  <c:v>74.03</c:v>
                </c:pt>
                <c:pt idx="7403">
                  <c:v>74.040000000000006</c:v>
                </c:pt>
                <c:pt idx="7404">
                  <c:v>74.05</c:v>
                </c:pt>
                <c:pt idx="7405">
                  <c:v>74.06</c:v>
                </c:pt>
                <c:pt idx="7406">
                  <c:v>74.070000000000007</c:v>
                </c:pt>
                <c:pt idx="7407">
                  <c:v>74.08</c:v>
                </c:pt>
                <c:pt idx="7408">
                  <c:v>74.09</c:v>
                </c:pt>
                <c:pt idx="7409">
                  <c:v>74.100000000000009</c:v>
                </c:pt>
                <c:pt idx="7410">
                  <c:v>74.11</c:v>
                </c:pt>
                <c:pt idx="7411">
                  <c:v>74.12</c:v>
                </c:pt>
                <c:pt idx="7412">
                  <c:v>74.13</c:v>
                </c:pt>
                <c:pt idx="7413">
                  <c:v>74.14</c:v>
                </c:pt>
                <c:pt idx="7414">
                  <c:v>74.150000000000006</c:v>
                </c:pt>
                <c:pt idx="7415">
                  <c:v>74.16</c:v>
                </c:pt>
                <c:pt idx="7416">
                  <c:v>74.17</c:v>
                </c:pt>
                <c:pt idx="7417">
                  <c:v>74.180000000000007</c:v>
                </c:pt>
                <c:pt idx="7418">
                  <c:v>74.19</c:v>
                </c:pt>
                <c:pt idx="7419">
                  <c:v>74.2</c:v>
                </c:pt>
                <c:pt idx="7420">
                  <c:v>74.210000000000008</c:v>
                </c:pt>
                <c:pt idx="7421">
                  <c:v>74.22</c:v>
                </c:pt>
                <c:pt idx="7422">
                  <c:v>74.23</c:v>
                </c:pt>
                <c:pt idx="7423">
                  <c:v>74.239999999999995</c:v>
                </c:pt>
                <c:pt idx="7424">
                  <c:v>74.25</c:v>
                </c:pt>
                <c:pt idx="7425">
                  <c:v>74.260000000000005</c:v>
                </c:pt>
                <c:pt idx="7426">
                  <c:v>74.27</c:v>
                </c:pt>
                <c:pt idx="7427">
                  <c:v>74.28</c:v>
                </c:pt>
                <c:pt idx="7428">
                  <c:v>74.290000000000006</c:v>
                </c:pt>
                <c:pt idx="7429">
                  <c:v>74.3</c:v>
                </c:pt>
                <c:pt idx="7430">
                  <c:v>74.31</c:v>
                </c:pt>
                <c:pt idx="7431">
                  <c:v>74.320000000000007</c:v>
                </c:pt>
                <c:pt idx="7432">
                  <c:v>74.33</c:v>
                </c:pt>
                <c:pt idx="7433">
                  <c:v>74.34</c:v>
                </c:pt>
                <c:pt idx="7434">
                  <c:v>74.350000000000009</c:v>
                </c:pt>
                <c:pt idx="7435">
                  <c:v>74.36</c:v>
                </c:pt>
                <c:pt idx="7436">
                  <c:v>74.37</c:v>
                </c:pt>
                <c:pt idx="7437">
                  <c:v>74.38</c:v>
                </c:pt>
                <c:pt idx="7438">
                  <c:v>74.39</c:v>
                </c:pt>
                <c:pt idx="7439">
                  <c:v>74.400000000000006</c:v>
                </c:pt>
                <c:pt idx="7440">
                  <c:v>74.41</c:v>
                </c:pt>
                <c:pt idx="7441">
                  <c:v>74.42</c:v>
                </c:pt>
                <c:pt idx="7442">
                  <c:v>74.430000000000007</c:v>
                </c:pt>
                <c:pt idx="7443">
                  <c:v>74.44</c:v>
                </c:pt>
                <c:pt idx="7444">
                  <c:v>74.45</c:v>
                </c:pt>
                <c:pt idx="7445">
                  <c:v>74.460000000000008</c:v>
                </c:pt>
                <c:pt idx="7446">
                  <c:v>74.47</c:v>
                </c:pt>
                <c:pt idx="7447">
                  <c:v>74.48</c:v>
                </c:pt>
                <c:pt idx="7448">
                  <c:v>74.489999999999995</c:v>
                </c:pt>
                <c:pt idx="7449">
                  <c:v>74.5</c:v>
                </c:pt>
                <c:pt idx="7450">
                  <c:v>74.510000000000005</c:v>
                </c:pt>
                <c:pt idx="7451">
                  <c:v>74.52</c:v>
                </c:pt>
                <c:pt idx="7452">
                  <c:v>74.53</c:v>
                </c:pt>
                <c:pt idx="7453">
                  <c:v>74.540000000000006</c:v>
                </c:pt>
                <c:pt idx="7454">
                  <c:v>74.55</c:v>
                </c:pt>
                <c:pt idx="7455">
                  <c:v>74.56</c:v>
                </c:pt>
                <c:pt idx="7456">
                  <c:v>74.570000000000007</c:v>
                </c:pt>
                <c:pt idx="7457">
                  <c:v>74.58</c:v>
                </c:pt>
                <c:pt idx="7458">
                  <c:v>74.59</c:v>
                </c:pt>
                <c:pt idx="7459">
                  <c:v>74.600000000000009</c:v>
                </c:pt>
                <c:pt idx="7460">
                  <c:v>74.61</c:v>
                </c:pt>
                <c:pt idx="7461">
                  <c:v>74.62</c:v>
                </c:pt>
                <c:pt idx="7462">
                  <c:v>74.63</c:v>
                </c:pt>
                <c:pt idx="7463">
                  <c:v>74.64</c:v>
                </c:pt>
                <c:pt idx="7464">
                  <c:v>74.650000000000006</c:v>
                </c:pt>
                <c:pt idx="7465">
                  <c:v>74.66</c:v>
                </c:pt>
                <c:pt idx="7466">
                  <c:v>74.67</c:v>
                </c:pt>
                <c:pt idx="7467">
                  <c:v>74.680000000000007</c:v>
                </c:pt>
                <c:pt idx="7468">
                  <c:v>74.69</c:v>
                </c:pt>
                <c:pt idx="7469">
                  <c:v>74.7</c:v>
                </c:pt>
                <c:pt idx="7470">
                  <c:v>74.710000000000008</c:v>
                </c:pt>
                <c:pt idx="7471">
                  <c:v>74.72</c:v>
                </c:pt>
                <c:pt idx="7472">
                  <c:v>74.73</c:v>
                </c:pt>
                <c:pt idx="7473">
                  <c:v>74.739999999999995</c:v>
                </c:pt>
                <c:pt idx="7474">
                  <c:v>74.75</c:v>
                </c:pt>
                <c:pt idx="7475">
                  <c:v>74.760000000000005</c:v>
                </c:pt>
                <c:pt idx="7476">
                  <c:v>74.77</c:v>
                </c:pt>
                <c:pt idx="7477">
                  <c:v>74.78</c:v>
                </c:pt>
                <c:pt idx="7478">
                  <c:v>74.790000000000006</c:v>
                </c:pt>
                <c:pt idx="7479">
                  <c:v>74.8</c:v>
                </c:pt>
                <c:pt idx="7480">
                  <c:v>74.81</c:v>
                </c:pt>
                <c:pt idx="7481">
                  <c:v>74.820000000000007</c:v>
                </c:pt>
                <c:pt idx="7482">
                  <c:v>74.83</c:v>
                </c:pt>
                <c:pt idx="7483">
                  <c:v>74.84</c:v>
                </c:pt>
                <c:pt idx="7484">
                  <c:v>74.850000000000009</c:v>
                </c:pt>
                <c:pt idx="7485">
                  <c:v>74.86</c:v>
                </c:pt>
                <c:pt idx="7486">
                  <c:v>74.87</c:v>
                </c:pt>
                <c:pt idx="7487">
                  <c:v>74.88</c:v>
                </c:pt>
                <c:pt idx="7488">
                  <c:v>74.89</c:v>
                </c:pt>
                <c:pt idx="7489">
                  <c:v>74.900000000000006</c:v>
                </c:pt>
                <c:pt idx="7490">
                  <c:v>74.91</c:v>
                </c:pt>
                <c:pt idx="7491">
                  <c:v>74.92</c:v>
                </c:pt>
                <c:pt idx="7492">
                  <c:v>74.930000000000007</c:v>
                </c:pt>
                <c:pt idx="7493">
                  <c:v>74.94</c:v>
                </c:pt>
                <c:pt idx="7494">
                  <c:v>74.95</c:v>
                </c:pt>
                <c:pt idx="7495">
                  <c:v>74.960000000000008</c:v>
                </c:pt>
                <c:pt idx="7496">
                  <c:v>74.97</c:v>
                </c:pt>
                <c:pt idx="7497">
                  <c:v>74.98</c:v>
                </c:pt>
                <c:pt idx="7498">
                  <c:v>74.989999999999995</c:v>
                </c:pt>
                <c:pt idx="7499">
                  <c:v>75</c:v>
                </c:pt>
                <c:pt idx="7500">
                  <c:v>75.010000000000005</c:v>
                </c:pt>
                <c:pt idx="7501">
                  <c:v>75.02</c:v>
                </c:pt>
                <c:pt idx="7502">
                  <c:v>75.03</c:v>
                </c:pt>
                <c:pt idx="7503">
                  <c:v>75.040000000000006</c:v>
                </c:pt>
                <c:pt idx="7504">
                  <c:v>75.05</c:v>
                </c:pt>
                <c:pt idx="7505">
                  <c:v>75.06</c:v>
                </c:pt>
                <c:pt idx="7506">
                  <c:v>75.070000000000007</c:v>
                </c:pt>
                <c:pt idx="7507">
                  <c:v>75.08</c:v>
                </c:pt>
                <c:pt idx="7508">
                  <c:v>75.09</c:v>
                </c:pt>
                <c:pt idx="7509">
                  <c:v>75.100000000000009</c:v>
                </c:pt>
                <c:pt idx="7510">
                  <c:v>75.11</c:v>
                </c:pt>
                <c:pt idx="7511">
                  <c:v>75.12</c:v>
                </c:pt>
                <c:pt idx="7512">
                  <c:v>75.13</c:v>
                </c:pt>
                <c:pt idx="7513">
                  <c:v>75.14</c:v>
                </c:pt>
                <c:pt idx="7514">
                  <c:v>75.150000000000006</c:v>
                </c:pt>
                <c:pt idx="7515">
                  <c:v>75.16</c:v>
                </c:pt>
                <c:pt idx="7516">
                  <c:v>75.17</c:v>
                </c:pt>
                <c:pt idx="7517">
                  <c:v>75.180000000000007</c:v>
                </c:pt>
                <c:pt idx="7518">
                  <c:v>75.19</c:v>
                </c:pt>
                <c:pt idx="7519">
                  <c:v>75.2</c:v>
                </c:pt>
                <c:pt idx="7520">
                  <c:v>75.210000000000008</c:v>
                </c:pt>
                <c:pt idx="7521">
                  <c:v>75.22</c:v>
                </c:pt>
                <c:pt idx="7522">
                  <c:v>75.23</c:v>
                </c:pt>
                <c:pt idx="7523">
                  <c:v>75.239999999999995</c:v>
                </c:pt>
                <c:pt idx="7524">
                  <c:v>75.25</c:v>
                </c:pt>
                <c:pt idx="7525">
                  <c:v>75.260000000000005</c:v>
                </c:pt>
                <c:pt idx="7526">
                  <c:v>75.27</c:v>
                </c:pt>
                <c:pt idx="7527">
                  <c:v>75.28</c:v>
                </c:pt>
                <c:pt idx="7528">
                  <c:v>75.290000000000006</c:v>
                </c:pt>
                <c:pt idx="7529">
                  <c:v>75.3</c:v>
                </c:pt>
                <c:pt idx="7530">
                  <c:v>75.31</c:v>
                </c:pt>
                <c:pt idx="7531">
                  <c:v>75.320000000000007</c:v>
                </c:pt>
                <c:pt idx="7532">
                  <c:v>75.33</c:v>
                </c:pt>
                <c:pt idx="7533">
                  <c:v>75.34</c:v>
                </c:pt>
                <c:pt idx="7534">
                  <c:v>75.350000000000009</c:v>
                </c:pt>
                <c:pt idx="7535">
                  <c:v>75.36</c:v>
                </c:pt>
                <c:pt idx="7536">
                  <c:v>75.37</c:v>
                </c:pt>
                <c:pt idx="7537">
                  <c:v>75.38</c:v>
                </c:pt>
                <c:pt idx="7538">
                  <c:v>75.39</c:v>
                </c:pt>
                <c:pt idx="7539">
                  <c:v>75.400000000000006</c:v>
                </c:pt>
                <c:pt idx="7540">
                  <c:v>75.41</c:v>
                </c:pt>
                <c:pt idx="7541">
                  <c:v>75.42</c:v>
                </c:pt>
                <c:pt idx="7542">
                  <c:v>75.430000000000007</c:v>
                </c:pt>
                <c:pt idx="7543">
                  <c:v>75.44</c:v>
                </c:pt>
                <c:pt idx="7544">
                  <c:v>75.45</c:v>
                </c:pt>
                <c:pt idx="7545">
                  <c:v>75.460000000000008</c:v>
                </c:pt>
                <c:pt idx="7546">
                  <c:v>75.47</c:v>
                </c:pt>
                <c:pt idx="7547">
                  <c:v>75.48</c:v>
                </c:pt>
                <c:pt idx="7548">
                  <c:v>75.489999999999995</c:v>
                </c:pt>
                <c:pt idx="7549">
                  <c:v>75.5</c:v>
                </c:pt>
                <c:pt idx="7550">
                  <c:v>75.510000000000005</c:v>
                </c:pt>
                <c:pt idx="7551">
                  <c:v>75.52</c:v>
                </c:pt>
                <c:pt idx="7552">
                  <c:v>75.53</c:v>
                </c:pt>
                <c:pt idx="7553">
                  <c:v>75.540000000000006</c:v>
                </c:pt>
                <c:pt idx="7554">
                  <c:v>75.55</c:v>
                </c:pt>
                <c:pt idx="7555">
                  <c:v>75.56</c:v>
                </c:pt>
                <c:pt idx="7556">
                  <c:v>75.570000000000007</c:v>
                </c:pt>
                <c:pt idx="7557">
                  <c:v>75.58</c:v>
                </c:pt>
                <c:pt idx="7558">
                  <c:v>75.59</c:v>
                </c:pt>
                <c:pt idx="7559">
                  <c:v>75.600000000000009</c:v>
                </c:pt>
                <c:pt idx="7560">
                  <c:v>75.61</c:v>
                </c:pt>
                <c:pt idx="7561">
                  <c:v>75.62</c:v>
                </c:pt>
                <c:pt idx="7562">
                  <c:v>75.63</c:v>
                </c:pt>
                <c:pt idx="7563">
                  <c:v>75.64</c:v>
                </c:pt>
                <c:pt idx="7564">
                  <c:v>75.650000000000006</c:v>
                </c:pt>
                <c:pt idx="7565">
                  <c:v>75.66</c:v>
                </c:pt>
                <c:pt idx="7566">
                  <c:v>75.67</c:v>
                </c:pt>
                <c:pt idx="7567">
                  <c:v>75.680000000000007</c:v>
                </c:pt>
                <c:pt idx="7568">
                  <c:v>75.69</c:v>
                </c:pt>
                <c:pt idx="7569">
                  <c:v>75.7</c:v>
                </c:pt>
                <c:pt idx="7570">
                  <c:v>75.710000000000008</c:v>
                </c:pt>
                <c:pt idx="7571">
                  <c:v>75.72</c:v>
                </c:pt>
                <c:pt idx="7572">
                  <c:v>75.73</c:v>
                </c:pt>
                <c:pt idx="7573">
                  <c:v>75.739999999999995</c:v>
                </c:pt>
                <c:pt idx="7574">
                  <c:v>75.75</c:v>
                </c:pt>
                <c:pt idx="7575">
                  <c:v>75.760000000000005</c:v>
                </c:pt>
                <c:pt idx="7576">
                  <c:v>75.77</c:v>
                </c:pt>
                <c:pt idx="7577">
                  <c:v>75.78</c:v>
                </c:pt>
                <c:pt idx="7578">
                  <c:v>75.790000000000006</c:v>
                </c:pt>
                <c:pt idx="7579">
                  <c:v>75.8</c:v>
                </c:pt>
                <c:pt idx="7580">
                  <c:v>75.81</c:v>
                </c:pt>
                <c:pt idx="7581">
                  <c:v>75.820000000000007</c:v>
                </c:pt>
                <c:pt idx="7582">
                  <c:v>75.83</c:v>
                </c:pt>
                <c:pt idx="7583">
                  <c:v>75.84</c:v>
                </c:pt>
                <c:pt idx="7584">
                  <c:v>75.850000000000009</c:v>
                </c:pt>
                <c:pt idx="7585">
                  <c:v>75.86</c:v>
                </c:pt>
                <c:pt idx="7586">
                  <c:v>75.87</c:v>
                </c:pt>
                <c:pt idx="7587">
                  <c:v>75.88</c:v>
                </c:pt>
                <c:pt idx="7588">
                  <c:v>75.89</c:v>
                </c:pt>
                <c:pt idx="7589">
                  <c:v>75.900000000000006</c:v>
                </c:pt>
                <c:pt idx="7590">
                  <c:v>75.91</c:v>
                </c:pt>
                <c:pt idx="7591">
                  <c:v>75.92</c:v>
                </c:pt>
                <c:pt idx="7592">
                  <c:v>75.930000000000007</c:v>
                </c:pt>
                <c:pt idx="7593">
                  <c:v>75.94</c:v>
                </c:pt>
                <c:pt idx="7594">
                  <c:v>75.95</c:v>
                </c:pt>
                <c:pt idx="7595">
                  <c:v>75.960000000000008</c:v>
                </c:pt>
                <c:pt idx="7596">
                  <c:v>75.97</c:v>
                </c:pt>
                <c:pt idx="7597">
                  <c:v>75.98</c:v>
                </c:pt>
                <c:pt idx="7598">
                  <c:v>75.989999999999995</c:v>
                </c:pt>
                <c:pt idx="7599">
                  <c:v>76</c:v>
                </c:pt>
                <c:pt idx="7600">
                  <c:v>76.010000000000005</c:v>
                </c:pt>
                <c:pt idx="7601">
                  <c:v>76.02</c:v>
                </c:pt>
                <c:pt idx="7602">
                  <c:v>76.03</c:v>
                </c:pt>
                <c:pt idx="7603">
                  <c:v>76.040000000000006</c:v>
                </c:pt>
                <c:pt idx="7604">
                  <c:v>76.05</c:v>
                </c:pt>
                <c:pt idx="7605">
                  <c:v>76.06</c:v>
                </c:pt>
                <c:pt idx="7606">
                  <c:v>76.070000000000007</c:v>
                </c:pt>
                <c:pt idx="7607">
                  <c:v>76.08</c:v>
                </c:pt>
                <c:pt idx="7608">
                  <c:v>76.09</c:v>
                </c:pt>
                <c:pt idx="7609">
                  <c:v>76.100000000000009</c:v>
                </c:pt>
                <c:pt idx="7610">
                  <c:v>76.11</c:v>
                </c:pt>
                <c:pt idx="7611">
                  <c:v>76.12</c:v>
                </c:pt>
                <c:pt idx="7612">
                  <c:v>76.13</c:v>
                </c:pt>
                <c:pt idx="7613">
                  <c:v>76.14</c:v>
                </c:pt>
                <c:pt idx="7614">
                  <c:v>76.150000000000006</c:v>
                </c:pt>
                <c:pt idx="7615">
                  <c:v>76.16</c:v>
                </c:pt>
                <c:pt idx="7616">
                  <c:v>76.17</c:v>
                </c:pt>
                <c:pt idx="7617">
                  <c:v>76.180000000000007</c:v>
                </c:pt>
                <c:pt idx="7618">
                  <c:v>76.19</c:v>
                </c:pt>
                <c:pt idx="7619">
                  <c:v>76.2</c:v>
                </c:pt>
                <c:pt idx="7620">
                  <c:v>76.210000000000008</c:v>
                </c:pt>
                <c:pt idx="7621">
                  <c:v>76.22</c:v>
                </c:pt>
                <c:pt idx="7622">
                  <c:v>76.23</c:v>
                </c:pt>
                <c:pt idx="7623">
                  <c:v>76.239999999999995</c:v>
                </c:pt>
                <c:pt idx="7624">
                  <c:v>76.25</c:v>
                </c:pt>
                <c:pt idx="7625">
                  <c:v>76.260000000000005</c:v>
                </c:pt>
                <c:pt idx="7626">
                  <c:v>76.27</c:v>
                </c:pt>
                <c:pt idx="7627">
                  <c:v>76.28</c:v>
                </c:pt>
                <c:pt idx="7628">
                  <c:v>76.290000000000006</c:v>
                </c:pt>
                <c:pt idx="7629">
                  <c:v>76.3</c:v>
                </c:pt>
                <c:pt idx="7630">
                  <c:v>76.31</c:v>
                </c:pt>
                <c:pt idx="7631">
                  <c:v>76.320000000000007</c:v>
                </c:pt>
                <c:pt idx="7632">
                  <c:v>76.33</c:v>
                </c:pt>
                <c:pt idx="7633">
                  <c:v>76.34</c:v>
                </c:pt>
                <c:pt idx="7634">
                  <c:v>76.350000000000009</c:v>
                </c:pt>
                <c:pt idx="7635">
                  <c:v>76.36</c:v>
                </c:pt>
                <c:pt idx="7636">
                  <c:v>76.37</c:v>
                </c:pt>
                <c:pt idx="7637">
                  <c:v>76.38</c:v>
                </c:pt>
                <c:pt idx="7638">
                  <c:v>76.39</c:v>
                </c:pt>
                <c:pt idx="7639">
                  <c:v>76.400000000000006</c:v>
                </c:pt>
                <c:pt idx="7640">
                  <c:v>76.41</c:v>
                </c:pt>
                <c:pt idx="7641">
                  <c:v>76.42</c:v>
                </c:pt>
                <c:pt idx="7642">
                  <c:v>76.430000000000007</c:v>
                </c:pt>
                <c:pt idx="7643">
                  <c:v>76.44</c:v>
                </c:pt>
                <c:pt idx="7644">
                  <c:v>76.45</c:v>
                </c:pt>
                <c:pt idx="7645">
                  <c:v>76.460000000000008</c:v>
                </c:pt>
                <c:pt idx="7646">
                  <c:v>76.47</c:v>
                </c:pt>
                <c:pt idx="7647">
                  <c:v>76.48</c:v>
                </c:pt>
                <c:pt idx="7648">
                  <c:v>76.489999999999995</c:v>
                </c:pt>
                <c:pt idx="7649">
                  <c:v>76.5</c:v>
                </c:pt>
                <c:pt idx="7650">
                  <c:v>76.510000000000005</c:v>
                </c:pt>
                <c:pt idx="7651">
                  <c:v>76.52</c:v>
                </c:pt>
                <c:pt idx="7652">
                  <c:v>76.53</c:v>
                </c:pt>
                <c:pt idx="7653">
                  <c:v>76.540000000000006</c:v>
                </c:pt>
                <c:pt idx="7654">
                  <c:v>76.55</c:v>
                </c:pt>
                <c:pt idx="7655">
                  <c:v>76.56</c:v>
                </c:pt>
                <c:pt idx="7656">
                  <c:v>76.570000000000007</c:v>
                </c:pt>
                <c:pt idx="7657">
                  <c:v>76.58</c:v>
                </c:pt>
                <c:pt idx="7658">
                  <c:v>76.59</c:v>
                </c:pt>
                <c:pt idx="7659">
                  <c:v>76.600000000000009</c:v>
                </c:pt>
                <c:pt idx="7660">
                  <c:v>76.61</c:v>
                </c:pt>
                <c:pt idx="7661">
                  <c:v>76.62</c:v>
                </c:pt>
                <c:pt idx="7662">
                  <c:v>76.63</c:v>
                </c:pt>
                <c:pt idx="7663">
                  <c:v>76.64</c:v>
                </c:pt>
                <c:pt idx="7664">
                  <c:v>76.650000000000006</c:v>
                </c:pt>
                <c:pt idx="7665">
                  <c:v>76.66</c:v>
                </c:pt>
                <c:pt idx="7666">
                  <c:v>76.67</c:v>
                </c:pt>
                <c:pt idx="7667">
                  <c:v>76.680000000000007</c:v>
                </c:pt>
                <c:pt idx="7668">
                  <c:v>76.69</c:v>
                </c:pt>
                <c:pt idx="7669">
                  <c:v>76.7</c:v>
                </c:pt>
                <c:pt idx="7670">
                  <c:v>76.710000000000008</c:v>
                </c:pt>
                <c:pt idx="7671">
                  <c:v>76.72</c:v>
                </c:pt>
                <c:pt idx="7672">
                  <c:v>76.73</c:v>
                </c:pt>
                <c:pt idx="7673">
                  <c:v>76.739999999999995</c:v>
                </c:pt>
                <c:pt idx="7674">
                  <c:v>76.75</c:v>
                </c:pt>
                <c:pt idx="7675">
                  <c:v>76.760000000000005</c:v>
                </c:pt>
                <c:pt idx="7676">
                  <c:v>76.77</c:v>
                </c:pt>
                <c:pt idx="7677">
                  <c:v>76.78</c:v>
                </c:pt>
                <c:pt idx="7678">
                  <c:v>76.790000000000006</c:v>
                </c:pt>
                <c:pt idx="7679">
                  <c:v>76.8</c:v>
                </c:pt>
                <c:pt idx="7680">
                  <c:v>76.81</c:v>
                </c:pt>
                <c:pt idx="7681">
                  <c:v>76.820000000000007</c:v>
                </c:pt>
                <c:pt idx="7682">
                  <c:v>76.83</c:v>
                </c:pt>
                <c:pt idx="7683">
                  <c:v>76.84</c:v>
                </c:pt>
                <c:pt idx="7684">
                  <c:v>76.850000000000009</c:v>
                </c:pt>
                <c:pt idx="7685">
                  <c:v>76.86</c:v>
                </c:pt>
                <c:pt idx="7686">
                  <c:v>76.87</c:v>
                </c:pt>
                <c:pt idx="7687">
                  <c:v>76.88</c:v>
                </c:pt>
                <c:pt idx="7688">
                  <c:v>76.89</c:v>
                </c:pt>
                <c:pt idx="7689">
                  <c:v>76.900000000000006</c:v>
                </c:pt>
                <c:pt idx="7690">
                  <c:v>76.91</c:v>
                </c:pt>
                <c:pt idx="7691">
                  <c:v>76.92</c:v>
                </c:pt>
                <c:pt idx="7692">
                  <c:v>76.930000000000007</c:v>
                </c:pt>
                <c:pt idx="7693">
                  <c:v>76.94</c:v>
                </c:pt>
                <c:pt idx="7694">
                  <c:v>76.95</c:v>
                </c:pt>
                <c:pt idx="7695">
                  <c:v>76.960000000000008</c:v>
                </c:pt>
                <c:pt idx="7696">
                  <c:v>76.97</c:v>
                </c:pt>
                <c:pt idx="7697">
                  <c:v>76.98</c:v>
                </c:pt>
                <c:pt idx="7698">
                  <c:v>76.989999999999995</c:v>
                </c:pt>
                <c:pt idx="7699">
                  <c:v>77</c:v>
                </c:pt>
                <c:pt idx="7700">
                  <c:v>77.010000000000005</c:v>
                </c:pt>
                <c:pt idx="7701">
                  <c:v>77.02</c:v>
                </c:pt>
                <c:pt idx="7702">
                  <c:v>77.03</c:v>
                </c:pt>
                <c:pt idx="7703">
                  <c:v>77.040000000000006</c:v>
                </c:pt>
                <c:pt idx="7704">
                  <c:v>77.05</c:v>
                </c:pt>
                <c:pt idx="7705">
                  <c:v>77.06</c:v>
                </c:pt>
                <c:pt idx="7706">
                  <c:v>77.070000000000007</c:v>
                </c:pt>
                <c:pt idx="7707">
                  <c:v>77.08</c:v>
                </c:pt>
                <c:pt idx="7708">
                  <c:v>77.09</c:v>
                </c:pt>
                <c:pt idx="7709">
                  <c:v>77.100000000000009</c:v>
                </c:pt>
                <c:pt idx="7710">
                  <c:v>77.11</c:v>
                </c:pt>
                <c:pt idx="7711">
                  <c:v>77.12</c:v>
                </c:pt>
                <c:pt idx="7712">
                  <c:v>77.13</c:v>
                </c:pt>
                <c:pt idx="7713">
                  <c:v>77.14</c:v>
                </c:pt>
                <c:pt idx="7714">
                  <c:v>77.150000000000006</c:v>
                </c:pt>
                <c:pt idx="7715">
                  <c:v>77.16</c:v>
                </c:pt>
                <c:pt idx="7716">
                  <c:v>77.17</c:v>
                </c:pt>
                <c:pt idx="7717">
                  <c:v>77.180000000000007</c:v>
                </c:pt>
                <c:pt idx="7718">
                  <c:v>77.19</c:v>
                </c:pt>
                <c:pt idx="7719">
                  <c:v>77.2</c:v>
                </c:pt>
                <c:pt idx="7720">
                  <c:v>77.210000000000008</c:v>
                </c:pt>
                <c:pt idx="7721">
                  <c:v>77.22</c:v>
                </c:pt>
                <c:pt idx="7722">
                  <c:v>77.23</c:v>
                </c:pt>
                <c:pt idx="7723">
                  <c:v>77.239999999999995</c:v>
                </c:pt>
                <c:pt idx="7724">
                  <c:v>77.25</c:v>
                </c:pt>
                <c:pt idx="7725">
                  <c:v>77.260000000000005</c:v>
                </c:pt>
                <c:pt idx="7726">
                  <c:v>77.27</c:v>
                </c:pt>
                <c:pt idx="7727">
                  <c:v>77.28</c:v>
                </c:pt>
                <c:pt idx="7728">
                  <c:v>77.290000000000006</c:v>
                </c:pt>
                <c:pt idx="7729">
                  <c:v>77.3</c:v>
                </c:pt>
                <c:pt idx="7730">
                  <c:v>77.31</c:v>
                </c:pt>
                <c:pt idx="7731">
                  <c:v>77.320000000000007</c:v>
                </c:pt>
                <c:pt idx="7732">
                  <c:v>77.33</c:v>
                </c:pt>
                <c:pt idx="7733">
                  <c:v>77.34</c:v>
                </c:pt>
                <c:pt idx="7734">
                  <c:v>77.350000000000009</c:v>
                </c:pt>
                <c:pt idx="7735">
                  <c:v>77.36</c:v>
                </c:pt>
                <c:pt idx="7736">
                  <c:v>77.37</c:v>
                </c:pt>
                <c:pt idx="7737">
                  <c:v>77.38</c:v>
                </c:pt>
                <c:pt idx="7738">
                  <c:v>77.39</c:v>
                </c:pt>
                <c:pt idx="7739">
                  <c:v>77.400000000000006</c:v>
                </c:pt>
                <c:pt idx="7740">
                  <c:v>77.41</c:v>
                </c:pt>
                <c:pt idx="7741">
                  <c:v>77.42</c:v>
                </c:pt>
                <c:pt idx="7742">
                  <c:v>77.430000000000007</c:v>
                </c:pt>
                <c:pt idx="7743">
                  <c:v>77.44</c:v>
                </c:pt>
                <c:pt idx="7744">
                  <c:v>77.45</c:v>
                </c:pt>
                <c:pt idx="7745">
                  <c:v>77.460000000000008</c:v>
                </c:pt>
                <c:pt idx="7746">
                  <c:v>77.47</c:v>
                </c:pt>
                <c:pt idx="7747">
                  <c:v>77.48</c:v>
                </c:pt>
                <c:pt idx="7748">
                  <c:v>77.489999999999995</c:v>
                </c:pt>
                <c:pt idx="7749">
                  <c:v>77.5</c:v>
                </c:pt>
                <c:pt idx="7750">
                  <c:v>77.510000000000005</c:v>
                </c:pt>
                <c:pt idx="7751">
                  <c:v>77.52</c:v>
                </c:pt>
                <c:pt idx="7752">
                  <c:v>77.53</c:v>
                </c:pt>
                <c:pt idx="7753">
                  <c:v>77.540000000000006</c:v>
                </c:pt>
                <c:pt idx="7754">
                  <c:v>77.55</c:v>
                </c:pt>
                <c:pt idx="7755">
                  <c:v>77.56</c:v>
                </c:pt>
                <c:pt idx="7756">
                  <c:v>77.570000000000007</c:v>
                </c:pt>
                <c:pt idx="7757">
                  <c:v>77.58</c:v>
                </c:pt>
                <c:pt idx="7758">
                  <c:v>77.59</c:v>
                </c:pt>
                <c:pt idx="7759">
                  <c:v>77.600000000000009</c:v>
                </c:pt>
                <c:pt idx="7760">
                  <c:v>77.61</c:v>
                </c:pt>
                <c:pt idx="7761">
                  <c:v>77.62</c:v>
                </c:pt>
                <c:pt idx="7762">
                  <c:v>77.63</c:v>
                </c:pt>
                <c:pt idx="7763">
                  <c:v>77.64</c:v>
                </c:pt>
                <c:pt idx="7764">
                  <c:v>77.650000000000006</c:v>
                </c:pt>
                <c:pt idx="7765">
                  <c:v>77.66</c:v>
                </c:pt>
                <c:pt idx="7766">
                  <c:v>77.67</c:v>
                </c:pt>
                <c:pt idx="7767">
                  <c:v>77.680000000000007</c:v>
                </c:pt>
                <c:pt idx="7768">
                  <c:v>77.69</c:v>
                </c:pt>
                <c:pt idx="7769">
                  <c:v>77.7</c:v>
                </c:pt>
                <c:pt idx="7770">
                  <c:v>77.710000000000008</c:v>
                </c:pt>
                <c:pt idx="7771">
                  <c:v>77.72</c:v>
                </c:pt>
                <c:pt idx="7772">
                  <c:v>77.73</c:v>
                </c:pt>
                <c:pt idx="7773">
                  <c:v>77.739999999999995</c:v>
                </c:pt>
                <c:pt idx="7774">
                  <c:v>77.75</c:v>
                </c:pt>
                <c:pt idx="7775">
                  <c:v>77.760000000000005</c:v>
                </c:pt>
                <c:pt idx="7776">
                  <c:v>77.77</c:v>
                </c:pt>
                <c:pt idx="7777">
                  <c:v>77.78</c:v>
                </c:pt>
                <c:pt idx="7778">
                  <c:v>77.790000000000006</c:v>
                </c:pt>
                <c:pt idx="7779">
                  <c:v>77.8</c:v>
                </c:pt>
                <c:pt idx="7780">
                  <c:v>77.81</c:v>
                </c:pt>
                <c:pt idx="7781">
                  <c:v>77.820000000000007</c:v>
                </c:pt>
                <c:pt idx="7782">
                  <c:v>77.83</c:v>
                </c:pt>
                <c:pt idx="7783">
                  <c:v>77.84</c:v>
                </c:pt>
                <c:pt idx="7784">
                  <c:v>77.850000000000009</c:v>
                </c:pt>
                <c:pt idx="7785">
                  <c:v>77.86</c:v>
                </c:pt>
                <c:pt idx="7786">
                  <c:v>77.87</c:v>
                </c:pt>
                <c:pt idx="7787">
                  <c:v>77.88</c:v>
                </c:pt>
                <c:pt idx="7788">
                  <c:v>77.89</c:v>
                </c:pt>
                <c:pt idx="7789">
                  <c:v>77.900000000000006</c:v>
                </c:pt>
                <c:pt idx="7790">
                  <c:v>77.91</c:v>
                </c:pt>
                <c:pt idx="7791">
                  <c:v>77.92</c:v>
                </c:pt>
                <c:pt idx="7792">
                  <c:v>77.930000000000007</c:v>
                </c:pt>
                <c:pt idx="7793">
                  <c:v>77.94</c:v>
                </c:pt>
                <c:pt idx="7794">
                  <c:v>77.95</c:v>
                </c:pt>
                <c:pt idx="7795">
                  <c:v>77.960000000000008</c:v>
                </c:pt>
                <c:pt idx="7796">
                  <c:v>77.97</c:v>
                </c:pt>
                <c:pt idx="7797">
                  <c:v>77.98</c:v>
                </c:pt>
                <c:pt idx="7798">
                  <c:v>77.989999999999995</c:v>
                </c:pt>
                <c:pt idx="7799">
                  <c:v>78</c:v>
                </c:pt>
                <c:pt idx="7800">
                  <c:v>78.010000000000005</c:v>
                </c:pt>
                <c:pt idx="7801">
                  <c:v>78.02</c:v>
                </c:pt>
                <c:pt idx="7802">
                  <c:v>78.03</c:v>
                </c:pt>
                <c:pt idx="7803">
                  <c:v>78.040000000000006</c:v>
                </c:pt>
                <c:pt idx="7804">
                  <c:v>78.05</c:v>
                </c:pt>
                <c:pt idx="7805">
                  <c:v>78.06</c:v>
                </c:pt>
                <c:pt idx="7806">
                  <c:v>78.070000000000007</c:v>
                </c:pt>
                <c:pt idx="7807">
                  <c:v>78.08</c:v>
                </c:pt>
                <c:pt idx="7808">
                  <c:v>78.09</c:v>
                </c:pt>
                <c:pt idx="7809">
                  <c:v>78.100000000000009</c:v>
                </c:pt>
                <c:pt idx="7810">
                  <c:v>78.11</c:v>
                </c:pt>
                <c:pt idx="7811">
                  <c:v>78.12</c:v>
                </c:pt>
                <c:pt idx="7812">
                  <c:v>78.13</c:v>
                </c:pt>
                <c:pt idx="7813">
                  <c:v>78.14</c:v>
                </c:pt>
                <c:pt idx="7814">
                  <c:v>78.150000000000006</c:v>
                </c:pt>
                <c:pt idx="7815">
                  <c:v>78.16</c:v>
                </c:pt>
                <c:pt idx="7816">
                  <c:v>78.17</c:v>
                </c:pt>
                <c:pt idx="7817">
                  <c:v>78.180000000000007</c:v>
                </c:pt>
                <c:pt idx="7818">
                  <c:v>78.19</c:v>
                </c:pt>
                <c:pt idx="7819">
                  <c:v>78.2</c:v>
                </c:pt>
                <c:pt idx="7820">
                  <c:v>78.210000000000008</c:v>
                </c:pt>
                <c:pt idx="7821">
                  <c:v>78.22</c:v>
                </c:pt>
                <c:pt idx="7822">
                  <c:v>78.23</c:v>
                </c:pt>
                <c:pt idx="7823">
                  <c:v>78.239999999999995</c:v>
                </c:pt>
                <c:pt idx="7824">
                  <c:v>78.25</c:v>
                </c:pt>
                <c:pt idx="7825">
                  <c:v>78.260000000000005</c:v>
                </c:pt>
                <c:pt idx="7826">
                  <c:v>78.27</c:v>
                </c:pt>
                <c:pt idx="7827">
                  <c:v>78.28</c:v>
                </c:pt>
                <c:pt idx="7828">
                  <c:v>78.290000000000006</c:v>
                </c:pt>
                <c:pt idx="7829">
                  <c:v>78.3</c:v>
                </c:pt>
                <c:pt idx="7830">
                  <c:v>78.31</c:v>
                </c:pt>
                <c:pt idx="7831">
                  <c:v>78.320000000000007</c:v>
                </c:pt>
                <c:pt idx="7832">
                  <c:v>78.33</c:v>
                </c:pt>
                <c:pt idx="7833">
                  <c:v>78.34</c:v>
                </c:pt>
                <c:pt idx="7834">
                  <c:v>78.350000000000009</c:v>
                </c:pt>
                <c:pt idx="7835">
                  <c:v>78.36</c:v>
                </c:pt>
                <c:pt idx="7836">
                  <c:v>78.37</c:v>
                </c:pt>
                <c:pt idx="7837">
                  <c:v>78.38</c:v>
                </c:pt>
                <c:pt idx="7838">
                  <c:v>78.39</c:v>
                </c:pt>
                <c:pt idx="7839">
                  <c:v>78.400000000000006</c:v>
                </c:pt>
                <c:pt idx="7840">
                  <c:v>78.41</c:v>
                </c:pt>
                <c:pt idx="7841">
                  <c:v>78.42</c:v>
                </c:pt>
                <c:pt idx="7842">
                  <c:v>78.430000000000007</c:v>
                </c:pt>
                <c:pt idx="7843">
                  <c:v>78.44</c:v>
                </c:pt>
                <c:pt idx="7844">
                  <c:v>78.45</c:v>
                </c:pt>
                <c:pt idx="7845">
                  <c:v>78.460000000000008</c:v>
                </c:pt>
                <c:pt idx="7846">
                  <c:v>78.47</c:v>
                </c:pt>
                <c:pt idx="7847">
                  <c:v>78.48</c:v>
                </c:pt>
                <c:pt idx="7848">
                  <c:v>78.489999999999995</c:v>
                </c:pt>
                <c:pt idx="7849">
                  <c:v>78.5</c:v>
                </c:pt>
                <c:pt idx="7850">
                  <c:v>78.510000000000005</c:v>
                </c:pt>
                <c:pt idx="7851">
                  <c:v>78.52</c:v>
                </c:pt>
                <c:pt idx="7852">
                  <c:v>78.53</c:v>
                </c:pt>
                <c:pt idx="7853">
                  <c:v>78.540000000000006</c:v>
                </c:pt>
                <c:pt idx="7854">
                  <c:v>78.55</c:v>
                </c:pt>
                <c:pt idx="7855">
                  <c:v>78.56</c:v>
                </c:pt>
                <c:pt idx="7856">
                  <c:v>78.570000000000007</c:v>
                </c:pt>
                <c:pt idx="7857">
                  <c:v>78.58</c:v>
                </c:pt>
                <c:pt idx="7858">
                  <c:v>78.59</c:v>
                </c:pt>
                <c:pt idx="7859">
                  <c:v>78.600000000000009</c:v>
                </c:pt>
                <c:pt idx="7860">
                  <c:v>78.61</c:v>
                </c:pt>
                <c:pt idx="7861">
                  <c:v>78.62</c:v>
                </c:pt>
                <c:pt idx="7862">
                  <c:v>78.63</c:v>
                </c:pt>
                <c:pt idx="7863">
                  <c:v>78.64</c:v>
                </c:pt>
                <c:pt idx="7864">
                  <c:v>78.650000000000006</c:v>
                </c:pt>
                <c:pt idx="7865">
                  <c:v>78.66</c:v>
                </c:pt>
                <c:pt idx="7866">
                  <c:v>78.67</c:v>
                </c:pt>
                <c:pt idx="7867">
                  <c:v>78.680000000000007</c:v>
                </c:pt>
                <c:pt idx="7868">
                  <c:v>78.69</c:v>
                </c:pt>
                <c:pt idx="7869">
                  <c:v>78.7</c:v>
                </c:pt>
                <c:pt idx="7870">
                  <c:v>78.710000000000008</c:v>
                </c:pt>
                <c:pt idx="7871">
                  <c:v>78.72</c:v>
                </c:pt>
                <c:pt idx="7872">
                  <c:v>78.73</c:v>
                </c:pt>
                <c:pt idx="7873">
                  <c:v>78.739999999999995</c:v>
                </c:pt>
                <c:pt idx="7874">
                  <c:v>78.75</c:v>
                </c:pt>
                <c:pt idx="7875">
                  <c:v>78.760000000000005</c:v>
                </c:pt>
                <c:pt idx="7876">
                  <c:v>78.77</c:v>
                </c:pt>
                <c:pt idx="7877">
                  <c:v>78.78</c:v>
                </c:pt>
                <c:pt idx="7878">
                  <c:v>78.790000000000006</c:v>
                </c:pt>
                <c:pt idx="7879">
                  <c:v>78.8</c:v>
                </c:pt>
                <c:pt idx="7880">
                  <c:v>78.81</c:v>
                </c:pt>
                <c:pt idx="7881">
                  <c:v>78.820000000000007</c:v>
                </c:pt>
                <c:pt idx="7882">
                  <c:v>78.83</c:v>
                </c:pt>
                <c:pt idx="7883">
                  <c:v>78.84</c:v>
                </c:pt>
                <c:pt idx="7884">
                  <c:v>78.850000000000009</c:v>
                </c:pt>
                <c:pt idx="7885">
                  <c:v>78.86</c:v>
                </c:pt>
                <c:pt idx="7886">
                  <c:v>78.87</c:v>
                </c:pt>
                <c:pt idx="7887">
                  <c:v>78.88</c:v>
                </c:pt>
                <c:pt idx="7888">
                  <c:v>78.89</c:v>
                </c:pt>
                <c:pt idx="7889">
                  <c:v>78.900000000000006</c:v>
                </c:pt>
                <c:pt idx="7890">
                  <c:v>78.91</c:v>
                </c:pt>
                <c:pt idx="7891">
                  <c:v>78.92</c:v>
                </c:pt>
                <c:pt idx="7892">
                  <c:v>78.930000000000007</c:v>
                </c:pt>
                <c:pt idx="7893">
                  <c:v>78.94</c:v>
                </c:pt>
                <c:pt idx="7894">
                  <c:v>78.95</c:v>
                </c:pt>
                <c:pt idx="7895">
                  <c:v>78.960000000000008</c:v>
                </c:pt>
                <c:pt idx="7896">
                  <c:v>78.97</c:v>
                </c:pt>
                <c:pt idx="7897">
                  <c:v>78.98</c:v>
                </c:pt>
                <c:pt idx="7898">
                  <c:v>78.989999999999995</c:v>
                </c:pt>
                <c:pt idx="7899">
                  <c:v>79</c:v>
                </c:pt>
                <c:pt idx="7900">
                  <c:v>79.010000000000005</c:v>
                </c:pt>
                <c:pt idx="7901">
                  <c:v>79.02</c:v>
                </c:pt>
                <c:pt idx="7902">
                  <c:v>79.03</c:v>
                </c:pt>
                <c:pt idx="7903">
                  <c:v>79.040000000000006</c:v>
                </c:pt>
                <c:pt idx="7904">
                  <c:v>79.05</c:v>
                </c:pt>
                <c:pt idx="7905">
                  <c:v>79.06</c:v>
                </c:pt>
                <c:pt idx="7906">
                  <c:v>79.070000000000007</c:v>
                </c:pt>
                <c:pt idx="7907">
                  <c:v>79.08</c:v>
                </c:pt>
                <c:pt idx="7908">
                  <c:v>79.09</c:v>
                </c:pt>
                <c:pt idx="7909">
                  <c:v>79.100000000000009</c:v>
                </c:pt>
                <c:pt idx="7910">
                  <c:v>79.11</c:v>
                </c:pt>
                <c:pt idx="7911">
                  <c:v>79.12</c:v>
                </c:pt>
                <c:pt idx="7912">
                  <c:v>79.13</c:v>
                </c:pt>
                <c:pt idx="7913">
                  <c:v>79.14</c:v>
                </c:pt>
                <c:pt idx="7914">
                  <c:v>79.150000000000006</c:v>
                </c:pt>
                <c:pt idx="7915">
                  <c:v>79.16</c:v>
                </c:pt>
                <c:pt idx="7916">
                  <c:v>79.17</c:v>
                </c:pt>
                <c:pt idx="7917">
                  <c:v>79.180000000000007</c:v>
                </c:pt>
                <c:pt idx="7918">
                  <c:v>79.19</c:v>
                </c:pt>
                <c:pt idx="7919">
                  <c:v>79.2</c:v>
                </c:pt>
                <c:pt idx="7920">
                  <c:v>79.210000000000008</c:v>
                </c:pt>
                <c:pt idx="7921">
                  <c:v>79.22</c:v>
                </c:pt>
                <c:pt idx="7922">
                  <c:v>79.23</c:v>
                </c:pt>
                <c:pt idx="7923">
                  <c:v>79.239999999999995</c:v>
                </c:pt>
                <c:pt idx="7924">
                  <c:v>79.25</c:v>
                </c:pt>
                <c:pt idx="7925">
                  <c:v>79.260000000000005</c:v>
                </c:pt>
                <c:pt idx="7926">
                  <c:v>79.27</c:v>
                </c:pt>
                <c:pt idx="7927">
                  <c:v>79.28</c:v>
                </c:pt>
                <c:pt idx="7928">
                  <c:v>79.290000000000006</c:v>
                </c:pt>
                <c:pt idx="7929">
                  <c:v>79.3</c:v>
                </c:pt>
                <c:pt idx="7930">
                  <c:v>79.31</c:v>
                </c:pt>
                <c:pt idx="7931">
                  <c:v>79.320000000000007</c:v>
                </c:pt>
                <c:pt idx="7932">
                  <c:v>79.33</c:v>
                </c:pt>
                <c:pt idx="7933">
                  <c:v>79.34</c:v>
                </c:pt>
                <c:pt idx="7934">
                  <c:v>79.350000000000009</c:v>
                </c:pt>
                <c:pt idx="7935">
                  <c:v>79.36</c:v>
                </c:pt>
                <c:pt idx="7936">
                  <c:v>79.37</c:v>
                </c:pt>
                <c:pt idx="7937">
                  <c:v>79.38</c:v>
                </c:pt>
                <c:pt idx="7938">
                  <c:v>79.39</c:v>
                </c:pt>
                <c:pt idx="7939">
                  <c:v>79.400000000000006</c:v>
                </c:pt>
                <c:pt idx="7940">
                  <c:v>79.41</c:v>
                </c:pt>
                <c:pt idx="7941">
                  <c:v>79.42</c:v>
                </c:pt>
                <c:pt idx="7942">
                  <c:v>79.430000000000007</c:v>
                </c:pt>
                <c:pt idx="7943">
                  <c:v>79.44</c:v>
                </c:pt>
                <c:pt idx="7944">
                  <c:v>79.45</c:v>
                </c:pt>
                <c:pt idx="7945">
                  <c:v>79.460000000000008</c:v>
                </c:pt>
                <c:pt idx="7946">
                  <c:v>79.47</c:v>
                </c:pt>
                <c:pt idx="7947">
                  <c:v>79.48</c:v>
                </c:pt>
                <c:pt idx="7948">
                  <c:v>79.489999999999995</c:v>
                </c:pt>
                <c:pt idx="7949">
                  <c:v>79.5</c:v>
                </c:pt>
                <c:pt idx="7950">
                  <c:v>79.510000000000005</c:v>
                </c:pt>
                <c:pt idx="7951">
                  <c:v>79.52</c:v>
                </c:pt>
                <c:pt idx="7952">
                  <c:v>79.53</c:v>
                </c:pt>
                <c:pt idx="7953">
                  <c:v>79.540000000000006</c:v>
                </c:pt>
                <c:pt idx="7954">
                  <c:v>79.55</c:v>
                </c:pt>
                <c:pt idx="7955">
                  <c:v>79.56</c:v>
                </c:pt>
                <c:pt idx="7956">
                  <c:v>79.570000000000007</c:v>
                </c:pt>
                <c:pt idx="7957">
                  <c:v>79.58</c:v>
                </c:pt>
                <c:pt idx="7958">
                  <c:v>79.59</c:v>
                </c:pt>
                <c:pt idx="7959">
                  <c:v>79.600000000000009</c:v>
                </c:pt>
                <c:pt idx="7960">
                  <c:v>79.61</c:v>
                </c:pt>
                <c:pt idx="7961">
                  <c:v>79.62</c:v>
                </c:pt>
                <c:pt idx="7962">
                  <c:v>79.63</c:v>
                </c:pt>
                <c:pt idx="7963">
                  <c:v>79.64</c:v>
                </c:pt>
                <c:pt idx="7964">
                  <c:v>79.650000000000006</c:v>
                </c:pt>
                <c:pt idx="7965">
                  <c:v>79.66</c:v>
                </c:pt>
                <c:pt idx="7966">
                  <c:v>79.67</c:v>
                </c:pt>
                <c:pt idx="7967">
                  <c:v>79.680000000000007</c:v>
                </c:pt>
                <c:pt idx="7968">
                  <c:v>79.69</c:v>
                </c:pt>
                <c:pt idx="7969">
                  <c:v>79.7</c:v>
                </c:pt>
                <c:pt idx="7970">
                  <c:v>79.710000000000008</c:v>
                </c:pt>
                <c:pt idx="7971">
                  <c:v>79.72</c:v>
                </c:pt>
                <c:pt idx="7972">
                  <c:v>79.73</c:v>
                </c:pt>
                <c:pt idx="7973">
                  <c:v>79.739999999999995</c:v>
                </c:pt>
                <c:pt idx="7974">
                  <c:v>79.75</c:v>
                </c:pt>
                <c:pt idx="7975">
                  <c:v>79.760000000000005</c:v>
                </c:pt>
                <c:pt idx="7976">
                  <c:v>79.77</c:v>
                </c:pt>
                <c:pt idx="7977">
                  <c:v>79.78</c:v>
                </c:pt>
                <c:pt idx="7978">
                  <c:v>79.790000000000006</c:v>
                </c:pt>
                <c:pt idx="7979">
                  <c:v>79.8</c:v>
                </c:pt>
                <c:pt idx="7980">
                  <c:v>79.81</c:v>
                </c:pt>
                <c:pt idx="7981">
                  <c:v>79.820000000000007</c:v>
                </c:pt>
                <c:pt idx="7982">
                  <c:v>79.83</c:v>
                </c:pt>
                <c:pt idx="7983">
                  <c:v>79.84</c:v>
                </c:pt>
                <c:pt idx="7984">
                  <c:v>79.850000000000009</c:v>
                </c:pt>
                <c:pt idx="7985">
                  <c:v>79.86</c:v>
                </c:pt>
                <c:pt idx="7986">
                  <c:v>79.87</c:v>
                </c:pt>
                <c:pt idx="7987">
                  <c:v>79.88</c:v>
                </c:pt>
                <c:pt idx="7988">
                  <c:v>79.89</c:v>
                </c:pt>
                <c:pt idx="7989">
                  <c:v>79.900000000000006</c:v>
                </c:pt>
                <c:pt idx="7990">
                  <c:v>79.91</c:v>
                </c:pt>
                <c:pt idx="7991">
                  <c:v>79.92</c:v>
                </c:pt>
                <c:pt idx="7992">
                  <c:v>79.930000000000007</c:v>
                </c:pt>
                <c:pt idx="7993">
                  <c:v>79.94</c:v>
                </c:pt>
                <c:pt idx="7994">
                  <c:v>79.95</c:v>
                </c:pt>
                <c:pt idx="7995">
                  <c:v>79.960000000000008</c:v>
                </c:pt>
                <c:pt idx="7996">
                  <c:v>79.97</c:v>
                </c:pt>
                <c:pt idx="7997">
                  <c:v>79.98</c:v>
                </c:pt>
                <c:pt idx="7998">
                  <c:v>79.989999999999995</c:v>
                </c:pt>
                <c:pt idx="7999">
                  <c:v>80</c:v>
                </c:pt>
                <c:pt idx="8000">
                  <c:v>80.010000000000005</c:v>
                </c:pt>
                <c:pt idx="8001">
                  <c:v>80.02</c:v>
                </c:pt>
                <c:pt idx="8002">
                  <c:v>80.03</c:v>
                </c:pt>
                <c:pt idx="8003">
                  <c:v>80.040000000000006</c:v>
                </c:pt>
                <c:pt idx="8004">
                  <c:v>80.05</c:v>
                </c:pt>
                <c:pt idx="8005">
                  <c:v>80.06</c:v>
                </c:pt>
                <c:pt idx="8006">
                  <c:v>80.070000000000007</c:v>
                </c:pt>
                <c:pt idx="8007">
                  <c:v>80.08</c:v>
                </c:pt>
                <c:pt idx="8008">
                  <c:v>80.09</c:v>
                </c:pt>
                <c:pt idx="8009">
                  <c:v>80.100000000000009</c:v>
                </c:pt>
                <c:pt idx="8010">
                  <c:v>80.11</c:v>
                </c:pt>
                <c:pt idx="8011">
                  <c:v>80.12</c:v>
                </c:pt>
                <c:pt idx="8012">
                  <c:v>80.13</c:v>
                </c:pt>
                <c:pt idx="8013">
                  <c:v>80.14</c:v>
                </c:pt>
                <c:pt idx="8014">
                  <c:v>80.150000000000006</c:v>
                </c:pt>
                <c:pt idx="8015">
                  <c:v>80.16</c:v>
                </c:pt>
                <c:pt idx="8016">
                  <c:v>80.17</c:v>
                </c:pt>
                <c:pt idx="8017">
                  <c:v>80.180000000000007</c:v>
                </c:pt>
                <c:pt idx="8018">
                  <c:v>80.19</c:v>
                </c:pt>
                <c:pt idx="8019">
                  <c:v>80.2</c:v>
                </c:pt>
                <c:pt idx="8020">
                  <c:v>80.210000000000008</c:v>
                </c:pt>
                <c:pt idx="8021">
                  <c:v>80.22</c:v>
                </c:pt>
                <c:pt idx="8022">
                  <c:v>80.23</c:v>
                </c:pt>
                <c:pt idx="8023">
                  <c:v>80.239999999999995</c:v>
                </c:pt>
                <c:pt idx="8024">
                  <c:v>80.25</c:v>
                </c:pt>
                <c:pt idx="8025">
                  <c:v>80.260000000000005</c:v>
                </c:pt>
                <c:pt idx="8026">
                  <c:v>80.27</c:v>
                </c:pt>
                <c:pt idx="8027">
                  <c:v>80.28</c:v>
                </c:pt>
                <c:pt idx="8028">
                  <c:v>80.290000000000006</c:v>
                </c:pt>
                <c:pt idx="8029">
                  <c:v>80.3</c:v>
                </c:pt>
                <c:pt idx="8030">
                  <c:v>80.31</c:v>
                </c:pt>
                <c:pt idx="8031">
                  <c:v>80.320000000000007</c:v>
                </c:pt>
                <c:pt idx="8032">
                  <c:v>80.33</c:v>
                </c:pt>
                <c:pt idx="8033">
                  <c:v>80.34</c:v>
                </c:pt>
                <c:pt idx="8034">
                  <c:v>80.350000000000009</c:v>
                </c:pt>
                <c:pt idx="8035">
                  <c:v>80.36</c:v>
                </c:pt>
                <c:pt idx="8036">
                  <c:v>80.37</c:v>
                </c:pt>
                <c:pt idx="8037">
                  <c:v>80.38</c:v>
                </c:pt>
                <c:pt idx="8038">
                  <c:v>80.39</c:v>
                </c:pt>
                <c:pt idx="8039">
                  <c:v>80.400000000000006</c:v>
                </c:pt>
                <c:pt idx="8040">
                  <c:v>80.41</c:v>
                </c:pt>
                <c:pt idx="8041">
                  <c:v>80.42</c:v>
                </c:pt>
                <c:pt idx="8042">
                  <c:v>80.430000000000007</c:v>
                </c:pt>
                <c:pt idx="8043">
                  <c:v>80.44</c:v>
                </c:pt>
                <c:pt idx="8044">
                  <c:v>80.45</c:v>
                </c:pt>
                <c:pt idx="8045">
                  <c:v>80.460000000000008</c:v>
                </c:pt>
                <c:pt idx="8046">
                  <c:v>80.47</c:v>
                </c:pt>
                <c:pt idx="8047">
                  <c:v>80.48</c:v>
                </c:pt>
                <c:pt idx="8048">
                  <c:v>80.489999999999995</c:v>
                </c:pt>
                <c:pt idx="8049">
                  <c:v>80.5</c:v>
                </c:pt>
                <c:pt idx="8050">
                  <c:v>80.510000000000005</c:v>
                </c:pt>
                <c:pt idx="8051">
                  <c:v>80.52</c:v>
                </c:pt>
                <c:pt idx="8052">
                  <c:v>80.53</c:v>
                </c:pt>
                <c:pt idx="8053">
                  <c:v>80.540000000000006</c:v>
                </c:pt>
                <c:pt idx="8054">
                  <c:v>80.55</c:v>
                </c:pt>
                <c:pt idx="8055">
                  <c:v>80.56</c:v>
                </c:pt>
                <c:pt idx="8056">
                  <c:v>80.570000000000007</c:v>
                </c:pt>
                <c:pt idx="8057">
                  <c:v>80.58</c:v>
                </c:pt>
                <c:pt idx="8058">
                  <c:v>80.59</c:v>
                </c:pt>
                <c:pt idx="8059">
                  <c:v>80.600000000000009</c:v>
                </c:pt>
                <c:pt idx="8060">
                  <c:v>80.61</c:v>
                </c:pt>
                <c:pt idx="8061">
                  <c:v>80.62</c:v>
                </c:pt>
                <c:pt idx="8062">
                  <c:v>80.63</c:v>
                </c:pt>
                <c:pt idx="8063">
                  <c:v>80.64</c:v>
                </c:pt>
                <c:pt idx="8064">
                  <c:v>80.650000000000006</c:v>
                </c:pt>
                <c:pt idx="8065">
                  <c:v>80.66</c:v>
                </c:pt>
                <c:pt idx="8066">
                  <c:v>80.67</c:v>
                </c:pt>
                <c:pt idx="8067">
                  <c:v>80.680000000000007</c:v>
                </c:pt>
                <c:pt idx="8068">
                  <c:v>80.69</c:v>
                </c:pt>
                <c:pt idx="8069">
                  <c:v>80.7</c:v>
                </c:pt>
                <c:pt idx="8070">
                  <c:v>80.710000000000008</c:v>
                </c:pt>
                <c:pt idx="8071">
                  <c:v>80.72</c:v>
                </c:pt>
                <c:pt idx="8072">
                  <c:v>80.73</c:v>
                </c:pt>
                <c:pt idx="8073">
                  <c:v>80.739999999999995</c:v>
                </c:pt>
                <c:pt idx="8074">
                  <c:v>80.75</c:v>
                </c:pt>
                <c:pt idx="8075">
                  <c:v>80.760000000000005</c:v>
                </c:pt>
                <c:pt idx="8076">
                  <c:v>80.77</c:v>
                </c:pt>
                <c:pt idx="8077">
                  <c:v>80.78</c:v>
                </c:pt>
                <c:pt idx="8078">
                  <c:v>80.790000000000006</c:v>
                </c:pt>
                <c:pt idx="8079">
                  <c:v>80.8</c:v>
                </c:pt>
                <c:pt idx="8080">
                  <c:v>80.81</c:v>
                </c:pt>
                <c:pt idx="8081">
                  <c:v>80.820000000000007</c:v>
                </c:pt>
                <c:pt idx="8082">
                  <c:v>80.83</c:v>
                </c:pt>
                <c:pt idx="8083">
                  <c:v>80.84</c:v>
                </c:pt>
                <c:pt idx="8084">
                  <c:v>80.850000000000009</c:v>
                </c:pt>
                <c:pt idx="8085">
                  <c:v>80.86</c:v>
                </c:pt>
                <c:pt idx="8086">
                  <c:v>80.87</c:v>
                </c:pt>
                <c:pt idx="8087">
                  <c:v>80.88</c:v>
                </c:pt>
                <c:pt idx="8088">
                  <c:v>80.89</c:v>
                </c:pt>
                <c:pt idx="8089">
                  <c:v>80.900000000000006</c:v>
                </c:pt>
                <c:pt idx="8090">
                  <c:v>80.91</c:v>
                </c:pt>
                <c:pt idx="8091">
                  <c:v>80.92</c:v>
                </c:pt>
                <c:pt idx="8092">
                  <c:v>80.930000000000007</c:v>
                </c:pt>
                <c:pt idx="8093">
                  <c:v>80.94</c:v>
                </c:pt>
                <c:pt idx="8094">
                  <c:v>80.95</c:v>
                </c:pt>
                <c:pt idx="8095">
                  <c:v>80.960000000000008</c:v>
                </c:pt>
                <c:pt idx="8096">
                  <c:v>80.97</c:v>
                </c:pt>
                <c:pt idx="8097">
                  <c:v>80.98</c:v>
                </c:pt>
                <c:pt idx="8098">
                  <c:v>80.989999999999995</c:v>
                </c:pt>
                <c:pt idx="8099">
                  <c:v>81</c:v>
                </c:pt>
                <c:pt idx="8100">
                  <c:v>81.010000000000005</c:v>
                </c:pt>
                <c:pt idx="8101">
                  <c:v>81.02</c:v>
                </c:pt>
                <c:pt idx="8102">
                  <c:v>81.03</c:v>
                </c:pt>
                <c:pt idx="8103">
                  <c:v>81.040000000000006</c:v>
                </c:pt>
                <c:pt idx="8104">
                  <c:v>81.05</c:v>
                </c:pt>
                <c:pt idx="8105">
                  <c:v>81.06</c:v>
                </c:pt>
                <c:pt idx="8106">
                  <c:v>81.070000000000007</c:v>
                </c:pt>
                <c:pt idx="8107">
                  <c:v>81.08</c:v>
                </c:pt>
                <c:pt idx="8108">
                  <c:v>81.09</c:v>
                </c:pt>
                <c:pt idx="8109">
                  <c:v>81.100000000000009</c:v>
                </c:pt>
                <c:pt idx="8110">
                  <c:v>81.11</c:v>
                </c:pt>
                <c:pt idx="8111">
                  <c:v>81.12</c:v>
                </c:pt>
                <c:pt idx="8112">
                  <c:v>81.13</c:v>
                </c:pt>
                <c:pt idx="8113">
                  <c:v>81.14</c:v>
                </c:pt>
                <c:pt idx="8114">
                  <c:v>81.150000000000006</c:v>
                </c:pt>
                <c:pt idx="8115">
                  <c:v>81.16</c:v>
                </c:pt>
                <c:pt idx="8116">
                  <c:v>81.17</c:v>
                </c:pt>
                <c:pt idx="8117">
                  <c:v>81.180000000000007</c:v>
                </c:pt>
                <c:pt idx="8118">
                  <c:v>81.19</c:v>
                </c:pt>
                <c:pt idx="8119">
                  <c:v>81.2</c:v>
                </c:pt>
                <c:pt idx="8120">
                  <c:v>81.210000000000008</c:v>
                </c:pt>
                <c:pt idx="8121">
                  <c:v>81.22</c:v>
                </c:pt>
                <c:pt idx="8122">
                  <c:v>81.23</c:v>
                </c:pt>
                <c:pt idx="8123">
                  <c:v>81.239999999999995</c:v>
                </c:pt>
                <c:pt idx="8124">
                  <c:v>81.25</c:v>
                </c:pt>
                <c:pt idx="8125">
                  <c:v>81.260000000000005</c:v>
                </c:pt>
                <c:pt idx="8126">
                  <c:v>81.27</c:v>
                </c:pt>
                <c:pt idx="8127">
                  <c:v>81.28</c:v>
                </c:pt>
                <c:pt idx="8128">
                  <c:v>81.290000000000006</c:v>
                </c:pt>
                <c:pt idx="8129">
                  <c:v>81.3</c:v>
                </c:pt>
                <c:pt idx="8130">
                  <c:v>81.31</c:v>
                </c:pt>
                <c:pt idx="8131">
                  <c:v>81.320000000000007</c:v>
                </c:pt>
                <c:pt idx="8132">
                  <c:v>81.33</c:v>
                </c:pt>
                <c:pt idx="8133">
                  <c:v>81.34</c:v>
                </c:pt>
                <c:pt idx="8134">
                  <c:v>81.350000000000009</c:v>
                </c:pt>
                <c:pt idx="8135">
                  <c:v>81.36</c:v>
                </c:pt>
                <c:pt idx="8136">
                  <c:v>81.37</c:v>
                </c:pt>
                <c:pt idx="8137">
                  <c:v>81.38</c:v>
                </c:pt>
                <c:pt idx="8138">
                  <c:v>81.39</c:v>
                </c:pt>
                <c:pt idx="8139">
                  <c:v>81.400000000000006</c:v>
                </c:pt>
                <c:pt idx="8140">
                  <c:v>81.41</c:v>
                </c:pt>
                <c:pt idx="8141">
                  <c:v>81.42</c:v>
                </c:pt>
                <c:pt idx="8142">
                  <c:v>81.430000000000007</c:v>
                </c:pt>
                <c:pt idx="8143">
                  <c:v>81.44</c:v>
                </c:pt>
                <c:pt idx="8144">
                  <c:v>81.45</c:v>
                </c:pt>
                <c:pt idx="8145">
                  <c:v>81.460000000000008</c:v>
                </c:pt>
                <c:pt idx="8146">
                  <c:v>81.47</c:v>
                </c:pt>
                <c:pt idx="8147">
                  <c:v>81.48</c:v>
                </c:pt>
                <c:pt idx="8148">
                  <c:v>81.489999999999995</c:v>
                </c:pt>
                <c:pt idx="8149">
                  <c:v>81.5</c:v>
                </c:pt>
                <c:pt idx="8150">
                  <c:v>81.510000000000005</c:v>
                </c:pt>
                <c:pt idx="8151">
                  <c:v>81.52</c:v>
                </c:pt>
                <c:pt idx="8152">
                  <c:v>81.53</c:v>
                </c:pt>
                <c:pt idx="8153">
                  <c:v>81.540000000000006</c:v>
                </c:pt>
                <c:pt idx="8154">
                  <c:v>81.55</c:v>
                </c:pt>
                <c:pt idx="8155">
                  <c:v>81.56</c:v>
                </c:pt>
                <c:pt idx="8156">
                  <c:v>81.570000000000007</c:v>
                </c:pt>
                <c:pt idx="8157">
                  <c:v>81.58</c:v>
                </c:pt>
                <c:pt idx="8158">
                  <c:v>81.59</c:v>
                </c:pt>
                <c:pt idx="8159">
                  <c:v>81.600000000000009</c:v>
                </c:pt>
                <c:pt idx="8160">
                  <c:v>81.61</c:v>
                </c:pt>
                <c:pt idx="8161">
                  <c:v>81.62</c:v>
                </c:pt>
                <c:pt idx="8162">
                  <c:v>81.63</c:v>
                </c:pt>
                <c:pt idx="8163">
                  <c:v>81.64</c:v>
                </c:pt>
                <c:pt idx="8164">
                  <c:v>81.650000000000006</c:v>
                </c:pt>
                <c:pt idx="8165">
                  <c:v>81.66</c:v>
                </c:pt>
                <c:pt idx="8166">
                  <c:v>81.67</c:v>
                </c:pt>
                <c:pt idx="8167">
                  <c:v>81.680000000000007</c:v>
                </c:pt>
                <c:pt idx="8168">
                  <c:v>81.69</c:v>
                </c:pt>
                <c:pt idx="8169">
                  <c:v>81.7</c:v>
                </c:pt>
                <c:pt idx="8170">
                  <c:v>81.710000000000008</c:v>
                </c:pt>
                <c:pt idx="8171">
                  <c:v>81.72</c:v>
                </c:pt>
                <c:pt idx="8172">
                  <c:v>81.73</c:v>
                </c:pt>
                <c:pt idx="8173">
                  <c:v>81.739999999999995</c:v>
                </c:pt>
                <c:pt idx="8174">
                  <c:v>81.75</c:v>
                </c:pt>
                <c:pt idx="8175">
                  <c:v>81.760000000000005</c:v>
                </c:pt>
                <c:pt idx="8176">
                  <c:v>81.77</c:v>
                </c:pt>
                <c:pt idx="8177">
                  <c:v>81.78</c:v>
                </c:pt>
                <c:pt idx="8178">
                  <c:v>81.790000000000006</c:v>
                </c:pt>
                <c:pt idx="8179">
                  <c:v>81.8</c:v>
                </c:pt>
                <c:pt idx="8180">
                  <c:v>81.81</c:v>
                </c:pt>
                <c:pt idx="8181">
                  <c:v>81.820000000000007</c:v>
                </c:pt>
                <c:pt idx="8182">
                  <c:v>81.83</c:v>
                </c:pt>
                <c:pt idx="8183">
                  <c:v>81.84</c:v>
                </c:pt>
                <c:pt idx="8184">
                  <c:v>81.850000000000009</c:v>
                </c:pt>
                <c:pt idx="8185">
                  <c:v>81.86</c:v>
                </c:pt>
                <c:pt idx="8186">
                  <c:v>81.87</c:v>
                </c:pt>
                <c:pt idx="8187">
                  <c:v>81.88</c:v>
                </c:pt>
                <c:pt idx="8188">
                  <c:v>81.89</c:v>
                </c:pt>
                <c:pt idx="8189">
                  <c:v>81.900000000000006</c:v>
                </c:pt>
                <c:pt idx="8190">
                  <c:v>81.91</c:v>
                </c:pt>
                <c:pt idx="8191">
                  <c:v>81.92</c:v>
                </c:pt>
                <c:pt idx="8192">
                  <c:v>81.93</c:v>
                </c:pt>
                <c:pt idx="8193">
                  <c:v>81.94</c:v>
                </c:pt>
                <c:pt idx="8194">
                  <c:v>81.95</c:v>
                </c:pt>
                <c:pt idx="8195">
                  <c:v>81.960000000000008</c:v>
                </c:pt>
                <c:pt idx="8196">
                  <c:v>81.97</c:v>
                </c:pt>
                <c:pt idx="8197">
                  <c:v>81.98</c:v>
                </c:pt>
                <c:pt idx="8198">
                  <c:v>81.99</c:v>
                </c:pt>
                <c:pt idx="8199">
                  <c:v>82</c:v>
                </c:pt>
                <c:pt idx="8200">
                  <c:v>82.01</c:v>
                </c:pt>
                <c:pt idx="8201">
                  <c:v>82.02</c:v>
                </c:pt>
                <c:pt idx="8202">
                  <c:v>82.03</c:v>
                </c:pt>
                <c:pt idx="8203">
                  <c:v>82.04</c:v>
                </c:pt>
                <c:pt idx="8204">
                  <c:v>82.05</c:v>
                </c:pt>
                <c:pt idx="8205">
                  <c:v>82.06</c:v>
                </c:pt>
                <c:pt idx="8206">
                  <c:v>82.070000000000007</c:v>
                </c:pt>
                <c:pt idx="8207">
                  <c:v>82.08</c:v>
                </c:pt>
                <c:pt idx="8208">
                  <c:v>82.09</c:v>
                </c:pt>
                <c:pt idx="8209">
                  <c:v>82.100000000000009</c:v>
                </c:pt>
                <c:pt idx="8210">
                  <c:v>82.11</c:v>
                </c:pt>
                <c:pt idx="8211">
                  <c:v>82.12</c:v>
                </c:pt>
                <c:pt idx="8212">
                  <c:v>82.13</c:v>
                </c:pt>
                <c:pt idx="8213">
                  <c:v>82.14</c:v>
                </c:pt>
                <c:pt idx="8214">
                  <c:v>82.15</c:v>
                </c:pt>
                <c:pt idx="8215">
                  <c:v>82.16</c:v>
                </c:pt>
                <c:pt idx="8216">
                  <c:v>82.17</c:v>
                </c:pt>
                <c:pt idx="8217">
                  <c:v>82.18</c:v>
                </c:pt>
                <c:pt idx="8218">
                  <c:v>82.19</c:v>
                </c:pt>
                <c:pt idx="8219">
                  <c:v>82.2</c:v>
                </c:pt>
                <c:pt idx="8220">
                  <c:v>82.210000000000008</c:v>
                </c:pt>
                <c:pt idx="8221">
                  <c:v>82.22</c:v>
                </c:pt>
                <c:pt idx="8222">
                  <c:v>82.23</c:v>
                </c:pt>
                <c:pt idx="8223">
                  <c:v>82.24</c:v>
                </c:pt>
                <c:pt idx="8224">
                  <c:v>82.25</c:v>
                </c:pt>
                <c:pt idx="8225">
                  <c:v>82.26</c:v>
                </c:pt>
                <c:pt idx="8226">
                  <c:v>82.27</c:v>
                </c:pt>
                <c:pt idx="8227">
                  <c:v>82.28</c:v>
                </c:pt>
                <c:pt idx="8228">
                  <c:v>82.29</c:v>
                </c:pt>
                <c:pt idx="8229">
                  <c:v>82.3</c:v>
                </c:pt>
                <c:pt idx="8230">
                  <c:v>82.31</c:v>
                </c:pt>
                <c:pt idx="8231">
                  <c:v>82.320000000000007</c:v>
                </c:pt>
                <c:pt idx="8232">
                  <c:v>82.33</c:v>
                </c:pt>
                <c:pt idx="8233">
                  <c:v>82.34</c:v>
                </c:pt>
                <c:pt idx="8234">
                  <c:v>82.350000000000009</c:v>
                </c:pt>
                <c:pt idx="8235">
                  <c:v>82.36</c:v>
                </c:pt>
                <c:pt idx="8236">
                  <c:v>82.37</c:v>
                </c:pt>
                <c:pt idx="8237">
                  <c:v>82.38</c:v>
                </c:pt>
                <c:pt idx="8238">
                  <c:v>82.39</c:v>
                </c:pt>
                <c:pt idx="8239">
                  <c:v>82.4</c:v>
                </c:pt>
                <c:pt idx="8240">
                  <c:v>82.41</c:v>
                </c:pt>
                <c:pt idx="8241">
                  <c:v>82.42</c:v>
                </c:pt>
                <c:pt idx="8242">
                  <c:v>82.43</c:v>
                </c:pt>
                <c:pt idx="8243">
                  <c:v>82.44</c:v>
                </c:pt>
                <c:pt idx="8244">
                  <c:v>82.45</c:v>
                </c:pt>
                <c:pt idx="8245">
                  <c:v>82.460000000000008</c:v>
                </c:pt>
                <c:pt idx="8246">
                  <c:v>82.47</c:v>
                </c:pt>
                <c:pt idx="8247">
                  <c:v>82.48</c:v>
                </c:pt>
                <c:pt idx="8248">
                  <c:v>82.49</c:v>
                </c:pt>
                <c:pt idx="8249">
                  <c:v>82.5</c:v>
                </c:pt>
                <c:pt idx="8250">
                  <c:v>82.51</c:v>
                </c:pt>
                <c:pt idx="8251">
                  <c:v>82.52</c:v>
                </c:pt>
                <c:pt idx="8252">
                  <c:v>82.53</c:v>
                </c:pt>
                <c:pt idx="8253">
                  <c:v>82.54</c:v>
                </c:pt>
                <c:pt idx="8254">
                  <c:v>82.55</c:v>
                </c:pt>
                <c:pt idx="8255">
                  <c:v>82.56</c:v>
                </c:pt>
                <c:pt idx="8256">
                  <c:v>82.570000000000007</c:v>
                </c:pt>
                <c:pt idx="8257">
                  <c:v>82.58</c:v>
                </c:pt>
                <c:pt idx="8258">
                  <c:v>82.59</c:v>
                </c:pt>
                <c:pt idx="8259">
                  <c:v>82.600000000000009</c:v>
                </c:pt>
                <c:pt idx="8260">
                  <c:v>82.61</c:v>
                </c:pt>
                <c:pt idx="8261">
                  <c:v>82.62</c:v>
                </c:pt>
                <c:pt idx="8262">
                  <c:v>82.63</c:v>
                </c:pt>
                <c:pt idx="8263">
                  <c:v>82.64</c:v>
                </c:pt>
                <c:pt idx="8264">
                  <c:v>82.65</c:v>
                </c:pt>
                <c:pt idx="8265">
                  <c:v>82.66</c:v>
                </c:pt>
                <c:pt idx="8266">
                  <c:v>82.67</c:v>
                </c:pt>
                <c:pt idx="8267">
                  <c:v>82.68</c:v>
                </c:pt>
                <c:pt idx="8268">
                  <c:v>82.69</c:v>
                </c:pt>
                <c:pt idx="8269">
                  <c:v>82.7</c:v>
                </c:pt>
                <c:pt idx="8270">
                  <c:v>82.710000000000008</c:v>
                </c:pt>
                <c:pt idx="8271">
                  <c:v>82.72</c:v>
                </c:pt>
                <c:pt idx="8272">
                  <c:v>82.73</c:v>
                </c:pt>
                <c:pt idx="8273">
                  <c:v>82.74</c:v>
                </c:pt>
                <c:pt idx="8274">
                  <c:v>82.75</c:v>
                </c:pt>
                <c:pt idx="8275">
                  <c:v>82.76</c:v>
                </c:pt>
                <c:pt idx="8276">
                  <c:v>82.77</c:v>
                </c:pt>
                <c:pt idx="8277">
                  <c:v>82.78</c:v>
                </c:pt>
                <c:pt idx="8278">
                  <c:v>82.79</c:v>
                </c:pt>
                <c:pt idx="8279">
                  <c:v>82.8</c:v>
                </c:pt>
                <c:pt idx="8280">
                  <c:v>82.81</c:v>
                </c:pt>
                <c:pt idx="8281">
                  <c:v>82.820000000000007</c:v>
                </c:pt>
                <c:pt idx="8282">
                  <c:v>82.83</c:v>
                </c:pt>
                <c:pt idx="8283">
                  <c:v>82.84</c:v>
                </c:pt>
                <c:pt idx="8284">
                  <c:v>82.850000000000009</c:v>
                </c:pt>
                <c:pt idx="8285">
                  <c:v>82.86</c:v>
                </c:pt>
                <c:pt idx="8286">
                  <c:v>82.87</c:v>
                </c:pt>
                <c:pt idx="8287">
                  <c:v>82.88</c:v>
                </c:pt>
                <c:pt idx="8288">
                  <c:v>82.89</c:v>
                </c:pt>
                <c:pt idx="8289">
                  <c:v>82.9</c:v>
                </c:pt>
                <c:pt idx="8290">
                  <c:v>82.91</c:v>
                </c:pt>
                <c:pt idx="8291">
                  <c:v>82.92</c:v>
                </c:pt>
                <c:pt idx="8292">
                  <c:v>82.93</c:v>
                </c:pt>
                <c:pt idx="8293">
                  <c:v>82.94</c:v>
                </c:pt>
                <c:pt idx="8294">
                  <c:v>82.95</c:v>
                </c:pt>
                <c:pt idx="8295">
                  <c:v>82.960000000000008</c:v>
                </c:pt>
                <c:pt idx="8296">
                  <c:v>82.97</c:v>
                </c:pt>
                <c:pt idx="8297">
                  <c:v>82.98</c:v>
                </c:pt>
                <c:pt idx="8298">
                  <c:v>82.99</c:v>
                </c:pt>
                <c:pt idx="8299">
                  <c:v>83</c:v>
                </c:pt>
                <c:pt idx="8300">
                  <c:v>83.01</c:v>
                </c:pt>
                <c:pt idx="8301">
                  <c:v>83.02</c:v>
                </c:pt>
                <c:pt idx="8302">
                  <c:v>83.03</c:v>
                </c:pt>
                <c:pt idx="8303">
                  <c:v>83.04</c:v>
                </c:pt>
                <c:pt idx="8304">
                  <c:v>83.05</c:v>
                </c:pt>
                <c:pt idx="8305">
                  <c:v>83.06</c:v>
                </c:pt>
                <c:pt idx="8306">
                  <c:v>83.070000000000007</c:v>
                </c:pt>
                <c:pt idx="8307">
                  <c:v>83.08</c:v>
                </c:pt>
                <c:pt idx="8308">
                  <c:v>83.09</c:v>
                </c:pt>
                <c:pt idx="8309">
                  <c:v>83.100000000000009</c:v>
                </c:pt>
                <c:pt idx="8310">
                  <c:v>83.11</c:v>
                </c:pt>
                <c:pt idx="8311">
                  <c:v>83.12</c:v>
                </c:pt>
                <c:pt idx="8312">
                  <c:v>83.13</c:v>
                </c:pt>
                <c:pt idx="8313">
                  <c:v>83.14</c:v>
                </c:pt>
                <c:pt idx="8314">
                  <c:v>83.15</c:v>
                </c:pt>
                <c:pt idx="8315">
                  <c:v>83.16</c:v>
                </c:pt>
                <c:pt idx="8316">
                  <c:v>83.17</c:v>
                </c:pt>
                <c:pt idx="8317">
                  <c:v>83.18</c:v>
                </c:pt>
                <c:pt idx="8318">
                  <c:v>83.19</c:v>
                </c:pt>
                <c:pt idx="8319">
                  <c:v>83.2</c:v>
                </c:pt>
                <c:pt idx="8320">
                  <c:v>83.210000000000008</c:v>
                </c:pt>
                <c:pt idx="8321">
                  <c:v>83.22</c:v>
                </c:pt>
                <c:pt idx="8322">
                  <c:v>83.23</c:v>
                </c:pt>
                <c:pt idx="8323">
                  <c:v>83.24</c:v>
                </c:pt>
                <c:pt idx="8324">
                  <c:v>83.25</c:v>
                </c:pt>
                <c:pt idx="8325">
                  <c:v>83.26</c:v>
                </c:pt>
                <c:pt idx="8326">
                  <c:v>83.27</c:v>
                </c:pt>
                <c:pt idx="8327">
                  <c:v>83.28</c:v>
                </c:pt>
                <c:pt idx="8328">
                  <c:v>83.29</c:v>
                </c:pt>
                <c:pt idx="8329">
                  <c:v>83.3</c:v>
                </c:pt>
                <c:pt idx="8330">
                  <c:v>83.31</c:v>
                </c:pt>
                <c:pt idx="8331">
                  <c:v>83.320000000000007</c:v>
                </c:pt>
                <c:pt idx="8332">
                  <c:v>83.33</c:v>
                </c:pt>
                <c:pt idx="8333">
                  <c:v>83.34</c:v>
                </c:pt>
                <c:pt idx="8334">
                  <c:v>83.350000000000009</c:v>
                </c:pt>
                <c:pt idx="8335">
                  <c:v>83.36</c:v>
                </c:pt>
                <c:pt idx="8336">
                  <c:v>83.37</c:v>
                </c:pt>
                <c:pt idx="8337">
                  <c:v>83.38</c:v>
                </c:pt>
                <c:pt idx="8338">
                  <c:v>83.39</c:v>
                </c:pt>
                <c:pt idx="8339">
                  <c:v>83.4</c:v>
                </c:pt>
                <c:pt idx="8340">
                  <c:v>83.41</c:v>
                </c:pt>
                <c:pt idx="8341">
                  <c:v>83.42</c:v>
                </c:pt>
                <c:pt idx="8342">
                  <c:v>83.43</c:v>
                </c:pt>
                <c:pt idx="8343">
                  <c:v>83.44</c:v>
                </c:pt>
                <c:pt idx="8344">
                  <c:v>83.45</c:v>
                </c:pt>
                <c:pt idx="8345">
                  <c:v>83.460000000000008</c:v>
                </c:pt>
                <c:pt idx="8346">
                  <c:v>83.47</c:v>
                </c:pt>
                <c:pt idx="8347">
                  <c:v>83.48</c:v>
                </c:pt>
                <c:pt idx="8348">
                  <c:v>83.49</c:v>
                </c:pt>
                <c:pt idx="8349">
                  <c:v>83.5</c:v>
                </c:pt>
                <c:pt idx="8350">
                  <c:v>83.51</c:v>
                </c:pt>
                <c:pt idx="8351">
                  <c:v>83.52</c:v>
                </c:pt>
                <c:pt idx="8352">
                  <c:v>83.53</c:v>
                </c:pt>
                <c:pt idx="8353">
                  <c:v>83.54</c:v>
                </c:pt>
                <c:pt idx="8354">
                  <c:v>83.55</c:v>
                </c:pt>
                <c:pt idx="8355">
                  <c:v>83.56</c:v>
                </c:pt>
                <c:pt idx="8356">
                  <c:v>83.570000000000007</c:v>
                </c:pt>
                <c:pt idx="8357">
                  <c:v>83.58</c:v>
                </c:pt>
                <c:pt idx="8358">
                  <c:v>83.59</c:v>
                </c:pt>
                <c:pt idx="8359">
                  <c:v>83.600000000000009</c:v>
                </c:pt>
                <c:pt idx="8360">
                  <c:v>83.61</c:v>
                </c:pt>
                <c:pt idx="8361">
                  <c:v>83.62</c:v>
                </c:pt>
                <c:pt idx="8362">
                  <c:v>83.63</c:v>
                </c:pt>
                <c:pt idx="8363">
                  <c:v>83.64</c:v>
                </c:pt>
                <c:pt idx="8364">
                  <c:v>83.65</c:v>
                </c:pt>
                <c:pt idx="8365">
                  <c:v>83.66</c:v>
                </c:pt>
                <c:pt idx="8366">
                  <c:v>83.67</c:v>
                </c:pt>
                <c:pt idx="8367">
                  <c:v>83.68</c:v>
                </c:pt>
                <c:pt idx="8368">
                  <c:v>83.69</c:v>
                </c:pt>
                <c:pt idx="8369">
                  <c:v>83.7</c:v>
                </c:pt>
                <c:pt idx="8370">
                  <c:v>83.710000000000008</c:v>
                </c:pt>
                <c:pt idx="8371">
                  <c:v>83.72</c:v>
                </c:pt>
                <c:pt idx="8372">
                  <c:v>83.73</c:v>
                </c:pt>
                <c:pt idx="8373">
                  <c:v>83.74</c:v>
                </c:pt>
                <c:pt idx="8374">
                  <c:v>83.75</c:v>
                </c:pt>
                <c:pt idx="8375">
                  <c:v>83.76</c:v>
                </c:pt>
                <c:pt idx="8376">
                  <c:v>83.77</c:v>
                </c:pt>
                <c:pt idx="8377">
                  <c:v>83.78</c:v>
                </c:pt>
                <c:pt idx="8378">
                  <c:v>83.79</c:v>
                </c:pt>
                <c:pt idx="8379">
                  <c:v>83.8</c:v>
                </c:pt>
                <c:pt idx="8380">
                  <c:v>83.81</c:v>
                </c:pt>
                <c:pt idx="8381">
                  <c:v>83.820000000000007</c:v>
                </c:pt>
                <c:pt idx="8382">
                  <c:v>83.83</c:v>
                </c:pt>
                <c:pt idx="8383">
                  <c:v>83.84</c:v>
                </c:pt>
                <c:pt idx="8384">
                  <c:v>83.850000000000009</c:v>
                </c:pt>
                <c:pt idx="8385">
                  <c:v>83.86</c:v>
                </c:pt>
                <c:pt idx="8386">
                  <c:v>83.87</c:v>
                </c:pt>
                <c:pt idx="8387">
                  <c:v>83.88</c:v>
                </c:pt>
                <c:pt idx="8388">
                  <c:v>83.89</c:v>
                </c:pt>
                <c:pt idx="8389">
                  <c:v>83.9</c:v>
                </c:pt>
                <c:pt idx="8390">
                  <c:v>83.91</c:v>
                </c:pt>
                <c:pt idx="8391">
                  <c:v>83.92</c:v>
                </c:pt>
                <c:pt idx="8392">
                  <c:v>83.93</c:v>
                </c:pt>
                <c:pt idx="8393">
                  <c:v>83.94</c:v>
                </c:pt>
                <c:pt idx="8394">
                  <c:v>83.95</c:v>
                </c:pt>
                <c:pt idx="8395">
                  <c:v>83.960000000000008</c:v>
                </c:pt>
                <c:pt idx="8396">
                  <c:v>83.97</c:v>
                </c:pt>
                <c:pt idx="8397">
                  <c:v>83.98</c:v>
                </c:pt>
                <c:pt idx="8398">
                  <c:v>83.99</c:v>
                </c:pt>
                <c:pt idx="8399">
                  <c:v>84</c:v>
                </c:pt>
                <c:pt idx="8400">
                  <c:v>84.01</c:v>
                </c:pt>
                <c:pt idx="8401">
                  <c:v>84.02</c:v>
                </c:pt>
                <c:pt idx="8402">
                  <c:v>84.03</c:v>
                </c:pt>
                <c:pt idx="8403">
                  <c:v>84.04</c:v>
                </c:pt>
                <c:pt idx="8404">
                  <c:v>84.05</c:v>
                </c:pt>
                <c:pt idx="8405">
                  <c:v>84.06</c:v>
                </c:pt>
                <c:pt idx="8406">
                  <c:v>84.070000000000007</c:v>
                </c:pt>
                <c:pt idx="8407">
                  <c:v>84.08</c:v>
                </c:pt>
                <c:pt idx="8408">
                  <c:v>84.09</c:v>
                </c:pt>
                <c:pt idx="8409">
                  <c:v>84.100000000000009</c:v>
                </c:pt>
                <c:pt idx="8410">
                  <c:v>84.11</c:v>
                </c:pt>
                <c:pt idx="8411">
                  <c:v>84.12</c:v>
                </c:pt>
                <c:pt idx="8412">
                  <c:v>84.13</c:v>
                </c:pt>
                <c:pt idx="8413">
                  <c:v>84.14</c:v>
                </c:pt>
                <c:pt idx="8414">
                  <c:v>84.15</c:v>
                </c:pt>
                <c:pt idx="8415">
                  <c:v>84.16</c:v>
                </c:pt>
                <c:pt idx="8416">
                  <c:v>84.17</c:v>
                </c:pt>
                <c:pt idx="8417">
                  <c:v>84.18</c:v>
                </c:pt>
                <c:pt idx="8418">
                  <c:v>84.19</c:v>
                </c:pt>
                <c:pt idx="8419">
                  <c:v>84.2</c:v>
                </c:pt>
                <c:pt idx="8420">
                  <c:v>84.210000000000008</c:v>
                </c:pt>
                <c:pt idx="8421">
                  <c:v>84.22</c:v>
                </c:pt>
                <c:pt idx="8422">
                  <c:v>84.23</c:v>
                </c:pt>
                <c:pt idx="8423">
                  <c:v>84.24</c:v>
                </c:pt>
                <c:pt idx="8424">
                  <c:v>84.25</c:v>
                </c:pt>
                <c:pt idx="8425">
                  <c:v>84.26</c:v>
                </c:pt>
                <c:pt idx="8426">
                  <c:v>84.27</c:v>
                </c:pt>
                <c:pt idx="8427">
                  <c:v>84.28</c:v>
                </c:pt>
                <c:pt idx="8428">
                  <c:v>84.29</c:v>
                </c:pt>
                <c:pt idx="8429">
                  <c:v>84.3</c:v>
                </c:pt>
                <c:pt idx="8430">
                  <c:v>84.31</c:v>
                </c:pt>
                <c:pt idx="8431">
                  <c:v>84.320000000000007</c:v>
                </c:pt>
                <c:pt idx="8432">
                  <c:v>84.33</c:v>
                </c:pt>
                <c:pt idx="8433">
                  <c:v>84.34</c:v>
                </c:pt>
                <c:pt idx="8434">
                  <c:v>84.350000000000009</c:v>
                </c:pt>
                <c:pt idx="8435">
                  <c:v>84.36</c:v>
                </c:pt>
                <c:pt idx="8436">
                  <c:v>84.37</c:v>
                </c:pt>
                <c:pt idx="8437">
                  <c:v>84.38</c:v>
                </c:pt>
                <c:pt idx="8438">
                  <c:v>84.39</c:v>
                </c:pt>
                <c:pt idx="8439">
                  <c:v>84.4</c:v>
                </c:pt>
                <c:pt idx="8440">
                  <c:v>84.41</c:v>
                </c:pt>
                <c:pt idx="8441">
                  <c:v>84.42</c:v>
                </c:pt>
                <c:pt idx="8442">
                  <c:v>84.43</c:v>
                </c:pt>
                <c:pt idx="8443">
                  <c:v>84.44</c:v>
                </c:pt>
                <c:pt idx="8444">
                  <c:v>84.45</c:v>
                </c:pt>
                <c:pt idx="8445">
                  <c:v>84.460000000000008</c:v>
                </c:pt>
                <c:pt idx="8446">
                  <c:v>84.47</c:v>
                </c:pt>
                <c:pt idx="8447">
                  <c:v>84.48</c:v>
                </c:pt>
                <c:pt idx="8448">
                  <c:v>84.49</c:v>
                </c:pt>
                <c:pt idx="8449">
                  <c:v>84.5</c:v>
                </c:pt>
                <c:pt idx="8450">
                  <c:v>84.51</c:v>
                </c:pt>
                <c:pt idx="8451">
                  <c:v>84.52</c:v>
                </c:pt>
                <c:pt idx="8452">
                  <c:v>84.53</c:v>
                </c:pt>
                <c:pt idx="8453">
                  <c:v>84.54</c:v>
                </c:pt>
                <c:pt idx="8454">
                  <c:v>84.55</c:v>
                </c:pt>
                <c:pt idx="8455">
                  <c:v>84.56</c:v>
                </c:pt>
                <c:pt idx="8456">
                  <c:v>84.570000000000007</c:v>
                </c:pt>
                <c:pt idx="8457">
                  <c:v>84.58</c:v>
                </c:pt>
                <c:pt idx="8458">
                  <c:v>84.59</c:v>
                </c:pt>
                <c:pt idx="8459">
                  <c:v>84.600000000000009</c:v>
                </c:pt>
                <c:pt idx="8460">
                  <c:v>84.61</c:v>
                </c:pt>
                <c:pt idx="8461">
                  <c:v>84.62</c:v>
                </c:pt>
                <c:pt idx="8462">
                  <c:v>84.63</c:v>
                </c:pt>
                <c:pt idx="8463">
                  <c:v>84.64</c:v>
                </c:pt>
                <c:pt idx="8464">
                  <c:v>84.65</c:v>
                </c:pt>
                <c:pt idx="8465">
                  <c:v>84.66</c:v>
                </c:pt>
                <c:pt idx="8466">
                  <c:v>84.67</c:v>
                </c:pt>
                <c:pt idx="8467">
                  <c:v>84.68</c:v>
                </c:pt>
                <c:pt idx="8468">
                  <c:v>84.69</c:v>
                </c:pt>
                <c:pt idx="8469">
                  <c:v>84.7</c:v>
                </c:pt>
                <c:pt idx="8470">
                  <c:v>84.710000000000008</c:v>
                </c:pt>
                <c:pt idx="8471">
                  <c:v>84.72</c:v>
                </c:pt>
                <c:pt idx="8472">
                  <c:v>84.73</c:v>
                </c:pt>
                <c:pt idx="8473">
                  <c:v>84.74</c:v>
                </c:pt>
                <c:pt idx="8474">
                  <c:v>84.75</c:v>
                </c:pt>
                <c:pt idx="8475">
                  <c:v>84.76</c:v>
                </c:pt>
                <c:pt idx="8476">
                  <c:v>84.77</c:v>
                </c:pt>
                <c:pt idx="8477">
                  <c:v>84.78</c:v>
                </c:pt>
                <c:pt idx="8478">
                  <c:v>84.79</c:v>
                </c:pt>
                <c:pt idx="8479">
                  <c:v>84.8</c:v>
                </c:pt>
                <c:pt idx="8480">
                  <c:v>84.81</c:v>
                </c:pt>
                <c:pt idx="8481">
                  <c:v>84.820000000000007</c:v>
                </c:pt>
                <c:pt idx="8482">
                  <c:v>84.83</c:v>
                </c:pt>
                <c:pt idx="8483">
                  <c:v>84.84</c:v>
                </c:pt>
                <c:pt idx="8484">
                  <c:v>84.850000000000009</c:v>
                </c:pt>
                <c:pt idx="8485">
                  <c:v>84.86</c:v>
                </c:pt>
                <c:pt idx="8486">
                  <c:v>84.87</c:v>
                </c:pt>
                <c:pt idx="8487">
                  <c:v>84.88</c:v>
                </c:pt>
                <c:pt idx="8488">
                  <c:v>84.89</c:v>
                </c:pt>
                <c:pt idx="8489">
                  <c:v>84.9</c:v>
                </c:pt>
                <c:pt idx="8490">
                  <c:v>84.91</c:v>
                </c:pt>
                <c:pt idx="8491">
                  <c:v>84.92</c:v>
                </c:pt>
                <c:pt idx="8492">
                  <c:v>84.93</c:v>
                </c:pt>
                <c:pt idx="8493">
                  <c:v>84.94</c:v>
                </c:pt>
                <c:pt idx="8494">
                  <c:v>84.95</c:v>
                </c:pt>
                <c:pt idx="8495">
                  <c:v>84.960000000000008</c:v>
                </c:pt>
                <c:pt idx="8496">
                  <c:v>84.97</c:v>
                </c:pt>
                <c:pt idx="8497">
                  <c:v>84.98</c:v>
                </c:pt>
                <c:pt idx="8498">
                  <c:v>84.99</c:v>
                </c:pt>
                <c:pt idx="8499">
                  <c:v>85</c:v>
                </c:pt>
                <c:pt idx="8500">
                  <c:v>85.01</c:v>
                </c:pt>
                <c:pt idx="8501">
                  <c:v>85.02</c:v>
                </c:pt>
                <c:pt idx="8502">
                  <c:v>85.03</c:v>
                </c:pt>
                <c:pt idx="8503">
                  <c:v>85.04</c:v>
                </c:pt>
                <c:pt idx="8504">
                  <c:v>85.05</c:v>
                </c:pt>
                <c:pt idx="8505">
                  <c:v>85.06</c:v>
                </c:pt>
                <c:pt idx="8506">
                  <c:v>85.070000000000007</c:v>
                </c:pt>
                <c:pt idx="8507">
                  <c:v>85.08</c:v>
                </c:pt>
                <c:pt idx="8508">
                  <c:v>85.09</c:v>
                </c:pt>
                <c:pt idx="8509">
                  <c:v>85.100000000000009</c:v>
                </c:pt>
                <c:pt idx="8510">
                  <c:v>85.11</c:v>
                </c:pt>
                <c:pt idx="8511">
                  <c:v>85.12</c:v>
                </c:pt>
                <c:pt idx="8512">
                  <c:v>85.13</c:v>
                </c:pt>
                <c:pt idx="8513">
                  <c:v>85.14</c:v>
                </c:pt>
                <c:pt idx="8514">
                  <c:v>85.15</c:v>
                </c:pt>
                <c:pt idx="8515">
                  <c:v>85.16</c:v>
                </c:pt>
                <c:pt idx="8516">
                  <c:v>85.17</c:v>
                </c:pt>
                <c:pt idx="8517">
                  <c:v>85.18</c:v>
                </c:pt>
                <c:pt idx="8518">
                  <c:v>85.19</c:v>
                </c:pt>
                <c:pt idx="8519">
                  <c:v>85.2</c:v>
                </c:pt>
                <c:pt idx="8520">
                  <c:v>85.210000000000008</c:v>
                </c:pt>
                <c:pt idx="8521">
                  <c:v>85.22</c:v>
                </c:pt>
                <c:pt idx="8522">
                  <c:v>85.23</c:v>
                </c:pt>
                <c:pt idx="8523">
                  <c:v>85.24</c:v>
                </c:pt>
                <c:pt idx="8524">
                  <c:v>85.25</c:v>
                </c:pt>
                <c:pt idx="8525">
                  <c:v>85.26</c:v>
                </c:pt>
                <c:pt idx="8526">
                  <c:v>85.27</c:v>
                </c:pt>
                <c:pt idx="8527">
                  <c:v>85.28</c:v>
                </c:pt>
                <c:pt idx="8528">
                  <c:v>85.29</c:v>
                </c:pt>
                <c:pt idx="8529">
                  <c:v>85.3</c:v>
                </c:pt>
                <c:pt idx="8530">
                  <c:v>85.31</c:v>
                </c:pt>
                <c:pt idx="8531">
                  <c:v>85.320000000000007</c:v>
                </c:pt>
                <c:pt idx="8532">
                  <c:v>85.33</c:v>
                </c:pt>
                <c:pt idx="8533">
                  <c:v>85.34</c:v>
                </c:pt>
                <c:pt idx="8534">
                  <c:v>85.350000000000009</c:v>
                </c:pt>
                <c:pt idx="8535">
                  <c:v>85.36</c:v>
                </c:pt>
                <c:pt idx="8536">
                  <c:v>85.37</c:v>
                </c:pt>
                <c:pt idx="8537">
                  <c:v>85.38</c:v>
                </c:pt>
                <c:pt idx="8538">
                  <c:v>85.39</c:v>
                </c:pt>
                <c:pt idx="8539">
                  <c:v>85.4</c:v>
                </c:pt>
                <c:pt idx="8540">
                  <c:v>85.41</c:v>
                </c:pt>
                <c:pt idx="8541">
                  <c:v>85.42</c:v>
                </c:pt>
                <c:pt idx="8542">
                  <c:v>85.43</c:v>
                </c:pt>
                <c:pt idx="8543">
                  <c:v>85.44</c:v>
                </c:pt>
                <c:pt idx="8544">
                  <c:v>85.45</c:v>
                </c:pt>
                <c:pt idx="8545">
                  <c:v>85.460000000000008</c:v>
                </c:pt>
                <c:pt idx="8546">
                  <c:v>85.47</c:v>
                </c:pt>
                <c:pt idx="8547">
                  <c:v>85.48</c:v>
                </c:pt>
                <c:pt idx="8548">
                  <c:v>85.49</c:v>
                </c:pt>
                <c:pt idx="8549">
                  <c:v>85.5</c:v>
                </c:pt>
                <c:pt idx="8550">
                  <c:v>85.51</c:v>
                </c:pt>
                <c:pt idx="8551">
                  <c:v>85.52</c:v>
                </c:pt>
                <c:pt idx="8552">
                  <c:v>85.53</c:v>
                </c:pt>
                <c:pt idx="8553">
                  <c:v>85.54</c:v>
                </c:pt>
                <c:pt idx="8554">
                  <c:v>85.55</c:v>
                </c:pt>
                <c:pt idx="8555">
                  <c:v>85.56</c:v>
                </c:pt>
                <c:pt idx="8556">
                  <c:v>85.570000000000007</c:v>
                </c:pt>
                <c:pt idx="8557">
                  <c:v>85.58</c:v>
                </c:pt>
                <c:pt idx="8558">
                  <c:v>85.59</c:v>
                </c:pt>
                <c:pt idx="8559">
                  <c:v>85.600000000000009</c:v>
                </c:pt>
                <c:pt idx="8560">
                  <c:v>85.61</c:v>
                </c:pt>
                <c:pt idx="8561">
                  <c:v>85.62</c:v>
                </c:pt>
                <c:pt idx="8562">
                  <c:v>85.63</c:v>
                </c:pt>
                <c:pt idx="8563">
                  <c:v>85.64</c:v>
                </c:pt>
                <c:pt idx="8564">
                  <c:v>85.65</c:v>
                </c:pt>
                <c:pt idx="8565">
                  <c:v>85.66</c:v>
                </c:pt>
                <c:pt idx="8566">
                  <c:v>85.67</c:v>
                </c:pt>
                <c:pt idx="8567">
                  <c:v>85.68</c:v>
                </c:pt>
                <c:pt idx="8568">
                  <c:v>85.69</c:v>
                </c:pt>
                <c:pt idx="8569">
                  <c:v>85.7</c:v>
                </c:pt>
                <c:pt idx="8570">
                  <c:v>85.710000000000008</c:v>
                </c:pt>
                <c:pt idx="8571">
                  <c:v>85.72</c:v>
                </c:pt>
                <c:pt idx="8572">
                  <c:v>85.73</c:v>
                </c:pt>
                <c:pt idx="8573">
                  <c:v>85.74</c:v>
                </c:pt>
                <c:pt idx="8574">
                  <c:v>85.75</c:v>
                </c:pt>
                <c:pt idx="8575">
                  <c:v>85.76</c:v>
                </c:pt>
                <c:pt idx="8576">
                  <c:v>85.77</c:v>
                </c:pt>
                <c:pt idx="8577">
                  <c:v>85.78</c:v>
                </c:pt>
                <c:pt idx="8578">
                  <c:v>85.79</c:v>
                </c:pt>
                <c:pt idx="8579">
                  <c:v>85.8</c:v>
                </c:pt>
                <c:pt idx="8580">
                  <c:v>85.81</c:v>
                </c:pt>
                <c:pt idx="8581">
                  <c:v>85.820000000000007</c:v>
                </c:pt>
                <c:pt idx="8582">
                  <c:v>85.83</c:v>
                </c:pt>
                <c:pt idx="8583">
                  <c:v>85.84</c:v>
                </c:pt>
                <c:pt idx="8584">
                  <c:v>85.850000000000009</c:v>
                </c:pt>
                <c:pt idx="8585">
                  <c:v>85.86</c:v>
                </c:pt>
                <c:pt idx="8586">
                  <c:v>85.87</c:v>
                </c:pt>
                <c:pt idx="8587">
                  <c:v>85.88</c:v>
                </c:pt>
                <c:pt idx="8588">
                  <c:v>85.89</c:v>
                </c:pt>
                <c:pt idx="8589">
                  <c:v>85.9</c:v>
                </c:pt>
                <c:pt idx="8590">
                  <c:v>85.91</c:v>
                </c:pt>
                <c:pt idx="8591">
                  <c:v>85.92</c:v>
                </c:pt>
                <c:pt idx="8592">
                  <c:v>85.93</c:v>
                </c:pt>
                <c:pt idx="8593">
                  <c:v>85.94</c:v>
                </c:pt>
                <c:pt idx="8594">
                  <c:v>85.95</c:v>
                </c:pt>
                <c:pt idx="8595">
                  <c:v>85.960000000000008</c:v>
                </c:pt>
                <c:pt idx="8596">
                  <c:v>85.97</c:v>
                </c:pt>
                <c:pt idx="8597">
                  <c:v>85.98</c:v>
                </c:pt>
                <c:pt idx="8598">
                  <c:v>85.99</c:v>
                </c:pt>
                <c:pt idx="8599">
                  <c:v>86</c:v>
                </c:pt>
                <c:pt idx="8600">
                  <c:v>86.01</c:v>
                </c:pt>
                <c:pt idx="8601">
                  <c:v>86.02</c:v>
                </c:pt>
                <c:pt idx="8602">
                  <c:v>86.03</c:v>
                </c:pt>
                <c:pt idx="8603">
                  <c:v>86.04</c:v>
                </c:pt>
                <c:pt idx="8604">
                  <c:v>86.05</c:v>
                </c:pt>
                <c:pt idx="8605">
                  <c:v>86.06</c:v>
                </c:pt>
                <c:pt idx="8606">
                  <c:v>86.070000000000007</c:v>
                </c:pt>
                <c:pt idx="8607">
                  <c:v>86.08</c:v>
                </c:pt>
                <c:pt idx="8608">
                  <c:v>86.09</c:v>
                </c:pt>
                <c:pt idx="8609">
                  <c:v>86.100000000000009</c:v>
                </c:pt>
                <c:pt idx="8610">
                  <c:v>86.11</c:v>
                </c:pt>
                <c:pt idx="8611">
                  <c:v>86.12</c:v>
                </c:pt>
                <c:pt idx="8612">
                  <c:v>86.13</c:v>
                </c:pt>
                <c:pt idx="8613">
                  <c:v>86.14</c:v>
                </c:pt>
                <c:pt idx="8614">
                  <c:v>86.15</c:v>
                </c:pt>
                <c:pt idx="8615">
                  <c:v>86.16</c:v>
                </c:pt>
                <c:pt idx="8616">
                  <c:v>86.17</c:v>
                </c:pt>
                <c:pt idx="8617">
                  <c:v>86.18</c:v>
                </c:pt>
                <c:pt idx="8618">
                  <c:v>86.19</c:v>
                </c:pt>
                <c:pt idx="8619">
                  <c:v>86.2</c:v>
                </c:pt>
                <c:pt idx="8620">
                  <c:v>86.210000000000008</c:v>
                </c:pt>
                <c:pt idx="8621">
                  <c:v>86.22</c:v>
                </c:pt>
                <c:pt idx="8622">
                  <c:v>86.23</c:v>
                </c:pt>
                <c:pt idx="8623">
                  <c:v>86.24</c:v>
                </c:pt>
                <c:pt idx="8624">
                  <c:v>86.25</c:v>
                </c:pt>
                <c:pt idx="8625">
                  <c:v>86.26</c:v>
                </c:pt>
                <c:pt idx="8626">
                  <c:v>86.27</c:v>
                </c:pt>
                <c:pt idx="8627">
                  <c:v>86.28</c:v>
                </c:pt>
                <c:pt idx="8628">
                  <c:v>86.29</c:v>
                </c:pt>
                <c:pt idx="8629">
                  <c:v>86.3</c:v>
                </c:pt>
                <c:pt idx="8630">
                  <c:v>86.31</c:v>
                </c:pt>
                <c:pt idx="8631">
                  <c:v>86.320000000000007</c:v>
                </c:pt>
                <c:pt idx="8632">
                  <c:v>86.33</c:v>
                </c:pt>
                <c:pt idx="8633">
                  <c:v>86.34</c:v>
                </c:pt>
                <c:pt idx="8634">
                  <c:v>86.350000000000009</c:v>
                </c:pt>
                <c:pt idx="8635">
                  <c:v>86.36</c:v>
                </c:pt>
                <c:pt idx="8636">
                  <c:v>86.37</c:v>
                </c:pt>
                <c:pt idx="8637">
                  <c:v>86.38</c:v>
                </c:pt>
                <c:pt idx="8638">
                  <c:v>86.39</c:v>
                </c:pt>
                <c:pt idx="8639">
                  <c:v>86.4</c:v>
                </c:pt>
                <c:pt idx="8640">
                  <c:v>86.41</c:v>
                </c:pt>
                <c:pt idx="8641">
                  <c:v>86.42</c:v>
                </c:pt>
                <c:pt idx="8642">
                  <c:v>86.43</c:v>
                </c:pt>
                <c:pt idx="8643">
                  <c:v>86.44</c:v>
                </c:pt>
                <c:pt idx="8644">
                  <c:v>86.45</c:v>
                </c:pt>
                <c:pt idx="8645">
                  <c:v>86.460000000000008</c:v>
                </c:pt>
                <c:pt idx="8646">
                  <c:v>86.47</c:v>
                </c:pt>
                <c:pt idx="8647">
                  <c:v>86.48</c:v>
                </c:pt>
                <c:pt idx="8648">
                  <c:v>86.49</c:v>
                </c:pt>
                <c:pt idx="8649">
                  <c:v>86.5</c:v>
                </c:pt>
                <c:pt idx="8650">
                  <c:v>86.51</c:v>
                </c:pt>
                <c:pt idx="8651">
                  <c:v>86.52</c:v>
                </c:pt>
                <c:pt idx="8652">
                  <c:v>86.53</c:v>
                </c:pt>
                <c:pt idx="8653">
                  <c:v>86.54</c:v>
                </c:pt>
                <c:pt idx="8654">
                  <c:v>86.55</c:v>
                </c:pt>
                <c:pt idx="8655">
                  <c:v>86.56</c:v>
                </c:pt>
                <c:pt idx="8656">
                  <c:v>86.570000000000007</c:v>
                </c:pt>
                <c:pt idx="8657">
                  <c:v>86.58</c:v>
                </c:pt>
                <c:pt idx="8658">
                  <c:v>86.59</c:v>
                </c:pt>
                <c:pt idx="8659">
                  <c:v>86.600000000000009</c:v>
                </c:pt>
                <c:pt idx="8660">
                  <c:v>86.61</c:v>
                </c:pt>
                <c:pt idx="8661">
                  <c:v>86.62</c:v>
                </c:pt>
                <c:pt idx="8662">
                  <c:v>86.63</c:v>
                </c:pt>
                <c:pt idx="8663">
                  <c:v>86.64</c:v>
                </c:pt>
                <c:pt idx="8664">
                  <c:v>86.65</c:v>
                </c:pt>
                <c:pt idx="8665">
                  <c:v>86.66</c:v>
                </c:pt>
                <c:pt idx="8666">
                  <c:v>86.67</c:v>
                </c:pt>
                <c:pt idx="8667">
                  <c:v>86.68</c:v>
                </c:pt>
                <c:pt idx="8668">
                  <c:v>86.69</c:v>
                </c:pt>
                <c:pt idx="8669">
                  <c:v>86.7</c:v>
                </c:pt>
                <c:pt idx="8670">
                  <c:v>86.710000000000008</c:v>
                </c:pt>
                <c:pt idx="8671">
                  <c:v>86.72</c:v>
                </c:pt>
                <c:pt idx="8672">
                  <c:v>86.73</c:v>
                </c:pt>
                <c:pt idx="8673">
                  <c:v>86.74</c:v>
                </c:pt>
                <c:pt idx="8674">
                  <c:v>86.75</c:v>
                </c:pt>
                <c:pt idx="8675">
                  <c:v>86.76</c:v>
                </c:pt>
                <c:pt idx="8676">
                  <c:v>86.77</c:v>
                </c:pt>
                <c:pt idx="8677">
                  <c:v>86.78</c:v>
                </c:pt>
                <c:pt idx="8678">
                  <c:v>86.79</c:v>
                </c:pt>
                <c:pt idx="8679">
                  <c:v>86.8</c:v>
                </c:pt>
                <c:pt idx="8680">
                  <c:v>86.81</c:v>
                </c:pt>
                <c:pt idx="8681">
                  <c:v>86.820000000000007</c:v>
                </c:pt>
                <c:pt idx="8682">
                  <c:v>86.83</c:v>
                </c:pt>
                <c:pt idx="8683">
                  <c:v>86.84</c:v>
                </c:pt>
                <c:pt idx="8684">
                  <c:v>86.850000000000009</c:v>
                </c:pt>
                <c:pt idx="8685">
                  <c:v>86.86</c:v>
                </c:pt>
                <c:pt idx="8686">
                  <c:v>86.87</c:v>
                </c:pt>
                <c:pt idx="8687">
                  <c:v>86.88</c:v>
                </c:pt>
                <c:pt idx="8688">
                  <c:v>86.89</c:v>
                </c:pt>
                <c:pt idx="8689">
                  <c:v>86.9</c:v>
                </c:pt>
                <c:pt idx="8690">
                  <c:v>86.91</c:v>
                </c:pt>
                <c:pt idx="8691">
                  <c:v>86.92</c:v>
                </c:pt>
                <c:pt idx="8692">
                  <c:v>86.93</c:v>
                </c:pt>
                <c:pt idx="8693">
                  <c:v>86.94</c:v>
                </c:pt>
                <c:pt idx="8694">
                  <c:v>86.95</c:v>
                </c:pt>
                <c:pt idx="8695">
                  <c:v>86.960000000000008</c:v>
                </c:pt>
                <c:pt idx="8696">
                  <c:v>86.97</c:v>
                </c:pt>
                <c:pt idx="8697">
                  <c:v>86.98</c:v>
                </c:pt>
                <c:pt idx="8698">
                  <c:v>86.99</c:v>
                </c:pt>
                <c:pt idx="8699">
                  <c:v>87</c:v>
                </c:pt>
                <c:pt idx="8700">
                  <c:v>87.01</c:v>
                </c:pt>
                <c:pt idx="8701">
                  <c:v>87.02</c:v>
                </c:pt>
                <c:pt idx="8702">
                  <c:v>87.03</c:v>
                </c:pt>
                <c:pt idx="8703">
                  <c:v>87.04</c:v>
                </c:pt>
                <c:pt idx="8704">
                  <c:v>87.05</c:v>
                </c:pt>
                <c:pt idx="8705">
                  <c:v>87.06</c:v>
                </c:pt>
                <c:pt idx="8706">
                  <c:v>87.070000000000007</c:v>
                </c:pt>
                <c:pt idx="8707">
                  <c:v>87.08</c:v>
                </c:pt>
                <c:pt idx="8708">
                  <c:v>87.09</c:v>
                </c:pt>
                <c:pt idx="8709">
                  <c:v>87.100000000000009</c:v>
                </c:pt>
                <c:pt idx="8710">
                  <c:v>87.11</c:v>
                </c:pt>
                <c:pt idx="8711">
                  <c:v>87.12</c:v>
                </c:pt>
                <c:pt idx="8712">
                  <c:v>87.13</c:v>
                </c:pt>
                <c:pt idx="8713">
                  <c:v>87.14</c:v>
                </c:pt>
                <c:pt idx="8714">
                  <c:v>87.15</c:v>
                </c:pt>
                <c:pt idx="8715">
                  <c:v>87.16</c:v>
                </c:pt>
                <c:pt idx="8716">
                  <c:v>87.17</c:v>
                </c:pt>
                <c:pt idx="8717">
                  <c:v>87.18</c:v>
                </c:pt>
                <c:pt idx="8718">
                  <c:v>87.19</c:v>
                </c:pt>
                <c:pt idx="8719">
                  <c:v>87.2</c:v>
                </c:pt>
                <c:pt idx="8720">
                  <c:v>87.210000000000008</c:v>
                </c:pt>
                <c:pt idx="8721">
                  <c:v>87.22</c:v>
                </c:pt>
                <c:pt idx="8722">
                  <c:v>87.23</c:v>
                </c:pt>
                <c:pt idx="8723">
                  <c:v>87.24</c:v>
                </c:pt>
                <c:pt idx="8724">
                  <c:v>87.25</c:v>
                </c:pt>
                <c:pt idx="8725">
                  <c:v>87.26</c:v>
                </c:pt>
                <c:pt idx="8726">
                  <c:v>87.27</c:v>
                </c:pt>
                <c:pt idx="8727">
                  <c:v>87.28</c:v>
                </c:pt>
                <c:pt idx="8728">
                  <c:v>87.29</c:v>
                </c:pt>
                <c:pt idx="8729">
                  <c:v>87.3</c:v>
                </c:pt>
                <c:pt idx="8730">
                  <c:v>87.31</c:v>
                </c:pt>
                <c:pt idx="8731">
                  <c:v>87.320000000000007</c:v>
                </c:pt>
                <c:pt idx="8732">
                  <c:v>87.33</c:v>
                </c:pt>
                <c:pt idx="8733">
                  <c:v>87.34</c:v>
                </c:pt>
                <c:pt idx="8734">
                  <c:v>87.350000000000009</c:v>
                </c:pt>
                <c:pt idx="8735">
                  <c:v>87.36</c:v>
                </c:pt>
                <c:pt idx="8736">
                  <c:v>87.37</c:v>
                </c:pt>
                <c:pt idx="8737">
                  <c:v>87.38</c:v>
                </c:pt>
                <c:pt idx="8738">
                  <c:v>87.39</c:v>
                </c:pt>
                <c:pt idx="8739">
                  <c:v>87.4</c:v>
                </c:pt>
                <c:pt idx="8740">
                  <c:v>87.41</c:v>
                </c:pt>
                <c:pt idx="8741">
                  <c:v>87.42</c:v>
                </c:pt>
                <c:pt idx="8742">
                  <c:v>87.43</c:v>
                </c:pt>
                <c:pt idx="8743">
                  <c:v>87.44</c:v>
                </c:pt>
                <c:pt idx="8744">
                  <c:v>87.45</c:v>
                </c:pt>
                <c:pt idx="8745">
                  <c:v>87.460000000000008</c:v>
                </c:pt>
                <c:pt idx="8746">
                  <c:v>87.47</c:v>
                </c:pt>
                <c:pt idx="8747">
                  <c:v>87.48</c:v>
                </c:pt>
                <c:pt idx="8748">
                  <c:v>87.49</c:v>
                </c:pt>
                <c:pt idx="8749">
                  <c:v>87.5</c:v>
                </c:pt>
                <c:pt idx="8750">
                  <c:v>87.51</c:v>
                </c:pt>
                <c:pt idx="8751">
                  <c:v>87.52</c:v>
                </c:pt>
                <c:pt idx="8752">
                  <c:v>87.53</c:v>
                </c:pt>
                <c:pt idx="8753">
                  <c:v>87.54</c:v>
                </c:pt>
                <c:pt idx="8754">
                  <c:v>87.55</c:v>
                </c:pt>
                <c:pt idx="8755">
                  <c:v>87.56</c:v>
                </c:pt>
                <c:pt idx="8756">
                  <c:v>87.570000000000007</c:v>
                </c:pt>
                <c:pt idx="8757">
                  <c:v>87.58</c:v>
                </c:pt>
                <c:pt idx="8758">
                  <c:v>87.59</c:v>
                </c:pt>
                <c:pt idx="8759">
                  <c:v>87.600000000000009</c:v>
                </c:pt>
                <c:pt idx="8760">
                  <c:v>87.61</c:v>
                </c:pt>
                <c:pt idx="8761">
                  <c:v>87.62</c:v>
                </c:pt>
                <c:pt idx="8762">
                  <c:v>87.63</c:v>
                </c:pt>
                <c:pt idx="8763">
                  <c:v>87.64</c:v>
                </c:pt>
                <c:pt idx="8764">
                  <c:v>87.65</c:v>
                </c:pt>
                <c:pt idx="8765">
                  <c:v>87.66</c:v>
                </c:pt>
                <c:pt idx="8766">
                  <c:v>87.67</c:v>
                </c:pt>
                <c:pt idx="8767">
                  <c:v>87.68</c:v>
                </c:pt>
                <c:pt idx="8768">
                  <c:v>87.69</c:v>
                </c:pt>
                <c:pt idx="8769">
                  <c:v>87.7</c:v>
                </c:pt>
                <c:pt idx="8770">
                  <c:v>87.710000000000008</c:v>
                </c:pt>
                <c:pt idx="8771">
                  <c:v>87.72</c:v>
                </c:pt>
                <c:pt idx="8772">
                  <c:v>87.73</c:v>
                </c:pt>
                <c:pt idx="8773">
                  <c:v>87.74</c:v>
                </c:pt>
                <c:pt idx="8774">
                  <c:v>87.75</c:v>
                </c:pt>
                <c:pt idx="8775">
                  <c:v>87.76</c:v>
                </c:pt>
                <c:pt idx="8776">
                  <c:v>87.77</c:v>
                </c:pt>
                <c:pt idx="8777">
                  <c:v>87.78</c:v>
                </c:pt>
                <c:pt idx="8778">
                  <c:v>87.79</c:v>
                </c:pt>
                <c:pt idx="8779">
                  <c:v>87.8</c:v>
                </c:pt>
                <c:pt idx="8780">
                  <c:v>87.81</c:v>
                </c:pt>
                <c:pt idx="8781">
                  <c:v>87.820000000000007</c:v>
                </c:pt>
                <c:pt idx="8782">
                  <c:v>87.83</c:v>
                </c:pt>
                <c:pt idx="8783">
                  <c:v>87.84</c:v>
                </c:pt>
                <c:pt idx="8784">
                  <c:v>87.850000000000009</c:v>
                </c:pt>
                <c:pt idx="8785">
                  <c:v>87.86</c:v>
                </c:pt>
                <c:pt idx="8786">
                  <c:v>87.87</c:v>
                </c:pt>
                <c:pt idx="8787">
                  <c:v>87.88</c:v>
                </c:pt>
                <c:pt idx="8788">
                  <c:v>87.89</c:v>
                </c:pt>
                <c:pt idx="8789">
                  <c:v>87.9</c:v>
                </c:pt>
                <c:pt idx="8790">
                  <c:v>87.91</c:v>
                </c:pt>
                <c:pt idx="8791">
                  <c:v>87.92</c:v>
                </c:pt>
                <c:pt idx="8792">
                  <c:v>87.93</c:v>
                </c:pt>
                <c:pt idx="8793">
                  <c:v>87.94</c:v>
                </c:pt>
                <c:pt idx="8794">
                  <c:v>87.95</c:v>
                </c:pt>
                <c:pt idx="8795">
                  <c:v>87.960000000000008</c:v>
                </c:pt>
                <c:pt idx="8796">
                  <c:v>87.97</c:v>
                </c:pt>
                <c:pt idx="8797">
                  <c:v>87.98</c:v>
                </c:pt>
                <c:pt idx="8798">
                  <c:v>87.99</c:v>
                </c:pt>
                <c:pt idx="8799">
                  <c:v>88</c:v>
                </c:pt>
                <c:pt idx="8800">
                  <c:v>88.01</c:v>
                </c:pt>
                <c:pt idx="8801">
                  <c:v>88.02</c:v>
                </c:pt>
                <c:pt idx="8802">
                  <c:v>88.03</c:v>
                </c:pt>
                <c:pt idx="8803">
                  <c:v>88.04</c:v>
                </c:pt>
                <c:pt idx="8804">
                  <c:v>88.05</c:v>
                </c:pt>
                <c:pt idx="8805">
                  <c:v>88.06</c:v>
                </c:pt>
                <c:pt idx="8806">
                  <c:v>88.070000000000007</c:v>
                </c:pt>
                <c:pt idx="8807">
                  <c:v>88.08</c:v>
                </c:pt>
                <c:pt idx="8808">
                  <c:v>88.09</c:v>
                </c:pt>
                <c:pt idx="8809">
                  <c:v>88.100000000000009</c:v>
                </c:pt>
                <c:pt idx="8810">
                  <c:v>88.11</c:v>
                </c:pt>
                <c:pt idx="8811">
                  <c:v>88.12</c:v>
                </c:pt>
                <c:pt idx="8812">
                  <c:v>88.13</c:v>
                </c:pt>
                <c:pt idx="8813">
                  <c:v>88.14</c:v>
                </c:pt>
                <c:pt idx="8814">
                  <c:v>88.15</c:v>
                </c:pt>
                <c:pt idx="8815">
                  <c:v>88.16</c:v>
                </c:pt>
                <c:pt idx="8816">
                  <c:v>88.17</c:v>
                </c:pt>
                <c:pt idx="8817">
                  <c:v>88.18</c:v>
                </c:pt>
                <c:pt idx="8818">
                  <c:v>88.19</c:v>
                </c:pt>
                <c:pt idx="8819">
                  <c:v>88.2</c:v>
                </c:pt>
                <c:pt idx="8820">
                  <c:v>88.210000000000008</c:v>
                </c:pt>
                <c:pt idx="8821">
                  <c:v>88.22</c:v>
                </c:pt>
                <c:pt idx="8822">
                  <c:v>88.23</c:v>
                </c:pt>
                <c:pt idx="8823">
                  <c:v>88.24</c:v>
                </c:pt>
                <c:pt idx="8824">
                  <c:v>88.25</c:v>
                </c:pt>
                <c:pt idx="8825">
                  <c:v>88.26</c:v>
                </c:pt>
                <c:pt idx="8826">
                  <c:v>88.27</c:v>
                </c:pt>
                <c:pt idx="8827">
                  <c:v>88.28</c:v>
                </c:pt>
                <c:pt idx="8828">
                  <c:v>88.29</c:v>
                </c:pt>
                <c:pt idx="8829">
                  <c:v>88.3</c:v>
                </c:pt>
                <c:pt idx="8830">
                  <c:v>88.31</c:v>
                </c:pt>
                <c:pt idx="8831">
                  <c:v>88.320000000000007</c:v>
                </c:pt>
                <c:pt idx="8832">
                  <c:v>88.33</c:v>
                </c:pt>
                <c:pt idx="8833">
                  <c:v>88.34</c:v>
                </c:pt>
                <c:pt idx="8834">
                  <c:v>88.350000000000009</c:v>
                </c:pt>
                <c:pt idx="8835">
                  <c:v>88.36</c:v>
                </c:pt>
                <c:pt idx="8836">
                  <c:v>88.37</c:v>
                </c:pt>
                <c:pt idx="8837">
                  <c:v>88.38</c:v>
                </c:pt>
                <c:pt idx="8838">
                  <c:v>88.39</c:v>
                </c:pt>
                <c:pt idx="8839">
                  <c:v>88.4</c:v>
                </c:pt>
                <c:pt idx="8840">
                  <c:v>88.41</c:v>
                </c:pt>
                <c:pt idx="8841">
                  <c:v>88.42</c:v>
                </c:pt>
                <c:pt idx="8842">
                  <c:v>88.43</c:v>
                </c:pt>
                <c:pt idx="8843">
                  <c:v>88.44</c:v>
                </c:pt>
                <c:pt idx="8844">
                  <c:v>88.45</c:v>
                </c:pt>
                <c:pt idx="8845">
                  <c:v>88.460000000000008</c:v>
                </c:pt>
                <c:pt idx="8846">
                  <c:v>88.47</c:v>
                </c:pt>
                <c:pt idx="8847">
                  <c:v>88.48</c:v>
                </c:pt>
                <c:pt idx="8848">
                  <c:v>88.49</c:v>
                </c:pt>
                <c:pt idx="8849">
                  <c:v>88.5</c:v>
                </c:pt>
                <c:pt idx="8850">
                  <c:v>88.51</c:v>
                </c:pt>
                <c:pt idx="8851">
                  <c:v>88.52</c:v>
                </c:pt>
                <c:pt idx="8852">
                  <c:v>88.53</c:v>
                </c:pt>
                <c:pt idx="8853">
                  <c:v>88.54</c:v>
                </c:pt>
                <c:pt idx="8854">
                  <c:v>88.55</c:v>
                </c:pt>
                <c:pt idx="8855">
                  <c:v>88.56</c:v>
                </c:pt>
                <c:pt idx="8856">
                  <c:v>88.570000000000007</c:v>
                </c:pt>
                <c:pt idx="8857">
                  <c:v>88.58</c:v>
                </c:pt>
                <c:pt idx="8858">
                  <c:v>88.59</c:v>
                </c:pt>
                <c:pt idx="8859">
                  <c:v>88.600000000000009</c:v>
                </c:pt>
                <c:pt idx="8860">
                  <c:v>88.61</c:v>
                </c:pt>
                <c:pt idx="8861">
                  <c:v>88.62</c:v>
                </c:pt>
                <c:pt idx="8862">
                  <c:v>88.63</c:v>
                </c:pt>
                <c:pt idx="8863">
                  <c:v>88.64</c:v>
                </c:pt>
                <c:pt idx="8864">
                  <c:v>88.65</c:v>
                </c:pt>
                <c:pt idx="8865">
                  <c:v>88.66</c:v>
                </c:pt>
                <c:pt idx="8866">
                  <c:v>88.67</c:v>
                </c:pt>
                <c:pt idx="8867">
                  <c:v>88.68</c:v>
                </c:pt>
                <c:pt idx="8868">
                  <c:v>88.69</c:v>
                </c:pt>
                <c:pt idx="8869">
                  <c:v>88.7</c:v>
                </c:pt>
                <c:pt idx="8870">
                  <c:v>88.710000000000008</c:v>
                </c:pt>
                <c:pt idx="8871">
                  <c:v>88.72</c:v>
                </c:pt>
                <c:pt idx="8872">
                  <c:v>88.73</c:v>
                </c:pt>
                <c:pt idx="8873">
                  <c:v>88.74</c:v>
                </c:pt>
                <c:pt idx="8874">
                  <c:v>88.75</c:v>
                </c:pt>
                <c:pt idx="8875">
                  <c:v>88.76</c:v>
                </c:pt>
                <c:pt idx="8876">
                  <c:v>88.77</c:v>
                </c:pt>
                <c:pt idx="8877">
                  <c:v>88.78</c:v>
                </c:pt>
                <c:pt idx="8878">
                  <c:v>88.79</c:v>
                </c:pt>
                <c:pt idx="8879">
                  <c:v>88.8</c:v>
                </c:pt>
                <c:pt idx="8880">
                  <c:v>88.81</c:v>
                </c:pt>
                <c:pt idx="8881">
                  <c:v>88.820000000000007</c:v>
                </c:pt>
                <c:pt idx="8882">
                  <c:v>88.83</c:v>
                </c:pt>
                <c:pt idx="8883">
                  <c:v>88.84</c:v>
                </c:pt>
                <c:pt idx="8884">
                  <c:v>88.850000000000009</c:v>
                </c:pt>
                <c:pt idx="8885">
                  <c:v>88.86</c:v>
                </c:pt>
                <c:pt idx="8886">
                  <c:v>88.87</c:v>
                </c:pt>
                <c:pt idx="8887">
                  <c:v>88.88</c:v>
                </c:pt>
                <c:pt idx="8888">
                  <c:v>88.89</c:v>
                </c:pt>
                <c:pt idx="8889">
                  <c:v>88.9</c:v>
                </c:pt>
                <c:pt idx="8890">
                  <c:v>88.91</c:v>
                </c:pt>
                <c:pt idx="8891">
                  <c:v>88.92</c:v>
                </c:pt>
                <c:pt idx="8892">
                  <c:v>88.93</c:v>
                </c:pt>
                <c:pt idx="8893">
                  <c:v>88.94</c:v>
                </c:pt>
                <c:pt idx="8894">
                  <c:v>88.95</c:v>
                </c:pt>
                <c:pt idx="8895">
                  <c:v>88.960000000000008</c:v>
                </c:pt>
                <c:pt idx="8896">
                  <c:v>88.97</c:v>
                </c:pt>
                <c:pt idx="8897">
                  <c:v>88.98</c:v>
                </c:pt>
                <c:pt idx="8898">
                  <c:v>88.99</c:v>
                </c:pt>
                <c:pt idx="8899">
                  <c:v>89</c:v>
                </c:pt>
                <c:pt idx="8900">
                  <c:v>89.01</c:v>
                </c:pt>
                <c:pt idx="8901">
                  <c:v>89.02</c:v>
                </c:pt>
                <c:pt idx="8902">
                  <c:v>89.03</c:v>
                </c:pt>
                <c:pt idx="8903">
                  <c:v>89.04</c:v>
                </c:pt>
                <c:pt idx="8904">
                  <c:v>89.05</c:v>
                </c:pt>
                <c:pt idx="8905">
                  <c:v>89.06</c:v>
                </c:pt>
                <c:pt idx="8906">
                  <c:v>89.070000000000007</c:v>
                </c:pt>
                <c:pt idx="8907">
                  <c:v>89.08</c:v>
                </c:pt>
                <c:pt idx="8908">
                  <c:v>89.09</c:v>
                </c:pt>
                <c:pt idx="8909">
                  <c:v>89.100000000000009</c:v>
                </c:pt>
                <c:pt idx="8910">
                  <c:v>89.11</c:v>
                </c:pt>
                <c:pt idx="8911">
                  <c:v>89.12</c:v>
                </c:pt>
                <c:pt idx="8912">
                  <c:v>89.13</c:v>
                </c:pt>
                <c:pt idx="8913">
                  <c:v>89.14</c:v>
                </c:pt>
                <c:pt idx="8914">
                  <c:v>89.15</c:v>
                </c:pt>
                <c:pt idx="8915">
                  <c:v>89.16</c:v>
                </c:pt>
                <c:pt idx="8916">
                  <c:v>89.17</c:v>
                </c:pt>
                <c:pt idx="8917">
                  <c:v>89.18</c:v>
                </c:pt>
                <c:pt idx="8918">
                  <c:v>89.19</c:v>
                </c:pt>
                <c:pt idx="8919">
                  <c:v>89.2</c:v>
                </c:pt>
                <c:pt idx="8920">
                  <c:v>89.210000000000008</c:v>
                </c:pt>
                <c:pt idx="8921">
                  <c:v>89.22</c:v>
                </c:pt>
                <c:pt idx="8922">
                  <c:v>89.23</c:v>
                </c:pt>
                <c:pt idx="8923">
                  <c:v>89.24</c:v>
                </c:pt>
                <c:pt idx="8924">
                  <c:v>89.25</c:v>
                </c:pt>
                <c:pt idx="8925">
                  <c:v>89.26</c:v>
                </c:pt>
                <c:pt idx="8926">
                  <c:v>89.27</c:v>
                </c:pt>
                <c:pt idx="8927">
                  <c:v>89.28</c:v>
                </c:pt>
                <c:pt idx="8928">
                  <c:v>89.29</c:v>
                </c:pt>
                <c:pt idx="8929">
                  <c:v>89.3</c:v>
                </c:pt>
                <c:pt idx="8930">
                  <c:v>89.31</c:v>
                </c:pt>
                <c:pt idx="8931">
                  <c:v>89.320000000000007</c:v>
                </c:pt>
                <c:pt idx="8932">
                  <c:v>89.33</c:v>
                </c:pt>
                <c:pt idx="8933">
                  <c:v>89.34</c:v>
                </c:pt>
                <c:pt idx="8934">
                  <c:v>89.350000000000009</c:v>
                </c:pt>
                <c:pt idx="8935">
                  <c:v>89.36</c:v>
                </c:pt>
                <c:pt idx="8936">
                  <c:v>89.37</c:v>
                </c:pt>
                <c:pt idx="8937">
                  <c:v>89.38</c:v>
                </c:pt>
                <c:pt idx="8938">
                  <c:v>89.39</c:v>
                </c:pt>
                <c:pt idx="8939">
                  <c:v>89.4</c:v>
                </c:pt>
                <c:pt idx="8940">
                  <c:v>89.41</c:v>
                </c:pt>
                <c:pt idx="8941">
                  <c:v>89.42</c:v>
                </c:pt>
                <c:pt idx="8942">
                  <c:v>89.43</c:v>
                </c:pt>
                <c:pt idx="8943">
                  <c:v>89.44</c:v>
                </c:pt>
                <c:pt idx="8944">
                  <c:v>89.45</c:v>
                </c:pt>
                <c:pt idx="8945">
                  <c:v>89.460000000000008</c:v>
                </c:pt>
                <c:pt idx="8946">
                  <c:v>89.47</c:v>
                </c:pt>
                <c:pt idx="8947">
                  <c:v>89.48</c:v>
                </c:pt>
                <c:pt idx="8948">
                  <c:v>89.49</c:v>
                </c:pt>
                <c:pt idx="8949">
                  <c:v>89.5</c:v>
                </c:pt>
                <c:pt idx="8950">
                  <c:v>89.51</c:v>
                </c:pt>
                <c:pt idx="8951">
                  <c:v>89.52</c:v>
                </c:pt>
                <c:pt idx="8952">
                  <c:v>89.53</c:v>
                </c:pt>
                <c:pt idx="8953">
                  <c:v>89.54</c:v>
                </c:pt>
                <c:pt idx="8954">
                  <c:v>89.55</c:v>
                </c:pt>
                <c:pt idx="8955">
                  <c:v>89.56</c:v>
                </c:pt>
                <c:pt idx="8956">
                  <c:v>89.570000000000007</c:v>
                </c:pt>
                <c:pt idx="8957">
                  <c:v>89.58</c:v>
                </c:pt>
                <c:pt idx="8958">
                  <c:v>89.59</c:v>
                </c:pt>
                <c:pt idx="8959">
                  <c:v>89.600000000000009</c:v>
                </c:pt>
                <c:pt idx="8960">
                  <c:v>89.61</c:v>
                </c:pt>
                <c:pt idx="8961">
                  <c:v>89.62</c:v>
                </c:pt>
                <c:pt idx="8962">
                  <c:v>89.63</c:v>
                </c:pt>
                <c:pt idx="8963">
                  <c:v>89.64</c:v>
                </c:pt>
                <c:pt idx="8964">
                  <c:v>89.65</c:v>
                </c:pt>
                <c:pt idx="8965">
                  <c:v>89.66</c:v>
                </c:pt>
                <c:pt idx="8966">
                  <c:v>89.67</c:v>
                </c:pt>
                <c:pt idx="8967">
                  <c:v>89.68</c:v>
                </c:pt>
                <c:pt idx="8968">
                  <c:v>89.69</c:v>
                </c:pt>
                <c:pt idx="8969">
                  <c:v>89.7</c:v>
                </c:pt>
                <c:pt idx="8970">
                  <c:v>89.710000000000008</c:v>
                </c:pt>
                <c:pt idx="8971">
                  <c:v>89.72</c:v>
                </c:pt>
                <c:pt idx="8972">
                  <c:v>89.73</c:v>
                </c:pt>
                <c:pt idx="8973">
                  <c:v>89.74</c:v>
                </c:pt>
                <c:pt idx="8974">
                  <c:v>89.75</c:v>
                </c:pt>
                <c:pt idx="8975">
                  <c:v>89.76</c:v>
                </c:pt>
                <c:pt idx="8976">
                  <c:v>89.77</c:v>
                </c:pt>
                <c:pt idx="8977">
                  <c:v>89.78</c:v>
                </c:pt>
                <c:pt idx="8978">
                  <c:v>89.79</c:v>
                </c:pt>
                <c:pt idx="8979">
                  <c:v>89.8</c:v>
                </c:pt>
                <c:pt idx="8980">
                  <c:v>89.81</c:v>
                </c:pt>
                <c:pt idx="8981">
                  <c:v>89.820000000000007</c:v>
                </c:pt>
                <c:pt idx="8982">
                  <c:v>89.83</c:v>
                </c:pt>
                <c:pt idx="8983">
                  <c:v>89.84</c:v>
                </c:pt>
                <c:pt idx="8984">
                  <c:v>89.850000000000009</c:v>
                </c:pt>
                <c:pt idx="8985">
                  <c:v>89.86</c:v>
                </c:pt>
                <c:pt idx="8986">
                  <c:v>89.87</c:v>
                </c:pt>
                <c:pt idx="8987">
                  <c:v>89.88</c:v>
                </c:pt>
                <c:pt idx="8988">
                  <c:v>89.89</c:v>
                </c:pt>
                <c:pt idx="8989">
                  <c:v>89.9</c:v>
                </c:pt>
                <c:pt idx="8990">
                  <c:v>89.91</c:v>
                </c:pt>
                <c:pt idx="8991">
                  <c:v>89.92</c:v>
                </c:pt>
                <c:pt idx="8992">
                  <c:v>89.93</c:v>
                </c:pt>
                <c:pt idx="8993">
                  <c:v>89.94</c:v>
                </c:pt>
                <c:pt idx="8994">
                  <c:v>89.95</c:v>
                </c:pt>
                <c:pt idx="8995">
                  <c:v>89.960000000000008</c:v>
                </c:pt>
                <c:pt idx="8996">
                  <c:v>89.97</c:v>
                </c:pt>
                <c:pt idx="8997">
                  <c:v>89.98</c:v>
                </c:pt>
                <c:pt idx="8998">
                  <c:v>89.99</c:v>
                </c:pt>
                <c:pt idx="8999">
                  <c:v>90</c:v>
                </c:pt>
                <c:pt idx="9000">
                  <c:v>90.01</c:v>
                </c:pt>
                <c:pt idx="9001">
                  <c:v>90.02</c:v>
                </c:pt>
                <c:pt idx="9002">
                  <c:v>90.03</c:v>
                </c:pt>
                <c:pt idx="9003">
                  <c:v>90.04</c:v>
                </c:pt>
                <c:pt idx="9004">
                  <c:v>90.05</c:v>
                </c:pt>
                <c:pt idx="9005">
                  <c:v>90.06</c:v>
                </c:pt>
                <c:pt idx="9006">
                  <c:v>90.070000000000007</c:v>
                </c:pt>
                <c:pt idx="9007">
                  <c:v>90.08</c:v>
                </c:pt>
                <c:pt idx="9008">
                  <c:v>90.09</c:v>
                </c:pt>
                <c:pt idx="9009">
                  <c:v>90.100000000000009</c:v>
                </c:pt>
                <c:pt idx="9010">
                  <c:v>90.11</c:v>
                </c:pt>
                <c:pt idx="9011">
                  <c:v>90.12</c:v>
                </c:pt>
                <c:pt idx="9012">
                  <c:v>90.13</c:v>
                </c:pt>
                <c:pt idx="9013">
                  <c:v>90.14</c:v>
                </c:pt>
                <c:pt idx="9014">
                  <c:v>90.15</c:v>
                </c:pt>
                <c:pt idx="9015">
                  <c:v>90.16</c:v>
                </c:pt>
                <c:pt idx="9016">
                  <c:v>90.17</c:v>
                </c:pt>
                <c:pt idx="9017">
                  <c:v>90.18</c:v>
                </c:pt>
                <c:pt idx="9018">
                  <c:v>90.19</c:v>
                </c:pt>
                <c:pt idx="9019">
                  <c:v>90.2</c:v>
                </c:pt>
                <c:pt idx="9020">
                  <c:v>90.210000000000008</c:v>
                </c:pt>
                <c:pt idx="9021">
                  <c:v>90.22</c:v>
                </c:pt>
                <c:pt idx="9022">
                  <c:v>90.23</c:v>
                </c:pt>
                <c:pt idx="9023">
                  <c:v>90.24</c:v>
                </c:pt>
                <c:pt idx="9024">
                  <c:v>90.25</c:v>
                </c:pt>
                <c:pt idx="9025">
                  <c:v>90.26</c:v>
                </c:pt>
                <c:pt idx="9026">
                  <c:v>90.27</c:v>
                </c:pt>
                <c:pt idx="9027">
                  <c:v>90.28</c:v>
                </c:pt>
                <c:pt idx="9028">
                  <c:v>90.29</c:v>
                </c:pt>
                <c:pt idx="9029">
                  <c:v>90.3</c:v>
                </c:pt>
                <c:pt idx="9030">
                  <c:v>90.31</c:v>
                </c:pt>
                <c:pt idx="9031">
                  <c:v>90.320000000000007</c:v>
                </c:pt>
                <c:pt idx="9032">
                  <c:v>90.33</c:v>
                </c:pt>
                <c:pt idx="9033">
                  <c:v>90.34</c:v>
                </c:pt>
                <c:pt idx="9034">
                  <c:v>90.350000000000009</c:v>
                </c:pt>
                <c:pt idx="9035">
                  <c:v>90.36</c:v>
                </c:pt>
                <c:pt idx="9036">
                  <c:v>90.37</c:v>
                </c:pt>
                <c:pt idx="9037">
                  <c:v>90.38</c:v>
                </c:pt>
                <c:pt idx="9038">
                  <c:v>90.39</c:v>
                </c:pt>
                <c:pt idx="9039">
                  <c:v>90.4</c:v>
                </c:pt>
                <c:pt idx="9040">
                  <c:v>90.41</c:v>
                </c:pt>
                <c:pt idx="9041">
                  <c:v>90.42</c:v>
                </c:pt>
                <c:pt idx="9042">
                  <c:v>90.43</c:v>
                </c:pt>
                <c:pt idx="9043">
                  <c:v>90.44</c:v>
                </c:pt>
                <c:pt idx="9044">
                  <c:v>90.45</c:v>
                </c:pt>
                <c:pt idx="9045">
                  <c:v>90.460000000000008</c:v>
                </c:pt>
                <c:pt idx="9046">
                  <c:v>90.47</c:v>
                </c:pt>
                <c:pt idx="9047">
                  <c:v>90.48</c:v>
                </c:pt>
                <c:pt idx="9048">
                  <c:v>90.49</c:v>
                </c:pt>
                <c:pt idx="9049">
                  <c:v>90.5</c:v>
                </c:pt>
                <c:pt idx="9050">
                  <c:v>90.51</c:v>
                </c:pt>
                <c:pt idx="9051">
                  <c:v>90.52</c:v>
                </c:pt>
                <c:pt idx="9052">
                  <c:v>90.53</c:v>
                </c:pt>
                <c:pt idx="9053">
                  <c:v>90.54</c:v>
                </c:pt>
                <c:pt idx="9054">
                  <c:v>90.55</c:v>
                </c:pt>
                <c:pt idx="9055">
                  <c:v>90.56</c:v>
                </c:pt>
                <c:pt idx="9056">
                  <c:v>90.570000000000007</c:v>
                </c:pt>
                <c:pt idx="9057">
                  <c:v>90.58</c:v>
                </c:pt>
                <c:pt idx="9058">
                  <c:v>90.59</c:v>
                </c:pt>
                <c:pt idx="9059">
                  <c:v>90.600000000000009</c:v>
                </c:pt>
                <c:pt idx="9060">
                  <c:v>90.61</c:v>
                </c:pt>
                <c:pt idx="9061">
                  <c:v>90.62</c:v>
                </c:pt>
                <c:pt idx="9062">
                  <c:v>90.63</c:v>
                </c:pt>
                <c:pt idx="9063">
                  <c:v>90.64</c:v>
                </c:pt>
                <c:pt idx="9064">
                  <c:v>90.65</c:v>
                </c:pt>
                <c:pt idx="9065">
                  <c:v>90.66</c:v>
                </c:pt>
                <c:pt idx="9066">
                  <c:v>90.67</c:v>
                </c:pt>
                <c:pt idx="9067">
                  <c:v>90.68</c:v>
                </c:pt>
                <c:pt idx="9068">
                  <c:v>90.69</c:v>
                </c:pt>
                <c:pt idx="9069">
                  <c:v>90.7</c:v>
                </c:pt>
                <c:pt idx="9070">
                  <c:v>90.710000000000008</c:v>
                </c:pt>
                <c:pt idx="9071">
                  <c:v>90.72</c:v>
                </c:pt>
                <c:pt idx="9072">
                  <c:v>90.73</c:v>
                </c:pt>
                <c:pt idx="9073">
                  <c:v>90.74</c:v>
                </c:pt>
                <c:pt idx="9074">
                  <c:v>90.75</c:v>
                </c:pt>
                <c:pt idx="9075">
                  <c:v>90.76</c:v>
                </c:pt>
                <c:pt idx="9076">
                  <c:v>90.77</c:v>
                </c:pt>
                <c:pt idx="9077">
                  <c:v>90.78</c:v>
                </c:pt>
                <c:pt idx="9078">
                  <c:v>90.79</c:v>
                </c:pt>
                <c:pt idx="9079">
                  <c:v>90.8</c:v>
                </c:pt>
                <c:pt idx="9080">
                  <c:v>90.81</c:v>
                </c:pt>
                <c:pt idx="9081">
                  <c:v>90.820000000000007</c:v>
                </c:pt>
                <c:pt idx="9082">
                  <c:v>90.83</c:v>
                </c:pt>
                <c:pt idx="9083">
                  <c:v>90.84</c:v>
                </c:pt>
                <c:pt idx="9084">
                  <c:v>90.850000000000009</c:v>
                </c:pt>
                <c:pt idx="9085">
                  <c:v>90.86</c:v>
                </c:pt>
                <c:pt idx="9086">
                  <c:v>90.87</c:v>
                </c:pt>
                <c:pt idx="9087">
                  <c:v>90.88</c:v>
                </c:pt>
                <c:pt idx="9088">
                  <c:v>90.89</c:v>
                </c:pt>
                <c:pt idx="9089">
                  <c:v>90.9</c:v>
                </c:pt>
                <c:pt idx="9090">
                  <c:v>90.91</c:v>
                </c:pt>
                <c:pt idx="9091">
                  <c:v>90.92</c:v>
                </c:pt>
                <c:pt idx="9092">
                  <c:v>90.93</c:v>
                </c:pt>
                <c:pt idx="9093">
                  <c:v>90.94</c:v>
                </c:pt>
                <c:pt idx="9094">
                  <c:v>90.95</c:v>
                </c:pt>
                <c:pt idx="9095">
                  <c:v>90.960000000000008</c:v>
                </c:pt>
                <c:pt idx="9096">
                  <c:v>90.97</c:v>
                </c:pt>
                <c:pt idx="9097">
                  <c:v>90.98</c:v>
                </c:pt>
                <c:pt idx="9098">
                  <c:v>90.99</c:v>
                </c:pt>
                <c:pt idx="9099">
                  <c:v>91</c:v>
                </c:pt>
                <c:pt idx="9100">
                  <c:v>91.01</c:v>
                </c:pt>
                <c:pt idx="9101">
                  <c:v>91.02</c:v>
                </c:pt>
                <c:pt idx="9102">
                  <c:v>91.03</c:v>
                </c:pt>
                <c:pt idx="9103">
                  <c:v>91.04</c:v>
                </c:pt>
                <c:pt idx="9104">
                  <c:v>91.05</c:v>
                </c:pt>
                <c:pt idx="9105">
                  <c:v>91.06</c:v>
                </c:pt>
                <c:pt idx="9106">
                  <c:v>91.070000000000007</c:v>
                </c:pt>
                <c:pt idx="9107">
                  <c:v>91.08</c:v>
                </c:pt>
                <c:pt idx="9108">
                  <c:v>91.09</c:v>
                </c:pt>
                <c:pt idx="9109">
                  <c:v>91.100000000000009</c:v>
                </c:pt>
                <c:pt idx="9110">
                  <c:v>91.11</c:v>
                </c:pt>
                <c:pt idx="9111">
                  <c:v>91.12</c:v>
                </c:pt>
                <c:pt idx="9112">
                  <c:v>91.13</c:v>
                </c:pt>
                <c:pt idx="9113">
                  <c:v>91.14</c:v>
                </c:pt>
                <c:pt idx="9114">
                  <c:v>91.15</c:v>
                </c:pt>
                <c:pt idx="9115">
                  <c:v>91.16</c:v>
                </c:pt>
                <c:pt idx="9116">
                  <c:v>91.17</c:v>
                </c:pt>
                <c:pt idx="9117">
                  <c:v>91.18</c:v>
                </c:pt>
                <c:pt idx="9118">
                  <c:v>91.19</c:v>
                </c:pt>
                <c:pt idx="9119">
                  <c:v>91.2</c:v>
                </c:pt>
                <c:pt idx="9120">
                  <c:v>91.210000000000008</c:v>
                </c:pt>
                <c:pt idx="9121">
                  <c:v>91.22</c:v>
                </c:pt>
                <c:pt idx="9122">
                  <c:v>91.23</c:v>
                </c:pt>
                <c:pt idx="9123">
                  <c:v>91.24</c:v>
                </c:pt>
                <c:pt idx="9124">
                  <c:v>91.25</c:v>
                </c:pt>
                <c:pt idx="9125">
                  <c:v>91.26</c:v>
                </c:pt>
                <c:pt idx="9126">
                  <c:v>91.27</c:v>
                </c:pt>
                <c:pt idx="9127">
                  <c:v>91.28</c:v>
                </c:pt>
                <c:pt idx="9128">
                  <c:v>91.29</c:v>
                </c:pt>
                <c:pt idx="9129">
                  <c:v>91.3</c:v>
                </c:pt>
                <c:pt idx="9130">
                  <c:v>91.31</c:v>
                </c:pt>
                <c:pt idx="9131">
                  <c:v>91.320000000000007</c:v>
                </c:pt>
                <c:pt idx="9132">
                  <c:v>91.33</c:v>
                </c:pt>
                <c:pt idx="9133">
                  <c:v>91.34</c:v>
                </c:pt>
                <c:pt idx="9134">
                  <c:v>91.350000000000009</c:v>
                </c:pt>
                <c:pt idx="9135">
                  <c:v>91.36</c:v>
                </c:pt>
                <c:pt idx="9136">
                  <c:v>91.37</c:v>
                </c:pt>
                <c:pt idx="9137">
                  <c:v>91.38</c:v>
                </c:pt>
                <c:pt idx="9138">
                  <c:v>91.39</c:v>
                </c:pt>
                <c:pt idx="9139">
                  <c:v>91.4</c:v>
                </c:pt>
                <c:pt idx="9140">
                  <c:v>91.41</c:v>
                </c:pt>
                <c:pt idx="9141">
                  <c:v>91.42</c:v>
                </c:pt>
                <c:pt idx="9142">
                  <c:v>91.43</c:v>
                </c:pt>
                <c:pt idx="9143">
                  <c:v>91.44</c:v>
                </c:pt>
                <c:pt idx="9144">
                  <c:v>91.45</c:v>
                </c:pt>
                <c:pt idx="9145">
                  <c:v>91.460000000000008</c:v>
                </c:pt>
                <c:pt idx="9146">
                  <c:v>91.47</c:v>
                </c:pt>
                <c:pt idx="9147">
                  <c:v>91.48</c:v>
                </c:pt>
                <c:pt idx="9148">
                  <c:v>91.49</c:v>
                </c:pt>
                <c:pt idx="9149">
                  <c:v>91.5</c:v>
                </c:pt>
                <c:pt idx="9150">
                  <c:v>91.51</c:v>
                </c:pt>
                <c:pt idx="9151">
                  <c:v>91.52</c:v>
                </c:pt>
                <c:pt idx="9152">
                  <c:v>91.53</c:v>
                </c:pt>
                <c:pt idx="9153">
                  <c:v>91.54</c:v>
                </c:pt>
                <c:pt idx="9154">
                  <c:v>91.55</c:v>
                </c:pt>
                <c:pt idx="9155">
                  <c:v>91.56</c:v>
                </c:pt>
                <c:pt idx="9156">
                  <c:v>91.570000000000007</c:v>
                </c:pt>
                <c:pt idx="9157">
                  <c:v>91.58</c:v>
                </c:pt>
                <c:pt idx="9158">
                  <c:v>91.59</c:v>
                </c:pt>
                <c:pt idx="9159">
                  <c:v>91.600000000000009</c:v>
                </c:pt>
                <c:pt idx="9160">
                  <c:v>91.61</c:v>
                </c:pt>
                <c:pt idx="9161">
                  <c:v>91.62</c:v>
                </c:pt>
                <c:pt idx="9162">
                  <c:v>91.63</c:v>
                </c:pt>
                <c:pt idx="9163">
                  <c:v>91.64</c:v>
                </c:pt>
                <c:pt idx="9164">
                  <c:v>91.65</c:v>
                </c:pt>
                <c:pt idx="9165">
                  <c:v>91.66</c:v>
                </c:pt>
                <c:pt idx="9166">
                  <c:v>91.67</c:v>
                </c:pt>
                <c:pt idx="9167">
                  <c:v>91.68</c:v>
                </c:pt>
                <c:pt idx="9168">
                  <c:v>91.69</c:v>
                </c:pt>
                <c:pt idx="9169">
                  <c:v>91.7</c:v>
                </c:pt>
                <c:pt idx="9170">
                  <c:v>91.710000000000008</c:v>
                </c:pt>
                <c:pt idx="9171">
                  <c:v>91.72</c:v>
                </c:pt>
                <c:pt idx="9172">
                  <c:v>91.73</c:v>
                </c:pt>
                <c:pt idx="9173">
                  <c:v>91.74</c:v>
                </c:pt>
                <c:pt idx="9174">
                  <c:v>91.75</c:v>
                </c:pt>
                <c:pt idx="9175">
                  <c:v>91.76</c:v>
                </c:pt>
                <c:pt idx="9176">
                  <c:v>91.77</c:v>
                </c:pt>
                <c:pt idx="9177">
                  <c:v>91.78</c:v>
                </c:pt>
                <c:pt idx="9178">
                  <c:v>91.79</c:v>
                </c:pt>
                <c:pt idx="9179">
                  <c:v>91.8</c:v>
                </c:pt>
                <c:pt idx="9180">
                  <c:v>91.81</c:v>
                </c:pt>
                <c:pt idx="9181">
                  <c:v>91.820000000000007</c:v>
                </c:pt>
                <c:pt idx="9182">
                  <c:v>91.83</c:v>
                </c:pt>
                <c:pt idx="9183">
                  <c:v>91.84</c:v>
                </c:pt>
                <c:pt idx="9184">
                  <c:v>91.850000000000009</c:v>
                </c:pt>
                <c:pt idx="9185">
                  <c:v>91.86</c:v>
                </c:pt>
                <c:pt idx="9186">
                  <c:v>91.87</c:v>
                </c:pt>
                <c:pt idx="9187">
                  <c:v>91.88</c:v>
                </c:pt>
                <c:pt idx="9188">
                  <c:v>91.89</c:v>
                </c:pt>
                <c:pt idx="9189">
                  <c:v>91.9</c:v>
                </c:pt>
                <c:pt idx="9190">
                  <c:v>91.91</c:v>
                </c:pt>
                <c:pt idx="9191">
                  <c:v>91.92</c:v>
                </c:pt>
                <c:pt idx="9192">
                  <c:v>91.93</c:v>
                </c:pt>
                <c:pt idx="9193">
                  <c:v>91.94</c:v>
                </c:pt>
                <c:pt idx="9194">
                  <c:v>91.95</c:v>
                </c:pt>
                <c:pt idx="9195">
                  <c:v>91.960000000000008</c:v>
                </c:pt>
                <c:pt idx="9196">
                  <c:v>91.97</c:v>
                </c:pt>
                <c:pt idx="9197">
                  <c:v>91.98</c:v>
                </c:pt>
                <c:pt idx="9198">
                  <c:v>91.99</c:v>
                </c:pt>
                <c:pt idx="9199">
                  <c:v>92</c:v>
                </c:pt>
                <c:pt idx="9200">
                  <c:v>92.01</c:v>
                </c:pt>
                <c:pt idx="9201">
                  <c:v>92.02</c:v>
                </c:pt>
                <c:pt idx="9202">
                  <c:v>92.03</c:v>
                </c:pt>
                <c:pt idx="9203">
                  <c:v>92.04</c:v>
                </c:pt>
                <c:pt idx="9204">
                  <c:v>92.05</c:v>
                </c:pt>
                <c:pt idx="9205">
                  <c:v>92.06</c:v>
                </c:pt>
                <c:pt idx="9206">
                  <c:v>92.070000000000007</c:v>
                </c:pt>
                <c:pt idx="9207">
                  <c:v>92.08</c:v>
                </c:pt>
                <c:pt idx="9208">
                  <c:v>92.09</c:v>
                </c:pt>
                <c:pt idx="9209">
                  <c:v>92.100000000000009</c:v>
                </c:pt>
                <c:pt idx="9210">
                  <c:v>92.11</c:v>
                </c:pt>
                <c:pt idx="9211">
                  <c:v>92.12</c:v>
                </c:pt>
                <c:pt idx="9212">
                  <c:v>92.13</c:v>
                </c:pt>
                <c:pt idx="9213">
                  <c:v>92.14</c:v>
                </c:pt>
                <c:pt idx="9214">
                  <c:v>92.15</c:v>
                </c:pt>
                <c:pt idx="9215">
                  <c:v>92.16</c:v>
                </c:pt>
                <c:pt idx="9216">
                  <c:v>92.17</c:v>
                </c:pt>
                <c:pt idx="9217">
                  <c:v>92.18</c:v>
                </c:pt>
                <c:pt idx="9218">
                  <c:v>92.19</c:v>
                </c:pt>
                <c:pt idx="9219">
                  <c:v>92.2</c:v>
                </c:pt>
                <c:pt idx="9220">
                  <c:v>92.210000000000008</c:v>
                </c:pt>
                <c:pt idx="9221">
                  <c:v>92.22</c:v>
                </c:pt>
                <c:pt idx="9222">
                  <c:v>92.23</c:v>
                </c:pt>
                <c:pt idx="9223">
                  <c:v>92.24</c:v>
                </c:pt>
                <c:pt idx="9224">
                  <c:v>92.25</c:v>
                </c:pt>
                <c:pt idx="9225">
                  <c:v>92.26</c:v>
                </c:pt>
                <c:pt idx="9226">
                  <c:v>92.27</c:v>
                </c:pt>
                <c:pt idx="9227">
                  <c:v>92.28</c:v>
                </c:pt>
                <c:pt idx="9228">
                  <c:v>92.29</c:v>
                </c:pt>
                <c:pt idx="9229">
                  <c:v>92.3</c:v>
                </c:pt>
                <c:pt idx="9230">
                  <c:v>92.31</c:v>
                </c:pt>
                <c:pt idx="9231">
                  <c:v>92.320000000000007</c:v>
                </c:pt>
                <c:pt idx="9232">
                  <c:v>92.33</c:v>
                </c:pt>
                <c:pt idx="9233">
                  <c:v>92.34</c:v>
                </c:pt>
                <c:pt idx="9234">
                  <c:v>92.350000000000009</c:v>
                </c:pt>
                <c:pt idx="9235">
                  <c:v>92.36</c:v>
                </c:pt>
                <c:pt idx="9236">
                  <c:v>92.37</c:v>
                </c:pt>
                <c:pt idx="9237">
                  <c:v>92.38</c:v>
                </c:pt>
                <c:pt idx="9238">
                  <c:v>92.39</c:v>
                </c:pt>
                <c:pt idx="9239">
                  <c:v>92.4</c:v>
                </c:pt>
                <c:pt idx="9240">
                  <c:v>92.41</c:v>
                </c:pt>
                <c:pt idx="9241">
                  <c:v>92.42</c:v>
                </c:pt>
                <c:pt idx="9242">
                  <c:v>92.43</c:v>
                </c:pt>
                <c:pt idx="9243">
                  <c:v>92.44</c:v>
                </c:pt>
                <c:pt idx="9244">
                  <c:v>92.45</c:v>
                </c:pt>
                <c:pt idx="9245">
                  <c:v>92.460000000000008</c:v>
                </c:pt>
                <c:pt idx="9246">
                  <c:v>92.47</c:v>
                </c:pt>
                <c:pt idx="9247">
                  <c:v>92.48</c:v>
                </c:pt>
                <c:pt idx="9248">
                  <c:v>92.49</c:v>
                </c:pt>
                <c:pt idx="9249">
                  <c:v>92.5</c:v>
                </c:pt>
                <c:pt idx="9250">
                  <c:v>92.51</c:v>
                </c:pt>
                <c:pt idx="9251">
                  <c:v>92.52</c:v>
                </c:pt>
                <c:pt idx="9252">
                  <c:v>92.53</c:v>
                </c:pt>
                <c:pt idx="9253">
                  <c:v>92.54</c:v>
                </c:pt>
                <c:pt idx="9254">
                  <c:v>92.55</c:v>
                </c:pt>
                <c:pt idx="9255">
                  <c:v>92.56</c:v>
                </c:pt>
                <c:pt idx="9256">
                  <c:v>92.570000000000007</c:v>
                </c:pt>
                <c:pt idx="9257">
                  <c:v>92.58</c:v>
                </c:pt>
                <c:pt idx="9258">
                  <c:v>92.59</c:v>
                </c:pt>
                <c:pt idx="9259">
                  <c:v>92.600000000000009</c:v>
                </c:pt>
                <c:pt idx="9260">
                  <c:v>92.61</c:v>
                </c:pt>
                <c:pt idx="9261">
                  <c:v>92.62</c:v>
                </c:pt>
                <c:pt idx="9262">
                  <c:v>92.63</c:v>
                </c:pt>
                <c:pt idx="9263">
                  <c:v>92.64</c:v>
                </c:pt>
                <c:pt idx="9264">
                  <c:v>92.65</c:v>
                </c:pt>
                <c:pt idx="9265">
                  <c:v>92.66</c:v>
                </c:pt>
                <c:pt idx="9266">
                  <c:v>92.67</c:v>
                </c:pt>
                <c:pt idx="9267">
                  <c:v>92.68</c:v>
                </c:pt>
                <c:pt idx="9268">
                  <c:v>92.69</c:v>
                </c:pt>
                <c:pt idx="9269">
                  <c:v>92.7</c:v>
                </c:pt>
                <c:pt idx="9270">
                  <c:v>92.710000000000008</c:v>
                </c:pt>
                <c:pt idx="9271">
                  <c:v>92.72</c:v>
                </c:pt>
                <c:pt idx="9272">
                  <c:v>92.73</c:v>
                </c:pt>
                <c:pt idx="9273">
                  <c:v>92.74</c:v>
                </c:pt>
                <c:pt idx="9274">
                  <c:v>92.75</c:v>
                </c:pt>
                <c:pt idx="9275">
                  <c:v>92.76</c:v>
                </c:pt>
                <c:pt idx="9276">
                  <c:v>92.77</c:v>
                </c:pt>
                <c:pt idx="9277">
                  <c:v>92.78</c:v>
                </c:pt>
                <c:pt idx="9278">
                  <c:v>92.79</c:v>
                </c:pt>
                <c:pt idx="9279">
                  <c:v>92.8</c:v>
                </c:pt>
                <c:pt idx="9280">
                  <c:v>92.81</c:v>
                </c:pt>
                <c:pt idx="9281">
                  <c:v>92.820000000000007</c:v>
                </c:pt>
                <c:pt idx="9282">
                  <c:v>92.83</c:v>
                </c:pt>
                <c:pt idx="9283">
                  <c:v>92.84</c:v>
                </c:pt>
                <c:pt idx="9284">
                  <c:v>92.850000000000009</c:v>
                </c:pt>
                <c:pt idx="9285">
                  <c:v>92.86</c:v>
                </c:pt>
                <c:pt idx="9286">
                  <c:v>92.87</c:v>
                </c:pt>
                <c:pt idx="9287">
                  <c:v>92.88</c:v>
                </c:pt>
                <c:pt idx="9288">
                  <c:v>92.89</c:v>
                </c:pt>
                <c:pt idx="9289">
                  <c:v>92.9</c:v>
                </c:pt>
                <c:pt idx="9290">
                  <c:v>92.91</c:v>
                </c:pt>
                <c:pt idx="9291">
                  <c:v>92.92</c:v>
                </c:pt>
                <c:pt idx="9292">
                  <c:v>92.93</c:v>
                </c:pt>
                <c:pt idx="9293">
                  <c:v>92.94</c:v>
                </c:pt>
                <c:pt idx="9294">
                  <c:v>92.95</c:v>
                </c:pt>
                <c:pt idx="9295">
                  <c:v>92.960000000000008</c:v>
                </c:pt>
                <c:pt idx="9296">
                  <c:v>92.97</c:v>
                </c:pt>
                <c:pt idx="9297">
                  <c:v>92.98</c:v>
                </c:pt>
                <c:pt idx="9298">
                  <c:v>92.99</c:v>
                </c:pt>
                <c:pt idx="9299">
                  <c:v>93</c:v>
                </c:pt>
                <c:pt idx="9300">
                  <c:v>93.01</c:v>
                </c:pt>
                <c:pt idx="9301">
                  <c:v>93.02</c:v>
                </c:pt>
                <c:pt idx="9302">
                  <c:v>93.03</c:v>
                </c:pt>
                <c:pt idx="9303">
                  <c:v>93.04</c:v>
                </c:pt>
                <c:pt idx="9304">
                  <c:v>93.05</c:v>
                </c:pt>
                <c:pt idx="9305">
                  <c:v>93.06</c:v>
                </c:pt>
                <c:pt idx="9306">
                  <c:v>93.070000000000007</c:v>
                </c:pt>
                <c:pt idx="9307">
                  <c:v>93.08</c:v>
                </c:pt>
                <c:pt idx="9308">
                  <c:v>93.09</c:v>
                </c:pt>
                <c:pt idx="9309">
                  <c:v>93.100000000000009</c:v>
                </c:pt>
                <c:pt idx="9310">
                  <c:v>93.11</c:v>
                </c:pt>
                <c:pt idx="9311">
                  <c:v>93.12</c:v>
                </c:pt>
                <c:pt idx="9312">
                  <c:v>93.13</c:v>
                </c:pt>
                <c:pt idx="9313">
                  <c:v>93.14</c:v>
                </c:pt>
                <c:pt idx="9314">
                  <c:v>93.15</c:v>
                </c:pt>
                <c:pt idx="9315">
                  <c:v>93.16</c:v>
                </c:pt>
                <c:pt idx="9316">
                  <c:v>93.17</c:v>
                </c:pt>
                <c:pt idx="9317">
                  <c:v>93.18</c:v>
                </c:pt>
                <c:pt idx="9318">
                  <c:v>93.19</c:v>
                </c:pt>
                <c:pt idx="9319">
                  <c:v>93.2</c:v>
                </c:pt>
                <c:pt idx="9320">
                  <c:v>93.210000000000008</c:v>
                </c:pt>
                <c:pt idx="9321">
                  <c:v>93.22</c:v>
                </c:pt>
                <c:pt idx="9322">
                  <c:v>93.23</c:v>
                </c:pt>
                <c:pt idx="9323">
                  <c:v>93.24</c:v>
                </c:pt>
                <c:pt idx="9324">
                  <c:v>93.25</c:v>
                </c:pt>
                <c:pt idx="9325">
                  <c:v>93.26</c:v>
                </c:pt>
                <c:pt idx="9326">
                  <c:v>93.27</c:v>
                </c:pt>
                <c:pt idx="9327">
                  <c:v>93.28</c:v>
                </c:pt>
                <c:pt idx="9328">
                  <c:v>93.29</c:v>
                </c:pt>
                <c:pt idx="9329">
                  <c:v>93.3</c:v>
                </c:pt>
                <c:pt idx="9330">
                  <c:v>93.31</c:v>
                </c:pt>
                <c:pt idx="9331">
                  <c:v>93.320000000000007</c:v>
                </c:pt>
                <c:pt idx="9332">
                  <c:v>93.33</c:v>
                </c:pt>
                <c:pt idx="9333">
                  <c:v>93.34</c:v>
                </c:pt>
                <c:pt idx="9334">
                  <c:v>93.350000000000009</c:v>
                </c:pt>
                <c:pt idx="9335">
                  <c:v>93.36</c:v>
                </c:pt>
                <c:pt idx="9336">
                  <c:v>93.37</c:v>
                </c:pt>
                <c:pt idx="9337">
                  <c:v>93.38</c:v>
                </c:pt>
                <c:pt idx="9338">
                  <c:v>93.39</c:v>
                </c:pt>
                <c:pt idx="9339">
                  <c:v>93.4</c:v>
                </c:pt>
                <c:pt idx="9340">
                  <c:v>93.41</c:v>
                </c:pt>
                <c:pt idx="9341">
                  <c:v>93.42</c:v>
                </c:pt>
                <c:pt idx="9342">
                  <c:v>93.43</c:v>
                </c:pt>
                <c:pt idx="9343">
                  <c:v>93.44</c:v>
                </c:pt>
                <c:pt idx="9344">
                  <c:v>93.45</c:v>
                </c:pt>
                <c:pt idx="9345">
                  <c:v>93.460000000000008</c:v>
                </c:pt>
                <c:pt idx="9346">
                  <c:v>93.47</c:v>
                </c:pt>
                <c:pt idx="9347">
                  <c:v>93.48</c:v>
                </c:pt>
                <c:pt idx="9348">
                  <c:v>93.49</c:v>
                </c:pt>
                <c:pt idx="9349">
                  <c:v>93.5</c:v>
                </c:pt>
                <c:pt idx="9350">
                  <c:v>93.51</c:v>
                </c:pt>
                <c:pt idx="9351">
                  <c:v>93.52</c:v>
                </c:pt>
                <c:pt idx="9352">
                  <c:v>93.53</c:v>
                </c:pt>
                <c:pt idx="9353">
                  <c:v>93.54</c:v>
                </c:pt>
                <c:pt idx="9354">
                  <c:v>93.55</c:v>
                </c:pt>
                <c:pt idx="9355">
                  <c:v>93.56</c:v>
                </c:pt>
                <c:pt idx="9356">
                  <c:v>93.570000000000007</c:v>
                </c:pt>
                <c:pt idx="9357">
                  <c:v>93.58</c:v>
                </c:pt>
                <c:pt idx="9358">
                  <c:v>93.59</c:v>
                </c:pt>
                <c:pt idx="9359">
                  <c:v>93.600000000000009</c:v>
                </c:pt>
                <c:pt idx="9360">
                  <c:v>93.61</c:v>
                </c:pt>
                <c:pt idx="9361">
                  <c:v>93.62</c:v>
                </c:pt>
                <c:pt idx="9362">
                  <c:v>93.63</c:v>
                </c:pt>
                <c:pt idx="9363">
                  <c:v>93.64</c:v>
                </c:pt>
                <c:pt idx="9364">
                  <c:v>93.65</c:v>
                </c:pt>
                <c:pt idx="9365">
                  <c:v>93.66</c:v>
                </c:pt>
                <c:pt idx="9366">
                  <c:v>93.67</c:v>
                </c:pt>
                <c:pt idx="9367">
                  <c:v>93.68</c:v>
                </c:pt>
                <c:pt idx="9368">
                  <c:v>93.69</c:v>
                </c:pt>
                <c:pt idx="9369">
                  <c:v>93.7</c:v>
                </c:pt>
                <c:pt idx="9370">
                  <c:v>93.710000000000008</c:v>
                </c:pt>
                <c:pt idx="9371">
                  <c:v>93.72</c:v>
                </c:pt>
                <c:pt idx="9372">
                  <c:v>93.73</c:v>
                </c:pt>
                <c:pt idx="9373">
                  <c:v>93.74</c:v>
                </c:pt>
                <c:pt idx="9374">
                  <c:v>93.75</c:v>
                </c:pt>
                <c:pt idx="9375">
                  <c:v>93.76</c:v>
                </c:pt>
                <c:pt idx="9376">
                  <c:v>93.77</c:v>
                </c:pt>
                <c:pt idx="9377">
                  <c:v>93.78</c:v>
                </c:pt>
                <c:pt idx="9378">
                  <c:v>93.79</c:v>
                </c:pt>
                <c:pt idx="9379">
                  <c:v>93.8</c:v>
                </c:pt>
                <c:pt idx="9380">
                  <c:v>93.81</c:v>
                </c:pt>
                <c:pt idx="9381">
                  <c:v>93.820000000000007</c:v>
                </c:pt>
                <c:pt idx="9382">
                  <c:v>93.83</c:v>
                </c:pt>
                <c:pt idx="9383">
                  <c:v>93.84</c:v>
                </c:pt>
                <c:pt idx="9384">
                  <c:v>93.850000000000009</c:v>
                </c:pt>
                <c:pt idx="9385">
                  <c:v>93.86</c:v>
                </c:pt>
                <c:pt idx="9386">
                  <c:v>93.87</c:v>
                </c:pt>
                <c:pt idx="9387">
                  <c:v>93.88</c:v>
                </c:pt>
                <c:pt idx="9388">
                  <c:v>93.89</c:v>
                </c:pt>
                <c:pt idx="9389">
                  <c:v>93.9</c:v>
                </c:pt>
                <c:pt idx="9390">
                  <c:v>93.91</c:v>
                </c:pt>
                <c:pt idx="9391">
                  <c:v>93.92</c:v>
                </c:pt>
                <c:pt idx="9392">
                  <c:v>93.93</c:v>
                </c:pt>
                <c:pt idx="9393">
                  <c:v>93.94</c:v>
                </c:pt>
                <c:pt idx="9394">
                  <c:v>93.95</c:v>
                </c:pt>
                <c:pt idx="9395">
                  <c:v>93.960000000000008</c:v>
                </c:pt>
                <c:pt idx="9396">
                  <c:v>93.97</c:v>
                </c:pt>
                <c:pt idx="9397">
                  <c:v>93.98</c:v>
                </c:pt>
                <c:pt idx="9398">
                  <c:v>93.99</c:v>
                </c:pt>
                <c:pt idx="9399">
                  <c:v>94</c:v>
                </c:pt>
                <c:pt idx="9400">
                  <c:v>94.01</c:v>
                </c:pt>
                <c:pt idx="9401">
                  <c:v>94.02</c:v>
                </c:pt>
                <c:pt idx="9402">
                  <c:v>94.03</c:v>
                </c:pt>
                <c:pt idx="9403">
                  <c:v>94.04</c:v>
                </c:pt>
                <c:pt idx="9404">
                  <c:v>94.05</c:v>
                </c:pt>
                <c:pt idx="9405">
                  <c:v>94.06</c:v>
                </c:pt>
                <c:pt idx="9406">
                  <c:v>94.070000000000007</c:v>
                </c:pt>
                <c:pt idx="9407">
                  <c:v>94.08</c:v>
                </c:pt>
                <c:pt idx="9408">
                  <c:v>94.09</c:v>
                </c:pt>
                <c:pt idx="9409">
                  <c:v>94.100000000000009</c:v>
                </c:pt>
                <c:pt idx="9410">
                  <c:v>94.11</c:v>
                </c:pt>
                <c:pt idx="9411">
                  <c:v>94.12</c:v>
                </c:pt>
                <c:pt idx="9412">
                  <c:v>94.13</c:v>
                </c:pt>
                <c:pt idx="9413">
                  <c:v>94.14</c:v>
                </c:pt>
                <c:pt idx="9414">
                  <c:v>94.15</c:v>
                </c:pt>
                <c:pt idx="9415">
                  <c:v>94.16</c:v>
                </c:pt>
                <c:pt idx="9416">
                  <c:v>94.17</c:v>
                </c:pt>
                <c:pt idx="9417">
                  <c:v>94.18</c:v>
                </c:pt>
                <c:pt idx="9418">
                  <c:v>94.19</c:v>
                </c:pt>
                <c:pt idx="9419">
                  <c:v>94.2</c:v>
                </c:pt>
                <c:pt idx="9420">
                  <c:v>94.210000000000008</c:v>
                </c:pt>
                <c:pt idx="9421">
                  <c:v>94.22</c:v>
                </c:pt>
                <c:pt idx="9422">
                  <c:v>94.23</c:v>
                </c:pt>
                <c:pt idx="9423">
                  <c:v>94.24</c:v>
                </c:pt>
                <c:pt idx="9424">
                  <c:v>94.25</c:v>
                </c:pt>
                <c:pt idx="9425">
                  <c:v>94.26</c:v>
                </c:pt>
                <c:pt idx="9426">
                  <c:v>94.27</c:v>
                </c:pt>
                <c:pt idx="9427">
                  <c:v>94.28</c:v>
                </c:pt>
                <c:pt idx="9428">
                  <c:v>94.29</c:v>
                </c:pt>
                <c:pt idx="9429">
                  <c:v>94.3</c:v>
                </c:pt>
                <c:pt idx="9430">
                  <c:v>94.31</c:v>
                </c:pt>
                <c:pt idx="9431">
                  <c:v>94.320000000000007</c:v>
                </c:pt>
                <c:pt idx="9432">
                  <c:v>94.33</c:v>
                </c:pt>
                <c:pt idx="9433">
                  <c:v>94.34</c:v>
                </c:pt>
                <c:pt idx="9434">
                  <c:v>94.350000000000009</c:v>
                </c:pt>
                <c:pt idx="9435">
                  <c:v>94.36</c:v>
                </c:pt>
                <c:pt idx="9436">
                  <c:v>94.37</c:v>
                </c:pt>
                <c:pt idx="9437">
                  <c:v>94.38</c:v>
                </c:pt>
                <c:pt idx="9438">
                  <c:v>94.39</c:v>
                </c:pt>
                <c:pt idx="9439">
                  <c:v>94.4</c:v>
                </c:pt>
                <c:pt idx="9440">
                  <c:v>94.41</c:v>
                </c:pt>
                <c:pt idx="9441">
                  <c:v>94.42</c:v>
                </c:pt>
                <c:pt idx="9442">
                  <c:v>94.43</c:v>
                </c:pt>
                <c:pt idx="9443">
                  <c:v>94.44</c:v>
                </c:pt>
                <c:pt idx="9444">
                  <c:v>94.45</c:v>
                </c:pt>
                <c:pt idx="9445">
                  <c:v>94.460000000000008</c:v>
                </c:pt>
                <c:pt idx="9446">
                  <c:v>94.47</c:v>
                </c:pt>
                <c:pt idx="9447">
                  <c:v>94.48</c:v>
                </c:pt>
                <c:pt idx="9448">
                  <c:v>94.49</c:v>
                </c:pt>
                <c:pt idx="9449">
                  <c:v>94.5</c:v>
                </c:pt>
                <c:pt idx="9450">
                  <c:v>94.51</c:v>
                </c:pt>
                <c:pt idx="9451">
                  <c:v>94.52</c:v>
                </c:pt>
                <c:pt idx="9452">
                  <c:v>94.53</c:v>
                </c:pt>
                <c:pt idx="9453">
                  <c:v>94.54</c:v>
                </c:pt>
                <c:pt idx="9454">
                  <c:v>94.55</c:v>
                </c:pt>
                <c:pt idx="9455">
                  <c:v>94.56</c:v>
                </c:pt>
                <c:pt idx="9456">
                  <c:v>94.570000000000007</c:v>
                </c:pt>
                <c:pt idx="9457">
                  <c:v>94.58</c:v>
                </c:pt>
                <c:pt idx="9458">
                  <c:v>94.59</c:v>
                </c:pt>
                <c:pt idx="9459">
                  <c:v>94.600000000000009</c:v>
                </c:pt>
                <c:pt idx="9460">
                  <c:v>94.61</c:v>
                </c:pt>
                <c:pt idx="9461">
                  <c:v>94.62</c:v>
                </c:pt>
                <c:pt idx="9462">
                  <c:v>94.63</c:v>
                </c:pt>
                <c:pt idx="9463">
                  <c:v>94.64</c:v>
                </c:pt>
                <c:pt idx="9464">
                  <c:v>94.65</c:v>
                </c:pt>
                <c:pt idx="9465">
                  <c:v>94.66</c:v>
                </c:pt>
                <c:pt idx="9466">
                  <c:v>94.67</c:v>
                </c:pt>
                <c:pt idx="9467">
                  <c:v>94.68</c:v>
                </c:pt>
                <c:pt idx="9468">
                  <c:v>94.69</c:v>
                </c:pt>
                <c:pt idx="9469">
                  <c:v>94.7</c:v>
                </c:pt>
                <c:pt idx="9470">
                  <c:v>94.710000000000008</c:v>
                </c:pt>
                <c:pt idx="9471">
                  <c:v>94.72</c:v>
                </c:pt>
                <c:pt idx="9472">
                  <c:v>94.73</c:v>
                </c:pt>
                <c:pt idx="9473">
                  <c:v>94.74</c:v>
                </c:pt>
                <c:pt idx="9474">
                  <c:v>94.75</c:v>
                </c:pt>
                <c:pt idx="9475">
                  <c:v>94.76</c:v>
                </c:pt>
                <c:pt idx="9476">
                  <c:v>94.77</c:v>
                </c:pt>
                <c:pt idx="9477">
                  <c:v>94.78</c:v>
                </c:pt>
                <c:pt idx="9478">
                  <c:v>94.79</c:v>
                </c:pt>
                <c:pt idx="9479">
                  <c:v>94.8</c:v>
                </c:pt>
                <c:pt idx="9480">
                  <c:v>94.81</c:v>
                </c:pt>
                <c:pt idx="9481">
                  <c:v>94.820000000000007</c:v>
                </c:pt>
                <c:pt idx="9482">
                  <c:v>94.83</c:v>
                </c:pt>
                <c:pt idx="9483">
                  <c:v>94.84</c:v>
                </c:pt>
                <c:pt idx="9484">
                  <c:v>94.850000000000009</c:v>
                </c:pt>
                <c:pt idx="9485">
                  <c:v>94.86</c:v>
                </c:pt>
                <c:pt idx="9486">
                  <c:v>94.87</c:v>
                </c:pt>
                <c:pt idx="9487">
                  <c:v>94.88</c:v>
                </c:pt>
                <c:pt idx="9488">
                  <c:v>94.89</c:v>
                </c:pt>
                <c:pt idx="9489">
                  <c:v>94.9</c:v>
                </c:pt>
                <c:pt idx="9490">
                  <c:v>94.91</c:v>
                </c:pt>
                <c:pt idx="9491">
                  <c:v>94.92</c:v>
                </c:pt>
                <c:pt idx="9492">
                  <c:v>94.93</c:v>
                </c:pt>
                <c:pt idx="9493">
                  <c:v>94.94</c:v>
                </c:pt>
                <c:pt idx="9494">
                  <c:v>94.95</c:v>
                </c:pt>
                <c:pt idx="9495">
                  <c:v>94.960000000000008</c:v>
                </c:pt>
                <c:pt idx="9496">
                  <c:v>94.97</c:v>
                </c:pt>
                <c:pt idx="9497">
                  <c:v>94.98</c:v>
                </c:pt>
                <c:pt idx="9498">
                  <c:v>94.99</c:v>
                </c:pt>
                <c:pt idx="9499">
                  <c:v>95</c:v>
                </c:pt>
                <c:pt idx="9500">
                  <c:v>95.01</c:v>
                </c:pt>
                <c:pt idx="9501">
                  <c:v>95.02</c:v>
                </c:pt>
                <c:pt idx="9502">
                  <c:v>95.03</c:v>
                </c:pt>
                <c:pt idx="9503">
                  <c:v>95.04</c:v>
                </c:pt>
                <c:pt idx="9504">
                  <c:v>95.05</c:v>
                </c:pt>
                <c:pt idx="9505">
                  <c:v>95.06</c:v>
                </c:pt>
                <c:pt idx="9506">
                  <c:v>95.070000000000007</c:v>
                </c:pt>
                <c:pt idx="9507">
                  <c:v>95.08</c:v>
                </c:pt>
                <c:pt idx="9508">
                  <c:v>95.09</c:v>
                </c:pt>
                <c:pt idx="9509">
                  <c:v>95.100000000000009</c:v>
                </c:pt>
                <c:pt idx="9510">
                  <c:v>95.11</c:v>
                </c:pt>
                <c:pt idx="9511">
                  <c:v>95.12</c:v>
                </c:pt>
                <c:pt idx="9512">
                  <c:v>95.13</c:v>
                </c:pt>
                <c:pt idx="9513">
                  <c:v>95.14</c:v>
                </c:pt>
                <c:pt idx="9514">
                  <c:v>95.15</c:v>
                </c:pt>
                <c:pt idx="9515">
                  <c:v>95.16</c:v>
                </c:pt>
                <c:pt idx="9516">
                  <c:v>95.17</c:v>
                </c:pt>
                <c:pt idx="9517">
                  <c:v>95.18</c:v>
                </c:pt>
                <c:pt idx="9518">
                  <c:v>95.19</c:v>
                </c:pt>
                <c:pt idx="9519">
                  <c:v>95.2</c:v>
                </c:pt>
                <c:pt idx="9520">
                  <c:v>95.210000000000008</c:v>
                </c:pt>
                <c:pt idx="9521">
                  <c:v>95.22</c:v>
                </c:pt>
                <c:pt idx="9522">
                  <c:v>95.23</c:v>
                </c:pt>
                <c:pt idx="9523">
                  <c:v>95.24</c:v>
                </c:pt>
                <c:pt idx="9524">
                  <c:v>95.25</c:v>
                </c:pt>
                <c:pt idx="9525">
                  <c:v>95.26</c:v>
                </c:pt>
                <c:pt idx="9526">
                  <c:v>95.27</c:v>
                </c:pt>
                <c:pt idx="9527">
                  <c:v>95.28</c:v>
                </c:pt>
                <c:pt idx="9528">
                  <c:v>95.29</c:v>
                </c:pt>
                <c:pt idx="9529">
                  <c:v>95.3</c:v>
                </c:pt>
                <c:pt idx="9530">
                  <c:v>95.31</c:v>
                </c:pt>
                <c:pt idx="9531">
                  <c:v>95.320000000000007</c:v>
                </c:pt>
                <c:pt idx="9532">
                  <c:v>95.33</c:v>
                </c:pt>
                <c:pt idx="9533">
                  <c:v>95.34</c:v>
                </c:pt>
                <c:pt idx="9534">
                  <c:v>95.350000000000009</c:v>
                </c:pt>
                <c:pt idx="9535">
                  <c:v>95.36</c:v>
                </c:pt>
                <c:pt idx="9536">
                  <c:v>95.37</c:v>
                </c:pt>
                <c:pt idx="9537">
                  <c:v>95.38</c:v>
                </c:pt>
                <c:pt idx="9538">
                  <c:v>95.39</c:v>
                </c:pt>
                <c:pt idx="9539">
                  <c:v>95.4</c:v>
                </c:pt>
                <c:pt idx="9540">
                  <c:v>95.41</c:v>
                </c:pt>
                <c:pt idx="9541">
                  <c:v>95.42</c:v>
                </c:pt>
                <c:pt idx="9542">
                  <c:v>95.43</c:v>
                </c:pt>
                <c:pt idx="9543">
                  <c:v>95.44</c:v>
                </c:pt>
                <c:pt idx="9544">
                  <c:v>95.45</c:v>
                </c:pt>
                <c:pt idx="9545">
                  <c:v>95.460000000000008</c:v>
                </c:pt>
                <c:pt idx="9546">
                  <c:v>95.47</c:v>
                </c:pt>
                <c:pt idx="9547">
                  <c:v>95.48</c:v>
                </c:pt>
                <c:pt idx="9548">
                  <c:v>95.490000000000009</c:v>
                </c:pt>
                <c:pt idx="9549">
                  <c:v>95.5</c:v>
                </c:pt>
                <c:pt idx="9550">
                  <c:v>95.51</c:v>
                </c:pt>
                <c:pt idx="9551">
                  <c:v>95.52</c:v>
                </c:pt>
                <c:pt idx="9552">
                  <c:v>95.53</c:v>
                </c:pt>
                <c:pt idx="9553">
                  <c:v>95.54</c:v>
                </c:pt>
                <c:pt idx="9554">
                  <c:v>95.55</c:v>
                </c:pt>
                <c:pt idx="9555">
                  <c:v>95.56</c:v>
                </c:pt>
                <c:pt idx="9556">
                  <c:v>95.570000000000007</c:v>
                </c:pt>
                <c:pt idx="9557">
                  <c:v>95.58</c:v>
                </c:pt>
                <c:pt idx="9558">
                  <c:v>95.59</c:v>
                </c:pt>
                <c:pt idx="9559">
                  <c:v>95.600000000000009</c:v>
                </c:pt>
                <c:pt idx="9560">
                  <c:v>95.61</c:v>
                </c:pt>
                <c:pt idx="9561">
                  <c:v>95.62</c:v>
                </c:pt>
                <c:pt idx="9562">
                  <c:v>95.63</c:v>
                </c:pt>
                <c:pt idx="9563">
                  <c:v>95.64</c:v>
                </c:pt>
                <c:pt idx="9564">
                  <c:v>95.65</c:v>
                </c:pt>
                <c:pt idx="9565">
                  <c:v>95.66</c:v>
                </c:pt>
                <c:pt idx="9566">
                  <c:v>95.67</c:v>
                </c:pt>
                <c:pt idx="9567">
                  <c:v>95.68</c:v>
                </c:pt>
                <c:pt idx="9568">
                  <c:v>95.69</c:v>
                </c:pt>
                <c:pt idx="9569">
                  <c:v>95.7</c:v>
                </c:pt>
                <c:pt idx="9570">
                  <c:v>95.710000000000008</c:v>
                </c:pt>
                <c:pt idx="9571">
                  <c:v>95.72</c:v>
                </c:pt>
                <c:pt idx="9572">
                  <c:v>95.73</c:v>
                </c:pt>
                <c:pt idx="9573">
                  <c:v>95.740000000000009</c:v>
                </c:pt>
                <c:pt idx="9574">
                  <c:v>95.75</c:v>
                </c:pt>
                <c:pt idx="9575">
                  <c:v>95.76</c:v>
                </c:pt>
                <c:pt idx="9576">
                  <c:v>95.77</c:v>
                </c:pt>
                <c:pt idx="9577">
                  <c:v>95.78</c:v>
                </c:pt>
                <c:pt idx="9578">
                  <c:v>95.79</c:v>
                </c:pt>
                <c:pt idx="9579">
                  <c:v>95.8</c:v>
                </c:pt>
                <c:pt idx="9580">
                  <c:v>95.81</c:v>
                </c:pt>
                <c:pt idx="9581">
                  <c:v>95.820000000000007</c:v>
                </c:pt>
                <c:pt idx="9582">
                  <c:v>95.83</c:v>
                </c:pt>
                <c:pt idx="9583">
                  <c:v>95.84</c:v>
                </c:pt>
                <c:pt idx="9584">
                  <c:v>95.850000000000009</c:v>
                </c:pt>
                <c:pt idx="9585">
                  <c:v>95.86</c:v>
                </c:pt>
                <c:pt idx="9586">
                  <c:v>95.87</c:v>
                </c:pt>
                <c:pt idx="9587">
                  <c:v>95.88</c:v>
                </c:pt>
                <c:pt idx="9588">
                  <c:v>95.89</c:v>
                </c:pt>
                <c:pt idx="9589">
                  <c:v>95.9</c:v>
                </c:pt>
                <c:pt idx="9590">
                  <c:v>95.91</c:v>
                </c:pt>
                <c:pt idx="9591">
                  <c:v>95.92</c:v>
                </c:pt>
                <c:pt idx="9592">
                  <c:v>95.93</c:v>
                </c:pt>
                <c:pt idx="9593">
                  <c:v>95.94</c:v>
                </c:pt>
                <c:pt idx="9594">
                  <c:v>95.95</c:v>
                </c:pt>
                <c:pt idx="9595">
                  <c:v>95.960000000000008</c:v>
                </c:pt>
                <c:pt idx="9596">
                  <c:v>95.97</c:v>
                </c:pt>
                <c:pt idx="9597">
                  <c:v>95.98</c:v>
                </c:pt>
                <c:pt idx="9598">
                  <c:v>95.990000000000009</c:v>
                </c:pt>
                <c:pt idx="9599">
                  <c:v>96</c:v>
                </c:pt>
                <c:pt idx="9600">
                  <c:v>96.01</c:v>
                </c:pt>
                <c:pt idx="9601">
                  <c:v>96.02</c:v>
                </c:pt>
                <c:pt idx="9602">
                  <c:v>96.03</c:v>
                </c:pt>
                <c:pt idx="9603">
                  <c:v>96.04</c:v>
                </c:pt>
                <c:pt idx="9604">
                  <c:v>96.05</c:v>
                </c:pt>
                <c:pt idx="9605">
                  <c:v>96.06</c:v>
                </c:pt>
                <c:pt idx="9606">
                  <c:v>96.070000000000007</c:v>
                </c:pt>
                <c:pt idx="9607">
                  <c:v>96.08</c:v>
                </c:pt>
                <c:pt idx="9608">
                  <c:v>96.09</c:v>
                </c:pt>
                <c:pt idx="9609">
                  <c:v>96.100000000000009</c:v>
                </c:pt>
                <c:pt idx="9610">
                  <c:v>96.11</c:v>
                </c:pt>
                <c:pt idx="9611">
                  <c:v>96.12</c:v>
                </c:pt>
                <c:pt idx="9612">
                  <c:v>96.13</c:v>
                </c:pt>
                <c:pt idx="9613">
                  <c:v>96.14</c:v>
                </c:pt>
                <c:pt idx="9614">
                  <c:v>96.15</c:v>
                </c:pt>
                <c:pt idx="9615">
                  <c:v>96.16</c:v>
                </c:pt>
                <c:pt idx="9616">
                  <c:v>96.17</c:v>
                </c:pt>
                <c:pt idx="9617">
                  <c:v>96.18</c:v>
                </c:pt>
                <c:pt idx="9618">
                  <c:v>96.19</c:v>
                </c:pt>
                <c:pt idx="9619">
                  <c:v>96.2</c:v>
                </c:pt>
                <c:pt idx="9620">
                  <c:v>96.210000000000008</c:v>
                </c:pt>
                <c:pt idx="9621">
                  <c:v>96.22</c:v>
                </c:pt>
                <c:pt idx="9622">
                  <c:v>96.23</c:v>
                </c:pt>
                <c:pt idx="9623">
                  <c:v>96.240000000000009</c:v>
                </c:pt>
                <c:pt idx="9624">
                  <c:v>96.25</c:v>
                </c:pt>
                <c:pt idx="9625">
                  <c:v>96.26</c:v>
                </c:pt>
                <c:pt idx="9626">
                  <c:v>96.27</c:v>
                </c:pt>
                <c:pt idx="9627">
                  <c:v>96.28</c:v>
                </c:pt>
                <c:pt idx="9628">
                  <c:v>96.29</c:v>
                </c:pt>
                <c:pt idx="9629">
                  <c:v>96.3</c:v>
                </c:pt>
                <c:pt idx="9630">
                  <c:v>96.31</c:v>
                </c:pt>
                <c:pt idx="9631">
                  <c:v>96.320000000000007</c:v>
                </c:pt>
                <c:pt idx="9632">
                  <c:v>96.33</c:v>
                </c:pt>
                <c:pt idx="9633">
                  <c:v>96.34</c:v>
                </c:pt>
                <c:pt idx="9634">
                  <c:v>96.350000000000009</c:v>
                </c:pt>
                <c:pt idx="9635">
                  <c:v>96.36</c:v>
                </c:pt>
                <c:pt idx="9636">
                  <c:v>96.37</c:v>
                </c:pt>
                <c:pt idx="9637">
                  <c:v>96.38</c:v>
                </c:pt>
                <c:pt idx="9638">
                  <c:v>96.39</c:v>
                </c:pt>
                <c:pt idx="9639">
                  <c:v>96.4</c:v>
                </c:pt>
                <c:pt idx="9640">
                  <c:v>96.41</c:v>
                </c:pt>
                <c:pt idx="9641">
                  <c:v>96.42</c:v>
                </c:pt>
                <c:pt idx="9642">
                  <c:v>96.43</c:v>
                </c:pt>
                <c:pt idx="9643">
                  <c:v>96.44</c:v>
                </c:pt>
                <c:pt idx="9644">
                  <c:v>96.45</c:v>
                </c:pt>
                <c:pt idx="9645">
                  <c:v>96.460000000000008</c:v>
                </c:pt>
                <c:pt idx="9646">
                  <c:v>96.47</c:v>
                </c:pt>
                <c:pt idx="9647">
                  <c:v>96.48</c:v>
                </c:pt>
                <c:pt idx="9648">
                  <c:v>96.490000000000009</c:v>
                </c:pt>
                <c:pt idx="9649">
                  <c:v>96.5</c:v>
                </c:pt>
                <c:pt idx="9650">
                  <c:v>96.51</c:v>
                </c:pt>
                <c:pt idx="9651">
                  <c:v>96.52</c:v>
                </c:pt>
                <c:pt idx="9652">
                  <c:v>96.53</c:v>
                </c:pt>
                <c:pt idx="9653">
                  <c:v>96.54</c:v>
                </c:pt>
                <c:pt idx="9654">
                  <c:v>96.55</c:v>
                </c:pt>
                <c:pt idx="9655">
                  <c:v>96.56</c:v>
                </c:pt>
                <c:pt idx="9656">
                  <c:v>96.570000000000007</c:v>
                </c:pt>
                <c:pt idx="9657">
                  <c:v>96.58</c:v>
                </c:pt>
                <c:pt idx="9658">
                  <c:v>96.59</c:v>
                </c:pt>
                <c:pt idx="9659">
                  <c:v>96.600000000000009</c:v>
                </c:pt>
                <c:pt idx="9660">
                  <c:v>96.61</c:v>
                </c:pt>
                <c:pt idx="9661">
                  <c:v>96.62</c:v>
                </c:pt>
                <c:pt idx="9662">
                  <c:v>96.63</c:v>
                </c:pt>
                <c:pt idx="9663">
                  <c:v>96.64</c:v>
                </c:pt>
                <c:pt idx="9664">
                  <c:v>96.65</c:v>
                </c:pt>
                <c:pt idx="9665">
                  <c:v>96.66</c:v>
                </c:pt>
                <c:pt idx="9666">
                  <c:v>96.67</c:v>
                </c:pt>
                <c:pt idx="9667">
                  <c:v>96.68</c:v>
                </c:pt>
                <c:pt idx="9668">
                  <c:v>96.69</c:v>
                </c:pt>
                <c:pt idx="9669">
                  <c:v>96.7</c:v>
                </c:pt>
                <c:pt idx="9670">
                  <c:v>96.710000000000008</c:v>
                </c:pt>
                <c:pt idx="9671">
                  <c:v>96.72</c:v>
                </c:pt>
                <c:pt idx="9672">
                  <c:v>96.73</c:v>
                </c:pt>
                <c:pt idx="9673">
                  <c:v>96.740000000000009</c:v>
                </c:pt>
                <c:pt idx="9674">
                  <c:v>96.75</c:v>
                </c:pt>
                <c:pt idx="9675">
                  <c:v>96.76</c:v>
                </c:pt>
                <c:pt idx="9676">
                  <c:v>96.77</c:v>
                </c:pt>
                <c:pt idx="9677">
                  <c:v>96.78</c:v>
                </c:pt>
                <c:pt idx="9678">
                  <c:v>96.79</c:v>
                </c:pt>
                <c:pt idx="9679">
                  <c:v>96.8</c:v>
                </c:pt>
                <c:pt idx="9680">
                  <c:v>96.81</c:v>
                </c:pt>
                <c:pt idx="9681">
                  <c:v>96.820000000000007</c:v>
                </c:pt>
                <c:pt idx="9682">
                  <c:v>96.83</c:v>
                </c:pt>
                <c:pt idx="9683">
                  <c:v>96.84</c:v>
                </c:pt>
                <c:pt idx="9684">
                  <c:v>96.850000000000009</c:v>
                </c:pt>
                <c:pt idx="9685">
                  <c:v>96.86</c:v>
                </c:pt>
                <c:pt idx="9686">
                  <c:v>96.87</c:v>
                </c:pt>
                <c:pt idx="9687">
                  <c:v>96.88</c:v>
                </c:pt>
                <c:pt idx="9688">
                  <c:v>96.89</c:v>
                </c:pt>
                <c:pt idx="9689">
                  <c:v>96.9</c:v>
                </c:pt>
                <c:pt idx="9690">
                  <c:v>96.91</c:v>
                </c:pt>
                <c:pt idx="9691">
                  <c:v>96.92</c:v>
                </c:pt>
                <c:pt idx="9692">
                  <c:v>96.93</c:v>
                </c:pt>
                <c:pt idx="9693">
                  <c:v>96.94</c:v>
                </c:pt>
                <c:pt idx="9694">
                  <c:v>96.95</c:v>
                </c:pt>
                <c:pt idx="9695">
                  <c:v>96.960000000000008</c:v>
                </c:pt>
                <c:pt idx="9696">
                  <c:v>96.97</c:v>
                </c:pt>
                <c:pt idx="9697">
                  <c:v>96.98</c:v>
                </c:pt>
                <c:pt idx="9698">
                  <c:v>96.990000000000009</c:v>
                </c:pt>
                <c:pt idx="9699">
                  <c:v>97</c:v>
                </c:pt>
                <c:pt idx="9700">
                  <c:v>97.01</c:v>
                </c:pt>
                <c:pt idx="9701">
                  <c:v>97.02</c:v>
                </c:pt>
                <c:pt idx="9702">
                  <c:v>97.03</c:v>
                </c:pt>
                <c:pt idx="9703">
                  <c:v>97.04</c:v>
                </c:pt>
                <c:pt idx="9704">
                  <c:v>97.05</c:v>
                </c:pt>
                <c:pt idx="9705">
                  <c:v>97.06</c:v>
                </c:pt>
                <c:pt idx="9706">
                  <c:v>97.070000000000007</c:v>
                </c:pt>
                <c:pt idx="9707">
                  <c:v>97.08</c:v>
                </c:pt>
                <c:pt idx="9708">
                  <c:v>97.09</c:v>
                </c:pt>
                <c:pt idx="9709">
                  <c:v>97.100000000000009</c:v>
                </c:pt>
                <c:pt idx="9710">
                  <c:v>97.11</c:v>
                </c:pt>
                <c:pt idx="9711">
                  <c:v>97.12</c:v>
                </c:pt>
                <c:pt idx="9712">
                  <c:v>97.13</c:v>
                </c:pt>
                <c:pt idx="9713">
                  <c:v>97.14</c:v>
                </c:pt>
                <c:pt idx="9714">
                  <c:v>97.15</c:v>
                </c:pt>
                <c:pt idx="9715">
                  <c:v>97.16</c:v>
                </c:pt>
                <c:pt idx="9716">
                  <c:v>97.17</c:v>
                </c:pt>
                <c:pt idx="9717">
                  <c:v>97.18</c:v>
                </c:pt>
                <c:pt idx="9718">
                  <c:v>97.19</c:v>
                </c:pt>
                <c:pt idx="9719">
                  <c:v>97.2</c:v>
                </c:pt>
                <c:pt idx="9720">
                  <c:v>97.210000000000008</c:v>
                </c:pt>
                <c:pt idx="9721">
                  <c:v>97.22</c:v>
                </c:pt>
                <c:pt idx="9722">
                  <c:v>97.23</c:v>
                </c:pt>
                <c:pt idx="9723">
                  <c:v>97.240000000000009</c:v>
                </c:pt>
                <c:pt idx="9724">
                  <c:v>97.25</c:v>
                </c:pt>
                <c:pt idx="9725">
                  <c:v>97.26</c:v>
                </c:pt>
                <c:pt idx="9726">
                  <c:v>97.27</c:v>
                </c:pt>
                <c:pt idx="9727">
                  <c:v>97.28</c:v>
                </c:pt>
                <c:pt idx="9728">
                  <c:v>97.29</c:v>
                </c:pt>
                <c:pt idx="9729">
                  <c:v>97.3</c:v>
                </c:pt>
                <c:pt idx="9730">
                  <c:v>97.31</c:v>
                </c:pt>
                <c:pt idx="9731">
                  <c:v>97.320000000000007</c:v>
                </c:pt>
                <c:pt idx="9732">
                  <c:v>97.33</c:v>
                </c:pt>
                <c:pt idx="9733">
                  <c:v>97.34</c:v>
                </c:pt>
                <c:pt idx="9734">
                  <c:v>97.350000000000009</c:v>
                </c:pt>
                <c:pt idx="9735">
                  <c:v>97.36</c:v>
                </c:pt>
                <c:pt idx="9736">
                  <c:v>97.37</c:v>
                </c:pt>
                <c:pt idx="9737">
                  <c:v>97.38</c:v>
                </c:pt>
                <c:pt idx="9738">
                  <c:v>97.39</c:v>
                </c:pt>
                <c:pt idx="9739">
                  <c:v>97.4</c:v>
                </c:pt>
                <c:pt idx="9740">
                  <c:v>97.41</c:v>
                </c:pt>
                <c:pt idx="9741">
                  <c:v>97.42</c:v>
                </c:pt>
                <c:pt idx="9742">
                  <c:v>97.43</c:v>
                </c:pt>
                <c:pt idx="9743">
                  <c:v>97.44</c:v>
                </c:pt>
                <c:pt idx="9744">
                  <c:v>97.45</c:v>
                </c:pt>
                <c:pt idx="9745">
                  <c:v>97.460000000000008</c:v>
                </c:pt>
                <c:pt idx="9746">
                  <c:v>97.47</c:v>
                </c:pt>
                <c:pt idx="9747">
                  <c:v>97.48</c:v>
                </c:pt>
                <c:pt idx="9748">
                  <c:v>97.490000000000009</c:v>
                </c:pt>
                <c:pt idx="9749">
                  <c:v>97.5</c:v>
                </c:pt>
                <c:pt idx="9750">
                  <c:v>97.51</c:v>
                </c:pt>
                <c:pt idx="9751">
                  <c:v>97.52</c:v>
                </c:pt>
                <c:pt idx="9752">
                  <c:v>97.53</c:v>
                </c:pt>
                <c:pt idx="9753">
                  <c:v>97.54</c:v>
                </c:pt>
                <c:pt idx="9754">
                  <c:v>97.55</c:v>
                </c:pt>
                <c:pt idx="9755">
                  <c:v>97.56</c:v>
                </c:pt>
                <c:pt idx="9756">
                  <c:v>97.570000000000007</c:v>
                </c:pt>
                <c:pt idx="9757">
                  <c:v>97.58</c:v>
                </c:pt>
                <c:pt idx="9758">
                  <c:v>97.59</c:v>
                </c:pt>
                <c:pt idx="9759">
                  <c:v>97.600000000000009</c:v>
                </c:pt>
                <c:pt idx="9760">
                  <c:v>97.61</c:v>
                </c:pt>
                <c:pt idx="9761">
                  <c:v>97.62</c:v>
                </c:pt>
                <c:pt idx="9762">
                  <c:v>97.63</c:v>
                </c:pt>
                <c:pt idx="9763">
                  <c:v>97.64</c:v>
                </c:pt>
                <c:pt idx="9764">
                  <c:v>97.65</c:v>
                </c:pt>
                <c:pt idx="9765">
                  <c:v>97.66</c:v>
                </c:pt>
                <c:pt idx="9766">
                  <c:v>97.67</c:v>
                </c:pt>
                <c:pt idx="9767">
                  <c:v>97.68</c:v>
                </c:pt>
                <c:pt idx="9768">
                  <c:v>97.69</c:v>
                </c:pt>
                <c:pt idx="9769">
                  <c:v>97.7</c:v>
                </c:pt>
                <c:pt idx="9770">
                  <c:v>97.710000000000008</c:v>
                </c:pt>
                <c:pt idx="9771">
                  <c:v>97.72</c:v>
                </c:pt>
                <c:pt idx="9772">
                  <c:v>97.73</c:v>
                </c:pt>
                <c:pt idx="9773">
                  <c:v>97.740000000000009</c:v>
                </c:pt>
                <c:pt idx="9774">
                  <c:v>97.75</c:v>
                </c:pt>
                <c:pt idx="9775">
                  <c:v>97.76</c:v>
                </c:pt>
                <c:pt idx="9776">
                  <c:v>97.77</c:v>
                </c:pt>
                <c:pt idx="9777">
                  <c:v>97.78</c:v>
                </c:pt>
                <c:pt idx="9778">
                  <c:v>97.79</c:v>
                </c:pt>
                <c:pt idx="9779">
                  <c:v>97.8</c:v>
                </c:pt>
                <c:pt idx="9780">
                  <c:v>97.81</c:v>
                </c:pt>
                <c:pt idx="9781">
                  <c:v>97.820000000000007</c:v>
                </c:pt>
                <c:pt idx="9782">
                  <c:v>97.83</c:v>
                </c:pt>
                <c:pt idx="9783">
                  <c:v>97.84</c:v>
                </c:pt>
                <c:pt idx="9784">
                  <c:v>97.850000000000009</c:v>
                </c:pt>
                <c:pt idx="9785">
                  <c:v>97.86</c:v>
                </c:pt>
                <c:pt idx="9786">
                  <c:v>97.87</c:v>
                </c:pt>
                <c:pt idx="9787">
                  <c:v>97.88</c:v>
                </c:pt>
                <c:pt idx="9788">
                  <c:v>97.89</c:v>
                </c:pt>
                <c:pt idx="9789">
                  <c:v>97.9</c:v>
                </c:pt>
                <c:pt idx="9790">
                  <c:v>97.91</c:v>
                </c:pt>
                <c:pt idx="9791">
                  <c:v>97.92</c:v>
                </c:pt>
                <c:pt idx="9792">
                  <c:v>97.93</c:v>
                </c:pt>
                <c:pt idx="9793">
                  <c:v>97.94</c:v>
                </c:pt>
                <c:pt idx="9794">
                  <c:v>97.95</c:v>
                </c:pt>
                <c:pt idx="9795">
                  <c:v>97.960000000000008</c:v>
                </c:pt>
                <c:pt idx="9796">
                  <c:v>97.97</c:v>
                </c:pt>
                <c:pt idx="9797">
                  <c:v>97.98</c:v>
                </c:pt>
                <c:pt idx="9798">
                  <c:v>97.990000000000009</c:v>
                </c:pt>
                <c:pt idx="9799">
                  <c:v>98</c:v>
                </c:pt>
                <c:pt idx="9800">
                  <c:v>98.01</c:v>
                </c:pt>
                <c:pt idx="9801">
                  <c:v>98.02</c:v>
                </c:pt>
                <c:pt idx="9802">
                  <c:v>98.03</c:v>
                </c:pt>
                <c:pt idx="9803">
                  <c:v>98.04</c:v>
                </c:pt>
                <c:pt idx="9804">
                  <c:v>98.05</c:v>
                </c:pt>
                <c:pt idx="9805">
                  <c:v>98.06</c:v>
                </c:pt>
                <c:pt idx="9806">
                  <c:v>98.070000000000007</c:v>
                </c:pt>
                <c:pt idx="9807">
                  <c:v>98.08</c:v>
                </c:pt>
                <c:pt idx="9808">
                  <c:v>98.09</c:v>
                </c:pt>
                <c:pt idx="9809">
                  <c:v>98.100000000000009</c:v>
                </c:pt>
                <c:pt idx="9810">
                  <c:v>98.11</c:v>
                </c:pt>
                <c:pt idx="9811">
                  <c:v>98.12</c:v>
                </c:pt>
                <c:pt idx="9812">
                  <c:v>98.13</c:v>
                </c:pt>
                <c:pt idx="9813">
                  <c:v>98.14</c:v>
                </c:pt>
                <c:pt idx="9814">
                  <c:v>98.15</c:v>
                </c:pt>
                <c:pt idx="9815">
                  <c:v>98.16</c:v>
                </c:pt>
                <c:pt idx="9816">
                  <c:v>98.17</c:v>
                </c:pt>
                <c:pt idx="9817">
                  <c:v>98.18</c:v>
                </c:pt>
                <c:pt idx="9818">
                  <c:v>98.19</c:v>
                </c:pt>
                <c:pt idx="9819">
                  <c:v>98.2</c:v>
                </c:pt>
                <c:pt idx="9820">
                  <c:v>98.210000000000008</c:v>
                </c:pt>
                <c:pt idx="9821">
                  <c:v>98.22</c:v>
                </c:pt>
                <c:pt idx="9822">
                  <c:v>98.23</c:v>
                </c:pt>
                <c:pt idx="9823">
                  <c:v>98.240000000000009</c:v>
                </c:pt>
                <c:pt idx="9824">
                  <c:v>98.25</c:v>
                </c:pt>
                <c:pt idx="9825">
                  <c:v>98.26</c:v>
                </c:pt>
                <c:pt idx="9826">
                  <c:v>98.27</c:v>
                </c:pt>
                <c:pt idx="9827">
                  <c:v>98.28</c:v>
                </c:pt>
                <c:pt idx="9828">
                  <c:v>98.29</c:v>
                </c:pt>
                <c:pt idx="9829">
                  <c:v>98.3</c:v>
                </c:pt>
                <c:pt idx="9830">
                  <c:v>98.31</c:v>
                </c:pt>
                <c:pt idx="9831">
                  <c:v>98.320000000000007</c:v>
                </c:pt>
                <c:pt idx="9832">
                  <c:v>98.33</c:v>
                </c:pt>
                <c:pt idx="9833">
                  <c:v>98.34</c:v>
                </c:pt>
                <c:pt idx="9834">
                  <c:v>98.350000000000009</c:v>
                </c:pt>
                <c:pt idx="9835">
                  <c:v>98.36</c:v>
                </c:pt>
                <c:pt idx="9836">
                  <c:v>98.37</c:v>
                </c:pt>
                <c:pt idx="9837">
                  <c:v>98.38</c:v>
                </c:pt>
                <c:pt idx="9838">
                  <c:v>98.39</c:v>
                </c:pt>
                <c:pt idx="9839">
                  <c:v>98.4</c:v>
                </c:pt>
                <c:pt idx="9840">
                  <c:v>98.41</c:v>
                </c:pt>
                <c:pt idx="9841">
                  <c:v>98.42</c:v>
                </c:pt>
                <c:pt idx="9842">
                  <c:v>98.43</c:v>
                </c:pt>
                <c:pt idx="9843">
                  <c:v>98.44</c:v>
                </c:pt>
                <c:pt idx="9844">
                  <c:v>98.45</c:v>
                </c:pt>
                <c:pt idx="9845">
                  <c:v>98.460000000000008</c:v>
                </c:pt>
                <c:pt idx="9846">
                  <c:v>98.47</c:v>
                </c:pt>
                <c:pt idx="9847">
                  <c:v>98.48</c:v>
                </c:pt>
                <c:pt idx="9848">
                  <c:v>98.490000000000009</c:v>
                </c:pt>
                <c:pt idx="9849">
                  <c:v>98.5</c:v>
                </c:pt>
                <c:pt idx="9850">
                  <c:v>98.51</c:v>
                </c:pt>
                <c:pt idx="9851">
                  <c:v>98.52</c:v>
                </c:pt>
                <c:pt idx="9852">
                  <c:v>98.53</c:v>
                </c:pt>
                <c:pt idx="9853">
                  <c:v>98.54</c:v>
                </c:pt>
                <c:pt idx="9854">
                  <c:v>98.55</c:v>
                </c:pt>
                <c:pt idx="9855">
                  <c:v>98.56</c:v>
                </c:pt>
                <c:pt idx="9856">
                  <c:v>98.570000000000007</c:v>
                </c:pt>
                <c:pt idx="9857">
                  <c:v>98.58</c:v>
                </c:pt>
                <c:pt idx="9858">
                  <c:v>98.59</c:v>
                </c:pt>
                <c:pt idx="9859">
                  <c:v>98.600000000000009</c:v>
                </c:pt>
                <c:pt idx="9860">
                  <c:v>98.61</c:v>
                </c:pt>
                <c:pt idx="9861">
                  <c:v>98.62</c:v>
                </c:pt>
                <c:pt idx="9862">
                  <c:v>98.63</c:v>
                </c:pt>
                <c:pt idx="9863">
                  <c:v>98.64</c:v>
                </c:pt>
                <c:pt idx="9864">
                  <c:v>98.65</c:v>
                </c:pt>
                <c:pt idx="9865">
                  <c:v>98.66</c:v>
                </c:pt>
                <c:pt idx="9866">
                  <c:v>98.67</c:v>
                </c:pt>
                <c:pt idx="9867">
                  <c:v>98.68</c:v>
                </c:pt>
                <c:pt idx="9868">
                  <c:v>98.69</c:v>
                </c:pt>
                <c:pt idx="9869">
                  <c:v>98.7</c:v>
                </c:pt>
                <c:pt idx="9870">
                  <c:v>98.710000000000008</c:v>
                </c:pt>
                <c:pt idx="9871">
                  <c:v>98.72</c:v>
                </c:pt>
                <c:pt idx="9872">
                  <c:v>98.73</c:v>
                </c:pt>
                <c:pt idx="9873">
                  <c:v>98.740000000000009</c:v>
                </c:pt>
                <c:pt idx="9874">
                  <c:v>98.75</c:v>
                </c:pt>
                <c:pt idx="9875">
                  <c:v>98.76</c:v>
                </c:pt>
                <c:pt idx="9876">
                  <c:v>98.77</c:v>
                </c:pt>
                <c:pt idx="9877">
                  <c:v>98.78</c:v>
                </c:pt>
                <c:pt idx="9878">
                  <c:v>98.79</c:v>
                </c:pt>
                <c:pt idx="9879">
                  <c:v>98.8</c:v>
                </c:pt>
                <c:pt idx="9880">
                  <c:v>98.81</c:v>
                </c:pt>
                <c:pt idx="9881">
                  <c:v>98.820000000000007</c:v>
                </c:pt>
                <c:pt idx="9882">
                  <c:v>98.83</c:v>
                </c:pt>
                <c:pt idx="9883">
                  <c:v>98.84</c:v>
                </c:pt>
                <c:pt idx="9884">
                  <c:v>98.850000000000009</c:v>
                </c:pt>
                <c:pt idx="9885">
                  <c:v>98.86</c:v>
                </c:pt>
                <c:pt idx="9886">
                  <c:v>98.87</c:v>
                </c:pt>
                <c:pt idx="9887">
                  <c:v>98.88</c:v>
                </c:pt>
                <c:pt idx="9888">
                  <c:v>98.89</c:v>
                </c:pt>
                <c:pt idx="9889">
                  <c:v>98.9</c:v>
                </c:pt>
                <c:pt idx="9890">
                  <c:v>98.91</c:v>
                </c:pt>
                <c:pt idx="9891">
                  <c:v>98.92</c:v>
                </c:pt>
                <c:pt idx="9892">
                  <c:v>98.93</c:v>
                </c:pt>
                <c:pt idx="9893">
                  <c:v>98.94</c:v>
                </c:pt>
                <c:pt idx="9894">
                  <c:v>98.95</c:v>
                </c:pt>
                <c:pt idx="9895">
                  <c:v>98.960000000000008</c:v>
                </c:pt>
                <c:pt idx="9896">
                  <c:v>98.97</c:v>
                </c:pt>
                <c:pt idx="9897">
                  <c:v>98.98</c:v>
                </c:pt>
                <c:pt idx="9898">
                  <c:v>98.990000000000009</c:v>
                </c:pt>
                <c:pt idx="9899">
                  <c:v>99</c:v>
                </c:pt>
                <c:pt idx="9900">
                  <c:v>99.01</c:v>
                </c:pt>
                <c:pt idx="9901">
                  <c:v>99.02</c:v>
                </c:pt>
                <c:pt idx="9902">
                  <c:v>99.03</c:v>
                </c:pt>
                <c:pt idx="9903">
                  <c:v>99.04</c:v>
                </c:pt>
                <c:pt idx="9904">
                  <c:v>99.05</c:v>
                </c:pt>
                <c:pt idx="9905">
                  <c:v>99.06</c:v>
                </c:pt>
                <c:pt idx="9906">
                  <c:v>99.070000000000007</c:v>
                </c:pt>
                <c:pt idx="9907">
                  <c:v>99.08</c:v>
                </c:pt>
                <c:pt idx="9908">
                  <c:v>99.09</c:v>
                </c:pt>
                <c:pt idx="9909">
                  <c:v>99.100000000000009</c:v>
                </c:pt>
                <c:pt idx="9910">
                  <c:v>99.11</c:v>
                </c:pt>
                <c:pt idx="9911">
                  <c:v>99.12</c:v>
                </c:pt>
                <c:pt idx="9912">
                  <c:v>99.13</c:v>
                </c:pt>
                <c:pt idx="9913">
                  <c:v>99.14</c:v>
                </c:pt>
                <c:pt idx="9914">
                  <c:v>99.15</c:v>
                </c:pt>
                <c:pt idx="9915">
                  <c:v>99.16</c:v>
                </c:pt>
                <c:pt idx="9916">
                  <c:v>99.17</c:v>
                </c:pt>
                <c:pt idx="9917">
                  <c:v>99.18</c:v>
                </c:pt>
                <c:pt idx="9918">
                  <c:v>99.19</c:v>
                </c:pt>
                <c:pt idx="9919">
                  <c:v>99.2</c:v>
                </c:pt>
                <c:pt idx="9920">
                  <c:v>99.210000000000008</c:v>
                </c:pt>
                <c:pt idx="9921">
                  <c:v>99.22</c:v>
                </c:pt>
                <c:pt idx="9922">
                  <c:v>99.23</c:v>
                </c:pt>
                <c:pt idx="9923">
                  <c:v>99.240000000000009</c:v>
                </c:pt>
                <c:pt idx="9924">
                  <c:v>99.25</c:v>
                </c:pt>
                <c:pt idx="9925">
                  <c:v>99.26</c:v>
                </c:pt>
                <c:pt idx="9926">
                  <c:v>99.27</c:v>
                </c:pt>
                <c:pt idx="9927">
                  <c:v>99.28</c:v>
                </c:pt>
                <c:pt idx="9928">
                  <c:v>99.29</c:v>
                </c:pt>
                <c:pt idx="9929">
                  <c:v>99.3</c:v>
                </c:pt>
                <c:pt idx="9930">
                  <c:v>99.31</c:v>
                </c:pt>
                <c:pt idx="9931">
                  <c:v>99.320000000000007</c:v>
                </c:pt>
                <c:pt idx="9932">
                  <c:v>99.33</c:v>
                </c:pt>
                <c:pt idx="9933">
                  <c:v>99.34</c:v>
                </c:pt>
                <c:pt idx="9934">
                  <c:v>99.350000000000009</c:v>
                </c:pt>
                <c:pt idx="9935">
                  <c:v>99.36</c:v>
                </c:pt>
                <c:pt idx="9936">
                  <c:v>99.37</c:v>
                </c:pt>
                <c:pt idx="9937">
                  <c:v>99.38</c:v>
                </c:pt>
                <c:pt idx="9938">
                  <c:v>99.39</c:v>
                </c:pt>
                <c:pt idx="9939">
                  <c:v>99.4</c:v>
                </c:pt>
                <c:pt idx="9940">
                  <c:v>99.41</c:v>
                </c:pt>
                <c:pt idx="9941">
                  <c:v>99.42</c:v>
                </c:pt>
                <c:pt idx="9942">
                  <c:v>99.43</c:v>
                </c:pt>
                <c:pt idx="9943">
                  <c:v>99.44</c:v>
                </c:pt>
                <c:pt idx="9944">
                  <c:v>99.45</c:v>
                </c:pt>
                <c:pt idx="9945">
                  <c:v>99.460000000000008</c:v>
                </c:pt>
                <c:pt idx="9946">
                  <c:v>99.47</c:v>
                </c:pt>
                <c:pt idx="9947">
                  <c:v>99.48</c:v>
                </c:pt>
                <c:pt idx="9948">
                  <c:v>99.490000000000009</c:v>
                </c:pt>
                <c:pt idx="9949">
                  <c:v>99.5</c:v>
                </c:pt>
                <c:pt idx="9950">
                  <c:v>99.51</c:v>
                </c:pt>
                <c:pt idx="9951">
                  <c:v>99.52</c:v>
                </c:pt>
                <c:pt idx="9952">
                  <c:v>99.53</c:v>
                </c:pt>
                <c:pt idx="9953">
                  <c:v>99.54</c:v>
                </c:pt>
                <c:pt idx="9954">
                  <c:v>99.55</c:v>
                </c:pt>
                <c:pt idx="9955">
                  <c:v>99.56</c:v>
                </c:pt>
                <c:pt idx="9956">
                  <c:v>99.570000000000007</c:v>
                </c:pt>
                <c:pt idx="9957">
                  <c:v>99.58</c:v>
                </c:pt>
                <c:pt idx="9958">
                  <c:v>99.59</c:v>
                </c:pt>
                <c:pt idx="9959">
                  <c:v>99.600000000000009</c:v>
                </c:pt>
                <c:pt idx="9960">
                  <c:v>99.61</c:v>
                </c:pt>
                <c:pt idx="9961">
                  <c:v>99.62</c:v>
                </c:pt>
                <c:pt idx="9962">
                  <c:v>99.63</c:v>
                </c:pt>
                <c:pt idx="9963">
                  <c:v>99.64</c:v>
                </c:pt>
                <c:pt idx="9964">
                  <c:v>99.65</c:v>
                </c:pt>
                <c:pt idx="9965">
                  <c:v>99.66</c:v>
                </c:pt>
                <c:pt idx="9966">
                  <c:v>99.67</c:v>
                </c:pt>
                <c:pt idx="9967">
                  <c:v>99.68</c:v>
                </c:pt>
                <c:pt idx="9968">
                  <c:v>99.69</c:v>
                </c:pt>
                <c:pt idx="9969">
                  <c:v>99.7</c:v>
                </c:pt>
                <c:pt idx="9970">
                  <c:v>99.710000000000008</c:v>
                </c:pt>
                <c:pt idx="9971">
                  <c:v>99.72</c:v>
                </c:pt>
                <c:pt idx="9972">
                  <c:v>99.73</c:v>
                </c:pt>
                <c:pt idx="9973">
                  <c:v>99.740000000000009</c:v>
                </c:pt>
                <c:pt idx="9974">
                  <c:v>99.75</c:v>
                </c:pt>
                <c:pt idx="9975">
                  <c:v>99.76</c:v>
                </c:pt>
                <c:pt idx="9976">
                  <c:v>99.77</c:v>
                </c:pt>
                <c:pt idx="9977">
                  <c:v>99.78</c:v>
                </c:pt>
                <c:pt idx="9978">
                  <c:v>99.79</c:v>
                </c:pt>
                <c:pt idx="9979">
                  <c:v>99.8</c:v>
                </c:pt>
                <c:pt idx="9980">
                  <c:v>99.81</c:v>
                </c:pt>
                <c:pt idx="9981">
                  <c:v>99.820000000000007</c:v>
                </c:pt>
                <c:pt idx="9982">
                  <c:v>99.83</c:v>
                </c:pt>
                <c:pt idx="9983">
                  <c:v>99.84</c:v>
                </c:pt>
                <c:pt idx="9984">
                  <c:v>99.850000000000009</c:v>
                </c:pt>
                <c:pt idx="9985">
                  <c:v>99.86</c:v>
                </c:pt>
                <c:pt idx="9986">
                  <c:v>99.87</c:v>
                </c:pt>
                <c:pt idx="9987">
                  <c:v>99.88</c:v>
                </c:pt>
                <c:pt idx="9988">
                  <c:v>99.89</c:v>
                </c:pt>
                <c:pt idx="9989">
                  <c:v>99.9</c:v>
                </c:pt>
                <c:pt idx="9990">
                  <c:v>99.91</c:v>
                </c:pt>
                <c:pt idx="9991">
                  <c:v>99.92</c:v>
                </c:pt>
                <c:pt idx="9992">
                  <c:v>99.93</c:v>
                </c:pt>
                <c:pt idx="9993">
                  <c:v>99.94</c:v>
                </c:pt>
                <c:pt idx="9994">
                  <c:v>99.95</c:v>
                </c:pt>
                <c:pt idx="9995">
                  <c:v>99.960000000000008</c:v>
                </c:pt>
                <c:pt idx="9996">
                  <c:v>99.97</c:v>
                </c:pt>
                <c:pt idx="9997">
                  <c:v>99.98</c:v>
                </c:pt>
                <c:pt idx="9998">
                  <c:v>99.990000000000009</c:v>
                </c:pt>
                <c:pt idx="9999">
                  <c:v>100</c:v>
                </c:pt>
              </c:numCache>
            </c:numRef>
          </c:xVal>
          <c:yVal>
            <c:numRef>
              <c:f>'[BRAF_RMSDs.xlsx]BRAF_WT-dimer-inhibitor'!$C$2:$C$10001</c:f>
              <c:numCache>
                <c:formatCode>General</c:formatCode>
                <c:ptCount val="10000"/>
                <c:pt idx="0">
                  <c:v>2.6463167667388898</c:v>
                </c:pt>
                <c:pt idx="1">
                  <c:v>0.968669533729553</c:v>
                </c:pt>
                <c:pt idx="2">
                  <c:v>1.18473649024963</c:v>
                </c:pt>
                <c:pt idx="3">
                  <c:v>1.2464855909347501</c:v>
                </c:pt>
                <c:pt idx="4">
                  <c:v>1.4422298669814999</c:v>
                </c:pt>
                <c:pt idx="5">
                  <c:v>1.23369872570037</c:v>
                </c:pt>
                <c:pt idx="6">
                  <c:v>1.2624547481536801</c:v>
                </c:pt>
                <c:pt idx="7">
                  <c:v>1.4111829996109</c:v>
                </c:pt>
                <c:pt idx="8">
                  <c:v>1.3234882354736299</c:v>
                </c:pt>
                <c:pt idx="9">
                  <c:v>1.31876897811889</c:v>
                </c:pt>
                <c:pt idx="10">
                  <c:v>1.3207437992095901</c:v>
                </c:pt>
                <c:pt idx="11">
                  <c:v>1.4383360147476101</c:v>
                </c:pt>
                <c:pt idx="12">
                  <c:v>1.51661252975463</c:v>
                </c:pt>
                <c:pt idx="13">
                  <c:v>1.4239957332611</c:v>
                </c:pt>
                <c:pt idx="14">
                  <c:v>1.4689857959747299</c:v>
                </c:pt>
                <c:pt idx="15">
                  <c:v>1.6185666322708101</c:v>
                </c:pt>
                <c:pt idx="16">
                  <c:v>1.63883316516876</c:v>
                </c:pt>
                <c:pt idx="17">
                  <c:v>1.54445004463195</c:v>
                </c:pt>
                <c:pt idx="18">
                  <c:v>1.6286015510559</c:v>
                </c:pt>
                <c:pt idx="19">
                  <c:v>1.66650974750518</c:v>
                </c:pt>
                <c:pt idx="20">
                  <c:v>1.6874583959579399</c:v>
                </c:pt>
                <c:pt idx="21">
                  <c:v>1.6064774990081701</c:v>
                </c:pt>
                <c:pt idx="22">
                  <c:v>1.6753835678100499</c:v>
                </c:pt>
                <c:pt idx="23">
                  <c:v>1.6437796354293801</c:v>
                </c:pt>
                <c:pt idx="24">
                  <c:v>1.6127740144729601</c:v>
                </c:pt>
                <c:pt idx="25">
                  <c:v>1.7070238590240401</c:v>
                </c:pt>
                <c:pt idx="26">
                  <c:v>1.6683679819107</c:v>
                </c:pt>
                <c:pt idx="27">
                  <c:v>1.56797075271606</c:v>
                </c:pt>
                <c:pt idx="28">
                  <c:v>1.6212086677551201</c:v>
                </c:pt>
                <c:pt idx="29">
                  <c:v>1.6679539680480899</c:v>
                </c:pt>
                <c:pt idx="30">
                  <c:v>1.70072317123413</c:v>
                </c:pt>
                <c:pt idx="31">
                  <c:v>1.5603511333465501</c:v>
                </c:pt>
                <c:pt idx="32">
                  <c:v>1.55198085308074</c:v>
                </c:pt>
                <c:pt idx="33">
                  <c:v>1.54444432258605</c:v>
                </c:pt>
                <c:pt idx="34">
                  <c:v>1.61471378803253</c:v>
                </c:pt>
                <c:pt idx="35">
                  <c:v>1.60979187488555</c:v>
                </c:pt>
                <c:pt idx="36">
                  <c:v>1.6737906932830799</c:v>
                </c:pt>
                <c:pt idx="37">
                  <c:v>1.68403100967407</c:v>
                </c:pt>
                <c:pt idx="38">
                  <c:v>1.6789400577545099</c:v>
                </c:pt>
                <c:pt idx="39">
                  <c:v>1.6085170507430999</c:v>
                </c:pt>
                <c:pt idx="40">
                  <c:v>1.48772537708282</c:v>
                </c:pt>
                <c:pt idx="41">
                  <c:v>1.64145100116729</c:v>
                </c:pt>
                <c:pt idx="42">
                  <c:v>1.60728394985198</c:v>
                </c:pt>
                <c:pt idx="43">
                  <c:v>1.5682144165039</c:v>
                </c:pt>
                <c:pt idx="44">
                  <c:v>1.5778946876525799</c:v>
                </c:pt>
                <c:pt idx="45">
                  <c:v>1.5906548500061</c:v>
                </c:pt>
                <c:pt idx="46">
                  <c:v>1.55165207386016</c:v>
                </c:pt>
                <c:pt idx="47">
                  <c:v>1.65126764774322</c:v>
                </c:pt>
                <c:pt idx="48">
                  <c:v>1.57355201244354</c:v>
                </c:pt>
                <c:pt idx="49">
                  <c:v>1.57396340370178</c:v>
                </c:pt>
                <c:pt idx="50">
                  <c:v>1.5655761957168499</c:v>
                </c:pt>
                <c:pt idx="51">
                  <c:v>1.5779101848602199</c:v>
                </c:pt>
                <c:pt idx="52">
                  <c:v>1.64286196231842</c:v>
                </c:pt>
                <c:pt idx="53">
                  <c:v>1.67432641983032</c:v>
                </c:pt>
                <c:pt idx="54">
                  <c:v>1.6193705797195399</c:v>
                </c:pt>
                <c:pt idx="55">
                  <c:v>1.6424813270568801</c:v>
                </c:pt>
                <c:pt idx="56">
                  <c:v>1.62075459957122</c:v>
                </c:pt>
                <c:pt idx="57">
                  <c:v>1.6001276969909599</c:v>
                </c:pt>
                <c:pt idx="58">
                  <c:v>1.71635377407073</c:v>
                </c:pt>
                <c:pt idx="59">
                  <c:v>1.60778772830963</c:v>
                </c:pt>
                <c:pt idx="60">
                  <c:v>1.6561307907104399</c:v>
                </c:pt>
                <c:pt idx="61">
                  <c:v>1.6437339782714799</c:v>
                </c:pt>
                <c:pt idx="62">
                  <c:v>1.6384902000427199</c:v>
                </c:pt>
                <c:pt idx="63">
                  <c:v>1.62662160396575</c:v>
                </c:pt>
                <c:pt idx="64">
                  <c:v>1.5728012323379501</c:v>
                </c:pt>
                <c:pt idx="65">
                  <c:v>1.5709800720214799</c:v>
                </c:pt>
                <c:pt idx="66">
                  <c:v>1.6041581630706701</c:v>
                </c:pt>
                <c:pt idx="67">
                  <c:v>1.6154412031173699</c:v>
                </c:pt>
                <c:pt idx="68">
                  <c:v>1.5737342834472601</c:v>
                </c:pt>
                <c:pt idx="69">
                  <c:v>1.6289138793945299</c:v>
                </c:pt>
                <c:pt idx="70">
                  <c:v>1.61916732788085</c:v>
                </c:pt>
                <c:pt idx="71">
                  <c:v>1.7189971208572301</c:v>
                </c:pt>
                <c:pt idx="72">
                  <c:v>1.6784759759902901</c:v>
                </c:pt>
                <c:pt idx="73">
                  <c:v>1.6703667640686</c:v>
                </c:pt>
                <c:pt idx="74">
                  <c:v>1.7080950736999501</c:v>
                </c:pt>
                <c:pt idx="75">
                  <c:v>1.6573852300643901</c:v>
                </c:pt>
                <c:pt idx="76">
                  <c:v>1.6325113773345901</c:v>
                </c:pt>
                <c:pt idx="77">
                  <c:v>1.6780476570129299</c:v>
                </c:pt>
                <c:pt idx="78">
                  <c:v>1.62998902797698</c:v>
                </c:pt>
                <c:pt idx="79">
                  <c:v>1.67579686641693</c:v>
                </c:pt>
                <c:pt idx="80">
                  <c:v>1.73162364959716</c:v>
                </c:pt>
                <c:pt idx="81">
                  <c:v>1.7232277393341</c:v>
                </c:pt>
                <c:pt idx="82">
                  <c:v>1.7379888296127299</c:v>
                </c:pt>
                <c:pt idx="83">
                  <c:v>1.8702754974365201</c:v>
                </c:pt>
                <c:pt idx="84">
                  <c:v>1.82383525371551</c:v>
                </c:pt>
                <c:pt idx="85">
                  <c:v>1.7196017503738401</c:v>
                </c:pt>
                <c:pt idx="86">
                  <c:v>1.67206299304962</c:v>
                </c:pt>
                <c:pt idx="87">
                  <c:v>1.65984511375427</c:v>
                </c:pt>
                <c:pt idx="88">
                  <c:v>1.74529373645782</c:v>
                </c:pt>
                <c:pt idx="89">
                  <c:v>1.8801404237747099</c:v>
                </c:pt>
                <c:pt idx="90">
                  <c:v>1.67720186710357</c:v>
                </c:pt>
                <c:pt idx="91">
                  <c:v>1.6646100282669001</c:v>
                </c:pt>
                <c:pt idx="92">
                  <c:v>1.67851710319519</c:v>
                </c:pt>
                <c:pt idx="93">
                  <c:v>1.6560852527618399</c:v>
                </c:pt>
                <c:pt idx="94">
                  <c:v>1.7380174398422199</c:v>
                </c:pt>
                <c:pt idx="95">
                  <c:v>1.7863351106643599</c:v>
                </c:pt>
                <c:pt idx="96">
                  <c:v>1.82351922988891</c:v>
                </c:pt>
                <c:pt idx="97">
                  <c:v>1.75801229476928</c:v>
                </c:pt>
                <c:pt idx="98">
                  <c:v>1.86540734767913</c:v>
                </c:pt>
                <c:pt idx="99">
                  <c:v>1.8124374151229801</c:v>
                </c:pt>
                <c:pt idx="100">
                  <c:v>1.88285636901855</c:v>
                </c:pt>
                <c:pt idx="101">
                  <c:v>1.8069659471511801</c:v>
                </c:pt>
                <c:pt idx="102">
                  <c:v>1.77351427078247</c:v>
                </c:pt>
                <c:pt idx="103">
                  <c:v>1.90500676631927</c:v>
                </c:pt>
                <c:pt idx="104">
                  <c:v>1.85116863250732</c:v>
                </c:pt>
                <c:pt idx="105">
                  <c:v>2.00905442237854</c:v>
                </c:pt>
                <c:pt idx="106">
                  <c:v>1.9286539554595901</c:v>
                </c:pt>
                <c:pt idx="107">
                  <c:v>1.7751258611678999</c:v>
                </c:pt>
                <c:pt idx="108">
                  <c:v>1.88521075248718</c:v>
                </c:pt>
                <c:pt idx="109">
                  <c:v>1.86358535289764</c:v>
                </c:pt>
                <c:pt idx="110">
                  <c:v>1.8444366455078101</c:v>
                </c:pt>
                <c:pt idx="111">
                  <c:v>1.9059910774230899</c:v>
                </c:pt>
                <c:pt idx="112">
                  <c:v>2.08428907394409</c:v>
                </c:pt>
                <c:pt idx="113">
                  <c:v>1.9786783456802299</c:v>
                </c:pt>
                <c:pt idx="114">
                  <c:v>1.82674860954284</c:v>
                </c:pt>
                <c:pt idx="115">
                  <c:v>1.84093129634857</c:v>
                </c:pt>
                <c:pt idx="116">
                  <c:v>1.7871052026748599</c:v>
                </c:pt>
                <c:pt idx="117">
                  <c:v>1.8403404951095499</c:v>
                </c:pt>
                <c:pt idx="118">
                  <c:v>1.9904969930648799</c:v>
                </c:pt>
                <c:pt idx="119">
                  <c:v>1.94784903526306</c:v>
                </c:pt>
                <c:pt idx="120">
                  <c:v>1.9016420841217001</c:v>
                </c:pt>
                <c:pt idx="121">
                  <c:v>1.78216516971588</c:v>
                </c:pt>
                <c:pt idx="122">
                  <c:v>1.7764198780059799</c:v>
                </c:pt>
                <c:pt idx="123">
                  <c:v>1.89202773571014</c:v>
                </c:pt>
                <c:pt idx="124">
                  <c:v>1.8818130493164</c:v>
                </c:pt>
                <c:pt idx="125">
                  <c:v>1.9102137088775599</c:v>
                </c:pt>
                <c:pt idx="126">
                  <c:v>1.8623138666152901</c:v>
                </c:pt>
                <c:pt idx="127">
                  <c:v>2.0121111869811998</c:v>
                </c:pt>
                <c:pt idx="128">
                  <c:v>2.1120548248290998</c:v>
                </c:pt>
                <c:pt idx="129">
                  <c:v>2.04727959632873</c:v>
                </c:pt>
                <c:pt idx="130">
                  <c:v>2.0680978298187198</c:v>
                </c:pt>
                <c:pt idx="131">
                  <c:v>2.1661818027496298</c:v>
                </c:pt>
                <c:pt idx="132">
                  <c:v>2.2669692039489702</c:v>
                </c:pt>
                <c:pt idx="133">
                  <c:v>2.1636192798614502</c:v>
                </c:pt>
                <c:pt idx="134">
                  <c:v>2.2780117988586399</c:v>
                </c:pt>
                <c:pt idx="135">
                  <c:v>2.1333603858947701</c:v>
                </c:pt>
                <c:pt idx="136">
                  <c:v>2.09883213043212</c:v>
                </c:pt>
                <c:pt idx="137">
                  <c:v>2.0476782321929901</c:v>
                </c:pt>
                <c:pt idx="138">
                  <c:v>2.0882544517517001</c:v>
                </c:pt>
                <c:pt idx="139">
                  <c:v>2.1248388290405198</c:v>
                </c:pt>
                <c:pt idx="140">
                  <c:v>2.1518404483795099</c:v>
                </c:pt>
                <c:pt idx="141">
                  <c:v>2.1918699741363499</c:v>
                </c:pt>
                <c:pt idx="142">
                  <c:v>2.06266164779663</c:v>
                </c:pt>
                <c:pt idx="143">
                  <c:v>1.9723813533782899</c:v>
                </c:pt>
                <c:pt idx="144">
                  <c:v>1.9854224920272801</c:v>
                </c:pt>
                <c:pt idx="145">
                  <c:v>1.98345303535461</c:v>
                </c:pt>
                <c:pt idx="146">
                  <c:v>2.0094361305236799</c:v>
                </c:pt>
                <c:pt idx="147">
                  <c:v>2.1349308490753098</c:v>
                </c:pt>
                <c:pt idx="148">
                  <c:v>2.16091585159301</c:v>
                </c:pt>
                <c:pt idx="149">
                  <c:v>2.1554746627807599</c:v>
                </c:pt>
                <c:pt idx="150">
                  <c:v>2.15918540954589</c:v>
                </c:pt>
                <c:pt idx="151">
                  <c:v>2.2854754924774099</c:v>
                </c:pt>
                <c:pt idx="152">
                  <c:v>2.1630504131317099</c:v>
                </c:pt>
                <c:pt idx="153">
                  <c:v>2.3100912570953298</c:v>
                </c:pt>
                <c:pt idx="154">
                  <c:v>2.1832926273345898</c:v>
                </c:pt>
                <c:pt idx="155">
                  <c:v>2.2055816650390598</c:v>
                </c:pt>
                <c:pt idx="156">
                  <c:v>2.0056226253509499</c:v>
                </c:pt>
                <c:pt idx="157">
                  <c:v>1.9881414175033501</c:v>
                </c:pt>
                <c:pt idx="158">
                  <c:v>2.0123603343963601</c:v>
                </c:pt>
                <c:pt idx="159">
                  <c:v>2.0256280899047798</c:v>
                </c:pt>
                <c:pt idx="160">
                  <c:v>2.1543941497802699</c:v>
                </c:pt>
                <c:pt idx="161">
                  <c:v>2.0014731884002601</c:v>
                </c:pt>
                <c:pt idx="162">
                  <c:v>1.8718044757843</c:v>
                </c:pt>
                <c:pt idx="163">
                  <c:v>2.0784721374511701</c:v>
                </c:pt>
                <c:pt idx="164">
                  <c:v>2.1009044647216699</c:v>
                </c:pt>
                <c:pt idx="165">
                  <c:v>1.95230305194854</c:v>
                </c:pt>
                <c:pt idx="166">
                  <c:v>1.91167664527893</c:v>
                </c:pt>
                <c:pt idx="167">
                  <c:v>1.96352422237396</c:v>
                </c:pt>
                <c:pt idx="168">
                  <c:v>1.9151097536087001</c:v>
                </c:pt>
                <c:pt idx="169">
                  <c:v>1.9509135484695399</c:v>
                </c:pt>
                <c:pt idx="170">
                  <c:v>1.9765262603759699</c:v>
                </c:pt>
                <c:pt idx="171">
                  <c:v>2.0795133113861</c:v>
                </c:pt>
                <c:pt idx="172">
                  <c:v>2.0753042697906401</c:v>
                </c:pt>
                <c:pt idx="173">
                  <c:v>1.97541296482086</c:v>
                </c:pt>
                <c:pt idx="174">
                  <c:v>1.9145078659057599</c:v>
                </c:pt>
                <c:pt idx="175">
                  <c:v>2.0627954006195002</c:v>
                </c:pt>
                <c:pt idx="176">
                  <c:v>1.9194750785827599</c:v>
                </c:pt>
                <c:pt idx="177">
                  <c:v>1.86867988109588</c:v>
                </c:pt>
                <c:pt idx="178">
                  <c:v>1.84565961360931</c:v>
                </c:pt>
                <c:pt idx="179">
                  <c:v>2.0205283164978001</c:v>
                </c:pt>
                <c:pt idx="180">
                  <c:v>1.88795173168182</c:v>
                </c:pt>
                <c:pt idx="181">
                  <c:v>1.99171519279479</c:v>
                </c:pt>
                <c:pt idx="182">
                  <c:v>2.0493497848510698</c:v>
                </c:pt>
                <c:pt idx="183">
                  <c:v>2.1359257698059002</c:v>
                </c:pt>
                <c:pt idx="184">
                  <c:v>1.9922028779983501</c:v>
                </c:pt>
                <c:pt idx="185">
                  <c:v>1.99407422542572</c:v>
                </c:pt>
                <c:pt idx="186">
                  <c:v>2.1739919185638401</c:v>
                </c:pt>
                <c:pt idx="187">
                  <c:v>2.17745661735534</c:v>
                </c:pt>
                <c:pt idx="188">
                  <c:v>2.08751273155212</c:v>
                </c:pt>
                <c:pt idx="189">
                  <c:v>1.9761613607406601</c:v>
                </c:pt>
                <c:pt idx="190">
                  <c:v>1.93713343143463</c:v>
                </c:pt>
                <c:pt idx="191">
                  <c:v>1.84975957870483</c:v>
                </c:pt>
                <c:pt idx="192">
                  <c:v>1.8198666572570801</c:v>
                </c:pt>
                <c:pt idx="193">
                  <c:v>2.0071988105773899</c:v>
                </c:pt>
                <c:pt idx="194">
                  <c:v>1.93685591220855</c:v>
                </c:pt>
                <c:pt idx="195">
                  <c:v>2.0187294483184801</c:v>
                </c:pt>
                <c:pt idx="196">
                  <c:v>1.92019498348236</c:v>
                </c:pt>
                <c:pt idx="197">
                  <c:v>1.86593282222747</c:v>
                </c:pt>
                <c:pt idx="198">
                  <c:v>1.86531293392181</c:v>
                </c:pt>
                <c:pt idx="199">
                  <c:v>2.0091457366943302</c:v>
                </c:pt>
                <c:pt idx="200">
                  <c:v>1.95242643356323</c:v>
                </c:pt>
                <c:pt idx="201">
                  <c:v>1.87886118888854</c:v>
                </c:pt>
                <c:pt idx="202">
                  <c:v>1.8246873617172199</c:v>
                </c:pt>
                <c:pt idx="203">
                  <c:v>1.8472051620483301</c:v>
                </c:pt>
                <c:pt idx="204">
                  <c:v>1.9119460582733101</c:v>
                </c:pt>
                <c:pt idx="205">
                  <c:v>1.88882791996002</c:v>
                </c:pt>
                <c:pt idx="206">
                  <c:v>1.86170578002929</c:v>
                </c:pt>
                <c:pt idx="207">
                  <c:v>1.8797749280929501</c:v>
                </c:pt>
                <c:pt idx="208">
                  <c:v>1.8871436119079501</c:v>
                </c:pt>
                <c:pt idx="209">
                  <c:v>1.87447357177734</c:v>
                </c:pt>
                <c:pt idx="210">
                  <c:v>1.9342371225357</c:v>
                </c:pt>
                <c:pt idx="211">
                  <c:v>1.83606398105621</c:v>
                </c:pt>
                <c:pt idx="212">
                  <c:v>1.8801873922348</c:v>
                </c:pt>
                <c:pt idx="213">
                  <c:v>1.9179722070693901</c:v>
                </c:pt>
                <c:pt idx="214">
                  <c:v>1.8850340843200599</c:v>
                </c:pt>
                <c:pt idx="215">
                  <c:v>1.9392610788345299</c:v>
                </c:pt>
                <c:pt idx="216">
                  <c:v>1.9291399717330899</c:v>
                </c:pt>
                <c:pt idx="217">
                  <c:v>1.8464944362640301</c:v>
                </c:pt>
                <c:pt idx="218">
                  <c:v>1.8571183681487999</c:v>
                </c:pt>
                <c:pt idx="219">
                  <c:v>1.8625384569168</c:v>
                </c:pt>
                <c:pt idx="220">
                  <c:v>1.85267317295074</c:v>
                </c:pt>
                <c:pt idx="221">
                  <c:v>1.85626792907714</c:v>
                </c:pt>
                <c:pt idx="222">
                  <c:v>1.94538950920104</c:v>
                </c:pt>
                <c:pt idx="223">
                  <c:v>2.0184345245361301</c:v>
                </c:pt>
                <c:pt idx="224">
                  <c:v>1.98496210575103</c:v>
                </c:pt>
                <c:pt idx="225">
                  <c:v>1.90411293506622</c:v>
                </c:pt>
                <c:pt idx="226">
                  <c:v>2.0188128948211599</c:v>
                </c:pt>
                <c:pt idx="227">
                  <c:v>1.9729433059692301</c:v>
                </c:pt>
                <c:pt idx="228">
                  <c:v>1.94297742843627</c:v>
                </c:pt>
                <c:pt idx="229">
                  <c:v>1.92208003997802</c:v>
                </c:pt>
                <c:pt idx="230">
                  <c:v>1.97276103496551</c:v>
                </c:pt>
                <c:pt idx="231">
                  <c:v>2.0195689201354901</c:v>
                </c:pt>
                <c:pt idx="232">
                  <c:v>1.8957699537277199</c:v>
                </c:pt>
                <c:pt idx="233">
                  <c:v>1.98385798931121</c:v>
                </c:pt>
                <c:pt idx="234">
                  <c:v>1.9641371965408301</c:v>
                </c:pt>
                <c:pt idx="235">
                  <c:v>1.9665555953979399</c:v>
                </c:pt>
                <c:pt idx="236">
                  <c:v>1.9075219631195</c:v>
                </c:pt>
                <c:pt idx="237">
                  <c:v>1.8771617412567101</c:v>
                </c:pt>
                <c:pt idx="238">
                  <c:v>1.8296585083007799</c:v>
                </c:pt>
                <c:pt idx="239">
                  <c:v>1.8280721902847199</c:v>
                </c:pt>
                <c:pt idx="240">
                  <c:v>1.8231519460678101</c:v>
                </c:pt>
                <c:pt idx="241">
                  <c:v>1.81212770938873</c:v>
                </c:pt>
                <c:pt idx="242">
                  <c:v>1.7947692871093699</c:v>
                </c:pt>
                <c:pt idx="243">
                  <c:v>1.8527817726135201</c:v>
                </c:pt>
                <c:pt idx="244">
                  <c:v>1.8544162511825499</c:v>
                </c:pt>
                <c:pt idx="245">
                  <c:v>1.8776044845580999</c:v>
                </c:pt>
                <c:pt idx="246">
                  <c:v>1.93186366558074</c:v>
                </c:pt>
                <c:pt idx="247">
                  <c:v>1.99340283870697</c:v>
                </c:pt>
                <c:pt idx="248">
                  <c:v>1.9616349935531601</c:v>
                </c:pt>
                <c:pt idx="249">
                  <c:v>1.9405722618103001</c:v>
                </c:pt>
                <c:pt idx="250">
                  <c:v>1.9362101554870601</c:v>
                </c:pt>
                <c:pt idx="251">
                  <c:v>1.93257272243499</c:v>
                </c:pt>
                <c:pt idx="252">
                  <c:v>2.0540168285369802</c:v>
                </c:pt>
                <c:pt idx="253">
                  <c:v>2.2776560783386199</c:v>
                </c:pt>
                <c:pt idx="254">
                  <c:v>2.26381063461303</c:v>
                </c:pt>
                <c:pt idx="255">
                  <c:v>2.1618044376373202</c:v>
                </c:pt>
                <c:pt idx="256">
                  <c:v>2.16510677337646</c:v>
                </c:pt>
                <c:pt idx="257">
                  <c:v>2.1080558300018302</c:v>
                </c:pt>
                <c:pt idx="258">
                  <c:v>1.8930906057357699</c:v>
                </c:pt>
                <c:pt idx="259">
                  <c:v>1.8321051597595199</c:v>
                </c:pt>
                <c:pt idx="260">
                  <c:v>1.8282345533370901</c:v>
                </c:pt>
                <c:pt idx="261">
                  <c:v>1.8164248466491699</c:v>
                </c:pt>
                <c:pt idx="262">
                  <c:v>1.7621717453002901</c:v>
                </c:pt>
                <c:pt idx="263">
                  <c:v>1.83856642246246</c:v>
                </c:pt>
                <c:pt idx="264">
                  <c:v>1.8942387104034399</c:v>
                </c:pt>
                <c:pt idx="265">
                  <c:v>1.8068128824234</c:v>
                </c:pt>
                <c:pt idx="266">
                  <c:v>1.72743487358093</c:v>
                </c:pt>
                <c:pt idx="267">
                  <c:v>1.9762247800827</c:v>
                </c:pt>
                <c:pt idx="268">
                  <c:v>2.09857153892517</c:v>
                </c:pt>
                <c:pt idx="269">
                  <c:v>1.9041651487350399</c:v>
                </c:pt>
                <c:pt idx="270">
                  <c:v>1.77839362621307</c:v>
                </c:pt>
                <c:pt idx="271">
                  <c:v>1.8270019292831401</c:v>
                </c:pt>
                <c:pt idx="272">
                  <c:v>1.7661713361740099</c:v>
                </c:pt>
                <c:pt idx="273">
                  <c:v>1.80018103122711</c:v>
                </c:pt>
                <c:pt idx="274">
                  <c:v>1.8641396760940501</c:v>
                </c:pt>
                <c:pt idx="275">
                  <c:v>1.7814393043518</c:v>
                </c:pt>
                <c:pt idx="276">
                  <c:v>1.8061723709106401</c:v>
                </c:pt>
                <c:pt idx="277">
                  <c:v>1.81915187835693</c:v>
                </c:pt>
                <c:pt idx="278">
                  <c:v>1.76951456069946</c:v>
                </c:pt>
                <c:pt idx="279">
                  <c:v>1.78541147708892</c:v>
                </c:pt>
                <c:pt idx="280">
                  <c:v>1.7894606590270901</c:v>
                </c:pt>
                <c:pt idx="281">
                  <c:v>1.8232649564743</c:v>
                </c:pt>
                <c:pt idx="282">
                  <c:v>1.8773398399353001</c:v>
                </c:pt>
                <c:pt idx="283">
                  <c:v>1.84647333621978</c:v>
                </c:pt>
                <c:pt idx="284">
                  <c:v>1.8851854801177901</c:v>
                </c:pt>
                <c:pt idx="285">
                  <c:v>1.90100729465484</c:v>
                </c:pt>
                <c:pt idx="286">
                  <c:v>1.7468913793563801</c:v>
                </c:pt>
                <c:pt idx="287">
                  <c:v>1.8624362945556601</c:v>
                </c:pt>
                <c:pt idx="288">
                  <c:v>1.78430080413818</c:v>
                </c:pt>
                <c:pt idx="289">
                  <c:v>1.71808540821075</c:v>
                </c:pt>
                <c:pt idx="290">
                  <c:v>1.7611339092254601</c:v>
                </c:pt>
                <c:pt idx="291">
                  <c:v>1.8558267354965201</c:v>
                </c:pt>
                <c:pt idx="292">
                  <c:v>1.88005399703979</c:v>
                </c:pt>
                <c:pt idx="293">
                  <c:v>1.97723388671875</c:v>
                </c:pt>
                <c:pt idx="294">
                  <c:v>1.9158070087432799</c:v>
                </c:pt>
                <c:pt idx="295">
                  <c:v>1.8250367641448899</c:v>
                </c:pt>
                <c:pt idx="296">
                  <c:v>1.81075298786163</c:v>
                </c:pt>
                <c:pt idx="297">
                  <c:v>1.8499772548675499</c:v>
                </c:pt>
                <c:pt idx="298">
                  <c:v>1.8466589450836099</c:v>
                </c:pt>
                <c:pt idx="299">
                  <c:v>1.83780705928802</c:v>
                </c:pt>
                <c:pt idx="300">
                  <c:v>1.8347862958907999</c:v>
                </c:pt>
                <c:pt idx="301">
                  <c:v>1.94522297382354</c:v>
                </c:pt>
                <c:pt idx="302">
                  <c:v>2.0689058303832999</c:v>
                </c:pt>
                <c:pt idx="303">
                  <c:v>1.97495293617248</c:v>
                </c:pt>
                <c:pt idx="304">
                  <c:v>1.8238503932952801</c:v>
                </c:pt>
                <c:pt idx="305">
                  <c:v>1.81980776786804</c:v>
                </c:pt>
                <c:pt idx="306">
                  <c:v>1.9156471490859901</c:v>
                </c:pt>
                <c:pt idx="307">
                  <c:v>1.86012434959411</c:v>
                </c:pt>
                <c:pt idx="308">
                  <c:v>1.8429502248764</c:v>
                </c:pt>
                <c:pt idx="309">
                  <c:v>1.7979379892349201</c:v>
                </c:pt>
                <c:pt idx="310">
                  <c:v>1.8486511707305899</c:v>
                </c:pt>
                <c:pt idx="311">
                  <c:v>1.7834736108779901</c:v>
                </c:pt>
                <c:pt idx="312">
                  <c:v>1.76269972324371</c:v>
                </c:pt>
                <c:pt idx="313">
                  <c:v>1.7654713392257599</c:v>
                </c:pt>
                <c:pt idx="314">
                  <c:v>1.8485409021377499</c:v>
                </c:pt>
                <c:pt idx="315">
                  <c:v>1.8478078842162999</c:v>
                </c:pt>
                <c:pt idx="316">
                  <c:v>1.84732294082641</c:v>
                </c:pt>
                <c:pt idx="317">
                  <c:v>1.82040679454803</c:v>
                </c:pt>
                <c:pt idx="318">
                  <c:v>1.8212661743164</c:v>
                </c:pt>
                <c:pt idx="319">
                  <c:v>1.88073670864105</c:v>
                </c:pt>
                <c:pt idx="320">
                  <c:v>1.7826113700866699</c:v>
                </c:pt>
                <c:pt idx="321">
                  <c:v>1.86893105506896</c:v>
                </c:pt>
                <c:pt idx="322">
                  <c:v>1.8618031740188501</c:v>
                </c:pt>
                <c:pt idx="323">
                  <c:v>1.8063451051712001</c:v>
                </c:pt>
                <c:pt idx="324">
                  <c:v>1.8542556762695299</c:v>
                </c:pt>
                <c:pt idx="325">
                  <c:v>1.9065079689025799</c:v>
                </c:pt>
                <c:pt idx="326">
                  <c:v>1.8578420877456601</c:v>
                </c:pt>
                <c:pt idx="327">
                  <c:v>1.9831360578536901</c:v>
                </c:pt>
                <c:pt idx="328">
                  <c:v>2.0045826435089098</c:v>
                </c:pt>
                <c:pt idx="329">
                  <c:v>1.90083384513854</c:v>
                </c:pt>
                <c:pt idx="330">
                  <c:v>1.8987979888916</c:v>
                </c:pt>
                <c:pt idx="331">
                  <c:v>1.8867166042327801</c:v>
                </c:pt>
                <c:pt idx="332">
                  <c:v>1.8647837638854901</c:v>
                </c:pt>
                <c:pt idx="333">
                  <c:v>1.8764134645462001</c:v>
                </c:pt>
                <c:pt idx="334">
                  <c:v>1.9028358459472601</c:v>
                </c:pt>
                <c:pt idx="335">
                  <c:v>1.8615580797195399</c:v>
                </c:pt>
                <c:pt idx="336">
                  <c:v>1.92814970016479</c:v>
                </c:pt>
                <c:pt idx="337">
                  <c:v>1.8974750041961601</c:v>
                </c:pt>
                <c:pt idx="338">
                  <c:v>1.9120011329650799</c:v>
                </c:pt>
                <c:pt idx="339">
                  <c:v>2.0001010894775302</c:v>
                </c:pt>
                <c:pt idx="340">
                  <c:v>1.93302130699157</c:v>
                </c:pt>
                <c:pt idx="341">
                  <c:v>1.82303667068481</c:v>
                </c:pt>
                <c:pt idx="342">
                  <c:v>1.81798338890075</c:v>
                </c:pt>
                <c:pt idx="343">
                  <c:v>1.91463983058929</c:v>
                </c:pt>
                <c:pt idx="344">
                  <c:v>1.8980360031127901</c:v>
                </c:pt>
                <c:pt idx="345">
                  <c:v>1.81898057460784</c:v>
                </c:pt>
                <c:pt idx="346">
                  <c:v>1.8407837152480999</c:v>
                </c:pt>
                <c:pt idx="347">
                  <c:v>1.86881875991821</c:v>
                </c:pt>
                <c:pt idx="348">
                  <c:v>1.78956675529479</c:v>
                </c:pt>
                <c:pt idx="349">
                  <c:v>1.8324934244155799</c:v>
                </c:pt>
                <c:pt idx="350">
                  <c:v>1.85470831394195</c:v>
                </c:pt>
                <c:pt idx="351">
                  <c:v>1.8766912221908501</c:v>
                </c:pt>
                <c:pt idx="352">
                  <c:v>1.8437244892120299</c:v>
                </c:pt>
                <c:pt idx="353">
                  <c:v>1.84034419059753</c:v>
                </c:pt>
                <c:pt idx="354">
                  <c:v>1.7754480838775599</c:v>
                </c:pt>
                <c:pt idx="355">
                  <c:v>1.8378870487213099</c:v>
                </c:pt>
                <c:pt idx="356">
                  <c:v>1.82655549049377</c:v>
                </c:pt>
                <c:pt idx="357">
                  <c:v>1.85100150108337</c:v>
                </c:pt>
                <c:pt idx="358">
                  <c:v>1.88635194301605</c:v>
                </c:pt>
                <c:pt idx="359">
                  <c:v>1.9173138141632</c:v>
                </c:pt>
                <c:pt idx="360">
                  <c:v>2.0376894474029501</c:v>
                </c:pt>
                <c:pt idx="361">
                  <c:v>1.96109247207641</c:v>
                </c:pt>
                <c:pt idx="362">
                  <c:v>1.9455769062042201</c:v>
                </c:pt>
                <c:pt idx="363">
                  <c:v>2.0348742008209202</c:v>
                </c:pt>
                <c:pt idx="364">
                  <c:v>1.9804115295410101</c:v>
                </c:pt>
                <c:pt idx="365">
                  <c:v>2.0071141719818102</c:v>
                </c:pt>
                <c:pt idx="366">
                  <c:v>2.0328705310821502</c:v>
                </c:pt>
                <c:pt idx="367">
                  <c:v>2.1270117759704501</c:v>
                </c:pt>
                <c:pt idx="368">
                  <c:v>1.93061304092407</c:v>
                </c:pt>
                <c:pt idx="369">
                  <c:v>1.9213129281997601</c:v>
                </c:pt>
                <c:pt idx="370">
                  <c:v>1.9426679611205999</c:v>
                </c:pt>
                <c:pt idx="371">
                  <c:v>1.93681216239929</c:v>
                </c:pt>
                <c:pt idx="372">
                  <c:v>1.8695193529128999</c:v>
                </c:pt>
                <c:pt idx="373">
                  <c:v>2.1035029888153001</c:v>
                </c:pt>
                <c:pt idx="374">
                  <c:v>2.0629076957702601</c:v>
                </c:pt>
                <c:pt idx="375">
                  <c:v>2.1582565307617099</c:v>
                </c:pt>
                <c:pt idx="376">
                  <c:v>2.0087862014770499</c:v>
                </c:pt>
                <c:pt idx="377">
                  <c:v>1.96549248695373</c:v>
                </c:pt>
                <c:pt idx="378">
                  <c:v>2.0594747066497798</c:v>
                </c:pt>
                <c:pt idx="379">
                  <c:v>2.05400085449218</c:v>
                </c:pt>
                <c:pt idx="380">
                  <c:v>2.0766074657440101</c:v>
                </c:pt>
                <c:pt idx="381">
                  <c:v>1.94966328144073</c:v>
                </c:pt>
                <c:pt idx="382">
                  <c:v>1.9872366189956601</c:v>
                </c:pt>
                <c:pt idx="383">
                  <c:v>1.9956797361373899</c:v>
                </c:pt>
                <c:pt idx="384">
                  <c:v>2.0088474750518799</c:v>
                </c:pt>
                <c:pt idx="385">
                  <c:v>1.9883742332458401</c:v>
                </c:pt>
                <c:pt idx="386">
                  <c:v>1.98469638824462</c:v>
                </c:pt>
                <c:pt idx="387">
                  <c:v>2.0357708930969198</c:v>
                </c:pt>
                <c:pt idx="388">
                  <c:v>2.1179921627044598</c:v>
                </c:pt>
                <c:pt idx="389">
                  <c:v>2.10210084915161</c:v>
                </c:pt>
                <c:pt idx="390">
                  <c:v>2.00407743453979</c:v>
                </c:pt>
                <c:pt idx="391">
                  <c:v>2.07551789283752</c:v>
                </c:pt>
                <c:pt idx="392">
                  <c:v>1.89388310909271</c:v>
                </c:pt>
                <c:pt idx="393">
                  <c:v>1.98153948783874</c:v>
                </c:pt>
                <c:pt idx="394">
                  <c:v>2.10301160812377</c:v>
                </c:pt>
                <c:pt idx="395">
                  <c:v>2.0147185325622501</c:v>
                </c:pt>
                <c:pt idx="396">
                  <c:v>1.9534838199615401</c:v>
                </c:pt>
                <c:pt idx="397">
                  <c:v>1.9690757989883401</c:v>
                </c:pt>
                <c:pt idx="398">
                  <c:v>2.0380117893218901</c:v>
                </c:pt>
                <c:pt idx="399">
                  <c:v>2.0753598213195801</c:v>
                </c:pt>
                <c:pt idx="400">
                  <c:v>2.0749018192291202</c:v>
                </c:pt>
                <c:pt idx="401">
                  <c:v>2.07141041755676</c:v>
                </c:pt>
                <c:pt idx="402">
                  <c:v>2.1339132785797101</c:v>
                </c:pt>
                <c:pt idx="403">
                  <c:v>2.09708404541015</c:v>
                </c:pt>
                <c:pt idx="404">
                  <c:v>1.98714327812194</c:v>
                </c:pt>
                <c:pt idx="405">
                  <c:v>2.0322372913360498</c:v>
                </c:pt>
                <c:pt idx="406">
                  <c:v>2.06483602523803</c:v>
                </c:pt>
                <c:pt idx="407">
                  <c:v>2.06353712081909</c:v>
                </c:pt>
                <c:pt idx="408">
                  <c:v>1.95489454269409</c:v>
                </c:pt>
                <c:pt idx="409">
                  <c:v>1.9543467760086</c:v>
                </c:pt>
                <c:pt idx="410">
                  <c:v>2.0743274688720699</c:v>
                </c:pt>
                <c:pt idx="411">
                  <c:v>1.98005270957946</c:v>
                </c:pt>
                <c:pt idx="412">
                  <c:v>1.9631367921829199</c:v>
                </c:pt>
                <c:pt idx="413">
                  <c:v>2.06881546974182</c:v>
                </c:pt>
                <c:pt idx="414">
                  <c:v>2.0610826015472399</c:v>
                </c:pt>
                <c:pt idx="415">
                  <c:v>2.0483043193817099</c:v>
                </c:pt>
                <c:pt idx="416">
                  <c:v>2.0437276363372798</c:v>
                </c:pt>
                <c:pt idx="417">
                  <c:v>2.2406973838806099</c:v>
                </c:pt>
                <c:pt idx="418">
                  <c:v>2.1262662410736</c:v>
                </c:pt>
                <c:pt idx="419">
                  <c:v>2.1320228576660099</c:v>
                </c:pt>
                <c:pt idx="420">
                  <c:v>2.07108354568481</c:v>
                </c:pt>
                <c:pt idx="421">
                  <c:v>2.1506085395812899</c:v>
                </c:pt>
                <c:pt idx="422">
                  <c:v>2.0599770545959402</c:v>
                </c:pt>
                <c:pt idx="423">
                  <c:v>2.0427291393279998</c:v>
                </c:pt>
                <c:pt idx="424">
                  <c:v>1.97980177402496</c:v>
                </c:pt>
                <c:pt idx="425">
                  <c:v>2.0351245403289702</c:v>
                </c:pt>
                <c:pt idx="426">
                  <c:v>2.1020030975341699</c:v>
                </c:pt>
                <c:pt idx="427">
                  <c:v>2.11710405349731</c:v>
                </c:pt>
                <c:pt idx="428">
                  <c:v>2.0801746845245299</c:v>
                </c:pt>
                <c:pt idx="429">
                  <c:v>2.09517502784729</c:v>
                </c:pt>
                <c:pt idx="430">
                  <c:v>2.2102062702178902</c:v>
                </c:pt>
                <c:pt idx="431">
                  <c:v>2.2283027172088601</c:v>
                </c:pt>
                <c:pt idx="432">
                  <c:v>2.1334168910980198</c:v>
                </c:pt>
                <c:pt idx="433">
                  <c:v>2.0800266265869101</c:v>
                </c:pt>
                <c:pt idx="434">
                  <c:v>2.1800982952117902</c:v>
                </c:pt>
                <c:pt idx="435">
                  <c:v>2.2934589385986301</c:v>
                </c:pt>
                <c:pt idx="436">
                  <c:v>2.26853251457214</c:v>
                </c:pt>
                <c:pt idx="437">
                  <c:v>2.1905140876770002</c:v>
                </c:pt>
                <c:pt idx="438">
                  <c:v>2.1035788059234601</c:v>
                </c:pt>
                <c:pt idx="439">
                  <c:v>2.0566704273223801</c:v>
                </c:pt>
                <c:pt idx="440">
                  <c:v>2.1605854034423801</c:v>
                </c:pt>
                <c:pt idx="441">
                  <c:v>2.0159745216369598</c:v>
                </c:pt>
                <c:pt idx="442">
                  <c:v>2.0032162666320801</c:v>
                </c:pt>
                <c:pt idx="443">
                  <c:v>2.0509171485900799</c:v>
                </c:pt>
                <c:pt idx="444">
                  <c:v>2.03006887435913</c:v>
                </c:pt>
                <c:pt idx="445">
                  <c:v>2.0516386032104399</c:v>
                </c:pt>
                <c:pt idx="446">
                  <c:v>1.9907859563827499</c:v>
                </c:pt>
                <c:pt idx="447">
                  <c:v>1.9727299213409399</c:v>
                </c:pt>
                <c:pt idx="448">
                  <c:v>1.9054973125457699</c:v>
                </c:pt>
                <c:pt idx="449">
                  <c:v>1.8773618936538601</c:v>
                </c:pt>
                <c:pt idx="450">
                  <c:v>1.9219006299972501</c:v>
                </c:pt>
                <c:pt idx="451">
                  <c:v>1.8913872241973799</c:v>
                </c:pt>
                <c:pt idx="452">
                  <c:v>1.89241087436676</c:v>
                </c:pt>
                <c:pt idx="453">
                  <c:v>1.8382325172424301</c:v>
                </c:pt>
                <c:pt idx="454">
                  <c:v>1.80092442035675</c:v>
                </c:pt>
                <c:pt idx="455">
                  <c:v>2.0274798870086599</c:v>
                </c:pt>
                <c:pt idx="456">
                  <c:v>2.0950968265533398</c:v>
                </c:pt>
                <c:pt idx="457">
                  <c:v>2.1055910587310702</c:v>
                </c:pt>
                <c:pt idx="458">
                  <c:v>2.07084012031555</c:v>
                </c:pt>
                <c:pt idx="459">
                  <c:v>1.9504896402359</c:v>
                </c:pt>
                <c:pt idx="460">
                  <c:v>1.8432989120483301</c:v>
                </c:pt>
                <c:pt idx="461">
                  <c:v>2.0066618919372501</c:v>
                </c:pt>
                <c:pt idx="462">
                  <c:v>1.96917855739593</c:v>
                </c:pt>
                <c:pt idx="463">
                  <c:v>1.9266602993011399</c:v>
                </c:pt>
                <c:pt idx="464">
                  <c:v>1.9663931131362899</c:v>
                </c:pt>
                <c:pt idx="465">
                  <c:v>1.90829098224639</c:v>
                </c:pt>
                <c:pt idx="466">
                  <c:v>2.00426149368286</c:v>
                </c:pt>
                <c:pt idx="467">
                  <c:v>2.0605008602142298</c:v>
                </c:pt>
                <c:pt idx="468">
                  <c:v>2.0589134693145699</c:v>
                </c:pt>
                <c:pt idx="469">
                  <c:v>2.0014276504516602</c:v>
                </c:pt>
                <c:pt idx="470">
                  <c:v>1.96388316154479</c:v>
                </c:pt>
                <c:pt idx="471">
                  <c:v>1.89779412746429</c:v>
                </c:pt>
                <c:pt idx="472">
                  <c:v>1.83308625221252</c:v>
                </c:pt>
                <c:pt idx="473">
                  <c:v>1.8351917266845701</c:v>
                </c:pt>
                <c:pt idx="474">
                  <c:v>1.80926978588104</c:v>
                </c:pt>
                <c:pt idx="475">
                  <c:v>1.8716583251953101</c:v>
                </c:pt>
                <c:pt idx="476">
                  <c:v>1.8086040019989</c:v>
                </c:pt>
                <c:pt idx="477">
                  <c:v>1.7966668605804399</c:v>
                </c:pt>
                <c:pt idx="478">
                  <c:v>1.8869506120681701</c:v>
                </c:pt>
                <c:pt idx="479">
                  <c:v>1.8924853801727199</c:v>
                </c:pt>
                <c:pt idx="480">
                  <c:v>1.8876141309738099</c:v>
                </c:pt>
                <c:pt idx="481">
                  <c:v>1.8452296257019001</c:v>
                </c:pt>
                <c:pt idx="482">
                  <c:v>1.8268972635269101</c:v>
                </c:pt>
                <c:pt idx="483">
                  <c:v>1.86067843437194</c:v>
                </c:pt>
                <c:pt idx="484">
                  <c:v>1.8096840381622299</c:v>
                </c:pt>
                <c:pt idx="485">
                  <c:v>1.81742298603057</c:v>
                </c:pt>
                <c:pt idx="486">
                  <c:v>1.81266629695892</c:v>
                </c:pt>
                <c:pt idx="487">
                  <c:v>1.83519291877746</c:v>
                </c:pt>
                <c:pt idx="488">
                  <c:v>1.8900516033172601</c:v>
                </c:pt>
                <c:pt idx="489">
                  <c:v>1.8639544248580899</c:v>
                </c:pt>
                <c:pt idx="490">
                  <c:v>1.8593827486038199</c:v>
                </c:pt>
                <c:pt idx="491">
                  <c:v>1.97274434566497</c:v>
                </c:pt>
                <c:pt idx="492">
                  <c:v>1.9039381742477399</c:v>
                </c:pt>
                <c:pt idx="493">
                  <c:v>1.9178113937377901</c:v>
                </c:pt>
                <c:pt idx="494">
                  <c:v>1.91098392009735</c:v>
                </c:pt>
                <c:pt idx="495">
                  <c:v>1.84611892700195</c:v>
                </c:pt>
                <c:pt idx="496">
                  <c:v>1.80571472644805</c:v>
                </c:pt>
                <c:pt idx="497">
                  <c:v>1.8790198564529399</c:v>
                </c:pt>
                <c:pt idx="498">
                  <c:v>1.90295374393463</c:v>
                </c:pt>
                <c:pt idx="499">
                  <c:v>1.8865966796875</c:v>
                </c:pt>
                <c:pt idx="500">
                  <c:v>1.9292973279953001</c:v>
                </c:pt>
                <c:pt idx="501">
                  <c:v>1.85182380676269</c:v>
                </c:pt>
                <c:pt idx="502">
                  <c:v>1.8963829278945901</c:v>
                </c:pt>
                <c:pt idx="503">
                  <c:v>1.8478484153747501</c:v>
                </c:pt>
                <c:pt idx="504">
                  <c:v>1.94813203811645</c:v>
                </c:pt>
                <c:pt idx="505">
                  <c:v>1.8146338462829501</c:v>
                </c:pt>
                <c:pt idx="506">
                  <c:v>1.84765028953552</c:v>
                </c:pt>
                <c:pt idx="507">
                  <c:v>1.8748477697372401</c:v>
                </c:pt>
                <c:pt idx="508">
                  <c:v>1.7696908712387001</c:v>
                </c:pt>
                <c:pt idx="509">
                  <c:v>1.7818083763122501</c:v>
                </c:pt>
                <c:pt idx="510">
                  <c:v>1.7713210582733101</c:v>
                </c:pt>
                <c:pt idx="511">
                  <c:v>1.73804295063018</c:v>
                </c:pt>
                <c:pt idx="512">
                  <c:v>1.7699669599532999</c:v>
                </c:pt>
                <c:pt idx="513">
                  <c:v>1.8126642704010001</c:v>
                </c:pt>
                <c:pt idx="514">
                  <c:v>1.82341945171356</c:v>
                </c:pt>
                <c:pt idx="515">
                  <c:v>1.8281170129776001</c:v>
                </c:pt>
                <c:pt idx="516">
                  <c:v>1.79933226108551</c:v>
                </c:pt>
                <c:pt idx="517">
                  <c:v>1.81320941448211</c:v>
                </c:pt>
                <c:pt idx="518">
                  <c:v>1.8223080635070801</c:v>
                </c:pt>
                <c:pt idx="519">
                  <c:v>1.9377079010009699</c:v>
                </c:pt>
                <c:pt idx="520">
                  <c:v>1.8601322174072199</c:v>
                </c:pt>
                <c:pt idx="521">
                  <c:v>2.02115774154663</c:v>
                </c:pt>
                <c:pt idx="522">
                  <c:v>1.9560141563415501</c:v>
                </c:pt>
                <c:pt idx="523">
                  <c:v>1.9257435798645</c:v>
                </c:pt>
                <c:pt idx="524">
                  <c:v>1.8479599952697701</c:v>
                </c:pt>
                <c:pt idx="525">
                  <c:v>1.86611688137054</c:v>
                </c:pt>
                <c:pt idx="526">
                  <c:v>1.8554562330245901</c:v>
                </c:pt>
                <c:pt idx="527">
                  <c:v>1.8882313966751001</c:v>
                </c:pt>
                <c:pt idx="528">
                  <c:v>1.91811263561248</c:v>
                </c:pt>
                <c:pt idx="529">
                  <c:v>1.90964150428771</c:v>
                </c:pt>
                <c:pt idx="530">
                  <c:v>1.86937868595123</c:v>
                </c:pt>
                <c:pt idx="531">
                  <c:v>1.8572261333465501</c:v>
                </c:pt>
                <c:pt idx="532">
                  <c:v>1.78259313106536</c:v>
                </c:pt>
                <c:pt idx="533">
                  <c:v>1.8693116903305</c:v>
                </c:pt>
                <c:pt idx="534">
                  <c:v>1.9132492542266799</c:v>
                </c:pt>
                <c:pt idx="535">
                  <c:v>1.8694477081298799</c:v>
                </c:pt>
                <c:pt idx="536">
                  <c:v>1.89457046985626</c:v>
                </c:pt>
                <c:pt idx="537">
                  <c:v>1.9162226915359399</c:v>
                </c:pt>
                <c:pt idx="538">
                  <c:v>1.88702869415283</c:v>
                </c:pt>
                <c:pt idx="539">
                  <c:v>1.81270611286163</c:v>
                </c:pt>
                <c:pt idx="540">
                  <c:v>1.93975174427032</c:v>
                </c:pt>
                <c:pt idx="541">
                  <c:v>1.94713735580444</c:v>
                </c:pt>
                <c:pt idx="542">
                  <c:v>2.0084826946258501</c:v>
                </c:pt>
                <c:pt idx="543">
                  <c:v>2.2142455577850302</c:v>
                </c:pt>
                <c:pt idx="544">
                  <c:v>2.1027224063873202</c:v>
                </c:pt>
                <c:pt idx="545">
                  <c:v>2.02326107025146</c:v>
                </c:pt>
                <c:pt idx="546">
                  <c:v>1.9978435039520199</c:v>
                </c:pt>
                <c:pt idx="547">
                  <c:v>2.03702712059021</c:v>
                </c:pt>
                <c:pt idx="548">
                  <c:v>1.9878168106079099</c:v>
                </c:pt>
                <c:pt idx="549">
                  <c:v>2.0001442432403498</c:v>
                </c:pt>
                <c:pt idx="550">
                  <c:v>2.06149053573608</c:v>
                </c:pt>
                <c:pt idx="551">
                  <c:v>2.0136191844940101</c:v>
                </c:pt>
                <c:pt idx="552">
                  <c:v>2.0726075172424299</c:v>
                </c:pt>
                <c:pt idx="553">
                  <c:v>2.0031940937042201</c:v>
                </c:pt>
                <c:pt idx="554">
                  <c:v>1.99911260604858</c:v>
                </c:pt>
                <c:pt idx="555">
                  <c:v>1.9171562194824201</c:v>
                </c:pt>
                <c:pt idx="556">
                  <c:v>1.9421253204345701</c:v>
                </c:pt>
                <c:pt idx="557">
                  <c:v>1.9872053861618</c:v>
                </c:pt>
                <c:pt idx="558">
                  <c:v>2.0661363601684499</c:v>
                </c:pt>
                <c:pt idx="559">
                  <c:v>1.8995883464813199</c:v>
                </c:pt>
                <c:pt idx="560">
                  <c:v>1.8610140085220299</c:v>
                </c:pt>
                <c:pt idx="561">
                  <c:v>1.89697206020355</c:v>
                </c:pt>
                <c:pt idx="562">
                  <c:v>1.9058361053466699</c:v>
                </c:pt>
                <c:pt idx="563">
                  <c:v>1.90223896503448</c:v>
                </c:pt>
                <c:pt idx="564">
                  <c:v>1.98587882518768</c:v>
                </c:pt>
                <c:pt idx="565">
                  <c:v>1.8580013513564999</c:v>
                </c:pt>
                <c:pt idx="566">
                  <c:v>1.7865681648254299</c:v>
                </c:pt>
                <c:pt idx="567">
                  <c:v>1.8004683256149201</c:v>
                </c:pt>
                <c:pt idx="568">
                  <c:v>1.9364167451858501</c:v>
                </c:pt>
                <c:pt idx="569">
                  <c:v>1.9767440557479801</c:v>
                </c:pt>
                <c:pt idx="570">
                  <c:v>1.9738923311233501</c:v>
                </c:pt>
                <c:pt idx="571">
                  <c:v>1.92476677894592</c:v>
                </c:pt>
                <c:pt idx="572">
                  <c:v>1.81359243392944</c:v>
                </c:pt>
                <c:pt idx="573">
                  <c:v>1.8975303173065099</c:v>
                </c:pt>
                <c:pt idx="574">
                  <c:v>1.93606257438659</c:v>
                </c:pt>
                <c:pt idx="575">
                  <c:v>1.97445857524871</c:v>
                </c:pt>
                <c:pt idx="576">
                  <c:v>1.9110976457595801</c:v>
                </c:pt>
                <c:pt idx="577">
                  <c:v>1.94138479232788</c:v>
                </c:pt>
                <c:pt idx="578">
                  <c:v>1.9413876533508301</c:v>
                </c:pt>
                <c:pt idx="579">
                  <c:v>1.8498847484588601</c:v>
                </c:pt>
                <c:pt idx="580">
                  <c:v>1.9437890052795399</c:v>
                </c:pt>
                <c:pt idx="581">
                  <c:v>1.96773493289947</c:v>
                </c:pt>
                <c:pt idx="582">
                  <c:v>1.9643756151199301</c:v>
                </c:pt>
                <c:pt idx="583">
                  <c:v>1.8469223976135201</c:v>
                </c:pt>
                <c:pt idx="584">
                  <c:v>1.9377574920654199</c:v>
                </c:pt>
                <c:pt idx="585">
                  <c:v>1.8493288755416799</c:v>
                </c:pt>
                <c:pt idx="586">
                  <c:v>1.8620570898055999</c:v>
                </c:pt>
                <c:pt idx="587">
                  <c:v>2.0093300342559801</c:v>
                </c:pt>
                <c:pt idx="588">
                  <c:v>2.0595726966857901</c:v>
                </c:pt>
                <c:pt idx="589">
                  <c:v>2.0394139289855899</c:v>
                </c:pt>
                <c:pt idx="590">
                  <c:v>2.0106117725372301</c:v>
                </c:pt>
                <c:pt idx="591">
                  <c:v>1.9425741434097199</c:v>
                </c:pt>
                <c:pt idx="592">
                  <c:v>1.9458918571472099</c:v>
                </c:pt>
                <c:pt idx="593">
                  <c:v>2.02441334724426</c:v>
                </c:pt>
                <c:pt idx="594">
                  <c:v>2.0974481105804399</c:v>
                </c:pt>
                <c:pt idx="595">
                  <c:v>2.1028580665588299</c:v>
                </c:pt>
                <c:pt idx="596">
                  <c:v>2.0407547950744598</c:v>
                </c:pt>
                <c:pt idx="597">
                  <c:v>1.9187824726104701</c:v>
                </c:pt>
                <c:pt idx="598">
                  <c:v>1.9436904191970801</c:v>
                </c:pt>
                <c:pt idx="599">
                  <c:v>1.90351021289825</c:v>
                </c:pt>
                <c:pt idx="600">
                  <c:v>1.9174879789352399</c:v>
                </c:pt>
                <c:pt idx="601">
                  <c:v>1.9060029983520499</c:v>
                </c:pt>
                <c:pt idx="602">
                  <c:v>1.8877711296081501</c:v>
                </c:pt>
                <c:pt idx="603">
                  <c:v>1.9652696847915601</c:v>
                </c:pt>
                <c:pt idx="604">
                  <c:v>1.9320045709609901</c:v>
                </c:pt>
                <c:pt idx="605">
                  <c:v>2.0070908069610498</c:v>
                </c:pt>
                <c:pt idx="606">
                  <c:v>1.86331558227539</c:v>
                </c:pt>
                <c:pt idx="607">
                  <c:v>1.8641037940978999</c:v>
                </c:pt>
                <c:pt idx="608">
                  <c:v>2.1064610481262198</c:v>
                </c:pt>
                <c:pt idx="609">
                  <c:v>2.1034133434295601</c:v>
                </c:pt>
                <c:pt idx="610">
                  <c:v>2.02274322509765</c:v>
                </c:pt>
                <c:pt idx="611">
                  <c:v>1.9866415262222199</c:v>
                </c:pt>
                <c:pt idx="612">
                  <c:v>2.02437043190002</c:v>
                </c:pt>
                <c:pt idx="613">
                  <c:v>2.0375242233276301</c:v>
                </c:pt>
                <c:pt idx="614">
                  <c:v>1.9969824552536</c:v>
                </c:pt>
                <c:pt idx="615">
                  <c:v>2.0313587188720699</c:v>
                </c:pt>
                <c:pt idx="616">
                  <c:v>1.9405949115753101</c:v>
                </c:pt>
                <c:pt idx="617">
                  <c:v>1.8831826448440501</c:v>
                </c:pt>
                <c:pt idx="618">
                  <c:v>1.8677773475646899</c:v>
                </c:pt>
                <c:pt idx="619">
                  <c:v>1.8704637289047199</c:v>
                </c:pt>
                <c:pt idx="620">
                  <c:v>1.8411678075790401</c:v>
                </c:pt>
                <c:pt idx="621">
                  <c:v>1.81365883350372</c:v>
                </c:pt>
                <c:pt idx="622">
                  <c:v>1.8139290809631301</c:v>
                </c:pt>
                <c:pt idx="623">
                  <c:v>1.83553349971771</c:v>
                </c:pt>
                <c:pt idx="624">
                  <c:v>1.83294737339019</c:v>
                </c:pt>
                <c:pt idx="625">
                  <c:v>1.81523036956787</c:v>
                </c:pt>
                <c:pt idx="626">
                  <c:v>1.8807224035262999</c:v>
                </c:pt>
                <c:pt idx="627">
                  <c:v>1.79202115535736</c:v>
                </c:pt>
                <c:pt idx="628">
                  <c:v>1.84361267089843</c:v>
                </c:pt>
                <c:pt idx="629">
                  <c:v>1.9243825674057</c:v>
                </c:pt>
                <c:pt idx="630">
                  <c:v>1.81578421592712</c:v>
                </c:pt>
                <c:pt idx="631">
                  <c:v>1.8453209400177</c:v>
                </c:pt>
                <c:pt idx="632">
                  <c:v>1.84722459316253</c:v>
                </c:pt>
                <c:pt idx="633">
                  <c:v>1.95941603183746</c:v>
                </c:pt>
                <c:pt idx="634">
                  <c:v>1.9606248140335001</c:v>
                </c:pt>
                <c:pt idx="635">
                  <c:v>2.0759613513946502</c:v>
                </c:pt>
                <c:pt idx="636">
                  <c:v>1.98674380779266</c:v>
                </c:pt>
                <c:pt idx="637">
                  <c:v>2.0472834110260001</c:v>
                </c:pt>
                <c:pt idx="638">
                  <c:v>2.0963103771209699</c:v>
                </c:pt>
                <c:pt idx="639">
                  <c:v>2.3409073352813698</c:v>
                </c:pt>
                <c:pt idx="640">
                  <c:v>2.0394394397735498</c:v>
                </c:pt>
                <c:pt idx="641">
                  <c:v>2.0309088230132999</c:v>
                </c:pt>
                <c:pt idx="642">
                  <c:v>1.96882843971252</c:v>
                </c:pt>
                <c:pt idx="643">
                  <c:v>2.0799148082733101</c:v>
                </c:pt>
                <c:pt idx="644">
                  <c:v>1.94144415855407</c:v>
                </c:pt>
                <c:pt idx="645">
                  <c:v>1.9650917053222601</c:v>
                </c:pt>
                <c:pt idx="646">
                  <c:v>1.9595854282379099</c:v>
                </c:pt>
                <c:pt idx="647">
                  <c:v>1.9158859252929601</c:v>
                </c:pt>
                <c:pt idx="648">
                  <c:v>1.9921334981918299</c:v>
                </c:pt>
                <c:pt idx="649">
                  <c:v>1.9172215461730899</c:v>
                </c:pt>
                <c:pt idx="650">
                  <c:v>2.0124735832214302</c:v>
                </c:pt>
                <c:pt idx="651">
                  <c:v>1.93262219429016</c:v>
                </c:pt>
                <c:pt idx="652">
                  <c:v>1.93829429149627</c:v>
                </c:pt>
                <c:pt idx="653">
                  <c:v>1.9459534883499101</c:v>
                </c:pt>
                <c:pt idx="654">
                  <c:v>1.9322307109832699</c:v>
                </c:pt>
                <c:pt idx="655">
                  <c:v>1.8368444442748999</c:v>
                </c:pt>
                <c:pt idx="656">
                  <c:v>2.0772075653076101</c:v>
                </c:pt>
                <c:pt idx="657">
                  <c:v>1.96872770786285</c:v>
                </c:pt>
                <c:pt idx="658">
                  <c:v>2.1595764160156201</c:v>
                </c:pt>
                <c:pt idx="659">
                  <c:v>2.1068234443664502</c:v>
                </c:pt>
                <c:pt idx="660">
                  <c:v>2.2154159545898402</c:v>
                </c:pt>
                <c:pt idx="661">
                  <c:v>2.2904307842254599</c:v>
                </c:pt>
                <c:pt idx="662">
                  <c:v>2.2173712253570499</c:v>
                </c:pt>
                <c:pt idx="663">
                  <c:v>2.3484070301055899</c:v>
                </c:pt>
                <c:pt idx="664">
                  <c:v>2.16964530944824</c:v>
                </c:pt>
                <c:pt idx="665">
                  <c:v>2.12677645683288</c:v>
                </c:pt>
                <c:pt idx="666">
                  <c:v>2.07481694221496</c:v>
                </c:pt>
                <c:pt idx="667">
                  <c:v>2.1219701766967698</c:v>
                </c:pt>
                <c:pt idx="668">
                  <c:v>2.0925416946411102</c:v>
                </c:pt>
                <c:pt idx="669">
                  <c:v>2.0416982173919598</c:v>
                </c:pt>
                <c:pt idx="670">
                  <c:v>2.0575354099273602</c:v>
                </c:pt>
                <c:pt idx="671">
                  <c:v>2.07474493980407</c:v>
                </c:pt>
                <c:pt idx="672">
                  <c:v>2.0703718662261901</c:v>
                </c:pt>
                <c:pt idx="673">
                  <c:v>2.2017369270324698</c:v>
                </c:pt>
                <c:pt idx="674">
                  <c:v>2.2957854270935001</c:v>
                </c:pt>
                <c:pt idx="675">
                  <c:v>2.16308164596557</c:v>
                </c:pt>
                <c:pt idx="676">
                  <c:v>2.1536848545074401</c:v>
                </c:pt>
                <c:pt idx="677">
                  <c:v>2.1000015735626198</c:v>
                </c:pt>
                <c:pt idx="678">
                  <c:v>2.1163768768310498</c:v>
                </c:pt>
                <c:pt idx="679">
                  <c:v>1.9784797430038401</c:v>
                </c:pt>
                <c:pt idx="680">
                  <c:v>1.8928089141845701</c:v>
                </c:pt>
                <c:pt idx="681">
                  <c:v>2.0332181453704798</c:v>
                </c:pt>
                <c:pt idx="682">
                  <c:v>2.0733547210693302</c:v>
                </c:pt>
                <c:pt idx="683">
                  <c:v>2.1431336402893</c:v>
                </c:pt>
                <c:pt idx="684">
                  <c:v>2.0342340469360298</c:v>
                </c:pt>
                <c:pt idx="685">
                  <c:v>2.0444481372833199</c:v>
                </c:pt>
                <c:pt idx="686">
                  <c:v>2.0562629699707</c:v>
                </c:pt>
                <c:pt idx="687">
                  <c:v>2.25270175933837</c:v>
                </c:pt>
                <c:pt idx="688">
                  <c:v>2.0739748477935702</c:v>
                </c:pt>
                <c:pt idx="689">
                  <c:v>2.1853175163268999</c:v>
                </c:pt>
                <c:pt idx="690">
                  <c:v>2.2578217983245801</c:v>
                </c:pt>
                <c:pt idx="691">
                  <c:v>2.19080209732055</c:v>
                </c:pt>
                <c:pt idx="692">
                  <c:v>2.2102258205413801</c:v>
                </c:pt>
                <c:pt idx="693">
                  <c:v>2.1023890972137398</c:v>
                </c:pt>
                <c:pt idx="694">
                  <c:v>2.1416978836059499</c:v>
                </c:pt>
                <c:pt idx="695">
                  <c:v>1.99671959877014</c:v>
                </c:pt>
                <c:pt idx="696">
                  <c:v>2.07087850570678</c:v>
                </c:pt>
                <c:pt idx="697">
                  <c:v>2.0492734909057599</c:v>
                </c:pt>
                <c:pt idx="698">
                  <c:v>2.0450468063354399</c:v>
                </c:pt>
                <c:pt idx="699">
                  <c:v>1.99421405792236</c:v>
                </c:pt>
                <c:pt idx="700">
                  <c:v>2.0533270835876398</c:v>
                </c:pt>
                <c:pt idx="701">
                  <c:v>2.0159227848052899</c:v>
                </c:pt>
                <c:pt idx="702">
                  <c:v>2.0212495326995801</c:v>
                </c:pt>
                <c:pt idx="703">
                  <c:v>2.0737459659576398</c:v>
                </c:pt>
                <c:pt idx="704">
                  <c:v>2.0812966823577801</c:v>
                </c:pt>
                <c:pt idx="705">
                  <c:v>1.9474519491195601</c:v>
                </c:pt>
                <c:pt idx="706">
                  <c:v>1.91760826110839</c:v>
                </c:pt>
                <c:pt idx="707">
                  <c:v>2.0029549598693799</c:v>
                </c:pt>
                <c:pt idx="708">
                  <c:v>2.12972712516784</c:v>
                </c:pt>
                <c:pt idx="709">
                  <c:v>1.9701174497604299</c:v>
                </c:pt>
                <c:pt idx="710">
                  <c:v>1.9113483428955</c:v>
                </c:pt>
                <c:pt idx="711">
                  <c:v>2.0806002616882302</c:v>
                </c:pt>
                <c:pt idx="712">
                  <c:v>2.1581542491912802</c:v>
                </c:pt>
                <c:pt idx="713">
                  <c:v>2.2347052097320499</c:v>
                </c:pt>
                <c:pt idx="714">
                  <c:v>2.2320144176483101</c:v>
                </c:pt>
                <c:pt idx="715">
                  <c:v>2.1125457286834699</c:v>
                </c:pt>
                <c:pt idx="716">
                  <c:v>2.0239274501800502</c:v>
                </c:pt>
                <c:pt idx="717">
                  <c:v>2.03990173339843</c:v>
                </c:pt>
                <c:pt idx="718">
                  <c:v>2.0881996154785099</c:v>
                </c:pt>
                <c:pt idx="719">
                  <c:v>2.0988187789916899</c:v>
                </c:pt>
                <c:pt idx="720">
                  <c:v>2.0814828872680602</c:v>
                </c:pt>
                <c:pt idx="721">
                  <c:v>2.05092000961303</c:v>
                </c:pt>
                <c:pt idx="722">
                  <c:v>1.94242846965789</c:v>
                </c:pt>
                <c:pt idx="723">
                  <c:v>1.9549809694290099</c:v>
                </c:pt>
                <c:pt idx="724">
                  <c:v>1.9379252195358201</c:v>
                </c:pt>
                <c:pt idx="725">
                  <c:v>1.96272444725036</c:v>
                </c:pt>
                <c:pt idx="726">
                  <c:v>2.0381493568420401</c:v>
                </c:pt>
                <c:pt idx="727">
                  <c:v>2.0343868732452299</c:v>
                </c:pt>
                <c:pt idx="728">
                  <c:v>2.0267586708068799</c:v>
                </c:pt>
                <c:pt idx="729">
                  <c:v>2.1102061271667401</c:v>
                </c:pt>
                <c:pt idx="730">
                  <c:v>2.0429539680480899</c:v>
                </c:pt>
                <c:pt idx="731">
                  <c:v>2.1252427101135201</c:v>
                </c:pt>
                <c:pt idx="732">
                  <c:v>2.0771267414093</c:v>
                </c:pt>
                <c:pt idx="733">
                  <c:v>2.0516214370727499</c:v>
                </c:pt>
                <c:pt idx="734">
                  <c:v>1.9377349615096999</c:v>
                </c:pt>
                <c:pt idx="735">
                  <c:v>2.0608313083648602</c:v>
                </c:pt>
                <c:pt idx="736">
                  <c:v>1.9519451856613099</c:v>
                </c:pt>
                <c:pt idx="737">
                  <c:v>1.95650911331176</c:v>
                </c:pt>
                <c:pt idx="738">
                  <c:v>2.0032942295074401</c:v>
                </c:pt>
                <c:pt idx="739">
                  <c:v>2.1236369609832701</c:v>
                </c:pt>
                <c:pt idx="740">
                  <c:v>2.1495187282562198</c:v>
                </c:pt>
                <c:pt idx="741">
                  <c:v>2.0635778903961102</c:v>
                </c:pt>
                <c:pt idx="742">
                  <c:v>2.0386166572570801</c:v>
                </c:pt>
                <c:pt idx="743">
                  <c:v>2.0398099422454798</c:v>
                </c:pt>
                <c:pt idx="744">
                  <c:v>1.9427523612976001</c:v>
                </c:pt>
                <c:pt idx="745">
                  <c:v>2.0616877079010001</c:v>
                </c:pt>
                <c:pt idx="746">
                  <c:v>2.0815463066100999</c:v>
                </c:pt>
                <c:pt idx="747">
                  <c:v>2.1068890094757</c:v>
                </c:pt>
                <c:pt idx="748">
                  <c:v>2.1199500560760498</c:v>
                </c:pt>
                <c:pt idx="749">
                  <c:v>1.97078657150268</c:v>
                </c:pt>
                <c:pt idx="750">
                  <c:v>2.0042095184326101</c:v>
                </c:pt>
                <c:pt idx="751">
                  <c:v>2.0404648780822701</c:v>
                </c:pt>
                <c:pt idx="752">
                  <c:v>2.0687479972839302</c:v>
                </c:pt>
                <c:pt idx="753">
                  <c:v>2.0736496448516801</c:v>
                </c:pt>
                <c:pt idx="754">
                  <c:v>2.16676473617553</c:v>
                </c:pt>
                <c:pt idx="755">
                  <c:v>2.1909399032592698</c:v>
                </c:pt>
                <c:pt idx="756">
                  <c:v>2.0785775184631299</c:v>
                </c:pt>
                <c:pt idx="757">
                  <c:v>2.2011678218841499</c:v>
                </c:pt>
                <c:pt idx="758">
                  <c:v>2.1457347869872998</c:v>
                </c:pt>
                <c:pt idx="759">
                  <c:v>2.1126680374145499</c:v>
                </c:pt>
                <c:pt idx="760">
                  <c:v>2.2862644195556601</c:v>
                </c:pt>
                <c:pt idx="761">
                  <c:v>2.2420172691345202</c:v>
                </c:pt>
                <c:pt idx="762">
                  <c:v>2.2740299701690598</c:v>
                </c:pt>
                <c:pt idx="763">
                  <c:v>2.1240234375</c:v>
                </c:pt>
                <c:pt idx="764">
                  <c:v>2.06930255889892</c:v>
                </c:pt>
                <c:pt idx="765">
                  <c:v>2.2184867858886701</c:v>
                </c:pt>
                <c:pt idx="766">
                  <c:v>2.10679936408996</c:v>
                </c:pt>
                <c:pt idx="767">
                  <c:v>2.1221287250518799</c:v>
                </c:pt>
                <c:pt idx="768">
                  <c:v>2.12137246131896</c:v>
                </c:pt>
                <c:pt idx="769">
                  <c:v>2.0153994560241699</c:v>
                </c:pt>
                <c:pt idx="770">
                  <c:v>2.18562507629394</c:v>
                </c:pt>
                <c:pt idx="771">
                  <c:v>2.0480775833129798</c:v>
                </c:pt>
                <c:pt idx="772">
                  <c:v>1.99090635776519</c:v>
                </c:pt>
                <c:pt idx="773">
                  <c:v>1.9492094516754099</c:v>
                </c:pt>
                <c:pt idx="774">
                  <c:v>1.9567853212356501</c:v>
                </c:pt>
                <c:pt idx="775">
                  <c:v>1.9386464357376001</c:v>
                </c:pt>
                <c:pt idx="776">
                  <c:v>2.02434158325195</c:v>
                </c:pt>
                <c:pt idx="777">
                  <c:v>1.9864974021911599</c:v>
                </c:pt>
                <c:pt idx="778">
                  <c:v>2.0406794548034601</c:v>
                </c:pt>
                <c:pt idx="779">
                  <c:v>1.97857785224914</c:v>
                </c:pt>
                <c:pt idx="780">
                  <c:v>2.0133035182952801</c:v>
                </c:pt>
                <c:pt idx="781">
                  <c:v>2.08792948722839</c:v>
                </c:pt>
                <c:pt idx="782">
                  <c:v>2.12245368957519</c:v>
                </c:pt>
                <c:pt idx="783">
                  <c:v>2.1108226776122998</c:v>
                </c:pt>
                <c:pt idx="784">
                  <c:v>2.1645557880401598</c:v>
                </c:pt>
                <c:pt idx="785">
                  <c:v>2.2087917327880802</c:v>
                </c:pt>
                <c:pt idx="786">
                  <c:v>2.0548017024993799</c:v>
                </c:pt>
                <c:pt idx="787">
                  <c:v>1.99430108070373</c:v>
                </c:pt>
                <c:pt idx="788">
                  <c:v>1.97650802135467</c:v>
                </c:pt>
                <c:pt idx="789">
                  <c:v>2.0487506389617902</c:v>
                </c:pt>
                <c:pt idx="790">
                  <c:v>2.0011680126190101</c:v>
                </c:pt>
                <c:pt idx="791">
                  <c:v>1.92047190666198</c:v>
                </c:pt>
                <c:pt idx="792">
                  <c:v>2.01056909561157</c:v>
                </c:pt>
                <c:pt idx="793">
                  <c:v>1.9603854417800901</c:v>
                </c:pt>
                <c:pt idx="794">
                  <c:v>1.9657181501388501</c:v>
                </c:pt>
                <c:pt idx="795">
                  <c:v>2.1288783550262398</c:v>
                </c:pt>
                <c:pt idx="796">
                  <c:v>2.0647702217102002</c:v>
                </c:pt>
                <c:pt idx="797">
                  <c:v>1.9898095130920399</c:v>
                </c:pt>
                <c:pt idx="798">
                  <c:v>2.0060129165649401</c:v>
                </c:pt>
                <c:pt idx="799">
                  <c:v>1.95207202434539</c:v>
                </c:pt>
                <c:pt idx="800">
                  <c:v>1.93788373470306</c:v>
                </c:pt>
                <c:pt idx="801">
                  <c:v>1.8866161108016899</c:v>
                </c:pt>
                <c:pt idx="802">
                  <c:v>1.9302145242691</c:v>
                </c:pt>
                <c:pt idx="803">
                  <c:v>2.0666048526763898</c:v>
                </c:pt>
                <c:pt idx="804">
                  <c:v>2.0266656875610298</c:v>
                </c:pt>
                <c:pt idx="805">
                  <c:v>2.0103611946105899</c:v>
                </c:pt>
                <c:pt idx="806">
                  <c:v>2.0846638679504301</c:v>
                </c:pt>
                <c:pt idx="807">
                  <c:v>2.26473760604858</c:v>
                </c:pt>
                <c:pt idx="808">
                  <c:v>2.26408767700195</c:v>
                </c:pt>
                <c:pt idx="809">
                  <c:v>2.1538820266723602</c:v>
                </c:pt>
                <c:pt idx="810">
                  <c:v>2.1231222152709899</c:v>
                </c:pt>
                <c:pt idx="811">
                  <c:v>2.0904695987701398</c:v>
                </c:pt>
                <c:pt idx="812">
                  <c:v>2.0421741008758501</c:v>
                </c:pt>
                <c:pt idx="813">
                  <c:v>2.0970056056976301</c:v>
                </c:pt>
                <c:pt idx="814">
                  <c:v>2.0087144374847399</c:v>
                </c:pt>
                <c:pt idx="815">
                  <c:v>2.0691447257995601</c:v>
                </c:pt>
                <c:pt idx="816">
                  <c:v>2.1081149578094398</c:v>
                </c:pt>
                <c:pt idx="817">
                  <c:v>2.12358093261718</c:v>
                </c:pt>
                <c:pt idx="818">
                  <c:v>2.0997531414031898</c:v>
                </c:pt>
                <c:pt idx="819">
                  <c:v>2.15828156471252</c:v>
                </c:pt>
                <c:pt idx="820">
                  <c:v>2.0735347270965501</c:v>
                </c:pt>
                <c:pt idx="821">
                  <c:v>2.0605199337005602</c:v>
                </c:pt>
                <c:pt idx="822">
                  <c:v>2.16108179092407</c:v>
                </c:pt>
                <c:pt idx="823">
                  <c:v>2.2144711017608598</c:v>
                </c:pt>
                <c:pt idx="824">
                  <c:v>2.1706066131591699</c:v>
                </c:pt>
                <c:pt idx="825">
                  <c:v>2.2009863853454501</c:v>
                </c:pt>
                <c:pt idx="826">
                  <c:v>2.12757992744445</c:v>
                </c:pt>
                <c:pt idx="827">
                  <c:v>2.1664860248565598</c:v>
                </c:pt>
                <c:pt idx="828">
                  <c:v>2.2172925472259499</c:v>
                </c:pt>
                <c:pt idx="829">
                  <c:v>2.22780036926269</c:v>
                </c:pt>
                <c:pt idx="830">
                  <c:v>2.1496274471282901</c:v>
                </c:pt>
                <c:pt idx="831">
                  <c:v>2.1849448680877601</c:v>
                </c:pt>
                <c:pt idx="832">
                  <c:v>2.1812503337860099</c:v>
                </c:pt>
                <c:pt idx="833">
                  <c:v>2.11518359184265</c:v>
                </c:pt>
                <c:pt idx="834">
                  <c:v>2.16061210632324</c:v>
                </c:pt>
                <c:pt idx="835">
                  <c:v>2.17993712425231</c:v>
                </c:pt>
                <c:pt idx="836">
                  <c:v>2.0657856464385902</c:v>
                </c:pt>
                <c:pt idx="837">
                  <c:v>2.1498310565948402</c:v>
                </c:pt>
                <c:pt idx="838">
                  <c:v>2.0517439842224099</c:v>
                </c:pt>
                <c:pt idx="839">
                  <c:v>1.99523389339447</c:v>
                </c:pt>
                <c:pt idx="840">
                  <c:v>2.03172659873962</c:v>
                </c:pt>
                <c:pt idx="841">
                  <c:v>2.02224540710449</c:v>
                </c:pt>
                <c:pt idx="842">
                  <c:v>1.96431541442871</c:v>
                </c:pt>
                <c:pt idx="843">
                  <c:v>1.9862910509109399</c:v>
                </c:pt>
                <c:pt idx="844">
                  <c:v>2.0144913196563698</c:v>
                </c:pt>
                <c:pt idx="845">
                  <c:v>2.0069596767425502</c:v>
                </c:pt>
                <c:pt idx="846">
                  <c:v>2.0774188041686998</c:v>
                </c:pt>
                <c:pt idx="847">
                  <c:v>2.04005670547485</c:v>
                </c:pt>
                <c:pt idx="848">
                  <c:v>2.0220851898193302</c:v>
                </c:pt>
                <c:pt idx="849">
                  <c:v>1.9779081344604399</c:v>
                </c:pt>
                <c:pt idx="850">
                  <c:v>2.0520942211151101</c:v>
                </c:pt>
                <c:pt idx="851">
                  <c:v>2.0630583763122501</c:v>
                </c:pt>
                <c:pt idx="852">
                  <c:v>2.0144350528717001</c:v>
                </c:pt>
                <c:pt idx="853">
                  <c:v>2.16080641746521</c:v>
                </c:pt>
                <c:pt idx="854">
                  <c:v>2.2227497100829998</c:v>
                </c:pt>
                <c:pt idx="855">
                  <c:v>2.0028665065765301</c:v>
                </c:pt>
                <c:pt idx="856">
                  <c:v>2.0259082317352202</c:v>
                </c:pt>
                <c:pt idx="857">
                  <c:v>2.0255548954010001</c:v>
                </c:pt>
                <c:pt idx="858">
                  <c:v>1.9976511001586901</c:v>
                </c:pt>
                <c:pt idx="859">
                  <c:v>2.17112135887146</c:v>
                </c:pt>
                <c:pt idx="860">
                  <c:v>2.2374851703643799</c:v>
                </c:pt>
                <c:pt idx="861">
                  <c:v>2.1538176536560001</c:v>
                </c:pt>
                <c:pt idx="862">
                  <c:v>2.02083015441894</c:v>
                </c:pt>
                <c:pt idx="863">
                  <c:v>2.0778276920318599</c:v>
                </c:pt>
                <c:pt idx="864">
                  <c:v>2.0647943019866899</c:v>
                </c:pt>
                <c:pt idx="865">
                  <c:v>2.02230644226074</c:v>
                </c:pt>
                <c:pt idx="866">
                  <c:v>2.00876760482788</c:v>
                </c:pt>
                <c:pt idx="867">
                  <c:v>1.9081492424011199</c:v>
                </c:pt>
                <c:pt idx="868">
                  <c:v>1.9955207109451201</c:v>
                </c:pt>
                <c:pt idx="869">
                  <c:v>1.9547848701477</c:v>
                </c:pt>
                <c:pt idx="870">
                  <c:v>1.93432164192199</c:v>
                </c:pt>
                <c:pt idx="871">
                  <c:v>1.9316060543060301</c:v>
                </c:pt>
                <c:pt idx="872">
                  <c:v>1.9457360506057699</c:v>
                </c:pt>
                <c:pt idx="873">
                  <c:v>1.99808502197265</c:v>
                </c:pt>
                <c:pt idx="874">
                  <c:v>1.9848607778549101</c:v>
                </c:pt>
                <c:pt idx="875">
                  <c:v>1.9537099599838199</c:v>
                </c:pt>
                <c:pt idx="876">
                  <c:v>1.9622458219528101</c:v>
                </c:pt>
                <c:pt idx="877">
                  <c:v>1.97821009159088</c:v>
                </c:pt>
                <c:pt idx="878">
                  <c:v>1.9016461372375399</c:v>
                </c:pt>
                <c:pt idx="879">
                  <c:v>2.0488965511321999</c:v>
                </c:pt>
                <c:pt idx="880">
                  <c:v>2.23664999008178</c:v>
                </c:pt>
                <c:pt idx="881">
                  <c:v>2.2853858470916699</c:v>
                </c:pt>
                <c:pt idx="882">
                  <c:v>2.2173683643340998</c:v>
                </c:pt>
                <c:pt idx="883">
                  <c:v>2.2711155414581299</c:v>
                </c:pt>
                <c:pt idx="884">
                  <c:v>2.3050894737243599</c:v>
                </c:pt>
                <c:pt idx="885">
                  <c:v>2.3645708560943599</c:v>
                </c:pt>
                <c:pt idx="886">
                  <c:v>2.2485463619232098</c:v>
                </c:pt>
                <c:pt idx="887">
                  <c:v>2.0920295715332</c:v>
                </c:pt>
                <c:pt idx="888">
                  <c:v>1.97086346149444</c:v>
                </c:pt>
                <c:pt idx="889">
                  <c:v>2.1578726768493599</c:v>
                </c:pt>
                <c:pt idx="890">
                  <c:v>2.03674292564392</c:v>
                </c:pt>
                <c:pt idx="891">
                  <c:v>2.0159051418304399</c:v>
                </c:pt>
                <c:pt idx="892">
                  <c:v>2.2055807113647399</c:v>
                </c:pt>
                <c:pt idx="893">
                  <c:v>2.2083353996276802</c:v>
                </c:pt>
                <c:pt idx="894">
                  <c:v>2.1861002445220898</c:v>
                </c:pt>
                <c:pt idx="895">
                  <c:v>2.2116034030914302</c:v>
                </c:pt>
                <c:pt idx="896">
                  <c:v>2.1922075748443599</c:v>
                </c:pt>
                <c:pt idx="897">
                  <c:v>2.0810856819152801</c:v>
                </c:pt>
                <c:pt idx="898">
                  <c:v>2.0579814910888601</c:v>
                </c:pt>
                <c:pt idx="899">
                  <c:v>2.0217883586883501</c:v>
                </c:pt>
                <c:pt idx="900">
                  <c:v>2.0035760402679399</c:v>
                </c:pt>
                <c:pt idx="901">
                  <c:v>1.9314815998077299</c:v>
                </c:pt>
                <c:pt idx="902">
                  <c:v>1.9221144914627</c:v>
                </c:pt>
                <c:pt idx="903">
                  <c:v>1.8288439512252801</c:v>
                </c:pt>
                <c:pt idx="904">
                  <c:v>1.8439242839813199</c:v>
                </c:pt>
                <c:pt idx="905">
                  <c:v>1.92084395885467</c:v>
                </c:pt>
                <c:pt idx="906">
                  <c:v>1.95665383338928</c:v>
                </c:pt>
                <c:pt idx="907">
                  <c:v>1.8964816331863401</c:v>
                </c:pt>
                <c:pt idx="908">
                  <c:v>2.0160660743713299</c:v>
                </c:pt>
                <c:pt idx="909">
                  <c:v>2.0745458602905198</c:v>
                </c:pt>
                <c:pt idx="910">
                  <c:v>2.09585332870483</c:v>
                </c:pt>
                <c:pt idx="911">
                  <c:v>2.0840194225311199</c:v>
                </c:pt>
                <c:pt idx="912">
                  <c:v>2.07234382629394</c:v>
                </c:pt>
                <c:pt idx="913">
                  <c:v>2.0292656421661301</c:v>
                </c:pt>
                <c:pt idx="914">
                  <c:v>1.96693611145019</c:v>
                </c:pt>
                <c:pt idx="915">
                  <c:v>2.01809430122375</c:v>
                </c:pt>
                <c:pt idx="916">
                  <c:v>2.0362460613250701</c:v>
                </c:pt>
                <c:pt idx="917">
                  <c:v>2.0999701023101802</c:v>
                </c:pt>
                <c:pt idx="918">
                  <c:v>1.9727531671523999</c:v>
                </c:pt>
                <c:pt idx="919">
                  <c:v>2.0889422893524099</c:v>
                </c:pt>
                <c:pt idx="920">
                  <c:v>1.9561423063278101</c:v>
                </c:pt>
                <c:pt idx="921">
                  <c:v>2.0767345428466699</c:v>
                </c:pt>
                <c:pt idx="922">
                  <c:v>2.2623298168182302</c:v>
                </c:pt>
                <c:pt idx="923">
                  <c:v>2.2209582328796298</c:v>
                </c:pt>
                <c:pt idx="924">
                  <c:v>2.2793612480163499</c:v>
                </c:pt>
                <c:pt idx="925">
                  <c:v>2.24148249626159</c:v>
                </c:pt>
                <c:pt idx="926">
                  <c:v>2.3946471214294398</c:v>
                </c:pt>
                <c:pt idx="927">
                  <c:v>2.5734152793884202</c:v>
                </c:pt>
                <c:pt idx="928">
                  <c:v>2.1532061100006099</c:v>
                </c:pt>
                <c:pt idx="929">
                  <c:v>2.0715467929839999</c:v>
                </c:pt>
                <c:pt idx="930">
                  <c:v>2.06389307975769</c:v>
                </c:pt>
                <c:pt idx="931">
                  <c:v>2.1348385810852002</c:v>
                </c:pt>
                <c:pt idx="932">
                  <c:v>2.0106310844421298</c:v>
                </c:pt>
                <c:pt idx="933">
                  <c:v>1.99846851825714</c:v>
                </c:pt>
                <c:pt idx="934">
                  <c:v>2.08801817893981</c:v>
                </c:pt>
                <c:pt idx="935">
                  <c:v>2.1363925933837802</c:v>
                </c:pt>
                <c:pt idx="936">
                  <c:v>2.1266238689422599</c:v>
                </c:pt>
                <c:pt idx="937">
                  <c:v>2.1264350414276101</c:v>
                </c:pt>
                <c:pt idx="938">
                  <c:v>2.0456652641296298</c:v>
                </c:pt>
                <c:pt idx="939">
                  <c:v>2.0692512989044101</c:v>
                </c:pt>
                <c:pt idx="940">
                  <c:v>2.00334167480468</c:v>
                </c:pt>
                <c:pt idx="941">
                  <c:v>1.8613585233688299</c:v>
                </c:pt>
                <c:pt idx="942">
                  <c:v>1.8717116117477399</c:v>
                </c:pt>
                <c:pt idx="943">
                  <c:v>2.0668416023254301</c:v>
                </c:pt>
                <c:pt idx="944">
                  <c:v>2.01599788665771</c:v>
                </c:pt>
                <c:pt idx="945">
                  <c:v>2.1374714374542201</c:v>
                </c:pt>
                <c:pt idx="946">
                  <c:v>2.0977067947387602</c:v>
                </c:pt>
                <c:pt idx="947">
                  <c:v>2.0656249523162802</c:v>
                </c:pt>
                <c:pt idx="948">
                  <c:v>2.0511109828948899</c:v>
                </c:pt>
                <c:pt idx="949">
                  <c:v>2.0542583465576101</c:v>
                </c:pt>
                <c:pt idx="950">
                  <c:v>2.0886135101318302</c:v>
                </c:pt>
                <c:pt idx="951">
                  <c:v>2.2748115062713601</c:v>
                </c:pt>
                <c:pt idx="952">
                  <c:v>2.2300598621368399</c:v>
                </c:pt>
                <c:pt idx="953">
                  <c:v>2.1698763370513898</c:v>
                </c:pt>
                <c:pt idx="954">
                  <c:v>2.0540194511413499</c:v>
                </c:pt>
                <c:pt idx="955">
                  <c:v>1.9195110797882</c:v>
                </c:pt>
                <c:pt idx="956">
                  <c:v>2.1147925853729199</c:v>
                </c:pt>
                <c:pt idx="957">
                  <c:v>1.9430779218673699</c:v>
                </c:pt>
                <c:pt idx="958">
                  <c:v>1.9557421207427901</c:v>
                </c:pt>
                <c:pt idx="959">
                  <c:v>1.86152875423431</c:v>
                </c:pt>
                <c:pt idx="960">
                  <c:v>1.91048467159271</c:v>
                </c:pt>
                <c:pt idx="961">
                  <c:v>1.9227006435394201</c:v>
                </c:pt>
                <c:pt idx="962">
                  <c:v>1.8950567245483301</c:v>
                </c:pt>
                <c:pt idx="963">
                  <c:v>1.8895515203475901</c:v>
                </c:pt>
                <c:pt idx="964">
                  <c:v>2.0488362312316801</c:v>
                </c:pt>
                <c:pt idx="965">
                  <c:v>2.06160545349121</c:v>
                </c:pt>
                <c:pt idx="966">
                  <c:v>1.932621717453</c:v>
                </c:pt>
                <c:pt idx="967">
                  <c:v>1.9382308721542301</c:v>
                </c:pt>
                <c:pt idx="968">
                  <c:v>2.0351190567016602</c:v>
                </c:pt>
                <c:pt idx="969">
                  <c:v>1.9315773248672401</c:v>
                </c:pt>
                <c:pt idx="970">
                  <c:v>1.9289637804031301</c:v>
                </c:pt>
                <c:pt idx="971">
                  <c:v>1.9138492345809901</c:v>
                </c:pt>
                <c:pt idx="972">
                  <c:v>2.0345473289489702</c:v>
                </c:pt>
                <c:pt idx="973">
                  <c:v>1.9338302612304601</c:v>
                </c:pt>
                <c:pt idx="974">
                  <c:v>1.95292055606842</c:v>
                </c:pt>
                <c:pt idx="975">
                  <c:v>1.98572826385498</c:v>
                </c:pt>
                <c:pt idx="976">
                  <c:v>1.91145348548889</c:v>
                </c:pt>
                <c:pt idx="977">
                  <c:v>1.9135372638702299</c:v>
                </c:pt>
                <c:pt idx="978">
                  <c:v>1.9693255424499501</c:v>
                </c:pt>
                <c:pt idx="979">
                  <c:v>2.00231862068176</c:v>
                </c:pt>
                <c:pt idx="980">
                  <c:v>1.9376692771911599</c:v>
                </c:pt>
                <c:pt idx="981">
                  <c:v>1.96923303604125</c:v>
                </c:pt>
                <c:pt idx="982">
                  <c:v>1.9895534515380799</c:v>
                </c:pt>
                <c:pt idx="983">
                  <c:v>2.0570924282073899</c:v>
                </c:pt>
                <c:pt idx="984">
                  <c:v>2.10537409782409</c:v>
                </c:pt>
                <c:pt idx="985">
                  <c:v>2.25602078437805</c:v>
                </c:pt>
                <c:pt idx="986">
                  <c:v>2.1696035861968901</c:v>
                </c:pt>
                <c:pt idx="987">
                  <c:v>2.0942690372467001</c:v>
                </c:pt>
                <c:pt idx="988">
                  <c:v>2.0595343112945499</c:v>
                </c:pt>
                <c:pt idx="989">
                  <c:v>2.1226160526275599</c:v>
                </c:pt>
                <c:pt idx="990">
                  <c:v>2.01293420791625</c:v>
                </c:pt>
                <c:pt idx="991">
                  <c:v>2.0186359882354701</c:v>
                </c:pt>
                <c:pt idx="992">
                  <c:v>2.1319234371185298</c:v>
                </c:pt>
                <c:pt idx="993">
                  <c:v>2.0928871631622301</c:v>
                </c:pt>
                <c:pt idx="994">
                  <c:v>2.0161354541778498</c:v>
                </c:pt>
                <c:pt idx="995">
                  <c:v>2.10974693298339</c:v>
                </c:pt>
                <c:pt idx="996">
                  <c:v>2.0042061805725</c:v>
                </c:pt>
                <c:pt idx="997">
                  <c:v>2.0461568832397399</c:v>
                </c:pt>
                <c:pt idx="998">
                  <c:v>2.1139440536499001</c:v>
                </c:pt>
                <c:pt idx="999">
                  <c:v>1.9901217222213701</c:v>
                </c:pt>
                <c:pt idx="1000">
                  <c:v>2.0309753417968701</c:v>
                </c:pt>
                <c:pt idx="1001">
                  <c:v>2.1891920566558798</c:v>
                </c:pt>
                <c:pt idx="1002">
                  <c:v>1.97472035884857</c:v>
                </c:pt>
                <c:pt idx="1003">
                  <c:v>2.0388262271881099</c:v>
                </c:pt>
                <c:pt idx="1004">
                  <c:v>1.9311616420745801</c:v>
                </c:pt>
                <c:pt idx="1005">
                  <c:v>1.9338340759277299</c:v>
                </c:pt>
                <c:pt idx="1006">
                  <c:v>1.91814744472503</c:v>
                </c:pt>
                <c:pt idx="1007">
                  <c:v>1.97573673725128</c:v>
                </c:pt>
                <c:pt idx="1008">
                  <c:v>2.0304279327392498</c:v>
                </c:pt>
                <c:pt idx="1009">
                  <c:v>2.0332677364349299</c:v>
                </c:pt>
                <c:pt idx="1010">
                  <c:v>2.02000403404235</c:v>
                </c:pt>
                <c:pt idx="1011">
                  <c:v>2.08769178390502</c:v>
                </c:pt>
                <c:pt idx="1012">
                  <c:v>2.0131568908691402</c:v>
                </c:pt>
                <c:pt idx="1013">
                  <c:v>2.0892477035522399</c:v>
                </c:pt>
                <c:pt idx="1014">
                  <c:v>2.0183227062225302</c:v>
                </c:pt>
                <c:pt idx="1015">
                  <c:v>2.0448329448699898</c:v>
                </c:pt>
                <c:pt idx="1016">
                  <c:v>1.8878767490386901</c:v>
                </c:pt>
                <c:pt idx="1017">
                  <c:v>1.89029884338378</c:v>
                </c:pt>
                <c:pt idx="1018">
                  <c:v>1.8857738971710201</c:v>
                </c:pt>
                <c:pt idx="1019">
                  <c:v>2.0110185146331698</c:v>
                </c:pt>
                <c:pt idx="1020">
                  <c:v>2.09498810768127</c:v>
                </c:pt>
                <c:pt idx="1021">
                  <c:v>2.1092214584350502</c:v>
                </c:pt>
                <c:pt idx="1022">
                  <c:v>2.0380785465240399</c:v>
                </c:pt>
                <c:pt idx="1023">
                  <c:v>1.9269102811813299</c:v>
                </c:pt>
                <c:pt idx="1024">
                  <c:v>1.8800303936004601</c:v>
                </c:pt>
                <c:pt idx="1025">
                  <c:v>1.96869361400604</c:v>
                </c:pt>
                <c:pt idx="1026">
                  <c:v>1.8894187211990301</c:v>
                </c:pt>
                <c:pt idx="1027">
                  <c:v>1.97260093688964</c:v>
                </c:pt>
                <c:pt idx="1028">
                  <c:v>1.97176241874694</c:v>
                </c:pt>
                <c:pt idx="1029">
                  <c:v>1.87595915794372</c:v>
                </c:pt>
                <c:pt idx="1030">
                  <c:v>1.92634165287017</c:v>
                </c:pt>
                <c:pt idx="1031">
                  <c:v>1.9347131252288801</c:v>
                </c:pt>
                <c:pt idx="1032">
                  <c:v>1.94585692882537</c:v>
                </c:pt>
                <c:pt idx="1033">
                  <c:v>1.8815369606018</c:v>
                </c:pt>
                <c:pt idx="1034">
                  <c:v>1.94587755203247</c:v>
                </c:pt>
                <c:pt idx="1035">
                  <c:v>1.9014079570770199</c:v>
                </c:pt>
                <c:pt idx="1036">
                  <c:v>1.96604120731353</c:v>
                </c:pt>
                <c:pt idx="1037">
                  <c:v>1.9969887733459399</c:v>
                </c:pt>
                <c:pt idx="1038">
                  <c:v>1.8607475757598799</c:v>
                </c:pt>
                <c:pt idx="1039">
                  <c:v>1.8311632871627801</c:v>
                </c:pt>
                <c:pt idx="1040">
                  <c:v>1.9003868103027299</c:v>
                </c:pt>
                <c:pt idx="1041">
                  <c:v>1.87940621376037</c:v>
                </c:pt>
                <c:pt idx="1042">
                  <c:v>1.95680332183837</c:v>
                </c:pt>
                <c:pt idx="1043">
                  <c:v>2.0081117153167698</c:v>
                </c:pt>
                <c:pt idx="1044">
                  <c:v>2.0976903438568102</c:v>
                </c:pt>
                <c:pt idx="1045">
                  <c:v>1.9157625436782799</c:v>
                </c:pt>
                <c:pt idx="1046">
                  <c:v>1.90622889995574</c:v>
                </c:pt>
                <c:pt idx="1047">
                  <c:v>1.93385565280914</c:v>
                </c:pt>
                <c:pt idx="1048">
                  <c:v>2.0614252090454102</c:v>
                </c:pt>
                <c:pt idx="1049">
                  <c:v>2.0870380401611301</c:v>
                </c:pt>
                <c:pt idx="1050">
                  <c:v>2.0847151279449401</c:v>
                </c:pt>
                <c:pt idx="1051">
                  <c:v>1.9581893682479801</c:v>
                </c:pt>
                <c:pt idx="1052">
                  <c:v>2.04917192459106</c:v>
                </c:pt>
                <c:pt idx="1053">
                  <c:v>2.0337064266204798</c:v>
                </c:pt>
                <c:pt idx="1054">
                  <c:v>1.97809362411499</c:v>
                </c:pt>
                <c:pt idx="1055">
                  <c:v>2.03092312812805</c:v>
                </c:pt>
                <c:pt idx="1056">
                  <c:v>2.03904128074646</c:v>
                </c:pt>
                <c:pt idx="1057">
                  <c:v>2.0319476127624498</c:v>
                </c:pt>
                <c:pt idx="1058">
                  <c:v>2.06133532524108</c:v>
                </c:pt>
                <c:pt idx="1059">
                  <c:v>2.0342717170715301</c:v>
                </c:pt>
                <c:pt idx="1060">
                  <c:v>2.00730895996093</c:v>
                </c:pt>
                <c:pt idx="1061">
                  <c:v>2.00684213638305</c:v>
                </c:pt>
                <c:pt idx="1062">
                  <c:v>1.9753160476684499</c:v>
                </c:pt>
                <c:pt idx="1063">
                  <c:v>1.9437228441238401</c:v>
                </c:pt>
                <c:pt idx="1064">
                  <c:v>1.94363784790039</c:v>
                </c:pt>
                <c:pt idx="1065">
                  <c:v>1.91541075706481</c:v>
                </c:pt>
                <c:pt idx="1066">
                  <c:v>1.86703205108642</c:v>
                </c:pt>
                <c:pt idx="1067">
                  <c:v>1.87382316589355</c:v>
                </c:pt>
                <c:pt idx="1068">
                  <c:v>1.9607087373733501</c:v>
                </c:pt>
                <c:pt idx="1069">
                  <c:v>1.92936038970947</c:v>
                </c:pt>
                <c:pt idx="1070">
                  <c:v>1.84240114688873</c:v>
                </c:pt>
                <c:pt idx="1071">
                  <c:v>1.96668016910552</c:v>
                </c:pt>
                <c:pt idx="1072">
                  <c:v>1.8752903938293399</c:v>
                </c:pt>
                <c:pt idx="1073">
                  <c:v>1.8649873733520499</c:v>
                </c:pt>
                <c:pt idx="1074">
                  <c:v>1.85624086856842</c:v>
                </c:pt>
                <c:pt idx="1075">
                  <c:v>1.94626116752624</c:v>
                </c:pt>
                <c:pt idx="1076">
                  <c:v>2.0537593364715501</c:v>
                </c:pt>
                <c:pt idx="1077">
                  <c:v>1.9725103378295801</c:v>
                </c:pt>
                <c:pt idx="1078">
                  <c:v>1.9298064708709699</c:v>
                </c:pt>
                <c:pt idx="1079">
                  <c:v>1.9282644987106301</c:v>
                </c:pt>
                <c:pt idx="1080">
                  <c:v>1.8974688053131099</c:v>
                </c:pt>
                <c:pt idx="1081">
                  <c:v>1.8714087009429901</c:v>
                </c:pt>
                <c:pt idx="1082">
                  <c:v>1.9167968034744201</c:v>
                </c:pt>
                <c:pt idx="1083">
                  <c:v>1.9698458909988401</c:v>
                </c:pt>
                <c:pt idx="1084">
                  <c:v>1.97362303733825</c:v>
                </c:pt>
                <c:pt idx="1085">
                  <c:v>2.0609645843505802</c:v>
                </c:pt>
                <c:pt idx="1086">
                  <c:v>1.9949038028717001</c:v>
                </c:pt>
                <c:pt idx="1087">
                  <c:v>1.94399833679199</c:v>
                </c:pt>
                <c:pt idx="1088">
                  <c:v>1.97352671623229</c:v>
                </c:pt>
                <c:pt idx="1089">
                  <c:v>2.0526978969573899</c:v>
                </c:pt>
                <c:pt idx="1090">
                  <c:v>1.9143815040588299</c:v>
                </c:pt>
                <c:pt idx="1091">
                  <c:v>1.8548884391784599</c:v>
                </c:pt>
                <c:pt idx="1092">
                  <c:v>1.9024348258972099</c:v>
                </c:pt>
                <c:pt idx="1093">
                  <c:v>1.97508239746093</c:v>
                </c:pt>
                <c:pt idx="1094">
                  <c:v>1.9105526208877499</c:v>
                </c:pt>
                <c:pt idx="1095">
                  <c:v>1.83998167514801</c:v>
                </c:pt>
                <c:pt idx="1096">
                  <c:v>1.8543937206268299</c:v>
                </c:pt>
                <c:pt idx="1097">
                  <c:v>1.89849305152893</c:v>
                </c:pt>
                <c:pt idx="1098">
                  <c:v>1.8901402950286801</c:v>
                </c:pt>
                <c:pt idx="1099">
                  <c:v>1.8397901058196999</c:v>
                </c:pt>
                <c:pt idx="1100">
                  <c:v>1.9856532812118499</c:v>
                </c:pt>
                <c:pt idx="1101">
                  <c:v>2.0388431549072199</c:v>
                </c:pt>
                <c:pt idx="1102">
                  <c:v>1.96156382560729</c:v>
                </c:pt>
                <c:pt idx="1103">
                  <c:v>1.9376140832901001</c:v>
                </c:pt>
                <c:pt idx="1104">
                  <c:v>1.8139076232910101</c:v>
                </c:pt>
                <c:pt idx="1105">
                  <c:v>1.8621681928634599</c:v>
                </c:pt>
                <c:pt idx="1106">
                  <c:v>1.8425931930541899</c:v>
                </c:pt>
                <c:pt idx="1107">
                  <c:v>1.8087842464446999</c:v>
                </c:pt>
                <c:pt idx="1108">
                  <c:v>1.8097773790359399</c:v>
                </c:pt>
                <c:pt idx="1109">
                  <c:v>1.8940623998641899</c:v>
                </c:pt>
                <c:pt idx="1110">
                  <c:v>1.9421195983886701</c:v>
                </c:pt>
                <c:pt idx="1111">
                  <c:v>1.8956010341644201</c:v>
                </c:pt>
                <c:pt idx="1112">
                  <c:v>1.83756244182586</c:v>
                </c:pt>
                <c:pt idx="1113">
                  <c:v>1.90928483009338</c:v>
                </c:pt>
                <c:pt idx="1114">
                  <c:v>1.84188616275787</c:v>
                </c:pt>
                <c:pt idx="1115">
                  <c:v>1.86901414394378</c:v>
                </c:pt>
                <c:pt idx="1116">
                  <c:v>1.89137315750122</c:v>
                </c:pt>
                <c:pt idx="1117">
                  <c:v>1.9316272735595701</c:v>
                </c:pt>
                <c:pt idx="1118">
                  <c:v>1.84178674221038</c:v>
                </c:pt>
                <c:pt idx="1119">
                  <c:v>1.8719447851180999</c:v>
                </c:pt>
                <c:pt idx="1120">
                  <c:v>1.9001703262329099</c:v>
                </c:pt>
                <c:pt idx="1121">
                  <c:v>1.8440904617309499</c:v>
                </c:pt>
                <c:pt idx="1122">
                  <c:v>1.8640263080596899</c:v>
                </c:pt>
                <c:pt idx="1123">
                  <c:v>1.90344858169555</c:v>
                </c:pt>
                <c:pt idx="1124">
                  <c:v>1.8857188224792401</c:v>
                </c:pt>
                <c:pt idx="1125">
                  <c:v>1.89151740074157</c:v>
                </c:pt>
                <c:pt idx="1126">
                  <c:v>1.7700444459915099</c:v>
                </c:pt>
                <c:pt idx="1127">
                  <c:v>1.79786276817321</c:v>
                </c:pt>
                <c:pt idx="1128">
                  <c:v>1.7902464866638099</c:v>
                </c:pt>
                <c:pt idx="1129">
                  <c:v>1.7940745353698699</c:v>
                </c:pt>
                <c:pt idx="1130">
                  <c:v>1.8079571723937899</c:v>
                </c:pt>
                <c:pt idx="1131">
                  <c:v>1.8856168985366799</c:v>
                </c:pt>
                <c:pt idx="1132">
                  <c:v>2.02141833305358</c:v>
                </c:pt>
                <c:pt idx="1133">
                  <c:v>2.0869772434234601</c:v>
                </c:pt>
                <c:pt idx="1134">
                  <c:v>2.2164738178253098</c:v>
                </c:pt>
                <c:pt idx="1135">
                  <c:v>2.0264270305633501</c:v>
                </c:pt>
                <c:pt idx="1136">
                  <c:v>2.0260810852050701</c:v>
                </c:pt>
                <c:pt idx="1137">
                  <c:v>1.9778938293457</c:v>
                </c:pt>
                <c:pt idx="1138">
                  <c:v>2.0055904388427699</c:v>
                </c:pt>
                <c:pt idx="1139">
                  <c:v>2.0224976539611799</c:v>
                </c:pt>
                <c:pt idx="1140">
                  <c:v>2.0348014831542902</c:v>
                </c:pt>
                <c:pt idx="1141">
                  <c:v>1.9932917356491</c:v>
                </c:pt>
                <c:pt idx="1142">
                  <c:v>1.9871734380721999</c:v>
                </c:pt>
                <c:pt idx="1143">
                  <c:v>1.8392310142517001</c:v>
                </c:pt>
                <c:pt idx="1144">
                  <c:v>1.8366287946701001</c:v>
                </c:pt>
                <c:pt idx="1145">
                  <c:v>1.94541788101196</c:v>
                </c:pt>
                <c:pt idx="1146">
                  <c:v>1.92525517940521</c:v>
                </c:pt>
                <c:pt idx="1147">
                  <c:v>2.0059742927551198</c:v>
                </c:pt>
                <c:pt idx="1148">
                  <c:v>2.0972476005554199</c:v>
                </c:pt>
                <c:pt idx="1149">
                  <c:v>2.0239236354827801</c:v>
                </c:pt>
                <c:pt idx="1150">
                  <c:v>2.0368192195892298</c:v>
                </c:pt>
                <c:pt idx="1151">
                  <c:v>1.9944446086883501</c:v>
                </c:pt>
                <c:pt idx="1152">
                  <c:v>1.9433414936065601</c:v>
                </c:pt>
                <c:pt idx="1153">
                  <c:v>1.8664066791534399</c:v>
                </c:pt>
                <c:pt idx="1154">
                  <c:v>2.0519495010375901</c:v>
                </c:pt>
                <c:pt idx="1155">
                  <c:v>2.0783050060272199</c:v>
                </c:pt>
                <c:pt idx="1156">
                  <c:v>2.0428879261016801</c:v>
                </c:pt>
                <c:pt idx="1157">
                  <c:v>2.00640821456909</c:v>
                </c:pt>
                <c:pt idx="1158">
                  <c:v>1.88983809947967</c:v>
                </c:pt>
                <c:pt idx="1159">
                  <c:v>1.9739396572112999</c:v>
                </c:pt>
                <c:pt idx="1160">
                  <c:v>1.9422734975814799</c:v>
                </c:pt>
                <c:pt idx="1161">
                  <c:v>1.9990552663803101</c:v>
                </c:pt>
                <c:pt idx="1162">
                  <c:v>2.1002552509307799</c:v>
                </c:pt>
                <c:pt idx="1163">
                  <c:v>2.03095483779907</c:v>
                </c:pt>
                <c:pt idx="1164">
                  <c:v>2.1186032295227002</c:v>
                </c:pt>
                <c:pt idx="1165">
                  <c:v>1.9666380882263099</c:v>
                </c:pt>
                <c:pt idx="1166">
                  <c:v>2.0240604877471902</c:v>
                </c:pt>
                <c:pt idx="1167">
                  <c:v>2.1546483039855899</c:v>
                </c:pt>
                <c:pt idx="1168">
                  <c:v>2.1438541412353498</c:v>
                </c:pt>
                <c:pt idx="1169">
                  <c:v>2.0796990394592201</c:v>
                </c:pt>
                <c:pt idx="1170">
                  <c:v>2.02183985710144</c:v>
                </c:pt>
                <c:pt idx="1171">
                  <c:v>2.0541219711303702</c:v>
                </c:pt>
                <c:pt idx="1172">
                  <c:v>1.99676620960235</c:v>
                </c:pt>
                <c:pt idx="1173">
                  <c:v>1.99847507476806</c:v>
                </c:pt>
                <c:pt idx="1174">
                  <c:v>1.9683525562286299</c:v>
                </c:pt>
                <c:pt idx="1175">
                  <c:v>2.0064065456390301</c:v>
                </c:pt>
                <c:pt idx="1176">
                  <c:v>2.1293423175811701</c:v>
                </c:pt>
                <c:pt idx="1177">
                  <c:v>2.0321516990661599</c:v>
                </c:pt>
                <c:pt idx="1178">
                  <c:v>2.0631120204925502</c:v>
                </c:pt>
                <c:pt idx="1179">
                  <c:v>2.1505570411682098</c:v>
                </c:pt>
                <c:pt idx="1180">
                  <c:v>2.0971510410308798</c:v>
                </c:pt>
                <c:pt idx="1181">
                  <c:v>2.1024155616760201</c:v>
                </c:pt>
                <c:pt idx="1182">
                  <c:v>2.0944535732269198</c:v>
                </c:pt>
                <c:pt idx="1183">
                  <c:v>2.0414268970489502</c:v>
                </c:pt>
                <c:pt idx="1184">
                  <c:v>1.9924856424331601</c:v>
                </c:pt>
                <c:pt idx="1185">
                  <c:v>2.0047447681427002</c:v>
                </c:pt>
                <c:pt idx="1186">
                  <c:v>2.0255918502807599</c:v>
                </c:pt>
                <c:pt idx="1187">
                  <c:v>2.0245273113250701</c:v>
                </c:pt>
                <c:pt idx="1188">
                  <c:v>1.9889118671417201</c:v>
                </c:pt>
                <c:pt idx="1189">
                  <c:v>2.0381269454956001</c:v>
                </c:pt>
                <c:pt idx="1190">
                  <c:v>2.0926418304443302</c:v>
                </c:pt>
                <c:pt idx="1191">
                  <c:v>2.0216660499572701</c:v>
                </c:pt>
                <c:pt idx="1192">
                  <c:v>2.1405584812164302</c:v>
                </c:pt>
                <c:pt idx="1193">
                  <c:v>2.1448786258697501</c:v>
                </c:pt>
                <c:pt idx="1194">
                  <c:v>2.2016332149505602</c:v>
                </c:pt>
                <c:pt idx="1195">
                  <c:v>2.1608355045318599</c:v>
                </c:pt>
                <c:pt idx="1196">
                  <c:v>2.0931477546691801</c:v>
                </c:pt>
                <c:pt idx="1197">
                  <c:v>2.1184086799621502</c:v>
                </c:pt>
                <c:pt idx="1198">
                  <c:v>2.1111702919006299</c:v>
                </c:pt>
                <c:pt idx="1199">
                  <c:v>2.14044737815856</c:v>
                </c:pt>
                <c:pt idx="1200">
                  <c:v>2.0786094665527299</c:v>
                </c:pt>
                <c:pt idx="1201">
                  <c:v>2.00176906585693</c:v>
                </c:pt>
                <c:pt idx="1202">
                  <c:v>2.0746932029724099</c:v>
                </c:pt>
                <c:pt idx="1203">
                  <c:v>2.0201637744903498</c:v>
                </c:pt>
                <c:pt idx="1204">
                  <c:v>2.0567984580993599</c:v>
                </c:pt>
                <c:pt idx="1205">
                  <c:v>2.07143926620483</c:v>
                </c:pt>
                <c:pt idx="1206">
                  <c:v>1.9502366781234699</c:v>
                </c:pt>
                <c:pt idx="1207">
                  <c:v>2.0132079124450599</c:v>
                </c:pt>
                <c:pt idx="1208">
                  <c:v>2.0185239315032901</c:v>
                </c:pt>
                <c:pt idx="1209">
                  <c:v>2.0453810691833398</c:v>
                </c:pt>
                <c:pt idx="1210">
                  <c:v>2.010098695755</c:v>
                </c:pt>
                <c:pt idx="1211">
                  <c:v>2.07463479042053</c:v>
                </c:pt>
                <c:pt idx="1212">
                  <c:v>2.03547191619873</c:v>
                </c:pt>
                <c:pt idx="1213">
                  <c:v>2.1795480251312198</c:v>
                </c:pt>
                <c:pt idx="1214">
                  <c:v>2.0002748966217001</c:v>
                </c:pt>
                <c:pt idx="1215">
                  <c:v>1.9189597368240301</c:v>
                </c:pt>
                <c:pt idx="1216">
                  <c:v>1.9504376649856501</c:v>
                </c:pt>
                <c:pt idx="1217">
                  <c:v>2.04174304008483</c:v>
                </c:pt>
                <c:pt idx="1218">
                  <c:v>2.0141680240631099</c:v>
                </c:pt>
                <c:pt idx="1219">
                  <c:v>2.0597460269927899</c:v>
                </c:pt>
                <c:pt idx="1220">
                  <c:v>2.12034010887146</c:v>
                </c:pt>
                <c:pt idx="1221">
                  <c:v>2.2202460765838601</c:v>
                </c:pt>
                <c:pt idx="1222">
                  <c:v>2.0895562171936</c:v>
                </c:pt>
                <c:pt idx="1223">
                  <c:v>2.0672442913055402</c:v>
                </c:pt>
                <c:pt idx="1224">
                  <c:v>2.1189315319061199</c:v>
                </c:pt>
                <c:pt idx="1225">
                  <c:v>2.0795662403106601</c:v>
                </c:pt>
                <c:pt idx="1226">
                  <c:v>2.2392330169677699</c:v>
                </c:pt>
                <c:pt idx="1227">
                  <c:v>2.2473969459533598</c:v>
                </c:pt>
                <c:pt idx="1228">
                  <c:v>2.1548328399658199</c:v>
                </c:pt>
                <c:pt idx="1229">
                  <c:v>2.1635594367980899</c:v>
                </c:pt>
                <c:pt idx="1230">
                  <c:v>2.2117865085601802</c:v>
                </c:pt>
                <c:pt idx="1231">
                  <c:v>2.2147846221923801</c:v>
                </c:pt>
                <c:pt idx="1232">
                  <c:v>2.1697371006011901</c:v>
                </c:pt>
                <c:pt idx="1233">
                  <c:v>2.19685530662536</c:v>
                </c:pt>
                <c:pt idx="1234">
                  <c:v>2.05854320526123</c:v>
                </c:pt>
                <c:pt idx="1235">
                  <c:v>2.1760721206664999</c:v>
                </c:pt>
                <c:pt idx="1236">
                  <c:v>2.1709225177764799</c:v>
                </c:pt>
                <c:pt idx="1237">
                  <c:v>2.0813677310943599</c:v>
                </c:pt>
                <c:pt idx="1238">
                  <c:v>2.0780353546142498</c:v>
                </c:pt>
                <c:pt idx="1239">
                  <c:v>2.04015040397644</c:v>
                </c:pt>
                <c:pt idx="1240">
                  <c:v>2.1003999710082999</c:v>
                </c:pt>
                <c:pt idx="1241">
                  <c:v>1.9741723537445</c:v>
                </c:pt>
                <c:pt idx="1242">
                  <c:v>2.0301661491393999</c:v>
                </c:pt>
                <c:pt idx="1243">
                  <c:v>2.1003339290618799</c:v>
                </c:pt>
                <c:pt idx="1244">
                  <c:v>2.106290102005</c:v>
                </c:pt>
                <c:pt idx="1245">
                  <c:v>2.1788928508758501</c:v>
                </c:pt>
                <c:pt idx="1246">
                  <c:v>2.0943963527679399</c:v>
                </c:pt>
                <c:pt idx="1247">
                  <c:v>2.0727910995483398</c:v>
                </c:pt>
                <c:pt idx="1248">
                  <c:v>1.9486159086227399</c:v>
                </c:pt>
                <c:pt idx="1249">
                  <c:v>1.9516257047653101</c:v>
                </c:pt>
                <c:pt idx="1250">
                  <c:v>1.95776271820068</c:v>
                </c:pt>
                <c:pt idx="1251">
                  <c:v>1.9045766592025699</c:v>
                </c:pt>
                <c:pt idx="1252">
                  <c:v>1.98681581020355</c:v>
                </c:pt>
                <c:pt idx="1253">
                  <c:v>2.0141928195953298</c:v>
                </c:pt>
                <c:pt idx="1254">
                  <c:v>1.98213219642639</c:v>
                </c:pt>
                <c:pt idx="1255">
                  <c:v>2.0083577632903999</c:v>
                </c:pt>
                <c:pt idx="1256">
                  <c:v>1.97581350803375</c:v>
                </c:pt>
                <c:pt idx="1257">
                  <c:v>1.97734498977661</c:v>
                </c:pt>
                <c:pt idx="1258">
                  <c:v>1.9444651603698699</c:v>
                </c:pt>
                <c:pt idx="1259">
                  <c:v>1.9780648946762001</c:v>
                </c:pt>
                <c:pt idx="1260">
                  <c:v>2.0272855758666899</c:v>
                </c:pt>
                <c:pt idx="1261">
                  <c:v>1.9944988489151001</c:v>
                </c:pt>
                <c:pt idx="1262">
                  <c:v>2.03080749511718</c:v>
                </c:pt>
                <c:pt idx="1263">
                  <c:v>1.9838453531265201</c:v>
                </c:pt>
                <c:pt idx="1264">
                  <c:v>2.0099418163299498</c:v>
                </c:pt>
                <c:pt idx="1265">
                  <c:v>1.96021687984466</c:v>
                </c:pt>
                <c:pt idx="1266">
                  <c:v>2.0762939453125</c:v>
                </c:pt>
                <c:pt idx="1267">
                  <c:v>2.0887463092803902</c:v>
                </c:pt>
                <c:pt idx="1268">
                  <c:v>2.0384502410888601</c:v>
                </c:pt>
                <c:pt idx="1269">
                  <c:v>2.01674079895019</c:v>
                </c:pt>
                <c:pt idx="1270">
                  <c:v>2.1327238082885698</c:v>
                </c:pt>
                <c:pt idx="1271">
                  <c:v>2.0862922668457</c:v>
                </c:pt>
                <c:pt idx="1272">
                  <c:v>2.2957262992858798</c:v>
                </c:pt>
                <c:pt idx="1273">
                  <c:v>2.2227632999420099</c:v>
                </c:pt>
                <c:pt idx="1274">
                  <c:v>2.1886360645294101</c:v>
                </c:pt>
                <c:pt idx="1275">
                  <c:v>2.16579270362854</c:v>
                </c:pt>
                <c:pt idx="1276">
                  <c:v>2.1391692161560001</c:v>
                </c:pt>
                <c:pt idx="1277">
                  <c:v>2.1393578052520699</c:v>
                </c:pt>
                <c:pt idx="1278">
                  <c:v>1.97550892829895</c:v>
                </c:pt>
                <c:pt idx="1279">
                  <c:v>2.0847895145416202</c:v>
                </c:pt>
                <c:pt idx="1280">
                  <c:v>1.97262954711914</c:v>
                </c:pt>
                <c:pt idx="1281">
                  <c:v>2.0158762931823699</c:v>
                </c:pt>
                <c:pt idx="1282">
                  <c:v>1.9948137998580899</c:v>
                </c:pt>
                <c:pt idx="1283">
                  <c:v>1.99839055538177</c:v>
                </c:pt>
                <c:pt idx="1284">
                  <c:v>2.04248642921447</c:v>
                </c:pt>
                <c:pt idx="1285">
                  <c:v>2.0437438488006499</c:v>
                </c:pt>
                <c:pt idx="1286">
                  <c:v>1.9981111288070601</c:v>
                </c:pt>
                <c:pt idx="1287">
                  <c:v>2.0138411521911599</c:v>
                </c:pt>
                <c:pt idx="1288">
                  <c:v>2.0189347267150799</c:v>
                </c:pt>
                <c:pt idx="1289">
                  <c:v>2.0569899082183798</c:v>
                </c:pt>
                <c:pt idx="1290">
                  <c:v>2.0872905254364</c:v>
                </c:pt>
                <c:pt idx="1291">
                  <c:v>2.03297662734985</c:v>
                </c:pt>
                <c:pt idx="1292">
                  <c:v>2.1058866977691602</c:v>
                </c:pt>
                <c:pt idx="1293">
                  <c:v>2.0644903182983398</c:v>
                </c:pt>
                <c:pt idx="1294">
                  <c:v>2.0419144630432098</c:v>
                </c:pt>
                <c:pt idx="1295">
                  <c:v>2.0789988040924001</c:v>
                </c:pt>
                <c:pt idx="1296">
                  <c:v>2.0768876075744598</c:v>
                </c:pt>
                <c:pt idx="1297">
                  <c:v>2.0574264526367099</c:v>
                </c:pt>
                <c:pt idx="1298">
                  <c:v>2.03011798858642</c:v>
                </c:pt>
                <c:pt idx="1299">
                  <c:v>2.14029669761657</c:v>
                </c:pt>
                <c:pt idx="1300">
                  <c:v>2.03190016746521</c:v>
                </c:pt>
                <c:pt idx="1301">
                  <c:v>1.9731905460357599</c:v>
                </c:pt>
                <c:pt idx="1302">
                  <c:v>2.0128879547119101</c:v>
                </c:pt>
                <c:pt idx="1303">
                  <c:v>2.01351618766784</c:v>
                </c:pt>
                <c:pt idx="1304">
                  <c:v>1.9872139692306501</c:v>
                </c:pt>
                <c:pt idx="1305">
                  <c:v>1.94347167015075</c:v>
                </c:pt>
                <c:pt idx="1306">
                  <c:v>2.0455725193023602</c:v>
                </c:pt>
                <c:pt idx="1307">
                  <c:v>2.0097188949584899</c:v>
                </c:pt>
                <c:pt idx="1308">
                  <c:v>2.0868079662322998</c:v>
                </c:pt>
                <c:pt idx="1309">
                  <c:v>1.9690867662429801</c:v>
                </c:pt>
                <c:pt idx="1310">
                  <c:v>2.0389423370361301</c:v>
                </c:pt>
                <c:pt idx="1311">
                  <c:v>2.0678806304931601</c:v>
                </c:pt>
                <c:pt idx="1312">
                  <c:v>2.0323956012725799</c:v>
                </c:pt>
                <c:pt idx="1313">
                  <c:v>2.0151493549346902</c:v>
                </c:pt>
                <c:pt idx="1314">
                  <c:v>2.09084916114807</c:v>
                </c:pt>
                <c:pt idx="1315">
                  <c:v>2.0415380001068102</c:v>
                </c:pt>
                <c:pt idx="1316">
                  <c:v>2.03070068359375</c:v>
                </c:pt>
                <c:pt idx="1317">
                  <c:v>1.97190725803375</c:v>
                </c:pt>
                <c:pt idx="1318">
                  <c:v>2.0136020183563201</c:v>
                </c:pt>
                <c:pt idx="1319">
                  <c:v>2.0367510318756099</c:v>
                </c:pt>
                <c:pt idx="1320">
                  <c:v>2.1104314327239901</c:v>
                </c:pt>
                <c:pt idx="1321">
                  <c:v>2.0617830753326398</c:v>
                </c:pt>
                <c:pt idx="1322">
                  <c:v>2.0289034843444802</c:v>
                </c:pt>
                <c:pt idx="1323">
                  <c:v>2.02161312103271</c:v>
                </c:pt>
                <c:pt idx="1324">
                  <c:v>2.0174913406371999</c:v>
                </c:pt>
                <c:pt idx="1325">
                  <c:v>2.0568542480468701</c:v>
                </c:pt>
                <c:pt idx="1326">
                  <c:v>2.04001784324646</c:v>
                </c:pt>
                <c:pt idx="1327">
                  <c:v>2.0393767356872501</c:v>
                </c:pt>
                <c:pt idx="1328">
                  <c:v>1.99644255638122</c:v>
                </c:pt>
                <c:pt idx="1329">
                  <c:v>2.04673171043396</c:v>
                </c:pt>
                <c:pt idx="1330">
                  <c:v>1.96401786804199</c:v>
                </c:pt>
                <c:pt idx="1331">
                  <c:v>2.05494856834411</c:v>
                </c:pt>
                <c:pt idx="1332">
                  <c:v>2.0018761157989502</c:v>
                </c:pt>
                <c:pt idx="1333">
                  <c:v>2.0453860759735099</c:v>
                </c:pt>
                <c:pt idx="1334">
                  <c:v>2.1086218357086102</c:v>
                </c:pt>
                <c:pt idx="1335">
                  <c:v>2.09002661705017</c:v>
                </c:pt>
                <c:pt idx="1336">
                  <c:v>2.1306838989257799</c:v>
                </c:pt>
                <c:pt idx="1337">
                  <c:v>2.1775047779083199</c:v>
                </c:pt>
                <c:pt idx="1338">
                  <c:v>2.2412831783294598</c:v>
                </c:pt>
                <c:pt idx="1339">
                  <c:v>2.1845571994781401</c:v>
                </c:pt>
                <c:pt idx="1340">
                  <c:v>2.1821739673614502</c:v>
                </c:pt>
                <c:pt idx="1341">
                  <c:v>2.06628990173339</c:v>
                </c:pt>
                <c:pt idx="1342">
                  <c:v>2.0756669044494598</c:v>
                </c:pt>
                <c:pt idx="1343">
                  <c:v>2.15394115447998</c:v>
                </c:pt>
                <c:pt idx="1344">
                  <c:v>2.1654257774353001</c:v>
                </c:pt>
                <c:pt idx="1345">
                  <c:v>2.2021250724792401</c:v>
                </c:pt>
                <c:pt idx="1346">
                  <c:v>2.17670679092407</c:v>
                </c:pt>
                <c:pt idx="1347">
                  <c:v>2.1689066886901802</c:v>
                </c:pt>
                <c:pt idx="1348">
                  <c:v>2.21897864341735</c:v>
                </c:pt>
                <c:pt idx="1349">
                  <c:v>2.20645928382873</c:v>
                </c:pt>
                <c:pt idx="1350">
                  <c:v>2.2486717700958199</c:v>
                </c:pt>
                <c:pt idx="1351">
                  <c:v>2.2483947277068999</c:v>
                </c:pt>
                <c:pt idx="1352">
                  <c:v>2.1921410560607901</c:v>
                </c:pt>
                <c:pt idx="1353">
                  <c:v>2.2027568817138601</c:v>
                </c:pt>
                <c:pt idx="1354">
                  <c:v>2.1735866069793701</c:v>
                </c:pt>
                <c:pt idx="1355">
                  <c:v>2.17051100730896</c:v>
                </c:pt>
                <c:pt idx="1356">
                  <c:v>2.1803057193756099</c:v>
                </c:pt>
                <c:pt idx="1357">
                  <c:v>2.1713774204254102</c:v>
                </c:pt>
                <c:pt idx="1358">
                  <c:v>2.2149140834808301</c:v>
                </c:pt>
                <c:pt idx="1359">
                  <c:v>2.26565313339233</c:v>
                </c:pt>
                <c:pt idx="1360">
                  <c:v>2.2405550479888898</c:v>
                </c:pt>
                <c:pt idx="1361">
                  <c:v>2.1713671684265101</c:v>
                </c:pt>
                <c:pt idx="1362">
                  <c:v>2.2133867740631099</c:v>
                </c:pt>
                <c:pt idx="1363">
                  <c:v>2.19213795661926</c:v>
                </c:pt>
                <c:pt idx="1364">
                  <c:v>2.3082239627838099</c:v>
                </c:pt>
                <c:pt idx="1365">
                  <c:v>2.3075866699218701</c:v>
                </c:pt>
                <c:pt idx="1366">
                  <c:v>2.35000252723693</c:v>
                </c:pt>
                <c:pt idx="1367">
                  <c:v>2.4401578903198198</c:v>
                </c:pt>
                <c:pt idx="1368">
                  <c:v>2.3608846664428702</c:v>
                </c:pt>
                <c:pt idx="1369">
                  <c:v>2.4262053966522199</c:v>
                </c:pt>
                <c:pt idx="1370">
                  <c:v>2.2696216106414702</c:v>
                </c:pt>
                <c:pt idx="1371">
                  <c:v>2.2642047405242902</c:v>
                </c:pt>
                <c:pt idx="1372">
                  <c:v>2.2022750377654998</c:v>
                </c:pt>
                <c:pt idx="1373">
                  <c:v>2.18464183807373</c:v>
                </c:pt>
                <c:pt idx="1374">
                  <c:v>2.1577622890472399</c:v>
                </c:pt>
                <c:pt idx="1375">
                  <c:v>2.21198558807373</c:v>
                </c:pt>
                <c:pt idx="1376">
                  <c:v>2.1434800624847399</c:v>
                </c:pt>
                <c:pt idx="1377">
                  <c:v>2.06689405441284</c:v>
                </c:pt>
                <c:pt idx="1378">
                  <c:v>2.2296042442321702</c:v>
                </c:pt>
                <c:pt idx="1379">
                  <c:v>2.1949036121368399</c:v>
                </c:pt>
                <c:pt idx="1380">
                  <c:v>2.1957237720489502</c:v>
                </c:pt>
                <c:pt idx="1381">
                  <c:v>2.22840976715087</c:v>
                </c:pt>
                <c:pt idx="1382">
                  <c:v>2.12528944015502</c:v>
                </c:pt>
                <c:pt idx="1383">
                  <c:v>2.1307902336120601</c:v>
                </c:pt>
                <c:pt idx="1384">
                  <c:v>2.1780095100402801</c:v>
                </c:pt>
                <c:pt idx="1385">
                  <c:v>2.1572887897491402</c:v>
                </c:pt>
                <c:pt idx="1386">
                  <c:v>2.11474609375</c:v>
                </c:pt>
                <c:pt idx="1387">
                  <c:v>2.1907651424407901</c:v>
                </c:pt>
                <c:pt idx="1388">
                  <c:v>2.23585033416748</c:v>
                </c:pt>
                <c:pt idx="1389">
                  <c:v>2.19674396514892</c:v>
                </c:pt>
                <c:pt idx="1390">
                  <c:v>2.3135969638824401</c:v>
                </c:pt>
                <c:pt idx="1391">
                  <c:v>2.4196825027465798</c:v>
                </c:pt>
                <c:pt idx="1392">
                  <c:v>2.2822463512420601</c:v>
                </c:pt>
                <c:pt idx="1393">
                  <c:v>2.21763586997985</c:v>
                </c:pt>
                <c:pt idx="1394">
                  <c:v>2.2817599773406898</c:v>
                </c:pt>
                <c:pt idx="1395">
                  <c:v>2.2189469337463299</c:v>
                </c:pt>
                <c:pt idx="1396">
                  <c:v>2.1920852661132799</c:v>
                </c:pt>
                <c:pt idx="1397">
                  <c:v>2.1687383651733398</c:v>
                </c:pt>
                <c:pt idx="1398">
                  <c:v>2.1569654941558798</c:v>
                </c:pt>
                <c:pt idx="1399">
                  <c:v>2.11265540122985</c:v>
                </c:pt>
                <c:pt idx="1400">
                  <c:v>2.0763263702392498</c:v>
                </c:pt>
                <c:pt idx="1401">
                  <c:v>2.0200119018554599</c:v>
                </c:pt>
                <c:pt idx="1402">
                  <c:v>2.15691614151</c:v>
                </c:pt>
                <c:pt idx="1403">
                  <c:v>2.1430387496948198</c:v>
                </c:pt>
                <c:pt idx="1404">
                  <c:v>2.1154930591583199</c:v>
                </c:pt>
                <c:pt idx="1405">
                  <c:v>2.0989825725555402</c:v>
                </c:pt>
                <c:pt idx="1406">
                  <c:v>2.06137943267822</c:v>
                </c:pt>
                <c:pt idx="1407">
                  <c:v>2.19006943702697</c:v>
                </c:pt>
                <c:pt idx="1408">
                  <c:v>2.0928368568420401</c:v>
                </c:pt>
                <c:pt idx="1409">
                  <c:v>2.1387465000152499</c:v>
                </c:pt>
                <c:pt idx="1410">
                  <c:v>2.0469233989715501</c:v>
                </c:pt>
                <c:pt idx="1411">
                  <c:v>2.0922830104827801</c:v>
                </c:pt>
                <c:pt idx="1412">
                  <c:v>2.0796818733215301</c:v>
                </c:pt>
                <c:pt idx="1413">
                  <c:v>2.1040787696838299</c:v>
                </c:pt>
                <c:pt idx="1414">
                  <c:v>2.1049611568450901</c:v>
                </c:pt>
                <c:pt idx="1415">
                  <c:v>2.06610012054443</c:v>
                </c:pt>
                <c:pt idx="1416">
                  <c:v>2.1926417350768999</c:v>
                </c:pt>
                <c:pt idx="1417">
                  <c:v>2.11458015441894</c:v>
                </c:pt>
                <c:pt idx="1418">
                  <c:v>2.1822853088378902</c:v>
                </c:pt>
                <c:pt idx="1419">
                  <c:v>2.1829264163970898</c:v>
                </c:pt>
                <c:pt idx="1420">
                  <c:v>2.1903805732727002</c:v>
                </c:pt>
                <c:pt idx="1421">
                  <c:v>2.12476229667663</c:v>
                </c:pt>
                <c:pt idx="1422">
                  <c:v>2.1652057170867902</c:v>
                </c:pt>
                <c:pt idx="1423">
                  <c:v>2.1425697803497301</c:v>
                </c:pt>
                <c:pt idx="1424">
                  <c:v>2.0584151744842498</c:v>
                </c:pt>
                <c:pt idx="1425">
                  <c:v>2.09117579460144</c:v>
                </c:pt>
                <c:pt idx="1426">
                  <c:v>2.12526154518127</c:v>
                </c:pt>
                <c:pt idx="1427">
                  <c:v>2.0954742431640598</c:v>
                </c:pt>
                <c:pt idx="1428">
                  <c:v>2.1351463794708199</c:v>
                </c:pt>
                <c:pt idx="1429">
                  <c:v>2.1695370674133301</c:v>
                </c:pt>
                <c:pt idx="1430">
                  <c:v>2.30001544952392</c:v>
                </c:pt>
                <c:pt idx="1431">
                  <c:v>2.2693028450012198</c:v>
                </c:pt>
                <c:pt idx="1432">
                  <c:v>2.2162618637084899</c:v>
                </c:pt>
                <c:pt idx="1433">
                  <c:v>2.2067234516143799</c:v>
                </c:pt>
                <c:pt idx="1434">
                  <c:v>2.2229704856872501</c:v>
                </c:pt>
                <c:pt idx="1435">
                  <c:v>2.2165138721465998</c:v>
                </c:pt>
                <c:pt idx="1436">
                  <c:v>2.2398815155029199</c:v>
                </c:pt>
                <c:pt idx="1437">
                  <c:v>2.22079205513</c:v>
                </c:pt>
                <c:pt idx="1438">
                  <c:v>2.1135396957397399</c:v>
                </c:pt>
                <c:pt idx="1439">
                  <c:v>2.0890429019927899</c:v>
                </c:pt>
                <c:pt idx="1440">
                  <c:v>2.1353728771209699</c:v>
                </c:pt>
                <c:pt idx="1441">
                  <c:v>2.0830388069152801</c:v>
                </c:pt>
                <c:pt idx="1442">
                  <c:v>2.0007748603820801</c:v>
                </c:pt>
                <c:pt idx="1443">
                  <c:v>2.0248599052429199</c:v>
                </c:pt>
                <c:pt idx="1444">
                  <c:v>2.1645514965057302</c:v>
                </c:pt>
                <c:pt idx="1445">
                  <c:v>2.07306551933288</c:v>
                </c:pt>
                <c:pt idx="1446">
                  <c:v>2.1662023067474299</c:v>
                </c:pt>
                <c:pt idx="1447">
                  <c:v>2.0975763797760001</c:v>
                </c:pt>
                <c:pt idx="1448">
                  <c:v>2.0760848522186199</c:v>
                </c:pt>
                <c:pt idx="1449">
                  <c:v>2.0881884098052899</c:v>
                </c:pt>
                <c:pt idx="1450">
                  <c:v>2.1699509620666499</c:v>
                </c:pt>
                <c:pt idx="1451">
                  <c:v>2.1767947673797599</c:v>
                </c:pt>
                <c:pt idx="1452">
                  <c:v>2.1262638568878098</c:v>
                </c:pt>
                <c:pt idx="1453">
                  <c:v>2.1321167945861799</c:v>
                </c:pt>
                <c:pt idx="1454">
                  <c:v>2.1140620708465501</c:v>
                </c:pt>
                <c:pt idx="1455">
                  <c:v>2.1726222038268999</c:v>
                </c:pt>
                <c:pt idx="1456">
                  <c:v>2.18438625335693</c:v>
                </c:pt>
                <c:pt idx="1457">
                  <c:v>2.1102769374847399</c:v>
                </c:pt>
                <c:pt idx="1458">
                  <c:v>2.1476266384124698</c:v>
                </c:pt>
                <c:pt idx="1459">
                  <c:v>2.2406649589538499</c:v>
                </c:pt>
                <c:pt idx="1460">
                  <c:v>2.19193315505981</c:v>
                </c:pt>
                <c:pt idx="1461">
                  <c:v>2.1930415630340501</c:v>
                </c:pt>
                <c:pt idx="1462">
                  <c:v>2.1457848548889098</c:v>
                </c:pt>
                <c:pt idx="1463">
                  <c:v>2.1603593826293901</c:v>
                </c:pt>
                <c:pt idx="1464">
                  <c:v>2.1816351413726802</c:v>
                </c:pt>
                <c:pt idx="1465">
                  <c:v>2.18093657493591</c:v>
                </c:pt>
                <c:pt idx="1466">
                  <c:v>2.1276574134826598</c:v>
                </c:pt>
                <c:pt idx="1467">
                  <c:v>2.1511571407318102</c:v>
                </c:pt>
                <c:pt idx="1468">
                  <c:v>2.2909700870513898</c:v>
                </c:pt>
                <c:pt idx="1469">
                  <c:v>2.1925256252288801</c:v>
                </c:pt>
                <c:pt idx="1470">
                  <c:v>2.2318134307861301</c:v>
                </c:pt>
                <c:pt idx="1471">
                  <c:v>2.2273280620574898</c:v>
                </c:pt>
                <c:pt idx="1472">
                  <c:v>2.2255837917327801</c:v>
                </c:pt>
                <c:pt idx="1473">
                  <c:v>2.2985336780547998</c:v>
                </c:pt>
                <c:pt idx="1474">
                  <c:v>2.33623838424682</c:v>
                </c:pt>
                <c:pt idx="1475">
                  <c:v>2.2087836265563898</c:v>
                </c:pt>
                <c:pt idx="1476">
                  <c:v>2.38587021827697</c:v>
                </c:pt>
                <c:pt idx="1477">
                  <c:v>2.36978983879089</c:v>
                </c:pt>
                <c:pt idx="1478">
                  <c:v>2.30927157402038</c:v>
                </c:pt>
                <c:pt idx="1479">
                  <c:v>2.3532571792602499</c:v>
                </c:pt>
                <c:pt idx="1480">
                  <c:v>2.3848907947540199</c:v>
                </c:pt>
                <c:pt idx="1481">
                  <c:v>2.2826039791107098</c:v>
                </c:pt>
                <c:pt idx="1482">
                  <c:v>2.3560209274291899</c:v>
                </c:pt>
                <c:pt idx="1483">
                  <c:v>2.22613477706909</c:v>
                </c:pt>
                <c:pt idx="1484">
                  <c:v>2.3368425369262602</c:v>
                </c:pt>
                <c:pt idx="1485">
                  <c:v>2.3813445568084699</c:v>
                </c:pt>
                <c:pt idx="1486">
                  <c:v>2.1927063465118399</c:v>
                </c:pt>
                <c:pt idx="1487">
                  <c:v>2.1526098251342698</c:v>
                </c:pt>
                <c:pt idx="1488">
                  <c:v>2.1256699562072701</c:v>
                </c:pt>
                <c:pt idx="1489">
                  <c:v>2.0905404090881299</c:v>
                </c:pt>
                <c:pt idx="1490">
                  <c:v>2.1879205703735298</c:v>
                </c:pt>
                <c:pt idx="1491">
                  <c:v>2.29029965400695</c:v>
                </c:pt>
                <c:pt idx="1492">
                  <c:v>2.1688802242278999</c:v>
                </c:pt>
                <c:pt idx="1493">
                  <c:v>2.2557206153869598</c:v>
                </c:pt>
                <c:pt idx="1494">
                  <c:v>2.1283886432647701</c:v>
                </c:pt>
                <c:pt idx="1495">
                  <c:v>2.0957238674163801</c:v>
                </c:pt>
                <c:pt idx="1496">
                  <c:v>2.1174297332763601</c:v>
                </c:pt>
                <c:pt idx="1497">
                  <c:v>2.1496500968933101</c:v>
                </c:pt>
                <c:pt idx="1498">
                  <c:v>2.1482481956481898</c:v>
                </c:pt>
                <c:pt idx="1499">
                  <c:v>2.1343030929565399</c:v>
                </c:pt>
                <c:pt idx="1500">
                  <c:v>2.1575002670288002</c:v>
                </c:pt>
                <c:pt idx="1501">
                  <c:v>2.2831254005432098</c:v>
                </c:pt>
                <c:pt idx="1502">
                  <c:v>2.2621223926544101</c:v>
                </c:pt>
                <c:pt idx="1503">
                  <c:v>2.1545729637145898</c:v>
                </c:pt>
                <c:pt idx="1504">
                  <c:v>2.16361236572265</c:v>
                </c:pt>
                <c:pt idx="1505">
                  <c:v>2.18334913253784</c:v>
                </c:pt>
                <c:pt idx="1506">
                  <c:v>2.1191740036010698</c:v>
                </c:pt>
                <c:pt idx="1507">
                  <c:v>2.18370056152343</c:v>
                </c:pt>
                <c:pt idx="1508">
                  <c:v>2.1994597911834699</c:v>
                </c:pt>
                <c:pt idx="1509">
                  <c:v>2.2187981605529701</c:v>
                </c:pt>
                <c:pt idx="1510">
                  <c:v>2.2383391857147199</c:v>
                </c:pt>
                <c:pt idx="1511">
                  <c:v>2.1621813774108798</c:v>
                </c:pt>
                <c:pt idx="1512">
                  <c:v>2.1252543926239</c:v>
                </c:pt>
                <c:pt idx="1513">
                  <c:v>2.0260925292968701</c:v>
                </c:pt>
                <c:pt idx="1514">
                  <c:v>2.1065897941589302</c:v>
                </c:pt>
                <c:pt idx="1515">
                  <c:v>2.1322963237762398</c:v>
                </c:pt>
                <c:pt idx="1516">
                  <c:v>2.1157760620117099</c:v>
                </c:pt>
                <c:pt idx="1517">
                  <c:v>2.1024842262268</c:v>
                </c:pt>
                <c:pt idx="1518">
                  <c:v>2.2457025051116899</c:v>
                </c:pt>
                <c:pt idx="1519">
                  <c:v>2.2332727909088099</c:v>
                </c:pt>
                <c:pt idx="1520">
                  <c:v>2.2981181144714302</c:v>
                </c:pt>
                <c:pt idx="1521">
                  <c:v>2.3176851272582999</c:v>
                </c:pt>
                <c:pt idx="1522">
                  <c:v>2.3480224609375</c:v>
                </c:pt>
                <c:pt idx="1523">
                  <c:v>2.25493168830871</c:v>
                </c:pt>
                <c:pt idx="1524">
                  <c:v>2.3394794464111301</c:v>
                </c:pt>
                <c:pt idx="1525">
                  <c:v>2.2693681716918901</c:v>
                </c:pt>
                <c:pt idx="1526">
                  <c:v>2.1835377216339098</c:v>
                </c:pt>
                <c:pt idx="1527">
                  <c:v>2.1527352333068799</c:v>
                </c:pt>
                <c:pt idx="1528">
                  <c:v>2.19652104377746</c:v>
                </c:pt>
                <c:pt idx="1529">
                  <c:v>2.3220973014831499</c:v>
                </c:pt>
                <c:pt idx="1530">
                  <c:v>2.2510743141174299</c:v>
                </c:pt>
                <c:pt idx="1531">
                  <c:v>2.1177923679351802</c:v>
                </c:pt>
                <c:pt idx="1532">
                  <c:v>2.1311442852020201</c:v>
                </c:pt>
                <c:pt idx="1533">
                  <c:v>2.1143321990966699</c:v>
                </c:pt>
                <c:pt idx="1534">
                  <c:v>2.0983040332794101</c:v>
                </c:pt>
                <c:pt idx="1535">
                  <c:v>2.1616306304931601</c:v>
                </c:pt>
                <c:pt idx="1536">
                  <c:v>2.1588163375854399</c:v>
                </c:pt>
                <c:pt idx="1537">
                  <c:v>2.1593708992004301</c:v>
                </c:pt>
                <c:pt idx="1538">
                  <c:v>2.0908761024475</c:v>
                </c:pt>
                <c:pt idx="1539">
                  <c:v>2.1244206428527801</c:v>
                </c:pt>
                <c:pt idx="1540">
                  <c:v>2.2567126750946001</c:v>
                </c:pt>
                <c:pt idx="1541">
                  <c:v>2.2061843872070299</c:v>
                </c:pt>
                <c:pt idx="1542">
                  <c:v>2.1752967834472599</c:v>
                </c:pt>
                <c:pt idx="1543">
                  <c:v>2.20282649993896</c:v>
                </c:pt>
                <c:pt idx="1544">
                  <c:v>2.0675358772277801</c:v>
                </c:pt>
                <c:pt idx="1545">
                  <c:v>2.14089703559875</c:v>
                </c:pt>
                <c:pt idx="1546">
                  <c:v>2.2208845615386901</c:v>
                </c:pt>
                <c:pt idx="1547">
                  <c:v>2.33256912231445</c:v>
                </c:pt>
                <c:pt idx="1548">
                  <c:v>2.3845770359039302</c:v>
                </c:pt>
                <c:pt idx="1549">
                  <c:v>2.3065814971923801</c:v>
                </c:pt>
                <c:pt idx="1550">
                  <c:v>2.2014999389648402</c:v>
                </c:pt>
                <c:pt idx="1551">
                  <c:v>2.2030756473541202</c:v>
                </c:pt>
                <c:pt idx="1552">
                  <c:v>2.2458200454711901</c:v>
                </c:pt>
                <c:pt idx="1553">
                  <c:v>2.2840001583099299</c:v>
                </c:pt>
                <c:pt idx="1554">
                  <c:v>2.1987681388854901</c:v>
                </c:pt>
                <c:pt idx="1555">
                  <c:v>2.14801692962646</c:v>
                </c:pt>
                <c:pt idx="1556">
                  <c:v>2.1185286045074401</c:v>
                </c:pt>
                <c:pt idx="1557">
                  <c:v>2.2053449153900102</c:v>
                </c:pt>
                <c:pt idx="1558">
                  <c:v>2.03794145584106</c:v>
                </c:pt>
                <c:pt idx="1559">
                  <c:v>2.1094877719879102</c:v>
                </c:pt>
                <c:pt idx="1560">
                  <c:v>2.1418294906616202</c:v>
                </c:pt>
                <c:pt idx="1561">
                  <c:v>2.1247320175170898</c:v>
                </c:pt>
                <c:pt idx="1562">
                  <c:v>2.1395902633666899</c:v>
                </c:pt>
                <c:pt idx="1563">
                  <c:v>2.1156883239746</c:v>
                </c:pt>
                <c:pt idx="1564">
                  <c:v>2.1361110210418701</c:v>
                </c:pt>
                <c:pt idx="1565">
                  <c:v>2.1455004215240399</c:v>
                </c:pt>
                <c:pt idx="1566">
                  <c:v>2.1718153953552202</c:v>
                </c:pt>
                <c:pt idx="1567">
                  <c:v>2.1100811958312899</c:v>
                </c:pt>
                <c:pt idx="1568">
                  <c:v>2.0625872611999498</c:v>
                </c:pt>
                <c:pt idx="1569">
                  <c:v>2.08662581443786</c:v>
                </c:pt>
                <c:pt idx="1570">
                  <c:v>2.1292581558227499</c:v>
                </c:pt>
                <c:pt idx="1571">
                  <c:v>2.1571884155273402</c:v>
                </c:pt>
                <c:pt idx="1572">
                  <c:v>2.12949466705322</c:v>
                </c:pt>
                <c:pt idx="1573">
                  <c:v>2.0667588710784899</c:v>
                </c:pt>
                <c:pt idx="1574">
                  <c:v>2.1490681171417201</c:v>
                </c:pt>
                <c:pt idx="1575">
                  <c:v>2.1207580566406201</c:v>
                </c:pt>
                <c:pt idx="1576">
                  <c:v>2.14477467536926</c:v>
                </c:pt>
                <c:pt idx="1577">
                  <c:v>2.1273066997528001</c:v>
                </c:pt>
                <c:pt idx="1578">
                  <c:v>2.2632763385772701</c:v>
                </c:pt>
                <c:pt idx="1579">
                  <c:v>2.2238352298736501</c:v>
                </c:pt>
                <c:pt idx="1580">
                  <c:v>2.1969847679138099</c:v>
                </c:pt>
                <c:pt idx="1581">
                  <c:v>2.2502121925353999</c:v>
                </c:pt>
                <c:pt idx="1582">
                  <c:v>2.1405215263366699</c:v>
                </c:pt>
                <c:pt idx="1583">
                  <c:v>2.2538242340087802</c:v>
                </c:pt>
                <c:pt idx="1584">
                  <c:v>2.3235566616058301</c:v>
                </c:pt>
                <c:pt idx="1585">
                  <c:v>2.2000780105590798</c:v>
                </c:pt>
                <c:pt idx="1586">
                  <c:v>2.4060645103454501</c:v>
                </c:pt>
                <c:pt idx="1587">
                  <c:v>2.3831050395965501</c:v>
                </c:pt>
                <c:pt idx="1588">
                  <c:v>2.2909698486328098</c:v>
                </c:pt>
                <c:pt idx="1589">
                  <c:v>2.31629085540771</c:v>
                </c:pt>
                <c:pt idx="1590">
                  <c:v>2.3313727378845202</c:v>
                </c:pt>
                <c:pt idx="1591">
                  <c:v>2.25329566001892</c:v>
                </c:pt>
                <c:pt idx="1592">
                  <c:v>2.2124364376068102</c:v>
                </c:pt>
                <c:pt idx="1593">
                  <c:v>2.1077594757079998</c:v>
                </c:pt>
                <c:pt idx="1594">
                  <c:v>2.20383429527282</c:v>
                </c:pt>
                <c:pt idx="1595">
                  <c:v>2.2363324165344198</c:v>
                </c:pt>
                <c:pt idx="1596">
                  <c:v>2.2157967090606601</c:v>
                </c:pt>
                <c:pt idx="1597">
                  <c:v>2.1366705894470202</c:v>
                </c:pt>
                <c:pt idx="1598">
                  <c:v>2.0891270637512198</c:v>
                </c:pt>
                <c:pt idx="1599">
                  <c:v>2.10304450988769</c:v>
                </c:pt>
                <c:pt idx="1600">
                  <c:v>2.0449852943420401</c:v>
                </c:pt>
                <c:pt idx="1601">
                  <c:v>2.0706260204315101</c:v>
                </c:pt>
                <c:pt idx="1602">
                  <c:v>2.0189142227172798</c:v>
                </c:pt>
                <c:pt idx="1603">
                  <c:v>2.02383112907409</c:v>
                </c:pt>
                <c:pt idx="1604">
                  <c:v>2.1023209095001198</c:v>
                </c:pt>
                <c:pt idx="1605">
                  <c:v>2.0840461254119802</c:v>
                </c:pt>
                <c:pt idx="1606">
                  <c:v>2.1117818355560298</c:v>
                </c:pt>
                <c:pt idx="1607">
                  <c:v>2.06706690788269</c:v>
                </c:pt>
                <c:pt idx="1608">
                  <c:v>2.0308740139007502</c:v>
                </c:pt>
                <c:pt idx="1609">
                  <c:v>2.2116901874542201</c:v>
                </c:pt>
                <c:pt idx="1610">
                  <c:v>2.1873209476470898</c:v>
                </c:pt>
                <c:pt idx="1611">
                  <c:v>2.1696147918701101</c:v>
                </c:pt>
                <c:pt idx="1612">
                  <c:v>2.2217001914978001</c:v>
                </c:pt>
                <c:pt idx="1613">
                  <c:v>2.1657187938690101</c:v>
                </c:pt>
                <c:pt idx="1614">
                  <c:v>2.1227710247039702</c:v>
                </c:pt>
                <c:pt idx="1615">
                  <c:v>2.1001403331756499</c:v>
                </c:pt>
                <c:pt idx="1616">
                  <c:v>2.1032366752624498</c:v>
                </c:pt>
                <c:pt idx="1617">
                  <c:v>2.1597449779510498</c:v>
                </c:pt>
                <c:pt idx="1618">
                  <c:v>2.1587853431701598</c:v>
                </c:pt>
                <c:pt idx="1619">
                  <c:v>2.1133732795715301</c:v>
                </c:pt>
                <c:pt idx="1620">
                  <c:v>2.12329030036926</c:v>
                </c:pt>
                <c:pt idx="1621">
                  <c:v>2.10593461990356</c:v>
                </c:pt>
                <c:pt idx="1622">
                  <c:v>2.2195055484771702</c:v>
                </c:pt>
                <c:pt idx="1623">
                  <c:v>2.1106784343719398</c:v>
                </c:pt>
                <c:pt idx="1624">
                  <c:v>2.1355195045471098</c:v>
                </c:pt>
                <c:pt idx="1625">
                  <c:v>2.1975505352020201</c:v>
                </c:pt>
                <c:pt idx="1626">
                  <c:v>2.1802213191986</c:v>
                </c:pt>
                <c:pt idx="1627">
                  <c:v>2.1946427822113002</c:v>
                </c:pt>
                <c:pt idx="1628">
                  <c:v>2.1415445804595898</c:v>
                </c:pt>
                <c:pt idx="1629">
                  <c:v>2.1205277442932098</c:v>
                </c:pt>
                <c:pt idx="1630">
                  <c:v>2.1651589870452801</c:v>
                </c:pt>
                <c:pt idx="1631">
                  <c:v>2.0988404750823899</c:v>
                </c:pt>
                <c:pt idx="1632">
                  <c:v>2.14204549789428</c:v>
                </c:pt>
                <c:pt idx="1633">
                  <c:v>2.1554875373840301</c:v>
                </c:pt>
                <c:pt idx="1634">
                  <c:v>2.2132678031921298</c:v>
                </c:pt>
                <c:pt idx="1635">
                  <c:v>2.13872122764587</c:v>
                </c:pt>
                <c:pt idx="1636">
                  <c:v>2.22165775299072</c:v>
                </c:pt>
                <c:pt idx="1637">
                  <c:v>2.2287425994872998</c:v>
                </c:pt>
                <c:pt idx="1638">
                  <c:v>2.3232271671295099</c:v>
                </c:pt>
                <c:pt idx="1639">
                  <c:v>2.17774438858032</c:v>
                </c:pt>
                <c:pt idx="1640">
                  <c:v>2.2213945388793901</c:v>
                </c:pt>
                <c:pt idx="1641">
                  <c:v>2.1511416435241699</c:v>
                </c:pt>
                <c:pt idx="1642">
                  <c:v>2.1645631790161102</c:v>
                </c:pt>
                <c:pt idx="1643">
                  <c:v>2.2582929134368799</c:v>
                </c:pt>
                <c:pt idx="1644">
                  <c:v>2.1512963771820002</c:v>
                </c:pt>
                <c:pt idx="1645">
                  <c:v>2.2368507385253902</c:v>
                </c:pt>
                <c:pt idx="1646">
                  <c:v>2.2196640968322701</c:v>
                </c:pt>
                <c:pt idx="1647">
                  <c:v>2.1704108715057302</c:v>
                </c:pt>
                <c:pt idx="1648">
                  <c:v>2.2149021625518799</c:v>
                </c:pt>
                <c:pt idx="1649">
                  <c:v>2.1912264823913499</c:v>
                </c:pt>
                <c:pt idx="1650">
                  <c:v>2.1364605426788299</c:v>
                </c:pt>
                <c:pt idx="1651">
                  <c:v>2.1343026161193799</c:v>
                </c:pt>
                <c:pt idx="1652">
                  <c:v>2.1370158195495601</c:v>
                </c:pt>
                <c:pt idx="1653">
                  <c:v>2.16986012458801</c:v>
                </c:pt>
                <c:pt idx="1654">
                  <c:v>2.2399525642395002</c:v>
                </c:pt>
                <c:pt idx="1655">
                  <c:v>2.2422916889190598</c:v>
                </c:pt>
                <c:pt idx="1656">
                  <c:v>2.28925132751464</c:v>
                </c:pt>
                <c:pt idx="1657">
                  <c:v>2.27046298980712</c:v>
                </c:pt>
                <c:pt idx="1658">
                  <c:v>2.2746725082397399</c:v>
                </c:pt>
                <c:pt idx="1659">
                  <c:v>2.2791445255279501</c:v>
                </c:pt>
                <c:pt idx="1660">
                  <c:v>2.46440076828002</c:v>
                </c:pt>
                <c:pt idx="1661">
                  <c:v>2.3489990234375</c:v>
                </c:pt>
                <c:pt idx="1662">
                  <c:v>2.29599905014038</c:v>
                </c:pt>
                <c:pt idx="1663">
                  <c:v>2.3187384605407702</c:v>
                </c:pt>
                <c:pt idx="1664">
                  <c:v>2.2414510250091499</c:v>
                </c:pt>
                <c:pt idx="1665">
                  <c:v>2.2805106639861998</c:v>
                </c:pt>
                <c:pt idx="1666">
                  <c:v>2.3944230079650799</c:v>
                </c:pt>
                <c:pt idx="1667">
                  <c:v>2.3986151218414302</c:v>
                </c:pt>
                <c:pt idx="1668">
                  <c:v>2.3236911296844398</c:v>
                </c:pt>
                <c:pt idx="1669">
                  <c:v>2.2467987537384002</c:v>
                </c:pt>
                <c:pt idx="1670">
                  <c:v>2.25531005859375</c:v>
                </c:pt>
                <c:pt idx="1671">
                  <c:v>2.2812516689300502</c:v>
                </c:pt>
                <c:pt idx="1672">
                  <c:v>2.30742311477661</c:v>
                </c:pt>
                <c:pt idx="1673">
                  <c:v>2.2710287570953298</c:v>
                </c:pt>
                <c:pt idx="1674">
                  <c:v>2.1984992027282702</c:v>
                </c:pt>
                <c:pt idx="1675">
                  <c:v>2.2061595916747998</c:v>
                </c:pt>
                <c:pt idx="1676">
                  <c:v>2.1512670516967698</c:v>
                </c:pt>
                <c:pt idx="1677">
                  <c:v>2.1471998691558798</c:v>
                </c:pt>
                <c:pt idx="1678">
                  <c:v>2.2011308670043901</c:v>
                </c:pt>
                <c:pt idx="1679">
                  <c:v>2.1966290473937899</c:v>
                </c:pt>
                <c:pt idx="1680">
                  <c:v>2.1082661151885902</c:v>
                </c:pt>
                <c:pt idx="1681">
                  <c:v>2.07381963729858</c:v>
                </c:pt>
                <c:pt idx="1682">
                  <c:v>2.0439996719360298</c:v>
                </c:pt>
                <c:pt idx="1683">
                  <c:v>2.1030538082122798</c:v>
                </c:pt>
                <c:pt idx="1684">
                  <c:v>2.1433742046356201</c:v>
                </c:pt>
                <c:pt idx="1685">
                  <c:v>2.09951615333557</c:v>
                </c:pt>
                <c:pt idx="1686">
                  <c:v>2.2588183879852202</c:v>
                </c:pt>
                <c:pt idx="1687">
                  <c:v>2.4424598217010498</c:v>
                </c:pt>
                <c:pt idx="1688">
                  <c:v>2.3248102664947501</c:v>
                </c:pt>
                <c:pt idx="1689">
                  <c:v>2.2246103286743102</c:v>
                </c:pt>
                <c:pt idx="1690">
                  <c:v>2.1807715892791699</c:v>
                </c:pt>
                <c:pt idx="1691">
                  <c:v>2.27982425689697</c:v>
                </c:pt>
                <c:pt idx="1692">
                  <c:v>2.3839559555053702</c:v>
                </c:pt>
                <c:pt idx="1693">
                  <c:v>2.3056495189666699</c:v>
                </c:pt>
                <c:pt idx="1694">
                  <c:v>2.3197531700134202</c:v>
                </c:pt>
                <c:pt idx="1695">
                  <c:v>2.4123039245605402</c:v>
                </c:pt>
                <c:pt idx="1696">
                  <c:v>2.25622534751892</c:v>
                </c:pt>
                <c:pt idx="1697">
                  <c:v>2.36926174163818</c:v>
                </c:pt>
                <c:pt idx="1698">
                  <c:v>2.2872235774993799</c:v>
                </c:pt>
                <c:pt idx="1699">
                  <c:v>2.21125292778015</c:v>
                </c:pt>
                <c:pt idx="1700">
                  <c:v>2.0940587520599299</c:v>
                </c:pt>
                <c:pt idx="1701">
                  <c:v>2.1702861785888601</c:v>
                </c:pt>
                <c:pt idx="1702">
                  <c:v>2.1384854316711399</c:v>
                </c:pt>
                <c:pt idx="1703">
                  <c:v>2.1575362682342498</c:v>
                </c:pt>
                <c:pt idx="1704">
                  <c:v>2.0820636749267498</c:v>
                </c:pt>
                <c:pt idx="1705">
                  <c:v>2.05824542045593</c:v>
                </c:pt>
                <c:pt idx="1706">
                  <c:v>2.11225390434265</c:v>
                </c:pt>
                <c:pt idx="1707">
                  <c:v>2.21488952636718</c:v>
                </c:pt>
                <c:pt idx="1708">
                  <c:v>2.2002308368682799</c:v>
                </c:pt>
                <c:pt idx="1709">
                  <c:v>2.1464128494262602</c:v>
                </c:pt>
                <c:pt idx="1710">
                  <c:v>2.2156906127929599</c:v>
                </c:pt>
                <c:pt idx="1711">
                  <c:v>2.3445870876312198</c:v>
                </c:pt>
                <c:pt idx="1712">
                  <c:v>2.28811383247375</c:v>
                </c:pt>
                <c:pt idx="1713">
                  <c:v>2.3092060089111301</c:v>
                </c:pt>
                <c:pt idx="1714">
                  <c:v>2.2611122131347599</c:v>
                </c:pt>
                <c:pt idx="1715">
                  <c:v>2.2889378070831299</c:v>
                </c:pt>
                <c:pt idx="1716">
                  <c:v>2.1670761108398402</c:v>
                </c:pt>
                <c:pt idx="1717">
                  <c:v>2.1681268215179399</c:v>
                </c:pt>
                <c:pt idx="1718">
                  <c:v>2.1071674823760902</c:v>
                </c:pt>
                <c:pt idx="1719">
                  <c:v>2.2106361389160099</c:v>
                </c:pt>
                <c:pt idx="1720">
                  <c:v>2.1192047595977699</c:v>
                </c:pt>
                <c:pt idx="1721">
                  <c:v>2.1208209991454998</c:v>
                </c:pt>
                <c:pt idx="1722">
                  <c:v>2.15697741508483</c:v>
                </c:pt>
                <c:pt idx="1723">
                  <c:v>2.2057793140411301</c:v>
                </c:pt>
                <c:pt idx="1724">
                  <c:v>2.3126349449157702</c:v>
                </c:pt>
                <c:pt idx="1725">
                  <c:v>2.2595911026000901</c:v>
                </c:pt>
                <c:pt idx="1726">
                  <c:v>2.24613237380981</c:v>
                </c:pt>
                <c:pt idx="1727">
                  <c:v>2.21955347061157</c:v>
                </c:pt>
                <c:pt idx="1728">
                  <c:v>2.2009060382843</c:v>
                </c:pt>
                <c:pt idx="1729">
                  <c:v>2.1406898498535099</c:v>
                </c:pt>
                <c:pt idx="1730">
                  <c:v>2.1527123451232901</c:v>
                </c:pt>
                <c:pt idx="1731">
                  <c:v>2.2452442646026598</c:v>
                </c:pt>
                <c:pt idx="1732">
                  <c:v>2.2495667934417698</c:v>
                </c:pt>
                <c:pt idx="1733">
                  <c:v>2.2796361446380602</c:v>
                </c:pt>
                <c:pt idx="1734">
                  <c:v>2.18507480621337</c:v>
                </c:pt>
                <c:pt idx="1735">
                  <c:v>2.2547795772552401</c:v>
                </c:pt>
                <c:pt idx="1736">
                  <c:v>2.25164699554443</c:v>
                </c:pt>
                <c:pt idx="1737">
                  <c:v>2.25079321861267</c:v>
                </c:pt>
                <c:pt idx="1738">
                  <c:v>2.26871514320373</c:v>
                </c:pt>
                <c:pt idx="1739">
                  <c:v>2.3074650764465301</c:v>
                </c:pt>
                <c:pt idx="1740">
                  <c:v>2.32084989547729</c:v>
                </c:pt>
                <c:pt idx="1741">
                  <c:v>2.2506036758422798</c:v>
                </c:pt>
                <c:pt idx="1742">
                  <c:v>2.1963982582092201</c:v>
                </c:pt>
                <c:pt idx="1743">
                  <c:v>2.1516661643981898</c:v>
                </c:pt>
                <c:pt idx="1744">
                  <c:v>2.2155900001525799</c:v>
                </c:pt>
                <c:pt idx="1745">
                  <c:v>2.16789603233337</c:v>
                </c:pt>
                <c:pt idx="1746">
                  <c:v>2.1609466075897199</c:v>
                </c:pt>
                <c:pt idx="1747">
                  <c:v>2.20426225662231</c:v>
                </c:pt>
                <c:pt idx="1748">
                  <c:v>2.1767411231994598</c:v>
                </c:pt>
                <c:pt idx="1749">
                  <c:v>2.2051742076873699</c:v>
                </c:pt>
                <c:pt idx="1750">
                  <c:v>2.1829149723052899</c:v>
                </c:pt>
                <c:pt idx="1751">
                  <c:v>2.2328126430511399</c:v>
                </c:pt>
                <c:pt idx="1752">
                  <c:v>2.2122502326965301</c:v>
                </c:pt>
                <c:pt idx="1753">
                  <c:v>2.2049524784088099</c:v>
                </c:pt>
                <c:pt idx="1754">
                  <c:v>2.1707799434661799</c:v>
                </c:pt>
                <c:pt idx="1755">
                  <c:v>2.1771390438079798</c:v>
                </c:pt>
                <c:pt idx="1756">
                  <c:v>2.1892530918121298</c:v>
                </c:pt>
                <c:pt idx="1757">
                  <c:v>2.19464063644409</c:v>
                </c:pt>
                <c:pt idx="1758">
                  <c:v>2.14104080200195</c:v>
                </c:pt>
                <c:pt idx="1759">
                  <c:v>2.2113811969757</c:v>
                </c:pt>
                <c:pt idx="1760">
                  <c:v>2.3150994777679399</c:v>
                </c:pt>
                <c:pt idx="1761">
                  <c:v>2.25602054595947</c:v>
                </c:pt>
                <c:pt idx="1762">
                  <c:v>2.2051784992218</c:v>
                </c:pt>
                <c:pt idx="1763">
                  <c:v>2.25646543502807</c:v>
                </c:pt>
                <c:pt idx="1764">
                  <c:v>2.2394750118255602</c:v>
                </c:pt>
                <c:pt idx="1765">
                  <c:v>2.2027292251586901</c:v>
                </c:pt>
                <c:pt idx="1766">
                  <c:v>2.2044272422790501</c:v>
                </c:pt>
                <c:pt idx="1767">
                  <c:v>2.21366214752197</c:v>
                </c:pt>
                <c:pt idx="1768">
                  <c:v>2.3093950748443599</c:v>
                </c:pt>
                <c:pt idx="1769">
                  <c:v>2.3392302989959699</c:v>
                </c:pt>
                <c:pt idx="1770">
                  <c:v>2.2056899070739702</c:v>
                </c:pt>
                <c:pt idx="1771">
                  <c:v>2.1867067813873202</c:v>
                </c:pt>
                <c:pt idx="1772">
                  <c:v>2.25468778610229</c:v>
                </c:pt>
                <c:pt idx="1773">
                  <c:v>2.1379375457763601</c:v>
                </c:pt>
                <c:pt idx="1774">
                  <c:v>2.17901158332824</c:v>
                </c:pt>
                <c:pt idx="1775">
                  <c:v>2.1641147136688201</c:v>
                </c:pt>
                <c:pt idx="1776">
                  <c:v>2.13160848617553</c:v>
                </c:pt>
                <c:pt idx="1777">
                  <c:v>2.2307367324829102</c:v>
                </c:pt>
                <c:pt idx="1778">
                  <c:v>2.2581417560577299</c:v>
                </c:pt>
                <c:pt idx="1779">
                  <c:v>2.2361705303192099</c:v>
                </c:pt>
                <c:pt idx="1780">
                  <c:v>2.2568469047546298</c:v>
                </c:pt>
                <c:pt idx="1781">
                  <c:v>2.2273044586181601</c:v>
                </c:pt>
                <c:pt idx="1782">
                  <c:v>2.2062001228332502</c:v>
                </c:pt>
                <c:pt idx="1783">
                  <c:v>2.2259957790374698</c:v>
                </c:pt>
                <c:pt idx="1784">
                  <c:v>2.2279958724975502</c:v>
                </c:pt>
                <c:pt idx="1785">
                  <c:v>2.2702353000640798</c:v>
                </c:pt>
                <c:pt idx="1786">
                  <c:v>2.35786652565002</c:v>
                </c:pt>
                <c:pt idx="1787">
                  <c:v>2.3320937156677202</c:v>
                </c:pt>
                <c:pt idx="1788">
                  <c:v>2.3042564392089799</c:v>
                </c:pt>
                <c:pt idx="1789">
                  <c:v>2.17804527282714</c:v>
                </c:pt>
                <c:pt idx="1790">
                  <c:v>2.2028388977050701</c:v>
                </c:pt>
                <c:pt idx="1791">
                  <c:v>2.0958616733550999</c:v>
                </c:pt>
                <c:pt idx="1792">
                  <c:v>2.1391525268554599</c:v>
                </c:pt>
                <c:pt idx="1793">
                  <c:v>2.1379728317260698</c:v>
                </c:pt>
                <c:pt idx="1794">
                  <c:v>2.1829335689544598</c:v>
                </c:pt>
                <c:pt idx="1795">
                  <c:v>2.18413162231445</c:v>
                </c:pt>
                <c:pt idx="1796">
                  <c:v>2.17880058288574</c:v>
                </c:pt>
                <c:pt idx="1797">
                  <c:v>2.1284224987029998</c:v>
                </c:pt>
                <c:pt idx="1798">
                  <c:v>2.21135377883911</c:v>
                </c:pt>
                <c:pt idx="1799">
                  <c:v>2.2192542552947998</c:v>
                </c:pt>
                <c:pt idx="1800">
                  <c:v>2.2004985809326101</c:v>
                </c:pt>
                <c:pt idx="1801">
                  <c:v>2.1232912540435702</c:v>
                </c:pt>
                <c:pt idx="1802">
                  <c:v>2.1390497684478702</c:v>
                </c:pt>
                <c:pt idx="1803">
                  <c:v>2.18808770179748</c:v>
                </c:pt>
                <c:pt idx="1804">
                  <c:v>2.1972670555114702</c:v>
                </c:pt>
                <c:pt idx="1805">
                  <c:v>2.2306735515594398</c:v>
                </c:pt>
                <c:pt idx="1806">
                  <c:v>2.2429320812225302</c:v>
                </c:pt>
                <c:pt idx="1807">
                  <c:v>2.2146084308624201</c:v>
                </c:pt>
                <c:pt idx="1808">
                  <c:v>2.2248444557189901</c:v>
                </c:pt>
                <c:pt idx="1809">
                  <c:v>2.2692370414733798</c:v>
                </c:pt>
                <c:pt idx="1810">
                  <c:v>2.2197012901306099</c:v>
                </c:pt>
                <c:pt idx="1811">
                  <c:v>2.2816298007964999</c:v>
                </c:pt>
                <c:pt idx="1812">
                  <c:v>2.3374230861663801</c:v>
                </c:pt>
                <c:pt idx="1813">
                  <c:v>2.25650858879089</c:v>
                </c:pt>
                <c:pt idx="1814">
                  <c:v>2.2259528636932302</c:v>
                </c:pt>
                <c:pt idx="1815">
                  <c:v>2.2165887355804399</c:v>
                </c:pt>
                <c:pt idx="1816">
                  <c:v>2.0986659526824898</c:v>
                </c:pt>
                <c:pt idx="1817">
                  <c:v>2.2293732166290199</c:v>
                </c:pt>
                <c:pt idx="1818">
                  <c:v>2.2721860408782901</c:v>
                </c:pt>
                <c:pt idx="1819">
                  <c:v>2.2145864963531401</c:v>
                </c:pt>
                <c:pt idx="1820">
                  <c:v>2.3237550258636399</c:v>
                </c:pt>
                <c:pt idx="1821">
                  <c:v>2.3615052700042698</c:v>
                </c:pt>
                <c:pt idx="1822">
                  <c:v>2.3332495689392001</c:v>
                </c:pt>
                <c:pt idx="1823">
                  <c:v>2.21788454055786</c:v>
                </c:pt>
                <c:pt idx="1824">
                  <c:v>2.1115963459014799</c:v>
                </c:pt>
                <c:pt idx="1825">
                  <c:v>2.0977301597595202</c:v>
                </c:pt>
                <c:pt idx="1826">
                  <c:v>2.1931502819061199</c:v>
                </c:pt>
                <c:pt idx="1827">
                  <c:v>2.1167654991149898</c:v>
                </c:pt>
                <c:pt idx="1828">
                  <c:v>2.1944015026092498</c:v>
                </c:pt>
                <c:pt idx="1829">
                  <c:v>2.1573896408081001</c:v>
                </c:pt>
                <c:pt idx="1830">
                  <c:v>2.2444462776184002</c:v>
                </c:pt>
                <c:pt idx="1831">
                  <c:v>2.2974545955657901</c:v>
                </c:pt>
                <c:pt idx="1832">
                  <c:v>2.2640817165374698</c:v>
                </c:pt>
                <c:pt idx="1833">
                  <c:v>2.2273266315460201</c:v>
                </c:pt>
                <c:pt idx="1834">
                  <c:v>2.22899866104125</c:v>
                </c:pt>
                <c:pt idx="1835">
                  <c:v>2.1302065849304199</c:v>
                </c:pt>
                <c:pt idx="1836">
                  <c:v>2.1580121517181299</c:v>
                </c:pt>
                <c:pt idx="1837">
                  <c:v>2.2087321281433101</c:v>
                </c:pt>
                <c:pt idx="1838">
                  <c:v>2.2924177646636901</c:v>
                </c:pt>
                <c:pt idx="1839">
                  <c:v>2.32622075080871</c:v>
                </c:pt>
                <c:pt idx="1840">
                  <c:v>2.1849098205566402</c:v>
                </c:pt>
                <c:pt idx="1841">
                  <c:v>2.1491367816925</c:v>
                </c:pt>
                <c:pt idx="1842">
                  <c:v>2.0883007049560498</c:v>
                </c:pt>
                <c:pt idx="1843">
                  <c:v>2.0608568191528298</c:v>
                </c:pt>
                <c:pt idx="1844">
                  <c:v>2.1794192790985099</c:v>
                </c:pt>
                <c:pt idx="1845">
                  <c:v>2.09300231933593</c:v>
                </c:pt>
                <c:pt idx="1846">
                  <c:v>2.1742663383483798</c:v>
                </c:pt>
                <c:pt idx="1847">
                  <c:v>2.1598341464996298</c:v>
                </c:pt>
                <c:pt idx="1848">
                  <c:v>2.16462874412536</c:v>
                </c:pt>
                <c:pt idx="1849">
                  <c:v>2.25695276260375</c:v>
                </c:pt>
                <c:pt idx="1850">
                  <c:v>2.1740424633026101</c:v>
                </c:pt>
                <c:pt idx="1851">
                  <c:v>2.1980206966400102</c:v>
                </c:pt>
                <c:pt idx="1852">
                  <c:v>2.1872873306274401</c:v>
                </c:pt>
                <c:pt idx="1853">
                  <c:v>2.1064999103546098</c:v>
                </c:pt>
                <c:pt idx="1854">
                  <c:v>2.17386746406555</c:v>
                </c:pt>
                <c:pt idx="1855">
                  <c:v>2.1655077934265101</c:v>
                </c:pt>
                <c:pt idx="1856">
                  <c:v>2.30345582962036</c:v>
                </c:pt>
                <c:pt idx="1857">
                  <c:v>2.2531456947326598</c:v>
                </c:pt>
                <c:pt idx="1858">
                  <c:v>2.3585228919982901</c:v>
                </c:pt>
                <c:pt idx="1859">
                  <c:v>2.1958603858947701</c:v>
                </c:pt>
                <c:pt idx="1860">
                  <c:v>2.17546534538269</c:v>
                </c:pt>
                <c:pt idx="1861">
                  <c:v>2.1299958229064901</c:v>
                </c:pt>
                <c:pt idx="1862">
                  <c:v>2.1924374103546098</c:v>
                </c:pt>
                <c:pt idx="1863">
                  <c:v>2.2463619709014799</c:v>
                </c:pt>
                <c:pt idx="1864">
                  <c:v>2.1046323776245099</c:v>
                </c:pt>
                <c:pt idx="1865">
                  <c:v>2.21149325370788</c:v>
                </c:pt>
                <c:pt idx="1866">
                  <c:v>2.19450783729553</c:v>
                </c:pt>
                <c:pt idx="1867">
                  <c:v>2.1592133045196502</c:v>
                </c:pt>
                <c:pt idx="1868">
                  <c:v>2.1414754390716499</c:v>
                </c:pt>
                <c:pt idx="1869">
                  <c:v>2.1993737220764098</c:v>
                </c:pt>
                <c:pt idx="1870">
                  <c:v>2.2136642932891801</c:v>
                </c:pt>
                <c:pt idx="1871">
                  <c:v>2.1076283454895002</c:v>
                </c:pt>
                <c:pt idx="1872">
                  <c:v>2.1245274543762198</c:v>
                </c:pt>
                <c:pt idx="1873">
                  <c:v>2.0918869972228999</c:v>
                </c:pt>
                <c:pt idx="1874">
                  <c:v>2.12922883033752</c:v>
                </c:pt>
                <c:pt idx="1875">
                  <c:v>2.16388964653015</c:v>
                </c:pt>
                <c:pt idx="1876">
                  <c:v>2.1265897750854399</c:v>
                </c:pt>
                <c:pt idx="1877">
                  <c:v>2.2023994922637899</c:v>
                </c:pt>
                <c:pt idx="1878">
                  <c:v>2.3165984153747501</c:v>
                </c:pt>
                <c:pt idx="1879">
                  <c:v>2.1273853778839098</c:v>
                </c:pt>
                <c:pt idx="1880">
                  <c:v>2.1360821723937899</c:v>
                </c:pt>
                <c:pt idx="1881">
                  <c:v>2.1531579494476301</c:v>
                </c:pt>
                <c:pt idx="1882">
                  <c:v>2.1397910118103001</c:v>
                </c:pt>
                <c:pt idx="1883">
                  <c:v>2.1989853382110498</c:v>
                </c:pt>
                <c:pt idx="1884">
                  <c:v>2.13653564453125</c:v>
                </c:pt>
                <c:pt idx="1885">
                  <c:v>2.2969808578491202</c:v>
                </c:pt>
                <c:pt idx="1886">
                  <c:v>2.3217778205871502</c:v>
                </c:pt>
                <c:pt idx="1887">
                  <c:v>2.1605255603790199</c:v>
                </c:pt>
                <c:pt idx="1888">
                  <c:v>2.19884157180786</c:v>
                </c:pt>
                <c:pt idx="1889">
                  <c:v>2.22621297836303</c:v>
                </c:pt>
                <c:pt idx="1890">
                  <c:v>2.1331861019134499</c:v>
                </c:pt>
                <c:pt idx="1891">
                  <c:v>2.12428879737854</c:v>
                </c:pt>
                <c:pt idx="1892">
                  <c:v>2.0905964374542201</c:v>
                </c:pt>
                <c:pt idx="1893">
                  <c:v>2.20172762870788</c:v>
                </c:pt>
                <c:pt idx="1894">
                  <c:v>2.1955585479736301</c:v>
                </c:pt>
                <c:pt idx="1895">
                  <c:v>2.1485509872436501</c:v>
                </c:pt>
                <c:pt idx="1896">
                  <c:v>2.04601526260375</c:v>
                </c:pt>
                <c:pt idx="1897">
                  <c:v>2.04714727401733</c:v>
                </c:pt>
                <c:pt idx="1898">
                  <c:v>2.09358358383178</c:v>
                </c:pt>
                <c:pt idx="1899">
                  <c:v>2.1347784996032702</c:v>
                </c:pt>
                <c:pt idx="1900">
                  <c:v>2.0826342105865399</c:v>
                </c:pt>
                <c:pt idx="1901">
                  <c:v>2.0990862846374498</c:v>
                </c:pt>
                <c:pt idx="1902">
                  <c:v>2.1635468006134002</c:v>
                </c:pt>
                <c:pt idx="1903">
                  <c:v>2.1238377094268799</c:v>
                </c:pt>
                <c:pt idx="1904">
                  <c:v>2.1771042346954301</c:v>
                </c:pt>
                <c:pt idx="1905">
                  <c:v>2.0883138179778999</c:v>
                </c:pt>
                <c:pt idx="1906">
                  <c:v>2.1010272502899099</c:v>
                </c:pt>
                <c:pt idx="1907">
                  <c:v>2.1296546459197998</c:v>
                </c:pt>
                <c:pt idx="1908">
                  <c:v>2.1060497760772701</c:v>
                </c:pt>
                <c:pt idx="1909">
                  <c:v>2.06731009483337</c:v>
                </c:pt>
                <c:pt idx="1910">
                  <c:v>1.99673104286193</c:v>
                </c:pt>
                <c:pt idx="1911">
                  <c:v>2.0531485080718901</c:v>
                </c:pt>
                <c:pt idx="1912">
                  <c:v>2.0853993892669598</c:v>
                </c:pt>
                <c:pt idx="1913">
                  <c:v>2.0962247848510698</c:v>
                </c:pt>
                <c:pt idx="1914">
                  <c:v>2.1356287002563401</c:v>
                </c:pt>
                <c:pt idx="1915">
                  <c:v>2.2423744201660099</c:v>
                </c:pt>
                <c:pt idx="1916">
                  <c:v>2.0851166248321502</c:v>
                </c:pt>
                <c:pt idx="1917">
                  <c:v>2.0828495025634699</c:v>
                </c:pt>
                <c:pt idx="1918">
                  <c:v>2.0347599983215301</c:v>
                </c:pt>
                <c:pt idx="1919">
                  <c:v>2.0835113525390598</c:v>
                </c:pt>
                <c:pt idx="1920">
                  <c:v>2.2600448131561199</c:v>
                </c:pt>
                <c:pt idx="1921">
                  <c:v>2.1236159801483101</c:v>
                </c:pt>
                <c:pt idx="1922">
                  <c:v>2.0598449707031201</c:v>
                </c:pt>
                <c:pt idx="1923">
                  <c:v>2.0566129684448198</c:v>
                </c:pt>
                <c:pt idx="1924">
                  <c:v>2.0653383731842001</c:v>
                </c:pt>
                <c:pt idx="1925">
                  <c:v>2.1065199375152499</c:v>
                </c:pt>
                <c:pt idx="1926">
                  <c:v>2.1825549602508501</c:v>
                </c:pt>
                <c:pt idx="1927">
                  <c:v>2.0558736324310298</c:v>
                </c:pt>
                <c:pt idx="1928">
                  <c:v>2.1232941150665199</c:v>
                </c:pt>
                <c:pt idx="1929">
                  <c:v>2.0847530364990199</c:v>
                </c:pt>
                <c:pt idx="1930">
                  <c:v>2.0571973323821999</c:v>
                </c:pt>
                <c:pt idx="1931">
                  <c:v>2.2426292896270699</c:v>
                </c:pt>
                <c:pt idx="1932">
                  <c:v>2.2095863819122301</c:v>
                </c:pt>
                <c:pt idx="1933">
                  <c:v>2.2165122032165501</c:v>
                </c:pt>
                <c:pt idx="1934">
                  <c:v>2.24632716178894</c:v>
                </c:pt>
                <c:pt idx="1935">
                  <c:v>2.2557559013366699</c:v>
                </c:pt>
                <c:pt idx="1936">
                  <c:v>2.2090280055999698</c:v>
                </c:pt>
                <c:pt idx="1937">
                  <c:v>2.2426958084106401</c:v>
                </c:pt>
                <c:pt idx="1938">
                  <c:v>2.2837707996368399</c:v>
                </c:pt>
                <c:pt idx="1939">
                  <c:v>2.1204361915588299</c:v>
                </c:pt>
                <c:pt idx="1940">
                  <c:v>2.0845429897308301</c:v>
                </c:pt>
                <c:pt idx="1941">
                  <c:v>2.1119961738586399</c:v>
                </c:pt>
                <c:pt idx="1942">
                  <c:v>2.0709908008575399</c:v>
                </c:pt>
                <c:pt idx="1943">
                  <c:v>2.0446863174438401</c:v>
                </c:pt>
                <c:pt idx="1944">
                  <c:v>2.03969383239746</c:v>
                </c:pt>
                <c:pt idx="1945">
                  <c:v>2.09299445152282</c:v>
                </c:pt>
                <c:pt idx="1946">
                  <c:v>2.10631823539733</c:v>
                </c:pt>
                <c:pt idx="1947">
                  <c:v>2.1016058921813898</c:v>
                </c:pt>
                <c:pt idx="1948">
                  <c:v>2.1765143871307302</c:v>
                </c:pt>
                <c:pt idx="1949">
                  <c:v>2.1579549312591499</c:v>
                </c:pt>
                <c:pt idx="1950">
                  <c:v>2.1782140731811501</c:v>
                </c:pt>
                <c:pt idx="1951">
                  <c:v>2.0535295009613002</c:v>
                </c:pt>
                <c:pt idx="1952">
                  <c:v>2.09355163574218</c:v>
                </c:pt>
                <c:pt idx="1953">
                  <c:v>2.09800004959106</c:v>
                </c:pt>
                <c:pt idx="1954">
                  <c:v>2.0899009704589799</c:v>
                </c:pt>
                <c:pt idx="1955">
                  <c:v>1.9304343461990301</c:v>
                </c:pt>
                <c:pt idx="1956">
                  <c:v>1.9585782289505</c:v>
                </c:pt>
                <c:pt idx="1957">
                  <c:v>2.0716083049774099</c:v>
                </c:pt>
                <c:pt idx="1958">
                  <c:v>2.1317229270935001</c:v>
                </c:pt>
                <c:pt idx="1959">
                  <c:v>2.1056110858917201</c:v>
                </c:pt>
                <c:pt idx="1960">
                  <c:v>2.1818094253539999</c:v>
                </c:pt>
                <c:pt idx="1961">
                  <c:v>2.2004361152648899</c:v>
                </c:pt>
                <c:pt idx="1962">
                  <c:v>2.15290307998657</c:v>
                </c:pt>
                <c:pt idx="1963">
                  <c:v>2.1921410560607901</c:v>
                </c:pt>
                <c:pt idx="1964">
                  <c:v>2.2133834362029998</c:v>
                </c:pt>
                <c:pt idx="1965">
                  <c:v>2.23170733451843</c:v>
                </c:pt>
                <c:pt idx="1966">
                  <c:v>2.1578829288482599</c:v>
                </c:pt>
                <c:pt idx="1967">
                  <c:v>2.1427710056304901</c:v>
                </c:pt>
                <c:pt idx="1968">
                  <c:v>2.24853014945983</c:v>
                </c:pt>
                <c:pt idx="1969">
                  <c:v>2.1784324645996</c:v>
                </c:pt>
                <c:pt idx="1970">
                  <c:v>2.1051990985870299</c:v>
                </c:pt>
                <c:pt idx="1971">
                  <c:v>2.2189092636108398</c:v>
                </c:pt>
                <c:pt idx="1972">
                  <c:v>2.1556720733642498</c:v>
                </c:pt>
                <c:pt idx="1973">
                  <c:v>2.12731862068176</c:v>
                </c:pt>
                <c:pt idx="1974">
                  <c:v>2.2026274204254102</c:v>
                </c:pt>
                <c:pt idx="1975">
                  <c:v>2.19250464439392</c:v>
                </c:pt>
                <c:pt idx="1976">
                  <c:v>2.2242171764373699</c:v>
                </c:pt>
                <c:pt idx="1977">
                  <c:v>2.1702249050140301</c:v>
                </c:pt>
                <c:pt idx="1978">
                  <c:v>2.3073217868804901</c:v>
                </c:pt>
                <c:pt idx="1979">
                  <c:v>2.2972486019134499</c:v>
                </c:pt>
                <c:pt idx="1980">
                  <c:v>2.2722086906433101</c:v>
                </c:pt>
                <c:pt idx="1981">
                  <c:v>2.2610654830932599</c:v>
                </c:pt>
                <c:pt idx="1982">
                  <c:v>2.38315606117248</c:v>
                </c:pt>
                <c:pt idx="1983">
                  <c:v>2.3956422805786102</c:v>
                </c:pt>
                <c:pt idx="1984">
                  <c:v>2.3565316200256299</c:v>
                </c:pt>
                <c:pt idx="1985">
                  <c:v>2.4739961624145499</c:v>
                </c:pt>
                <c:pt idx="1986">
                  <c:v>2.5481750965118399</c:v>
                </c:pt>
                <c:pt idx="1987">
                  <c:v>2.4725549221038801</c:v>
                </c:pt>
                <c:pt idx="1988">
                  <c:v>2.65319299697875</c:v>
                </c:pt>
                <c:pt idx="1989">
                  <c:v>2.5136969089507999</c:v>
                </c:pt>
                <c:pt idx="1990">
                  <c:v>2.3510835170745801</c:v>
                </c:pt>
                <c:pt idx="1991">
                  <c:v>2.3525035381317099</c:v>
                </c:pt>
                <c:pt idx="1992">
                  <c:v>2.3426425457000701</c:v>
                </c:pt>
                <c:pt idx="1993">
                  <c:v>2.3135709762573198</c:v>
                </c:pt>
                <c:pt idx="1994">
                  <c:v>2.2644464969635001</c:v>
                </c:pt>
                <c:pt idx="1995">
                  <c:v>2.2931218147277801</c:v>
                </c:pt>
                <c:pt idx="1996">
                  <c:v>2.26031041145324</c:v>
                </c:pt>
                <c:pt idx="1997">
                  <c:v>2.17013335227966</c:v>
                </c:pt>
                <c:pt idx="1998">
                  <c:v>2.0573806762695299</c:v>
                </c:pt>
                <c:pt idx="1999">
                  <c:v>2.1156010627746502</c:v>
                </c:pt>
                <c:pt idx="2000">
                  <c:v>2.1023211479186998</c:v>
                </c:pt>
                <c:pt idx="2001">
                  <c:v>2.1113402843475302</c:v>
                </c:pt>
                <c:pt idx="2002">
                  <c:v>2.1812846660614</c:v>
                </c:pt>
                <c:pt idx="2003">
                  <c:v>2.3032445907592698</c:v>
                </c:pt>
                <c:pt idx="2004">
                  <c:v>2.2540516853332502</c:v>
                </c:pt>
                <c:pt idx="2005">
                  <c:v>2.2850043773651101</c:v>
                </c:pt>
                <c:pt idx="2006">
                  <c:v>2.3506505489349299</c:v>
                </c:pt>
                <c:pt idx="2007">
                  <c:v>2.3452515602111799</c:v>
                </c:pt>
                <c:pt idx="2008">
                  <c:v>2.3471918106079102</c:v>
                </c:pt>
                <c:pt idx="2009">
                  <c:v>2.2504861354827801</c:v>
                </c:pt>
                <c:pt idx="2010">
                  <c:v>2.2770600318908598</c:v>
                </c:pt>
                <c:pt idx="2011">
                  <c:v>2.2149441242218</c:v>
                </c:pt>
                <c:pt idx="2012">
                  <c:v>2.2012403011321999</c:v>
                </c:pt>
                <c:pt idx="2013">
                  <c:v>2.2549464702606201</c:v>
                </c:pt>
                <c:pt idx="2014">
                  <c:v>2.2361059188842698</c:v>
                </c:pt>
                <c:pt idx="2015">
                  <c:v>2.2540936470031698</c:v>
                </c:pt>
                <c:pt idx="2016">
                  <c:v>2.2889983654022199</c:v>
                </c:pt>
                <c:pt idx="2017">
                  <c:v>2.2621042728424001</c:v>
                </c:pt>
                <c:pt idx="2018">
                  <c:v>2.1614906787872301</c:v>
                </c:pt>
                <c:pt idx="2019">
                  <c:v>2.2487642765045099</c:v>
                </c:pt>
                <c:pt idx="2020">
                  <c:v>2.15015220642089</c:v>
                </c:pt>
                <c:pt idx="2021">
                  <c:v>2.2097525596618599</c:v>
                </c:pt>
                <c:pt idx="2022">
                  <c:v>2.28106617927551</c:v>
                </c:pt>
                <c:pt idx="2023">
                  <c:v>2.3484432697296098</c:v>
                </c:pt>
                <c:pt idx="2024">
                  <c:v>2.2676298618316602</c:v>
                </c:pt>
                <c:pt idx="2025">
                  <c:v>2.2021346092224099</c:v>
                </c:pt>
                <c:pt idx="2026">
                  <c:v>2.2422313690185498</c:v>
                </c:pt>
                <c:pt idx="2027">
                  <c:v>2.3024430274963299</c:v>
                </c:pt>
                <c:pt idx="2028">
                  <c:v>2.3619225025177002</c:v>
                </c:pt>
                <c:pt idx="2029">
                  <c:v>2.3634760379791202</c:v>
                </c:pt>
                <c:pt idx="2030">
                  <c:v>2.5139122009277299</c:v>
                </c:pt>
                <c:pt idx="2031">
                  <c:v>2.4594647884368799</c:v>
                </c:pt>
                <c:pt idx="2032">
                  <c:v>2.37506699562072</c:v>
                </c:pt>
                <c:pt idx="2033">
                  <c:v>2.3803966045379599</c:v>
                </c:pt>
                <c:pt idx="2034">
                  <c:v>2.25459504127502</c:v>
                </c:pt>
                <c:pt idx="2035">
                  <c:v>2.2843270301818799</c:v>
                </c:pt>
                <c:pt idx="2036">
                  <c:v>2.21868419647216</c:v>
                </c:pt>
                <c:pt idx="2037">
                  <c:v>2.2400865554809499</c:v>
                </c:pt>
                <c:pt idx="2038">
                  <c:v>2.2046113014221098</c:v>
                </c:pt>
                <c:pt idx="2039">
                  <c:v>2.2376418113708398</c:v>
                </c:pt>
                <c:pt idx="2040">
                  <c:v>2.2048823833465501</c:v>
                </c:pt>
                <c:pt idx="2041">
                  <c:v>2.1600785255432098</c:v>
                </c:pt>
                <c:pt idx="2042">
                  <c:v>2.35820317268371</c:v>
                </c:pt>
                <c:pt idx="2043">
                  <c:v>2.3545291423797599</c:v>
                </c:pt>
                <c:pt idx="2044">
                  <c:v>2.29360723495483</c:v>
                </c:pt>
                <c:pt idx="2045">
                  <c:v>2.2195808887481601</c:v>
                </c:pt>
                <c:pt idx="2046">
                  <c:v>2.2862062454223602</c:v>
                </c:pt>
                <c:pt idx="2047">
                  <c:v>2.30692291259765</c:v>
                </c:pt>
                <c:pt idx="2048">
                  <c:v>2.1331994533538801</c:v>
                </c:pt>
                <c:pt idx="2049">
                  <c:v>2.1875116825103702</c:v>
                </c:pt>
                <c:pt idx="2050">
                  <c:v>2.13721299171447</c:v>
                </c:pt>
                <c:pt idx="2051">
                  <c:v>2.1369171142578098</c:v>
                </c:pt>
                <c:pt idx="2052">
                  <c:v>2.1624808311462398</c:v>
                </c:pt>
                <c:pt idx="2053">
                  <c:v>2.2032294273376398</c:v>
                </c:pt>
                <c:pt idx="2054">
                  <c:v>2.28582692146301</c:v>
                </c:pt>
                <c:pt idx="2055">
                  <c:v>2.31789851188659</c:v>
                </c:pt>
                <c:pt idx="2056">
                  <c:v>2.2956893444061199</c:v>
                </c:pt>
                <c:pt idx="2057">
                  <c:v>2.23825907707214</c:v>
                </c:pt>
                <c:pt idx="2058">
                  <c:v>2.2812047004699698</c:v>
                </c:pt>
                <c:pt idx="2059">
                  <c:v>2.24729204177856</c:v>
                </c:pt>
                <c:pt idx="2060">
                  <c:v>2.2840042114257799</c:v>
                </c:pt>
                <c:pt idx="2061">
                  <c:v>2.18886017799377</c:v>
                </c:pt>
                <c:pt idx="2062">
                  <c:v>2.21152567863464</c:v>
                </c:pt>
                <c:pt idx="2063">
                  <c:v>2.21670317649841</c:v>
                </c:pt>
                <c:pt idx="2064">
                  <c:v>2.14676666259765</c:v>
                </c:pt>
                <c:pt idx="2065">
                  <c:v>2.22109603881835</c:v>
                </c:pt>
                <c:pt idx="2066">
                  <c:v>2.2630839347839302</c:v>
                </c:pt>
                <c:pt idx="2067">
                  <c:v>2.2257807254791202</c:v>
                </c:pt>
                <c:pt idx="2068">
                  <c:v>2.2244801521301198</c:v>
                </c:pt>
                <c:pt idx="2069">
                  <c:v>2.28396368026733</c:v>
                </c:pt>
                <c:pt idx="2070">
                  <c:v>2.1733736991882302</c:v>
                </c:pt>
                <c:pt idx="2071">
                  <c:v>2.2209105491638099</c:v>
                </c:pt>
                <c:pt idx="2072">
                  <c:v>2.4175848960876398</c:v>
                </c:pt>
                <c:pt idx="2073">
                  <c:v>2.14819884300231</c:v>
                </c:pt>
                <c:pt idx="2074">
                  <c:v>2.26737284660339</c:v>
                </c:pt>
                <c:pt idx="2075">
                  <c:v>2.2403883934020898</c:v>
                </c:pt>
                <c:pt idx="2076">
                  <c:v>2.2079684734344398</c:v>
                </c:pt>
                <c:pt idx="2077">
                  <c:v>2.1985228061675999</c:v>
                </c:pt>
                <c:pt idx="2078">
                  <c:v>2.1486043930053702</c:v>
                </c:pt>
                <c:pt idx="2079">
                  <c:v>2.1516990661621</c:v>
                </c:pt>
                <c:pt idx="2080">
                  <c:v>2.2813296318054199</c:v>
                </c:pt>
                <c:pt idx="2081">
                  <c:v>2.2179098129272399</c:v>
                </c:pt>
                <c:pt idx="2082">
                  <c:v>2.16905188560485</c:v>
                </c:pt>
                <c:pt idx="2083">
                  <c:v>2.21014404296875</c:v>
                </c:pt>
                <c:pt idx="2084">
                  <c:v>2.1642441749572701</c:v>
                </c:pt>
                <c:pt idx="2085">
                  <c:v>2.2139351367950399</c:v>
                </c:pt>
                <c:pt idx="2086">
                  <c:v>2.3591065406799299</c:v>
                </c:pt>
                <c:pt idx="2087">
                  <c:v>2.3529675006866402</c:v>
                </c:pt>
                <c:pt idx="2088">
                  <c:v>2.29380750656127</c:v>
                </c:pt>
                <c:pt idx="2089">
                  <c:v>2.3297340869903498</c:v>
                </c:pt>
                <c:pt idx="2090">
                  <c:v>2.1777062416076598</c:v>
                </c:pt>
                <c:pt idx="2091">
                  <c:v>2.2513060569763099</c:v>
                </c:pt>
                <c:pt idx="2092">
                  <c:v>2.22261214256286</c:v>
                </c:pt>
                <c:pt idx="2093">
                  <c:v>2.2528660297393799</c:v>
                </c:pt>
                <c:pt idx="2094">
                  <c:v>2.3452386856079102</c:v>
                </c:pt>
                <c:pt idx="2095">
                  <c:v>2.4241199493408199</c:v>
                </c:pt>
                <c:pt idx="2096">
                  <c:v>2.36838555335998</c:v>
                </c:pt>
                <c:pt idx="2097">
                  <c:v>2.3478312492370601</c:v>
                </c:pt>
                <c:pt idx="2098">
                  <c:v>2.3149118423461901</c:v>
                </c:pt>
                <c:pt idx="2099">
                  <c:v>2.3033809661865199</c:v>
                </c:pt>
                <c:pt idx="2100">
                  <c:v>2.4356265068054199</c:v>
                </c:pt>
                <c:pt idx="2101">
                  <c:v>2.3542284965515101</c:v>
                </c:pt>
                <c:pt idx="2102">
                  <c:v>2.3221237659454301</c:v>
                </c:pt>
                <c:pt idx="2103">
                  <c:v>2.2958312034606898</c:v>
                </c:pt>
                <c:pt idx="2104">
                  <c:v>2.3194603919982901</c:v>
                </c:pt>
                <c:pt idx="2105">
                  <c:v>2.27494096755981</c:v>
                </c:pt>
                <c:pt idx="2106">
                  <c:v>2.2822344303131099</c:v>
                </c:pt>
                <c:pt idx="2107">
                  <c:v>2.2656214237213099</c:v>
                </c:pt>
                <c:pt idx="2108">
                  <c:v>2.24480032920837</c:v>
                </c:pt>
                <c:pt idx="2109">
                  <c:v>2.0716798305511399</c:v>
                </c:pt>
                <c:pt idx="2110">
                  <c:v>2.1389312744140598</c:v>
                </c:pt>
                <c:pt idx="2111">
                  <c:v>2.1459589004516602</c:v>
                </c:pt>
                <c:pt idx="2112">
                  <c:v>2.1446149349212602</c:v>
                </c:pt>
                <c:pt idx="2113">
                  <c:v>2.0796818733215301</c:v>
                </c:pt>
                <c:pt idx="2114">
                  <c:v>2.23186111450195</c:v>
                </c:pt>
                <c:pt idx="2115">
                  <c:v>2.2665450572967498</c:v>
                </c:pt>
                <c:pt idx="2116">
                  <c:v>2.1810815334320002</c:v>
                </c:pt>
                <c:pt idx="2117">
                  <c:v>2.0949776172637899</c:v>
                </c:pt>
                <c:pt idx="2118">
                  <c:v>2.2520432472228999</c:v>
                </c:pt>
                <c:pt idx="2119">
                  <c:v>2.2528512477874698</c:v>
                </c:pt>
                <c:pt idx="2120">
                  <c:v>2.2628476619720401</c:v>
                </c:pt>
                <c:pt idx="2121">
                  <c:v>2.3116772174835201</c:v>
                </c:pt>
                <c:pt idx="2122">
                  <c:v>2.28866243362426</c:v>
                </c:pt>
                <c:pt idx="2123">
                  <c:v>2.1229979991912802</c:v>
                </c:pt>
                <c:pt idx="2124">
                  <c:v>2.0900528430938698</c:v>
                </c:pt>
                <c:pt idx="2125">
                  <c:v>2.0554792881011901</c:v>
                </c:pt>
                <c:pt idx="2126">
                  <c:v>2.0898551940917902</c:v>
                </c:pt>
                <c:pt idx="2127">
                  <c:v>2.13344979286193</c:v>
                </c:pt>
                <c:pt idx="2128">
                  <c:v>2.0670819282531698</c:v>
                </c:pt>
                <c:pt idx="2129">
                  <c:v>2.0662989616393999</c:v>
                </c:pt>
                <c:pt idx="2130">
                  <c:v>2.0396277904510498</c:v>
                </c:pt>
                <c:pt idx="2131">
                  <c:v>2.0672421455383301</c:v>
                </c:pt>
                <c:pt idx="2132">
                  <c:v>2.0743808746337802</c:v>
                </c:pt>
                <c:pt idx="2133">
                  <c:v>2.0815613269805899</c:v>
                </c:pt>
                <c:pt idx="2134">
                  <c:v>2.16364526748657</c:v>
                </c:pt>
                <c:pt idx="2135">
                  <c:v>2.1295931339263898</c:v>
                </c:pt>
                <c:pt idx="2136">
                  <c:v>2.19253325462341</c:v>
                </c:pt>
                <c:pt idx="2137">
                  <c:v>2.1317780017852699</c:v>
                </c:pt>
                <c:pt idx="2138">
                  <c:v>2.18694615364074</c:v>
                </c:pt>
                <c:pt idx="2139">
                  <c:v>2.2029652595520002</c:v>
                </c:pt>
                <c:pt idx="2140">
                  <c:v>2.1376371383666899</c:v>
                </c:pt>
                <c:pt idx="2141">
                  <c:v>2.07929491996765</c:v>
                </c:pt>
                <c:pt idx="2142">
                  <c:v>2.1673445701599099</c:v>
                </c:pt>
                <c:pt idx="2143">
                  <c:v>2.1476793289184499</c:v>
                </c:pt>
                <c:pt idx="2144">
                  <c:v>2.2110121250152499</c:v>
                </c:pt>
                <c:pt idx="2145">
                  <c:v>2.08310747146606</c:v>
                </c:pt>
                <c:pt idx="2146">
                  <c:v>2.1051714420318599</c:v>
                </c:pt>
                <c:pt idx="2147">
                  <c:v>1.99701023101806</c:v>
                </c:pt>
                <c:pt idx="2148">
                  <c:v>1.9963977336883501</c:v>
                </c:pt>
                <c:pt idx="2149">
                  <c:v>2.00068759918212</c:v>
                </c:pt>
                <c:pt idx="2150">
                  <c:v>2.1093974113464302</c:v>
                </c:pt>
                <c:pt idx="2151">
                  <c:v>2.1239538192749001</c:v>
                </c:pt>
                <c:pt idx="2152">
                  <c:v>2.0603539943695002</c:v>
                </c:pt>
                <c:pt idx="2153">
                  <c:v>2.1732652187347399</c:v>
                </c:pt>
                <c:pt idx="2154">
                  <c:v>2.14565110206604</c:v>
                </c:pt>
                <c:pt idx="2155">
                  <c:v>2.2070775032043399</c:v>
                </c:pt>
                <c:pt idx="2156">
                  <c:v>2.0767672061920099</c:v>
                </c:pt>
                <c:pt idx="2157">
                  <c:v>2.10278892517089</c:v>
                </c:pt>
                <c:pt idx="2158">
                  <c:v>2.0864522457122798</c:v>
                </c:pt>
                <c:pt idx="2159">
                  <c:v>2.2033436298370299</c:v>
                </c:pt>
                <c:pt idx="2160">
                  <c:v>2.3219761848449698</c:v>
                </c:pt>
                <c:pt idx="2161">
                  <c:v>2.2307376861572199</c:v>
                </c:pt>
                <c:pt idx="2162">
                  <c:v>2.3046948909759499</c:v>
                </c:pt>
                <c:pt idx="2163">
                  <c:v>2.2142870426177899</c:v>
                </c:pt>
                <c:pt idx="2164">
                  <c:v>2.24414634704589</c:v>
                </c:pt>
                <c:pt idx="2165">
                  <c:v>2.1863811016082701</c:v>
                </c:pt>
                <c:pt idx="2166">
                  <c:v>2.1504542827606201</c:v>
                </c:pt>
                <c:pt idx="2167">
                  <c:v>2.22727918624877</c:v>
                </c:pt>
                <c:pt idx="2168">
                  <c:v>2.1875021457672101</c:v>
                </c:pt>
                <c:pt idx="2169">
                  <c:v>2.1119461059570299</c:v>
                </c:pt>
                <c:pt idx="2170">
                  <c:v>2.2362716197967498</c:v>
                </c:pt>
                <c:pt idx="2171">
                  <c:v>2.1395750045776301</c:v>
                </c:pt>
                <c:pt idx="2172">
                  <c:v>2.1166758537292401</c:v>
                </c:pt>
                <c:pt idx="2173">
                  <c:v>2.2220814228057799</c:v>
                </c:pt>
                <c:pt idx="2174">
                  <c:v>2.1190526485443102</c:v>
                </c:pt>
                <c:pt idx="2175">
                  <c:v>2.1500327587127601</c:v>
                </c:pt>
                <c:pt idx="2176">
                  <c:v>2.2357428073882999</c:v>
                </c:pt>
                <c:pt idx="2177">
                  <c:v>2.2298154830932599</c:v>
                </c:pt>
                <c:pt idx="2178">
                  <c:v>2.1798799037933301</c:v>
                </c:pt>
                <c:pt idx="2179">
                  <c:v>2.2077929973602202</c:v>
                </c:pt>
                <c:pt idx="2180">
                  <c:v>2.25412917137146</c:v>
                </c:pt>
                <c:pt idx="2181">
                  <c:v>2.3418869972228999</c:v>
                </c:pt>
                <c:pt idx="2182">
                  <c:v>2.2257835865020699</c:v>
                </c:pt>
                <c:pt idx="2183">
                  <c:v>2.2737042903900102</c:v>
                </c:pt>
                <c:pt idx="2184">
                  <c:v>2.3417189121246298</c:v>
                </c:pt>
                <c:pt idx="2185">
                  <c:v>2.1319611072540199</c:v>
                </c:pt>
                <c:pt idx="2186">
                  <c:v>2.1476476192474299</c:v>
                </c:pt>
                <c:pt idx="2187">
                  <c:v>2.1491131782531698</c:v>
                </c:pt>
                <c:pt idx="2188">
                  <c:v>2.1673910617828298</c:v>
                </c:pt>
                <c:pt idx="2189">
                  <c:v>2.16392922401428</c:v>
                </c:pt>
                <c:pt idx="2190">
                  <c:v>2.1583695411682098</c:v>
                </c:pt>
                <c:pt idx="2191">
                  <c:v>2.1901102066039999</c:v>
                </c:pt>
                <c:pt idx="2192">
                  <c:v>2.17459917068481</c:v>
                </c:pt>
                <c:pt idx="2193">
                  <c:v>2.1689887046813898</c:v>
                </c:pt>
                <c:pt idx="2194">
                  <c:v>2.1507117748260498</c:v>
                </c:pt>
                <c:pt idx="2195">
                  <c:v>1.9966135025024401</c:v>
                </c:pt>
                <c:pt idx="2196">
                  <c:v>2.0360956192016602</c:v>
                </c:pt>
                <c:pt idx="2197">
                  <c:v>2.1558840274810702</c:v>
                </c:pt>
                <c:pt idx="2198">
                  <c:v>2.0959062576293901</c:v>
                </c:pt>
                <c:pt idx="2199">
                  <c:v>2.0991528034210201</c:v>
                </c:pt>
                <c:pt idx="2200">
                  <c:v>2.0979771614074698</c:v>
                </c:pt>
                <c:pt idx="2201">
                  <c:v>2.0786550045013401</c:v>
                </c:pt>
                <c:pt idx="2202">
                  <c:v>2.1987788677215501</c:v>
                </c:pt>
                <c:pt idx="2203">
                  <c:v>2.24197149276733</c:v>
                </c:pt>
                <c:pt idx="2204">
                  <c:v>2.2036964893340998</c:v>
                </c:pt>
                <c:pt idx="2205">
                  <c:v>2.1126410961151101</c:v>
                </c:pt>
                <c:pt idx="2206">
                  <c:v>2.0957612991332999</c:v>
                </c:pt>
                <c:pt idx="2207">
                  <c:v>2.1197652816772399</c:v>
                </c:pt>
                <c:pt idx="2208">
                  <c:v>2.1603045463561998</c:v>
                </c:pt>
                <c:pt idx="2209">
                  <c:v>2.3206100463867099</c:v>
                </c:pt>
                <c:pt idx="2210">
                  <c:v>2.2465641498565598</c:v>
                </c:pt>
                <c:pt idx="2211">
                  <c:v>2.3020050525665199</c:v>
                </c:pt>
                <c:pt idx="2212">
                  <c:v>2.3614716529846098</c:v>
                </c:pt>
                <c:pt idx="2213">
                  <c:v>2.3136134147643999</c:v>
                </c:pt>
                <c:pt idx="2214">
                  <c:v>2.1951279640197701</c:v>
                </c:pt>
                <c:pt idx="2215">
                  <c:v>2.1099476814270002</c:v>
                </c:pt>
                <c:pt idx="2216">
                  <c:v>2.0775265693664502</c:v>
                </c:pt>
                <c:pt idx="2217">
                  <c:v>2.1382322311401301</c:v>
                </c:pt>
                <c:pt idx="2218">
                  <c:v>2.1089487075805602</c:v>
                </c:pt>
                <c:pt idx="2219">
                  <c:v>2.0754697322845401</c:v>
                </c:pt>
                <c:pt idx="2220">
                  <c:v>2.1071422100067099</c:v>
                </c:pt>
                <c:pt idx="2221">
                  <c:v>2.23625135421752</c:v>
                </c:pt>
                <c:pt idx="2222">
                  <c:v>2.1323971748352002</c:v>
                </c:pt>
                <c:pt idx="2223">
                  <c:v>2.0141024589538499</c:v>
                </c:pt>
                <c:pt idx="2224">
                  <c:v>2.0377707481384202</c:v>
                </c:pt>
                <c:pt idx="2225">
                  <c:v>2.0167350769042902</c:v>
                </c:pt>
                <c:pt idx="2226">
                  <c:v>2.0790212154388401</c:v>
                </c:pt>
                <c:pt idx="2227">
                  <c:v>2.07726979255676</c:v>
                </c:pt>
                <c:pt idx="2228">
                  <c:v>2.20087265968322</c:v>
                </c:pt>
                <c:pt idx="2229">
                  <c:v>2.2199039459228498</c:v>
                </c:pt>
                <c:pt idx="2230">
                  <c:v>2.1302499771118102</c:v>
                </c:pt>
                <c:pt idx="2231">
                  <c:v>2.2140138149261399</c:v>
                </c:pt>
                <c:pt idx="2232">
                  <c:v>2.1967248916625901</c:v>
                </c:pt>
                <c:pt idx="2233">
                  <c:v>2.25030040740966</c:v>
                </c:pt>
                <c:pt idx="2234">
                  <c:v>2.1803598403930602</c:v>
                </c:pt>
                <c:pt idx="2235">
                  <c:v>2.25279593467712</c:v>
                </c:pt>
                <c:pt idx="2236">
                  <c:v>2.19894218444824</c:v>
                </c:pt>
                <c:pt idx="2237">
                  <c:v>2.2510077953338601</c:v>
                </c:pt>
                <c:pt idx="2238">
                  <c:v>2.1992416381835902</c:v>
                </c:pt>
                <c:pt idx="2239">
                  <c:v>2.2234652042388898</c:v>
                </c:pt>
                <c:pt idx="2240">
                  <c:v>2.2626254558563201</c:v>
                </c:pt>
                <c:pt idx="2241">
                  <c:v>2.1162252426147399</c:v>
                </c:pt>
                <c:pt idx="2242">
                  <c:v>2.08359599113464</c:v>
                </c:pt>
                <c:pt idx="2243">
                  <c:v>2.07538414001464</c:v>
                </c:pt>
                <c:pt idx="2244">
                  <c:v>2.15394115447998</c:v>
                </c:pt>
                <c:pt idx="2245">
                  <c:v>2.21925592422485</c:v>
                </c:pt>
                <c:pt idx="2246">
                  <c:v>2.10098052024841</c:v>
                </c:pt>
                <c:pt idx="2247">
                  <c:v>2.08453273773193</c:v>
                </c:pt>
                <c:pt idx="2248">
                  <c:v>2.0661418437957701</c:v>
                </c:pt>
                <c:pt idx="2249">
                  <c:v>2.1339926719665501</c:v>
                </c:pt>
                <c:pt idx="2250">
                  <c:v>2.2349057197570801</c:v>
                </c:pt>
                <c:pt idx="2251">
                  <c:v>2.0495929718017498</c:v>
                </c:pt>
                <c:pt idx="2252">
                  <c:v>2.13096928596496</c:v>
                </c:pt>
                <c:pt idx="2253">
                  <c:v>2.2299473285675</c:v>
                </c:pt>
                <c:pt idx="2254">
                  <c:v>2.30725669860839</c:v>
                </c:pt>
                <c:pt idx="2255">
                  <c:v>2.2977409362792902</c:v>
                </c:pt>
                <c:pt idx="2256">
                  <c:v>2.30519199371337</c:v>
                </c:pt>
                <c:pt idx="2257">
                  <c:v>2.2728416919708199</c:v>
                </c:pt>
                <c:pt idx="2258">
                  <c:v>2.2682499885559002</c:v>
                </c:pt>
                <c:pt idx="2259">
                  <c:v>2.4036056995391801</c:v>
                </c:pt>
                <c:pt idx="2260">
                  <c:v>2.22482085227966</c:v>
                </c:pt>
                <c:pt idx="2261">
                  <c:v>2.1408829689025799</c:v>
                </c:pt>
                <c:pt idx="2262">
                  <c:v>2.0814671516418399</c:v>
                </c:pt>
                <c:pt idx="2263">
                  <c:v>2.1138124465942298</c:v>
                </c:pt>
                <c:pt idx="2264">
                  <c:v>2.1520757675170898</c:v>
                </c:pt>
                <c:pt idx="2265">
                  <c:v>2.2074379920959402</c:v>
                </c:pt>
                <c:pt idx="2266">
                  <c:v>2.2292008399963299</c:v>
                </c:pt>
                <c:pt idx="2267">
                  <c:v>2.2041497230529701</c:v>
                </c:pt>
                <c:pt idx="2268">
                  <c:v>2.24817895889282</c:v>
                </c:pt>
                <c:pt idx="2269">
                  <c:v>2.3074164390563898</c:v>
                </c:pt>
                <c:pt idx="2270">
                  <c:v>2.3287494182586599</c:v>
                </c:pt>
                <c:pt idx="2271">
                  <c:v>2.2310049533843901</c:v>
                </c:pt>
                <c:pt idx="2272">
                  <c:v>2.2507283687591499</c:v>
                </c:pt>
                <c:pt idx="2273">
                  <c:v>2.2940862178802401</c:v>
                </c:pt>
                <c:pt idx="2274">
                  <c:v>2.41242098808288</c:v>
                </c:pt>
                <c:pt idx="2275">
                  <c:v>2.3563868999481201</c:v>
                </c:pt>
                <c:pt idx="2276">
                  <c:v>2.4297792911529501</c:v>
                </c:pt>
                <c:pt idx="2277">
                  <c:v>2.4425883293151802</c:v>
                </c:pt>
                <c:pt idx="2278">
                  <c:v>2.4982614517211901</c:v>
                </c:pt>
                <c:pt idx="2279">
                  <c:v>2.5637009143829301</c:v>
                </c:pt>
                <c:pt idx="2280">
                  <c:v>2.2511825561523402</c:v>
                </c:pt>
                <c:pt idx="2281">
                  <c:v>2.2123119831085201</c:v>
                </c:pt>
                <c:pt idx="2282">
                  <c:v>2.1408491134643501</c:v>
                </c:pt>
                <c:pt idx="2283">
                  <c:v>2.1565446853637602</c:v>
                </c:pt>
                <c:pt idx="2284">
                  <c:v>2.1346962451934801</c:v>
                </c:pt>
                <c:pt idx="2285">
                  <c:v>2.2291197776794398</c:v>
                </c:pt>
                <c:pt idx="2286">
                  <c:v>2.2496800422668399</c:v>
                </c:pt>
                <c:pt idx="2287">
                  <c:v>2.2549171447753902</c:v>
                </c:pt>
                <c:pt idx="2288">
                  <c:v>2.22811532020568</c:v>
                </c:pt>
                <c:pt idx="2289">
                  <c:v>2.1736247539520201</c:v>
                </c:pt>
                <c:pt idx="2290">
                  <c:v>2.22014927864074</c:v>
                </c:pt>
                <c:pt idx="2291">
                  <c:v>2.2257788181304901</c:v>
                </c:pt>
                <c:pt idx="2292">
                  <c:v>2.2448513507843</c:v>
                </c:pt>
                <c:pt idx="2293">
                  <c:v>2.2076499462127601</c:v>
                </c:pt>
                <c:pt idx="2294">
                  <c:v>2.2732071876525799</c:v>
                </c:pt>
                <c:pt idx="2295">
                  <c:v>2.2717144489288299</c:v>
                </c:pt>
                <c:pt idx="2296">
                  <c:v>2.2274084091186501</c:v>
                </c:pt>
                <c:pt idx="2297">
                  <c:v>2.1024086475372301</c:v>
                </c:pt>
                <c:pt idx="2298">
                  <c:v>2.0235848426818799</c:v>
                </c:pt>
                <c:pt idx="2299">
                  <c:v>2.06184959411621</c:v>
                </c:pt>
                <c:pt idx="2300">
                  <c:v>2.1030805110931299</c:v>
                </c:pt>
                <c:pt idx="2301">
                  <c:v>2.1159930229186998</c:v>
                </c:pt>
                <c:pt idx="2302">
                  <c:v>2.02530646324157</c:v>
                </c:pt>
                <c:pt idx="2303">
                  <c:v>2.0522129535675</c:v>
                </c:pt>
                <c:pt idx="2304">
                  <c:v>2.1340417861938401</c:v>
                </c:pt>
                <c:pt idx="2305">
                  <c:v>2.0927922725677401</c:v>
                </c:pt>
                <c:pt idx="2306">
                  <c:v>2.1358585357665998</c:v>
                </c:pt>
                <c:pt idx="2307">
                  <c:v>2.0910773277282702</c:v>
                </c:pt>
                <c:pt idx="2308">
                  <c:v>2.0817735195159899</c:v>
                </c:pt>
                <c:pt idx="2309">
                  <c:v>2.1430084705352699</c:v>
                </c:pt>
                <c:pt idx="2310">
                  <c:v>2.2140412330627401</c:v>
                </c:pt>
                <c:pt idx="2311">
                  <c:v>2.1682615280151301</c:v>
                </c:pt>
                <c:pt idx="2312">
                  <c:v>2.2900636196136399</c:v>
                </c:pt>
                <c:pt idx="2313">
                  <c:v>2.3250715732574401</c:v>
                </c:pt>
                <c:pt idx="2314">
                  <c:v>2.2124650478363002</c:v>
                </c:pt>
                <c:pt idx="2315">
                  <c:v>2.2601864337921098</c:v>
                </c:pt>
                <c:pt idx="2316">
                  <c:v>2.1015000343322701</c:v>
                </c:pt>
                <c:pt idx="2317">
                  <c:v>2.21796250343322</c:v>
                </c:pt>
                <c:pt idx="2318">
                  <c:v>2.2198722362518302</c:v>
                </c:pt>
                <c:pt idx="2319">
                  <c:v>2.1454071998596098</c:v>
                </c:pt>
                <c:pt idx="2320">
                  <c:v>2.1737782955169598</c:v>
                </c:pt>
                <c:pt idx="2321">
                  <c:v>2.3822348117828298</c:v>
                </c:pt>
                <c:pt idx="2322">
                  <c:v>2.2338762283325102</c:v>
                </c:pt>
                <c:pt idx="2323">
                  <c:v>2.20825862884521</c:v>
                </c:pt>
                <c:pt idx="2324">
                  <c:v>2.2824933528900102</c:v>
                </c:pt>
                <c:pt idx="2325">
                  <c:v>2.1617841720581001</c:v>
                </c:pt>
                <c:pt idx="2326">
                  <c:v>2.0819678306579501</c:v>
                </c:pt>
                <c:pt idx="2327">
                  <c:v>2.1133182048797599</c:v>
                </c:pt>
                <c:pt idx="2328">
                  <c:v>2.1180467605590798</c:v>
                </c:pt>
                <c:pt idx="2329">
                  <c:v>2.2182254791259699</c:v>
                </c:pt>
                <c:pt idx="2330">
                  <c:v>2.2395386695861799</c:v>
                </c:pt>
                <c:pt idx="2331">
                  <c:v>2.2418529987335201</c:v>
                </c:pt>
                <c:pt idx="2332">
                  <c:v>2.0922405719757</c:v>
                </c:pt>
                <c:pt idx="2333">
                  <c:v>2.09829401969909</c:v>
                </c:pt>
                <c:pt idx="2334">
                  <c:v>2.1764993667602499</c:v>
                </c:pt>
                <c:pt idx="2335">
                  <c:v>2.16788506507873</c:v>
                </c:pt>
                <c:pt idx="2336">
                  <c:v>2.2269430160522399</c:v>
                </c:pt>
                <c:pt idx="2337">
                  <c:v>2.1707057952880802</c:v>
                </c:pt>
                <c:pt idx="2338">
                  <c:v>2.1743390560150102</c:v>
                </c:pt>
                <c:pt idx="2339">
                  <c:v>1.9884608983993499</c:v>
                </c:pt>
                <c:pt idx="2340">
                  <c:v>2.0152616500854399</c:v>
                </c:pt>
                <c:pt idx="2341">
                  <c:v>1.9885679483413601</c:v>
                </c:pt>
                <c:pt idx="2342">
                  <c:v>2.07513332366943</c:v>
                </c:pt>
                <c:pt idx="2343">
                  <c:v>2.1299443244934002</c:v>
                </c:pt>
                <c:pt idx="2344">
                  <c:v>2.1504864692687899</c:v>
                </c:pt>
                <c:pt idx="2345">
                  <c:v>2.03739237785339</c:v>
                </c:pt>
                <c:pt idx="2346">
                  <c:v>1.9574512243270801</c:v>
                </c:pt>
                <c:pt idx="2347">
                  <c:v>1.9966580867767301</c:v>
                </c:pt>
                <c:pt idx="2348">
                  <c:v>2.0741090774536102</c:v>
                </c:pt>
                <c:pt idx="2349">
                  <c:v>2.1440677642822199</c:v>
                </c:pt>
                <c:pt idx="2350">
                  <c:v>2.1680326461791899</c:v>
                </c:pt>
                <c:pt idx="2351">
                  <c:v>2.2397685050964302</c:v>
                </c:pt>
                <c:pt idx="2352">
                  <c:v>2.1689586639404199</c:v>
                </c:pt>
                <c:pt idx="2353">
                  <c:v>2.1213181018829301</c:v>
                </c:pt>
                <c:pt idx="2354">
                  <c:v>2.0950112342834402</c:v>
                </c:pt>
                <c:pt idx="2355">
                  <c:v>2.1331238746643</c:v>
                </c:pt>
                <c:pt idx="2356">
                  <c:v>2.1652116775512602</c:v>
                </c:pt>
                <c:pt idx="2357">
                  <c:v>2.1761724948882999</c:v>
                </c:pt>
                <c:pt idx="2358">
                  <c:v>2.27505898475646</c:v>
                </c:pt>
                <c:pt idx="2359">
                  <c:v>2.1936285495757999</c:v>
                </c:pt>
                <c:pt idx="2360">
                  <c:v>2.11618828773498</c:v>
                </c:pt>
                <c:pt idx="2361">
                  <c:v>2.1836707592010498</c:v>
                </c:pt>
                <c:pt idx="2362">
                  <c:v>2.1452531814575102</c:v>
                </c:pt>
                <c:pt idx="2363">
                  <c:v>2.00933408737182</c:v>
                </c:pt>
                <c:pt idx="2364">
                  <c:v>1.9957146644592201</c:v>
                </c:pt>
                <c:pt idx="2365">
                  <c:v>2.0602052211761399</c:v>
                </c:pt>
                <c:pt idx="2366">
                  <c:v>2.0600552558898899</c:v>
                </c:pt>
                <c:pt idx="2367">
                  <c:v>2.1963937282562198</c:v>
                </c:pt>
                <c:pt idx="2368">
                  <c:v>2.1730198860168399</c:v>
                </c:pt>
                <c:pt idx="2369">
                  <c:v>2.1155111789703298</c:v>
                </c:pt>
                <c:pt idx="2370">
                  <c:v>2.2009618282318102</c:v>
                </c:pt>
                <c:pt idx="2371">
                  <c:v>2.20647072792053</c:v>
                </c:pt>
                <c:pt idx="2372">
                  <c:v>2.14143633842468</c:v>
                </c:pt>
                <c:pt idx="2373">
                  <c:v>2.1325755119323699</c:v>
                </c:pt>
                <c:pt idx="2374">
                  <c:v>2.0388202667236301</c:v>
                </c:pt>
                <c:pt idx="2375">
                  <c:v>2.0685842037200901</c:v>
                </c:pt>
                <c:pt idx="2376">
                  <c:v>2.16494369506835</c:v>
                </c:pt>
                <c:pt idx="2377">
                  <c:v>2.16238808631896</c:v>
                </c:pt>
                <c:pt idx="2378">
                  <c:v>2.0571982860565101</c:v>
                </c:pt>
                <c:pt idx="2379">
                  <c:v>2.1318950653076101</c:v>
                </c:pt>
                <c:pt idx="2380">
                  <c:v>2.2174773216247501</c:v>
                </c:pt>
                <c:pt idx="2381">
                  <c:v>2.2830498218536301</c:v>
                </c:pt>
                <c:pt idx="2382">
                  <c:v>2.2368359565734801</c:v>
                </c:pt>
                <c:pt idx="2383">
                  <c:v>2.1525714397430402</c:v>
                </c:pt>
                <c:pt idx="2384">
                  <c:v>2.1138443946838299</c:v>
                </c:pt>
                <c:pt idx="2385">
                  <c:v>2.2591779232025102</c:v>
                </c:pt>
                <c:pt idx="2386">
                  <c:v>2.3639543056488002</c:v>
                </c:pt>
                <c:pt idx="2387">
                  <c:v>2.2968711853027299</c:v>
                </c:pt>
                <c:pt idx="2388">
                  <c:v>2.3553512096404998</c:v>
                </c:pt>
                <c:pt idx="2389">
                  <c:v>2.2941837310790998</c:v>
                </c:pt>
                <c:pt idx="2390">
                  <c:v>2.2267041206359801</c:v>
                </c:pt>
                <c:pt idx="2391">
                  <c:v>2.26139068603515</c:v>
                </c:pt>
                <c:pt idx="2392">
                  <c:v>2.3456552028656001</c:v>
                </c:pt>
                <c:pt idx="2393">
                  <c:v>2.34540843963623</c:v>
                </c:pt>
                <c:pt idx="2394">
                  <c:v>2.2501003742218</c:v>
                </c:pt>
                <c:pt idx="2395">
                  <c:v>2.2790470123290998</c:v>
                </c:pt>
                <c:pt idx="2396">
                  <c:v>2.24160528182983</c:v>
                </c:pt>
                <c:pt idx="2397">
                  <c:v>2.2208220958709699</c:v>
                </c:pt>
                <c:pt idx="2398">
                  <c:v>2.2110834121704102</c:v>
                </c:pt>
                <c:pt idx="2399">
                  <c:v>2.17263555526733</c:v>
                </c:pt>
                <c:pt idx="2400">
                  <c:v>2.3855619430541899</c:v>
                </c:pt>
                <c:pt idx="2401">
                  <c:v>2.21490454673767</c:v>
                </c:pt>
                <c:pt idx="2402">
                  <c:v>2.1820037364959699</c:v>
                </c:pt>
                <c:pt idx="2403">
                  <c:v>2.0660314559936501</c:v>
                </c:pt>
                <c:pt idx="2404">
                  <c:v>2.2677245140075599</c:v>
                </c:pt>
                <c:pt idx="2405">
                  <c:v>2.1978118419647199</c:v>
                </c:pt>
                <c:pt idx="2406">
                  <c:v>2.0796604156494101</c:v>
                </c:pt>
                <c:pt idx="2407">
                  <c:v>2.0949330329895002</c:v>
                </c:pt>
                <c:pt idx="2408">
                  <c:v>2.0444977283477699</c:v>
                </c:pt>
                <c:pt idx="2409">
                  <c:v>2.1220400333404501</c:v>
                </c:pt>
                <c:pt idx="2410">
                  <c:v>2.1232590675353999</c:v>
                </c:pt>
                <c:pt idx="2411">
                  <c:v>2.1310551166534402</c:v>
                </c:pt>
                <c:pt idx="2412">
                  <c:v>2.0125212669372501</c:v>
                </c:pt>
                <c:pt idx="2413">
                  <c:v>2.0650336742401101</c:v>
                </c:pt>
                <c:pt idx="2414">
                  <c:v>2.0946872234344398</c:v>
                </c:pt>
                <c:pt idx="2415">
                  <c:v>2.13315606117248</c:v>
                </c:pt>
                <c:pt idx="2416">
                  <c:v>2.1326780319213801</c:v>
                </c:pt>
                <c:pt idx="2417">
                  <c:v>2.08916735649108</c:v>
                </c:pt>
                <c:pt idx="2418">
                  <c:v>2.0527596473693799</c:v>
                </c:pt>
                <c:pt idx="2419">
                  <c:v>1.9383084774017301</c:v>
                </c:pt>
                <c:pt idx="2420">
                  <c:v>2.0204148292541499</c:v>
                </c:pt>
                <c:pt idx="2421">
                  <c:v>1.9751267433166499</c:v>
                </c:pt>
                <c:pt idx="2422">
                  <c:v>1.9286651611328101</c:v>
                </c:pt>
                <c:pt idx="2423">
                  <c:v>1.9802819490432699</c:v>
                </c:pt>
                <c:pt idx="2424">
                  <c:v>2.0444538593292201</c:v>
                </c:pt>
                <c:pt idx="2425">
                  <c:v>2.01303505897521</c:v>
                </c:pt>
                <c:pt idx="2426">
                  <c:v>2.03584480285644</c:v>
                </c:pt>
                <c:pt idx="2427">
                  <c:v>2.0410492420196502</c:v>
                </c:pt>
                <c:pt idx="2428">
                  <c:v>1.99161529541015</c:v>
                </c:pt>
                <c:pt idx="2429">
                  <c:v>2.0084011554718</c:v>
                </c:pt>
                <c:pt idx="2430">
                  <c:v>2.0330388545989901</c:v>
                </c:pt>
                <c:pt idx="2431">
                  <c:v>2.0760121345520002</c:v>
                </c:pt>
                <c:pt idx="2432">
                  <c:v>1.9961018562316799</c:v>
                </c:pt>
                <c:pt idx="2433">
                  <c:v>1.9677140712737999</c:v>
                </c:pt>
                <c:pt idx="2434">
                  <c:v>1.9211174249648999</c:v>
                </c:pt>
                <c:pt idx="2435">
                  <c:v>1.9283533096313401</c:v>
                </c:pt>
                <c:pt idx="2436">
                  <c:v>1.93819308280944</c:v>
                </c:pt>
                <c:pt idx="2437">
                  <c:v>1.9386190176010101</c:v>
                </c:pt>
                <c:pt idx="2438">
                  <c:v>1.98344385623931</c:v>
                </c:pt>
                <c:pt idx="2439">
                  <c:v>2.00105881690979</c:v>
                </c:pt>
                <c:pt idx="2440">
                  <c:v>1.9435967206954901</c:v>
                </c:pt>
                <c:pt idx="2441">
                  <c:v>2.0493242740631099</c:v>
                </c:pt>
                <c:pt idx="2442">
                  <c:v>2.17600274085998</c:v>
                </c:pt>
                <c:pt idx="2443">
                  <c:v>1.98729825019836</c:v>
                </c:pt>
                <c:pt idx="2444">
                  <c:v>2.09823298454284</c:v>
                </c:pt>
                <c:pt idx="2445">
                  <c:v>2.0220060348510698</c:v>
                </c:pt>
                <c:pt idx="2446">
                  <c:v>2.1093852519989</c:v>
                </c:pt>
                <c:pt idx="2447">
                  <c:v>2.1650524139404199</c:v>
                </c:pt>
                <c:pt idx="2448">
                  <c:v>2.09051012992858</c:v>
                </c:pt>
                <c:pt idx="2449">
                  <c:v>2.0912792682647701</c:v>
                </c:pt>
                <c:pt idx="2450">
                  <c:v>2.04210352897644</c:v>
                </c:pt>
                <c:pt idx="2451">
                  <c:v>2.06624054908752</c:v>
                </c:pt>
                <c:pt idx="2452">
                  <c:v>2.0524806976318302</c:v>
                </c:pt>
                <c:pt idx="2453">
                  <c:v>2.1078996658325102</c:v>
                </c:pt>
                <c:pt idx="2454">
                  <c:v>2.0758848190307599</c:v>
                </c:pt>
                <c:pt idx="2455">
                  <c:v>2.0869166851043701</c:v>
                </c:pt>
                <c:pt idx="2456">
                  <c:v>2.20958948135375</c:v>
                </c:pt>
                <c:pt idx="2457">
                  <c:v>2.2085773944854701</c:v>
                </c:pt>
                <c:pt idx="2458">
                  <c:v>2.0934956073760902</c:v>
                </c:pt>
                <c:pt idx="2459">
                  <c:v>2.1125466823577801</c:v>
                </c:pt>
                <c:pt idx="2460">
                  <c:v>2.0310528278350799</c:v>
                </c:pt>
                <c:pt idx="2461">
                  <c:v>2.0690786838531401</c:v>
                </c:pt>
                <c:pt idx="2462">
                  <c:v>2.1291515827178902</c:v>
                </c:pt>
                <c:pt idx="2463">
                  <c:v>2.0467491149902299</c:v>
                </c:pt>
                <c:pt idx="2464">
                  <c:v>2.10721564292907</c:v>
                </c:pt>
                <c:pt idx="2465">
                  <c:v>2.11357545852661</c:v>
                </c:pt>
                <c:pt idx="2466">
                  <c:v>2.1167232990264799</c:v>
                </c:pt>
                <c:pt idx="2467">
                  <c:v>2.22401595115661</c:v>
                </c:pt>
                <c:pt idx="2468">
                  <c:v>2.33900666236877</c:v>
                </c:pt>
                <c:pt idx="2469">
                  <c:v>2.2069182395935001</c:v>
                </c:pt>
                <c:pt idx="2470">
                  <c:v>2.2950551509857098</c:v>
                </c:pt>
                <c:pt idx="2471">
                  <c:v>2.22860550880432</c:v>
                </c:pt>
                <c:pt idx="2472">
                  <c:v>2.16543340682983</c:v>
                </c:pt>
                <c:pt idx="2473">
                  <c:v>2.1073951721191402</c:v>
                </c:pt>
                <c:pt idx="2474">
                  <c:v>2.0917365550994802</c:v>
                </c:pt>
                <c:pt idx="2475">
                  <c:v>2.0435919761657702</c:v>
                </c:pt>
                <c:pt idx="2476">
                  <c:v>2.0896677970886199</c:v>
                </c:pt>
                <c:pt idx="2477">
                  <c:v>2.2457823753356898</c:v>
                </c:pt>
                <c:pt idx="2478">
                  <c:v>2.1723546981811501</c:v>
                </c:pt>
                <c:pt idx="2479">
                  <c:v>2.2909440994262602</c:v>
                </c:pt>
                <c:pt idx="2480">
                  <c:v>2.30230259895324</c:v>
                </c:pt>
                <c:pt idx="2481">
                  <c:v>2.25337409973144</c:v>
                </c:pt>
                <c:pt idx="2482">
                  <c:v>2.3062117099761901</c:v>
                </c:pt>
                <c:pt idx="2483">
                  <c:v>2.2437870502471902</c:v>
                </c:pt>
                <c:pt idx="2484">
                  <c:v>2.3222482204437198</c:v>
                </c:pt>
                <c:pt idx="2485">
                  <c:v>2.4159052371978702</c:v>
                </c:pt>
                <c:pt idx="2486">
                  <c:v>2.41199326515197</c:v>
                </c:pt>
                <c:pt idx="2487">
                  <c:v>2.6240043640136701</c:v>
                </c:pt>
                <c:pt idx="2488">
                  <c:v>2.3562114238739</c:v>
                </c:pt>
                <c:pt idx="2489">
                  <c:v>2.3319637775421098</c:v>
                </c:pt>
                <c:pt idx="2490">
                  <c:v>2.29766798019409</c:v>
                </c:pt>
                <c:pt idx="2491">
                  <c:v>2.2960295677185001</c:v>
                </c:pt>
                <c:pt idx="2492">
                  <c:v>2.2235176563262899</c:v>
                </c:pt>
                <c:pt idx="2493">
                  <c:v>2.1665997505187899</c:v>
                </c:pt>
                <c:pt idx="2494">
                  <c:v>2.33749198913574</c:v>
                </c:pt>
                <c:pt idx="2495">
                  <c:v>2.4147319793701101</c:v>
                </c:pt>
                <c:pt idx="2496">
                  <c:v>2.32418537139892</c:v>
                </c:pt>
                <c:pt idx="2497">
                  <c:v>2.3316442966461102</c:v>
                </c:pt>
                <c:pt idx="2498">
                  <c:v>2.2483034133911102</c:v>
                </c:pt>
                <c:pt idx="2499">
                  <c:v>2.2154476642608598</c:v>
                </c:pt>
                <c:pt idx="2500">
                  <c:v>2.2296974658965998</c:v>
                </c:pt>
                <c:pt idx="2501">
                  <c:v>2.2550177574157702</c:v>
                </c:pt>
                <c:pt idx="2502">
                  <c:v>2.24982738494873</c:v>
                </c:pt>
                <c:pt idx="2503">
                  <c:v>2.2993416786193799</c:v>
                </c:pt>
                <c:pt idx="2504">
                  <c:v>2.33431839942932</c:v>
                </c:pt>
                <c:pt idx="2505">
                  <c:v>2.3826365470886199</c:v>
                </c:pt>
                <c:pt idx="2506">
                  <c:v>2.4155685901641801</c:v>
                </c:pt>
                <c:pt idx="2507">
                  <c:v>2.3927483558654701</c:v>
                </c:pt>
                <c:pt idx="2508">
                  <c:v>2.4402656555175701</c:v>
                </c:pt>
                <c:pt idx="2509">
                  <c:v>2.2221233844757</c:v>
                </c:pt>
                <c:pt idx="2510">
                  <c:v>2.29030418395996</c:v>
                </c:pt>
                <c:pt idx="2511">
                  <c:v>2.3516240119934002</c:v>
                </c:pt>
                <c:pt idx="2512">
                  <c:v>2.3480126857757502</c:v>
                </c:pt>
                <c:pt idx="2513">
                  <c:v>2.28666996955871</c:v>
                </c:pt>
                <c:pt idx="2514">
                  <c:v>2.3569972515106201</c:v>
                </c:pt>
                <c:pt idx="2515">
                  <c:v>2.35000276565551</c:v>
                </c:pt>
                <c:pt idx="2516">
                  <c:v>2.4252278804778999</c:v>
                </c:pt>
                <c:pt idx="2517">
                  <c:v>2.4136250019073402</c:v>
                </c:pt>
                <c:pt idx="2518">
                  <c:v>2.2143344879150302</c:v>
                </c:pt>
                <c:pt idx="2519">
                  <c:v>2.2579469680786102</c:v>
                </c:pt>
                <c:pt idx="2520">
                  <c:v>2.2597665786743102</c:v>
                </c:pt>
                <c:pt idx="2521">
                  <c:v>2.1787080764770499</c:v>
                </c:pt>
                <c:pt idx="2522">
                  <c:v>2.3466711044311501</c:v>
                </c:pt>
                <c:pt idx="2523">
                  <c:v>2.3035404682159402</c:v>
                </c:pt>
                <c:pt idx="2524">
                  <c:v>2.2058591842651301</c:v>
                </c:pt>
                <c:pt idx="2525">
                  <c:v>2.1960926055908199</c:v>
                </c:pt>
                <c:pt idx="2526">
                  <c:v>2.3576488494872998</c:v>
                </c:pt>
                <c:pt idx="2527">
                  <c:v>2.3491446971893302</c:v>
                </c:pt>
                <c:pt idx="2528">
                  <c:v>2.3947262763977002</c:v>
                </c:pt>
                <c:pt idx="2529">
                  <c:v>2.2941091060638401</c:v>
                </c:pt>
                <c:pt idx="2530">
                  <c:v>2.2799754142761199</c:v>
                </c:pt>
                <c:pt idx="2531">
                  <c:v>2.2918815612792902</c:v>
                </c:pt>
                <c:pt idx="2532">
                  <c:v>2.1248545646667401</c:v>
                </c:pt>
                <c:pt idx="2533">
                  <c:v>2.06155800819396</c:v>
                </c:pt>
                <c:pt idx="2534">
                  <c:v>2.1457562446594198</c:v>
                </c:pt>
                <c:pt idx="2535">
                  <c:v>2.0947210788726802</c:v>
                </c:pt>
                <c:pt idx="2536">
                  <c:v>2.18282127380371</c:v>
                </c:pt>
                <c:pt idx="2537">
                  <c:v>2.1145758628845202</c:v>
                </c:pt>
                <c:pt idx="2538">
                  <c:v>2.1032698154449401</c:v>
                </c:pt>
                <c:pt idx="2539">
                  <c:v>2.18838334083557</c:v>
                </c:pt>
                <c:pt idx="2540">
                  <c:v>2.2188119888305602</c:v>
                </c:pt>
                <c:pt idx="2541">
                  <c:v>2.1742422580718901</c:v>
                </c:pt>
                <c:pt idx="2542">
                  <c:v>2.15197730064392</c:v>
                </c:pt>
                <c:pt idx="2543">
                  <c:v>2.2535257339477499</c:v>
                </c:pt>
                <c:pt idx="2544">
                  <c:v>2.2399821281433101</c:v>
                </c:pt>
                <c:pt idx="2545">
                  <c:v>2.2504930496215798</c:v>
                </c:pt>
                <c:pt idx="2546">
                  <c:v>2.3025562763214098</c:v>
                </c:pt>
                <c:pt idx="2547">
                  <c:v>2.3438332080840998</c:v>
                </c:pt>
                <c:pt idx="2548">
                  <c:v>2.24324226379394</c:v>
                </c:pt>
                <c:pt idx="2549">
                  <c:v>2.20512747764587</c:v>
                </c:pt>
                <c:pt idx="2550">
                  <c:v>2.3558678627014098</c:v>
                </c:pt>
                <c:pt idx="2551">
                  <c:v>2.3015942573547301</c:v>
                </c:pt>
                <c:pt idx="2552">
                  <c:v>2.18169069290161</c:v>
                </c:pt>
                <c:pt idx="2553">
                  <c:v>2.32209944725036</c:v>
                </c:pt>
                <c:pt idx="2554">
                  <c:v>2.2174873352050701</c:v>
                </c:pt>
                <c:pt idx="2555">
                  <c:v>2.2158679962158199</c:v>
                </c:pt>
                <c:pt idx="2556">
                  <c:v>2.26182556152343</c:v>
                </c:pt>
                <c:pt idx="2557">
                  <c:v>2.0022783279418901</c:v>
                </c:pt>
                <c:pt idx="2558">
                  <c:v>1.9869691133499101</c:v>
                </c:pt>
                <c:pt idx="2559">
                  <c:v>2.0518739223480198</c:v>
                </c:pt>
                <c:pt idx="2560">
                  <c:v>2.0677967071533199</c:v>
                </c:pt>
                <c:pt idx="2561">
                  <c:v>2.0553166866302401</c:v>
                </c:pt>
                <c:pt idx="2562">
                  <c:v>2.1174433231353702</c:v>
                </c:pt>
                <c:pt idx="2563">
                  <c:v>2.1092545986175502</c:v>
                </c:pt>
                <c:pt idx="2564">
                  <c:v>2.0770981311797998</c:v>
                </c:pt>
                <c:pt idx="2565">
                  <c:v>2.0817005634307799</c:v>
                </c:pt>
                <c:pt idx="2566">
                  <c:v>2.0613946914672798</c:v>
                </c:pt>
                <c:pt idx="2567">
                  <c:v>2.1520080566406201</c:v>
                </c:pt>
                <c:pt idx="2568">
                  <c:v>2.1745612621307302</c:v>
                </c:pt>
                <c:pt idx="2569">
                  <c:v>2.1606738567352202</c:v>
                </c:pt>
                <c:pt idx="2570">
                  <c:v>2.14095735549926</c:v>
                </c:pt>
                <c:pt idx="2571">
                  <c:v>2.0264582633972101</c:v>
                </c:pt>
                <c:pt idx="2572">
                  <c:v>2.0557594299316402</c:v>
                </c:pt>
                <c:pt idx="2573">
                  <c:v>2.1098718643188401</c:v>
                </c:pt>
                <c:pt idx="2574">
                  <c:v>2.0361402034759499</c:v>
                </c:pt>
                <c:pt idx="2575">
                  <c:v>2.12441802024841</c:v>
                </c:pt>
                <c:pt idx="2576">
                  <c:v>2.0749671459197998</c:v>
                </c:pt>
                <c:pt idx="2577">
                  <c:v>2.0473172664642298</c:v>
                </c:pt>
                <c:pt idx="2578">
                  <c:v>2.1537520885467498</c:v>
                </c:pt>
                <c:pt idx="2579">
                  <c:v>2.0822970867156898</c:v>
                </c:pt>
                <c:pt idx="2580">
                  <c:v>2.11013603210449</c:v>
                </c:pt>
                <c:pt idx="2581">
                  <c:v>2.1060824394225999</c:v>
                </c:pt>
                <c:pt idx="2582">
                  <c:v>2.1192877292632999</c:v>
                </c:pt>
                <c:pt idx="2583">
                  <c:v>2.1164691448211599</c:v>
                </c:pt>
                <c:pt idx="2584">
                  <c:v>2.0776412487029998</c:v>
                </c:pt>
                <c:pt idx="2585">
                  <c:v>2.1043736934661799</c:v>
                </c:pt>
                <c:pt idx="2586">
                  <c:v>2.0296316146850502</c:v>
                </c:pt>
                <c:pt idx="2587">
                  <c:v>2.1073637008666899</c:v>
                </c:pt>
                <c:pt idx="2588">
                  <c:v>2.0250172615051198</c:v>
                </c:pt>
                <c:pt idx="2589">
                  <c:v>1.9649642705917301</c:v>
                </c:pt>
                <c:pt idx="2590">
                  <c:v>1.92387735843658</c:v>
                </c:pt>
                <c:pt idx="2591">
                  <c:v>2.0888214111328098</c:v>
                </c:pt>
                <c:pt idx="2592">
                  <c:v>2.1596546173095699</c:v>
                </c:pt>
                <c:pt idx="2593">
                  <c:v>2.1636941432952801</c:v>
                </c:pt>
                <c:pt idx="2594">
                  <c:v>2.06031894683837</c:v>
                </c:pt>
                <c:pt idx="2595">
                  <c:v>2.0998685359954798</c:v>
                </c:pt>
                <c:pt idx="2596">
                  <c:v>2.0514764785766602</c:v>
                </c:pt>
                <c:pt idx="2597">
                  <c:v>2.0056884288787802</c:v>
                </c:pt>
                <c:pt idx="2598">
                  <c:v>2.0642323493957502</c:v>
                </c:pt>
                <c:pt idx="2599">
                  <c:v>2.0406248569488499</c:v>
                </c:pt>
                <c:pt idx="2600">
                  <c:v>1.9827201366424501</c:v>
                </c:pt>
                <c:pt idx="2601">
                  <c:v>2.0510165691375701</c:v>
                </c:pt>
                <c:pt idx="2602">
                  <c:v>2.0113143920898402</c:v>
                </c:pt>
                <c:pt idx="2603">
                  <c:v>2.0923209190368599</c:v>
                </c:pt>
                <c:pt idx="2604">
                  <c:v>2.1251659393310498</c:v>
                </c:pt>
                <c:pt idx="2605">
                  <c:v>2.0616900920867902</c:v>
                </c:pt>
                <c:pt idx="2606">
                  <c:v>2.0140583515167201</c:v>
                </c:pt>
                <c:pt idx="2607">
                  <c:v>2.0224051475524898</c:v>
                </c:pt>
                <c:pt idx="2608">
                  <c:v>2.0340473651885902</c:v>
                </c:pt>
                <c:pt idx="2609">
                  <c:v>1.9659174680709799</c:v>
                </c:pt>
                <c:pt idx="2610">
                  <c:v>1.9575930833816499</c:v>
                </c:pt>
                <c:pt idx="2611">
                  <c:v>1.9697741270065301</c:v>
                </c:pt>
                <c:pt idx="2612">
                  <c:v>1.9456982612609801</c:v>
                </c:pt>
                <c:pt idx="2613">
                  <c:v>2.0380098819732599</c:v>
                </c:pt>
                <c:pt idx="2614">
                  <c:v>2.0332493782043399</c:v>
                </c:pt>
                <c:pt idx="2615">
                  <c:v>2.12247586250305</c:v>
                </c:pt>
                <c:pt idx="2616">
                  <c:v>2.2135920524597101</c:v>
                </c:pt>
                <c:pt idx="2617">
                  <c:v>2.2872214317321702</c:v>
                </c:pt>
                <c:pt idx="2618">
                  <c:v>2.14221167564392</c:v>
                </c:pt>
                <c:pt idx="2619">
                  <c:v>2.12273049354553</c:v>
                </c:pt>
                <c:pt idx="2620">
                  <c:v>2.24211549758911</c:v>
                </c:pt>
                <c:pt idx="2621">
                  <c:v>2.0650599002838099</c:v>
                </c:pt>
                <c:pt idx="2622">
                  <c:v>2.0958936214446999</c:v>
                </c:pt>
                <c:pt idx="2623">
                  <c:v>2.16433525085449</c:v>
                </c:pt>
                <c:pt idx="2624">
                  <c:v>2.1512553691864</c:v>
                </c:pt>
                <c:pt idx="2625">
                  <c:v>2.1740772724151598</c:v>
                </c:pt>
                <c:pt idx="2626">
                  <c:v>2.1086051464080802</c:v>
                </c:pt>
                <c:pt idx="2627">
                  <c:v>2.08962702751159</c:v>
                </c:pt>
                <c:pt idx="2628">
                  <c:v>2.09403371810913</c:v>
                </c:pt>
                <c:pt idx="2629">
                  <c:v>2.1736776828765798</c:v>
                </c:pt>
                <c:pt idx="2630">
                  <c:v>2.1300518512725799</c:v>
                </c:pt>
                <c:pt idx="2631">
                  <c:v>2.07722568511962</c:v>
                </c:pt>
                <c:pt idx="2632">
                  <c:v>2.0221996307372998</c:v>
                </c:pt>
                <c:pt idx="2633">
                  <c:v>2.12532305717468</c:v>
                </c:pt>
                <c:pt idx="2634">
                  <c:v>2.1191666126251198</c:v>
                </c:pt>
                <c:pt idx="2635">
                  <c:v>2.1862664222717201</c:v>
                </c:pt>
                <c:pt idx="2636">
                  <c:v>2.07570052146911</c:v>
                </c:pt>
                <c:pt idx="2637">
                  <c:v>2.19768095016479</c:v>
                </c:pt>
                <c:pt idx="2638">
                  <c:v>2.1685667037963801</c:v>
                </c:pt>
                <c:pt idx="2639">
                  <c:v>2.1397674083709699</c:v>
                </c:pt>
                <c:pt idx="2640">
                  <c:v>2.2174513339996298</c:v>
                </c:pt>
                <c:pt idx="2641">
                  <c:v>2.0781705379486</c:v>
                </c:pt>
                <c:pt idx="2642">
                  <c:v>2.0778939723968501</c:v>
                </c:pt>
                <c:pt idx="2643">
                  <c:v>2.1547899246215798</c:v>
                </c:pt>
                <c:pt idx="2644">
                  <c:v>2.13673615455627</c:v>
                </c:pt>
                <c:pt idx="2645">
                  <c:v>2.1883449554443302</c:v>
                </c:pt>
                <c:pt idx="2646">
                  <c:v>2.17571592330932</c:v>
                </c:pt>
                <c:pt idx="2647">
                  <c:v>2.1712009906768799</c:v>
                </c:pt>
                <c:pt idx="2648">
                  <c:v>2.1385962963104199</c:v>
                </c:pt>
                <c:pt idx="2649">
                  <c:v>2.1865997314453098</c:v>
                </c:pt>
                <c:pt idx="2650">
                  <c:v>2.0445630550384499</c:v>
                </c:pt>
                <c:pt idx="2651">
                  <c:v>2.0229396820068302</c:v>
                </c:pt>
                <c:pt idx="2652">
                  <c:v>1.9864975214004501</c:v>
                </c:pt>
                <c:pt idx="2653">
                  <c:v>2.0850133895874001</c:v>
                </c:pt>
                <c:pt idx="2654">
                  <c:v>2.1781702041625901</c:v>
                </c:pt>
                <c:pt idx="2655">
                  <c:v>2.0916490554809499</c:v>
                </c:pt>
                <c:pt idx="2656">
                  <c:v>2.1388082504272399</c:v>
                </c:pt>
                <c:pt idx="2657">
                  <c:v>2.16135501861572</c:v>
                </c:pt>
                <c:pt idx="2658">
                  <c:v>2.0821256637573198</c:v>
                </c:pt>
                <c:pt idx="2659">
                  <c:v>2.0299694538116402</c:v>
                </c:pt>
                <c:pt idx="2660">
                  <c:v>2.02285385131835</c:v>
                </c:pt>
                <c:pt idx="2661">
                  <c:v>2.09824395179748</c:v>
                </c:pt>
                <c:pt idx="2662">
                  <c:v>2.1778156757354701</c:v>
                </c:pt>
                <c:pt idx="2663">
                  <c:v>2.0148847103118799</c:v>
                </c:pt>
                <c:pt idx="2664">
                  <c:v>2.0085129737853999</c:v>
                </c:pt>
                <c:pt idx="2665">
                  <c:v>1.9315871000289899</c:v>
                </c:pt>
                <c:pt idx="2666">
                  <c:v>1.98733830451965</c:v>
                </c:pt>
                <c:pt idx="2667">
                  <c:v>2.1208870410919101</c:v>
                </c:pt>
                <c:pt idx="2668">
                  <c:v>2.1134603023528999</c:v>
                </c:pt>
                <c:pt idx="2669">
                  <c:v>2.1147372722625701</c:v>
                </c:pt>
                <c:pt idx="2670">
                  <c:v>2.0657391548156698</c:v>
                </c:pt>
                <c:pt idx="2671">
                  <c:v>2.0863237380981401</c:v>
                </c:pt>
                <c:pt idx="2672">
                  <c:v>2.1477072238922101</c:v>
                </c:pt>
                <c:pt idx="2673">
                  <c:v>2.16538214683532</c:v>
                </c:pt>
                <c:pt idx="2674">
                  <c:v>2.0670263767242401</c:v>
                </c:pt>
                <c:pt idx="2675">
                  <c:v>2.0923473834991402</c:v>
                </c:pt>
                <c:pt idx="2676">
                  <c:v>2.1019146442413299</c:v>
                </c:pt>
                <c:pt idx="2677">
                  <c:v>2.1287856101989702</c:v>
                </c:pt>
                <c:pt idx="2678">
                  <c:v>2.0468890666961599</c:v>
                </c:pt>
                <c:pt idx="2679">
                  <c:v>2.0592119693756099</c:v>
                </c:pt>
                <c:pt idx="2680">
                  <c:v>2.0815112590789702</c:v>
                </c:pt>
                <c:pt idx="2681">
                  <c:v>2.1427118778228702</c:v>
                </c:pt>
                <c:pt idx="2682">
                  <c:v>2.17569804191589</c:v>
                </c:pt>
                <c:pt idx="2683">
                  <c:v>2.03399205207824</c:v>
                </c:pt>
                <c:pt idx="2684">
                  <c:v>2.0835897922515798</c:v>
                </c:pt>
                <c:pt idx="2685">
                  <c:v>2.1498093605041499</c:v>
                </c:pt>
                <c:pt idx="2686">
                  <c:v>2.0629851818084699</c:v>
                </c:pt>
                <c:pt idx="2687">
                  <c:v>2.113703250885</c:v>
                </c:pt>
                <c:pt idx="2688">
                  <c:v>2.0777196884155198</c:v>
                </c:pt>
                <c:pt idx="2689">
                  <c:v>2.2185103893279998</c:v>
                </c:pt>
                <c:pt idx="2690">
                  <c:v>2.1131823062896702</c:v>
                </c:pt>
                <c:pt idx="2691">
                  <c:v>2.1454160213470401</c:v>
                </c:pt>
                <c:pt idx="2692">
                  <c:v>2.1119015216827299</c:v>
                </c:pt>
                <c:pt idx="2693">
                  <c:v>2.16408920288085</c:v>
                </c:pt>
                <c:pt idx="2694">
                  <c:v>2.0940933227539</c:v>
                </c:pt>
                <c:pt idx="2695">
                  <c:v>2.14129590988159</c:v>
                </c:pt>
                <c:pt idx="2696">
                  <c:v>2.1148185729980402</c:v>
                </c:pt>
                <c:pt idx="2697">
                  <c:v>2.0196292400360099</c:v>
                </c:pt>
                <c:pt idx="2698">
                  <c:v>2.1105766296386701</c:v>
                </c:pt>
                <c:pt idx="2699">
                  <c:v>2.2157092094421298</c:v>
                </c:pt>
                <c:pt idx="2700">
                  <c:v>2.1609311103820801</c:v>
                </c:pt>
                <c:pt idx="2701">
                  <c:v>2.26726841926574</c:v>
                </c:pt>
                <c:pt idx="2702">
                  <c:v>2.1979014873504599</c:v>
                </c:pt>
                <c:pt idx="2703">
                  <c:v>2.11161041259765</c:v>
                </c:pt>
                <c:pt idx="2704">
                  <c:v>2.0799140930175701</c:v>
                </c:pt>
                <c:pt idx="2705">
                  <c:v>2.0768289566039999</c:v>
                </c:pt>
                <c:pt idx="2706">
                  <c:v>2.1620407104492099</c:v>
                </c:pt>
                <c:pt idx="2707">
                  <c:v>2.0339434146881099</c:v>
                </c:pt>
                <c:pt idx="2708">
                  <c:v>2.0908958911895699</c:v>
                </c:pt>
                <c:pt idx="2709">
                  <c:v>2.07070612907409</c:v>
                </c:pt>
                <c:pt idx="2710">
                  <c:v>2.0467152595520002</c:v>
                </c:pt>
                <c:pt idx="2711">
                  <c:v>2.0443143844604399</c:v>
                </c:pt>
                <c:pt idx="2712">
                  <c:v>2.0254919528961102</c:v>
                </c:pt>
                <c:pt idx="2713">
                  <c:v>2.0967302322387602</c:v>
                </c:pt>
                <c:pt idx="2714">
                  <c:v>2.0994389057159402</c:v>
                </c:pt>
                <c:pt idx="2715">
                  <c:v>2.15691614151</c:v>
                </c:pt>
                <c:pt idx="2716">
                  <c:v>2.2330560684204102</c:v>
                </c:pt>
                <c:pt idx="2717">
                  <c:v>2.1710000038146902</c:v>
                </c:pt>
                <c:pt idx="2718">
                  <c:v>2.1346187591552699</c:v>
                </c:pt>
                <c:pt idx="2719">
                  <c:v>2.0848290920257502</c:v>
                </c:pt>
                <c:pt idx="2720">
                  <c:v>2.1897504329681299</c:v>
                </c:pt>
                <c:pt idx="2721">
                  <c:v>2.15936183929443</c:v>
                </c:pt>
                <c:pt idx="2722">
                  <c:v>2.1559653282165501</c:v>
                </c:pt>
                <c:pt idx="2723">
                  <c:v>2.16399049758911</c:v>
                </c:pt>
                <c:pt idx="2724">
                  <c:v>2.1527211666107098</c:v>
                </c:pt>
                <c:pt idx="2725">
                  <c:v>2.0824601650238002</c:v>
                </c:pt>
                <c:pt idx="2726">
                  <c:v>2.1498925685882502</c:v>
                </c:pt>
                <c:pt idx="2727">
                  <c:v>2.19012403488159</c:v>
                </c:pt>
                <c:pt idx="2728">
                  <c:v>2.2099518775939901</c:v>
                </c:pt>
                <c:pt idx="2729">
                  <c:v>2.15516901016235</c:v>
                </c:pt>
                <c:pt idx="2730">
                  <c:v>2.1080286502838099</c:v>
                </c:pt>
                <c:pt idx="2731">
                  <c:v>2.0545065402984601</c:v>
                </c:pt>
                <c:pt idx="2732">
                  <c:v>2.0633373260497998</c:v>
                </c:pt>
                <c:pt idx="2733">
                  <c:v>2.1119427680969198</c:v>
                </c:pt>
                <c:pt idx="2734">
                  <c:v>2.08774638175964</c:v>
                </c:pt>
                <c:pt idx="2735">
                  <c:v>2.13531446456909</c:v>
                </c:pt>
                <c:pt idx="2736">
                  <c:v>2.2287220954895002</c:v>
                </c:pt>
                <c:pt idx="2737">
                  <c:v>2.3334932327270499</c:v>
                </c:pt>
                <c:pt idx="2738">
                  <c:v>2.40168237686157</c:v>
                </c:pt>
                <c:pt idx="2739">
                  <c:v>2.1600301265716499</c:v>
                </c:pt>
                <c:pt idx="2740">
                  <c:v>2.13046669960021</c:v>
                </c:pt>
                <c:pt idx="2741">
                  <c:v>2.1009390354156401</c:v>
                </c:pt>
                <c:pt idx="2742">
                  <c:v>2.0446896553039502</c:v>
                </c:pt>
                <c:pt idx="2743">
                  <c:v>2.18315076828002</c:v>
                </c:pt>
                <c:pt idx="2744">
                  <c:v>2.0445168018340998</c:v>
                </c:pt>
                <c:pt idx="2745">
                  <c:v>2.0971071720123202</c:v>
                </c:pt>
                <c:pt idx="2746">
                  <c:v>2.0612514019012398</c:v>
                </c:pt>
                <c:pt idx="2747">
                  <c:v>2.10211730003356</c:v>
                </c:pt>
                <c:pt idx="2748">
                  <c:v>2.1735188961028999</c:v>
                </c:pt>
                <c:pt idx="2749">
                  <c:v>2.1594319343566801</c:v>
                </c:pt>
                <c:pt idx="2750">
                  <c:v>2.3199326992034899</c:v>
                </c:pt>
                <c:pt idx="2751">
                  <c:v>2.2621624469757</c:v>
                </c:pt>
                <c:pt idx="2752">
                  <c:v>2.1490907669067298</c:v>
                </c:pt>
                <c:pt idx="2753">
                  <c:v>2.1381859779357901</c:v>
                </c:pt>
                <c:pt idx="2754">
                  <c:v>2.2105178833007799</c:v>
                </c:pt>
                <c:pt idx="2755">
                  <c:v>2.2818500995635902</c:v>
                </c:pt>
                <c:pt idx="2756">
                  <c:v>2.1851351261138898</c:v>
                </c:pt>
                <c:pt idx="2757">
                  <c:v>2.1082811355590798</c:v>
                </c:pt>
                <c:pt idx="2758">
                  <c:v>2.16057896614074</c:v>
                </c:pt>
                <c:pt idx="2759">
                  <c:v>2.17056083679199</c:v>
                </c:pt>
                <c:pt idx="2760">
                  <c:v>2.10560870170593</c:v>
                </c:pt>
                <c:pt idx="2761">
                  <c:v>2.2516906261443999</c:v>
                </c:pt>
                <c:pt idx="2762">
                  <c:v>2.2129037380218501</c:v>
                </c:pt>
                <c:pt idx="2763">
                  <c:v>2.2293634414672798</c:v>
                </c:pt>
                <c:pt idx="2764">
                  <c:v>2.1999580860137899</c:v>
                </c:pt>
                <c:pt idx="2765">
                  <c:v>2.1594545841217001</c:v>
                </c:pt>
                <c:pt idx="2766">
                  <c:v>2.1494164466857901</c:v>
                </c:pt>
                <c:pt idx="2767">
                  <c:v>2.17468214035034</c:v>
                </c:pt>
                <c:pt idx="2768">
                  <c:v>2.2744667530059801</c:v>
                </c:pt>
                <c:pt idx="2769">
                  <c:v>2.2385954856872501</c:v>
                </c:pt>
                <c:pt idx="2770">
                  <c:v>2.29394483566284</c:v>
                </c:pt>
                <c:pt idx="2771">
                  <c:v>2.2111132144927899</c:v>
                </c:pt>
                <c:pt idx="2772">
                  <c:v>2.2087309360504102</c:v>
                </c:pt>
                <c:pt idx="2773">
                  <c:v>2.3498191833496</c:v>
                </c:pt>
                <c:pt idx="2774">
                  <c:v>2.2591748237609801</c:v>
                </c:pt>
                <c:pt idx="2775">
                  <c:v>2.3504986763000399</c:v>
                </c:pt>
                <c:pt idx="2776">
                  <c:v>2.3563358783721902</c:v>
                </c:pt>
                <c:pt idx="2777">
                  <c:v>2.2874662876129102</c:v>
                </c:pt>
                <c:pt idx="2778">
                  <c:v>2.4102187156677202</c:v>
                </c:pt>
                <c:pt idx="2779">
                  <c:v>2.3987836837768501</c:v>
                </c:pt>
                <c:pt idx="2780">
                  <c:v>2.4053573608398402</c:v>
                </c:pt>
                <c:pt idx="2781">
                  <c:v>2.25825762748718</c:v>
                </c:pt>
                <c:pt idx="2782">
                  <c:v>2.2381138801574698</c:v>
                </c:pt>
                <c:pt idx="2783">
                  <c:v>2.2050750255584699</c:v>
                </c:pt>
                <c:pt idx="2784">
                  <c:v>2.26438188552856</c:v>
                </c:pt>
                <c:pt idx="2785">
                  <c:v>2.3199977874755802</c:v>
                </c:pt>
                <c:pt idx="2786">
                  <c:v>2.2211933135986301</c:v>
                </c:pt>
                <c:pt idx="2787">
                  <c:v>2.32585501670837</c:v>
                </c:pt>
                <c:pt idx="2788">
                  <c:v>2.24597096443176</c:v>
                </c:pt>
                <c:pt idx="2789">
                  <c:v>2.2494757175445499</c:v>
                </c:pt>
                <c:pt idx="2790">
                  <c:v>2.2761948108672998</c:v>
                </c:pt>
                <c:pt idx="2791">
                  <c:v>2.10205650329589</c:v>
                </c:pt>
                <c:pt idx="2792">
                  <c:v>2.0839877128600999</c:v>
                </c:pt>
                <c:pt idx="2793">
                  <c:v>2.12821960449218</c:v>
                </c:pt>
                <c:pt idx="2794">
                  <c:v>2.25247955322265</c:v>
                </c:pt>
                <c:pt idx="2795">
                  <c:v>2.1792860031127899</c:v>
                </c:pt>
                <c:pt idx="2796">
                  <c:v>2.1857044696807799</c:v>
                </c:pt>
                <c:pt idx="2797">
                  <c:v>2.2619211673736501</c:v>
                </c:pt>
                <c:pt idx="2798">
                  <c:v>2.2758405208587602</c:v>
                </c:pt>
                <c:pt idx="2799">
                  <c:v>2.4588429927825901</c:v>
                </c:pt>
                <c:pt idx="2800">
                  <c:v>2.3145830631256099</c:v>
                </c:pt>
                <c:pt idx="2801">
                  <c:v>2.2747526168823198</c:v>
                </c:pt>
                <c:pt idx="2802">
                  <c:v>2.2791233062744101</c:v>
                </c:pt>
                <c:pt idx="2803">
                  <c:v>2.1528563499450599</c:v>
                </c:pt>
                <c:pt idx="2804">
                  <c:v>2.2093589305877601</c:v>
                </c:pt>
                <c:pt idx="2805">
                  <c:v>2.15754175186157</c:v>
                </c:pt>
                <c:pt idx="2806">
                  <c:v>2.19556212425231</c:v>
                </c:pt>
                <c:pt idx="2807">
                  <c:v>2.2039554119110099</c:v>
                </c:pt>
                <c:pt idx="2808">
                  <c:v>2.0412380695343</c:v>
                </c:pt>
                <c:pt idx="2809">
                  <c:v>2.0745351314544598</c:v>
                </c:pt>
                <c:pt idx="2810">
                  <c:v>1.96235370635986</c:v>
                </c:pt>
                <c:pt idx="2811">
                  <c:v>1.9868030548095701</c:v>
                </c:pt>
                <c:pt idx="2812">
                  <c:v>2.1211686134338299</c:v>
                </c:pt>
                <c:pt idx="2813">
                  <c:v>2.1483414173126198</c:v>
                </c:pt>
                <c:pt idx="2814">
                  <c:v>2.1568241119384699</c:v>
                </c:pt>
                <c:pt idx="2815">
                  <c:v>2.1479287147521902</c:v>
                </c:pt>
                <c:pt idx="2816">
                  <c:v>2.0963203907012899</c:v>
                </c:pt>
                <c:pt idx="2817">
                  <c:v>2.1217074394225999</c:v>
                </c:pt>
                <c:pt idx="2818">
                  <c:v>2.1377460956573402</c:v>
                </c:pt>
                <c:pt idx="2819">
                  <c:v>2.0457839965820299</c:v>
                </c:pt>
                <c:pt idx="2820">
                  <c:v>2.1861195564270002</c:v>
                </c:pt>
                <c:pt idx="2821">
                  <c:v>2.17932081222534</c:v>
                </c:pt>
                <c:pt idx="2822">
                  <c:v>2.2288954257964999</c:v>
                </c:pt>
                <c:pt idx="2823">
                  <c:v>2.0733346939086901</c:v>
                </c:pt>
                <c:pt idx="2824">
                  <c:v>2.1883995532989502</c:v>
                </c:pt>
                <c:pt idx="2825">
                  <c:v>2.19237160682678</c:v>
                </c:pt>
                <c:pt idx="2826">
                  <c:v>2.1285445690154998</c:v>
                </c:pt>
                <c:pt idx="2827">
                  <c:v>2.07104015350341</c:v>
                </c:pt>
                <c:pt idx="2828">
                  <c:v>2.0828619003295898</c:v>
                </c:pt>
                <c:pt idx="2829">
                  <c:v>2.0434861183166499</c:v>
                </c:pt>
                <c:pt idx="2830">
                  <c:v>2.0769577026367099</c:v>
                </c:pt>
                <c:pt idx="2831">
                  <c:v>2.1813557147979701</c:v>
                </c:pt>
                <c:pt idx="2832">
                  <c:v>2.12059450149536</c:v>
                </c:pt>
                <c:pt idx="2833">
                  <c:v>2.1258158683776802</c:v>
                </c:pt>
                <c:pt idx="2834">
                  <c:v>2.1215038299560498</c:v>
                </c:pt>
                <c:pt idx="2835">
                  <c:v>2.0588140487670898</c:v>
                </c:pt>
                <c:pt idx="2836">
                  <c:v>2.02389359474182</c:v>
                </c:pt>
                <c:pt idx="2837">
                  <c:v>2.0156939029693599</c:v>
                </c:pt>
                <c:pt idx="2838">
                  <c:v>1.9842896461486801</c:v>
                </c:pt>
                <c:pt idx="2839">
                  <c:v>2.0256028175353999</c:v>
                </c:pt>
                <c:pt idx="2840">
                  <c:v>2.03037428855896</c:v>
                </c:pt>
                <c:pt idx="2841">
                  <c:v>2.10282158851623</c:v>
                </c:pt>
                <c:pt idx="2842">
                  <c:v>2.1057605743408199</c:v>
                </c:pt>
                <c:pt idx="2843">
                  <c:v>1.90538346767425</c:v>
                </c:pt>
                <c:pt idx="2844">
                  <c:v>1.9623055458068801</c:v>
                </c:pt>
                <c:pt idx="2845">
                  <c:v>2.0408201217651301</c:v>
                </c:pt>
                <c:pt idx="2846">
                  <c:v>2.05536913871765</c:v>
                </c:pt>
                <c:pt idx="2847">
                  <c:v>2.09568119049072</c:v>
                </c:pt>
                <c:pt idx="2848">
                  <c:v>2.1440098285675</c:v>
                </c:pt>
                <c:pt idx="2849">
                  <c:v>2.0949647426605198</c:v>
                </c:pt>
                <c:pt idx="2850">
                  <c:v>2.05519294738769</c:v>
                </c:pt>
                <c:pt idx="2851">
                  <c:v>2.0622882843017498</c:v>
                </c:pt>
                <c:pt idx="2852">
                  <c:v>2.0638623237609801</c:v>
                </c:pt>
                <c:pt idx="2853">
                  <c:v>2.2335913181304901</c:v>
                </c:pt>
                <c:pt idx="2854">
                  <c:v>2.0592799186706499</c:v>
                </c:pt>
                <c:pt idx="2855">
                  <c:v>2.0556397438049299</c:v>
                </c:pt>
                <c:pt idx="2856">
                  <c:v>2.0634417533874498</c:v>
                </c:pt>
                <c:pt idx="2857">
                  <c:v>1.97745704650878</c:v>
                </c:pt>
                <c:pt idx="2858">
                  <c:v>2.0321269035339302</c:v>
                </c:pt>
                <c:pt idx="2859">
                  <c:v>2.1622319221496502</c:v>
                </c:pt>
                <c:pt idx="2860">
                  <c:v>2.2086412906646702</c:v>
                </c:pt>
                <c:pt idx="2861">
                  <c:v>2.0893497467040998</c:v>
                </c:pt>
                <c:pt idx="2862">
                  <c:v>2.08554887771606</c:v>
                </c:pt>
                <c:pt idx="2863">
                  <c:v>1.97544109821319</c:v>
                </c:pt>
                <c:pt idx="2864">
                  <c:v>1.9402769804000799</c:v>
                </c:pt>
                <c:pt idx="2865">
                  <c:v>1.9701862335205</c:v>
                </c:pt>
                <c:pt idx="2866">
                  <c:v>1.9865741729736299</c:v>
                </c:pt>
                <c:pt idx="2867">
                  <c:v>2.0872745513915998</c:v>
                </c:pt>
                <c:pt idx="2868">
                  <c:v>2.29600477218627</c:v>
                </c:pt>
                <c:pt idx="2869">
                  <c:v>2.2664325237274099</c:v>
                </c:pt>
                <c:pt idx="2870">
                  <c:v>2.1551840305328298</c:v>
                </c:pt>
                <c:pt idx="2871">
                  <c:v>2.1123845577239901</c:v>
                </c:pt>
                <c:pt idx="2872">
                  <c:v>2.1954071521759002</c:v>
                </c:pt>
                <c:pt idx="2873">
                  <c:v>2.18195128440856</c:v>
                </c:pt>
                <c:pt idx="2874">
                  <c:v>2.0658111572265598</c:v>
                </c:pt>
                <c:pt idx="2875">
                  <c:v>2.08815193176269</c:v>
                </c:pt>
                <c:pt idx="2876">
                  <c:v>2.1419358253478999</c:v>
                </c:pt>
                <c:pt idx="2877">
                  <c:v>2.1232106685638401</c:v>
                </c:pt>
                <c:pt idx="2878">
                  <c:v>2.1546750068664502</c:v>
                </c:pt>
                <c:pt idx="2879">
                  <c:v>2.1377105712890598</c:v>
                </c:pt>
                <c:pt idx="2880">
                  <c:v>2.2201166152954102</c:v>
                </c:pt>
                <c:pt idx="2881">
                  <c:v>2.15423512458801</c:v>
                </c:pt>
                <c:pt idx="2882">
                  <c:v>2.1951255798339799</c:v>
                </c:pt>
                <c:pt idx="2883">
                  <c:v>2.3080844879150302</c:v>
                </c:pt>
                <c:pt idx="2884">
                  <c:v>2.23483037948608</c:v>
                </c:pt>
                <c:pt idx="2885">
                  <c:v>2.1906528472900302</c:v>
                </c:pt>
                <c:pt idx="2886">
                  <c:v>2.0563747882843</c:v>
                </c:pt>
                <c:pt idx="2887">
                  <c:v>2.1850895881652801</c:v>
                </c:pt>
                <c:pt idx="2888">
                  <c:v>2.0992021560668901</c:v>
                </c:pt>
                <c:pt idx="2889">
                  <c:v>2.0986161231994598</c:v>
                </c:pt>
                <c:pt idx="2890">
                  <c:v>2.0197196006774898</c:v>
                </c:pt>
                <c:pt idx="2891">
                  <c:v>2.07081723213195</c:v>
                </c:pt>
                <c:pt idx="2892">
                  <c:v>2.2158689498901301</c:v>
                </c:pt>
                <c:pt idx="2893">
                  <c:v>2.1927227973937899</c:v>
                </c:pt>
                <c:pt idx="2894">
                  <c:v>2.0483629703521702</c:v>
                </c:pt>
                <c:pt idx="2895">
                  <c:v>2.0161368846893302</c:v>
                </c:pt>
                <c:pt idx="2896">
                  <c:v>2.1999275684356601</c:v>
                </c:pt>
                <c:pt idx="2897">
                  <c:v>2.2351257801055899</c:v>
                </c:pt>
                <c:pt idx="2898">
                  <c:v>2.1486608982086102</c:v>
                </c:pt>
                <c:pt idx="2899">
                  <c:v>2.0849688053131099</c:v>
                </c:pt>
                <c:pt idx="2900">
                  <c:v>2.0921835899353001</c:v>
                </c:pt>
                <c:pt idx="2901">
                  <c:v>2.0588192939758301</c:v>
                </c:pt>
                <c:pt idx="2902">
                  <c:v>2.1030099391937198</c:v>
                </c:pt>
                <c:pt idx="2903">
                  <c:v>2.1904432773589999</c:v>
                </c:pt>
                <c:pt idx="2904">
                  <c:v>2.1753609180450399</c:v>
                </c:pt>
                <c:pt idx="2905">
                  <c:v>2.1881930828094398</c:v>
                </c:pt>
                <c:pt idx="2906">
                  <c:v>2.1424596309661799</c:v>
                </c:pt>
                <c:pt idx="2907">
                  <c:v>2.1093966960906898</c:v>
                </c:pt>
                <c:pt idx="2908">
                  <c:v>2.1121153831481898</c:v>
                </c:pt>
                <c:pt idx="2909">
                  <c:v>2.1177127361297599</c:v>
                </c:pt>
                <c:pt idx="2910">
                  <c:v>2.1251468658447199</c:v>
                </c:pt>
                <c:pt idx="2911">
                  <c:v>2.1560132503509499</c:v>
                </c:pt>
                <c:pt idx="2912">
                  <c:v>2.1019926071166899</c:v>
                </c:pt>
                <c:pt idx="2913">
                  <c:v>2.2317044734954798</c:v>
                </c:pt>
                <c:pt idx="2914">
                  <c:v>2.2250778675079301</c:v>
                </c:pt>
                <c:pt idx="2915">
                  <c:v>2.1549324989318799</c:v>
                </c:pt>
                <c:pt idx="2916">
                  <c:v>2.14590144157409</c:v>
                </c:pt>
                <c:pt idx="2917">
                  <c:v>2.1957812309265101</c:v>
                </c:pt>
                <c:pt idx="2918">
                  <c:v>2.1108846664428702</c:v>
                </c:pt>
                <c:pt idx="2919">
                  <c:v>2.16837286949157</c:v>
                </c:pt>
                <c:pt idx="2920">
                  <c:v>2.2187154293060298</c:v>
                </c:pt>
                <c:pt idx="2921">
                  <c:v>2.2717974185943599</c:v>
                </c:pt>
                <c:pt idx="2922">
                  <c:v>2.1319608688354399</c:v>
                </c:pt>
                <c:pt idx="2923">
                  <c:v>2.0401635169982901</c:v>
                </c:pt>
                <c:pt idx="2924">
                  <c:v>2.2009801864624001</c:v>
                </c:pt>
                <c:pt idx="2925">
                  <c:v>2.2607247829437198</c:v>
                </c:pt>
                <c:pt idx="2926">
                  <c:v>2.11440849304199</c:v>
                </c:pt>
                <c:pt idx="2927">
                  <c:v>2.1009488105773899</c:v>
                </c:pt>
                <c:pt idx="2928">
                  <c:v>2.1233818531036301</c:v>
                </c:pt>
                <c:pt idx="2929">
                  <c:v>2.1796023845672599</c:v>
                </c:pt>
                <c:pt idx="2930">
                  <c:v>2.04423880577087</c:v>
                </c:pt>
                <c:pt idx="2931">
                  <c:v>2.09647011756896</c:v>
                </c:pt>
                <c:pt idx="2932">
                  <c:v>2.1674091815948402</c:v>
                </c:pt>
                <c:pt idx="2933">
                  <c:v>2.1025493144989</c:v>
                </c:pt>
                <c:pt idx="2934">
                  <c:v>2.1655216217040998</c:v>
                </c:pt>
                <c:pt idx="2935">
                  <c:v>2.1819303035736</c:v>
                </c:pt>
                <c:pt idx="2936">
                  <c:v>2.1594467163085902</c:v>
                </c:pt>
                <c:pt idx="2937">
                  <c:v>2.13826179504394</c:v>
                </c:pt>
                <c:pt idx="2938">
                  <c:v>2.1270291805267298</c:v>
                </c:pt>
                <c:pt idx="2939">
                  <c:v>2.0995097160339302</c:v>
                </c:pt>
                <c:pt idx="2940">
                  <c:v>2.1135067939758301</c:v>
                </c:pt>
                <c:pt idx="2941">
                  <c:v>2.0709865093231201</c:v>
                </c:pt>
                <c:pt idx="2942">
                  <c:v>2.1006934642791699</c:v>
                </c:pt>
                <c:pt idx="2943">
                  <c:v>2.0996415615081698</c:v>
                </c:pt>
                <c:pt idx="2944">
                  <c:v>2.06178379058837</c:v>
                </c:pt>
                <c:pt idx="2945">
                  <c:v>2.1833651065826398</c:v>
                </c:pt>
                <c:pt idx="2946">
                  <c:v>2.0856397151946999</c:v>
                </c:pt>
                <c:pt idx="2947">
                  <c:v>2.1260194778442298</c:v>
                </c:pt>
                <c:pt idx="2948">
                  <c:v>2.2445201873779199</c:v>
                </c:pt>
                <c:pt idx="2949">
                  <c:v>2.3514218330383301</c:v>
                </c:pt>
                <c:pt idx="2950">
                  <c:v>2.2288691997528001</c:v>
                </c:pt>
                <c:pt idx="2951">
                  <c:v>2.2750153541564901</c:v>
                </c:pt>
                <c:pt idx="2952">
                  <c:v>2.3290524482727002</c:v>
                </c:pt>
                <c:pt idx="2953">
                  <c:v>2.33603692054748</c:v>
                </c:pt>
                <c:pt idx="2954">
                  <c:v>2.2194223403930602</c:v>
                </c:pt>
                <c:pt idx="2955">
                  <c:v>2.2191691398620601</c:v>
                </c:pt>
                <c:pt idx="2956">
                  <c:v>2.2486023902893</c:v>
                </c:pt>
                <c:pt idx="2957">
                  <c:v>2.1199347972869802</c:v>
                </c:pt>
                <c:pt idx="2958">
                  <c:v>2.2746832370757999</c:v>
                </c:pt>
                <c:pt idx="2959">
                  <c:v>2.1046266555786102</c:v>
                </c:pt>
                <c:pt idx="2960">
                  <c:v>2.2172040939331001</c:v>
                </c:pt>
                <c:pt idx="2961">
                  <c:v>2.2556385993957502</c:v>
                </c:pt>
                <c:pt idx="2962">
                  <c:v>2.2453157901763898</c:v>
                </c:pt>
                <c:pt idx="2963">
                  <c:v>2.1224310398101802</c:v>
                </c:pt>
                <c:pt idx="2964">
                  <c:v>2.21023321151733</c:v>
                </c:pt>
                <c:pt idx="2965">
                  <c:v>2.1810035705566402</c:v>
                </c:pt>
                <c:pt idx="2966">
                  <c:v>2.1584410667419398</c:v>
                </c:pt>
                <c:pt idx="2967">
                  <c:v>2.1598982810974099</c:v>
                </c:pt>
                <c:pt idx="2968">
                  <c:v>2.1338014602661102</c:v>
                </c:pt>
                <c:pt idx="2969">
                  <c:v>2.0582113265991202</c:v>
                </c:pt>
                <c:pt idx="2970">
                  <c:v>2.0727441310882502</c:v>
                </c:pt>
                <c:pt idx="2971">
                  <c:v>2.0774645805358798</c:v>
                </c:pt>
                <c:pt idx="2972">
                  <c:v>2.1328139305114702</c:v>
                </c:pt>
                <c:pt idx="2973">
                  <c:v>2.0866234302520699</c:v>
                </c:pt>
                <c:pt idx="2974">
                  <c:v>2.0365922451019198</c:v>
                </c:pt>
                <c:pt idx="2975">
                  <c:v>1.96189129352569</c:v>
                </c:pt>
                <c:pt idx="2976">
                  <c:v>2.0553793907165501</c:v>
                </c:pt>
                <c:pt idx="2977">
                  <c:v>2.0759468078613201</c:v>
                </c:pt>
                <c:pt idx="2978">
                  <c:v>2.03711605072021</c:v>
                </c:pt>
                <c:pt idx="2979">
                  <c:v>2.0766181945800701</c:v>
                </c:pt>
                <c:pt idx="2980">
                  <c:v>2.1011824607849099</c:v>
                </c:pt>
                <c:pt idx="2981">
                  <c:v>2.0886766910552899</c:v>
                </c:pt>
                <c:pt idx="2982">
                  <c:v>2.1051270961761399</c:v>
                </c:pt>
                <c:pt idx="2983">
                  <c:v>2.1315772533416699</c:v>
                </c:pt>
                <c:pt idx="2984">
                  <c:v>2.1608355045318599</c:v>
                </c:pt>
                <c:pt idx="2985">
                  <c:v>2.1966893672943102</c:v>
                </c:pt>
                <c:pt idx="2986">
                  <c:v>2.1016037464141801</c:v>
                </c:pt>
                <c:pt idx="2987">
                  <c:v>2.1486687660217201</c:v>
                </c:pt>
                <c:pt idx="2988">
                  <c:v>2.1259527206420898</c:v>
                </c:pt>
                <c:pt idx="2989">
                  <c:v>2.1910345554351802</c:v>
                </c:pt>
                <c:pt idx="2990">
                  <c:v>2.1490330696105899</c:v>
                </c:pt>
                <c:pt idx="2991">
                  <c:v>2.2224273681640598</c:v>
                </c:pt>
                <c:pt idx="2992">
                  <c:v>2.0901906490325901</c:v>
                </c:pt>
                <c:pt idx="2993">
                  <c:v>2.1981098651885902</c:v>
                </c:pt>
                <c:pt idx="2994">
                  <c:v>2.1692910194396902</c:v>
                </c:pt>
                <c:pt idx="2995">
                  <c:v>2.1781914234161301</c:v>
                </c:pt>
                <c:pt idx="2996">
                  <c:v>2.1140267848968501</c:v>
                </c:pt>
                <c:pt idx="2997">
                  <c:v>2.1583511829376198</c:v>
                </c:pt>
                <c:pt idx="2998">
                  <c:v>2.1664581298828098</c:v>
                </c:pt>
                <c:pt idx="2999">
                  <c:v>2.1431899070739702</c:v>
                </c:pt>
                <c:pt idx="3000">
                  <c:v>2.2679274082183798</c:v>
                </c:pt>
                <c:pt idx="3001">
                  <c:v>2.1765854358672998</c:v>
                </c:pt>
                <c:pt idx="3002">
                  <c:v>2.21003890037536</c:v>
                </c:pt>
                <c:pt idx="3003">
                  <c:v>2.31946396827697</c:v>
                </c:pt>
                <c:pt idx="3004">
                  <c:v>2.2115333080291699</c:v>
                </c:pt>
                <c:pt idx="3005">
                  <c:v>2.1511752605438201</c:v>
                </c:pt>
                <c:pt idx="3006">
                  <c:v>2.2242152690887398</c:v>
                </c:pt>
                <c:pt idx="3007">
                  <c:v>2.18399953842163</c:v>
                </c:pt>
                <c:pt idx="3008">
                  <c:v>2.1354899406433101</c:v>
                </c:pt>
                <c:pt idx="3009">
                  <c:v>2.2813465595245299</c:v>
                </c:pt>
                <c:pt idx="3010">
                  <c:v>2.1658225059509202</c:v>
                </c:pt>
                <c:pt idx="3011">
                  <c:v>2.1394238471984801</c:v>
                </c:pt>
                <c:pt idx="3012">
                  <c:v>2.2340493202209402</c:v>
                </c:pt>
                <c:pt idx="3013">
                  <c:v>2.2895648479461599</c:v>
                </c:pt>
                <c:pt idx="3014">
                  <c:v>2.2495555877685498</c:v>
                </c:pt>
                <c:pt idx="3015">
                  <c:v>2.2332632541656401</c:v>
                </c:pt>
                <c:pt idx="3016">
                  <c:v>2.1947619915008501</c:v>
                </c:pt>
                <c:pt idx="3017">
                  <c:v>2.2673141956329301</c:v>
                </c:pt>
                <c:pt idx="3018">
                  <c:v>2.2855160236358598</c:v>
                </c:pt>
                <c:pt idx="3019">
                  <c:v>2.3888859748840301</c:v>
                </c:pt>
                <c:pt idx="3020">
                  <c:v>2.28811478614807</c:v>
                </c:pt>
                <c:pt idx="3021">
                  <c:v>2.2988791465759202</c:v>
                </c:pt>
                <c:pt idx="3022">
                  <c:v>2.3296010494232098</c:v>
                </c:pt>
                <c:pt idx="3023">
                  <c:v>2.39776158332824</c:v>
                </c:pt>
                <c:pt idx="3024">
                  <c:v>2.3689081668853702</c:v>
                </c:pt>
                <c:pt idx="3025">
                  <c:v>2.3158574104309002</c:v>
                </c:pt>
                <c:pt idx="3026">
                  <c:v>2.30145192146301</c:v>
                </c:pt>
                <c:pt idx="3027">
                  <c:v>2.3186793327331499</c:v>
                </c:pt>
                <c:pt idx="3028">
                  <c:v>2.3016283512115399</c:v>
                </c:pt>
                <c:pt idx="3029">
                  <c:v>2.3538432121276802</c:v>
                </c:pt>
                <c:pt idx="3030">
                  <c:v>2.48130106925964</c:v>
                </c:pt>
                <c:pt idx="3031">
                  <c:v>2.28915166854858</c:v>
                </c:pt>
                <c:pt idx="3032">
                  <c:v>2.2778639793395898</c:v>
                </c:pt>
                <c:pt idx="3033">
                  <c:v>2.2160685062408398</c:v>
                </c:pt>
                <c:pt idx="3034">
                  <c:v>2.1637706756591699</c:v>
                </c:pt>
                <c:pt idx="3035">
                  <c:v>2.18519806861877</c:v>
                </c:pt>
                <c:pt idx="3036">
                  <c:v>2.2431039810180602</c:v>
                </c:pt>
                <c:pt idx="3037">
                  <c:v>2.3064975738525302</c:v>
                </c:pt>
                <c:pt idx="3038">
                  <c:v>2.2577874660491899</c:v>
                </c:pt>
                <c:pt idx="3039">
                  <c:v>2.4172582626342698</c:v>
                </c:pt>
                <c:pt idx="3040">
                  <c:v>2.3411562442779501</c:v>
                </c:pt>
                <c:pt idx="3041">
                  <c:v>2.1876072883605899</c:v>
                </c:pt>
                <c:pt idx="3042">
                  <c:v>2.2664375305175701</c:v>
                </c:pt>
                <c:pt idx="3043">
                  <c:v>2.2568709850311199</c:v>
                </c:pt>
                <c:pt idx="3044">
                  <c:v>2.3455717563629102</c:v>
                </c:pt>
                <c:pt idx="3045">
                  <c:v>2.2214870452880802</c:v>
                </c:pt>
                <c:pt idx="3046">
                  <c:v>2.3339471817016602</c:v>
                </c:pt>
                <c:pt idx="3047">
                  <c:v>2.4226484298706001</c:v>
                </c:pt>
                <c:pt idx="3048">
                  <c:v>2.3755197525024401</c:v>
                </c:pt>
                <c:pt idx="3049">
                  <c:v>2.3173551559448198</c:v>
                </c:pt>
                <c:pt idx="3050">
                  <c:v>2.4038102626800502</c:v>
                </c:pt>
                <c:pt idx="3051">
                  <c:v>2.2485165596008301</c:v>
                </c:pt>
                <c:pt idx="3052">
                  <c:v>2.2035346031188898</c:v>
                </c:pt>
                <c:pt idx="3053">
                  <c:v>2.2183258533477699</c:v>
                </c:pt>
                <c:pt idx="3054">
                  <c:v>2.2452247142791699</c:v>
                </c:pt>
                <c:pt idx="3055">
                  <c:v>2.1604597568511901</c:v>
                </c:pt>
                <c:pt idx="3056">
                  <c:v>2.2531132698059002</c:v>
                </c:pt>
                <c:pt idx="3057">
                  <c:v>2.1765794754028298</c:v>
                </c:pt>
                <c:pt idx="3058">
                  <c:v>2.1624348163604701</c:v>
                </c:pt>
                <c:pt idx="3059">
                  <c:v>2.1827533245086599</c:v>
                </c:pt>
                <c:pt idx="3060">
                  <c:v>2.1722328662872301</c:v>
                </c:pt>
                <c:pt idx="3061">
                  <c:v>2.2239973545074401</c:v>
                </c:pt>
                <c:pt idx="3062">
                  <c:v>2.2769992351531898</c:v>
                </c:pt>
                <c:pt idx="3063">
                  <c:v>2.2606179714202801</c:v>
                </c:pt>
                <c:pt idx="3064">
                  <c:v>2.1735868453979399</c:v>
                </c:pt>
                <c:pt idx="3065">
                  <c:v>2.1670944690704301</c:v>
                </c:pt>
                <c:pt idx="3066">
                  <c:v>2.23816919326782</c:v>
                </c:pt>
                <c:pt idx="3067">
                  <c:v>2.26531457901</c:v>
                </c:pt>
                <c:pt idx="3068">
                  <c:v>2.3080916404724099</c:v>
                </c:pt>
                <c:pt idx="3069">
                  <c:v>2.2088065147399898</c:v>
                </c:pt>
                <c:pt idx="3070">
                  <c:v>2.2800610065460201</c:v>
                </c:pt>
                <c:pt idx="3071">
                  <c:v>2.29634690284729</c:v>
                </c:pt>
                <c:pt idx="3072">
                  <c:v>2.3150339126586901</c:v>
                </c:pt>
                <c:pt idx="3073">
                  <c:v>2.2064085006713801</c:v>
                </c:pt>
                <c:pt idx="3074">
                  <c:v>2.2456748485565101</c:v>
                </c:pt>
                <c:pt idx="3075">
                  <c:v>2.31953692436218</c:v>
                </c:pt>
                <c:pt idx="3076">
                  <c:v>2.36869072914123</c:v>
                </c:pt>
                <c:pt idx="3077">
                  <c:v>2.3039665222167902</c:v>
                </c:pt>
                <c:pt idx="3078">
                  <c:v>2.3105986118316602</c:v>
                </c:pt>
                <c:pt idx="3079">
                  <c:v>2.2987701892852699</c:v>
                </c:pt>
                <c:pt idx="3080">
                  <c:v>2.3005023002624498</c:v>
                </c:pt>
                <c:pt idx="3081">
                  <c:v>2.2631042003631499</c:v>
                </c:pt>
                <c:pt idx="3082">
                  <c:v>2.3838300704956001</c:v>
                </c:pt>
                <c:pt idx="3083">
                  <c:v>2.3065199851989702</c:v>
                </c:pt>
                <c:pt idx="3084">
                  <c:v>2.3021659851074201</c:v>
                </c:pt>
                <c:pt idx="3085">
                  <c:v>2.2810213565826398</c:v>
                </c:pt>
                <c:pt idx="3086">
                  <c:v>2.1819829940795898</c:v>
                </c:pt>
                <c:pt idx="3087">
                  <c:v>2.25151443481445</c:v>
                </c:pt>
                <c:pt idx="3088">
                  <c:v>2.2020454406738201</c:v>
                </c:pt>
                <c:pt idx="3089">
                  <c:v>2.2424173355102499</c:v>
                </c:pt>
                <c:pt idx="3090">
                  <c:v>2.2431654930114702</c:v>
                </c:pt>
                <c:pt idx="3091">
                  <c:v>2.20737600326538</c:v>
                </c:pt>
                <c:pt idx="3092">
                  <c:v>2.3676354885101301</c:v>
                </c:pt>
                <c:pt idx="3093">
                  <c:v>2.2818753719329798</c:v>
                </c:pt>
                <c:pt idx="3094">
                  <c:v>2.2450892925262398</c:v>
                </c:pt>
                <c:pt idx="3095">
                  <c:v>2.2421302795410099</c:v>
                </c:pt>
                <c:pt idx="3096">
                  <c:v>2.2909047603607098</c:v>
                </c:pt>
                <c:pt idx="3097">
                  <c:v>2.30077624320983</c:v>
                </c:pt>
                <c:pt idx="3098">
                  <c:v>2.2204024791717498</c:v>
                </c:pt>
                <c:pt idx="3099">
                  <c:v>2.2045309543609601</c:v>
                </c:pt>
                <c:pt idx="3100">
                  <c:v>2.1902148723602202</c:v>
                </c:pt>
                <c:pt idx="3101">
                  <c:v>2.1795392036437899</c:v>
                </c:pt>
                <c:pt idx="3102">
                  <c:v>2.1700291633605899</c:v>
                </c:pt>
                <c:pt idx="3103">
                  <c:v>2.1723728179931601</c:v>
                </c:pt>
                <c:pt idx="3104">
                  <c:v>2.2687504291534402</c:v>
                </c:pt>
                <c:pt idx="3105">
                  <c:v>2.2813789844512899</c:v>
                </c:pt>
                <c:pt idx="3106">
                  <c:v>2.2495212554931601</c:v>
                </c:pt>
                <c:pt idx="3107">
                  <c:v>2.1662843227386399</c:v>
                </c:pt>
                <c:pt idx="3108">
                  <c:v>2.1905546188354399</c:v>
                </c:pt>
                <c:pt idx="3109">
                  <c:v>2.1969628334045401</c:v>
                </c:pt>
                <c:pt idx="3110">
                  <c:v>2.1525914669036799</c:v>
                </c:pt>
                <c:pt idx="3111">
                  <c:v>2.1536829471588099</c:v>
                </c:pt>
                <c:pt idx="3112">
                  <c:v>2.2480223178863499</c:v>
                </c:pt>
                <c:pt idx="3113">
                  <c:v>2.19609022140502</c:v>
                </c:pt>
                <c:pt idx="3114">
                  <c:v>2.1735622882843</c:v>
                </c:pt>
                <c:pt idx="3115">
                  <c:v>2.2183187007903999</c:v>
                </c:pt>
                <c:pt idx="3116">
                  <c:v>2.11134433746337</c:v>
                </c:pt>
                <c:pt idx="3117">
                  <c:v>2.0910589694976802</c:v>
                </c:pt>
                <c:pt idx="3118">
                  <c:v>2.2361028194427401</c:v>
                </c:pt>
                <c:pt idx="3119">
                  <c:v>2.1917312145233101</c:v>
                </c:pt>
                <c:pt idx="3120">
                  <c:v>2.2072827816009499</c:v>
                </c:pt>
                <c:pt idx="3121">
                  <c:v>2.1883022785186701</c:v>
                </c:pt>
                <c:pt idx="3122">
                  <c:v>2.2915284633636399</c:v>
                </c:pt>
                <c:pt idx="3123">
                  <c:v>2.2228901386260902</c:v>
                </c:pt>
                <c:pt idx="3124">
                  <c:v>2.23979139328002</c:v>
                </c:pt>
                <c:pt idx="3125">
                  <c:v>2.3104147911071702</c:v>
                </c:pt>
                <c:pt idx="3126">
                  <c:v>2.2475409507751398</c:v>
                </c:pt>
                <c:pt idx="3127">
                  <c:v>2.2221648693084699</c:v>
                </c:pt>
                <c:pt idx="3128">
                  <c:v>2.1773831844329798</c:v>
                </c:pt>
                <c:pt idx="3129">
                  <c:v>2.3553376197814901</c:v>
                </c:pt>
                <c:pt idx="3130">
                  <c:v>2.3213357925414999</c:v>
                </c:pt>
                <c:pt idx="3131">
                  <c:v>2.1899778842925999</c:v>
                </c:pt>
                <c:pt idx="3132">
                  <c:v>2.15408039093017</c:v>
                </c:pt>
                <c:pt idx="3133">
                  <c:v>2.1856904029846098</c:v>
                </c:pt>
                <c:pt idx="3134">
                  <c:v>2.2399652004241899</c:v>
                </c:pt>
                <c:pt idx="3135">
                  <c:v>2.3564355373382502</c:v>
                </c:pt>
                <c:pt idx="3136">
                  <c:v>2.3493118286132799</c:v>
                </c:pt>
                <c:pt idx="3137">
                  <c:v>2.27027988433837</c:v>
                </c:pt>
                <c:pt idx="3138">
                  <c:v>2.1982252597808798</c:v>
                </c:pt>
                <c:pt idx="3139">
                  <c:v>2.2224817276000901</c:v>
                </c:pt>
                <c:pt idx="3140">
                  <c:v>2.30493068695068</c:v>
                </c:pt>
                <c:pt idx="3141">
                  <c:v>2.2642369270324698</c:v>
                </c:pt>
                <c:pt idx="3142">
                  <c:v>2.3233237266540501</c:v>
                </c:pt>
                <c:pt idx="3143">
                  <c:v>2.3435599803924498</c:v>
                </c:pt>
                <c:pt idx="3144">
                  <c:v>2.1401023864746</c:v>
                </c:pt>
                <c:pt idx="3145">
                  <c:v>2.2270941734313898</c:v>
                </c:pt>
                <c:pt idx="3146">
                  <c:v>2.25715804100036</c:v>
                </c:pt>
                <c:pt idx="3147">
                  <c:v>2.2997055053710902</c:v>
                </c:pt>
                <c:pt idx="3148">
                  <c:v>2.3683447837829501</c:v>
                </c:pt>
                <c:pt idx="3149">
                  <c:v>2.2906239032745299</c:v>
                </c:pt>
                <c:pt idx="3150">
                  <c:v>2.2950260639190598</c:v>
                </c:pt>
                <c:pt idx="3151">
                  <c:v>2.3662338256835902</c:v>
                </c:pt>
                <c:pt idx="3152">
                  <c:v>2.3652324676513601</c:v>
                </c:pt>
                <c:pt idx="3153">
                  <c:v>2.3371665477752601</c:v>
                </c:pt>
                <c:pt idx="3154">
                  <c:v>2.2821164131164502</c:v>
                </c:pt>
                <c:pt idx="3155">
                  <c:v>2.2329936027526802</c:v>
                </c:pt>
                <c:pt idx="3156">
                  <c:v>2.1932578086853001</c:v>
                </c:pt>
                <c:pt idx="3157">
                  <c:v>2.3071968555450399</c:v>
                </c:pt>
                <c:pt idx="3158">
                  <c:v>2.2241337299346902</c:v>
                </c:pt>
                <c:pt idx="3159">
                  <c:v>2.1204516887664702</c:v>
                </c:pt>
                <c:pt idx="3160">
                  <c:v>2.2246189117431601</c:v>
                </c:pt>
                <c:pt idx="3161">
                  <c:v>2.3071269989013601</c:v>
                </c:pt>
                <c:pt idx="3162">
                  <c:v>2.3089847564697199</c:v>
                </c:pt>
                <c:pt idx="3163">
                  <c:v>2.1976630687713601</c:v>
                </c:pt>
                <c:pt idx="3164">
                  <c:v>2.2516424655914302</c:v>
                </c:pt>
                <c:pt idx="3165">
                  <c:v>2.2731242179870601</c:v>
                </c:pt>
                <c:pt idx="3166">
                  <c:v>2.23764944076538</c:v>
                </c:pt>
                <c:pt idx="3167">
                  <c:v>2.2117500305175701</c:v>
                </c:pt>
                <c:pt idx="3168">
                  <c:v>2.25323390960693</c:v>
                </c:pt>
                <c:pt idx="3169">
                  <c:v>2.1990084648132302</c:v>
                </c:pt>
                <c:pt idx="3170">
                  <c:v>2.2466337680816602</c:v>
                </c:pt>
                <c:pt idx="3171">
                  <c:v>2.2570114135742099</c:v>
                </c:pt>
                <c:pt idx="3172">
                  <c:v>2.2704379558563201</c:v>
                </c:pt>
                <c:pt idx="3173">
                  <c:v>2.2697944641113201</c:v>
                </c:pt>
                <c:pt idx="3174">
                  <c:v>2.3552873134613002</c:v>
                </c:pt>
                <c:pt idx="3175">
                  <c:v>2.2497773170471098</c:v>
                </c:pt>
                <c:pt idx="3176">
                  <c:v>2.1879858970642001</c:v>
                </c:pt>
                <c:pt idx="3177">
                  <c:v>2.1940543651580802</c:v>
                </c:pt>
                <c:pt idx="3178">
                  <c:v>2.1321356296539302</c:v>
                </c:pt>
                <c:pt idx="3179">
                  <c:v>2.2098355293273899</c:v>
                </c:pt>
                <c:pt idx="3180">
                  <c:v>2.2430012226104701</c:v>
                </c:pt>
                <c:pt idx="3181">
                  <c:v>2.2569706439971902</c:v>
                </c:pt>
                <c:pt idx="3182">
                  <c:v>2.3726449012756299</c:v>
                </c:pt>
                <c:pt idx="3183">
                  <c:v>2.4806711673736501</c:v>
                </c:pt>
                <c:pt idx="3184">
                  <c:v>2.2663033008575399</c:v>
                </c:pt>
                <c:pt idx="3185">
                  <c:v>2.2477357387542698</c:v>
                </c:pt>
                <c:pt idx="3186">
                  <c:v>2.3568804264068599</c:v>
                </c:pt>
                <c:pt idx="3187">
                  <c:v>2.38739681243896</c:v>
                </c:pt>
                <c:pt idx="3188">
                  <c:v>2.3820898532867401</c:v>
                </c:pt>
                <c:pt idx="3189">
                  <c:v>2.3478841781616202</c:v>
                </c:pt>
                <c:pt idx="3190">
                  <c:v>2.3503031730651802</c:v>
                </c:pt>
                <c:pt idx="3191">
                  <c:v>2.38845658302307</c:v>
                </c:pt>
                <c:pt idx="3192">
                  <c:v>2.27720594406127</c:v>
                </c:pt>
                <c:pt idx="3193">
                  <c:v>2.2531497478485099</c:v>
                </c:pt>
                <c:pt idx="3194">
                  <c:v>2.20067238807678</c:v>
                </c:pt>
                <c:pt idx="3195">
                  <c:v>2.1740310192108101</c:v>
                </c:pt>
                <c:pt idx="3196">
                  <c:v>2.1143786907196001</c:v>
                </c:pt>
                <c:pt idx="3197">
                  <c:v>2.1312172412872301</c:v>
                </c:pt>
                <c:pt idx="3198">
                  <c:v>2.1872124671936</c:v>
                </c:pt>
                <c:pt idx="3199">
                  <c:v>2.2004158496856601</c:v>
                </c:pt>
                <c:pt idx="3200">
                  <c:v>2.1316969394683798</c:v>
                </c:pt>
                <c:pt idx="3201">
                  <c:v>2.1836769580840998</c:v>
                </c:pt>
                <c:pt idx="3202">
                  <c:v>2.1440970897674498</c:v>
                </c:pt>
                <c:pt idx="3203">
                  <c:v>2.21166920661926</c:v>
                </c:pt>
                <c:pt idx="3204">
                  <c:v>2.1261646747589098</c:v>
                </c:pt>
                <c:pt idx="3205">
                  <c:v>2.1744458675384499</c:v>
                </c:pt>
                <c:pt idx="3206">
                  <c:v>2.1062927246093701</c:v>
                </c:pt>
                <c:pt idx="3207">
                  <c:v>2.1875722408294598</c:v>
                </c:pt>
                <c:pt idx="3208">
                  <c:v>2.17159724235534</c:v>
                </c:pt>
                <c:pt idx="3209">
                  <c:v>2.2989609241485498</c:v>
                </c:pt>
                <c:pt idx="3210">
                  <c:v>2.32356452941894</c:v>
                </c:pt>
                <c:pt idx="3211">
                  <c:v>2.2165648937225302</c:v>
                </c:pt>
                <c:pt idx="3212">
                  <c:v>2.0850331783294598</c:v>
                </c:pt>
                <c:pt idx="3213">
                  <c:v>2.1329758167266801</c:v>
                </c:pt>
                <c:pt idx="3214">
                  <c:v>2.0621964931488002</c:v>
                </c:pt>
                <c:pt idx="3215">
                  <c:v>2.1255657672882</c:v>
                </c:pt>
                <c:pt idx="3216">
                  <c:v>2.1570572853088299</c:v>
                </c:pt>
                <c:pt idx="3217">
                  <c:v>2.21280312538146</c:v>
                </c:pt>
                <c:pt idx="3218">
                  <c:v>2.2369091510772701</c:v>
                </c:pt>
                <c:pt idx="3219">
                  <c:v>2.2313423156738201</c:v>
                </c:pt>
                <c:pt idx="3220">
                  <c:v>2.3229448795318599</c:v>
                </c:pt>
                <c:pt idx="3221">
                  <c:v>2.0900707244872998</c:v>
                </c:pt>
                <c:pt idx="3222">
                  <c:v>2.1045994758605899</c:v>
                </c:pt>
                <c:pt idx="3223">
                  <c:v>2.2183313369750901</c:v>
                </c:pt>
                <c:pt idx="3224">
                  <c:v>2.07534480094909</c:v>
                </c:pt>
                <c:pt idx="3225">
                  <c:v>2.0505192279815598</c:v>
                </c:pt>
                <c:pt idx="3226">
                  <c:v>2.1397178173065101</c:v>
                </c:pt>
                <c:pt idx="3227">
                  <c:v>2.2506945133209202</c:v>
                </c:pt>
                <c:pt idx="3228">
                  <c:v>2.1409595012664702</c:v>
                </c:pt>
                <c:pt idx="3229">
                  <c:v>2.0916371345520002</c:v>
                </c:pt>
                <c:pt idx="3230">
                  <c:v>2.0810475349426198</c:v>
                </c:pt>
                <c:pt idx="3231">
                  <c:v>2.1731266975402801</c:v>
                </c:pt>
                <c:pt idx="3232">
                  <c:v>2.2637331485748202</c:v>
                </c:pt>
                <c:pt idx="3233">
                  <c:v>2.3293368816375701</c:v>
                </c:pt>
                <c:pt idx="3234">
                  <c:v>2.2129662036895699</c:v>
                </c:pt>
                <c:pt idx="3235">
                  <c:v>2.2175047397613499</c:v>
                </c:pt>
                <c:pt idx="3236">
                  <c:v>2.16547632217407</c:v>
                </c:pt>
                <c:pt idx="3237">
                  <c:v>2.07563877105712</c:v>
                </c:pt>
                <c:pt idx="3238">
                  <c:v>2.1817855834960902</c:v>
                </c:pt>
                <c:pt idx="3239">
                  <c:v>2.17557644844055</c:v>
                </c:pt>
                <c:pt idx="3240">
                  <c:v>2.2764623165130602</c:v>
                </c:pt>
                <c:pt idx="3241">
                  <c:v>2.1965560913085902</c:v>
                </c:pt>
                <c:pt idx="3242">
                  <c:v>2.1200497150421098</c:v>
                </c:pt>
                <c:pt idx="3243">
                  <c:v>2.1136314868927002</c:v>
                </c:pt>
                <c:pt idx="3244">
                  <c:v>2.1371052265167201</c:v>
                </c:pt>
                <c:pt idx="3245">
                  <c:v>2.0800571441650302</c:v>
                </c:pt>
                <c:pt idx="3246">
                  <c:v>2.1468520164489702</c:v>
                </c:pt>
                <c:pt idx="3247">
                  <c:v>2.0374526977539</c:v>
                </c:pt>
                <c:pt idx="3248">
                  <c:v>1.9944862127303999</c:v>
                </c:pt>
                <c:pt idx="3249">
                  <c:v>2.0508263111114502</c:v>
                </c:pt>
                <c:pt idx="3250">
                  <c:v>2.1020958423614502</c:v>
                </c:pt>
                <c:pt idx="3251">
                  <c:v>2.1244096755981401</c:v>
                </c:pt>
                <c:pt idx="3252">
                  <c:v>2.2584486007690399</c:v>
                </c:pt>
                <c:pt idx="3253">
                  <c:v>2.1663184165954501</c:v>
                </c:pt>
                <c:pt idx="3254">
                  <c:v>2.2987322807311998</c:v>
                </c:pt>
                <c:pt idx="3255">
                  <c:v>2.2006294727325399</c:v>
                </c:pt>
                <c:pt idx="3256">
                  <c:v>2.2027168273925701</c:v>
                </c:pt>
                <c:pt idx="3257">
                  <c:v>2.0959067344665501</c:v>
                </c:pt>
                <c:pt idx="3258">
                  <c:v>1.97944855690002</c:v>
                </c:pt>
                <c:pt idx="3259">
                  <c:v>2.1020436286926198</c:v>
                </c:pt>
                <c:pt idx="3260">
                  <c:v>2.0896587371826101</c:v>
                </c:pt>
                <c:pt idx="3261">
                  <c:v>2.1509082317352202</c:v>
                </c:pt>
                <c:pt idx="3262">
                  <c:v>2.0628132820129301</c:v>
                </c:pt>
                <c:pt idx="3263">
                  <c:v>2.07924127578735</c:v>
                </c:pt>
                <c:pt idx="3264">
                  <c:v>2.0532152652740399</c:v>
                </c:pt>
                <c:pt idx="3265">
                  <c:v>2.0417702198028498</c:v>
                </c:pt>
                <c:pt idx="3266">
                  <c:v>2.1530306339263898</c:v>
                </c:pt>
                <c:pt idx="3267">
                  <c:v>2.1837770938873202</c:v>
                </c:pt>
                <c:pt idx="3268">
                  <c:v>2.03115653991699</c:v>
                </c:pt>
                <c:pt idx="3269">
                  <c:v>2.0348255634307799</c:v>
                </c:pt>
                <c:pt idx="3270">
                  <c:v>2.0913031101226802</c:v>
                </c:pt>
                <c:pt idx="3271">
                  <c:v>2.15564560890197</c:v>
                </c:pt>
                <c:pt idx="3272">
                  <c:v>2.1644771099090501</c:v>
                </c:pt>
                <c:pt idx="3273">
                  <c:v>2.1657040119171098</c:v>
                </c:pt>
                <c:pt idx="3274">
                  <c:v>2.2478137016296298</c:v>
                </c:pt>
                <c:pt idx="3275">
                  <c:v>2.1559667587280198</c:v>
                </c:pt>
                <c:pt idx="3276">
                  <c:v>2.0723190307617099</c:v>
                </c:pt>
                <c:pt idx="3277">
                  <c:v>2.1068885326385498</c:v>
                </c:pt>
                <c:pt idx="3278">
                  <c:v>2.1197483539581299</c:v>
                </c:pt>
                <c:pt idx="3279">
                  <c:v>2.1060590744018501</c:v>
                </c:pt>
                <c:pt idx="3280">
                  <c:v>2.0939183235168399</c:v>
                </c:pt>
                <c:pt idx="3281">
                  <c:v>2.2479388713836599</c:v>
                </c:pt>
                <c:pt idx="3282">
                  <c:v>2.1004257202148402</c:v>
                </c:pt>
                <c:pt idx="3283">
                  <c:v>2.05156373977661</c:v>
                </c:pt>
                <c:pt idx="3284">
                  <c:v>2.0674138069152801</c:v>
                </c:pt>
                <c:pt idx="3285">
                  <c:v>2.0783262252807599</c:v>
                </c:pt>
                <c:pt idx="3286">
                  <c:v>2.07561087608337</c:v>
                </c:pt>
                <c:pt idx="3287">
                  <c:v>2.0912284851074201</c:v>
                </c:pt>
                <c:pt idx="3288">
                  <c:v>2.12535524368286</c:v>
                </c:pt>
                <c:pt idx="3289">
                  <c:v>2.07866358757019</c:v>
                </c:pt>
                <c:pt idx="3290">
                  <c:v>2.1332330703735298</c:v>
                </c:pt>
                <c:pt idx="3291">
                  <c:v>2.0969474315643302</c:v>
                </c:pt>
                <c:pt idx="3292">
                  <c:v>2.08794093132019</c:v>
                </c:pt>
                <c:pt idx="3293">
                  <c:v>2.1072154045104901</c:v>
                </c:pt>
                <c:pt idx="3294">
                  <c:v>2.14812064170837</c:v>
                </c:pt>
                <c:pt idx="3295">
                  <c:v>2.1512546539306601</c:v>
                </c:pt>
                <c:pt idx="3296">
                  <c:v>2.07450819015502</c:v>
                </c:pt>
                <c:pt idx="3297">
                  <c:v>2.2230303287506099</c:v>
                </c:pt>
                <c:pt idx="3298">
                  <c:v>2.0885715484619101</c:v>
                </c:pt>
                <c:pt idx="3299">
                  <c:v>2.0545976161956698</c:v>
                </c:pt>
                <c:pt idx="3300">
                  <c:v>2.1296389102935702</c:v>
                </c:pt>
                <c:pt idx="3301">
                  <c:v>2.1044237613677899</c:v>
                </c:pt>
                <c:pt idx="3302">
                  <c:v>2.1427302360534601</c:v>
                </c:pt>
                <c:pt idx="3303">
                  <c:v>2.1299667358398402</c:v>
                </c:pt>
                <c:pt idx="3304">
                  <c:v>2.0597372055053702</c:v>
                </c:pt>
                <c:pt idx="3305">
                  <c:v>2.0672721862792902</c:v>
                </c:pt>
                <c:pt idx="3306">
                  <c:v>2.01342344284057</c:v>
                </c:pt>
                <c:pt idx="3307">
                  <c:v>2.0311877727508501</c:v>
                </c:pt>
                <c:pt idx="3308">
                  <c:v>1.97561264038085</c:v>
                </c:pt>
                <c:pt idx="3309">
                  <c:v>2.0601894855499201</c:v>
                </c:pt>
                <c:pt idx="3310">
                  <c:v>2.0910072326660099</c:v>
                </c:pt>
                <c:pt idx="3311">
                  <c:v>2.07235407829284</c:v>
                </c:pt>
                <c:pt idx="3312">
                  <c:v>2.1459796428680402</c:v>
                </c:pt>
                <c:pt idx="3313">
                  <c:v>2.1617648601531898</c:v>
                </c:pt>
                <c:pt idx="3314">
                  <c:v>2.0879421234130802</c:v>
                </c:pt>
                <c:pt idx="3315">
                  <c:v>2.1225636005401598</c:v>
                </c:pt>
                <c:pt idx="3316">
                  <c:v>2.11204838752746</c:v>
                </c:pt>
                <c:pt idx="3317">
                  <c:v>2.23626613616943</c:v>
                </c:pt>
                <c:pt idx="3318">
                  <c:v>2.2126767635345401</c:v>
                </c:pt>
                <c:pt idx="3319">
                  <c:v>2.1974830627441402</c:v>
                </c:pt>
                <c:pt idx="3320">
                  <c:v>2.17456650733947</c:v>
                </c:pt>
                <c:pt idx="3321">
                  <c:v>2.1552021503448402</c:v>
                </c:pt>
                <c:pt idx="3322">
                  <c:v>2.2089750766754102</c:v>
                </c:pt>
                <c:pt idx="3323">
                  <c:v>2.2389063835143999</c:v>
                </c:pt>
                <c:pt idx="3324">
                  <c:v>2.07193827629089</c:v>
                </c:pt>
                <c:pt idx="3325">
                  <c:v>2.0770246982574401</c:v>
                </c:pt>
                <c:pt idx="3326">
                  <c:v>2.0966424942016602</c:v>
                </c:pt>
                <c:pt idx="3327">
                  <c:v>2.1167933940887398</c:v>
                </c:pt>
                <c:pt idx="3328">
                  <c:v>2.1738514900207502</c:v>
                </c:pt>
                <c:pt idx="3329">
                  <c:v>2.1825158596038801</c:v>
                </c:pt>
                <c:pt idx="3330">
                  <c:v>2.1927628517150799</c:v>
                </c:pt>
                <c:pt idx="3331">
                  <c:v>2.14008212089538</c:v>
                </c:pt>
                <c:pt idx="3332">
                  <c:v>2.25040555000305</c:v>
                </c:pt>
                <c:pt idx="3333">
                  <c:v>2.2990493774414</c:v>
                </c:pt>
                <c:pt idx="3334">
                  <c:v>2.20760869979858</c:v>
                </c:pt>
                <c:pt idx="3335">
                  <c:v>2.21642637252807</c:v>
                </c:pt>
                <c:pt idx="3336">
                  <c:v>2.1582293510436998</c:v>
                </c:pt>
                <c:pt idx="3337">
                  <c:v>2.2483205795288002</c:v>
                </c:pt>
                <c:pt idx="3338">
                  <c:v>2.1975750923156698</c:v>
                </c:pt>
                <c:pt idx="3339">
                  <c:v>2.2268590927124001</c:v>
                </c:pt>
                <c:pt idx="3340">
                  <c:v>2.1695244312286301</c:v>
                </c:pt>
                <c:pt idx="3341">
                  <c:v>2.1466474533081001</c:v>
                </c:pt>
                <c:pt idx="3342">
                  <c:v>2.1946876049041699</c:v>
                </c:pt>
                <c:pt idx="3343">
                  <c:v>2.1348078250885001</c:v>
                </c:pt>
                <c:pt idx="3344">
                  <c:v>2.0735347270965501</c:v>
                </c:pt>
                <c:pt idx="3345">
                  <c:v>2.0830941200256299</c:v>
                </c:pt>
                <c:pt idx="3346">
                  <c:v>2.21013975143432</c:v>
                </c:pt>
                <c:pt idx="3347">
                  <c:v>2.2154643535614</c:v>
                </c:pt>
                <c:pt idx="3348">
                  <c:v>2.08796858787536</c:v>
                </c:pt>
                <c:pt idx="3349">
                  <c:v>2.1093883514404199</c:v>
                </c:pt>
                <c:pt idx="3350">
                  <c:v>2.1349422931671098</c:v>
                </c:pt>
                <c:pt idx="3351">
                  <c:v>2.1043679714202801</c:v>
                </c:pt>
                <c:pt idx="3352">
                  <c:v>2.17940020561218</c:v>
                </c:pt>
                <c:pt idx="3353">
                  <c:v>2.1853580474853498</c:v>
                </c:pt>
                <c:pt idx="3354">
                  <c:v>2.113703250885</c:v>
                </c:pt>
                <c:pt idx="3355">
                  <c:v>2.1274516582489</c:v>
                </c:pt>
                <c:pt idx="3356">
                  <c:v>2.1489620208740199</c:v>
                </c:pt>
                <c:pt idx="3357">
                  <c:v>2.2343885898589999</c:v>
                </c:pt>
                <c:pt idx="3358">
                  <c:v>2.1470704078674299</c:v>
                </c:pt>
                <c:pt idx="3359">
                  <c:v>2.2133886814117401</c:v>
                </c:pt>
                <c:pt idx="3360">
                  <c:v>2.3014538288116402</c:v>
                </c:pt>
                <c:pt idx="3361">
                  <c:v>2.2097189426422101</c:v>
                </c:pt>
                <c:pt idx="3362">
                  <c:v>2.2302708625793399</c:v>
                </c:pt>
                <c:pt idx="3363">
                  <c:v>2.1708641052246</c:v>
                </c:pt>
                <c:pt idx="3364">
                  <c:v>2.1263177394866899</c:v>
                </c:pt>
                <c:pt idx="3365">
                  <c:v>2.16236996650695</c:v>
                </c:pt>
                <c:pt idx="3366">
                  <c:v>2.14357233047485</c:v>
                </c:pt>
                <c:pt idx="3367">
                  <c:v>2.1144206523895201</c:v>
                </c:pt>
                <c:pt idx="3368">
                  <c:v>2.0971176624297998</c:v>
                </c:pt>
                <c:pt idx="3369">
                  <c:v>2.1566097736358598</c:v>
                </c:pt>
                <c:pt idx="3370">
                  <c:v>2.12769198417663</c:v>
                </c:pt>
                <c:pt idx="3371">
                  <c:v>2.1095094680786102</c:v>
                </c:pt>
                <c:pt idx="3372">
                  <c:v>2.10772228240966</c:v>
                </c:pt>
                <c:pt idx="3373">
                  <c:v>2.1533832550048801</c:v>
                </c:pt>
                <c:pt idx="3374">
                  <c:v>2.0920939445495601</c:v>
                </c:pt>
                <c:pt idx="3375">
                  <c:v>2.1010887622833199</c:v>
                </c:pt>
                <c:pt idx="3376">
                  <c:v>2.03569436073303</c:v>
                </c:pt>
                <c:pt idx="3377">
                  <c:v>2.0386786460876398</c:v>
                </c:pt>
                <c:pt idx="3378">
                  <c:v>2.0833556652068999</c:v>
                </c:pt>
                <c:pt idx="3379">
                  <c:v>2.11128377914428</c:v>
                </c:pt>
                <c:pt idx="3380">
                  <c:v>2.1380796432495099</c:v>
                </c:pt>
                <c:pt idx="3381">
                  <c:v>2.1151645183563201</c:v>
                </c:pt>
                <c:pt idx="3382">
                  <c:v>2.1085743904113698</c:v>
                </c:pt>
                <c:pt idx="3383">
                  <c:v>2.20977354049682</c:v>
                </c:pt>
                <c:pt idx="3384">
                  <c:v>2.1105763912200901</c:v>
                </c:pt>
                <c:pt idx="3385">
                  <c:v>2.0647943019866899</c:v>
                </c:pt>
                <c:pt idx="3386">
                  <c:v>2.1022348403930602</c:v>
                </c:pt>
                <c:pt idx="3387">
                  <c:v>2.1029462814331001</c:v>
                </c:pt>
                <c:pt idx="3388">
                  <c:v>2.0703742504119802</c:v>
                </c:pt>
                <c:pt idx="3389">
                  <c:v>2.05279040336608</c:v>
                </c:pt>
                <c:pt idx="3390">
                  <c:v>2.1206920146942099</c:v>
                </c:pt>
                <c:pt idx="3391">
                  <c:v>2.0320367813110298</c:v>
                </c:pt>
                <c:pt idx="3392">
                  <c:v>2.16452860832214</c:v>
                </c:pt>
                <c:pt idx="3393">
                  <c:v>2.13839387893676</c:v>
                </c:pt>
                <c:pt idx="3394">
                  <c:v>2.1681654453277499</c:v>
                </c:pt>
                <c:pt idx="3395">
                  <c:v>2.1169443130493102</c:v>
                </c:pt>
                <c:pt idx="3396">
                  <c:v>2.1065444946289</c:v>
                </c:pt>
                <c:pt idx="3397">
                  <c:v>2.05637454986572</c:v>
                </c:pt>
                <c:pt idx="3398">
                  <c:v>2.0831031799316402</c:v>
                </c:pt>
                <c:pt idx="3399">
                  <c:v>2.0078310966491699</c:v>
                </c:pt>
                <c:pt idx="3400">
                  <c:v>2.0833041667938201</c:v>
                </c:pt>
                <c:pt idx="3401">
                  <c:v>2.11772513389587</c:v>
                </c:pt>
                <c:pt idx="3402">
                  <c:v>2.1156358718871999</c:v>
                </c:pt>
                <c:pt idx="3403">
                  <c:v>2.1038920879364</c:v>
                </c:pt>
                <c:pt idx="3404">
                  <c:v>2.1850271224975502</c:v>
                </c:pt>
                <c:pt idx="3405">
                  <c:v>2.1796917915344198</c:v>
                </c:pt>
                <c:pt idx="3406">
                  <c:v>2.1058366298675502</c:v>
                </c:pt>
                <c:pt idx="3407">
                  <c:v>2.13150787353515</c:v>
                </c:pt>
                <c:pt idx="3408">
                  <c:v>2.0852530002593901</c:v>
                </c:pt>
                <c:pt idx="3409">
                  <c:v>2.0234360694885201</c:v>
                </c:pt>
                <c:pt idx="3410">
                  <c:v>2.1089608669281001</c:v>
                </c:pt>
                <c:pt idx="3411">
                  <c:v>2.1779139041900599</c:v>
                </c:pt>
                <c:pt idx="3412">
                  <c:v>2.17016124725341</c:v>
                </c:pt>
                <c:pt idx="3413">
                  <c:v>2.1554639339446999</c:v>
                </c:pt>
                <c:pt idx="3414">
                  <c:v>2.1603689193725502</c:v>
                </c:pt>
                <c:pt idx="3415">
                  <c:v>2.1918742656707701</c:v>
                </c:pt>
                <c:pt idx="3416">
                  <c:v>2.26962685585021</c:v>
                </c:pt>
                <c:pt idx="3417">
                  <c:v>2.2371478080749498</c:v>
                </c:pt>
                <c:pt idx="3418">
                  <c:v>2.3233115673065101</c:v>
                </c:pt>
                <c:pt idx="3419">
                  <c:v>2.2900037765502899</c:v>
                </c:pt>
                <c:pt idx="3420">
                  <c:v>2.37890124320983</c:v>
                </c:pt>
                <c:pt idx="3421">
                  <c:v>2.3316285610198899</c:v>
                </c:pt>
                <c:pt idx="3422">
                  <c:v>2.1964180469512899</c:v>
                </c:pt>
                <c:pt idx="3423">
                  <c:v>2.1912927627563401</c:v>
                </c:pt>
                <c:pt idx="3424">
                  <c:v>2.2616798877715998</c:v>
                </c:pt>
                <c:pt idx="3425">
                  <c:v>2.2136256694793701</c:v>
                </c:pt>
                <c:pt idx="3426">
                  <c:v>2.1912457942962602</c:v>
                </c:pt>
                <c:pt idx="3427">
                  <c:v>2.1994152069091699</c:v>
                </c:pt>
                <c:pt idx="3428">
                  <c:v>2.3207805156707701</c:v>
                </c:pt>
                <c:pt idx="3429">
                  <c:v>2.2737560272216699</c:v>
                </c:pt>
                <c:pt idx="3430">
                  <c:v>2.2782063484191801</c:v>
                </c:pt>
                <c:pt idx="3431">
                  <c:v>2.2495660781860298</c:v>
                </c:pt>
                <c:pt idx="3432">
                  <c:v>2.16821837425231</c:v>
                </c:pt>
                <c:pt idx="3433">
                  <c:v>2.1599047183990399</c:v>
                </c:pt>
                <c:pt idx="3434">
                  <c:v>2.1758294105529701</c:v>
                </c:pt>
                <c:pt idx="3435">
                  <c:v>2.13028860092163</c:v>
                </c:pt>
                <c:pt idx="3436">
                  <c:v>2.1579596996307302</c:v>
                </c:pt>
                <c:pt idx="3437">
                  <c:v>2.0728187561035099</c:v>
                </c:pt>
                <c:pt idx="3438">
                  <c:v>2.0751368999481201</c:v>
                </c:pt>
                <c:pt idx="3439">
                  <c:v>2.09942603111267</c:v>
                </c:pt>
                <c:pt idx="3440">
                  <c:v>2.0855195522308301</c:v>
                </c:pt>
                <c:pt idx="3441">
                  <c:v>2.1923456192016602</c:v>
                </c:pt>
                <c:pt idx="3442">
                  <c:v>2.1883978843688898</c:v>
                </c:pt>
                <c:pt idx="3443">
                  <c:v>2.1841075420379599</c:v>
                </c:pt>
                <c:pt idx="3444">
                  <c:v>2.1856052875518799</c:v>
                </c:pt>
                <c:pt idx="3445">
                  <c:v>2.13260674476623</c:v>
                </c:pt>
                <c:pt idx="3446">
                  <c:v>2.1396603584289502</c:v>
                </c:pt>
                <c:pt idx="3447">
                  <c:v>2.2450363636016801</c:v>
                </c:pt>
                <c:pt idx="3448">
                  <c:v>2.1643085479736301</c:v>
                </c:pt>
                <c:pt idx="3449">
                  <c:v>2.0946786403656001</c:v>
                </c:pt>
                <c:pt idx="3450">
                  <c:v>2.0977077484130802</c:v>
                </c:pt>
                <c:pt idx="3451">
                  <c:v>2.1328954696655198</c:v>
                </c:pt>
                <c:pt idx="3452">
                  <c:v>2.1253278255462602</c:v>
                </c:pt>
                <c:pt idx="3453">
                  <c:v>2.1489291191100999</c:v>
                </c:pt>
                <c:pt idx="3454">
                  <c:v>2.1445188522338801</c:v>
                </c:pt>
                <c:pt idx="3455">
                  <c:v>2.1460278034210201</c:v>
                </c:pt>
                <c:pt idx="3456">
                  <c:v>2.1975133419036799</c:v>
                </c:pt>
                <c:pt idx="3457">
                  <c:v>2.1077115535736</c:v>
                </c:pt>
                <c:pt idx="3458">
                  <c:v>2.1141407489776598</c:v>
                </c:pt>
                <c:pt idx="3459">
                  <c:v>2.0201058387756299</c:v>
                </c:pt>
                <c:pt idx="3460">
                  <c:v>2.0666234493255602</c:v>
                </c:pt>
                <c:pt idx="3461">
                  <c:v>2.0557997226714999</c:v>
                </c:pt>
                <c:pt idx="3462">
                  <c:v>2.0727455615997301</c:v>
                </c:pt>
                <c:pt idx="3463">
                  <c:v>2.1120901107788002</c:v>
                </c:pt>
                <c:pt idx="3464">
                  <c:v>2.03716945648193</c:v>
                </c:pt>
                <c:pt idx="3465">
                  <c:v>2.10200715065002</c:v>
                </c:pt>
                <c:pt idx="3466">
                  <c:v>2.0854456424713099</c:v>
                </c:pt>
                <c:pt idx="3467">
                  <c:v>2.0145680904388401</c:v>
                </c:pt>
                <c:pt idx="3468">
                  <c:v>1.9745796918869001</c:v>
                </c:pt>
                <c:pt idx="3469">
                  <c:v>2.06863164901733</c:v>
                </c:pt>
                <c:pt idx="3470">
                  <c:v>2.04005670547485</c:v>
                </c:pt>
                <c:pt idx="3471">
                  <c:v>2.0600306987762398</c:v>
                </c:pt>
                <c:pt idx="3472">
                  <c:v>2.1269371509552002</c:v>
                </c:pt>
                <c:pt idx="3473">
                  <c:v>2.11617755889892</c:v>
                </c:pt>
                <c:pt idx="3474">
                  <c:v>2.1096813678741402</c:v>
                </c:pt>
                <c:pt idx="3475">
                  <c:v>2.22419261932373</c:v>
                </c:pt>
                <c:pt idx="3476">
                  <c:v>2.0448505878448402</c:v>
                </c:pt>
                <c:pt idx="3477">
                  <c:v>2.1092839241027801</c:v>
                </c:pt>
                <c:pt idx="3478">
                  <c:v>2.0832738876342698</c:v>
                </c:pt>
                <c:pt idx="3479">
                  <c:v>2.0661365985870299</c:v>
                </c:pt>
                <c:pt idx="3480">
                  <c:v>2.0188229084014799</c:v>
                </c:pt>
                <c:pt idx="3481">
                  <c:v>2.07653355598449</c:v>
                </c:pt>
                <c:pt idx="3482">
                  <c:v>2.0665929317474299</c:v>
                </c:pt>
                <c:pt idx="3483">
                  <c:v>2.07506895065307</c:v>
                </c:pt>
                <c:pt idx="3484">
                  <c:v>1.98690617084503</c:v>
                </c:pt>
                <c:pt idx="3485">
                  <c:v>2.0416920185089098</c:v>
                </c:pt>
                <c:pt idx="3486">
                  <c:v>2.0639007091522199</c:v>
                </c:pt>
                <c:pt idx="3487">
                  <c:v>2.0226018428802401</c:v>
                </c:pt>
                <c:pt idx="3488">
                  <c:v>2.0284185409545898</c:v>
                </c:pt>
                <c:pt idx="3489">
                  <c:v>2.0413436889648402</c:v>
                </c:pt>
                <c:pt idx="3490">
                  <c:v>2.04001760482788</c:v>
                </c:pt>
                <c:pt idx="3491">
                  <c:v>2.0418753623962398</c:v>
                </c:pt>
                <c:pt idx="3492">
                  <c:v>2.0251426696777299</c:v>
                </c:pt>
                <c:pt idx="3493">
                  <c:v>2.02435302734375</c:v>
                </c:pt>
                <c:pt idx="3494">
                  <c:v>2.0675296783447199</c:v>
                </c:pt>
                <c:pt idx="3495">
                  <c:v>2.1417212486267001</c:v>
                </c:pt>
                <c:pt idx="3496">
                  <c:v>2.0515999794006299</c:v>
                </c:pt>
                <c:pt idx="3497">
                  <c:v>2.1163771152496298</c:v>
                </c:pt>
                <c:pt idx="3498">
                  <c:v>2.10017561912536</c:v>
                </c:pt>
                <c:pt idx="3499">
                  <c:v>2.0254807472228999</c:v>
                </c:pt>
                <c:pt idx="3500">
                  <c:v>2.1226990222930899</c:v>
                </c:pt>
                <c:pt idx="3501">
                  <c:v>2.0678949356079102</c:v>
                </c:pt>
                <c:pt idx="3502">
                  <c:v>2.1304497718811</c:v>
                </c:pt>
                <c:pt idx="3503">
                  <c:v>2.1231784820556601</c:v>
                </c:pt>
                <c:pt idx="3504">
                  <c:v>2.2276146411895699</c:v>
                </c:pt>
                <c:pt idx="3505">
                  <c:v>2.26974129676818</c:v>
                </c:pt>
                <c:pt idx="3506">
                  <c:v>2.22198009490966</c:v>
                </c:pt>
                <c:pt idx="3507">
                  <c:v>2.1491827964782702</c:v>
                </c:pt>
                <c:pt idx="3508">
                  <c:v>2.1683614253997798</c:v>
                </c:pt>
                <c:pt idx="3509">
                  <c:v>2.0943431854247998</c:v>
                </c:pt>
                <c:pt idx="3510">
                  <c:v>2.12563157081604</c:v>
                </c:pt>
                <c:pt idx="3511">
                  <c:v>2.1683762073516801</c:v>
                </c:pt>
                <c:pt idx="3512">
                  <c:v>2.2122032642364502</c:v>
                </c:pt>
                <c:pt idx="3513">
                  <c:v>2.1647534370422301</c:v>
                </c:pt>
                <c:pt idx="3514">
                  <c:v>2.15836334228515</c:v>
                </c:pt>
                <c:pt idx="3515">
                  <c:v>2.1198346614837602</c:v>
                </c:pt>
                <c:pt idx="3516">
                  <c:v>2.1995096206664999</c:v>
                </c:pt>
                <c:pt idx="3517">
                  <c:v>2.18832206726074</c:v>
                </c:pt>
                <c:pt idx="3518">
                  <c:v>2.1566147804260201</c:v>
                </c:pt>
                <c:pt idx="3519">
                  <c:v>2.1606628894805899</c:v>
                </c:pt>
                <c:pt idx="3520">
                  <c:v>2.1419999599456698</c:v>
                </c:pt>
                <c:pt idx="3521">
                  <c:v>2.1475293636321999</c:v>
                </c:pt>
                <c:pt idx="3522">
                  <c:v>2.1477642059326101</c:v>
                </c:pt>
                <c:pt idx="3523">
                  <c:v>2.28695440292358</c:v>
                </c:pt>
                <c:pt idx="3524">
                  <c:v>2.2285280227661102</c:v>
                </c:pt>
                <c:pt idx="3525">
                  <c:v>2.25863432884216</c:v>
                </c:pt>
                <c:pt idx="3526">
                  <c:v>2.1630620956420898</c:v>
                </c:pt>
                <c:pt idx="3527">
                  <c:v>2.2295551300048801</c:v>
                </c:pt>
                <c:pt idx="3528">
                  <c:v>2.29171538352966</c:v>
                </c:pt>
                <c:pt idx="3529">
                  <c:v>2.27054691314697</c:v>
                </c:pt>
                <c:pt idx="3530">
                  <c:v>2.1637165546417201</c:v>
                </c:pt>
                <c:pt idx="3531">
                  <c:v>2.2521934509277299</c:v>
                </c:pt>
                <c:pt idx="3532">
                  <c:v>2.1886186599731401</c:v>
                </c:pt>
                <c:pt idx="3533">
                  <c:v>2.20246005058288</c:v>
                </c:pt>
                <c:pt idx="3534">
                  <c:v>2.2370481491088801</c:v>
                </c:pt>
                <c:pt idx="3535">
                  <c:v>2.2151687145233101</c:v>
                </c:pt>
                <c:pt idx="3536">
                  <c:v>2.2259628772735498</c:v>
                </c:pt>
                <c:pt idx="3537">
                  <c:v>2.1914496421813898</c:v>
                </c:pt>
                <c:pt idx="3538">
                  <c:v>2.1106662750244101</c:v>
                </c:pt>
                <c:pt idx="3539">
                  <c:v>2.11693239212036</c:v>
                </c:pt>
                <c:pt idx="3540">
                  <c:v>2.20046687126159</c:v>
                </c:pt>
                <c:pt idx="3541">
                  <c:v>2.2582106590270898</c:v>
                </c:pt>
                <c:pt idx="3542">
                  <c:v>2.1779499053954998</c:v>
                </c:pt>
                <c:pt idx="3543">
                  <c:v>2.1414194107055602</c:v>
                </c:pt>
                <c:pt idx="3544">
                  <c:v>2.1963090896606401</c:v>
                </c:pt>
                <c:pt idx="3545">
                  <c:v>2.17713046073913</c:v>
                </c:pt>
                <c:pt idx="3546">
                  <c:v>2.2090771198272701</c:v>
                </c:pt>
                <c:pt idx="3547">
                  <c:v>2.2005927562713601</c:v>
                </c:pt>
                <c:pt idx="3548">
                  <c:v>2.19191074371337</c:v>
                </c:pt>
                <c:pt idx="3549">
                  <c:v>2.18238997459411</c:v>
                </c:pt>
                <c:pt idx="3550">
                  <c:v>2.1375043392181299</c:v>
                </c:pt>
                <c:pt idx="3551">
                  <c:v>2.05516505241394</c:v>
                </c:pt>
                <c:pt idx="3552">
                  <c:v>2.1526432037353498</c:v>
                </c:pt>
                <c:pt idx="3553">
                  <c:v>2.13094830513</c:v>
                </c:pt>
                <c:pt idx="3554">
                  <c:v>2.1994028091430602</c:v>
                </c:pt>
                <c:pt idx="3555">
                  <c:v>2.1639723777770898</c:v>
                </c:pt>
                <c:pt idx="3556">
                  <c:v>2.2691240310668901</c:v>
                </c:pt>
                <c:pt idx="3557">
                  <c:v>2.19411993026733</c:v>
                </c:pt>
                <c:pt idx="3558">
                  <c:v>2.2573394775390598</c:v>
                </c:pt>
                <c:pt idx="3559">
                  <c:v>2.2205712795257502</c:v>
                </c:pt>
                <c:pt idx="3560">
                  <c:v>2.1934652328491202</c:v>
                </c:pt>
                <c:pt idx="3561">
                  <c:v>2.1771972179412802</c:v>
                </c:pt>
                <c:pt idx="3562">
                  <c:v>2.2136960029602002</c:v>
                </c:pt>
                <c:pt idx="3563">
                  <c:v>2.1759226322174001</c:v>
                </c:pt>
                <c:pt idx="3564">
                  <c:v>2.1776092052459699</c:v>
                </c:pt>
                <c:pt idx="3565">
                  <c:v>2.1822264194488499</c:v>
                </c:pt>
                <c:pt idx="3566">
                  <c:v>2.1481974124908398</c:v>
                </c:pt>
                <c:pt idx="3567">
                  <c:v>2.15505623817443</c:v>
                </c:pt>
                <c:pt idx="3568">
                  <c:v>2.1302621364593501</c:v>
                </c:pt>
                <c:pt idx="3569">
                  <c:v>2.1875157356262198</c:v>
                </c:pt>
                <c:pt idx="3570">
                  <c:v>2.1892051696777299</c:v>
                </c:pt>
                <c:pt idx="3571">
                  <c:v>2.2017514705657901</c:v>
                </c:pt>
                <c:pt idx="3572">
                  <c:v>2.1884729862213099</c:v>
                </c:pt>
                <c:pt idx="3573">
                  <c:v>2.1448202133178702</c:v>
                </c:pt>
                <c:pt idx="3574">
                  <c:v>2.1403505802154501</c:v>
                </c:pt>
                <c:pt idx="3575">
                  <c:v>2.1080231666564901</c:v>
                </c:pt>
                <c:pt idx="3576">
                  <c:v>2.1486229896545401</c:v>
                </c:pt>
                <c:pt idx="3577">
                  <c:v>2.1414904594421298</c:v>
                </c:pt>
                <c:pt idx="3578">
                  <c:v>2.08691358566284</c:v>
                </c:pt>
                <c:pt idx="3579">
                  <c:v>2.2178688049316402</c:v>
                </c:pt>
                <c:pt idx="3580">
                  <c:v>2.2326033115386901</c:v>
                </c:pt>
                <c:pt idx="3581">
                  <c:v>2.18718361854553</c:v>
                </c:pt>
                <c:pt idx="3582">
                  <c:v>2.11337685585021</c:v>
                </c:pt>
                <c:pt idx="3583">
                  <c:v>2.0927355289459202</c:v>
                </c:pt>
                <c:pt idx="3584">
                  <c:v>2.1542720794677699</c:v>
                </c:pt>
                <c:pt idx="3585">
                  <c:v>2.1544408798217698</c:v>
                </c:pt>
                <c:pt idx="3586">
                  <c:v>2.17629814147949</c:v>
                </c:pt>
                <c:pt idx="3587">
                  <c:v>2.1579053401946999</c:v>
                </c:pt>
                <c:pt idx="3588">
                  <c:v>2.1322958469390798</c:v>
                </c:pt>
                <c:pt idx="3589">
                  <c:v>2.10736083984375</c:v>
                </c:pt>
                <c:pt idx="3590">
                  <c:v>2.1039838790893501</c:v>
                </c:pt>
                <c:pt idx="3591">
                  <c:v>2.0964391231536799</c:v>
                </c:pt>
                <c:pt idx="3592">
                  <c:v>2.0730073451995801</c:v>
                </c:pt>
                <c:pt idx="3593">
                  <c:v>2.1029038429260201</c:v>
                </c:pt>
                <c:pt idx="3594">
                  <c:v>2.0998301506042401</c:v>
                </c:pt>
                <c:pt idx="3595">
                  <c:v>2.12151598930358</c:v>
                </c:pt>
                <c:pt idx="3596">
                  <c:v>2.1692333221435498</c:v>
                </c:pt>
                <c:pt idx="3597">
                  <c:v>2.13480448722839</c:v>
                </c:pt>
                <c:pt idx="3598">
                  <c:v>2.1740140914916899</c:v>
                </c:pt>
                <c:pt idx="3599">
                  <c:v>2.1083099842071502</c:v>
                </c:pt>
                <c:pt idx="3600">
                  <c:v>2.2112665176391602</c:v>
                </c:pt>
                <c:pt idx="3601">
                  <c:v>2.1286718845367401</c:v>
                </c:pt>
                <c:pt idx="3602">
                  <c:v>2.1445856094360298</c:v>
                </c:pt>
                <c:pt idx="3603">
                  <c:v>2.1110661029815598</c:v>
                </c:pt>
                <c:pt idx="3604">
                  <c:v>2.1165959835052401</c:v>
                </c:pt>
                <c:pt idx="3605">
                  <c:v>2.1707999706268302</c:v>
                </c:pt>
                <c:pt idx="3606">
                  <c:v>2.1790502071380602</c:v>
                </c:pt>
                <c:pt idx="3607">
                  <c:v>2.1531298160552899</c:v>
                </c:pt>
                <c:pt idx="3608">
                  <c:v>2.1949687004089302</c:v>
                </c:pt>
                <c:pt idx="3609">
                  <c:v>2.15646767616271</c:v>
                </c:pt>
                <c:pt idx="3610">
                  <c:v>2.1850326061248699</c:v>
                </c:pt>
                <c:pt idx="3611">
                  <c:v>2.2491757869720401</c:v>
                </c:pt>
                <c:pt idx="3612">
                  <c:v>2.19944024085998</c:v>
                </c:pt>
                <c:pt idx="3613">
                  <c:v>2.0867815017700102</c:v>
                </c:pt>
                <c:pt idx="3614">
                  <c:v>2.1512475013732901</c:v>
                </c:pt>
                <c:pt idx="3615">
                  <c:v>2.1772596836089999</c:v>
                </c:pt>
                <c:pt idx="3616">
                  <c:v>2.1332516670227002</c:v>
                </c:pt>
                <c:pt idx="3617">
                  <c:v>2.1673390865325901</c:v>
                </c:pt>
                <c:pt idx="3618">
                  <c:v>2.1513307094573899</c:v>
                </c:pt>
                <c:pt idx="3619">
                  <c:v>2.16213822364807</c:v>
                </c:pt>
                <c:pt idx="3620">
                  <c:v>2.12134337425231</c:v>
                </c:pt>
                <c:pt idx="3621">
                  <c:v>2.1250352859496999</c:v>
                </c:pt>
                <c:pt idx="3622">
                  <c:v>2.16393566131591</c:v>
                </c:pt>
                <c:pt idx="3623">
                  <c:v>2.1585836410522399</c:v>
                </c:pt>
                <c:pt idx="3624">
                  <c:v>2.1973526477813698</c:v>
                </c:pt>
                <c:pt idx="3625">
                  <c:v>2.24098443984985</c:v>
                </c:pt>
                <c:pt idx="3626">
                  <c:v>2.2427351474761901</c:v>
                </c:pt>
                <c:pt idx="3627">
                  <c:v>2.14951491355896</c:v>
                </c:pt>
                <c:pt idx="3628">
                  <c:v>2.25259017944335</c:v>
                </c:pt>
                <c:pt idx="3629">
                  <c:v>2.1981945037841699</c:v>
                </c:pt>
                <c:pt idx="3630">
                  <c:v>2.1117813587188698</c:v>
                </c:pt>
                <c:pt idx="3631">
                  <c:v>2.2573471069335902</c:v>
                </c:pt>
                <c:pt idx="3632">
                  <c:v>2.1290011405944802</c:v>
                </c:pt>
                <c:pt idx="3633">
                  <c:v>2.15627121925354</c:v>
                </c:pt>
                <c:pt idx="3634">
                  <c:v>2.1984887123107901</c:v>
                </c:pt>
                <c:pt idx="3635">
                  <c:v>2.19460678100585</c:v>
                </c:pt>
                <c:pt idx="3636">
                  <c:v>2.2652926445007302</c:v>
                </c:pt>
                <c:pt idx="3637">
                  <c:v>2.2879376411437899</c:v>
                </c:pt>
                <c:pt idx="3638">
                  <c:v>2.2611653804778999</c:v>
                </c:pt>
                <c:pt idx="3639">
                  <c:v>2.2511937618255602</c:v>
                </c:pt>
                <c:pt idx="3640">
                  <c:v>2.2743949890136701</c:v>
                </c:pt>
                <c:pt idx="3641">
                  <c:v>2.2665758132934499</c:v>
                </c:pt>
                <c:pt idx="3642">
                  <c:v>2.16995644569396</c:v>
                </c:pt>
                <c:pt idx="3643">
                  <c:v>2.1931180953979399</c:v>
                </c:pt>
                <c:pt idx="3644">
                  <c:v>2.2597198486328098</c:v>
                </c:pt>
                <c:pt idx="3645">
                  <c:v>2.20158338546752</c:v>
                </c:pt>
                <c:pt idx="3646">
                  <c:v>2.0809557437896702</c:v>
                </c:pt>
                <c:pt idx="3647">
                  <c:v>2.15793776512146</c:v>
                </c:pt>
                <c:pt idx="3648">
                  <c:v>2.2583029270172101</c:v>
                </c:pt>
                <c:pt idx="3649">
                  <c:v>2.1688416004180899</c:v>
                </c:pt>
                <c:pt idx="3650">
                  <c:v>2.1767561435699401</c:v>
                </c:pt>
                <c:pt idx="3651">
                  <c:v>2.1813468933105402</c:v>
                </c:pt>
                <c:pt idx="3652">
                  <c:v>2.2144589424133301</c:v>
                </c:pt>
                <c:pt idx="3653">
                  <c:v>2.2770128250121999</c:v>
                </c:pt>
                <c:pt idx="3654">
                  <c:v>2.2666809558868399</c:v>
                </c:pt>
                <c:pt idx="3655">
                  <c:v>2.21048378944396</c:v>
                </c:pt>
                <c:pt idx="3656">
                  <c:v>2.1633832454681299</c:v>
                </c:pt>
                <c:pt idx="3657">
                  <c:v>2.2079010009765598</c:v>
                </c:pt>
                <c:pt idx="3658">
                  <c:v>2.1922922134399401</c:v>
                </c:pt>
                <c:pt idx="3659">
                  <c:v>2.16306328773498</c:v>
                </c:pt>
                <c:pt idx="3660">
                  <c:v>2.2420127391815101</c:v>
                </c:pt>
                <c:pt idx="3661">
                  <c:v>2.2606928348541202</c:v>
                </c:pt>
                <c:pt idx="3662">
                  <c:v>2.2053856849670401</c:v>
                </c:pt>
                <c:pt idx="3663">
                  <c:v>2.2148292064666699</c:v>
                </c:pt>
                <c:pt idx="3664">
                  <c:v>2.2021534442901598</c:v>
                </c:pt>
                <c:pt idx="3665">
                  <c:v>2.1766660213470401</c:v>
                </c:pt>
                <c:pt idx="3666">
                  <c:v>2.18683910369873</c:v>
                </c:pt>
                <c:pt idx="3667">
                  <c:v>2.1547400951385498</c:v>
                </c:pt>
                <c:pt idx="3668">
                  <c:v>2.1820757389068599</c:v>
                </c:pt>
                <c:pt idx="3669">
                  <c:v>2.2149312496185298</c:v>
                </c:pt>
                <c:pt idx="3670">
                  <c:v>2.2350440025329501</c:v>
                </c:pt>
                <c:pt idx="3671">
                  <c:v>2.2453086376190101</c:v>
                </c:pt>
                <c:pt idx="3672">
                  <c:v>2.30898666381835</c:v>
                </c:pt>
                <c:pt idx="3673">
                  <c:v>2.2543065547943102</c:v>
                </c:pt>
                <c:pt idx="3674">
                  <c:v>2.2378187179565399</c:v>
                </c:pt>
                <c:pt idx="3675">
                  <c:v>2.2451522350311199</c:v>
                </c:pt>
                <c:pt idx="3676">
                  <c:v>2.2306683063507</c:v>
                </c:pt>
                <c:pt idx="3677">
                  <c:v>2.27067565917968</c:v>
                </c:pt>
                <c:pt idx="3678">
                  <c:v>2.1863145828246999</c:v>
                </c:pt>
                <c:pt idx="3679">
                  <c:v>2.1906538009643501</c:v>
                </c:pt>
                <c:pt idx="3680">
                  <c:v>2.2318272590637198</c:v>
                </c:pt>
                <c:pt idx="3681">
                  <c:v>2.2319197654724099</c:v>
                </c:pt>
                <c:pt idx="3682">
                  <c:v>2.1878175735473602</c:v>
                </c:pt>
                <c:pt idx="3683">
                  <c:v>2.2485036849975502</c:v>
                </c:pt>
                <c:pt idx="3684">
                  <c:v>2.1844575405120801</c:v>
                </c:pt>
                <c:pt idx="3685">
                  <c:v>2.2496588230132999</c:v>
                </c:pt>
                <c:pt idx="3686">
                  <c:v>2.1582801342010498</c:v>
                </c:pt>
                <c:pt idx="3687">
                  <c:v>2.1680910587310702</c:v>
                </c:pt>
                <c:pt idx="3688">
                  <c:v>2.1246647834777801</c:v>
                </c:pt>
                <c:pt idx="3689">
                  <c:v>2.14639067649841</c:v>
                </c:pt>
                <c:pt idx="3690">
                  <c:v>2.1480071544647199</c:v>
                </c:pt>
                <c:pt idx="3691">
                  <c:v>2.1520743370056099</c:v>
                </c:pt>
                <c:pt idx="3692">
                  <c:v>2.2064762115478498</c:v>
                </c:pt>
                <c:pt idx="3693">
                  <c:v>2.1766796112060498</c:v>
                </c:pt>
                <c:pt idx="3694">
                  <c:v>2.1862843036651598</c:v>
                </c:pt>
                <c:pt idx="3695">
                  <c:v>2.18069171905517</c:v>
                </c:pt>
                <c:pt idx="3696">
                  <c:v>2.12795686721801</c:v>
                </c:pt>
                <c:pt idx="3697">
                  <c:v>2.1687107086181601</c:v>
                </c:pt>
                <c:pt idx="3698">
                  <c:v>2.1044104099273602</c:v>
                </c:pt>
                <c:pt idx="3699">
                  <c:v>2.1422207355499201</c:v>
                </c:pt>
                <c:pt idx="3700">
                  <c:v>2.1149659156799299</c:v>
                </c:pt>
                <c:pt idx="3701">
                  <c:v>2.1842410564422599</c:v>
                </c:pt>
                <c:pt idx="3702">
                  <c:v>2.1429963111877401</c:v>
                </c:pt>
                <c:pt idx="3703">
                  <c:v>2.1517975330352699</c:v>
                </c:pt>
                <c:pt idx="3704">
                  <c:v>2.1491296291351301</c:v>
                </c:pt>
                <c:pt idx="3705">
                  <c:v>2.17473292350769</c:v>
                </c:pt>
                <c:pt idx="3706">
                  <c:v>2.1191806793212802</c:v>
                </c:pt>
                <c:pt idx="3707">
                  <c:v>2.2297887802124001</c:v>
                </c:pt>
                <c:pt idx="3708">
                  <c:v>2.1538388729095401</c:v>
                </c:pt>
                <c:pt idx="3709">
                  <c:v>2.23011302947998</c:v>
                </c:pt>
                <c:pt idx="3710">
                  <c:v>2.2144026756286599</c:v>
                </c:pt>
                <c:pt idx="3711">
                  <c:v>2.2933273315429599</c:v>
                </c:pt>
                <c:pt idx="3712">
                  <c:v>2.22234034538269</c:v>
                </c:pt>
                <c:pt idx="3713">
                  <c:v>2.1473903656005802</c:v>
                </c:pt>
                <c:pt idx="3714">
                  <c:v>2.1495225429534899</c:v>
                </c:pt>
                <c:pt idx="3715">
                  <c:v>2.1518759727478001</c:v>
                </c:pt>
                <c:pt idx="3716">
                  <c:v>2.1828975677490199</c:v>
                </c:pt>
                <c:pt idx="3717">
                  <c:v>2.1670978069305402</c:v>
                </c:pt>
                <c:pt idx="3718">
                  <c:v>2.1269683837890598</c:v>
                </c:pt>
                <c:pt idx="3719">
                  <c:v>2.1213450431823699</c:v>
                </c:pt>
                <c:pt idx="3720">
                  <c:v>2.1369762420654199</c:v>
                </c:pt>
                <c:pt idx="3721">
                  <c:v>2.1504716873168901</c:v>
                </c:pt>
                <c:pt idx="3722">
                  <c:v>2.22446417808532</c:v>
                </c:pt>
                <c:pt idx="3723">
                  <c:v>2.18518662452697</c:v>
                </c:pt>
                <c:pt idx="3724">
                  <c:v>2.1763217449188201</c:v>
                </c:pt>
                <c:pt idx="3725">
                  <c:v>2.1708424091339098</c:v>
                </c:pt>
                <c:pt idx="3726">
                  <c:v>2.2175116539001398</c:v>
                </c:pt>
                <c:pt idx="3727">
                  <c:v>2.2671630382537802</c:v>
                </c:pt>
                <c:pt idx="3728">
                  <c:v>2.2095358371734601</c:v>
                </c:pt>
                <c:pt idx="3729">
                  <c:v>2.2499439716339098</c:v>
                </c:pt>
                <c:pt idx="3730">
                  <c:v>2.2600247859954798</c:v>
                </c:pt>
                <c:pt idx="3731">
                  <c:v>2.2519145011901802</c:v>
                </c:pt>
                <c:pt idx="3732">
                  <c:v>2.3169820308685298</c:v>
                </c:pt>
                <c:pt idx="3733">
                  <c:v>2.2952864170074401</c:v>
                </c:pt>
                <c:pt idx="3734">
                  <c:v>2.2368073463439901</c:v>
                </c:pt>
                <c:pt idx="3735">
                  <c:v>2.3282434940338099</c:v>
                </c:pt>
                <c:pt idx="3736">
                  <c:v>2.2794001102447501</c:v>
                </c:pt>
                <c:pt idx="3737">
                  <c:v>2.2438120841979901</c:v>
                </c:pt>
                <c:pt idx="3738">
                  <c:v>2.34832286834716</c:v>
                </c:pt>
                <c:pt idx="3739">
                  <c:v>2.2650399208068799</c:v>
                </c:pt>
                <c:pt idx="3740">
                  <c:v>2.2680974006652801</c:v>
                </c:pt>
                <c:pt idx="3741">
                  <c:v>2.2817206382751398</c:v>
                </c:pt>
                <c:pt idx="3742">
                  <c:v>2.2338016033172599</c:v>
                </c:pt>
                <c:pt idx="3743">
                  <c:v>2.2830212116241402</c:v>
                </c:pt>
                <c:pt idx="3744">
                  <c:v>2.2962241172790501</c:v>
                </c:pt>
                <c:pt idx="3745">
                  <c:v>2.2777225971221902</c:v>
                </c:pt>
                <c:pt idx="3746">
                  <c:v>2.3091478347778298</c:v>
                </c:pt>
                <c:pt idx="3747">
                  <c:v>2.3196063041686998</c:v>
                </c:pt>
                <c:pt idx="3748">
                  <c:v>2.3476014137268</c:v>
                </c:pt>
                <c:pt idx="3749">
                  <c:v>2.3181357383728001</c:v>
                </c:pt>
                <c:pt idx="3750">
                  <c:v>2.39956450462341</c:v>
                </c:pt>
                <c:pt idx="3751">
                  <c:v>2.4463798999786301</c:v>
                </c:pt>
                <c:pt idx="3752">
                  <c:v>2.3188099861145002</c:v>
                </c:pt>
                <c:pt idx="3753">
                  <c:v>2.3648667335510201</c:v>
                </c:pt>
                <c:pt idx="3754">
                  <c:v>2.2901256084442099</c:v>
                </c:pt>
                <c:pt idx="3755">
                  <c:v>2.3094203472137398</c:v>
                </c:pt>
                <c:pt idx="3756">
                  <c:v>2.2920386791229199</c:v>
                </c:pt>
                <c:pt idx="3757">
                  <c:v>2.3462636470794598</c:v>
                </c:pt>
                <c:pt idx="3758">
                  <c:v>2.3277359008789</c:v>
                </c:pt>
                <c:pt idx="3759">
                  <c:v>2.2549700736999498</c:v>
                </c:pt>
                <c:pt idx="3760">
                  <c:v>2.1845278739929199</c:v>
                </c:pt>
                <c:pt idx="3761">
                  <c:v>2.2349038124084402</c:v>
                </c:pt>
                <c:pt idx="3762">
                  <c:v>2.2471325397491402</c:v>
                </c:pt>
                <c:pt idx="3763">
                  <c:v>2.2005591392517001</c:v>
                </c:pt>
                <c:pt idx="3764">
                  <c:v>2.2091863155364901</c:v>
                </c:pt>
                <c:pt idx="3765">
                  <c:v>2.2312827110290501</c:v>
                </c:pt>
                <c:pt idx="3766">
                  <c:v>2.14720511436462</c:v>
                </c:pt>
                <c:pt idx="3767">
                  <c:v>2.2433102130889799</c:v>
                </c:pt>
                <c:pt idx="3768">
                  <c:v>2.1841177940368599</c:v>
                </c:pt>
                <c:pt idx="3769">
                  <c:v>2.2074019908904998</c:v>
                </c:pt>
                <c:pt idx="3770">
                  <c:v>2.1758465766906698</c:v>
                </c:pt>
                <c:pt idx="3771">
                  <c:v>2.1907463073730402</c:v>
                </c:pt>
                <c:pt idx="3772">
                  <c:v>2.1962027549743599</c:v>
                </c:pt>
                <c:pt idx="3773">
                  <c:v>2.20568370819091</c:v>
                </c:pt>
                <c:pt idx="3774">
                  <c:v>2.2362873554229701</c:v>
                </c:pt>
                <c:pt idx="3775">
                  <c:v>2.2730016708374001</c:v>
                </c:pt>
                <c:pt idx="3776">
                  <c:v>2.20007967948913</c:v>
                </c:pt>
                <c:pt idx="3777">
                  <c:v>2.2534263134002601</c:v>
                </c:pt>
                <c:pt idx="3778">
                  <c:v>2.30008697509765</c:v>
                </c:pt>
                <c:pt idx="3779">
                  <c:v>2.2366130352020201</c:v>
                </c:pt>
                <c:pt idx="3780">
                  <c:v>2.1997725963592498</c:v>
                </c:pt>
                <c:pt idx="3781">
                  <c:v>2.2791767120361301</c:v>
                </c:pt>
                <c:pt idx="3782">
                  <c:v>2.25002837181091</c:v>
                </c:pt>
                <c:pt idx="3783">
                  <c:v>2.2468349933624201</c:v>
                </c:pt>
                <c:pt idx="3784">
                  <c:v>2.2107155323028498</c:v>
                </c:pt>
                <c:pt idx="3785">
                  <c:v>2.1266245841979901</c:v>
                </c:pt>
                <c:pt idx="3786">
                  <c:v>2.1328673362731898</c:v>
                </c:pt>
                <c:pt idx="3787">
                  <c:v>2.1980164051055899</c:v>
                </c:pt>
                <c:pt idx="3788">
                  <c:v>2.1872918605804399</c:v>
                </c:pt>
                <c:pt idx="3789">
                  <c:v>2.1663534641265798</c:v>
                </c:pt>
                <c:pt idx="3790">
                  <c:v>2.1989233493804901</c:v>
                </c:pt>
                <c:pt idx="3791">
                  <c:v>2.2026216983795099</c:v>
                </c:pt>
                <c:pt idx="3792">
                  <c:v>2.1869237422943102</c:v>
                </c:pt>
                <c:pt idx="3793">
                  <c:v>2.2181003093719398</c:v>
                </c:pt>
                <c:pt idx="3794">
                  <c:v>2.2313144207000701</c:v>
                </c:pt>
                <c:pt idx="3795">
                  <c:v>2.1571393013000399</c:v>
                </c:pt>
                <c:pt idx="3796">
                  <c:v>2.1295263767242401</c:v>
                </c:pt>
                <c:pt idx="3797">
                  <c:v>2.1834766864776598</c:v>
                </c:pt>
                <c:pt idx="3798">
                  <c:v>2.1753258705139098</c:v>
                </c:pt>
                <c:pt idx="3799">
                  <c:v>2.0969045162200901</c:v>
                </c:pt>
                <c:pt idx="3800">
                  <c:v>2.2184860706329301</c:v>
                </c:pt>
                <c:pt idx="3801">
                  <c:v>2.2460620403289702</c:v>
                </c:pt>
                <c:pt idx="3802">
                  <c:v>2.16237044334411</c:v>
                </c:pt>
                <c:pt idx="3803">
                  <c:v>2.2188150882720898</c:v>
                </c:pt>
                <c:pt idx="3804">
                  <c:v>2.1150555610656698</c:v>
                </c:pt>
                <c:pt idx="3805">
                  <c:v>2.1435797214507999</c:v>
                </c:pt>
                <c:pt idx="3806">
                  <c:v>2.1597867012023899</c:v>
                </c:pt>
                <c:pt idx="3807">
                  <c:v>2.2370071411132799</c:v>
                </c:pt>
                <c:pt idx="3808">
                  <c:v>2.2512993812561</c:v>
                </c:pt>
                <c:pt idx="3809">
                  <c:v>2.1757957935333199</c:v>
                </c:pt>
                <c:pt idx="3810">
                  <c:v>2.2439556121826101</c:v>
                </c:pt>
                <c:pt idx="3811">
                  <c:v>2.1997008323669398</c:v>
                </c:pt>
                <c:pt idx="3812">
                  <c:v>2.1831254959106401</c:v>
                </c:pt>
                <c:pt idx="3813">
                  <c:v>2.13609623908996</c:v>
                </c:pt>
                <c:pt idx="3814">
                  <c:v>2.19879794120788</c:v>
                </c:pt>
                <c:pt idx="3815">
                  <c:v>2.2044439315795898</c:v>
                </c:pt>
                <c:pt idx="3816">
                  <c:v>2.16005206108093</c:v>
                </c:pt>
                <c:pt idx="3817">
                  <c:v>2.2198243141174299</c:v>
                </c:pt>
                <c:pt idx="3818">
                  <c:v>2.1852135658264098</c:v>
                </c:pt>
                <c:pt idx="3819">
                  <c:v>2.1891734600067099</c:v>
                </c:pt>
                <c:pt idx="3820">
                  <c:v>2.1427519321441602</c:v>
                </c:pt>
                <c:pt idx="3821">
                  <c:v>2.2431373596191402</c:v>
                </c:pt>
                <c:pt idx="3822">
                  <c:v>2.2763214111328098</c:v>
                </c:pt>
                <c:pt idx="3823">
                  <c:v>2.1534759998321502</c:v>
                </c:pt>
                <c:pt idx="3824">
                  <c:v>2.1107516288757302</c:v>
                </c:pt>
                <c:pt idx="3825">
                  <c:v>2.0912351608276301</c:v>
                </c:pt>
                <c:pt idx="3826">
                  <c:v>2.14375400543212</c:v>
                </c:pt>
                <c:pt idx="3827">
                  <c:v>2.1732995510101301</c:v>
                </c:pt>
                <c:pt idx="3828">
                  <c:v>2.14246654510498</c:v>
                </c:pt>
                <c:pt idx="3829">
                  <c:v>2.1306693553924498</c:v>
                </c:pt>
                <c:pt idx="3830">
                  <c:v>2.1913475990295401</c:v>
                </c:pt>
                <c:pt idx="3831">
                  <c:v>2.2398686408996502</c:v>
                </c:pt>
                <c:pt idx="3832">
                  <c:v>2.16483402252197</c:v>
                </c:pt>
                <c:pt idx="3833">
                  <c:v>2.2072906494140598</c:v>
                </c:pt>
                <c:pt idx="3834">
                  <c:v>2.20260310173034</c:v>
                </c:pt>
                <c:pt idx="3835">
                  <c:v>2.28537392616271</c:v>
                </c:pt>
                <c:pt idx="3836">
                  <c:v>2.3347146511077801</c:v>
                </c:pt>
                <c:pt idx="3837">
                  <c:v>2.33901691436767</c:v>
                </c:pt>
                <c:pt idx="3838">
                  <c:v>2.2732508182525599</c:v>
                </c:pt>
                <c:pt idx="3839">
                  <c:v>2.21910524368286</c:v>
                </c:pt>
                <c:pt idx="3840">
                  <c:v>2.2078943252563401</c:v>
                </c:pt>
                <c:pt idx="3841">
                  <c:v>2.2127127647399898</c:v>
                </c:pt>
                <c:pt idx="3842">
                  <c:v>2.2536447048187198</c:v>
                </c:pt>
                <c:pt idx="3843">
                  <c:v>2.2276942729949898</c:v>
                </c:pt>
                <c:pt idx="3844">
                  <c:v>2.2439184188842698</c:v>
                </c:pt>
                <c:pt idx="3845">
                  <c:v>2.2778546810150102</c:v>
                </c:pt>
                <c:pt idx="3846">
                  <c:v>2.2288231849670401</c:v>
                </c:pt>
                <c:pt idx="3847">
                  <c:v>2.24894666671752</c:v>
                </c:pt>
                <c:pt idx="3848">
                  <c:v>2.29777836799621</c:v>
                </c:pt>
                <c:pt idx="3849">
                  <c:v>2.2037184238433798</c:v>
                </c:pt>
                <c:pt idx="3850">
                  <c:v>2.2121696472167902</c:v>
                </c:pt>
                <c:pt idx="3851">
                  <c:v>2.18749499320983</c:v>
                </c:pt>
                <c:pt idx="3852">
                  <c:v>2.24168705940246</c:v>
                </c:pt>
                <c:pt idx="3853">
                  <c:v>2.2756974697113002</c:v>
                </c:pt>
                <c:pt idx="3854">
                  <c:v>2.2578091621398899</c:v>
                </c:pt>
                <c:pt idx="3855">
                  <c:v>2.29616355895996</c:v>
                </c:pt>
                <c:pt idx="3856">
                  <c:v>2.2132496833801198</c:v>
                </c:pt>
                <c:pt idx="3857">
                  <c:v>2.1507878303527801</c:v>
                </c:pt>
                <c:pt idx="3858">
                  <c:v>2.1563432216644198</c:v>
                </c:pt>
                <c:pt idx="3859">
                  <c:v>2.2243790626525799</c:v>
                </c:pt>
                <c:pt idx="3860">
                  <c:v>2.21990966796875</c:v>
                </c:pt>
                <c:pt idx="3861">
                  <c:v>2.1963021755218501</c:v>
                </c:pt>
                <c:pt idx="3862">
                  <c:v>2.2453744411468501</c:v>
                </c:pt>
                <c:pt idx="3863">
                  <c:v>2.2594223022460902</c:v>
                </c:pt>
                <c:pt idx="3864">
                  <c:v>2.22814488410949</c:v>
                </c:pt>
                <c:pt idx="3865">
                  <c:v>2.15310406684875</c:v>
                </c:pt>
                <c:pt idx="3866">
                  <c:v>2.1174027919769198</c:v>
                </c:pt>
                <c:pt idx="3867">
                  <c:v>2.1692638397216699</c:v>
                </c:pt>
                <c:pt idx="3868">
                  <c:v>2.1595165729522701</c:v>
                </c:pt>
                <c:pt idx="3869">
                  <c:v>2.18843245506286</c:v>
                </c:pt>
                <c:pt idx="3870">
                  <c:v>2.1454441547393799</c:v>
                </c:pt>
                <c:pt idx="3871">
                  <c:v>2.16129350662231</c:v>
                </c:pt>
                <c:pt idx="3872">
                  <c:v>2.16624903678894</c:v>
                </c:pt>
                <c:pt idx="3873">
                  <c:v>2.20639967918396</c:v>
                </c:pt>
                <c:pt idx="3874">
                  <c:v>2.1823170185089098</c:v>
                </c:pt>
                <c:pt idx="3875">
                  <c:v>2.2335624694824201</c:v>
                </c:pt>
                <c:pt idx="3876">
                  <c:v>2.2561385631561199</c:v>
                </c:pt>
                <c:pt idx="3877">
                  <c:v>2.2512509822845401</c:v>
                </c:pt>
                <c:pt idx="3878">
                  <c:v>2.2219665050506499</c:v>
                </c:pt>
                <c:pt idx="3879">
                  <c:v>2.2825262546539302</c:v>
                </c:pt>
                <c:pt idx="3880">
                  <c:v>2.2886371612548801</c:v>
                </c:pt>
                <c:pt idx="3881">
                  <c:v>2.2733623981475799</c:v>
                </c:pt>
                <c:pt idx="3882">
                  <c:v>2.2576513290405198</c:v>
                </c:pt>
                <c:pt idx="3883">
                  <c:v>2.2198646068572998</c:v>
                </c:pt>
                <c:pt idx="3884">
                  <c:v>2.16378498077392</c:v>
                </c:pt>
                <c:pt idx="3885">
                  <c:v>2.22309350967407</c:v>
                </c:pt>
                <c:pt idx="3886">
                  <c:v>2.2891047000885001</c:v>
                </c:pt>
                <c:pt idx="3887">
                  <c:v>2.2851436138153001</c:v>
                </c:pt>
                <c:pt idx="3888">
                  <c:v>2.2701821327209402</c:v>
                </c:pt>
                <c:pt idx="3889">
                  <c:v>2.2392711639404199</c:v>
                </c:pt>
                <c:pt idx="3890">
                  <c:v>2.2773625850677401</c:v>
                </c:pt>
                <c:pt idx="3891">
                  <c:v>2.2812585830688401</c:v>
                </c:pt>
                <c:pt idx="3892">
                  <c:v>2.2125167846679599</c:v>
                </c:pt>
                <c:pt idx="3893">
                  <c:v>2.2725243568420401</c:v>
                </c:pt>
                <c:pt idx="3894">
                  <c:v>2.3121342658996502</c:v>
                </c:pt>
                <c:pt idx="3895">
                  <c:v>2.2557313442230198</c:v>
                </c:pt>
                <c:pt idx="3896">
                  <c:v>2.28820347785949</c:v>
                </c:pt>
                <c:pt idx="3897">
                  <c:v>2.2632141113281201</c:v>
                </c:pt>
                <c:pt idx="3898">
                  <c:v>2.3323805332183798</c:v>
                </c:pt>
                <c:pt idx="3899">
                  <c:v>2.3113646507263099</c:v>
                </c:pt>
                <c:pt idx="3900">
                  <c:v>2.27529573440551</c:v>
                </c:pt>
                <c:pt idx="3901">
                  <c:v>2.2887430191039999</c:v>
                </c:pt>
                <c:pt idx="3902">
                  <c:v>2.2712707519531201</c:v>
                </c:pt>
                <c:pt idx="3903">
                  <c:v>2.25292444229125</c:v>
                </c:pt>
                <c:pt idx="3904">
                  <c:v>2.19228887557983</c:v>
                </c:pt>
                <c:pt idx="3905">
                  <c:v>2.1764318943023602</c:v>
                </c:pt>
                <c:pt idx="3906">
                  <c:v>2.1583278179168701</c:v>
                </c:pt>
                <c:pt idx="3907">
                  <c:v>2.1517350673675502</c:v>
                </c:pt>
                <c:pt idx="3908">
                  <c:v>2.2075004577636701</c:v>
                </c:pt>
                <c:pt idx="3909">
                  <c:v>2.1689770221710201</c:v>
                </c:pt>
                <c:pt idx="3910">
                  <c:v>2.16681456565856</c:v>
                </c:pt>
                <c:pt idx="3911">
                  <c:v>2.1442244052886901</c:v>
                </c:pt>
                <c:pt idx="3912">
                  <c:v>2.1325716972350999</c:v>
                </c:pt>
                <c:pt idx="3913">
                  <c:v>2.09484839439392</c:v>
                </c:pt>
                <c:pt idx="3914">
                  <c:v>2.1799745559692298</c:v>
                </c:pt>
                <c:pt idx="3915">
                  <c:v>2.1675965785980198</c:v>
                </c:pt>
                <c:pt idx="3916">
                  <c:v>2.2501316070556601</c:v>
                </c:pt>
                <c:pt idx="3917">
                  <c:v>2.1742806434631299</c:v>
                </c:pt>
                <c:pt idx="3918">
                  <c:v>2.2124130725860498</c:v>
                </c:pt>
                <c:pt idx="3919">
                  <c:v>2.2396047115325901</c:v>
                </c:pt>
                <c:pt idx="3920">
                  <c:v>2.1577603816986</c:v>
                </c:pt>
                <c:pt idx="3921">
                  <c:v>2.2349402904510498</c:v>
                </c:pt>
                <c:pt idx="3922">
                  <c:v>2.1481854915618799</c:v>
                </c:pt>
                <c:pt idx="3923">
                  <c:v>2.1234455108642498</c:v>
                </c:pt>
                <c:pt idx="3924">
                  <c:v>2.15394806861877</c:v>
                </c:pt>
                <c:pt idx="3925">
                  <c:v>2.21979403495788</c:v>
                </c:pt>
                <c:pt idx="3926">
                  <c:v>2.1246485710143999</c:v>
                </c:pt>
                <c:pt idx="3927">
                  <c:v>2.11393690109252</c:v>
                </c:pt>
                <c:pt idx="3928">
                  <c:v>2.15125107765197</c:v>
                </c:pt>
                <c:pt idx="3929">
                  <c:v>2.19400882720947</c:v>
                </c:pt>
                <c:pt idx="3930">
                  <c:v>2.1749370098114</c:v>
                </c:pt>
                <c:pt idx="3931">
                  <c:v>2.21040439605712</c:v>
                </c:pt>
                <c:pt idx="3932">
                  <c:v>2.2409389019012398</c:v>
                </c:pt>
                <c:pt idx="3933">
                  <c:v>2.2600619792938201</c:v>
                </c:pt>
                <c:pt idx="3934">
                  <c:v>2.25940942764282</c:v>
                </c:pt>
                <c:pt idx="3935">
                  <c:v>2.2668092250823899</c:v>
                </c:pt>
                <c:pt idx="3936">
                  <c:v>2.2496075630187899</c:v>
                </c:pt>
                <c:pt idx="3937">
                  <c:v>2.26493191719055</c:v>
                </c:pt>
                <c:pt idx="3938">
                  <c:v>2.30169248580932</c:v>
                </c:pt>
                <c:pt idx="3939">
                  <c:v>2.2294011116027801</c:v>
                </c:pt>
                <c:pt idx="3940">
                  <c:v>2.2628514766693102</c:v>
                </c:pt>
                <c:pt idx="3941">
                  <c:v>2.2829625606536799</c:v>
                </c:pt>
                <c:pt idx="3942">
                  <c:v>2.2845602035522399</c:v>
                </c:pt>
                <c:pt idx="3943">
                  <c:v>2.29734754562377</c:v>
                </c:pt>
                <c:pt idx="3944">
                  <c:v>2.2973225116729701</c:v>
                </c:pt>
                <c:pt idx="3945">
                  <c:v>2.33516192436218</c:v>
                </c:pt>
                <c:pt idx="3946">
                  <c:v>2.3747191429138099</c:v>
                </c:pt>
                <c:pt idx="3947">
                  <c:v>2.2408261299133301</c:v>
                </c:pt>
                <c:pt idx="3948">
                  <c:v>2.2886269092559801</c:v>
                </c:pt>
                <c:pt idx="3949">
                  <c:v>2.3177945613861</c:v>
                </c:pt>
                <c:pt idx="3950">
                  <c:v>2.2606027126312198</c:v>
                </c:pt>
                <c:pt idx="3951">
                  <c:v>2.34725022315979</c:v>
                </c:pt>
                <c:pt idx="3952">
                  <c:v>2.3042256832122798</c:v>
                </c:pt>
                <c:pt idx="3953">
                  <c:v>2.34739995002746</c:v>
                </c:pt>
                <c:pt idx="3954">
                  <c:v>2.3500912189483598</c:v>
                </c:pt>
                <c:pt idx="3955">
                  <c:v>2.20234179496765</c:v>
                </c:pt>
                <c:pt idx="3956">
                  <c:v>2.2140707969665501</c:v>
                </c:pt>
                <c:pt idx="3957">
                  <c:v>2.1987822055816602</c:v>
                </c:pt>
                <c:pt idx="3958">
                  <c:v>2.2274756431579501</c:v>
                </c:pt>
                <c:pt idx="3959">
                  <c:v>2.21765685081481</c:v>
                </c:pt>
                <c:pt idx="3960">
                  <c:v>2.2135200500488201</c:v>
                </c:pt>
                <c:pt idx="3961">
                  <c:v>2.1695990562438898</c:v>
                </c:pt>
                <c:pt idx="3962">
                  <c:v>2.1859426498413002</c:v>
                </c:pt>
                <c:pt idx="3963">
                  <c:v>2.2310018539428702</c:v>
                </c:pt>
                <c:pt idx="3964">
                  <c:v>2.27798223495483</c:v>
                </c:pt>
                <c:pt idx="3965">
                  <c:v>2.2581307888031001</c:v>
                </c:pt>
                <c:pt idx="3966">
                  <c:v>2.2901186943054199</c:v>
                </c:pt>
                <c:pt idx="3967">
                  <c:v>2.2386672496795601</c:v>
                </c:pt>
                <c:pt idx="3968">
                  <c:v>2.2196018695831299</c:v>
                </c:pt>
                <c:pt idx="3969">
                  <c:v>2.2221305370330802</c:v>
                </c:pt>
                <c:pt idx="3970">
                  <c:v>2.2519314289093</c:v>
                </c:pt>
                <c:pt idx="3971">
                  <c:v>2.2172942161560001</c:v>
                </c:pt>
                <c:pt idx="3972">
                  <c:v>2.2118864059448198</c:v>
                </c:pt>
                <c:pt idx="3973">
                  <c:v>2.2908265590667698</c:v>
                </c:pt>
                <c:pt idx="3974">
                  <c:v>2.1814548969268799</c:v>
                </c:pt>
                <c:pt idx="3975">
                  <c:v>2.27178883552551</c:v>
                </c:pt>
                <c:pt idx="3976">
                  <c:v>2.25690698623657</c:v>
                </c:pt>
                <c:pt idx="3977">
                  <c:v>2.2909607887268</c:v>
                </c:pt>
                <c:pt idx="3978">
                  <c:v>2.2946252822875901</c:v>
                </c:pt>
                <c:pt idx="3979">
                  <c:v>2.2508168220520002</c:v>
                </c:pt>
                <c:pt idx="3980">
                  <c:v>2.2389991283416699</c:v>
                </c:pt>
                <c:pt idx="3981">
                  <c:v>2.1825776100158598</c:v>
                </c:pt>
                <c:pt idx="3982">
                  <c:v>2.2017681598663299</c:v>
                </c:pt>
                <c:pt idx="3983">
                  <c:v>2.1871137619018501</c:v>
                </c:pt>
                <c:pt idx="3984">
                  <c:v>2.19653940200805</c:v>
                </c:pt>
                <c:pt idx="3985">
                  <c:v>2.1891376972198402</c:v>
                </c:pt>
                <c:pt idx="3986">
                  <c:v>2.2063114643096902</c:v>
                </c:pt>
                <c:pt idx="3987">
                  <c:v>2.1728668212890598</c:v>
                </c:pt>
                <c:pt idx="3988">
                  <c:v>2.1745038032531698</c:v>
                </c:pt>
                <c:pt idx="3989">
                  <c:v>2.21303963661193</c:v>
                </c:pt>
                <c:pt idx="3990">
                  <c:v>2.1794939041137602</c:v>
                </c:pt>
                <c:pt idx="3991">
                  <c:v>2.23739361763</c:v>
                </c:pt>
                <c:pt idx="3992">
                  <c:v>2.2154304981231601</c:v>
                </c:pt>
                <c:pt idx="3993">
                  <c:v>2.15254473686218</c:v>
                </c:pt>
                <c:pt idx="3994">
                  <c:v>2.1748838424682599</c:v>
                </c:pt>
                <c:pt idx="3995">
                  <c:v>2.1786196231842001</c:v>
                </c:pt>
                <c:pt idx="3996">
                  <c:v>2.1895740032196001</c:v>
                </c:pt>
                <c:pt idx="3997">
                  <c:v>2.1754357814788801</c:v>
                </c:pt>
                <c:pt idx="3998">
                  <c:v>2.1506650447845401</c:v>
                </c:pt>
                <c:pt idx="3999">
                  <c:v>2.1987779140472399</c:v>
                </c:pt>
                <c:pt idx="4000">
                  <c:v>2.1590492725372301</c:v>
                </c:pt>
                <c:pt idx="4001">
                  <c:v>2.1456205844879102</c:v>
                </c:pt>
                <c:pt idx="4002">
                  <c:v>2.2937846183776802</c:v>
                </c:pt>
                <c:pt idx="4003">
                  <c:v>2.1766376495361301</c:v>
                </c:pt>
                <c:pt idx="4004">
                  <c:v>2.15813088417053</c:v>
                </c:pt>
                <c:pt idx="4005">
                  <c:v>2.2371871471404998</c:v>
                </c:pt>
                <c:pt idx="4006">
                  <c:v>2.17114853858947</c:v>
                </c:pt>
                <c:pt idx="4007">
                  <c:v>2.0720741748809801</c:v>
                </c:pt>
                <c:pt idx="4008">
                  <c:v>2.1192717552185001</c:v>
                </c:pt>
                <c:pt idx="4009">
                  <c:v>2.1260392665863002</c:v>
                </c:pt>
                <c:pt idx="4010">
                  <c:v>2.1354799270629798</c:v>
                </c:pt>
                <c:pt idx="4011">
                  <c:v>2.11775779724121</c:v>
                </c:pt>
                <c:pt idx="4012">
                  <c:v>2.15805888175964</c:v>
                </c:pt>
                <c:pt idx="4013">
                  <c:v>2.12981009483337</c:v>
                </c:pt>
                <c:pt idx="4014">
                  <c:v>2.1609928607940598</c:v>
                </c:pt>
                <c:pt idx="4015">
                  <c:v>2.1443610191345202</c:v>
                </c:pt>
                <c:pt idx="4016">
                  <c:v>2.1412825584411599</c:v>
                </c:pt>
                <c:pt idx="4017">
                  <c:v>2.1818706989288299</c:v>
                </c:pt>
                <c:pt idx="4018">
                  <c:v>2.2176601886749201</c:v>
                </c:pt>
                <c:pt idx="4019">
                  <c:v>2.0961670875549299</c:v>
                </c:pt>
                <c:pt idx="4020">
                  <c:v>2.1487154960632302</c:v>
                </c:pt>
                <c:pt idx="4021">
                  <c:v>2.1547861099243102</c:v>
                </c:pt>
                <c:pt idx="4022">
                  <c:v>2.1427247524261399</c:v>
                </c:pt>
                <c:pt idx="4023">
                  <c:v>2.1881294250488201</c:v>
                </c:pt>
                <c:pt idx="4024">
                  <c:v>2.13113117218017</c:v>
                </c:pt>
                <c:pt idx="4025">
                  <c:v>2.1514902114868102</c:v>
                </c:pt>
                <c:pt idx="4026">
                  <c:v>2.1880185604095401</c:v>
                </c:pt>
                <c:pt idx="4027">
                  <c:v>2.25356698036193</c:v>
                </c:pt>
                <c:pt idx="4028">
                  <c:v>2.15650415420532</c:v>
                </c:pt>
                <c:pt idx="4029">
                  <c:v>2.1614074707031201</c:v>
                </c:pt>
                <c:pt idx="4030">
                  <c:v>2.1703681945800701</c:v>
                </c:pt>
                <c:pt idx="4031">
                  <c:v>2.11668705940246</c:v>
                </c:pt>
                <c:pt idx="4032">
                  <c:v>2.1534440517425502</c:v>
                </c:pt>
                <c:pt idx="4033">
                  <c:v>2.1080904006957999</c:v>
                </c:pt>
                <c:pt idx="4034">
                  <c:v>2.1163468360900799</c:v>
                </c:pt>
                <c:pt idx="4035">
                  <c:v>2.1579308509826598</c:v>
                </c:pt>
                <c:pt idx="4036">
                  <c:v>2.12015509605407</c:v>
                </c:pt>
                <c:pt idx="4037">
                  <c:v>2.1592738628387398</c:v>
                </c:pt>
                <c:pt idx="4038">
                  <c:v>2.17098712921142</c:v>
                </c:pt>
                <c:pt idx="4039">
                  <c:v>2.16778087615966</c:v>
                </c:pt>
                <c:pt idx="4040">
                  <c:v>2.1267275810241699</c:v>
                </c:pt>
                <c:pt idx="4041">
                  <c:v>2.2221770286560001</c:v>
                </c:pt>
                <c:pt idx="4042">
                  <c:v>2.2287964820861799</c:v>
                </c:pt>
                <c:pt idx="4043">
                  <c:v>2.1503705978393501</c:v>
                </c:pt>
                <c:pt idx="4044">
                  <c:v>2.1745650768279998</c:v>
                </c:pt>
                <c:pt idx="4045">
                  <c:v>2.1929628849029501</c:v>
                </c:pt>
                <c:pt idx="4046">
                  <c:v>2.2080037593841499</c:v>
                </c:pt>
                <c:pt idx="4047">
                  <c:v>2.1998887062072701</c:v>
                </c:pt>
                <c:pt idx="4048">
                  <c:v>2.24159407615661</c:v>
                </c:pt>
                <c:pt idx="4049">
                  <c:v>2.2027506828308101</c:v>
                </c:pt>
                <c:pt idx="4050">
                  <c:v>2.2286603450775102</c:v>
                </c:pt>
                <c:pt idx="4051">
                  <c:v>2.2237455844879102</c:v>
                </c:pt>
                <c:pt idx="4052">
                  <c:v>2.2277545928954998</c:v>
                </c:pt>
                <c:pt idx="4053">
                  <c:v>2.1912825107574401</c:v>
                </c:pt>
                <c:pt idx="4054">
                  <c:v>2.2310495376586901</c:v>
                </c:pt>
                <c:pt idx="4055">
                  <c:v>2.24453353881835</c:v>
                </c:pt>
                <c:pt idx="4056">
                  <c:v>2.2782635688781698</c:v>
                </c:pt>
                <c:pt idx="4057">
                  <c:v>2.1811430454254102</c:v>
                </c:pt>
                <c:pt idx="4058">
                  <c:v>2.2222127914428702</c:v>
                </c:pt>
                <c:pt idx="4059">
                  <c:v>2.22328448295593</c:v>
                </c:pt>
                <c:pt idx="4060">
                  <c:v>2.2040815353393501</c:v>
                </c:pt>
                <c:pt idx="4061">
                  <c:v>2.1752724647521902</c:v>
                </c:pt>
                <c:pt idx="4062">
                  <c:v>2.1843729019164999</c:v>
                </c:pt>
                <c:pt idx="4063">
                  <c:v>2.23263263702392</c:v>
                </c:pt>
                <c:pt idx="4064">
                  <c:v>2.20584988594055</c:v>
                </c:pt>
                <c:pt idx="4065">
                  <c:v>2.2605228424072199</c:v>
                </c:pt>
                <c:pt idx="4066">
                  <c:v>2.2786788940429599</c:v>
                </c:pt>
                <c:pt idx="4067">
                  <c:v>2.1896386146545401</c:v>
                </c:pt>
                <c:pt idx="4068">
                  <c:v>2.27086925506591</c:v>
                </c:pt>
                <c:pt idx="4069">
                  <c:v>2.26503229141235</c:v>
                </c:pt>
                <c:pt idx="4070">
                  <c:v>2.3113944530486998</c:v>
                </c:pt>
                <c:pt idx="4071">
                  <c:v>2.2532978057861301</c:v>
                </c:pt>
                <c:pt idx="4072">
                  <c:v>2.2899222373962398</c:v>
                </c:pt>
                <c:pt idx="4073">
                  <c:v>2.29104256629943</c:v>
                </c:pt>
                <c:pt idx="4074">
                  <c:v>2.3609232902526802</c:v>
                </c:pt>
                <c:pt idx="4075">
                  <c:v>2.22244000434875</c:v>
                </c:pt>
                <c:pt idx="4076">
                  <c:v>2.2712779045104901</c:v>
                </c:pt>
                <c:pt idx="4077">
                  <c:v>2.2831666469573899</c:v>
                </c:pt>
                <c:pt idx="4078">
                  <c:v>2.2791855335235498</c:v>
                </c:pt>
                <c:pt idx="4079">
                  <c:v>2.2962753772735498</c:v>
                </c:pt>
                <c:pt idx="4080">
                  <c:v>2.2567622661590501</c:v>
                </c:pt>
                <c:pt idx="4081">
                  <c:v>2.30176830291748</c:v>
                </c:pt>
                <c:pt idx="4082">
                  <c:v>2.3252964019775302</c:v>
                </c:pt>
                <c:pt idx="4083">
                  <c:v>2.3496136665344198</c:v>
                </c:pt>
                <c:pt idx="4084">
                  <c:v>2.30911016464233</c:v>
                </c:pt>
                <c:pt idx="4085">
                  <c:v>2.3763570785522399</c:v>
                </c:pt>
                <c:pt idx="4086">
                  <c:v>2.4050400257110498</c:v>
                </c:pt>
                <c:pt idx="4087">
                  <c:v>2.4512264728546098</c:v>
                </c:pt>
                <c:pt idx="4088">
                  <c:v>2.3700258731842001</c:v>
                </c:pt>
                <c:pt idx="4089">
                  <c:v>2.3804664611816402</c:v>
                </c:pt>
                <c:pt idx="4090">
                  <c:v>2.4565007686614901</c:v>
                </c:pt>
                <c:pt idx="4091">
                  <c:v>2.36790919303894</c:v>
                </c:pt>
                <c:pt idx="4092">
                  <c:v>2.2987067699432302</c:v>
                </c:pt>
                <c:pt idx="4093">
                  <c:v>2.3686387538909899</c:v>
                </c:pt>
                <c:pt idx="4094">
                  <c:v>2.28074645996093</c:v>
                </c:pt>
                <c:pt idx="4095">
                  <c:v>2.4202508926391602</c:v>
                </c:pt>
                <c:pt idx="4096">
                  <c:v>2.4104084968566801</c:v>
                </c:pt>
                <c:pt idx="4097">
                  <c:v>2.4097795486450102</c:v>
                </c:pt>
                <c:pt idx="4098">
                  <c:v>2.3597629070281898</c:v>
                </c:pt>
                <c:pt idx="4099">
                  <c:v>2.3764450550079301</c:v>
                </c:pt>
                <c:pt idx="4100">
                  <c:v>2.3585579395294101</c:v>
                </c:pt>
                <c:pt idx="4101">
                  <c:v>2.3598868846893302</c:v>
                </c:pt>
                <c:pt idx="4102">
                  <c:v>2.51521444320678</c:v>
                </c:pt>
                <c:pt idx="4103">
                  <c:v>2.35298371315002</c:v>
                </c:pt>
                <c:pt idx="4104">
                  <c:v>2.3708322048187198</c:v>
                </c:pt>
                <c:pt idx="4105">
                  <c:v>2.3648133277893</c:v>
                </c:pt>
                <c:pt idx="4106">
                  <c:v>2.4614496231079102</c:v>
                </c:pt>
                <c:pt idx="4107">
                  <c:v>2.3417117595672599</c:v>
                </c:pt>
                <c:pt idx="4108">
                  <c:v>2.40709352493286</c:v>
                </c:pt>
                <c:pt idx="4109">
                  <c:v>2.42927694320678</c:v>
                </c:pt>
                <c:pt idx="4110">
                  <c:v>2.4390003681182799</c:v>
                </c:pt>
                <c:pt idx="4111">
                  <c:v>2.3789651393890301</c:v>
                </c:pt>
                <c:pt idx="4112">
                  <c:v>2.2962334156036301</c:v>
                </c:pt>
                <c:pt idx="4113">
                  <c:v>2.35464882850646</c:v>
                </c:pt>
                <c:pt idx="4114">
                  <c:v>2.3372223377227699</c:v>
                </c:pt>
                <c:pt idx="4115">
                  <c:v>2.4378557205200102</c:v>
                </c:pt>
                <c:pt idx="4116">
                  <c:v>2.4018690586089999</c:v>
                </c:pt>
                <c:pt idx="4117">
                  <c:v>2.5137150287628098</c:v>
                </c:pt>
                <c:pt idx="4118">
                  <c:v>2.5409407615661599</c:v>
                </c:pt>
                <c:pt idx="4119">
                  <c:v>2.4037704467773402</c:v>
                </c:pt>
                <c:pt idx="4120">
                  <c:v>2.4906985759735099</c:v>
                </c:pt>
                <c:pt idx="4121">
                  <c:v>2.46163654327392</c:v>
                </c:pt>
                <c:pt idx="4122">
                  <c:v>2.64193391799926</c:v>
                </c:pt>
                <c:pt idx="4123">
                  <c:v>2.3949098587036102</c:v>
                </c:pt>
                <c:pt idx="4124">
                  <c:v>2.3525471687316801</c:v>
                </c:pt>
                <c:pt idx="4125">
                  <c:v>2.34040307998657</c:v>
                </c:pt>
                <c:pt idx="4126">
                  <c:v>2.4272363185882502</c:v>
                </c:pt>
                <c:pt idx="4127">
                  <c:v>2.3710823059082</c:v>
                </c:pt>
                <c:pt idx="4128">
                  <c:v>2.2619612216949401</c:v>
                </c:pt>
                <c:pt idx="4129">
                  <c:v>2.3004503250121999</c:v>
                </c:pt>
                <c:pt idx="4130">
                  <c:v>2.2676608562469398</c:v>
                </c:pt>
                <c:pt idx="4131">
                  <c:v>2.3902738094329798</c:v>
                </c:pt>
                <c:pt idx="4132">
                  <c:v>2.4242355823516801</c:v>
                </c:pt>
                <c:pt idx="4133">
                  <c:v>2.4605119228363002</c:v>
                </c:pt>
                <c:pt idx="4134">
                  <c:v>2.41266870498657</c:v>
                </c:pt>
                <c:pt idx="4135">
                  <c:v>2.4039788246154701</c:v>
                </c:pt>
                <c:pt idx="4136">
                  <c:v>2.4123973846435498</c:v>
                </c:pt>
                <c:pt idx="4137">
                  <c:v>2.3572182655334402</c:v>
                </c:pt>
                <c:pt idx="4138">
                  <c:v>2.3186335563659601</c:v>
                </c:pt>
                <c:pt idx="4139">
                  <c:v>2.3835568428039502</c:v>
                </c:pt>
                <c:pt idx="4140">
                  <c:v>2.4511215686797998</c:v>
                </c:pt>
                <c:pt idx="4141">
                  <c:v>2.4761657714843701</c:v>
                </c:pt>
                <c:pt idx="4142">
                  <c:v>2.5172824859619101</c:v>
                </c:pt>
                <c:pt idx="4143">
                  <c:v>2.4577105045318599</c:v>
                </c:pt>
                <c:pt idx="4144">
                  <c:v>2.4278547763824401</c:v>
                </c:pt>
                <c:pt idx="4145">
                  <c:v>2.3712465763092001</c:v>
                </c:pt>
                <c:pt idx="4146">
                  <c:v>2.3590295314788801</c:v>
                </c:pt>
                <c:pt idx="4147">
                  <c:v>2.31083679199218</c:v>
                </c:pt>
                <c:pt idx="4148">
                  <c:v>2.3660826683044398</c:v>
                </c:pt>
                <c:pt idx="4149">
                  <c:v>2.3352038860321001</c:v>
                </c:pt>
                <c:pt idx="4150">
                  <c:v>2.37157702445983</c:v>
                </c:pt>
                <c:pt idx="4151">
                  <c:v>2.4145584106445299</c:v>
                </c:pt>
                <c:pt idx="4152">
                  <c:v>2.3365001678466699</c:v>
                </c:pt>
                <c:pt idx="4153">
                  <c:v>2.4455249309539702</c:v>
                </c:pt>
                <c:pt idx="4154">
                  <c:v>2.4276328086853001</c:v>
                </c:pt>
                <c:pt idx="4155">
                  <c:v>2.3975870609283398</c:v>
                </c:pt>
                <c:pt idx="4156">
                  <c:v>2.3465173244476301</c:v>
                </c:pt>
                <c:pt idx="4157">
                  <c:v>2.3867630958557098</c:v>
                </c:pt>
                <c:pt idx="4158">
                  <c:v>2.41836190223693</c:v>
                </c:pt>
                <c:pt idx="4159">
                  <c:v>2.3198447227478001</c:v>
                </c:pt>
                <c:pt idx="4160">
                  <c:v>2.3632130622863698</c:v>
                </c:pt>
                <c:pt idx="4161">
                  <c:v>2.3781712055206299</c:v>
                </c:pt>
                <c:pt idx="4162">
                  <c:v>2.2914059162139799</c:v>
                </c:pt>
                <c:pt idx="4163">
                  <c:v>2.2640740871429399</c:v>
                </c:pt>
                <c:pt idx="4164">
                  <c:v>2.3408758640289302</c:v>
                </c:pt>
                <c:pt idx="4165">
                  <c:v>2.2391543388366699</c:v>
                </c:pt>
                <c:pt idx="4166">
                  <c:v>2.2265436649322501</c:v>
                </c:pt>
                <c:pt idx="4167">
                  <c:v>2.28370809555053</c:v>
                </c:pt>
                <c:pt idx="4168">
                  <c:v>2.3409759998321502</c:v>
                </c:pt>
                <c:pt idx="4169">
                  <c:v>2.2515783309936501</c:v>
                </c:pt>
                <c:pt idx="4170">
                  <c:v>2.3126804828643799</c:v>
                </c:pt>
                <c:pt idx="4171">
                  <c:v>2.2577335834503098</c:v>
                </c:pt>
                <c:pt idx="4172">
                  <c:v>2.2795221805572501</c:v>
                </c:pt>
                <c:pt idx="4173">
                  <c:v>2.2556571960449201</c:v>
                </c:pt>
                <c:pt idx="4174">
                  <c:v>2.2722053527832</c:v>
                </c:pt>
                <c:pt idx="4175">
                  <c:v>2.3005006313323899</c:v>
                </c:pt>
                <c:pt idx="4176">
                  <c:v>2.2758624553680402</c:v>
                </c:pt>
                <c:pt idx="4177">
                  <c:v>2.30287313461303</c:v>
                </c:pt>
                <c:pt idx="4178">
                  <c:v>2.3457748889922998</c:v>
                </c:pt>
                <c:pt idx="4179">
                  <c:v>2.3523418903350799</c:v>
                </c:pt>
                <c:pt idx="4180">
                  <c:v>2.4268009662628098</c:v>
                </c:pt>
                <c:pt idx="4181">
                  <c:v>2.3406419754028298</c:v>
                </c:pt>
                <c:pt idx="4182">
                  <c:v>2.3399779796600302</c:v>
                </c:pt>
                <c:pt idx="4183">
                  <c:v>2.2627243995666499</c:v>
                </c:pt>
                <c:pt idx="4184">
                  <c:v>2.3798801898956299</c:v>
                </c:pt>
                <c:pt idx="4185">
                  <c:v>2.3242535591125399</c:v>
                </c:pt>
                <c:pt idx="4186">
                  <c:v>2.3206889629364</c:v>
                </c:pt>
                <c:pt idx="4187">
                  <c:v>2.2549548149108798</c:v>
                </c:pt>
                <c:pt idx="4188">
                  <c:v>2.35723829269409</c:v>
                </c:pt>
                <c:pt idx="4189">
                  <c:v>2.32211112976074</c:v>
                </c:pt>
                <c:pt idx="4190">
                  <c:v>2.3237125873565598</c:v>
                </c:pt>
                <c:pt idx="4191">
                  <c:v>2.3173804283142001</c:v>
                </c:pt>
                <c:pt idx="4192">
                  <c:v>2.3132336139678902</c:v>
                </c:pt>
                <c:pt idx="4193">
                  <c:v>2.39515209197998</c:v>
                </c:pt>
                <c:pt idx="4194">
                  <c:v>2.4443674087524401</c:v>
                </c:pt>
                <c:pt idx="4195">
                  <c:v>2.4155781269073402</c:v>
                </c:pt>
                <c:pt idx="4196">
                  <c:v>2.3643767833709699</c:v>
                </c:pt>
                <c:pt idx="4197">
                  <c:v>2.40547347068786</c:v>
                </c:pt>
                <c:pt idx="4198">
                  <c:v>2.4180922508239702</c:v>
                </c:pt>
                <c:pt idx="4199">
                  <c:v>2.3640987873077299</c:v>
                </c:pt>
                <c:pt idx="4200">
                  <c:v>2.3498032093047998</c:v>
                </c:pt>
                <c:pt idx="4201">
                  <c:v>2.36615586280822</c:v>
                </c:pt>
                <c:pt idx="4202">
                  <c:v>2.4019978046417201</c:v>
                </c:pt>
                <c:pt idx="4203">
                  <c:v>2.2857916355132999</c:v>
                </c:pt>
                <c:pt idx="4204">
                  <c:v>2.3266859054565399</c:v>
                </c:pt>
                <c:pt idx="4205">
                  <c:v>2.3552405834197998</c:v>
                </c:pt>
                <c:pt idx="4206">
                  <c:v>2.40970659255981</c:v>
                </c:pt>
                <c:pt idx="4207">
                  <c:v>2.3493266105651802</c:v>
                </c:pt>
                <c:pt idx="4208">
                  <c:v>2.4077734947204501</c:v>
                </c:pt>
                <c:pt idx="4209">
                  <c:v>2.3681430816650302</c:v>
                </c:pt>
                <c:pt idx="4210">
                  <c:v>2.3539462089538499</c:v>
                </c:pt>
                <c:pt idx="4211">
                  <c:v>2.2922616004943799</c:v>
                </c:pt>
                <c:pt idx="4212">
                  <c:v>2.31753206253051</c:v>
                </c:pt>
                <c:pt idx="4213">
                  <c:v>2.2772371768951398</c:v>
                </c:pt>
                <c:pt idx="4214">
                  <c:v>2.2842345237731898</c:v>
                </c:pt>
                <c:pt idx="4215">
                  <c:v>2.2639667987823402</c:v>
                </c:pt>
                <c:pt idx="4216">
                  <c:v>2.23541927337646</c:v>
                </c:pt>
                <c:pt idx="4217">
                  <c:v>2.3522601127624498</c:v>
                </c:pt>
                <c:pt idx="4218">
                  <c:v>2.3113214969635001</c:v>
                </c:pt>
                <c:pt idx="4219">
                  <c:v>2.4094316959381099</c:v>
                </c:pt>
                <c:pt idx="4220">
                  <c:v>2.3027317523956299</c:v>
                </c:pt>
                <c:pt idx="4221">
                  <c:v>2.47462725639343</c:v>
                </c:pt>
                <c:pt idx="4222">
                  <c:v>2.4675021171569802</c:v>
                </c:pt>
                <c:pt idx="4223">
                  <c:v>2.4189043045043901</c:v>
                </c:pt>
                <c:pt idx="4224">
                  <c:v>2.4137289524078298</c:v>
                </c:pt>
                <c:pt idx="4225">
                  <c:v>2.4940488338470401</c:v>
                </c:pt>
                <c:pt idx="4226">
                  <c:v>2.4449911117553702</c:v>
                </c:pt>
                <c:pt idx="4227">
                  <c:v>2.4561774730682302</c:v>
                </c:pt>
                <c:pt idx="4228">
                  <c:v>2.40069484710693</c:v>
                </c:pt>
                <c:pt idx="4229">
                  <c:v>2.4312322139739901</c:v>
                </c:pt>
                <c:pt idx="4230">
                  <c:v>2.2534482479095401</c:v>
                </c:pt>
                <c:pt idx="4231">
                  <c:v>2.3066980838775599</c:v>
                </c:pt>
                <c:pt idx="4232">
                  <c:v>2.3468818664550701</c:v>
                </c:pt>
                <c:pt idx="4233">
                  <c:v>2.3572862148284899</c:v>
                </c:pt>
                <c:pt idx="4234">
                  <c:v>2.3977375030517498</c:v>
                </c:pt>
                <c:pt idx="4235">
                  <c:v>2.3129811286926198</c:v>
                </c:pt>
                <c:pt idx="4236">
                  <c:v>2.3182225227355899</c:v>
                </c:pt>
                <c:pt idx="4237">
                  <c:v>2.36063361167907</c:v>
                </c:pt>
                <c:pt idx="4238">
                  <c:v>2.3106503486633301</c:v>
                </c:pt>
                <c:pt idx="4239">
                  <c:v>2.3259956836700399</c:v>
                </c:pt>
                <c:pt idx="4240">
                  <c:v>2.3330631256103498</c:v>
                </c:pt>
                <c:pt idx="4241">
                  <c:v>2.3082892894744802</c:v>
                </c:pt>
                <c:pt idx="4242">
                  <c:v>2.3614635467529199</c:v>
                </c:pt>
                <c:pt idx="4243">
                  <c:v>2.3778049945831299</c:v>
                </c:pt>
                <c:pt idx="4244">
                  <c:v>2.38919830322265</c:v>
                </c:pt>
                <c:pt idx="4245">
                  <c:v>2.3400812149047798</c:v>
                </c:pt>
                <c:pt idx="4246">
                  <c:v>2.3402180671691801</c:v>
                </c:pt>
                <c:pt idx="4247">
                  <c:v>2.29375100135803</c:v>
                </c:pt>
                <c:pt idx="4248">
                  <c:v>2.2749896049499498</c:v>
                </c:pt>
                <c:pt idx="4249">
                  <c:v>2.3869392871856601</c:v>
                </c:pt>
                <c:pt idx="4250">
                  <c:v>2.3817110061645499</c:v>
                </c:pt>
                <c:pt idx="4251">
                  <c:v>2.33109354972839</c:v>
                </c:pt>
                <c:pt idx="4252">
                  <c:v>2.4022302627563401</c:v>
                </c:pt>
                <c:pt idx="4253">
                  <c:v>2.3447887897491402</c:v>
                </c:pt>
                <c:pt idx="4254">
                  <c:v>2.4436757564544598</c:v>
                </c:pt>
                <c:pt idx="4255">
                  <c:v>2.4707703590393</c:v>
                </c:pt>
                <c:pt idx="4256">
                  <c:v>2.40769243240356</c:v>
                </c:pt>
                <c:pt idx="4257">
                  <c:v>2.44013118743896</c:v>
                </c:pt>
                <c:pt idx="4258">
                  <c:v>2.38872790336608</c:v>
                </c:pt>
                <c:pt idx="4259">
                  <c:v>2.27445936203002</c:v>
                </c:pt>
                <c:pt idx="4260">
                  <c:v>2.3171145915985099</c:v>
                </c:pt>
                <c:pt idx="4261">
                  <c:v>2.2612380981445299</c:v>
                </c:pt>
                <c:pt idx="4262">
                  <c:v>2.3050227165222101</c:v>
                </c:pt>
                <c:pt idx="4263">
                  <c:v>2.26856470108032</c:v>
                </c:pt>
                <c:pt idx="4264">
                  <c:v>2.30151963233947</c:v>
                </c:pt>
                <c:pt idx="4265">
                  <c:v>2.2735919952392498</c:v>
                </c:pt>
                <c:pt idx="4266">
                  <c:v>2.37018871307373</c:v>
                </c:pt>
                <c:pt idx="4267">
                  <c:v>2.3418879508972101</c:v>
                </c:pt>
                <c:pt idx="4268">
                  <c:v>2.2082424163818302</c:v>
                </c:pt>
                <c:pt idx="4269">
                  <c:v>2.1767783164978001</c:v>
                </c:pt>
                <c:pt idx="4270">
                  <c:v>2.1930851936340301</c:v>
                </c:pt>
                <c:pt idx="4271">
                  <c:v>2.1924862861633301</c:v>
                </c:pt>
                <c:pt idx="4272">
                  <c:v>2.2486152648925701</c:v>
                </c:pt>
                <c:pt idx="4273">
                  <c:v>2.1910917758941602</c:v>
                </c:pt>
                <c:pt idx="4274">
                  <c:v>2.2417795658111501</c:v>
                </c:pt>
                <c:pt idx="4275">
                  <c:v>2.2980458736419598</c:v>
                </c:pt>
                <c:pt idx="4276">
                  <c:v>2.2931826114654501</c:v>
                </c:pt>
                <c:pt idx="4277">
                  <c:v>2.24727058410644</c:v>
                </c:pt>
                <c:pt idx="4278">
                  <c:v>2.2078366279602002</c:v>
                </c:pt>
                <c:pt idx="4279">
                  <c:v>2.2651963233947701</c:v>
                </c:pt>
                <c:pt idx="4280">
                  <c:v>2.2654531002044598</c:v>
                </c:pt>
                <c:pt idx="4281">
                  <c:v>2.2582106590270898</c:v>
                </c:pt>
                <c:pt idx="4282">
                  <c:v>2.32712531089782</c:v>
                </c:pt>
                <c:pt idx="4283">
                  <c:v>2.1948246955871502</c:v>
                </c:pt>
                <c:pt idx="4284">
                  <c:v>2.29692029953002</c:v>
                </c:pt>
                <c:pt idx="4285">
                  <c:v>2.3157205581664999</c:v>
                </c:pt>
                <c:pt idx="4286">
                  <c:v>2.3909466266632</c:v>
                </c:pt>
                <c:pt idx="4287">
                  <c:v>2.3673856258392298</c:v>
                </c:pt>
                <c:pt idx="4288">
                  <c:v>2.3496549129486</c:v>
                </c:pt>
                <c:pt idx="4289">
                  <c:v>2.28497862815856</c:v>
                </c:pt>
                <c:pt idx="4290">
                  <c:v>2.2596971988677899</c:v>
                </c:pt>
                <c:pt idx="4291">
                  <c:v>2.37661528587341</c:v>
                </c:pt>
                <c:pt idx="4292">
                  <c:v>2.2959055900573699</c:v>
                </c:pt>
                <c:pt idx="4293">
                  <c:v>2.2760517597198402</c:v>
                </c:pt>
                <c:pt idx="4294">
                  <c:v>2.23189973831176</c:v>
                </c:pt>
                <c:pt idx="4295">
                  <c:v>2.2601075172424299</c:v>
                </c:pt>
                <c:pt idx="4296">
                  <c:v>2.2632660865783598</c:v>
                </c:pt>
                <c:pt idx="4297">
                  <c:v>2.2441043853759699</c:v>
                </c:pt>
                <c:pt idx="4298">
                  <c:v>2.2836751937866202</c:v>
                </c:pt>
                <c:pt idx="4299">
                  <c:v>2.3278546333312899</c:v>
                </c:pt>
                <c:pt idx="4300">
                  <c:v>2.3188629150390598</c:v>
                </c:pt>
                <c:pt idx="4301">
                  <c:v>2.3242487907409601</c:v>
                </c:pt>
                <c:pt idx="4302">
                  <c:v>2.3610520362853999</c:v>
                </c:pt>
                <c:pt idx="4303">
                  <c:v>2.3544437885284402</c:v>
                </c:pt>
                <c:pt idx="4304">
                  <c:v>2.2785682678222599</c:v>
                </c:pt>
                <c:pt idx="4305">
                  <c:v>2.2404284477233798</c:v>
                </c:pt>
                <c:pt idx="4306">
                  <c:v>2.2386569976806601</c:v>
                </c:pt>
                <c:pt idx="4307">
                  <c:v>2.19556307792663</c:v>
                </c:pt>
                <c:pt idx="4308">
                  <c:v>2.2748951911926198</c:v>
                </c:pt>
                <c:pt idx="4309">
                  <c:v>2.2572553157806299</c:v>
                </c:pt>
                <c:pt idx="4310">
                  <c:v>2.2742640972137398</c:v>
                </c:pt>
                <c:pt idx="4311">
                  <c:v>2.3026232719421298</c:v>
                </c:pt>
                <c:pt idx="4312">
                  <c:v>2.2595124244689901</c:v>
                </c:pt>
                <c:pt idx="4313">
                  <c:v>2.2789506912231401</c:v>
                </c:pt>
                <c:pt idx="4314">
                  <c:v>2.27051424980163</c:v>
                </c:pt>
                <c:pt idx="4315">
                  <c:v>2.2278707027435298</c:v>
                </c:pt>
                <c:pt idx="4316">
                  <c:v>2.2121953964233398</c:v>
                </c:pt>
                <c:pt idx="4317">
                  <c:v>2.2925355434417698</c:v>
                </c:pt>
                <c:pt idx="4318">
                  <c:v>2.2837071418762198</c:v>
                </c:pt>
                <c:pt idx="4319">
                  <c:v>2.29723024368286</c:v>
                </c:pt>
                <c:pt idx="4320">
                  <c:v>2.2992639541625901</c:v>
                </c:pt>
                <c:pt idx="4321">
                  <c:v>2.2687058448791499</c:v>
                </c:pt>
                <c:pt idx="4322">
                  <c:v>2.2807340621948198</c:v>
                </c:pt>
                <c:pt idx="4323">
                  <c:v>2.2070612907409601</c:v>
                </c:pt>
                <c:pt idx="4324">
                  <c:v>2.2694466114044101</c:v>
                </c:pt>
                <c:pt idx="4325">
                  <c:v>2.2370202541351301</c:v>
                </c:pt>
                <c:pt idx="4326">
                  <c:v>2.2905464172363201</c:v>
                </c:pt>
                <c:pt idx="4327">
                  <c:v>2.33842420578002</c:v>
                </c:pt>
                <c:pt idx="4328">
                  <c:v>2.3488118648528999</c:v>
                </c:pt>
                <c:pt idx="4329">
                  <c:v>2.3361568450927699</c:v>
                </c:pt>
                <c:pt idx="4330">
                  <c:v>2.2845170497894198</c:v>
                </c:pt>
                <c:pt idx="4331">
                  <c:v>2.30722832679748</c:v>
                </c:pt>
                <c:pt idx="4332">
                  <c:v>2.3645155429839999</c:v>
                </c:pt>
                <c:pt idx="4333">
                  <c:v>2.4246232509613002</c:v>
                </c:pt>
                <c:pt idx="4334">
                  <c:v>2.5059654712677002</c:v>
                </c:pt>
                <c:pt idx="4335">
                  <c:v>2.4100382328033398</c:v>
                </c:pt>
                <c:pt idx="4336">
                  <c:v>2.4062488079071001</c:v>
                </c:pt>
                <c:pt idx="4337">
                  <c:v>2.40989065170288</c:v>
                </c:pt>
                <c:pt idx="4338">
                  <c:v>2.3000717163085902</c:v>
                </c:pt>
                <c:pt idx="4339">
                  <c:v>2.3370597362518302</c:v>
                </c:pt>
                <c:pt idx="4340">
                  <c:v>2.3063542842864901</c:v>
                </c:pt>
                <c:pt idx="4341">
                  <c:v>2.3504877090454102</c:v>
                </c:pt>
                <c:pt idx="4342">
                  <c:v>2.2972729206085201</c:v>
                </c:pt>
                <c:pt idx="4343">
                  <c:v>2.2507522106170601</c:v>
                </c:pt>
                <c:pt idx="4344">
                  <c:v>2.2774291038513099</c:v>
                </c:pt>
                <c:pt idx="4345">
                  <c:v>2.31649446487426</c:v>
                </c:pt>
                <c:pt idx="4346">
                  <c:v>2.29859042167663</c:v>
                </c:pt>
                <c:pt idx="4347">
                  <c:v>2.3137516975402801</c:v>
                </c:pt>
                <c:pt idx="4348">
                  <c:v>2.2913844585418701</c:v>
                </c:pt>
                <c:pt idx="4349">
                  <c:v>2.28932285308837</c:v>
                </c:pt>
                <c:pt idx="4350">
                  <c:v>2.3594884872436501</c:v>
                </c:pt>
                <c:pt idx="4351">
                  <c:v>2.2798087596893302</c:v>
                </c:pt>
                <c:pt idx="4352">
                  <c:v>2.3156542778015101</c:v>
                </c:pt>
                <c:pt idx="4353">
                  <c:v>2.3459491729736301</c:v>
                </c:pt>
                <c:pt idx="4354">
                  <c:v>2.33792853355407</c:v>
                </c:pt>
                <c:pt idx="4355">
                  <c:v>2.3937494754791202</c:v>
                </c:pt>
                <c:pt idx="4356">
                  <c:v>2.36482429504394</c:v>
                </c:pt>
                <c:pt idx="4357">
                  <c:v>2.3275017738342201</c:v>
                </c:pt>
                <c:pt idx="4358">
                  <c:v>2.3232665061950599</c:v>
                </c:pt>
                <c:pt idx="4359">
                  <c:v>2.2715501785278298</c:v>
                </c:pt>
                <c:pt idx="4360">
                  <c:v>2.25178623199462</c:v>
                </c:pt>
                <c:pt idx="4361">
                  <c:v>2.2629537582397399</c:v>
                </c:pt>
                <c:pt idx="4362">
                  <c:v>2.2581322193145699</c:v>
                </c:pt>
                <c:pt idx="4363">
                  <c:v>2.23338723182678</c:v>
                </c:pt>
                <c:pt idx="4364">
                  <c:v>2.2937197685241699</c:v>
                </c:pt>
                <c:pt idx="4365">
                  <c:v>2.3501205444335902</c:v>
                </c:pt>
                <c:pt idx="4366">
                  <c:v>2.2937169075012198</c:v>
                </c:pt>
                <c:pt idx="4367">
                  <c:v>2.3879084587097101</c:v>
                </c:pt>
                <c:pt idx="4368">
                  <c:v>2.3179299831390301</c:v>
                </c:pt>
                <c:pt idx="4369">
                  <c:v>2.32880210876464</c:v>
                </c:pt>
                <c:pt idx="4370">
                  <c:v>2.3041210174560498</c:v>
                </c:pt>
                <c:pt idx="4371">
                  <c:v>2.3316373825073198</c:v>
                </c:pt>
                <c:pt idx="4372">
                  <c:v>2.3893523216247501</c:v>
                </c:pt>
                <c:pt idx="4373">
                  <c:v>2.3201806545257502</c:v>
                </c:pt>
                <c:pt idx="4374">
                  <c:v>2.3197944164276101</c:v>
                </c:pt>
                <c:pt idx="4375">
                  <c:v>2.32218217849731</c:v>
                </c:pt>
                <c:pt idx="4376">
                  <c:v>2.4257285594940101</c:v>
                </c:pt>
                <c:pt idx="4377">
                  <c:v>2.3432912826538002</c:v>
                </c:pt>
                <c:pt idx="4378">
                  <c:v>2.3633213043212802</c:v>
                </c:pt>
                <c:pt idx="4379">
                  <c:v>2.38490438461303</c:v>
                </c:pt>
                <c:pt idx="4380">
                  <c:v>2.3829791545867902</c:v>
                </c:pt>
                <c:pt idx="4381">
                  <c:v>2.4012987613677899</c:v>
                </c:pt>
                <c:pt idx="4382">
                  <c:v>2.4063744544982901</c:v>
                </c:pt>
                <c:pt idx="4383">
                  <c:v>2.37429618835449</c:v>
                </c:pt>
                <c:pt idx="4384">
                  <c:v>2.37273645401</c:v>
                </c:pt>
                <c:pt idx="4385">
                  <c:v>2.4202384948730402</c:v>
                </c:pt>
                <c:pt idx="4386">
                  <c:v>2.3382489681243799</c:v>
                </c:pt>
                <c:pt idx="4387">
                  <c:v>2.39256691932678</c:v>
                </c:pt>
                <c:pt idx="4388">
                  <c:v>2.3781092166900599</c:v>
                </c:pt>
                <c:pt idx="4389">
                  <c:v>2.3972427845001198</c:v>
                </c:pt>
                <c:pt idx="4390">
                  <c:v>2.4510180950164702</c:v>
                </c:pt>
                <c:pt idx="4391">
                  <c:v>2.42279720306396</c:v>
                </c:pt>
                <c:pt idx="4392">
                  <c:v>2.45011901855468</c:v>
                </c:pt>
                <c:pt idx="4393">
                  <c:v>2.4704406261443999</c:v>
                </c:pt>
                <c:pt idx="4394">
                  <c:v>2.3524849414825399</c:v>
                </c:pt>
                <c:pt idx="4395">
                  <c:v>2.4040968418121298</c:v>
                </c:pt>
                <c:pt idx="4396">
                  <c:v>2.3510780334472599</c:v>
                </c:pt>
                <c:pt idx="4397">
                  <c:v>2.3445417881011901</c:v>
                </c:pt>
                <c:pt idx="4398">
                  <c:v>2.2618551254272399</c:v>
                </c:pt>
                <c:pt idx="4399">
                  <c:v>2.3050050735473602</c:v>
                </c:pt>
                <c:pt idx="4400">
                  <c:v>2.3285374641418399</c:v>
                </c:pt>
                <c:pt idx="4401">
                  <c:v>2.3263990879058798</c:v>
                </c:pt>
                <c:pt idx="4402">
                  <c:v>2.40355920791625</c:v>
                </c:pt>
                <c:pt idx="4403">
                  <c:v>2.35960340499877</c:v>
                </c:pt>
                <c:pt idx="4404">
                  <c:v>2.3762223720550502</c:v>
                </c:pt>
                <c:pt idx="4405">
                  <c:v>2.45638728141784</c:v>
                </c:pt>
                <c:pt idx="4406">
                  <c:v>2.3782508373260498</c:v>
                </c:pt>
                <c:pt idx="4407">
                  <c:v>2.3684279918670601</c:v>
                </c:pt>
                <c:pt idx="4408">
                  <c:v>2.3884994983672998</c:v>
                </c:pt>
                <c:pt idx="4409">
                  <c:v>2.3834173679351802</c:v>
                </c:pt>
                <c:pt idx="4410">
                  <c:v>2.4046714305877601</c:v>
                </c:pt>
                <c:pt idx="4411">
                  <c:v>2.36906766891479</c:v>
                </c:pt>
                <c:pt idx="4412">
                  <c:v>2.3908653259277299</c:v>
                </c:pt>
                <c:pt idx="4413">
                  <c:v>2.3425395488739</c:v>
                </c:pt>
                <c:pt idx="4414">
                  <c:v>2.3164849281311</c:v>
                </c:pt>
                <c:pt idx="4415">
                  <c:v>2.4317853450775102</c:v>
                </c:pt>
                <c:pt idx="4416">
                  <c:v>2.3833744525909402</c:v>
                </c:pt>
                <c:pt idx="4417">
                  <c:v>2.3697881698608398</c:v>
                </c:pt>
                <c:pt idx="4418">
                  <c:v>2.37357378005981</c:v>
                </c:pt>
                <c:pt idx="4419">
                  <c:v>2.4665074348449698</c:v>
                </c:pt>
                <c:pt idx="4420">
                  <c:v>2.4232373237609801</c:v>
                </c:pt>
                <c:pt idx="4421">
                  <c:v>2.38780665397644</c:v>
                </c:pt>
                <c:pt idx="4422">
                  <c:v>2.3521580696105899</c:v>
                </c:pt>
                <c:pt idx="4423">
                  <c:v>2.37505626678466</c:v>
                </c:pt>
                <c:pt idx="4424">
                  <c:v>2.3923919200897199</c:v>
                </c:pt>
                <c:pt idx="4425">
                  <c:v>2.3512909412384002</c:v>
                </c:pt>
                <c:pt idx="4426">
                  <c:v>2.3466906547546298</c:v>
                </c:pt>
                <c:pt idx="4427">
                  <c:v>2.3640115261077801</c:v>
                </c:pt>
                <c:pt idx="4428">
                  <c:v>2.41412353515625</c:v>
                </c:pt>
                <c:pt idx="4429">
                  <c:v>2.34863185882568</c:v>
                </c:pt>
                <c:pt idx="4430">
                  <c:v>2.3004903793334899</c:v>
                </c:pt>
                <c:pt idx="4431">
                  <c:v>2.3042709827422998</c:v>
                </c:pt>
                <c:pt idx="4432">
                  <c:v>2.3519735336303702</c:v>
                </c:pt>
                <c:pt idx="4433">
                  <c:v>2.3416352272033598</c:v>
                </c:pt>
                <c:pt idx="4434">
                  <c:v>2.3092334270477202</c:v>
                </c:pt>
                <c:pt idx="4435">
                  <c:v>2.34697413444519</c:v>
                </c:pt>
                <c:pt idx="4436">
                  <c:v>2.3875992298126198</c:v>
                </c:pt>
                <c:pt idx="4437">
                  <c:v>2.33972716331481</c:v>
                </c:pt>
                <c:pt idx="4438">
                  <c:v>2.3236711025238002</c:v>
                </c:pt>
                <c:pt idx="4439">
                  <c:v>2.3557813167571999</c:v>
                </c:pt>
                <c:pt idx="4440">
                  <c:v>2.4004316329956001</c:v>
                </c:pt>
                <c:pt idx="4441">
                  <c:v>2.4546813964843701</c:v>
                </c:pt>
                <c:pt idx="4442">
                  <c:v>2.3581097126007</c:v>
                </c:pt>
                <c:pt idx="4443">
                  <c:v>2.4501621723175</c:v>
                </c:pt>
                <c:pt idx="4444">
                  <c:v>2.3598713874816801</c:v>
                </c:pt>
                <c:pt idx="4445">
                  <c:v>2.3223164081573402</c:v>
                </c:pt>
                <c:pt idx="4446">
                  <c:v>2.32146763801574</c:v>
                </c:pt>
                <c:pt idx="4447">
                  <c:v>2.4052848815917902</c:v>
                </c:pt>
                <c:pt idx="4448">
                  <c:v>2.4087946414947501</c:v>
                </c:pt>
                <c:pt idx="4449">
                  <c:v>2.3937206268310498</c:v>
                </c:pt>
                <c:pt idx="4450">
                  <c:v>2.3565373420715301</c:v>
                </c:pt>
                <c:pt idx="4451">
                  <c:v>2.3620104789733798</c:v>
                </c:pt>
                <c:pt idx="4452">
                  <c:v>2.3997123241424498</c:v>
                </c:pt>
                <c:pt idx="4453">
                  <c:v>2.4574174880981401</c:v>
                </c:pt>
                <c:pt idx="4454">
                  <c:v>2.3795859813690101</c:v>
                </c:pt>
                <c:pt idx="4455">
                  <c:v>2.3652477264404199</c:v>
                </c:pt>
                <c:pt idx="4456">
                  <c:v>2.3672959804534899</c:v>
                </c:pt>
                <c:pt idx="4457">
                  <c:v>2.3823704719543399</c:v>
                </c:pt>
                <c:pt idx="4458">
                  <c:v>2.3606259822845401</c:v>
                </c:pt>
                <c:pt idx="4459">
                  <c:v>2.3927867412567099</c:v>
                </c:pt>
                <c:pt idx="4460">
                  <c:v>2.3748915195464999</c:v>
                </c:pt>
                <c:pt idx="4461">
                  <c:v>2.3469426631927401</c:v>
                </c:pt>
                <c:pt idx="4462">
                  <c:v>2.4011788368225</c:v>
                </c:pt>
                <c:pt idx="4463">
                  <c:v>2.3658676147460902</c:v>
                </c:pt>
                <c:pt idx="4464">
                  <c:v>2.4479832649230899</c:v>
                </c:pt>
                <c:pt idx="4465">
                  <c:v>2.5267493724822998</c:v>
                </c:pt>
                <c:pt idx="4466">
                  <c:v>2.50193095207214</c:v>
                </c:pt>
                <c:pt idx="4467">
                  <c:v>2.38817167282104</c:v>
                </c:pt>
                <c:pt idx="4468">
                  <c:v>2.3030827045440598</c:v>
                </c:pt>
                <c:pt idx="4469">
                  <c:v>2.2882456779479901</c:v>
                </c:pt>
                <c:pt idx="4470">
                  <c:v>2.24239826202392</c:v>
                </c:pt>
                <c:pt idx="4471">
                  <c:v>2.29056668281555</c:v>
                </c:pt>
                <c:pt idx="4472">
                  <c:v>2.38587021827697</c:v>
                </c:pt>
                <c:pt idx="4473">
                  <c:v>2.38204002380371</c:v>
                </c:pt>
                <c:pt idx="4474">
                  <c:v>2.3262376785278298</c:v>
                </c:pt>
                <c:pt idx="4475">
                  <c:v>2.3229374885559002</c:v>
                </c:pt>
                <c:pt idx="4476">
                  <c:v>2.4412384033203098</c:v>
                </c:pt>
                <c:pt idx="4477">
                  <c:v>2.3997066020965501</c:v>
                </c:pt>
                <c:pt idx="4478">
                  <c:v>2.2966217994689901</c:v>
                </c:pt>
                <c:pt idx="4479">
                  <c:v>2.34819412231445</c:v>
                </c:pt>
                <c:pt idx="4480">
                  <c:v>2.3503377437591499</c:v>
                </c:pt>
                <c:pt idx="4481">
                  <c:v>2.32900714874267</c:v>
                </c:pt>
                <c:pt idx="4482">
                  <c:v>2.2638773918151802</c:v>
                </c:pt>
                <c:pt idx="4483">
                  <c:v>2.38082718849182</c:v>
                </c:pt>
                <c:pt idx="4484">
                  <c:v>2.37088918685913</c:v>
                </c:pt>
                <c:pt idx="4485">
                  <c:v>2.26465392112731</c:v>
                </c:pt>
                <c:pt idx="4486">
                  <c:v>2.2730300426483101</c:v>
                </c:pt>
                <c:pt idx="4487">
                  <c:v>2.2557117938995299</c:v>
                </c:pt>
                <c:pt idx="4488">
                  <c:v>2.3248717784881499</c:v>
                </c:pt>
                <c:pt idx="4489">
                  <c:v>2.3280160427093501</c:v>
                </c:pt>
                <c:pt idx="4490">
                  <c:v>2.3122286796569802</c:v>
                </c:pt>
                <c:pt idx="4491">
                  <c:v>2.3909215927124001</c:v>
                </c:pt>
                <c:pt idx="4492">
                  <c:v>2.48558354377746</c:v>
                </c:pt>
                <c:pt idx="4493">
                  <c:v>2.4522750377654998</c:v>
                </c:pt>
                <c:pt idx="4494">
                  <c:v>2.3850862979888898</c:v>
                </c:pt>
                <c:pt idx="4495">
                  <c:v>2.38415050506591</c:v>
                </c:pt>
                <c:pt idx="4496">
                  <c:v>2.3496425151824898</c:v>
                </c:pt>
                <c:pt idx="4497">
                  <c:v>2.3263072967529199</c:v>
                </c:pt>
                <c:pt idx="4498">
                  <c:v>2.4094164371490399</c:v>
                </c:pt>
                <c:pt idx="4499">
                  <c:v>2.43287801742553</c:v>
                </c:pt>
                <c:pt idx="4500">
                  <c:v>2.38347887992858</c:v>
                </c:pt>
                <c:pt idx="4501">
                  <c:v>2.44905304908752</c:v>
                </c:pt>
                <c:pt idx="4502">
                  <c:v>2.3712706565856898</c:v>
                </c:pt>
                <c:pt idx="4503">
                  <c:v>2.4415013790130602</c:v>
                </c:pt>
                <c:pt idx="4504">
                  <c:v>2.3648386001586901</c:v>
                </c:pt>
                <c:pt idx="4505">
                  <c:v>2.3349816799163801</c:v>
                </c:pt>
                <c:pt idx="4506">
                  <c:v>2.37392950057983</c:v>
                </c:pt>
                <c:pt idx="4507">
                  <c:v>2.3394823074340798</c:v>
                </c:pt>
                <c:pt idx="4508">
                  <c:v>2.3821206092834402</c:v>
                </c:pt>
                <c:pt idx="4509">
                  <c:v>2.3536925315856898</c:v>
                </c:pt>
                <c:pt idx="4510">
                  <c:v>2.3422670364379798</c:v>
                </c:pt>
                <c:pt idx="4511">
                  <c:v>2.42797327041625</c:v>
                </c:pt>
                <c:pt idx="4512">
                  <c:v>2.4632771015167201</c:v>
                </c:pt>
                <c:pt idx="4513">
                  <c:v>2.3989963531494101</c:v>
                </c:pt>
                <c:pt idx="4514">
                  <c:v>2.4163105487823402</c:v>
                </c:pt>
                <c:pt idx="4515">
                  <c:v>2.4048688411712602</c:v>
                </c:pt>
                <c:pt idx="4516">
                  <c:v>2.5101110935211102</c:v>
                </c:pt>
                <c:pt idx="4517">
                  <c:v>2.4570436477661102</c:v>
                </c:pt>
                <c:pt idx="4518">
                  <c:v>2.5070605278015101</c:v>
                </c:pt>
                <c:pt idx="4519">
                  <c:v>2.4611849784850999</c:v>
                </c:pt>
                <c:pt idx="4520">
                  <c:v>2.3799574375152499</c:v>
                </c:pt>
                <c:pt idx="4521">
                  <c:v>2.3412623405456499</c:v>
                </c:pt>
                <c:pt idx="4522">
                  <c:v>2.37759113311767</c:v>
                </c:pt>
                <c:pt idx="4523">
                  <c:v>2.4371101856231601</c:v>
                </c:pt>
                <c:pt idx="4524">
                  <c:v>2.53532409667968</c:v>
                </c:pt>
                <c:pt idx="4525">
                  <c:v>2.4942491054534899</c:v>
                </c:pt>
                <c:pt idx="4526">
                  <c:v>2.5299534797668399</c:v>
                </c:pt>
                <c:pt idx="4527">
                  <c:v>2.5323238372802699</c:v>
                </c:pt>
                <c:pt idx="4528">
                  <c:v>2.5182359218597399</c:v>
                </c:pt>
                <c:pt idx="4529">
                  <c:v>2.47429275512695</c:v>
                </c:pt>
                <c:pt idx="4530">
                  <c:v>2.3933763504028298</c:v>
                </c:pt>
                <c:pt idx="4531">
                  <c:v>2.3489692211151101</c:v>
                </c:pt>
                <c:pt idx="4532">
                  <c:v>2.3347127437591499</c:v>
                </c:pt>
                <c:pt idx="4533">
                  <c:v>2.4812695980071999</c:v>
                </c:pt>
                <c:pt idx="4534">
                  <c:v>2.4484438896179199</c:v>
                </c:pt>
                <c:pt idx="4535">
                  <c:v>2.4530441761016801</c:v>
                </c:pt>
                <c:pt idx="4536">
                  <c:v>2.4400374889373699</c:v>
                </c:pt>
                <c:pt idx="4537">
                  <c:v>2.3686511516571001</c:v>
                </c:pt>
                <c:pt idx="4538">
                  <c:v>2.3846800327300999</c:v>
                </c:pt>
                <c:pt idx="4539">
                  <c:v>2.3810274600982599</c:v>
                </c:pt>
                <c:pt idx="4540">
                  <c:v>2.4148852825164702</c:v>
                </c:pt>
                <c:pt idx="4541">
                  <c:v>2.4042999744415199</c:v>
                </c:pt>
                <c:pt idx="4542">
                  <c:v>2.4223370552062899</c:v>
                </c:pt>
                <c:pt idx="4543">
                  <c:v>2.41840171813964</c:v>
                </c:pt>
                <c:pt idx="4544">
                  <c:v>2.3263425827026301</c:v>
                </c:pt>
                <c:pt idx="4545">
                  <c:v>2.3205997943878098</c:v>
                </c:pt>
                <c:pt idx="4546">
                  <c:v>2.3595621585845898</c:v>
                </c:pt>
                <c:pt idx="4547">
                  <c:v>2.2721798419952299</c:v>
                </c:pt>
                <c:pt idx="4548">
                  <c:v>2.35262894630432</c:v>
                </c:pt>
                <c:pt idx="4549">
                  <c:v>2.34231233596801</c:v>
                </c:pt>
                <c:pt idx="4550">
                  <c:v>2.30242466926574</c:v>
                </c:pt>
                <c:pt idx="4551">
                  <c:v>2.24671459197998</c:v>
                </c:pt>
                <c:pt idx="4552">
                  <c:v>2.3196518421172998</c:v>
                </c:pt>
                <c:pt idx="4553">
                  <c:v>2.3461551666259699</c:v>
                </c:pt>
                <c:pt idx="4554">
                  <c:v>2.3433067798614502</c:v>
                </c:pt>
                <c:pt idx="4555">
                  <c:v>2.4112269878387398</c:v>
                </c:pt>
                <c:pt idx="4556">
                  <c:v>2.3891756534576398</c:v>
                </c:pt>
                <c:pt idx="4557">
                  <c:v>2.2930314540863002</c:v>
                </c:pt>
                <c:pt idx="4558">
                  <c:v>2.33060526847839</c:v>
                </c:pt>
                <c:pt idx="4559">
                  <c:v>2.32420325279235</c:v>
                </c:pt>
                <c:pt idx="4560">
                  <c:v>2.3233649730682302</c:v>
                </c:pt>
                <c:pt idx="4561">
                  <c:v>2.3043003082275302</c:v>
                </c:pt>
                <c:pt idx="4562">
                  <c:v>2.3217861652374201</c:v>
                </c:pt>
                <c:pt idx="4563">
                  <c:v>2.3800573348999001</c:v>
                </c:pt>
                <c:pt idx="4564">
                  <c:v>2.4407756328582701</c:v>
                </c:pt>
                <c:pt idx="4565">
                  <c:v>2.5163152217864901</c:v>
                </c:pt>
                <c:pt idx="4566">
                  <c:v>2.4695336818695002</c:v>
                </c:pt>
                <c:pt idx="4567">
                  <c:v>2.5319519042968701</c:v>
                </c:pt>
                <c:pt idx="4568">
                  <c:v>2.4336879253387398</c:v>
                </c:pt>
                <c:pt idx="4569">
                  <c:v>2.4982652664184499</c:v>
                </c:pt>
                <c:pt idx="4570">
                  <c:v>2.3716950416564901</c:v>
                </c:pt>
                <c:pt idx="4571">
                  <c:v>2.3728852272033598</c:v>
                </c:pt>
                <c:pt idx="4572">
                  <c:v>2.2922694683074898</c:v>
                </c:pt>
                <c:pt idx="4573">
                  <c:v>2.2469735145568799</c:v>
                </c:pt>
                <c:pt idx="4574">
                  <c:v>2.2498860359191801</c:v>
                </c:pt>
                <c:pt idx="4575">
                  <c:v>2.3342943191528298</c:v>
                </c:pt>
                <c:pt idx="4576">
                  <c:v>2.2281351089477499</c:v>
                </c:pt>
                <c:pt idx="4577">
                  <c:v>2.2518820762634202</c:v>
                </c:pt>
                <c:pt idx="4578">
                  <c:v>2.3074951171875</c:v>
                </c:pt>
                <c:pt idx="4579">
                  <c:v>2.2932758331298801</c:v>
                </c:pt>
                <c:pt idx="4580">
                  <c:v>2.2952423095703098</c:v>
                </c:pt>
                <c:pt idx="4581">
                  <c:v>2.2135627269744802</c:v>
                </c:pt>
                <c:pt idx="4582">
                  <c:v>2.3458676338195801</c:v>
                </c:pt>
                <c:pt idx="4583">
                  <c:v>2.2355453968047998</c:v>
                </c:pt>
                <c:pt idx="4584">
                  <c:v>2.18485975265502</c:v>
                </c:pt>
                <c:pt idx="4585">
                  <c:v>2.33851885795593</c:v>
                </c:pt>
                <c:pt idx="4586">
                  <c:v>2.36301064491271</c:v>
                </c:pt>
                <c:pt idx="4587">
                  <c:v>2.2539362907409601</c:v>
                </c:pt>
                <c:pt idx="4588">
                  <c:v>2.2336056232452299</c:v>
                </c:pt>
                <c:pt idx="4589">
                  <c:v>2.33417773246765</c:v>
                </c:pt>
                <c:pt idx="4590">
                  <c:v>2.3001711368560702</c:v>
                </c:pt>
                <c:pt idx="4591">
                  <c:v>2.2737591266632</c:v>
                </c:pt>
                <c:pt idx="4592">
                  <c:v>2.2621309757232599</c:v>
                </c:pt>
                <c:pt idx="4593">
                  <c:v>2.2213730812072701</c:v>
                </c:pt>
                <c:pt idx="4594">
                  <c:v>2.2439386844635001</c:v>
                </c:pt>
                <c:pt idx="4595">
                  <c:v>2.3022365570068302</c:v>
                </c:pt>
                <c:pt idx="4596">
                  <c:v>2.3394362926483101</c:v>
                </c:pt>
                <c:pt idx="4597">
                  <c:v>2.3372716903686501</c:v>
                </c:pt>
                <c:pt idx="4598">
                  <c:v>2.27906942367553</c:v>
                </c:pt>
                <c:pt idx="4599">
                  <c:v>2.28968906402587</c:v>
                </c:pt>
                <c:pt idx="4600">
                  <c:v>2.3420672416686998</c:v>
                </c:pt>
                <c:pt idx="4601">
                  <c:v>2.3119659423828098</c:v>
                </c:pt>
                <c:pt idx="4602">
                  <c:v>2.3024494647979701</c:v>
                </c:pt>
                <c:pt idx="4603">
                  <c:v>2.3221137523651101</c:v>
                </c:pt>
                <c:pt idx="4604">
                  <c:v>2.3435289859771702</c:v>
                </c:pt>
                <c:pt idx="4605">
                  <c:v>2.5099790096282901</c:v>
                </c:pt>
                <c:pt idx="4606">
                  <c:v>2.3245530128478999</c:v>
                </c:pt>
                <c:pt idx="4607">
                  <c:v>2.2536988258361799</c:v>
                </c:pt>
                <c:pt idx="4608">
                  <c:v>2.2912971973419101</c:v>
                </c:pt>
                <c:pt idx="4609">
                  <c:v>2.42233037948608</c:v>
                </c:pt>
                <c:pt idx="4610">
                  <c:v>2.3606975078582701</c:v>
                </c:pt>
                <c:pt idx="4611">
                  <c:v>2.2540364265441801</c:v>
                </c:pt>
                <c:pt idx="4612">
                  <c:v>2.1853063106536799</c:v>
                </c:pt>
                <c:pt idx="4613">
                  <c:v>2.2440819740295401</c:v>
                </c:pt>
                <c:pt idx="4614">
                  <c:v>2.2939572334289502</c:v>
                </c:pt>
                <c:pt idx="4615">
                  <c:v>2.2739834785461399</c:v>
                </c:pt>
                <c:pt idx="4616">
                  <c:v>2.32178306579589</c:v>
                </c:pt>
                <c:pt idx="4617">
                  <c:v>2.3291175365447998</c:v>
                </c:pt>
                <c:pt idx="4618">
                  <c:v>2.38557529449462</c:v>
                </c:pt>
                <c:pt idx="4619">
                  <c:v>2.26916480064392</c:v>
                </c:pt>
                <c:pt idx="4620">
                  <c:v>2.3548719882964999</c:v>
                </c:pt>
                <c:pt idx="4621">
                  <c:v>2.3130304813385001</c:v>
                </c:pt>
                <c:pt idx="4622">
                  <c:v>2.2792763710021902</c:v>
                </c:pt>
                <c:pt idx="4623">
                  <c:v>2.3746149539947501</c:v>
                </c:pt>
                <c:pt idx="4624">
                  <c:v>2.27604055404663</c:v>
                </c:pt>
                <c:pt idx="4625">
                  <c:v>2.2539863586425701</c:v>
                </c:pt>
                <c:pt idx="4626">
                  <c:v>2.2301363945007302</c:v>
                </c:pt>
                <c:pt idx="4627">
                  <c:v>2.3058674335479701</c:v>
                </c:pt>
                <c:pt idx="4628">
                  <c:v>2.26958107948303</c:v>
                </c:pt>
                <c:pt idx="4629">
                  <c:v>2.2428176403045601</c:v>
                </c:pt>
                <c:pt idx="4630">
                  <c:v>2.3207373619079501</c:v>
                </c:pt>
                <c:pt idx="4631">
                  <c:v>2.2792797088622998</c:v>
                </c:pt>
                <c:pt idx="4632">
                  <c:v>2.2484219074249201</c:v>
                </c:pt>
                <c:pt idx="4633">
                  <c:v>2.2629725933074898</c:v>
                </c:pt>
                <c:pt idx="4634">
                  <c:v>2.26405930519104</c:v>
                </c:pt>
                <c:pt idx="4635">
                  <c:v>2.2979466915130602</c:v>
                </c:pt>
                <c:pt idx="4636">
                  <c:v>2.2626194953918399</c:v>
                </c:pt>
                <c:pt idx="4637">
                  <c:v>2.2554254531860298</c:v>
                </c:pt>
                <c:pt idx="4638">
                  <c:v>2.2272257804870601</c:v>
                </c:pt>
                <c:pt idx="4639">
                  <c:v>2.2787067890167201</c:v>
                </c:pt>
                <c:pt idx="4640">
                  <c:v>2.3497636318206698</c:v>
                </c:pt>
                <c:pt idx="4641">
                  <c:v>2.3130545616149898</c:v>
                </c:pt>
                <c:pt idx="4642">
                  <c:v>2.2579801082611</c:v>
                </c:pt>
                <c:pt idx="4643">
                  <c:v>2.2846827507018999</c:v>
                </c:pt>
                <c:pt idx="4644">
                  <c:v>2.2721974849700901</c:v>
                </c:pt>
                <c:pt idx="4645">
                  <c:v>2.3036675453186</c:v>
                </c:pt>
                <c:pt idx="4646">
                  <c:v>2.3001060485839799</c:v>
                </c:pt>
                <c:pt idx="4647">
                  <c:v>2.2708206176757799</c:v>
                </c:pt>
                <c:pt idx="4648">
                  <c:v>2.34003710746765</c:v>
                </c:pt>
                <c:pt idx="4649">
                  <c:v>2.2887899875640798</c:v>
                </c:pt>
                <c:pt idx="4650">
                  <c:v>2.27501249313354</c:v>
                </c:pt>
                <c:pt idx="4651">
                  <c:v>2.25983262062072</c:v>
                </c:pt>
                <c:pt idx="4652">
                  <c:v>2.30284452438354</c:v>
                </c:pt>
                <c:pt idx="4653">
                  <c:v>2.30112624168396</c:v>
                </c:pt>
                <c:pt idx="4654">
                  <c:v>2.2933206558227499</c:v>
                </c:pt>
                <c:pt idx="4655">
                  <c:v>2.2763493061065598</c:v>
                </c:pt>
                <c:pt idx="4656">
                  <c:v>2.2302331924438401</c:v>
                </c:pt>
                <c:pt idx="4657">
                  <c:v>2.3237566947936998</c:v>
                </c:pt>
                <c:pt idx="4658">
                  <c:v>2.27528524398803</c:v>
                </c:pt>
                <c:pt idx="4659">
                  <c:v>2.3271458148956299</c:v>
                </c:pt>
                <c:pt idx="4660">
                  <c:v>2.2350702285766602</c:v>
                </c:pt>
                <c:pt idx="4661">
                  <c:v>2.20243072509765</c:v>
                </c:pt>
                <c:pt idx="4662">
                  <c:v>2.2846102714538499</c:v>
                </c:pt>
                <c:pt idx="4663">
                  <c:v>2.2015614509582502</c:v>
                </c:pt>
                <c:pt idx="4664">
                  <c:v>2.1942298412322998</c:v>
                </c:pt>
                <c:pt idx="4665">
                  <c:v>2.3331832885742099</c:v>
                </c:pt>
                <c:pt idx="4666">
                  <c:v>2.2302553653717001</c:v>
                </c:pt>
                <c:pt idx="4667">
                  <c:v>2.2815344333648602</c:v>
                </c:pt>
                <c:pt idx="4668">
                  <c:v>2.33948373794555</c:v>
                </c:pt>
                <c:pt idx="4669">
                  <c:v>2.2380785942077601</c:v>
                </c:pt>
                <c:pt idx="4670">
                  <c:v>2.2370462417602499</c:v>
                </c:pt>
                <c:pt idx="4671">
                  <c:v>2.23990607261657</c:v>
                </c:pt>
                <c:pt idx="4672">
                  <c:v>2.3029978275299001</c:v>
                </c:pt>
                <c:pt idx="4673">
                  <c:v>2.2852613925933798</c:v>
                </c:pt>
                <c:pt idx="4674">
                  <c:v>2.3279609680175701</c:v>
                </c:pt>
                <c:pt idx="4675">
                  <c:v>2.3176846504211399</c:v>
                </c:pt>
                <c:pt idx="4676">
                  <c:v>2.3296806812286301</c:v>
                </c:pt>
                <c:pt idx="4677">
                  <c:v>2.2947635650634699</c:v>
                </c:pt>
                <c:pt idx="4678">
                  <c:v>2.3248162269592201</c:v>
                </c:pt>
                <c:pt idx="4679">
                  <c:v>2.4263918399810702</c:v>
                </c:pt>
                <c:pt idx="4680">
                  <c:v>2.3309078216552699</c:v>
                </c:pt>
                <c:pt idx="4681">
                  <c:v>2.2975697517395002</c:v>
                </c:pt>
                <c:pt idx="4682">
                  <c:v>2.3081529140472399</c:v>
                </c:pt>
                <c:pt idx="4683">
                  <c:v>2.3102555274963299</c:v>
                </c:pt>
                <c:pt idx="4684">
                  <c:v>2.37419486045837</c:v>
                </c:pt>
                <c:pt idx="4685">
                  <c:v>2.2845678329467698</c:v>
                </c:pt>
                <c:pt idx="4686">
                  <c:v>2.26526474952697</c:v>
                </c:pt>
                <c:pt idx="4687">
                  <c:v>2.2857863903045601</c:v>
                </c:pt>
                <c:pt idx="4688">
                  <c:v>2.2405042648315399</c:v>
                </c:pt>
                <c:pt idx="4689">
                  <c:v>2.22144126892089</c:v>
                </c:pt>
                <c:pt idx="4690">
                  <c:v>2.2430624961853001</c:v>
                </c:pt>
                <c:pt idx="4691">
                  <c:v>2.2744843959808301</c:v>
                </c:pt>
                <c:pt idx="4692">
                  <c:v>2.2899324893951398</c:v>
                </c:pt>
                <c:pt idx="4693">
                  <c:v>2.3606767654418901</c:v>
                </c:pt>
                <c:pt idx="4694">
                  <c:v>2.2419447898864702</c:v>
                </c:pt>
                <c:pt idx="4695">
                  <c:v>2.3064806461334202</c:v>
                </c:pt>
                <c:pt idx="4696">
                  <c:v>2.30614113807678</c:v>
                </c:pt>
                <c:pt idx="4697">
                  <c:v>2.19643950462341</c:v>
                </c:pt>
                <c:pt idx="4698">
                  <c:v>2.16939997673034</c:v>
                </c:pt>
                <c:pt idx="4699">
                  <c:v>2.16883945465087</c:v>
                </c:pt>
                <c:pt idx="4700">
                  <c:v>2.2052519321441602</c:v>
                </c:pt>
                <c:pt idx="4701">
                  <c:v>2.2126147747039702</c:v>
                </c:pt>
                <c:pt idx="4702">
                  <c:v>2.2185888290405198</c:v>
                </c:pt>
                <c:pt idx="4703">
                  <c:v>2.2244052886962802</c:v>
                </c:pt>
                <c:pt idx="4704">
                  <c:v>2.2222650051116899</c:v>
                </c:pt>
                <c:pt idx="4705">
                  <c:v>2.2485280036926198</c:v>
                </c:pt>
                <c:pt idx="4706">
                  <c:v>2.2731850147247301</c:v>
                </c:pt>
                <c:pt idx="4707">
                  <c:v>2.3106892108917201</c:v>
                </c:pt>
                <c:pt idx="4708">
                  <c:v>2.2921929359436</c:v>
                </c:pt>
                <c:pt idx="4709">
                  <c:v>2.3200809955596902</c:v>
                </c:pt>
                <c:pt idx="4710">
                  <c:v>2.2449531555175701</c:v>
                </c:pt>
                <c:pt idx="4711">
                  <c:v>2.2744898796081499</c:v>
                </c:pt>
                <c:pt idx="4712">
                  <c:v>2.2267518043518</c:v>
                </c:pt>
                <c:pt idx="4713">
                  <c:v>2.2824940681457502</c:v>
                </c:pt>
                <c:pt idx="4714">
                  <c:v>2.2948193550109801</c:v>
                </c:pt>
                <c:pt idx="4715">
                  <c:v>2.2271251678466699</c:v>
                </c:pt>
                <c:pt idx="4716">
                  <c:v>2.2675924301147399</c:v>
                </c:pt>
                <c:pt idx="4717">
                  <c:v>2.2159309387207</c:v>
                </c:pt>
                <c:pt idx="4718">
                  <c:v>2.21554398536682</c:v>
                </c:pt>
                <c:pt idx="4719">
                  <c:v>2.2501192092895499</c:v>
                </c:pt>
                <c:pt idx="4720">
                  <c:v>2.18972516059875</c:v>
                </c:pt>
                <c:pt idx="4721">
                  <c:v>2.2444779872894198</c:v>
                </c:pt>
                <c:pt idx="4722">
                  <c:v>2.26339554786682</c:v>
                </c:pt>
                <c:pt idx="4723">
                  <c:v>2.3094604015350302</c:v>
                </c:pt>
                <c:pt idx="4724">
                  <c:v>2.2230668067932098</c:v>
                </c:pt>
                <c:pt idx="4725">
                  <c:v>2.2954931259155198</c:v>
                </c:pt>
                <c:pt idx="4726">
                  <c:v>2.34859943389892</c:v>
                </c:pt>
                <c:pt idx="4727">
                  <c:v>2.41475057601928</c:v>
                </c:pt>
                <c:pt idx="4728">
                  <c:v>2.3876867294311501</c:v>
                </c:pt>
                <c:pt idx="4729">
                  <c:v>2.3317127227783199</c:v>
                </c:pt>
                <c:pt idx="4730">
                  <c:v>2.2872548103332502</c:v>
                </c:pt>
                <c:pt idx="4731">
                  <c:v>2.2697017192840501</c:v>
                </c:pt>
                <c:pt idx="4732">
                  <c:v>2.27915334701538</c:v>
                </c:pt>
                <c:pt idx="4733">
                  <c:v>2.2815899848937899</c:v>
                </c:pt>
                <c:pt idx="4734">
                  <c:v>2.2237534523010201</c:v>
                </c:pt>
                <c:pt idx="4735">
                  <c:v>2.2638692855834899</c:v>
                </c:pt>
                <c:pt idx="4736">
                  <c:v>2.2975814342498699</c:v>
                </c:pt>
                <c:pt idx="4737">
                  <c:v>2.3126089572906401</c:v>
                </c:pt>
                <c:pt idx="4738">
                  <c:v>2.3186998367309499</c:v>
                </c:pt>
                <c:pt idx="4739">
                  <c:v>2.3449146747589098</c:v>
                </c:pt>
                <c:pt idx="4740">
                  <c:v>2.26677370071411</c:v>
                </c:pt>
                <c:pt idx="4741">
                  <c:v>2.3000104427337602</c:v>
                </c:pt>
                <c:pt idx="4742">
                  <c:v>2.3427741527557302</c:v>
                </c:pt>
                <c:pt idx="4743">
                  <c:v>2.3396573066711399</c:v>
                </c:pt>
                <c:pt idx="4744">
                  <c:v>2.2443153858184801</c:v>
                </c:pt>
                <c:pt idx="4745">
                  <c:v>2.28859090805053</c:v>
                </c:pt>
                <c:pt idx="4746">
                  <c:v>2.2677421569824201</c:v>
                </c:pt>
                <c:pt idx="4747">
                  <c:v>2.2525432109832701</c:v>
                </c:pt>
                <c:pt idx="4748">
                  <c:v>2.2915196418762198</c:v>
                </c:pt>
                <c:pt idx="4749">
                  <c:v>2.36398005485534</c:v>
                </c:pt>
                <c:pt idx="4750">
                  <c:v>2.2406408786773602</c:v>
                </c:pt>
                <c:pt idx="4751">
                  <c:v>2.2944421768188401</c:v>
                </c:pt>
                <c:pt idx="4752">
                  <c:v>2.3725204467773402</c:v>
                </c:pt>
                <c:pt idx="4753">
                  <c:v>2.31533432006835</c:v>
                </c:pt>
                <c:pt idx="4754">
                  <c:v>2.2850306034088099</c:v>
                </c:pt>
                <c:pt idx="4755">
                  <c:v>2.29806303977966</c:v>
                </c:pt>
                <c:pt idx="4756">
                  <c:v>2.2951855659484801</c:v>
                </c:pt>
                <c:pt idx="4757">
                  <c:v>2.3069839477539</c:v>
                </c:pt>
                <c:pt idx="4758">
                  <c:v>2.4122626781463601</c:v>
                </c:pt>
                <c:pt idx="4759">
                  <c:v>2.3255631923675502</c:v>
                </c:pt>
                <c:pt idx="4760">
                  <c:v>2.2842669486999498</c:v>
                </c:pt>
                <c:pt idx="4761">
                  <c:v>2.3705940246582</c:v>
                </c:pt>
                <c:pt idx="4762">
                  <c:v>2.3362288475036599</c:v>
                </c:pt>
                <c:pt idx="4763">
                  <c:v>2.3361899852752601</c:v>
                </c:pt>
                <c:pt idx="4764">
                  <c:v>2.3785266876220699</c:v>
                </c:pt>
                <c:pt idx="4765">
                  <c:v>2.41765856742858</c:v>
                </c:pt>
                <c:pt idx="4766">
                  <c:v>2.3577904701232901</c:v>
                </c:pt>
                <c:pt idx="4767">
                  <c:v>2.3293037414550701</c:v>
                </c:pt>
                <c:pt idx="4768">
                  <c:v>2.36333751678466</c:v>
                </c:pt>
                <c:pt idx="4769">
                  <c:v>2.3816051483154199</c:v>
                </c:pt>
                <c:pt idx="4770">
                  <c:v>2.3823370933532702</c:v>
                </c:pt>
                <c:pt idx="4771">
                  <c:v>2.3602864742278999</c:v>
                </c:pt>
                <c:pt idx="4772">
                  <c:v>2.2832167148589999</c:v>
                </c:pt>
                <c:pt idx="4773">
                  <c:v>2.28063488006591</c:v>
                </c:pt>
                <c:pt idx="4774">
                  <c:v>2.37300705909729</c:v>
                </c:pt>
                <c:pt idx="4775">
                  <c:v>2.3205223083496</c:v>
                </c:pt>
                <c:pt idx="4776">
                  <c:v>2.31314826011657</c:v>
                </c:pt>
                <c:pt idx="4777">
                  <c:v>2.3520159721374498</c:v>
                </c:pt>
                <c:pt idx="4778">
                  <c:v>2.3290131092071502</c:v>
                </c:pt>
                <c:pt idx="4779">
                  <c:v>2.29263710975646</c:v>
                </c:pt>
                <c:pt idx="4780">
                  <c:v>2.30111527442932</c:v>
                </c:pt>
                <c:pt idx="4781">
                  <c:v>2.2985098361968901</c:v>
                </c:pt>
                <c:pt idx="4782">
                  <c:v>2.2929036617278999</c:v>
                </c:pt>
                <c:pt idx="4783">
                  <c:v>2.2646508216857901</c:v>
                </c:pt>
                <c:pt idx="4784">
                  <c:v>2.3021149635314901</c:v>
                </c:pt>
                <c:pt idx="4785">
                  <c:v>2.3749935626983598</c:v>
                </c:pt>
                <c:pt idx="4786">
                  <c:v>2.2389709949493399</c:v>
                </c:pt>
                <c:pt idx="4787">
                  <c:v>2.3789260387420601</c:v>
                </c:pt>
                <c:pt idx="4788">
                  <c:v>2.4342381954193102</c:v>
                </c:pt>
                <c:pt idx="4789">
                  <c:v>2.4510524272918701</c:v>
                </c:pt>
                <c:pt idx="4790">
                  <c:v>2.3820960521697998</c:v>
                </c:pt>
                <c:pt idx="4791">
                  <c:v>2.3588614463806099</c:v>
                </c:pt>
                <c:pt idx="4792">
                  <c:v>2.3565075397491402</c:v>
                </c:pt>
                <c:pt idx="4793">
                  <c:v>2.3656628131866402</c:v>
                </c:pt>
                <c:pt idx="4794">
                  <c:v>2.4177474975585902</c:v>
                </c:pt>
                <c:pt idx="4795">
                  <c:v>2.4726705551147399</c:v>
                </c:pt>
                <c:pt idx="4796">
                  <c:v>2.5230789184570299</c:v>
                </c:pt>
                <c:pt idx="4797">
                  <c:v>2.4806809425353999</c:v>
                </c:pt>
                <c:pt idx="4798">
                  <c:v>2.4679646492004301</c:v>
                </c:pt>
                <c:pt idx="4799">
                  <c:v>2.4531941413879301</c:v>
                </c:pt>
                <c:pt idx="4800">
                  <c:v>2.42971539497375</c:v>
                </c:pt>
                <c:pt idx="4801">
                  <c:v>2.4620177745818999</c:v>
                </c:pt>
                <c:pt idx="4802">
                  <c:v>2.5440988540649401</c:v>
                </c:pt>
                <c:pt idx="4803">
                  <c:v>2.50580859184265</c:v>
                </c:pt>
                <c:pt idx="4804">
                  <c:v>2.6312446594238201</c:v>
                </c:pt>
                <c:pt idx="4805">
                  <c:v>2.6148915290832502</c:v>
                </c:pt>
                <c:pt idx="4806">
                  <c:v>2.52539634704589</c:v>
                </c:pt>
                <c:pt idx="4807">
                  <c:v>2.4504799842834402</c:v>
                </c:pt>
                <c:pt idx="4808">
                  <c:v>2.54108667373657</c:v>
                </c:pt>
                <c:pt idx="4809">
                  <c:v>2.50106549263</c:v>
                </c:pt>
                <c:pt idx="4810">
                  <c:v>2.5151803493499698</c:v>
                </c:pt>
                <c:pt idx="4811">
                  <c:v>2.42276406288146</c:v>
                </c:pt>
                <c:pt idx="4812">
                  <c:v>2.44988560676574</c:v>
                </c:pt>
                <c:pt idx="4813">
                  <c:v>2.4139773845672599</c:v>
                </c:pt>
                <c:pt idx="4814">
                  <c:v>2.3377034664153999</c:v>
                </c:pt>
                <c:pt idx="4815">
                  <c:v>2.3825209140777499</c:v>
                </c:pt>
                <c:pt idx="4816">
                  <c:v>2.3471074104309002</c:v>
                </c:pt>
                <c:pt idx="4817">
                  <c:v>2.49794602394104</c:v>
                </c:pt>
                <c:pt idx="4818">
                  <c:v>2.5212228298187198</c:v>
                </c:pt>
                <c:pt idx="4819">
                  <c:v>2.4818019866943302</c:v>
                </c:pt>
                <c:pt idx="4820">
                  <c:v>2.4794244766235298</c:v>
                </c:pt>
                <c:pt idx="4821">
                  <c:v>2.4360442161560001</c:v>
                </c:pt>
                <c:pt idx="4822">
                  <c:v>2.4238207340240399</c:v>
                </c:pt>
                <c:pt idx="4823">
                  <c:v>2.44470143318176</c:v>
                </c:pt>
                <c:pt idx="4824">
                  <c:v>2.3995399475097599</c:v>
                </c:pt>
                <c:pt idx="4825">
                  <c:v>2.4472174644470202</c:v>
                </c:pt>
                <c:pt idx="4826">
                  <c:v>2.46323418617248</c:v>
                </c:pt>
                <c:pt idx="4827">
                  <c:v>2.44219470024108</c:v>
                </c:pt>
                <c:pt idx="4828">
                  <c:v>2.39503598213195</c:v>
                </c:pt>
                <c:pt idx="4829">
                  <c:v>2.42483210563659</c:v>
                </c:pt>
                <c:pt idx="4830">
                  <c:v>2.4195868968963601</c:v>
                </c:pt>
                <c:pt idx="4831">
                  <c:v>2.3827459812164302</c:v>
                </c:pt>
                <c:pt idx="4832">
                  <c:v>2.3909623622894198</c:v>
                </c:pt>
                <c:pt idx="4833">
                  <c:v>2.4304835796356201</c:v>
                </c:pt>
                <c:pt idx="4834">
                  <c:v>2.3679337501525799</c:v>
                </c:pt>
                <c:pt idx="4835">
                  <c:v>2.47793316841125</c:v>
                </c:pt>
                <c:pt idx="4836">
                  <c:v>2.54716873168945</c:v>
                </c:pt>
                <c:pt idx="4837">
                  <c:v>2.6096019744872998</c:v>
                </c:pt>
                <c:pt idx="4838">
                  <c:v>2.4934930801391602</c:v>
                </c:pt>
                <c:pt idx="4839">
                  <c:v>2.5294675827026301</c:v>
                </c:pt>
                <c:pt idx="4840">
                  <c:v>2.55922126770019</c:v>
                </c:pt>
                <c:pt idx="4841">
                  <c:v>2.51352739334106</c:v>
                </c:pt>
                <c:pt idx="4842">
                  <c:v>2.4976577758789</c:v>
                </c:pt>
                <c:pt idx="4843">
                  <c:v>2.4741790294647199</c:v>
                </c:pt>
                <c:pt idx="4844">
                  <c:v>2.4449038505554199</c:v>
                </c:pt>
                <c:pt idx="4845">
                  <c:v>2.51672339439392</c:v>
                </c:pt>
                <c:pt idx="4846">
                  <c:v>2.4424908161163299</c:v>
                </c:pt>
                <c:pt idx="4847">
                  <c:v>2.4005460739135698</c:v>
                </c:pt>
                <c:pt idx="4848">
                  <c:v>2.5333070755004798</c:v>
                </c:pt>
                <c:pt idx="4849">
                  <c:v>2.4828033447265598</c:v>
                </c:pt>
                <c:pt idx="4850">
                  <c:v>2.5681271553039502</c:v>
                </c:pt>
                <c:pt idx="4851">
                  <c:v>2.5150735378265301</c:v>
                </c:pt>
                <c:pt idx="4852">
                  <c:v>2.5008380413055402</c:v>
                </c:pt>
                <c:pt idx="4853">
                  <c:v>2.5531725883483798</c:v>
                </c:pt>
                <c:pt idx="4854">
                  <c:v>2.4207489490509002</c:v>
                </c:pt>
                <c:pt idx="4855">
                  <c:v>2.4424657821655198</c:v>
                </c:pt>
                <c:pt idx="4856">
                  <c:v>2.5087268352508501</c:v>
                </c:pt>
                <c:pt idx="4857">
                  <c:v>2.4457647800445499</c:v>
                </c:pt>
                <c:pt idx="4858">
                  <c:v>2.5176982879638601</c:v>
                </c:pt>
                <c:pt idx="4859">
                  <c:v>2.5100207328796298</c:v>
                </c:pt>
                <c:pt idx="4860">
                  <c:v>2.5083565711975</c:v>
                </c:pt>
                <c:pt idx="4861">
                  <c:v>2.56863188743591</c:v>
                </c:pt>
                <c:pt idx="4862">
                  <c:v>2.4491930007934499</c:v>
                </c:pt>
                <c:pt idx="4863">
                  <c:v>2.5017540454864502</c:v>
                </c:pt>
                <c:pt idx="4864">
                  <c:v>2.4260480403900102</c:v>
                </c:pt>
                <c:pt idx="4865">
                  <c:v>2.4326360225677401</c:v>
                </c:pt>
                <c:pt idx="4866">
                  <c:v>2.46569752693176</c:v>
                </c:pt>
                <c:pt idx="4867">
                  <c:v>2.51773834228515</c:v>
                </c:pt>
                <c:pt idx="4868">
                  <c:v>2.4723749160766602</c:v>
                </c:pt>
                <c:pt idx="4869">
                  <c:v>2.5101406574249201</c:v>
                </c:pt>
                <c:pt idx="4870">
                  <c:v>2.5388741493225</c:v>
                </c:pt>
                <c:pt idx="4871">
                  <c:v>2.6843793392181299</c:v>
                </c:pt>
                <c:pt idx="4872">
                  <c:v>2.4671931266784601</c:v>
                </c:pt>
                <c:pt idx="4873">
                  <c:v>2.4383749961853001</c:v>
                </c:pt>
                <c:pt idx="4874">
                  <c:v>2.4440429210662802</c:v>
                </c:pt>
                <c:pt idx="4875">
                  <c:v>2.4941034317016602</c:v>
                </c:pt>
                <c:pt idx="4876">
                  <c:v>2.5935134887695299</c:v>
                </c:pt>
                <c:pt idx="4877">
                  <c:v>2.5241603851318302</c:v>
                </c:pt>
                <c:pt idx="4878">
                  <c:v>2.5453712940215998</c:v>
                </c:pt>
                <c:pt idx="4879">
                  <c:v>2.6470186710357599</c:v>
                </c:pt>
                <c:pt idx="4880">
                  <c:v>2.58274817466735</c:v>
                </c:pt>
                <c:pt idx="4881">
                  <c:v>2.50098276138305</c:v>
                </c:pt>
                <c:pt idx="4882">
                  <c:v>2.4677109718322701</c:v>
                </c:pt>
                <c:pt idx="4883">
                  <c:v>2.4434449672698899</c:v>
                </c:pt>
                <c:pt idx="4884">
                  <c:v>2.45156645774841</c:v>
                </c:pt>
                <c:pt idx="4885">
                  <c:v>2.4625658988952601</c:v>
                </c:pt>
                <c:pt idx="4886">
                  <c:v>2.4475975036621</c:v>
                </c:pt>
                <c:pt idx="4887">
                  <c:v>2.4555652141571001</c:v>
                </c:pt>
                <c:pt idx="4888">
                  <c:v>2.4140031337738002</c:v>
                </c:pt>
                <c:pt idx="4889">
                  <c:v>2.4813034534454301</c:v>
                </c:pt>
                <c:pt idx="4890">
                  <c:v>2.4465556144714302</c:v>
                </c:pt>
                <c:pt idx="4891">
                  <c:v>2.4713859558105402</c:v>
                </c:pt>
                <c:pt idx="4892">
                  <c:v>2.4208562374114901</c:v>
                </c:pt>
                <c:pt idx="4893">
                  <c:v>2.4059593677520699</c:v>
                </c:pt>
                <c:pt idx="4894">
                  <c:v>2.4596128463745099</c:v>
                </c:pt>
                <c:pt idx="4895">
                  <c:v>2.4450776576995801</c:v>
                </c:pt>
                <c:pt idx="4896">
                  <c:v>2.3862709999084402</c:v>
                </c:pt>
                <c:pt idx="4897">
                  <c:v>2.43721175193786</c:v>
                </c:pt>
                <c:pt idx="4898">
                  <c:v>2.4370412826538002</c:v>
                </c:pt>
                <c:pt idx="4899">
                  <c:v>2.4795360565185498</c:v>
                </c:pt>
                <c:pt idx="4900">
                  <c:v>2.4794280529022199</c:v>
                </c:pt>
                <c:pt idx="4901">
                  <c:v>2.5087263584136901</c:v>
                </c:pt>
                <c:pt idx="4902">
                  <c:v>2.4527690410614</c:v>
                </c:pt>
                <c:pt idx="4903">
                  <c:v>2.49824047088623</c:v>
                </c:pt>
                <c:pt idx="4904">
                  <c:v>2.5183176994323699</c:v>
                </c:pt>
                <c:pt idx="4905">
                  <c:v>2.4682228565215998</c:v>
                </c:pt>
                <c:pt idx="4906">
                  <c:v>2.45671391487121</c:v>
                </c:pt>
                <c:pt idx="4907">
                  <c:v>2.5249366760253902</c:v>
                </c:pt>
                <c:pt idx="4908">
                  <c:v>2.4746458530425999</c:v>
                </c:pt>
                <c:pt idx="4909">
                  <c:v>2.4164361953735298</c:v>
                </c:pt>
                <c:pt idx="4910">
                  <c:v>2.3843202590942298</c:v>
                </c:pt>
                <c:pt idx="4911">
                  <c:v>2.4314079284667902</c:v>
                </c:pt>
                <c:pt idx="4912">
                  <c:v>2.3805065155029199</c:v>
                </c:pt>
                <c:pt idx="4913">
                  <c:v>2.3265209197997998</c:v>
                </c:pt>
                <c:pt idx="4914">
                  <c:v>2.3676443099975502</c:v>
                </c:pt>
                <c:pt idx="4915">
                  <c:v>2.3717782497406001</c:v>
                </c:pt>
                <c:pt idx="4916">
                  <c:v>2.3004188537597599</c:v>
                </c:pt>
                <c:pt idx="4917">
                  <c:v>2.4453089237213099</c:v>
                </c:pt>
                <c:pt idx="4918">
                  <c:v>2.4551467895507799</c:v>
                </c:pt>
                <c:pt idx="4919">
                  <c:v>2.4300472736358598</c:v>
                </c:pt>
                <c:pt idx="4920">
                  <c:v>2.39753937721252</c:v>
                </c:pt>
                <c:pt idx="4921">
                  <c:v>2.3948717117309499</c:v>
                </c:pt>
                <c:pt idx="4922">
                  <c:v>2.3221664428710902</c:v>
                </c:pt>
                <c:pt idx="4923">
                  <c:v>2.3794529438018799</c:v>
                </c:pt>
                <c:pt idx="4924">
                  <c:v>2.3240694999694802</c:v>
                </c:pt>
                <c:pt idx="4925">
                  <c:v>2.3668587207794101</c:v>
                </c:pt>
                <c:pt idx="4926">
                  <c:v>2.39971470832824</c:v>
                </c:pt>
                <c:pt idx="4927">
                  <c:v>2.3992242813110298</c:v>
                </c:pt>
                <c:pt idx="4928">
                  <c:v>2.4020829200744598</c:v>
                </c:pt>
                <c:pt idx="4929">
                  <c:v>2.36287498474121</c:v>
                </c:pt>
                <c:pt idx="4930">
                  <c:v>2.40525770187377</c:v>
                </c:pt>
                <c:pt idx="4931">
                  <c:v>2.4605963230132999</c:v>
                </c:pt>
                <c:pt idx="4932">
                  <c:v>2.3721776008605899</c:v>
                </c:pt>
                <c:pt idx="4933">
                  <c:v>2.3819196224212602</c:v>
                </c:pt>
                <c:pt idx="4934">
                  <c:v>2.3725059032440101</c:v>
                </c:pt>
                <c:pt idx="4935">
                  <c:v>2.3393418788909899</c:v>
                </c:pt>
                <c:pt idx="4936">
                  <c:v>2.3722257614135698</c:v>
                </c:pt>
                <c:pt idx="4937">
                  <c:v>2.36822485923767</c:v>
                </c:pt>
                <c:pt idx="4938">
                  <c:v>2.4189748764038002</c:v>
                </c:pt>
                <c:pt idx="4939">
                  <c:v>2.4985361099243102</c:v>
                </c:pt>
                <c:pt idx="4940">
                  <c:v>2.51913142204284</c:v>
                </c:pt>
                <c:pt idx="4941">
                  <c:v>2.52750372886657</c:v>
                </c:pt>
                <c:pt idx="4942">
                  <c:v>2.55349397659301</c:v>
                </c:pt>
                <c:pt idx="4943">
                  <c:v>2.5103569030761701</c:v>
                </c:pt>
                <c:pt idx="4944">
                  <c:v>2.4438574314117401</c:v>
                </c:pt>
                <c:pt idx="4945">
                  <c:v>2.4561710357665998</c:v>
                </c:pt>
                <c:pt idx="4946">
                  <c:v>2.3763496875762899</c:v>
                </c:pt>
                <c:pt idx="4947">
                  <c:v>2.4641585350036599</c:v>
                </c:pt>
                <c:pt idx="4948">
                  <c:v>2.47601914405822</c:v>
                </c:pt>
                <c:pt idx="4949">
                  <c:v>2.4387331008911102</c:v>
                </c:pt>
                <c:pt idx="4950">
                  <c:v>2.3745207786560001</c:v>
                </c:pt>
                <c:pt idx="4951">
                  <c:v>2.36295413970947</c:v>
                </c:pt>
                <c:pt idx="4952">
                  <c:v>2.3342761993408199</c:v>
                </c:pt>
                <c:pt idx="4953">
                  <c:v>2.3879754543304399</c:v>
                </c:pt>
                <c:pt idx="4954">
                  <c:v>2.4125621318817099</c:v>
                </c:pt>
                <c:pt idx="4955">
                  <c:v>2.44513535499572</c:v>
                </c:pt>
                <c:pt idx="4956">
                  <c:v>2.44759774208068</c:v>
                </c:pt>
                <c:pt idx="4957">
                  <c:v>2.40666580200195</c:v>
                </c:pt>
                <c:pt idx="4958">
                  <c:v>2.3344132900238002</c:v>
                </c:pt>
                <c:pt idx="4959">
                  <c:v>2.3776888847350999</c:v>
                </c:pt>
                <c:pt idx="4960">
                  <c:v>2.3662648200988698</c:v>
                </c:pt>
                <c:pt idx="4961">
                  <c:v>2.4032390117645201</c:v>
                </c:pt>
                <c:pt idx="4962">
                  <c:v>2.4294404983520499</c:v>
                </c:pt>
                <c:pt idx="4963">
                  <c:v>2.4154381752014098</c:v>
                </c:pt>
                <c:pt idx="4964">
                  <c:v>2.4524891376495299</c:v>
                </c:pt>
                <c:pt idx="4965">
                  <c:v>2.4695765972137398</c:v>
                </c:pt>
                <c:pt idx="4966">
                  <c:v>2.4390594959259002</c:v>
                </c:pt>
                <c:pt idx="4967">
                  <c:v>2.44569611549377</c:v>
                </c:pt>
                <c:pt idx="4968">
                  <c:v>2.3812470436096098</c:v>
                </c:pt>
                <c:pt idx="4969">
                  <c:v>2.46955347061157</c:v>
                </c:pt>
                <c:pt idx="4970">
                  <c:v>2.4362633228302002</c:v>
                </c:pt>
                <c:pt idx="4971">
                  <c:v>2.5747692584991402</c:v>
                </c:pt>
                <c:pt idx="4972">
                  <c:v>2.4511032104492099</c:v>
                </c:pt>
                <c:pt idx="4973">
                  <c:v>2.5102078914642298</c:v>
                </c:pt>
                <c:pt idx="4974">
                  <c:v>2.4203104972839302</c:v>
                </c:pt>
                <c:pt idx="4975">
                  <c:v>2.42391681671142</c:v>
                </c:pt>
                <c:pt idx="4976">
                  <c:v>2.4394936561584402</c:v>
                </c:pt>
                <c:pt idx="4977">
                  <c:v>2.4381115436553902</c:v>
                </c:pt>
                <c:pt idx="4978">
                  <c:v>2.4427957534789999</c:v>
                </c:pt>
                <c:pt idx="4979">
                  <c:v>2.4887952804565399</c:v>
                </c:pt>
                <c:pt idx="4980">
                  <c:v>2.5083363056182799</c:v>
                </c:pt>
                <c:pt idx="4981">
                  <c:v>2.5013117790222101</c:v>
                </c:pt>
                <c:pt idx="4982">
                  <c:v>2.4554305076599099</c:v>
                </c:pt>
                <c:pt idx="4983">
                  <c:v>2.4953186511993399</c:v>
                </c:pt>
                <c:pt idx="4984">
                  <c:v>2.4262216091156001</c:v>
                </c:pt>
                <c:pt idx="4985">
                  <c:v>2.40822052955627</c:v>
                </c:pt>
                <c:pt idx="4986">
                  <c:v>2.3453297615051198</c:v>
                </c:pt>
                <c:pt idx="4987">
                  <c:v>2.4039881229400599</c:v>
                </c:pt>
                <c:pt idx="4988">
                  <c:v>2.3708322048187198</c:v>
                </c:pt>
                <c:pt idx="4989">
                  <c:v>2.3247034549713099</c:v>
                </c:pt>
                <c:pt idx="4990">
                  <c:v>2.4375150203704798</c:v>
                </c:pt>
                <c:pt idx="4991">
                  <c:v>2.43572545051574</c:v>
                </c:pt>
                <c:pt idx="4992">
                  <c:v>2.3974807262420601</c:v>
                </c:pt>
                <c:pt idx="4993">
                  <c:v>2.3825838565826398</c:v>
                </c:pt>
                <c:pt idx="4994">
                  <c:v>2.4161186218261701</c:v>
                </c:pt>
                <c:pt idx="4995">
                  <c:v>2.4855720996856601</c:v>
                </c:pt>
                <c:pt idx="4996">
                  <c:v>2.4774470329284601</c:v>
                </c:pt>
                <c:pt idx="4997">
                  <c:v>2.4533908367156898</c:v>
                </c:pt>
                <c:pt idx="4998">
                  <c:v>2.3667318820953298</c:v>
                </c:pt>
                <c:pt idx="4999">
                  <c:v>2.3760354518890301</c:v>
                </c:pt>
                <c:pt idx="5000">
                  <c:v>2.4443256855010902</c:v>
                </c:pt>
                <c:pt idx="5001">
                  <c:v>2.44632697105407</c:v>
                </c:pt>
                <c:pt idx="5002">
                  <c:v>2.4628527164459202</c:v>
                </c:pt>
                <c:pt idx="5003">
                  <c:v>2.5037305355071999</c:v>
                </c:pt>
                <c:pt idx="5004">
                  <c:v>2.5009784698486301</c:v>
                </c:pt>
                <c:pt idx="5005">
                  <c:v>2.5453329086303702</c:v>
                </c:pt>
                <c:pt idx="5006">
                  <c:v>2.5031197071075399</c:v>
                </c:pt>
                <c:pt idx="5007">
                  <c:v>2.4644427299499498</c:v>
                </c:pt>
                <c:pt idx="5008">
                  <c:v>2.4440426826477002</c:v>
                </c:pt>
                <c:pt idx="5009">
                  <c:v>2.4205157756805402</c:v>
                </c:pt>
                <c:pt idx="5010">
                  <c:v>2.3851335048675502</c:v>
                </c:pt>
                <c:pt idx="5011">
                  <c:v>2.42327833175659</c:v>
                </c:pt>
                <c:pt idx="5012">
                  <c:v>2.4369690418243399</c:v>
                </c:pt>
                <c:pt idx="5013">
                  <c:v>2.4272909164428702</c:v>
                </c:pt>
                <c:pt idx="5014">
                  <c:v>2.4572019577026301</c:v>
                </c:pt>
                <c:pt idx="5015">
                  <c:v>2.5264518260955802</c:v>
                </c:pt>
                <c:pt idx="5016">
                  <c:v>2.5124740600585902</c:v>
                </c:pt>
                <c:pt idx="5017">
                  <c:v>2.55355644226074</c:v>
                </c:pt>
                <c:pt idx="5018">
                  <c:v>2.5329520702361998</c:v>
                </c:pt>
                <c:pt idx="5019">
                  <c:v>2.5804417133331299</c:v>
                </c:pt>
                <c:pt idx="5020">
                  <c:v>2.5000686645507799</c:v>
                </c:pt>
                <c:pt idx="5021">
                  <c:v>2.5137169361114502</c:v>
                </c:pt>
                <c:pt idx="5022">
                  <c:v>2.53920125961303</c:v>
                </c:pt>
                <c:pt idx="5023">
                  <c:v>2.45928478240966</c:v>
                </c:pt>
                <c:pt idx="5024">
                  <c:v>2.5333762168884202</c:v>
                </c:pt>
                <c:pt idx="5025">
                  <c:v>2.5791423320770201</c:v>
                </c:pt>
                <c:pt idx="5026">
                  <c:v>2.5007469654083199</c:v>
                </c:pt>
                <c:pt idx="5027">
                  <c:v>2.4847967624664302</c:v>
                </c:pt>
                <c:pt idx="5028">
                  <c:v>2.4727318286895699</c:v>
                </c:pt>
                <c:pt idx="5029">
                  <c:v>2.4529898166656401</c:v>
                </c:pt>
                <c:pt idx="5030">
                  <c:v>2.5012426376342698</c:v>
                </c:pt>
                <c:pt idx="5031">
                  <c:v>2.48108458518981</c:v>
                </c:pt>
                <c:pt idx="5032">
                  <c:v>2.5326073169708199</c:v>
                </c:pt>
                <c:pt idx="5033">
                  <c:v>2.4927060604095401</c:v>
                </c:pt>
                <c:pt idx="5034">
                  <c:v>2.4788842201232901</c:v>
                </c:pt>
                <c:pt idx="5035">
                  <c:v>2.47026395797729</c:v>
                </c:pt>
                <c:pt idx="5036">
                  <c:v>2.49472856521606</c:v>
                </c:pt>
                <c:pt idx="5037">
                  <c:v>2.3828108310699401</c:v>
                </c:pt>
                <c:pt idx="5038">
                  <c:v>2.3288364410400302</c:v>
                </c:pt>
                <c:pt idx="5039">
                  <c:v>2.4406611919403001</c:v>
                </c:pt>
                <c:pt idx="5040">
                  <c:v>2.4741761684417698</c:v>
                </c:pt>
                <c:pt idx="5041">
                  <c:v>2.5378851890563898</c:v>
                </c:pt>
                <c:pt idx="5042">
                  <c:v>2.5606710910797101</c:v>
                </c:pt>
                <c:pt idx="5043">
                  <c:v>2.4680294990539502</c:v>
                </c:pt>
                <c:pt idx="5044">
                  <c:v>2.4961154460906898</c:v>
                </c:pt>
                <c:pt idx="5045">
                  <c:v>2.42470026016235</c:v>
                </c:pt>
                <c:pt idx="5046">
                  <c:v>2.40906405448913</c:v>
                </c:pt>
                <c:pt idx="5047">
                  <c:v>2.4325382709503098</c:v>
                </c:pt>
                <c:pt idx="5048">
                  <c:v>2.3215050697326598</c:v>
                </c:pt>
                <c:pt idx="5049">
                  <c:v>2.2686171531677202</c:v>
                </c:pt>
                <c:pt idx="5050">
                  <c:v>2.30708909034729</c:v>
                </c:pt>
                <c:pt idx="5051">
                  <c:v>2.3258318901061998</c:v>
                </c:pt>
                <c:pt idx="5052">
                  <c:v>2.3515663146972599</c:v>
                </c:pt>
                <c:pt idx="5053">
                  <c:v>2.3474810123443599</c:v>
                </c:pt>
                <c:pt idx="5054">
                  <c:v>2.43724513053894</c:v>
                </c:pt>
                <c:pt idx="5055">
                  <c:v>2.3682239055633501</c:v>
                </c:pt>
                <c:pt idx="5056">
                  <c:v>2.4029588699340798</c:v>
                </c:pt>
                <c:pt idx="5057">
                  <c:v>2.4460418224334699</c:v>
                </c:pt>
                <c:pt idx="5058">
                  <c:v>2.4184155464172301</c:v>
                </c:pt>
                <c:pt idx="5059">
                  <c:v>2.4773325920104901</c:v>
                </c:pt>
                <c:pt idx="5060">
                  <c:v>2.3715844154357901</c:v>
                </c:pt>
                <c:pt idx="5061">
                  <c:v>2.3815343379974299</c:v>
                </c:pt>
                <c:pt idx="5062">
                  <c:v>2.4315266609191801</c:v>
                </c:pt>
                <c:pt idx="5063">
                  <c:v>2.4013414382934499</c:v>
                </c:pt>
                <c:pt idx="5064">
                  <c:v>2.4287049770355198</c:v>
                </c:pt>
                <c:pt idx="5065">
                  <c:v>2.4603476524353001</c:v>
                </c:pt>
                <c:pt idx="5066">
                  <c:v>2.4039680957794101</c:v>
                </c:pt>
                <c:pt idx="5067">
                  <c:v>2.4005885124206499</c:v>
                </c:pt>
                <c:pt idx="5068">
                  <c:v>2.34543681144714</c:v>
                </c:pt>
                <c:pt idx="5069">
                  <c:v>2.4338810443878098</c:v>
                </c:pt>
                <c:pt idx="5070">
                  <c:v>2.4627561569213801</c:v>
                </c:pt>
                <c:pt idx="5071">
                  <c:v>2.4132618904113698</c:v>
                </c:pt>
                <c:pt idx="5072">
                  <c:v>2.3471274375915501</c:v>
                </c:pt>
                <c:pt idx="5073">
                  <c:v>2.4207506179809499</c:v>
                </c:pt>
                <c:pt idx="5074">
                  <c:v>2.4380903244018501</c:v>
                </c:pt>
                <c:pt idx="5075">
                  <c:v>2.4845561981201101</c:v>
                </c:pt>
                <c:pt idx="5076">
                  <c:v>2.4614841938018799</c:v>
                </c:pt>
                <c:pt idx="5077">
                  <c:v>2.4721620082855198</c:v>
                </c:pt>
                <c:pt idx="5078">
                  <c:v>2.4183149337768501</c:v>
                </c:pt>
                <c:pt idx="5079">
                  <c:v>2.4730250835418701</c:v>
                </c:pt>
                <c:pt idx="5080">
                  <c:v>2.4294455051422101</c:v>
                </c:pt>
                <c:pt idx="5081">
                  <c:v>2.4257328510284402</c:v>
                </c:pt>
                <c:pt idx="5082">
                  <c:v>2.40044689178466</c:v>
                </c:pt>
                <c:pt idx="5083">
                  <c:v>2.4176888465881299</c:v>
                </c:pt>
                <c:pt idx="5084">
                  <c:v>2.49239897727966</c:v>
                </c:pt>
                <c:pt idx="5085">
                  <c:v>2.6443314552307098</c:v>
                </c:pt>
                <c:pt idx="5086">
                  <c:v>2.6177353858947701</c:v>
                </c:pt>
                <c:pt idx="5087">
                  <c:v>2.5567677021026598</c:v>
                </c:pt>
                <c:pt idx="5088">
                  <c:v>2.45168137550354</c:v>
                </c:pt>
                <c:pt idx="5089">
                  <c:v>2.5246734619140598</c:v>
                </c:pt>
                <c:pt idx="5090">
                  <c:v>2.5447750091552699</c:v>
                </c:pt>
                <c:pt idx="5091">
                  <c:v>2.5728001594543399</c:v>
                </c:pt>
                <c:pt idx="5092">
                  <c:v>2.5544342994689901</c:v>
                </c:pt>
                <c:pt idx="5093">
                  <c:v>2.5488147735595699</c:v>
                </c:pt>
                <c:pt idx="5094">
                  <c:v>2.4928438663482599</c:v>
                </c:pt>
                <c:pt idx="5095">
                  <c:v>2.5136845111846902</c:v>
                </c:pt>
                <c:pt idx="5096">
                  <c:v>2.5413081645965501</c:v>
                </c:pt>
                <c:pt idx="5097">
                  <c:v>2.50094366073608</c:v>
                </c:pt>
                <c:pt idx="5098">
                  <c:v>2.5666210651397701</c:v>
                </c:pt>
                <c:pt idx="5099">
                  <c:v>2.4756386280059801</c:v>
                </c:pt>
                <c:pt idx="5100">
                  <c:v>2.56091237068176</c:v>
                </c:pt>
                <c:pt idx="5101">
                  <c:v>2.5096297264099099</c:v>
                </c:pt>
                <c:pt idx="5102">
                  <c:v>2.48599648475646</c:v>
                </c:pt>
                <c:pt idx="5103">
                  <c:v>2.5102505683898899</c:v>
                </c:pt>
                <c:pt idx="5104">
                  <c:v>2.6745154857635498</c:v>
                </c:pt>
                <c:pt idx="5105">
                  <c:v>2.6026372909545898</c:v>
                </c:pt>
                <c:pt idx="5106">
                  <c:v>2.5602960586547798</c:v>
                </c:pt>
                <c:pt idx="5107">
                  <c:v>2.5209200382232599</c:v>
                </c:pt>
                <c:pt idx="5108">
                  <c:v>2.5964188575744598</c:v>
                </c:pt>
                <c:pt idx="5109">
                  <c:v>2.6085858345031698</c:v>
                </c:pt>
                <c:pt idx="5110">
                  <c:v>2.6049318313598602</c:v>
                </c:pt>
                <c:pt idx="5111">
                  <c:v>2.6255810260772701</c:v>
                </c:pt>
                <c:pt idx="5112">
                  <c:v>2.51493144035339</c:v>
                </c:pt>
                <c:pt idx="5113">
                  <c:v>2.5857896804809499</c:v>
                </c:pt>
                <c:pt idx="5114">
                  <c:v>2.4731485843658398</c:v>
                </c:pt>
                <c:pt idx="5115">
                  <c:v>2.51312851905822</c:v>
                </c:pt>
                <c:pt idx="5116">
                  <c:v>2.4807236194610498</c:v>
                </c:pt>
                <c:pt idx="5117">
                  <c:v>2.5479447841644198</c:v>
                </c:pt>
                <c:pt idx="5118">
                  <c:v>2.58929991722106</c:v>
                </c:pt>
                <c:pt idx="5119">
                  <c:v>2.4730961322784402</c:v>
                </c:pt>
                <c:pt idx="5120">
                  <c:v>2.4771518707275302</c:v>
                </c:pt>
                <c:pt idx="5121">
                  <c:v>2.4274806976318302</c:v>
                </c:pt>
                <c:pt idx="5122">
                  <c:v>2.3916089534759499</c:v>
                </c:pt>
                <c:pt idx="5123">
                  <c:v>2.4628345966339098</c:v>
                </c:pt>
                <c:pt idx="5124">
                  <c:v>2.4638919830322199</c:v>
                </c:pt>
                <c:pt idx="5125">
                  <c:v>2.5419933795928902</c:v>
                </c:pt>
                <c:pt idx="5126">
                  <c:v>2.5669636726379301</c:v>
                </c:pt>
                <c:pt idx="5127">
                  <c:v>2.4558134078979399</c:v>
                </c:pt>
                <c:pt idx="5128">
                  <c:v>2.42850565910339</c:v>
                </c:pt>
                <c:pt idx="5129">
                  <c:v>2.6094686985015798</c:v>
                </c:pt>
                <c:pt idx="5130">
                  <c:v>2.5591659545898402</c:v>
                </c:pt>
                <c:pt idx="5131">
                  <c:v>2.5560460090637198</c:v>
                </c:pt>
                <c:pt idx="5132">
                  <c:v>2.7222845554351802</c:v>
                </c:pt>
                <c:pt idx="5133">
                  <c:v>2.7185750007629301</c:v>
                </c:pt>
                <c:pt idx="5134">
                  <c:v>2.6470930576324401</c:v>
                </c:pt>
                <c:pt idx="5135">
                  <c:v>2.59103035926818</c:v>
                </c:pt>
                <c:pt idx="5136">
                  <c:v>2.58149933815002</c:v>
                </c:pt>
                <c:pt idx="5137">
                  <c:v>2.5593097209930402</c:v>
                </c:pt>
                <c:pt idx="5138">
                  <c:v>2.5562078952789302</c:v>
                </c:pt>
                <c:pt idx="5139">
                  <c:v>2.5252876281738201</c:v>
                </c:pt>
                <c:pt idx="5140">
                  <c:v>2.5293190479278498</c:v>
                </c:pt>
                <c:pt idx="5141">
                  <c:v>2.5017597675323402</c:v>
                </c:pt>
                <c:pt idx="5142">
                  <c:v>2.6190814971923801</c:v>
                </c:pt>
                <c:pt idx="5143">
                  <c:v>2.5704038143157901</c:v>
                </c:pt>
                <c:pt idx="5144">
                  <c:v>2.5260229110717698</c:v>
                </c:pt>
                <c:pt idx="5145">
                  <c:v>2.4894688129425</c:v>
                </c:pt>
                <c:pt idx="5146">
                  <c:v>2.52994513511657</c:v>
                </c:pt>
                <c:pt idx="5147">
                  <c:v>2.4788393974304199</c:v>
                </c:pt>
                <c:pt idx="5148">
                  <c:v>2.5240695476531898</c:v>
                </c:pt>
                <c:pt idx="5149">
                  <c:v>2.6322774887084899</c:v>
                </c:pt>
                <c:pt idx="5150">
                  <c:v>2.56214380264282</c:v>
                </c:pt>
                <c:pt idx="5151">
                  <c:v>2.6308283805847101</c:v>
                </c:pt>
                <c:pt idx="5152">
                  <c:v>2.52395391464233</c:v>
                </c:pt>
                <c:pt idx="5153">
                  <c:v>2.6433689594268799</c:v>
                </c:pt>
                <c:pt idx="5154">
                  <c:v>2.56803846359252</c:v>
                </c:pt>
                <c:pt idx="5155">
                  <c:v>2.5228011608123699</c:v>
                </c:pt>
                <c:pt idx="5156">
                  <c:v>2.5336673259735099</c:v>
                </c:pt>
                <c:pt idx="5157">
                  <c:v>2.4566519260406401</c:v>
                </c:pt>
                <c:pt idx="5158">
                  <c:v>2.5178518295288002</c:v>
                </c:pt>
                <c:pt idx="5159">
                  <c:v>2.4513657093047998</c:v>
                </c:pt>
                <c:pt idx="5160">
                  <c:v>2.5311005115509002</c:v>
                </c:pt>
                <c:pt idx="5161">
                  <c:v>2.4900836944579998</c:v>
                </c:pt>
                <c:pt idx="5162">
                  <c:v>2.4996881484985298</c:v>
                </c:pt>
                <c:pt idx="5163">
                  <c:v>2.4943752288818302</c:v>
                </c:pt>
                <c:pt idx="5164">
                  <c:v>2.5030071735382</c:v>
                </c:pt>
                <c:pt idx="5165">
                  <c:v>2.5359687805175701</c:v>
                </c:pt>
                <c:pt idx="5166">
                  <c:v>2.52862501144409</c:v>
                </c:pt>
                <c:pt idx="5167">
                  <c:v>2.5550360679626398</c:v>
                </c:pt>
                <c:pt idx="5168">
                  <c:v>2.5796418190002401</c:v>
                </c:pt>
                <c:pt idx="5169">
                  <c:v>2.6204957962036102</c:v>
                </c:pt>
                <c:pt idx="5170">
                  <c:v>2.5669200420379599</c:v>
                </c:pt>
                <c:pt idx="5171">
                  <c:v>2.6566574573516801</c:v>
                </c:pt>
                <c:pt idx="5172">
                  <c:v>2.5232744216918901</c:v>
                </c:pt>
                <c:pt idx="5173">
                  <c:v>2.5934300422668399</c:v>
                </c:pt>
                <c:pt idx="5174">
                  <c:v>2.6040852069854701</c:v>
                </c:pt>
                <c:pt idx="5175">
                  <c:v>2.50305843353271</c:v>
                </c:pt>
                <c:pt idx="5176">
                  <c:v>2.5633056163787802</c:v>
                </c:pt>
                <c:pt idx="5177">
                  <c:v>2.47581434249877</c:v>
                </c:pt>
                <c:pt idx="5178">
                  <c:v>2.4732470512390101</c:v>
                </c:pt>
                <c:pt idx="5179">
                  <c:v>2.4831447601318302</c:v>
                </c:pt>
                <c:pt idx="5180">
                  <c:v>2.4717431068420401</c:v>
                </c:pt>
                <c:pt idx="5181">
                  <c:v>2.42577600479125</c:v>
                </c:pt>
                <c:pt idx="5182">
                  <c:v>2.4505596160888601</c:v>
                </c:pt>
                <c:pt idx="5183">
                  <c:v>2.5197935104370099</c:v>
                </c:pt>
                <c:pt idx="5184">
                  <c:v>2.57946705818176</c:v>
                </c:pt>
                <c:pt idx="5185">
                  <c:v>2.5365436077117902</c:v>
                </c:pt>
                <c:pt idx="5186">
                  <c:v>2.5262567996978702</c:v>
                </c:pt>
                <c:pt idx="5187">
                  <c:v>2.6786293983459402</c:v>
                </c:pt>
                <c:pt idx="5188">
                  <c:v>2.54741358757019</c:v>
                </c:pt>
                <c:pt idx="5189">
                  <c:v>2.4833345413207999</c:v>
                </c:pt>
                <c:pt idx="5190">
                  <c:v>2.4625489711761399</c:v>
                </c:pt>
                <c:pt idx="5191">
                  <c:v>2.5443727970123202</c:v>
                </c:pt>
                <c:pt idx="5192">
                  <c:v>2.60989117622375</c:v>
                </c:pt>
                <c:pt idx="5193">
                  <c:v>2.59566903114318</c:v>
                </c:pt>
                <c:pt idx="5194">
                  <c:v>2.5758101940154998</c:v>
                </c:pt>
                <c:pt idx="5195">
                  <c:v>2.5791664123535099</c:v>
                </c:pt>
                <c:pt idx="5196">
                  <c:v>2.5500640869140598</c:v>
                </c:pt>
                <c:pt idx="5197">
                  <c:v>2.5461180210113499</c:v>
                </c:pt>
                <c:pt idx="5198">
                  <c:v>2.50154376029968</c:v>
                </c:pt>
                <c:pt idx="5199">
                  <c:v>2.45395731925964</c:v>
                </c:pt>
                <c:pt idx="5200">
                  <c:v>2.52071213722229</c:v>
                </c:pt>
                <c:pt idx="5201">
                  <c:v>2.5781016349792401</c:v>
                </c:pt>
                <c:pt idx="5202">
                  <c:v>2.5541257858276301</c:v>
                </c:pt>
                <c:pt idx="5203">
                  <c:v>2.4687266349792401</c:v>
                </c:pt>
                <c:pt idx="5204">
                  <c:v>2.4750554561614901</c:v>
                </c:pt>
                <c:pt idx="5205">
                  <c:v>2.5483911037445002</c:v>
                </c:pt>
                <c:pt idx="5206">
                  <c:v>2.4124624729156401</c:v>
                </c:pt>
                <c:pt idx="5207">
                  <c:v>2.4447131156921298</c:v>
                </c:pt>
                <c:pt idx="5208">
                  <c:v>2.44498419761657</c:v>
                </c:pt>
                <c:pt idx="5209">
                  <c:v>2.37296342849731</c:v>
                </c:pt>
                <c:pt idx="5210">
                  <c:v>2.3984882831573402</c:v>
                </c:pt>
                <c:pt idx="5211">
                  <c:v>2.4595205783843901</c:v>
                </c:pt>
                <c:pt idx="5212">
                  <c:v>2.4167947769164999</c:v>
                </c:pt>
                <c:pt idx="5213">
                  <c:v>2.4012098312377899</c:v>
                </c:pt>
                <c:pt idx="5214">
                  <c:v>2.34729552268981</c:v>
                </c:pt>
                <c:pt idx="5215">
                  <c:v>2.3983244895935001</c:v>
                </c:pt>
                <c:pt idx="5216">
                  <c:v>2.3743929862975999</c:v>
                </c:pt>
                <c:pt idx="5217">
                  <c:v>2.3357882499694802</c:v>
                </c:pt>
                <c:pt idx="5218">
                  <c:v>2.3132667541503902</c:v>
                </c:pt>
                <c:pt idx="5219">
                  <c:v>2.30892753601074</c:v>
                </c:pt>
                <c:pt idx="5220">
                  <c:v>2.39451932907104</c:v>
                </c:pt>
                <c:pt idx="5221">
                  <c:v>2.3548679351806601</c:v>
                </c:pt>
                <c:pt idx="5222">
                  <c:v>2.3829090595245299</c:v>
                </c:pt>
                <c:pt idx="5223">
                  <c:v>2.3873746395111</c:v>
                </c:pt>
                <c:pt idx="5224">
                  <c:v>2.5013678073882999</c:v>
                </c:pt>
                <c:pt idx="5225">
                  <c:v>2.4750785827636701</c:v>
                </c:pt>
                <c:pt idx="5226">
                  <c:v>2.4723873138427699</c:v>
                </c:pt>
                <c:pt idx="5227">
                  <c:v>2.47622299194335</c:v>
                </c:pt>
                <c:pt idx="5228">
                  <c:v>2.4874572753906201</c:v>
                </c:pt>
                <c:pt idx="5229">
                  <c:v>2.4482212066650302</c:v>
                </c:pt>
                <c:pt idx="5230">
                  <c:v>2.52721667289733</c:v>
                </c:pt>
                <c:pt idx="5231">
                  <c:v>2.4717638492584202</c:v>
                </c:pt>
                <c:pt idx="5232">
                  <c:v>2.4858329296111998</c:v>
                </c:pt>
                <c:pt idx="5233">
                  <c:v>2.5714576244354199</c:v>
                </c:pt>
                <c:pt idx="5234">
                  <c:v>2.5099446773528999</c:v>
                </c:pt>
                <c:pt idx="5235">
                  <c:v>2.3851687908172599</c:v>
                </c:pt>
                <c:pt idx="5236">
                  <c:v>2.4042365550994802</c:v>
                </c:pt>
                <c:pt idx="5237">
                  <c:v>2.38488340377807</c:v>
                </c:pt>
                <c:pt idx="5238">
                  <c:v>2.4728648662567099</c:v>
                </c:pt>
                <c:pt idx="5239">
                  <c:v>2.3851127624511701</c:v>
                </c:pt>
                <c:pt idx="5240">
                  <c:v>2.43048739433288</c:v>
                </c:pt>
                <c:pt idx="5241">
                  <c:v>2.34188675880432</c:v>
                </c:pt>
                <c:pt idx="5242">
                  <c:v>2.4096662998199401</c:v>
                </c:pt>
                <c:pt idx="5243">
                  <c:v>2.48853182792663</c:v>
                </c:pt>
                <c:pt idx="5244">
                  <c:v>2.45113778114318</c:v>
                </c:pt>
                <c:pt idx="5245">
                  <c:v>2.4192945957183798</c:v>
                </c:pt>
                <c:pt idx="5246">
                  <c:v>2.3993604183196999</c:v>
                </c:pt>
                <c:pt idx="5247">
                  <c:v>2.4781000614166202</c:v>
                </c:pt>
                <c:pt idx="5248">
                  <c:v>2.53301548957824</c:v>
                </c:pt>
                <c:pt idx="5249">
                  <c:v>2.4410700798034601</c:v>
                </c:pt>
                <c:pt idx="5250">
                  <c:v>2.4094824790954501</c:v>
                </c:pt>
                <c:pt idx="5251">
                  <c:v>2.56457471847534</c:v>
                </c:pt>
                <c:pt idx="5252">
                  <c:v>2.3991048336028999</c:v>
                </c:pt>
                <c:pt idx="5253">
                  <c:v>2.45783495903015</c:v>
                </c:pt>
                <c:pt idx="5254">
                  <c:v>2.3956518173217698</c:v>
                </c:pt>
                <c:pt idx="5255">
                  <c:v>2.3167636394500701</c:v>
                </c:pt>
                <c:pt idx="5256">
                  <c:v>2.3155236244201598</c:v>
                </c:pt>
                <c:pt idx="5257">
                  <c:v>2.4388172626495299</c:v>
                </c:pt>
                <c:pt idx="5258">
                  <c:v>2.5200233459472599</c:v>
                </c:pt>
                <c:pt idx="5259">
                  <c:v>2.4525189399719198</c:v>
                </c:pt>
                <c:pt idx="5260">
                  <c:v>2.4819958209991402</c:v>
                </c:pt>
                <c:pt idx="5261">
                  <c:v>2.6064023971557599</c:v>
                </c:pt>
                <c:pt idx="5262">
                  <c:v>2.5376813411712602</c:v>
                </c:pt>
                <c:pt idx="5263">
                  <c:v>2.4595451354980402</c:v>
                </c:pt>
                <c:pt idx="5264">
                  <c:v>2.44632720947265</c:v>
                </c:pt>
                <c:pt idx="5265">
                  <c:v>2.40400958061218</c:v>
                </c:pt>
                <c:pt idx="5266">
                  <c:v>2.4271183013915998</c:v>
                </c:pt>
                <c:pt idx="5267">
                  <c:v>2.4493396282196001</c:v>
                </c:pt>
                <c:pt idx="5268">
                  <c:v>2.4927017688751198</c:v>
                </c:pt>
                <c:pt idx="5269">
                  <c:v>2.5320940017700102</c:v>
                </c:pt>
                <c:pt idx="5270">
                  <c:v>2.4914534091949401</c:v>
                </c:pt>
                <c:pt idx="5271">
                  <c:v>2.4267432689666699</c:v>
                </c:pt>
                <c:pt idx="5272">
                  <c:v>2.4198358058929399</c:v>
                </c:pt>
                <c:pt idx="5273">
                  <c:v>2.4059457778930602</c:v>
                </c:pt>
                <c:pt idx="5274">
                  <c:v>2.3624086380004798</c:v>
                </c:pt>
                <c:pt idx="5275">
                  <c:v>2.4141330718994101</c:v>
                </c:pt>
                <c:pt idx="5276">
                  <c:v>2.4088449478149401</c:v>
                </c:pt>
                <c:pt idx="5277">
                  <c:v>2.3557310104370099</c:v>
                </c:pt>
                <c:pt idx="5278">
                  <c:v>2.4395360946655198</c:v>
                </c:pt>
                <c:pt idx="5279">
                  <c:v>2.41448497772216</c:v>
                </c:pt>
                <c:pt idx="5280">
                  <c:v>2.4034132957458398</c:v>
                </c:pt>
                <c:pt idx="5281">
                  <c:v>2.3598141670227002</c:v>
                </c:pt>
                <c:pt idx="5282">
                  <c:v>2.4118897914886399</c:v>
                </c:pt>
                <c:pt idx="5283">
                  <c:v>2.4962165355682302</c:v>
                </c:pt>
                <c:pt idx="5284">
                  <c:v>2.4774823188781698</c:v>
                </c:pt>
                <c:pt idx="5285">
                  <c:v>2.46638751029968</c:v>
                </c:pt>
                <c:pt idx="5286">
                  <c:v>2.4737887382507302</c:v>
                </c:pt>
                <c:pt idx="5287">
                  <c:v>2.5843830108642498</c:v>
                </c:pt>
                <c:pt idx="5288">
                  <c:v>2.5847282409667902</c:v>
                </c:pt>
                <c:pt idx="5289">
                  <c:v>2.4930181503295898</c:v>
                </c:pt>
                <c:pt idx="5290">
                  <c:v>2.50763964653015</c:v>
                </c:pt>
                <c:pt idx="5291">
                  <c:v>2.4627404212951598</c:v>
                </c:pt>
                <c:pt idx="5292">
                  <c:v>2.5229799747467001</c:v>
                </c:pt>
                <c:pt idx="5293">
                  <c:v>2.4256181716918901</c:v>
                </c:pt>
                <c:pt idx="5294">
                  <c:v>2.4497900009155198</c:v>
                </c:pt>
                <c:pt idx="5295">
                  <c:v>2.4989306926727202</c:v>
                </c:pt>
                <c:pt idx="5296">
                  <c:v>2.4130709171295099</c:v>
                </c:pt>
                <c:pt idx="5297">
                  <c:v>2.4160311222076398</c:v>
                </c:pt>
                <c:pt idx="5298">
                  <c:v>2.3267788887023899</c:v>
                </c:pt>
                <c:pt idx="5299">
                  <c:v>2.3901617527007999</c:v>
                </c:pt>
                <c:pt idx="5300">
                  <c:v>2.3891344070434499</c:v>
                </c:pt>
                <c:pt idx="5301">
                  <c:v>2.3042187690734801</c:v>
                </c:pt>
                <c:pt idx="5302">
                  <c:v>2.2997896671295099</c:v>
                </c:pt>
                <c:pt idx="5303">
                  <c:v>2.2930216789245601</c:v>
                </c:pt>
                <c:pt idx="5304">
                  <c:v>2.3520517349243102</c:v>
                </c:pt>
                <c:pt idx="5305">
                  <c:v>2.4275031089782702</c:v>
                </c:pt>
                <c:pt idx="5306">
                  <c:v>2.3669810295104901</c:v>
                </c:pt>
                <c:pt idx="5307">
                  <c:v>2.3598396778106601</c:v>
                </c:pt>
                <c:pt idx="5308">
                  <c:v>2.3865787982940598</c:v>
                </c:pt>
                <c:pt idx="5309">
                  <c:v>2.4246456623077299</c:v>
                </c:pt>
                <c:pt idx="5310">
                  <c:v>2.3928167819976802</c:v>
                </c:pt>
                <c:pt idx="5311">
                  <c:v>2.4872918128967201</c:v>
                </c:pt>
                <c:pt idx="5312">
                  <c:v>2.45085597038269</c:v>
                </c:pt>
                <c:pt idx="5313">
                  <c:v>2.4245133399963299</c:v>
                </c:pt>
                <c:pt idx="5314">
                  <c:v>2.4544768333435001</c:v>
                </c:pt>
                <c:pt idx="5315">
                  <c:v>2.4421851634979199</c:v>
                </c:pt>
                <c:pt idx="5316">
                  <c:v>2.35985231399536</c:v>
                </c:pt>
                <c:pt idx="5317">
                  <c:v>2.3717970848083398</c:v>
                </c:pt>
                <c:pt idx="5318">
                  <c:v>2.38896489143371</c:v>
                </c:pt>
                <c:pt idx="5319">
                  <c:v>2.4064760208129798</c:v>
                </c:pt>
                <c:pt idx="5320">
                  <c:v>2.34725594520568</c:v>
                </c:pt>
                <c:pt idx="5321">
                  <c:v>2.3549809455871502</c:v>
                </c:pt>
                <c:pt idx="5322">
                  <c:v>2.3769760131835902</c:v>
                </c:pt>
                <c:pt idx="5323">
                  <c:v>2.3594491481781001</c:v>
                </c:pt>
                <c:pt idx="5324">
                  <c:v>2.35638999938964</c:v>
                </c:pt>
                <c:pt idx="5325">
                  <c:v>2.3930757045745801</c:v>
                </c:pt>
                <c:pt idx="5326">
                  <c:v>2.2969381809234601</c:v>
                </c:pt>
                <c:pt idx="5327">
                  <c:v>2.36201572418212</c:v>
                </c:pt>
                <c:pt idx="5328">
                  <c:v>2.3734610080718901</c:v>
                </c:pt>
                <c:pt idx="5329">
                  <c:v>2.3335924148559499</c:v>
                </c:pt>
                <c:pt idx="5330">
                  <c:v>2.4051239490509002</c:v>
                </c:pt>
                <c:pt idx="5331">
                  <c:v>2.39907503128051</c:v>
                </c:pt>
                <c:pt idx="5332">
                  <c:v>2.4913561344146702</c:v>
                </c:pt>
                <c:pt idx="5333">
                  <c:v>2.4326515197753902</c:v>
                </c:pt>
                <c:pt idx="5334">
                  <c:v>2.3698022365570002</c:v>
                </c:pt>
                <c:pt idx="5335">
                  <c:v>2.3155534267425502</c:v>
                </c:pt>
                <c:pt idx="5336">
                  <c:v>2.36671686172485</c:v>
                </c:pt>
                <c:pt idx="5337">
                  <c:v>2.3879637718200599</c:v>
                </c:pt>
                <c:pt idx="5338">
                  <c:v>2.3293883800506499</c:v>
                </c:pt>
                <c:pt idx="5339">
                  <c:v>2.37392902374267</c:v>
                </c:pt>
                <c:pt idx="5340">
                  <c:v>2.4118263721465998</c:v>
                </c:pt>
                <c:pt idx="5341">
                  <c:v>2.47112607955932</c:v>
                </c:pt>
                <c:pt idx="5342">
                  <c:v>2.4215002059936501</c:v>
                </c:pt>
                <c:pt idx="5343">
                  <c:v>2.4317929744720401</c:v>
                </c:pt>
                <c:pt idx="5344">
                  <c:v>2.3809006214141801</c:v>
                </c:pt>
                <c:pt idx="5345">
                  <c:v>2.4078946113586399</c:v>
                </c:pt>
                <c:pt idx="5346">
                  <c:v>2.3789024353027299</c:v>
                </c:pt>
                <c:pt idx="5347">
                  <c:v>2.4215519428253098</c:v>
                </c:pt>
                <c:pt idx="5348">
                  <c:v>2.3911750316619802</c:v>
                </c:pt>
                <c:pt idx="5349">
                  <c:v>2.4621515274047798</c:v>
                </c:pt>
                <c:pt idx="5350">
                  <c:v>2.48988604545593</c:v>
                </c:pt>
                <c:pt idx="5351">
                  <c:v>2.4679934978485099</c:v>
                </c:pt>
                <c:pt idx="5352">
                  <c:v>2.5399816036224299</c:v>
                </c:pt>
                <c:pt idx="5353">
                  <c:v>2.4757325649261399</c:v>
                </c:pt>
                <c:pt idx="5354">
                  <c:v>2.4561688899993799</c:v>
                </c:pt>
                <c:pt idx="5355">
                  <c:v>2.53238701820373</c:v>
                </c:pt>
                <c:pt idx="5356">
                  <c:v>2.5678071975707999</c:v>
                </c:pt>
                <c:pt idx="5357">
                  <c:v>2.48098468780517</c:v>
                </c:pt>
                <c:pt idx="5358">
                  <c:v>2.4621033668518</c:v>
                </c:pt>
                <c:pt idx="5359">
                  <c:v>2.41736412048339</c:v>
                </c:pt>
                <c:pt idx="5360">
                  <c:v>2.4060258865356401</c:v>
                </c:pt>
                <c:pt idx="5361">
                  <c:v>2.4137549400329501</c:v>
                </c:pt>
                <c:pt idx="5362">
                  <c:v>2.3488206863403298</c:v>
                </c:pt>
                <c:pt idx="5363">
                  <c:v>2.4037001132964999</c:v>
                </c:pt>
                <c:pt idx="5364">
                  <c:v>2.3686115741729701</c:v>
                </c:pt>
                <c:pt idx="5365">
                  <c:v>2.51058793067932</c:v>
                </c:pt>
                <c:pt idx="5366">
                  <c:v>2.46642971038818</c:v>
                </c:pt>
                <c:pt idx="5367">
                  <c:v>2.4568798542022701</c:v>
                </c:pt>
                <c:pt idx="5368">
                  <c:v>2.4641990661621</c:v>
                </c:pt>
                <c:pt idx="5369">
                  <c:v>2.46773028373718</c:v>
                </c:pt>
                <c:pt idx="5370">
                  <c:v>2.49634790420532</c:v>
                </c:pt>
                <c:pt idx="5371">
                  <c:v>2.4451005458831698</c:v>
                </c:pt>
                <c:pt idx="5372">
                  <c:v>2.4837801456451398</c:v>
                </c:pt>
                <c:pt idx="5373">
                  <c:v>2.4815068244934002</c:v>
                </c:pt>
                <c:pt idx="5374">
                  <c:v>2.35869240760803</c:v>
                </c:pt>
                <c:pt idx="5375">
                  <c:v>2.3958716392517001</c:v>
                </c:pt>
                <c:pt idx="5376">
                  <c:v>2.4252328872680602</c:v>
                </c:pt>
                <c:pt idx="5377">
                  <c:v>2.4395790100097599</c:v>
                </c:pt>
                <c:pt idx="5378">
                  <c:v>2.4356412887573198</c:v>
                </c:pt>
                <c:pt idx="5379">
                  <c:v>2.4373323917388898</c:v>
                </c:pt>
                <c:pt idx="5380">
                  <c:v>2.5561454296111998</c:v>
                </c:pt>
                <c:pt idx="5381">
                  <c:v>2.5212759971618599</c:v>
                </c:pt>
                <c:pt idx="5382">
                  <c:v>2.5125448703765798</c:v>
                </c:pt>
                <c:pt idx="5383">
                  <c:v>2.4735944271087602</c:v>
                </c:pt>
                <c:pt idx="5384">
                  <c:v>2.4566044807434002</c:v>
                </c:pt>
                <c:pt idx="5385">
                  <c:v>2.4748895168304399</c:v>
                </c:pt>
                <c:pt idx="5386">
                  <c:v>2.5791306495666499</c:v>
                </c:pt>
                <c:pt idx="5387">
                  <c:v>2.5554924011230402</c:v>
                </c:pt>
                <c:pt idx="5388">
                  <c:v>2.4863481521606401</c:v>
                </c:pt>
                <c:pt idx="5389">
                  <c:v>2.5668673515319802</c:v>
                </c:pt>
                <c:pt idx="5390">
                  <c:v>2.5602648258209202</c:v>
                </c:pt>
                <c:pt idx="5391">
                  <c:v>2.6004395484924299</c:v>
                </c:pt>
                <c:pt idx="5392">
                  <c:v>2.5805087089538499</c:v>
                </c:pt>
                <c:pt idx="5393">
                  <c:v>2.6198182106018</c:v>
                </c:pt>
                <c:pt idx="5394">
                  <c:v>2.5072567462921098</c:v>
                </c:pt>
                <c:pt idx="5395">
                  <c:v>2.5801434516906698</c:v>
                </c:pt>
                <c:pt idx="5396">
                  <c:v>2.49487900733947</c:v>
                </c:pt>
                <c:pt idx="5397">
                  <c:v>2.5707800388336102</c:v>
                </c:pt>
                <c:pt idx="5398">
                  <c:v>2.55367708206176</c:v>
                </c:pt>
                <c:pt idx="5399">
                  <c:v>2.4987118244171098</c:v>
                </c:pt>
                <c:pt idx="5400">
                  <c:v>2.4389331340789702</c:v>
                </c:pt>
                <c:pt idx="5401">
                  <c:v>2.4718708992004301</c:v>
                </c:pt>
                <c:pt idx="5402">
                  <c:v>2.4659385681152299</c:v>
                </c:pt>
                <c:pt idx="5403">
                  <c:v>2.57653284072875</c:v>
                </c:pt>
                <c:pt idx="5404">
                  <c:v>2.5726766586303702</c:v>
                </c:pt>
                <c:pt idx="5405">
                  <c:v>2.6672348976135201</c:v>
                </c:pt>
                <c:pt idx="5406">
                  <c:v>2.6165232658386199</c:v>
                </c:pt>
                <c:pt idx="5407">
                  <c:v>2.5901234149932799</c:v>
                </c:pt>
                <c:pt idx="5408">
                  <c:v>2.6017246246337802</c:v>
                </c:pt>
                <c:pt idx="5409">
                  <c:v>2.5512521266937198</c:v>
                </c:pt>
                <c:pt idx="5410">
                  <c:v>2.52978491783142</c:v>
                </c:pt>
                <c:pt idx="5411">
                  <c:v>2.6591231822967498</c:v>
                </c:pt>
                <c:pt idx="5412">
                  <c:v>2.56672811508178</c:v>
                </c:pt>
                <c:pt idx="5413">
                  <c:v>2.5520746707916202</c:v>
                </c:pt>
                <c:pt idx="5414">
                  <c:v>2.51704668998718</c:v>
                </c:pt>
                <c:pt idx="5415">
                  <c:v>2.4934618473052899</c:v>
                </c:pt>
                <c:pt idx="5416">
                  <c:v>2.4641354084014799</c:v>
                </c:pt>
                <c:pt idx="5417">
                  <c:v>2.5317173004150302</c:v>
                </c:pt>
                <c:pt idx="5418">
                  <c:v>2.4573376178741402</c:v>
                </c:pt>
                <c:pt idx="5419">
                  <c:v>2.5494589805603001</c:v>
                </c:pt>
                <c:pt idx="5420">
                  <c:v>2.5743834972381499</c:v>
                </c:pt>
                <c:pt idx="5421">
                  <c:v>2.5569975376129102</c:v>
                </c:pt>
                <c:pt idx="5422">
                  <c:v>2.52123498916625</c:v>
                </c:pt>
                <c:pt idx="5423">
                  <c:v>2.6749353408813401</c:v>
                </c:pt>
                <c:pt idx="5424">
                  <c:v>2.5188956260681099</c:v>
                </c:pt>
                <c:pt idx="5425">
                  <c:v>2.5037677288055402</c:v>
                </c:pt>
                <c:pt idx="5426">
                  <c:v>2.5203945636749201</c:v>
                </c:pt>
                <c:pt idx="5427">
                  <c:v>2.4885904788970898</c:v>
                </c:pt>
                <c:pt idx="5428">
                  <c:v>2.5140621662139799</c:v>
                </c:pt>
                <c:pt idx="5429">
                  <c:v>2.5166931152343701</c:v>
                </c:pt>
                <c:pt idx="5430">
                  <c:v>2.4600574970245299</c:v>
                </c:pt>
                <c:pt idx="5431">
                  <c:v>2.4574415683746298</c:v>
                </c:pt>
                <c:pt idx="5432">
                  <c:v>2.5923929214477499</c:v>
                </c:pt>
                <c:pt idx="5433">
                  <c:v>2.4687199592590301</c:v>
                </c:pt>
                <c:pt idx="5434">
                  <c:v>2.52337598800659</c:v>
                </c:pt>
                <c:pt idx="5435">
                  <c:v>2.5412447452545099</c:v>
                </c:pt>
                <c:pt idx="5436">
                  <c:v>2.4810011386871298</c:v>
                </c:pt>
                <c:pt idx="5437">
                  <c:v>2.39895462989807</c:v>
                </c:pt>
                <c:pt idx="5438">
                  <c:v>2.4585914611816402</c:v>
                </c:pt>
                <c:pt idx="5439">
                  <c:v>2.3977735042571999</c:v>
                </c:pt>
                <c:pt idx="5440">
                  <c:v>2.4556503295898402</c:v>
                </c:pt>
                <c:pt idx="5441">
                  <c:v>2.5094745159149099</c:v>
                </c:pt>
                <c:pt idx="5442">
                  <c:v>2.4408755302429199</c:v>
                </c:pt>
                <c:pt idx="5443">
                  <c:v>2.38159847259521</c:v>
                </c:pt>
                <c:pt idx="5444">
                  <c:v>2.3844702243804901</c:v>
                </c:pt>
                <c:pt idx="5445">
                  <c:v>2.3448798656463601</c:v>
                </c:pt>
                <c:pt idx="5446">
                  <c:v>2.4070398807525599</c:v>
                </c:pt>
                <c:pt idx="5447">
                  <c:v>2.4286606311797998</c:v>
                </c:pt>
                <c:pt idx="5448">
                  <c:v>2.3877475261688201</c:v>
                </c:pt>
                <c:pt idx="5449">
                  <c:v>2.4387359619140598</c:v>
                </c:pt>
                <c:pt idx="5450">
                  <c:v>2.4569680690765301</c:v>
                </c:pt>
                <c:pt idx="5451">
                  <c:v>2.53076744079589</c:v>
                </c:pt>
                <c:pt idx="5452">
                  <c:v>2.4802970886230402</c:v>
                </c:pt>
                <c:pt idx="5453">
                  <c:v>2.46561574935913</c:v>
                </c:pt>
                <c:pt idx="5454">
                  <c:v>2.4855713844299299</c:v>
                </c:pt>
                <c:pt idx="5455">
                  <c:v>2.4891982078552202</c:v>
                </c:pt>
                <c:pt idx="5456">
                  <c:v>2.4460144042968701</c:v>
                </c:pt>
                <c:pt idx="5457">
                  <c:v>2.5469872951507502</c:v>
                </c:pt>
                <c:pt idx="5458">
                  <c:v>2.5806221961975</c:v>
                </c:pt>
                <c:pt idx="5459">
                  <c:v>2.5458922386169398</c:v>
                </c:pt>
                <c:pt idx="5460">
                  <c:v>2.5067327022552401</c:v>
                </c:pt>
                <c:pt idx="5461">
                  <c:v>2.48726034164428</c:v>
                </c:pt>
                <c:pt idx="5462">
                  <c:v>2.5128045082092201</c:v>
                </c:pt>
                <c:pt idx="5463">
                  <c:v>2.4867427349090501</c:v>
                </c:pt>
                <c:pt idx="5464">
                  <c:v>2.45034408569335</c:v>
                </c:pt>
                <c:pt idx="5465">
                  <c:v>2.5183091163635201</c:v>
                </c:pt>
                <c:pt idx="5466">
                  <c:v>2.4932498931884699</c:v>
                </c:pt>
                <c:pt idx="5467">
                  <c:v>2.4944005012512198</c:v>
                </c:pt>
                <c:pt idx="5468">
                  <c:v>2.4352061748504599</c:v>
                </c:pt>
                <c:pt idx="5469">
                  <c:v>2.4131412506103498</c:v>
                </c:pt>
                <c:pt idx="5470">
                  <c:v>2.3947594165802002</c:v>
                </c:pt>
                <c:pt idx="5471">
                  <c:v>2.3608810901641801</c:v>
                </c:pt>
                <c:pt idx="5472">
                  <c:v>2.4745678901672301</c:v>
                </c:pt>
                <c:pt idx="5473">
                  <c:v>2.45589995384216</c:v>
                </c:pt>
                <c:pt idx="5474">
                  <c:v>2.4058983325958199</c:v>
                </c:pt>
                <c:pt idx="5475">
                  <c:v>2.4183752536773602</c:v>
                </c:pt>
                <c:pt idx="5476">
                  <c:v>2.4782476425170898</c:v>
                </c:pt>
                <c:pt idx="5477">
                  <c:v>2.3620235919952299</c:v>
                </c:pt>
                <c:pt idx="5478">
                  <c:v>2.3973288536071702</c:v>
                </c:pt>
                <c:pt idx="5479">
                  <c:v>2.40776371955871</c:v>
                </c:pt>
                <c:pt idx="5480">
                  <c:v>2.3921227455139098</c:v>
                </c:pt>
                <c:pt idx="5481">
                  <c:v>2.3524625301361</c:v>
                </c:pt>
                <c:pt idx="5482">
                  <c:v>2.3328654766082701</c:v>
                </c:pt>
                <c:pt idx="5483">
                  <c:v>2.33817291259765</c:v>
                </c:pt>
                <c:pt idx="5484">
                  <c:v>2.3483102321624698</c:v>
                </c:pt>
                <c:pt idx="5485">
                  <c:v>2.3327455520629798</c:v>
                </c:pt>
                <c:pt idx="5486">
                  <c:v>2.4576106071472101</c:v>
                </c:pt>
                <c:pt idx="5487">
                  <c:v>2.40933060646057</c:v>
                </c:pt>
                <c:pt idx="5488">
                  <c:v>2.3168098926544101</c:v>
                </c:pt>
                <c:pt idx="5489">
                  <c:v>2.40687084197998</c:v>
                </c:pt>
                <c:pt idx="5490">
                  <c:v>2.3212289810180602</c:v>
                </c:pt>
                <c:pt idx="5491">
                  <c:v>2.3845989704132</c:v>
                </c:pt>
                <c:pt idx="5492">
                  <c:v>2.3826844692230198</c:v>
                </c:pt>
                <c:pt idx="5493">
                  <c:v>2.2799425125121999</c:v>
                </c:pt>
                <c:pt idx="5494">
                  <c:v>2.34909963607788</c:v>
                </c:pt>
                <c:pt idx="5495">
                  <c:v>2.3916249275207502</c:v>
                </c:pt>
                <c:pt idx="5496">
                  <c:v>2.39639067649841</c:v>
                </c:pt>
                <c:pt idx="5497">
                  <c:v>2.4457974433898899</c:v>
                </c:pt>
                <c:pt idx="5498">
                  <c:v>2.3486094474792401</c:v>
                </c:pt>
                <c:pt idx="5499">
                  <c:v>2.3706610202789302</c:v>
                </c:pt>
                <c:pt idx="5500">
                  <c:v>2.32932305335998</c:v>
                </c:pt>
                <c:pt idx="5501">
                  <c:v>2.3303871154785099</c:v>
                </c:pt>
                <c:pt idx="5502">
                  <c:v>2.3474991321563698</c:v>
                </c:pt>
                <c:pt idx="5503">
                  <c:v>2.3540902137756299</c:v>
                </c:pt>
                <c:pt idx="5504">
                  <c:v>2.3491561412811199</c:v>
                </c:pt>
                <c:pt idx="5505">
                  <c:v>2.4678454399108798</c:v>
                </c:pt>
                <c:pt idx="5506">
                  <c:v>2.3930988311767498</c:v>
                </c:pt>
                <c:pt idx="5507">
                  <c:v>2.3184969425201398</c:v>
                </c:pt>
                <c:pt idx="5508">
                  <c:v>2.37285208702087</c:v>
                </c:pt>
                <c:pt idx="5509">
                  <c:v>2.4237689971923801</c:v>
                </c:pt>
                <c:pt idx="5510">
                  <c:v>2.4176988601684499</c:v>
                </c:pt>
                <c:pt idx="5511">
                  <c:v>2.4901571273803702</c:v>
                </c:pt>
                <c:pt idx="5512">
                  <c:v>2.4803693294525102</c:v>
                </c:pt>
                <c:pt idx="5513">
                  <c:v>2.5076148509979199</c:v>
                </c:pt>
                <c:pt idx="5514">
                  <c:v>2.5221314430236799</c:v>
                </c:pt>
                <c:pt idx="5515">
                  <c:v>2.5026783943176198</c:v>
                </c:pt>
                <c:pt idx="5516">
                  <c:v>2.45933485031127</c:v>
                </c:pt>
                <c:pt idx="5517">
                  <c:v>2.5192704200744598</c:v>
                </c:pt>
                <c:pt idx="5518">
                  <c:v>2.6048941612243599</c:v>
                </c:pt>
                <c:pt idx="5519">
                  <c:v>2.4753623008728001</c:v>
                </c:pt>
                <c:pt idx="5520">
                  <c:v>2.4411747455596902</c:v>
                </c:pt>
                <c:pt idx="5521">
                  <c:v>2.50170373916625</c:v>
                </c:pt>
                <c:pt idx="5522">
                  <c:v>2.3840200901031401</c:v>
                </c:pt>
                <c:pt idx="5523">
                  <c:v>2.4171957969665501</c:v>
                </c:pt>
                <c:pt idx="5524">
                  <c:v>2.50676989555358</c:v>
                </c:pt>
                <c:pt idx="5525">
                  <c:v>2.5123763084411599</c:v>
                </c:pt>
                <c:pt idx="5526">
                  <c:v>2.5452637672424299</c:v>
                </c:pt>
                <c:pt idx="5527">
                  <c:v>2.4170234203338601</c:v>
                </c:pt>
                <c:pt idx="5528">
                  <c:v>2.4841990470886199</c:v>
                </c:pt>
                <c:pt idx="5529">
                  <c:v>2.5037367343902499</c:v>
                </c:pt>
                <c:pt idx="5530">
                  <c:v>2.4867541790008501</c:v>
                </c:pt>
                <c:pt idx="5531">
                  <c:v>2.49932384490966</c:v>
                </c:pt>
                <c:pt idx="5532">
                  <c:v>2.55745029449462</c:v>
                </c:pt>
                <c:pt idx="5533">
                  <c:v>2.4551753997802699</c:v>
                </c:pt>
                <c:pt idx="5534">
                  <c:v>2.3626585006713801</c:v>
                </c:pt>
                <c:pt idx="5535">
                  <c:v>2.4012649059295601</c:v>
                </c:pt>
                <c:pt idx="5536">
                  <c:v>2.4426901340484601</c:v>
                </c:pt>
                <c:pt idx="5537">
                  <c:v>2.4221234321594198</c:v>
                </c:pt>
                <c:pt idx="5538">
                  <c:v>2.5083563327789302</c:v>
                </c:pt>
                <c:pt idx="5539">
                  <c:v>2.4880893230438201</c:v>
                </c:pt>
                <c:pt idx="5540">
                  <c:v>2.4620580673217698</c:v>
                </c:pt>
                <c:pt idx="5541">
                  <c:v>2.3623619079589799</c:v>
                </c:pt>
                <c:pt idx="5542">
                  <c:v>2.3853735923767001</c:v>
                </c:pt>
                <c:pt idx="5543">
                  <c:v>2.39620685577392</c:v>
                </c:pt>
                <c:pt idx="5544">
                  <c:v>2.4002535343170099</c:v>
                </c:pt>
                <c:pt idx="5545">
                  <c:v>2.4218404293060298</c:v>
                </c:pt>
                <c:pt idx="5546">
                  <c:v>2.3815448284149099</c:v>
                </c:pt>
                <c:pt idx="5547">
                  <c:v>2.4013381004333398</c:v>
                </c:pt>
                <c:pt idx="5548">
                  <c:v>2.4564859867095898</c:v>
                </c:pt>
                <c:pt idx="5549">
                  <c:v>2.4321532249450599</c:v>
                </c:pt>
                <c:pt idx="5550">
                  <c:v>2.4294466972350999</c:v>
                </c:pt>
                <c:pt idx="5551">
                  <c:v>2.4521615505218501</c:v>
                </c:pt>
                <c:pt idx="5552">
                  <c:v>2.4903101921081499</c:v>
                </c:pt>
                <c:pt idx="5553">
                  <c:v>2.5090909004211399</c:v>
                </c:pt>
                <c:pt idx="5554">
                  <c:v>2.4428951740264799</c:v>
                </c:pt>
                <c:pt idx="5555">
                  <c:v>2.4252769947052002</c:v>
                </c:pt>
                <c:pt idx="5556">
                  <c:v>2.4413454532623202</c:v>
                </c:pt>
                <c:pt idx="5557">
                  <c:v>2.5541009902954102</c:v>
                </c:pt>
                <c:pt idx="5558">
                  <c:v>2.5543918609619101</c:v>
                </c:pt>
                <c:pt idx="5559">
                  <c:v>2.5894992351531898</c:v>
                </c:pt>
                <c:pt idx="5560">
                  <c:v>2.5759863853454501</c:v>
                </c:pt>
                <c:pt idx="5561">
                  <c:v>2.6345517635345401</c:v>
                </c:pt>
                <c:pt idx="5562">
                  <c:v>2.5371227264404199</c:v>
                </c:pt>
                <c:pt idx="5563">
                  <c:v>2.5855445861816402</c:v>
                </c:pt>
                <c:pt idx="5564">
                  <c:v>2.6377611160278298</c:v>
                </c:pt>
                <c:pt idx="5565">
                  <c:v>2.6255793571472101</c:v>
                </c:pt>
                <c:pt idx="5566">
                  <c:v>2.6222405433654701</c:v>
                </c:pt>
                <c:pt idx="5567">
                  <c:v>2.6313893795013401</c:v>
                </c:pt>
                <c:pt idx="5568">
                  <c:v>2.5567717552185001</c:v>
                </c:pt>
                <c:pt idx="5569">
                  <c:v>2.55399441719055</c:v>
                </c:pt>
                <c:pt idx="5570">
                  <c:v>2.5510811805725</c:v>
                </c:pt>
                <c:pt idx="5571">
                  <c:v>2.5361914634704501</c:v>
                </c:pt>
                <c:pt idx="5572">
                  <c:v>2.5694351196289</c:v>
                </c:pt>
                <c:pt idx="5573">
                  <c:v>2.4597179889678902</c:v>
                </c:pt>
                <c:pt idx="5574">
                  <c:v>2.5562751293182302</c:v>
                </c:pt>
                <c:pt idx="5575">
                  <c:v>2.4838490486145002</c:v>
                </c:pt>
                <c:pt idx="5576">
                  <c:v>2.4496157169342001</c:v>
                </c:pt>
                <c:pt idx="5577">
                  <c:v>2.3827342987060498</c:v>
                </c:pt>
                <c:pt idx="5578">
                  <c:v>2.3453395366668701</c:v>
                </c:pt>
                <c:pt idx="5579">
                  <c:v>2.4086394309997501</c:v>
                </c:pt>
                <c:pt idx="5580">
                  <c:v>2.3178181648254301</c:v>
                </c:pt>
                <c:pt idx="5581">
                  <c:v>2.4139921665191602</c:v>
                </c:pt>
                <c:pt idx="5582">
                  <c:v>2.4100778102874698</c:v>
                </c:pt>
                <c:pt idx="5583">
                  <c:v>2.3887679576873699</c:v>
                </c:pt>
                <c:pt idx="5584">
                  <c:v>2.4028265476226802</c:v>
                </c:pt>
                <c:pt idx="5585">
                  <c:v>2.37401223182678</c:v>
                </c:pt>
                <c:pt idx="5586">
                  <c:v>2.3743426799774099</c:v>
                </c:pt>
                <c:pt idx="5587">
                  <c:v>2.4149518013000399</c:v>
                </c:pt>
                <c:pt idx="5588">
                  <c:v>2.3882622718811</c:v>
                </c:pt>
                <c:pt idx="5589">
                  <c:v>2.4668483734130802</c:v>
                </c:pt>
                <c:pt idx="5590">
                  <c:v>2.5100846290588299</c:v>
                </c:pt>
                <c:pt idx="5591">
                  <c:v>2.50343441963195</c:v>
                </c:pt>
                <c:pt idx="5592">
                  <c:v>2.4262397289276101</c:v>
                </c:pt>
                <c:pt idx="5593">
                  <c:v>2.45907354354858</c:v>
                </c:pt>
                <c:pt idx="5594">
                  <c:v>2.5252697467803902</c:v>
                </c:pt>
                <c:pt idx="5595">
                  <c:v>2.4862399101257302</c:v>
                </c:pt>
                <c:pt idx="5596">
                  <c:v>2.5124199390411301</c:v>
                </c:pt>
                <c:pt idx="5597">
                  <c:v>2.4879243373870801</c:v>
                </c:pt>
                <c:pt idx="5598">
                  <c:v>2.3979477882385201</c:v>
                </c:pt>
                <c:pt idx="5599">
                  <c:v>2.3265969753265301</c:v>
                </c:pt>
                <c:pt idx="5600">
                  <c:v>2.3702836036682098</c:v>
                </c:pt>
                <c:pt idx="5601">
                  <c:v>2.3539304733276301</c:v>
                </c:pt>
                <c:pt idx="5602">
                  <c:v>2.4293177127838099</c:v>
                </c:pt>
                <c:pt idx="5603">
                  <c:v>2.4775965213775599</c:v>
                </c:pt>
                <c:pt idx="5604">
                  <c:v>2.39710068702697</c:v>
                </c:pt>
                <c:pt idx="5605">
                  <c:v>2.3684120178222599</c:v>
                </c:pt>
                <c:pt idx="5606">
                  <c:v>2.44306063652038</c:v>
                </c:pt>
                <c:pt idx="5607">
                  <c:v>2.46948194503784</c:v>
                </c:pt>
                <c:pt idx="5608">
                  <c:v>2.4187645912170401</c:v>
                </c:pt>
                <c:pt idx="5609">
                  <c:v>2.4054591655731201</c:v>
                </c:pt>
                <c:pt idx="5610">
                  <c:v>2.5297312736511199</c:v>
                </c:pt>
                <c:pt idx="5611">
                  <c:v>2.4751648902893</c:v>
                </c:pt>
                <c:pt idx="5612">
                  <c:v>2.4626839160919101</c:v>
                </c:pt>
                <c:pt idx="5613">
                  <c:v>2.4612653255462602</c:v>
                </c:pt>
                <c:pt idx="5614">
                  <c:v>2.44719338417053</c:v>
                </c:pt>
                <c:pt idx="5615">
                  <c:v>2.5222756862640301</c:v>
                </c:pt>
                <c:pt idx="5616">
                  <c:v>2.40227103233337</c:v>
                </c:pt>
                <c:pt idx="5617">
                  <c:v>2.5148301124572701</c:v>
                </c:pt>
                <c:pt idx="5618">
                  <c:v>2.4038276672363201</c:v>
                </c:pt>
                <c:pt idx="5619">
                  <c:v>2.4787409305572501</c:v>
                </c:pt>
                <c:pt idx="5620">
                  <c:v>2.5502583980560298</c:v>
                </c:pt>
                <c:pt idx="5621">
                  <c:v>2.5262777805328298</c:v>
                </c:pt>
                <c:pt idx="5622">
                  <c:v>2.53299736976623</c:v>
                </c:pt>
                <c:pt idx="5623">
                  <c:v>2.5683820247650102</c:v>
                </c:pt>
                <c:pt idx="5624">
                  <c:v>2.5445663928985498</c:v>
                </c:pt>
                <c:pt idx="5625">
                  <c:v>2.6056215763092001</c:v>
                </c:pt>
                <c:pt idx="5626">
                  <c:v>2.5586018562316801</c:v>
                </c:pt>
                <c:pt idx="5627">
                  <c:v>2.5209174156188898</c:v>
                </c:pt>
                <c:pt idx="5628">
                  <c:v>2.4816150665283199</c:v>
                </c:pt>
                <c:pt idx="5629">
                  <c:v>2.5238330364227202</c:v>
                </c:pt>
                <c:pt idx="5630">
                  <c:v>2.5194745063781698</c:v>
                </c:pt>
                <c:pt idx="5631">
                  <c:v>2.48657846450805</c:v>
                </c:pt>
                <c:pt idx="5632">
                  <c:v>2.48842000961303</c:v>
                </c:pt>
                <c:pt idx="5633">
                  <c:v>2.49782061576843</c:v>
                </c:pt>
                <c:pt idx="5634">
                  <c:v>2.4829616546630802</c:v>
                </c:pt>
                <c:pt idx="5635">
                  <c:v>2.4784450531005802</c:v>
                </c:pt>
                <c:pt idx="5636">
                  <c:v>2.4562079906463601</c:v>
                </c:pt>
                <c:pt idx="5637">
                  <c:v>2.39651107788085</c:v>
                </c:pt>
                <c:pt idx="5638">
                  <c:v>2.55252957344055</c:v>
                </c:pt>
                <c:pt idx="5639">
                  <c:v>2.4343359470367401</c:v>
                </c:pt>
                <c:pt idx="5640">
                  <c:v>2.4750626087188698</c:v>
                </c:pt>
                <c:pt idx="5641">
                  <c:v>2.5341651439666699</c:v>
                </c:pt>
                <c:pt idx="5642">
                  <c:v>2.4600346088409402</c:v>
                </c:pt>
                <c:pt idx="5643">
                  <c:v>2.4725971221923801</c:v>
                </c:pt>
                <c:pt idx="5644">
                  <c:v>2.4169185161590501</c:v>
                </c:pt>
                <c:pt idx="5645">
                  <c:v>2.4839322566986</c:v>
                </c:pt>
                <c:pt idx="5646">
                  <c:v>2.4157319068908598</c:v>
                </c:pt>
                <c:pt idx="5647">
                  <c:v>2.3928585052490199</c:v>
                </c:pt>
                <c:pt idx="5648">
                  <c:v>2.3646960258483798</c:v>
                </c:pt>
                <c:pt idx="5649">
                  <c:v>2.3373663425445499</c:v>
                </c:pt>
                <c:pt idx="5650">
                  <c:v>2.3481950759887602</c:v>
                </c:pt>
                <c:pt idx="5651">
                  <c:v>2.43147468566894</c:v>
                </c:pt>
                <c:pt idx="5652">
                  <c:v>2.3890290260314901</c:v>
                </c:pt>
                <c:pt idx="5653">
                  <c:v>2.3953588008880602</c:v>
                </c:pt>
                <c:pt idx="5654">
                  <c:v>2.4537754058837802</c:v>
                </c:pt>
                <c:pt idx="5655">
                  <c:v>2.35127830505371</c:v>
                </c:pt>
                <c:pt idx="5656">
                  <c:v>2.3278522491454998</c:v>
                </c:pt>
                <c:pt idx="5657">
                  <c:v>2.5166862010955802</c:v>
                </c:pt>
                <c:pt idx="5658">
                  <c:v>2.4137496948242099</c:v>
                </c:pt>
                <c:pt idx="5659">
                  <c:v>2.3631112575531001</c:v>
                </c:pt>
                <c:pt idx="5660">
                  <c:v>2.3549215793609601</c:v>
                </c:pt>
                <c:pt idx="5661">
                  <c:v>2.3575477600097599</c:v>
                </c:pt>
                <c:pt idx="5662">
                  <c:v>2.3512723445892298</c:v>
                </c:pt>
                <c:pt idx="5663">
                  <c:v>2.3678133487701398</c:v>
                </c:pt>
                <c:pt idx="5664">
                  <c:v>2.3483695983886701</c:v>
                </c:pt>
                <c:pt idx="5665">
                  <c:v>2.2949535846710201</c:v>
                </c:pt>
                <c:pt idx="5666">
                  <c:v>2.3249282836914</c:v>
                </c:pt>
                <c:pt idx="5667">
                  <c:v>2.4516975879669101</c:v>
                </c:pt>
                <c:pt idx="5668">
                  <c:v>2.4562182426452601</c:v>
                </c:pt>
                <c:pt idx="5669">
                  <c:v>2.4047706127166699</c:v>
                </c:pt>
                <c:pt idx="5670">
                  <c:v>2.3301637172698899</c:v>
                </c:pt>
                <c:pt idx="5671">
                  <c:v>2.4792819023132302</c:v>
                </c:pt>
                <c:pt idx="5672">
                  <c:v>2.42290139198303</c:v>
                </c:pt>
                <c:pt idx="5673">
                  <c:v>2.5269412994384699</c:v>
                </c:pt>
                <c:pt idx="5674">
                  <c:v>2.47706127166748</c:v>
                </c:pt>
                <c:pt idx="5675">
                  <c:v>2.5070545673370299</c:v>
                </c:pt>
                <c:pt idx="5676">
                  <c:v>2.5579118728637602</c:v>
                </c:pt>
                <c:pt idx="5677">
                  <c:v>2.4786312580108598</c:v>
                </c:pt>
                <c:pt idx="5678">
                  <c:v>2.4597876071929901</c:v>
                </c:pt>
                <c:pt idx="5679">
                  <c:v>2.4852552413940399</c:v>
                </c:pt>
                <c:pt idx="5680">
                  <c:v>2.46894335746765</c:v>
                </c:pt>
                <c:pt idx="5681">
                  <c:v>2.4342677593231201</c:v>
                </c:pt>
                <c:pt idx="5682">
                  <c:v>2.3696072101593</c:v>
                </c:pt>
                <c:pt idx="5683">
                  <c:v>2.2913174629211399</c:v>
                </c:pt>
                <c:pt idx="5684">
                  <c:v>2.3745961189270002</c:v>
                </c:pt>
                <c:pt idx="5685">
                  <c:v>2.3281505107879599</c:v>
                </c:pt>
                <c:pt idx="5686">
                  <c:v>2.3765625953674299</c:v>
                </c:pt>
                <c:pt idx="5687">
                  <c:v>2.3796286582946702</c:v>
                </c:pt>
                <c:pt idx="5688">
                  <c:v>2.47223544120788</c:v>
                </c:pt>
                <c:pt idx="5689">
                  <c:v>2.6199424266815101</c:v>
                </c:pt>
                <c:pt idx="5690">
                  <c:v>2.4505271911621</c:v>
                </c:pt>
                <c:pt idx="5691">
                  <c:v>2.5170321464538499</c:v>
                </c:pt>
                <c:pt idx="5692">
                  <c:v>2.40820240974426</c:v>
                </c:pt>
                <c:pt idx="5693">
                  <c:v>2.3606591224670401</c:v>
                </c:pt>
                <c:pt idx="5694">
                  <c:v>2.41547679901123</c:v>
                </c:pt>
                <c:pt idx="5695">
                  <c:v>2.4489815235137899</c:v>
                </c:pt>
                <c:pt idx="5696">
                  <c:v>2.3948299884796098</c:v>
                </c:pt>
                <c:pt idx="5697">
                  <c:v>2.3830246925353999</c:v>
                </c:pt>
                <c:pt idx="5698">
                  <c:v>2.4173593521118102</c:v>
                </c:pt>
                <c:pt idx="5699">
                  <c:v>2.3454194068908598</c:v>
                </c:pt>
                <c:pt idx="5700">
                  <c:v>2.3453190326690598</c:v>
                </c:pt>
                <c:pt idx="5701">
                  <c:v>2.3950834274291899</c:v>
                </c:pt>
                <c:pt idx="5702">
                  <c:v>2.31269359588623</c:v>
                </c:pt>
                <c:pt idx="5703">
                  <c:v>2.3557636737823402</c:v>
                </c:pt>
                <c:pt idx="5704">
                  <c:v>2.3046529293060298</c:v>
                </c:pt>
                <c:pt idx="5705">
                  <c:v>2.2557241916656401</c:v>
                </c:pt>
                <c:pt idx="5706">
                  <c:v>2.2464616298675502</c:v>
                </c:pt>
                <c:pt idx="5707">
                  <c:v>2.2775380611419598</c:v>
                </c:pt>
                <c:pt idx="5708">
                  <c:v>2.2964737415313698</c:v>
                </c:pt>
                <c:pt idx="5709">
                  <c:v>2.30752205848693</c:v>
                </c:pt>
                <c:pt idx="5710">
                  <c:v>2.2622435092925999</c:v>
                </c:pt>
                <c:pt idx="5711">
                  <c:v>2.3093388080596902</c:v>
                </c:pt>
                <c:pt idx="5712">
                  <c:v>2.3419890403747501</c:v>
                </c:pt>
                <c:pt idx="5713">
                  <c:v>2.3748719692230198</c:v>
                </c:pt>
                <c:pt idx="5714">
                  <c:v>2.2515876293182302</c:v>
                </c:pt>
                <c:pt idx="5715">
                  <c:v>2.35379791259765</c:v>
                </c:pt>
                <c:pt idx="5716">
                  <c:v>2.3083651065826398</c:v>
                </c:pt>
                <c:pt idx="5717">
                  <c:v>2.3308801651000901</c:v>
                </c:pt>
                <c:pt idx="5718">
                  <c:v>2.3108696937561</c:v>
                </c:pt>
                <c:pt idx="5719">
                  <c:v>2.3601694107055602</c:v>
                </c:pt>
                <c:pt idx="5720">
                  <c:v>2.3691754341125399</c:v>
                </c:pt>
                <c:pt idx="5721">
                  <c:v>2.32555055618286</c:v>
                </c:pt>
                <c:pt idx="5722">
                  <c:v>2.2760210037231401</c:v>
                </c:pt>
                <c:pt idx="5723">
                  <c:v>2.3075828552246</c:v>
                </c:pt>
                <c:pt idx="5724">
                  <c:v>2.4130311012268</c:v>
                </c:pt>
                <c:pt idx="5725">
                  <c:v>2.3638818264007502</c:v>
                </c:pt>
                <c:pt idx="5726">
                  <c:v>2.4418146610260001</c:v>
                </c:pt>
                <c:pt idx="5727">
                  <c:v>2.3515164852142298</c:v>
                </c:pt>
                <c:pt idx="5728">
                  <c:v>2.36255478858947</c:v>
                </c:pt>
                <c:pt idx="5729">
                  <c:v>2.4697337150573699</c:v>
                </c:pt>
                <c:pt idx="5730">
                  <c:v>2.4253561496734601</c:v>
                </c:pt>
                <c:pt idx="5731">
                  <c:v>2.3870964050292902</c:v>
                </c:pt>
                <c:pt idx="5732">
                  <c:v>2.4019098281860298</c:v>
                </c:pt>
                <c:pt idx="5733">
                  <c:v>2.4206030368804901</c:v>
                </c:pt>
                <c:pt idx="5734">
                  <c:v>2.4018313884735099</c:v>
                </c:pt>
                <c:pt idx="5735">
                  <c:v>2.45054936408996</c:v>
                </c:pt>
                <c:pt idx="5736">
                  <c:v>2.38896632194519</c:v>
                </c:pt>
                <c:pt idx="5737">
                  <c:v>2.3683786392211901</c:v>
                </c:pt>
                <c:pt idx="5738">
                  <c:v>2.2382745742797798</c:v>
                </c:pt>
                <c:pt idx="5739">
                  <c:v>2.3736176490783598</c:v>
                </c:pt>
                <c:pt idx="5740">
                  <c:v>2.4018561840057302</c:v>
                </c:pt>
                <c:pt idx="5741">
                  <c:v>2.39061284065246</c:v>
                </c:pt>
                <c:pt idx="5742">
                  <c:v>2.3447518348693799</c:v>
                </c:pt>
                <c:pt idx="5743">
                  <c:v>2.3232216835021902</c:v>
                </c:pt>
                <c:pt idx="5744">
                  <c:v>2.28075671195983</c:v>
                </c:pt>
                <c:pt idx="5745">
                  <c:v>2.30073046684265</c:v>
                </c:pt>
                <c:pt idx="5746">
                  <c:v>2.3647799491882302</c:v>
                </c:pt>
                <c:pt idx="5747">
                  <c:v>2.4506247043609601</c:v>
                </c:pt>
                <c:pt idx="5748">
                  <c:v>2.4115753173828098</c:v>
                </c:pt>
                <c:pt idx="5749">
                  <c:v>2.4007396697997998</c:v>
                </c:pt>
                <c:pt idx="5750">
                  <c:v>2.3604819774627601</c:v>
                </c:pt>
                <c:pt idx="5751">
                  <c:v>2.4702305793762198</c:v>
                </c:pt>
                <c:pt idx="5752">
                  <c:v>2.5103788375854399</c:v>
                </c:pt>
                <c:pt idx="5753">
                  <c:v>2.5104479789733798</c:v>
                </c:pt>
                <c:pt idx="5754">
                  <c:v>2.4618258476257302</c:v>
                </c:pt>
                <c:pt idx="5755">
                  <c:v>2.4649906158447199</c:v>
                </c:pt>
                <c:pt idx="5756">
                  <c:v>2.4109582901000901</c:v>
                </c:pt>
                <c:pt idx="5757">
                  <c:v>2.4338619709014799</c:v>
                </c:pt>
                <c:pt idx="5758">
                  <c:v>2.43259525299072</c:v>
                </c:pt>
                <c:pt idx="5759">
                  <c:v>2.4686632156371999</c:v>
                </c:pt>
                <c:pt idx="5760">
                  <c:v>2.4677815437316801</c:v>
                </c:pt>
                <c:pt idx="5761">
                  <c:v>2.3971853256225502</c:v>
                </c:pt>
                <c:pt idx="5762">
                  <c:v>2.4416379928588801</c:v>
                </c:pt>
                <c:pt idx="5763">
                  <c:v>2.4476792812347399</c:v>
                </c:pt>
                <c:pt idx="5764">
                  <c:v>2.5343778133392298</c:v>
                </c:pt>
                <c:pt idx="5765">
                  <c:v>2.5161368846893302</c:v>
                </c:pt>
                <c:pt idx="5766">
                  <c:v>2.4830141067504798</c:v>
                </c:pt>
                <c:pt idx="5767">
                  <c:v>2.4699752330779998</c:v>
                </c:pt>
                <c:pt idx="5768">
                  <c:v>2.4986295700073198</c:v>
                </c:pt>
                <c:pt idx="5769">
                  <c:v>2.4420905113220202</c:v>
                </c:pt>
                <c:pt idx="5770">
                  <c:v>2.4611737728118799</c:v>
                </c:pt>
                <c:pt idx="5771">
                  <c:v>2.3672406673431299</c:v>
                </c:pt>
                <c:pt idx="5772">
                  <c:v>2.3943176269531201</c:v>
                </c:pt>
                <c:pt idx="5773">
                  <c:v>2.37781429290771</c:v>
                </c:pt>
                <c:pt idx="5774">
                  <c:v>2.4020130634307799</c:v>
                </c:pt>
                <c:pt idx="5775">
                  <c:v>2.43398666381835</c:v>
                </c:pt>
                <c:pt idx="5776">
                  <c:v>2.4857835769653298</c:v>
                </c:pt>
                <c:pt idx="5777">
                  <c:v>2.4040243625640798</c:v>
                </c:pt>
                <c:pt idx="5778">
                  <c:v>2.3217098712921098</c:v>
                </c:pt>
                <c:pt idx="5779">
                  <c:v>2.4007666110992401</c:v>
                </c:pt>
                <c:pt idx="5780">
                  <c:v>2.4680612087249698</c:v>
                </c:pt>
                <c:pt idx="5781">
                  <c:v>2.3811011314392001</c:v>
                </c:pt>
                <c:pt idx="5782">
                  <c:v>2.3173360824584899</c:v>
                </c:pt>
                <c:pt idx="5783">
                  <c:v>2.40421366691589</c:v>
                </c:pt>
                <c:pt idx="5784">
                  <c:v>2.41177058219909</c:v>
                </c:pt>
                <c:pt idx="5785">
                  <c:v>2.4417695999145499</c:v>
                </c:pt>
                <c:pt idx="5786">
                  <c:v>2.4715731143951398</c:v>
                </c:pt>
                <c:pt idx="5787">
                  <c:v>2.4066925048828098</c:v>
                </c:pt>
                <c:pt idx="5788">
                  <c:v>2.4205105304718</c:v>
                </c:pt>
                <c:pt idx="5789">
                  <c:v>2.4017665386199898</c:v>
                </c:pt>
                <c:pt idx="5790">
                  <c:v>2.3486943244934002</c:v>
                </c:pt>
                <c:pt idx="5791">
                  <c:v>2.4349417686462398</c:v>
                </c:pt>
                <c:pt idx="5792">
                  <c:v>2.4693341255187899</c:v>
                </c:pt>
                <c:pt idx="5793">
                  <c:v>2.4257347583770699</c:v>
                </c:pt>
                <c:pt idx="5794">
                  <c:v>2.44582867622375</c:v>
                </c:pt>
                <c:pt idx="5795">
                  <c:v>2.4807095527648899</c:v>
                </c:pt>
                <c:pt idx="5796">
                  <c:v>2.3956928253173801</c:v>
                </c:pt>
                <c:pt idx="5797">
                  <c:v>2.3640615940093901</c:v>
                </c:pt>
                <c:pt idx="5798">
                  <c:v>2.3043789863586399</c:v>
                </c:pt>
                <c:pt idx="5799">
                  <c:v>2.4614889621734601</c:v>
                </c:pt>
                <c:pt idx="5800">
                  <c:v>2.3259608745574898</c:v>
                </c:pt>
                <c:pt idx="5801">
                  <c:v>2.3414521217346098</c:v>
                </c:pt>
                <c:pt idx="5802">
                  <c:v>2.36603784561157</c:v>
                </c:pt>
                <c:pt idx="5803">
                  <c:v>2.3152403831481898</c:v>
                </c:pt>
                <c:pt idx="5804">
                  <c:v>2.3018205165863002</c:v>
                </c:pt>
                <c:pt idx="5805">
                  <c:v>2.3182618618011399</c:v>
                </c:pt>
                <c:pt idx="5806">
                  <c:v>2.3665177822113002</c:v>
                </c:pt>
                <c:pt idx="5807">
                  <c:v>2.3224470615386901</c:v>
                </c:pt>
                <c:pt idx="5808">
                  <c:v>2.3655698299407901</c:v>
                </c:pt>
                <c:pt idx="5809">
                  <c:v>2.3925824165344198</c:v>
                </c:pt>
                <c:pt idx="5810">
                  <c:v>2.3750534057617099</c:v>
                </c:pt>
                <c:pt idx="5811">
                  <c:v>2.3301863670349099</c:v>
                </c:pt>
                <c:pt idx="5812">
                  <c:v>2.4277541637420601</c:v>
                </c:pt>
                <c:pt idx="5813">
                  <c:v>2.4510409832000701</c:v>
                </c:pt>
                <c:pt idx="5814">
                  <c:v>2.4057238101959202</c:v>
                </c:pt>
                <c:pt idx="5815">
                  <c:v>2.5009348392486501</c:v>
                </c:pt>
                <c:pt idx="5816">
                  <c:v>2.6753888130187899</c:v>
                </c:pt>
                <c:pt idx="5817">
                  <c:v>2.5533778667449898</c:v>
                </c:pt>
                <c:pt idx="5818">
                  <c:v>2.4574024677276598</c:v>
                </c:pt>
                <c:pt idx="5819">
                  <c:v>2.4834742546081499</c:v>
                </c:pt>
                <c:pt idx="5820">
                  <c:v>2.3725109100341699</c:v>
                </c:pt>
                <c:pt idx="5821">
                  <c:v>2.4555351734161301</c:v>
                </c:pt>
                <c:pt idx="5822">
                  <c:v>2.5314764976501398</c:v>
                </c:pt>
                <c:pt idx="5823">
                  <c:v>2.5019874572753902</c:v>
                </c:pt>
                <c:pt idx="5824">
                  <c:v>2.4908647537231401</c:v>
                </c:pt>
                <c:pt idx="5825">
                  <c:v>2.4690809249877899</c:v>
                </c:pt>
                <c:pt idx="5826">
                  <c:v>2.4577381610870299</c:v>
                </c:pt>
                <c:pt idx="5827">
                  <c:v>2.4321720600128098</c:v>
                </c:pt>
                <c:pt idx="5828">
                  <c:v>2.3924529552459699</c:v>
                </c:pt>
                <c:pt idx="5829">
                  <c:v>2.43211722373962</c:v>
                </c:pt>
                <c:pt idx="5830">
                  <c:v>2.40398049354553</c:v>
                </c:pt>
                <c:pt idx="5831">
                  <c:v>2.3770616054534899</c:v>
                </c:pt>
                <c:pt idx="5832">
                  <c:v>2.4155504703521702</c:v>
                </c:pt>
                <c:pt idx="5833">
                  <c:v>2.3867838382720898</c:v>
                </c:pt>
                <c:pt idx="5834">
                  <c:v>2.3443460464477499</c:v>
                </c:pt>
                <c:pt idx="5835">
                  <c:v>2.3853907585143999</c:v>
                </c:pt>
                <c:pt idx="5836">
                  <c:v>2.4310491085052401</c:v>
                </c:pt>
                <c:pt idx="5837">
                  <c:v>2.4047882556915199</c:v>
                </c:pt>
                <c:pt idx="5838">
                  <c:v>2.3762929439544598</c:v>
                </c:pt>
                <c:pt idx="5839">
                  <c:v>2.3086273670196502</c:v>
                </c:pt>
                <c:pt idx="5840">
                  <c:v>2.4526107311248699</c:v>
                </c:pt>
                <c:pt idx="5841">
                  <c:v>2.47264099121093</c:v>
                </c:pt>
                <c:pt idx="5842">
                  <c:v>2.41821932792663</c:v>
                </c:pt>
                <c:pt idx="5843">
                  <c:v>2.4087100028991699</c:v>
                </c:pt>
                <c:pt idx="5844">
                  <c:v>2.4517257213592498</c:v>
                </c:pt>
                <c:pt idx="5845">
                  <c:v>2.5597078800201398</c:v>
                </c:pt>
                <c:pt idx="5846">
                  <c:v>2.44060111045837</c:v>
                </c:pt>
                <c:pt idx="5847">
                  <c:v>2.4763324260711599</c:v>
                </c:pt>
                <c:pt idx="5848">
                  <c:v>2.57942342758178</c:v>
                </c:pt>
                <c:pt idx="5849">
                  <c:v>2.47631359100341</c:v>
                </c:pt>
                <c:pt idx="5850">
                  <c:v>2.4514453411102202</c:v>
                </c:pt>
                <c:pt idx="5851">
                  <c:v>2.3711051940917902</c:v>
                </c:pt>
                <c:pt idx="5852">
                  <c:v>2.4560515880584699</c:v>
                </c:pt>
                <c:pt idx="5853">
                  <c:v>2.48501253128051</c:v>
                </c:pt>
                <c:pt idx="5854">
                  <c:v>2.4755456447601301</c:v>
                </c:pt>
                <c:pt idx="5855">
                  <c:v>2.5082800388336102</c:v>
                </c:pt>
                <c:pt idx="5856">
                  <c:v>2.3608045578002899</c:v>
                </c:pt>
                <c:pt idx="5857">
                  <c:v>2.4723095893859801</c:v>
                </c:pt>
                <c:pt idx="5858">
                  <c:v>2.39444875717163</c:v>
                </c:pt>
                <c:pt idx="5859">
                  <c:v>2.37057185173034</c:v>
                </c:pt>
                <c:pt idx="5860">
                  <c:v>2.4962878227233798</c:v>
                </c:pt>
                <c:pt idx="5861">
                  <c:v>2.5005517005920401</c:v>
                </c:pt>
                <c:pt idx="5862">
                  <c:v>2.50254082679748</c:v>
                </c:pt>
                <c:pt idx="5863">
                  <c:v>2.43301224708557</c:v>
                </c:pt>
                <c:pt idx="5864">
                  <c:v>2.3987545967102002</c:v>
                </c:pt>
                <c:pt idx="5865">
                  <c:v>2.3998892307281401</c:v>
                </c:pt>
                <c:pt idx="5866">
                  <c:v>2.4114887714385902</c:v>
                </c:pt>
                <c:pt idx="5867">
                  <c:v>2.43301081657409</c:v>
                </c:pt>
                <c:pt idx="5868">
                  <c:v>2.4859867095947199</c:v>
                </c:pt>
                <c:pt idx="5869">
                  <c:v>2.4671359062194802</c:v>
                </c:pt>
                <c:pt idx="5870">
                  <c:v>2.4664855003356898</c:v>
                </c:pt>
                <c:pt idx="5871">
                  <c:v>2.2975115776061998</c:v>
                </c:pt>
                <c:pt idx="5872">
                  <c:v>2.4500432014465301</c:v>
                </c:pt>
                <c:pt idx="5873">
                  <c:v>2.4694952964782702</c:v>
                </c:pt>
                <c:pt idx="5874">
                  <c:v>2.3621177673339799</c:v>
                </c:pt>
                <c:pt idx="5875">
                  <c:v>2.3502810001373202</c:v>
                </c:pt>
                <c:pt idx="5876">
                  <c:v>2.4213180541992099</c:v>
                </c:pt>
                <c:pt idx="5877">
                  <c:v>2.3966610431671098</c:v>
                </c:pt>
                <c:pt idx="5878">
                  <c:v>2.41677522659301</c:v>
                </c:pt>
                <c:pt idx="5879">
                  <c:v>2.4324672222137398</c:v>
                </c:pt>
                <c:pt idx="5880">
                  <c:v>2.4827687740325901</c:v>
                </c:pt>
                <c:pt idx="5881">
                  <c:v>2.3783438205718901</c:v>
                </c:pt>
                <c:pt idx="5882">
                  <c:v>2.38580298423767</c:v>
                </c:pt>
                <c:pt idx="5883">
                  <c:v>2.37780666351318</c:v>
                </c:pt>
                <c:pt idx="5884">
                  <c:v>2.4469439983367902</c:v>
                </c:pt>
                <c:pt idx="5885">
                  <c:v>2.3791513442993102</c:v>
                </c:pt>
                <c:pt idx="5886">
                  <c:v>2.3469767570495601</c:v>
                </c:pt>
                <c:pt idx="5887">
                  <c:v>2.5128190517425502</c:v>
                </c:pt>
                <c:pt idx="5888">
                  <c:v>2.41620516777038</c:v>
                </c:pt>
                <c:pt idx="5889">
                  <c:v>2.3391664028167698</c:v>
                </c:pt>
                <c:pt idx="5890">
                  <c:v>2.41794657707214</c:v>
                </c:pt>
                <c:pt idx="5891">
                  <c:v>2.46633529663085</c:v>
                </c:pt>
                <c:pt idx="5892">
                  <c:v>2.38424372673034</c:v>
                </c:pt>
                <c:pt idx="5893">
                  <c:v>2.4225716590881299</c:v>
                </c:pt>
                <c:pt idx="5894">
                  <c:v>2.3534848690032901</c:v>
                </c:pt>
                <c:pt idx="5895">
                  <c:v>2.3136839866638099</c:v>
                </c:pt>
                <c:pt idx="5896">
                  <c:v>2.44277739524841</c:v>
                </c:pt>
                <c:pt idx="5897">
                  <c:v>2.4068424701690598</c:v>
                </c:pt>
                <c:pt idx="5898">
                  <c:v>2.3780319690704301</c:v>
                </c:pt>
                <c:pt idx="5899">
                  <c:v>2.4135334491729701</c:v>
                </c:pt>
                <c:pt idx="5900">
                  <c:v>2.3811590671539302</c:v>
                </c:pt>
                <c:pt idx="5901">
                  <c:v>2.3794496059417698</c:v>
                </c:pt>
                <c:pt idx="5902">
                  <c:v>2.38628649711608</c:v>
                </c:pt>
                <c:pt idx="5903">
                  <c:v>2.54880690574646</c:v>
                </c:pt>
                <c:pt idx="5904">
                  <c:v>2.4803977012634202</c:v>
                </c:pt>
                <c:pt idx="5905">
                  <c:v>2.4357423782348602</c:v>
                </c:pt>
                <c:pt idx="5906">
                  <c:v>2.43833899497985</c:v>
                </c:pt>
                <c:pt idx="5907">
                  <c:v>2.3917379379272399</c:v>
                </c:pt>
                <c:pt idx="5908">
                  <c:v>2.4408652782440101</c:v>
                </c:pt>
                <c:pt idx="5909">
                  <c:v>2.4723222255706698</c:v>
                </c:pt>
                <c:pt idx="5910">
                  <c:v>2.3742158412933301</c:v>
                </c:pt>
                <c:pt idx="5911">
                  <c:v>2.3872520923614502</c:v>
                </c:pt>
                <c:pt idx="5912">
                  <c:v>2.2989153861999498</c:v>
                </c:pt>
                <c:pt idx="5913">
                  <c:v>2.3294994831085201</c:v>
                </c:pt>
                <c:pt idx="5914">
                  <c:v>2.3202447891235298</c:v>
                </c:pt>
                <c:pt idx="5915">
                  <c:v>2.3058154582977202</c:v>
                </c:pt>
                <c:pt idx="5916">
                  <c:v>2.3594062328338601</c:v>
                </c:pt>
                <c:pt idx="5917">
                  <c:v>2.2475087642669598</c:v>
                </c:pt>
                <c:pt idx="5918">
                  <c:v>2.28761887550354</c:v>
                </c:pt>
                <c:pt idx="5919">
                  <c:v>2.3012099266052202</c:v>
                </c:pt>
                <c:pt idx="5920">
                  <c:v>2.2731900215148899</c:v>
                </c:pt>
                <c:pt idx="5921">
                  <c:v>2.31292700767517</c:v>
                </c:pt>
                <c:pt idx="5922">
                  <c:v>2.3883092403411799</c:v>
                </c:pt>
                <c:pt idx="5923">
                  <c:v>2.3414242267608598</c:v>
                </c:pt>
                <c:pt idx="5924">
                  <c:v>2.3335301876068102</c:v>
                </c:pt>
                <c:pt idx="5925">
                  <c:v>2.3424940109252899</c:v>
                </c:pt>
                <c:pt idx="5926">
                  <c:v>2.2760932445526101</c:v>
                </c:pt>
                <c:pt idx="5927">
                  <c:v>2.3549396991729701</c:v>
                </c:pt>
                <c:pt idx="5928">
                  <c:v>2.2893536090850799</c:v>
                </c:pt>
                <c:pt idx="5929">
                  <c:v>2.3535094261169398</c:v>
                </c:pt>
                <c:pt idx="5930">
                  <c:v>2.2609405517578098</c:v>
                </c:pt>
                <c:pt idx="5931">
                  <c:v>2.2447726726531898</c:v>
                </c:pt>
                <c:pt idx="5932">
                  <c:v>2.2130434513092001</c:v>
                </c:pt>
                <c:pt idx="5933">
                  <c:v>2.30326247215271</c:v>
                </c:pt>
                <c:pt idx="5934">
                  <c:v>2.29428935050964</c:v>
                </c:pt>
                <c:pt idx="5935">
                  <c:v>2.3339695930480899</c:v>
                </c:pt>
                <c:pt idx="5936">
                  <c:v>2.2802360057830802</c:v>
                </c:pt>
                <c:pt idx="5937">
                  <c:v>2.27321076393127</c:v>
                </c:pt>
                <c:pt idx="5938">
                  <c:v>2.3045599460601802</c:v>
                </c:pt>
                <c:pt idx="5939">
                  <c:v>2.4123451709747301</c:v>
                </c:pt>
                <c:pt idx="5940">
                  <c:v>2.3872900009155198</c:v>
                </c:pt>
                <c:pt idx="5941">
                  <c:v>2.39009356498718</c:v>
                </c:pt>
                <c:pt idx="5942">
                  <c:v>2.41478300094604</c:v>
                </c:pt>
                <c:pt idx="5943">
                  <c:v>2.3983051776885902</c:v>
                </c:pt>
                <c:pt idx="5944">
                  <c:v>2.4345116615295401</c:v>
                </c:pt>
                <c:pt idx="5945">
                  <c:v>2.35933089256286</c:v>
                </c:pt>
                <c:pt idx="5946">
                  <c:v>2.3773910999297998</c:v>
                </c:pt>
                <c:pt idx="5947">
                  <c:v>2.39123058319091</c:v>
                </c:pt>
                <c:pt idx="5948">
                  <c:v>2.2939393520355198</c:v>
                </c:pt>
                <c:pt idx="5949">
                  <c:v>2.3497743606567298</c:v>
                </c:pt>
                <c:pt idx="5950">
                  <c:v>2.3231997489929199</c:v>
                </c:pt>
                <c:pt idx="5951">
                  <c:v>2.3591444492339999</c:v>
                </c:pt>
                <c:pt idx="5952">
                  <c:v>2.37780261039733</c:v>
                </c:pt>
                <c:pt idx="5953">
                  <c:v>2.3669052124023402</c:v>
                </c:pt>
                <c:pt idx="5954">
                  <c:v>2.35441923141479</c:v>
                </c:pt>
                <c:pt idx="5955">
                  <c:v>2.3889911174774099</c:v>
                </c:pt>
                <c:pt idx="5956">
                  <c:v>2.4176862239837602</c:v>
                </c:pt>
                <c:pt idx="5957">
                  <c:v>2.4528374671936</c:v>
                </c:pt>
                <c:pt idx="5958">
                  <c:v>2.4252417087554901</c:v>
                </c:pt>
                <c:pt idx="5959">
                  <c:v>2.4093849658965998</c:v>
                </c:pt>
                <c:pt idx="5960">
                  <c:v>2.2748210430145201</c:v>
                </c:pt>
                <c:pt idx="5961">
                  <c:v>2.3197650909423801</c:v>
                </c:pt>
                <c:pt idx="5962">
                  <c:v>2.4217951297760001</c:v>
                </c:pt>
                <c:pt idx="5963">
                  <c:v>2.3359029293060298</c:v>
                </c:pt>
                <c:pt idx="5964">
                  <c:v>2.3446066379547101</c:v>
                </c:pt>
                <c:pt idx="5965">
                  <c:v>2.2652106285095202</c:v>
                </c:pt>
                <c:pt idx="5966">
                  <c:v>2.2720658779144198</c:v>
                </c:pt>
                <c:pt idx="5967">
                  <c:v>2.2460012435913002</c:v>
                </c:pt>
                <c:pt idx="5968">
                  <c:v>2.3108267784118599</c:v>
                </c:pt>
                <c:pt idx="5969">
                  <c:v>2.3934328556060702</c:v>
                </c:pt>
                <c:pt idx="5970">
                  <c:v>2.3182837963104199</c:v>
                </c:pt>
                <c:pt idx="5971">
                  <c:v>2.4042232036590501</c:v>
                </c:pt>
                <c:pt idx="5972">
                  <c:v>2.4694902896881099</c:v>
                </c:pt>
                <c:pt idx="5973">
                  <c:v>2.4233822822570801</c:v>
                </c:pt>
                <c:pt idx="5974">
                  <c:v>2.492520570755</c:v>
                </c:pt>
                <c:pt idx="5975">
                  <c:v>2.4253416061401301</c:v>
                </c:pt>
                <c:pt idx="5976">
                  <c:v>2.4026565551757799</c:v>
                </c:pt>
                <c:pt idx="5977">
                  <c:v>2.34851646423339</c:v>
                </c:pt>
                <c:pt idx="5978">
                  <c:v>2.3914985656738201</c:v>
                </c:pt>
                <c:pt idx="5979">
                  <c:v>2.3801825046539302</c:v>
                </c:pt>
                <c:pt idx="5980">
                  <c:v>2.3744637966156001</c:v>
                </c:pt>
                <c:pt idx="5981">
                  <c:v>2.35206127166748</c:v>
                </c:pt>
                <c:pt idx="5982">
                  <c:v>2.3892762660980198</c:v>
                </c:pt>
                <c:pt idx="5983">
                  <c:v>2.4374580383300701</c:v>
                </c:pt>
                <c:pt idx="5984">
                  <c:v>2.43972468376159</c:v>
                </c:pt>
                <c:pt idx="5985">
                  <c:v>2.3698594570159899</c:v>
                </c:pt>
                <c:pt idx="5986">
                  <c:v>2.3859646320343</c:v>
                </c:pt>
                <c:pt idx="5987">
                  <c:v>2.4484262466430602</c:v>
                </c:pt>
                <c:pt idx="5988">
                  <c:v>2.41870093345642</c:v>
                </c:pt>
                <c:pt idx="5989">
                  <c:v>2.4609355926513601</c:v>
                </c:pt>
                <c:pt idx="5990">
                  <c:v>2.39710068702697</c:v>
                </c:pt>
                <c:pt idx="5991">
                  <c:v>2.4399943351745601</c:v>
                </c:pt>
                <c:pt idx="5992">
                  <c:v>2.4824724197387602</c:v>
                </c:pt>
                <c:pt idx="5993">
                  <c:v>2.36482429504394</c:v>
                </c:pt>
                <c:pt idx="5994">
                  <c:v>2.403165102005</c:v>
                </c:pt>
                <c:pt idx="5995">
                  <c:v>2.3925759792327801</c:v>
                </c:pt>
                <c:pt idx="5996">
                  <c:v>2.4070415496826101</c:v>
                </c:pt>
                <c:pt idx="5997">
                  <c:v>2.3804829120635902</c:v>
                </c:pt>
                <c:pt idx="5998">
                  <c:v>2.3070192337036102</c:v>
                </c:pt>
                <c:pt idx="5999">
                  <c:v>2.3556213378906201</c:v>
                </c:pt>
                <c:pt idx="6000">
                  <c:v>2.37375283241271</c:v>
                </c:pt>
                <c:pt idx="6001">
                  <c:v>2.38574123382568</c:v>
                </c:pt>
                <c:pt idx="6002">
                  <c:v>2.3686656951904199</c:v>
                </c:pt>
                <c:pt idx="6003">
                  <c:v>2.37309646606445</c:v>
                </c:pt>
                <c:pt idx="6004">
                  <c:v>2.4298126697540199</c:v>
                </c:pt>
                <c:pt idx="6005">
                  <c:v>2.46255207061767</c:v>
                </c:pt>
                <c:pt idx="6006">
                  <c:v>2.4126241207122798</c:v>
                </c:pt>
                <c:pt idx="6007">
                  <c:v>2.4292061328887899</c:v>
                </c:pt>
                <c:pt idx="6008">
                  <c:v>2.42984747886657</c:v>
                </c:pt>
                <c:pt idx="6009">
                  <c:v>2.5050208568572998</c:v>
                </c:pt>
                <c:pt idx="6010">
                  <c:v>2.4280381202697701</c:v>
                </c:pt>
                <c:pt idx="6011">
                  <c:v>2.3794701099395699</c:v>
                </c:pt>
                <c:pt idx="6012">
                  <c:v>2.3334422111511199</c:v>
                </c:pt>
                <c:pt idx="6013">
                  <c:v>2.2816379070281898</c:v>
                </c:pt>
                <c:pt idx="6014">
                  <c:v>2.40249347686767</c:v>
                </c:pt>
                <c:pt idx="6015">
                  <c:v>2.4538440704345699</c:v>
                </c:pt>
                <c:pt idx="6016">
                  <c:v>2.3339602947235099</c:v>
                </c:pt>
                <c:pt idx="6017">
                  <c:v>2.3694481849670401</c:v>
                </c:pt>
                <c:pt idx="6018">
                  <c:v>2.3328928947448699</c:v>
                </c:pt>
                <c:pt idx="6019">
                  <c:v>2.3438572883605899</c:v>
                </c:pt>
                <c:pt idx="6020">
                  <c:v>2.37689781188964</c:v>
                </c:pt>
                <c:pt idx="6021">
                  <c:v>2.3546662330627401</c:v>
                </c:pt>
                <c:pt idx="6022">
                  <c:v>2.3614087104797301</c:v>
                </c:pt>
                <c:pt idx="6023">
                  <c:v>2.4484620094299299</c:v>
                </c:pt>
                <c:pt idx="6024">
                  <c:v>2.3781871795654199</c:v>
                </c:pt>
                <c:pt idx="6025">
                  <c:v>2.39835000038146</c:v>
                </c:pt>
                <c:pt idx="6026">
                  <c:v>2.3339772224426198</c:v>
                </c:pt>
                <c:pt idx="6027">
                  <c:v>2.3362627029418901</c:v>
                </c:pt>
                <c:pt idx="6028">
                  <c:v>2.32843685150146</c:v>
                </c:pt>
                <c:pt idx="6029">
                  <c:v>2.35091805458068</c:v>
                </c:pt>
                <c:pt idx="6030">
                  <c:v>2.3092792034149099</c:v>
                </c:pt>
                <c:pt idx="6031">
                  <c:v>2.3538720607757502</c:v>
                </c:pt>
                <c:pt idx="6032">
                  <c:v>2.3120353221893302</c:v>
                </c:pt>
                <c:pt idx="6033">
                  <c:v>2.4044106006622301</c:v>
                </c:pt>
                <c:pt idx="6034">
                  <c:v>2.3633573055267298</c:v>
                </c:pt>
                <c:pt idx="6035">
                  <c:v>2.2933714389800999</c:v>
                </c:pt>
                <c:pt idx="6036">
                  <c:v>2.45461678504943</c:v>
                </c:pt>
                <c:pt idx="6037">
                  <c:v>2.33967685699462</c:v>
                </c:pt>
                <c:pt idx="6038">
                  <c:v>2.3374567031860298</c:v>
                </c:pt>
                <c:pt idx="6039">
                  <c:v>2.3260526657104399</c:v>
                </c:pt>
                <c:pt idx="6040">
                  <c:v>2.3331041336059499</c:v>
                </c:pt>
                <c:pt idx="6041">
                  <c:v>2.4124085903167698</c:v>
                </c:pt>
                <c:pt idx="6042">
                  <c:v>2.3705308437347399</c:v>
                </c:pt>
                <c:pt idx="6043">
                  <c:v>2.4293227195739702</c:v>
                </c:pt>
                <c:pt idx="6044">
                  <c:v>2.5005638599395699</c:v>
                </c:pt>
                <c:pt idx="6045">
                  <c:v>2.5157279968261701</c:v>
                </c:pt>
                <c:pt idx="6046">
                  <c:v>2.5228071212768501</c:v>
                </c:pt>
                <c:pt idx="6047">
                  <c:v>2.4584617614746</c:v>
                </c:pt>
                <c:pt idx="6048">
                  <c:v>2.4149632453918399</c:v>
                </c:pt>
                <c:pt idx="6049">
                  <c:v>2.3696260452270499</c:v>
                </c:pt>
                <c:pt idx="6050">
                  <c:v>2.4947733879089302</c:v>
                </c:pt>
                <c:pt idx="6051">
                  <c:v>2.44426989555358</c:v>
                </c:pt>
                <c:pt idx="6052">
                  <c:v>2.4045155048370299</c:v>
                </c:pt>
                <c:pt idx="6053">
                  <c:v>2.33802318572998</c:v>
                </c:pt>
                <c:pt idx="6054">
                  <c:v>2.3410873413085902</c:v>
                </c:pt>
                <c:pt idx="6055">
                  <c:v>2.3814573287963801</c:v>
                </c:pt>
                <c:pt idx="6056">
                  <c:v>2.3326377868652299</c:v>
                </c:pt>
                <c:pt idx="6057">
                  <c:v>2.3420426845550502</c:v>
                </c:pt>
                <c:pt idx="6058">
                  <c:v>2.3761627674102699</c:v>
                </c:pt>
                <c:pt idx="6059">
                  <c:v>2.42663049697875</c:v>
                </c:pt>
                <c:pt idx="6060">
                  <c:v>2.4205300807952801</c:v>
                </c:pt>
                <c:pt idx="6061">
                  <c:v>2.32334232330322</c:v>
                </c:pt>
                <c:pt idx="6062">
                  <c:v>2.2652623653411799</c:v>
                </c:pt>
                <c:pt idx="6063">
                  <c:v>2.4023120403289702</c:v>
                </c:pt>
                <c:pt idx="6064">
                  <c:v>2.3705344200134202</c:v>
                </c:pt>
                <c:pt idx="6065">
                  <c:v>2.32960700988769</c:v>
                </c:pt>
                <c:pt idx="6066">
                  <c:v>2.38686776161193</c:v>
                </c:pt>
                <c:pt idx="6067">
                  <c:v>2.4047751426696702</c:v>
                </c:pt>
                <c:pt idx="6068">
                  <c:v>2.4414222240447998</c:v>
                </c:pt>
                <c:pt idx="6069">
                  <c:v>2.4493563175201398</c:v>
                </c:pt>
                <c:pt idx="6070">
                  <c:v>2.4160358905792201</c:v>
                </c:pt>
                <c:pt idx="6071">
                  <c:v>2.35206747055053</c:v>
                </c:pt>
                <c:pt idx="6072">
                  <c:v>2.3298385143279998</c:v>
                </c:pt>
                <c:pt idx="6073">
                  <c:v>2.29871249198913</c:v>
                </c:pt>
                <c:pt idx="6074">
                  <c:v>2.25320196151733</c:v>
                </c:pt>
                <c:pt idx="6075">
                  <c:v>2.26798391342163</c:v>
                </c:pt>
                <c:pt idx="6076">
                  <c:v>2.3980598449707</c:v>
                </c:pt>
                <c:pt idx="6077">
                  <c:v>2.3864767551422101</c:v>
                </c:pt>
                <c:pt idx="6078">
                  <c:v>2.40429162979125</c:v>
                </c:pt>
                <c:pt idx="6079">
                  <c:v>2.3753693103790199</c:v>
                </c:pt>
                <c:pt idx="6080">
                  <c:v>2.3319542407989502</c:v>
                </c:pt>
                <c:pt idx="6081">
                  <c:v>2.3654932975768999</c:v>
                </c:pt>
                <c:pt idx="6082">
                  <c:v>2.3246891498565598</c:v>
                </c:pt>
                <c:pt idx="6083">
                  <c:v>2.33522200584411</c:v>
                </c:pt>
                <c:pt idx="6084">
                  <c:v>2.3603458404540998</c:v>
                </c:pt>
                <c:pt idx="6085">
                  <c:v>2.3142940998077299</c:v>
                </c:pt>
                <c:pt idx="6086">
                  <c:v>2.2413272857665998</c:v>
                </c:pt>
                <c:pt idx="6087">
                  <c:v>2.3338665962219198</c:v>
                </c:pt>
                <c:pt idx="6088">
                  <c:v>2.3404338359832701</c:v>
                </c:pt>
                <c:pt idx="6089">
                  <c:v>2.3266322612762398</c:v>
                </c:pt>
                <c:pt idx="6090">
                  <c:v>2.2386298179626398</c:v>
                </c:pt>
                <c:pt idx="6091">
                  <c:v>2.3388476371765101</c:v>
                </c:pt>
                <c:pt idx="6092">
                  <c:v>2.3179051876068102</c:v>
                </c:pt>
                <c:pt idx="6093">
                  <c:v>2.3099560737609801</c:v>
                </c:pt>
                <c:pt idx="6094">
                  <c:v>2.3460264205932599</c:v>
                </c:pt>
                <c:pt idx="6095">
                  <c:v>2.3043673038482599</c:v>
                </c:pt>
                <c:pt idx="6096">
                  <c:v>2.3261191844940101</c:v>
                </c:pt>
                <c:pt idx="6097">
                  <c:v>2.2438719272613499</c:v>
                </c:pt>
                <c:pt idx="6098">
                  <c:v>2.3157885074615399</c:v>
                </c:pt>
                <c:pt idx="6099">
                  <c:v>2.3187868595123202</c:v>
                </c:pt>
                <c:pt idx="6100">
                  <c:v>2.3194513320922798</c:v>
                </c:pt>
                <c:pt idx="6101">
                  <c:v>2.2661097049713099</c:v>
                </c:pt>
                <c:pt idx="6102">
                  <c:v>2.3096826076507502</c:v>
                </c:pt>
                <c:pt idx="6103">
                  <c:v>2.3354585170745801</c:v>
                </c:pt>
                <c:pt idx="6104">
                  <c:v>2.3489739894866899</c:v>
                </c:pt>
                <c:pt idx="6105">
                  <c:v>2.3074467182159402</c:v>
                </c:pt>
                <c:pt idx="6106">
                  <c:v>2.3246185779571502</c:v>
                </c:pt>
                <c:pt idx="6107">
                  <c:v>2.3665404319763099</c:v>
                </c:pt>
                <c:pt idx="6108">
                  <c:v>2.3521437644958398</c:v>
                </c:pt>
                <c:pt idx="6109">
                  <c:v>2.33415675163269</c:v>
                </c:pt>
                <c:pt idx="6110">
                  <c:v>2.3350980281829798</c:v>
                </c:pt>
                <c:pt idx="6111">
                  <c:v>2.3594658374786301</c:v>
                </c:pt>
                <c:pt idx="6112">
                  <c:v>2.2988314628600999</c:v>
                </c:pt>
                <c:pt idx="6113">
                  <c:v>2.3636121749877899</c:v>
                </c:pt>
                <c:pt idx="6114">
                  <c:v>2.37108850479125</c:v>
                </c:pt>
                <c:pt idx="6115">
                  <c:v>2.3762443065643302</c:v>
                </c:pt>
                <c:pt idx="6116">
                  <c:v>2.3178687095642001</c:v>
                </c:pt>
                <c:pt idx="6117">
                  <c:v>2.24243760108947</c:v>
                </c:pt>
                <c:pt idx="6118">
                  <c:v>2.3360948562621999</c:v>
                </c:pt>
                <c:pt idx="6119">
                  <c:v>2.3289313316345202</c:v>
                </c:pt>
                <c:pt idx="6120">
                  <c:v>2.3098678588867099</c:v>
                </c:pt>
                <c:pt idx="6121">
                  <c:v>2.3802397251129102</c:v>
                </c:pt>
                <c:pt idx="6122">
                  <c:v>2.39602422714233</c:v>
                </c:pt>
                <c:pt idx="6123">
                  <c:v>2.3544120788574201</c:v>
                </c:pt>
                <c:pt idx="6124">
                  <c:v>2.3398301601409899</c:v>
                </c:pt>
                <c:pt idx="6125">
                  <c:v>2.39466333389282</c:v>
                </c:pt>
                <c:pt idx="6126">
                  <c:v>2.47102618217468</c:v>
                </c:pt>
                <c:pt idx="6127">
                  <c:v>2.3908786773681601</c:v>
                </c:pt>
                <c:pt idx="6128">
                  <c:v>2.3840019702911301</c:v>
                </c:pt>
                <c:pt idx="6129">
                  <c:v>2.3736655712127601</c:v>
                </c:pt>
                <c:pt idx="6130">
                  <c:v>2.3843469619750901</c:v>
                </c:pt>
                <c:pt idx="6131">
                  <c:v>2.4392518997192298</c:v>
                </c:pt>
                <c:pt idx="6132">
                  <c:v>2.4414756298065101</c:v>
                </c:pt>
                <c:pt idx="6133">
                  <c:v>2.3378839492797798</c:v>
                </c:pt>
                <c:pt idx="6134">
                  <c:v>2.3629374504089302</c:v>
                </c:pt>
                <c:pt idx="6135">
                  <c:v>2.5109977722167902</c:v>
                </c:pt>
                <c:pt idx="6136">
                  <c:v>2.4841845035552899</c:v>
                </c:pt>
                <c:pt idx="6137">
                  <c:v>2.4977045059204102</c:v>
                </c:pt>
                <c:pt idx="6138">
                  <c:v>2.4629459381103498</c:v>
                </c:pt>
                <c:pt idx="6139">
                  <c:v>2.4852643013000399</c:v>
                </c:pt>
                <c:pt idx="6140">
                  <c:v>2.3661594390869101</c:v>
                </c:pt>
                <c:pt idx="6141">
                  <c:v>2.4104688167571999</c:v>
                </c:pt>
                <c:pt idx="6142">
                  <c:v>2.43745994567871</c:v>
                </c:pt>
                <c:pt idx="6143">
                  <c:v>2.4425680637359601</c:v>
                </c:pt>
                <c:pt idx="6144">
                  <c:v>2.33521175384521</c:v>
                </c:pt>
                <c:pt idx="6145">
                  <c:v>2.3802974224090501</c:v>
                </c:pt>
                <c:pt idx="6146">
                  <c:v>2.38974404335021</c:v>
                </c:pt>
                <c:pt idx="6147">
                  <c:v>2.47700691223144</c:v>
                </c:pt>
                <c:pt idx="6148">
                  <c:v>2.41370630264282</c:v>
                </c:pt>
                <c:pt idx="6149">
                  <c:v>2.4253110885620099</c:v>
                </c:pt>
                <c:pt idx="6150">
                  <c:v>2.3641996383666899</c:v>
                </c:pt>
                <c:pt idx="6151">
                  <c:v>2.31733202934265</c:v>
                </c:pt>
                <c:pt idx="6152">
                  <c:v>2.3071258068084699</c:v>
                </c:pt>
                <c:pt idx="6153">
                  <c:v>2.30358839035034</c:v>
                </c:pt>
                <c:pt idx="6154">
                  <c:v>2.4120578765869101</c:v>
                </c:pt>
                <c:pt idx="6155">
                  <c:v>2.4760043621063201</c:v>
                </c:pt>
                <c:pt idx="6156">
                  <c:v>2.3137075901031401</c:v>
                </c:pt>
                <c:pt idx="6157">
                  <c:v>2.3181638717651301</c:v>
                </c:pt>
                <c:pt idx="6158">
                  <c:v>2.4703724384307799</c:v>
                </c:pt>
                <c:pt idx="6159">
                  <c:v>2.3738381862640301</c:v>
                </c:pt>
                <c:pt idx="6160">
                  <c:v>2.38294053077697</c:v>
                </c:pt>
                <c:pt idx="6161">
                  <c:v>2.3654646873474099</c:v>
                </c:pt>
                <c:pt idx="6162">
                  <c:v>2.3404364585876398</c:v>
                </c:pt>
                <c:pt idx="6163">
                  <c:v>2.3333261013031001</c:v>
                </c:pt>
                <c:pt idx="6164">
                  <c:v>2.3357081413268999</c:v>
                </c:pt>
                <c:pt idx="6165">
                  <c:v>2.3424015045165998</c:v>
                </c:pt>
                <c:pt idx="6166">
                  <c:v>2.4434938430786102</c:v>
                </c:pt>
                <c:pt idx="6167">
                  <c:v>2.55121874809265</c:v>
                </c:pt>
                <c:pt idx="6168">
                  <c:v>2.45611476898193</c:v>
                </c:pt>
                <c:pt idx="6169">
                  <c:v>2.4109034538268999</c:v>
                </c:pt>
                <c:pt idx="6170">
                  <c:v>2.4401059150695801</c:v>
                </c:pt>
                <c:pt idx="6171">
                  <c:v>2.42169737815856</c:v>
                </c:pt>
                <c:pt idx="6172">
                  <c:v>2.4132101535797101</c:v>
                </c:pt>
                <c:pt idx="6173">
                  <c:v>2.31142830848693</c:v>
                </c:pt>
                <c:pt idx="6174">
                  <c:v>2.3352894783020002</c:v>
                </c:pt>
                <c:pt idx="6175">
                  <c:v>2.37430214881896</c:v>
                </c:pt>
                <c:pt idx="6176">
                  <c:v>2.4381623268127401</c:v>
                </c:pt>
                <c:pt idx="6177">
                  <c:v>2.5754075050353999</c:v>
                </c:pt>
                <c:pt idx="6178">
                  <c:v>2.44680547714233</c:v>
                </c:pt>
                <c:pt idx="6179">
                  <c:v>2.4247155189514098</c:v>
                </c:pt>
                <c:pt idx="6180">
                  <c:v>2.4880185127258301</c:v>
                </c:pt>
                <c:pt idx="6181">
                  <c:v>2.4456186294555602</c:v>
                </c:pt>
                <c:pt idx="6182">
                  <c:v>2.4421603679656898</c:v>
                </c:pt>
                <c:pt idx="6183">
                  <c:v>2.4159262180328298</c:v>
                </c:pt>
                <c:pt idx="6184">
                  <c:v>2.3687119483947701</c:v>
                </c:pt>
                <c:pt idx="6185">
                  <c:v>2.3894813060760498</c:v>
                </c:pt>
                <c:pt idx="6186">
                  <c:v>2.3723378181457502</c:v>
                </c:pt>
                <c:pt idx="6187">
                  <c:v>2.3701031208038299</c:v>
                </c:pt>
                <c:pt idx="6188">
                  <c:v>2.35097336769104</c:v>
                </c:pt>
                <c:pt idx="6189">
                  <c:v>2.4636869430541899</c:v>
                </c:pt>
                <c:pt idx="6190">
                  <c:v>2.4396777153015101</c:v>
                </c:pt>
                <c:pt idx="6191">
                  <c:v>2.4353957176208398</c:v>
                </c:pt>
                <c:pt idx="6192">
                  <c:v>2.4123911857604901</c:v>
                </c:pt>
                <c:pt idx="6193">
                  <c:v>2.3844542503356898</c:v>
                </c:pt>
                <c:pt idx="6194">
                  <c:v>2.38057541847229</c:v>
                </c:pt>
                <c:pt idx="6195">
                  <c:v>2.4274740219116202</c:v>
                </c:pt>
                <c:pt idx="6196">
                  <c:v>2.4789071083068799</c:v>
                </c:pt>
                <c:pt idx="6197">
                  <c:v>2.4321932792663499</c:v>
                </c:pt>
                <c:pt idx="6198">
                  <c:v>2.39946436882019</c:v>
                </c:pt>
                <c:pt idx="6199">
                  <c:v>2.3800504207611</c:v>
                </c:pt>
                <c:pt idx="6200">
                  <c:v>2.35631227493286</c:v>
                </c:pt>
                <c:pt idx="6201">
                  <c:v>2.3989186286926198</c:v>
                </c:pt>
                <c:pt idx="6202">
                  <c:v>2.3343935012817298</c:v>
                </c:pt>
                <c:pt idx="6203">
                  <c:v>2.3922202587127601</c:v>
                </c:pt>
                <c:pt idx="6204">
                  <c:v>2.4189743995666499</c:v>
                </c:pt>
                <c:pt idx="6205">
                  <c:v>2.4528491497039702</c:v>
                </c:pt>
                <c:pt idx="6206">
                  <c:v>2.45763635635375</c:v>
                </c:pt>
                <c:pt idx="6207">
                  <c:v>2.4118187427520699</c:v>
                </c:pt>
                <c:pt idx="6208">
                  <c:v>2.3437008857727002</c:v>
                </c:pt>
                <c:pt idx="6209">
                  <c:v>2.3972382545471098</c:v>
                </c:pt>
                <c:pt idx="6210">
                  <c:v>2.3876955509185702</c:v>
                </c:pt>
                <c:pt idx="6211">
                  <c:v>2.36294174194335</c:v>
                </c:pt>
                <c:pt idx="6212">
                  <c:v>2.33610844612121</c:v>
                </c:pt>
                <c:pt idx="6213">
                  <c:v>2.2651441097259499</c:v>
                </c:pt>
                <c:pt idx="6214">
                  <c:v>2.3261451721191402</c:v>
                </c:pt>
                <c:pt idx="6215">
                  <c:v>2.40705347061157</c:v>
                </c:pt>
                <c:pt idx="6216">
                  <c:v>2.3768796920776301</c:v>
                </c:pt>
                <c:pt idx="6217">
                  <c:v>2.45030665397644</c:v>
                </c:pt>
                <c:pt idx="6218">
                  <c:v>2.3858082294464098</c:v>
                </c:pt>
                <c:pt idx="6219">
                  <c:v>2.36204957962036</c:v>
                </c:pt>
                <c:pt idx="6220">
                  <c:v>2.3164002895355198</c:v>
                </c:pt>
                <c:pt idx="6221">
                  <c:v>2.2965774536132799</c:v>
                </c:pt>
                <c:pt idx="6222">
                  <c:v>2.3323259353637602</c:v>
                </c:pt>
                <c:pt idx="6223">
                  <c:v>2.2679469585418701</c:v>
                </c:pt>
                <c:pt idx="6224">
                  <c:v>2.37984895706176</c:v>
                </c:pt>
                <c:pt idx="6225">
                  <c:v>2.3748924732208199</c:v>
                </c:pt>
                <c:pt idx="6226">
                  <c:v>2.3549165725707999</c:v>
                </c:pt>
                <c:pt idx="6227">
                  <c:v>2.37882280349731</c:v>
                </c:pt>
                <c:pt idx="6228">
                  <c:v>2.4323692321777299</c:v>
                </c:pt>
                <c:pt idx="6229">
                  <c:v>2.3838536739349299</c:v>
                </c:pt>
                <c:pt idx="6230">
                  <c:v>2.43272852897644</c:v>
                </c:pt>
                <c:pt idx="6231">
                  <c:v>2.4332387447357098</c:v>
                </c:pt>
                <c:pt idx="6232">
                  <c:v>2.4944753646850502</c:v>
                </c:pt>
                <c:pt idx="6233">
                  <c:v>2.4543907642364502</c:v>
                </c:pt>
                <c:pt idx="6234">
                  <c:v>2.4324493408203098</c:v>
                </c:pt>
                <c:pt idx="6235">
                  <c:v>2.3275372982025102</c:v>
                </c:pt>
                <c:pt idx="6236">
                  <c:v>2.3529312610626198</c:v>
                </c:pt>
                <c:pt idx="6237">
                  <c:v>2.4270360469818102</c:v>
                </c:pt>
                <c:pt idx="6238">
                  <c:v>2.4197719097137398</c:v>
                </c:pt>
                <c:pt idx="6239">
                  <c:v>2.4187746047973602</c:v>
                </c:pt>
                <c:pt idx="6240">
                  <c:v>2.3753585815429599</c:v>
                </c:pt>
                <c:pt idx="6241">
                  <c:v>2.4064228534698402</c:v>
                </c:pt>
                <c:pt idx="6242">
                  <c:v>2.3998281955718901</c:v>
                </c:pt>
                <c:pt idx="6243">
                  <c:v>2.3827629089355402</c:v>
                </c:pt>
                <c:pt idx="6244">
                  <c:v>2.5799982547760001</c:v>
                </c:pt>
                <c:pt idx="6245">
                  <c:v>2.51924300193786</c:v>
                </c:pt>
                <c:pt idx="6246">
                  <c:v>2.4858882427215501</c:v>
                </c:pt>
                <c:pt idx="6247">
                  <c:v>2.5582218170165998</c:v>
                </c:pt>
                <c:pt idx="6248">
                  <c:v>2.5297274589538499</c:v>
                </c:pt>
                <c:pt idx="6249">
                  <c:v>2.4832098484039302</c:v>
                </c:pt>
                <c:pt idx="6250">
                  <c:v>2.45813655853271</c:v>
                </c:pt>
                <c:pt idx="6251">
                  <c:v>2.4441850185394198</c:v>
                </c:pt>
                <c:pt idx="6252">
                  <c:v>2.5470309257507302</c:v>
                </c:pt>
                <c:pt idx="6253">
                  <c:v>2.5120620727539</c:v>
                </c:pt>
                <c:pt idx="6254">
                  <c:v>2.5070617198943999</c:v>
                </c:pt>
                <c:pt idx="6255">
                  <c:v>2.4864656925201398</c:v>
                </c:pt>
                <c:pt idx="6256">
                  <c:v>2.5226581096649099</c:v>
                </c:pt>
                <c:pt idx="6257">
                  <c:v>2.49143362045288</c:v>
                </c:pt>
                <c:pt idx="6258">
                  <c:v>2.4898912906646702</c:v>
                </c:pt>
                <c:pt idx="6259">
                  <c:v>2.41542172431945</c:v>
                </c:pt>
                <c:pt idx="6260">
                  <c:v>2.45923447608947</c:v>
                </c:pt>
                <c:pt idx="6261">
                  <c:v>2.4593448638915998</c:v>
                </c:pt>
                <c:pt idx="6262">
                  <c:v>2.48373126983642</c:v>
                </c:pt>
                <c:pt idx="6263">
                  <c:v>2.4978656768798801</c:v>
                </c:pt>
                <c:pt idx="6264">
                  <c:v>2.4771056175231898</c:v>
                </c:pt>
                <c:pt idx="6265">
                  <c:v>2.4155404567718501</c:v>
                </c:pt>
                <c:pt idx="6266">
                  <c:v>2.5009670257568302</c:v>
                </c:pt>
                <c:pt idx="6267">
                  <c:v>2.4573907852172798</c:v>
                </c:pt>
                <c:pt idx="6268">
                  <c:v>2.5047366619110099</c:v>
                </c:pt>
                <c:pt idx="6269">
                  <c:v>2.4709877967834402</c:v>
                </c:pt>
                <c:pt idx="6270">
                  <c:v>2.4463336467742902</c:v>
                </c:pt>
                <c:pt idx="6271">
                  <c:v>2.5057420730590798</c:v>
                </c:pt>
                <c:pt idx="6272">
                  <c:v>2.44373559951782</c:v>
                </c:pt>
                <c:pt idx="6273">
                  <c:v>2.4791483879089302</c:v>
                </c:pt>
                <c:pt idx="6274">
                  <c:v>2.5611772537231401</c:v>
                </c:pt>
                <c:pt idx="6275">
                  <c:v>2.51469421386718</c:v>
                </c:pt>
                <c:pt idx="6276">
                  <c:v>2.5407521724700901</c:v>
                </c:pt>
                <c:pt idx="6277">
                  <c:v>2.5723674297332701</c:v>
                </c:pt>
                <c:pt idx="6278">
                  <c:v>2.4813473224639799</c:v>
                </c:pt>
                <c:pt idx="6279">
                  <c:v>2.5061984062194802</c:v>
                </c:pt>
                <c:pt idx="6280">
                  <c:v>2.50724101066589</c:v>
                </c:pt>
                <c:pt idx="6281">
                  <c:v>2.4659833908081001</c:v>
                </c:pt>
                <c:pt idx="6282">
                  <c:v>2.4316120147704998</c:v>
                </c:pt>
                <c:pt idx="6283">
                  <c:v>2.4993979930877601</c:v>
                </c:pt>
                <c:pt idx="6284">
                  <c:v>2.4245946407318102</c:v>
                </c:pt>
                <c:pt idx="6285">
                  <c:v>2.4424297809600799</c:v>
                </c:pt>
                <c:pt idx="6286">
                  <c:v>2.4432814121246298</c:v>
                </c:pt>
                <c:pt idx="6287">
                  <c:v>2.45397853851318</c:v>
                </c:pt>
                <c:pt idx="6288">
                  <c:v>2.5271039009094198</c:v>
                </c:pt>
                <c:pt idx="6289">
                  <c:v>2.5016946792602499</c:v>
                </c:pt>
                <c:pt idx="6290">
                  <c:v>2.4564785957336399</c:v>
                </c:pt>
                <c:pt idx="6291">
                  <c:v>2.4922668933868399</c:v>
                </c:pt>
                <c:pt idx="6292">
                  <c:v>2.4506862163543701</c:v>
                </c:pt>
                <c:pt idx="6293">
                  <c:v>2.4849314689636199</c:v>
                </c:pt>
                <c:pt idx="6294">
                  <c:v>2.6061222553253098</c:v>
                </c:pt>
                <c:pt idx="6295">
                  <c:v>2.6047465801239</c:v>
                </c:pt>
                <c:pt idx="6296">
                  <c:v>2.4608194828033398</c:v>
                </c:pt>
                <c:pt idx="6297">
                  <c:v>2.4717590808868399</c:v>
                </c:pt>
                <c:pt idx="6298">
                  <c:v>2.5180311203002899</c:v>
                </c:pt>
                <c:pt idx="6299">
                  <c:v>2.55158042907714</c:v>
                </c:pt>
                <c:pt idx="6300">
                  <c:v>2.5723731517791699</c:v>
                </c:pt>
                <c:pt idx="6301">
                  <c:v>2.5680959224700901</c:v>
                </c:pt>
                <c:pt idx="6302">
                  <c:v>2.4981777667999201</c:v>
                </c:pt>
                <c:pt idx="6303">
                  <c:v>2.6138989925384499</c:v>
                </c:pt>
                <c:pt idx="6304">
                  <c:v>2.68249440193176</c:v>
                </c:pt>
                <c:pt idx="6305">
                  <c:v>2.4734084606170601</c:v>
                </c:pt>
                <c:pt idx="6306">
                  <c:v>2.4518086910247798</c:v>
                </c:pt>
                <c:pt idx="6307">
                  <c:v>2.5007121562957701</c:v>
                </c:pt>
                <c:pt idx="6308">
                  <c:v>2.4652428627014098</c:v>
                </c:pt>
                <c:pt idx="6309">
                  <c:v>2.5274775028228702</c:v>
                </c:pt>
                <c:pt idx="6310">
                  <c:v>2.4885339736938401</c:v>
                </c:pt>
                <c:pt idx="6311">
                  <c:v>2.6328949928283598</c:v>
                </c:pt>
                <c:pt idx="6312">
                  <c:v>2.5541739463806099</c:v>
                </c:pt>
                <c:pt idx="6313">
                  <c:v>2.5054907798767001</c:v>
                </c:pt>
                <c:pt idx="6314">
                  <c:v>2.61147117614746</c:v>
                </c:pt>
                <c:pt idx="6315">
                  <c:v>2.49292659759521</c:v>
                </c:pt>
                <c:pt idx="6316">
                  <c:v>2.4807879924774099</c:v>
                </c:pt>
                <c:pt idx="6317">
                  <c:v>2.5358805656433101</c:v>
                </c:pt>
                <c:pt idx="6318">
                  <c:v>2.51565313339233</c:v>
                </c:pt>
                <c:pt idx="6319">
                  <c:v>2.4442758560180602</c:v>
                </c:pt>
                <c:pt idx="6320">
                  <c:v>2.5158560276031401</c:v>
                </c:pt>
                <c:pt idx="6321">
                  <c:v>2.6006948947906401</c:v>
                </c:pt>
                <c:pt idx="6322">
                  <c:v>2.56010746955871</c:v>
                </c:pt>
                <c:pt idx="6323">
                  <c:v>2.53147268295288</c:v>
                </c:pt>
                <c:pt idx="6324">
                  <c:v>2.5781698226928702</c:v>
                </c:pt>
                <c:pt idx="6325">
                  <c:v>2.54546618461608</c:v>
                </c:pt>
                <c:pt idx="6326">
                  <c:v>2.5518310070037802</c:v>
                </c:pt>
                <c:pt idx="6327">
                  <c:v>2.4869742393493599</c:v>
                </c:pt>
                <c:pt idx="6328">
                  <c:v>2.5426285266876198</c:v>
                </c:pt>
                <c:pt idx="6329">
                  <c:v>2.5636899471282901</c:v>
                </c:pt>
                <c:pt idx="6330">
                  <c:v>2.6680111885070801</c:v>
                </c:pt>
                <c:pt idx="6331">
                  <c:v>2.4384140968322701</c:v>
                </c:pt>
                <c:pt idx="6332">
                  <c:v>2.4807167053222599</c:v>
                </c:pt>
                <c:pt idx="6333">
                  <c:v>2.44267725944519</c:v>
                </c:pt>
                <c:pt idx="6334">
                  <c:v>2.4561016559600799</c:v>
                </c:pt>
                <c:pt idx="6335">
                  <c:v>2.5028543472289999</c:v>
                </c:pt>
                <c:pt idx="6336">
                  <c:v>2.4256849288940399</c:v>
                </c:pt>
                <c:pt idx="6337">
                  <c:v>2.3580141067504798</c:v>
                </c:pt>
                <c:pt idx="6338">
                  <c:v>2.4904801845550502</c:v>
                </c:pt>
                <c:pt idx="6339">
                  <c:v>2.38478279113769</c:v>
                </c:pt>
                <c:pt idx="6340">
                  <c:v>2.3841927051544101</c:v>
                </c:pt>
                <c:pt idx="6341">
                  <c:v>2.4421272277832</c:v>
                </c:pt>
                <c:pt idx="6342">
                  <c:v>2.4039027690887398</c:v>
                </c:pt>
                <c:pt idx="6343">
                  <c:v>2.3876085281371999</c:v>
                </c:pt>
                <c:pt idx="6344">
                  <c:v>2.3502707481384202</c:v>
                </c:pt>
                <c:pt idx="6345">
                  <c:v>2.3351178169250399</c:v>
                </c:pt>
                <c:pt idx="6346">
                  <c:v>2.4359977245330802</c:v>
                </c:pt>
                <c:pt idx="6347">
                  <c:v>2.3969202041625901</c:v>
                </c:pt>
                <c:pt idx="6348">
                  <c:v>2.4731175899505602</c:v>
                </c:pt>
                <c:pt idx="6349">
                  <c:v>2.43333888053894</c:v>
                </c:pt>
                <c:pt idx="6350">
                  <c:v>2.4653074741363499</c:v>
                </c:pt>
                <c:pt idx="6351">
                  <c:v>2.5175700187683101</c:v>
                </c:pt>
                <c:pt idx="6352">
                  <c:v>2.5241832733154199</c:v>
                </c:pt>
                <c:pt idx="6353">
                  <c:v>2.4129357337951598</c:v>
                </c:pt>
                <c:pt idx="6354">
                  <c:v>2.54205322265625</c:v>
                </c:pt>
                <c:pt idx="6355">
                  <c:v>2.5697119235992401</c:v>
                </c:pt>
                <c:pt idx="6356">
                  <c:v>2.5475926399230899</c:v>
                </c:pt>
                <c:pt idx="6357">
                  <c:v>2.5228533744811998</c:v>
                </c:pt>
                <c:pt idx="6358">
                  <c:v>2.5507957935333199</c:v>
                </c:pt>
                <c:pt idx="6359">
                  <c:v>2.63962650299072</c:v>
                </c:pt>
                <c:pt idx="6360">
                  <c:v>2.5520424842834402</c:v>
                </c:pt>
                <c:pt idx="6361">
                  <c:v>2.6448092460632302</c:v>
                </c:pt>
                <c:pt idx="6362">
                  <c:v>2.6538529396057098</c:v>
                </c:pt>
                <c:pt idx="6363">
                  <c:v>2.7785563468933101</c:v>
                </c:pt>
                <c:pt idx="6364">
                  <c:v>2.8046967983245801</c:v>
                </c:pt>
                <c:pt idx="6365">
                  <c:v>2.7147583961486799</c:v>
                </c:pt>
                <c:pt idx="6366">
                  <c:v>2.7180604934692298</c:v>
                </c:pt>
                <c:pt idx="6367">
                  <c:v>2.5597026348114</c:v>
                </c:pt>
                <c:pt idx="6368">
                  <c:v>2.48292756080627</c:v>
                </c:pt>
                <c:pt idx="6369">
                  <c:v>2.5246739387512198</c:v>
                </c:pt>
                <c:pt idx="6370">
                  <c:v>2.4092533588409402</c:v>
                </c:pt>
                <c:pt idx="6371">
                  <c:v>2.3268802165985099</c:v>
                </c:pt>
                <c:pt idx="6372">
                  <c:v>2.27047371864318</c:v>
                </c:pt>
                <c:pt idx="6373">
                  <c:v>2.3620176315307599</c:v>
                </c:pt>
                <c:pt idx="6374">
                  <c:v>2.3251352310180602</c:v>
                </c:pt>
                <c:pt idx="6375">
                  <c:v>2.3415012359619101</c:v>
                </c:pt>
                <c:pt idx="6376">
                  <c:v>2.3351051807403498</c:v>
                </c:pt>
                <c:pt idx="6377">
                  <c:v>2.4284563064575102</c:v>
                </c:pt>
                <c:pt idx="6378">
                  <c:v>2.44503498077392</c:v>
                </c:pt>
                <c:pt idx="6379">
                  <c:v>2.4034714698791499</c:v>
                </c:pt>
                <c:pt idx="6380">
                  <c:v>2.3751659393310498</c:v>
                </c:pt>
                <c:pt idx="6381">
                  <c:v>2.3809852600097599</c:v>
                </c:pt>
                <c:pt idx="6382">
                  <c:v>2.39626884460449</c:v>
                </c:pt>
                <c:pt idx="6383">
                  <c:v>2.4749147891998202</c:v>
                </c:pt>
                <c:pt idx="6384">
                  <c:v>2.4847936630249001</c:v>
                </c:pt>
                <c:pt idx="6385">
                  <c:v>2.4411716461181601</c:v>
                </c:pt>
                <c:pt idx="6386">
                  <c:v>2.3819551467895499</c:v>
                </c:pt>
                <c:pt idx="6387">
                  <c:v>2.3964414596557599</c:v>
                </c:pt>
                <c:pt idx="6388">
                  <c:v>2.4355597496032702</c:v>
                </c:pt>
                <c:pt idx="6389">
                  <c:v>2.5095510482788002</c:v>
                </c:pt>
                <c:pt idx="6390">
                  <c:v>2.4741950035095202</c:v>
                </c:pt>
                <c:pt idx="6391">
                  <c:v>2.4523708820343</c:v>
                </c:pt>
                <c:pt idx="6392">
                  <c:v>2.4622063636779701</c:v>
                </c:pt>
                <c:pt idx="6393">
                  <c:v>2.4181523323059002</c:v>
                </c:pt>
                <c:pt idx="6394">
                  <c:v>2.3030719757079998</c:v>
                </c:pt>
                <c:pt idx="6395">
                  <c:v>2.3156607151031401</c:v>
                </c:pt>
                <c:pt idx="6396">
                  <c:v>2.3029594421386701</c:v>
                </c:pt>
                <c:pt idx="6397">
                  <c:v>2.4469258785247798</c:v>
                </c:pt>
                <c:pt idx="6398">
                  <c:v>2.40826988220214</c:v>
                </c:pt>
                <c:pt idx="6399">
                  <c:v>2.3683483600616402</c:v>
                </c:pt>
                <c:pt idx="6400">
                  <c:v>2.4302835464477499</c:v>
                </c:pt>
                <c:pt idx="6401">
                  <c:v>2.4239294528961102</c:v>
                </c:pt>
                <c:pt idx="6402">
                  <c:v>2.3485484123229901</c:v>
                </c:pt>
                <c:pt idx="6403">
                  <c:v>2.3849895000457701</c:v>
                </c:pt>
                <c:pt idx="6404">
                  <c:v>2.40163898468017</c:v>
                </c:pt>
                <c:pt idx="6405">
                  <c:v>2.3194167613983101</c:v>
                </c:pt>
                <c:pt idx="6406">
                  <c:v>2.2890734672546298</c:v>
                </c:pt>
                <c:pt idx="6407">
                  <c:v>2.3720772266387899</c:v>
                </c:pt>
                <c:pt idx="6408">
                  <c:v>2.2875287532806299</c:v>
                </c:pt>
                <c:pt idx="6409">
                  <c:v>2.36114454269409</c:v>
                </c:pt>
                <c:pt idx="6410">
                  <c:v>2.3288006782531698</c:v>
                </c:pt>
                <c:pt idx="6411">
                  <c:v>2.3115816116332999</c:v>
                </c:pt>
                <c:pt idx="6412">
                  <c:v>2.3346631526946999</c:v>
                </c:pt>
                <c:pt idx="6413">
                  <c:v>2.30130910873413</c:v>
                </c:pt>
                <c:pt idx="6414">
                  <c:v>2.4645826816558798</c:v>
                </c:pt>
                <c:pt idx="6415">
                  <c:v>2.4412910938262899</c:v>
                </c:pt>
                <c:pt idx="6416">
                  <c:v>2.3172197341918901</c:v>
                </c:pt>
                <c:pt idx="6417">
                  <c:v>2.2960972785949698</c:v>
                </c:pt>
                <c:pt idx="6418">
                  <c:v>2.29099416732788</c:v>
                </c:pt>
                <c:pt idx="6419">
                  <c:v>2.3548064231872501</c:v>
                </c:pt>
                <c:pt idx="6420">
                  <c:v>2.3276004791259699</c:v>
                </c:pt>
                <c:pt idx="6421">
                  <c:v>2.24045729637146</c:v>
                </c:pt>
                <c:pt idx="6422">
                  <c:v>2.36950254440307</c:v>
                </c:pt>
                <c:pt idx="6423">
                  <c:v>2.29083895683288</c:v>
                </c:pt>
                <c:pt idx="6424">
                  <c:v>2.3220450878143302</c:v>
                </c:pt>
                <c:pt idx="6425">
                  <c:v>2.27255654335021</c:v>
                </c:pt>
                <c:pt idx="6426">
                  <c:v>2.3772759437561</c:v>
                </c:pt>
                <c:pt idx="6427">
                  <c:v>2.3065805435180602</c:v>
                </c:pt>
                <c:pt idx="6428">
                  <c:v>2.3080582618713299</c:v>
                </c:pt>
                <c:pt idx="6429">
                  <c:v>2.2913453578948899</c:v>
                </c:pt>
                <c:pt idx="6430">
                  <c:v>2.2818620204925502</c:v>
                </c:pt>
                <c:pt idx="6431">
                  <c:v>2.3939638137817298</c:v>
                </c:pt>
                <c:pt idx="6432">
                  <c:v>2.4438564777374201</c:v>
                </c:pt>
                <c:pt idx="6433">
                  <c:v>2.4400355815887398</c:v>
                </c:pt>
                <c:pt idx="6434">
                  <c:v>2.4491279125213601</c:v>
                </c:pt>
                <c:pt idx="6435">
                  <c:v>2.4081585407257</c:v>
                </c:pt>
                <c:pt idx="6436">
                  <c:v>2.4602293968200599</c:v>
                </c:pt>
                <c:pt idx="6437">
                  <c:v>2.3954231739044101</c:v>
                </c:pt>
                <c:pt idx="6438">
                  <c:v>2.3658175468444802</c:v>
                </c:pt>
                <c:pt idx="6439">
                  <c:v>2.3734793663024898</c:v>
                </c:pt>
                <c:pt idx="6440">
                  <c:v>2.41999983787536</c:v>
                </c:pt>
                <c:pt idx="6441">
                  <c:v>2.3919095993041899</c:v>
                </c:pt>
                <c:pt idx="6442">
                  <c:v>2.3921918869018501</c:v>
                </c:pt>
                <c:pt idx="6443">
                  <c:v>2.3849585056304901</c:v>
                </c:pt>
                <c:pt idx="6444">
                  <c:v>2.2939555644989</c:v>
                </c:pt>
                <c:pt idx="6445">
                  <c:v>2.2990195751190101</c:v>
                </c:pt>
                <c:pt idx="6446">
                  <c:v>2.32799792289733</c:v>
                </c:pt>
                <c:pt idx="6447">
                  <c:v>2.3088104724884002</c:v>
                </c:pt>
                <c:pt idx="6448">
                  <c:v>2.2783503532409601</c:v>
                </c:pt>
                <c:pt idx="6449">
                  <c:v>2.32973980903625</c:v>
                </c:pt>
                <c:pt idx="6450">
                  <c:v>2.3746740818023602</c:v>
                </c:pt>
                <c:pt idx="6451">
                  <c:v>2.4576222896575901</c:v>
                </c:pt>
                <c:pt idx="6452">
                  <c:v>2.4069037437438898</c:v>
                </c:pt>
                <c:pt idx="6453">
                  <c:v>2.3532407283782901</c:v>
                </c:pt>
                <c:pt idx="6454">
                  <c:v>2.2642037868499698</c:v>
                </c:pt>
                <c:pt idx="6455">
                  <c:v>2.3904008865356401</c:v>
                </c:pt>
                <c:pt idx="6456">
                  <c:v>2.41953325271606</c:v>
                </c:pt>
                <c:pt idx="6457">
                  <c:v>2.43854403495788</c:v>
                </c:pt>
                <c:pt idx="6458">
                  <c:v>2.36482334136962</c:v>
                </c:pt>
                <c:pt idx="6459">
                  <c:v>2.4241294860839799</c:v>
                </c:pt>
                <c:pt idx="6460">
                  <c:v>2.3314197063446001</c:v>
                </c:pt>
                <c:pt idx="6461">
                  <c:v>2.3603498935699401</c:v>
                </c:pt>
                <c:pt idx="6462">
                  <c:v>2.3389518260955802</c:v>
                </c:pt>
                <c:pt idx="6463">
                  <c:v>2.4017965793609601</c:v>
                </c:pt>
                <c:pt idx="6464">
                  <c:v>2.3647284507751398</c:v>
                </c:pt>
                <c:pt idx="6465">
                  <c:v>2.4091513156890798</c:v>
                </c:pt>
                <c:pt idx="6466">
                  <c:v>2.3541376590728702</c:v>
                </c:pt>
                <c:pt idx="6467">
                  <c:v>2.3925676345825102</c:v>
                </c:pt>
                <c:pt idx="6468">
                  <c:v>2.4023265838622998</c:v>
                </c:pt>
                <c:pt idx="6469">
                  <c:v>2.52290534973144</c:v>
                </c:pt>
                <c:pt idx="6470">
                  <c:v>2.43838214874267</c:v>
                </c:pt>
                <c:pt idx="6471">
                  <c:v>2.4545865058898899</c:v>
                </c:pt>
                <c:pt idx="6472">
                  <c:v>2.3839647769927899</c:v>
                </c:pt>
                <c:pt idx="6473">
                  <c:v>2.4462707042693999</c:v>
                </c:pt>
                <c:pt idx="6474">
                  <c:v>2.4444761276245099</c:v>
                </c:pt>
                <c:pt idx="6475">
                  <c:v>2.3697557449340798</c:v>
                </c:pt>
                <c:pt idx="6476">
                  <c:v>2.4546914100646902</c:v>
                </c:pt>
                <c:pt idx="6477">
                  <c:v>2.3895523548126198</c:v>
                </c:pt>
                <c:pt idx="6478">
                  <c:v>2.3818554878234801</c:v>
                </c:pt>
                <c:pt idx="6479">
                  <c:v>2.4732177257537802</c:v>
                </c:pt>
                <c:pt idx="6480">
                  <c:v>2.41613316535949</c:v>
                </c:pt>
                <c:pt idx="6481">
                  <c:v>2.4306070804595898</c:v>
                </c:pt>
                <c:pt idx="6482">
                  <c:v>2.4451322555541899</c:v>
                </c:pt>
                <c:pt idx="6483">
                  <c:v>2.4885046482086102</c:v>
                </c:pt>
                <c:pt idx="6484">
                  <c:v>2.5614902973175</c:v>
                </c:pt>
                <c:pt idx="6485">
                  <c:v>2.5064277648925701</c:v>
                </c:pt>
                <c:pt idx="6486">
                  <c:v>2.4900383949279701</c:v>
                </c:pt>
                <c:pt idx="6487">
                  <c:v>2.4871511459350502</c:v>
                </c:pt>
                <c:pt idx="6488">
                  <c:v>2.5629615783691402</c:v>
                </c:pt>
                <c:pt idx="6489">
                  <c:v>2.47296786308288</c:v>
                </c:pt>
                <c:pt idx="6490">
                  <c:v>2.52112817764282</c:v>
                </c:pt>
                <c:pt idx="6491">
                  <c:v>2.6232993602752601</c:v>
                </c:pt>
                <c:pt idx="6492">
                  <c:v>2.5158889293670601</c:v>
                </c:pt>
                <c:pt idx="6493">
                  <c:v>2.56275057792663</c:v>
                </c:pt>
                <c:pt idx="6494">
                  <c:v>2.5542757511138898</c:v>
                </c:pt>
                <c:pt idx="6495">
                  <c:v>2.62743067741394</c:v>
                </c:pt>
                <c:pt idx="6496">
                  <c:v>2.5496022701263401</c:v>
                </c:pt>
                <c:pt idx="6497">
                  <c:v>2.5388052463531401</c:v>
                </c:pt>
                <c:pt idx="6498">
                  <c:v>2.5078420639038002</c:v>
                </c:pt>
                <c:pt idx="6499">
                  <c:v>2.57646179199218</c:v>
                </c:pt>
                <c:pt idx="6500">
                  <c:v>2.5879168510436998</c:v>
                </c:pt>
                <c:pt idx="6501">
                  <c:v>2.59433722496032</c:v>
                </c:pt>
                <c:pt idx="6502">
                  <c:v>2.6112520694732599</c:v>
                </c:pt>
                <c:pt idx="6503">
                  <c:v>2.5090694427490199</c:v>
                </c:pt>
                <c:pt idx="6504">
                  <c:v>2.5522253513336102</c:v>
                </c:pt>
                <c:pt idx="6505">
                  <c:v>2.4558944702148402</c:v>
                </c:pt>
                <c:pt idx="6506">
                  <c:v>2.5496118068695002</c:v>
                </c:pt>
                <c:pt idx="6507">
                  <c:v>2.51282310485839</c:v>
                </c:pt>
                <c:pt idx="6508">
                  <c:v>2.5809659957885698</c:v>
                </c:pt>
                <c:pt idx="6509">
                  <c:v>2.5361514091491699</c:v>
                </c:pt>
                <c:pt idx="6510">
                  <c:v>2.5751357078552202</c:v>
                </c:pt>
                <c:pt idx="6511">
                  <c:v>2.5365893840789702</c:v>
                </c:pt>
                <c:pt idx="6512">
                  <c:v>2.5066328048706001</c:v>
                </c:pt>
                <c:pt idx="6513">
                  <c:v>2.4558324813842698</c:v>
                </c:pt>
                <c:pt idx="6514">
                  <c:v>2.48635482788085</c:v>
                </c:pt>
                <c:pt idx="6515">
                  <c:v>2.4475421905517498</c:v>
                </c:pt>
                <c:pt idx="6516">
                  <c:v>2.4612181186675999</c:v>
                </c:pt>
                <c:pt idx="6517">
                  <c:v>2.36852526664733</c:v>
                </c:pt>
                <c:pt idx="6518">
                  <c:v>2.4679419994354199</c:v>
                </c:pt>
                <c:pt idx="6519">
                  <c:v>2.5415804386138898</c:v>
                </c:pt>
                <c:pt idx="6520">
                  <c:v>2.48512840270996</c:v>
                </c:pt>
                <c:pt idx="6521">
                  <c:v>2.5104558467864901</c:v>
                </c:pt>
                <c:pt idx="6522">
                  <c:v>2.4995331764221098</c:v>
                </c:pt>
                <c:pt idx="6523">
                  <c:v>2.4777357578277499</c:v>
                </c:pt>
                <c:pt idx="6524">
                  <c:v>2.5674972534179599</c:v>
                </c:pt>
                <c:pt idx="6525">
                  <c:v>2.4723525047302202</c:v>
                </c:pt>
                <c:pt idx="6526">
                  <c:v>2.4803514480590798</c:v>
                </c:pt>
                <c:pt idx="6527">
                  <c:v>2.5230131149291899</c:v>
                </c:pt>
                <c:pt idx="6528">
                  <c:v>2.5237684249877899</c:v>
                </c:pt>
                <c:pt idx="6529">
                  <c:v>2.4380784034728999</c:v>
                </c:pt>
                <c:pt idx="6530">
                  <c:v>2.4185314178466699</c:v>
                </c:pt>
                <c:pt idx="6531">
                  <c:v>2.34906554222106</c:v>
                </c:pt>
                <c:pt idx="6532">
                  <c:v>2.37543749809265</c:v>
                </c:pt>
                <c:pt idx="6533">
                  <c:v>2.4805674552917401</c:v>
                </c:pt>
                <c:pt idx="6534">
                  <c:v>2.4818055629730198</c:v>
                </c:pt>
                <c:pt idx="6535">
                  <c:v>2.5142455101013099</c:v>
                </c:pt>
                <c:pt idx="6536">
                  <c:v>2.51247906684875</c:v>
                </c:pt>
                <c:pt idx="6537">
                  <c:v>2.4149925708770699</c:v>
                </c:pt>
                <c:pt idx="6538">
                  <c:v>2.4446763992309499</c:v>
                </c:pt>
                <c:pt idx="6539">
                  <c:v>2.4635310173034601</c:v>
                </c:pt>
                <c:pt idx="6540">
                  <c:v>2.5046715736389098</c:v>
                </c:pt>
                <c:pt idx="6541">
                  <c:v>2.4819085597991899</c:v>
                </c:pt>
                <c:pt idx="6542">
                  <c:v>2.5001316070556601</c:v>
                </c:pt>
                <c:pt idx="6543">
                  <c:v>2.4874954223632799</c:v>
                </c:pt>
                <c:pt idx="6544">
                  <c:v>2.5139367580413801</c:v>
                </c:pt>
                <c:pt idx="6545">
                  <c:v>2.4520456790924001</c:v>
                </c:pt>
                <c:pt idx="6546">
                  <c:v>2.5373506546020499</c:v>
                </c:pt>
                <c:pt idx="6547">
                  <c:v>2.5371732711791899</c:v>
                </c:pt>
                <c:pt idx="6548">
                  <c:v>2.55519199371337</c:v>
                </c:pt>
                <c:pt idx="6549">
                  <c:v>2.5344357490539502</c:v>
                </c:pt>
                <c:pt idx="6550">
                  <c:v>2.4653060436248699</c:v>
                </c:pt>
                <c:pt idx="6551">
                  <c:v>2.4175264835357599</c:v>
                </c:pt>
                <c:pt idx="6552">
                  <c:v>2.4093213081359801</c:v>
                </c:pt>
                <c:pt idx="6553">
                  <c:v>2.4242026805877601</c:v>
                </c:pt>
                <c:pt idx="6554">
                  <c:v>2.4069895744323699</c:v>
                </c:pt>
                <c:pt idx="6555">
                  <c:v>2.4161641597747798</c:v>
                </c:pt>
                <c:pt idx="6556">
                  <c:v>2.3880736827850302</c:v>
                </c:pt>
                <c:pt idx="6557">
                  <c:v>2.48511362075805</c:v>
                </c:pt>
                <c:pt idx="6558">
                  <c:v>2.5437638759613002</c:v>
                </c:pt>
                <c:pt idx="6559">
                  <c:v>2.5047552585601802</c:v>
                </c:pt>
                <c:pt idx="6560">
                  <c:v>2.4402868747711102</c:v>
                </c:pt>
                <c:pt idx="6561">
                  <c:v>2.4308409690856898</c:v>
                </c:pt>
                <c:pt idx="6562">
                  <c:v>2.5804407596588099</c:v>
                </c:pt>
                <c:pt idx="6563">
                  <c:v>2.4961633682250901</c:v>
                </c:pt>
                <c:pt idx="6564">
                  <c:v>2.51636385917663</c:v>
                </c:pt>
                <c:pt idx="6565">
                  <c:v>2.4971606731414702</c:v>
                </c:pt>
                <c:pt idx="6566">
                  <c:v>2.6310667991638099</c:v>
                </c:pt>
                <c:pt idx="6567">
                  <c:v>2.55386042594909</c:v>
                </c:pt>
                <c:pt idx="6568">
                  <c:v>2.5906407833099299</c:v>
                </c:pt>
                <c:pt idx="6569">
                  <c:v>2.62526106834411</c:v>
                </c:pt>
                <c:pt idx="6570">
                  <c:v>2.57623839378356</c:v>
                </c:pt>
                <c:pt idx="6571">
                  <c:v>2.5176014900207502</c:v>
                </c:pt>
                <c:pt idx="6572">
                  <c:v>2.5736341476440399</c:v>
                </c:pt>
                <c:pt idx="6573">
                  <c:v>2.57376885414123</c:v>
                </c:pt>
                <c:pt idx="6574">
                  <c:v>2.6019756793975799</c:v>
                </c:pt>
                <c:pt idx="6575">
                  <c:v>2.5237004756927401</c:v>
                </c:pt>
                <c:pt idx="6576">
                  <c:v>2.5041184425353999</c:v>
                </c:pt>
                <c:pt idx="6577">
                  <c:v>2.4912016391754102</c:v>
                </c:pt>
                <c:pt idx="6578">
                  <c:v>2.4680635929107599</c:v>
                </c:pt>
                <c:pt idx="6579">
                  <c:v>2.4795839786529501</c:v>
                </c:pt>
                <c:pt idx="6580">
                  <c:v>2.44412064552307</c:v>
                </c:pt>
                <c:pt idx="6581">
                  <c:v>2.4829895496368399</c:v>
                </c:pt>
                <c:pt idx="6582">
                  <c:v>2.4509084224700901</c:v>
                </c:pt>
                <c:pt idx="6583">
                  <c:v>2.4475317001342698</c:v>
                </c:pt>
                <c:pt idx="6584">
                  <c:v>2.4915533065795898</c:v>
                </c:pt>
                <c:pt idx="6585">
                  <c:v>2.4979119300842201</c:v>
                </c:pt>
                <c:pt idx="6586">
                  <c:v>2.4916934967040998</c:v>
                </c:pt>
                <c:pt idx="6587">
                  <c:v>2.4475960731506299</c:v>
                </c:pt>
                <c:pt idx="6588">
                  <c:v>2.5246052742004301</c:v>
                </c:pt>
                <c:pt idx="6589">
                  <c:v>2.4230365753173801</c:v>
                </c:pt>
                <c:pt idx="6590">
                  <c:v>2.4265873432159402</c:v>
                </c:pt>
                <c:pt idx="6591">
                  <c:v>2.4086048603057799</c:v>
                </c:pt>
                <c:pt idx="6592">
                  <c:v>2.52123594284057</c:v>
                </c:pt>
                <c:pt idx="6593">
                  <c:v>2.4209671020507799</c:v>
                </c:pt>
                <c:pt idx="6594">
                  <c:v>2.53517317771911</c:v>
                </c:pt>
                <c:pt idx="6595">
                  <c:v>2.4881596565246502</c:v>
                </c:pt>
                <c:pt idx="6596">
                  <c:v>2.4468476772308301</c:v>
                </c:pt>
                <c:pt idx="6597">
                  <c:v>2.3917057514190598</c:v>
                </c:pt>
                <c:pt idx="6598">
                  <c:v>2.4722833633422798</c:v>
                </c:pt>
                <c:pt idx="6599">
                  <c:v>2.5135633945464999</c:v>
                </c:pt>
                <c:pt idx="6600">
                  <c:v>2.4963712692260698</c:v>
                </c:pt>
                <c:pt idx="6601">
                  <c:v>2.4749076366424498</c:v>
                </c:pt>
                <c:pt idx="6602">
                  <c:v>2.4461061954498202</c:v>
                </c:pt>
                <c:pt idx="6603">
                  <c:v>2.3704049587249698</c:v>
                </c:pt>
                <c:pt idx="6604">
                  <c:v>2.3575234413146902</c:v>
                </c:pt>
                <c:pt idx="6605">
                  <c:v>2.4052331447601301</c:v>
                </c:pt>
                <c:pt idx="6606">
                  <c:v>2.4196710586547798</c:v>
                </c:pt>
                <c:pt idx="6607">
                  <c:v>2.4241070747375399</c:v>
                </c:pt>
                <c:pt idx="6608">
                  <c:v>2.39869785308837</c:v>
                </c:pt>
                <c:pt idx="6609">
                  <c:v>2.41767978668212</c:v>
                </c:pt>
                <c:pt idx="6610">
                  <c:v>2.3687355518340998</c:v>
                </c:pt>
                <c:pt idx="6611">
                  <c:v>2.3984565734863201</c:v>
                </c:pt>
                <c:pt idx="6612">
                  <c:v>2.42361187934875</c:v>
                </c:pt>
                <c:pt idx="6613">
                  <c:v>2.4419429302215501</c:v>
                </c:pt>
                <c:pt idx="6614">
                  <c:v>2.4926393032073899</c:v>
                </c:pt>
                <c:pt idx="6615">
                  <c:v>2.4487569332122798</c:v>
                </c:pt>
                <c:pt idx="6616">
                  <c:v>2.4016487598419101</c:v>
                </c:pt>
                <c:pt idx="6617">
                  <c:v>2.3421058654785099</c:v>
                </c:pt>
                <c:pt idx="6618">
                  <c:v>2.3556168079376198</c:v>
                </c:pt>
                <c:pt idx="6619">
                  <c:v>2.3807599544525102</c:v>
                </c:pt>
                <c:pt idx="6620">
                  <c:v>2.4127779006957999</c:v>
                </c:pt>
                <c:pt idx="6621">
                  <c:v>2.3498227596282901</c:v>
                </c:pt>
                <c:pt idx="6622">
                  <c:v>2.3721427917480402</c:v>
                </c:pt>
                <c:pt idx="6623">
                  <c:v>2.4084668159484801</c:v>
                </c:pt>
                <c:pt idx="6624">
                  <c:v>2.33614802360534</c:v>
                </c:pt>
                <c:pt idx="6625">
                  <c:v>2.35408210754394</c:v>
                </c:pt>
                <c:pt idx="6626">
                  <c:v>2.4055159091949401</c:v>
                </c:pt>
                <c:pt idx="6627">
                  <c:v>2.4005198478698699</c:v>
                </c:pt>
                <c:pt idx="6628">
                  <c:v>2.35033679008483</c:v>
                </c:pt>
                <c:pt idx="6629">
                  <c:v>2.36674451828002</c:v>
                </c:pt>
                <c:pt idx="6630">
                  <c:v>2.3911859989166202</c:v>
                </c:pt>
                <c:pt idx="6631">
                  <c:v>2.3828063011169398</c:v>
                </c:pt>
                <c:pt idx="6632">
                  <c:v>2.4159636497497501</c:v>
                </c:pt>
                <c:pt idx="6633">
                  <c:v>2.3284113407135001</c:v>
                </c:pt>
                <c:pt idx="6634">
                  <c:v>2.3556227684020898</c:v>
                </c:pt>
                <c:pt idx="6635">
                  <c:v>2.3934192657470699</c:v>
                </c:pt>
                <c:pt idx="6636">
                  <c:v>2.3451757431030198</c:v>
                </c:pt>
                <c:pt idx="6637">
                  <c:v>2.3767004013061501</c:v>
                </c:pt>
                <c:pt idx="6638">
                  <c:v>2.3639822006225502</c:v>
                </c:pt>
                <c:pt idx="6639">
                  <c:v>2.4552292823791499</c:v>
                </c:pt>
                <c:pt idx="6640">
                  <c:v>2.3679776191711399</c:v>
                </c:pt>
                <c:pt idx="6641">
                  <c:v>2.4190177917480402</c:v>
                </c:pt>
                <c:pt idx="6642">
                  <c:v>2.3506498336791899</c:v>
                </c:pt>
                <c:pt idx="6643">
                  <c:v>2.3784799575805602</c:v>
                </c:pt>
                <c:pt idx="6644">
                  <c:v>2.3241600990295401</c:v>
                </c:pt>
                <c:pt idx="6645">
                  <c:v>2.36213946342468</c:v>
                </c:pt>
                <c:pt idx="6646">
                  <c:v>2.3136863708496</c:v>
                </c:pt>
                <c:pt idx="6647">
                  <c:v>2.33739113807678</c:v>
                </c:pt>
                <c:pt idx="6648">
                  <c:v>2.3679771423339799</c:v>
                </c:pt>
                <c:pt idx="6649">
                  <c:v>2.3324453830718901</c:v>
                </c:pt>
                <c:pt idx="6650">
                  <c:v>2.3137629032135001</c:v>
                </c:pt>
                <c:pt idx="6651">
                  <c:v>2.40635061264038</c:v>
                </c:pt>
                <c:pt idx="6652">
                  <c:v>2.40993928909301</c:v>
                </c:pt>
                <c:pt idx="6653">
                  <c:v>2.4693932533264098</c:v>
                </c:pt>
                <c:pt idx="6654">
                  <c:v>2.4189784526824898</c:v>
                </c:pt>
                <c:pt idx="6655">
                  <c:v>2.4549291133880602</c:v>
                </c:pt>
                <c:pt idx="6656">
                  <c:v>2.39655184745788</c:v>
                </c:pt>
                <c:pt idx="6657">
                  <c:v>2.3557152748107901</c:v>
                </c:pt>
                <c:pt idx="6658">
                  <c:v>2.3508853912353498</c:v>
                </c:pt>
                <c:pt idx="6659">
                  <c:v>2.3659677505493102</c:v>
                </c:pt>
                <c:pt idx="6660">
                  <c:v>2.33054447174072</c:v>
                </c:pt>
                <c:pt idx="6661">
                  <c:v>2.3219516277313201</c:v>
                </c:pt>
                <c:pt idx="6662">
                  <c:v>2.3775095939636199</c:v>
                </c:pt>
                <c:pt idx="6663">
                  <c:v>2.3616566658020002</c:v>
                </c:pt>
                <c:pt idx="6664">
                  <c:v>2.3721241950988698</c:v>
                </c:pt>
                <c:pt idx="6665">
                  <c:v>2.34242343902587</c:v>
                </c:pt>
                <c:pt idx="6666">
                  <c:v>2.3252818584442099</c:v>
                </c:pt>
                <c:pt idx="6667">
                  <c:v>2.3314149379730198</c:v>
                </c:pt>
                <c:pt idx="6668">
                  <c:v>2.3432314395904501</c:v>
                </c:pt>
                <c:pt idx="6669">
                  <c:v>2.4118020534515301</c:v>
                </c:pt>
                <c:pt idx="6670">
                  <c:v>2.4462859630584699</c:v>
                </c:pt>
                <c:pt idx="6671">
                  <c:v>2.3062562942504798</c:v>
                </c:pt>
                <c:pt idx="6672">
                  <c:v>2.3135387897491402</c:v>
                </c:pt>
                <c:pt idx="6673">
                  <c:v>2.3577971458435001</c:v>
                </c:pt>
                <c:pt idx="6674">
                  <c:v>2.3768107891082701</c:v>
                </c:pt>
                <c:pt idx="6675">
                  <c:v>2.3716285228729199</c:v>
                </c:pt>
                <c:pt idx="6676">
                  <c:v>2.3823432922363201</c:v>
                </c:pt>
                <c:pt idx="6677">
                  <c:v>2.3503830432891801</c:v>
                </c:pt>
                <c:pt idx="6678">
                  <c:v>2.3940880298614502</c:v>
                </c:pt>
                <c:pt idx="6679">
                  <c:v>2.3623363971710201</c:v>
                </c:pt>
                <c:pt idx="6680">
                  <c:v>2.3338165283203098</c:v>
                </c:pt>
                <c:pt idx="6681">
                  <c:v>2.3640446662902801</c:v>
                </c:pt>
                <c:pt idx="6682">
                  <c:v>2.3604679107665998</c:v>
                </c:pt>
                <c:pt idx="6683">
                  <c:v>2.4870545864105198</c:v>
                </c:pt>
                <c:pt idx="6684">
                  <c:v>2.3498518466949401</c:v>
                </c:pt>
                <c:pt idx="6685">
                  <c:v>2.3291375637054399</c:v>
                </c:pt>
                <c:pt idx="6686">
                  <c:v>2.2960045337677002</c:v>
                </c:pt>
                <c:pt idx="6687">
                  <c:v>2.29479479789733</c:v>
                </c:pt>
                <c:pt idx="6688">
                  <c:v>2.3345487117767298</c:v>
                </c:pt>
                <c:pt idx="6689">
                  <c:v>2.30985975265502</c:v>
                </c:pt>
                <c:pt idx="6690">
                  <c:v>2.2776634693145699</c:v>
                </c:pt>
                <c:pt idx="6691">
                  <c:v>2.3197882175445499</c:v>
                </c:pt>
                <c:pt idx="6692">
                  <c:v>2.3116381168365399</c:v>
                </c:pt>
                <c:pt idx="6693">
                  <c:v>2.2442555427551198</c:v>
                </c:pt>
                <c:pt idx="6694">
                  <c:v>2.2655463218688898</c:v>
                </c:pt>
                <c:pt idx="6695">
                  <c:v>2.3439350128173801</c:v>
                </c:pt>
                <c:pt idx="6696">
                  <c:v>2.43645119667053</c:v>
                </c:pt>
                <c:pt idx="6697">
                  <c:v>2.3986182212829501</c:v>
                </c:pt>
                <c:pt idx="6698">
                  <c:v>2.3765418529510498</c:v>
                </c:pt>
                <c:pt idx="6699">
                  <c:v>2.3604929447174001</c:v>
                </c:pt>
                <c:pt idx="6700">
                  <c:v>2.30705690383911</c:v>
                </c:pt>
                <c:pt idx="6701">
                  <c:v>2.3518252372741699</c:v>
                </c:pt>
                <c:pt idx="6702">
                  <c:v>2.28933334350585</c:v>
                </c:pt>
                <c:pt idx="6703">
                  <c:v>2.23910284042358</c:v>
                </c:pt>
                <c:pt idx="6704">
                  <c:v>2.319180727005</c:v>
                </c:pt>
                <c:pt idx="6705">
                  <c:v>2.3726701736450102</c:v>
                </c:pt>
                <c:pt idx="6706">
                  <c:v>2.30796122550964</c:v>
                </c:pt>
                <c:pt idx="6707">
                  <c:v>2.3422205448150599</c:v>
                </c:pt>
                <c:pt idx="6708">
                  <c:v>2.23317193984985</c:v>
                </c:pt>
                <c:pt idx="6709">
                  <c:v>2.2957353591918901</c:v>
                </c:pt>
                <c:pt idx="6710">
                  <c:v>2.2505707740783598</c:v>
                </c:pt>
                <c:pt idx="6711">
                  <c:v>2.2493746280670099</c:v>
                </c:pt>
                <c:pt idx="6712">
                  <c:v>2.2185406684875399</c:v>
                </c:pt>
                <c:pt idx="6713">
                  <c:v>2.3017482757568302</c:v>
                </c:pt>
                <c:pt idx="6714">
                  <c:v>2.2806508541107098</c:v>
                </c:pt>
                <c:pt idx="6715">
                  <c:v>2.3406279087066602</c:v>
                </c:pt>
                <c:pt idx="6716">
                  <c:v>2.31522488594055</c:v>
                </c:pt>
                <c:pt idx="6717">
                  <c:v>2.3371634483337398</c:v>
                </c:pt>
                <c:pt idx="6718">
                  <c:v>2.3169131278991699</c:v>
                </c:pt>
                <c:pt idx="6719">
                  <c:v>2.2953245639800999</c:v>
                </c:pt>
                <c:pt idx="6720">
                  <c:v>2.3411073684692298</c:v>
                </c:pt>
                <c:pt idx="6721">
                  <c:v>2.3300356864929199</c:v>
                </c:pt>
                <c:pt idx="6722">
                  <c:v>2.2660002708435001</c:v>
                </c:pt>
                <c:pt idx="6723">
                  <c:v>2.28719925880432</c:v>
                </c:pt>
                <c:pt idx="6724">
                  <c:v>2.3378918170928902</c:v>
                </c:pt>
                <c:pt idx="6725">
                  <c:v>2.2352731227874698</c:v>
                </c:pt>
                <c:pt idx="6726">
                  <c:v>2.2890939712524401</c:v>
                </c:pt>
                <c:pt idx="6727">
                  <c:v>2.2502491474151598</c:v>
                </c:pt>
                <c:pt idx="6728">
                  <c:v>2.28562188148498</c:v>
                </c:pt>
                <c:pt idx="6729">
                  <c:v>2.2457249164581299</c:v>
                </c:pt>
                <c:pt idx="6730">
                  <c:v>2.25234699249267</c:v>
                </c:pt>
                <c:pt idx="6731">
                  <c:v>2.22131967544555</c:v>
                </c:pt>
                <c:pt idx="6732">
                  <c:v>2.2399222850799498</c:v>
                </c:pt>
                <c:pt idx="6733">
                  <c:v>2.2547767162322998</c:v>
                </c:pt>
                <c:pt idx="6734">
                  <c:v>2.26202321052551</c:v>
                </c:pt>
                <c:pt idx="6735">
                  <c:v>2.2788269519805899</c:v>
                </c:pt>
                <c:pt idx="6736">
                  <c:v>2.30655694007873</c:v>
                </c:pt>
                <c:pt idx="6737">
                  <c:v>2.3713409900665199</c:v>
                </c:pt>
                <c:pt idx="6738">
                  <c:v>2.40544581413269</c:v>
                </c:pt>
                <c:pt idx="6739">
                  <c:v>2.3896517753600999</c:v>
                </c:pt>
                <c:pt idx="6740">
                  <c:v>2.3274884223937899</c:v>
                </c:pt>
                <c:pt idx="6741">
                  <c:v>2.3633484840393</c:v>
                </c:pt>
                <c:pt idx="6742">
                  <c:v>2.2803781032562198</c:v>
                </c:pt>
                <c:pt idx="6743">
                  <c:v>2.2812194824218701</c:v>
                </c:pt>
                <c:pt idx="6744">
                  <c:v>2.23537874221801</c:v>
                </c:pt>
                <c:pt idx="6745">
                  <c:v>2.2606234550475999</c:v>
                </c:pt>
                <c:pt idx="6746">
                  <c:v>2.2655444145202601</c:v>
                </c:pt>
                <c:pt idx="6747">
                  <c:v>2.3047785758972101</c:v>
                </c:pt>
                <c:pt idx="6748">
                  <c:v>2.33378911018371</c:v>
                </c:pt>
                <c:pt idx="6749">
                  <c:v>2.3045241832733101</c:v>
                </c:pt>
                <c:pt idx="6750">
                  <c:v>2.28803133964538</c:v>
                </c:pt>
                <c:pt idx="6751">
                  <c:v>2.2276825904846098</c:v>
                </c:pt>
                <c:pt idx="6752">
                  <c:v>2.2356250286102202</c:v>
                </c:pt>
                <c:pt idx="6753">
                  <c:v>2.2495026588439901</c:v>
                </c:pt>
                <c:pt idx="6754">
                  <c:v>2.2749242782592698</c:v>
                </c:pt>
                <c:pt idx="6755">
                  <c:v>2.2605807781219398</c:v>
                </c:pt>
                <c:pt idx="6756">
                  <c:v>2.25516676902771</c:v>
                </c:pt>
                <c:pt idx="6757">
                  <c:v>2.23661136627197</c:v>
                </c:pt>
                <c:pt idx="6758">
                  <c:v>2.2764108180999698</c:v>
                </c:pt>
                <c:pt idx="6759">
                  <c:v>2.24027323722839</c:v>
                </c:pt>
                <c:pt idx="6760">
                  <c:v>2.2161448001861501</c:v>
                </c:pt>
                <c:pt idx="6761">
                  <c:v>2.19206690788269</c:v>
                </c:pt>
                <c:pt idx="6762">
                  <c:v>2.2050216197967498</c:v>
                </c:pt>
                <c:pt idx="6763">
                  <c:v>2.2804248332977202</c:v>
                </c:pt>
                <c:pt idx="6764">
                  <c:v>2.3124837875366202</c:v>
                </c:pt>
                <c:pt idx="6765">
                  <c:v>2.3523612022399898</c:v>
                </c:pt>
                <c:pt idx="6766">
                  <c:v>2.2833621501922599</c:v>
                </c:pt>
                <c:pt idx="6767">
                  <c:v>2.3314528465270898</c:v>
                </c:pt>
                <c:pt idx="6768">
                  <c:v>2.3320224285125701</c:v>
                </c:pt>
                <c:pt idx="6769">
                  <c:v>2.3028082847595202</c:v>
                </c:pt>
                <c:pt idx="6770">
                  <c:v>2.38568663597106</c:v>
                </c:pt>
                <c:pt idx="6771">
                  <c:v>2.2852632999420099</c:v>
                </c:pt>
                <c:pt idx="6772">
                  <c:v>2.2332730293273899</c:v>
                </c:pt>
                <c:pt idx="6773">
                  <c:v>2.3095960617065399</c:v>
                </c:pt>
                <c:pt idx="6774">
                  <c:v>2.2454159259796098</c:v>
                </c:pt>
                <c:pt idx="6775">
                  <c:v>2.2650239467620801</c:v>
                </c:pt>
                <c:pt idx="6776">
                  <c:v>2.32445192337036</c:v>
                </c:pt>
                <c:pt idx="6777">
                  <c:v>2.3124115467071502</c:v>
                </c:pt>
                <c:pt idx="6778">
                  <c:v>2.3264470100402801</c:v>
                </c:pt>
                <c:pt idx="6779">
                  <c:v>2.3777427673339799</c:v>
                </c:pt>
                <c:pt idx="6780">
                  <c:v>2.4434745311736998</c:v>
                </c:pt>
                <c:pt idx="6781">
                  <c:v>2.3323962688446001</c:v>
                </c:pt>
                <c:pt idx="6782">
                  <c:v>2.41350197792053</c:v>
                </c:pt>
                <c:pt idx="6783">
                  <c:v>2.3216290473937899</c:v>
                </c:pt>
                <c:pt idx="6784">
                  <c:v>2.25389099121093</c:v>
                </c:pt>
                <c:pt idx="6785">
                  <c:v>2.3193359375</c:v>
                </c:pt>
                <c:pt idx="6786">
                  <c:v>2.3713109493255602</c:v>
                </c:pt>
                <c:pt idx="6787">
                  <c:v>2.3067257404327299</c:v>
                </c:pt>
                <c:pt idx="6788">
                  <c:v>2.4092583656311</c:v>
                </c:pt>
                <c:pt idx="6789">
                  <c:v>2.3874998092651301</c:v>
                </c:pt>
                <c:pt idx="6790">
                  <c:v>2.2728314399719198</c:v>
                </c:pt>
                <c:pt idx="6791">
                  <c:v>2.32309889793396</c:v>
                </c:pt>
                <c:pt idx="6792">
                  <c:v>2.3412652015686</c:v>
                </c:pt>
                <c:pt idx="6793">
                  <c:v>2.3190751075744598</c:v>
                </c:pt>
                <c:pt idx="6794">
                  <c:v>2.3507056236267001</c:v>
                </c:pt>
                <c:pt idx="6795">
                  <c:v>2.3270072937011701</c:v>
                </c:pt>
                <c:pt idx="6796">
                  <c:v>2.4482901096343901</c:v>
                </c:pt>
                <c:pt idx="6797">
                  <c:v>2.4129543304443302</c:v>
                </c:pt>
                <c:pt idx="6798">
                  <c:v>2.4576106071472101</c:v>
                </c:pt>
                <c:pt idx="6799">
                  <c:v>2.3630893230438201</c:v>
                </c:pt>
                <c:pt idx="6800">
                  <c:v>2.38706922531127</c:v>
                </c:pt>
                <c:pt idx="6801">
                  <c:v>2.3884370326995801</c:v>
                </c:pt>
                <c:pt idx="6802">
                  <c:v>2.4809796810150102</c:v>
                </c:pt>
                <c:pt idx="6803">
                  <c:v>2.4461069107055602</c:v>
                </c:pt>
                <c:pt idx="6804">
                  <c:v>2.3787341117858798</c:v>
                </c:pt>
                <c:pt idx="6805">
                  <c:v>2.4007155895233101</c:v>
                </c:pt>
                <c:pt idx="6806">
                  <c:v>2.4675149917602499</c:v>
                </c:pt>
                <c:pt idx="6807">
                  <c:v>2.4965903759002601</c:v>
                </c:pt>
                <c:pt idx="6808">
                  <c:v>2.50502181053161</c:v>
                </c:pt>
                <c:pt idx="6809">
                  <c:v>2.4249703884124698</c:v>
                </c:pt>
                <c:pt idx="6810">
                  <c:v>2.4786581993103001</c:v>
                </c:pt>
                <c:pt idx="6811">
                  <c:v>2.4695143699645898</c:v>
                </c:pt>
                <c:pt idx="6812">
                  <c:v>2.5535821914672798</c:v>
                </c:pt>
                <c:pt idx="6813">
                  <c:v>2.5243022441864</c:v>
                </c:pt>
                <c:pt idx="6814">
                  <c:v>2.50453281402587</c:v>
                </c:pt>
                <c:pt idx="6815">
                  <c:v>2.64161205291748</c:v>
                </c:pt>
                <c:pt idx="6816">
                  <c:v>2.5424323081970202</c:v>
                </c:pt>
                <c:pt idx="6817">
                  <c:v>2.60270047187805</c:v>
                </c:pt>
                <c:pt idx="6818">
                  <c:v>2.5722241401672301</c:v>
                </c:pt>
                <c:pt idx="6819">
                  <c:v>2.4775710105895898</c:v>
                </c:pt>
                <c:pt idx="6820">
                  <c:v>2.4791731834411599</c:v>
                </c:pt>
                <c:pt idx="6821">
                  <c:v>2.4874470233917201</c:v>
                </c:pt>
                <c:pt idx="6822">
                  <c:v>2.4828629493713299</c:v>
                </c:pt>
                <c:pt idx="6823">
                  <c:v>2.4379820823669398</c:v>
                </c:pt>
                <c:pt idx="6824">
                  <c:v>2.5237009525299001</c:v>
                </c:pt>
                <c:pt idx="6825">
                  <c:v>2.4717717170715301</c:v>
                </c:pt>
                <c:pt idx="6826">
                  <c:v>2.5314037799835201</c:v>
                </c:pt>
                <c:pt idx="6827">
                  <c:v>2.5826442241668701</c:v>
                </c:pt>
                <c:pt idx="6828">
                  <c:v>2.7300746440887398</c:v>
                </c:pt>
                <c:pt idx="6829">
                  <c:v>2.5646054744720401</c:v>
                </c:pt>
                <c:pt idx="6830">
                  <c:v>2.4879088401794398</c:v>
                </c:pt>
                <c:pt idx="6831">
                  <c:v>2.5189073085784899</c:v>
                </c:pt>
                <c:pt idx="6832">
                  <c:v>2.5221502780914302</c:v>
                </c:pt>
                <c:pt idx="6833">
                  <c:v>2.5574376583099299</c:v>
                </c:pt>
                <c:pt idx="6834">
                  <c:v>2.5084474086761399</c:v>
                </c:pt>
                <c:pt idx="6835">
                  <c:v>2.5304551124572701</c:v>
                </c:pt>
                <c:pt idx="6836">
                  <c:v>2.5619442462921098</c:v>
                </c:pt>
                <c:pt idx="6837">
                  <c:v>2.5479331016540501</c:v>
                </c:pt>
                <c:pt idx="6838">
                  <c:v>2.4528014659881499</c:v>
                </c:pt>
                <c:pt idx="6839">
                  <c:v>2.5098621845245299</c:v>
                </c:pt>
                <c:pt idx="6840">
                  <c:v>2.5351369380950901</c:v>
                </c:pt>
                <c:pt idx="6841">
                  <c:v>2.5459938049316402</c:v>
                </c:pt>
                <c:pt idx="6842">
                  <c:v>2.53509497642517</c:v>
                </c:pt>
                <c:pt idx="6843">
                  <c:v>2.4913046360015798</c:v>
                </c:pt>
                <c:pt idx="6844">
                  <c:v>2.4345705509185702</c:v>
                </c:pt>
                <c:pt idx="6845">
                  <c:v>2.4696133136749201</c:v>
                </c:pt>
                <c:pt idx="6846">
                  <c:v>2.44319343566894</c:v>
                </c:pt>
                <c:pt idx="6847">
                  <c:v>2.4455451965332</c:v>
                </c:pt>
                <c:pt idx="6848">
                  <c:v>2.4161560535430899</c:v>
                </c:pt>
                <c:pt idx="6849">
                  <c:v>2.5378947257995601</c:v>
                </c:pt>
                <c:pt idx="6850">
                  <c:v>2.4940764904022199</c:v>
                </c:pt>
                <c:pt idx="6851">
                  <c:v>2.6098005771636901</c:v>
                </c:pt>
                <c:pt idx="6852">
                  <c:v>2.5134260654449401</c:v>
                </c:pt>
                <c:pt idx="6853">
                  <c:v>2.6216788291931099</c:v>
                </c:pt>
                <c:pt idx="6854">
                  <c:v>2.5511438846588099</c:v>
                </c:pt>
                <c:pt idx="6855">
                  <c:v>2.54857182502746</c:v>
                </c:pt>
                <c:pt idx="6856">
                  <c:v>2.53689384460449</c:v>
                </c:pt>
                <c:pt idx="6857">
                  <c:v>2.5739362239837602</c:v>
                </c:pt>
                <c:pt idx="6858">
                  <c:v>2.49500560760498</c:v>
                </c:pt>
                <c:pt idx="6859">
                  <c:v>2.6067724227905198</c:v>
                </c:pt>
                <c:pt idx="6860">
                  <c:v>2.5028653144836399</c:v>
                </c:pt>
                <c:pt idx="6861">
                  <c:v>2.4432213306427002</c:v>
                </c:pt>
                <c:pt idx="6862">
                  <c:v>2.4255084991454998</c:v>
                </c:pt>
                <c:pt idx="6863">
                  <c:v>2.59387826919555</c:v>
                </c:pt>
                <c:pt idx="6864">
                  <c:v>2.5398888587951598</c:v>
                </c:pt>
                <c:pt idx="6865">
                  <c:v>2.5096638202667201</c:v>
                </c:pt>
                <c:pt idx="6866">
                  <c:v>2.4777882099151598</c:v>
                </c:pt>
                <c:pt idx="6867">
                  <c:v>2.4958865642547599</c:v>
                </c:pt>
                <c:pt idx="6868">
                  <c:v>2.6241872310638401</c:v>
                </c:pt>
                <c:pt idx="6869">
                  <c:v>2.68906044960021</c:v>
                </c:pt>
                <c:pt idx="6870">
                  <c:v>2.6249520778656001</c:v>
                </c:pt>
                <c:pt idx="6871">
                  <c:v>2.56600713729858</c:v>
                </c:pt>
                <c:pt idx="6872">
                  <c:v>2.6007282733917201</c:v>
                </c:pt>
                <c:pt idx="6873">
                  <c:v>2.57665991783142</c:v>
                </c:pt>
                <c:pt idx="6874">
                  <c:v>2.62236356735229</c:v>
                </c:pt>
                <c:pt idx="6875">
                  <c:v>2.65490627288818</c:v>
                </c:pt>
                <c:pt idx="6876">
                  <c:v>2.4770879745483398</c:v>
                </c:pt>
                <c:pt idx="6877">
                  <c:v>2.53007817268371</c:v>
                </c:pt>
                <c:pt idx="6878">
                  <c:v>2.46018195152282</c:v>
                </c:pt>
                <c:pt idx="6879">
                  <c:v>2.4117131233215301</c:v>
                </c:pt>
                <c:pt idx="6880">
                  <c:v>2.4611935615539502</c:v>
                </c:pt>
                <c:pt idx="6881">
                  <c:v>2.46896195411682</c:v>
                </c:pt>
                <c:pt idx="6882">
                  <c:v>2.5295066833496</c:v>
                </c:pt>
                <c:pt idx="6883">
                  <c:v>2.54314708709716</c:v>
                </c:pt>
                <c:pt idx="6884">
                  <c:v>2.5670206546783398</c:v>
                </c:pt>
                <c:pt idx="6885">
                  <c:v>2.7437007427215501</c:v>
                </c:pt>
                <c:pt idx="6886">
                  <c:v>2.6272933483123699</c:v>
                </c:pt>
                <c:pt idx="6887">
                  <c:v>2.7735393047332701</c:v>
                </c:pt>
                <c:pt idx="6888">
                  <c:v>2.5947918891906698</c:v>
                </c:pt>
                <c:pt idx="6889">
                  <c:v>2.6477236747741699</c:v>
                </c:pt>
                <c:pt idx="6890">
                  <c:v>2.7378022670745801</c:v>
                </c:pt>
                <c:pt idx="6891">
                  <c:v>2.6408491134643501</c:v>
                </c:pt>
                <c:pt idx="6892">
                  <c:v>2.6813781261443999</c:v>
                </c:pt>
                <c:pt idx="6893">
                  <c:v>2.65541315078735</c:v>
                </c:pt>
                <c:pt idx="6894">
                  <c:v>2.63745093345642</c:v>
                </c:pt>
                <c:pt idx="6895">
                  <c:v>2.65388679504394</c:v>
                </c:pt>
                <c:pt idx="6896">
                  <c:v>2.6381356716156001</c:v>
                </c:pt>
                <c:pt idx="6897">
                  <c:v>2.5852484703063898</c:v>
                </c:pt>
                <c:pt idx="6898">
                  <c:v>2.5797529220581001</c:v>
                </c:pt>
                <c:pt idx="6899">
                  <c:v>2.5143246650695801</c:v>
                </c:pt>
                <c:pt idx="6900">
                  <c:v>2.4803280830383301</c:v>
                </c:pt>
                <c:pt idx="6901">
                  <c:v>2.5697333812713601</c:v>
                </c:pt>
                <c:pt idx="6902">
                  <c:v>2.4593195915222101</c:v>
                </c:pt>
                <c:pt idx="6903">
                  <c:v>2.5666205883026101</c:v>
                </c:pt>
                <c:pt idx="6904">
                  <c:v>2.5516376495361301</c:v>
                </c:pt>
                <c:pt idx="6905">
                  <c:v>2.6742072105407702</c:v>
                </c:pt>
                <c:pt idx="6906">
                  <c:v>2.6208019256591699</c:v>
                </c:pt>
                <c:pt idx="6907">
                  <c:v>2.60095858573913</c:v>
                </c:pt>
                <c:pt idx="6908">
                  <c:v>2.61097955703735</c:v>
                </c:pt>
                <c:pt idx="6909">
                  <c:v>2.55520367622375</c:v>
                </c:pt>
                <c:pt idx="6910">
                  <c:v>2.5880920886993399</c:v>
                </c:pt>
                <c:pt idx="6911">
                  <c:v>2.5638725757598801</c:v>
                </c:pt>
                <c:pt idx="6912">
                  <c:v>2.5505707263946502</c:v>
                </c:pt>
                <c:pt idx="6913">
                  <c:v>2.5992450714111301</c:v>
                </c:pt>
                <c:pt idx="6914">
                  <c:v>2.62481617927551</c:v>
                </c:pt>
                <c:pt idx="6915">
                  <c:v>2.6403849124908398</c:v>
                </c:pt>
                <c:pt idx="6916">
                  <c:v>2.7762212753295898</c:v>
                </c:pt>
                <c:pt idx="6917">
                  <c:v>2.6523182392120299</c:v>
                </c:pt>
                <c:pt idx="6918">
                  <c:v>2.5716667175292902</c:v>
                </c:pt>
                <c:pt idx="6919">
                  <c:v>2.5953271389007502</c:v>
                </c:pt>
                <c:pt idx="6920">
                  <c:v>2.6265709400177002</c:v>
                </c:pt>
                <c:pt idx="6921">
                  <c:v>2.5968825817108101</c:v>
                </c:pt>
                <c:pt idx="6922">
                  <c:v>2.47638940811157</c:v>
                </c:pt>
                <c:pt idx="6923">
                  <c:v>2.5402841567993102</c:v>
                </c:pt>
                <c:pt idx="6924">
                  <c:v>2.5338006019592201</c:v>
                </c:pt>
                <c:pt idx="6925">
                  <c:v>2.5902004241943302</c:v>
                </c:pt>
                <c:pt idx="6926">
                  <c:v>2.6226232051849299</c:v>
                </c:pt>
                <c:pt idx="6927">
                  <c:v>2.6624565124511701</c:v>
                </c:pt>
                <c:pt idx="6928">
                  <c:v>2.6279432773589999</c:v>
                </c:pt>
                <c:pt idx="6929">
                  <c:v>2.6366493701934801</c:v>
                </c:pt>
                <c:pt idx="6930">
                  <c:v>2.57934522628784</c:v>
                </c:pt>
                <c:pt idx="6931">
                  <c:v>2.5653526782989502</c:v>
                </c:pt>
                <c:pt idx="6932">
                  <c:v>2.62584352493286</c:v>
                </c:pt>
                <c:pt idx="6933">
                  <c:v>2.7098517417907702</c:v>
                </c:pt>
                <c:pt idx="6934">
                  <c:v>2.6376528739929199</c:v>
                </c:pt>
                <c:pt idx="6935">
                  <c:v>2.5152814388275102</c:v>
                </c:pt>
                <c:pt idx="6936">
                  <c:v>2.5557746887207</c:v>
                </c:pt>
                <c:pt idx="6937">
                  <c:v>2.5898778438568102</c:v>
                </c:pt>
                <c:pt idx="6938">
                  <c:v>2.5052323341369598</c:v>
                </c:pt>
                <c:pt idx="6939">
                  <c:v>2.5484561920165998</c:v>
                </c:pt>
                <c:pt idx="6940">
                  <c:v>2.4995083808898899</c:v>
                </c:pt>
                <c:pt idx="6941">
                  <c:v>2.5106709003448402</c:v>
                </c:pt>
                <c:pt idx="6942">
                  <c:v>2.4482858180999698</c:v>
                </c:pt>
                <c:pt idx="6943">
                  <c:v>2.4633872509002601</c:v>
                </c:pt>
                <c:pt idx="6944">
                  <c:v>2.4710438251495299</c:v>
                </c:pt>
                <c:pt idx="6945">
                  <c:v>2.5649678707122798</c:v>
                </c:pt>
                <c:pt idx="6946">
                  <c:v>2.5455570220947199</c:v>
                </c:pt>
                <c:pt idx="6947">
                  <c:v>2.5125892162322998</c:v>
                </c:pt>
                <c:pt idx="6948">
                  <c:v>2.4606363773345898</c:v>
                </c:pt>
                <c:pt idx="6949">
                  <c:v>2.5215938091278001</c:v>
                </c:pt>
                <c:pt idx="6950">
                  <c:v>2.57478427886962</c:v>
                </c:pt>
                <c:pt idx="6951">
                  <c:v>2.5854647159576398</c:v>
                </c:pt>
                <c:pt idx="6952">
                  <c:v>2.5404870510101301</c:v>
                </c:pt>
                <c:pt idx="6953">
                  <c:v>2.5074827671050999</c:v>
                </c:pt>
                <c:pt idx="6954">
                  <c:v>2.5970258712768501</c:v>
                </c:pt>
                <c:pt idx="6955">
                  <c:v>2.6020858287811199</c:v>
                </c:pt>
                <c:pt idx="6956">
                  <c:v>2.5300440788268999</c:v>
                </c:pt>
                <c:pt idx="6957">
                  <c:v>2.4600260257720898</c:v>
                </c:pt>
                <c:pt idx="6958">
                  <c:v>2.4960436820983798</c:v>
                </c:pt>
                <c:pt idx="6959">
                  <c:v>2.45439457893371</c:v>
                </c:pt>
                <c:pt idx="6960">
                  <c:v>2.46081089973449</c:v>
                </c:pt>
                <c:pt idx="6961">
                  <c:v>2.5584366321563698</c:v>
                </c:pt>
                <c:pt idx="6962">
                  <c:v>2.5723240375518799</c:v>
                </c:pt>
                <c:pt idx="6963">
                  <c:v>2.5414006710052401</c:v>
                </c:pt>
                <c:pt idx="6964">
                  <c:v>2.5056138038635201</c:v>
                </c:pt>
                <c:pt idx="6965">
                  <c:v>2.4511940479278498</c:v>
                </c:pt>
                <c:pt idx="6966">
                  <c:v>2.5028586387634202</c:v>
                </c:pt>
                <c:pt idx="6967">
                  <c:v>2.57745909690856</c:v>
                </c:pt>
                <c:pt idx="6968">
                  <c:v>2.5521254539489702</c:v>
                </c:pt>
                <c:pt idx="6969">
                  <c:v>2.56920194625854</c:v>
                </c:pt>
                <c:pt idx="6970">
                  <c:v>2.5376834869384699</c:v>
                </c:pt>
                <c:pt idx="6971">
                  <c:v>2.5658335685729901</c:v>
                </c:pt>
                <c:pt idx="6972">
                  <c:v>2.5173933506011901</c:v>
                </c:pt>
                <c:pt idx="6973">
                  <c:v>2.4830358028411799</c:v>
                </c:pt>
                <c:pt idx="6974">
                  <c:v>2.4417340755462602</c:v>
                </c:pt>
                <c:pt idx="6975">
                  <c:v>2.52813220024108</c:v>
                </c:pt>
                <c:pt idx="6976">
                  <c:v>2.4558286666870099</c:v>
                </c:pt>
                <c:pt idx="6977">
                  <c:v>2.4892153739929199</c:v>
                </c:pt>
                <c:pt idx="6978">
                  <c:v>2.5515565872192298</c:v>
                </c:pt>
                <c:pt idx="6979">
                  <c:v>2.4931156635284402</c:v>
                </c:pt>
                <c:pt idx="6980">
                  <c:v>2.5026164054870601</c:v>
                </c:pt>
                <c:pt idx="6981">
                  <c:v>2.5464022159576398</c:v>
                </c:pt>
                <c:pt idx="6982">
                  <c:v>2.5022714138031001</c:v>
                </c:pt>
                <c:pt idx="6983">
                  <c:v>2.54129886627197</c:v>
                </c:pt>
                <c:pt idx="6984">
                  <c:v>2.6001849174499498</c:v>
                </c:pt>
                <c:pt idx="6985">
                  <c:v>2.5542631149291899</c:v>
                </c:pt>
                <c:pt idx="6986">
                  <c:v>2.57572937011718</c:v>
                </c:pt>
                <c:pt idx="6987">
                  <c:v>2.59209775924682</c:v>
                </c:pt>
                <c:pt idx="6988">
                  <c:v>2.59580254554748</c:v>
                </c:pt>
                <c:pt idx="6989">
                  <c:v>2.4578752517700102</c:v>
                </c:pt>
                <c:pt idx="6990">
                  <c:v>2.6110167503356898</c:v>
                </c:pt>
                <c:pt idx="6991">
                  <c:v>2.6089920997619598</c:v>
                </c:pt>
                <c:pt idx="6992">
                  <c:v>2.4590435028076101</c:v>
                </c:pt>
                <c:pt idx="6993">
                  <c:v>2.5260317325592001</c:v>
                </c:pt>
                <c:pt idx="6994">
                  <c:v>2.5580358505249001</c:v>
                </c:pt>
                <c:pt idx="6995">
                  <c:v>2.5069956779479901</c:v>
                </c:pt>
                <c:pt idx="6996">
                  <c:v>2.4447278976440399</c:v>
                </c:pt>
                <c:pt idx="6997">
                  <c:v>2.4740173816680899</c:v>
                </c:pt>
                <c:pt idx="6998">
                  <c:v>2.5950140953063898</c:v>
                </c:pt>
                <c:pt idx="6999">
                  <c:v>2.6398832798004102</c:v>
                </c:pt>
                <c:pt idx="7000">
                  <c:v>2.5898056030273402</c:v>
                </c:pt>
                <c:pt idx="7001">
                  <c:v>2.5774352550506499</c:v>
                </c:pt>
                <c:pt idx="7002">
                  <c:v>2.4994342327117902</c:v>
                </c:pt>
                <c:pt idx="7003">
                  <c:v>2.6138961315154998</c:v>
                </c:pt>
                <c:pt idx="7004">
                  <c:v>2.60362672805786</c:v>
                </c:pt>
                <c:pt idx="7005">
                  <c:v>2.4857189655303902</c:v>
                </c:pt>
                <c:pt idx="7006">
                  <c:v>2.5290133953094398</c:v>
                </c:pt>
                <c:pt idx="7007">
                  <c:v>2.4727113246917698</c:v>
                </c:pt>
                <c:pt idx="7008">
                  <c:v>2.5140717029571502</c:v>
                </c:pt>
                <c:pt idx="7009">
                  <c:v>2.5656270980834899</c:v>
                </c:pt>
                <c:pt idx="7010">
                  <c:v>2.6665472984313898</c:v>
                </c:pt>
                <c:pt idx="7011">
                  <c:v>2.6229839324951101</c:v>
                </c:pt>
                <c:pt idx="7012">
                  <c:v>2.57683181762695</c:v>
                </c:pt>
                <c:pt idx="7013">
                  <c:v>2.5258052349090501</c:v>
                </c:pt>
                <c:pt idx="7014">
                  <c:v>2.5502974987029998</c:v>
                </c:pt>
                <c:pt idx="7015">
                  <c:v>2.5926373004913299</c:v>
                </c:pt>
                <c:pt idx="7016">
                  <c:v>2.6853654384613002</c:v>
                </c:pt>
                <c:pt idx="7017">
                  <c:v>2.7364585399627601</c:v>
                </c:pt>
                <c:pt idx="7018">
                  <c:v>2.83428931236267</c:v>
                </c:pt>
                <c:pt idx="7019">
                  <c:v>2.75473856925964</c:v>
                </c:pt>
                <c:pt idx="7020">
                  <c:v>2.6987919807434002</c:v>
                </c:pt>
                <c:pt idx="7021">
                  <c:v>2.7847361564636199</c:v>
                </c:pt>
                <c:pt idx="7022">
                  <c:v>2.69287705421447</c:v>
                </c:pt>
                <c:pt idx="7023">
                  <c:v>2.7015318870544398</c:v>
                </c:pt>
                <c:pt idx="7024">
                  <c:v>2.7909312248229901</c:v>
                </c:pt>
                <c:pt idx="7025">
                  <c:v>2.6599254608154199</c:v>
                </c:pt>
                <c:pt idx="7026">
                  <c:v>2.7206394672393799</c:v>
                </c:pt>
                <c:pt idx="7027">
                  <c:v>2.6480457782745299</c:v>
                </c:pt>
                <c:pt idx="7028">
                  <c:v>2.6207935810089098</c:v>
                </c:pt>
                <c:pt idx="7029">
                  <c:v>2.6309893131256099</c:v>
                </c:pt>
                <c:pt idx="7030">
                  <c:v>2.5393290519714302</c:v>
                </c:pt>
                <c:pt idx="7031">
                  <c:v>2.5753405094146702</c:v>
                </c:pt>
                <c:pt idx="7032">
                  <c:v>2.5181145668029701</c:v>
                </c:pt>
                <c:pt idx="7033">
                  <c:v>2.7055165767669598</c:v>
                </c:pt>
                <c:pt idx="7034">
                  <c:v>2.6239821910858101</c:v>
                </c:pt>
                <c:pt idx="7035">
                  <c:v>2.6468474864959699</c:v>
                </c:pt>
                <c:pt idx="7036">
                  <c:v>2.7685587406158398</c:v>
                </c:pt>
                <c:pt idx="7037">
                  <c:v>2.76902079582214</c:v>
                </c:pt>
                <c:pt idx="7038">
                  <c:v>2.6453146934509202</c:v>
                </c:pt>
                <c:pt idx="7039">
                  <c:v>2.6471602916717498</c:v>
                </c:pt>
                <c:pt idx="7040">
                  <c:v>2.7345952987670898</c:v>
                </c:pt>
                <c:pt idx="7041">
                  <c:v>2.58026766777038</c:v>
                </c:pt>
                <c:pt idx="7042">
                  <c:v>2.66186022758483</c:v>
                </c:pt>
                <c:pt idx="7043">
                  <c:v>2.7640697956085201</c:v>
                </c:pt>
                <c:pt idx="7044">
                  <c:v>2.5886821746826101</c:v>
                </c:pt>
                <c:pt idx="7045">
                  <c:v>2.63639140129089</c:v>
                </c:pt>
                <c:pt idx="7046">
                  <c:v>2.5994315147399898</c:v>
                </c:pt>
                <c:pt idx="7047">
                  <c:v>2.55246901512146</c:v>
                </c:pt>
                <c:pt idx="7048">
                  <c:v>2.58493947982788</c:v>
                </c:pt>
                <c:pt idx="7049">
                  <c:v>2.5358479022979701</c:v>
                </c:pt>
                <c:pt idx="7050">
                  <c:v>2.51646399497985</c:v>
                </c:pt>
                <c:pt idx="7051">
                  <c:v>2.4999818801879798</c:v>
                </c:pt>
                <c:pt idx="7052">
                  <c:v>2.5231480598449698</c:v>
                </c:pt>
                <c:pt idx="7053">
                  <c:v>2.69298839569091</c:v>
                </c:pt>
                <c:pt idx="7054">
                  <c:v>2.6924748420715301</c:v>
                </c:pt>
                <c:pt idx="7055">
                  <c:v>2.6530625820159899</c:v>
                </c:pt>
                <c:pt idx="7056">
                  <c:v>2.7398688793182302</c:v>
                </c:pt>
                <c:pt idx="7057">
                  <c:v>2.6607167720794598</c:v>
                </c:pt>
                <c:pt idx="7058">
                  <c:v>2.57295799255371</c:v>
                </c:pt>
                <c:pt idx="7059">
                  <c:v>2.5853586196899401</c:v>
                </c:pt>
                <c:pt idx="7060">
                  <c:v>2.63789582252502</c:v>
                </c:pt>
                <c:pt idx="7061">
                  <c:v>2.5603842735290501</c:v>
                </c:pt>
                <c:pt idx="7062">
                  <c:v>2.6551363468170099</c:v>
                </c:pt>
                <c:pt idx="7063">
                  <c:v>2.71339511871337</c:v>
                </c:pt>
                <c:pt idx="7064">
                  <c:v>2.7324521541595401</c:v>
                </c:pt>
                <c:pt idx="7065">
                  <c:v>2.6296818256378098</c:v>
                </c:pt>
                <c:pt idx="7066">
                  <c:v>2.7575569152832</c:v>
                </c:pt>
                <c:pt idx="7067">
                  <c:v>2.87867951393127</c:v>
                </c:pt>
                <c:pt idx="7068">
                  <c:v>2.6686794757843</c:v>
                </c:pt>
                <c:pt idx="7069">
                  <c:v>2.68560743331909</c:v>
                </c:pt>
                <c:pt idx="7070">
                  <c:v>2.6303253173828098</c:v>
                </c:pt>
                <c:pt idx="7071">
                  <c:v>2.6063587665557799</c:v>
                </c:pt>
                <c:pt idx="7072">
                  <c:v>2.5126926898956299</c:v>
                </c:pt>
                <c:pt idx="7073">
                  <c:v>2.5276951789855899</c:v>
                </c:pt>
                <c:pt idx="7074">
                  <c:v>2.6043903827667201</c:v>
                </c:pt>
                <c:pt idx="7075">
                  <c:v>2.6654632091522199</c:v>
                </c:pt>
                <c:pt idx="7076">
                  <c:v>2.5855519771575901</c:v>
                </c:pt>
                <c:pt idx="7077">
                  <c:v>2.58521175384521</c:v>
                </c:pt>
                <c:pt idx="7078">
                  <c:v>2.67136549949646</c:v>
                </c:pt>
                <c:pt idx="7079">
                  <c:v>2.52895188331604</c:v>
                </c:pt>
                <c:pt idx="7080">
                  <c:v>2.6613085269927899</c:v>
                </c:pt>
                <c:pt idx="7081">
                  <c:v>2.62591528892517</c:v>
                </c:pt>
                <c:pt idx="7082">
                  <c:v>2.7110350131988499</c:v>
                </c:pt>
                <c:pt idx="7083">
                  <c:v>2.6969087123870801</c:v>
                </c:pt>
                <c:pt idx="7084">
                  <c:v>2.7321476936340301</c:v>
                </c:pt>
                <c:pt idx="7085">
                  <c:v>2.7364401817321702</c:v>
                </c:pt>
                <c:pt idx="7086">
                  <c:v>2.6379756927490199</c:v>
                </c:pt>
                <c:pt idx="7087">
                  <c:v>2.6985237598419101</c:v>
                </c:pt>
                <c:pt idx="7088">
                  <c:v>2.7130782604217498</c:v>
                </c:pt>
                <c:pt idx="7089">
                  <c:v>2.7742416858672998</c:v>
                </c:pt>
                <c:pt idx="7090">
                  <c:v>2.70868492126464</c:v>
                </c:pt>
                <c:pt idx="7091">
                  <c:v>2.7111008167266801</c:v>
                </c:pt>
                <c:pt idx="7092">
                  <c:v>2.7354838848114</c:v>
                </c:pt>
                <c:pt idx="7093">
                  <c:v>2.6555008888244598</c:v>
                </c:pt>
                <c:pt idx="7094">
                  <c:v>2.6381309032440101</c:v>
                </c:pt>
                <c:pt idx="7095">
                  <c:v>2.6439821720123202</c:v>
                </c:pt>
                <c:pt idx="7096">
                  <c:v>2.4968683719635001</c:v>
                </c:pt>
                <c:pt idx="7097">
                  <c:v>2.6489520072936998</c:v>
                </c:pt>
                <c:pt idx="7098">
                  <c:v>2.6654686927795401</c:v>
                </c:pt>
                <c:pt idx="7099">
                  <c:v>2.6651329994201598</c:v>
                </c:pt>
                <c:pt idx="7100">
                  <c:v>2.6206462383270201</c:v>
                </c:pt>
                <c:pt idx="7101">
                  <c:v>2.7062382698059002</c:v>
                </c:pt>
                <c:pt idx="7102">
                  <c:v>2.5133016109466499</c:v>
                </c:pt>
                <c:pt idx="7103">
                  <c:v>2.5498049259185702</c:v>
                </c:pt>
                <c:pt idx="7104">
                  <c:v>2.6283648014068599</c:v>
                </c:pt>
                <c:pt idx="7105">
                  <c:v>2.9015045166015598</c:v>
                </c:pt>
                <c:pt idx="7106">
                  <c:v>2.7542085647582999</c:v>
                </c:pt>
                <c:pt idx="7107">
                  <c:v>2.6818809509277299</c:v>
                </c:pt>
                <c:pt idx="7108">
                  <c:v>2.8346500396728498</c:v>
                </c:pt>
                <c:pt idx="7109">
                  <c:v>3.0050625801086399</c:v>
                </c:pt>
                <c:pt idx="7110">
                  <c:v>2.89188528060913</c:v>
                </c:pt>
                <c:pt idx="7111">
                  <c:v>2.80299544334411</c:v>
                </c:pt>
                <c:pt idx="7112">
                  <c:v>2.64525842666625</c:v>
                </c:pt>
                <c:pt idx="7113">
                  <c:v>2.6661465167999201</c:v>
                </c:pt>
                <c:pt idx="7114">
                  <c:v>2.63259530067443</c:v>
                </c:pt>
                <c:pt idx="7115">
                  <c:v>2.5989511013031001</c:v>
                </c:pt>
                <c:pt idx="7116">
                  <c:v>2.6997151374816801</c:v>
                </c:pt>
                <c:pt idx="7117">
                  <c:v>2.6606869697570801</c:v>
                </c:pt>
                <c:pt idx="7118">
                  <c:v>2.6463193893432599</c:v>
                </c:pt>
                <c:pt idx="7119">
                  <c:v>2.7117776870727499</c:v>
                </c:pt>
                <c:pt idx="7120">
                  <c:v>2.79137063026428</c:v>
                </c:pt>
                <c:pt idx="7121">
                  <c:v>2.72032117843627</c:v>
                </c:pt>
                <c:pt idx="7122">
                  <c:v>2.6356675624847399</c:v>
                </c:pt>
                <c:pt idx="7123">
                  <c:v>2.5562348365783598</c:v>
                </c:pt>
                <c:pt idx="7124">
                  <c:v>2.5905120372772199</c:v>
                </c:pt>
                <c:pt idx="7125">
                  <c:v>2.6747043132781898</c:v>
                </c:pt>
                <c:pt idx="7126">
                  <c:v>2.6119177341461102</c:v>
                </c:pt>
                <c:pt idx="7127">
                  <c:v>2.59608650207519</c:v>
                </c:pt>
                <c:pt idx="7128">
                  <c:v>2.63399338722229</c:v>
                </c:pt>
                <c:pt idx="7129">
                  <c:v>2.74603939056396</c:v>
                </c:pt>
                <c:pt idx="7130">
                  <c:v>2.6917583942413299</c:v>
                </c:pt>
                <c:pt idx="7131">
                  <c:v>2.6293556690215998</c:v>
                </c:pt>
                <c:pt idx="7132">
                  <c:v>2.5707583427429199</c:v>
                </c:pt>
                <c:pt idx="7133">
                  <c:v>2.5768172740936199</c:v>
                </c:pt>
                <c:pt idx="7134">
                  <c:v>2.7009499073028498</c:v>
                </c:pt>
                <c:pt idx="7135">
                  <c:v>2.55796790122985</c:v>
                </c:pt>
                <c:pt idx="7136">
                  <c:v>2.5815072059631299</c:v>
                </c:pt>
                <c:pt idx="7137">
                  <c:v>2.61444044113159</c:v>
                </c:pt>
                <c:pt idx="7138">
                  <c:v>2.7053520679473801</c:v>
                </c:pt>
                <c:pt idx="7139">
                  <c:v>2.5585350990295401</c:v>
                </c:pt>
                <c:pt idx="7140">
                  <c:v>2.5501110553741402</c:v>
                </c:pt>
                <c:pt idx="7141">
                  <c:v>2.6580450534820499</c:v>
                </c:pt>
                <c:pt idx="7142">
                  <c:v>2.5218093395233101</c:v>
                </c:pt>
                <c:pt idx="7143">
                  <c:v>2.58644294738769</c:v>
                </c:pt>
                <c:pt idx="7144">
                  <c:v>2.6252090930938698</c:v>
                </c:pt>
                <c:pt idx="7145">
                  <c:v>2.6993477344512899</c:v>
                </c:pt>
                <c:pt idx="7146">
                  <c:v>2.55591416358947</c:v>
                </c:pt>
                <c:pt idx="7147">
                  <c:v>2.5409007072448699</c:v>
                </c:pt>
                <c:pt idx="7148">
                  <c:v>2.5357034206390301</c:v>
                </c:pt>
                <c:pt idx="7149">
                  <c:v>2.4914484024047798</c:v>
                </c:pt>
                <c:pt idx="7150">
                  <c:v>2.55517125129699</c:v>
                </c:pt>
                <c:pt idx="7151">
                  <c:v>2.58483386039733</c:v>
                </c:pt>
                <c:pt idx="7152">
                  <c:v>2.5779852867126398</c:v>
                </c:pt>
                <c:pt idx="7153">
                  <c:v>2.5859465599060001</c:v>
                </c:pt>
                <c:pt idx="7154">
                  <c:v>2.56090140342712</c:v>
                </c:pt>
                <c:pt idx="7155">
                  <c:v>2.5434789657592698</c:v>
                </c:pt>
                <c:pt idx="7156">
                  <c:v>2.4876196384429901</c:v>
                </c:pt>
                <c:pt idx="7157">
                  <c:v>2.4596652984619101</c:v>
                </c:pt>
                <c:pt idx="7158">
                  <c:v>2.5459277629852202</c:v>
                </c:pt>
                <c:pt idx="7159">
                  <c:v>2.4431667327880802</c:v>
                </c:pt>
                <c:pt idx="7160">
                  <c:v>2.4740509986877401</c:v>
                </c:pt>
                <c:pt idx="7161">
                  <c:v>2.5107338428497301</c:v>
                </c:pt>
                <c:pt idx="7162">
                  <c:v>2.5320289134979199</c:v>
                </c:pt>
                <c:pt idx="7163">
                  <c:v>2.5991253852844198</c:v>
                </c:pt>
                <c:pt idx="7164">
                  <c:v>2.63093042373657</c:v>
                </c:pt>
                <c:pt idx="7165">
                  <c:v>2.6354522705078098</c:v>
                </c:pt>
                <c:pt idx="7166">
                  <c:v>2.5514709949493399</c:v>
                </c:pt>
                <c:pt idx="7167">
                  <c:v>2.57930588722229</c:v>
                </c:pt>
                <c:pt idx="7168">
                  <c:v>2.5898911952972399</c:v>
                </c:pt>
                <c:pt idx="7169">
                  <c:v>2.5333211421966499</c:v>
                </c:pt>
                <c:pt idx="7170">
                  <c:v>2.5675199031829798</c:v>
                </c:pt>
                <c:pt idx="7171">
                  <c:v>2.5410962104797301</c:v>
                </c:pt>
                <c:pt idx="7172">
                  <c:v>2.5197191238403298</c:v>
                </c:pt>
                <c:pt idx="7173">
                  <c:v>2.5392146110534601</c:v>
                </c:pt>
                <c:pt idx="7174">
                  <c:v>2.4783508777618399</c:v>
                </c:pt>
                <c:pt idx="7175">
                  <c:v>2.5433032512664702</c:v>
                </c:pt>
                <c:pt idx="7176">
                  <c:v>2.5957887172698899</c:v>
                </c:pt>
                <c:pt idx="7177">
                  <c:v>2.59523272514343</c:v>
                </c:pt>
                <c:pt idx="7178">
                  <c:v>2.59378457069396</c:v>
                </c:pt>
                <c:pt idx="7179">
                  <c:v>2.6572585105895898</c:v>
                </c:pt>
                <c:pt idx="7180">
                  <c:v>2.47147536277771</c:v>
                </c:pt>
                <c:pt idx="7181">
                  <c:v>2.58015704154968</c:v>
                </c:pt>
                <c:pt idx="7182">
                  <c:v>2.5481593608856201</c:v>
                </c:pt>
                <c:pt idx="7183">
                  <c:v>2.6405506134033199</c:v>
                </c:pt>
                <c:pt idx="7184">
                  <c:v>2.55401563644409</c:v>
                </c:pt>
                <c:pt idx="7185">
                  <c:v>2.6204524040222101</c:v>
                </c:pt>
                <c:pt idx="7186">
                  <c:v>2.6421694755554199</c:v>
                </c:pt>
                <c:pt idx="7187">
                  <c:v>2.5494508743286102</c:v>
                </c:pt>
                <c:pt idx="7188">
                  <c:v>2.5926349163055402</c:v>
                </c:pt>
                <c:pt idx="7189">
                  <c:v>2.6612987518310498</c:v>
                </c:pt>
                <c:pt idx="7190">
                  <c:v>2.5863454341888401</c:v>
                </c:pt>
                <c:pt idx="7191">
                  <c:v>2.59321856498718</c:v>
                </c:pt>
                <c:pt idx="7192">
                  <c:v>2.60709476470947</c:v>
                </c:pt>
                <c:pt idx="7193">
                  <c:v>2.58399081230163</c:v>
                </c:pt>
                <c:pt idx="7194">
                  <c:v>2.6900715827941801</c:v>
                </c:pt>
                <c:pt idx="7195">
                  <c:v>2.6843285560607901</c:v>
                </c:pt>
                <c:pt idx="7196">
                  <c:v>2.6256217956542902</c:v>
                </c:pt>
                <c:pt idx="7197">
                  <c:v>2.6341571807861301</c:v>
                </c:pt>
                <c:pt idx="7198">
                  <c:v>2.6834440231323198</c:v>
                </c:pt>
                <c:pt idx="7199">
                  <c:v>2.60969758033752</c:v>
                </c:pt>
                <c:pt idx="7200">
                  <c:v>2.58525037765502</c:v>
                </c:pt>
                <c:pt idx="7201">
                  <c:v>2.5678250789642298</c:v>
                </c:pt>
                <c:pt idx="7202">
                  <c:v>2.56027007102966</c:v>
                </c:pt>
                <c:pt idx="7203">
                  <c:v>2.5599918365478498</c:v>
                </c:pt>
                <c:pt idx="7204">
                  <c:v>2.70006895065307</c:v>
                </c:pt>
                <c:pt idx="7205">
                  <c:v>2.6910445690154998</c:v>
                </c:pt>
                <c:pt idx="7206">
                  <c:v>2.6908504962921098</c:v>
                </c:pt>
                <c:pt idx="7207">
                  <c:v>2.6175334453582701</c:v>
                </c:pt>
                <c:pt idx="7208">
                  <c:v>2.7075610160827601</c:v>
                </c:pt>
                <c:pt idx="7209">
                  <c:v>2.6012279987335201</c:v>
                </c:pt>
                <c:pt idx="7210">
                  <c:v>2.7161765098571702</c:v>
                </c:pt>
                <c:pt idx="7211">
                  <c:v>2.5958557128906201</c:v>
                </c:pt>
                <c:pt idx="7212">
                  <c:v>2.6329443454742401</c:v>
                </c:pt>
                <c:pt idx="7213">
                  <c:v>2.55593585968017</c:v>
                </c:pt>
                <c:pt idx="7214">
                  <c:v>2.5127136707305899</c:v>
                </c:pt>
                <c:pt idx="7215">
                  <c:v>2.5572757720947199</c:v>
                </c:pt>
                <c:pt idx="7216">
                  <c:v>2.4646978378295898</c:v>
                </c:pt>
                <c:pt idx="7217">
                  <c:v>2.5146512985229399</c:v>
                </c:pt>
                <c:pt idx="7218">
                  <c:v>2.5549345016479399</c:v>
                </c:pt>
                <c:pt idx="7219">
                  <c:v>2.5363783836364702</c:v>
                </c:pt>
                <c:pt idx="7220">
                  <c:v>2.4964063167571999</c:v>
                </c:pt>
                <c:pt idx="7221">
                  <c:v>2.4238858222961399</c:v>
                </c:pt>
                <c:pt idx="7222">
                  <c:v>2.4919970035552899</c:v>
                </c:pt>
                <c:pt idx="7223">
                  <c:v>2.49991774559021</c:v>
                </c:pt>
                <c:pt idx="7224">
                  <c:v>2.4196419715881299</c:v>
                </c:pt>
                <c:pt idx="7225">
                  <c:v>2.5041866302490199</c:v>
                </c:pt>
                <c:pt idx="7226">
                  <c:v>2.5981965065002401</c:v>
                </c:pt>
                <c:pt idx="7227">
                  <c:v>2.5602648258209202</c:v>
                </c:pt>
                <c:pt idx="7228">
                  <c:v>2.3708302974700901</c:v>
                </c:pt>
                <c:pt idx="7229">
                  <c:v>2.4804723262786799</c:v>
                </c:pt>
                <c:pt idx="7230">
                  <c:v>2.4498362541198699</c:v>
                </c:pt>
                <c:pt idx="7231">
                  <c:v>2.5658888816833398</c:v>
                </c:pt>
                <c:pt idx="7232">
                  <c:v>2.5574452877044598</c:v>
                </c:pt>
                <c:pt idx="7233">
                  <c:v>2.5483477115631099</c:v>
                </c:pt>
                <c:pt idx="7234">
                  <c:v>2.5466339588165199</c:v>
                </c:pt>
                <c:pt idx="7235">
                  <c:v>2.5521352291107098</c:v>
                </c:pt>
                <c:pt idx="7236">
                  <c:v>2.5012431144714302</c:v>
                </c:pt>
                <c:pt idx="7237">
                  <c:v>2.5264019966125399</c:v>
                </c:pt>
                <c:pt idx="7238">
                  <c:v>2.4757335186004599</c:v>
                </c:pt>
                <c:pt idx="7239">
                  <c:v>2.56202816963195</c:v>
                </c:pt>
                <c:pt idx="7240">
                  <c:v>2.6326830387115399</c:v>
                </c:pt>
                <c:pt idx="7241">
                  <c:v>2.5411927700042698</c:v>
                </c:pt>
                <c:pt idx="7242">
                  <c:v>2.84340143203735</c:v>
                </c:pt>
                <c:pt idx="7243">
                  <c:v>2.7147176265716499</c:v>
                </c:pt>
                <c:pt idx="7244">
                  <c:v>2.78883957862854</c:v>
                </c:pt>
                <c:pt idx="7245">
                  <c:v>2.65188360214233</c:v>
                </c:pt>
                <c:pt idx="7246">
                  <c:v>2.6250643730163499</c:v>
                </c:pt>
                <c:pt idx="7247">
                  <c:v>2.6592884063720699</c:v>
                </c:pt>
                <c:pt idx="7248">
                  <c:v>2.6391441822052002</c:v>
                </c:pt>
                <c:pt idx="7249">
                  <c:v>2.6562533378600999</c:v>
                </c:pt>
                <c:pt idx="7250">
                  <c:v>2.6673824787139799</c:v>
                </c:pt>
                <c:pt idx="7251">
                  <c:v>2.66248202323913</c:v>
                </c:pt>
                <c:pt idx="7252">
                  <c:v>2.7651984691619802</c:v>
                </c:pt>
                <c:pt idx="7253">
                  <c:v>2.57119488716125</c:v>
                </c:pt>
                <c:pt idx="7254">
                  <c:v>2.6401937007903999</c:v>
                </c:pt>
                <c:pt idx="7255">
                  <c:v>2.5914905071258501</c:v>
                </c:pt>
                <c:pt idx="7256">
                  <c:v>2.6229834556579501</c:v>
                </c:pt>
                <c:pt idx="7257">
                  <c:v>2.5281915664672798</c:v>
                </c:pt>
                <c:pt idx="7258">
                  <c:v>2.56486868858337</c:v>
                </c:pt>
                <c:pt idx="7259">
                  <c:v>2.5452952384948699</c:v>
                </c:pt>
                <c:pt idx="7260">
                  <c:v>2.5011637210845898</c:v>
                </c:pt>
                <c:pt idx="7261">
                  <c:v>2.5278027057647701</c:v>
                </c:pt>
                <c:pt idx="7262">
                  <c:v>2.5011777877807599</c:v>
                </c:pt>
                <c:pt idx="7263">
                  <c:v>2.5718135833740199</c:v>
                </c:pt>
                <c:pt idx="7264">
                  <c:v>2.5206632614135698</c:v>
                </c:pt>
                <c:pt idx="7265">
                  <c:v>2.5312221050262398</c:v>
                </c:pt>
                <c:pt idx="7266">
                  <c:v>2.51618480682373</c:v>
                </c:pt>
                <c:pt idx="7267">
                  <c:v>2.61202049255371</c:v>
                </c:pt>
                <c:pt idx="7268">
                  <c:v>2.4628171920776301</c:v>
                </c:pt>
                <c:pt idx="7269">
                  <c:v>2.5154168605804399</c:v>
                </c:pt>
                <c:pt idx="7270">
                  <c:v>2.5604674816131499</c:v>
                </c:pt>
                <c:pt idx="7271">
                  <c:v>2.5633273124694802</c:v>
                </c:pt>
                <c:pt idx="7272">
                  <c:v>2.6211693286895699</c:v>
                </c:pt>
                <c:pt idx="7273">
                  <c:v>2.5566730499267498</c:v>
                </c:pt>
                <c:pt idx="7274">
                  <c:v>2.6833460330963099</c:v>
                </c:pt>
                <c:pt idx="7275">
                  <c:v>2.6440451145172101</c:v>
                </c:pt>
                <c:pt idx="7276">
                  <c:v>2.5353412628173801</c:v>
                </c:pt>
                <c:pt idx="7277">
                  <c:v>2.5542433261871298</c:v>
                </c:pt>
                <c:pt idx="7278">
                  <c:v>2.6165237426757799</c:v>
                </c:pt>
                <c:pt idx="7279">
                  <c:v>2.6248090267181299</c:v>
                </c:pt>
                <c:pt idx="7280">
                  <c:v>2.5909550189971902</c:v>
                </c:pt>
                <c:pt idx="7281">
                  <c:v>2.5885851383209202</c:v>
                </c:pt>
                <c:pt idx="7282">
                  <c:v>2.5416085720062198</c:v>
                </c:pt>
                <c:pt idx="7283">
                  <c:v>2.47824501991271</c:v>
                </c:pt>
                <c:pt idx="7284">
                  <c:v>2.4667396545410099</c:v>
                </c:pt>
                <c:pt idx="7285">
                  <c:v>2.5079967975616402</c:v>
                </c:pt>
                <c:pt idx="7286">
                  <c:v>2.5115196704864502</c:v>
                </c:pt>
                <c:pt idx="7287">
                  <c:v>2.6352567672729399</c:v>
                </c:pt>
                <c:pt idx="7288">
                  <c:v>2.5185785293579102</c:v>
                </c:pt>
                <c:pt idx="7289">
                  <c:v>2.7104859352111799</c:v>
                </c:pt>
                <c:pt idx="7290">
                  <c:v>2.69426417350769</c:v>
                </c:pt>
                <c:pt idx="7291">
                  <c:v>2.6389026641845699</c:v>
                </c:pt>
                <c:pt idx="7292">
                  <c:v>2.6342933177947998</c:v>
                </c:pt>
                <c:pt idx="7293">
                  <c:v>2.72673416137695</c:v>
                </c:pt>
                <c:pt idx="7294">
                  <c:v>2.5422823429107599</c:v>
                </c:pt>
                <c:pt idx="7295">
                  <c:v>2.57529473304748</c:v>
                </c:pt>
                <c:pt idx="7296">
                  <c:v>2.6474962234496999</c:v>
                </c:pt>
                <c:pt idx="7297">
                  <c:v>2.5222823619842498</c:v>
                </c:pt>
                <c:pt idx="7298">
                  <c:v>2.4368824958801198</c:v>
                </c:pt>
                <c:pt idx="7299">
                  <c:v>2.5238542556762602</c:v>
                </c:pt>
                <c:pt idx="7300">
                  <c:v>2.5946621894836399</c:v>
                </c:pt>
                <c:pt idx="7301">
                  <c:v>2.4862809181213299</c:v>
                </c:pt>
                <c:pt idx="7302">
                  <c:v>2.57748079299926</c:v>
                </c:pt>
                <c:pt idx="7303">
                  <c:v>2.5720844268798801</c:v>
                </c:pt>
                <c:pt idx="7304">
                  <c:v>2.6336698532104399</c:v>
                </c:pt>
                <c:pt idx="7305">
                  <c:v>2.6820387840270898</c:v>
                </c:pt>
                <c:pt idx="7306">
                  <c:v>2.72829842567443</c:v>
                </c:pt>
                <c:pt idx="7307">
                  <c:v>2.71770048141479</c:v>
                </c:pt>
                <c:pt idx="7308">
                  <c:v>2.5832955837249698</c:v>
                </c:pt>
                <c:pt idx="7309">
                  <c:v>2.6786179542541499</c:v>
                </c:pt>
                <c:pt idx="7310">
                  <c:v>2.7582097053527801</c:v>
                </c:pt>
                <c:pt idx="7311">
                  <c:v>2.5956349372863698</c:v>
                </c:pt>
                <c:pt idx="7312">
                  <c:v>2.5395660400390598</c:v>
                </c:pt>
                <c:pt idx="7313">
                  <c:v>2.6234769821166899</c:v>
                </c:pt>
                <c:pt idx="7314">
                  <c:v>2.6786396503448402</c:v>
                </c:pt>
                <c:pt idx="7315">
                  <c:v>2.6870837211608798</c:v>
                </c:pt>
                <c:pt idx="7316">
                  <c:v>2.70502710342407</c:v>
                </c:pt>
                <c:pt idx="7317">
                  <c:v>2.5351133346557599</c:v>
                </c:pt>
                <c:pt idx="7318">
                  <c:v>2.4522252082824698</c:v>
                </c:pt>
                <c:pt idx="7319">
                  <c:v>2.59493064880371</c:v>
                </c:pt>
                <c:pt idx="7320">
                  <c:v>2.60487556457519</c:v>
                </c:pt>
                <c:pt idx="7321">
                  <c:v>2.6105210781097399</c:v>
                </c:pt>
                <c:pt idx="7322">
                  <c:v>2.63501596450805</c:v>
                </c:pt>
                <c:pt idx="7323">
                  <c:v>2.6049659252166699</c:v>
                </c:pt>
                <c:pt idx="7324">
                  <c:v>2.5885238647460902</c:v>
                </c:pt>
                <c:pt idx="7325">
                  <c:v>2.6404674053192099</c:v>
                </c:pt>
                <c:pt idx="7326">
                  <c:v>2.66598153114318</c:v>
                </c:pt>
                <c:pt idx="7327">
                  <c:v>2.5700833797454798</c:v>
                </c:pt>
                <c:pt idx="7328">
                  <c:v>2.5444052219390798</c:v>
                </c:pt>
                <c:pt idx="7329">
                  <c:v>2.5813679695129301</c:v>
                </c:pt>
                <c:pt idx="7330">
                  <c:v>2.5081322193145699</c:v>
                </c:pt>
                <c:pt idx="7331">
                  <c:v>2.4761483669281001</c:v>
                </c:pt>
                <c:pt idx="7332">
                  <c:v>2.5938739776611301</c:v>
                </c:pt>
                <c:pt idx="7333">
                  <c:v>2.52643871307373</c:v>
                </c:pt>
                <c:pt idx="7334">
                  <c:v>2.6576011180877601</c:v>
                </c:pt>
                <c:pt idx="7335">
                  <c:v>2.6457233428954998</c:v>
                </c:pt>
                <c:pt idx="7336">
                  <c:v>2.6774084568023602</c:v>
                </c:pt>
                <c:pt idx="7337">
                  <c:v>2.6167113780975302</c:v>
                </c:pt>
                <c:pt idx="7338">
                  <c:v>2.59841561317443</c:v>
                </c:pt>
                <c:pt idx="7339">
                  <c:v>2.5372364521026598</c:v>
                </c:pt>
                <c:pt idx="7340">
                  <c:v>2.6090164184570299</c:v>
                </c:pt>
                <c:pt idx="7341">
                  <c:v>2.5623080730438201</c:v>
                </c:pt>
                <c:pt idx="7342">
                  <c:v>2.5806324481964098</c:v>
                </c:pt>
                <c:pt idx="7343">
                  <c:v>2.5533130168914702</c:v>
                </c:pt>
                <c:pt idx="7344">
                  <c:v>2.57176542282104</c:v>
                </c:pt>
                <c:pt idx="7345">
                  <c:v>2.6829099655151301</c:v>
                </c:pt>
                <c:pt idx="7346">
                  <c:v>2.67454504966735</c:v>
                </c:pt>
                <c:pt idx="7347">
                  <c:v>2.6845154762268</c:v>
                </c:pt>
                <c:pt idx="7348">
                  <c:v>2.6251592636108398</c:v>
                </c:pt>
                <c:pt idx="7349">
                  <c:v>2.6021199226379301</c:v>
                </c:pt>
                <c:pt idx="7350">
                  <c:v>2.5549552440643302</c:v>
                </c:pt>
                <c:pt idx="7351">
                  <c:v>2.5304892063140798</c:v>
                </c:pt>
                <c:pt idx="7352">
                  <c:v>2.5910789966583199</c:v>
                </c:pt>
                <c:pt idx="7353">
                  <c:v>2.5861511230468701</c:v>
                </c:pt>
                <c:pt idx="7354">
                  <c:v>2.6447715759277299</c:v>
                </c:pt>
                <c:pt idx="7355">
                  <c:v>2.6824855804443302</c:v>
                </c:pt>
                <c:pt idx="7356">
                  <c:v>2.64468097686767</c:v>
                </c:pt>
                <c:pt idx="7357">
                  <c:v>2.61991834640502</c:v>
                </c:pt>
                <c:pt idx="7358">
                  <c:v>2.5031421184539702</c:v>
                </c:pt>
                <c:pt idx="7359">
                  <c:v>2.58564233779907</c:v>
                </c:pt>
                <c:pt idx="7360">
                  <c:v>2.6371431350707999</c:v>
                </c:pt>
                <c:pt idx="7361">
                  <c:v>2.6419115066528298</c:v>
                </c:pt>
                <c:pt idx="7362">
                  <c:v>2.6517665386199898</c:v>
                </c:pt>
                <c:pt idx="7363">
                  <c:v>2.6501190662384002</c:v>
                </c:pt>
                <c:pt idx="7364">
                  <c:v>2.6642718315124498</c:v>
                </c:pt>
                <c:pt idx="7365">
                  <c:v>2.7000985145568799</c:v>
                </c:pt>
                <c:pt idx="7366">
                  <c:v>2.7931590080261199</c:v>
                </c:pt>
                <c:pt idx="7367">
                  <c:v>2.64392733573913</c:v>
                </c:pt>
                <c:pt idx="7368">
                  <c:v>2.6925766468047998</c:v>
                </c:pt>
                <c:pt idx="7369">
                  <c:v>2.55471420288085</c:v>
                </c:pt>
                <c:pt idx="7370">
                  <c:v>2.5625219345092698</c:v>
                </c:pt>
                <c:pt idx="7371">
                  <c:v>2.6209557056427002</c:v>
                </c:pt>
                <c:pt idx="7372">
                  <c:v>2.5291180610656698</c:v>
                </c:pt>
                <c:pt idx="7373">
                  <c:v>2.5751993656158398</c:v>
                </c:pt>
                <c:pt idx="7374">
                  <c:v>2.6079196929931601</c:v>
                </c:pt>
                <c:pt idx="7375">
                  <c:v>2.5951619148254301</c:v>
                </c:pt>
                <c:pt idx="7376">
                  <c:v>2.6883120536804199</c:v>
                </c:pt>
                <c:pt idx="7377">
                  <c:v>2.7306828498840301</c:v>
                </c:pt>
                <c:pt idx="7378">
                  <c:v>2.6354949474334699</c:v>
                </c:pt>
                <c:pt idx="7379">
                  <c:v>2.54004502296447</c:v>
                </c:pt>
                <c:pt idx="7380">
                  <c:v>2.5376851558685298</c:v>
                </c:pt>
                <c:pt idx="7381">
                  <c:v>2.6544387340545601</c:v>
                </c:pt>
                <c:pt idx="7382">
                  <c:v>2.5557906627654998</c:v>
                </c:pt>
                <c:pt idx="7383">
                  <c:v>2.51883769035339</c:v>
                </c:pt>
                <c:pt idx="7384">
                  <c:v>2.7179191112518302</c:v>
                </c:pt>
                <c:pt idx="7385">
                  <c:v>2.6761693954467698</c:v>
                </c:pt>
                <c:pt idx="7386">
                  <c:v>2.6745908260345401</c:v>
                </c:pt>
                <c:pt idx="7387">
                  <c:v>2.7063086032867401</c:v>
                </c:pt>
                <c:pt idx="7388">
                  <c:v>2.6531512737274099</c:v>
                </c:pt>
                <c:pt idx="7389">
                  <c:v>2.5981132984161301</c:v>
                </c:pt>
                <c:pt idx="7390">
                  <c:v>2.5863659381866402</c:v>
                </c:pt>
                <c:pt idx="7391">
                  <c:v>2.4949569702148402</c:v>
                </c:pt>
                <c:pt idx="7392">
                  <c:v>2.50048828125</c:v>
                </c:pt>
                <c:pt idx="7393">
                  <c:v>2.5949537754058798</c:v>
                </c:pt>
                <c:pt idx="7394">
                  <c:v>2.6498262882232599</c:v>
                </c:pt>
                <c:pt idx="7395">
                  <c:v>2.5498719215393</c:v>
                </c:pt>
                <c:pt idx="7396">
                  <c:v>2.6475415229797301</c:v>
                </c:pt>
                <c:pt idx="7397">
                  <c:v>2.6734702587127601</c:v>
                </c:pt>
                <c:pt idx="7398">
                  <c:v>2.54729104042053</c:v>
                </c:pt>
                <c:pt idx="7399">
                  <c:v>2.7231459617614702</c:v>
                </c:pt>
                <c:pt idx="7400">
                  <c:v>2.8089213371276802</c:v>
                </c:pt>
                <c:pt idx="7401">
                  <c:v>2.86143922805786</c:v>
                </c:pt>
                <c:pt idx="7402">
                  <c:v>2.8190610408782901</c:v>
                </c:pt>
                <c:pt idx="7403">
                  <c:v>2.7328608036041202</c:v>
                </c:pt>
                <c:pt idx="7404">
                  <c:v>2.7373902797698899</c:v>
                </c:pt>
                <c:pt idx="7405">
                  <c:v>2.78287672996521</c:v>
                </c:pt>
                <c:pt idx="7406">
                  <c:v>2.83444023132324</c:v>
                </c:pt>
                <c:pt idx="7407">
                  <c:v>2.7828135490417401</c:v>
                </c:pt>
                <c:pt idx="7408">
                  <c:v>2.6876640319824201</c:v>
                </c:pt>
                <c:pt idx="7409">
                  <c:v>2.5712628364562899</c:v>
                </c:pt>
                <c:pt idx="7410">
                  <c:v>2.7800340652465798</c:v>
                </c:pt>
                <c:pt idx="7411">
                  <c:v>2.70096683502197</c:v>
                </c:pt>
                <c:pt idx="7412">
                  <c:v>2.6315224170684801</c:v>
                </c:pt>
                <c:pt idx="7413">
                  <c:v>2.55336117744445</c:v>
                </c:pt>
                <c:pt idx="7414">
                  <c:v>2.6134269237518302</c:v>
                </c:pt>
                <c:pt idx="7415">
                  <c:v>2.6163439750671298</c:v>
                </c:pt>
                <c:pt idx="7416">
                  <c:v>2.7550809383392298</c:v>
                </c:pt>
                <c:pt idx="7417">
                  <c:v>2.63893270492553</c:v>
                </c:pt>
                <c:pt idx="7418">
                  <c:v>2.4568507671356201</c:v>
                </c:pt>
                <c:pt idx="7419">
                  <c:v>2.4765200614929199</c:v>
                </c:pt>
                <c:pt idx="7420">
                  <c:v>2.4981629848480198</c:v>
                </c:pt>
                <c:pt idx="7421">
                  <c:v>2.4464819431304901</c:v>
                </c:pt>
                <c:pt idx="7422">
                  <c:v>2.58243727684021</c:v>
                </c:pt>
                <c:pt idx="7423">
                  <c:v>2.5443081855773899</c:v>
                </c:pt>
                <c:pt idx="7424">
                  <c:v>2.52342629432678</c:v>
                </c:pt>
                <c:pt idx="7425">
                  <c:v>2.5876145362853999</c:v>
                </c:pt>
                <c:pt idx="7426">
                  <c:v>2.6684539318084699</c:v>
                </c:pt>
                <c:pt idx="7427">
                  <c:v>2.6443200111389098</c:v>
                </c:pt>
                <c:pt idx="7428">
                  <c:v>2.5386745929718</c:v>
                </c:pt>
                <c:pt idx="7429">
                  <c:v>2.5538346767425502</c:v>
                </c:pt>
                <c:pt idx="7430">
                  <c:v>2.6075949668884202</c:v>
                </c:pt>
                <c:pt idx="7431">
                  <c:v>2.6651465892791699</c:v>
                </c:pt>
                <c:pt idx="7432">
                  <c:v>2.5916345119476301</c:v>
                </c:pt>
                <c:pt idx="7433">
                  <c:v>2.7038693428039502</c:v>
                </c:pt>
                <c:pt idx="7434">
                  <c:v>2.6188602447509699</c:v>
                </c:pt>
                <c:pt idx="7435">
                  <c:v>2.63376712799072</c:v>
                </c:pt>
                <c:pt idx="7436">
                  <c:v>2.6800086498260498</c:v>
                </c:pt>
                <c:pt idx="7437">
                  <c:v>2.6780531406402499</c:v>
                </c:pt>
                <c:pt idx="7438">
                  <c:v>2.56394219398498</c:v>
                </c:pt>
                <c:pt idx="7439">
                  <c:v>2.5487966537475502</c:v>
                </c:pt>
                <c:pt idx="7440">
                  <c:v>2.6138937473297101</c:v>
                </c:pt>
                <c:pt idx="7441">
                  <c:v>2.6752722263336102</c:v>
                </c:pt>
                <c:pt idx="7442">
                  <c:v>2.72532963752746</c:v>
                </c:pt>
                <c:pt idx="7443">
                  <c:v>2.7336275577545099</c:v>
                </c:pt>
                <c:pt idx="7444">
                  <c:v>2.6665198802947998</c:v>
                </c:pt>
                <c:pt idx="7445">
                  <c:v>2.5067975521087602</c:v>
                </c:pt>
                <c:pt idx="7446">
                  <c:v>2.5540490150451598</c:v>
                </c:pt>
                <c:pt idx="7447">
                  <c:v>2.6363146305084202</c:v>
                </c:pt>
                <c:pt idx="7448">
                  <c:v>2.76885890960693</c:v>
                </c:pt>
                <c:pt idx="7449">
                  <c:v>2.6348922252654998</c:v>
                </c:pt>
                <c:pt idx="7450">
                  <c:v>2.6286730766296298</c:v>
                </c:pt>
                <c:pt idx="7451">
                  <c:v>2.6926786899566602</c:v>
                </c:pt>
                <c:pt idx="7452">
                  <c:v>2.6703646183013898</c:v>
                </c:pt>
                <c:pt idx="7453">
                  <c:v>2.7378940582275302</c:v>
                </c:pt>
                <c:pt idx="7454">
                  <c:v>2.6238498687744101</c:v>
                </c:pt>
                <c:pt idx="7455">
                  <c:v>2.57942342758178</c:v>
                </c:pt>
                <c:pt idx="7456">
                  <c:v>2.6586892604827801</c:v>
                </c:pt>
                <c:pt idx="7457">
                  <c:v>2.5951714515686</c:v>
                </c:pt>
                <c:pt idx="7458">
                  <c:v>2.5971934795379599</c:v>
                </c:pt>
                <c:pt idx="7459">
                  <c:v>2.55786728858947</c:v>
                </c:pt>
                <c:pt idx="7460">
                  <c:v>2.6841568946838299</c:v>
                </c:pt>
                <c:pt idx="7461">
                  <c:v>2.72827076911926</c:v>
                </c:pt>
                <c:pt idx="7462">
                  <c:v>2.6937294006347599</c:v>
                </c:pt>
                <c:pt idx="7463">
                  <c:v>2.6667685508728001</c:v>
                </c:pt>
                <c:pt idx="7464">
                  <c:v>2.6990442276000901</c:v>
                </c:pt>
                <c:pt idx="7465">
                  <c:v>2.6708316802978498</c:v>
                </c:pt>
                <c:pt idx="7466">
                  <c:v>2.7899758815765301</c:v>
                </c:pt>
                <c:pt idx="7467">
                  <c:v>2.7967777252197199</c:v>
                </c:pt>
                <c:pt idx="7468">
                  <c:v>2.7202563285827601</c:v>
                </c:pt>
                <c:pt idx="7469">
                  <c:v>2.7888433933257999</c:v>
                </c:pt>
                <c:pt idx="7470">
                  <c:v>2.7596797943115199</c:v>
                </c:pt>
                <c:pt idx="7471">
                  <c:v>2.7766351699829102</c:v>
                </c:pt>
                <c:pt idx="7472">
                  <c:v>2.79299545288085</c:v>
                </c:pt>
                <c:pt idx="7473">
                  <c:v>2.7053258419036799</c:v>
                </c:pt>
                <c:pt idx="7474">
                  <c:v>2.7346498966217001</c:v>
                </c:pt>
                <c:pt idx="7475">
                  <c:v>2.76052498817443</c:v>
                </c:pt>
                <c:pt idx="7476">
                  <c:v>2.79717969894409</c:v>
                </c:pt>
                <c:pt idx="7477">
                  <c:v>2.80124759674072</c:v>
                </c:pt>
                <c:pt idx="7478">
                  <c:v>2.71599149703979</c:v>
                </c:pt>
                <c:pt idx="7479">
                  <c:v>2.7057645320892298</c:v>
                </c:pt>
                <c:pt idx="7480">
                  <c:v>2.6948878765106201</c:v>
                </c:pt>
                <c:pt idx="7481">
                  <c:v>2.7011129856109601</c:v>
                </c:pt>
                <c:pt idx="7482">
                  <c:v>2.5962252616882302</c:v>
                </c:pt>
                <c:pt idx="7483">
                  <c:v>2.536954164505</c:v>
                </c:pt>
                <c:pt idx="7484">
                  <c:v>2.5793967247009202</c:v>
                </c:pt>
                <c:pt idx="7485">
                  <c:v>2.5509405136108398</c:v>
                </c:pt>
                <c:pt idx="7486">
                  <c:v>2.5549855232238698</c:v>
                </c:pt>
                <c:pt idx="7487">
                  <c:v>2.6428337097167902</c:v>
                </c:pt>
                <c:pt idx="7488">
                  <c:v>2.5806725025177002</c:v>
                </c:pt>
                <c:pt idx="7489">
                  <c:v>2.6167223453521702</c:v>
                </c:pt>
                <c:pt idx="7490">
                  <c:v>2.5202836990356401</c:v>
                </c:pt>
                <c:pt idx="7491">
                  <c:v>2.5057373046875</c:v>
                </c:pt>
                <c:pt idx="7492">
                  <c:v>2.6095733642578098</c:v>
                </c:pt>
                <c:pt idx="7493">
                  <c:v>2.56164073944091</c:v>
                </c:pt>
                <c:pt idx="7494">
                  <c:v>2.4399139881134002</c:v>
                </c:pt>
                <c:pt idx="7495">
                  <c:v>2.4416370391845699</c:v>
                </c:pt>
                <c:pt idx="7496">
                  <c:v>2.4198968410491899</c:v>
                </c:pt>
                <c:pt idx="7497">
                  <c:v>2.4121580123901301</c:v>
                </c:pt>
                <c:pt idx="7498">
                  <c:v>2.4852719306945801</c:v>
                </c:pt>
                <c:pt idx="7499">
                  <c:v>2.48632717132568</c:v>
                </c:pt>
                <c:pt idx="7500">
                  <c:v>2.4860260486602699</c:v>
                </c:pt>
                <c:pt idx="7501">
                  <c:v>2.6164619922637899</c:v>
                </c:pt>
                <c:pt idx="7502">
                  <c:v>2.56584572792053</c:v>
                </c:pt>
                <c:pt idx="7503">
                  <c:v>2.55796194076538</c:v>
                </c:pt>
                <c:pt idx="7504">
                  <c:v>2.5442848205566402</c:v>
                </c:pt>
                <c:pt idx="7505">
                  <c:v>2.6204800605773899</c:v>
                </c:pt>
                <c:pt idx="7506">
                  <c:v>2.5772063732147199</c:v>
                </c:pt>
                <c:pt idx="7507">
                  <c:v>2.5385425090789702</c:v>
                </c:pt>
                <c:pt idx="7508">
                  <c:v>2.5423016548156698</c:v>
                </c:pt>
                <c:pt idx="7509">
                  <c:v>2.6436965465545601</c:v>
                </c:pt>
                <c:pt idx="7510">
                  <c:v>2.5631971359252899</c:v>
                </c:pt>
                <c:pt idx="7511">
                  <c:v>2.5881109237670898</c:v>
                </c:pt>
                <c:pt idx="7512">
                  <c:v>2.6008126735687198</c:v>
                </c:pt>
                <c:pt idx="7513">
                  <c:v>2.6099982261657702</c:v>
                </c:pt>
                <c:pt idx="7514">
                  <c:v>2.6117978096008301</c:v>
                </c:pt>
                <c:pt idx="7515">
                  <c:v>2.65634989738464</c:v>
                </c:pt>
                <c:pt idx="7516">
                  <c:v>2.5307238101959202</c:v>
                </c:pt>
                <c:pt idx="7517">
                  <c:v>2.4636902809143</c:v>
                </c:pt>
                <c:pt idx="7518">
                  <c:v>2.4113469123840301</c:v>
                </c:pt>
                <c:pt idx="7519">
                  <c:v>2.52772617340087</c:v>
                </c:pt>
                <c:pt idx="7520">
                  <c:v>2.6356873512268</c:v>
                </c:pt>
                <c:pt idx="7521">
                  <c:v>2.5637679100036599</c:v>
                </c:pt>
                <c:pt idx="7522">
                  <c:v>2.5833761692047101</c:v>
                </c:pt>
                <c:pt idx="7523">
                  <c:v>2.6444625854492099</c:v>
                </c:pt>
                <c:pt idx="7524">
                  <c:v>2.6257209777832</c:v>
                </c:pt>
                <c:pt idx="7525">
                  <c:v>2.6062142848968501</c:v>
                </c:pt>
                <c:pt idx="7526">
                  <c:v>2.47744560241699</c:v>
                </c:pt>
                <c:pt idx="7527">
                  <c:v>2.5914487838745099</c:v>
                </c:pt>
                <c:pt idx="7528">
                  <c:v>2.6307818889617902</c:v>
                </c:pt>
                <c:pt idx="7529">
                  <c:v>2.5630259513854901</c:v>
                </c:pt>
                <c:pt idx="7530">
                  <c:v>2.5757427215576101</c:v>
                </c:pt>
                <c:pt idx="7531">
                  <c:v>2.5741276741027801</c:v>
                </c:pt>
                <c:pt idx="7532">
                  <c:v>2.5631783008575399</c:v>
                </c:pt>
                <c:pt idx="7533">
                  <c:v>2.5937817096710201</c:v>
                </c:pt>
                <c:pt idx="7534">
                  <c:v>2.5917198657989502</c:v>
                </c:pt>
                <c:pt idx="7535">
                  <c:v>2.56610774993896</c:v>
                </c:pt>
                <c:pt idx="7536">
                  <c:v>2.6248292922973602</c:v>
                </c:pt>
                <c:pt idx="7537">
                  <c:v>2.6595966815948402</c:v>
                </c:pt>
                <c:pt idx="7538">
                  <c:v>2.6492271423339799</c:v>
                </c:pt>
                <c:pt idx="7539">
                  <c:v>2.5720615386962802</c:v>
                </c:pt>
                <c:pt idx="7540">
                  <c:v>2.5918726921081499</c:v>
                </c:pt>
                <c:pt idx="7541">
                  <c:v>2.5323801040649401</c:v>
                </c:pt>
                <c:pt idx="7542">
                  <c:v>2.6232998371124201</c:v>
                </c:pt>
                <c:pt idx="7543">
                  <c:v>2.6020214557647701</c:v>
                </c:pt>
                <c:pt idx="7544">
                  <c:v>2.55670714378356</c:v>
                </c:pt>
                <c:pt idx="7545">
                  <c:v>2.6885793209075901</c:v>
                </c:pt>
                <c:pt idx="7546">
                  <c:v>2.62004446983337</c:v>
                </c:pt>
                <c:pt idx="7547">
                  <c:v>2.6086843013763401</c:v>
                </c:pt>
                <c:pt idx="7548">
                  <c:v>2.5007472038268999</c:v>
                </c:pt>
                <c:pt idx="7549">
                  <c:v>2.4706122875213601</c:v>
                </c:pt>
                <c:pt idx="7550">
                  <c:v>2.4888155460357599</c:v>
                </c:pt>
                <c:pt idx="7551">
                  <c:v>2.46081066131591</c:v>
                </c:pt>
                <c:pt idx="7552">
                  <c:v>2.59635281562805</c:v>
                </c:pt>
                <c:pt idx="7553">
                  <c:v>2.63256812095642</c:v>
                </c:pt>
                <c:pt idx="7554">
                  <c:v>2.5485591888427699</c:v>
                </c:pt>
                <c:pt idx="7555">
                  <c:v>2.5762243270874001</c:v>
                </c:pt>
                <c:pt idx="7556">
                  <c:v>2.5765898227691602</c:v>
                </c:pt>
                <c:pt idx="7557">
                  <c:v>2.6453356742858798</c:v>
                </c:pt>
                <c:pt idx="7558">
                  <c:v>2.5534861087799001</c:v>
                </c:pt>
                <c:pt idx="7559">
                  <c:v>2.58063340187072</c:v>
                </c:pt>
                <c:pt idx="7560">
                  <c:v>2.53005623817443</c:v>
                </c:pt>
                <c:pt idx="7561">
                  <c:v>2.61786532402038</c:v>
                </c:pt>
                <c:pt idx="7562">
                  <c:v>2.6786136627197199</c:v>
                </c:pt>
                <c:pt idx="7563">
                  <c:v>2.5150678157806299</c:v>
                </c:pt>
                <c:pt idx="7564">
                  <c:v>2.61119484901428</c:v>
                </c:pt>
                <c:pt idx="7565">
                  <c:v>2.6237814426422101</c:v>
                </c:pt>
                <c:pt idx="7566">
                  <c:v>2.57431817054748</c:v>
                </c:pt>
                <c:pt idx="7567">
                  <c:v>2.4786641597747798</c:v>
                </c:pt>
                <c:pt idx="7568">
                  <c:v>2.5347330570220898</c:v>
                </c:pt>
                <c:pt idx="7569">
                  <c:v>2.5183069705963099</c:v>
                </c:pt>
                <c:pt idx="7570">
                  <c:v>2.4503111839294398</c:v>
                </c:pt>
                <c:pt idx="7571">
                  <c:v>2.47311806678771</c:v>
                </c:pt>
                <c:pt idx="7572">
                  <c:v>2.5465593338012602</c:v>
                </c:pt>
                <c:pt idx="7573">
                  <c:v>2.6145675182342498</c:v>
                </c:pt>
                <c:pt idx="7574">
                  <c:v>2.55459284782409</c:v>
                </c:pt>
                <c:pt idx="7575">
                  <c:v>2.5566480159759499</c:v>
                </c:pt>
                <c:pt idx="7576">
                  <c:v>2.51798248291015</c:v>
                </c:pt>
                <c:pt idx="7577">
                  <c:v>2.4564321041107098</c:v>
                </c:pt>
                <c:pt idx="7578">
                  <c:v>2.45265436172485</c:v>
                </c:pt>
                <c:pt idx="7579">
                  <c:v>2.3718624114990199</c:v>
                </c:pt>
                <c:pt idx="7580">
                  <c:v>2.3635935783386199</c:v>
                </c:pt>
                <c:pt idx="7581">
                  <c:v>2.4003736972808798</c:v>
                </c:pt>
                <c:pt idx="7582">
                  <c:v>2.35894274711608</c:v>
                </c:pt>
                <c:pt idx="7583">
                  <c:v>2.4554650783538801</c:v>
                </c:pt>
                <c:pt idx="7584">
                  <c:v>2.4654457569122301</c:v>
                </c:pt>
                <c:pt idx="7585">
                  <c:v>2.50488853454589</c:v>
                </c:pt>
                <c:pt idx="7586">
                  <c:v>2.5350382328033398</c:v>
                </c:pt>
                <c:pt idx="7587">
                  <c:v>2.4819817543029701</c:v>
                </c:pt>
                <c:pt idx="7588">
                  <c:v>2.5591616630554199</c:v>
                </c:pt>
                <c:pt idx="7589">
                  <c:v>2.5203142166137602</c:v>
                </c:pt>
                <c:pt idx="7590">
                  <c:v>2.5127148628234801</c:v>
                </c:pt>
                <c:pt idx="7591">
                  <c:v>2.5120620727539</c:v>
                </c:pt>
                <c:pt idx="7592">
                  <c:v>2.54064846038818</c:v>
                </c:pt>
                <c:pt idx="7593">
                  <c:v>2.5362644195556601</c:v>
                </c:pt>
                <c:pt idx="7594">
                  <c:v>2.51292371749877</c:v>
                </c:pt>
                <c:pt idx="7595">
                  <c:v>2.48861408233642</c:v>
                </c:pt>
                <c:pt idx="7596">
                  <c:v>2.4848816394805899</c:v>
                </c:pt>
                <c:pt idx="7597">
                  <c:v>2.5114989280700599</c:v>
                </c:pt>
                <c:pt idx="7598">
                  <c:v>2.4934616088867099</c:v>
                </c:pt>
                <c:pt idx="7599">
                  <c:v>2.4613661766052202</c:v>
                </c:pt>
                <c:pt idx="7600">
                  <c:v>2.4927334785461399</c:v>
                </c:pt>
                <c:pt idx="7601">
                  <c:v>2.4988107681274401</c:v>
                </c:pt>
                <c:pt idx="7602">
                  <c:v>2.4576780796050999</c:v>
                </c:pt>
                <c:pt idx="7603">
                  <c:v>2.61915826797485</c:v>
                </c:pt>
                <c:pt idx="7604">
                  <c:v>2.5552008152007999</c:v>
                </c:pt>
                <c:pt idx="7605">
                  <c:v>2.5531768798828098</c:v>
                </c:pt>
                <c:pt idx="7606">
                  <c:v>2.6073296070098801</c:v>
                </c:pt>
                <c:pt idx="7607">
                  <c:v>2.5916564464568999</c:v>
                </c:pt>
                <c:pt idx="7608">
                  <c:v>2.5926229953765798</c:v>
                </c:pt>
                <c:pt idx="7609">
                  <c:v>2.5466346740722599</c:v>
                </c:pt>
                <c:pt idx="7610">
                  <c:v>2.5031166076660099</c:v>
                </c:pt>
                <c:pt idx="7611">
                  <c:v>2.4526879787445002</c:v>
                </c:pt>
                <c:pt idx="7612">
                  <c:v>2.48067951202392</c:v>
                </c:pt>
                <c:pt idx="7613">
                  <c:v>2.5332767963409402</c:v>
                </c:pt>
                <c:pt idx="7614">
                  <c:v>2.5851860046386701</c:v>
                </c:pt>
                <c:pt idx="7615">
                  <c:v>2.52376961708068</c:v>
                </c:pt>
                <c:pt idx="7616">
                  <c:v>2.5761468410491899</c:v>
                </c:pt>
                <c:pt idx="7617">
                  <c:v>2.64391589164733</c:v>
                </c:pt>
                <c:pt idx="7618">
                  <c:v>2.6039445400238002</c:v>
                </c:pt>
                <c:pt idx="7619">
                  <c:v>2.4911592006683301</c:v>
                </c:pt>
                <c:pt idx="7620">
                  <c:v>2.5483400821685702</c:v>
                </c:pt>
                <c:pt idx="7621">
                  <c:v>2.6127829551696702</c:v>
                </c:pt>
                <c:pt idx="7622">
                  <c:v>2.57188820838928</c:v>
                </c:pt>
                <c:pt idx="7623">
                  <c:v>2.51453638076782</c:v>
                </c:pt>
                <c:pt idx="7624">
                  <c:v>2.5345554351806601</c:v>
                </c:pt>
                <c:pt idx="7625">
                  <c:v>2.4149756431579501</c:v>
                </c:pt>
                <c:pt idx="7626">
                  <c:v>2.46817803382873</c:v>
                </c:pt>
                <c:pt idx="7627">
                  <c:v>2.5191915035247798</c:v>
                </c:pt>
                <c:pt idx="7628">
                  <c:v>2.5390818119049001</c:v>
                </c:pt>
                <c:pt idx="7629">
                  <c:v>2.5370380878448402</c:v>
                </c:pt>
                <c:pt idx="7630">
                  <c:v>2.5346283912658598</c:v>
                </c:pt>
                <c:pt idx="7631">
                  <c:v>2.5221788883209202</c:v>
                </c:pt>
                <c:pt idx="7632">
                  <c:v>2.6371803283691402</c:v>
                </c:pt>
                <c:pt idx="7633">
                  <c:v>2.7086775302886901</c:v>
                </c:pt>
                <c:pt idx="7634">
                  <c:v>2.5961821079254102</c:v>
                </c:pt>
                <c:pt idx="7635">
                  <c:v>2.7379696369171098</c:v>
                </c:pt>
                <c:pt idx="7636">
                  <c:v>2.6003210544586102</c:v>
                </c:pt>
                <c:pt idx="7637">
                  <c:v>2.74071049690246</c:v>
                </c:pt>
                <c:pt idx="7638">
                  <c:v>2.7283515930175701</c:v>
                </c:pt>
                <c:pt idx="7639">
                  <c:v>2.7602803707122798</c:v>
                </c:pt>
                <c:pt idx="7640">
                  <c:v>2.6330468654632502</c:v>
                </c:pt>
                <c:pt idx="7641">
                  <c:v>2.6350913047790501</c:v>
                </c:pt>
                <c:pt idx="7642">
                  <c:v>2.56486463546752</c:v>
                </c:pt>
                <c:pt idx="7643">
                  <c:v>2.6278588771820002</c:v>
                </c:pt>
                <c:pt idx="7644">
                  <c:v>2.64866590499877</c:v>
                </c:pt>
                <c:pt idx="7645">
                  <c:v>2.6296434402465798</c:v>
                </c:pt>
                <c:pt idx="7646">
                  <c:v>2.57462382316589</c:v>
                </c:pt>
                <c:pt idx="7647">
                  <c:v>2.6138749122619598</c:v>
                </c:pt>
                <c:pt idx="7648">
                  <c:v>2.5699691772460902</c:v>
                </c:pt>
                <c:pt idx="7649">
                  <c:v>2.5331284999847399</c:v>
                </c:pt>
                <c:pt idx="7650">
                  <c:v>2.5095851421356201</c:v>
                </c:pt>
                <c:pt idx="7651">
                  <c:v>2.6216514110565101</c:v>
                </c:pt>
                <c:pt idx="7652">
                  <c:v>2.6052565574645898</c:v>
                </c:pt>
                <c:pt idx="7653">
                  <c:v>2.5904545783996502</c:v>
                </c:pt>
                <c:pt idx="7654">
                  <c:v>2.4986722469329798</c:v>
                </c:pt>
                <c:pt idx="7655">
                  <c:v>2.5488502979278498</c:v>
                </c:pt>
                <c:pt idx="7656">
                  <c:v>2.6599133014678902</c:v>
                </c:pt>
                <c:pt idx="7657">
                  <c:v>2.7422230243682799</c:v>
                </c:pt>
                <c:pt idx="7658">
                  <c:v>2.6165308952331499</c:v>
                </c:pt>
                <c:pt idx="7659">
                  <c:v>2.7173693180084202</c:v>
                </c:pt>
                <c:pt idx="7660">
                  <c:v>2.82169485092163</c:v>
                </c:pt>
                <c:pt idx="7661">
                  <c:v>2.80261874198913</c:v>
                </c:pt>
                <c:pt idx="7662">
                  <c:v>2.5933935642242401</c:v>
                </c:pt>
                <c:pt idx="7663">
                  <c:v>2.7110204696655198</c:v>
                </c:pt>
                <c:pt idx="7664">
                  <c:v>2.6627423763275102</c:v>
                </c:pt>
                <c:pt idx="7665">
                  <c:v>2.7618203163146902</c:v>
                </c:pt>
                <c:pt idx="7666">
                  <c:v>2.7151417732238698</c:v>
                </c:pt>
                <c:pt idx="7667">
                  <c:v>2.6592490673065101</c:v>
                </c:pt>
                <c:pt idx="7668">
                  <c:v>2.6545398235321001</c:v>
                </c:pt>
                <c:pt idx="7669">
                  <c:v>2.6829354763031001</c:v>
                </c:pt>
                <c:pt idx="7670">
                  <c:v>2.6614861488342201</c:v>
                </c:pt>
                <c:pt idx="7671">
                  <c:v>2.5576291084289502</c:v>
                </c:pt>
                <c:pt idx="7672">
                  <c:v>2.6572585105895898</c:v>
                </c:pt>
                <c:pt idx="7673">
                  <c:v>2.5908563137054399</c:v>
                </c:pt>
                <c:pt idx="7674">
                  <c:v>2.7506065368652299</c:v>
                </c:pt>
                <c:pt idx="7675">
                  <c:v>2.7193574905395499</c:v>
                </c:pt>
                <c:pt idx="7676">
                  <c:v>2.8011944293975799</c:v>
                </c:pt>
                <c:pt idx="7677">
                  <c:v>2.7498784065246502</c:v>
                </c:pt>
                <c:pt idx="7678">
                  <c:v>2.8244745731353702</c:v>
                </c:pt>
                <c:pt idx="7679">
                  <c:v>2.6665279865264799</c:v>
                </c:pt>
                <c:pt idx="7680">
                  <c:v>2.5523521900177002</c:v>
                </c:pt>
                <c:pt idx="7681">
                  <c:v>2.54527616500854</c:v>
                </c:pt>
                <c:pt idx="7682">
                  <c:v>2.6724140644073402</c:v>
                </c:pt>
                <c:pt idx="7683">
                  <c:v>2.8306467533111501</c:v>
                </c:pt>
                <c:pt idx="7684">
                  <c:v>2.8202352523803702</c:v>
                </c:pt>
                <c:pt idx="7685">
                  <c:v>2.8177082538604701</c:v>
                </c:pt>
                <c:pt idx="7686">
                  <c:v>2.8351056575775102</c:v>
                </c:pt>
                <c:pt idx="7687">
                  <c:v>2.80374550819396</c:v>
                </c:pt>
                <c:pt idx="7688">
                  <c:v>2.7130093574523899</c:v>
                </c:pt>
                <c:pt idx="7689">
                  <c:v>2.7250792980193999</c:v>
                </c:pt>
                <c:pt idx="7690">
                  <c:v>2.7913608551025302</c:v>
                </c:pt>
                <c:pt idx="7691">
                  <c:v>2.9005637168884202</c:v>
                </c:pt>
                <c:pt idx="7692">
                  <c:v>2.8102116584777801</c:v>
                </c:pt>
                <c:pt idx="7693">
                  <c:v>2.6805639266967698</c:v>
                </c:pt>
                <c:pt idx="7694">
                  <c:v>2.6060729026794398</c:v>
                </c:pt>
                <c:pt idx="7695">
                  <c:v>2.67270302772521</c:v>
                </c:pt>
                <c:pt idx="7696">
                  <c:v>2.86398100852966</c:v>
                </c:pt>
                <c:pt idx="7697">
                  <c:v>2.6739950180053702</c:v>
                </c:pt>
                <c:pt idx="7698">
                  <c:v>2.61428570747375</c:v>
                </c:pt>
                <c:pt idx="7699">
                  <c:v>2.6295399665832502</c:v>
                </c:pt>
                <c:pt idx="7700">
                  <c:v>2.6970016956329301</c:v>
                </c:pt>
                <c:pt idx="7701">
                  <c:v>2.7984263896942099</c:v>
                </c:pt>
                <c:pt idx="7702">
                  <c:v>2.82459497451782</c:v>
                </c:pt>
                <c:pt idx="7703">
                  <c:v>2.7217252254486</c:v>
                </c:pt>
                <c:pt idx="7704">
                  <c:v>2.8458042144775302</c:v>
                </c:pt>
                <c:pt idx="7705">
                  <c:v>2.7226345539093</c:v>
                </c:pt>
                <c:pt idx="7706">
                  <c:v>2.8143775463104199</c:v>
                </c:pt>
                <c:pt idx="7707">
                  <c:v>2.8440141677856401</c:v>
                </c:pt>
                <c:pt idx="7708">
                  <c:v>2.76374959945678</c:v>
                </c:pt>
                <c:pt idx="7709">
                  <c:v>2.7078900337219198</c:v>
                </c:pt>
                <c:pt idx="7710">
                  <c:v>2.6506602764129599</c:v>
                </c:pt>
                <c:pt idx="7711">
                  <c:v>2.6360833644866899</c:v>
                </c:pt>
                <c:pt idx="7712">
                  <c:v>2.5919675827026301</c:v>
                </c:pt>
                <c:pt idx="7713">
                  <c:v>2.6399369239807098</c:v>
                </c:pt>
                <c:pt idx="7714">
                  <c:v>2.66251444816589</c:v>
                </c:pt>
                <c:pt idx="7715">
                  <c:v>2.6684825420379599</c:v>
                </c:pt>
                <c:pt idx="7716">
                  <c:v>2.74772644042968</c:v>
                </c:pt>
                <c:pt idx="7717">
                  <c:v>2.8850445747375399</c:v>
                </c:pt>
                <c:pt idx="7718">
                  <c:v>2.9519336223602202</c:v>
                </c:pt>
                <c:pt idx="7719">
                  <c:v>2.7640626430511399</c:v>
                </c:pt>
                <c:pt idx="7720">
                  <c:v>2.6739850044250399</c:v>
                </c:pt>
                <c:pt idx="7721">
                  <c:v>2.6611509323120099</c:v>
                </c:pt>
                <c:pt idx="7722">
                  <c:v>2.6905288696289</c:v>
                </c:pt>
                <c:pt idx="7723">
                  <c:v>2.6716823577880802</c:v>
                </c:pt>
                <c:pt idx="7724">
                  <c:v>2.64832592010498</c:v>
                </c:pt>
                <c:pt idx="7725">
                  <c:v>2.62188220024108</c:v>
                </c:pt>
                <c:pt idx="7726">
                  <c:v>2.6587491035461399</c:v>
                </c:pt>
                <c:pt idx="7727">
                  <c:v>2.68663477897644</c:v>
                </c:pt>
                <c:pt idx="7728">
                  <c:v>2.7011690139770499</c:v>
                </c:pt>
                <c:pt idx="7729">
                  <c:v>2.72925806045532</c:v>
                </c:pt>
                <c:pt idx="7730">
                  <c:v>2.7935485839843701</c:v>
                </c:pt>
                <c:pt idx="7731">
                  <c:v>2.79672646522521</c:v>
                </c:pt>
                <c:pt idx="7732">
                  <c:v>2.7416238784789999</c:v>
                </c:pt>
                <c:pt idx="7733">
                  <c:v>2.69503545761108</c:v>
                </c:pt>
                <c:pt idx="7734">
                  <c:v>2.72629523277282</c:v>
                </c:pt>
                <c:pt idx="7735">
                  <c:v>2.78310990333557</c:v>
                </c:pt>
                <c:pt idx="7736">
                  <c:v>2.8617660999297998</c:v>
                </c:pt>
                <c:pt idx="7737">
                  <c:v>2.7560904026031401</c:v>
                </c:pt>
                <c:pt idx="7738">
                  <c:v>2.5907580852508501</c:v>
                </c:pt>
                <c:pt idx="7739">
                  <c:v>2.7033338546752899</c:v>
                </c:pt>
                <c:pt idx="7740">
                  <c:v>2.69211673736572</c:v>
                </c:pt>
                <c:pt idx="7741">
                  <c:v>2.85529208183288</c:v>
                </c:pt>
                <c:pt idx="7742">
                  <c:v>2.7512295246124201</c:v>
                </c:pt>
                <c:pt idx="7743">
                  <c:v>2.7202272415161102</c:v>
                </c:pt>
                <c:pt idx="7744">
                  <c:v>2.6139597892761199</c:v>
                </c:pt>
                <c:pt idx="7745">
                  <c:v>2.6168763637542698</c:v>
                </c:pt>
                <c:pt idx="7746">
                  <c:v>2.6440150737762398</c:v>
                </c:pt>
                <c:pt idx="7747">
                  <c:v>2.5759789943695002</c:v>
                </c:pt>
                <c:pt idx="7748">
                  <c:v>2.5473110675811701</c:v>
                </c:pt>
                <c:pt idx="7749">
                  <c:v>2.5473599433898899</c:v>
                </c:pt>
                <c:pt idx="7750">
                  <c:v>2.5652101039886399</c:v>
                </c:pt>
                <c:pt idx="7751">
                  <c:v>2.7182769775390598</c:v>
                </c:pt>
                <c:pt idx="7752">
                  <c:v>2.6816961765289302</c:v>
                </c:pt>
                <c:pt idx="7753">
                  <c:v>2.7447736263275102</c:v>
                </c:pt>
                <c:pt idx="7754">
                  <c:v>2.7734410762786799</c:v>
                </c:pt>
                <c:pt idx="7755">
                  <c:v>2.7363922595977699</c:v>
                </c:pt>
                <c:pt idx="7756">
                  <c:v>2.6791298389434801</c:v>
                </c:pt>
                <c:pt idx="7757">
                  <c:v>2.6630601882934499</c:v>
                </c:pt>
                <c:pt idx="7758">
                  <c:v>2.7536444664001398</c:v>
                </c:pt>
                <c:pt idx="7759">
                  <c:v>2.71243071556091</c:v>
                </c:pt>
                <c:pt idx="7760">
                  <c:v>2.66930699348449</c:v>
                </c:pt>
                <c:pt idx="7761">
                  <c:v>2.69827055931091</c:v>
                </c:pt>
                <c:pt idx="7762">
                  <c:v>2.7124326229095401</c:v>
                </c:pt>
                <c:pt idx="7763">
                  <c:v>2.6596870422363201</c:v>
                </c:pt>
                <c:pt idx="7764">
                  <c:v>2.5999128818511901</c:v>
                </c:pt>
                <c:pt idx="7765">
                  <c:v>2.5490350723266602</c:v>
                </c:pt>
                <c:pt idx="7766">
                  <c:v>2.5501086711883501</c:v>
                </c:pt>
                <c:pt idx="7767">
                  <c:v>2.6565301418304399</c:v>
                </c:pt>
                <c:pt idx="7768">
                  <c:v>2.69582891464233</c:v>
                </c:pt>
                <c:pt idx="7769">
                  <c:v>2.7007062435150102</c:v>
                </c:pt>
                <c:pt idx="7770">
                  <c:v>2.8025882244110099</c:v>
                </c:pt>
                <c:pt idx="7771">
                  <c:v>2.8168575763702299</c:v>
                </c:pt>
                <c:pt idx="7772">
                  <c:v>2.8238859176635698</c:v>
                </c:pt>
                <c:pt idx="7773">
                  <c:v>2.81751489639282</c:v>
                </c:pt>
                <c:pt idx="7774">
                  <c:v>2.7206954956054599</c:v>
                </c:pt>
                <c:pt idx="7775">
                  <c:v>2.8402426242828298</c:v>
                </c:pt>
                <c:pt idx="7776">
                  <c:v>3.00447273254394</c:v>
                </c:pt>
                <c:pt idx="7777">
                  <c:v>2.8001110553741402</c:v>
                </c:pt>
                <c:pt idx="7778">
                  <c:v>2.77247881889343</c:v>
                </c:pt>
                <c:pt idx="7779">
                  <c:v>2.7543487548828098</c:v>
                </c:pt>
                <c:pt idx="7780">
                  <c:v>2.6735270023345898</c:v>
                </c:pt>
                <c:pt idx="7781">
                  <c:v>2.6755194664001398</c:v>
                </c:pt>
                <c:pt idx="7782">
                  <c:v>2.7217111587524401</c:v>
                </c:pt>
                <c:pt idx="7783">
                  <c:v>2.7797501087188698</c:v>
                </c:pt>
                <c:pt idx="7784">
                  <c:v>2.7414593696594198</c:v>
                </c:pt>
                <c:pt idx="7785">
                  <c:v>2.8643624782562198</c:v>
                </c:pt>
                <c:pt idx="7786">
                  <c:v>2.7266314029693599</c:v>
                </c:pt>
                <c:pt idx="7787">
                  <c:v>2.7741231918334899</c:v>
                </c:pt>
                <c:pt idx="7788">
                  <c:v>2.7528822422027499</c:v>
                </c:pt>
                <c:pt idx="7789">
                  <c:v>2.7546525001525799</c:v>
                </c:pt>
                <c:pt idx="7790">
                  <c:v>2.7247214317321702</c:v>
                </c:pt>
                <c:pt idx="7791">
                  <c:v>2.6541752815246502</c:v>
                </c:pt>
                <c:pt idx="7792">
                  <c:v>2.72400569915771</c:v>
                </c:pt>
                <c:pt idx="7793">
                  <c:v>2.5895826816558798</c:v>
                </c:pt>
                <c:pt idx="7794">
                  <c:v>2.6345760822296098</c:v>
                </c:pt>
                <c:pt idx="7795">
                  <c:v>2.7265055179595898</c:v>
                </c:pt>
                <c:pt idx="7796">
                  <c:v>2.6711037158965998</c:v>
                </c:pt>
                <c:pt idx="7797">
                  <c:v>2.8904941082000701</c:v>
                </c:pt>
                <c:pt idx="7798">
                  <c:v>2.95493364334106</c:v>
                </c:pt>
                <c:pt idx="7799">
                  <c:v>2.8427052497863698</c:v>
                </c:pt>
                <c:pt idx="7800">
                  <c:v>2.7996864318847599</c:v>
                </c:pt>
                <c:pt idx="7801">
                  <c:v>2.6961655616760201</c:v>
                </c:pt>
                <c:pt idx="7802">
                  <c:v>2.64511942863464</c:v>
                </c:pt>
                <c:pt idx="7803">
                  <c:v>2.6425502300262398</c:v>
                </c:pt>
                <c:pt idx="7804">
                  <c:v>2.6494500637054399</c:v>
                </c:pt>
                <c:pt idx="7805">
                  <c:v>2.6516206264495801</c:v>
                </c:pt>
                <c:pt idx="7806">
                  <c:v>2.70368099212646</c:v>
                </c:pt>
                <c:pt idx="7807">
                  <c:v>2.6556487083435001</c:v>
                </c:pt>
                <c:pt idx="7808">
                  <c:v>2.67043828964233</c:v>
                </c:pt>
                <c:pt idx="7809">
                  <c:v>2.6670165061950599</c:v>
                </c:pt>
                <c:pt idx="7810">
                  <c:v>2.7531428337097101</c:v>
                </c:pt>
                <c:pt idx="7811">
                  <c:v>2.6516449451446502</c:v>
                </c:pt>
                <c:pt idx="7812">
                  <c:v>2.63654613494873</c:v>
                </c:pt>
                <c:pt idx="7813">
                  <c:v>2.73734283447265</c:v>
                </c:pt>
                <c:pt idx="7814">
                  <c:v>2.7066476345062198</c:v>
                </c:pt>
                <c:pt idx="7815">
                  <c:v>2.72467613220214</c:v>
                </c:pt>
                <c:pt idx="7816">
                  <c:v>2.8081755638122501</c:v>
                </c:pt>
                <c:pt idx="7817">
                  <c:v>2.7307991981506299</c:v>
                </c:pt>
                <c:pt idx="7818">
                  <c:v>2.7097287178039502</c:v>
                </c:pt>
                <c:pt idx="7819">
                  <c:v>2.71661329269409</c:v>
                </c:pt>
                <c:pt idx="7820">
                  <c:v>2.7327411174774099</c:v>
                </c:pt>
                <c:pt idx="7821">
                  <c:v>2.7872068881988499</c:v>
                </c:pt>
                <c:pt idx="7822">
                  <c:v>2.87549471855163</c:v>
                </c:pt>
                <c:pt idx="7823">
                  <c:v>2.7850074768066402</c:v>
                </c:pt>
                <c:pt idx="7824">
                  <c:v>2.7264819145202601</c:v>
                </c:pt>
                <c:pt idx="7825">
                  <c:v>2.8008317947387602</c:v>
                </c:pt>
                <c:pt idx="7826">
                  <c:v>2.86439657211303</c:v>
                </c:pt>
                <c:pt idx="7827">
                  <c:v>2.8306031227111799</c:v>
                </c:pt>
                <c:pt idx="7828">
                  <c:v>2.9131186008453298</c:v>
                </c:pt>
                <c:pt idx="7829">
                  <c:v>2.8631560802459699</c:v>
                </c:pt>
                <c:pt idx="7830">
                  <c:v>2.9888501167297301</c:v>
                </c:pt>
                <c:pt idx="7831">
                  <c:v>2.93952441215515</c:v>
                </c:pt>
                <c:pt idx="7832">
                  <c:v>2.8339743614196702</c:v>
                </c:pt>
                <c:pt idx="7833">
                  <c:v>2.8493170738220202</c:v>
                </c:pt>
                <c:pt idx="7834">
                  <c:v>2.8647031784057599</c:v>
                </c:pt>
                <c:pt idx="7835">
                  <c:v>2.7004616260528498</c:v>
                </c:pt>
                <c:pt idx="7836">
                  <c:v>2.7528398036956698</c:v>
                </c:pt>
                <c:pt idx="7837">
                  <c:v>2.80877614021301</c:v>
                </c:pt>
                <c:pt idx="7838">
                  <c:v>2.7728750705718901</c:v>
                </c:pt>
                <c:pt idx="7839">
                  <c:v>2.7695724964141801</c:v>
                </c:pt>
                <c:pt idx="7840">
                  <c:v>2.8745563030242902</c:v>
                </c:pt>
                <c:pt idx="7841">
                  <c:v>2.88273620605468</c:v>
                </c:pt>
                <c:pt idx="7842">
                  <c:v>2.8055217266082701</c:v>
                </c:pt>
                <c:pt idx="7843">
                  <c:v>2.8599786758422798</c:v>
                </c:pt>
                <c:pt idx="7844">
                  <c:v>2.8999364376068102</c:v>
                </c:pt>
                <c:pt idx="7845">
                  <c:v>2.95487260818481</c:v>
                </c:pt>
                <c:pt idx="7846">
                  <c:v>2.95985531806945</c:v>
                </c:pt>
                <c:pt idx="7847">
                  <c:v>2.7866945266723602</c:v>
                </c:pt>
                <c:pt idx="7848">
                  <c:v>2.7825851440429599</c:v>
                </c:pt>
                <c:pt idx="7849">
                  <c:v>2.8203241825103702</c:v>
                </c:pt>
                <c:pt idx="7850">
                  <c:v>2.7791450023651101</c:v>
                </c:pt>
                <c:pt idx="7851">
                  <c:v>2.8046302795410099</c:v>
                </c:pt>
                <c:pt idx="7852">
                  <c:v>2.88667440414428</c:v>
                </c:pt>
                <c:pt idx="7853">
                  <c:v>2.8874580860137899</c:v>
                </c:pt>
                <c:pt idx="7854">
                  <c:v>2.87968444824218</c:v>
                </c:pt>
                <c:pt idx="7855">
                  <c:v>2.8252923488616899</c:v>
                </c:pt>
                <c:pt idx="7856">
                  <c:v>2.72922658920288</c:v>
                </c:pt>
                <c:pt idx="7857">
                  <c:v>2.7485115528106601</c:v>
                </c:pt>
                <c:pt idx="7858">
                  <c:v>2.84178137779235</c:v>
                </c:pt>
                <c:pt idx="7859">
                  <c:v>2.8019032478332502</c:v>
                </c:pt>
                <c:pt idx="7860">
                  <c:v>2.8129737377166699</c:v>
                </c:pt>
                <c:pt idx="7861">
                  <c:v>2.89659571647644</c:v>
                </c:pt>
                <c:pt idx="7862">
                  <c:v>2.9047713279724099</c:v>
                </c:pt>
                <c:pt idx="7863">
                  <c:v>2.9863879680633501</c:v>
                </c:pt>
                <c:pt idx="7864">
                  <c:v>2.9718089103698699</c:v>
                </c:pt>
                <c:pt idx="7865">
                  <c:v>2.8955512046813898</c:v>
                </c:pt>
                <c:pt idx="7866">
                  <c:v>2.94472312927246</c:v>
                </c:pt>
                <c:pt idx="7867">
                  <c:v>2.8274152278900102</c:v>
                </c:pt>
                <c:pt idx="7868">
                  <c:v>2.7248630523681601</c:v>
                </c:pt>
                <c:pt idx="7869">
                  <c:v>2.7799711227416899</c:v>
                </c:pt>
                <c:pt idx="7870">
                  <c:v>2.7312557697296098</c:v>
                </c:pt>
                <c:pt idx="7871">
                  <c:v>2.6988463401794398</c:v>
                </c:pt>
                <c:pt idx="7872">
                  <c:v>2.78843688964843</c:v>
                </c:pt>
                <c:pt idx="7873">
                  <c:v>2.7488923072814901</c:v>
                </c:pt>
                <c:pt idx="7874">
                  <c:v>2.7288794517517001</c:v>
                </c:pt>
                <c:pt idx="7875">
                  <c:v>2.64243340492248</c:v>
                </c:pt>
                <c:pt idx="7876">
                  <c:v>2.8224179744720401</c:v>
                </c:pt>
                <c:pt idx="7877">
                  <c:v>2.73690605163574</c:v>
                </c:pt>
                <c:pt idx="7878">
                  <c:v>2.6301250457763601</c:v>
                </c:pt>
                <c:pt idx="7879">
                  <c:v>2.6964144706725999</c:v>
                </c:pt>
                <c:pt idx="7880">
                  <c:v>2.7834339141845699</c:v>
                </c:pt>
                <c:pt idx="7881">
                  <c:v>2.6755809783935498</c:v>
                </c:pt>
                <c:pt idx="7882">
                  <c:v>2.68949842453002</c:v>
                </c:pt>
                <c:pt idx="7883">
                  <c:v>2.6715888977050701</c:v>
                </c:pt>
                <c:pt idx="7884">
                  <c:v>2.7643244266510001</c:v>
                </c:pt>
                <c:pt idx="7885">
                  <c:v>2.6074087619781401</c:v>
                </c:pt>
                <c:pt idx="7886">
                  <c:v>2.6181259155273402</c:v>
                </c:pt>
                <c:pt idx="7887">
                  <c:v>2.6579890251159601</c:v>
                </c:pt>
                <c:pt idx="7888">
                  <c:v>2.6034307479858398</c:v>
                </c:pt>
                <c:pt idx="7889">
                  <c:v>2.63274693489074</c:v>
                </c:pt>
                <c:pt idx="7890">
                  <c:v>2.6583931446075399</c:v>
                </c:pt>
                <c:pt idx="7891">
                  <c:v>2.75039458274841</c:v>
                </c:pt>
                <c:pt idx="7892">
                  <c:v>2.6708531379699698</c:v>
                </c:pt>
                <c:pt idx="7893">
                  <c:v>2.6111385822296098</c:v>
                </c:pt>
                <c:pt idx="7894">
                  <c:v>2.6140112876892001</c:v>
                </c:pt>
                <c:pt idx="7895">
                  <c:v>2.6860821247100799</c:v>
                </c:pt>
                <c:pt idx="7896">
                  <c:v>2.6532678604125901</c:v>
                </c:pt>
                <c:pt idx="7897">
                  <c:v>2.6203539371490399</c:v>
                </c:pt>
                <c:pt idx="7898">
                  <c:v>2.6451623439788801</c:v>
                </c:pt>
                <c:pt idx="7899">
                  <c:v>2.6955080032348602</c:v>
                </c:pt>
                <c:pt idx="7900">
                  <c:v>2.83865046501159</c:v>
                </c:pt>
                <c:pt idx="7901">
                  <c:v>2.6875302791595401</c:v>
                </c:pt>
                <c:pt idx="7902">
                  <c:v>2.7695834636688201</c:v>
                </c:pt>
                <c:pt idx="7903">
                  <c:v>2.6971006393432599</c:v>
                </c:pt>
                <c:pt idx="7904">
                  <c:v>2.6977062225341699</c:v>
                </c:pt>
                <c:pt idx="7905">
                  <c:v>2.6669542789459202</c:v>
                </c:pt>
                <c:pt idx="7906">
                  <c:v>2.6387913227081299</c:v>
                </c:pt>
                <c:pt idx="7907">
                  <c:v>2.7464146614074698</c:v>
                </c:pt>
                <c:pt idx="7908">
                  <c:v>2.5648770332336399</c:v>
                </c:pt>
                <c:pt idx="7909">
                  <c:v>2.6600968837738002</c:v>
                </c:pt>
                <c:pt idx="7910">
                  <c:v>2.6703400611877401</c:v>
                </c:pt>
                <c:pt idx="7911">
                  <c:v>2.7551488876342698</c:v>
                </c:pt>
                <c:pt idx="7912">
                  <c:v>2.6979353427886901</c:v>
                </c:pt>
                <c:pt idx="7913">
                  <c:v>2.72472715377807</c:v>
                </c:pt>
                <c:pt idx="7914">
                  <c:v>2.6565146446228001</c:v>
                </c:pt>
                <c:pt idx="7915">
                  <c:v>2.8872509002685498</c:v>
                </c:pt>
                <c:pt idx="7916">
                  <c:v>2.7798173427581698</c:v>
                </c:pt>
                <c:pt idx="7917">
                  <c:v>2.69718313217163</c:v>
                </c:pt>
                <c:pt idx="7918">
                  <c:v>2.7036335468292201</c:v>
                </c:pt>
                <c:pt idx="7919">
                  <c:v>2.6633274555206299</c:v>
                </c:pt>
                <c:pt idx="7920">
                  <c:v>2.6368014812469398</c:v>
                </c:pt>
                <c:pt idx="7921">
                  <c:v>2.6316688060760498</c:v>
                </c:pt>
                <c:pt idx="7922">
                  <c:v>2.7080662250518799</c:v>
                </c:pt>
                <c:pt idx="7923">
                  <c:v>2.80097031593322</c:v>
                </c:pt>
                <c:pt idx="7924">
                  <c:v>2.7205276489257799</c:v>
                </c:pt>
                <c:pt idx="7925">
                  <c:v>2.7892920970916699</c:v>
                </c:pt>
                <c:pt idx="7926">
                  <c:v>2.7495751380920401</c:v>
                </c:pt>
                <c:pt idx="7927">
                  <c:v>2.83690237998962</c:v>
                </c:pt>
                <c:pt idx="7928">
                  <c:v>2.7841777801513601</c:v>
                </c:pt>
                <c:pt idx="7929">
                  <c:v>2.8119559288024898</c:v>
                </c:pt>
                <c:pt idx="7930">
                  <c:v>2.83678770065307</c:v>
                </c:pt>
                <c:pt idx="7931">
                  <c:v>2.8152551651000901</c:v>
                </c:pt>
                <c:pt idx="7932">
                  <c:v>2.7432720661163299</c:v>
                </c:pt>
                <c:pt idx="7933">
                  <c:v>2.83835577964782</c:v>
                </c:pt>
                <c:pt idx="7934">
                  <c:v>2.7387237548828098</c:v>
                </c:pt>
                <c:pt idx="7935">
                  <c:v>2.7917227745056099</c:v>
                </c:pt>
                <c:pt idx="7936">
                  <c:v>2.7376718521118102</c:v>
                </c:pt>
                <c:pt idx="7937">
                  <c:v>2.6747660636901802</c:v>
                </c:pt>
                <c:pt idx="7938">
                  <c:v>2.5581700801849299</c:v>
                </c:pt>
                <c:pt idx="7939">
                  <c:v>2.56035304069519</c:v>
                </c:pt>
                <c:pt idx="7940">
                  <c:v>2.66896200180053</c:v>
                </c:pt>
                <c:pt idx="7941">
                  <c:v>2.6706264019012398</c:v>
                </c:pt>
                <c:pt idx="7942">
                  <c:v>2.5602428913116402</c:v>
                </c:pt>
                <c:pt idx="7943">
                  <c:v>2.6641826629638601</c:v>
                </c:pt>
                <c:pt idx="7944">
                  <c:v>2.6037824153900102</c:v>
                </c:pt>
                <c:pt idx="7945">
                  <c:v>2.7687928676605198</c:v>
                </c:pt>
                <c:pt idx="7946">
                  <c:v>2.5660235881805402</c:v>
                </c:pt>
                <c:pt idx="7947">
                  <c:v>2.62050032615661</c:v>
                </c:pt>
                <c:pt idx="7948">
                  <c:v>2.6610701084136901</c:v>
                </c:pt>
                <c:pt idx="7949">
                  <c:v>2.5673010349273602</c:v>
                </c:pt>
                <c:pt idx="7950">
                  <c:v>2.62573194503784</c:v>
                </c:pt>
                <c:pt idx="7951">
                  <c:v>2.5954041481018</c:v>
                </c:pt>
                <c:pt idx="7952">
                  <c:v>2.6330640316009499</c:v>
                </c:pt>
                <c:pt idx="7953">
                  <c:v>2.7190601825714098</c:v>
                </c:pt>
                <c:pt idx="7954">
                  <c:v>2.7358870506286599</c:v>
                </c:pt>
                <c:pt idx="7955">
                  <c:v>2.63440942764282</c:v>
                </c:pt>
                <c:pt idx="7956">
                  <c:v>2.6475350856781001</c:v>
                </c:pt>
                <c:pt idx="7957">
                  <c:v>2.6230804920196502</c:v>
                </c:pt>
                <c:pt idx="7958">
                  <c:v>2.5812311172485298</c:v>
                </c:pt>
                <c:pt idx="7959">
                  <c:v>2.6857881546020499</c:v>
                </c:pt>
                <c:pt idx="7960">
                  <c:v>2.6663298606872501</c:v>
                </c:pt>
                <c:pt idx="7961">
                  <c:v>2.6908257007598801</c:v>
                </c:pt>
                <c:pt idx="7962">
                  <c:v>2.5950655937194802</c:v>
                </c:pt>
                <c:pt idx="7963">
                  <c:v>2.5552055835723801</c:v>
                </c:pt>
                <c:pt idx="7964">
                  <c:v>2.6301119327545099</c:v>
                </c:pt>
                <c:pt idx="7965">
                  <c:v>2.6316382884979199</c:v>
                </c:pt>
                <c:pt idx="7966">
                  <c:v>2.63889479637146</c:v>
                </c:pt>
                <c:pt idx="7967">
                  <c:v>2.68004918098449</c:v>
                </c:pt>
                <c:pt idx="7968">
                  <c:v>2.5989489555358798</c:v>
                </c:pt>
                <c:pt idx="7969">
                  <c:v>2.6997375488281201</c:v>
                </c:pt>
                <c:pt idx="7970">
                  <c:v>2.67976951599121</c:v>
                </c:pt>
                <c:pt idx="7971">
                  <c:v>2.6408994197845401</c:v>
                </c:pt>
                <c:pt idx="7972">
                  <c:v>2.6905136108398402</c:v>
                </c:pt>
                <c:pt idx="7973">
                  <c:v>2.6607346534728999</c:v>
                </c:pt>
                <c:pt idx="7974">
                  <c:v>2.6285080909728999</c:v>
                </c:pt>
                <c:pt idx="7975">
                  <c:v>2.5637526512145898</c:v>
                </c:pt>
                <c:pt idx="7976">
                  <c:v>2.54418420791625</c:v>
                </c:pt>
                <c:pt idx="7977">
                  <c:v>2.59081530570983</c:v>
                </c:pt>
                <c:pt idx="7978">
                  <c:v>2.6356778144836399</c:v>
                </c:pt>
                <c:pt idx="7979">
                  <c:v>2.7270948886871298</c:v>
                </c:pt>
                <c:pt idx="7980">
                  <c:v>2.6324717998504599</c:v>
                </c:pt>
                <c:pt idx="7981">
                  <c:v>2.7654938697814901</c:v>
                </c:pt>
                <c:pt idx="7982">
                  <c:v>2.7136957645416202</c:v>
                </c:pt>
                <c:pt idx="7983">
                  <c:v>2.6338315010070801</c:v>
                </c:pt>
                <c:pt idx="7984">
                  <c:v>2.7371151447296098</c:v>
                </c:pt>
                <c:pt idx="7985">
                  <c:v>2.7491261959075901</c:v>
                </c:pt>
                <c:pt idx="7986">
                  <c:v>2.7861664295196502</c:v>
                </c:pt>
                <c:pt idx="7987">
                  <c:v>2.60235142707824</c:v>
                </c:pt>
                <c:pt idx="7988">
                  <c:v>2.5869553089141801</c:v>
                </c:pt>
                <c:pt idx="7989">
                  <c:v>2.6353542804718</c:v>
                </c:pt>
                <c:pt idx="7990">
                  <c:v>2.5649549961089999</c:v>
                </c:pt>
                <c:pt idx="7991">
                  <c:v>2.6260666847228999</c:v>
                </c:pt>
                <c:pt idx="7992">
                  <c:v>2.6957256793975799</c:v>
                </c:pt>
                <c:pt idx="7993">
                  <c:v>2.6909139156341499</c:v>
                </c:pt>
                <c:pt idx="7994">
                  <c:v>2.5968461036682098</c:v>
                </c:pt>
                <c:pt idx="7995">
                  <c:v>2.6054518222808798</c:v>
                </c:pt>
                <c:pt idx="7996">
                  <c:v>2.62627744674682</c:v>
                </c:pt>
                <c:pt idx="7997">
                  <c:v>2.69905281066894</c:v>
                </c:pt>
                <c:pt idx="7998">
                  <c:v>2.6152393817901598</c:v>
                </c:pt>
                <c:pt idx="7999">
                  <c:v>2.7327730655670099</c:v>
                </c:pt>
                <c:pt idx="8000">
                  <c:v>2.6789753437042201</c:v>
                </c:pt>
                <c:pt idx="8001">
                  <c:v>2.6377568244934002</c:v>
                </c:pt>
                <c:pt idx="8002">
                  <c:v>2.6974887847900302</c:v>
                </c:pt>
                <c:pt idx="8003">
                  <c:v>2.6440660953521702</c:v>
                </c:pt>
                <c:pt idx="8004">
                  <c:v>2.6783778667449898</c:v>
                </c:pt>
                <c:pt idx="8005">
                  <c:v>2.62437438964843</c:v>
                </c:pt>
                <c:pt idx="8006">
                  <c:v>2.6746008396148602</c:v>
                </c:pt>
                <c:pt idx="8007">
                  <c:v>2.6674823760986301</c:v>
                </c:pt>
                <c:pt idx="8008">
                  <c:v>2.6041486263275102</c:v>
                </c:pt>
                <c:pt idx="8009">
                  <c:v>2.63308525085449</c:v>
                </c:pt>
                <c:pt idx="8010">
                  <c:v>2.7000658512115399</c:v>
                </c:pt>
                <c:pt idx="8011">
                  <c:v>2.6064593791961599</c:v>
                </c:pt>
                <c:pt idx="8012">
                  <c:v>2.59482598304748</c:v>
                </c:pt>
                <c:pt idx="8013">
                  <c:v>2.60485339164733</c:v>
                </c:pt>
                <c:pt idx="8014">
                  <c:v>2.63420057296752</c:v>
                </c:pt>
                <c:pt idx="8015">
                  <c:v>2.57993412017822</c:v>
                </c:pt>
                <c:pt idx="8016">
                  <c:v>2.5343811511993399</c:v>
                </c:pt>
                <c:pt idx="8017">
                  <c:v>2.5561656951904199</c:v>
                </c:pt>
                <c:pt idx="8018">
                  <c:v>2.57795977592468</c:v>
                </c:pt>
                <c:pt idx="8019">
                  <c:v>2.6498994827270499</c:v>
                </c:pt>
                <c:pt idx="8020">
                  <c:v>2.6674067974090501</c:v>
                </c:pt>
                <c:pt idx="8021">
                  <c:v>2.5640769004821702</c:v>
                </c:pt>
                <c:pt idx="8022">
                  <c:v>2.7236621379852202</c:v>
                </c:pt>
                <c:pt idx="8023">
                  <c:v>2.6482560634613002</c:v>
                </c:pt>
                <c:pt idx="8024">
                  <c:v>2.58404445648193</c:v>
                </c:pt>
                <c:pt idx="8025">
                  <c:v>2.6434700489044101</c:v>
                </c:pt>
                <c:pt idx="8026">
                  <c:v>2.6669468879699698</c:v>
                </c:pt>
                <c:pt idx="8027">
                  <c:v>2.61888575553894</c:v>
                </c:pt>
                <c:pt idx="8028">
                  <c:v>2.6075146198272701</c:v>
                </c:pt>
                <c:pt idx="8029">
                  <c:v>2.5038027763366699</c:v>
                </c:pt>
                <c:pt idx="8030">
                  <c:v>2.5098168849945002</c:v>
                </c:pt>
                <c:pt idx="8031">
                  <c:v>2.5322904586791899</c:v>
                </c:pt>
                <c:pt idx="8032">
                  <c:v>2.5921041965484601</c:v>
                </c:pt>
                <c:pt idx="8033">
                  <c:v>2.5720405578613201</c:v>
                </c:pt>
                <c:pt idx="8034">
                  <c:v>2.6159577369689901</c:v>
                </c:pt>
                <c:pt idx="8035">
                  <c:v>2.6359887123107901</c:v>
                </c:pt>
                <c:pt idx="8036">
                  <c:v>2.7194759845733598</c:v>
                </c:pt>
                <c:pt idx="8037">
                  <c:v>2.7358143329620299</c:v>
                </c:pt>
                <c:pt idx="8038">
                  <c:v>2.7645230293273899</c:v>
                </c:pt>
                <c:pt idx="8039">
                  <c:v>2.7451834678649898</c:v>
                </c:pt>
                <c:pt idx="8040">
                  <c:v>2.6671907901763898</c:v>
                </c:pt>
                <c:pt idx="8041">
                  <c:v>2.6609416007995601</c:v>
                </c:pt>
                <c:pt idx="8042">
                  <c:v>2.6718270778656001</c:v>
                </c:pt>
                <c:pt idx="8043">
                  <c:v>2.6348183155059801</c:v>
                </c:pt>
                <c:pt idx="8044">
                  <c:v>2.6700050830840998</c:v>
                </c:pt>
                <c:pt idx="8045">
                  <c:v>2.6375856399536102</c:v>
                </c:pt>
                <c:pt idx="8046">
                  <c:v>2.6578071117401101</c:v>
                </c:pt>
                <c:pt idx="8047">
                  <c:v>2.6891169548034601</c:v>
                </c:pt>
                <c:pt idx="8048">
                  <c:v>2.72487092018127</c:v>
                </c:pt>
                <c:pt idx="8049">
                  <c:v>2.81068682670593</c:v>
                </c:pt>
                <c:pt idx="8050">
                  <c:v>2.7952342033386199</c:v>
                </c:pt>
                <c:pt idx="8051">
                  <c:v>2.80551934242248</c:v>
                </c:pt>
                <c:pt idx="8052">
                  <c:v>2.78879618644714</c:v>
                </c:pt>
                <c:pt idx="8053">
                  <c:v>2.79877758026123</c:v>
                </c:pt>
                <c:pt idx="8054">
                  <c:v>2.7773294448852499</c:v>
                </c:pt>
                <c:pt idx="8055">
                  <c:v>2.7828567028045601</c:v>
                </c:pt>
                <c:pt idx="8056">
                  <c:v>2.7842226028442298</c:v>
                </c:pt>
                <c:pt idx="8057">
                  <c:v>2.7799694538116402</c:v>
                </c:pt>
                <c:pt idx="8058">
                  <c:v>2.7435595989227202</c:v>
                </c:pt>
                <c:pt idx="8059">
                  <c:v>2.7435650825500399</c:v>
                </c:pt>
                <c:pt idx="8060">
                  <c:v>2.7494468688964799</c:v>
                </c:pt>
                <c:pt idx="8061">
                  <c:v>2.6623437404632502</c:v>
                </c:pt>
                <c:pt idx="8062">
                  <c:v>2.72408103942871</c:v>
                </c:pt>
                <c:pt idx="8063">
                  <c:v>2.7525763511657702</c:v>
                </c:pt>
                <c:pt idx="8064">
                  <c:v>2.7852396965026802</c:v>
                </c:pt>
                <c:pt idx="8065">
                  <c:v>2.7541470527648899</c:v>
                </c:pt>
                <c:pt idx="8066">
                  <c:v>2.7593531608581499</c:v>
                </c:pt>
                <c:pt idx="8067">
                  <c:v>2.7939758300781201</c:v>
                </c:pt>
                <c:pt idx="8068">
                  <c:v>2.7857015132903999</c:v>
                </c:pt>
                <c:pt idx="8069">
                  <c:v>2.7632577419281001</c:v>
                </c:pt>
                <c:pt idx="8070">
                  <c:v>2.66878008842468</c:v>
                </c:pt>
                <c:pt idx="8071">
                  <c:v>2.7165498733520499</c:v>
                </c:pt>
                <c:pt idx="8072">
                  <c:v>2.7034704685211102</c:v>
                </c:pt>
                <c:pt idx="8073">
                  <c:v>2.6688697338104199</c:v>
                </c:pt>
                <c:pt idx="8074">
                  <c:v>2.65887451171875</c:v>
                </c:pt>
                <c:pt idx="8075">
                  <c:v>2.7097520828246999</c:v>
                </c:pt>
                <c:pt idx="8076">
                  <c:v>2.77329230308532</c:v>
                </c:pt>
                <c:pt idx="8077">
                  <c:v>2.7384619712829501</c:v>
                </c:pt>
                <c:pt idx="8078">
                  <c:v>2.6667330265045099</c:v>
                </c:pt>
                <c:pt idx="8079">
                  <c:v>2.6783053874969398</c:v>
                </c:pt>
                <c:pt idx="8080">
                  <c:v>2.6842665672302202</c:v>
                </c:pt>
                <c:pt idx="8081">
                  <c:v>2.68644094467163</c:v>
                </c:pt>
                <c:pt idx="8082">
                  <c:v>2.7186903953552202</c:v>
                </c:pt>
                <c:pt idx="8083">
                  <c:v>2.7185595035552899</c:v>
                </c:pt>
                <c:pt idx="8084">
                  <c:v>2.6775205135345401</c:v>
                </c:pt>
                <c:pt idx="8085">
                  <c:v>2.72802209854125</c:v>
                </c:pt>
                <c:pt idx="8086">
                  <c:v>2.6963205337524401</c:v>
                </c:pt>
                <c:pt idx="8087">
                  <c:v>2.6787519454956001</c:v>
                </c:pt>
                <c:pt idx="8088">
                  <c:v>2.7241795063018799</c:v>
                </c:pt>
                <c:pt idx="8089">
                  <c:v>2.6013557910919101</c:v>
                </c:pt>
                <c:pt idx="8090">
                  <c:v>2.6313445568084699</c:v>
                </c:pt>
                <c:pt idx="8091">
                  <c:v>2.6453874111175502</c:v>
                </c:pt>
                <c:pt idx="8092">
                  <c:v>2.6008732318878098</c:v>
                </c:pt>
                <c:pt idx="8093">
                  <c:v>2.74037384986877</c:v>
                </c:pt>
                <c:pt idx="8094">
                  <c:v>2.74745321273803</c:v>
                </c:pt>
                <c:pt idx="8095">
                  <c:v>2.7337212562561</c:v>
                </c:pt>
                <c:pt idx="8096">
                  <c:v>2.7151105403900102</c:v>
                </c:pt>
                <c:pt idx="8097">
                  <c:v>2.6707460880279501</c:v>
                </c:pt>
                <c:pt idx="8098">
                  <c:v>2.6496663093566801</c:v>
                </c:pt>
                <c:pt idx="8099">
                  <c:v>2.5822699069976802</c:v>
                </c:pt>
                <c:pt idx="8100">
                  <c:v>2.5865406990051198</c:v>
                </c:pt>
                <c:pt idx="8101">
                  <c:v>2.5688607692718501</c:v>
                </c:pt>
                <c:pt idx="8102">
                  <c:v>2.6042087078094398</c:v>
                </c:pt>
                <c:pt idx="8103">
                  <c:v>2.7090396881103498</c:v>
                </c:pt>
                <c:pt idx="8104">
                  <c:v>2.6432299613952601</c:v>
                </c:pt>
                <c:pt idx="8105">
                  <c:v>2.5411355495452801</c:v>
                </c:pt>
                <c:pt idx="8106">
                  <c:v>2.70173168182373</c:v>
                </c:pt>
                <c:pt idx="8107">
                  <c:v>2.7229754924774099</c:v>
                </c:pt>
                <c:pt idx="8108">
                  <c:v>2.7547211647033598</c:v>
                </c:pt>
                <c:pt idx="8109">
                  <c:v>2.8015544414520201</c:v>
                </c:pt>
                <c:pt idx="8110">
                  <c:v>2.7878792285919101</c:v>
                </c:pt>
                <c:pt idx="8111">
                  <c:v>2.69700956344604</c:v>
                </c:pt>
                <c:pt idx="8112">
                  <c:v>2.7332773208618102</c:v>
                </c:pt>
                <c:pt idx="8113">
                  <c:v>2.7277183532714799</c:v>
                </c:pt>
                <c:pt idx="8114">
                  <c:v>2.8450860977172798</c:v>
                </c:pt>
                <c:pt idx="8115">
                  <c:v>2.7980184555053702</c:v>
                </c:pt>
                <c:pt idx="8116">
                  <c:v>2.6685924530029199</c:v>
                </c:pt>
                <c:pt idx="8117">
                  <c:v>2.7337996959686199</c:v>
                </c:pt>
                <c:pt idx="8118">
                  <c:v>2.71626543998718</c:v>
                </c:pt>
                <c:pt idx="8119">
                  <c:v>2.6872100830078098</c:v>
                </c:pt>
                <c:pt idx="8120">
                  <c:v>2.7395069599151598</c:v>
                </c:pt>
                <c:pt idx="8121">
                  <c:v>2.72524642944335</c:v>
                </c:pt>
                <c:pt idx="8122">
                  <c:v>2.6759345531463601</c:v>
                </c:pt>
                <c:pt idx="8123">
                  <c:v>2.7547626495361301</c:v>
                </c:pt>
                <c:pt idx="8124">
                  <c:v>2.7022283077239901</c:v>
                </c:pt>
                <c:pt idx="8125">
                  <c:v>2.66985654830932</c:v>
                </c:pt>
                <c:pt idx="8126">
                  <c:v>2.72859382629394</c:v>
                </c:pt>
                <c:pt idx="8127">
                  <c:v>2.78477787971496</c:v>
                </c:pt>
                <c:pt idx="8128">
                  <c:v>2.7622907161712602</c:v>
                </c:pt>
                <c:pt idx="8129">
                  <c:v>2.6289982795715301</c:v>
                </c:pt>
                <c:pt idx="8130">
                  <c:v>2.7255835533142001</c:v>
                </c:pt>
                <c:pt idx="8131">
                  <c:v>2.7287163734436</c:v>
                </c:pt>
                <c:pt idx="8132">
                  <c:v>2.7731852531433101</c:v>
                </c:pt>
                <c:pt idx="8133">
                  <c:v>2.73854207992553</c:v>
                </c:pt>
                <c:pt idx="8134">
                  <c:v>2.7682499885559002</c:v>
                </c:pt>
                <c:pt idx="8135">
                  <c:v>2.9894313812255802</c:v>
                </c:pt>
                <c:pt idx="8136">
                  <c:v>2.9627444744110099</c:v>
                </c:pt>
                <c:pt idx="8137">
                  <c:v>2.9104907512664702</c:v>
                </c:pt>
                <c:pt idx="8138">
                  <c:v>2.7481429576873699</c:v>
                </c:pt>
                <c:pt idx="8139">
                  <c:v>2.7880797386169398</c:v>
                </c:pt>
                <c:pt idx="8140">
                  <c:v>2.85684037208557</c:v>
                </c:pt>
                <c:pt idx="8141">
                  <c:v>2.9867947101593</c:v>
                </c:pt>
                <c:pt idx="8142">
                  <c:v>2.7947421073913499</c:v>
                </c:pt>
                <c:pt idx="8143">
                  <c:v>2.7418241500854399</c:v>
                </c:pt>
                <c:pt idx="8144">
                  <c:v>2.8814499378204301</c:v>
                </c:pt>
                <c:pt idx="8145">
                  <c:v>2.8243436813354399</c:v>
                </c:pt>
                <c:pt idx="8146">
                  <c:v>2.7126886844635001</c:v>
                </c:pt>
                <c:pt idx="8147">
                  <c:v>2.8796072006225502</c:v>
                </c:pt>
                <c:pt idx="8148">
                  <c:v>2.9003648757934499</c:v>
                </c:pt>
                <c:pt idx="8149">
                  <c:v>2.8426430225372301</c:v>
                </c:pt>
                <c:pt idx="8150">
                  <c:v>2.8343253135681099</c:v>
                </c:pt>
                <c:pt idx="8151">
                  <c:v>2.88735580444335</c:v>
                </c:pt>
                <c:pt idx="8152">
                  <c:v>2.7370133399963299</c:v>
                </c:pt>
                <c:pt idx="8153">
                  <c:v>2.7607946395874001</c:v>
                </c:pt>
                <c:pt idx="8154">
                  <c:v>2.8760170936584402</c:v>
                </c:pt>
                <c:pt idx="8155">
                  <c:v>2.9225883483886701</c:v>
                </c:pt>
                <c:pt idx="8156">
                  <c:v>2.9008221626281698</c:v>
                </c:pt>
                <c:pt idx="8157">
                  <c:v>2.7722568511962802</c:v>
                </c:pt>
                <c:pt idx="8158">
                  <c:v>2.8447577953338601</c:v>
                </c:pt>
                <c:pt idx="8159">
                  <c:v>2.8298089504241899</c:v>
                </c:pt>
                <c:pt idx="8160">
                  <c:v>2.7517914772033598</c:v>
                </c:pt>
                <c:pt idx="8161">
                  <c:v>2.8260083198547301</c:v>
                </c:pt>
                <c:pt idx="8162">
                  <c:v>2.7283718585968</c:v>
                </c:pt>
                <c:pt idx="8163">
                  <c:v>2.8502414226531898</c:v>
                </c:pt>
                <c:pt idx="8164">
                  <c:v>2.8232102394103999</c:v>
                </c:pt>
                <c:pt idx="8165">
                  <c:v>2.8201048374175999</c:v>
                </c:pt>
                <c:pt idx="8166">
                  <c:v>2.7972733974456698</c:v>
                </c:pt>
                <c:pt idx="8167">
                  <c:v>2.84824419021606</c:v>
                </c:pt>
                <c:pt idx="8168">
                  <c:v>2.75590872764587</c:v>
                </c:pt>
                <c:pt idx="8169">
                  <c:v>2.8587126731872501</c:v>
                </c:pt>
                <c:pt idx="8170">
                  <c:v>2.82767462730407</c:v>
                </c:pt>
                <c:pt idx="8171">
                  <c:v>2.9666986465454102</c:v>
                </c:pt>
                <c:pt idx="8172">
                  <c:v>2.9506676197052002</c:v>
                </c:pt>
                <c:pt idx="8173">
                  <c:v>2.8520545959472599</c:v>
                </c:pt>
                <c:pt idx="8174">
                  <c:v>3.1078815460204998</c:v>
                </c:pt>
                <c:pt idx="8175">
                  <c:v>3.1022982597350999</c:v>
                </c:pt>
                <c:pt idx="8176">
                  <c:v>3.0213453769683798</c:v>
                </c:pt>
                <c:pt idx="8177">
                  <c:v>2.9418489933013898</c:v>
                </c:pt>
                <c:pt idx="8178">
                  <c:v>2.9785635471343901</c:v>
                </c:pt>
                <c:pt idx="8179">
                  <c:v>2.9935045242309499</c:v>
                </c:pt>
                <c:pt idx="8180">
                  <c:v>2.87143349647521</c:v>
                </c:pt>
                <c:pt idx="8181">
                  <c:v>2.96319580078125</c:v>
                </c:pt>
                <c:pt idx="8182">
                  <c:v>2.86872363090515</c:v>
                </c:pt>
                <c:pt idx="8183">
                  <c:v>2.8714194297790501</c:v>
                </c:pt>
                <c:pt idx="8184">
                  <c:v>2.8397555351257302</c:v>
                </c:pt>
                <c:pt idx="8185">
                  <c:v>2.9121851921081499</c:v>
                </c:pt>
                <c:pt idx="8186">
                  <c:v>2.90386509895324</c:v>
                </c:pt>
                <c:pt idx="8187">
                  <c:v>2.9279303550720202</c:v>
                </c:pt>
                <c:pt idx="8188">
                  <c:v>2.9261195659637398</c:v>
                </c:pt>
                <c:pt idx="8189">
                  <c:v>2.9100327491760201</c:v>
                </c:pt>
                <c:pt idx="8190">
                  <c:v>2.9547157287597599</c:v>
                </c:pt>
                <c:pt idx="8191">
                  <c:v>2.8413205146789502</c:v>
                </c:pt>
                <c:pt idx="8192">
                  <c:v>2.9164962768554599</c:v>
                </c:pt>
                <c:pt idx="8193">
                  <c:v>2.92688632011413</c:v>
                </c:pt>
                <c:pt idx="8194">
                  <c:v>2.8254446983337398</c:v>
                </c:pt>
                <c:pt idx="8195">
                  <c:v>2.7599456310272199</c:v>
                </c:pt>
                <c:pt idx="8196">
                  <c:v>2.8576056957244802</c:v>
                </c:pt>
                <c:pt idx="8197">
                  <c:v>2.8228573799133301</c:v>
                </c:pt>
                <c:pt idx="8198">
                  <c:v>2.9509143829345699</c:v>
                </c:pt>
                <c:pt idx="8199">
                  <c:v>2.9923846721649099</c:v>
                </c:pt>
                <c:pt idx="8200">
                  <c:v>3.0187900066375701</c:v>
                </c:pt>
                <c:pt idx="8201">
                  <c:v>2.8484966754913299</c:v>
                </c:pt>
                <c:pt idx="8202">
                  <c:v>2.77911972999572</c:v>
                </c:pt>
                <c:pt idx="8203">
                  <c:v>2.9162685871124201</c:v>
                </c:pt>
                <c:pt idx="8204">
                  <c:v>2.9299254417419398</c:v>
                </c:pt>
                <c:pt idx="8205">
                  <c:v>2.7663533687591499</c:v>
                </c:pt>
                <c:pt idx="8206">
                  <c:v>2.64844369888305</c:v>
                </c:pt>
                <c:pt idx="8207">
                  <c:v>2.6599197387695299</c:v>
                </c:pt>
                <c:pt idx="8208">
                  <c:v>2.84697413444519</c:v>
                </c:pt>
                <c:pt idx="8209">
                  <c:v>2.7460374832153298</c:v>
                </c:pt>
                <c:pt idx="8210">
                  <c:v>2.6716353893279998</c:v>
                </c:pt>
                <c:pt idx="8211">
                  <c:v>2.7448489665985099</c:v>
                </c:pt>
                <c:pt idx="8212">
                  <c:v>2.6766822338104199</c:v>
                </c:pt>
                <c:pt idx="8213">
                  <c:v>2.6131463050842201</c:v>
                </c:pt>
                <c:pt idx="8214">
                  <c:v>2.5553379058837802</c:v>
                </c:pt>
                <c:pt idx="8215">
                  <c:v>2.7102296352386399</c:v>
                </c:pt>
                <c:pt idx="8216">
                  <c:v>2.7390797138214098</c:v>
                </c:pt>
                <c:pt idx="8217">
                  <c:v>2.7502758502960201</c:v>
                </c:pt>
                <c:pt idx="8218">
                  <c:v>2.7265152931213299</c:v>
                </c:pt>
                <c:pt idx="8219">
                  <c:v>2.7588007450103702</c:v>
                </c:pt>
                <c:pt idx="8220">
                  <c:v>2.79937291145324</c:v>
                </c:pt>
                <c:pt idx="8221">
                  <c:v>2.8832988739013601</c:v>
                </c:pt>
                <c:pt idx="8222">
                  <c:v>2.8766818046569802</c:v>
                </c:pt>
                <c:pt idx="8223">
                  <c:v>2.91218757629394</c:v>
                </c:pt>
                <c:pt idx="8224">
                  <c:v>2.7762384414672798</c:v>
                </c:pt>
                <c:pt idx="8225">
                  <c:v>2.9425070285797101</c:v>
                </c:pt>
                <c:pt idx="8226">
                  <c:v>2.8606219291686998</c:v>
                </c:pt>
                <c:pt idx="8227">
                  <c:v>2.8251144886016801</c:v>
                </c:pt>
                <c:pt idx="8228">
                  <c:v>2.88046050071716</c:v>
                </c:pt>
                <c:pt idx="8229">
                  <c:v>2.7296385765075599</c:v>
                </c:pt>
                <c:pt idx="8230">
                  <c:v>2.6770944595336901</c:v>
                </c:pt>
                <c:pt idx="8231">
                  <c:v>2.8581979274749698</c:v>
                </c:pt>
                <c:pt idx="8232">
                  <c:v>2.7884166240692099</c:v>
                </c:pt>
                <c:pt idx="8233">
                  <c:v>2.7231962680816602</c:v>
                </c:pt>
                <c:pt idx="8234">
                  <c:v>2.7542340755462602</c:v>
                </c:pt>
                <c:pt idx="8235">
                  <c:v>2.8265819549560498</c:v>
                </c:pt>
                <c:pt idx="8236">
                  <c:v>2.8578960895538299</c:v>
                </c:pt>
                <c:pt idx="8237">
                  <c:v>2.7490475177764799</c:v>
                </c:pt>
                <c:pt idx="8238">
                  <c:v>2.8535344600677401</c:v>
                </c:pt>
                <c:pt idx="8239">
                  <c:v>2.8974595069885201</c:v>
                </c:pt>
                <c:pt idx="8240">
                  <c:v>2.9494500160217201</c:v>
                </c:pt>
                <c:pt idx="8241">
                  <c:v>2.95066118240356</c:v>
                </c:pt>
                <c:pt idx="8242">
                  <c:v>2.7987358570098801</c:v>
                </c:pt>
                <c:pt idx="8243">
                  <c:v>2.7289390563964799</c:v>
                </c:pt>
                <c:pt idx="8244">
                  <c:v>2.9091107845306299</c:v>
                </c:pt>
                <c:pt idx="8245">
                  <c:v>2.9166514873504599</c:v>
                </c:pt>
                <c:pt idx="8246">
                  <c:v>3.07552146911621</c:v>
                </c:pt>
                <c:pt idx="8247">
                  <c:v>2.7875106334686199</c:v>
                </c:pt>
                <c:pt idx="8248">
                  <c:v>2.79335284233093</c:v>
                </c:pt>
                <c:pt idx="8249">
                  <c:v>2.7570374011993399</c:v>
                </c:pt>
                <c:pt idx="8250">
                  <c:v>2.7798831462860099</c:v>
                </c:pt>
                <c:pt idx="8251">
                  <c:v>2.93847227096557</c:v>
                </c:pt>
                <c:pt idx="8252">
                  <c:v>2.9424645900726301</c:v>
                </c:pt>
                <c:pt idx="8253">
                  <c:v>3.0069446563720699</c:v>
                </c:pt>
                <c:pt idx="8254">
                  <c:v>3.0248777866363499</c:v>
                </c:pt>
                <c:pt idx="8255">
                  <c:v>2.9060602188110298</c:v>
                </c:pt>
                <c:pt idx="8256">
                  <c:v>2.8512446880340501</c:v>
                </c:pt>
                <c:pt idx="8257">
                  <c:v>2.7537691593170099</c:v>
                </c:pt>
                <c:pt idx="8258">
                  <c:v>2.82915091514587</c:v>
                </c:pt>
                <c:pt idx="8259">
                  <c:v>2.8743004798889098</c:v>
                </c:pt>
                <c:pt idx="8260">
                  <c:v>2.9586498737335201</c:v>
                </c:pt>
                <c:pt idx="8261">
                  <c:v>2.8306081295013401</c:v>
                </c:pt>
                <c:pt idx="8262">
                  <c:v>2.8364951610565101</c:v>
                </c:pt>
                <c:pt idx="8263">
                  <c:v>3.0621931552886901</c:v>
                </c:pt>
                <c:pt idx="8264">
                  <c:v>3.0331621170043901</c:v>
                </c:pt>
                <c:pt idx="8265">
                  <c:v>3.0187995433807302</c:v>
                </c:pt>
                <c:pt idx="8266">
                  <c:v>2.96721291542053</c:v>
                </c:pt>
                <c:pt idx="8267">
                  <c:v>2.7873122692108101</c:v>
                </c:pt>
                <c:pt idx="8268">
                  <c:v>2.7264454364776598</c:v>
                </c:pt>
                <c:pt idx="8269">
                  <c:v>2.6023674011230402</c:v>
                </c:pt>
                <c:pt idx="8270">
                  <c:v>2.6441433429718</c:v>
                </c:pt>
                <c:pt idx="8271">
                  <c:v>2.7805418968200599</c:v>
                </c:pt>
                <c:pt idx="8272">
                  <c:v>2.7996020317077601</c:v>
                </c:pt>
                <c:pt idx="8273">
                  <c:v>2.8897998332977202</c:v>
                </c:pt>
                <c:pt idx="8274">
                  <c:v>2.7813012599945002</c:v>
                </c:pt>
                <c:pt idx="8275">
                  <c:v>2.7347202301025302</c:v>
                </c:pt>
                <c:pt idx="8276">
                  <c:v>2.6759188175201398</c:v>
                </c:pt>
                <c:pt idx="8277">
                  <c:v>2.61533522605896</c:v>
                </c:pt>
                <c:pt idx="8278">
                  <c:v>2.55397605895996</c:v>
                </c:pt>
                <c:pt idx="8279">
                  <c:v>2.6306092739105198</c:v>
                </c:pt>
                <c:pt idx="8280">
                  <c:v>2.78986620903015</c:v>
                </c:pt>
                <c:pt idx="8281">
                  <c:v>2.8553514480590798</c:v>
                </c:pt>
                <c:pt idx="8282">
                  <c:v>2.8073520660400302</c:v>
                </c:pt>
                <c:pt idx="8283">
                  <c:v>2.7612926959991402</c:v>
                </c:pt>
                <c:pt idx="8284">
                  <c:v>2.75963926315307</c:v>
                </c:pt>
                <c:pt idx="8285">
                  <c:v>2.7240083217620801</c:v>
                </c:pt>
                <c:pt idx="8286">
                  <c:v>2.7386457920074401</c:v>
                </c:pt>
                <c:pt idx="8287">
                  <c:v>2.8580119609832701</c:v>
                </c:pt>
                <c:pt idx="8288">
                  <c:v>2.82636070251464</c:v>
                </c:pt>
                <c:pt idx="8289">
                  <c:v>2.6745927333831698</c:v>
                </c:pt>
                <c:pt idx="8290">
                  <c:v>2.76066923141479</c:v>
                </c:pt>
                <c:pt idx="8291">
                  <c:v>2.7140376567840501</c:v>
                </c:pt>
                <c:pt idx="8292">
                  <c:v>2.6527969837188698</c:v>
                </c:pt>
                <c:pt idx="8293">
                  <c:v>2.65298271179199</c:v>
                </c:pt>
                <c:pt idx="8294">
                  <c:v>2.74162745475769</c:v>
                </c:pt>
                <c:pt idx="8295">
                  <c:v>2.8820745944976802</c:v>
                </c:pt>
                <c:pt idx="8296">
                  <c:v>2.9648597240447998</c:v>
                </c:pt>
                <c:pt idx="8297">
                  <c:v>2.7467725276946999</c:v>
                </c:pt>
                <c:pt idx="8298">
                  <c:v>2.6752109527587802</c:v>
                </c:pt>
                <c:pt idx="8299">
                  <c:v>2.7360379695892298</c:v>
                </c:pt>
                <c:pt idx="8300">
                  <c:v>2.6770575046539302</c:v>
                </c:pt>
                <c:pt idx="8301">
                  <c:v>2.5991024971008301</c:v>
                </c:pt>
                <c:pt idx="8302">
                  <c:v>2.6740586757659899</c:v>
                </c:pt>
                <c:pt idx="8303">
                  <c:v>2.6270861625671298</c:v>
                </c:pt>
                <c:pt idx="8304">
                  <c:v>2.78963923454284</c:v>
                </c:pt>
                <c:pt idx="8305">
                  <c:v>2.7681896686553902</c:v>
                </c:pt>
                <c:pt idx="8306">
                  <c:v>2.6358339786529501</c:v>
                </c:pt>
                <c:pt idx="8307">
                  <c:v>2.58270215988159</c:v>
                </c:pt>
                <c:pt idx="8308">
                  <c:v>2.5415637493133501</c:v>
                </c:pt>
                <c:pt idx="8309">
                  <c:v>2.6800503730773899</c:v>
                </c:pt>
                <c:pt idx="8310">
                  <c:v>2.7214841842651301</c:v>
                </c:pt>
                <c:pt idx="8311">
                  <c:v>2.7874391078948899</c:v>
                </c:pt>
                <c:pt idx="8312">
                  <c:v>2.7386810779571502</c:v>
                </c:pt>
                <c:pt idx="8313">
                  <c:v>2.7554614543914702</c:v>
                </c:pt>
                <c:pt idx="8314">
                  <c:v>2.7087934017181299</c:v>
                </c:pt>
                <c:pt idx="8315">
                  <c:v>2.67684626579284</c:v>
                </c:pt>
                <c:pt idx="8316">
                  <c:v>2.7270767688751198</c:v>
                </c:pt>
                <c:pt idx="8317">
                  <c:v>2.73441338539123</c:v>
                </c:pt>
                <c:pt idx="8318">
                  <c:v>2.6832609176635698</c:v>
                </c:pt>
                <c:pt idx="8319">
                  <c:v>2.7440812587738002</c:v>
                </c:pt>
                <c:pt idx="8320">
                  <c:v>2.7137784957885698</c:v>
                </c:pt>
                <c:pt idx="8321">
                  <c:v>2.7089569568634002</c:v>
                </c:pt>
                <c:pt idx="8322">
                  <c:v>2.7158222198486301</c:v>
                </c:pt>
                <c:pt idx="8323">
                  <c:v>2.7490136623382502</c:v>
                </c:pt>
                <c:pt idx="8324">
                  <c:v>2.7507143020629798</c:v>
                </c:pt>
                <c:pt idx="8325">
                  <c:v>2.7059080600738499</c:v>
                </c:pt>
                <c:pt idx="8326">
                  <c:v>2.65545558929443</c:v>
                </c:pt>
                <c:pt idx="8327">
                  <c:v>2.6831800937652499</c:v>
                </c:pt>
                <c:pt idx="8328">
                  <c:v>2.6912813186645499</c:v>
                </c:pt>
                <c:pt idx="8329">
                  <c:v>2.6230709552764799</c:v>
                </c:pt>
                <c:pt idx="8330">
                  <c:v>2.7052302360534601</c:v>
                </c:pt>
                <c:pt idx="8331">
                  <c:v>2.6214120388031001</c:v>
                </c:pt>
                <c:pt idx="8332">
                  <c:v>2.63049268722534</c:v>
                </c:pt>
                <c:pt idx="8333">
                  <c:v>2.7100656032562198</c:v>
                </c:pt>
                <c:pt idx="8334">
                  <c:v>2.7399320602416899</c:v>
                </c:pt>
                <c:pt idx="8335">
                  <c:v>2.7526323795318599</c:v>
                </c:pt>
                <c:pt idx="8336">
                  <c:v>2.8920810222625701</c:v>
                </c:pt>
                <c:pt idx="8337">
                  <c:v>2.7754008769989</c:v>
                </c:pt>
                <c:pt idx="8338">
                  <c:v>2.74669933319091</c:v>
                </c:pt>
                <c:pt idx="8339">
                  <c:v>2.7044572830200102</c:v>
                </c:pt>
                <c:pt idx="8340">
                  <c:v>2.633544921875</c:v>
                </c:pt>
                <c:pt idx="8341">
                  <c:v>2.6106219291686998</c:v>
                </c:pt>
                <c:pt idx="8342">
                  <c:v>2.52551865577697</c:v>
                </c:pt>
                <c:pt idx="8343">
                  <c:v>2.6357102394103999</c:v>
                </c:pt>
                <c:pt idx="8344">
                  <c:v>2.5988800525665199</c:v>
                </c:pt>
                <c:pt idx="8345">
                  <c:v>2.6295611858367902</c:v>
                </c:pt>
                <c:pt idx="8346">
                  <c:v>2.5489745140075599</c:v>
                </c:pt>
                <c:pt idx="8347">
                  <c:v>2.5788345336914</c:v>
                </c:pt>
                <c:pt idx="8348">
                  <c:v>2.5191745758056601</c:v>
                </c:pt>
                <c:pt idx="8349">
                  <c:v>2.6103758811950599</c:v>
                </c:pt>
                <c:pt idx="8350">
                  <c:v>2.57487487792968</c:v>
                </c:pt>
                <c:pt idx="8351">
                  <c:v>2.6500928401946999</c:v>
                </c:pt>
                <c:pt idx="8352">
                  <c:v>2.60425400733947</c:v>
                </c:pt>
                <c:pt idx="8353">
                  <c:v>2.6288638114929199</c:v>
                </c:pt>
                <c:pt idx="8354">
                  <c:v>2.80032062530517</c:v>
                </c:pt>
                <c:pt idx="8355">
                  <c:v>2.6428332328796298</c:v>
                </c:pt>
                <c:pt idx="8356">
                  <c:v>2.60630083084106</c:v>
                </c:pt>
                <c:pt idx="8357">
                  <c:v>2.64725661277771</c:v>
                </c:pt>
                <c:pt idx="8358">
                  <c:v>2.6316456794738698</c:v>
                </c:pt>
                <c:pt idx="8359">
                  <c:v>2.6046741008758501</c:v>
                </c:pt>
                <c:pt idx="8360">
                  <c:v>2.7099518775939901</c:v>
                </c:pt>
                <c:pt idx="8361">
                  <c:v>2.7691907882690399</c:v>
                </c:pt>
                <c:pt idx="8362">
                  <c:v>2.8216924667358398</c:v>
                </c:pt>
                <c:pt idx="8363">
                  <c:v>2.8519988059997501</c:v>
                </c:pt>
                <c:pt idx="8364">
                  <c:v>2.8477311134338299</c:v>
                </c:pt>
                <c:pt idx="8365">
                  <c:v>2.8240537643432599</c:v>
                </c:pt>
                <c:pt idx="8366">
                  <c:v>2.6640126705169598</c:v>
                </c:pt>
                <c:pt idx="8367">
                  <c:v>2.7233312129974299</c:v>
                </c:pt>
                <c:pt idx="8368">
                  <c:v>2.67854452133178</c:v>
                </c:pt>
                <c:pt idx="8369">
                  <c:v>2.7552618980407702</c:v>
                </c:pt>
                <c:pt idx="8370">
                  <c:v>2.71062111854553</c:v>
                </c:pt>
                <c:pt idx="8371">
                  <c:v>2.69632816314697</c:v>
                </c:pt>
                <c:pt idx="8372">
                  <c:v>2.6231322288513099</c:v>
                </c:pt>
                <c:pt idx="8373">
                  <c:v>2.53160405158996</c:v>
                </c:pt>
                <c:pt idx="8374">
                  <c:v>2.5532655715942298</c:v>
                </c:pt>
                <c:pt idx="8375">
                  <c:v>2.6286649703979399</c:v>
                </c:pt>
                <c:pt idx="8376">
                  <c:v>2.6597795486450102</c:v>
                </c:pt>
                <c:pt idx="8377">
                  <c:v>2.5333762168884202</c:v>
                </c:pt>
                <c:pt idx="8378">
                  <c:v>2.46244096755981</c:v>
                </c:pt>
                <c:pt idx="8379">
                  <c:v>2.5016460418701101</c:v>
                </c:pt>
                <c:pt idx="8380">
                  <c:v>2.5222604274749698</c:v>
                </c:pt>
                <c:pt idx="8381">
                  <c:v>2.5338904857635498</c:v>
                </c:pt>
                <c:pt idx="8382">
                  <c:v>2.4543645381927401</c:v>
                </c:pt>
                <c:pt idx="8383">
                  <c:v>2.4895241260528498</c:v>
                </c:pt>
                <c:pt idx="8384">
                  <c:v>2.5241310596465998</c:v>
                </c:pt>
                <c:pt idx="8385">
                  <c:v>2.5573322772979701</c:v>
                </c:pt>
                <c:pt idx="8386">
                  <c:v>2.51101422309875</c:v>
                </c:pt>
                <c:pt idx="8387">
                  <c:v>2.5348365306854199</c:v>
                </c:pt>
                <c:pt idx="8388">
                  <c:v>2.6300311088561998</c:v>
                </c:pt>
                <c:pt idx="8389">
                  <c:v>2.5750145912170401</c:v>
                </c:pt>
                <c:pt idx="8390">
                  <c:v>2.5285155773162802</c:v>
                </c:pt>
                <c:pt idx="8391">
                  <c:v>2.5735020637512198</c:v>
                </c:pt>
                <c:pt idx="8392">
                  <c:v>2.6240770816802899</c:v>
                </c:pt>
                <c:pt idx="8393">
                  <c:v>2.7296328544616699</c:v>
                </c:pt>
                <c:pt idx="8394">
                  <c:v>2.70017957687377</c:v>
                </c:pt>
                <c:pt idx="8395">
                  <c:v>2.6651310920715301</c:v>
                </c:pt>
                <c:pt idx="8396">
                  <c:v>2.7751333713531401</c:v>
                </c:pt>
                <c:pt idx="8397">
                  <c:v>2.6929955482482901</c:v>
                </c:pt>
                <c:pt idx="8398">
                  <c:v>2.58854675292968</c:v>
                </c:pt>
                <c:pt idx="8399">
                  <c:v>2.60131311416625</c:v>
                </c:pt>
                <c:pt idx="8400">
                  <c:v>2.6847934722900302</c:v>
                </c:pt>
                <c:pt idx="8401">
                  <c:v>2.6661190986633301</c:v>
                </c:pt>
                <c:pt idx="8402">
                  <c:v>2.56980228424072</c:v>
                </c:pt>
                <c:pt idx="8403">
                  <c:v>2.61244463920593</c:v>
                </c:pt>
                <c:pt idx="8404">
                  <c:v>2.6419599056243799</c:v>
                </c:pt>
                <c:pt idx="8405">
                  <c:v>2.5726404190063401</c:v>
                </c:pt>
                <c:pt idx="8406">
                  <c:v>2.5210011005401598</c:v>
                </c:pt>
                <c:pt idx="8407">
                  <c:v>2.5990581512451101</c:v>
                </c:pt>
                <c:pt idx="8408">
                  <c:v>2.6462535858154199</c:v>
                </c:pt>
                <c:pt idx="8409">
                  <c:v>2.4853482246398899</c:v>
                </c:pt>
                <c:pt idx="8410">
                  <c:v>2.5562965869903498</c:v>
                </c:pt>
                <c:pt idx="8411">
                  <c:v>2.60197758674621</c:v>
                </c:pt>
                <c:pt idx="8412">
                  <c:v>2.6293447017669598</c:v>
                </c:pt>
                <c:pt idx="8413">
                  <c:v>2.6466100215911799</c:v>
                </c:pt>
                <c:pt idx="8414">
                  <c:v>2.57098340988159</c:v>
                </c:pt>
                <c:pt idx="8415">
                  <c:v>2.6079905033111501</c:v>
                </c:pt>
                <c:pt idx="8416">
                  <c:v>2.47700023651123</c:v>
                </c:pt>
                <c:pt idx="8417">
                  <c:v>2.5801014900207502</c:v>
                </c:pt>
                <c:pt idx="8418">
                  <c:v>2.5089130401611301</c:v>
                </c:pt>
                <c:pt idx="8419">
                  <c:v>2.4957680702209402</c:v>
                </c:pt>
                <c:pt idx="8420">
                  <c:v>2.5261740684509202</c:v>
                </c:pt>
                <c:pt idx="8421">
                  <c:v>2.5187959671020499</c:v>
                </c:pt>
                <c:pt idx="8422">
                  <c:v>2.5935392379760698</c:v>
                </c:pt>
                <c:pt idx="8423">
                  <c:v>2.6125843524932799</c:v>
                </c:pt>
                <c:pt idx="8424">
                  <c:v>2.5761795043945299</c:v>
                </c:pt>
                <c:pt idx="8425">
                  <c:v>2.5656623840332</c:v>
                </c:pt>
                <c:pt idx="8426">
                  <c:v>2.6738469600677401</c:v>
                </c:pt>
                <c:pt idx="8427">
                  <c:v>2.6097059249877899</c:v>
                </c:pt>
                <c:pt idx="8428">
                  <c:v>2.5418798923492401</c:v>
                </c:pt>
                <c:pt idx="8429">
                  <c:v>2.5970790386199898</c:v>
                </c:pt>
                <c:pt idx="8430">
                  <c:v>2.6077382564544598</c:v>
                </c:pt>
                <c:pt idx="8431">
                  <c:v>2.5121543407440101</c:v>
                </c:pt>
                <c:pt idx="8432">
                  <c:v>2.4823219776153498</c:v>
                </c:pt>
                <c:pt idx="8433">
                  <c:v>2.5402023792266801</c:v>
                </c:pt>
                <c:pt idx="8434">
                  <c:v>2.4838700294494598</c:v>
                </c:pt>
                <c:pt idx="8435">
                  <c:v>2.48932456970214</c:v>
                </c:pt>
                <c:pt idx="8436">
                  <c:v>2.56314897537231</c:v>
                </c:pt>
                <c:pt idx="8437">
                  <c:v>2.5956563949584899</c:v>
                </c:pt>
                <c:pt idx="8438">
                  <c:v>2.4824817180633501</c:v>
                </c:pt>
                <c:pt idx="8439">
                  <c:v>2.5729920864105198</c:v>
                </c:pt>
                <c:pt idx="8440">
                  <c:v>2.5634491443634002</c:v>
                </c:pt>
                <c:pt idx="8441">
                  <c:v>2.5456264019012398</c:v>
                </c:pt>
                <c:pt idx="8442">
                  <c:v>2.5097672939300502</c:v>
                </c:pt>
                <c:pt idx="8443">
                  <c:v>2.5126566886901802</c:v>
                </c:pt>
                <c:pt idx="8444">
                  <c:v>2.5251874923706001</c:v>
                </c:pt>
                <c:pt idx="8445">
                  <c:v>2.5564932823181099</c:v>
                </c:pt>
                <c:pt idx="8446">
                  <c:v>2.5410406589507999</c:v>
                </c:pt>
                <c:pt idx="8447">
                  <c:v>2.4704749584197998</c:v>
                </c:pt>
                <c:pt idx="8448">
                  <c:v>2.5651605129241899</c:v>
                </c:pt>
                <c:pt idx="8449">
                  <c:v>2.64267778396606</c:v>
                </c:pt>
                <c:pt idx="8450">
                  <c:v>2.6413555145263601</c:v>
                </c:pt>
                <c:pt idx="8451">
                  <c:v>2.5572612285614</c:v>
                </c:pt>
                <c:pt idx="8452">
                  <c:v>2.63176369667053</c:v>
                </c:pt>
                <c:pt idx="8453">
                  <c:v>2.5337636470794598</c:v>
                </c:pt>
                <c:pt idx="8454">
                  <c:v>2.6203529834747301</c:v>
                </c:pt>
                <c:pt idx="8455">
                  <c:v>2.66671442985534</c:v>
                </c:pt>
                <c:pt idx="8456">
                  <c:v>2.7218070030212398</c:v>
                </c:pt>
                <c:pt idx="8457">
                  <c:v>2.6829729080200102</c:v>
                </c:pt>
                <c:pt idx="8458">
                  <c:v>2.6581773757934499</c:v>
                </c:pt>
                <c:pt idx="8459">
                  <c:v>2.5789368152618399</c:v>
                </c:pt>
                <c:pt idx="8460">
                  <c:v>2.5483293533325102</c:v>
                </c:pt>
                <c:pt idx="8461">
                  <c:v>2.6418709754943799</c:v>
                </c:pt>
                <c:pt idx="8462">
                  <c:v>2.57626080513</c:v>
                </c:pt>
                <c:pt idx="8463">
                  <c:v>2.4945118427276598</c:v>
                </c:pt>
                <c:pt idx="8464">
                  <c:v>2.55180716514587</c:v>
                </c:pt>
                <c:pt idx="8465">
                  <c:v>2.5056571960449201</c:v>
                </c:pt>
                <c:pt idx="8466">
                  <c:v>2.5077044963836599</c:v>
                </c:pt>
                <c:pt idx="8467">
                  <c:v>2.5872547626495299</c:v>
                </c:pt>
                <c:pt idx="8468">
                  <c:v>2.5272943973541202</c:v>
                </c:pt>
                <c:pt idx="8469">
                  <c:v>2.6567704677581698</c:v>
                </c:pt>
                <c:pt idx="8470">
                  <c:v>2.60237312316894</c:v>
                </c:pt>
                <c:pt idx="8471">
                  <c:v>2.6709899902343701</c:v>
                </c:pt>
                <c:pt idx="8472">
                  <c:v>2.6884379386901802</c:v>
                </c:pt>
                <c:pt idx="8473">
                  <c:v>2.5922935009002601</c:v>
                </c:pt>
                <c:pt idx="8474">
                  <c:v>2.55093145370483</c:v>
                </c:pt>
                <c:pt idx="8475">
                  <c:v>2.5209398269653298</c:v>
                </c:pt>
                <c:pt idx="8476">
                  <c:v>2.6586287021636901</c:v>
                </c:pt>
                <c:pt idx="8477">
                  <c:v>2.6417667865753098</c:v>
                </c:pt>
                <c:pt idx="8478">
                  <c:v>2.6464409828186</c:v>
                </c:pt>
                <c:pt idx="8479">
                  <c:v>2.6282155513763401</c:v>
                </c:pt>
                <c:pt idx="8480">
                  <c:v>2.6463325023651101</c:v>
                </c:pt>
                <c:pt idx="8481">
                  <c:v>2.5419518947601301</c:v>
                </c:pt>
                <c:pt idx="8482">
                  <c:v>2.5072171688079798</c:v>
                </c:pt>
                <c:pt idx="8483">
                  <c:v>2.4844195842742902</c:v>
                </c:pt>
                <c:pt idx="8484">
                  <c:v>2.4341690540313698</c:v>
                </c:pt>
                <c:pt idx="8485">
                  <c:v>2.3889122009277299</c:v>
                </c:pt>
                <c:pt idx="8486">
                  <c:v>2.46911168098449</c:v>
                </c:pt>
                <c:pt idx="8487">
                  <c:v>2.5057740211486799</c:v>
                </c:pt>
                <c:pt idx="8488">
                  <c:v>2.54070997238159</c:v>
                </c:pt>
                <c:pt idx="8489">
                  <c:v>2.5765731334686199</c:v>
                </c:pt>
                <c:pt idx="8490">
                  <c:v>2.5547285079956001</c:v>
                </c:pt>
                <c:pt idx="8491">
                  <c:v>2.56423759460449</c:v>
                </c:pt>
                <c:pt idx="8492">
                  <c:v>2.5358481407165501</c:v>
                </c:pt>
                <c:pt idx="8493">
                  <c:v>2.52638435363769</c:v>
                </c:pt>
                <c:pt idx="8494">
                  <c:v>2.6513385772704998</c:v>
                </c:pt>
                <c:pt idx="8495">
                  <c:v>2.5756518840789702</c:v>
                </c:pt>
                <c:pt idx="8496">
                  <c:v>2.6244645118713299</c:v>
                </c:pt>
                <c:pt idx="8497">
                  <c:v>2.5035276412963801</c:v>
                </c:pt>
                <c:pt idx="8498">
                  <c:v>2.4635169506072998</c:v>
                </c:pt>
                <c:pt idx="8499">
                  <c:v>2.5308346748352002</c:v>
                </c:pt>
                <c:pt idx="8500">
                  <c:v>2.5075106620788499</c:v>
                </c:pt>
                <c:pt idx="8501">
                  <c:v>2.4551825523376398</c:v>
                </c:pt>
                <c:pt idx="8502">
                  <c:v>2.4470751285552899</c:v>
                </c:pt>
                <c:pt idx="8503">
                  <c:v>2.4542815685272199</c:v>
                </c:pt>
                <c:pt idx="8504">
                  <c:v>2.5123364925384499</c:v>
                </c:pt>
                <c:pt idx="8505">
                  <c:v>2.5098800659179599</c:v>
                </c:pt>
                <c:pt idx="8506">
                  <c:v>2.4509096145629798</c:v>
                </c:pt>
                <c:pt idx="8507">
                  <c:v>2.4797492027282702</c:v>
                </c:pt>
                <c:pt idx="8508">
                  <c:v>2.5352725982665998</c:v>
                </c:pt>
                <c:pt idx="8509">
                  <c:v>2.5649049282073899</c:v>
                </c:pt>
                <c:pt idx="8510">
                  <c:v>2.5252439975738499</c:v>
                </c:pt>
                <c:pt idx="8511">
                  <c:v>2.5101907253265301</c:v>
                </c:pt>
                <c:pt idx="8512">
                  <c:v>2.5178976058959899</c:v>
                </c:pt>
                <c:pt idx="8513">
                  <c:v>2.6768527030944802</c:v>
                </c:pt>
                <c:pt idx="8514">
                  <c:v>2.5412688255310001</c:v>
                </c:pt>
                <c:pt idx="8515">
                  <c:v>2.5484261512756299</c:v>
                </c:pt>
                <c:pt idx="8516">
                  <c:v>2.5537443161010698</c:v>
                </c:pt>
                <c:pt idx="8517">
                  <c:v>2.5305795669555602</c:v>
                </c:pt>
                <c:pt idx="8518">
                  <c:v>2.4370560646057098</c:v>
                </c:pt>
                <c:pt idx="8519">
                  <c:v>2.5506746768951398</c:v>
                </c:pt>
                <c:pt idx="8520">
                  <c:v>2.6002812385559002</c:v>
                </c:pt>
                <c:pt idx="8521">
                  <c:v>2.5908105373382502</c:v>
                </c:pt>
                <c:pt idx="8522">
                  <c:v>2.5766000747680602</c:v>
                </c:pt>
                <c:pt idx="8523">
                  <c:v>2.5764746665954501</c:v>
                </c:pt>
                <c:pt idx="8524">
                  <c:v>2.50682044029235</c:v>
                </c:pt>
                <c:pt idx="8525">
                  <c:v>2.5463058948516801</c:v>
                </c:pt>
                <c:pt idx="8526">
                  <c:v>2.5394020080566402</c:v>
                </c:pt>
                <c:pt idx="8527">
                  <c:v>2.4876689910888601</c:v>
                </c:pt>
                <c:pt idx="8528">
                  <c:v>2.4967739582061701</c:v>
                </c:pt>
                <c:pt idx="8529">
                  <c:v>2.51688456535339</c:v>
                </c:pt>
                <c:pt idx="8530">
                  <c:v>2.52396464347839</c:v>
                </c:pt>
                <c:pt idx="8531">
                  <c:v>2.53420639038085</c:v>
                </c:pt>
                <c:pt idx="8532">
                  <c:v>2.4457583427429199</c:v>
                </c:pt>
                <c:pt idx="8533">
                  <c:v>2.4929659366607599</c:v>
                </c:pt>
                <c:pt idx="8534">
                  <c:v>2.4766778945922798</c:v>
                </c:pt>
                <c:pt idx="8535">
                  <c:v>2.5220990180969198</c:v>
                </c:pt>
                <c:pt idx="8536">
                  <c:v>2.4712491035461399</c:v>
                </c:pt>
                <c:pt idx="8537">
                  <c:v>2.5412037372589098</c:v>
                </c:pt>
                <c:pt idx="8538">
                  <c:v>2.5292789936065598</c:v>
                </c:pt>
                <c:pt idx="8539">
                  <c:v>2.5973813533782901</c:v>
                </c:pt>
                <c:pt idx="8540">
                  <c:v>2.6532616615295401</c:v>
                </c:pt>
                <c:pt idx="8541">
                  <c:v>2.5825388431549001</c:v>
                </c:pt>
                <c:pt idx="8542">
                  <c:v>2.5768561363220202</c:v>
                </c:pt>
                <c:pt idx="8543">
                  <c:v>2.5948071479797301</c:v>
                </c:pt>
                <c:pt idx="8544">
                  <c:v>2.5627026557922301</c:v>
                </c:pt>
                <c:pt idx="8545">
                  <c:v>2.5446500778198198</c:v>
                </c:pt>
                <c:pt idx="8546">
                  <c:v>2.5700988769531201</c:v>
                </c:pt>
                <c:pt idx="8547">
                  <c:v>2.5868251323699898</c:v>
                </c:pt>
                <c:pt idx="8548">
                  <c:v>2.5556190013885498</c:v>
                </c:pt>
                <c:pt idx="8549">
                  <c:v>2.6222324371337802</c:v>
                </c:pt>
                <c:pt idx="8550">
                  <c:v>2.5979950428009002</c:v>
                </c:pt>
                <c:pt idx="8551">
                  <c:v>2.5832331180572501</c:v>
                </c:pt>
                <c:pt idx="8552">
                  <c:v>2.5935928821563698</c:v>
                </c:pt>
                <c:pt idx="8553">
                  <c:v>2.6454768180847101</c:v>
                </c:pt>
                <c:pt idx="8554">
                  <c:v>2.6504883766174299</c:v>
                </c:pt>
                <c:pt idx="8555">
                  <c:v>2.63964343070983</c:v>
                </c:pt>
                <c:pt idx="8556">
                  <c:v>2.5606303215026802</c:v>
                </c:pt>
                <c:pt idx="8557">
                  <c:v>2.5048930644989</c:v>
                </c:pt>
                <c:pt idx="8558">
                  <c:v>2.5645692348480198</c:v>
                </c:pt>
                <c:pt idx="8559">
                  <c:v>2.57112336158752</c:v>
                </c:pt>
                <c:pt idx="8560">
                  <c:v>2.5174057483672998</c:v>
                </c:pt>
                <c:pt idx="8561">
                  <c:v>2.5134072303771902</c:v>
                </c:pt>
                <c:pt idx="8562">
                  <c:v>2.49453377723693</c:v>
                </c:pt>
                <c:pt idx="8563">
                  <c:v>2.47751665115356</c:v>
                </c:pt>
                <c:pt idx="8564">
                  <c:v>2.4572002887725799</c:v>
                </c:pt>
                <c:pt idx="8565">
                  <c:v>2.5126497745513898</c:v>
                </c:pt>
                <c:pt idx="8566">
                  <c:v>2.5285787582397399</c:v>
                </c:pt>
                <c:pt idx="8567">
                  <c:v>2.5777442455291699</c:v>
                </c:pt>
                <c:pt idx="8568">
                  <c:v>2.4712998867034899</c:v>
                </c:pt>
                <c:pt idx="8569">
                  <c:v>2.5725827217102002</c:v>
                </c:pt>
                <c:pt idx="8570">
                  <c:v>2.5429506301879798</c:v>
                </c:pt>
                <c:pt idx="8571">
                  <c:v>2.5367541313171298</c:v>
                </c:pt>
                <c:pt idx="8572">
                  <c:v>2.5994665622711102</c:v>
                </c:pt>
                <c:pt idx="8573">
                  <c:v>2.6194174289703298</c:v>
                </c:pt>
                <c:pt idx="8574">
                  <c:v>2.6335813999175999</c:v>
                </c:pt>
                <c:pt idx="8575">
                  <c:v>2.58177137374877</c:v>
                </c:pt>
                <c:pt idx="8576">
                  <c:v>2.5790021419525102</c:v>
                </c:pt>
                <c:pt idx="8577">
                  <c:v>2.5857887268066402</c:v>
                </c:pt>
                <c:pt idx="8578">
                  <c:v>2.6264162063598602</c:v>
                </c:pt>
                <c:pt idx="8579">
                  <c:v>2.5957989692687899</c:v>
                </c:pt>
                <c:pt idx="8580">
                  <c:v>2.6021647453308101</c:v>
                </c:pt>
                <c:pt idx="8581">
                  <c:v>2.5581376552581698</c:v>
                </c:pt>
                <c:pt idx="8582">
                  <c:v>2.5275380611419598</c:v>
                </c:pt>
                <c:pt idx="8583">
                  <c:v>2.54491734504699</c:v>
                </c:pt>
                <c:pt idx="8584">
                  <c:v>2.5994746685028001</c:v>
                </c:pt>
                <c:pt idx="8585">
                  <c:v>2.5921607017517001</c:v>
                </c:pt>
                <c:pt idx="8586">
                  <c:v>2.6537587642669598</c:v>
                </c:pt>
                <c:pt idx="8587">
                  <c:v>2.68344521522521</c:v>
                </c:pt>
                <c:pt idx="8588">
                  <c:v>2.6071434020996</c:v>
                </c:pt>
                <c:pt idx="8589">
                  <c:v>2.6491849422454798</c:v>
                </c:pt>
                <c:pt idx="8590">
                  <c:v>2.68194150924682</c:v>
                </c:pt>
                <c:pt idx="8591">
                  <c:v>2.66268730163574</c:v>
                </c:pt>
                <c:pt idx="8592">
                  <c:v>2.6412386894225999</c:v>
                </c:pt>
                <c:pt idx="8593">
                  <c:v>2.69335460662841</c:v>
                </c:pt>
                <c:pt idx="8594">
                  <c:v>2.6368379592895499</c:v>
                </c:pt>
                <c:pt idx="8595">
                  <c:v>2.7204964160919101</c:v>
                </c:pt>
                <c:pt idx="8596">
                  <c:v>2.7093188762664702</c:v>
                </c:pt>
                <c:pt idx="8597">
                  <c:v>2.64315485954284</c:v>
                </c:pt>
                <c:pt idx="8598">
                  <c:v>2.5825095176696702</c:v>
                </c:pt>
                <c:pt idx="8599">
                  <c:v>2.6292822360992401</c:v>
                </c:pt>
                <c:pt idx="8600">
                  <c:v>2.6235179901122998</c:v>
                </c:pt>
                <c:pt idx="8601">
                  <c:v>2.6123971939086901</c:v>
                </c:pt>
                <c:pt idx="8602">
                  <c:v>2.5098474025726301</c:v>
                </c:pt>
                <c:pt idx="8603">
                  <c:v>2.5505599975585902</c:v>
                </c:pt>
                <c:pt idx="8604">
                  <c:v>2.6538524627685498</c:v>
                </c:pt>
                <c:pt idx="8605">
                  <c:v>2.59298515319824</c:v>
                </c:pt>
                <c:pt idx="8606">
                  <c:v>2.6587171554565399</c:v>
                </c:pt>
                <c:pt idx="8607">
                  <c:v>2.5963220596313401</c:v>
                </c:pt>
                <c:pt idx="8608">
                  <c:v>2.6022987365722599</c:v>
                </c:pt>
                <c:pt idx="8609">
                  <c:v>2.6126816272735498</c:v>
                </c:pt>
                <c:pt idx="8610">
                  <c:v>2.64534163475036</c:v>
                </c:pt>
                <c:pt idx="8611">
                  <c:v>2.6313133239746</c:v>
                </c:pt>
                <c:pt idx="8612">
                  <c:v>2.6328480243682799</c:v>
                </c:pt>
                <c:pt idx="8613">
                  <c:v>2.57163262367248</c:v>
                </c:pt>
                <c:pt idx="8614">
                  <c:v>2.6270604133605899</c:v>
                </c:pt>
                <c:pt idx="8615">
                  <c:v>2.6306571960449201</c:v>
                </c:pt>
                <c:pt idx="8616">
                  <c:v>2.6932711601257302</c:v>
                </c:pt>
                <c:pt idx="8617">
                  <c:v>2.6887362003326398</c:v>
                </c:pt>
                <c:pt idx="8618">
                  <c:v>2.5855495929718</c:v>
                </c:pt>
                <c:pt idx="8619">
                  <c:v>2.5314917564392001</c:v>
                </c:pt>
                <c:pt idx="8620">
                  <c:v>2.54766392707824</c:v>
                </c:pt>
                <c:pt idx="8621">
                  <c:v>2.5824761390686</c:v>
                </c:pt>
                <c:pt idx="8622">
                  <c:v>2.5824267864227202</c:v>
                </c:pt>
                <c:pt idx="8623">
                  <c:v>2.5378530025482098</c:v>
                </c:pt>
                <c:pt idx="8624">
                  <c:v>2.5718526840209899</c:v>
                </c:pt>
                <c:pt idx="8625">
                  <c:v>2.5068345069885201</c:v>
                </c:pt>
                <c:pt idx="8626">
                  <c:v>2.49809622764587</c:v>
                </c:pt>
                <c:pt idx="8627">
                  <c:v>2.5775828361511199</c:v>
                </c:pt>
                <c:pt idx="8628">
                  <c:v>2.5209586620330802</c:v>
                </c:pt>
                <c:pt idx="8629">
                  <c:v>2.5776612758636399</c:v>
                </c:pt>
                <c:pt idx="8630">
                  <c:v>2.5322701930999698</c:v>
                </c:pt>
                <c:pt idx="8631">
                  <c:v>2.5244777202606201</c:v>
                </c:pt>
                <c:pt idx="8632">
                  <c:v>2.5797052383422798</c:v>
                </c:pt>
                <c:pt idx="8633">
                  <c:v>2.6103649139404199</c:v>
                </c:pt>
                <c:pt idx="8634">
                  <c:v>2.6059930324554399</c:v>
                </c:pt>
                <c:pt idx="8635">
                  <c:v>2.5720260143279998</c:v>
                </c:pt>
                <c:pt idx="8636">
                  <c:v>2.6285004615783598</c:v>
                </c:pt>
                <c:pt idx="8637">
                  <c:v>2.5495324134826598</c:v>
                </c:pt>
                <c:pt idx="8638">
                  <c:v>2.5297791957855198</c:v>
                </c:pt>
                <c:pt idx="8639">
                  <c:v>2.4995098114013601</c:v>
                </c:pt>
                <c:pt idx="8640">
                  <c:v>2.4425737857818599</c:v>
                </c:pt>
                <c:pt idx="8641">
                  <c:v>2.56493663787841</c:v>
                </c:pt>
                <c:pt idx="8642">
                  <c:v>2.56865358352661</c:v>
                </c:pt>
                <c:pt idx="8643">
                  <c:v>2.5568444728851301</c:v>
                </c:pt>
                <c:pt idx="8644">
                  <c:v>2.5811619758605899</c:v>
                </c:pt>
                <c:pt idx="8645">
                  <c:v>2.6323792934417698</c:v>
                </c:pt>
                <c:pt idx="8646">
                  <c:v>2.61425685882568</c:v>
                </c:pt>
                <c:pt idx="8647">
                  <c:v>2.69258213043212</c:v>
                </c:pt>
                <c:pt idx="8648">
                  <c:v>2.6376276016235298</c:v>
                </c:pt>
                <c:pt idx="8649">
                  <c:v>2.6446373462677002</c:v>
                </c:pt>
                <c:pt idx="8650">
                  <c:v>2.55414819717407</c:v>
                </c:pt>
                <c:pt idx="8651">
                  <c:v>2.5772104263305602</c:v>
                </c:pt>
                <c:pt idx="8652">
                  <c:v>2.6186928749084402</c:v>
                </c:pt>
                <c:pt idx="8653">
                  <c:v>2.5461840629577601</c:v>
                </c:pt>
                <c:pt idx="8654">
                  <c:v>2.56920862197875</c:v>
                </c:pt>
                <c:pt idx="8655">
                  <c:v>2.6504681110382</c:v>
                </c:pt>
                <c:pt idx="8656">
                  <c:v>2.63825106620788</c:v>
                </c:pt>
                <c:pt idx="8657">
                  <c:v>2.6549365520477202</c:v>
                </c:pt>
                <c:pt idx="8658">
                  <c:v>2.6067407131195002</c:v>
                </c:pt>
                <c:pt idx="8659">
                  <c:v>2.5597324371337802</c:v>
                </c:pt>
                <c:pt idx="8660">
                  <c:v>2.64399981498718</c:v>
                </c:pt>
                <c:pt idx="8661">
                  <c:v>2.5622868537902801</c:v>
                </c:pt>
                <c:pt idx="8662">
                  <c:v>2.5690393447875901</c:v>
                </c:pt>
                <c:pt idx="8663">
                  <c:v>2.5838000774383501</c:v>
                </c:pt>
                <c:pt idx="8664">
                  <c:v>2.5944464206695499</c:v>
                </c:pt>
                <c:pt idx="8665">
                  <c:v>2.5995600223541202</c:v>
                </c:pt>
                <c:pt idx="8666">
                  <c:v>2.5591630935668901</c:v>
                </c:pt>
                <c:pt idx="8667">
                  <c:v>2.6650321483611998</c:v>
                </c:pt>
                <c:pt idx="8668">
                  <c:v>2.5991454124450599</c:v>
                </c:pt>
                <c:pt idx="8669">
                  <c:v>2.6091892719268799</c:v>
                </c:pt>
                <c:pt idx="8670">
                  <c:v>2.6587343215942298</c:v>
                </c:pt>
                <c:pt idx="8671">
                  <c:v>2.6090416908264098</c:v>
                </c:pt>
                <c:pt idx="8672">
                  <c:v>2.6287989616393999</c:v>
                </c:pt>
                <c:pt idx="8673">
                  <c:v>2.5617532730102499</c:v>
                </c:pt>
                <c:pt idx="8674">
                  <c:v>2.48367714881896</c:v>
                </c:pt>
                <c:pt idx="8675">
                  <c:v>2.5697925090789702</c:v>
                </c:pt>
                <c:pt idx="8676">
                  <c:v>2.5796763896942099</c:v>
                </c:pt>
                <c:pt idx="8677">
                  <c:v>2.6419701576232901</c:v>
                </c:pt>
                <c:pt idx="8678">
                  <c:v>2.6318273544311501</c:v>
                </c:pt>
                <c:pt idx="8679">
                  <c:v>2.5766820907592698</c:v>
                </c:pt>
                <c:pt idx="8680">
                  <c:v>2.5657687187194802</c:v>
                </c:pt>
                <c:pt idx="8681">
                  <c:v>2.6969642639160099</c:v>
                </c:pt>
                <c:pt idx="8682">
                  <c:v>2.5591340065002401</c:v>
                </c:pt>
                <c:pt idx="8683">
                  <c:v>2.6195547580718901</c:v>
                </c:pt>
                <c:pt idx="8684">
                  <c:v>2.51999831199646</c:v>
                </c:pt>
                <c:pt idx="8685">
                  <c:v>2.5249147415161102</c:v>
                </c:pt>
                <c:pt idx="8686">
                  <c:v>2.4975831508636399</c:v>
                </c:pt>
                <c:pt idx="8687">
                  <c:v>2.51857256889343</c:v>
                </c:pt>
                <c:pt idx="8688">
                  <c:v>2.5037810802459699</c:v>
                </c:pt>
                <c:pt idx="8689">
                  <c:v>2.4956393241882302</c:v>
                </c:pt>
                <c:pt idx="8690">
                  <c:v>2.5269691944122301</c:v>
                </c:pt>
                <c:pt idx="8691">
                  <c:v>2.5559194087982098</c:v>
                </c:pt>
                <c:pt idx="8692">
                  <c:v>2.4807641506195002</c:v>
                </c:pt>
                <c:pt idx="8693">
                  <c:v>2.5390832424163801</c:v>
                </c:pt>
                <c:pt idx="8694">
                  <c:v>2.6279404163360498</c:v>
                </c:pt>
                <c:pt idx="8695">
                  <c:v>2.6887540817260698</c:v>
                </c:pt>
                <c:pt idx="8696">
                  <c:v>2.6217274665832502</c:v>
                </c:pt>
                <c:pt idx="8697">
                  <c:v>2.7203593254089302</c:v>
                </c:pt>
                <c:pt idx="8698">
                  <c:v>2.6863653659820499</c:v>
                </c:pt>
                <c:pt idx="8699">
                  <c:v>2.6321527957916202</c:v>
                </c:pt>
                <c:pt idx="8700">
                  <c:v>2.6411468982696502</c:v>
                </c:pt>
                <c:pt idx="8701">
                  <c:v>2.5596930980682302</c:v>
                </c:pt>
                <c:pt idx="8702">
                  <c:v>2.6155691146850502</c:v>
                </c:pt>
                <c:pt idx="8703">
                  <c:v>2.6132175922393799</c:v>
                </c:pt>
                <c:pt idx="8704">
                  <c:v>2.5928530693054199</c:v>
                </c:pt>
                <c:pt idx="8705">
                  <c:v>2.6371314525604199</c:v>
                </c:pt>
                <c:pt idx="8706">
                  <c:v>2.6142396926879798</c:v>
                </c:pt>
                <c:pt idx="8707">
                  <c:v>2.55740118026733</c:v>
                </c:pt>
                <c:pt idx="8708">
                  <c:v>2.62336826324462</c:v>
                </c:pt>
                <c:pt idx="8709">
                  <c:v>2.6442155838012602</c:v>
                </c:pt>
                <c:pt idx="8710">
                  <c:v>2.6947073936462398</c:v>
                </c:pt>
                <c:pt idx="8711">
                  <c:v>2.56196689605712</c:v>
                </c:pt>
                <c:pt idx="8712">
                  <c:v>2.5938773155212398</c:v>
                </c:pt>
                <c:pt idx="8713">
                  <c:v>2.5219030380249001</c:v>
                </c:pt>
                <c:pt idx="8714">
                  <c:v>2.5064997673034601</c:v>
                </c:pt>
                <c:pt idx="8715">
                  <c:v>2.6021714210510201</c:v>
                </c:pt>
                <c:pt idx="8716">
                  <c:v>2.6133036613464302</c:v>
                </c:pt>
                <c:pt idx="8717">
                  <c:v>2.5221650600433301</c:v>
                </c:pt>
                <c:pt idx="8718">
                  <c:v>2.5368731021881099</c:v>
                </c:pt>
                <c:pt idx="8719">
                  <c:v>2.5842697620391801</c:v>
                </c:pt>
                <c:pt idx="8720">
                  <c:v>2.5538377761840798</c:v>
                </c:pt>
                <c:pt idx="8721">
                  <c:v>2.5253756046295099</c:v>
                </c:pt>
                <c:pt idx="8722">
                  <c:v>2.5220239162445002</c:v>
                </c:pt>
                <c:pt idx="8723">
                  <c:v>2.6286261081695499</c:v>
                </c:pt>
                <c:pt idx="8724">
                  <c:v>2.56656742095947</c:v>
                </c:pt>
                <c:pt idx="8725">
                  <c:v>2.56791043281555</c:v>
                </c:pt>
                <c:pt idx="8726">
                  <c:v>2.5527462959289502</c:v>
                </c:pt>
                <c:pt idx="8727">
                  <c:v>2.58757376670837</c:v>
                </c:pt>
                <c:pt idx="8728">
                  <c:v>2.55271172523498</c:v>
                </c:pt>
                <c:pt idx="8729">
                  <c:v>2.5837490558624201</c:v>
                </c:pt>
                <c:pt idx="8730">
                  <c:v>2.5602736473083398</c:v>
                </c:pt>
                <c:pt idx="8731">
                  <c:v>2.6169378757476802</c:v>
                </c:pt>
                <c:pt idx="8732">
                  <c:v>2.6612312793731601</c:v>
                </c:pt>
                <c:pt idx="8733">
                  <c:v>2.66658592224121</c:v>
                </c:pt>
                <c:pt idx="8734">
                  <c:v>2.6147661209106401</c:v>
                </c:pt>
                <c:pt idx="8735">
                  <c:v>2.5816490650177002</c:v>
                </c:pt>
                <c:pt idx="8736">
                  <c:v>2.52564144134521</c:v>
                </c:pt>
                <c:pt idx="8737">
                  <c:v>2.6533772945403999</c:v>
                </c:pt>
                <c:pt idx="8738">
                  <c:v>2.6556980609893799</c:v>
                </c:pt>
                <c:pt idx="8739">
                  <c:v>2.6010725498199401</c:v>
                </c:pt>
                <c:pt idx="8740">
                  <c:v>2.58281278610229</c:v>
                </c:pt>
                <c:pt idx="8741">
                  <c:v>2.62251853942871</c:v>
                </c:pt>
                <c:pt idx="8742">
                  <c:v>2.5753901004791202</c:v>
                </c:pt>
                <c:pt idx="8743">
                  <c:v>2.6150827407836901</c:v>
                </c:pt>
                <c:pt idx="8744">
                  <c:v>2.6117053031921298</c:v>
                </c:pt>
                <c:pt idx="8745">
                  <c:v>2.5824625492095898</c:v>
                </c:pt>
                <c:pt idx="8746">
                  <c:v>2.6126747131347599</c:v>
                </c:pt>
                <c:pt idx="8747">
                  <c:v>2.6425220966339098</c:v>
                </c:pt>
                <c:pt idx="8748">
                  <c:v>2.6086134910583398</c:v>
                </c:pt>
                <c:pt idx="8749">
                  <c:v>2.5827569961547798</c:v>
                </c:pt>
                <c:pt idx="8750">
                  <c:v>2.64144587516784</c:v>
                </c:pt>
                <c:pt idx="8751">
                  <c:v>2.7016844749450599</c:v>
                </c:pt>
                <c:pt idx="8752">
                  <c:v>2.6694920063018799</c:v>
                </c:pt>
                <c:pt idx="8753">
                  <c:v>2.6267232894897399</c:v>
                </c:pt>
                <c:pt idx="8754">
                  <c:v>2.5903558731079102</c:v>
                </c:pt>
                <c:pt idx="8755">
                  <c:v>2.49914455413818</c:v>
                </c:pt>
                <c:pt idx="8756">
                  <c:v>2.5198607444763099</c:v>
                </c:pt>
                <c:pt idx="8757">
                  <c:v>2.5136861801147399</c:v>
                </c:pt>
                <c:pt idx="8758">
                  <c:v>2.59647369384765</c:v>
                </c:pt>
                <c:pt idx="8759">
                  <c:v>2.67922711372375</c:v>
                </c:pt>
                <c:pt idx="8760">
                  <c:v>2.5926914215087802</c:v>
                </c:pt>
                <c:pt idx="8761">
                  <c:v>2.5570318698882999</c:v>
                </c:pt>
                <c:pt idx="8762">
                  <c:v>2.5847070217132502</c:v>
                </c:pt>
                <c:pt idx="8763">
                  <c:v>2.5487778186797998</c:v>
                </c:pt>
                <c:pt idx="8764">
                  <c:v>2.5752305984496999</c:v>
                </c:pt>
                <c:pt idx="8765">
                  <c:v>2.5612370967864901</c:v>
                </c:pt>
                <c:pt idx="8766">
                  <c:v>2.6385731697082502</c:v>
                </c:pt>
                <c:pt idx="8767">
                  <c:v>2.6039633750915501</c:v>
                </c:pt>
                <c:pt idx="8768">
                  <c:v>2.6070458889007502</c:v>
                </c:pt>
                <c:pt idx="8769">
                  <c:v>2.69269847869873</c:v>
                </c:pt>
                <c:pt idx="8770">
                  <c:v>2.7665441036224299</c:v>
                </c:pt>
                <c:pt idx="8771">
                  <c:v>2.71074342727661</c:v>
                </c:pt>
                <c:pt idx="8772">
                  <c:v>2.6147069931030198</c:v>
                </c:pt>
                <c:pt idx="8773">
                  <c:v>2.55907702445983</c:v>
                </c:pt>
                <c:pt idx="8774">
                  <c:v>2.5397820472717201</c:v>
                </c:pt>
                <c:pt idx="8775">
                  <c:v>2.64140748977661</c:v>
                </c:pt>
                <c:pt idx="8776">
                  <c:v>2.6452276706695499</c:v>
                </c:pt>
                <c:pt idx="8777">
                  <c:v>2.5812842845916699</c:v>
                </c:pt>
                <c:pt idx="8778">
                  <c:v>2.6110079288482599</c:v>
                </c:pt>
                <c:pt idx="8779">
                  <c:v>2.6207869052886901</c:v>
                </c:pt>
                <c:pt idx="8780">
                  <c:v>2.5828270912170401</c:v>
                </c:pt>
                <c:pt idx="8781">
                  <c:v>2.5587341785430899</c:v>
                </c:pt>
                <c:pt idx="8782">
                  <c:v>2.58795833587646</c:v>
                </c:pt>
                <c:pt idx="8783">
                  <c:v>2.60403227806091</c:v>
                </c:pt>
                <c:pt idx="8784">
                  <c:v>2.5916154384613002</c:v>
                </c:pt>
                <c:pt idx="8785">
                  <c:v>2.6394977569579998</c:v>
                </c:pt>
                <c:pt idx="8786">
                  <c:v>2.6675286293029701</c:v>
                </c:pt>
                <c:pt idx="8787">
                  <c:v>2.6399910449981601</c:v>
                </c:pt>
                <c:pt idx="8788">
                  <c:v>2.6299970149993799</c:v>
                </c:pt>
                <c:pt idx="8789">
                  <c:v>2.67598176002502</c:v>
                </c:pt>
                <c:pt idx="8790">
                  <c:v>2.6557552814483598</c:v>
                </c:pt>
                <c:pt idx="8791">
                  <c:v>2.5422198772430402</c:v>
                </c:pt>
                <c:pt idx="8792">
                  <c:v>2.5816256999969398</c:v>
                </c:pt>
                <c:pt idx="8793">
                  <c:v>2.5784349441528298</c:v>
                </c:pt>
                <c:pt idx="8794">
                  <c:v>2.56248426437377</c:v>
                </c:pt>
                <c:pt idx="8795">
                  <c:v>2.6652250289916899</c:v>
                </c:pt>
                <c:pt idx="8796">
                  <c:v>2.73073387145996</c:v>
                </c:pt>
                <c:pt idx="8797">
                  <c:v>2.7227187156677202</c:v>
                </c:pt>
                <c:pt idx="8798">
                  <c:v>2.7096796035766602</c:v>
                </c:pt>
                <c:pt idx="8799">
                  <c:v>2.6677353382110498</c:v>
                </c:pt>
                <c:pt idx="8800">
                  <c:v>2.6357657909393302</c:v>
                </c:pt>
                <c:pt idx="8801">
                  <c:v>2.5823776721954301</c:v>
                </c:pt>
                <c:pt idx="8802">
                  <c:v>2.54861259460449</c:v>
                </c:pt>
                <c:pt idx="8803">
                  <c:v>2.6078517436981201</c:v>
                </c:pt>
                <c:pt idx="8804">
                  <c:v>2.7694070339202801</c:v>
                </c:pt>
                <c:pt idx="8805">
                  <c:v>2.8014612197875901</c:v>
                </c:pt>
                <c:pt idx="8806">
                  <c:v>2.7782673835754301</c:v>
                </c:pt>
                <c:pt idx="8807">
                  <c:v>2.8001949787139799</c:v>
                </c:pt>
                <c:pt idx="8808">
                  <c:v>2.70364093780517</c:v>
                </c:pt>
                <c:pt idx="8809">
                  <c:v>2.6464571952819802</c:v>
                </c:pt>
                <c:pt idx="8810">
                  <c:v>2.6962039470672599</c:v>
                </c:pt>
                <c:pt idx="8811">
                  <c:v>2.6185333728790199</c:v>
                </c:pt>
                <c:pt idx="8812">
                  <c:v>2.61329174041748</c:v>
                </c:pt>
                <c:pt idx="8813">
                  <c:v>2.59362745285034</c:v>
                </c:pt>
                <c:pt idx="8814">
                  <c:v>2.5895867347717201</c:v>
                </c:pt>
                <c:pt idx="8815">
                  <c:v>2.6332249641418399</c:v>
                </c:pt>
                <c:pt idx="8816">
                  <c:v>2.6705753803253098</c:v>
                </c:pt>
                <c:pt idx="8817">
                  <c:v>2.66023826599121</c:v>
                </c:pt>
                <c:pt idx="8818">
                  <c:v>2.5571115016937198</c:v>
                </c:pt>
                <c:pt idx="8819">
                  <c:v>2.6182432174682599</c:v>
                </c:pt>
                <c:pt idx="8820">
                  <c:v>2.5561254024505602</c:v>
                </c:pt>
                <c:pt idx="8821">
                  <c:v>2.6465492248535099</c:v>
                </c:pt>
                <c:pt idx="8822">
                  <c:v>2.5414645671844398</c:v>
                </c:pt>
                <c:pt idx="8823">
                  <c:v>2.6589295864105198</c:v>
                </c:pt>
                <c:pt idx="8824">
                  <c:v>2.5936143398284899</c:v>
                </c:pt>
                <c:pt idx="8825">
                  <c:v>2.6558935642242401</c:v>
                </c:pt>
                <c:pt idx="8826">
                  <c:v>2.5809762477874698</c:v>
                </c:pt>
                <c:pt idx="8827">
                  <c:v>2.5547859668731601</c:v>
                </c:pt>
                <c:pt idx="8828">
                  <c:v>2.5882210731506299</c:v>
                </c:pt>
                <c:pt idx="8829">
                  <c:v>2.5939474105834899</c:v>
                </c:pt>
                <c:pt idx="8830">
                  <c:v>2.6071290969848602</c:v>
                </c:pt>
                <c:pt idx="8831">
                  <c:v>2.5841293334960902</c:v>
                </c:pt>
                <c:pt idx="8832">
                  <c:v>2.6026816368103001</c:v>
                </c:pt>
                <c:pt idx="8833">
                  <c:v>2.6020882129669101</c:v>
                </c:pt>
                <c:pt idx="8834">
                  <c:v>2.5884239673614502</c:v>
                </c:pt>
                <c:pt idx="8835">
                  <c:v>2.6155555248260498</c:v>
                </c:pt>
                <c:pt idx="8836">
                  <c:v>2.5364229679107599</c:v>
                </c:pt>
                <c:pt idx="8837">
                  <c:v>2.50355792045593</c:v>
                </c:pt>
                <c:pt idx="8838">
                  <c:v>2.5422868728637602</c:v>
                </c:pt>
                <c:pt idx="8839">
                  <c:v>2.5373346805572501</c:v>
                </c:pt>
                <c:pt idx="8840">
                  <c:v>2.6599462032318102</c:v>
                </c:pt>
                <c:pt idx="8841">
                  <c:v>2.5018224716186501</c:v>
                </c:pt>
                <c:pt idx="8842">
                  <c:v>2.44865798950195</c:v>
                </c:pt>
                <c:pt idx="8843">
                  <c:v>2.45915532112121</c:v>
                </c:pt>
                <c:pt idx="8844">
                  <c:v>2.58122611045837</c:v>
                </c:pt>
                <c:pt idx="8845">
                  <c:v>2.5094802379608101</c:v>
                </c:pt>
                <c:pt idx="8846">
                  <c:v>2.54141640663146</c:v>
                </c:pt>
                <c:pt idx="8847">
                  <c:v>2.5157442092895499</c:v>
                </c:pt>
                <c:pt idx="8848">
                  <c:v>2.6284658908843901</c:v>
                </c:pt>
                <c:pt idx="8849">
                  <c:v>2.5853643417358398</c:v>
                </c:pt>
                <c:pt idx="8850">
                  <c:v>2.57535696029663</c:v>
                </c:pt>
                <c:pt idx="8851">
                  <c:v>2.6199915409088099</c:v>
                </c:pt>
                <c:pt idx="8852">
                  <c:v>2.5528500080108598</c:v>
                </c:pt>
                <c:pt idx="8853">
                  <c:v>2.6251330375671298</c:v>
                </c:pt>
                <c:pt idx="8854">
                  <c:v>2.58490657806396</c:v>
                </c:pt>
                <c:pt idx="8855">
                  <c:v>2.5963039398193302</c:v>
                </c:pt>
                <c:pt idx="8856">
                  <c:v>2.6646747589111301</c:v>
                </c:pt>
                <c:pt idx="8857">
                  <c:v>2.6305589675903298</c:v>
                </c:pt>
                <c:pt idx="8858">
                  <c:v>2.6273016929626398</c:v>
                </c:pt>
                <c:pt idx="8859">
                  <c:v>2.5664861202239901</c:v>
                </c:pt>
                <c:pt idx="8860">
                  <c:v>2.50445532798767</c:v>
                </c:pt>
                <c:pt idx="8861">
                  <c:v>2.6171252727508501</c:v>
                </c:pt>
                <c:pt idx="8862">
                  <c:v>2.6254675388336102</c:v>
                </c:pt>
                <c:pt idx="8863">
                  <c:v>2.6668999195098801</c:v>
                </c:pt>
                <c:pt idx="8864">
                  <c:v>2.6254389286041202</c:v>
                </c:pt>
                <c:pt idx="8865">
                  <c:v>2.6541399955749498</c:v>
                </c:pt>
                <c:pt idx="8866">
                  <c:v>2.7253420352935702</c:v>
                </c:pt>
                <c:pt idx="8867">
                  <c:v>2.6454489231109601</c:v>
                </c:pt>
                <c:pt idx="8868">
                  <c:v>2.61944127082824</c:v>
                </c:pt>
                <c:pt idx="8869">
                  <c:v>2.5962104797363201</c:v>
                </c:pt>
                <c:pt idx="8870">
                  <c:v>2.6480441093444802</c:v>
                </c:pt>
                <c:pt idx="8871">
                  <c:v>2.6510779857635498</c:v>
                </c:pt>
                <c:pt idx="8872">
                  <c:v>2.6638610363006499</c:v>
                </c:pt>
                <c:pt idx="8873">
                  <c:v>2.5867013931274401</c:v>
                </c:pt>
                <c:pt idx="8874">
                  <c:v>2.6046695709228498</c:v>
                </c:pt>
                <c:pt idx="8875">
                  <c:v>2.6053330898284899</c:v>
                </c:pt>
                <c:pt idx="8876">
                  <c:v>2.6259813308715798</c:v>
                </c:pt>
                <c:pt idx="8877">
                  <c:v>2.7035424709320002</c:v>
                </c:pt>
                <c:pt idx="8878">
                  <c:v>2.7279918193817099</c:v>
                </c:pt>
                <c:pt idx="8879">
                  <c:v>2.7329843044281001</c:v>
                </c:pt>
                <c:pt idx="8880">
                  <c:v>2.7329943180084202</c:v>
                </c:pt>
                <c:pt idx="8881">
                  <c:v>2.5821282863616899</c:v>
                </c:pt>
                <c:pt idx="8882">
                  <c:v>2.6457314491271902</c:v>
                </c:pt>
                <c:pt idx="8883">
                  <c:v>2.6425650119781401</c:v>
                </c:pt>
                <c:pt idx="8884">
                  <c:v>2.69092369079589</c:v>
                </c:pt>
                <c:pt idx="8885">
                  <c:v>2.7025904655456499</c:v>
                </c:pt>
                <c:pt idx="8886">
                  <c:v>2.7469253540039</c:v>
                </c:pt>
                <c:pt idx="8887">
                  <c:v>2.6223628520965501</c:v>
                </c:pt>
                <c:pt idx="8888">
                  <c:v>2.6510739326477002</c:v>
                </c:pt>
                <c:pt idx="8889">
                  <c:v>2.5727548599243102</c:v>
                </c:pt>
                <c:pt idx="8890">
                  <c:v>2.5988295078277499</c:v>
                </c:pt>
                <c:pt idx="8891">
                  <c:v>2.6025762557983398</c:v>
                </c:pt>
                <c:pt idx="8892">
                  <c:v>2.5529365539550701</c:v>
                </c:pt>
                <c:pt idx="8893">
                  <c:v>2.61794805526733</c:v>
                </c:pt>
                <c:pt idx="8894">
                  <c:v>2.6348776817321702</c:v>
                </c:pt>
                <c:pt idx="8895">
                  <c:v>2.65577864646911</c:v>
                </c:pt>
                <c:pt idx="8896">
                  <c:v>2.6624519824981601</c:v>
                </c:pt>
                <c:pt idx="8897">
                  <c:v>2.6575367450714098</c:v>
                </c:pt>
                <c:pt idx="8898">
                  <c:v>2.6457815170288002</c:v>
                </c:pt>
                <c:pt idx="8899">
                  <c:v>2.68573594093322</c:v>
                </c:pt>
                <c:pt idx="8900">
                  <c:v>2.6017925739288299</c:v>
                </c:pt>
                <c:pt idx="8901">
                  <c:v>2.5713508129119802</c:v>
                </c:pt>
                <c:pt idx="8902">
                  <c:v>2.6191201210021902</c:v>
                </c:pt>
                <c:pt idx="8903">
                  <c:v>2.5657982826232901</c:v>
                </c:pt>
                <c:pt idx="8904">
                  <c:v>2.5848753452300999</c:v>
                </c:pt>
                <c:pt idx="8905">
                  <c:v>2.6077280044555602</c:v>
                </c:pt>
                <c:pt idx="8906">
                  <c:v>2.63091945648193</c:v>
                </c:pt>
                <c:pt idx="8907">
                  <c:v>2.67002153396606</c:v>
                </c:pt>
                <c:pt idx="8908">
                  <c:v>2.6781804561614901</c:v>
                </c:pt>
                <c:pt idx="8909">
                  <c:v>2.69299292564392</c:v>
                </c:pt>
                <c:pt idx="8910">
                  <c:v>2.6789560317993102</c:v>
                </c:pt>
                <c:pt idx="8911">
                  <c:v>2.8026535511016801</c:v>
                </c:pt>
                <c:pt idx="8912">
                  <c:v>2.8021135330200102</c:v>
                </c:pt>
                <c:pt idx="8913">
                  <c:v>2.67150378227233</c:v>
                </c:pt>
                <c:pt idx="8914">
                  <c:v>2.6911835670471098</c:v>
                </c:pt>
                <c:pt idx="8915">
                  <c:v>2.6468696594238201</c:v>
                </c:pt>
                <c:pt idx="8916">
                  <c:v>2.66295909881591</c:v>
                </c:pt>
                <c:pt idx="8917">
                  <c:v>2.80477666854858</c:v>
                </c:pt>
                <c:pt idx="8918">
                  <c:v>2.7858033180236799</c:v>
                </c:pt>
                <c:pt idx="8919">
                  <c:v>2.76728916168212</c:v>
                </c:pt>
                <c:pt idx="8920">
                  <c:v>2.7146704196929901</c:v>
                </c:pt>
                <c:pt idx="8921">
                  <c:v>2.6556584835052401</c:v>
                </c:pt>
                <c:pt idx="8922">
                  <c:v>2.6282861232757502</c:v>
                </c:pt>
                <c:pt idx="8923">
                  <c:v>2.6053450107574401</c:v>
                </c:pt>
                <c:pt idx="8924">
                  <c:v>2.6557586193084699</c:v>
                </c:pt>
                <c:pt idx="8925">
                  <c:v>2.6932880878448402</c:v>
                </c:pt>
                <c:pt idx="8926">
                  <c:v>2.7445259094238201</c:v>
                </c:pt>
                <c:pt idx="8927">
                  <c:v>2.61440086364746</c:v>
                </c:pt>
                <c:pt idx="8928">
                  <c:v>2.6439127922058101</c:v>
                </c:pt>
                <c:pt idx="8929">
                  <c:v>2.7338237762451101</c:v>
                </c:pt>
                <c:pt idx="8930">
                  <c:v>2.61507225036621</c:v>
                </c:pt>
                <c:pt idx="8931">
                  <c:v>2.75245857238769</c:v>
                </c:pt>
                <c:pt idx="8932">
                  <c:v>2.7591471672058101</c:v>
                </c:pt>
                <c:pt idx="8933">
                  <c:v>2.6786196231842001</c:v>
                </c:pt>
                <c:pt idx="8934">
                  <c:v>2.7687008380889799</c:v>
                </c:pt>
                <c:pt idx="8935">
                  <c:v>2.7919270992278999</c:v>
                </c:pt>
                <c:pt idx="8936">
                  <c:v>2.7067117691039999</c:v>
                </c:pt>
                <c:pt idx="8937">
                  <c:v>2.6293356418609601</c:v>
                </c:pt>
                <c:pt idx="8938">
                  <c:v>2.6359233856201101</c:v>
                </c:pt>
                <c:pt idx="8939">
                  <c:v>2.6216328144073402</c:v>
                </c:pt>
                <c:pt idx="8940">
                  <c:v>2.7327613830566402</c:v>
                </c:pt>
                <c:pt idx="8941">
                  <c:v>2.7091305255889799</c:v>
                </c:pt>
                <c:pt idx="8942">
                  <c:v>2.6940169334411599</c:v>
                </c:pt>
                <c:pt idx="8943">
                  <c:v>2.7104456424713099</c:v>
                </c:pt>
                <c:pt idx="8944">
                  <c:v>2.7235369682311998</c:v>
                </c:pt>
                <c:pt idx="8945">
                  <c:v>2.8653907775878902</c:v>
                </c:pt>
                <c:pt idx="8946">
                  <c:v>2.8127083778381299</c:v>
                </c:pt>
                <c:pt idx="8947">
                  <c:v>2.8370599746704102</c:v>
                </c:pt>
                <c:pt idx="8948">
                  <c:v>2.8793804645538299</c:v>
                </c:pt>
                <c:pt idx="8949">
                  <c:v>2.9304850101470898</c:v>
                </c:pt>
                <c:pt idx="8950">
                  <c:v>2.8257133960723801</c:v>
                </c:pt>
                <c:pt idx="8951">
                  <c:v>2.8057117462158199</c:v>
                </c:pt>
                <c:pt idx="8952">
                  <c:v>2.81564140319824</c:v>
                </c:pt>
                <c:pt idx="8953">
                  <c:v>2.8113348484039302</c:v>
                </c:pt>
                <c:pt idx="8954">
                  <c:v>2.8356411457061701</c:v>
                </c:pt>
                <c:pt idx="8955">
                  <c:v>2.7511327266693102</c:v>
                </c:pt>
                <c:pt idx="8956">
                  <c:v>2.5378847122192298</c:v>
                </c:pt>
                <c:pt idx="8957">
                  <c:v>2.6677653789520201</c:v>
                </c:pt>
                <c:pt idx="8958">
                  <c:v>2.6374270915985099</c:v>
                </c:pt>
                <c:pt idx="8959">
                  <c:v>2.5711522102355899</c:v>
                </c:pt>
                <c:pt idx="8960">
                  <c:v>2.6944160461425701</c:v>
                </c:pt>
                <c:pt idx="8961">
                  <c:v>2.68117976188659</c:v>
                </c:pt>
                <c:pt idx="8962">
                  <c:v>2.5206212997436501</c:v>
                </c:pt>
                <c:pt idx="8963">
                  <c:v>2.4720778465270898</c:v>
                </c:pt>
                <c:pt idx="8964">
                  <c:v>2.5874822139739901</c:v>
                </c:pt>
                <c:pt idx="8965">
                  <c:v>2.6536834239959699</c:v>
                </c:pt>
                <c:pt idx="8966">
                  <c:v>2.5419428348541202</c:v>
                </c:pt>
                <c:pt idx="8967">
                  <c:v>2.5239229202270499</c:v>
                </c:pt>
                <c:pt idx="8968">
                  <c:v>2.5683393478393501</c:v>
                </c:pt>
                <c:pt idx="8969">
                  <c:v>2.48088026046752</c:v>
                </c:pt>
                <c:pt idx="8970">
                  <c:v>2.4363632202148402</c:v>
                </c:pt>
                <c:pt idx="8971">
                  <c:v>2.5477774143218901</c:v>
                </c:pt>
                <c:pt idx="8972">
                  <c:v>2.5522365570068302</c:v>
                </c:pt>
                <c:pt idx="8973">
                  <c:v>2.5735681056976301</c:v>
                </c:pt>
                <c:pt idx="8974">
                  <c:v>2.5180280208587602</c:v>
                </c:pt>
                <c:pt idx="8975">
                  <c:v>2.48166704177856</c:v>
                </c:pt>
                <c:pt idx="8976">
                  <c:v>2.48309278488159</c:v>
                </c:pt>
                <c:pt idx="8977">
                  <c:v>2.6118540763854901</c:v>
                </c:pt>
                <c:pt idx="8978">
                  <c:v>2.5516552925109801</c:v>
                </c:pt>
                <c:pt idx="8979">
                  <c:v>2.4826462268829301</c:v>
                </c:pt>
                <c:pt idx="8980">
                  <c:v>2.5041763782501198</c:v>
                </c:pt>
                <c:pt idx="8981">
                  <c:v>2.6162981986999498</c:v>
                </c:pt>
                <c:pt idx="8982">
                  <c:v>2.61547422409057</c:v>
                </c:pt>
                <c:pt idx="8983">
                  <c:v>2.62607669830322</c:v>
                </c:pt>
                <c:pt idx="8984">
                  <c:v>2.5902624130249001</c:v>
                </c:pt>
                <c:pt idx="8985">
                  <c:v>2.7012882232665998</c:v>
                </c:pt>
                <c:pt idx="8986">
                  <c:v>2.55535387992858</c:v>
                </c:pt>
                <c:pt idx="8987">
                  <c:v>2.5604898929595898</c:v>
                </c:pt>
                <c:pt idx="8988">
                  <c:v>2.60337138175964</c:v>
                </c:pt>
                <c:pt idx="8989">
                  <c:v>2.58657670021057</c:v>
                </c:pt>
                <c:pt idx="8990">
                  <c:v>2.6664719581603999</c:v>
                </c:pt>
                <c:pt idx="8991">
                  <c:v>2.63757896423339</c:v>
                </c:pt>
                <c:pt idx="8992">
                  <c:v>2.5848207473754798</c:v>
                </c:pt>
                <c:pt idx="8993">
                  <c:v>2.5735013484954798</c:v>
                </c:pt>
                <c:pt idx="8994">
                  <c:v>2.4819209575653001</c:v>
                </c:pt>
                <c:pt idx="8995">
                  <c:v>2.5609149932861301</c:v>
                </c:pt>
                <c:pt idx="8996">
                  <c:v>2.6091504096984801</c:v>
                </c:pt>
                <c:pt idx="8997">
                  <c:v>2.6183450222015301</c:v>
                </c:pt>
                <c:pt idx="8998">
                  <c:v>2.6526200771331698</c:v>
                </c:pt>
                <c:pt idx="8999">
                  <c:v>2.7388458251953098</c:v>
                </c:pt>
                <c:pt idx="9000">
                  <c:v>2.7444036006927401</c:v>
                </c:pt>
                <c:pt idx="9001">
                  <c:v>2.6866655349731401</c:v>
                </c:pt>
                <c:pt idx="9002">
                  <c:v>2.776300907135</c:v>
                </c:pt>
                <c:pt idx="9003">
                  <c:v>2.6960899829864502</c:v>
                </c:pt>
                <c:pt idx="9004">
                  <c:v>2.7339572906494101</c:v>
                </c:pt>
                <c:pt idx="9005">
                  <c:v>2.6175360679626398</c:v>
                </c:pt>
                <c:pt idx="9006">
                  <c:v>2.5606985092163002</c:v>
                </c:pt>
                <c:pt idx="9007">
                  <c:v>2.5269067287445002</c:v>
                </c:pt>
                <c:pt idx="9008">
                  <c:v>2.55535459518432</c:v>
                </c:pt>
                <c:pt idx="9009">
                  <c:v>2.5604722499847399</c:v>
                </c:pt>
                <c:pt idx="9010">
                  <c:v>2.52003002166748</c:v>
                </c:pt>
                <c:pt idx="9011">
                  <c:v>2.6141862869262602</c:v>
                </c:pt>
                <c:pt idx="9012">
                  <c:v>2.6755881309509202</c:v>
                </c:pt>
                <c:pt idx="9013">
                  <c:v>2.6994593143463099</c:v>
                </c:pt>
                <c:pt idx="9014">
                  <c:v>2.8095943927764799</c:v>
                </c:pt>
                <c:pt idx="9015">
                  <c:v>2.8144738674163801</c:v>
                </c:pt>
                <c:pt idx="9016">
                  <c:v>2.65062999725341</c:v>
                </c:pt>
                <c:pt idx="9017">
                  <c:v>2.72420978546142</c:v>
                </c:pt>
                <c:pt idx="9018">
                  <c:v>2.60133576393127</c:v>
                </c:pt>
                <c:pt idx="9019">
                  <c:v>2.6295750141143799</c:v>
                </c:pt>
                <c:pt idx="9020">
                  <c:v>2.6027376651763898</c:v>
                </c:pt>
                <c:pt idx="9021">
                  <c:v>2.5332756042480402</c:v>
                </c:pt>
                <c:pt idx="9022">
                  <c:v>2.5663566589355402</c:v>
                </c:pt>
                <c:pt idx="9023">
                  <c:v>2.63430571556091</c:v>
                </c:pt>
                <c:pt idx="9024">
                  <c:v>2.70091581344604</c:v>
                </c:pt>
                <c:pt idx="9025">
                  <c:v>2.7221150398254301</c:v>
                </c:pt>
                <c:pt idx="9026">
                  <c:v>2.6995031833648602</c:v>
                </c:pt>
                <c:pt idx="9027">
                  <c:v>2.5569882392883301</c:v>
                </c:pt>
                <c:pt idx="9028">
                  <c:v>2.4825983047485298</c:v>
                </c:pt>
                <c:pt idx="9029">
                  <c:v>2.4613335132598801</c:v>
                </c:pt>
                <c:pt idx="9030">
                  <c:v>2.54613780975341</c:v>
                </c:pt>
                <c:pt idx="9031">
                  <c:v>2.5732619762420601</c:v>
                </c:pt>
                <c:pt idx="9032">
                  <c:v>2.6163687705993599</c:v>
                </c:pt>
                <c:pt idx="9033">
                  <c:v>2.5140907764434801</c:v>
                </c:pt>
                <c:pt idx="9034">
                  <c:v>2.5363197326660099</c:v>
                </c:pt>
                <c:pt idx="9035">
                  <c:v>2.57731628417968</c:v>
                </c:pt>
                <c:pt idx="9036">
                  <c:v>2.6174693107604901</c:v>
                </c:pt>
                <c:pt idx="9037">
                  <c:v>2.6548385620117099</c:v>
                </c:pt>
                <c:pt idx="9038">
                  <c:v>2.6364972591400102</c:v>
                </c:pt>
                <c:pt idx="9039">
                  <c:v>2.6685750484466499</c:v>
                </c:pt>
                <c:pt idx="9040">
                  <c:v>2.6275036334991402</c:v>
                </c:pt>
                <c:pt idx="9041">
                  <c:v>2.7026684284210201</c:v>
                </c:pt>
                <c:pt idx="9042">
                  <c:v>2.66321849822998</c:v>
                </c:pt>
                <c:pt idx="9043">
                  <c:v>2.5142197608947701</c:v>
                </c:pt>
                <c:pt idx="9044">
                  <c:v>2.5478720664978001</c:v>
                </c:pt>
                <c:pt idx="9045">
                  <c:v>2.4762086868286102</c:v>
                </c:pt>
                <c:pt idx="9046">
                  <c:v>2.5287332534789999</c:v>
                </c:pt>
                <c:pt idx="9047">
                  <c:v>2.5029327869415199</c:v>
                </c:pt>
                <c:pt idx="9048">
                  <c:v>2.5142126083374001</c:v>
                </c:pt>
                <c:pt idx="9049">
                  <c:v>2.5618369579315101</c:v>
                </c:pt>
                <c:pt idx="9050">
                  <c:v>2.5509560108184801</c:v>
                </c:pt>
                <c:pt idx="9051">
                  <c:v>2.45016193389892</c:v>
                </c:pt>
                <c:pt idx="9052">
                  <c:v>2.6360521316528298</c:v>
                </c:pt>
                <c:pt idx="9053">
                  <c:v>2.55418801307678</c:v>
                </c:pt>
                <c:pt idx="9054">
                  <c:v>2.5552558898925701</c:v>
                </c:pt>
                <c:pt idx="9055">
                  <c:v>2.5285336971282901</c:v>
                </c:pt>
                <c:pt idx="9056">
                  <c:v>2.6179640293121298</c:v>
                </c:pt>
                <c:pt idx="9057">
                  <c:v>2.6854507923126198</c:v>
                </c:pt>
                <c:pt idx="9058">
                  <c:v>2.71877670288085</c:v>
                </c:pt>
                <c:pt idx="9059">
                  <c:v>2.6942675113677899</c:v>
                </c:pt>
                <c:pt idx="9060">
                  <c:v>2.7008678913116402</c:v>
                </c:pt>
                <c:pt idx="9061">
                  <c:v>2.5885426998138401</c:v>
                </c:pt>
                <c:pt idx="9062">
                  <c:v>2.6067225933074898</c:v>
                </c:pt>
                <c:pt idx="9063">
                  <c:v>2.6326003074645898</c:v>
                </c:pt>
                <c:pt idx="9064">
                  <c:v>2.5399508476257302</c:v>
                </c:pt>
                <c:pt idx="9065">
                  <c:v>2.5830872058868399</c:v>
                </c:pt>
                <c:pt idx="9066">
                  <c:v>2.5809984207153298</c:v>
                </c:pt>
                <c:pt idx="9067">
                  <c:v>2.50073909759521</c:v>
                </c:pt>
                <c:pt idx="9068">
                  <c:v>2.5056524276733398</c:v>
                </c:pt>
                <c:pt idx="9069">
                  <c:v>2.5584354400634699</c:v>
                </c:pt>
                <c:pt idx="9070">
                  <c:v>2.63149809837341</c:v>
                </c:pt>
                <c:pt idx="9071">
                  <c:v>2.6918587684631299</c:v>
                </c:pt>
                <c:pt idx="9072">
                  <c:v>2.6004259586334202</c:v>
                </c:pt>
                <c:pt idx="9073">
                  <c:v>2.6786355972289999</c:v>
                </c:pt>
                <c:pt idx="9074">
                  <c:v>2.6619801521301198</c:v>
                </c:pt>
                <c:pt idx="9075">
                  <c:v>2.5595672130584699</c:v>
                </c:pt>
                <c:pt idx="9076">
                  <c:v>2.67506623268127</c:v>
                </c:pt>
                <c:pt idx="9077">
                  <c:v>2.66535472869873</c:v>
                </c:pt>
                <c:pt idx="9078">
                  <c:v>2.6938557624816801</c:v>
                </c:pt>
                <c:pt idx="9079">
                  <c:v>2.7455282211303702</c:v>
                </c:pt>
                <c:pt idx="9080">
                  <c:v>2.6876554489135698</c:v>
                </c:pt>
                <c:pt idx="9081">
                  <c:v>2.7004444599151598</c:v>
                </c:pt>
                <c:pt idx="9082">
                  <c:v>2.6750576496124201</c:v>
                </c:pt>
                <c:pt idx="9083">
                  <c:v>2.6671233177185001</c:v>
                </c:pt>
                <c:pt idx="9084">
                  <c:v>2.6964454650878902</c:v>
                </c:pt>
                <c:pt idx="9085">
                  <c:v>2.6143834590911799</c:v>
                </c:pt>
                <c:pt idx="9086">
                  <c:v>2.6347990036010698</c:v>
                </c:pt>
                <c:pt idx="9087">
                  <c:v>2.6025624275207502</c:v>
                </c:pt>
                <c:pt idx="9088">
                  <c:v>2.6122756004333398</c:v>
                </c:pt>
                <c:pt idx="9089">
                  <c:v>2.7747099399566602</c:v>
                </c:pt>
                <c:pt idx="9090">
                  <c:v>2.7684695720672599</c:v>
                </c:pt>
                <c:pt idx="9091">
                  <c:v>2.8339779376983598</c:v>
                </c:pt>
                <c:pt idx="9092">
                  <c:v>2.78857970237731</c:v>
                </c:pt>
                <c:pt idx="9093">
                  <c:v>2.8654699325561501</c:v>
                </c:pt>
                <c:pt idx="9094">
                  <c:v>2.82374835014343</c:v>
                </c:pt>
                <c:pt idx="9095">
                  <c:v>2.6856877803802401</c:v>
                </c:pt>
                <c:pt idx="9096">
                  <c:v>2.6529042720794598</c:v>
                </c:pt>
                <c:pt idx="9097">
                  <c:v>2.6775362491607599</c:v>
                </c:pt>
                <c:pt idx="9098">
                  <c:v>2.6127579212188698</c:v>
                </c:pt>
                <c:pt idx="9099">
                  <c:v>2.57369685173034</c:v>
                </c:pt>
                <c:pt idx="9100">
                  <c:v>2.7023406028747501</c:v>
                </c:pt>
                <c:pt idx="9101">
                  <c:v>2.70315384864807</c:v>
                </c:pt>
                <c:pt idx="9102">
                  <c:v>2.6269080638885498</c:v>
                </c:pt>
                <c:pt idx="9103">
                  <c:v>2.7327115535736</c:v>
                </c:pt>
                <c:pt idx="9104">
                  <c:v>2.81751084327697</c:v>
                </c:pt>
                <c:pt idx="9105">
                  <c:v>2.9156210422515798</c:v>
                </c:pt>
                <c:pt idx="9106">
                  <c:v>2.77247810363769</c:v>
                </c:pt>
                <c:pt idx="9107">
                  <c:v>2.7038195133209202</c:v>
                </c:pt>
                <c:pt idx="9108">
                  <c:v>2.6203949451446502</c:v>
                </c:pt>
                <c:pt idx="9109">
                  <c:v>2.59229159355163</c:v>
                </c:pt>
                <c:pt idx="9110">
                  <c:v>2.5928964614868102</c:v>
                </c:pt>
                <c:pt idx="9111">
                  <c:v>2.6469039916992099</c:v>
                </c:pt>
                <c:pt idx="9112">
                  <c:v>2.6542317867278999</c:v>
                </c:pt>
                <c:pt idx="9113">
                  <c:v>2.62041139602661</c:v>
                </c:pt>
                <c:pt idx="9114">
                  <c:v>2.6312837600707999</c:v>
                </c:pt>
                <c:pt idx="9115">
                  <c:v>2.50901770591735</c:v>
                </c:pt>
                <c:pt idx="9116">
                  <c:v>2.4503414630889799</c:v>
                </c:pt>
                <c:pt idx="9117">
                  <c:v>2.5334017276763898</c:v>
                </c:pt>
                <c:pt idx="9118">
                  <c:v>2.5277569293975799</c:v>
                </c:pt>
                <c:pt idx="9119">
                  <c:v>2.4999394416809002</c:v>
                </c:pt>
                <c:pt idx="9120">
                  <c:v>2.6388020515441801</c:v>
                </c:pt>
                <c:pt idx="9121">
                  <c:v>2.7237617969512899</c:v>
                </c:pt>
                <c:pt idx="9122">
                  <c:v>2.7126812934875399</c:v>
                </c:pt>
                <c:pt idx="9123">
                  <c:v>2.7622258663177401</c:v>
                </c:pt>
                <c:pt idx="9124">
                  <c:v>2.6768743991851802</c:v>
                </c:pt>
                <c:pt idx="9125">
                  <c:v>2.67766165733337</c:v>
                </c:pt>
                <c:pt idx="9126">
                  <c:v>2.7494223117828298</c:v>
                </c:pt>
                <c:pt idx="9127">
                  <c:v>2.5874924659728999</c:v>
                </c:pt>
                <c:pt idx="9128">
                  <c:v>2.6525068283081001</c:v>
                </c:pt>
                <c:pt idx="9129">
                  <c:v>2.5415108203887899</c:v>
                </c:pt>
                <c:pt idx="9130">
                  <c:v>2.6351358890533398</c:v>
                </c:pt>
                <c:pt idx="9131">
                  <c:v>2.6239171028137198</c:v>
                </c:pt>
                <c:pt idx="9132">
                  <c:v>2.64059257507324</c:v>
                </c:pt>
                <c:pt idx="9133">
                  <c:v>2.6887466907501198</c:v>
                </c:pt>
                <c:pt idx="9134">
                  <c:v>2.5236783027648899</c:v>
                </c:pt>
                <c:pt idx="9135">
                  <c:v>2.5336210727691602</c:v>
                </c:pt>
                <c:pt idx="9136">
                  <c:v>2.5413293838500901</c:v>
                </c:pt>
                <c:pt idx="9137">
                  <c:v>2.5697951316833398</c:v>
                </c:pt>
                <c:pt idx="9138">
                  <c:v>2.5315272808074898</c:v>
                </c:pt>
                <c:pt idx="9139">
                  <c:v>2.5403776168823198</c:v>
                </c:pt>
                <c:pt idx="9140">
                  <c:v>2.6291544437408398</c:v>
                </c:pt>
                <c:pt idx="9141">
                  <c:v>2.6640455722808798</c:v>
                </c:pt>
                <c:pt idx="9142">
                  <c:v>2.7177619934082</c:v>
                </c:pt>
                <c:pt idx="9143">
                  <c:v>2.62330770492553</c:v>
                </c:pt>
                <c:pt idx="9144">
                  <c:v>2.6848154067993102</c:v>
                </c:pt>
                <c:pt idx="9145">
                  <c:v>2.65007424354553</c:v>
                </c:pt>
                <c:pt idx="9146">
                  <c:v>2.4850687980651802</c:v>
                </c:pt>
                <c:pt idx="9147">
                  <c:v>2.5341415405273402</c:v>
                </c:pt>
                <c:pt idx="9148">
                  <c:v>2.4682738780975302</c:v>
                </c:pt>
                <c:pt idx="9149">
                  <c:v>2.4929780960082999</c:v>
                </c:pt>
                <c:pt idx="9150">
                  <c:v>2.5188136100768999</c:v>
                </c:pt>
                <c:pt idx="9151">
                  <c:v>2.5002982616424498</c:v>
                </c:pt>
                <c:pt idx="9152">
                  <c:v>2.4646337032318102</c:v>
                </c:pt>
                <c:pt idx="9153">
                  <c:v>2.6386418342590301</c:v>
                </c:pt>
                <c:pt idx="9154">
                  <c:v>2.51626348495483</c:v>
                </c:pt>
                <c:pt idx="9155">
                  <c:v>2.4999918937683101</c:v>
                </c:pt>
                <c:pt idx="9156">
                  <c:v>2.5292437076568599</c:v>
                </c:pt>
                <c:pt idx="9157">
                  <c:v>2.6426620483398402</c:v>
                </c:pt>
                <c:pt idx="9158">
                  <c:v>2.6225414276122998</c:v>
                </c:pt>
                <c:pt idx="9159">
                  <c:v>2.7211811542510902</c:v>
                </c:pt>
                <c:pt idx="9160">
                  <c:v>2.6521570682525599</c:v>
                </c:pt>
                <c:pt idx="9161">
                  <c:v>2.69700002670288</c:v>
                </c:pt>
                <c:pt idx="9162">
                  <c:v>2.7855319976806601</c:v>
                </c:pt>
                <c:pt idx="9163">
                  <c:v>2.6095700263977002</c:v>
                </c:pt>
                <c:pt idx="9164">
                  <c:v>2.5612556934356601</c:v>
                </c:pt>
                <c:pt idx="9165">
                  <c:v>2.6319520473480198</c:v>
                </c:pt>
                <c:pt idx="9166">
                  <c:v>2.6004929542541499</c:v>
                </c:pt>
                <c:pt idx="9167">
                  <c:v>2.63787817955017</c:v>
                </c:pt>
                <c:pt idx="9168">
                  <c:v>2.5777893066406201</c:v>
                </c:pt>
                <c:pt idx="9169">
                  <c:v>2.49068927764892</c:v>
                </c:pt>
                <c:pt idx="9170">
                  <c:v>2.59313535690307</c:v>
                </c:pt>
                <c:pt idx="9171">
                  <c:v>2.4969937801361</c:v>
                </c:pt>
                <c:pt idx="9172">
                  <c:v>2.5659592151641801</c:v>
                </c:pt>
                <c:pt idx="9173">
                  <c:v>2.61700367927551</c:v>
                </c:pt>
                <c:pt idx="9174">
                  <c:v>2.60945343971252</c:v>
                </c:pt>
                <c:pt idx="9175">
                  <c:v>2.56186723709106</c:v>
                </c:pt>
                <c:pt idx="9176">
                  <c:v>2.5704963207244802</c:v>
                </c:pt>
                <c:pt idx="9177">
                  <c:v>2.6637606620788499</c:v>
                </c:pt>
                <c:pt idx="9178">
                  <c:v>2.5907468795776301</c:v>
                </c:pt>
                <c:pt idx="9179">
                  <c:v>2.6248104572296098</c:v>
                </c:pt>
                <c:pt idx="9180">
                  <c:v>2.6136167049407901</c:v>
                </c:pt>
                <c:pt idx="9181">
                  <c:v>2.5358972549438401</c:v>
                </c:pt>
                <c:pt idx="9182">
                  <c:v>2.4626059532165501</c:v>
                </c:pt>
                <c:pt idx="9183">
                  <c:v>2.5147452354431099</c:v>
                </c:pt>
                <c:pt idx="9184">
                  <c:v>2.5121157169342001</c:v>
                </c:pt>
                <c:pt idx="9185">
                  <c:v>2.52802562713623</c:v>
                </c:pt>
                <c:pt idx="9186">
                  <c:v>2.6134383678436199</c:v>
                </c:pt>
                <c:pt idx="9187">
                  <c:v>2.6299517154693599</c:v>
                </c:pt>
                <c:pt idx="9188">
                  <c:v>2.6254479885101301</c:v>
                </c:pt>
                <c:pt idx="9189">
                  <c:v>2.6245424747467001</c:v>
                </c:pt>
                <c:pt idx="9190">
                  <c:v>2.4841856956481898</c:v>
                </c:pt>
                <c:pt idx="9191">
                  <c:v>2.5382227897643999</c:v>
                </c:pt>
                <c:pt idx="9192">
                  <c:v>2.50777888298034</c:v>
                </c:pt>
                <c:pt idx="9193">
                  <c:v>2.4591603279113698</c:v>
                </c:pt>
                <c:pt idx="9194">
                  <c:v>2.3838751316070499</c:v>
                </c:pt>
                <c:pt idx="9195">
                  <c:v>2.4080402851104701</c:v>
                </c:pt>
                <c:pt idx="9196">
                  <c:v>2.5164303779602002</c:v>
                </c:pt>
                <c:pt idx="9197">
                  <c:v>2.67165899276733</c:v>
                </c:pt>
                <c:pt idx="9198">
                  <c:v>2.62860679626464</c:v>
                </c:pt>
                <c:pt idx="9199">
                  <c:v>2.6023247241973801</c:v>
                </c:pt>
                <c:pt idx="9200">
                  <c:v>2.6316504478454501</c:v>
                </c:pt>
                <c:pt idx="9201">
                  <c:v>2.58350253105163</c:v>
                </c:pt>
                <c:pt idx="9202">
                  <c:v>2.5538761615753098</c:v>
                </c:pt>
                <c:pt idx="9203">
                  <c:v>2.4864573478698699</c:v>
                </c:pt>
                <c:pt idx="9204">
                  <c:v>2.6362767219543399</c:v>
                </c:pt>
                <c:pt idx="9205">
                  <c:v>2.5873746871948198</c:v>
                </c:pt>
                <c:pt idx="9206">
                  <c:v>2.63667440414428</c:v>
                </c:pt>
                <c:pt idx="9207">
                  <c:v>2.5760691165924001</c:v>
                </c:pt>
                <c:pt idx="9208">
                  <c:v>2.5792918205261199</c:v>
                </c:pt>
                <c:pt idx="9209">
                  <c:v>2.58607625961303</c:v>
                </c:pt>
                <c:pt idx="9210">
                  <c:v>2.6493048667907702</c:v>
                </c:pt>
                <c:pt idx="9211">
                  <c:v>2.6205530166625901</c:v>
                </c:pt>
                <c:pt idx="9212">
                  <c:v>2.6481850147247301</c:v>
                </c:pt>
                <c:pt idx="9213">
                  <c:v>2.6151065826415998</c:v>
                </c:pt>
                <c:pt idx="9214">
                  <c:v>2.76672267913818</c:v>
                </c:pt>
                <c:pt idx="9215">
                  <c:v>2.6906986236572199</c:v>
                </c:pt>
                <c:pt idx="9216">
                  <c:v>2.7621004581451398</c:v>
                </c:pt>
                <c:pt idx="9217">
                  <c:v>2.6915261745452801</c:v>
                </c:pt>
                <c:pt idx="9218">
                  <c:v>2.5752987861633301</c:v>
                </c:pt>
                <c:pt idx="9219">
                  <c:v>2.5313260555267298</c:v>
                </c:pt>
                <c:pt idx="9220">
                  <c:v>2.5440299510955802</c:v>
                </c:pt>
                <c:pt idx="9221">
                  <c:v>2.4994318485260001</c:v>
                </c:pt>
                <c:pt idx="9222">
                  <c:v>2.5146927833557098</c:v>
                </c:pt>
                <c:pt idx="9223">
                  <c:v>2.4830663204193102</c:v>
                </c:pt>
                <c:pt idx="9224">
                  <c:v>2.48465704917907</c:v>
                </c:pt>
                <c:pt idx="9225">
                  <c:v>2.5403926372528001</c:v>
                </c:pt>
                <c:pt idx="9226">
                  <c:v>2.5139601230621298</c:v>
                </c:pt>
                <c:pt idx="9227">
                  <c:v>2.5354440212249698</c:v>
                </c:pt>
                <c:pt idx="9228">
                  <c:v>2.4979274272918701</c:v>
                </c:pt>
                <c:pt idx="9229">
                  <c:v>2.4918358325958199</c:v>
                </c:pt>
                <c:pt idx="9230">
                  <c:v>2.5481178760528498</c:v>
                </c:pt>
                <c:pt idx="9231">
                  <c:v>2.6179647445678702</c:v>
                </c:pt>
                <c:pt idx="9232">
                  <c:v>2.5206942558288499</c:v>
                </c:pt>
                <c:pt idx="9233">
                  <c:v>2.5151088237762398</c:v>
                </c:pt>
                <c:pt idx="9234">
                  <c:v>2.52235555648803</c:v>
                </c:pt>
                <c:pt idx="9235">
                  <c:v>2.49729228019714</c:v>
                </c:pt>
                <c:pt idx="9236">
                  <c:v>2.4281468391418399</c:v>
                </c:pt>
                <c:pt idx="9237">
                  <c:v>2.3842353820800701</c:v>
                </c:pt>
                <c:pt idx="9238">
                  <c:v>2.40064144134521</c:v>
                </c:pt>
                <c:pt idx="9239">
                  <c:v>2.42133116722106</c:v>
                </c:pt>
                <c:pt idx="9240">
                  <c:v>2.41349148750305</c:v>
                </c:pt>
                <c:pt idx="9241">
                  <c:v>2.4339566230773899</c:v>
                </c:pt>
                <c:pt idx="9242">
                  <c:v>2.5505692958831698</c:v>
                </c:pt>
                <c:pt idx="9243">
                  <c:v>2.63417649269104</c:v>
                </c:pt>
                <c:pt idx="9244">
                  <c:v>2.5255179405212398</c:v>
                </c:pt>
                <c:pt idx="9245">
                  <c:v>2.57247686386108</c:v>
                </c:pt>
                <c:pt idx="9246">
                  <c:v>2.58881664276123</c:v>
                </c:pt>
                <c:pt idx="9247">
                  <c:v>2.5568430423736501</c:v>
                </c:pt>
                <c:pt idx="9248">
                  <c:v>2.57602834701538</c:v>
                </c:pt>
                <c:pt idx="9249">
                  <c:v>2.6074242591857901</c:v>
                </c:pt>
                <c:pt idx="9250">
                  <c:v>2.6412153244018501</c:v>
                </c:pt>
                <c:pt idx="9251">
                  <c:v>2.6394305229186998</c:v>
                </c:pt>
                <c:pt idx="9252">
                  <c:v>2.6338655948638898</c:v>
                </c:pt>
                <c:pt idx="9253">
                  <c:v>2.5511286258697501</c:v>
                </c:pt>
                <c:pt idx="9254">
                  <c:v>2.6541085243225</c:v>
                </c:pt>
                <c:pt idx="9255">
                  <c:v>2.5928027629852202</c:v>
                </c:pt>
                <c:pt idx="9256">
                  <c:v>2.4705221652984601</c:v>
                </c:pt>
                <c:pt idx="9257">
                  <c:v>2.5518102645874001</c:v>
                </c:pt>
                <c:pt idx="9258">
                  <c:v>2.53289771080017</c:v>
                </c:pt>
                <c:pt idx="9259">
                  <c:v>2.5573234558105402</c:v>
                </c:pt>
                <c:pt idx="9260">
                  <c:v>2.5972113609313898</c:v>
                </c:pt>
                <c:pt idx="9261">
                  <c:v>2.5976178646087602</c:v>
                </c:pt>
                <c:pt idx="9262">
                  <c:v>2.6009595394134499</c:v>
                </c:pt>
                <c:pt idx="9263">
                  <c:v>2.4555926322936998</c:v>
                </c:pt>
                <c:pt idx="9264">
                  <c:v>2.3913178443908598</c:v>
                </c:pt>
                <c:pt idx="9265">
                  <c:v>2.5671601295471098</c:v>
                </c:pt>
                <c:pt idx="9266">
                  <c:v>2.37961649894714</c:v>
                </c:pt>
                <c:pt idx="9267">
                  <c:v>2.4263451099395699</c:v>
                </c:pt>
                <c:pt idx="9268">
                  <c:v>2.4830257892608598</c:v>
                </c:pt>
                <c:pt idx="9269">
                  <c:v>2.5522985458374001</c:v>
                </c:pt>
                <c:pt idx="9270">
                  <c:v>2.5830509662628098</c:v>
                </c:pt>
                <c:pt idx="9271">
                  <c:v>2.5278406143188401</c:v>
                </c:pt>
                <c:pt idx="9272">
                  <c:v>2.4794442653656001</c:v>
                </c:pt>
                <c:pt idx="9273">
                  <c:v>2.4443259239196702</c:v>
                </c:pt>
                <c:pt idx="9274">
                  <c:v>2.4160132408142001</c:v>
                </c:pt>
                <c:pt idx="9275">
                  <c:v>2.4186332225799498</c:v>
                </c:pt>
                <c:pt idx="9276">
                  <c:v>2.45985531806945</c:v>
                </c:pt>
                <c:pt idx="9277">
                  <c:v>2.5532102584838801</c:v>
                </c:pt>
                <c:pt idx="9278">
                  <c:v>2.5024704933166499</c:v>
                </c:pt>
                <c:pt idx="9279">
                  <c:v>2.4470071792602499</c:v>
                </c:pt>
                <c:pt idx="9280">
                  <c:v>2.5357527732849099</c:v>
                </c:pt>
                <c:pt idx="9281">
                  <c:v>2.4422538280486998</c:v>
                </c:pt>
                <c:pt idx="9282">
                  <c:v>2.4947149753570499</c:v>
                </c:pt>
                <c:pt idx="9283">
                  <c:v>2.4927165508270201</c:v>
                </c:pt>
                <c:pt idx="9284">
                  <c:v>2.49397873878479</c:v>
                </c:pt>
                <c:pt idx="9285">
                  <c:v>2.4786446094512899</c:v>
                </c:pt>
                <c:pt idx="9286">
                  <c:v>2.48359775543212</c:v>
                </c:pt>
                <c:pt idx="9287">
                  <c:v>2.4314270019531201</c:v>
                </c:pt>
                <c:pt idx="9288">
                  <c:v>2.4145267009735099</c:v>
                </c:pt>
                <c:pt idx="9289">
                  <c:v>2.4424800872802699</c:v>
                </c:pt>
                <c:pt idx="9290">
                  <c:v>2.4092490673065101</c:v>
                </c:pt>
                <c:pt idx="9291">
                  <c:v>2.47855544090271</c:v>
                </c:pt>
                <c:pt idx="9292">
                  <c:v>2.5392651557922301</c:v>
                </c:pt>
                <c:pt idx="9293">
                  <c:v>2.4572112560272199</c:v>
                </c:pt>
                <c:pt idx="9294">
                  <c:v>2.5523087978363002</c:v>
                </c:pt>
                <c:pt idx="9295">
                  <c:v>2.4872169494628902</c:v>
                </c:pt>
                <c:pt idx="9296">
                  <c:v>2.56560063362121</c:v>
                </c:pt>
                <c:pt idx="9297">
                  <c:v>2.4855916500091499</c:v>
                </c:pt>
                <c:pt idx="9298">
                  <c:v>2.4500670433044398</c:v>
                </c:pt>
                <c:pt idx="9299">
                  <c:v>2.48501253128051</c:v>
                </c:pt>
                <c:pt idx="9300">
                  <c:v>2.5024752616882302</c:v>
                </c:pt>
                <c:pt idx="9301">
                  <c:v>2.4985046386718701</c:v>
                </c:pt>
                <c:pt idx="9302">
                  <c:v>2.5442538261413499</c:v>
                </c:pt>
                <c:pt idx="9303">
                  <c:v>2.4610641002654998</c:v>
                </c:pt>
                <c:pt idx="9304">
                  <c:v>2.55223536491394</c:v>
                </c:pt>
                <c:pt idx="9305">
                  <c:v>2.43812036514282</c:v>
                </c:pt>
                <c:pt idx="9306">
                  <c:v>2.5184092521667401</c:v>
                </c:pt>
                <c:pt idx="9307">
                  <c:v>2.49825811386108</c:v>
                </c:pt>
                <c:pt idx="9308">
                  <c:v>2.42979741096496</c:v>
                </c:pt>
                <c:pt idx="9309">
                  <c:v>2.5077781677246</c:v>
                </c:pt>
                <c:pt idx="9310">
                  <c:v>2.61959648132324</c:v>
                </c:pt>
                <c:pt idx="9311">
                  <c:v>2.5239782333374001</c:v>
                </c:pt>
                <c:pt idx="9312">
                  <c:v>2.4879112243652299</c:v>
                </c:pt>
                <c:pt idx="9313">
                  <c:v>2.5394475460052401</c:v>
                </c:pt>
                <c:pt idx="9314">
                  <c:v>2.45150518417358</c:v>
                </c:pt>
                <c:pt idx="9315">
                  <c:v>2.5377726554870601</c:v>
                </c:pt>
                <c:pt idx="9316">
                  <c:v>2.59081935882568</c:v>
                </c:pt>
                <c:pt idx="9317">
                  <c:v>2.60089111328125</c:v>
                </c:pt>
                <c:pt idx="9318">
                  <c:v>2.6935384273528999</c:v>
                </c:pt>
                <c:pt idx="9319">
                  <c:v>2.5547573566436701</c:v>
                </c:pt>
                <c:pt idx="9320">
                  <c:v>2.6377432346343901</c:v>
                </c:pt>
                <c:pt idx="9321">
                  <c:v>2.6679601669311501</c:v>
                </c:pt>
                <c:pt idx="9322">
                  <c:v>2.5816066265106201</c:v>
                </c:pt>
                <c:pt idx="9323">
                  <c:v>2.6449210643768302</c:v>
                </c:pt>
                <c:pt idx="9324">
                  <c:v>2.69906425476074</c:v>
                </c:pt>
                <c:pt idx="9325">
                  <c:v>2.6345148086547798</c:v>
                </c:pt>
                <c:pt idx="9326">
                  <c:v>2.7149064540863002</c:v>
                </c:pt>
                <c:pt idx="9327">
                  <c:v>2.6831526756286599</c:v>
                </c:pt>
                <c:pt idx="9328">
                  <c:v>2.6882965564727699</c:v>
                </c:pt>
                <c:pt idx="9329">
                  <c:v>2.6692543029785099</c:v>
                </c:pt>
                <c:pt idx="9330">
                  <c:v>2.8398361206054599</c:v>
                </c:pt>
                <c:pt idx="9331">
                  <c:v>2.8779299259185702</c:v>
                </c:pt>
                <c:pt idx="9332">
                  <c:v>2.76626300811767</c:v>
                </c:pt>
                <c:pt idx="9333">
                  <c:v>2.9549961090087802</c:v>
                </c:pt>
                <c:pt idx="9334">
                  <c:v>2.6193697452545099</c:v>
                </c:pt>
                <c:pt idx="9335">
                  <c:v>2.6173124313354399</c:v>
                </c:pt>
                <c:pt idx="9336">
                  <c:v>2.6670436859130802</c:v>
                </c:pt>
                <c:pt idx="9337">
                  <c:v>2.7287015914916899</c:v>
                </c:pt>
                <c:pt idx="9338">
                  <c:v>2.7077114582061701</c:v>
                </c:pt>
                <c:pt idx="9339">
                  <c:v>2.7632863521575901</c:v>
                </c:pt>
                <c:pt idx="9340">
                  <c:v>2.7488391399383501</c:v>
                </c:pt>
                <c:pt idx="9341">
                  <c:v>2.7497253417968701</c:v>
                </c:pt>
                <c:pt idx="9342">
                  <c:v>2.5751087665557799</c:v>
                </c:pt>
                <c:pt idx="9343">
                  <c:v>2.5222256183624201</c:v>
                </c:pt>
                <c:pt idx="9344">
                  <c:v>2.4864118099212602</c:v>
                </c:pt>
                <c:pt idx="9345">
                  <c:v>2.55035948753356</c:v>
                </c:pt>
                <c:pt idx="9346">
                  <c:v>2.6111347675323402</c:v>
                </c:pt>
                <c:pt idx="9347">
                  <c:v>2.6964254379272399</c:v>
                </c:pt>
                <c:pt idx="9348">
                  <c:v>2.6819283962249698</c:v>
                </c:pt>
                <c:pt idx="9349">
                  <c:v>2.6467182636260902</c:v>
                </c:pt>
                <c:pt idx="9350">
                  <c:v>2.6357176303863499</c:v>
                </c:pt>
                <c:pt idx="9351">
                  <c:v>2.5861432552337602</c:v>
                </c:pt>
                <c:pt idx="9352">
                  <c:v>2.70624375343322</c:v>
                </c:pt>
                <c:pt idx="9353">
                  <c:v>2.6641385555267298</c:v>
                </c:pt>
                <c:pt idx="9354">
                  <c:v>2.6322867870330802</c:v>
                </c:pt>
                <c:pt idx="9355">
                  <c:v>2.6064536571502601</c:v>
                </c:pt>
                <c:pt idx="9356">
                  <c:v>2.6572353839874201</c:v>
                </c:pt>
                <c:pt idx="9357">
                  <c:v>2.6156544685363698</c:v>
                </c:pt>
                <c:pt idx="9358">
                  <c:v>2.68127012252807</c:v>
                </c:pt>
                <c:pt idx="9359">
                  <c:v>2.6108157634735099</c:v>
                </c:pt>
                <c:pt idx="9360">
                  <c:v>2.6836133003234801</c:v>
                </c:pt>
                <c:pt idx="9361">
                  <c:v>2.6340227127075102</c:v>
                </c:pt>
                <c:pt idx="9362">
                  <c:v>2.67064261436462</c:v>
                </c:pt>
                <c:pt idx="9363">
                  <c:v>2.68305444717407</c:v>
                </c:pt>
                <c:pt idx="9364">
                  <c:v>2.5920865535736</c:v>
                </c:pt>
                <c:pt idx="9365">
                  <c:v>2.6697688102722101</c:v>
                </c:pt>
                <c:pt idx="9366">
                  <c:v>2.6575472354888898</c:v>
                </c:pt>
                <c:pt idx="9367">
                  <c:v>2.6707017421722399</c:v>
                </c:pt>
                <c:pt idx="9368">
                  <c:v>2.6222715377807599</c:v>
                </c:pt>
                <c:pt idx="9369">
                  <c:v>2.6037027835845898</c:v>
                </c:pt>
                <c:pt idx="9370">
                  <c:v>2.62498927116394</c:v>
                </c:pt>
                <c:pt idx="9371">
                  <c:v>2.5595638751983598</c:v>
                </c:pt>
                <c:pt idx="9372">
                  <c:v>2.5995995998382502</c:v>
                </c:pt>
                <c:pt idx="9373">
                  <c:v>2.6859498023986799</c:v>
                </c:pt>
                <c:pt idx="9374">
                  <c:v>2.6640090942382799</c:v>
                </c:pt>
                <c:pt idx="9375">
                  <c:v>2.65778183937072</c:v>
                </c:pt>
                <c:pt idx="9376">
                  <c:v>2.63782310485839</c:v>
                </c:pt>
                <c:pt idx="9377">
                  <c:v>2.6949489116668701</c:v>
                </c:pt>
                <c:pt idx="9378">
                  <c:v>2.5902538299560498</c:v>
                </c:pt>
                <c:pt idx="9379">
                  <c:v>2.5704751014709402</c:v>
                </c:pt>
                <c:pt idx="9380">
                  <c:v>2.5794103145599299</c:v>
                </c:pt>
                <c:pt idx="9381">
                  <c:v>2.6153373718261701</c:v>
                </c:pt>
                <c:pt idx="9382">
                  <c:v>2.6333711147308301</c:v>
                </c:pt>
                <c:pt idx="9383">
                  <c:v>2.5866515636443999</c:v>
                </c:pt>
                <c:pt idx="9384">
                  <c:v>2.52906322479248</c:v>
                </c:pt>
                <c:pt idx="9385">
                  <c:v>2.60508728027343</c:v>
                </c:pt>
                <c:pt idx="9386">
                  <c:v>2.6163134574890101</c:v>
                </c:pt>
                <c:pt idx="9387">
                  <c:v>2.5882875919342001</c:v>
                </c:pt>
                <c:pt idx="9388">
                  <c:v>2.5412938594818102</c:v>
                </c:pt>
                <c:pt idx="9389">
                  <c:v>2.5577647686004599</c:v>
                </c:pt>
                <c:pt idx="9390">
                  <c:v>2.5400309562683101</c:v>
                </c:pt>
                <c:pt idx="9391">
                  <c:v>2.57347464561462</c:v>
                </c:pt>
                <c:pt idx="9392">
                  <c:v>2.56771636009216</c:v>
                </c:pt>
                <c:pt idx="9393">
                  <c:v>2.6088309288024898</c:v>
                </c:pt>
                <c:pt idx="9394">
                  <c:v>2.5225915908813401</c:v>
                </c:pt>
                <c:pt idx="9395">
                  <c:v>2.4959235191345202</c:v>
                </c:pt>
                <c:pt idx="9396">
                  <c:v>2.5102026462554901</c:v>
                </c:pt>
                <c:pt idx="9397">
                  <c:v>2.4551017284393302</c:v>
                </c:pt>
                <c:pt idx="9398">
                  <c:v>2.5706217288970898</c:v>
                </c:pt>
                <c:pt idx="9399">
                  <c:v>2.60131335258483</c:v>
                </c:pt>
                <c:pt idx="9400">
                  <c:v>2.5848214626312198</c:v>
                </c:pt>
                <c:pt idx="9401">
                  <c:v>2.5847721099853498</c:v>
                </c:pt>
                <c:pt idx="9402">
                  <c:v>2.6015498638153001</c:v>
                </c:pt>
                <c:pt idx="9403">
                  <c:v>2.6119499206542902</c:v>
                </c:pt>
                <c:pt idx="9404">
                  <c:v>2.7045912742614702</c:v>
                </c:pt>
                <c:pt idx="9405">
                  <c:v>2.6466269493103001</c:v>
                </c:pt>
                <c:pt idx="9406">
                  <c:v>2.57566118240356</c:v>
                </c:pt>
                <c:pt idx="9407">
                  <c:v>2.5918610095977699</c:v>
                </c:pt>
                <c:pt idx="9408">
                  <c:v>2.6477165222167902</c:v>
                </c:pt>
                <c:pt idx="9409">
                  <c:v>2.54183650016784</c:v>
                </c:pt>
                <c:pt idx="9410">
                  <c:v>2.5594685077667201</c:v>
                </c:pt>
                <c:pt idx="9411">
                  <c:v>2.5208933353424001</c:v>
                </c:pt>
                <c:pt idx="9412">
                  <c:v>2.45356225967407</c:v>
                </c:pt>
                <c:pt idx="9413">
                  <c:v>2.4953536987304599</c:v>
                </c:pt>
                <c:pt idx="9414">
                  <c:v>2.4416222572326598</c:v>
                </c:pt>
                <c:pt idx="9415">
                  <c:v>2.43659019470214</c:v>
                </c:pt>
                <c:pt idx="9416">
                  <c:v>2.4920387268066402</c:v>
                </c:pt>
                <c:pt idx="9417">
                  <c:v>2.4714703559875399</c:v>
                </c:pt>
                <c:pt idx="9418">
                  <c:v>2.45933961868286</c:v>
                </c:pt>
                <c:pt idx="9419">
                  <c:v>2.4618330001831001</c:v>
                </c:pt>
                <c:pt idx="9420">
                  <c:v>2.5407519340515101</c:v>
                </c:pt>
                <c:pt idx="9421">
                  <c:v>2.5042221546172998</c:v>
                </c:pt>
                <c:pt idx="9422">
                  <c:v>2.5992078781127899</c:v>
                </c:pt>
                <c:pt idx="9423">
                  <c:v>2.55819535255432</c:v>
                </c:pt>
                <c:pt idx="9424">
                  <c:v>2.64516997337341</c:v>
                </c:pt>
                <c:pt idx="9425">
                  <c:v>2.70044612884521</c:v>
                </c:pt>
                <c:pt idx="9426">
                  <c:v>2.6050457954406698</c:v>
                </c:pt>
                <c:pt idx="9427">
                  <c:v>2.6426916122436501</c:v>
                </c:pt>
                <c:pt idx="9428">
                  <c:v>2.5954706668853702</c:v>
                </c:pt>
                <c:pt idx="9429">
                  <c:v>2.5764524936675999</c:v>
                </c:pt>
                <c:pt idx="9430">
                  <c:v>2.46408486366271</c:v>
                </c:pt>
                <c:pt idx="9431">
                  <c:v>2.5015082359313898</c:v>
                </c:pt>
                <c:pt idx="9432">
                  <c:v>2.50632500648498</c:v>
                </c:pt>
                <c:pt idx="9433">
                  <c:v>2.5913450717925999</c:v>
                </c:pt>
                <c:pt idx="9434">
                  <c:v>2.6156468391418399</c:v>
                </c:pt>
                <c:pt idx="9435">
                  <c:v>2.6425011157989502</c:v>
                </c:pt>
                <c:pt idx="9436">
                  <c:v>2.6005983352661102</c:v>
                </c:pt>
                <c:pt idx="9437">
                  <c:v>2.6814181804656898</c:v>
                </c:pt>
                <c:pt idx="9438">
                  <c:v>2.6744999885559002</c:v>
                </c:pt>
                <c:pt idx="9439">
                  <c:v>2.6333987712860099</c:v>
                </c:pt>
                <c:pt idx="9440">
                  <c:v>2.6261448860168399</c:v>
                </c:pt>
                <c:pt idx="9441">
                  <c:v>2.6193094253539999</c:v>
                </c:pt>
                <c:pt idx="9442">
                  <c:v>2.6323378086089999</c:v>
                </c:pt>
                <c:pt idx="9443">
                  <c:v>2.5498640537261901</c:v>
                </c:pt>
                <c:pt idx="9444">
                  <c:v>2.6795504093170099</c:v>
                </c:pt>
                <c:pt idx="9445">
                  <c:v>2.65098524093627</c:v>
                </c:pt>
                <c:pt idx="9446">
                  <c:v>2.6669776439666699</c:v>
                </c:pt>
                <c:pt idx="9447">
                  <c:v>2.6413989067077601</c:v>
                </c:pt>
                <c:pt idx="9448">
                  <c:v>2.65645432472229</c:v>
                </c:pt>
                <c:pt idx="9449">
                  <c:v>2.6442873477935702</c:v>
                </c:pt>
                <c:pt idx="9450">
                  <c:v>2.7121722698211599</c:v>
                </c:pt>
                <c:pt idx="9451">
                  <c:v>2.6496958732604901</c:v>
                </c:pt>
                <c:pt idx="9452">
                  <c:v>2.71666383743286</c:v>
                </c:pt>
                <c:pt idx="9453">
                  <c:v>2.68822813034057</c:v>
                </c:pt>
                <c:pt idx="9454">
                  <c:v>2.64885282516479</c:v>
                </c:pt>
                <c:pt idx="9455">
                  <c:v>2.6181662082672101</c:v>
                </c:pt>
                <c:pt idx="9456">
                  <c:v>2.6109926700592001</c:v>
                </c:pt>
                <c:pt idx="9457">
                  <c:v>2.5175204277038499</c:v>
                </c:pt>
                <c:pt idx="9458">
                  <c:v>2.6181156635284402</c:v>
                </c:pt>
                <c:pt idx="9459">
                  <c:v>2.68693852424621</c:v>
                </c:pt>
                <c:pt idx="9460">
                  <c:v>2.6505479812621999</c:v>
                </c:pt>
                <c:pt idx="9461">
                  <c:v>2.6743702888488698</c:v>
                </c:pt>
                <c:pt idx="9462">
                  <c:v>2.5898292064666699</c:v>
                </c:pt>
                <c:pt idx="9463">
                  <c:v>2.6203596591949401</c:v>
                </c:pt>
                <c:pt idx="9464">
                  <c:v>2.6132071018218901</c:v>
                </c:pt>
                <c:pt idx="9465">
                  <c:v>2.6115300655364901</c:v>
                </c:pt>
                <c:pt idx="9466">
                  <c:v>2.60408282279968</c:v>
                </c:pt>
                <c:pt idx="9467">
                  <c:v>2.5603749752044598</c:v>
                </c:pt>
                <c:pt idx="9468">
                  <c:v>2.5997912883758501</c:v>
                </c:pt>
                <c:pt idx="9469">
                  <c:v>2.6064574718475302</c:v>
                </c:pt>
                <c:pt idx="9470">
                  <c:v>2.5655713081359801</c:v>
                </c:pt>
                <c:pt idx="9471">
                  <c:v>2.6538705825805602</c:v>
                </c:pt>
                <c:pt idx="9472">
                  <c:v>2.56928515434265</c:v>
                </c:pt>
                <c:pt idx="9473">
                  <c:v>2.6125328540802002</c:v>
                </c:pt>
                <c:pt idx="9474">
                  <c:v>2.6659073829650799</c:v>
                </c:pt>
                <c:pt idx="9475">
                  <c:v>2.5970642566680899</c:v>
                </c:pt>
                <c:pt idx="9476">
                  <c:v>2.5654067993164</c:v>
                </c:pt>
                <c:pt idx="9477">
                  <c:v>2.6561653614044101</c:v>
                </c:pt>
                <c:pt idx="9478">
                  <c:v>2.5866670608520499</c:v>
                </c:pt>
                <c:pt idx="9479">
                  <c:v>2.6346962451934801</c:v>
                </c:pt>
                <c:pt idx="9480">
                  <c:v>2.6292700767517001</c:v>
                </c:pt>
                <c:pt idx="9481">
                  <c:v>2.6350858211517298</c:v>
                </c:pt>
                <c:pt idx="9482">
                  <c:v>2.60975861549377</c:v>
                </c:pt>
                <c:pt idx="9483">
                  <c:v>2.5178146362304599</c:v>
                </c:pt>
                <c:pt idx="9484">
                  <c:v>2.56890821456909</c:v>
                </c:pt>
                <c:pt idx="9485">
                  <c:v>2.5428116321563698</c:v>
                </c:pt>
                <c:pt idx="9486">
                  <c:v>2.5249869823455802</c:v>
                </c:pt>
                <c:pt idx="9487">
                  <c:v>2.5767550468444802</c:v>
                </c:pt>
                <c:pt idx="9488">
                  <c:v>2.6027688980102499</c:v>
                </c:pt>
                <c:pt idx="9489">
                  <c:v>2.4722771644592201</c:v>
                </c:pt>
                <c:pt idx="9490">
                  <c:v>2.5565223693847599</c:v>
                </c:pt>
                <c:pt idx="9491">
                  <c:v>2.5611484050750701</c:v>
                </c:pt>
                <c:pt idx="9492">
                  <c:v>2.5203790664672798</c:v>
                </c:pt>
                <c:pt idx="9493">
                  <c:v>2.4491620063781698</c:v>
                </c:pt>
                <c:pt idx="9494">
                  <c:v>2.52385973930358</c:v>
                </c:pt>
                <c:pt idx="9495">
                  <c:v>2.5702779293060298</c:v>
                </c:pt>
                <c:pt idx="9496">
                  <c:v>2.5586121082305899</c:v>
                </c:pt>
                <c:pt idx="9497">
                  <c:v>2.5417888164520201</c:v>
                </c:pt>
                <c:pt idx="9498">
                  <c:v>2.6283926963806099</c:v>
                </c:pt>
                <c:pt idx="9499">
                  <c:v>2.4696199893951398</c:v>
                </c:pt>
                <c:pt idx="9500">
                  <c:v>2.5419278144836399</c:v>
                </c:pt>
                <c:pt idx="9501">
                  <c:v>2.5336141586303702</c:v>
                </c:pt>
                <c:pt idx="9502">
                  <c:v>2.5363297462463299</c:v>
                </c:pt>
                <c:pt idx="9503">
                  <c:v>2.4862828254699698</c:v>
                </c:pt>
                <c:pt idx="9504">
                  <c:v>2.5130906105041499</c:v>
                </c:pt>
                <c:pt idx="9505">
                  <c:v>2.5669417381286599</c:v>
                </c:pt>
                <c:pt idx="9506">
                  <c:v>2.5911679267883301</c:v>
                </c:pt>
                <c:pt idx="9507">
                  <c:v>2.6050174236297599</c:v>
                </c:pt>
                <c:pt idx="9508">
                  <c:v>2.6135811805725</c:v>
                </c:pt>
                <c:pt idx="9509">
                  <c:v>2.5104587078094398</c:v>
                </c:pt>
                <c:pt idx="9510">
                  <c:v>2.58516097068786</c:v>
                </c:pt>
                <c:pt idx="9511">
                  <c:v>2.59345126152038</c:v>
                </c:pt>
                <c:pt idx="9512">
                  <c:v>2.53607082366943</c:v>
                </c:pt>
                <c:pt idx="9513">
                  <c:v>2.5465309619903498</c:v>
                </c:pt>
                <c:pt idx="9514">
                  <c:v>2.5839672088622998</c:v>
                </c:pt>
                <c:pt idx="9515">
                  <c:v>2.5270495414733798</c:v>
                </c:pt>
                <c:pt idx="9516">
                  <c:v>2.5078349113464302</c:v>
                </c:pt>
                <c:pt idx="9517">
                  <c:v>2.5863656997680602</c:v>
                </c:pt>
                <c:pt idx="9518">
                  <c:v>2.5918686389922998</c:v>
                </c:pt>
                <c:pt idx="9519">
                  <c:v>2.59941482543945</c:v>
                </c:pt>
                <c:pt idx="9520">
                  <c:v>2.5455732345581001</c:v>
                </c:pt>
                <c:pt idx="9521">
                  <c:v>2.62537670135498</c:v>
                </c:pt>
                <c:pt idx="9522">
                  <c:v>2.5736391544342001</c:v>
                </c:pt>
                <c:pt idx="9523">
                  <c:v>2.5411469936370801</c:v>
                </c:pt>
                <c:pt idx="9524">
                  <c:v>2.6419906616210902</c:v>
                </c:pt>
                <c:pt idx="9525">
                  <c:v>2.5619266033172599</c:v>
                </c:pt>
                <c:pt idx="9526">
                  <c:v>2.61451888084411</c:v>
                </c:pt>
                <c:pt idx="9527">
                  <c:v>2.5897834300994802</c:v>
                </c:pt>
                <c:pt idx="9528">
                  <c:v>2.5969474315643302</c:v>
                </c:pt>
                <c:pt idx="9529">
                  <c:v>2.6294059753417902</c:v>
                </c:pt>
                <c:pt idx="9530">
                  <c:v>2.6803953647613499</c:v>
                </c:pt>
                <c:pt idx="9531">
                  <c:v>2.6585402488708398</c:v>
                </c:pt>
                <c:pt idx="9532">
                  <c:v>2.6790578365325901</c:v>
                </c:pt>
                <c:pt idx="9533">
                  <c:v>2.63778400421142</c:v>
                </c:pt>
                <c:pt idx="9534">
                  <c:v>2.6544666290283199</c:v>
                </c:pt>
                <c:pt idx="9535">
                  <c:v>2.67809963226318</c:v>
                </c:pt>
                <c:pt idx="9536">
                  <c:v>2.70169997215271</c:v>
                </c:pt>
                <c:pt idx="9537">
                  <c:v>2.6594390869140598</c:v>
                </c:pt>
                <c:pt idx="9538">
                  <c:v>2.6843302249908398</c:v>
                </c:pt>
                <c:pt idx="9539">
                  <c:v>2.71272444725036</c:v>
                </c:pt>
                <c:pt idx="9540">
                  <c:v>2.69924688339233</c:v>
                </c:pt>
                <c:pt idx="9541">
                  <c:v>2.6200997829437198</c:v>
                </c:pt>
                <c:pt idx="9542">
                  <c:v>2.70045614242553</c:v>
                </c:pt>
                <c:pt idx="9543">
                  <c:v>2.6791801452636701</c:v>
                </c:pt>
                <c:pt idx="9544">
                  <c:v>2.7646274566650302</c:v>
                </c:pt>
                <c:pt idx="9545">
                  <c:v>2.6439943313598602</c:v>
                </c:pt>
                <c:pt idx="9546">
                  <c:v>2.6677057743072501</c:v>
                </c:pt>
                <c:pt idx="9547">
                  <c:v>2.63594150543212</c:v>
                </c:pt>
                <c:pt idx="9548">
                  <c:v>2.68105721473693</c:v>
                </c:pt>
                <c:pt idx="9549">
                  <c:v>2.6907932758331299</c:v>
                </c:pt>
                <c:pt idx="9550">
                  <c:v>2.7497813701629599</c:v>
                </c:pt>
                <c:pt idx="9551">
                  <c:v>2.6779990196228001</c:v>
                </c:pt>
                <c:pt idx="9552">
                  <c:v>2.7094764709472599</c:v>
                </c:pt>
                <c:pt idx="9553">
                  <c:v>2.6645951271057098</c:v>
                </c:pt>
                <c:pt idx="9554">
                  <c:v>2.6599628925323402</c:v>
                </c:pt>
                <c:pt idx="9555">
                  <c:v>2.6582772731781001</c:v>
                </c:pt>
                <c:pt idx="9556">
                  <c:v>2.5717864036560001</c:v>
                </c:pt>
                <c:pt idx="9557">
                  <c:v>2.6559059619903498</c:v>
                </c:pt>
                <c:pt idx="9558">
                  <c:v>2.6448500156402499</c:v>
                </c:pt>
                <c:pt idx="9559">
                  <c:v>2.5880429744720401</c:v>
                </c:pt>
                <c:pt idx="9560">
                  <c:v>2.6504836082458398</c:v>
                </c:pt>
                <c:pt idx="9561">
                  <c:v>2.7072839736938401</c:v>
                </c:pt>
                <c:pt idx="9562">
                  <c:v>2.6856305599212602</c:v>
                </c:pt>
                <c:pt idx="9563">
                  <c:v>2.67607569694519</c:v>
                </c:pt>
                <c:pt idx="9564">
                  <c:v>2.6215023994445801</c:v>
                </c:pt>
                <c:pt idx="9565">
                  <c:v>2.60875391960144</c:v>
                </c:pt>
                <c:pt idx="9566">
                  <c:v>2.6408805847167902</c:v>
                </c:pt>
                <c:pt idx="9567">
                  <c:v>2.58427381515502</c:v>
                </c:pt>
                <c:pt idx="9568">
                  <c:v>2.5538234710693302</c:v>
                </c:pt>
                <c:pt idx="9569">
                  <c:v>2.6187136173248202</c:v>
                </c:pt>
                <c:pt idx="9570">
                  <c:v>2.5605251789093</c:v>
                </c:pt>
                <c:pt idx="9571">
                  <c:v>2.6011145114898602</c:v>
                </c:pt>
                <c:pt idx="9572">
                  <c:v>2.62736821174621</c:v>
                </c:pt>
                <c:pt idx="9573">
                  <c:v>2.56095147132873</c:v>
                </c:pt>
                <c:pt idx="9574">
                  <c:v>2.53583407402038</c:v>
                </c:pt>
                <c:pt idx="9575">
                  <c:v>2.52843737602233</c:v>
                </c:pt>
                <c:pt idx="9576">
                  <c:v>2.5054676532745299</c:v>
                </c:pt>
                <c:pt idx="9577">
                  <c:v>2.5887320041656401</c:v>
                </c:pt>
                <c:pt idx="9578">
                  <c:v>2.5659945011138898</c:v>
                </c:pt>
                <c:pt idx="9579">
                  <c:v>2.4853992462158199</c:v>
                </c:pt>
                <c:pt idx="9580">
                  <c:v>2.5282928943634002</c:v>
                </c:pt>
                <c:pt idx="9581">
                  <c:v>2.6416137218475302</c:v>
                </c:pt>
                <c:pt idx="9582">
                  <c:v>2.6079220771789502</c:v>
                </c:pt>
                <c:pt idx="9583">
                  <c:v>2.6300058364868102</c:v>
                </c:pt>
                <c:pt idx="9584">
                  <c:v>2.6019861698150599</c:v>
                </c:pt>
                <c:pt idx="9585">
                  <c:v>2.6756021976470898</c:v>
                </c:pt>
                <c:pt idx="9586">
                  <c:v>2.64159679412841</c:v>
                </c:pt>
                <c:pt idx="9587">
                  <c:v>2.6327838897704998</c:v>
                </c:pt>
                <c:pt idx="9588">
                  <c:v>2.5334153175353999</c:v>
                </c:pt>
                <c:pt idx="9589">
                  <c:v>2.6654770374297998</c:v>
                </c:pt>
                <c:pt idx="9590">
                  <c:v>2.6076169013977002</c:v>
                </c:pt>
                <c:pt idx="9591">
                  <c:v>2.54507184028625</c:v>
                </c:pt>
                <c:pt idx="9592">
                  <c:v>2.5810348987579301</c:v>
                </c:pt>
                <c:pt idx="9593">
                  <c:v>2.5872898101806601</c:v>
                </c:pt>
                <c:pt idx="9594">
                  <c:v>2.6761403083801198</c:v>
                </c:pt>
                <c:pt idx="9595">
                  <c:v>2.5985617637634202</c:v>
                </c:pt>
                <c:pt idx="9596">
                  <c:v>2.64256644248962</c:v>
                </c:pt>
                <c:pt idx="9597">
                  <c:v>2.6759183406829798</c:v>
                </c:pt>
                <c:pt idx="9598">
                  <c:v>2.6836278438568102</c:v>
                </c:pt>
                <c:pt idx="9599">
                  <c:v>2.6872215270996</c:v>
                </c:pt>
                <c:pt idx="9600">
                  <c:v>2.6543002128600999</c:v>
                </c:pt>
                <c:pt idx="9601">
                  <c:v>2.7031066417693999</c:v>
                </c:pt>
                <c:pt idx="9602">
                  <c:v>2.6062200069427401</c:v>
                </c:pt>
                <c:pt idx="9603">
                  <c:v>2.76039719581604</c:v>
                </c:pt>
                <c:pt idx="9604">
                  <c:v>2.5766241550445499</c:v>
                </c:pt>
                <c:pt idx="9605">
                  <c:v>2.6818354129791202</c:v>
                </c:pt>
                <c:pt idx="9606">
                  <c:v>2.7211306095123202</c:v>
                </c:pt>
                <c:pt idx="9607">
                  <c:v>2.6385574340820299</c:v>
                </c:pt>
                <c:pt idx="9608">
                  <c:v>2.6899423599243102</c:v>
                </c:pt>
                <c:pt idx="9609">
                  <c:v>2.5853173732757502</c:v>
                </c:pt>
                <c:pt idx="9610">
                  <c:v>2.5582814216613698</c:v>
                </c:pt>
                <c:pt idx="9611">
                  <c:v>2.5324997901916499</c:v>
                </c:pt>
                <c:pt idx="9612">
                  <c:v>2.5164148807525599</c:v>
                </c:pt>
                <c:pt idx="9613">
                  <c:v>2.62175393104553</c:v>
                </c:pt>
                <c:pt idx="9614">
                  <c:v>2.61690020561218</c:v>
                </c:pt>
                <c:pt idx="9615">
                  <c:v>2.5715034008026101</c:v>
                </c:pt>
                <c:pt idx="9616">
                  <c:v>2.6367049217224099</c:v>
                </c:pt>
                <c:pt idx="9617">
                  <c:v>2.4996685981750399</c:v>
                </c:pt>
                <c:pt idx="9618">
                  <c:v>2.5034282207489</c:v>
                </c:pt>
                <c:pt idx="9619">
                  <c:v>2.6612741947174001</c:v>
                </c:pt>
                <c:pt idx="9620">
                  <c:v>2.5124022960662802</c:v>
                </c:pt>
                <c:pt idx="9621">
                  <c:v>2.4951589107513401</c:v>
                </c:pt>
                <c:pt idx="9622">
                  <c:v>2.5243937969207701</c:v>
                </c:pt>
                <c:pt idx="9623">
                  <c:v>2.4920523166656401</c:v>
                </c:pt>
                <c:pt idx="9624">
                  <c:v>2.5004341602325399</c:v>
                </c:pt>
                <c:pt idx="9625">
                  <c:v>2.5385894775390598</c:v>
                </c:pt>
                <c:pt idx="9626">
                  <c:v>2.5899479389190598</c:v>
                </c:pt>
                <c:pt idx="9627">
                  <c:v>2.49243068695068</c:v>
                </c:pt>
                <c:pt idx="9628">
                  <c:v>2.5505070686340301</c:v>
                </c:pt>
                <c:pt idx="9629">
                  <c:v>2.6547250747680602</c:v>
                </c:pt>
                <c:pt idx="9630">
                  <c:v>2.6312019824981601</c:v>
                </c:pt>
                <c:pt idx="9631">
                  <c:v>2.5330176353454501</c:v>
                </c:pt>
                <c:pt idx="9632">
                  <c:v>2.5324461460113499</c:v>
                </c:pt>
                <c:pt idx="9633">
                  <c:v>2.5295512676239</c:v>
                </c:pt>
                <c:pt idx="9634">
                  <c:v>2.5403592586517298</c:v>
                </c:pt>
                <c:pt idx="9635">
                  <c:v>2.5511822700500399</c:v>
                </c:pt>
                <c:pt idx="9636">
                  <c:v>2.50610327720642</c:v>
                </c:pt>
                <c:pt idx="9637">
                  <c:v>2.54691314697265</c:v>
                </c:pt>
                <c:pt idx="9638">
                  <c:v>2.5332348346710201</c:v>
                </c:pt>
                <c:pt idx="9639">
                  <c:v>2.5452356338500901</c:v>
                </c:pt>
                <c:pt idx="9640">
                  <c:v>2.6226925849914502</c:v>
                </c:pt>
                <c:pt idx="9641">
                  <c:v>2.5879983901977499</c:v>
                </c:pt>
                <c:pt idx="9642">
                  <c:v>2.54884457588195</c:v>
                </c:pt>
                <c:pt idx="9643">
                  <c:v>2.6396250724792401</c:v>
                </c:pt>
                <c:pt idx="9644">
                  <c:v>2.5655136108398402</c:v>
                </c:pt>
                <c:pt idx="9645">
                  <c:v>2.7154514789581299</c:v>
                </c:pt>
                <c:pt idx="9646">
                  <c:v>2.7548072338104199</c:v>
                </c:pt>
                <c:pt idx="9647">
                  <c:v>2.75088214874267</c:v>
                </c:pt>
                <c:pt idx="9648">
                  <c:v>2.66182136535644</c:v>
                </c:pt>
                <c:pt idx="9649">
                  <c:v>2.61196517944335</c:v>
                </c:pt>
                <c:pt idx="9650">
                  <c:v>2.70940685272216</c:v>
                </c:pt>
                <c:pt idx="9651">
                  <c:v>2.63182425498962</c:v>
                </c:pt>
                <c:pt idx="9652">
                  <c:v>2.5457284450531001</c:v>
                </c:pt>
                <c:pt idx="9653">
                  <c:v>2.5473113059997501</c:v>
                </c:pt>
                <c:pt idx="9654">
                  <c:v>2.5350768566131499</c:v>
                </c:pt>
                <c:pt idx="9655">
                  <c:v>2.5332844257354701</c:v>
                </c:pt>
                <c:pt idx="9656">
                  <c:v>2.5640268325805602</c:v>
                </c:pt>
                <c:pt idx="9657">
                  <c:v>2.5252232551574698</c:v>
                </c:pt>
                <c:pt idx="9658">
                  <c:v>2.5410399436950599</c:v>
                </c:pt>
                <c:pt idx="9659">
                  <c:v>2.4823288917541499</c:v>
                </c:pt>
                <c:pt idx="9660">
                  <c:v>2.5066781044006299</c:v>
                </c:pt>
                <c:pt idx="9661">
                  <c:v>2.4682145118713299</c:v>
                </c:pt>
                <c:pt idx="9662">
                  <c:v>2.4904623031616202</c:v>
                </c:pt>
                <c:pt idx="9663">
                  <c:v>2.59263944625854</c:v>
                </c:pt>
                <c:pt idx="9664">
                  <c:v>2.5427606105804399</c:v>
                </c:pt>
                <c:pt idx="9665">
                  <c:v>2.56570076942443</c:v>
                </c:pt>
                <c:pt idx="9666">
                  <c:v>2.5331315994262602</c:v>
                </c:pt>
                <c:pt idx="9667">
                  <c:v>2.5444796085357599</c:v>
                </c:pt>
                <c:pt idx="9668">
                  <c:v>2.6000447273254301</c:v>
                </c:pt>
                <c:pt idx="9669">
                  <c:v>2.5623037815093901</c:v>
                </c:pt>
                <c:pt idx="9670">
                  <c:v>2.58652544021606</c:v>
                </c:pt>
                <c:pt idx="9671">
                  <c:v>2.5857090950012198</c:v>
                </c:pt>
                <c:pt idx="9672">
                  <c:v>2.5427117347717201</c:v>
                </c:pt>
                <c:pt idx="9673">
                  <c:v>2.4665293693542401</c:v>
                </c:pt>
                <c:pt idx="9674">
                  <c:v>2.4651217460632302</c:v>
                </c:pt>
                <c:pt idx="9675">
                  <c:v>2.49543237686157</c:v>
                </c:pt>
                <c:pt idx="9676">
                  <c:v>2.4929223060607901</c:v>
                </c:pt>
                <c:pt idx="9677">
                  <c:v>2.5182964801788299</c:v>
                </c:pt>
                <c:pt idx="9678">
                  <c:v>2.4956572055816602</c:v>
                </c:pt>
                <c:pt idx="9679">
                  <c:v>2.4702394008636399</c:v>
                </c:pt>
                <c:pt idx="9680">
                  <c:v>2.4523007869720401</c:v>
                </c:pt>
                <c:pt idx="9681">
                  <c:v>2.5484335422515798</c:v>
                </c:pt>
                <c:pt idx="9682">
                  <c:v>2.5903580188751198</c:v>
                </c:pt>
                <c:pt idx="9683">
                  <c:v>2.6177597045898402</c:v>
                </c:pt>
                <c:pt idx="9684">
                  <c:v>2.60335946083068</c:v>
                </c:pt>
                <c:pt idx="9685">
                  <c:v>2.59512090682983</c:v>
                </c:pt>
                <c:pt idx="9686">
                  <c:v>2.5740377902984601</c:v>
                </c:pt>
                <c:pt idx="9687">
                  <c:v>2.4762792587280198</c:v>
                </c:pt>
                <c:pt idx="9688">
                  <c:v>2.4837613105773899</c:v>
                </c:pt>
                <c:pt idx="9689">
                  <c:v>2.5115733146667401</c:v>
                </c:pt>
                <c:pt idx="9690">
                  <c:v>2.4970026016235298</c:v>
                </c:pt>
                <c:pt idx="9691">
                  <c:v>2.5208117961883501</c:v>
                </c:pt>
                <c:pt idx="9692">
                  <c:v>2.5255250930786102</c:v>
                </c:pt>
                <c:pt idx="9693">
                  <c:v>2.55228590965271</c:v>
                </c:pt>
                <c:pt idx="9694">
                  <c:v>2.5236027240753098</c:v>
                </c:pt>
                <c:pt idx="9695">
                  <c:v>2.5232584476470898</c:v>
                </c:pt>
                <c:pt idx="9696">
                  <c:v>2.5123319625854399</c:v>
                </c:pt>
                <c:pt idx="9697">
                  <c:v>2.5265114307403498</c:v>
                </c:pt>
                <c:pt idx="9698">
                  <c:v>2.52271080017089</c:v>
                </c:pt>
                <c:pt idx="9699">
                  <c:v>2.49024009704589</c:v>
                </c:pt>
                <c:pt idx="9700">
                  <c:v>2.47894883155822</c:v>
                </c:pt>
                <c:pt idx="9701">
                  <c:v>2.57955002784729</c:v>
                </c:pt>
                <c:pt idx="9702">
                  <c:v>2.5318939685821502</c:v>
                </c:pt>
                <c:pt idx="9703">
                  <c:v>2.5828878879547101</c:v>
                </c:pt>
                <c:pt idx="9704">
                  <c:v>2.6008284091949401</c:v>
                </c:pt>
                <c:pt idx="9705">
                  <c:v>2.6378908157348602</c:v>
                </c:pt>
                <c:pt idx="9706">
                  <c:v>2.5727791786193799</c:v>
                </c:pt>
                <c:pt idx="9707">
                  <c:v>2.5782508850097599</c:v>
                </c:pt>
                <c:pt idx="9708">
                  <c:v>2.6086983680725</c:v>
                </c:pt>
                <c:pt idx="9709">
                  <c:v>2.5800879001617401</c:v>
                </c:pt>
                <c:pt idx="9710">
                  <c:v>2.6107470989227202</c:v>
                </c:pt>
                <c:pt idx="9711">
                  <c:v>2.5906085968017498</c:v>
                </c:pt>
                <c:pt idx="9712">
                  <c:v>2.5951185226440399</c:v>
                </c:pt>
                <c:pt idx="9713">
                  <c:v>2.5549147129058798</c:v>
                </c:pt>
                <c:pt idx="9714">
                  <c:v>2.6309497356414702</c:v>
                </c:pt>
                <c:pt idx="9715">
                  <c:v>2.7058145999908398</c:v>
                </c:pt>
                <c:pt idx="9716">
                  <c:v>2.7190740108489901</c:v>
                </c:pt>
                <c:pt idx="9717">
                  <c:v>2.6289763450622501</c:v>
                </c:pt>
                <c:pt idx="9718">
                  <c:v>2.5684955120086599</c:v>
                </c:pt>
                <c:pt idx="9719">
                  <c:v>2.57825326919555</c:v>
                </c:pt>
                <c:pt idx="9720">
                  <c:v>2.5898597240447998</c:v>
                </c:pt>
                <c:pt idx="9721">
                  <c:v>2.5838811397552401</c:v>
                </c:pt>
                <c:pt idx="9722">
                  <c:v>2.5959782600402801</c:v>
                </c:pt>
                <c:pt idx="9723">
                  <c:v>2.5537896156311</c:v>
                </c:pt>
                <c:pt idx="9724">
                  <c:v>2.5956399440765301</c:v>
                </c:pt>
                <c:pt idx="9725">
                  <c:v>2.60538506507873</c:v>
                </c:pt>
                <c:pt idx="9726">
                  <c:v>2.5691244602203298</c:v>
                </c:pt>
                <c:pt idx="9727">
                  <c:v>2.45766997337341</c:v>
                </c:pt>
                <c:pt idx="9728">
                  <c:v>2.5369946956634499</c:v>
                </c:pt>
                <c:pt idx="9729">
                  <c:v>2.5633559226989702</c:v>
                </c:pt>
                <c:pt idx="9730">
                  <c:v>2.50982165336608</c:v>
                </c:pt>
                <c:pt idx="9731">
                  <c:v>2.4235148429870601</c:v>
                </c:pt>
                <c:pt idx="9732">
                  <c:v>2.4582855701446502</c:v>
                </c:pt>
                <c:pt idx="9733">
                  <c:v>2.5034713745117099</c:v>
                </c:pt>
                <c:pt idx="9734">
                  <c:v>2.53960704803466</c:v>
                </c:pt>
                <c:pt idx="9735">
                  <c:v>2.52894711494445</c:v>
                </c:pt>
                <c:pt idx="9736">
                  <c:v>2.5243797302246</c:v>
                </c:pt>
                <c:pt idx="9737">
                  <c:v>2.6262545585632302</c:v>
                </c:pt>
                <c:pt idx="9738">
                  <c:v>2.5484588146209699</c:v>
                </c:pt>
                <c:pt idx="9739">
                  <c:v>2.59953761100769</c:v>
                </c:pt>
                <c:pt idx="9740">
                  <c:v>2.5301201343536301</c:v>
                </c:pt>
                <c:pt idx="9741">
                  <c:v>2.5041937828063898</c:v>
                </c:pt>
                <c:pt idx="9742">
                  <c:v>2.6527605056762602</c:v>
                </c:pt>
                <c:pt idx="9743">
                  <c:v>2.56835412979125</c:v>
                </c:pt>
                <c:pt idx="9744">
                  <c:v>2.6007454395294101</c:v>
                </c:pt>
                <c:pt idx="9745">
                  <c:v>2.6928567886352499</c:v>
                </c:pt>
                <c:pt idx="9746">
                  <c:v>2.7052628993988002</c:v>
                </c:pt>
                <c:pt idx="9747">
                  <c:v>2.5382323265075599</c:v>
                </c:pt>
                <c:pt idx="9748">
                  <c:v>2.6394693851470898</c:v>
                </c:pt>
                <c:pt idx="9749">
                  <c:v>2.65306401252746</c:v>
                </c:pt>
                <c:pt idx="9750">
                  <c:v>2.5883331298828098</c:v>
                </c:pt>
                <c:pt idx="9751">
                  <c:v>2.61390209197998</c:v>
                </c:pt>
                <c:pt idx="9752">
                  <c:v>2.6207973957061701</c:v>
                </c:pt>
                <c:pt idx="9753">
                  <c:v>2.6553452014922998</c:v>
                </c:pt>
                <c:pt idx="9754">
                  <c:v>2.62951135635375</c:v>
                </c:pt>
                <c:pt idx="9755">
                  <c:v>2.6807184219360298</c:v>
                </c:pt>
                <c:pt idx="9756">
                  <c:v>2.51011657714843</c:v>
                </c:pt>
                <c:pt idx="9757">
                  <c:v>2.52714991569519</c:v>
                </c:pt>
                <c:pt idx="9758">
                  <c:v>2.6654148101806601</c:v>
                </c:pt>
                <c:pt idx="9759">
                  <c:v>2.6513750553131099</c:v>
                </c:pt>
                <c:pt idx="9760">
                  <c:v>2.7121229171752899</c:v>
                </c:pt>
                <c:pt idx="9761">
                  <c:v>2.7136368751525799</c:v>
                </c:pt>
                <c:pt idx="9762">
                  <c:v>2.7103462219238201</c:v>
                </c:pt>
                <c:pt idx="9763">
                  <c:v>2.74910235404968</c:v>
                </c:pt>
                <c:pt idx="9764">
                  <c:v>2.61880278587341</c:v>
                </c:pt>
                <c:pt idx="9765">
                  <c:v>2.6482238769531201</c:v>
                </c:pt>
                <c:pt idx="9766">
                  <c:v>2.6442630290985099</c:v>
                </c:pt>
                <c:pt idx="9767">
                  <c:v>2.57981085777282</c:v>
                </c:pt>
                <c:pt idx="9768">
                  <c:v>2.57306957244873</c:v>
                </c:pt>
                <c:pt idx="9769">
                  <c:v>2.48810839653015</c:v>
                </c:pt>
                <c:pt idx="9770">
                  <c:v>2.5932512283325102</c:v>
                </c:pt>
                <c:pt idx="9771">
                  <c:v>2.5844748020172101</c:v>
                </c:pt>
                <c:pt idx="9772">
                  <c:v>2.5622601509094198</c:v>
                </c:pt>
                <c:pt idx="9773">
                  <c:v>2.58474445343017</c:v>
                </c:pt>
                <c:pt idx="9774">
                  <c:v>2.6654105186462398</c:v>
                </c:pt>
                <c:pt idx="9775">
                  <c:v>2.5914766788482599</c:v>
                </c:pt>
                <c:pt idx="9776">
                  <c:v>2.62610483169555</c:v>
                </c:pt>
                <c:pt idx="9777">
                  <c:v>2.5953347682952801</c:v>
                </c:pt>
                <c:pt idx="9778">
                  <c:v>2.5733723640441801</c:v>
                </c:pt>
                <c:pt idx="9779">
                  <c:v>2.54571509361267</c:v>
                </c:pt>
                <c:pt idx="9780">
                  <c:v>2.5978364944457999</c:v>
                </c:pt>
                <c:pt idx="9781">
                  <c:v>2.6346590518951398</c:v>
                </c:pt>
                <c:pt idx="9782">
                  <c:v>2.6257367134094198</c:v>
                </c:pt>
                <c:pt idx="9783">
                  <c:v>2.5856180191039999</c:v>
                </c:pt>
                <c:pt idx="9784">
                  <c:v>2.61626052856445</c:v>
                </c:pt>
                <c:pt idx="9785">
                  <c:v>2.62115478515625</c:v>
                </c:pt>
                <c:pt idx="9786">
                  <c:v>2.5463371276855402</c:v>
                </c:pt>
                <c:pt idx="9787">
                  <c:v>2.6049354076385498</c:v>
                </c:pt>
                <c:pt idx="9788">
                  <c:v>2.5444915294647199</c:v>
                </c:pt>
                <c:pt idx="9789">
                  <c:v>2.5528690814971902</c:v>
                </c:pt>
                <c:pt idx="9790">
                  <c:v>2.5006465911865199</c:v>
                </c:pt>
                <c:pt idx="9791">
                  <c:v>2.4955255985260001</c:v>
                </c:pt>
                <c:pt idx="9792">
                  <c:v>2.5372018814086901</c:v>
                </c:pt>
                <c:pt idx="9793">
                  <c:v>2.5553703308105402</c:v>
                </c:pt>
                <c:pt idx="9794">
                  <c:v>2.5910556316375701</c:v>
                </c:pt>
                <c:pt idx="9795">
                  <c:v>2.5109043121337802</c:v>
                </c:pt>
                <c:pt idx="9796">
                  <c:v>2.52737069129943</c:v>
                </c:pt>
                <c:pt idx="9797">
                  <c:v>2.53715968132019</c:v>
                </c:pt>
                <c:pt idx="9798">
                  <c:v>2.57066679000854</c:v>
                </c:pt>
                <c:pt idx="9799">
                  <c:v>2.61439633369445</c:v>
                </c:pt>
                <c:pt idx="9800">
                  <c:v>2.5964372158050502</c:v>
                </c:pt>
                <c:pt idx="9801">
                  <c:v>2.50422883033752</c:v>
                </c:pt>
                <c:pt idx="9802">
                  <c:v>2.5572583675384499</c:v>
                </c:pt>
                <c:pt idx="9803">
                  <c:v>2.5796866416931099</c:v>
                </c:pt>
                <c:pt idx="9804">
                  <c:v>2.6536560058593701</c:v>
                </c:pt>
                <c:pt idx="9805">
                  <c:v>2.5668210983276301</c:v>
                </c:pt>
                <c:pt idx="9806">
                  <c:v>2.5581688880920401</c:v>
                </c:pt>
                <c:pt idx="9807">
                  <c:v>2.65056920051574</c:v>
                </c:pt>
                <c:pt idx="9808">
                  <c:v>2.54371786117553</c:v>
                </c:pt>
                <c:pt idx="9809">
                  <c:v>2.64868712425231</c:v>
                </c:pt>
                <c:pt idx="9810">
                  <c:v>2.62040090560913</c:v>
                </c:pt>
                <c:pt idx="9811">
                  <c:v>2.63705253601074</c:v>
                </c:pt>
                <c:pt idx="9812">
                  <c:v>2.5808248519897399</c:v>
                </c:pt>
                <c:pt idx="9813">
                  <c:v>2.6929118633270201</c:v>
                </c:pt>
                <c:pt idx="9814">
                  <c:v>2.61318612098693</c:v>
                </c:pt>
                <c:pt idx="9815">
                  <c:v>2.6317343711853001</c:v>
                </c:pt>
                <c:pt idx="9816">
                  <c:v>2.63538646697998</c:v>
                </c:pt>
                <c:pt idx="9817">
                  <c:v>2.7092912197113002</c:v>
                </c:pt>
                <c:pt idx="9818">
                  <c:v>2.5692224502563401</c:v>
                </c:pt>
                <c:pt idx="9819">
                  <c:v>2.6039934158325102</c:v>
                </c:pt>
                <c:pt idx="9820">
                  <c:v>2.6148929595947199</c:v>
                </c:pt>
                <c:pt idx="9821">
                  <c:v>2.6388807296752899</c:v>
                </c:pt>
                <c:pt idx="9822">
                  <c:v>2.5861117839813201</c:v>
                </c:pt>
                <c:pt idx="9823">
                  <c:v>2.5000834465026802</c:v>
                </c:pt>
                <c:pt idx="9824">
                  <c:v>2.5536985397338801</c:v>
                </c:pt>
                <c:pt idx="9825">
                  <c:v>2.5187771320343</c:v>
                </c:pt>
                <c:pt idx="9826">
                  <c:v>2.5390076637268</c:v>
                </c:pt>
                <c:pt idx="9827">
                  <c:v>2.5616350173950102</c:v>
                </c:pt>
                <c:pt idx="9828">
                  <c:v>2.5586578845977699</c:v>
                </c:pt>
                <c:pt idx="9829">
                  <c:v>2.6808447837829501</c:v>
                </c:pt>
                <c:pt idx="9830">
                  <c:v>2.5181696414947501</c:v>
                </c:pt>
                <c:pt idx="9831">
                  <c:v>2.5536298751831001</c:v>
                </c:pt>
                <c:pt idx="9832">
                  <c:v>2.6005320549011199</c:v>
                </c:pt>
                <c:pt idx="9833">
                  <c:v>2.6080477237701398</c:v>
                </c:pt>
                <c:pt idx="9834">
                  <c:v>2.56540846824646</c:v>
                </c:pt>
                <c:pt idx="9835">
                  <c:v>2.5541813373565598</c:v>
                </c:pt>
                <c:pt idx="9836">
                  <c:v>2.5484409332275302</c:v>
                </c:pt>
                <c:pt idx="9837">
                  <c:v>2.5941715240478498</c:v>
                </c:pt>
                <c:pt idx="9838">
                  <c:v>2.59149765968322</c:v>
                </c:pt>
                <c:pt idx="9839">
                  <c:v>2.54789090156555</c:v>
                </c:pt>
                <c:pt idx="9840">
                  <c:v>2.5376596450805602</c:v>
                </c:pt>
                <c:pt idx="9841">
                  <c:v>2.53091096878051</c:v>
                </c:pt>
                <c:pt idx="9842">
                  <c:v>2.54523730278015</c:v>
                </c:pt>
                <c:pt idx="9843">
                  <c:v>2.5985116958618102</c:v>
                </c:pt>
                <c:pt idx="9844">
                  <c:v>2.6744194030761701</c:v>
                </c:pt>
                <c:pt idx="9845">
                  <c:v>2.6138608455657901</c:v>
                </c:pt>
                <c:pt idx="9846">
                  <c:v>2.56770896911621</c:v>
                </c:pt>
                <c:pt idx="9847">
                  <c:v>2.6056709289550701</c:v>
                </c:pt>
                <c:pt idx="9848">
                  <c:v>2.5906269550323402</c:v>
                </c:pt>
                <c:pt idx="9849">
                  <c:v>2.5726683139800999</c:v>
                </c:pt>
                <c:pt idx="9850">
                  <c:v>2.6113986968994101</c:v>
                </c:pt>
                <c:pt idx="9851">
                  <c:v>2.6571691036224299</c:v>
                </c:pt>
                <c:pt idx="9852">
                  <c:v>2.6352005004882799</c:v>
                </c:pt>
                <c:pt idx="9853">
                  <c:v>2.5508103370666499</c:v>
                </c:pt>
                <c:pt idx="9854">
                  <c:v>2.4935498237609801</c:v>
                </c:pt>
                <c:pt idx="9855">
                  <c:v>2.53100085258483</c:v>
                </c:pt>
                <c:pt idx="9856">
                  <c:v>2.52645516395568</c:v>
                </c:pt>
                <c:pt idx="9857">
                  <c:v>2.5640225410461399</c:v>
                </c:pt>
                <c:pt idx="9858">
                  <c:v>2.6747238636016801</c:v>
                </c:pt>
                <c:pt idx="9859">
                  <c:v>2.6318821907043399</c:v>
                </c:pt>
                <c:pt idx="9860">
                  <c:v>2.5871345996856601</c:v>
                </c:pt>
                <c:pt idx="9861">
                  <c:v>2.6047723293304399</c:v>
                </c:pt>
                <c:pt idx="9862">
                  <c:v>2.65346908569335</c:v>
                </c:pt>
                <c:pt idx="9863">
                  <c:v>2.7025988101959202</c:v>
                </c:pt>
                <c:pt idx="9864">
                  <c:v>2.6929895877838099</c:v>
                </c:pt>
                <c:pt idx="9865">
                  <c:v>2.74194240570068</c:v>
                </c:pt>
                <c:pt idx="9866">
                  <c:v>2.6886658668518</c:v>
                </c:pt>
                <c:pt idx="9867">
                  <c:v>2.6760990619659402</c:v>
                </c:pt>
                <c:pt idx="9868">
                  <c:v>2.6084907054901101</c:v>
                </c:pt>
                <c:pt idx="9869">
                  <c:v>2.5694823265075599</c:v>
                </c:pt>
                <c:pt idx="9870">
                  <c:v>2.5935282707214302</c:v>
                </c:pt>
                <c:pt idx="9871">
                  <c:v>2.5809688568115199</c:v>
                </c:pt>
                <c:pt idx="9872">
                  <c:v>2.6153893470764098</c:v>
                </c:pt>
                <c:pt idx="9873">
                  <c:v>2.5558288097381499</c:v>
                </c:pt>
                <c:pt idx="9874">
                  <c:v>2.5248134136199898</c:v>
                </c:pt>
                <c:pt idx="9875">
                  <c:v>2.4592974185943599</c:v>
                </c:pt>
                <c:pt idx="9876">
                  <c:v>2.5022821426391602</c:v>
                </c:pt>
                <c:pt idx="9877">
                  <c:v>2.4703264236450102</c:v>
                </c:pt>
                <c:pt idx="9878">
                  <c:v>2.5263304710388099</c:v>
                </c:pt>
                <c:pt idx="9879">
                  <c:v>2.49798560142517</c:v>
                </c:pt>
                <c:pt idx="9880">
                  <c:v>2.4692130088806099</c:v>
                </c:pt>
                <c:pt idx="9881">
                  <c:v>2.5750193595886199</c:v>
                </c:pt>
                <c:pt idx="9882">
                  <c:v>2.57210946083068</c:v>
                </c:pt>
                <c:pt idx="9883">
                  <c:v>2.6734020709991402</c:v>
                </c:pt>
                <c:pt idx="9884">
                  <c:v>2.5461137294769198</c:v>
                </c:pt>
                <c:pt idx="9885">
                  <c:v>2.5786499977111799</c:v>
                </c:pt>
                <c:pt idx="9886">
                  <c:v>2.60638999938964</c:v>
                </c:pt>
                <c:pt idx="9887">
                  <c:v>2.6262011528015101</c:v>
                </c:pt>
                <c:pt idx="9888">
                  <c:v>2.5518128871917698</c:v>
                </c:pt>
                <c:pt idx="9889">
                  <c:v>2.5910165309906001</c:v>
                </c:pt>
                <c:pt idx="9890">
                  <c:v>2.5781450271606401</c:v>
                </c:pt>
                <c:pt idx="9891">
                  <c:v>2.6095995903015101</c:v>
                </c:pt>
                <c:pt idx="9892">
                  <c:v>2.6094467639922998</c:v>
                </c:pt>
                <c:pt idx="9893">
                  <c:v>2.5874111652374201</c:v>
                </c:pt>
                <c:pt idx="9894">
                  <c:v>2.6010823249816801</c:v>
                </c:pt>
                <c:pt idx="9895">
                  <c:v>2.6149861812591499</c:v>
                </c:pt>
                <c:pt idx="9896">
                  <c:v>2.5105068683624201</c:v>
                </c:pt>
                <c:pt idx="9897">
                  <c:v>2.5317358970642001</c:v>
                </c:pt>
                <c:pt idx="9898">
                  <c:v>2.5658719539642298</c:v>
                </c:pt>
                <c:pt idx="9899">
                  <c:v>2.5564556121826101</c:v>
                </c:pt>
                <c:pt idx="9900">
                  <c:v>2.5193271636962802</c:v>
                </c:pt>
                <c:pt idx="9901">
                  <c:v>2.47242903709411</c:v>
                </c:pt>
                <c:pt idx="9902">
                  <c:v>2.5017564296722399</c:v>
                </c:pt>
                <c:pt idx="9903">
                  <c:v>2.5470623970031698</c:v>
                </c:pt>
                <c:pt idx="9904">
                  <c:v>2.5844497680664</c:v>
                </c:pt>
                <c:pt idx="9905">
                  <c:v>2.5006115436553902</c:v>
                </c:pt>
                <c:pt idx="9906">
                  <c:v>2.56079745292663</c:v>
                </c:pt>
                <c:pt idx="9907">
                  <c:v>2.5745813846588099</c:v>
                </c:pt>
                <c:pt idx="9908">
                  <c:v>2.5361142158508301</c:v>
                </c:pt>
                <c:pt idx="9909">
                  <c:v>2.5177807807922301</c:v>
                </c:pt>
                <c:pt idx="9910">
                  <c:v>2.59402155876159</c:v>
                </c:pt>
                <c:pt idx="9911">
                  <c:v>2.5500841140746999</c:v>
                </c:pt>
                <c:pt idx="9912">
                  <c:v>2.5577793121337802</c:v>
                </c:pt>
                <c:pt idx="9913">
                  <c:v>2.5656719207763601</c:v>
                </c:pt>
                <c:pt idx="9914">
                  <c:v>2.5353770256042401</c:v>
                </c:pt>
                <c:pt idx="9915">
                  <c:v>2.5380859375</c:v>
                </c:pt>
                <c:pt idx="9916">
                  <c:v>2.5452501773834202</c:v>
                </c:pt>
                <c:pt idx="9917">
                  <c:v>2.4513480663299498</c:v>
                </c:pt>
                <c:pt idx="9918">
                  <c:v>2.4973030090332</c:v>
                </c:pt>
                <c:pt idx="9919">
                  <c:v>2.4749372005462602</c:v>
                </c:pt>
                <c:pt idx="9920">
                  <c:v>2.5660922527313201</c:v>
                </c:pt>
                <c:pt idx="9921">
                  <c:v>2.54280662536621</c:v>
                </c:pt>
                <c:pt idx="9922">
                  <c:v>2.5415055751800502</c:v>
                </c:pt>
                <c:pt idx="9923">
                  <c:v>2.5473437309265101</c:v>
                </c:pt>
                <c:pt idx="9924">
                  <c:v>2.5405349731445299</c:v>
                </c:pt>
                <c:pt idx="9925">
                  <c:v>2.5261337757110498</c:v>
                </c:pt>
                <c:pt idx="9926">
                  <c:v>2.4755268096923801</c:v>
                </c:pt>
                <c:pt idx="9927">
                  <c:v>2.5152547359466499</c:v>
                </c:pt>
                <c:pt idx="9928">
                  <c:v>2.4641838073730402</c:v>
                </c:pt>
                <c:pt idx="9929">
                  <c:v>2.5269398689270002</c:v>
                </c:pt>
                <c:pt idx="9930">
                  <c:v>2.53005695343017</c:v>
                </c:pt>
                <c:pt idx="9931">
                  <c:v>2.4896035194396902</c:v>
                </c:pt>
                <c:pt idx="9932">
                  <c:v>2.47127032279968</c:v>
                </c:pt>
                <c:pt idx="9933">
                  <c:v>2.4914259910583398</c:v>
                </c:pt>
                <c:pt idx="9934">
                  <c:v>2.5168664455413801</c:v>
                </c:pt>
                <c:pt idx="9935">
                  <c:v>2.5569074153900102</c:v>
                </c:pt>
                <c:pt idx="9936">
                  <c:v>2.4526801109313898</c:v>
                </c:pt>
                <c:pt idx="9937">
                  <c:v>2.4431059360504102</c:v>
                </c:pt>
                <c:pt idx="9938">
                  <c:v>2.5295646190643302</c:v>
                </c:pt>
                <c:pt idx="9939">
                  <c:v>2.58001255989074</c:v>
                </c:pt>
                <c:pt idx="9940">
                  <c:v>2.7013890743255602</c:v>
                </c:pt>
                <c:pt idx="9941">
                  <c:v>2.6711573600768999</c:v>
                </c:pt>
                <c:pt idx="9942">
                  <c:v>2.5317292213439901</c:v>
                </c:pt>
                <c:pt idx="9943">
                  <c:v>2.6133723258972101</c:v>
                </c:pt>
                <c:pt idx="9944">
                  <c:v>2.58199858665466</c:v>
                </c:pt>
                <c:pt idx="9945">
                  <c:v>2.5344758033752401</c:v>
                </c:pt>
                <c:pt idx="9946">
                  <c:v>2.5664534568786599</c:v>
                </c:pt>
                <c:pt idx="9947">
                  <c:v>2.6267185211181601</c:v>
                </c:pt>
                <c:pt idx="9948">
                  <c:v>2.5999124050140301</c:v>
                </c:pt>
                <c:pt idx="9949">
                  <c:v>2.5412907600402801</c:v>
                </c:pt>
                <c:pt idx="9950">
                  <c:v>2.4641594886779701</c:v>
                </c:pt>
                <c:pt idx="9951">
                  <c:v>2.62273693084716</c:v>
                </c:pt>
                <c:pt idx="9952">
                  <c:v>2.5483727455139098</c:v>
                </c:pt>
                <c:pt idx="9953">
                  <c:v>2.5089254379272399</c:v>
                </c:pt>
                <c:pt idx="9954">
                  <c:v>2.6089620590209899</c:v>
                </c:pt>
                <c:pt idx="9955">
                  <c:v>2.6218018531799299</c:v>
                </c:pt>
                <c:pt idx="9956">
                  <c:v>2.7161178588867099</c:v>
                </c:pt>
                <c:pt idx="9957">
                  <c:v>2.72738337516784</c:v>
                </c:pt>
                <c:pt idx="9958">
                  <c:v>2.7437334060668901</c:v>
                </c:pt>
                <c:pt idx="9959">
                  <c:v>2.6456418037414502</c:v>
                </c:pt>
                <c:pt idx="9960">
                  <c:v>2.72996878623962</c:v>
                </c:pt>
                <c:pt idx="9961">
                  <c:v>2.6132133007049498</c:v>
                </c:pt>
                <c:pt idx="9962">
                  <c:v>2.6938812732696502</c:v>
                </c:pt>
                <c:pt idx="9963">
                  <c:v>2.60316634178161</c:v>
                </c:pt>
                <c:pt idx="9964">
                  <c:v>2.6520493030547998</c:v>
                </c:pt>
                <c:pt idx="9965">
                  <c:v>2.5916068553924498</c:v>
                </c:pt>
                <c:pt idx="9966">
                  <c:v>2.5339064598083398</c:v>
                </c:pt>
                <c:pt idx="9967">
                  <c:v>2.5715918540954501</c:v>
                </c:pt>
                <c:pt idx="9968">
                  <c:v>2.6028232574462802</c:v>
                </c:pt>
                <c:pt idx="9969">
                  <c:v>2.53254866600036</c:v>
                </c:pt>
                <c:pt idx="9970">
                  <c:v>2.53432965278625</c:v>
                </c:pt>
                <c:pt idx="9971">
                  <c:v>2.5069003105163499</c:v>
                </c:pt>
                <c:pt idx="9972">
                  <c:v>2.50701427459716</c:v>
                </c:pt>
                <c:pt idx="9973">
                  <c:v>2.5415661334991402</c:v>
                </c:pt>
                <c:pt idx="9974">
                  <c:v>2.51979255676269</c:v>
                </c:pt>
                <c:pt idx="9975">
                  <c:v>2.5159535408020002</c:v>
                </c:pt>
                <c:pt idx="9976">
                  <c:v>2.5263586044311501</c:v>
                </c:pt>
                <c:pt idx="9977">
                  <c:v>2.5539155006408598</c:v>
                </c:pt>
                <c:pt idx="9978">
                  <c:v>2.58279156684875</c:v>
                </c:pt>
                <c:pt idx="9979">
                  <c:v>2.6140375137329102</c:v>
                </c:pt>
                <c:pt idx="9980">
                  <c:v>2.5489554405212398</c:v>
                </c:pt>
                <c:pt idx="9981">
                  <c:v>2.5375816822052002</c:v>
                </c:pt>
                <c:pt idx="9982">
                  <c:v>2.5652043819427401</c:v>
                </c:pt>
                <c:pt idx="9983">
                  <c:v>2.62336993217468</c:v>
                </c:pt>
                <c:pt idx="9984">
                  <c:v>2.5691616535186701</c:v>
                </c:pt>
                <c:pt idx="9985">
                  <c:v>2.6424777507781898</c:v>
                </c:pt>
                <c:pt idx="9986">
                  <c:v>2.6375734806060702</c:v>
                </c:pt>
                <c:pt idx="9987">
                  <c:v>2.5805256366729701</c:v>
                </c:pt>
                <c:pt idx="9988">
                  <c:v>2.5834319591522199</c:v>
                </c:pt>
                <c:pt idx="9989">
                  <c:v>2.53763556480407</c:v>
                </c:pt>
                <c:pt idx="9990">
                  <c:v>2.5917258262634202</c:v>
                </c:pt>
                <c:pt idx="9991">
                  <c:v>2.6242802143096902</c:v>
                </c:pt>
                <c:pt idx="9992">
                  <c:v>2.53809165954589</c:v>
                </c:pt>
                <c:pt idx="9993">
                  <c:v>2.5497195720672599</c:v>
                </c:pt>
                <c:pt idx="9994">
                  <c:v>2.5659580230712802</c:v>
                </c:pt>
                <c:pt idx="9995">
                  <c:v>2.5583021640777499</c:v>
                </c:pt>
                <c:pt idx="9996">
                  <c:v>2.5757744312286301</c:v>
                </c:pt>
                <c:pt idx="9997">
                  <c:v>2.5569975376129102</c:v>
                </c:pt>
                <c:pt idx="9998">
                  <c:v>2.64614510536193</c:v>
                </c:pt>
                <c:pt idx="9999">
                  <c:v>2.6463162899017298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8B0B-4F56-BAFD-9D113F58B3E8}"/>
            </c:ext>
          </c:extLst>
        </c:ser>
        <c:ser>
          <c:idx val="1"/>
          <c:order val="1"/>
          <c:tx>
            <c:strRef>
              <c:f>'[BRAF_RMSDs.xlsx]BRAF_WT-dimer-inhibitor'!$D$1</c:f>
              <c:strCache>
                <c:ptCount val="1"/>
                <c:pt idx="0">
                  <c:v>BRAF-VEM dimer</c:v>
                </c:pt>
              </c:strCache>
            </c:strRef>
          </c:tx>
          <c:spPr>
            <a:ln w="3175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'[BRAF_RMSDs.xlsx]BRAF_WT-dimer-inhibitor'!$B$2:$B$10001</c:f>
              <c:numCache>
                <c:formatCode>General</c:formatCode>
                <c:ptCount val="10000"/>
                <c:pt idx="0">
                  <c:v>0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7.0000000000000007E-2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0.14000000000000001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0.28000000000000003</c:v>
                </c:pt>
                <c:pt idx="28">
                  <c:v>0.28999999999999998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0.35000000000000003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0.41000000000000003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0.47000000000000003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0.55000000000000004</c:v>
                </c:pt>
                <c:pt idx="55">
                  <c:v>0.56000000000000005</c:v>
                </c:pt>
                <c:pt idx="56">
                  <c:v>0.57000000000000006</c:v>
                </c:pt>
                <c:pt idx="57">
                  <c:v>0.57999999999999996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0.69000000000000006</c:v>
                </c:pt>
                <c:pt idx="69">
                  <c:v>0.70000000000000007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</c:v>
                </c:pt>
                <c:pt idx="80">
                  <c:v>0.81</c:v>
                </c:pt>
                <c:pt idx="81">
                  <c:v>0.82000000000000006</c:v>
                </c:pt>
                <c:pt idx="82">
                  <c:v>0.83000000000000007</c:v>
                </c:pt>
                <c:pt idx="83">
                  <c:v>0.84</c:v>
                </c:pt>
                <c:pt idx="84">
                  <c:v>0.85</c:v>
                </c:pt>
                <c:pt idx="85">
                  <c:v>0.86</c:v>
                </c:pt>
                <c:pt idx="86">
                  <c:v>0.87</c:v>
                </c:pt>
                <c:pt idx="87">
                  <c:v>0.88</c:v>
                </c:pt>
                <c:pt idx="88">
                  <c:v>0.89</c:v>
                </c:pt>
                <c:pt idx="89">
                  <c:v>0.9</c:v>
                </c:pt>
                <c:pt idx="90">
                  <c:v>0.91</c:v>
                </c:pt>
                <c:pt idx="91">
                  <c:v>0.92</c:v>
                </c:pt>
                <c:pt idx="92">
                  <c:v>0.93</c:v>
                </c:pt>
                <c:pt idx="93">
                  <c:v>0.94000000000000006</c:v>
                </c:pt>
                <c:pt idx="94">
                  <c:v>0.95000000000000007</c:v>
                </c:pt>
                <c:pt idx="95">
                  <c:v>0.96</c:v>
                </c:pt>
                <c:pt idx="96">
                  <c:v>0.97</c:v>
                </c:pt>
                <c:pt idx="97">
                  <c:v>0.98</c:v>
                </c:pt>
                <c:pt idx="98">
                  <c:v>0.99</c:v>
                </c:pt>
                <c:pt idx="99">
                  <c:v>1</c:v>
                </c:pt>
                <c:pt idx="100">
                  <c:v>1.01</c:v>
                </c:pt>
                <c:pt idx="101">
                  <c:v>1.02</c:v>
                </c:pt>
                <c:pt idx="102">
                  <c:v>1.03</c:v>
                </c:pt>
                <c:pt idx="103">
                  <c:v>1.04</c:v>
                </c:pt>
                <c:pt idx="104">
                  <c:v>1.05</c:v>
                </c:pt>
                <c:pt idx="105">
                  <c:v>1.06</c:v>
                </c:pt>
                <c:pt idx="106">
                  <c:v>1.07</c:v>
                </c:pt>
                <c:pt idx="107">
                  <c:v>1.08</c:v>
                </c:pt>
                <c:pt idx="108">
                  <c:v>1.0900000000000001</c:v>
                </c:pt>
                <c:pt idx="109">
                  <c:v>1.1000000000000001</c:v>
                </c:pt>
                <c:pt idx="110">
                  <c:v>1.1100000000000001</c:v>
                </c:pt>
                <c:pt idx="111">
                  <c:v>1.1200000000000001</c:v>
                </c:pt>
                <c:pt idx="112">
                  <c:v>1.1300000000000001</c:v>
                </c:pt>
                <c:pt idx="113">
                  <c:v>1.1400000000000001</c:v>
                </c:pt>
                <c:pt idx="114">
                  <c:v>1.1500000000000001</c:v>
                </c:pt>
                <c:pt idx="115">
                  <c:v>1.1599999999999999</c:v>
                </c:pt>
                <c:pt idx="116">
                  <c:v>1.17</c:v>
                </c:pt>
                <c:pt idx="117">
                  <c:v>1.18</c:v>
                </c:pt>
                <c:pt idx="118">
                  <c:v>1.19</c:v>
                </c:pt>
                <c:pt idx="119">
                  <c:v>1.2</c:v>
                </c:pt>
                <c:pt idx="120">
                  <c:v>1.21</c:v>
                </c:pt>
                <c:pt idx="121">
                  <c:v>1.22</c:v>
                </c:pt>
                <c:pt idx="122">
                  <c:v>1.23</c:v>
                </c:pt>
                <c:pt idx="123">
                  <c:v>1.24</c:v>
                </c:pt>
                <c:pt idx="124">
                  <c:v>1.25</c:v>
                </c:pt>
                <c:pt idx="125">
                  <c:v>1.26</c:v>
                </c:pt>
                <c:pt idx="126">
                  <c:v>1.27</c:v>
                </c:pt>
                <c:pt idx="127">
                  <c:v>1.28</c:v>
                </c:pt>
                <c:pt idx="128">
                  <c:v>1.29</c:v>
                </c:pt>
                <c:pt idx="129">
                  <c:v>1.3</c:v>
                </c:pt>
                <c:pt idx="130">
                  <c:v>1.31</c:v>
                </c:pt>
                <c:pt idx="131">
                  <c:v>1.32</c:v>
                </c:pt>
                <c:pt idx="132">
                  <c:v>1.33</c:v>
                </c:pt>
                <c:pt idx="133">
                  <c:v>1.34</c:v>
                </c:pt>
                <c:pt idx="134">
                  <c:v>1.35</c:v>
                </c:pt>
                <c:pt idx="135">
                  <c:v>1.36</c:v>
                </c:pt>
                <c:pt idx="136">
                  <c:v>1.37</c:v>
                </c:pt>
                <c:pt idx="137">
                  <c:v>1.3800000000000001</c:v>
                </c:pt>
                <c:pt idx="138">
                  <c:v>1.3900000000000001</c:v>
                </c:pt>
                <c:pt idx="139">
                  <c:v>1.4000000000000001</c:v>
                </c:pt>
                <c:pt idx="140">
                  <c:v>1.41</c:v>
                </c:pt>
                <c:pt idx="141">
                  <c:v>1.42</c:v>
                </c:pt>
                <c:pt idx="142">
                  <c:v>1.43</c:v>
                </c:pt>
                <c:pt idx="143">
                  <c:v>1.44</c:v>
                </c:pt>
                <c:pt idx="144">
                  <c:v>1.45</c:v>
                </c:pt>
                <c:pt idx="145">
                  <c:v>1.46</c:v>
                </c:pt>
                <c:pt idx="146">
                  <c:v>1.47</c:v>
                </c:pt>
                <c:pt idx="147">
                  <c:v>1.48</c:v>
                </c:pt>
                <c:pt idx="148">
                  <c:v>1.49</c:v>
                </c:pt>
                <c:pt idx="149">
                  <c:v>1.5</c:v>
                </c:pt>
                <c:pt idx="150">
                  <c:v>1.51</c:v>
                </c:pt>
                <c:pt idx="151">
                  <c:v>1.52</c:v>
                </c:pt>
                <c:pt idx="152">
                  <c:v>1.53</c:v>
                </c:pt>
                <c:pt idx="153">
                  <c:v>1.54</c:v>
                </c:pt>
                <c:pt idx="154">
                  <c:v>1.55</c:v>
                </c:pt>
                <c:pt idx="155">
                  <c:v>1.56</c:v>
                </c:pt>
                <c:pt idx="156">
                  <c:v>1.57</c:v>
                </c:pt>
                <c:pt idx="157">
                  <c:v>1.58</c:v>
                </c:pt>
                <c:pt idx="158">
                  <c:v>1.59</c:v>
                </c:pt>
                <c:pt idx="159">
                  <c:v>1.6</c:v>
                </c:pt>
                <c:pt idx="160">
                  <c:v>1.61</c:v>
                </c:pt>
                <c:pt idx="161">
                  <c:v>1.62</c:v>
                </c:pt>
                <c:pt idx="162">
                  <c:v>1.6300000000000001</c:v>
                </c:pt>
                <c:pt idx="163">
                  <c:v>1.6400000000000001</c:v>
                </c:pt>
                <c:pt idx="164">
                  <c:v>1.6500000000000001</c:v>
                </c:pt>
                <c:pt idx="165">
                  <c:v>1.6600000000000001</c:v>
                </c:pt>
                <c:pt idx="166">
                  <c:v>1.67</c:v>
                </c:pt>
                <c:pt idx="167">
                  <c:v>1.68</c:v>
                </c:pt>
                <c:pt idx="168">
                  <c:v>1.69</c:v>
                </c:pt>
                <c:pt idx="169">
                  <c:v>1.7</c:v>
                </c:pt>
                <c:pt idx="170">
                  <c:v>1.71</c:v>
                </c:pt>
                <c:pt idx="171">
                  <c:v>1.72</c:v>
                </c:pt>
                <c:pt idx="172">
                  <c:v>1.73</c:v>
                </c:pt>
                <c:pt idx="173">
                  <c:v>1.74</c:v>
                </c:pt>
                <c:pt idx="174">
                  <c:v>1.75</c:v>
                </c:pt>
                <c:pt idx="175">
                  <c:v>1.76</c:v>
                </c:pt>
                <c:pt idx="176">
                  <c:v>1.77</c:v>
                </c:pt>
                <c:pt idx="177">
                  <c:v>1.78</c:v>
                </c:pt>
                <c:pt idx="178">
                  <c:v>1.79</c:v>
                </c:pt>
                <c:pt idx="179">
                  <c:v>1.8</c:v>
                </c:pt>
                <c:pt idx="180">
                  <c:v>1.81</c:v>
                </c:pt>
                <c:pt idx="181">
                  <c:v>1.82</c:v>
                </c:pt>
                <c:pt idx="182">
                  <c:v>1.83</c:v>
                </c:pt>
                <c:pt idx="183">
                  <c:v>1.84</c:v>
                </c:pt>
                <c:pt idx="184">
                  <c:v>1.85</c:v>
                </c:pt>
                <c:pt idx="185">
                  <c:v>1.86</c:v>
                </c:pt>
                <c:pt idx="186">
                  <c:v>1.87</c:v>
                </c:pt>
                <c:pt idx="187">
                  <c:v>1.8800000000000001</c:v>
                </c:pt>
                <c:pt idx="188">
                  <c:v>1.8900000000000001</c:v>
                </c:pt>
                <c:pt idx="189">
                  <c:v>1.9000000000000001</c:v>
                </c:pt>
                <c:pt idx="190">
                  <c:v>1.9100000000000001</c:v>
                </c:pt>
                <c:pt idx="191">
                  <c:v>1.92</c:v>
                </c:pt>
                <c:pt idx="192">
                  <c:v>1.93</c:v>
                </c:pt>
                <c:pt idx="193">
                  <c:v>1.94</c:v>
                </c:pt>
                <c:pt idx="194">
                  <c:v>1.95</c:v>
                </c:pt>
                <c:pt idx="195">
                  <c:v>1.96</c:v>
                </c:pt>
                <c:pt idx="196">
                  <c:v>1.97</c:v>
                </c:pt>
                <c:pt idx="197">
                  <c:v>1.98</c:v>
                </c:pt>
                <c:pt idx="198">
                  <c:v>1.99</c:v>
                </c:pt>
                <c:pt idx="199">
                  <c:v>2</c:v>
                </c:pt>
                <c:pt idx="200">
                  <c:v>2.0100000000000002</c:v>
                </c:pt>
                <c:pt idx="201">
                  <c:v>2.02</c:v>
                </c:pt>
                <c:pt idx="202">
                  <c:v>2.0300000000000002</c:v>
                </c:pt>
                <c:pt idx="203">
                  <c:v>2.04</c:v>
                </c:pt>
                <c:pt idx="204">
                  <c:v>2.0499999999999998</c:v>
                </c:pt>
                <c:pt idx="205">
                  <c:v>2.06</c:v>
                </c:pt>
                <c:pt idx="206">
                  <c:v>2.0699999999999998</c:v>
                </c:pt>
                <c:pt idx="207">
                  <c:v>2.08</c:v>
                </c:pt>
                <c:pt idx="208">
                  <c:v>2.09</c:v>
                </c:pt>
                <c:pt idx="209">
                  <c:v>2.1</c:v>
                </c:pt>
                <c:pt idx="210">
                  <c:v>2.11</c:v>
                </c:pt>
                <c:pt idx="211">
                  <c:v>2.12</c:v>
                </c:pt>
                <c:pt idx="212">
                  <c:v>2.13</c:v>
                </c:pt>
                <c:pt idx="213">
                  <c:v>2.14</c:v>
                </c:pt>
                <c:pt idx="214">
                  <c:v>2.15</c:v>
                </c:pt>
                <c:pt idx="215">
                  <c:v>2.16</c:v>
                </c:pt>
                <c:pt idx="216">
                  <c:v>2.17</c:v>
                </c:pt>
                <c:pt idx="217">
                  <c:v>2.1800000000000002</c:v>
                </c:pt>
                <c:pt idx="218">
                  <c:v>2.19</c:v>
                </c:pt>
                <c:pt idx="219">
                  <c:v>2.2000000000000002</c:v>
                </c:pt>
                <c:pt idx="220">
                  <c:v>2.21</c:v>
                </c:pt>
                <c:pt idx="221">
                  <c:v>2.2200000000000002</c:v>
                </c:pt>
                <c:pt idx="222">
                  <c:v>2.23</c:v>
                </c:pt>
                <c:pt idx="223">
                  <c:v>2.2400000000000002</c:v>
                </c:pt>
                <c:pt idx="224">
                  <c:v>2.25</c:v>
                </c:pt>
                <c:pt idx="225">
                  <c:v>2.2600000000000002</c:v>
                </c:pt>
                <c:pt idx="226">
                  <c:v>2.27</c:v>
                </c:pt>
                <c:pt idx="227">
                  <c:v>2.2800000000000002</c:v>
                </c:pt>
                <c:pt idx="228">
                  <c:v>2.29</c:v>
                </c:pt>
                <c:pt idx="229">
                  <c:v>2.3000000000000003</c:v>
                </c:pt>
                <c:pt idx="230">
                  <c:v>2.31</c:v>
                </c:pt>
                <c:pt idx="231">
                  <c:v>2.3199999999999998</c:v>
                </c:pt>
                <c:pt idx="232">
                  <c:v>2.33</c:v>
                </c:pt>
                <c:pt idx="233">
                  <c:v>2.34</c:v>
                </c:pt>
                <c:pt idx="234">
                  <c:v>2.35</c:v>
                </c:pt>
                <c:pt idx="235">
                  <c:v>2.36</c:v>
                </c:pt>
                <c:pt idx="236">
                  <c:v>2.37</c:v>
                </c:pt>
                <c:pt idx="237">
                  <c:v>2.38</c:v>
                </c:pt>
                <c:pt idx="238">
                  <c:v>2.39</c:v>
                </c:pt>
                <c:pt idx="239">
                  <c:v>2.4</c:v>
                </c:pt>
                <c:pt idx="240">
                  <c:v>2.41</c:v>
                </c:pt>
                <c:pt idx="241">
                  <c:v>2.42</c:v>
                </c:pt>
                <c:pt idx="242">
                  <c:v>2.4300000000000002</c:v>
                </c:pt>
                <c:pt idx="243">
                  <c:v>2.44</c:v>
                </c:pt>
                <c:pt idx="244">
                  <c:v>2.4500000000000002</c:v>
                </c:pt>
                <c:pt idx="245">
                  <c:v>2.46</c:v>
                </c:pt>
                <c:pt idx="246">
                  <c:v>2.4700000000000002</c:v>
                </c:pt>
                <c:pt idx="247">
                  <c:v>2.48</c:v>
                </c:pt>
                <c:pt idx="248">
                  <c:v>2.4900000000000002</c:v>
                </c:pt>
                <c:pt idx="249">
                  <c:v>2.5</c:v>
                </c:pt>
                <c:pt idx="250">
                  <c:v>2.5100000000000002</c:v>
                </c:pt>
                <c:pt idx="251">
                  <c:v>2.52</c:v>
                </c:pt>
                <c:pt idx="252">
                  <c:v>2.5300000000000002</c:v>
                </c:pt>
                <c:pt idx="253">
                  <c:v>2.54</c:v>
                </c:pt>
                <c:pt idx="254">
                  <c:v>2.5500000000000003</c:v>
                </c:pt>
                <c:pt idx="255">
                  <c:v>2.56</c:v>
                </c:pt>
                <c:pt idx="256">
                  <c:v>2.57</c:v>
                </c:pt>
                <c:pt idx="257">
                  <c:v>2.58</c:v>
                </c:pt>
                <c:pt idx="258">
                  <c:v>2.59</c:v>
                </c:pt>
                <c:pt idx="259">
                  <c:v>2.6</c:v>
                </c:pt>
                <c:pt idx="260">
                  <c:v>2.61</c:v>
                </c:pt>
                <c:pt idx="261">
                  <c:v>2.62</c:v>
                </c:pt>
                <c:pt idx="262">
                  <c:v>2.63</c:v>
                </c:pt>
                <c:pt idx="263">
                  <c:v>2.64</c:v>
                </c:pt>
                <c:pt idx="264">
                  <c:v>2.65</c:v>
                </c:pt>
                <c:pt idx="265">
                  <c:v>2.66</c:v>
                </c:pt>
                <c:pt idx="266">
                  <c:v>2.67</c:v>
                </c:pt>
                <c:pt idx="267">
                  <c:v>2.68</c:v>
                </c:pt>
                <c:pt idx="268">
                  <c:v>2.69</c:v>
                </c:pt>
                <c:pt idx="269">
                  <c:v>2.7</c:v>
                </c:pt>
                <c:pt idx="270">
                  <c:v>2.71</c:v>
                </c:pt>
                <c:pt idx="271">
                  <c:v>2.72</c:v>
                </c:pt>
                <c:pt idx="272">
                  <c:v>2.73</c:v>
                </c:pt>
                <c:pt idx="273">
                  <c:v>2.74</c:v>
                </c:pt>
                <c:pt idx="274">
                  <c:v>2.75</c:v>
                </c:pt>
                <c:pt idx="275">
                  <c:v>2.7600000000000002</c:v>
                </c:pt>
                <c:pt idx="276">
                  <c:v>2.77</c:v>
                </c:pt>
                <c:pt idx="277">
                  <c:v>2.7800000000000002</c:v>
                </c:pt>
                <c:pt idx="278">
                  <c:v>2.79</c:v>
                </c:pt>
                <c:pt idx="279">
                  <c:v>2.8000000000000003</c:v>
                </c:pt>
                <c:pt idx="280">
                  <c:v>2.81</c:v>
                </c:pt>
                <c:pt idx="281">
                  <c:v>2.82</c:v>
                </c:pt>
                <c:pt idx="282">
                  <c:v>2.83</c:v>
                </c:pt>
                <c:pt idx="283">
                  <c:v>2.84</c:v>
                </c:pt>
                <c:pt idx="284">
                  <c:v>2.85</c:v>
                </c:pt>
                <c:pt idx="285">
                  <c:v>2.86</c:v>
                </c:pt>
                <c:pt idx="286">
                  <c:v>2.87</c:v>
                </c:pt>
                <c:pt idx="287">
                  <c:v>2.88</c:v>
                </c:pt>
                <c:pt idx="288">
                  <c:v>2.89</c:v>
                </c:pt>
                <c:pt idx="289">
                  <c:v>2.9</c:v>
                </c:pt>
                <c:pt idx="290">
                  <c:v>2.91</c:v>
                </c:pt>
                <c:pt idx="291">
                  <c:v>2.92</c:v>
                </c:pt>
                <c:pt idx="292">
                  <c:v>2.93</c:v>
                </c:pt>
                <c:pt idx="293">
                  <c:v>2.94</c:v>
                </c:pt>
                <c:pt idx="294">
                  <c:v>2.95</c:v>
                </c:pt>
                <c:pt idx="295">
                  <c:v>2.96</c:v>
                </c:pt>
                <c:pt idx="296">
                  <c:v>2.97</c:v>
                </c:pt>
                <c:pt idx="297">
                  <c:v>2.98</c:v>
                </c:pt>
                <c:pt idx="298">
                  <c:v>2.99</c:v>
                </c:pt>
                <c:pt idx="299">
                  <c:v>3</c:v>
                </c:pt>
                <c:pt idx="300">
                  <c:v>3.0100000000000002</c:v>
                </c:pt>
                <c:pt idx="301">
                  <c:v>3.02</c:v>
                </c:pt>
                <c:pt idx="302">
                  <c:v>3.0300000000000002</c:v>
                </c:pt>
                <c:pt idx="303">
                  <c:v>3.04</c:v>
                </c:pt>
                <c:pt idx="304">
                  <c:v>3.0500000000000003</c:v>
                </c:pt>
                <c:pt idx="305">
                  <c:v>3.06</c:v>
                </c:pt>
                <c:pt idx="306">
                  <c:v>3.0700000000000003</c:v>
                </c:pt>
                <c:pt idx="307">
                  <c:v>3.08</c:v>
                </c:pt>
                <c:pt idx="308">
                  <c:v>3.09</c:v>
                </c:pt>
                <c:pt idx="309">
                  <c:v>3.1</c:v>
                </c:pt>
                <c:pt idx="310">
                  <c:v>3.11</c:v>
                </c:pt>
                <c:pt idx="311">
                  <c:v>3.12</c:v>
                </c:pt>
                <c:pt idx="312">
                  <c:v>3.13</c:v>
                </c:pt>
                <c:pt idx="313">
                  <c:v>3.14</c:v>
                </c:pt>
                <c:pt idx="314">
                  <c:v>3.15</c:v>
                </c:pt>
                <c:pt idx="315">
                  <c:v>3.16</c:v>
                </c:pt>
                <c:pt idx="316">
                  <c:v>3.17</c:v>
                </c:pt>
                <c:pt idx="317">
                  <c:v>3.18</c:v>
                </c:pt>
                <c:pt idx="318">
                  <c:v>3.19</c:v>
                </c:pt>
                <c:pt idx="319">
                  <c:v>3.2</c:v>
                </c:pt>
                <c:pt idx="320">
                  <c:v>3.21</c:v>
                </c:pt>
                <c:pt idx="321">
                  <c:v>3.22</c:v>
                </c:pt>
                <c:pt idx="322">
                  <c:v>3.23</c:v>
                </c:pt>
                <c:pt idx="323">
                  <c:v>3.24</c:v>
                </c:pt>
                <c:pt idx="324">
                  <c:v>3.25</c:v>
                </c:pt>
                <c:pt idx="325">
                  <c:v>3.2600000000000002</c:v>
                </c:pt>
                <c:pt idx="326">
                  <c:v>3.27</c:v>
                </c:pt>
                <c:pt idx="327">
                  <c:v>3.2800000000000002</c:v>
                </c:pt>
                <c:pt idx="328">
                  <c:v>3.29</c:v>
                </c:pt>
                <c:pt idx="329">
                  <c:v>3.3000000000000003</c:v>
                </c:pt>
                <c:pt idx="330">
                  <c:v>3.31</c:v>
                </c:pt>
                <c:pt idx="331">
                  <c:v>3.3200000000000003</c:v>
                </c:pt>
                <c:pt idx="332">
                  <c:v>3.33</c:v>
                </c:pt>
                <c:pt idx="333">
                  <c:v>3.34</c:v>
                </c:pt>
                <c:pt idx="334">
                  <c:v>3.35</c:v>
                </c:pt>
                <c:pt idx="335">
                  <c:v>3.36</c:v>
                </c:pt>
                <c:pt idx="336">
                  <c:v>3.37</c:v>
                </c:pt>
                <c:pt idx="337">
                  <c:v>3.38</c:v>
                </c:pt>
                <c:pt idx="338">
                  <c:v>3.39</c:v>
                </c:pt>
                <c:pt idx="339">
                  <c:v>3.4</c:v>
                </c:pt>
                <c:pt idx="340">
                  <c:v>3.41</c:v>
                </c:pt>
                <c:pt idx="341">
                  <c:v>3.42</c:v>
                </c:pt>
                <c:pt idx="342">
                  <c:v>3.43</c:v>
                </c:pt>
                <c:pt idx="343">
                  <c:v>3.44</c:v>
                </c:pt>
                <c:pt idx="344">
                  <c:v>3.45</c:v>
                </c:pt>
                <c:pt idx="345">
                  <c:v>3.46</c:v>
                </c:pt>
                <c:pt idx="346">
                  <c:v>3.47</c:v>
                </c:pt>
                <c:pt idx="347">
                  <c:v>3.48</c:v>
                </c:pt>
                <c:pt idx="348">
                  <c:v>3.49</c:v>
                </c:pt>
                <c:pt idx="349">
                  <c:v>3.5</c:v>
                </c:pt>
                <c:pt idx="350">
                  <c:v>3.5100000000000002</c:v>
                </c:pt>
                <c:pt idx="351">
                  <c:v>3.52</c:v>
                </c:pt>
                <c:pt idx="352">
                  <c:v>3.5300000000000002</c:v>
                </c:pt>
                <c:pt idx="353">
                  <c:v>3.54</c:v>
                </c:pt>
                <c:pt idx="354">
                  <c:v>3.5500000000000003</c:v>
                </c:pt>
                <c:pt idx="355">
                  <c:v>3.56</c:v>
                </c:pt>
                <c:pt idx="356">
                  <c:v>3.5700000000000003</c:v>
                </c:pt>
                <c:pt idx="357">
                  <c:v>3.58</c:v>
                </c:pt>
                <c:pt idx="358">
                  <c:v>3.59</c:v>
                </c:pt>
                <c:pt idx="359">
                  <c:v>3.6</c:v>
                </c:pt>
                <c:pt idx="360">
                  <c:v>3.61</c:v>
                </c:pt>
                <c:pt idx="361">
                  <c:v>3.62</c:v>
                </c:pt>
                <c:pt idx="362">
                  <c:v>3.63</c:v>
                </c:pt>
                <c:pt idx="363">
                  <c:v>3.64</c:v>
                </c:pt>
                <c:pt idx="364">
                  <c:v>3.65</c:v>
                </c:pt>
                <c:pt idx="365">
                  <c:v>3.66</c:v>
                </c:pt>
                <c:pt idx="366">
                  <c:v>3.67</c:v>
                </c:pt>
                <c:pt idx="367">
                  <c:v>3.68</c:v>
                </c:pt>
                <c:pt idx="368">
                  <c:v>3.69</c:v>
                </c:pt>
                <c:pt idx="369">
                  <c:v>3.7</c:v>
                </c:pt>
                <c:pt idx="370">
                  <c:v>3.71</c:v>
                </c:pt>
                <c:pt idx="371">
                  <c:v>3.72</c:v>
                </c:pt>
                <c:pt idx="372">
                  <c:v>3.73</c:v>
                </c:pt>
                <c:pt idx="373">
                  <c:v>3.74</c:v>
                </c:pt>
                <c:pt idx="374">
                  <c:v>3.75</c:v>
                </c:pt>
                <c:pt idx="375">
                  <c:v>3.7600000000000002</c:v>
                </c:pt>
                <c:pt idx="376">
                  <c:v>3.77</c:v>
                </c:pt>
                <c:pt idx="377">
                  <c:v>3.7800000000000002</c:v>
                </c:pt>
                <c:pt idx="378">
                  <c:v>3.79</c:v>
                </c:pt>
                <c:pt idx="379">
                  <c:v>3.8000000000000003</c:v>
                </c:pt>
                <c:pt idx="380">
                  <c:v>3.81</c:v>
                </c:pt>
                <c:pt idx="381">
                  <c:v>3.8200000000000003</c:v>
                </c:pt>
                <c:pt idx="382">
                  <c:v>3.83</c:v>
                </c:pt>
                <c:pt idx="383">
                  <c:v>3.84</c:v>
                </c:pt>
                <c:pt idx="384">
                  <c:v>3.85</c:v>
                </c:pt>
                <c:pt idx="385">
                  <c:v>3.86</c:v>
                </c:pt>
                <c:pt idx="386">
                  <c:v>3.87</c:v>
                </c:pt>
                <c:pt idx="387">
                  <c:v>3.88</c:v>
                </c:pt>
                <c:pt idx="388">
                  <c:v>3.89</c:v>
                </c:pt>
                <c:pt idx="389">
                  <c:v>3.9</c:v>
                </c:pt>
                <c:pt idx="390">
                  <c:v>3.91</c:v>
                </c:pt>
                <c:pt idx="391">
                  <c:v>3.92</c:v>
                </c:pt>
                <c:pt idx="392">
                  <c:v>3.93</c:v>
                </c:pt>
                <c:pt idx="393">
                  <c:v>3.94</c:v>
                </c:pt>
                <c:pt idx="394">
                  <c:v>3.95</c:v>
                </c:pt>
                <c:pt idx="395">
                  <c:v>3.96</c:v>
                </c:pt>
                <c:pt idx="396">
                  <c:v>3.97</c:v>
                </c:pt>
                <c:pt idx="397">
                  <c:v>3.98</c:v>
                </c:pt>
                <c:pt idx="398">
                  <c:v>3.99</c:v>
                </c:pt>
                <c:pt idx="399">
                  <c:v>4</c:v>
                </c:pt>
                <c:pt idx="400">
                  <c:v>4.01</c:v>
                </c:pt>
                <c:pt idx="401">
                  <c:v>4.0200000000000005</c:v>
                </c:pt>
                <c:pt idx="402">
                  <c:v>4.03</c:v>
                </c:pt>
                <c:pt idx="403">
                  <c:v>4.04</c:v>
                </c:pt>
                <c:pt idx="404">
                  <c:v>4.05</c:v>
                </c:pt>
                <c:pt idx="405">
                  <c:v>4.0600000000000005</c:v>
                </c:pt>
                <c:pt idx="406">
                  <c:v>4.07</c:v>
                </c:pt>
                <c:pt idx="407">
                  <c:v>4.08</c:v>
                </c:pt>
                <c:pt idx="408">
                  <c:v>4.09</c:v>
                </c:pt>
                <c:pt idx="409">
                  <c:v>4.0999999999999996</c:v>
                </c:pt>
                <c:pt idx="410">
                  <c:v>4.1100000000000003</c:v>
                </c:pt>
                <c:pt idx="411">
                  <c:v>4.12</c:v>
                </c:pt>
                <c:pt idx="412">
                  <c:v>4.13</c:v>
                </c:pt>
                <c:pt idx="413">
                  <c:v>4.1399999999999997</c:v>
                </c:pt>
                <c:pt idx="414">
                  <c:v>4.1500000000000004</c:v>
                </c:pt>
                <c:pt idx="415">
                  <c:v>4.16</c:v>
                </c:pt>
                <c:pt idx="416">
                  <c:v>4.17</c:v>
                </c:pt>
                <c:pt idx="417">
                  <c:v>4.18</c:v>
                </c:pt>
                <c:pt idx="418">
                  <c:v>4.1900000000000004</c:v>
                </c:pt>
                <c:pt idx="419">
                  <c:v>4.2</c:v>
                </c:pt>
                <c:pt idx="420">
                  <c:v>4.21</c:v>
                </c:pt>
                <c:pt idx="421">
                  <c:v>4.22</c:v>
                </c:pt>
                <c:pt idx="422">
                  <c:v>4.2300000000000004</c:v>
                </c:pt>
                <c:pt idx="423">
                  <c:v>4.24</c:v>
                </c:pt>
                <c:pt idx="424">
                  <c:v>4.25</c:v>
                </c:pt>
                <c:pt idx="425">
                  <c:v>4.26</c:v>
                </c:pt>
                <c:pt idx="426">
                  <c:v>4.2700000000000005</c:v>
                </c:pt>
                <c:pt idx="427">
                  <c:v>4.28</c:v>
                </c:pt>
                <c:pt idx="428">
                  <c:v>4.29</c:v>
                </c:pt>
                <c:pt idx="429">
                  <c:v>4.3</c:v>
                </c:pt>
                <c:pt idx="430">
                  <c:v>4.3100000000000005</c:v>
                </c:pt>
                <c:pt idx="431">
                  <c:v>4.32</c:v>
                </c:pt>
                <c:pt idx="432">
                  <c:v>4.33</c:v>
                </c:pt>
                <c:pt idx="433">
                  <c:v>4.34</c:v>
                </c:pt>
                <c:pt idx="434">
                  <c:v>4.3500000000000005</c:v>
                </c:pt>
                <c:pt idx="435">
                  <c:v>4.3600000000000003</c:v>
                </c:pt>
                <c:pt idx="436">
                  <c:v>4.37</c:v>
                </c:pt>
                <c:pt idx="437">
                  <c:v>4.38</c:v>
                </c:pt>
                <c:pt idx="438">
                  <c:v>4.3899999999999997</c:v>
                </c:pt>
                <c:pt idx="439">
                  <c:v>4.4000000000000004</c:v>
                </c:pt>
                <c:pt idx="440">
                  <c:v>4.41</c:v>
                </c:pt>
                <c:pt idx="441">
                  <c:v>4.42</c:v>
                </c:pt>
                <c:pt idx="442">
                  <c:v>4.43</c:v>
                </c:pt>
                <c:pt idx="443">
                  <c:v>4.4400000000000004</c:v>
                </c:pt>
                <c:pt idx="444">
                  <c:v>4.45</c:v>
                </c:pt>
                <c:pt idx="445">
                  <c:v>4.46</c:v>
                </c:pt>
                <c:pt idx="446">
                  <c:v>4.47</c:v>
                </c:pt>
                <c:pt idx="447">
                  <c:v>4.4800000000000004</c:v>
                </c:pt>
                <c:pt idx="448">
                  <c:v>4.49</c:v>
                </c:pt>
                <c:pt idx="449">
                  <c:v>4.5</c:v>
                </c:pt>
                <c:pt idx="450">
                  <c:v>4.51</c:v>
                </c:pt>
                <c:pt idx="451">
                  <c:v>4.5200000000000005</c:v>
                </c:pt>
                <c:pt idx="452">
                  <c:v>4.53</c:v>
                </c:pt>
                <c:pt idx="453">
                  <c:v>4.54</c:v>
                </c:pt>
                <c:pt idx="454">
                  <c:v>4.55</c:v>
                </c:pt>
                <c:pt idx="455">
                  <c:v>4.5600000000000005</c:v>
                </c:pt>
                <c:pt idx="456">
                  <c:v>4.57</c:v>
                </c:pt>
                <c:pt idx="457">
                  <c:v>4.58</c:v>
                </c:pt>
                <c:pt idx="458">
                  <c:v>4.59</c:v>
                </c:pt>
                <c:pt idx="459">
                  <c:v>4.6000000000000005</c:v>
                </c:pt>
                <c:pt idx="460">
                  <c:v>4.6100000000000003</c:v>
                </c:pt>
                <c:pt idx="461">
                  <c:v>4.62</c:v>
                </c:pt>
                <c:pt idx="462">
                  <c:v>4.63</c:v>
                </c:pt>
                <c:pt idx="463">
                  <c:v>4.6399999999999997</c:v>
                </c:pt>
                <c:pt idx="464">
                  <c:v>4.6500000000000004</c:v>
                </c:pt>
                <c:pt idx="465">
                  <c:v>4.66</c:v>
                </c:pt>
                <c:pt idx="466">
                  <c:v>4.67</c:v>
                </c:pt>
                <c:pt idx="467">
                  <c:v>4.68</c:v>
                </c:pt>
                <c:pt idx="468">
                  <c:v>4.6900000000000004</c:v>
                </c:pt>
                <c:pt idx="469">
                  <c:v>4.7</c:v>
                </c:pt>
                <c:pt idx="470">
                  <c:v>4.71</c:v>
                </c:pt>
                <c:pt idx="471">
                  <c:v>4.72</c:v>
                </c:pt>
                <c:pt idx="472">
                  <c:v>4.7300000000000004</c:v>
                </c:pt>
                <c:pt idx="473">
                  <c:v>4.74</c:v>
                </c:pt>
                <c:pt idx="474">
                  <c:v>4.75</c:v>
                </c:pt>
                <c:pt idx="475">
                  <c:v>4.76</c:v>
                </c:pt>
                <c:pt idx="476">
                  <c:v>4.7700000000000005</c:v>
                </c:pt>
                <c:pt idx="477">
                  <c:v>4.78</c:v>
                </c:pt>
                <c:pt idx="478">
                  <c:v>4.79</c:v>
                </c:pt>
                <c:pt idx="479">
                  <c:v>4.8</c:v>
                </c:pt>
                <c:pt idx="480">
                  <c:v>4.8100000000000005</c:v>
                </c:pt>
                <c:pt idx="481">
                  <c:v>4.82</c:v>
                </c:pt>
                <c:pt idx="482">
                  <c:v>4.83</c:v>
                </c:pt>
                <c:pt idx="483">
                  <c:v>4.84</c:v>
                </c:pt>
                <c:pt idx="484">
                  <c:v>4.8500000000000005</c:v>
                </c:pt>
                <c:pt idx="485">
                  <c:v>4.8600000000000003</c:v>
                </c:pt>
                <c:pt idx="486">
                  <c:v>4.87</c:v>
                </c:pt>
                <c:pt idx="487">
                  <c:v>4.88</c:v>
                </c:pt>
                <c:pt idx="488">
                  <c:v>4.8899999999999997</c:v>
                </c:pt>
                <c:pt idx="489">
                  <c:v>4.9000000000000004</c:v>
                </c:pt>
                <c:pt idx="490">
                  <c:v>4.91</c:v>
                </c:pt>
                <c:pt idx="491">
                  <c:v>4.92</c:v>
                </c:pt>
                <c:pt idx="492">
                  <c:v>4.93</c:v>
                </c:pt>
                <c:pt idx="493">
                  <c:v>4.9400000000000004</c:v>
                </c:pt>
                <c:pt idx="494">
                  <c:v>4.95</c:v>
                </c:pt>
                <c:pt idx="495">
                  <c:v>4.96</c:v>
                </c:pt>
                <c:pt idx="496">
                  <c:v>4.97</c:v>
                </c:pt>
                <c:pt idx="497">
                  <c:v>4.9800000000000004</c:v>
                </c:pt>
                <c:pt idx="498">
                  <c:v>4.99</c:v>
                </c:pt>
                <c:pt idx="499">
                  <c:v>5</c:v>
                </c:pt>
                <c:pt idx="500">
                  <c:v>5.01</c:v>
                </c:pt>
                <c:pt idx="501">
                  <c:v>5.0200000000000005</c:v>
                </c:pt>
                <c:pt idx="502">
                  <c:v>5.03</c:v>
                </c:pt>
                <c:pt idx="503">
                  <c:v>5.04</c:v>
                </c:pt>
                <c:pt idx="504">
                  <c:v>5.05</c:v>
                </c:pt>
                <c:pt idx="505">
                  <c:v>5.0600000000000005</c:v>
                </c:pt>
                <c:pt idx="506">
                  <c:v>5.07</c:v>
                </c:pt>
                <c:pt idx="507">
                  <c:v>5.08</c:v>
                </c:pt>
                <c:pt idx="508">
                  <c:v>5.09</c:v>
                </c:pt>
                <c:pt idx="509">
                  <c:v>5.1000000000000005</c:v>
                </c:pt>
                <c:pt idx="510">
                  <c:v>5.1100000000000003</c:v>
                </c:pt>
                <c:pt idx="511">
                  <c:v>5.12</c:v>
                </c:pt>
                <c:pt idx="512">
                  <c:v>5.13</c:v>
                </c:pt>
                <c:pt idx="513">
                  <c:v>5.14</c:v>
                </c:pt>
                <c:pt idx="514">
                  <c:v>5.15</c:v>
                </c:pt>
                <c:pt idx="515">
                  <c:v>5.16</c:v>
                </c:pt>
                <c:pt idx="516">
                  <c:v>5.17</c:v>
                </c:pt>
                <c:pt idx="517">
                  <c:v>5.18</c:v>
                </c:pt>
                <c:pt idx="518">
                  <c:v>5.19</c:v>
                </c:pt>
                <c:pt idx="519">
                  <c:v>5.2</c:v>
                </c:pt>
                <c:pt idx="520">
                  <c:v>5.21</c:v>
                </c:pt>
                <c:pt idx="521">
                  <c:v>5.22</c:v>
                </c:pt>
                <c:pt idx="522">
                  <c:v>5.23</c:v>
                </c:pt>
                <c:pt idx="523">
                  <c:v>5.24</c:v>
                </c:pt>
                <c:pt idx="524">
                  <c:v>5.25</c:v>
                </c:pt>
                <c:pt idx="525">
                  <c:v>5.26</c:v>
                </c:pt>
                <c:pt idx="526">
                  <c:v>5.2700000000000005</c:v>
                </c:pt>
                <c:pt idx="527">
                  <c:v>5.28</c:v>
                </c:pt>
                <c:pt idx="528">
                  <c:v>5.29</c:v>
                </c:pt>
                <c:pt idx="529">
                  <c:v>5.3</c:v>
                </c:pt>
                <c:pt idx="530">
                  <c:v>5.3100000000000005</c:v>
                </c:pt>
                <c:pt idx="531">
                  <c:v>5.32</c:v>
                </c:pt>
                <c:pt idx="532">
                  <c:v>5.33</c:v>
                </c:pt>
                <c:pt idx="533">
                  <c:v>5.34</c:v>
                </c:pt>
                <c:pt idx="534">
                  <c:v>5.3500000000000005</c:v>
                </c:pt>
                <c:pt idx="535">
                  <c:v>5.36</c:v>
                </c:pt>
                <c:pt idx="536">
                  <c:v>5.37</c:v>
                </c:pt>
                <c:pt idx="537">
                  <c:v>5.38</c:v>
                </c:pt>
                <c:pt idx="538">
                  <c:v>5.39</c:v>
                </c:pt>
                <c:pt idx="539">
                  <c:v>5.4</c:v>
                </c:pt>
                <c:pt idx="540">
                  <c:v>5.41</c:v>
                </c:pt>
                <c:pt idx="541">
                  <c:v>5.42</c:v>
                </c:pt>
                <c:pt idx="542">
                  <c:v>5.43</c:v>
                </c:pt>
                <c:pt idx="543">
                  <c:v>5.44</c:v>
                </c:pt>
                <c:pt idx="544">
                  <c:v>5.45</c:v>
                </c:pt>
                <c:pt idx="545">
                  <c:v>5.46</c:v>
                </c:pt>
                <c:pt idx="546">
                  <c:v>5.47</c:v>
                </c:pt>
                <c:pt idx="547">
                  <c:v>5.48</c:v>
                </c:pt>
                <c:pt idx="548">
                  <c:v>5.49</c:v>
                </c:pt>
                <c:pt idx="549">
                  <c:v>5.5</c:v>
                </c:pt>
                <c:pt idx="550">
                  <c:v>5.51</c:v>
                </c:pt>
                <c:pt idx="551">
                  <c:v>5.5200000000000005</c:v>
                </c:pt>
                <c:pt idx="552">
                  <c:v>5.53</c:v>
                </c:pt>
                <c:pt idx="553">
                  <c:v>5.54</c:v>
                </c:pt>
                <c:pt idx="554">
                  <c:v>5.55</c:v>
                </c:pt>
                <c:pt idx="555">
                  <c:v>5.5600000000000005</c:v>
                </c:pt>
                <c:pt idx="556">
                  <c:v>5.57</c:v>
                </c:pt>
                <c:pt idx="557">
                  <c:v>5.58</c:v>
                </c:pt>
                <c:pt idx="558">
                  <c:v>5.59</c:v>
                </c:pt>
                <c:pt idx="559">
                  <c:v>5.6000000000000005</c:v>
                </c:pt>
                <c:pt idx="560">
                  <c:v>5.61</c:v>
                </c:pt>
                <c:pt idx="561">
                  <c:v>5.62</c:v>
                </c:pt>
                <c:pt idx="562">
                  <c:v>5.63</c:v>
                </c:pt>
                <c:pt idx="563">
                  <c:v>5.64</c:v>
                </c:pt>
                <c:pt idx="564">
                  <c:v>5.65</c:v>
                </c:pt>
                <c:pt idx="565">
                  <c:v>5.66</c:v>
                </c:pt>
                <c:pt idx="566">
                  <c:v>5.67</c:v>
                </c:pt>
                <c:pt idx="567">
                  <c:v>5.68</c:v>
                </c:pt>
                <c:pt idx="568">
                  <c:v>5.69</c:v>
                </c:pt>
                <c:pt idx="569">
                  <c:v>5.7</c:v>
                </c:pt>
                <c:pt idx="570">
                  <c:v>5.71</c:v>
                </c:pt>
                <c:pt idx="571">
                  <c:v>5.72</c:v>
                </c:pt>
                <c:pt idx="572">
                  <c:v>5.73</c:v>
                </c:pt>
                <c:pt idx="573">
                  <c:v>5.74</c:v>
                </c:pt>
                <c:pt idx="574">
                  <c:v>5.75</c:v>
                </c:pt>
                <c:pt idx="575">
                  <c:v>5.76</c:v>
                </c:pt>
                <c:pt idx="576">
                  <c:v>5.7700000000000005</c:v>
                </c:pt>
                <c:pt idx="577">
                  <c:v>5.78</c:v>
                </c:pt>
                <c:pt idx="578">
                  <c:v>5.79</c:v>
                </c:pt>
                <c:pt idx="579">
                  <c:v>5.8</c:v>
                </c:pt>
                <c:pt idx="580">
                  <c:v>5.8100000000000005</c:v>
                </c:pt>
                <c:pt idx="581">
                  <c:v>5.82</c:v>
                </c:pt>
                <c:pt idx="582">
                  <c:v>5.83</c:v>
                </c:pt>
                <c:pt idx="583">
                  <c:v>5.84</c:v>
                </c:pt>
                <c:pt idx="584">
                  <c:v>5.8500000000000005</c:v>
                </c:pt>
                <c:pt idx="585">
                  <c:v>5.86</c:v>
                </c:pt>
                <c:pt idx="586">
                  <c:v>5.87</c:v>
                </c:pt>
                <c:pt idx="587">
                  <c:v>5.88</c:v>
                </c:pt>
                <c:pt idx="588">
                  <c:v>5.89</c:v>
                </c:pt>
                <c:pt idx="589">
                  <c:v>5.9</c:v>
                </c:pt>
                <c:pt idx="590">
                  <c:v>5.91</c:v>
                </c:pt>
                <c:pt idx="591">
                  <c:v>5.92</c:v>
                </c:pt>
                <c:pt idx="592">
                  <c:v>5.93</c:v>
                </c:pt>
                <c:pt idx="593">
                  <c:v>5.94</c:v>
                </c:pt>
                <c:pt idx="594">
                  <c:v>5.95</c:v>
                </c:pt>
                <c:pt idx="595">
                  <c:v>5.96</c:v>
                </c:pt>
                <c:pt idx="596">
                  <c:v>5.97</c:v>
                </c:pt>
                <c:pt idx="597">
                  <c:v>5.98</c:v>
                </c:pt>
                <c:pt idx="598">
                  <c:v>5.99</c:v>
                </c:pt>
                <c:pt idx="599">
                  <c:v>6</c:v>
                </c:pt>
                <c:pt idx="600">
                  <c:v>6.01</c:v>
                </c:pt>
                <c:pt idx="601">
                  <c:v>6.0200000000000005</c:v>
                </c:pt>
                <c:pt idx="602">
                  <c:v>6.03</c:v>
                </c:pt>
                <c:pt idx="603">
                  <c:v>6.04</c:v>
                </c:pt>
                <c:pt idx="604">
                  <c:v>6.05</c:v>
                </c:pt>
                <c:pt idx="605">
                  <c:v>6.0600000000000005</c:v>
                </c:pt>
                <c:pt idx="606">
                  <c:v>6.07</c:v>
                </c:pt>
                <c:pt idx="607">
                  <c:v>6.08</c:v>
                </c:pt>
                <c:pt idx="608">
                  <c:v>6.09</c:v>
                </c:pt>
                <c:pt idx="609">
                  <c:v>6.1000000000000005</c:v>
                </c:pt>
                <c:pt idx="610">
                  <c:v>6.11</c:v>
                </c:pt>
                <c:pt idx="611">
                  <c:v>6.12</c:v>
                </c:pt>
                <c:pt idx="612">
                  <c:v>6.13</c:v>
                </c:pt>
                <c:pt idx="613">
                  <c:v>6.1400000000000006</c:v>
                </c:pt>
                <c:pt idx="614">
                  <c:v>6.15</c:v>
                </c:pt>
                <c:pt idx="615">
                  <c:v>6.16</c:v>
                </c:pt>
                <c:pt idx="616">
                  <c:v>6.17</c:v>
                </c:pt>
                <c:pt idx="617">
                  <c:v>6.18</c:v>
                </c:pt>
                <c:pt idx="618">
                  <c:v>6.19</c:v>
                </c:pt>
                <c:pt idx="619">
                  <c:v>6.2</c:v>
                </c:pt>
                <c:pt idx="620">
                  <c:v>6.21</c:v>
                </c:pt>
                <c:pt idx="621">
                  <c:v>6.22</c:v>
                </c:pt>
                <c:pt idx="622">
                  <c:v>6.23</c:v>
                </c:pt>
                <c:pt idx="623">
                  <c:v>6.24</c:v>
                </c:pt>
                <c:pt idx="624">
                  <c:v>6.25</c:v>
                </c:pt>
                <c:pt idx="625">
                  <c:v>6.26</c:v>
                </c:pt>
                <c:pt idx="626">
                  <c:v>6.2700000000000005</c:v>
                </c:pt>
                <c:pt idx="627">
                  <c:v>6.28</c:v>
                </c:pt>
                <c:pt idx="628">
                  <c:v>6.29</c:v>
                </c:pt>
                <c:pt idx="629">
                  <c:v>6.3</c:v>
                </c:pt>
                <c:pt idx="630">
                  <c:v>6.3100000000000005</c:v>
                </c:pt>
                <c:pt idx="631">
                  <c:v>6.32</c:v>
                </c:pt>
                <c:pt idx="632">
                  <c:v>6.33</c:v>
                </c:pt>
                <c:pt idx="633">
                  <c:v>6.34</c:v>
                </c:pt>
                <c:pt idx="634">
                  <c:v>6.3500000000000005</c:v>
                </c:pt>
                <c:pt idx="635">
                  <c:v>6.36</c:v>
                </c:pt>
                <c:pt idx="636">
                  <c:v>6.37</c:v>
                </c:pt>
                <c:pt idx="637">
                  <c:v>6.38</c:v>
                </c:pt>
                <c:pt idx="638">
                  <c:v>6.3900000000000006</c:v>
                </c:pt>
                <c:pt idx="639">
                  <c:v>6.4</c:v>
                </c:pt>
                <c:pt idx="640">
                  <c:v>6.41</c:v>
                </c:pt>
                <c:pt idx="641">
                  <c:v>6.42</c:v>
                </c:pt>
                <c:pt idx="642">
                  <c:v>6.43</c:v>
                </c:pt>
                <c:pt idx="643">
                  <c:v>6.44</c:v>
                </c:pt>
                <c:pt idx="644">
                  <c:v>6.45</c:v>
                </c:pt>
                <c:pt idx="645">
                  <c:v>6.46</c:v>
                </c:pt>
                <c:pt idx="646">
                  <c:v>6.47</c:v>
                </c:pt>
                <c:pt idx="647">
                  <c:v>6.48</c:v>
                </c:pt>
                <c:pt idx="648">
                  <c:v>6.49</c:v>
                </c:pt>
                <c:pt idx="649">
                  <c:v>6.5</c:v>
                </c:pt>
                <c:pt idx="650">
                  <c:v>6.51</c:v>
                </c:pt>
                <c:pt idx="651">
                  <c:v>6.5200000000000005</c:v>
                </c:pt>
                <c:pt idx="652">
                  <c:v>6.53</c:v>
                </c:pt>
                <c:pt idx="653">
                  <c:v>6.54</c:v>
                </c:pt>
                <c:pt idx="654">
                  <c:v>6.55</c:v>
                </c:pt>
                <c:pt idx="655">
                  <c:v>6.5600000000000005</c:v>
                </c:pt>
                <c:pt idx="656">
                  <c:v>6.57</c:v>
                </c:pt>
                <c:pt idx="657">
                  <c:v>6.58</c:v>
                </c:pt>
                <c:pt idx="658">
                  <c:v>6.59</c:v>
                </c:pt>
                <c:pt idx="659">
                  <c:v>6.6000000000000005</c:v>
                </c:pt>
                <c:pt idx="660">
                  <c:v>6.61</c:v>
                </c:pt>
                <c:pt idx="661">
                  <c:v>6.62</c:v>
                </c:pt>
                <c:pt idx="662">
                  <c:v>6.63</c:v>
                </c:pt>
                <c:pt idx="663">
                  <c:v>6.6400000000000006</c:v>
                </c:pt>
                <c:pt idx="664">
                  <c:v>6.65</c:v>
                </c:pt>
                <c:pt idx="665">
                  <c:v>6.66</c:v>
                </c:pt>
                <c:pt idx="666">
                  <c:v>6.67</c:v>
                </c:pt>
                <c:pt idx="667">
                  <c:v>6.68</c:v>
                </c:pt>
                <c:pt idx="668">
                  <c:v>6.69</c:v>
                </c:pt>
                <c:pt idx="669">
                  <c:v>6.7</c:v>
                </c:pt>
                <c:pt idx="670">
                  <c:v>6.71</c:v>
                </c:pt>
                <c:pt idx="671">
                  <c:v>6.72</c:v>
                </c:pt>
                <c:pt idx="672">
                  <c:v>6.73</c:v>
                </c:pt>
                <c:pt idx="673">
                  <c:v>6.74</c:v>
                </c:pt>
                <c:pt idx="674">
                  <c:v>6.75</c:v>
                </c:pt>
                <c:pt idx="675">
                  <c:v>6.76</c:v>
                </c:pt>
                <c:pt idx="676">
                  <c:v>6.7700000000000005</c:v>
                </c:pt>
                <c:pt idx="677">
                  <c:v>6.78</c:v>
                </c:pt>
                <c:pt idx="678">
                  <c:v>6.79</c:v>
                </c:pt>
                <c:pt idx="679">
                  <c:v>6.8</c:v>
                </c:pt>
                <c:pt idx="680">
                  <c:v>6.8100000000000005</c:v>
                </c:pt>
                <c:pt idx="681">
                  <c:v>6.82</c:v>
                </c:pt>
                <c:pt idx="682">
                  <c:v>6.83</c:v>
                </c:pt>
                <c:pt idx="683">
                  <c:v>6.84</c:v>
                </c:pt>
                <c:pt idx="684">
                  <c:v>6.8500000000000005</c:v>
                </c:pt>
                <c:pt idx="685">
                  <c:v>6.86</c:v>
                </c:pt>
                <c:pt idx="686">
                  <c:v>6.87</c:v>
                </c:pt>
                <c:pt idx="687">
                  <c:v>6.88</c:v>
                </c:pt>
                <c:pt idx="688">
                  <c:v>6.8900000000000006</c:v>
                </c:pt>
                <c:pt idx="689">
                  <c:v>6.9</c:v>
                </c:pt>
                <c:pt idx="690">
                  <c:v>6.91</c:v>
                </c:pt>
                <c:pt idx="691">
                  <c:v>6.92</c:v>
                </c:pt>
                <c:pt idx="692">
                  <c:v>6.93</c:v>
                </c:pt>
                <c:pt idx="693">
                  <c:v>6.94</c:v>
                </c:pt>
                <c:pt idx="694">
                  <c:v>6.95</c:v>
                </c:pt>
                <c:pt idx="695">
                  <c:v>6.96</c:v>
                </c:pt>
                <c:pt idx="696">
                  <c:v>6.97</c:v>
                </c:pt>
                <c:pt idx="697">
                  <c:v>6.98</c:v>
                </c:pt>
                <c:pt idx="698">
                  <c:v>6.99</c:v>
                </c:pt>
                <c:pt idx="699">
                  <c:v>7</c:v>
                </c:pt>
                <c:pt idx="700">
                  <c:v>7.01</c:v>
                </c:pt>
                <c:pt idx="701">
                  <c:v>7.0200000000000005</c:v>
                </c:pt>
                <c:pt idx="702">
                  <c:v>7.03</c:v>
                </c:pt>
                <c:pt idx="703">
                  <c:v>7.04</c:v>
                </c:pt>
                <c:pt idx="704">
                  <c:v>7.05</c:v>
                </c:pt>
                <c:pt idx="705">
                  <c:v>7.0600000000000005</c:v>
                </c:pt>
                <c:pt idx="706">
                  <c:v>7.07</c:v>
                </c:pt>
                <c:pt idx="707">
                  <c:v>7.08</c:v>
                </c:pt>
                <c:pt idx="708">
                  <c:v>7.09</c:v>
                </c:pt>
                <c:pt idx="709">
                  <c:v>7.1000000000000005</c:v>
                </c:pt>
                <c:pt idx="710">
                  <c:v>7.11</c:v>
                </c:pt>
                <c:pt idx="711">
                  <c:v>7.12</c:v>
                </c:pt>
                <c:pt idx="712">
                  <c:v>7.13</c:v>
                </c:pt>
                <c:pt idx="713">
                  <c:v>7.1400000000000006</c:v>
                </c:pt>
                <c:pt idx="714">
                  <c:v>7.15</c:v>
                </c:pt>
                <c:pt idx="715">
                  <c:v>7.16</c:v>
                </c:pt>
                <c:pt idx="716">
                  <c:v>7.17</c:v>
                </c:pt>
                <c:pt idx="717">
                  <c:v>7.18</c:v>
                </c:pt>
                <c:pt idx="718">
                  <c:v>7.19</c:v>
                </c:pt>
                <c:pt idx="719">
                  <c:v>7.2</c:v>
                </c:pt>
                <c:pt idx="720">
                  <c:v>7.21</c:v>
                </c:pt>
                <c:pt idx="721">
                  <c:v>7.22</c:v>
                </c:pt>
                <c:pt idx="722">
                  <c:v>7.23</c:v>
                </c:pt>
                <c:pt idx="723">
                  <c:v>7.24</c:v>
                </c:pt>
                <c:pt idx="724">
                  <c:v>7.25</c:v>
                </c:pt>
                <c:pt idx="725">
                  <c:v>7.26</c:v>
                </c:pt>
                <c:pt idx="726">
                  <c:v>7.2700000000000005</c:v>
                </c:pt>
                <c:pt idx="727">
                  <c:v>7.28</c:v>
                </c:pt>
                <c:pt idx="728">
                  <c:v>7.29</c:v>
                </c:pt>
                <c:pt idx="729">
                  <c:v>7.3</c:v>
                </c:pt>
                <c:pt idx="730">
                  <c:v>7.3100000000000005</c:v>
                </c:pt>
                <c:pt idx="731">
                  <c:v>7.32</c:v>
                </c:pt>
                <c:pt idx="732">
                  <c:v>7.33</c:v>
                </c:pt>
                <c:pt idx="733">
                  <c:v>7.34</c:v>
                </c:pt>
                <c:pt idx="734">
                  <c:v>7.3500000000000005</c:v>
                </c:pt>
                <c:pt idx="735">
                  <c:v>7.36</c:v>
                </c:pt>
                <c:pt idx="736">
                  <c:v>7.37</c:v>
                </c:pt>
                <c:pt idx="737">
                  <c:v>7.38</c:v>
                </c:pt>
                <c:pt idx="738">
                  <c:v>7.3900000000000006</c:v>
                </c:pt>
                <c:pt idx="739">
                  <c:v>7.4</c:v>
                </c:pt>
                <c:pt idx="740">
                  <c:v>7.41</c:v>
                </c:pt>
                <c:pt idx="741">
                  <c:v>7.42</c:v>
                </c:pt>
                <c:pt idx="742">
                  <c:v>7.43</c:v>
                </c:pt>
                <c:pt idx="743">
                  <c:v>7.44</c:v>
                </c:pt>
                <c:pt idx="744">
                  <c:v>7.45</c:v>
                </c:pt>
                <c:pt idx="745">
                  <c:v>7.46</c:v>
                </c:pt>
                <c:pt idx="746">
                  <c:v>7.47</c:v>
                </c:pt>
                <c:pt idx="747">
                  <c:v>7.48</c:v>
                </c:pt>
                <c:pt idx="748">
                  <c:v>7.49</c:v>
                </c:pt>
                <c:pt idx="749">
                  <c:v>7.5</c:v>
                </c:pt>
                <c:pt idx="750">
                  <c:v>7.51</c:v>
                </c:pt>
                <c:pt idx="751">
                  <c:v>7.5200000000000005</c:v>
                </c:pt>
                <c:pt idx="752">
                  <c:v>7.53</c:v>
                </c:pt>
                <c:pt idx="753">
                  <c:v>7.54</c:v>
                </c:pt>
                <c:pt idx="754">
                  <c:v>7.55</c:v>
                </c:pt>
                <c:pt idx="755">
                  <c:v>7.5600000000000005</c:v>
                </c:pt>
                <c:pt idx="756">
                  <c:v>7.57</c:v>
                </c:pt>
                <c:pt idx="757">
                  <c:v>7.58</c:v>
                </c:pt>
                <c:pt idx="758">
                  <c:v>7.59</c:v>
                </c:pt>
                <c:pt idx="759">
                  <c:v>7.6000000000000005</c:v>
                </c:pt>
                <c:pt idx="760">
                  <c:v>7.61</c:v>
                </c:pt>
                <c:pt idx="761">
                  <c:v>7.62</c:v>
                </c:pt>
                <c:pt idx="762">
                  <c:v>7.63</c:v>
                </c:pt>
                <c:pt idx="763">
                  <c:v>7.6400000000000006</c:v>
                </c:pt>
                <c:pt idx="764">
                  <c:v>7.65</c:v>
                </c:pt>
                <c:pt idx="765">
                  <c:v>7.66</c:v>
                </c:pt>
                <c:pt idx="766">
                  <c:v>7.67</c:v>
                </c:pt>
                <c:pt idx="767">
                  <c:v>7.68</c:v>
                </c:pt>
                <c:pt idx="768">
                  <c:v>7.69</c:v>
                </c:pt>
                <c:pt idx="769">
                  <c:v>7.7</c:v>
                </c:pt>
                <c:pt idx="770">
                  <c:v>7.71</c:v>
                </c:pt>
                <c:pt idx="771">
                  <c:v>7.72</c:v>
                </c:pt>
                <c:pt idx="772">
                  <c:v>7.73</c:v>
                </c:pt>
                <c:pt idx="773">
                  <c:v>7.74</c:v>
                </c:pt>
                <c:pt idx="774">
                  <c:v>7.75</c:v>
                </c:pt>
                <c:pt idx="775">
                  <c:v>7.76</c:v>
                </c:pt>
                <c:pt idx="776">
                  <c:v>7.7700000000000005</c:v>
                </c:pt>
                <c:pt idx="777">
                  <c:v>7.78</c:v>
                </c:pt>
                <c:pt idx="778">
                  <c:v>7.79</c:v>
                </c:pt>
                <c:pt idx="779">
                  <c:v>7.8</c:v>
                </c:pt>
                <c:pt idx="780">
                  <c:v>7.8100000000000005</c:v>
                </c:pt>
                <c:pt idx="781">
                  <c:v>7.82</c:v>
                </c:pt>
                <c:pt idx="782">
                  <c:v>7.83</c:v>
                </c:pt>
                <c:pt idx="783">
                  <c:v>7.84</c:v>
                </c:pt>
                <c:pt idx="784">
                  <c:v>7.8500000000000005</c:v>
                </c:pt>
                <c:pt idx="785">
                  <c:v>7.86</c:v>
                </c:pt>
                <c:pt idx="786">
                  <c:v>7.87</c:v>
                </c:pt>
                <c:pt idx="787">
                  <c:v>7.88</c:v>
                </c:pt>
                <c:pt idx="788">
                  <c:v>7.8900000000000006</c:v>
                </c:pt>
                <c:pt idx="789">
                  <c:v>7.9</c:v>
                </c:pt>
                <c:pt idx="790">
                  <c:v>7.91</c:v>
                </c:pt>
                <c:pt idx="791">
                  <c:v>7.92</c:v>
                </c:pt>
                <c:pt idx="792">
                  <c:v>7.9300000000000006</c:v>
                </c:pt>
                <c:pt idx="793">
                  <c:v>7.94</c:v>
                </c:pt>
                <c:pt idx="794">
                  <c:v>7.95</c:v>
                </c:pt>
                <c:pt idx="795">
                  <c:v>7.96</c:v>
                </c:pt>
                <c:pt idx="796">
                  <c:v>7.97</c:v>
                </c:pt>
                <c:pt idx="797">
                  <c:v>7.98</c:v>
                </c:pt>
                <c:pt idx="798">
                  <c:v>7.99</c:v>
                </c:pt>
                <c:pt idx="799">
                  <c:v>8</c:v>
                </c:pt>
                <c:pt idx="800">
                  <c:v>8.01</c:v>
                </c:pt>
                <c:pt idx="801">
                  <c:v>8.02</c:v>
                </c:pt>
                <c:pt idx="802">
                  <c:v>8.0299999999999994</c:v>
                </c:pt>
                <c:pt idx="803">
                  <c:v>8.0400000000000009</c:v>
                </c:pt>
                <c:pt idx="804">
                  <c:v>8.0500000000000007</c:v>
                </c:pt>
                <c:pt idx="805">
                  <c:v>8.06</c:v>
                </c:pt>
                <c:pt idx="806">
                  <c:v>8.07</c:v>
                </c:pt>
                <c:pt idx="807">
                  <c:v>8.08</c:v>
                </c:pt>
                <c:pt idx="808">
                  <c:v>8.09</c:v>
                </c:pt>
                <c:pt idx="809">
                  <c:v>8.1</c:v>
                </c:pt>
                <c:pt idx="810">
                  <c:v>8.11</c:v>
                </c:pt>
                <c:pt idx="811">
                  <c:v>8.120000000000001</c:v>
                </c:pt>
                <c:pt idx="812">
                  <c:v>8.1300000000000008</c:v>
                </c:pt>
                <c:pt idx="813">
                  <c:v>8.14</c:v>
                </c:pt>
                <c:pt idx="814">
                  <c:v>8.15</c:v>
                </c:pt>
                <c:pt idx="815">
                  <c:v>8.16</c:v>
                </c:pt>
                <c:pt idx="816">
                  <c:v>8.17</c:v>
                </c:pt>
                <c:pt idx="817">
                  <c:v>8.18</c:v>
                </c:pt>
                <c:pt idx="818">
                  <c:v>8.19</c:v>
                </c:pt>
                <c:pt idx="819">
                  <c:v>8.1999999999999993</c:v>
                </c:pt>
                <c:pt idx="820">
                  <c:v>8.2100000000000009</c:v>
                </c:pt>
                <c:pt idx="821">
                  <c:v>8.2200000000000006</c:v>
                </c:pt>
                <c:pt idx="822">
                  <c:v>8.23</c:v>
                </c:pt>
                <c:pt idx="823">
                  <c:v>8.24</c:v>
                </c:pt>
                <c:pt idx="824">
                  <c:v>8.25</c:v>
                </c:pt>
                <c:pt idx="825">
                  <c:v>8.26</c:v>
                </c:pt>
                <c:pt idx="826">
                  <c:v>8.27</c:v>
                </c:pt>
                <c:pt idx="827">
                  <c:v>8.2799999999999994</c:v>
                </c:pt>
                <c:pt idx="828">
                  <c:v>8.2900000000000009</c:v>
                </c:pt>
                <c:pt idx="829">
                  <c:v>8.3000000000000007</c:v>
                </c:pt>
                <c:pt idx="830">
                  <c:v>8.31</c:v>
                </c:pt>
                <c:pt idx="831">
                  <c:v>8.32</c:v>
                </c:pt>
                <c:pt idx="832">
                  <c:v>8.33</c:v>
                </c:pt>
                <c:pt idx="833">
                  <c:v>8.34</c:v>
                </c:pt>
                <c:pt idx="834">
                  <c:v>8.35</c:v>
                </c:pt>
                <c:pt idx="835">
                  <c:v>8.36</c:v>
                </c:pt>
                <c:pt idx="836">
                  <c:v>8.370000000000001</c:v>
                </c:pt>
                <c:pt idx="837">
                  <c:v>8.3800000000000008</c:v>
                </c:pt>
                <c:pt idx="838">
                  <c:v>8.39</c:v>
                </c:pt>
                <c:pt idx="839">
                  <c:v>8.4</c:v>
                </c:pt>
                <c:pt idx="840">
                  <c:v>8.41</c:v>
                </c:pt>
                <c:pt idx="841">
                  <c:v>8.42</c:v>
                </c:pt>
                <c:pt idx="842">
                  <c:v>8.43</c:v>
                </c:pt>
                <c:pt idx="843">
                  <c:v>8.44</c:v>
                </c:pt>
                <c:pt idx="844">
                  <c:v>8.4499999999999993</c:v>
                </c:pt>
                <c:pt idx="845">
                  <c:v>8.4600000000000009</c:v>
                </c:pt>
                <c:pt idx="846">
                  <c:v>8.4700000000000006</c:v>
                </c:pt>
                <c:pt idx="847">
                  <c:v>8.48</c:v>
                </c:pt>
                <c:pt idx="848">
                  <c:v>8.49</c:v>
                </c:pt>
                <c:pt idx="849">
                  <c:v>8.5</c:v>
                </c:pt>
                <c:pt idx="850">
                  <c:v>8.51</c:v>
                </c:pt>
                <c:pt idx="851">
                  <c:v>8.52</c:v>
                </c:pt>
                <c:pt idx="852">
                  <c:v>8.5299999999999994</c:v>
                </c:pt>
                <c:pt idx="853">
                  <c:v>8.5400000000000009</c:v>
                </c:pt>
                <c:pt idx="854">
                  <c:v>8.5500000000000007</c:v>
                </c:pt>
                <c:pt idx="855">
                  <c:v>8.56</c:v>
                </c:pt>
                <c:pt idx="856">
                  <c:v>8.57</c:v>
                </c:pt>
                <c:pt idx="857">
                  <c:v>8.58</c:v>
                </c:pt>
                <c:pt idx="858">
                  <c:v>8.59</c:v>
                </c:pt>
                <c:pt idx="859">
                  <c:v>8.6</c:v>
                </c:pt>
                <c:pt idx="860">
                  <c:v>8.61</c:v>
                </c:pt>
                <c:pt idx="861">
                  <c:v>8.620000000000001</c:v>
                </c:pt>
                <c:pt idx="862">
                  <c:v>8.6300000000000008</c:v>
                </c:pt>
                <c:pt idx="863">
                  <c:v>8.64</c:v>
                </c:pt>
                <c:pt idx="864">
                  <c:v>8.65</c:v>
                </c:pt>
                <c:pt idx="865">
                  <c:v>8.66</c:v>
                </c:pt>
                <c:pt idx="866">
                  <c:v>8.67</c:v>
                </c:pt>
                <c:pt idx="867">
                  <c:v>8.68</c:v>
                </c:pt>
                <c:pt idx="868">
                  <c:v>8.69</c:v>
                </c:pt>
                <c:pt idx="869">
                  <c:v>8.7000000000000011</c:v>
                </c:pt>
                <c:pt idx="870">
                  <c:v>8.7100000000000009</c:v>
                </c:pt>
                <c:pt idx="871">
                  <c:v>8.7200000000000006</c:v>
                </c:pt>
                <c:pt idx="872">
                  <c:v>8.73</c:v>
                </c:pt>
                <c:pt idx="873">
                  <c:v>8.74</c:v>
                </c:pt>
                <c:pt idx="874">
                  <c:v>8.75</c:v>
                </c:pt>
                <c:pt idx="875">
                  <c:v>8.76</c:v>
                </c:pt>
                <c:pt idx="876">
                  <c:v>8.77</c:v>
                </c:pt>
                <c:pt idx="877">
                  <c:v>8.7799999999999994</c:v>
                </c:pt>
                <c:pt idx="878">
                  <c:v>8.7900000000000009</c:v>
                </c:pt>
                <c:pt idx="879">
                  <c:v>8.8000000000000007</c:v>
                </c:pt>
                <c:pt idx="880">
                  <c:v>8.81</c:v>
                </c:pt>
                <c:pt idx="881">
                  <c:v>8.82</c:v>
                </c:pt>
                <c:pt idx="882">
                  <c:v>8.83</c:v>
                </c:pt>
                <c:pt idx="883">
                  <c:v>8.84</c:v>
                </c:pt>
                <c:pt idx="884">
                  <c:v>8.85</c:v>
                </c:pt>
                <c:pt idx="885">
                  <c:v>8.86</c:v>
                </c:pt>
                <c:pt idx="886">
                  <c:v>8.870000000000001</c:v>
                </c:pt>
                <c:pt idx="887">
                  <c:v>8.8800000000000008</c:v>
                </c:pt>
                <c:pt idx="888">
                  <c:v>8.89</c:v>
                </c:pt>
                <c:pt idx="889">
                  <c:v>8.9</c:v>
                </c:pt>
                <c:pt idx="890">
                  <c:v>8.91</c:v>
                </c:pt>
                <c:pt idx="891">
                  <c:v>8.92</c:v>
                </c:pt>
                <c:pt idx="892">
                  <c:v>8.93</c:v>
                </c:pt>
                <c:pt idx="893">
                  <c:v>8.94</c:v>
                </c:pt>
                <c:pt idx="894">
                  <c:v>8.9500000000000011</c:v>
                </c:pt>
                <c:pt idx="895">
                  <c:v>8.9600000000000009</c:v>
                </c:pt>
                <c:pt idx="896">
                  <c:v>8.9700000000000006</c:v>
                </c:pt>
                <c:pt idx="897">
                  <c:v>8.98</c:v>
                </c:pt>
                <c:pt idx="898">
                  <c:v>8.99</c:v>
                </c:pt>
                <c:pt idx="899">
                  <c:v>9</c:v>
                </c:pt>
                <c:pt idx="900">
                  <c:v>9.01</c:v>
                </c:pt>
                <c:pt idx="901">
                  <c:v>9.02</c:v>
                </c:pt>
                <c:pt idx="902">
                  <c:v>9.0299999999999994</c:v>
                </c:pt>
                <c:pt idx="903">
                  <c:v>9.0400000000000009</c:v>
                </c:pt>
                <c:pt idx="904">
                  <c:v>9.0500000000000007</c:v>
                </c:pt>
                <c:pt idx="905">
                  <c:v>9.06</c:v>
                </c:pt>
                <c:pt idx="906">
                  <c:v>9.07</c:v>
                </c:pt>
                <c:pt idx="907">
                  <c:v>9.08</c:v>
                </c:pt>
                <c:pt idx="908">
                  <c:v>9.09</c:v>
                </c:pt>
                <c:pt idx="909">
                  <c:v>9.1</c:v>
                </c:pt>
                <c:pt idx="910">
                  <c:v>9.11</c:v>
                </c:pt>
                <c:pt idx="911">
                  <c:v>9.120000000000001</c:v>
                </c:pt>
                <c:pt idx="912">
                  <c:v>9.1300000000000008</c:v>
                </c:pt>
                <c:pt idx="913">
                  <c:v>9.14</c:v>
                </c:pt>
                <c:pt idx="914">
                  <c:v>9.15</c:v>
                </c:pt>
                <c:pt idx="915">
                  <c:v>9.16</c:v>
                </c:pt>
                <c:pt idx="916">
                  <c:v>9.17</c:v>
                </c:pt>
                <c:pt idx="917">
                  <c:v>9.18</c:v>
                </c:pt>
                <c:pt idx="918">
                  <c:v>9.19</c:v>
                </c:pt>
                <c:pt idx="919">
                  <c:v>9.2000000000000011</c:v>
                </c:pt>
                <c:pt idx="920">
                  <c:v>9.2100000000000009</c:v>
                </c:pt>
                <c:pt idx="921">
                  <c:v>9.2200000000000006</c:v>
                </c:pt>
                <c:pt idx="922">
                  <c:v>9.23</c:v>
                </c:pt>
                <c:pt idx="923">
                  <c:v>9.24</c:v>
                </c:pt>
                <c:pt idx="924">
                  <c:v>9.25</c:v>
                </c:pt>
                <c:pt idx="925">
                  <c:v>9.26</c:v>
                </c:pt>
                <c:pt idx="926">
                  <c:v>9.27</c:v>
                </c:pt>
                <c:pt idx="927">
                  <c:v>9.2799999999999994</c:v>
                </c:pt>
                <c:pt idx="928">
                  <c:v>9.2900000000000009</c:v>
                </c:pt>
                <c:pt idx="929">
                  <c:v>9.3000000000000007</c:v>
                </c:pt>
                <c:pt idx="930">
                  <c:v>9.31</c:v>
                </c:pt>
                <c:pt idx="931">
                  <c:v>9.32</c:v>
                </c:pt>
                <c:pt idx="932">
                  <c:v>9.33</c:v>
                </c:pt>
                <c:pt idx="933">
                  <c:v>9.34</c:v>
                </c:pt>
                <c:pt idx="934">
                  <c:v>9.35</c:v>
                </c:pt>
                <c:pt idx="935">
                  <c:v>9.36</c:v>
                </c:pt>
                <c:pt idx="936">
                  <c:v>9.370000000000001</c:v>
                </c:pt>
                <c:pt idx="937">
                  <c:v>9.3800000000000008</c:v>
                </c:pt>
                <c:pt idx="938">
                  <c:v>9.39</c:v>
                </c:pt>
                <c:pt idx="939">
                  <c:v>9.4</c:v>
                </c:pt>
                <c:pt idx="940">
                  <c:v>9.41</c:v>
                </c:pt>
                <c:pt idx="941">
                  <c:v>9.42</c:v>
                </c:pt>
                <c:pt idx="942">
                  <c:v>9.43</c:v>
                </c:pt>
                <c:pt idx="943">
                  <c:v>9.44</c:v>
                </c:pt>
                <c:pt idx="944">
                  <c:v>9.4500000000000011</c:v>
                </c:pt>
                <c:pt idx="945">
                  <c:v>9.4600000000000009</c:v>
                </c:pt>
                <c:pt idx="946">
                  <c:v>9.4700000000000006</c:v>
                </c:pt>
                <c:pt idx="947">
                  <c:v>9.48</c:v>
                </c:pt>
                <c:pt idx="948">
                  <c:v>9.49</c:v>
                </c:pt>
                <c:pt idx="949">
                  <c:v>9.5</c:v>
                </c:pt>
                <c:pt idx="950">
                  <c:v>9.51</c:v>
                </c:pt>
                <c:pt idx="951">
                  <c:v>9.52</c:v>
                </c:pt>
                <c:pt idx="952">
                  <c:v>9.5299999999999994</c:v>
                </c:pt>
                <c:pt idx="953">
                  <c:v>9.5400000000000009</c:v>
                </c:pt>
                <c:pt idx="954">
                  <c:v>9.5500000000000007</c:v>
                </c:pt>
                <c:pt idx="955">
                  <c:v>9.56</c:v>
                </c:pt>
                <c:pt idx="956">
                  <c:v>9.57</c:v>
                </c:pt>
                <c:pt idx="957">
                  <c:v>9.58</c:v>
                </c:pt>
                <c:pt idx="958">
                  <c:v>9.59</c:v>
                </c:pt>
                <c:pt idx="959">
                  <c:v>9.6</c:v>
                </c:pt>
                <c:pt idx="960">
                  <c:v>9.61</c:v>
                </c:pt>
                <c:pt idx="961">
                  <c:v>9.620000000000001</c:v>
                </c:pt>
                <c:pt idx="962">
                  <c:v>9.6300000000000008</c:v>
                </c:pt>
                <c:pt idx="963">
                  <c:v>9.64</c:v>
                </c:pt>
                <c:pt idx="964">
                  <c:v>9.65</c:v>
                </c:pt>
                <c:pt idx="965">
                  <c:v>9.66</c:v>
                </c:pt>
                <c:pt idx="966">
                  <c:v>9.67</c:v>
                </c:pt>
                <c:pt idx="967">
                  <c:v>9.68</c:v>
                </c:pt>
                <c:pt idx="968">
                  <c:v>9.69</c:v>
                </c:pt>
                <c:pt idx="969">
                  <c:v>9.7000000000000011</c:v>
                </c:pt>
                <c:pt idx="970">
                  <c:v>9.7100000000000009</c:v>
                </c:pt>
                <c:pt idx="971">
                  <c:v>9.7200000000000006</c:v>
                </c:pt>
                <c:pt idx="972">
                  <c:v>9.73</c:v>
                </c:pt>
                <c:pt idx="973">
                  <c:v>9.74</c:v>
                </c:pt>
                <c:pt idx="974">
                  <c:v>9.75</c:v>
                </c:pt>
                <c:pt idx="975">
                  <c:v>9.76</c:v>
                </c:pt>
                <c:pt idx="976">
                  <c:v>9.77</c:v>
                </c:pt>
                <c:pt idx="977">
                  <c:v>9.7799999999999994</c:v>
                </c:pt>
                <c:pt idx="978">
                  <c:v>9.7900000000000009</c:v>
                </c:pt>
                <c:pt idx="979">
                  <c:v>9.8000000000000007</c:v>
                </c:pt>
                <c:pt idx="980">
                  <c:v>9.81</c:v>
                </c:pt>
                <c:pt idx="981">
                  <c:v>9.82</c:v>
                </c:pt>
                <c:pt idx="982">
                  <c:v>9.83</c:v>
                </c:pt>
                <c:pt idx="983">
                  <c:v>9.84</c:v>
                </c:pt>
                <c:pt idx="984">
                  <c:v>9.85</c:v>
                </c:pt>
                <c:pt idx="985">
                  <c:v>9.86</c:v>
                </c:pt>
                <c:pt idx="986">
                  <c:v>9.870000000000001</c:v>
                </c:pt>
                <c:pt idx="987">
                  <c:v>9.8800000000000008</c:v>
                </c:pt>
                <c:pt idx="988">
                  <c:v>9.89</c:v>
                </c:pt>
                <c:pt idx="989">
                  <c:v>9.9</c:v>
                </c:pt>
                <c:pt idx="990">
                  <c:v>9.91</c:v>
                </c:pt>
                <c:pt idx="991">
                  <c:v>9.92</c:v>
                </c:pt>
                <c:pt idx="992">
                  <c:v>9.93</c:v>
                </c:pt>
                <c:pt idx="993">
                  <c:v>9.94</c:v>
                </c:pt>
                <c:pt idx="994">
                  <c:v>9.9500000000000011</c:v>
                </c:pt>
                <c:pt idx="995">
                  <c:v>9.9600000000000009</c:v>
                </c:pt>
                <c:pt idx="996">
                  <c:v>9.9700000000000006</c:v>
                </c:pt>
                <c:pt idx="997">
                  <c:v>9.98</c:v>
                </c:pt>
                <c:pt idx="998">
                  <c:v>9.99</c:v>
                </c:pt>
                <c:pt idx="999">
                  <c:v>10</c:v>
                </c:pt>
                <c:pt idx="1000">
                  <c:v>10.01</c:v>
                </c:pt>
                <c:pt idx="1001">
                  <c:v>10.02</c:v>
                </c:pt>
                <c:pt idx="1002">
                  <c:v>10.029999999999999</c:v>
                </c:pt>
                <c:pt idx="1003">
                  <c:v>10.040000000000001</c:v>
                </c:pt>
                <c:pt idx="1004">
                  <c:v>10.050000000000001</c:v>
                </c:pt>
                <c:pt idx="1005">
                  <c:v>10.06</c:v>
                </c:pt>
                <c:pt idx="1006">
                  <c:v>10.07</c:v>
                </c:pt>
                <c:pt idx="1007">
                  <c:v>10.08</c:v>
                </c:pt>
                <c:pt idx="1008">
                  <c:v>10.09</c:v>
                </c:pt>
                <c:pt idx="1009">
                  <c:v>10.1</c:v>
                </c:pt>
                <c:pt idx="1010">
                  <c:v>10.11</c:v>
                </c:pt>
                <c:pt idx="1011">
                  <c:v>10.120000000000001</c:v>
                </c:pt>
                <c:pt idx="1012">
                  <c:v>10.130000000000001</c:v>
                </c:pt>
                <c:pt idx="1013">
                  <c:v>10.14</c:v>
                </c:pt>
                <c:pt idx="1014">
                  <c:v>10.15</c:v>
                </c:pt>
                <c:pt idx="1015">
                  <c:v>10.16</c:v>
                </c:pt>
                <c:pt idx="1016">
                  <c:v>10.17</c:v>
                </c:pt>
                <c:pt idx="1017">
                  <c:v>10.18</c:v>
                </c:pt>
                <c:pt idx="1018">
                  <c:v>10.19</c:v>
                </c:pt>
                <c:pt idx="1019">
                  <c:v>10.200000000000001</c:v>
                </c:pt>
                <c:pt idx="1020">
                  <c:v>10.210000000000001</c:v>
                </c:pt>
                <c:pt idx="1021">
                  <c:v>10.220000000000001</c:v>
                </c:pt>
                <c:pt idx="1022">
                  <c:v>10.23</c:v>
                </c:pt>
                <c:pt idx="1023">
                  <c:v>10.24</c:v>
                </c:pt>
                <c:pt idx="1024">
                  <c:v>10.25</c:v>
                </c:pt>
                <c:pt idx="1025">
                  <c:v>10.26</c:v>
                </c:pt>
                <c:pt idx="1026">
                  <c:v>10.27</c:v>
                </c:pt>
                <c:pt idx="1027">
                  <c:v>10.28</c:v>
                </c:pt>
                <c:pt idx="1028">
                  <c:v>10.290000000000001</c:v>
                </c:pt>
                <c:pt idx="1029">
                  <c:v>10.3</c:v>
                </c:pt>
                <c:pt idx="1030">
                  <c:v>10.31</c:v>
                </c:pt>
                <c:pt idx="1031">
                  <c:v>10.32</c:v>
                </c:pt>
                <c:pt idx="1032">
                  <c:v>10.33</c:v>
                </c:pt>
                <c:pt idx="1033">
                  <c:v>10.34</c:v>
                </c:pt>
                <c:pt idx="1034">
                  <c:v>10.35</c:v>
                </c:pt>
                <c:pt idx="1035">
                  <c:v>10.36</c:v>
                </c:pt>
                <c:pt idx="1036">
                  <c:v>10.370000000000001</c:v>
                </c:pt>
                <c:pt idx="1037">
                  <c:v>10.38</c:v>
                </c:pt>
                <c:pt idx="1038">
                  <c:v>10.39</c:v>
                </c:pt>
                <c:pt idx="1039">
                  <c:v>10.4</c:v>
                </c:pt>
                <c:pt idx="1040">
                  <c:v>10.41</c:v>
                </c:pt>
                <c:pt idx="1041">
                  <c:v>10.42</c:v>
                </c:pt>
                <c:pt idx="1042">
                  <c:v>10.43</c:v>
                </c:pt>
                <c:pt idx="1043">
                  <c:v>10.44</c:v>
                </c:pt>
                <c:pt idx="1044">
                  <c:v>10.450000000000001</c:v>
                </c:pt>
                <c:pt idx="1045">
                  <c:v>10.46</c:v>
                </c:pt>
                <c:pt idx="1046">
                  <c:v>10.47</c:v>
                </c:pt>
                <c:pt idx="1047">
                  <c:v>10.48</c:v>
                </c:pt>
                <c:pt idx="1048">
                  <c:v>10.49</c:v>
                </c:pt>
                <c:pt idx="1049">
                  <c:v>10.5</c:v>
                </c:pt>
                <c:pt idx="1050">
                  <c:v>10.51</c:v>
                </c:pt>
                <c:pt idx="1051">
                  <c:v>10.52</c:v>
                </c:pt>
                <c:pt idx="1052">
                  <c:v>10.53</c:v>
                </c:pt>
                <c:pt idx="1053">
                  <c:v>10.540000000000001</c:v>
                </c:pt>
                <c:pt idx="1054">
                  <c:v>10.55</c:v>
                </c:pt>
                <c:pt idx="1055">
                  <c:v>10.56</c:v>
                </c:pt>
                <c:pt idx="1056">
                  <c:v>10.57</c:v>
                </c:pt>
                <c:pt idx="1057">
                  <c:v>10.58</c:v>
                </c:pt>
                <c:pt idx="1058">
                  <c:v>10.59</c:v>
                </c:pt>
                <c:pt idx="1059">
                  <c:v>10.6</c:v>
                </c:pt>
                <c:pt idx="1060">
                  <c:v>10.61</c:v>
                </c:pt>
                <c:pt idx="1061">
                  <c:v>10.620000000000001</c:v>
                </c:pt>
                <c:pt idx="1062">
                  <c:v>10.63</c:v>
                </c:pt>
                <c:pt idx="1063">
                  <c:v>10.64</c:v>
                </c:pt>
                <c:pt idx="1064">
                  <c:v>10.65</c:v>
                </c:pt>
                <c:pt idx="1065">
                  <c:v>10.66</c:v>
                </c:pt>
                <c:pt idx="1066">
                  <c:v>10.67</c:v>
                </c:pt>
                <c:pt idx="1067">
                  <c:v>10.68</c:v>
                </c:pt>
                <c:pt idx="1068">
                  <c:v>10.69</c:v>
                </c:pt>
                <c:pt idx="1069">
                  <c:v>10.700000000000001</c:v>
                </c:pt>
                <c:pt idx="1070">
                  <c:v>10.71</c:v>
                </c:pt>
                <c:pt idx="1071">
                  <c:v>10.72</c:v>
                </c:pt>
                <c:pt idx="1072">
                  <c:v>10.73</c:v>
                </c:pt>
                <c:pt idx="1073">
                  <c:v>10.74</c:v>
                </c:pt>
                <c:pt idx="1074">
                  <c:v>10.75</c:v>
                </c:pt>
                <c:pt idx="1075">
                  <c:v>10.76</c:v>
                </c:pt>
                <c:pt idx="1076">
                  <c:v>10.77</c:v>
                </c:pt>
                <c:pt idx="1077">
                  <c:v>10.78</c:v>
                </c:pt>
                <c:pt idx="1078">
                  <c:v>10.790000000000001</c:v>
                </c:pt>
                <c:pt idx="1079">
                  <c:v>10.8</c:v>
                </c:pt>
                <c:pt idx="1080">
                  <c:v>10.81</c:v>
                </c:pt>
                <c:pt idx="1081">
                  <c:v>10.82</c:v>
                </c:pt>
                <c:pt idx="1082">
                  <c:v>10.83</c:v>
                </c:pt>
                <c:pt idx="1083">
                  <c:v>10.84</c:v>
                </c:pt>
                <c:pt idx="1084">
                  <c:v>10.85</c:v>
                </c:pt>
                <c:pt idx="1085">
                  <c:v>10.86</c:v>
                </c:pt>
                <c:pt idx="1086">
                  <c:v>10.870000000000001</c:v>
                </c:pt>
                <c:pt idx="1087">
                  <c:v>10.88</c:v>
                </c:pt>
                <c:pt idx="1088">
                  <c:v>10.89</c:v>
                </c:pt>
                <c:pt idx="1089">
                  <c:v>10.9</c:v>
                </c:pt>
                <c:pt idx="1090">
                  <c:v>10.91</c:v>
                </c:pt>
                <c:pt idx="1091">
                  <c:v>10.92</c:v>
                </c:pt>
                <c:pt idx="1092">
                  <c:v>10.93</c:v>
                </c:pt>
                <c:pt idx="1093">
                  <c:v>10.94</c:v>
                </c:pt>
                <c:pt idx="1094">
                  <c:v>10.950000000000001</c:v>
                </c:pt>
                <c:pt idx="1095">
                  <c:v>10.96</c:v>
                </c:pt>
                <c:pt idx="1096">
                  <c:v>10.97</c:v>
                </c:pt>
                <c:pt idx="1097">
                  <c:v>10.98</c:v>
                </c:pt>
                <c:pt idx="1098">
                  <c:v>10.99</c:v>
                </c:pt>
                <c:pt idx="1099">
                  <c:v>11</c:v>
                </c:pt>
                <c:pt idx="1100">
                  <c:v>11.01</c:v>
                </c:pt>
                <c:pt idx="1101">
                  <c:v>11.02</c:v>
                </c:pt>
                <c:pt idx="1102">
                  <c:v>11.03</c:v>
                </c:pt>
                <c:pt idx="1103">
                  <c:v>11.040000000000001</c:v>
                </c:pt>
                <c:pt idx="1104">
                  <c:v>11.05</c:v>
                </c:pt>
                <c:pt idx="1105">
                  <c:v>11.06</c:v>
                </c:pt>
                <c:pt idx="1106">
                  <c:v>11.07</c:v>
                </c:pt>
                <c:pt idx="1107">
                  <c:v>11.08</c:v>
                </c:pt>
                <c:pt idx="1108">
                  <c:v>11.09</c:v>
                </c:pt>
                <c:pt idx="1109">
                  <c:v>11.1</c:v>
                </c:pt>
                <c:pt idx="1110">
                  <c:v>11.11</c:v>
                </c:pt>
                <c:pt idx="1111">
                  <c:v>11.120000000000001</c:v>
                </c:pt>
                <c:pt idx="1112">
                  <c:v>11.13</c:v>
                </c:pt>
                <c:pt idx="1113">
                  <c:v>11.14</c:v>
                </c:pt>
                <c:pt idx="1114">
                  <c:v>11.15</c:v>
                </c:pt>
                <c:pt idx="1115">
                  <c:v>11.16</c:v>
                </c:pt>
                <c:pt idx="1116">
                  <c:v>11.17</c:v>
                </c:pt>
                <c:pt idx="1117">
                  <c:v>11.18</c:v>
                </c:pt>
                <c:pt idx="1118">
                  <c:v>11.19</c:v>
                </c:pt>
                <c:pt idx="1119">
                  <c:v>11.200000000000001</c:v>
                </c:pt>
                <c:pt idx="1120">
                  <c:v>11.21</c:v>
                </c:pt>
                <c:pt idx="1121">
                  <c:v>11.22</c:v>
                </c:pt>
                <c:pt idx="1122">
                  <c:v>11.23</c:v>
                </c:pt>
                <c:pt idx="1123">
                  <c:v>11.24</c:v>
                </c:pt>
                <c:pt idx="1124">
                  <c:v>11.25</c:v>
                </c:pt>
                <c:pt idx="1125">
                  <c:v>11.26</c:v>
                </c:pt>
                <c:pt idx="1126">
                  <c:v>11.27</c:v>
                </c:pt>
                <c:pt idx="1127">
                  <c:v>11.28</c:v>
                </c:pt>
                <c:pt idx="1128">
                  <c:v>11.290000000000001</c:v>
                </c:pt>
                <c:pt idx="1129">
                  <c:v>11.3</c:v>
                </c:pt>
                <c:pt idx="1130">
                  <c:v>11.31</c:v>
                </c:pt>
                <c:pt idx="1131">
                  <c:v>11.32</c:v>
                </c:pt>
                <c:pt idx="1132">
                  <c:v>11.33</c:v>
                </c:pt>
                <c:pt idx="1133">
                  <c:v>11.34</c:v>
                </c:pt>
                <c:pt idx="1134">
                  <c:v>11.35</c:v>
                </c:pt>
                <c:pt idx="1135">
                  <c:v>11.36</c:v>
                </c:pt>
                <c:pt idx="1136">
                  <c:v>11.370000000000001</c:v>
                </c:pt>
                <c:pt idx="1137">
                  <c:v>11.38</c:v>
                </c:pt>
                <c:pt idx="1138">
                  <c:v>11.39</c:v>
                </c:pt>
                <c:pt idx="1139">
                  <c:v>11.4</c:v>
                </c:pt>
                <c:pt idx="1140">
                  <c:v>11.41</c:v>
                </c:pt>
                <c:pt idx="1141">
                  <c:v>11.42</c:v>
                </c:pt>
                <c:pt idx="1142">
                  <c:v>11.43</c:v>
                </c:pt>
                <c:pt idx="1143">
                  <c:v>11.44</c:v>
                </c:pt>
                <c:pt idx="1144">
                  <c:v>11.450000000000001</c:v>
                </c:pt>
                <c:pt idx="1145">
                  <c:v>11.46</c:v>
                </c:pt>
                <c:pt idx="1146">
                  <c:v>11.47</c:v>
                </c:pt>
                <c:pt idx="1147">
                  <c:v>11.48</c:v>
                </c:pt>
                <c:pt idx="1148">
                  <c:v>11.49</c:v>
                </c:pt>
                <c:pt idx="1149">
                  <c:v>11.5</c:v>
                </c:pt>
                <c:pt idx="1150">
                  <c:v>11.51</c:v>
                </c:pt>
                <c:pt idx="1151">
                  <c:v>11.52</c:v>
                </c:pt>
                <c:pt idx="1152">
                  <c:v>11.53</c:v>
                </c:pt>
                <c:pt idx="1153">
                  <c:v>11.540000000000001</c:v>
                </c:pt>
                <c:pt idx="1154">
                  <c:v>11.55</c:v>
                </c:pt>
                <c:pt idx="1155">
                  <c:v>11.56</c:v>
                </c:pt>
                <c:pt idx="1156">
                  <c:v>11.57</c:v>
                </c:pt>
                <c:pt idx="1157">
                  <c:v>11.58</c:v>
                </c:pt>
                <c:pt idx="1158">
                  <c:v>11.59</c:v>
                </c:pt>
                <c:pt idx="1159">
                  <c:v>11.6</c:v>
                </c:pt>
                <c:pt idx="1160">
                  <c:v>11.61</c:v>
                </c:pt>
                <c:pt idx="1161">
                  <c:v>11.620000000000001</c:v>
                </c:pt>
                <c:pt idx="1162">
                  <c:v>11.63</c:v>
                </c:pt>
                <c:pt idx="1163">
                  <c:v>11.64</c:v>
                </c:pt>
                <c:pt idx="1164">
                  <c:v>11.65</c:v>
                </c:pt>
                <c:pt idx="1165">
                  <c:v>11.66</c:v>
                </c:pt>
                <c:pt idx="1166">
                  <c:v>11.67</c:v>
                </c:pt>
                <c:pt idx="1167">
                  <c:v>11.68</c:v>
                </c:pt>
                <c:pt idx="1168">
                  <c:v>11.69</c:v>
                </c:pt>
                <c:pt idx="1169">
                  <c:v>11.700000000000001</c:v>
                </c:pt>
                <c:pt idx="1170">
                  <c:v>11.71</c:v>
                </c:pt>
                <c:pt idx="1171">
                  <c:v>11.72</c:v>
                </c:pt>
                <c:pt idx="1172">
                  <c:v>11.73</c:v>
                </c:pt>
                <c:pt idx="1173">
                  <c:v>11.74</c:v>
                </c:pt>
                <c:pt idx="1174">
                  <c:v>11.75</c:v>
                </c:pt>
                <c:pt idx="1175">
                  <c:v>11.76</c:v>
                </c:pt>
                <c:pt idx="1176">
                  <c:v>11.77</c:v>
                </c:pt>
                <c:pt idx="1177">
                  <c:v>11.78</c:v>
                </c:pt>
                <c:pt idx="1178">
                  <c:v>11.790000000000001</c:v>
                </c:pt>
                <c:pt idx="1179">
                  <c:v>11.8</c:v>
                </c:pt>
                <c:pt idx="1180">
                  <c:v>11.81</c:v>
                </c:pt>
                <c:pt idx="1181">
                  <c:v>11.82</c:v>
                </c:pt>
                <c:pt idx="1182">
                  <c:v>11.83</c:v>
                </c:pt>
                <c:pt idx="1183">
                  <c:v>11.84</c:v>
                </c:pt>
                <c:pt idx="1184">
                  <c:v>11.85</c:v>
                </c:pt>
                <c:pt idx="1185">
                  <c:v>11.86</c:v>
                </c:pt>
                <c:pt idx="1186">
                  <c:v>11.870000000000001</c:v>
                </c:pt>
                <c:pt idx="1187">
                  <c:v>11.88</c:v>
                </c:pt>
                <c:pt idx="1188">
                  <c:v>11.89</c:v>
                </c:pt>
                <c:pt idx="1189">
                  <c:v>11.9</c:v>
                </c:pt>
                <c:pt idx="1190">
                  <c:v>11.91</c:v>
                </c:pt>
                <c:pt idx="1191">
                  <c:v>11.92</c:v>
                </c:pt>
                <c:pt idx="1192">
                  <c:v>11.93</c:v>
                </c:pt>
                <c:pt idx="1193">
                  <c:v>11.94</c:v>
                </c:pt>
                <c:pt idx="1194">
                  <c:v>11.950000000000001</c:v>
                </c:pt>
                <c:pt idx="1195">
                  <c:v>11.96</c:v>
                </c:pt>
                <c:pt idx="1196">
                  <c:v>11.97</c:v>
                </c:pt>
                <c:pt idx="1197">
                  <c:v>11.98</c:v>
                </c:pt>
                <c:pt idx="1198">
                  <c:v>11.99</c:v>
                </c:pt>
                <c:pt idx="1199">
                  <c:v>12</c:v>
                </c:pt>
                <c:pt idx="1200">
                  <c:v>12.01</c:v>
                </c:pt>
                <c:pt idx="1201">
                  <c:v>12.02</c:v>
                </c:pt>
                <c:pt idx="1202">
                  <c:v>12.030000000000001</c:v>
                </c:pt>
                <c:pt idx="1203">
                  <c:v>12.040000000000001</c:v>
                </c:pt>
                <c:pt idx="1204">
                  <c:v>12.05</c:v>
                </c:pt>
                <c:pt idx="1205">
                  <c:v>12.06</c:v>
                </c:pt>
                <c:pt idx="1206">
                  <c:v>12.07</c:v>
                </c:pt>
                <c:pt idx="1207">
                  <c:v>12.08</c:v>
                </c:pt>
                <c:pt idx="1208">
                  <c:v>12.09</c:v>
                </c:pt>
                <c:pt idx="1209">
                  <c:v>12.1</c:v>
                </c:pt>
                <c:pt idx="1210">
                  <c:v>12.11</c:v>
                </c:pt>
                <c:pt idx="1211">
                  <c:v>12.120000000000001</c:v>
                </c:pt>
                <c:pt idx="1212">
                  <c:v>12.13</c:v>
                </c:pt>
                <c:pt idx="1213">
                  <c:v>12.14</c:v>
                </c:pt>
                <c:pt idx="1214">
                  <c:v>12.15</c:v>
                </c:pt>
                <c:pt idx="1215">
                  <c:v>12.16</c:v>
                </c:pt>
                <c:pt idx="1216">
                  <c:v>12.17</c:v>
                </c:pt>
                <c:pt idx="1217">
                  <c:v>12.18</c:v>
                </c:pt>
                <c:pt idx="1218">
                  <c:v>12.19</c:v>
                </c:pt>
                <c:pt idx="1219">
                  <c:v>12.200000000000001</c:v>
                </c:pt>
                <c:pt idx="1220">
                  <c:v>12.21</c:v>
                </c:pt>
                <c:pt idx="1221">
                  <c:v>12.22</c:v>
                </c:pt>
                <c:pt idx="1222">
                  <c:v>12.23</c:v>
                </c:pt>
                <c:pt idx="1223">
                  <c:v>12.24</c:v>
                </c:pt>
                <c:pt idx="1224">
                  <c:v>12.25</c:v>
                </c:pt>
                <c:pt idx="1225">
                  <c:v>12.26</c:v>
                </c:pt>
                <c:pt idx="1226">
                  <c:v>12.27</c:v>
                </c:pt>
                <c:pt idx="1227">
                  <c:v>12.280000000000001</c:v>
                </c:pt>
                <c:pt idx="1228">
                  <c:v>12.290000000000001</c:v>
                </c:pt>
                <c:pt idx="1229">
                  <c:v>12.3</c:v>
                </c:pt>
                <c:pt idx="1230">
                  <c:v>12.31</c:v>
                </c:pt>
                <c:pt idx="1231">
                  <c:v>12.32</c:v>
                </c:pt>
                <c:pt idx="1232">
                  <c:v>12.33</c:v>
                </c:pt>
                <c:pt idx="1233">
                  <c:v>12.34</c:v>
                </c:pt>
                <c:pt idx="1234">
                  <c:v>12.35</c:v>
                </c:pt>
                <c:pt idx="1235">
                  <c:v>12.36</c:v>
                </c:pt>
                <c:pt idx="1236">
                  <c:v>12.370000000000001</c:v>
                </c:pt>
                <c:pt idx="1237">
                  <c:v>12.38</c:v>
                </c:pt>
                <c:pt idx="1238">
                  <c:v>12.39</c:v>
                </c:pt>
                <c:pt idx="1239">
                  <c:v>12.4</c:v>
                </c:pt>
                <c:pt idx="1240">
                  <c:v>12.41</c:v>
                </c:pt>
                <c:pt idx="1241">
                  <c:v>12.42</c:v>
                </c:pt>
                <c:pt idx="1242">
                  <c:v>12.43</c:v>
                </c:pt>
                <c:pt idx="1243">
                  <c:v>12.44</c:v>
                </c:pt>
                <c:pt idx="1244">
                  <c:v>12.450000000000001</c:v>
                </c:pt>
                <c:pt idx="1245">
                  <c:v>12.46</c:v>
                </c:pt>
                <c:pt idx="1246">
                  <c:v>12.47</c:v>
                </c:pt>
                <c:pt idx="1247">
                  <c:v>12.48</c:v>
                </c:pt>
                <c:pt idx="1248">
                  <c:v>12.49</c:v>
                </c:pt>
                <c:pt idx="1249">
                  <c:v>12.5</c:v>
                </c:pt>
                <c:pt idx="1250">
                  <c:v>12.51</c:v>
                </c:pt>
                <c:pt idx="1251">
                  <c:v>12.52</c:v>
                </c:pt>
                <c:pt idx="1252">
                  <c:v>12.530000000000001</c:v>
                </c:pt>
                <c:pt idx="1253">
                  <c:v>12.540000000000001</c:v>
                </c:pt>
                <c:pt idx="1254">
                  <c:v>12.55</c:v>
                </c:pt>
                <c:pt idx="1255">
                  <c:v>12.56</c:v>
                </c:pt>
                <c:pt idx="1256">
                  <c:v>12.57</c:v>
                </c:pt>
                <c:pt idx="1257">
                  <c:v>12.58</c:v>
                </c:pt>
                <c:pt idx="1258">
                  <c:v>12.59</c:v>
                </c:pt>
                <c:pt idx="1259">
                  <c:v>12.6</c:v>
                </c:pt>
                <c:pt idx="1260">
                  <c:v>12.61</c:v>
                </c:pt>
                <c:pt idx="1261">
                  <c:v>12.620000000000001</c:v>
                </c:pt>
                <c:pt idx="1262">
                  <c:v>12.63</c:v>
                </c:pt>
                <c:pt idx="1263">
                  <c:v>12.64</c:v>
                </c:pt>
                <c:pt idx="1264">
                  <c:v>12.65</c:v>
                </c:pt>
                <c:pt idx="1265">
                  <c:v>12.66</c:v>
                </c:pt>
                <c:pt idx="1266">
                  <c:v>12.67</c:v>
                </c:pt>
                <c:pt idx="1267">
                  <c:v>12.68</c:v>
                </c:pt>
                <c:pt idx="1268">
                  <c:v>12.69</c:v>
                </c:pt>
                <c:pt idx="1269">
                  <c:v>12.700000000000001</c:v>
                </c:pt>
                <c:pt idx="1270">
                  <c:v>12.71</c:v>
                </c:pt>
                <c:pt idx="1271">
                  <c:v>12.72</c:v>
                </c:pt>
                <c:pt idx="1272">
                  <c:v>12.73</c:v>
                </c:pt>
                <c:pt idx="1273">
                  <c:v>12.74</c:v>
                </c:pt>
                <c:pt idx="1274">
                  <c:v>12.75</c:v>
                </c:pt>
                <c:pt idx="1275">
                  <c:v>12.76</c:v>
                </c:pt>
                <c:pt idx="1276">
                  <c:v>12.77</c:v>
                </c:pt>
                <c:pt idx="1277">
                  <c:v>12.780000000000001</c:v>
                </c:pt>
                <c:pt idx="1278">
                  <c:v>12.790000000000001</c:v>
                </c:pt>
                <c:pt idx="1279">
                  <c:v>12.8</c:v>
                </c:pt>
                <c:pt idx="1280">
                  <c:v>12.81</c:v>
                </c:pt>
                <c:pt idx="1281">
                  <c:v>12.82</c:v>
                </c:pt>
                <c:pt idx="1282">
                  <c:v>12.83</c:v>
                </c:pt>
                <c:pt idx="1283">
                  <c:v>12.84</c:v>
                </c:pt>
                <c:pt idx="1284">
                  <c:v>12.85</c:v>
                </c:pt>
                <c:pt idx="1285">
                  <c:v>12.86</c:v>
                </c:pt>
                <c:pt idx="1286">
                  <c:v>12.870000000000001</c:v>
                </c:pt>
                <c:pt idx="1287">
                  <c:v>12.88</c:v>
                </c:pt>
                <c:pt idx="1288">
                  <c:v>12.89</c:v>
                </c:pt>
                <c:pt idx="1289">
                  <c:v>12.9</c:v>
                </c:pt>
                <c:pt idx="1290">
                  <c:v>12.91</c:v>
                </c:pt>
                <c:pt idx="1291">
                  <c:v>12.92</c:v>
                </c:pt>
                <c:pt idx="1292">
                  <c:v>12.93</c:v>
                </c:pt>
                <c:pt idx="1293">
                  <c:v>12.94</c:v>
                </c:pt>
                <c:pt idx="1294">
                  <c:v>12.950000000000001</c:v>
                </c:pt>
                <c:pt idx="1295">
                  <c:v>12.96</c:v>
                </c:pt>
                <c:pt idx="1296">
                  <c:v>12.97</c:v>
                </c:pt>
                <c:pt idx="1297">
                  <c:v>12.98</c:v>
                </c:pt>
                <c:pt idx="1298">
                  <c:v>12.99</c:v>
                </c:pt>
                <c:pt idx="1299">
                  <c:v>13</c:v>
                </c:pt>
                <c:pt idx="1300">
                  <c:v>13.01</c:v>
                </c:pt>
                <c:pt idx="1301">
                  <c:v>13.02</c:v>
                </c:pt>
                <c:pt idx="1302">
                  <c:v>13.030000000000001</c:v>
                </c:pt>
                <c:pt idx="1303">
                  <c:v>13.040000000000001</c:v>
                </c:pt>
                <c:pt idx="1304">
                  <c:v>13.05</c:v>
                </c:pt>
                <c:pt idx="1305">
                  <c:v>13.06</c:v>
                </c:pt>
                <c:pt idx="1306">
                  <c:v>13.07</c:v>
                </c:pt>
                <c:pt idx="1307">
                  <c:v>13.08</c:v>
                </c:pt>
                <c:pt idx="1308">
                  <c:v>13.09</c:v>
                </c:pt>
                <c:pt idx="1309">
                  <c:v>13.1</c:v>
                </c:pt>
                <c:pt idx="1310">
                  <c:v>13.11</c:v>
                </c:pt>
                <c:pt idx="1311">
                  <c:v>13.120000000000001</c:v>
                </c:pt>
                <c:pt idx="1312">
                  <c:v>13.13</c:v>
                </c:pt>
                <c:pt idx="1313">
                  <c:v>13.14</c:v>
                </c:pt>
                <c:pt idx="1314">
                  <c:v>13.15</c:v>
                </c:pt>
                <c:pt idx="1315">
                  <c:v>13.16</c:v>
                </c:pt>
                <c:pt idx="1316">
                  <c:v>13.17</c:v>
                </c:pt>
                <c:pt idx="1317">
                  <c:v>13.18</c:v>
                </c:pt>
                <c:pt idx="1318">
                  <c:v>13.19</c:v>
                </c:pt>
                <c:pt idx="1319">
                  <c:v>13.200000000000001</c:v>
                </c:pt>
                <c:pt idx="1320">
                  <c:v>13.21</c:v>
                </c:pt>
                <c:pt idx="1321">
                  <c:v>13.22</c:v>
                </c:pt>
                <c:pt idx="1322">
                  <c:v>13.23</c:v>
                </c:pt>
                <c:pt idx="1323">
                  <c:v>13.24</c:v>
                </c:pt>
                <c:pt idx="1324">
                  <c:v>13.25</c:v>
                </c:pt>
                <c:pt idx="1325">
                  <c:v>13.26</c:v>
                </c:pt>
                <c:pt idx="1326">
                  <c:v>13.27</c:v>
                </c:pt>
                <c:pt idx="1327">
                  <c:v>13.280000000000001</c:v>
                </c:pt>
                <c:pt idx="1328">
                  <c:v>13.290000000000001</c:v>
                </c:pt>
                <c:pt idx="1329">
                  <c:v>13.3</c:v>
                </c:pt>
                <c:pt idx="1330">
                  <c:v>13.31</c:v>
                </c:pt>
                <c:pt idx="1331">
                  <c:v>13.32</c:v>
                </c:pt>
                <c:pt idx="1332">
                  <c:v>13.33</c:v>
                </c:pt>
                <c:pt idx="1333">
                  <c:v>13.34</c:v>
                </c:pt>
                <c:pt idx="1334">
                  <c:v>13.35</c:v>
                </c:pt>
                <c:pt idx="1335">
                  <c:v>13.36</c:v>
                </c:pt>
                <c:pt idx="1336">
                  <c:v>13.370000000000001</c:v>
                </c:pt>
                <c:pt idx="1337">
                  <c:v>13.38</c:v>
                </c:pt>
                <c:pt idx="1338">
                  <c:v>13.39</c:v>
                </c:pt>
                <c:pt idx="1339">
                  <c:v>13.4</c:v>
                </c:pt>
                <c:pt idx="1340">
                  <c:v>13.41</c:v>
                </c:pt>
                <c:pt idx="1341">
                  <c:v>13.42</c:v>
                </c:pt>
                <c:pt idx="1342">
                  <c:v>13.43</c:v>
                </c:pt>
                <c:pt idx="1343">
                  <c:v>13.44</c:v>
                </c:pt>
                <c:pt idx="1344">
                  <c:v>13.450000000000001</c:v>
                </c:pt>
                <c:pt idx="1345">
                  <c:v>13.46</c:v>
                </c:pt>
                <c:pt idx="1346">
                  <c:v>13.47</c:v>
                </c:pt>
                <c:pt idx="1347">
                  <c:v>13.48</c:v>
                </c:pt>
                <c:pt idx="1348">
                  <c:v>13.49</c:v>
                </c:pt>
                <c:pt idx="1349">
                  <c:v>13.5</c:v>
                </c:pt>
                <c:pt idx="1350">
                  <c:v>13.51</c:v>
                </c:pt>
                <c:pt idx="1351">
                  <c:v>13.52</c:v>
                </c:pt>
                <c:pt idx="1352">
                  <c:v>13.530000000000001</c:v>
                </c:pt>
                <c:pt idx="1353">
                  <c:v>13.540000000000001</c:v>
                </c:pt>
                <c:pt idx="1354">
                  <c:v>13.55</c:v>
                </c:pt>
                <c:pt idx="1355">
                  <c:v>13.56</c:v>
                </c:pt>
                <c:pt idx="1356">
                  <c:v>13.57</c:v>
                </c:pt>
                <c:pt idx="1357">
                  <c:v>13.58</c:v>
                </c:pt>
                <c:pt idx="1358">
                  <c:v>13.59</c:v>
                </c:pt>
                <c:pt idx="1359">
                  <c:v>13.6</c:v>
                </c:pt>
                <c:pt idx="1360">
                  <c:v>13.61</c:v>
                </c:pt>
                <c:pt idx="1361">
                  <c:v>13.620000000000001</c:v>
                </c:pt>
                <c:pt idx="1362">
                  <c:v>13.63</c:v>
                </c:pt>
                <c:pt idx="1363">
                  <c:v>13.64</c:v>
                </c:pt>
                <c:pt idx="1364">
                  <c:v>13.65</c:v>
                </c:pt>
                <c:pt idx="1365">
                  <c:v>13.66</c:v>
                </c:pt>
                <c:pt idx="1366">
                  <c:v>13.67</c:v>
                </c:pt>
                <c:pt idx="1367">
                  <c:v>13.68</c:v>
                </c:pt>
                <c:pt idx="1368">
                  <c:v>13.69</c:v>
                </c:pt>
                <c:pt idx="1369">
                  <c:v>13.700000000000001</c:v>
                </c:pt>
                <c:pt idx="1370">
                  <c:v>13.71</c:v>
                </c:pt>
                <c:pt idx="1371">
                  <c:v>13.72</c:v>
                </c:pt>
                <c:pt idx="1372">
                  <c:v>13.73</c:v>
                </c:pt>
                <c:pt idx="1373">
                  <c:v>13.74</c:v>
                </c:pt>
                <c:pt idx="1374">
                  <c:v>13.75</c:v>
                </c:pt>
                <c:pt idx="1375">
                  <c:v>13.76</c:v>
                </c:pt>
                <c:pt idx="1376">
                  <c:v>13.77</c:v>
                </c:pt>
                <c:pt idx="1377">
                  <c:v>13.780000000000001</c:v>
                </c:pt>
                <c:pt idx="1378">
                  <c:v>13.790000000000001</c:v>
                </c:pt>
                <c:pt idx="1379">
                  <c:v>13.8</c:v>
                </c:pt>
                <c:pt idx="1380">
                  <c:v>13.81</c:v>
                </c:pt>
                <c:pt idx="1381">
                  <c:v>13.82</c:v>
                </c:pt>
                <c:pt idx="1382">
                  <c:v>13.83</c:v>
                </c:pt>
                <c:pt idx="1383">
                  <c:v>13.84</c:v>
                </c:pt>
                <c:pt idx="1384">
                  <c:v>13.85</c:v>
                </c:pt>
                <c:pt idx="1385">
                  <c:v>13.86</c:v>
                </c:pt>
                <c:pt idx="1386">
                  <c:v>13.870000000000001</c:v>
                </c:pt>
                <c:pt idx="1387">
                  <c:v>13.88</c:v>
                </c:pt>
                <c:pt idx="1388">
                  <c:v>13.89</c:v>
                </c:pt>
                <c:pt idx="1389">
                  <c:v>13.9</c:v>
                </c:pt>
                <c:pt idx="1390">
                  <c:v>13.91</c:v>
                </c:pt>
                <c:pt idx="1391">
                  <c:v>13.92</c:v>
                </c:pt>
                <c:pt idx="1392">
                  <c:v>13.93</c:v>
                </c:pt>
                <c:pt idx="1393">
                  <c:v>13.94</c:v>
                </c:pt>
                <c:pt idx="1394">
                  <c:v>13.950000000000001</c:v>
                </c:pt>
                <c:pt idx="1395">
                  <c:v>13.96</c:v>
                </c:pt>
                <c:pt idx="1396">
                  <c:v>13.97</c:v>
                </c:pt>
                <c:pt idx="1397">
                  <c:v>13.98</c:v>
                </c:pt>
                <c:pt idx="1398">
                  <c:v>13.99</c:v>
                </c:pt>
                <c:pt idx="1399">
                  <c:v>14</c:v>
                </c:pt>
                <c:pt idx="1400">
                  <c:v>14.01</c:v>
                </c:pt>
                <c:pt idx="1401">
                  <c:v>14.02</c:v>
                </c:pt>
                <c:pt idx="1402">
                  <c:v>14.030000000000001</c:v>
                </c:pt>
                <c:pt idx="1403">
                  <c:v>14.040000000000001</c:v>
                </c:pt>
                <c:pt idx="1404">
                  <c:v>14.05</c:v>
                </c:pt>
                <c:pt idx="1405">
                  <c:v>14.06</c:v>
                </c:pt>
                <c:pt idx="1406">
                  <c:v>14.07</c:v>
                </c:pt>
                <c:pt idx="1407">
                  <c:v>14.08</c:v>
                </c:pt>
                <c:pt idx="1408">
                  <c:v>14.09</c:v>
                </c:pt>
                <c:pt idx="1409">
                  <c:v>14.1</c:v>
                </c:pt>
                <c:pt idx="1410">
                  <c:v>14.11</c:v>
                </c:pt>
                <c:pt idx="1411">
                  <c:v>14.120000000000001</c:v>
                </c:pt>
                <c:pt idx="1412">
                  <c:v>14.13</c:v>
                </c:pt>
                <c:pt idx="1413">
                  <c:v>14.14</c:v>
                </c:pt>
                <c:pt idx="1414">
                  <c:v>14.15</c:v>
                </c:pt>
                <c:pt idx="1415">
                  <c:v>14.16</c:v>
                </c:pt>
                <c:pt idx="1416">
                  <c:v>14.17</c:v>
                </c:pt>
                <c:pt idx="1417">
                  <c:v>14.18</c:v>
                </c:pt>
                <c:pt idx="1418">
                  <c:v>14.19</c:v>
                </c:pt>
                <c:pt idx="1419">
                  <c:v>14.200000000000001</c:v>
                </c:pt>
                <c:pt idx="1420">
                  <c:v>14.21</c:v>
                </c:pt>
                <c:pt idx="1421">
                  <c:v>14.22</c:v>
                </c:pt>
                <c:pt idx="1422">
                  <c:v>14.23</c:v>
                </c:pt>
                <c:pt idx="1423">
                  <c:v>14.24</c:v>
                </c:pt>
                <c:pt idx="1424">
                  <c:v>14.25</c:v>
                </c:pt>
                <c:pt idx="1425">
                  <c:v>14.26</c:v>
                </c:pt>
                <c:pt idx="1426">
                  <c:v>14.27</c:v>
                </c:pt>
                <c:pt idx="1427">
                  <c:v>14.280000000000001</c:v>
                </c:pt>
                <c:pt idx="1428">
                  <c:v>14.290000000000001</c:v>
                </c:pt>
                <c:pt idx="1429">
                  <c:v>14.3</c:v>
                </c:pt>
                <c:pt idx="1430">
                  <c:v>14.31</c:v>
                </c:pt>
                <c:pt idx="1431">
                  <c:v>14.32</c:v>
                </c:pt>
                <c:pt idx="1432">
                  <c:v>14.33</c:v>
                </c:pt>
                <c:pt idx="1433">
                  <c:v>14.34</c:v>
                </c:pt>
                <c:pt idx="1434">
                  <c:v>14.35</c:v>
                </c:pt>
                <c:pt idx="1435">
                  <c:v>14.36</c:v>
                </c:pt>
                <c:pt idx="1436">
                  <c:v>14.370000000000001</c:v>
                </c:pt>
                <c:pt idx="1437">
                  <c:v>14.38</c:v>
                </c:pt>
                <c:pt idx="1438">
                  <c:v>14.39</c:v>
                </c:pt>
                <c:pt idx="1439">
                  <c:v>14.4</c:v>
                </c:pt>
                <c:pt idx="1440">
                  <c:v>14.41</c:v>
                </c:pt>
                <c:pt idx="1441">
                  <c:v>14.42</c:v>
                </c:pt>
                <c:pt idx="1442">
                  <c:v>14.43</c:v>
                </c:pt>
                <c:pt idx="1443">
                  <c:v>14.44</c:v>
                </c:pt>
                <c:pt idx="1444">
                  <c:v>14.450000000000001</c:v>
                </c:pt>
                <c:pt idx="1445">
                  <c:v>14.46</c:v>
                </c:pt>
                <c:pt idx="1446">
                  <c:v>14.47</c:v>
                </c:pt>
                <c:pt idx="1447">
                  <c:v>14.48</c:v>
                </c:pt>
                <c:pt idx="1448">
                  <c:v>14.49</c:v>
                </c:pt>
                <c:pt idx="1449">
                  <c:v>14.5</c:v>
                </c:pt>
                <c:pt idx="1450">
                  <c:v>14.51</c:v>
                </c:pt>
                <c:pt idx="1451">
                  <c:v>14.52</c:v>
                </c:pt>
                <c:pt idx="1452">
                  <c:v>14.530000000000001</c:v>
                </c:pt>
                <c:pt idx="1453">
                  <c:v>14.540000000000001</c:v>
                </c:pt>
                <c:pt idx="1454">
                  <c:v>14.55</c:v>
                </c:pt>
                <c:pt idx="1455">
                  <c:v>14.56</c:v>
                </c:pt>
                <c:pt idx="1456">
                  <c:v>14.57</c:v>
                </c:pt>
                <c:pt idx="1457">
                  <c:v>14.58</c:v>
                </c:pt>
                <c:pt idx="1458">
                  <c:v>14.59</c:v>
                </c:pt>
                <c:pt idx="1459">
                  <c:v>14.6</c:v>
                </c:pt>
                <c:pt idx="1460">
                  <c:v>14.61</c:v>
                </c:pt>
                <c:pt idx="1461">
                  <c:v>14.620000000000001</c:v>
                </c:pt>
                <c:pt idx="1462">
                  <c:v>14.63</c:v>
                </c:pt>
                <c:pt idx="1463">
                  <c:v>14.64</c:v>
                </c:pt>
                <c:pt idx="1464">
                  <c:v>14.65</c:v>
                </c:pt>
                <c:pt idx="1465">
                  <c:v>14.66</c:v>
                </c:pt>
                <c:pt idx="1466">
                  <c:v>14.67</c:v>
                </c:pt>
                <c:pt idx="1467">
                  <c:v>14.68</c:v>
                </c:pt>
                <c:pt idx="1468">
                  <c:v>14.69</c:v>
                </c:pt>
                <c:pt idx="1469">
                  <c:v>14.700000000000001</c:v>
                </c:pt>
                <c:pt idx="1470">
                  <c:v>14.71</c:v>
                </c:pt>
                <c:pt idx="1471">
                  <c:v>14.72</c:v>
                </c:pt>
                <c:pt idx="1472">
                  <c:v>14.73</c:v>
                </c:pt>
                <c:pt idx="1473">
                  <c:v>14.74</c:v>
                </c:pt>
                <c:pt idx="1474">
                  <c:v>14.75</c:v>
                </c:pt>
                <c:pt idx="1475">
                  <c:v>14.76</c:v>
                </c:pt>
                <c:pt idx="1476">
                  <c:v>14.77</c:v>
                </c:pt>
                <c:pt idx="1477">
                  <c:v>14.780000000000001</c:v>
                </c:pt>
                <c:pt idx="1478">
                  <c:v>14.790000000000001</c:v>
                </c:pt>
                <c:pt idx="1479">
                  <c:v>14.8</c:v>
                </c:pt>
                <c:pt idx="1480">
                  <c:v>14.81</c:v>
                </c:pt>
                <c:pt idx="1481">
                  <c:v>14.82</c:v>
                </c:pt>
                <c:pt idx="1482">
                  <c:v>14.83</c:v>
                </c:pt>
                <c:pt idx="1483">
                  <c:v>14.84</c:v>
                </c:pt>
                <c:pt idx="1484">
                  <c:v>14.85</c:v>
                </c:pt>
                <c:pt idx="1485">
                  <c:v>14.86</c:v>
                </c:pt>
                <c:pt idx="1486">
                  <c:v>14.870000000000001</c:v>
                </c:pt>
                <c:pt idx="1487">
                  <c:v>14.88</c:v>
                </c:pt>
                <c:pt idx="1488">
                  <c:v>14.89</c:v>
                </c:pt>
                <c:pt idx="1489">
                  <c:v>14.9</c:v>
                </c:pt>
                <c:pt idx="1490">
                  <c:v>14.91</c:v>
                </c:pt>
                <c:pt idx="1491">
                  <c:v>14.92</c:v>
                </c:pt>
                <c:pt idx="1492">
                  <c:v>14.93</c:v>
                </c:pt>
                <c:pt idx="1493">
                  <c:v>14.94</c:v>
                </c:pt>
                <c:pt idx="1494">
                  <c:v>14.950000000000001</c:v>
                </c:pt>
                <c:pt idx="1495">
                  <c:v>14.96</c:v>
                </c:pt>
                <c:pt idx="1496">
                  <c:v>14.97</c:v>
                </c:pt>
                <c:pt idx="1497">
                  <c:v>14.98</c:v>
                </c:pt>
                <c:pt idx="1498">
                  <c:v>14.99</c:v>
                </c:pt>
                <c:pt idx="1499">
                  <c:v>15</c:v>
                </c:pt>
                <c:pt idx="1500">
                  <c:v>15.01</c:v>
                </c:pt>
                <c:pt idx="1501">
                  <c:v>15.02</c:v>
                </c:pt>
                <c:pt idx="1502">
                  <c:v>15.030000000000001</c:v>
                </c:pt>
                <c:pt idx="1503">
                  <c:v>15.040000000000001</c:v>
                </c:pt>
                <c:pt idx="1504">
                  <c:v>15.05</c:v>
                </c:pt>
                <c:pt idx="1505">
                  <c:v>15.06</c:v>
                </c:pt>
                <c:pt idx="1506">
                  <c:v>15.07</c:v>
                </c:pt>
                <c:pt idx="1507">
                  <c:v>15.08</c:v>
                </c:pt>
                <c:pt idx="1508">
                  <c:v>15.09</c:v>
                </c:pt>
                <c:pt idx="1509">
                  <c:v>15.1</c:v>
                </c:pt>
                <c:pt idx="1510">
                  <c:v>15.11</c:v>
                </c:pt>
                <c:pt idx="1511">
                  <c:v>15.120000000000001</c:v>
                </c:pt>
                <c:pt idx="1512">
                  <c:v>15.13</c:v>
                </c:pt>
                <c:pt idx="1513">
                  <c:v>15.14</c:v>
                </c:pt>
                <c:pt idx="1514">
                  <c:v>15.15</c:v>
                </c:pt>
                <c:pt idx="1515">
                  <c:v>15.16</c:v>
                </c:pt>
                <c:pt idx="1516">
                  <c:v>15.17</c:v>
                </c:pt>
                <c:pt idx="1517">
                  <c:v>15.18</c:v>
                </c:pt>
                <c:pt idx="1518">
                  <c:v>15.19</c:v>
                </c:pt>
                <c:pt idx="1519">
                  <c:v>15.200000000000001</c:v>
                </c:pt>
                <c:pt idx="1520">
                  <c:v>15.21</c:v>
                </c:pt>
                <c:pt idx="1521">
                  <c:v>15.22</c:v>
                </c:pt>
                <c:pt idx="1522">
                  <c:v>15.23</c:v>
                </c:pt>
                <c:pt idx="1523">
                  <c:v>15.24</c:v>
                </c:pt>
                <c:pt idx="1524">
                  <c:v>15.25</c:v>
                </c:pt>
                <c:pt idx="1525">
                  <c:v>15.26</c:v>
                </c:pt>
                <c:pt idx="1526">
                  <c:v>15.27</c:v>
                </c:pt>
                <c:pt idx="1527">
                  <c:v>15.280000000000001</c:v>
                </c:pt>
                <c:pt idx="1528">
                  <c:v>15.290000000000001</c:v>
                </c:pt>
                <c:pt idx="1529">
                  <c:v>15.3</c:v>
                </c:pt>
                <c:pt idx="1530">
                  <c:v>15.31</c:v>
                </c:pt>
                <c:pt idx="1531">
                  <c:v>15.32</c:v>
                </c:pt>
                <c:pt idx="1532">
                  <c:v>15.33</c:v>
                </c:pt>
                <c:pt idx="1533">
                  <c:v>15.34</c:v>
                </c:pt>
                <c:pt idx="1534">
                  <c:v>15.35</c:v>
                </c:pt>
                <c:pt idx="1535">
                  <c:v>15.36</c:v>
                </c:pt>
                <c:pt idx="1536">
                  <c:v>15.370000000000001</c:v>
                </c:pt>
                <c:pt idx="1537">
                  <c:v>15.38</c:v>
                </c:pt>
                <c:pt idx="1538">
                  <c:v>15.39</c:v>
                </c:pt>
                <c:pt idx="1539">
                  <c:v>15.4</c:v>
                </c:pt>
                <c:pt idx="1540">
                  <c:v>15.41</c:v>
                </c:pt>
                <c:pt idx="1541">
                  <c:v>15.42</c:v>
                </c:pt>
                <c:pt idx="1542">
                  <c:v>15.43</c:v>
                </c:pt>
                <c:pt idx="1543">
                  <c:v>15.44</c:v>
                </c:pt>
                <c:pt idx="1544">
                  <c:v>15.450000000000001</c:v>
                </c:pt>
                <c:pt idx="1545">
                  <c:v>15.46</c:v>
                </c:pt>
                <c:pt idx="1546">
                  <c:v>15.47</c:v>
                </c:pt>
                <c:pt idx="1547">
                  <c:v>15.48</c:v>
                </c:pt>
                <c:pt idx="1548">
                  <c:v>15.49</c:v>
                </c:pt>
                <c:pt idx="1549">
                  <c:v>15.5</c:v>
                </c:pt>
                <c:pt idx="1550">
                  <c:v>15.51</c:v>
                </c:pt>
                <c:pt idx="1551">
                  <c:v>15.52</c:v>
                </c:pt>
                <c:pt idx="1552">
                  <c:v>15.530000000000001</c:v>
                </c:pt>
                <c:pt idx="1553">
                  <c:v>15.540000000000001</c:v>
                </c:pt>
                <c:pt idx="1554">
                  <c:v>15.55</c:v>
                </c:pt>
                <c:pt idx="1555">
                  <c:v>15.56</c:v>
                </c:pt>
                <c:pt idx="1556">
                  <c:v>15.57</c:v>
                </c:pt>
                <c:pt idx="1557">
                  <c:v>15.58</c:v>
                </c:pt>
                <c:pt idx="1558">
                  <c:v>15.59</c:v>
                </c:pt>
                <c:pt idx="1559">
                  <c:v>15.6</c:v>
                </c:pt>
                <c:pt idx="1560">
                  <c:v>15.610000000000001</c:v>
                </c:pt>
                <c:pt idx="1561">
                  <c:v>15.620000000000001</c:v>
                </c:pt>
                <c:pt idx="1562">
                  <c:v>15.63</c:v>
                </c:pt>
                <c:pt idx="1563">
                  <c:v>15.64</c:v>
                </c:pt>
                <c:pt idx="1564">
                  <c:v>15.65</c:v>
                </c:pt>
                <c:pt idx="1565">
                  <c:v>15.66</c:v>
                </c:pt>
                <c:pt idx="1566">
                  <c:v>15.67</c:v>
                </c:pt>
                <c:pt idx="1567">
                  <c:v>15.68</c:v>
                </c:pt>
                <c:pt idx="1568">
                  <c:v>15.69</c:v>
                </c:pt>
                <c:pt idx="1569">
                  <c:v>15.700000000000001</c:v>
                </c:pt>
                <c:pt idx="1570">
                  <c:v>15.71</c:v>
                </c:pt>
                <c:pt idx="1571">
                  <c:v>15.72</c:v>
                </c:pt>
                <c:pt idx="1572">
                  <c:v>15.73</c:v>
                </c:pt>
                <c:pt idx="1573">
                  <c:v>15.74</c:v>
                </c:pt>
                <c:pt idx="1574">
                  <c:v>15.75</c:v>
                </c:pt>
                <c:pt idx="1575">
                  <c:v>15.76</c:v>
                </c:pt>
                <c:pt idx="1576">
                  <c:v>15.77</c:v>
                </c:pt>
                <c:pt idx="1577">
                  <c:v>15.780000000000001</c:v>
                </c:pt>
                <c:pt idx="1578">
                  <c:v>15.790000000000001</c:v>
                </c:pt>
                <c:pt idx="1579">
                  <c:v>15.8</c:v>
                </c:pt>
                <c:pt idx="1580">
                  <c:v>15.81</c:v>
                </c:pt>
                <c:pt idx="1581">
                  <c:v>15.82</c:v>
                </c:pt>
                <c:pt idx="1582">
                  <c:v>15.83</c:v>
                </c:pt>
                <c:pt idx="1583">
                  <c:v>15.84</c:v>
                </c:pt>
                <c:pt idx="1584">
                  <c:v>15.85</c:v>
                </c:pt>
                <c:pt idx="1585">
                  <c:v>15.860000000000001</c:v>
                </c:pt>
                <c:pt idx="1586">
                  <c:v>15.870000000000001</c:v>
                </c:pt>
                <c:pt idx="1587">
                  <c:v>15.88</c:v>
                </c:pt>
                <c:pt idx="1588">
                  <c:v>15.89</c:v>
                </c:pt>
                <c:pt idx="1589">
                  <c:v>15.9</c:v>
                </c:pt>
                <c:pt idx="1590">
                  <c:v>15.91</c:v>
                </c:pt>
                <c:pt idx="1591">
                  <c:v>15.92</c:v>
                </c:pt>
                <c:pt idx="1592">
                  <c:v>15.93</c:v>
                </c:pt>
                <c:pt idx="1593">
                  <c:v>15.94</c:v>
                </c:pt>
                <c:pt idx="1594">
                  <c:v>15.950000000000001</c:v>
                </c:pt>
                <c:pt idx="1595">
                  <c:v>15.96</c:v>
                </c:pt>
                <c:pt idx="1596">
                  <c:v>15.97</c:v>
                </c:pt>
                <c:pt idx="1597">
                  <c:v>15.98</c:v>
                </c:pt>
                <c:pt idx="1598">
                  <c:v>15.99</c:v>
                </c:pt>
                <c:pt idx="1599">
                  <c:v>16</c:v>
                </c:pt>
                <c:pt idx="1600">
                  <c:v>16.010000000000002</c:v>
                </c:pt>
                <c:pt idx="1601">
                  <c:v>16.02</c:v>
                </c:pt>
                <c:pt idx="1602">
                  <c:v>16.03</c:v>
                </c:pt>
                <c:pt idx="1603">
                  <c:v>16.04</c:v>
                </c:pt>
                <c:pt idx="1604">
                  <c:v>16.05</c:v>
                </c:pt>
                <c:pt idx="1605">
                  <c:v>16.059999999999999</c:v>
                </c:pt>
                <c:pt idx="1606">
                  <c:v>16.07</c:v>
                </c:pt>
                <c:pt idx="1607">
                  <c:v>16.080000000000002</c:v>
                </c:pt>
                <c:pt idx="1608">
                  <c:v>16.09</c:v>
                </c:pt>
                <c:pt idx="1609">
                  <c:v>16.100000000000001</c:v>
                </c:pt>
                <c:pt idx="1610">
                  <c:v>16.11</c:v>
                </c:pt>
                <c:pt idx="1611">
                  <c:v>16.12</c:v>
                </c:pt>
                <c:pt idx="1612">
                  <c:v>16.13</c:v>
                </c:pt>
                <c:pt idx="1613">
                  <c:v>16.14</c:v>
                </c:pt>
                <c:pt idx="1614">
                  <c:v>16.149999999999999</c:v>
                </c:pt>
                <c:pt idx="1615">
                  <c:v>16.16</c:v>
                </c:pt>
                <c:pt idx="1616">
                  <c:v>16.170000000000002</c:v>
                </c:pt>
                <c:pt idx="1617">
                  <c:v>16.18</c:v>
                </c:pt>
                <c:pt idx="1618">
                  <c:v>16.190000000000001</c:v>
                </c:pt>
                <c:pt idx="1619">
                  <c:v>16.2</c:v>
                </c:pt>
                <c:pt idx="1620">
                  <c:v>16.21</c:v>
                </c:pt>
                <c:pt idx="1621">
                  <c:v>16.22</c:v>
                </c:pt>
                <c:pt idx="1622">
                  <c:v>16.23</c:v>
                </c:pt>
                <c:pt idx="1623">
                  <c:v>16.240000000000002</c:v>
                </c:pt>
                <c:pt idx="1624">
                  <c:v>16.25</c:v>
                </c:pt>
                <c:pt idx="1625">
                  <c:v>16.260000000000002</c:v>
                </c:pt>
                <c:pt idx="1626">
                  <c:v>16.27</c:v>
                </c:pt>
                <c:pt idx="1627">
                  <c:v>16.28</c:v>
                </c:pt>
                <c:pt idx="1628">
                  <c:v>16.29</c:v>
                </c:pt>
                <c:pt idx="1629">
                  <c:v>16.3</c:v>
                </c:pt>
                <c:pt idx="1630">
                  <c:v>16.309999999999999</c:v>
                </c:pt>
                <c:pt idx="1631">
                  <c:v>16.32</c:v>
                </c:pt>
                <c:pt idx="1632">
                  <c:v>16.330000000000002</c:v>
                </c:pt>
                <c:pt idx="1633">
                  <c:v>16.34</c:v>
                </c:pt>
                <c:pt idx="1634">
                  <c:v>16.350000000000001</c:v>
                </c:pt>
                <c:pt idx="1635">
                  <c:v>16.36</c:v>
                </c:pt>
                <c:pt idx="1636">
                  <c:v>16.37</c:v>
                </c:pt>
                <c:pt idx="1637">
                  <c:v>16.38</c:v>
                </c:pt>
                <c:pt idx="1638">
                  <c:v>16.39</c:v>
                </c:pt>
                <c:pt idx="1639">
                  <c:v>16.399999999999999</c:v>
                </c:pt>
                <c:pt idx="1640">
                  <c:v>16.41</c:v>
                </c:pt>
                <c:pt idx="1641">
                  <c:v>16.420000000000002</c:v>
                </c:pt>
                <c:pt idx="1642">
                  <c:v>16.43</c:v>
                </c:pt>
                <c:pt idx="1643">
                  <c:v>16.440000000000001</c:v>
                </c:pt>
                <c:pt idx="1644">
                  <c:v>16.45</c:v>
                </c:pt>
                <c:pt idx="1645">
                  <c:v>16.46</c:v>
                </c:pt>
                <c:pt idx="1646">
                  <c:v>16.47</c:v>
                </c:pt>
                <c:pt idx="1647">
                  <c:v>16.48</c:v>
                </c:pt>
                <c:pt idx="1648">
                  <c:v>16.490000000000002</c:v>
                </c:pt>
                <c:pt idx="1649">
                  <c:v>16.5</c:v>
                </c:pt>
                <c:pt idx="1650">
                  <c:v>16.510000000000002</c:v>
                </c:pt>
                <c:pt idx="1651">
                  <c:v>16.52</c:v>
                </c:pt>
                <c:pt idx="1652">
                  <c:v>16.53</c:v>
                </c:pt>
                <c:pt idx="1653">
                  <c:v>16.54</c:v>
                </c:pt>
                <c:pt idx="1654">
                  <c:v>16.55</c:v>
                </c:pt>
                <c:pt idx="1655">
                  <c:v>16.559999999999999</c:v>
                </c:pt>
                <c:pt idx="1656">
                  <c:v>16.57</c:v>
                </c:pt>
                <c:pt idx="1657">
                  <c:v>16.580000000000002</c:v>
                </c:pt>
                <c:pt idx="1658">
                  <c:v>16.59</c:v>
                </c:pt>
                <c:pt idx="1659">
                  <c:v>16.600000000000001</c:v>
                </c:pt>
                <c:pt idx="1660">
                  <c:v>16.61</c:v>
                </c:pt>
                <c:pt idx="1661">
                  <c:v>16.62</c:v>
                </c:pt>
                <c:pt idx="1662">
                  <c:v>16.63</c:v>
                </c:pt>
                <c:pt idx="1663">
                  <c:v>16.64</c:v>
                </c:pt>
                <c:pt idx="1664">
                  <c:v>16.649999999999999</c:v>
                </c:pt>
                <c:pt idx="1665">
                  <c:v>16.66</c:v>
                </c:pt>
                <c:pt idx="1666">
                  <c:v>16.670000000000002</c:v>
                </c:pt>
                <c:pt idx="1667">
                  <c:v>16.68</c:v>
                </c:pt>
                <c:pt idx="1668">
                  <c:v>16.690000000000001</c:v>
                </c:pt>
                <c:pt idx="1669">
                  <c:v>16.7</c:v>
                </c:pt>
                <c:pt idx="1670">
                  <c:v>16.71</c:v>
                </c:pt>
                <c:pt idx="1671">
                  <c:v>16.72</c:v>
                </c:pt>
                <c:pt idx="1672">
                  <c:v>16.73</c:v>
                </c:pt>
                <c:pt idx="1673">
                  <c:v>16.740000000000002</c:v>
                </c:pt>
                <c:pt idx="1674">
                  <c:v>16.75</c:v>
                </c:pt>
                <c:pt idx="1675">
                  <c:v>16.760000000000002</c:v>
                </c:pt>
                <c:pt idx="1676">
                  <c:v>16.77</c:v>
                </c:pt>
                <c:pt idx="1677">
                  <c:v>16.78</c:v>
                </c:pt>
                <c:pt idx="1678">
                  <c:v>16.79</c:v>
                </c:pt>
                <c:pt idx="1679">
                  <c:v>16.8</c:v>
                </c:pt>
                <c:pt idx="1680">
                  <c:v>16.809999999999999</c:v>
                </c:pt>
                <c:pt idx="1681">
                  <c:v>16.82</c:v>
                </c:pt>
                <c:pt idx="1682">
                  <c:v>16.830000000000002</c:v>
                </c:pt>
                <c:pt idx="1683">
                  <c:v>16.84</c:v>
                </c:pt>
                <c:pt idx="1684">
                  <c:v>16.850000000000001</c:v>
                </c:pt>
                <c:pt idx="1685">
                  <c:v>16.86</c:v>
                </c:pt>
                <c:pt idx="1686">
                  <c:v>16.87</c:v>
                </c:pt>
                <c:pt idx="1687">
                  <c:v>16.88</c:v>
                </c:pt>
                <c:pt idx="1688">
                  <c:v>16.89</c:v>
                </c:pt>
                <c:pt idx="1689">
                  <c:v>16.899999999999999</c:v>
                </c:pt>
                <c:pt idx="1690">
                  <c:v>16.91</c:v>
                </c:pt>
                <c:pt idx="1691">
                  <c:v>16.920000000000002</c:v>
                </c:pt>
                <c:pt idx="1692">
                  <c:v>16.93</c:v>
                </c:pt>
                <c:pt idx="1693">
                  <c:v>16.940000000000001</c:v>
                </c:pt>
                <c:pt idx="1694">
                  <c:v>16.95</c:v>
                </c:pt>
                <c:pt idx="1695">
                  <c:v>16.96</c:v>
                </c:pt>
                <c:pt idx="1696">
                  <c:v>16.97</c:v>
                </c:pt>
                <c:pt idx="1697">
                  <c:v>16.98</c:v>
                </c:pt>
                <c:pt idx="1698">
                  <c:v>16.990000000000002</c:v>
                </c:pt>
                <c:pt idx="1699">
                  <c:v>17</c:v>
                </c:pt>
                <c:pt idx="1700">
                  <c:v>17.010000000000002</c:v>
                </c:pt>
                <c:pt idx="1701">
                  <c:v>17.02</c:v>
                </c:pt>
                <c:pt idx="1702">
                  <c:v>17.03</c:v>
                </c:pt>
                <c:pt idx="1703">
                  <c:v>17.04</c:v>
                </c:pt>
                <c:pt idx="1704">
                  <c:v>17.05</c:v>
                </c:pt>
                <c:pt idx="1705">
                  <c:v>17.059999999999999</c:v>
                </c:pt>
                <c:pt idx="1706">
                  <c:v>17.07</c:v>
                </c:pt>
                <c:pt idx="1707">
                  <c:v>17.080000000000002</c:v>
                </c:pt>
                <c:pt idx="1708">
                  <c:v>17.09</c:v>
                </c:pt>
                <c:pt idx="1709">
                  <c:v>17.100000000000001</c:v>
                </c:pt>
                <c:pt idx="1710">
                  <c:v>17.11</c:v>
                </c:pt>
                <c:pt idx="1711">
                  <c:v>17.12</c:v>
                </c:pt>
                <c:pt idx="1712">
                  <c:v>17.13</c:v>
                </c:pt>
                <c:pt idx="1713">
                  <c:v>17.14</c:v>
                </c:pt>
                <c:pt idx="1714">
                  <c:v>17.150000000000002</c:v>
                </c:pt>
                <c:pt idx="1715">
                  <c:v>17.16</c:v>
                </c:pt>
                <c:pt idx="1716">
                  <c:v>17.170000000000002</c:v>
                </c:pt>
                <c:pt idx="1717">
                  <c:v>17.18</c:v>
                </c:pt>
                <c:pt idx="1718">
                  <c:v>17.190000000000001</c:v>
                </c:pt>
                <c:pt idx="1719">
                  <c:v>17.2</c:v>
                </c:pt>
                <c:pt idx="1720">
                  <c:v>17.21</c:v>
                </c:pt>
                <c:pt idx="1721">
                  <c:v>17.22</c:v>
                </c:pt>
                <c:pt idx="1722">
                  <c:v>17.23</c:v>
                </c:pt>
                <c:pt idx="1723">
                  <c:v>17.240000000000002</c:v>
                </c:pt>
                <c:pt idx="1724">
                  <c:v>17.25</c:v>
                </c:pt>
                <c:pt idx="1725">
                  <c:v>17.260000000000002</c:v>
                </c:pt>
                <c:pt idx="1726">
                  <c:v>17.27</c:v>
                </c:pt>
                <c:pt idx="1727">
                  <c:v>17.28</c:v>
                </c:pt>
                <c:pt idx="1728">
                  <c:v>17.29</c:v>
                </c:pt>
                <c:pt idx="1729">
                  <c:v>17.3</c:v>
                </c:pt>
                <c:pt idx="1730">
                  <c:v>17.309999999999999</c:v>
                </c:pt>
                <c:pt idx="1731">
                  <c:v>17.32</c:v>
                </c:pt>
                <c:pt idx="1732">
                  <c:v>17.330000000000002</c:v>
                </c:pt>
                <c:pt idx="1733">
                  <c:v>17.34</c:v>
                </c:pt>
                <c:pt idx="1734">
                  <c:v>17.350000000000001</c:v>
                </c:pt>
                <c:pt idx="1735">
                  <c:v>17.36</c:v>
                </c:pt>
                <c:pt idx="1736">
                  <c:v>17.37</c:v>
                </c:pt>
                <c:pt idx="1737">
                  <c:v>17.38</c:v>
                </c:pt>
                <c:pt idx="1738">
                  <c:v>17.39</c:v>
                </c:pt>
                <c:pt idx="1739">
                  <c:v>17.400000000000002</c:v>
                </c:pt>
                <c:pt idx="1740">
                  <c:v>17.41</c:v>
                </c:pt>
                <c:pt idx="1741">
                  <c:v>17.420000000000002</c:v>
                </c:pt>
                <c:pt idx="1742">
                  <c:v>17.43</c:v>
                </c:pt>
                <c:pt idx="1743">
                  <c:v>17.440000000000001</c:v>
                </c:pt>
                <c:pt idx="1744">
                  <c:v>17.45</c:v>
                </c:pt>
                <c:pt idx="1745">
                  <c:v>17.46</c:v>
                </c:pt>
                <c:pt idx="1746">
                  <c:v>17.47</c:v>
                </c:pt>
                <c:pt idx="1747">
                  <c:v>17.48</c:v>
                </c:pt>
                <c:pt idx="1748">
                  <c:v>17.490000000000002</c:v>
                </c:pt>
                <c:pt idx="1749">
                  <c:v>17.5</c:v>
                </c:pt>
                <c:pt idx="1750">
                  <c:v>17.510000000000002</c:v>
                </c:pt>
                <c:pt idx="1751">
                  <c:v>17.52</c:v>
                </c:pt>
                <c:pt idx="1752">
                  <c:v>17.53</c:v>
                </c:pt>
                <c:pt idx="1753">
                  <c:v>17.54</c:v>
                </c:pt>
                <c:pt idx="1754">
                  <c:v>17.55</c:v>
                </c:pt>
                <c:pt idx="1755">
                  <c:v>17.559999999999999</c:v>
                </c:pt>
                <c:pt idx="1756">
                  <c:v>17.57</c:v>
                </c:pt>
                <c:pt idx="1757">
                  <c:v>17.580000000000002</c:v>
                </c:pt>
                <c:pt idx="1758">
                  <c:v>17.59</c:v>
                </c:pt>
                <c:pt idx="1759">
                  <c:v>17.600000000000001</c:v>
                </c:pt>
                <c:pt idx="1760">
                  <c:v>17.61</c:v>
                </c:pt>
                <c:pt idx="1761">
                  <c:v>17.62</c:v>
                </c:pt>
                <c:pt idx="1762">
                  <c:v>17.63</c:v>
                </c:pt>
                <c:pt idx="1763">
                  <c:v>17.64</c:v>
                </c:pt>
                <c:pt idx="1764">
                  <c:v>17.650000000000002</c:v>
                </c:pt>
                <c:pt idx="1765">
                  <c:v>17.66</c:v>
                </c:pt>
                <c:pt idx="1766">
                  <c:v>17.670000000000002</c:v>
                </c:pt>
                <c:pt idx="1767">
                  <c:v>17.68</c:v>
                </c:pt>
                <c:pt idx="1768">
                  <c:v>17.690000000000001</c:v>
                </c:pt>
                <c:pt idx="1769">
                  <c:v>17.7</c:v>
                </c:pt>
                <c:pt idx="1770">
                  <c:v>17.71</c:v>
                </c:pt>
                <c:pt idx="1771">
                  <c:v>17.72</c:v>
                </c:pt>
                <c:pt idx="1772">
                  <c:v>17.73</c:v>
                </c:pt>
                <c:pt idx="1773">
                  <c:v>17.740000000000002</c:v>
                </c:pt>
                <c:pt idx="1774">
                  <c:v>17.75</c:v>
                </c:pt>
                <c:pt idx="1775">
                  <c:v>17.760000000000002</c:v>
                </c:pt>
                <c:pt idx="1776">
                  <c:v>17.77</c:v>
                </c:pt>
                <c:pt idx="1777">
                  <c:v>17.78</c:v>
                </c:pt>
                <c:pt idx="1778">
                  <c:v>17.79</c:v>
                </c:pt>
                <c:pt idx="1779">
                  <c:v>17.8</c:v>
                </c:pt>
                <c:pt idx="1780">
                  <c:v>17.809999999999999</c:v>
                </c:pt>
                <c:pt idx="1781">
                  <c:v>17.82</c:v>
                </c:pt>
                <c:pt idx="1782">
                  <c:v>17.830000000000002</c:v>
                </c:pt>
                <c:pt idx="1783">
                  <c:v>17.84</c:v>
                </c:pt>
                <c:pt idx="1784">
                  <c:v>17.850000000000001</c:v>
                </c:pt>
                <c:pt idx="1785">
                  <c:v>17.86</c:v>
                </c:pt>
                <c:pt idx="1786">
                  <c:v>17.87</c:v>
                </c:pt>
                <c:pt idx="1787">
                  <c:v>17.88</c:v>
                </c:pt>
                <c:pt idx="1788">
                  <c:v>17.89</c:v>
                </c:pt>
                <c:pt idx="1789">
                  <c:v>17.900000000000002</c:v>
                </c:pt>
                <c:pt idx="1790">
                  <c:v>17.91</c:v>
                </c:pt>
                <c:pt idx="1791">
                  <c:v>17.920000000000002</c:v>
                </c:pt>
                <c:pt idx="1792">
                  <c:v>17.93</c:v>
                </c:pt>
                <c:pt idx="1793">
                  <c:v>17.940000000000001</c:v>
                </c:pt>
                <c:pt idx="1794">
                  <c:v>17.95</c:v>
                </c:pt>
                <c:pt idx="1795">
                  <c:v>17.96</c:v>
                </c:pt>
                <c:pt idx="1796">
                  <c:v>17.97</c:v>
                </c:pt>
                <c:pt idx="1797">
                  <c:v>17.98</c:v>
                </c:pt>
                <c:pt idx="1798">
                  <c:v>17.990000000000002</c:v>
                </c:pt>
                <c:pt idx="1799">
                  <c:v>18</c:v>
                </c:pt>
                <c:pt idx="1800">
                  <c:v>18.010000000000002</c:v>
                </c:pt>
                <c:pt idx="1801">
                  <c:v>18.02</c:v>
                </c:pt>
                <c:pt idx="1802">
                  <c:v>18.03</c:v>
                </c:pt>
                <c:pt idx="1803">
                  <c:v>18.04</c:v>
                </c:pt>
                <c:pt idx="1804">
                  <c:v>18.05</c:v>
                </c:pt>
                <c:pt idx="1805">
                  <c:v>18.059999999999999</c:v>
                </c:pt>
                <c:pt idx="1806">
                  <c:v>18.07</c:v>
                </c:pt>
                <c:pt idx="1807">
                  <c:v>18.080000000000002</c:v>
                </c:pt>
                <c:pt idx="1808">
                  <c:v>18.09</c:v>
                </c:pt>
                <c:pt idx="1809">
                  <c:v>18.100000000000001</c:v>
                </c:pt>
                <c:pt idx="1810">
                  <c:v>18.11</c:v>
                </c:pt>
                <c:pt idx="1811">
                  <c:v>18.12</c:v>
                </c:pt>
                <c:pt idx="1812">
                  <c:v>18.13</c:v>
                </c:pt>
                <c:pt idx="1813">
                  <c:v>18.14</c:v>
                </c:pt>
                <c:pt idx="1814">
                  <c:v>18.150000000000002</c:v>
                </c:pt>
                <c:pt idx="1815">
                  <c:v>18.16</c:v>
                </c:pt>
                <c:pt idx="1816">
                  <c:v>18.170000000000002</c:v>
                </c:pt>
                <c:pt idx="1817">
                  <c:v>18.18</c:v>
                </c:pt>
                <c:pt idx="1818">
                  <c:v>18.190000000000001</c:v>
                </c:pt>
                <c:pt idx="1819">
                  <c:v>18.2</c:v>
                </c:pt>
                <c:pt idx="1820">
                  <c:v>18.21</c:v>
                </c:pt>
                <c:pt idx="1821">
                  <c:v>18.22</c:v>
                </c:pt>
                <c:pt idx="1822">
                  <c:v>18.23</c:v>
                </c:pt>
                <c:pt idx="1823">
                  <c:v>18.240000000000002</c:v>
                </c:pt>
                <c:pt idx="1824">
                  <c:v>18.25</c:v>
                </c:pt>
                <c:pt idx="1825">
                  <c:v>18.260000000000002</c:v>
                </c:pt>
                <c:pt idx="1826">
                  <c:v>18.27</c:v>
                </c:pt>
                <c:pt idx="1827">
                  <c:v>18.28</c:v>
                </c:pt>
                <c:pt idx="1828">
                  <c:v>18.29</c:v>
                </c:pt>
                <c:pt idx="1829">
                  <c:v>18.3</c:v>
                </c:pt>
                <c:pt idx="1830">
                  <c:v>18.309999999999999</c:v>
                </c:pt>
                <c:pt idx="1831">
                  <c:v>18.32</c:v>
                </c:pt>
                <c:pt idx="1832">
                  <c:v>18.330000000000002</c:v>
                </c:pt>
                <c:pt idx="1833">
                  <c:v>18.34</c:v>
                </c:pt>
                <c:pt idx="1834">
                  <c:v>18.350000000000001</c:v>
                </c:pt>
                <c:pt idx="1835">
                  <c:v>18.36</c:v>
                </c:pt>
                <c:pt idx="1836">
                  <c:v>18.37</c:v>
                </c:pt>
                <c:pt idx="1837">
                  <c:v>18.38</c:v>
                </c:pt>
                <c:pt idx="1838">
                  <c:v>18.39</c:v>
                </c:pt>
                <c:pt idx="1839">
                  <c:v>18.400000000000002</c:v>
                </c:pt>
                <c:pt idx="1840">
                  <c:v>18.41</c:v>
                </c:pt>
                <c:pt idx="1841">
                  <c:v>18.420000000000002</c:v>
                </c:pt>
                <c:pt idx="1842">
                  <c:v>18.43</c:v>
                </c:pt>
                <c:pt idx="1843">
                  <c:v>18.440000000000001</c:v>
                </c:pt>
                <c:pt idx="1844">
                  <c:v>18.45</c:v>
                </c:pt>
                <c:pt idx="1845">
                  <c:v>18.46</c:v>
                </c:pt>
                <c:pt idx="1846">
                  <c:v>18.47</c:v>
                </c:pt>
                <c:pt idx="1847">
                  <c:v>18.48</c:v>
                </c:pt>
                <c:pt idx="1848">
                  <c:v>18.490000000000002</c:v>
                </c:pt>
                <c:pt idx="1849">
                  <c:v>18.5</c:v>
                </c:pt>
                <c:pt idx="1850">
                  <c:v>18.510000000000002</c:v>
                </c:pt>
                <c:pt idx="1851">
                  <c:v>18.52</c:v>
                </c:pt>
                <c:pt idx="1852">
                  <c:v>18.53</c:v>
                </c:pt>
                <c:pt idx="1853">
                  <c:v>18.54</c:v>
                </c:pt>
                <c:pt idx="1854">
                  <c:v>18.55</c:v>
                </c:pt>
                <c:pt idx="1855">
                  <c:v>18.559999999999999</c:v>
                </c:pt>
                <c:pt idx="1856">
                  <c:v>18.57</c:v>
                </c:pt>
                <c:pt idx="1857">
                  <c:v>18.580000000000002</c:v>
                </c:pt>
                <c:pt idx="1858">
                  <c:v>18.59</c:v>
                </c:pt>
                <c:pt idx="1859">
                  <c:v>18.600000000000001</c:v>
                </c:pt>
                <c:pt idx="1860">
                  <c:v>18.61</c:v>
                </c:pt>
                <c:pt idx="1861">
                  <c:v>18.62</c:v>
                </c:pt>
                <c:pt idx="1862">
                  <c:v>18.63</c:v>
                </c:pt>
                <c:pt idx="1863">
                  <c:v>18.64</c:v>
                </c:pt>
                <c:pt idx="1864">
                  <c:v>18.650000000000002</c:v>
                </c:pt>
                <c:pt idx="1865">
                  <c:v>18.66</c:v>
                </c:pt>
                <c:pt idx="1866">
                  <c:v>18.670000000000002</c:v>
                </c:pt>
                <c:pt idx="1867">
                  <c:v>18.68</c:v>
                </c:pt>
                <c:pt idx="1868">
                  <c:v>18.690000000000001</c:v>
                </c:pt>
                <c:pt idx="1869">
                  <c:v>18.7</c:v>
                </c:pt>
                <c:pt idx="1870">
                  <c:v>18.71</c:v>
                </c:pt>
                <c:pt idx="1871">
                  <c:v>18.72</c:v>
                </c:pt>
                <c:pt idx="1872">
                  <c:v>18.73</c:v>
                </c:pt>
                <c:pt idx="1873">
                  <c:v>18.740000000000002</c:v>
                </c:pt>
                <c:pt idx="1874">
                  <c:v>18.75</c:v>
                </c:pt>
                <c:pt idx="1875">
                  <c:v>18.760000000000002</c:v>
                </c:pt>
                <c:pt idx="1876">
                  <c:v>18.77</c:v>
                </c:pt>
                <c:pt idx="1877">
                  <c:v>18.78</c:v>
                </c:pt>
                <c:pt idx="1878">
                  <c:v>18.79</c:v>
                </c:pt>
                <c:pt idx="1879">
                  <c:v>18.8</c:v>
                </c:pt>
                <c:pt idx="1880">
                  <c:v>18.809999999999999</c:v>
                </c:pt>
                <c:pt idx="1881">
                  <c:v>18.82</c:v>
                </c:pt>
                <c:pt idx="1882">
                  <c:v>18.830000000000002</c:v>
                </c:pt>
                <c:pt idx="1883">
                  <c:v>18.84</c:v>
                </c:pt>
                <c:pt idx="1884">
                  <c:v>18.850000000000001</c:v>
                </c:pt>
                <c:pt idx="1885">
                  <c:v>18.86</c:v>
                </c:pt>
                <c:pt idx="1886">
                  <c:v>18.87</c:v>
                </c:pt>
                <c:pt idx="1887">
                  <c:v>18.88</c:v>
                </c:pt>
                <c:pt idx="1888">
                  <c:v>18.89</c:v>
                </c:pt>
                <c:pt idx="1889">
                  <c:v>18.900000000000002</c:v>
                </c:pt>
                <c:pt idx="1890">
                  <c:v>18.91</c:v>
                </c:pt>
                <c:pt idx="1891">
                  <c:v>18.920000000000002</c:v>
                </c:pt>
                <c:pt idx="1892">
                  <c:v>18.93</c:v>
                </c:pt>
                <c:pt idx="1893">
                  <c:v>18.940000000000001</c:v>
                </c:pt>
                <c:pt idx="1894">
                  <c:v>18.95</c:v>
                </c:pt>
                <c:pt idx="1895">
                  <c:v>18.96</c:v>
                </c:pt>
                <c:pt idx="1896">
                  <c:v>18.97</c:v>
                </c:pt>
                <c:pt idx="1897">
                  <c:v>18.98</c:v>
                </c:pt>
                <c:pt idx="1898">
                  <c:v>18.990000000000002</c:v>
                </c:pt>
                <c:pt idx="1899">
                  <c:v>19</c:v>
                </c:pt>
                <c:pt idx="1900">
                  <c:v>19.010000000000002</c:v>
                </c:pt>
                <c:pt idx="1901">
                  <c:v>19.02</c:v>
                </c:pt>
                <c:pt idx="1902">
                  <c:v>19.03</c:v>
                </c:pt>
                <c:pt idx="1903">
                  <c:v>19.04</c:v>
                </c:pt>
                <c:pt idx="1904">
                  <c:v>19.05</c:v>
                </c:pt>
                <c:pt idx="1905">
                  <c:v>19.059999999999999</c:v>
                </c:pt>
                <c:pt idx="1906">
                  <c:v>19.07</c:v>
                </c:pt>
                <c:pt idx="1907">
                  <c:v>19.080000000000002</c:v>
                </c:pt>
                <c:pt idx="1908">
                  <c:v>19.09</c:v>
                </c:pt>
                <c:pt idx="1909">
                  <c:v>19.100000000000001</c:v>
                </c:pt>
                <c:pt idx="1910">
                  <c:v>19.11</c:v>
                </c:pt>
                <c:pt idx="1911">
                  <c:v>19.12</c:v>
                </c:pt>
                <c:pt idx="1912">
                  <c:v>19.13</c:v>
                </c:pt>
                <c:pt idx="1913">
                  <c:v>19.14</c:v>
                </c:pt>
                <c:pt idx="1914">
                  <c:v>19.150000000000002</c:v>
                </c:pt>
                <c:pt idx="1915">
                  <c:v>19.16</c:v>
                </c:pt>
                <c:pt idx="1916">
                  <c:v>19.170000000000002</c:v>
                </c:pt>
                <c:pt idx="1917">
                  <c:v>19.18</c:v>
                </c:pt>
                <c:pt idx="1918">
                  <c:v>19.190000000000001</c:v>
                </c:pt>
                <c:pt idx="1919">
                  <c:v>19.2</c:v>
                </c:pt>
                <c:pt idx="1920">
                  <c:v>19.21</c:v>
                </c:pt>
                <c:pt idx="1921">
                  <c:v>19.22</c:v>
                </c:pt>
                <c:pt idx="1922">
                  <c:v>19.23</c:v>
                </c:pt>
                <c:pt idx="1923">
                  <c:v>19.240000000000002</c:v>
                </c:pt>
                <c:pt idx="1924">
                  <c:v>19.25</c:v>
                </c:pt>
                <c:pt idx="1925">
                  <c:v>19.260000000000002</c:v>
                </c:pt>
                <c:pt idx="1926">
                  <c:v>19.27</c:v>
                </c:pt>
                <c:pt idx="1927">
                  <c:v>19.28</c:v>
                </c:pt>
                <c:pt idx="1928">
                  <c:v>19.29</c:v>
                </c:pt>
                <c:pt idx="1929">
                  <c:v>19.3</c:v>
                </c:pt>
                <c:pt idx="1930">
                  <c:v>19.309999999999999</c:v>
                </c:pt>
                <c:pt idx="1931">
                  <c:v>19.32</c:v>
                </c:pt>
                <c:pt idx="1932">
                  <c:v>19.330000000000002</c:v>
                </c:pt>
                <c:pt idx="1933">
                  <c:v>19.34</c:v>
                </c:pt>
                <c:pt idx="1934">
                  <c:v>19.350000000000001</c:v>
                </c:pt>
                <c:pt idx="1935">
                  <c:v>19.36</c:v>
                </c:pt>
                <c:pt idx="1936">
                  <c:v>19.37</c:v>
                </c:pt>
                <c:pt idx="1937">
                  <c:v>19.38</c:v>
                </c:pt>
                <c:pt idx="1938">
                  <c:v>19.39</c:v>
                </c:pt>
                <c:pt idx="1939">
                  <c:v>19.400000000000002</c:v>
                </c:pt>
                <c:pt idx="1940">
                  <c:v>19.41</c:v>
                </c:pt>
                <c:pt idx="1941">
                  <c:v>19.420000000000002</c:v>
                </c:pt>
                <c:pt idx="1942">
                  <c:v>19.43</c:v>
                </c:pt>
                <c:pt idx="1943">
                  <c:v>19.440000000000001</c:v>
                </c:pt>
                <c:pt idx="1944">
                  <c:v>19.45</c:v>
                </c:pt>
                <c:pt idx="1945">
                  <c:v>19.46</c:v>
                </c:pt>
                <c:pt idx="1946">
                  <c:v>19.47</c:v>
                </c:pt>
                <c:pt idx="1947">
                  <c:v>19.48</c:v>
                </c:pt>
                <c:pt idx="1948">
                  <c:v>19.490000000000002</c:v>
                </c:pt>
                <c:pt idx="1949">
                  <c:v>19.5</c:v>
                </c:pt>
                <c:pt idx="1950">
                  <c:v>19.510000000000002</c:v>
                </c:pt>
                <c:pt idx="1951">
                  <c:v>19.52</c:v>
                </c:pt>
                <c:pt idx="1952">
                  <c:v>19.53</c:v>
                </c:pt>
                <c:pt idx="1953">
                  <c:v>19.54</c:v>
                </c:pt>
                <c:pt idx="1954">
                  <c:v>19.55</c:v>
                </c:pt>
                <c:pt idx="1955">
                  <c:v>19.559999999999999</c:v>
                </c:pt>
                <c:pt idx="1956">
                  <c:v>19.57</c:v>
                </c:pt>
                <c:pt idx="1957">
                  <c:v>19.580000000000002</c:v>
                </c:pt>
                <c:pt idx="1958">
                  <c:v>19.59</c:v>
                </c:pt>
                <c:pt idx="1959">
                  <c:v>19.600000000000001</c:v>
                </c:pt>
                <c:pt idx="1960">
                  <c:v>19.61</c:v>
                </c:pt>
                <c:pt idx="1961">
                  <c:v>19.62</c:v>
                </c:pt>
                <c:pt idx="1962">
                  <c:v>19.63</c:v>
                </c:pt>
                <c:pt idx="1963">
                  <c:v>19.64</c:v>
                </c:pt>
                <c:pt idx="1964">
                  <c:v>19.650000000000002</c:v>
                </c:pt>
                <c:pt idx="1965">
                  <c:v>19.66</c:v>
                </c:pt>
                <c:pt idx="1966">
                  <c:v>19.670000000000002</c:v>
                </c:pt>
                <c:pt idx="1967">
                  <c:v>19.68</c:v>
                </c:pt>
                <c:pt idx="1968">
                  <c:v>19.690000000000001</c:v>
                </c:pt>
                <c:pt idx="1969">
                  <c:v>19.7</c:v>
                </c:pt>
                <c:pt idx="1970">
                  <c:v>19.71</c:v>
                </c:pt>
                <c:pt idx="1971">
                  <c:v>19.72</c:v>
                </c:pt>
                <c:pt idx="1972">
                  <c:v>19.73</c:v>
                </c:pt>
                <c:pt idx="1973">
                  <c:v>19.740000000000002</c:v>
                </c:pt>
                <c:pt idx="1974">
                  <c:v>19.75</c:v>
                </c:pt>
                <c:pt idx="1975">
                  <c:v>19.760000000000002</c:v>
                </c:pt>
                <c:pt idx="1976">
                  <c:v>19.77</c:v>
                </c:pt>
                <c:pt idx="1977">
                  <c:v>19.78</c:v>
                </c:pt>
                <c:pt idx="1978">
                  <c:v>19.79</c:v>
                </c:pt>
                <c:pt idx="1979">
                  <c:v>19.8</c:v>
                </c:pt>
                <c:pt idx="1980">
                  <c:v>19.809999999999999</c:v>
                </c:pt>
                <c:pt idx="1981">
                  <c:v>19.82</c:v>
                </c:pt>
                <c:pt idx="1982">
                  <c:v>19.830000000000002</c:v>
                </c:pt>
                <c:pt idx="1983">
                  <c:v>19.84</c:v>
                </c:pt>
                <c:pt idx="1984">
                  <c:v>19.850000000000001</c:v>
                </c:pt>
                <c:pt idx="1985">
                  <c:v>19.86</c:v>
                </c:pt>
                <c:pt idx="1986">
                  <c:v>19.87</c:v>
                </c:pt>
                <c:pt idx="1987">
                  <c:v>19.88</c:v>
                </c:pt>
                <c:pt idx="1988">
                  <c:v>19.89</c:v>
                </c:pt>
                <c:pt idx="1989">
                  <c:v>19.900000000000002</c:v>
                </c:pt>
                <c:pt idx="1990">
                  <c:v>19.91</c:v>
                </c:pt>
                <c:pt idx="1991">
                  <c:v>19.920000000000002</c:v>
                </c:pt>
                <c:pt idx="1992">
                  <c:v>19.93</c:v>
                </c:pt>
                <c:pt idx="1993">
                  <c:v>19.940000000000001</c:v>
                </c:pt>
                <c:pt idx="1994">
                  <c:v>19.95</c:v>
                </c:pt>
                <c:pt idx="1995">
                  <c:v>19.96</c:v>
                </c:pt>
                <c:pt idx="1996">
                  <c:v>19.97</c:v>
                </c:pt>
                <c:pt idx="1997">
                  <c:v>19.98</c:v>
                </c:pt>
                <c:pt idx="1998">
                  <c:v>19.990000000000002</c:v>
                </c:pt>
                <c:pt idx="1999">
                  <c:v>20</c:v>
                </c:pt>
                <c:pt idx="2000">
                  <c:v>20.010000000000002</c:v>
                </c:pt>
                <c:pt idx="2001">
                  <c:v>20.02</c:v>
                </c:pt>
                <c:pt idx="2002">
                  <c:v>20.03</c:v>
                </c:pt>
                <c:pt idx="2003">
                  <c:v>20.04</c:v>
                </c:pt>
                <c:pt idx="2004">
                  <c:v>20.05</c:v>
                </c:pt>
                <c:pt idx="2005">
                  <c:v>20.059999999999999</c:v>
                </c:pt>
                <c:pt idx="2006">
                  <c:v>20.07</c:v>
                </c:pt>
                <c:pt idx="2007">
                  <c:v>20.080000000000002</c:v>
                </c:pt>
                <c:pt idx="2008">
                  <c:v>20.09</c:v>
                </c:pt>
                <c:pt idx="2009">
                  <c:v>20.100000000000001</c:v>
                </c:pt>
                <c:pt idx="2010">
                  <c:v>20.11</c:v>
                </c:pt>
                <c:pt idx="2011">
                  <c:v>20.12</c:v>
                </c:pt>
                <c:pt idx="2012">
                  <c:v>20.13</c:v>
                </c:pt>
                <c:pt idx="2013">
                  <c:v>20.14</c:v>
                </c:pt>
                <c:pt idx="2014">
                  <c:v>20.150000000000002</c:v>
                </c:pt>
                <c:pt idx="2015">
                  <c:v>20.16</c:v>
                </c:pt>
                <c:pt idx="2016">
                  <c:v>20.170000000000002</c:v>
                </c:pt>
                <c:pt idx="2017">
                  <c:v>20.18</c:v>
                </c:pt>
                <c:pt idx="2018">
                  <c:v>20.190000000000001</c:v>
                </c:pt>
                <c:pt idx="2019">
                  <c:v>20.2</c:v>
                </c:pt>
                <c:pt idx="2020">
                  <c:v>20.21</c:v>
                </c:pt>
                <c:pt idx="2021">
                  <c:v>20.22</c:v>
                </c:pt>
                <c:pt idx="2022">
                  <c:v>20.23</c:v>
                </c:pt>
                <c:pt idx="2023">
                  <c:v>20.240000000000002</c:v>
                </c:pt>
                <c:pt idx="2024">
                  <c:v>20.25</c:v>
                </c:pt>
                <c:pt idx="2025">
                  <c:v>20.260000000000002</c:v>
                </c:pt>
                <c:pt idx="2026">
                  <c:v>20.27</c:v>
                </c:pt>
                <c:pt idx="2027">
                  <c:v>20.28</c:v>
                </c:pt>
                <c:pt idx="2028">
                  <c:v>20.29</c:v>
                </c:pt>
                <c:pt idx="2029">
                  <c:v>20.3</c:v>
                </c:pt>
                <c:pt idx="2030">
                  <c:v>20.309999999999999</c:v>
                </c:pt>
                <c:pt idx="2031">
                  <c:v>20.32</c:v>
                </c:pt>
                <c:pt idx="2032">
                  <c:v>20.330000000000002</c:v>
                </c:pt>
                <c:pt idx="2033">
                  <c:v>20.34</c:v>
                </c:pt>
                <c:pt idx="2034">
                  <c:v>20.350000000000001</c:v>
                </c:pt>
                <c:pt idx="2035">
                  <c:v>20.36</c:v>
                </c:pt>
                <c:pt idx="2036">
                  <c:v>20.37</c:v>
                </c:pt>
                <c:pt idx="2037">
                  <c:v>20.38</c:v>
                </c:pt>
                <c:pt idx="2038">
                  <c:v>20.39</c:v>
                </c:pt>
                <c:pt idx="2039">
                  <c:v>20.400000000000002</c:v>
                </c:pt>
                <c:pt idx="2040">
                  <c:v>20.41</c:v>
                </c:pt>
                <c:pt idx="2041">
                  <c:v>20.420000000000002</c:v>
                </c:pt>
                <c:pt idx="2042">
                  <c:v>20.43</c:v>
                </c:pt>
                <c:pt idx="2043">
                  <c:v>20.440000000000001</c:v>
                </c:pt>
                <c:pt idx="2044">
                  <c:v>20.45</c:v>
                </c:pt>
                <c:pt idx="2045">
                  <c:v>20.46</c:v>
                </c:pt>
                <c:pt idx="2046">
                  <c:v>20.47</c:v>
                </c:pt>
                <c:pt idx="2047">
                  <c:v>20.48</c:v>
                </c:pt>
                <c:pt idx="2048">
                  <c:v>20.490000000000002</c:v>
                </c:pt>
                <c:pt idx="2049">
                  <c:v>20.5</c:v>
                </c:pt>
                <c:pt idx="2050">
                  <c:v>20.51</c:v>
                </c:pt>
                <c:pt idx="2051">
                  <c:v>20.52</c:v>
                </c:pt>
                <c:pt idx="2052">
                  <c:v>20.53</c:v>
                </c:pt>
                <c:pt idx="2053">
                  <c:v>20.54</c:v>
                </c:pt>
                <c:pt idx="2054">
                  <c:v>20.55</c:v>
                </c:pt>
                <c:pt idx="2055">
                  <c:v>20.56</c:v>
                </c:pt>
                <c:pt idx="2056">
                  <c:v>20.57</c:v>
                </c:pt>
                <c:pt idx="2057">
                  <c:v>20.580000000000002</c:v>
                </c:pt>
                <c:pt idx="2058">
                  <c:v>20.59</c:v>
                </c:pt>
                <c:pt idx="2059">
                  <c:v>20.6</c:v>
                </c:pt>
                <c:pt idx="2060">
                  <c:v>20.61</c:v>
                </c:pt>
                <c:pt idx="2061">
                  <c:v>20.62</c:v>
                </c:pt>
                <c:pt idx="2062">
                  <c:v>20.63</c:v>
                </c:pt>
                <c:pt idx="2063">
                  <c:v>20.64</c:v>
                </c:pt>
                <c:pt idx="2064">
                  <c:v>20.650000000000002</c:v>
                </c:pt>
                <c:pt idx="2065">
                  <c:v>20.66</c:v>
                </c:pt>
                <c:pt idx="2066">
                  <c:v>20.67</c:v>
                </c:pt>
                <c:pt idx="2067">
                  <c:v>20.68</c:v>
                </c:pt>
                <c:pt idx="2068">
                  <c:v>20.69</c:v>
                </c:pt>
                <c:pt idx="2069">
                  <c:v>20.7</c:v>
                </c:pt>
                <c:pt idx="2070">
                  <c:v>20.71</c:v>
                </c:pt>
                <c:pt idx="2071">
                  <c:v>20.72</c:v>
                </c:pt>
                <c:pt idx="2072">
                  <c:v>20.73</c:v>
                </c:pt>
                <c:pt idx="2073">
                  <c:v>20.740000000000002</c:v>
                </c:pt>
                <c:pt idx="2074">
                  <c:v>20.75</c:v>
                </c:pt>
                <c:pt idx="2075">
                  <c:v>20.76</c:v>
                </c:pt>
                <c:pt idx="2076">
                  <c:v>20.77</c:v>
                </c:pt>
                <c:pt idx="2077">
                  <c:v>20.78</c:v>
                </c:pt>
                <c:pt idx="2078">
                  <c:v>20.79</c:v>
                </c:pt>
                <c:pt idx="2079">
                  <c:v>20.8</c:v>
                </c:pt>
                <c:pt idx="2080">
                  <c:v>20.81</c:v>
                </c:pt>
                <c:pt idx="2081">
                  <c:v>20.82</c:v>
                </c:pt>
                <c:pt idx="2082">
                  <c:v>20.830000000000002</c:v>
                </c:pt>
                <c:pt idx="2083">
                  <c:v>20.84</c:v>
                </c:pt>
                <c:pt idx="2084">
                  <c:v>20.85</c:v>
                </c:pt>
                <c:pt idx="2085">
                  <c:v>20.86</c:v>
                </c:pt>
                <c:pt idx="2086">
                  <c:v>20.87</c:v>
                </c:pt>
                <c:pt idx="2087">
                  <c:v>20.88</c:v>
                </c:pt>
                <c:pt idx="2088">
                  <c:v>20.89</c:v>
                </c:pt>
                <c:pt idx="2089">
                  <c:v>20.900000000000002</c:v>
                </c:pt>
                <c:pt idx="2090">
                  <c:v>20.91</c:v>
                </c:pt>
                <c:pt idx="2091">
                  <c:v>20.92</c:v>
                </c:pt>
                <c:pt idx="2092">
                  <c:v>20.93</c:v>
                </c:pt>
                <c:pt idx="2093">
                  <c:v>20.94</c:v>
                </c:pt>
                <c:pt idx="2094">
                  <c:v>20.95</c:v>
                </c:pt>
                <c:pt idx="2095">
                  <c:v>20.96</c:v>
                </c:pt>
                <c:pt idx="2096">
                  <c:v>20.97</c:v>
                </c:pt>
                <c:pt idx="2097">
                  <c:v>20.98</c:v>
                </c:pt>
                <c:pt idx="2098">
                  <c:v>20.990000000000002</c:v>
                </c:pt>
                <c:pt idx="2099">
                  <c:v>21</c:v>
                </c:pt>
                <c:pt idx="2100">
                  <c:v>21.01</c:v>
                </c:pt>
                <c:pt idx="2101">
                  <c:v>21.02</c:v>
                </c:pt>
                <c:pt idx="2102">
                  <c:v>21.03</c:v>
                </c:pt>
                <c:pt idx="2103">
                  <c:v>21.04</c:v>
                </c:pt>
                <c:pt idx="2104">
                  <c:v>21.05</c:v>
                </c:pt>
                <c:pt idx="2105">
                  <c:v>21.06</c:v>
                </c:pt>
                <c:pt idx="2106">
                  <c:v>21.07</c:v>
                </c:pt>
                <c:pt idx="2107">
                  <c:v>21.080000000000002</c:v>
                </c:pt>
                <c:pt idx="2108">
                  <c:v>21.09</c:v>
                </c:pt>
                <c:pt idx="2109">
                  <c:v>21.1</c:v>
                </c:pt>
                <c:pt idx="2110">
                  <c:v>21.11</c:v>
                </c:pt>
                <c:pt idx="2111">
                  <c:v>21.12</c:v>
                </c:pt>
                <c:pt idx="2112">
                  <c:v>21.13</c:v>
                </c:pt>
                <c:pt idx="2113">
                  <c:v>21.14</c:v>
                </c:pt>
                <c:pt idx="2114">
                  <c:v>21.150000000000002</c:v>
                </c:pt>
                <c:pt idx="2115">
                  <c:v>21.16</c:v>
                </c:pt>
                <c:pt idx="2116">
                  <c:v>21.17</c:v>
                </c:pt>
                <c:pt idx="2117">
                  <c:v>21.18</c:v>
                </c:pt>
                <c:pt idx="2118">
                  <c:v>21.19</c:v>
                </c:pt>
                <c:pt idx="2119">
                  <c:v>21.2</c:v>
                </c:pt>
                <c:pt idx="2120">
                  <c:v>21.21</c:v>
                </c:pt>
                <c:pt idx="2121">
                  <c:v>21.22</c:v>
                </c:pt>
                <c:pt idx="2122">
                  <c:v>21.23</c:v>
                </c:pt>
                <c:pt idx="2123">
                  <c:v>21.240000000000002</c:v>
                </c:pt>
                <c:pt idx="2124">
                  <c:v>21.25</c:v>
                </c:pt>
                <c:pt idx="2125">
                  <c:v>21.26</c:v>
                </c:pt>
                <c:pt idx="2126">
                  <c:v>21.27</c:v>
                </c:pt>
                <c:pt idx="2127">
                  <c:v>21.28</c:v>
                </c:pt>
                <c:pt idx="2128">
                  <c:v>21.29</c:v>
                </c:pt>
                <c:pt idx="2129">
                  <c:v>21.3</c:v>
                </c:pt>
                <c:pt idx="2130">
                  <c:v>21.31</c:v>
                </c:pt>
                <c:pt idx="2131">
                  <c:v>21.32</c:v>
                </c:pt>
                <c:pt idx="2132">
                  <c:v>21.330000000000002</c:v>
                </c:pt>
                <c:pt idx="2133">
                  <c:v>21.34</c:v>
                </c:pt>
                <c:pt idx="2134">
                  <c:v>21.35</c:v>
                </c:pt>
                <c:pt idx="2135">
                  <c:v>21.36</c:v>
                </c:pt>
                <c:pt idx="2136">
                  <c:v>21.37</c:v>
                </c:pt>
                <c:pt idx="2137">
                  <c:v>21.38</c:v>
                </c:pt>
                <c:pt idx="2138">
                  <c:v>21.39</c:v>
                </c:pt>
                <c:pt idx="2139">
                  <c:v>21.400000000000002</c:v>
                </c:pt>
                <c:pt idx="2140">
                  <c:v>21.41</c:v>
                </c:pt>
                <c:pt idx="2141">
                  <c:v>21.42</c:v>
                </c:pt>
                <c:pt idx="2142">
                  <c:v>21.43</c:v>
                </c:pt>
                <c:pt idx="2143">
                  <c:v>21.44</c:v>
                </c:pt>
                <c:pt idx="2144">
                  <c:v>21.45</c:v>
                </c:pt>
                <c:pt idx="2145">
                  <c:v>21.46</c:v>
                </c:pt>
                <c:pt idx="2146">
                  <c:v>21.47</c:v>
                </c:pt>
                <c:pt idx="2147">
                  <c:v>21.48</c:v>
                </c:pt>
                <c:pt idx="2148">
                  <c:v>21.490000000000002</c:v>
                </c:pt>
                <c:pt idx="2149">
                  <c:v>21.5</c:v>
                </c:pt>
                <c:pt idx="2150">
                  <c:v>21.51</c:v>
                </c:pt>
                <c:pt idx="2151">
                  <c:v>21.52</c:v>
                </c:pt>
                <c:pt idx="2152">
                  <c:v>21.53</c:v>
                </c:pt>
                <c:pt idx="2153">
                  <c:v>21.54</c:v>
                </c:pt>
                <c:pt idx="2154">
                  <c:v>21.55</c:v>
                </c:pt>
                <c:pt idx="2155">
                  <c:v>21.56</c:v>
                </c:pt>
                <c:pt idx="2156">
                  <c:v>21.57</c:v>
                </c:pt>
                <c:pt idx="2157">
                  <c:v>21.580000000000002</c:v>
                </c:pt>
                <c:pt idx="2158">
                  <c:v>21.59</c:v>
                </c:pt>
                <c:pt idx="2159">
                  <c:v>21.6</c:v>
                </c:pt>
                <c:pt idx="2160">
                  <c:v>21.61</c:v>
                </c:pt>
                <c:pt idx="2161">
                  <c:v>21.62</c:v>
                </c:pt>
                <c:pt idx="2162">
                  <c:v>21.63</c:v>
                </c:pt>
                <c:pt idx="2163">
                  <c:v>21.64</c:v>
                </c:pt>
                <c:pt idx="2164">
                  <c:v>21.650000000000002</c:v>
                </c:pt>
                <c:pt idx="2165">
                  <c:v>21.66</c:v>
                </c:pt>
                <c:pt idx="2166">
                  <c:v>21.67</c:v>
                </c:pt>
                <c:pt idx="2167">
                  <c:v>21.68</c:v>
                </c:pt>
                <c:pt idx="2168">
                  <c:v>21.69</c:v>
                </c:pt>
                <c:pt idx="2169">
                  <c:v>21.7</c:v>
                </c:pt>
                <c:pt idx="2170">
                  <c:v>21.71</c:v>
                </c:pt>
                <c:pt idx="2171">
                  <c:v>21.72</c:v>
                </c:pt>
                <c:pt idx="2172">
                  <c:v>21.73</c:v>
                </c:pt>
                <c:pt idx="2173">
                  <c:v>21.740000000000002</c:v>
                </c:pt>
                <c:pt idx="2174">
                  <c:v>21.75</c:v>
                </c:pt>
                <c:pt idx="2175">
                  <c:v>21.76</c:v>
                </c:pt>
                <c:pt idx="2176">
                  <c:v>21.77</c:v>
                </c:pt>
                <c:pt idx="2177">
                  <c:v>21.78</c:v>
                </c:pt>
                <c:pt idx="2178">
                  <c:v>21.79</c:v>
                </c:pt>
                <c:pt idx="2179">
                  <c:v>21.8</c:v>
                </c:pt>
                <c:pt idx="2180">
                  <c:v>21.81</c:v>
                </c:pt>
                <c:pt idx="2181">
                  <c:v>21.82</c:v>
                </c:pt>
                <c:pt idx="2182">
                  <c:v>21.830000000000002</c:v>
                </c:pt>
                <c:pt idx="2183">
                  <c:v>21.84</c:v>
                </c:pt>
                <c:pt idx="2184">
                  <c:v>21.85</c:v>
                </c:pt>
                <c:pt idx="2185">
                  <c:v>21.86</c:v>
                </c:pt>
                <c:pt idx="2186">
                  <c:v>21.87</c:v>
                </c:pt>
                <c:pt idx="2187">
                  <c:v>21.88</c:v>
                </c:pt>
                <c:pt idx="2188">
                  <c:v>21.89</c:v>
                </c:pt>
                <c:pt idx="2189">
                  <c:v>21.900000000000002</c:v>
                </c:pt>
                <c:pt idx="2190">
                  <c:v>21.91</c:v>
                </c:pt>
                <c:pt idx="2191">
                  <c:v>21.92</c:v>
                </c:pt>
                <c:pt idx="2192">
                  <c:v>21.93</c:v>
                </c:pt>
                <c:pt idx="2193">
                  <c:v>21.94</c:v>
                </c:pt>
                <c:pt idx="2194">
                  <c:v>21.95</c:v>
                </c:pt>
                <c:pt idx="2195">
                  <c:v>21.96</c:v>
                </c:pt>
                <c:pt idx="2196">
                  <c:v>21.97</c:v>
                </c:pt>
                <c:pt idx="2197">
                  <c:v>21.98</c:v>
                </c:pt>
                <c:pt idx="2198">
                  <c:v>21.990000000000002</c:v>
                </c:pt>
                <c:pt idx="2199">
                  <c:v>22</c:v>
                </c:pt>
                <c:pt idx="2200">
                  <c:v>22.01</c:v>
                </c:pt>
                <c:pt idx="2201">
                  <c:v>22.02</c:v>
                </c:pt>
                <c:pt idx="2202">
                  <c:v>22.03</c:v>
                </c:pt>
                <c:pt idx="2203">
                  <c:v>22.04</c:v>
                </c:pt>
                <c:pt idx="2204">
                  <c:v>22.05</c:v>
                </c:pt>
                <c:pt idx="2205">
                  <c:v>22.06</c:v>
                </c:pt>
                <c:pt idx="2206">
                  <c:v>22.07</c:v>
                </c:pt>
                <c:pt idx="2207">
                  <c:v>22.080000000000002</c:v>
                </c:pt>
                <c:pt idx="2208">
                  <c:v>22.09</c:v>
                </c:pt>
                <c:pt idx="2209">
                  <c:v>22.1</c:v>
                </c:pt>
                <c:pt idx="2210">
                  <c:v>22.11</c:v>
                </c:pt>
                <c:pt idx="2211">
                  <c:v>22.12</c:v>
                </c:pt>
                <c:pt idx="2212">
                  <c:v>22.13</c:v>
                </c:pt>
                <c:pt idx="2213">
                  <c:v>22.14</c:v>
                </c:pt>
                <c:pt idx="2214">
                  <c:v>22.150000000000002</c:v>
                </c:pt>
                <c:pt idx="2215">
                  <c:v>22.16</c:v>
                </c:pt>
                <c:pt idx="2216">
                  <c:v>22.17</c:v>
                </c:pt>
                <c:pt idx="2217">
                  <c:v>22.18</c:v>
                </c:pt>
                <c:pt idx="2218">
                  <c:v>22.19</c:v>
                </c:pt>
                <c:pt idx="2219">
                  <c:v>22.2</c:v>
                </c:pt>
                <c:pt idx="2220">
                  <c:v>22.21</c:v>
                </c:pt>
                <c:pt idx="2221">
                  <c:v>22.22</c:v>
                </c:pt>
                <c:pt idx="2222">
                  <c:v>22.23</c:v>
                </c:pt>
                <c:pt idx="2223">
                  <c:v>22.240000000000002</c:v>
                </c:pt>
                <c:pt idx="2224">
                  <c:v>22.25</c:v>
                </c:pt>
                <c:pt idx="2225">
                  <c:v>22.26</c:v>
                </c:pt>
                <c:pt idx="2226">
                  <c:v>22.27</c:v>
                </c:pt>
                <c:pt idx="2227">
                  <c:v>22.28</c:v>
                </c:pt>
                <c:pt idx="2228">
                  <c:v>22.29</c:v>
                </c:pt>
                <c:pt idx="2229">
                  <c:v>22.3</c:v>
                </c:pt>
                <c:pt idx="2230">
                  <c:v>22.31</c:v>
                </c:pt>
                <c:pt idx="2231">
                  <c:v>22.32</c:v>
                </c:pt>
                <c:pt idx="2232">
                  <c:v>22.330000000000002</c:v>
                </c:pt>
                <c:pt idx="2233">
                  <c:v>22.34</c:v>
                </c:pt>
                <c:pt idx="2234">
                  <c:v>22.35</c:v>
                </c:pt>
                <c:pt idx="2235">
                  <c:v>22.36</c:v>
                </c:pt>
                <c:pt idx="2236">
                  <c:v>22.37</c:v>
                </c:pt>
                <c:pt idx="2237">
                  <c:v>22.38</c:v>
                </c:pt>
                <c:pt idx="2238">
                  <c:v>22.39</c:v>
                </c:pt>
                <c:pt idx="2239">
                  <c:v>22.400000000000002</c:v>
                </c:pt>
                <c:pt idx="2240">
                  <c:v>22.41</c:v>
                </c:pt>
                <c:pt idx="2241">
                  <c:v>22.42</c:v>
                </c:pt>
                <c:pt idx="2242">
                  <c:v>22.43</c:v>
                </c:pt>
                <c:pt idx="2243">
                  <c:v>22.44</c:v>
                </c:pt>
                <c:pt idx="2244">
                  <c:v>22.45</c:v>
                </c:pt>
                <c:pt idx="2245">
                  <c:v>22.46</c:v>
                </c:pt>
                <c:pt idx="2246">
                  <c:v>22.47</c:v>
                </c:pt>
                <c:pt idx="2247">
                  <c:v>22.48</c:v>
                </c:pt>
                <c:pt idx="2248">
                  <c:v>22.490000000000002</c:v>
                </c:pt>
                <c:pt idx="2249">
                  <c:v>22.5</c:v>
                </c:pt>
                <c:pt idx="2250">
                  <c:v>22.51</c:v>
                </c:pt>
                <c:pt idx="2251">
                  <c:v>22.52</c:v>
                </c:pt>
                <c:pt idx="2252">
                  <c:v>22.53</c:v>
                </c:pt>
                <c:pt idx="2253">
                  <c:v>22.54</c:v>
                </c:pt>
                <c:pt idx="2254">
                  <c:v>22.55</c:v>
                </c:pt>
                <c:pt idx="2255">
                  <c:v>22.56</c:v>
                </c:pt>
                <c:pt idx="2256">
                  <c:v>22.57</c:v>
                </c:pt>
                <c:pt idx="2257">
                  <c:v>22.580000000000002</c:v>
                </c:pt>
                <c:pt idx="2258">
                  <c:v>22.59</c:v>
                </c:pt>
                <c:pt idx="2259">
                  <c:v>22.6</c:v>
                </c:pt>
                <c:pt idx="2260">
                  <c:v>22.61</c:v>
                </c:pt>
                <c:pt idx="2261">
                  <c:v>22.62</c:v>
                </c:pt>
                <c:pt idx="2262">
                  <c:v>22.63</c:v>
                </c:pt>
                <c:pt idx="2263">
                  <c:v>22.64</c:v>
                </c:pt>
                <c:pt idx="2264">
                  <c:v>22.650000000000002</c:v>
                </c:pt>
                <c:pt idx="2265">
                  <c:v>22.66</c:v>
                </c:pt>
                <c:pt idx="2266">
                  <c:v>22.67</c:v>
                </c:pt>
                <c:pt idx="2267">
                  <c:v>22.68</c:v>
                </c:pt>
                <c:pt idx="2268">
                  <c:v>22.69</c:v>
                </c:pt>
                <c:pt idx="2269">
                  <c:v>22.7</c:v>
                </c:pt>
                <c:pt idx="2270">
                  <c:v>22.71</c:v>
                </c:pt>
                <c:pt idx="2271">
                  <c:v>22.72</c:v>
                </c:pt>
                <c:pt idx="2272">
                  <c:v>22.73</c:v>
                </c:pt>
                <c:pt idx="2273">
                  <c:v>22.740000000000002</c:v>
                </c:pt>
                <c:pt idx="2274">
                  <c:v>22.75</c:v>
                </c:pt>
                <c:pt idx="2275">
                  <c:v>22.76</c:v>
                </c:pt>
                <c:pt idx="2276">
                  <c:v>22.77</c:v>
                </c:pt>
                <c:pt idx="2277">
                  <c:v>22.78</c:v>
                </c:pt>
                <c:pt idx="2278">
                  <c:v>22.79</c:v>
                </c:pt>
                <c:pt idx="2279">
                  <c:v>22.8</c:v>
                </c:pt>
                <c:pt idx="2280">
                  <c:v>22.81</c:v>
                </c:pt>
                <c:pt idx="2281">
                  <c:v>22.82</c:v>
                </c:pt>
                <c:pt idx="2282">
                  <c:v>22.830000000000002</c:v>
                </c:pt>
                <c:pt idx="2283">
                  <c:v>22.84</c:v>
                </c:pt>
                <c:pt idx="2284">
                  <c:v>22.85</c:v>
                </c:pt>
                <c:pt idx="2285">
                  <c:v>22.86</c:v>
                </c:pt>
                <c:pt idx="2286">
                  <c:v>22.87</c:v>
                </c:pt>
                <c:pt idx="2287">
                  <c:v>22.88</c:v>
                </c:pt>
                <c:pt idx="2288">
                  <c:v>22.89</c:v>
                </c:pt>
                <c:pt idx="2289">
                  <c:v>22.900000000000002</c:v>
                </c:pt>
                <c:pt idx="2290">
                  <c:v>22.91</c:v>
                </c:pt>
                <c:pt idx="2291">
                  <c:v>22.92</c:v>
                </c:pt>
                <c:pt idx="2292">
                  <c:v>22.93</c:v>
                </c:pt>
                <c:pt idx="2293">
                  <c:v>22.94</c:v>
                </c:pt>
                <c:pt idx="2294">
                  <c:v>22.95</c:v>
                </c:pt>
                <c:pt idx="2295">
                  <c:v>22.96</c:v>
                </c:pt>
                <c:pt idx="2296">
                  <c:v>22.97</c:v>
                </c:pt>
                <c:pt idx="2297">
                  <c:v>22.98</c:v>
                </c:pt>
                <c:pt idx="2298">
                  <c:v>22.990000000000002</c:v>
                </c:pt>
                <c:pt idx="2299">
                  <c:v>23</c:v>
                </c:pt>
                <c:pt idx="2300">
                  <c:v>23.01</c:v>
                </c:pt>
                <c:pt idx="2301">
                  <c:v>23.02</c:v>
                </c:pt>
                <c:pt idx="2302">
                  <c:v>23.03</c:v>
                </c:pt>
                <c:pt idx="2303">
                  <c:v>23.04</c:v>
                </c:pt>
                <c:pt idx="2304">
                  <c:v>23.05</c:v>
                </c:pt>
                <c:pt idx="2305">
                  <c:v>23.06</c:v>
                </c:pt>
                <c:pt idx="2306">
                  <c:v>23.07</c:v>
                </c:pt>
                <c:pt idx="2307">
                  <c:v>23.080000000000002</c:v>
                </c:pt>
                <c:pt idx="2308">
                  <c:v>23.09</c:v>
                </c:pt>
                <c:pt idx="2309">
                  <c:v>23.1</c:v>
                </c:pt>
                <c:pt idx="2310">
                  <c:v>23.11</c:v>
                </c:pt>
                <c:pt idx="2311">
                  <c:v>23.12</c:v>
                </c:pt>
                <c:pt idx="2312">
                  <c:v>23.13</c:v>
                </c:pt>
                <c:pt idx="2313">
                  <c:v>23.14</c:v>
                </c:pt>
                <c:pt idx="2314">
                  <c:v>23.150000000000002</c:v>
                </c:pt>
                <c:pt idx="2315">
                  <c:v>23.16</c:v>
                </c:pt>
                <c:pt idx="2316">
                  <c:v>23.17</c:v>
                </c:pt>
                <c:pt idx="2317">
                  <c:v>23.18</c:v>
                </c:pt>
                <c:pt idx="2318">
                  <c:v>23.19</c:v>
                </c:pt>
                <c:pt idx="2319">
                  <c:v>23.2</c:v>
                </c:pt>
                <c:pt idx="2320">
                  <c:v>23.21</c:v>
                </c:pt>
                <c:pt idx="2321">
                  <c:v>23.22</c:v>
                </c:pt>
                <c:pt idx="2322">
                  <c:v>23.23</c:v>
                </c:pt>
                <c:pt idx="2323">
                  <c:v>23.240000000000002</c:v>
                </c:pt>
                <c:pt idx="2324">
                  <c:v>23.25</c:v>
                </c:pt>
                <c:pt idx="2325">
                  <c:v>23.26</c:v>
                </c:pt>
                <c:pt idx="2326">
                  <c:v>23.27</c:v>
                </c:pt>
                <c:pt idx="2327">
                  <c:v>23.28</c:v>
                </c:pt>
                <c:pt idx="2328">
                  <c:v>23.29</c:v>
                </c:pt>
                <c:pt idx="2329">
                  <c:v>23.3</c:v>
                </c:pt>
                <c:pt idx="2330">
                  <c:v>23.31</c:v>
                </c:pt>
                <c:pt idx="2331">
                  <c:v>23.32</c:v>
                </c:pt>
                <c:pt idx="2332">
                  <c:v>23.330000000000002</c:v>
                </c:pt>
                <c:pt idx="2333">
                  <c:v>23.34</c:v>
                </c:pt>
                <c:pt idx="2334">
                  <c:v>23.35</c:v>
                </c:pt>
                <c:pt idx="2335">
                  <c:v>23.36</c:v>
                </c:pt>
                <c:pt idx="2336">
                  <c:v>23.37</c:v>
                </c:pt>
                <c:pt idx="2337">
                  <c:v>23.38</c:v>
                </c:pt>
                <c:pt idx="2338">
                  <c:v>23.39</c:v>
                </c:pt>
                <c:pt idx="2339">
                  <c:v>23.400000000000002</c:v>
                </c:pt>
                <c:pt idx="2340">
                  <c:v>23.41</c:v>
                </c:pt>
                <c:pt idx="2341">
                  <c:v>23.42</c:v>
                </c:pt>
                <c:pt idx="2342">
                  <c:v>23.43</c:v>
                </c:pt>
                <c:pt idx="2343">
                  <c:v>23.44</c:v>
                </c:pt>
                <c:pt idx="2344">
                  <c:v>23.45</c:v>
                </c:pt>
                <c:pt idx="2345">
                  <c:v>23.46</c:v>
                </c:pt>
                <c:pt idx="2346">
                  <c:v>23.47</c:v>
                </c:pt>
                <c:pt idx="2347">
                  <c:v>23.48</c:v>
                </c:pt>
                <c:pt idx="2348">
                  <c:v>23.490000000000002</c:v>
                </c:pt>
                <c:pt idx="2349">
                  <c:v>23.5</c:v>
                </c:pt>
                <c:pt idx="2350">
                  <c:v>23.51</c:v>
                </c:pt>
                <c:pt idx="2351">
                  <c:v>23.52</c:v>
                </c:pt>
                <c:pt idx="2352">
                  <c:v>23.53</c:v>
                </c:pt>
                <c:pt idx="2353">
                  <c:v>23.54</c:v>
                </c:pt>
                <c:pt idx="2354">
                  <c:v>23.55</c:v>
                </c:pt>
                <c:pt idx="2355">
                  <c:v>23.56</c:v>
                </c:pt>
                <c:pt idx="2356">
                  <c:v>23.57</c:v>
                </c:pt>
                <c:pt idx="2357">
                  <c:v>23.580000000000002</c:v>
                </c:pt>
                <c:pt idx="2358">
                  <c:v>23.59</c:v>
                </c:pt>
                <c:pt idx="2359">
                  <c:v>23.6</c:v>
                </c:pt>
                <c:pt idx="2360">
                  <c:v>23.61</c:v>
                </c:pt>
                <c:pt idx="2361">
                  <c:v>23.62</c:v>
                </c:pt>
                <c:pt idx="2362">
                  <c:v>23.63</c:v>
                </c:pt>
                <c:pt idx="2363">
                  <c:v>23.64</c:v>
                </c:pt>
                <c:pt idx="2364">
                  <c:v>23.650000000000002</c:v>
                </c:pt>
                <c:pt idx="2365">
                  <c:v>23.66</c:v>
                </c:pt>
                <c:pt idx="2366">
                  <c:v>23.67</c:v>
                </c:pt>
                <c:pt idx="2367">
                  <c:v>23.68</c:v>
                </c:pt>
                <c:pt idx="2368">
                  <c:v>23.69</c:v>
                </c:pt>
                <c:pt idx="2369">
                  <c:v>23.7</c:v>
                </c:pt>
                <c:pt idx="2370">
                  <c:v>23.71</c:v>
                </c:pt>
                <c:pt idx="2371">
                  <c:v>23.72</c:v>
                </c:pt>
                <c:pt idx="2372">
                  <c:v>23.73</c:v>
                </c:pt>
                <c:pt idx="2373">
                  <c:v>23.740000000000002</c:v>
                </c:pt>
                <c:pt idx="2374">
                  <c:v>23.75</c:v>
                </c:pt>
                <c:pt idx="2375">
                  <c:v>23.76</c:v>
                </c:pt>
                <c:pt idx="2376">
                  <c:v>23.77</c:v>
                </c:pt>
                <c:pt idx="2377">
                  <c:v>23.78</c:v>
                </c:pt>
                <c:pt idx="2378">
                  <c:v>23.79</c:v>
                </c:pt>
                <c:pt idx="2379">
                  <c:v>23.8</c:v>
                </c:pt>
                <c:pt idx="2380">
                  <c:v>23.81</c:v>
                </c:pt>
                <c:pt idx="2381">
                  <c:v>23.82</c:v>
                </c:pt>
                <c:pt idx="2382">
                  <c:v>23.830000000000002</c:v>
                </c:pt>
                <c:pt idx="2383">
                  <c:v>23.84</c:v>
                </c:pt>
                <c:pt idx="2384">
                  <c:v>23.85</c:v>
                </c:pt>
                <c:pt idx="2385">
                  <c:v>23.86</c:v>
                </c:pt>
                <c:pt idx="2386">
                  <c:v>23.87</c:v>
                </c:pt>
                <c:pt idx="2387">
                  <c:v>23.88</c:v>
                </c:pt>
                <c:pt idx="2388">
                  <c:v>23.89</c:v>
                </c:pt>
                <c:pt idx="2389">
                  <c:v>23.900000000000002</c:v>
                </c:pt>
                <c:pt idx="2390">
                  <c:v>23.91</c:v>
                </c:pt>
                <c:pt idx="2391">
                  <c:v>23.92</c:v>
                </c:pt>
                <c:pt idx="2392">
                  <c:v>23.93</c:v>
                </c:pt>
                <c:pt idx="2393">
                  <c:v>23.94</c:v>
                </c:pt>
                <c:pt idx="2394">
                  <c:v>23.95</c:v>
                </c:pt>
                <c:pt idx="2395">
                  <c:v>23.96</c:v>
                </c:pt>
                <c:pt idx="2396">
                  <c:v>23.97</c:v>
                </c:pt>
                <c:pt idx="2397">
                  <c:v>23.98</c:v>
                </c:pt>
                <c:pt idx="2398">
                  <c:v>23.990000000000002</c:v>
                </c:pt>
                <c:pt idx="2399">
                  <c:v>24</c:v>
                </c:pt>
                <c:pt idx="2400">
                  <c:v>24.01</c:v>
                </c:pt>
                <c:pt idx="2401">
                  <c:v>24.02</c:v>
                </c:pt>
                <c:pt idx="2402">
                  <c:v>24.03</c:v>
                </c:pt>
                <c:pt idx="2403">
                  <c:v>24.04</c:v>
                </c:pt>
                <c:pt idx="2404">
                  <c:v>24.05</c:v>
                </c:pt>
                <c:pt idx="2405">
                  <c:v>24.060000000000002</c:v>
                </c:pt>
                <c:pt idx="2406">
                  <c:v>24.07</c:v>
                </c:pt>
                <c:pt idx="2407">
                  <c:v>24.080000000000002</c:v>
                </c:pt>
                <c:pt idx="2408">
                  <c:v>24.09</c:v>
                </c:pt>
                <c:pt idx="2409">
                  <c:v>24.1</c:v>
                </c:pt>
                <c:pt idx="2410">
                  <c:v>24.11</c:v>
                </c:pt>
                <c:pt idx="2411">
                  <c:v>24.12</c:v>
                </c:pt>
                <c:pt idx="2412">
                  <c:v>24.13</c:v>
                </c:pt>
                <c:pt idx="2413">
                  <c:v>24.14</c:v>
                </c:pt>
                <c:pt idx="2414">
                  <c:v>24.150000000000002</c:v>
                </c:pt>
                <c:pt idx="2415">
                  <c:v>24.16</c:v>
                </c:pt>
                <c:pt idx="2416">
                  <c:v>24.17</c:v>
                </c:pt>
                <c:pt idx="2417">
                  <c:v>24.18</c:v>
                </c:pt>
                <c:pt idx="2418">
                  <c:v>24.19</c:v>
                </c:pt>
                <c:pt idx="2419">
                  <c:v>24.2</c:v>
                </c:pt>
                <c:pt idx="2420">
                  <c:v>24.21</c:v>
                </c:pt>
                <c:pt idx="2421">
                  <c:v>24.22</c:v>
                </c:pt>
                <c:pt idx="2422">
                  <c:v>24.23</c:v>
                </c:pt>
                <c:pt idx="2423">
                  <c:v>24.240000000000002</c:v>
                </c:pt>
                <c:pt idx="2424">
                  <c:v>24.25</c:v>
                </c:pt>
                <c:pt idx="2425">
                  <c:v>24.26</c:v>
                </c:pt>
                <c:pt idx="2426">
                  <c:v>24.27</c:v>
                </c:pt>
                <c:pt idx="2427">
                  <c:v>24.28</c:v>
                </c:pt>
                <c:pt idx="2428">
                  <c:v>24.29</c:v>
                </c:pt>
                <c:pt idx="2429">
                  <c:v>24.3</c:v>
                </c:pt>
                <c:pt idx="2430">
                  <c:v>24.310000000000002</c:v>
                </c:pt>
                <c:pt idx="2431">
                  <c:v>24.32</c:v>
                </c:pt>
                <c:pt idx="2432">
                  <c:v>24.330000000000002</c:v>
                </c:pt>
                <c:pt idx="2433">
                  <c:v>24.34</c:v>
                </c:pt>
                <c:pt idx="2434">
                  <c:v>24.35</c:v>
                </c:pt>
                <c:pt idx="2435">
                  <c:v>24.36</c:v>
                </c:pt>
                <c:pt idx="2436">
                  <c:v>24.37</c:v>
                </c:pt>
                <c:pt idx="2437">
                  <c:v>24.38</c:v>
                </c:pt>
                <c:pt idx="2438">
                  <c:v>24.39</c:v>
                </c:pt>
                <c:pt idx="2439">
                  <c:v>24.400000000000002</c:v>
                </c:pt>
                <c:pt idx="2440">
                  <c:v>24.41</c:v>
                </c:pt>
                <c:pt idx="2441">
                  <c:v>24.42</c:v>
                </c:pt>
                <c:pt idx="2442">
                  <c:v>24.43</c:v>
                </c:pt>
                <c:pt idx="2443">
                  <c:v>24.44</c:v>
                </c:pt>
                <c:pt idx="2444">
                  <c:v>24.45</c:v>
                </c:pt>
                <c:pt idx="2445">
                  <c:v>24.46</c:v>
                </c:pt>
                <c:pt idx="2446">
                  <c:v>24.47</c:v>
                </c:pt>
                <c:pt idx="2447">
                  <c:v>24.48</c:v>
                </c:pt>
                <c:pt idx="2448">
                  <c:v>24.490000000000002</c:v>
                </c:pt>
                <c:pt idx="2449">
                  <c:v>24.5</c:v>
                </c:pt>
                <c:pt idx="2450">
                  <c:v>24.51</c:v>
                </c:pt>
                <c:pt idx="2451">
                  <c:v>24.52</c:v>
                </c:pt>
                <c:pt idx="2452">
                  <c:v>24.53</c:v>
                </c:pt>
                <c:pt idx="2453">
                  <c:v>24.54</c:v>
                </c:pt>
                <c:pt idx="2454">
                  <c:v>24.55</c:v>
                </c:pt>
                <c:pt idx="2455">
                  <c:v>24.560000000000002</c:v>
                </c:pt>
                <c:pt idx="2456">
                  <c:v>24.57</c:v>
                </c:pt>
                <c:pt idx="2457">
                  <c:v>24.580000000000002</c:v>
                </c:pt>
                <c:pt idx="2458">
                  <c:v>24.59</c:v>
                </c:pt>
                <c:pt idx="2459">
                  <c:v>24.6</c:v>
                </c:pt>
                <c:pt idx="2460">
                  <c:v>24.61</c:v>
                </c:pt>
                <c:pt idx="2461">
                  <c:v>24.62</c:v>
                </c:pt>
                <c:pt idx="2462">
                  <c:v>24.63</c:v>
                </c:pt>
                <c:pt idx="2463">
                  <c:v>24.64</c:v>
                </c:pt>
                <c:pt idx="2464">
                  <c:v>24.650000000000002</c:v>
                </c:pt>
                <c:pt idx="2465">
                  <c:v>24.66</c:v>
                </c:pt>
                <c:pt idx="2466">
                  <c:v>24.67</c:v>
                </c:pt>
                <c:pt idx="2467">
                  <c:v>24.68</c:v>
                </c:pt>
                <c:pt idx="2468">
                  <c:v>24.69</c:v>
                </c:pt>
                <c:pt idx="2469">
                  <c:v>24.7</c:v>
                </c:pt>
                <c:pt idx="2470">
                  <c:v>24.71</c:v>
                </c:pt>
                <c:pt idx="2471">
                  <c:v>24.72</c:v>
                </c:pt>
                <c:pt idx="2472">
                  <c:v>24.73</c:v>
                </c:pt>
                <c:pt idx="2473">
                  <c:v>24.740000000000002</c:v>
                </c:pt>
                <c:pt idx="2474">
                  <c:v>24.75</c:v>
                </c:pt>
                <c:pt idx="2475">
                  <c:v>24.76</c:v>
                </c:pt>
                <c:pt idx="2476">
                  <c:v>24.77</c:v>
                </c:pt>
                <c:pt idx="2477">
                  <c:v>24.78</c:v>
                </c:pt>
                <c:pt idx="2478">
                  <c:v>24.79</c:v>
                </c:pt>
                <c:pt idx="2479">
                  <c:v>24.8</c:v>
                </c:pt>
                <c:pt idx="2480">
                  <c:v>24.810000000000002</c:v>
                </c:pt>
                <c:pt idx="2481">
                  <c:v>24.82</c:v>
                </c:pt>
                <c:pt idx="2482">
                  <c:v>24.830000000000002</c:v>
                </c:pt>
                <c:pt idx="2483">
                  <c:v>24.84</c:v>
                </c:pt>
                <c:pt idx="2484">
                  <c:v>24.85</c:v>
                </c:pt>
                <c:pt idx="2485">
                  <c:v>24.86</c:v>
                </c:pt>
                <c:pt idx="2486">
                  <c:v>24.87</c:v>
                </c:pt>
                <c:pt idx="2487">
                  <c:v>24.88</c:v>
                </c:pt>
                <c:pt idx="2488">
                  <c:v>24.89</c:v>
                </c:pt>
                <c:pt idx="2489">
                  <c:v>24.900000000000002</c:v>
                </c:pt>
                <c:pt idx="2490">
                  <c:v>24.91</c:v>
                </c:pt>
                <c:pt idx="2491">
                  <c:v>24.92</c:v>
                </c:pt>
                <c:pt idx="2492">
                  <c:v>24.93</c:v>
                </c:pt>
                <c:pt idx="2493">
                  <c:v>24.94</c:v>
                </c:pt>
                <c:pt idx="2494">
                  <c:v>24.95</c:v>
                </c:pt>
                <c:pt idx="2495">
                  <c:v>24.96</c:v>
                </c:pt>
                <c:pt idx="2496">
                  <c:v>24.97</c:v>
                </c:pt>
                <c:pt idx="2497">
                  <c:v>24.98</c:v>
                </c:pt>
                <c:pt idx="2498">
                  <c:v>24.990000000000002</c:v>
                </c:pt>
                <c:pt idx="2499">
                  <c:v>25</c:v>
                </c:pt>
                <c:pt idx="2500">
                  <c:v>25.01</c:v>
                </c:pt>
                <c:pt idx="2501">
                  <c:v>25.02</c:v>
                </c:pt>
                <c:pt idx="2502">
                  <c:v>25.03</c:v>
                </c:pt>
                <c:pt idx="2503">
                  <c:v>25.04</c:v>
                </c:pt>
                <c:pt idx="2504">
                  <c:v>25.05</c:v>
                </c:pt>
                <c:pt idx="2505">
                  <c:v>25.060000000000002</c:v>
                </c:pt>
                <c:pt idx="2506">
                  <c:v>25.07</c:v>
                </c:pt>
                <c:pt idx="2507">
                  <c:v>25.080000000000002</c:v>
                </c:pt>
                <c:pt idx="2508">
                  <c:v>25.09</c:v>
                </c:pt>
                <c:pt idx="2509">
                  <c:v>25.1</c:v>
                </c:pt>
                <c:pt idx="2510">
                  <c:v>25.11</c:v>
                </c:pt>
                <c:pt idx="2511">
                  <c:v>25.12</c:v>
                </c:pt>
                <c:pt idx="2512">
                  <c:v>25.13</c:v>
                </c:pt>
                <c:pt idx="2513">
                  <c:v>25.14</c:v>
                </c:pt>
                <c:pt idx="2514">
                  <c:v>25.150000000000002</c:v>
                </c:pt>
                <c:pt idx="2515">
                  <c:v>25.16</c:v>
                </c:pt>
                <c:pt idx="2516">
                  <c:v>25.17</c:v>
                </c:pt>
                <c:pt idx="2517">
                  <c:v>25.18</c:v>
                </c:pt>
                <c:pt idx="2518">
                  <c:v>25.19</c:v>
                </c:pt>
                <c:pt idx="2519">
                  <c:v>25.2</c:v>
                </c:pt>
                <c:pt idx="2520">
                  <c:v>25.21</c:v>
                </c:pt>
                <c:pt idx="2521">
                  <c:v>25.22</c:v>
                </c:pt>
                <c:pt idx="2522">
                  <c:v>25.23</c:v>
                </c:pt>
                <c:pt idx="2523">
                  <c:v>25.240000000000002</c:v>
                </c:pt>
                <c:pt idx="2524">
                  <c:v>25.25</c:v>
                </c:pt>
                <c:pt idx="2525">
                  <c:v>25.26</c:v>
                </c:pt>
                <c:pt idx="2526">
                  <c:v>25.27</c:v>
                </c:pt>
                <c:pt idx="2527">
                  <c:v>25.28</c:v>
                </c:pt>
                <c:pt idx="2528">
                  <c:v>25.29</c:v>
                </c:pt>
                <c:pt idx="2529">
                  <c:v>25.3</c:v>
                </c:pt>
                <c:pt idx="2530">
                  <c:v>25.310000000000002</c:v>
                </c:pt>
                <c:pt idx="2531">
                  <c:v>25.32</c:v>
                </c:pt>
                <c:pt idx="2532">
                  <c:v>25.330000000000002</c:v>
                </c:pt>
                <c:pt idx="2533">
                  <c:v>25.34</c:v>
                </c:pt>
                <c:pt idx="2534">
                  <c:v>25.35</c:v>
                </c:pt>
                <c:pt idx="2535">
                  <c:v>25.36</c:v>
                </c:pt>
                <c:pt idx="2536">
                  <c:v>25.37</c:v>
                </c:pt>
                <c:pt idx="2537">
                  <c:v>25.38</c:v>
                </c:pt>
                <c:pt idx="2538">
                  <c:v>25.39</c:v>
                </c:pt>
                <c:pt idx="2539">
                  <c:v>25.400000000000002</c:v>
                </c:pt>
                <c:pt idx="2540">
                  <c:v>25.41</c:v>
                </c:pt>
                <c:pt idx="2541">
                  <c:v>25.42</c:v>
                </c:pt>
                <c:pt idx="2542">
                  <c:v>25.43</c:v>
                </c:pt>
                <c:pt idx="2543">
                  <c:v>25.44</c:v>
                </c:pt>
                <c:pt idx="2544">
                  <c:v>25.45</c:v>
                </c:pt>
                <c:pt idx="2545">
                  <c:v>25.46</c:v>
                </c:pt>
                <c:pt idx="2546">
                  <c:v>25.47</c:v>
                </c:pt>
                <c:pt idx="2547">
                  <c:v>25.48</c:v>
                </c:pt>
                <c:pt idx="2548">
                  <c:v>25.490000000000002</c:v>
                </c:pt>
                <c:pt idx="2549">
                  <c:v>25.5</c:v>
                </c:pt>
                <c:pt idx="2550">
                  <c:v>25.51</c:v>
                </c:pt>
                <c:pt idx="2551">
                  <c:v>25.52</c:v>
                </c:pt>
                <c:pt idx="2552">
                  <c:v>25.53</c:v>
                </c:pt>
                <c:pt idx="2553">
                  <c:v>25.54</c:v>
                </c:pt>
                <c:pt idx="2554">
                  <c:v>25.55</c:v>
                </c:pt>
                <c:pt idx="2555">
                  <c:v>25.560000000000002</c:v>
                </c:pt>
                <c:pt idx="2556">
                  <c:v>25.57</c:v>
                </c:pt>
                <c:pt idx="2557">
                  <c:v>25.580000000000002</c:v>
                </c:pt>
                <c:pt idx="2558">
                  <c:v>25.59</c:v>
                </c:pt>
                <c:pt idx="2559">
                  <c:v>25.6</c:v>
                </c:pt>
                <c:pt idx="2560">
                  <c:v>25.61</c:v>
                </c:pt>
                <c:pt idx="2561">
                  <c:v>25.62</c:v>
                </c:pt>
                <c:pt idx="2562">
                  <c:v>25.63</c:v>
                </c:pt>
                <c:pt idx="2563">
                  <c:v>25.64</c:v>
                </c:pt>
                <c:pt idx="2564">
                  <c:v>25.650000000000002</c:v>
                </c:pt>
                <c:pt idx="2565">
                  <c:v>25.66</c:v>
                </c:pt>
                <c:pt idx="2566">
                  <c:v>25.67</c:v>
                </c:pt>
                <c:pt idx="2567">
                  <c:v>25.68</c:v>
                </c:pt>
                <c:pt idx="2568">
                  <c:v>25.69</c:v>
                </c:pt>
                <c:pt idx="2569">
                  <c:v>25.7</c:v>
                </c:pt>
                <c:pt idx="2570">
                  <c:v>25.71</c:v>
                </c:pt>
                <c:pt idx="2571">
                  <c:v>25.72</c:v>
                </c:pt>
                <c:pt idx="2572">
                  <c:v>25.73</c:v>
                </c:pt>
                <c:pt idx="2573">
                  <c:v>25.740000000000002</c:v>
                </c:pt>
                <c:pt idx="2574">
                  <c:v>25.75</c:v>
                </c:pt>
                <c:pt idx="2575">
                  <c:v>25.76</c:v>
                </c:pt>
                <c:pt idx="2576">
                  <c:v>25.77</c:v>
                </c:pt>
                <c:pt idx="2577">
                  <c:v>25.78</c:v>
                </c:pt>
                <c:pt idx="2578">
                  <c:v>25.79</c:v>
                </c:pt>
                <c:pt idx="2579">
                  <c:v>25.8</c:v>
                </c:pt>
                <c:pt idx="2580">
                  <c:v>25.810000000000002</c:v>
                </c:pt>
                <c:pt idx="2581">
                  <c:v>25.82</c:v>
                </c:pt>
                <c:pt idx="2582">
                  <c:v>25.830000000000002</c:v>
                </c:pt>
                <c:pt idx="2583">
                  <c:v>25.84</c:v>
                </c:pt>
                <c:pt idx="2584">
                  <c:v>25.85</c:v>
                </c:pt>
                <c:pt idx="2585">
                  <c:v>25.86</c:v>
                </c:pt>
                <c:pt idx="2586">
                  <c:v>25.87</c:v>
                </c:pt>
                <c:pt idx="2587">
                  <c:v>25.88</c:v>
                </c:pt>
                <c:pt idx="2588">
                  <c:v>25.89</c:v>
                </c:pt>
                <c:pt idx="2589">
                  <c:v>25.900000000000002</c:v>
                </c:pt>
                <c:pt idx="2590">
                  <c:v>25.91</c:v>
                </c:pt>
                <c:pt idx="2591">
                  <c:v>25.92</c:v>
                </c:pt>
                <c:pt idx="2592">
                  <c:v>25.93</c:v>
                </c:pt>
                <c:pt idx="2593">
                  <c:v>25.94</c:v>
                </c:pt>
                <c:pt idx="2594">
                  <c:v>25.95</c:v>
                </c:pt>
                <c:pt idx="2595">
                  <c:v>25.96</c:v>
                </c:pt>
                <c:pt idx="2596">
                  <c:v>25.97</c:v>
                </c:pt>
                <c:pt idx="2597">
                  <c:v>25.98</c:v>
                </c:pt>
                <c:pt idx="2598">
                  <c:v>25.990000000000002</c:v>
                </c:pt>
                <c:pt idx="2599">
                  <c:v>26</c:v>
                </c:pt>
                <c:pt idx="2600">
                  <c:v>26.01</c:v>
                </c:pt>
                <c:pt idx="2601">
                  <c:v>26.02</c:v>
                </c:pt>
                <c:pt idx="2602">
                  <c:v>26.03</c:v>
                </c:pt>
                <c:pt idx="2603">
                  <c:v>26.04</c:v>
                </c:pt>
                <c:pt idx="2604">
                  <c:v>26.05</c:v>
                </c:pt>
                <c:pt idx="2605">
                  <c:v>26.060000000000002</c:v>
                </c:pt>
                <c:pt idx="2606">
                  <c:v>26.07</c:v>
                </c:pt>
                <c:pt idx="2607">
                  <c:v>26.080000000000002</c:v>
                </c:pt>
                <c:pt idx="2608">
                  <c:v>26.09</c:v>
                </c:pt>
                <c:pt idx="2609">
                  <c:v>26.1</c:v>
                </c:pt>
                <c:pt idx="2610">
                  <c:v>26.11</c:v>
                </c:pt>
                <c:pt idx="2611">
                  <c:v>26.12</c:v>
                </c:pt>
                <c:pt idx="2612">
                  <c:v>26.13</c:v>
                </c:pt>
                <c:pt idx="2613">
                  <c:v>26.14</c:v>
                </c:pt>
                <c:pt idx="2614">
                  <c:v>26.150000000000002</c:v>
                </c:pt>
                <c:pt idx="2615">
                  <c:v>26.16</c:v>
                </c:pt>
                <c:pt idx="2616">
                  <c:v>26.17</c:v>
                </c:pt>
                <c:pt idx="2617">
                  <c:v>26.18</c:v>
                </c:pt>
                <c:pt idx="2618">
                  <c:v>26.19</c:v>
                </c:pt>
                <c:pt idx="2619">
                  <c:v>26.2</c:v>
                </c:pt>
                <c:pt idx="2620">
                  <c:v>26.21</c:v>
                </c:pt>
                <c:pt idx="2621">
                  <c:v>26.22</c:v>
                </c:pt>
                <c:pt idx="2622">
                  <c:v>26.23</c:v>
                </c:pt>
                <c:pt idx="2623">
                  <c:v>26.240000000000002</c:v>
                </c:pt>
                <c:pt idx="2624">
                  <c:v>26.25</c:v>
                </c:pt>
                <c:pt idx="2625">
                  <c:v>26.26</c:v>
                </c:pt>
                <c:pt idx="2626">
                  <c:v>26.27</c:v>
                </c:pt>
                <c:pt idx="2627">
                  <c:v>26.28</c:v>
                </c:pt>
                <c:pt idx="2628">
                  <c:v>26.29</c:v>
                </c:pt>
                <c:pt idx="2629">
                  <c:v>26.3</c:v>
                </c:pt>
                <c:pt idx="2630">
                  <c:v>26.310000000000002</c:v>
                </c:pt>
                <c:pt idx="2631">
                  <c:v>26.32</c:v>
                </c:pt>
                <c:pt idx="2632">
                  <c:v>26.330000000000002</c:v>
                </c:pt>
                <c:pt idx="2633">
                  <c:v>26.34</c:v>
                </c:pt>
                <c:pt idx="2634">
                  <c:v>26.35</c:v>
                </c:pt>
                <c:pt idx="2635">
                  <c:v>26.36</c:v>
                </c:pt>
                <c:pt idx="2636">
                  <c:v>26.37</c:v>
                </c:pt>
                <c:pt idx="2637">
                  <c:v>26.38</c:v>
                </c:pt>
                <c:pt idx="2638">
                  <c:v>26.39</c:v>
                </c:pt>
                <c:pt idx="2639">
                  <c:v>26.400000000000002</c:v>
                </c:pt>
                <c:pt idx="2640">
                  <c:v>26.41</c:v>
                </c:pt>
                <c:pt idx="2641">
                  <c:v>26.42</c:v>
                </c:pt>
                <c:pt idx="2642">
                  <c:v>26.43</c:v>
                </c:pt>
                <c:pt idx="2643">
                  <c:v>26.44</c:v>
                </c:pt>
                <c:pt idx="2644">
                  <c:v>26.45</c:v>
                </c:pt>
                <c:pt idx="2645">
                  <c:v>26.46</c:v>
                </c:pt>
                <c:pt idx="2646">
                  <c:v>26.47</c:v>
                </c:pt>
                <c:pt idx="2647">
                  <c:v>26.48</c:v>
                </c:pt>
                <c:pt idx="2648">
                  <c:v>26.490000000000002</c:v>
                </c:pt>
                <c:pt idx="2649">
                  <c:v>26.5</c:v>
                </c:pt>
                <c:pt idx="2650">
                  <c:v>26.51</c:v>
                </c:pt>
                <c:pt idx="2651">
                  <c:v>26.52</c:v>
                </c:pt>
                <c:pt idx="2652">
                  <c:v>26.53</c:v>
                </c:pt>
                <c:pt idx="2653">
                  <c:v>26.54</c:v>
                </c:pt>
                <c:pt idx="2654">
                  <c:v>26.55</c:v>
                </c:pt>
                <c:pt idx="2655">
                  <c:v>26.560000000000002</c:v>
                </c:pt>
                <c:pt idx="2656">
                  <c:v>26.57</c:v>
                </c:pt>
                <c:pt idx="2657">
                  <c:v>26.580000000000002</c:v>
                </c:pt>
                <c:pt idx="2658">
                  <c:v>26.59</c:v>
                </c:pt>
                <c:pt idx="2659">
                  <c:v>26.6</c:v>
                </c:pt>
                <c:pt idx="2660">
                  <c:v>26.61</c:v>
                </c:pt>
                <c:pt idx="2661">
                  <c:v>26.62</c:v>
                </c:pt>
                <c:pt idx="2662">
                  <c:v>26.63</c:v>
                </c:pt>
                <c:pt idx="2663">
                  <c:v>26.64</c:v>
                </c:pt>
                <c:pt idx="2664">
                  <c:v>26.650000000000002</c:v>
                </c:pt>
                <c:pt idx="2665">
                  <c:v>26.66</c:v>
                </c:pt>
                <c:pt idx="2666">
                  <c:v>26.67</c:v>
                </c:pt>
                <c:pt idx="2667">
                  <c:v>26.68</c:v>
                </c:pt>
                <c:pt idx="2668">
                  <c:v>26.69</c:v>
                </c:pt>
                <c:pt idx="2669">
                  <c:v>26.7</c:v>
                </c:pt>
                <c:pt idx="2670">
                  <c:v>26.71</c:v>
                </c:pt>
                <c:pt idx="2671">
                  <c:v>26.72</c:v>
                </c:pt>
                <c:pt idx="2672">
                  <c:v>26.73</c:v>
                </c:pt>
                <c:pt idx="2673">
                  <c:v>26.740000000000002</c:v>
                </c:pt>
                <c:pt idx="2674">
                  <c:v>26.75</c:v>
                </c:pt>
                <c:pt idx="2675">
                  <c:v>26.76</c:v>
                </c:pt>
                <c:pt idx="2676">
                  <c:v>26.77</c:v>
                </c:pt>
                <c:pt idx="2677">
                  <c:v>26.78</c:v>
                </c:pt>
                <c:pt idx="2678">
                  <c:v>26.79</c:v>
                </c:pt>
                <c:pt idx="2679">
                  <c:v>26.8</c:v>
                </c:pt>
                <c:pt idx="2680">
                  <c:v>26.810000000000002</c:v>
                </c:pt>
                <c:pt idx="2681">
                  <c:v>26.82</c:v>
                </c:pt>
                <c:pt idx="2682">
                  <c:v>26.830000000000002</c:v>
                </c:pt>
                <c:pt idx="2683">
                  <c:v>26.84</c:v>
                </c:pt>
                <c:pt idx="2684">
                  <c:v>26.85</c:v>
                </c:pt>
                <c:pt idx="2685">
                  <c:v>26.86</c:v>
                </c:pt>
                <c:pt idx="2686">
                  <c:v>26.87</c:v>
                </c:pt>
                <c:pt idx="2687">
                  <c:v>26.88</c:v>
                </c:pt>
                <c:pt idx="2688">
                  <c:v>26.89</c:v>
                </c:pt>
                <c:pt idx="2689">
                  <c:v>26.900000000000002</c:v>
                </c:pt>
                <c:pt idx="2690">
                  <c:v>26.91</c:v>
                </c:pt>
                <c:pt idx="2691">
                  <c:v>26.92</c:v>
                </c:pt>
                <c:pt idx="2692">
                  <c:v>26.93</c:v>
                </c:pt>
                <c:pt idx="2693">
                  <c:v>26.94</c:v>
                </c:pt>
                <c:pt idx="2694">
                  <c:v>26.95</c:v>
                </c:pt>
                <c:pt idx="2695">
                  <c:v>26.96</c:v>
                </c:pt>
                <c:pt idx="2696">
                  <c:v>26.97</c:v>
                </c:pt>
                <c:pt idx="2697">
                  <c:v>26.98</c:v>
                </c:pt>
                <c:pt idx="2698">
                  <c:v>26.990000000000002</c:v>
                </c:pt>
                <c:pt idx="2699">
                  <c:v>27</c:v>
                </c:pt>
                <c:pt idx="2700">
                  <c:v>27.01</c:v>
                </c:pt>
                <c:pt idx="2701">
                  <c:v>27.02</c:v>
                </c:pt>
                <c:pt idx="2702">
                  <c:v>27.03</c:v>
                </c:pt>
                <c:pt idx="2703">
                  <c:v>27.04</c:v>
                </c:pt>
                <c:pt idx="2704">
                  <c:v>27.05</c:v>
                </c:pt>
                <c:pt idx="2705">
                  <c:v>27.060000000000002</c:v>
                </c:pt>
                <c:pt idx="2706">
                  <c:v>27.07</c:v>
                </c:pt>
                <c:pt idx="2707">
                  <c:v>27.080000000000002</c:v>
                </c:pt>
                <c:pt idx="2708">
                  <c:v>27.09</c:v>
                </c:pt>
                <c:pt idx="2709">
                  <c:v>27.1</c:v>
                </c:pt>
                <c:pt idx="2710">
                  <c:v>27.11</c:v>
                </c:pt>
                <c:pt idx="2711">
                  <c:v>27.12</c:v>
                </c:pt>
                <c:pt idx="2712">
                  <c:v>27.13</c:v>
                </c:pt>
                <c:pt idx="2713">
                  <c:v>27.14</c:v>
                </c:pt>
                <c:pt idx="2714">
                  <c:v>27.150000000000002</c:v>
                </c:pt>
                <c:pt idx="2715">
                  <c:v>27.16</c:v>
                </c:pt>
                <c:pt idx="2716">
                  <c:v>27.17</c:v>
                </c:pt>
                <c:pt idx="2717">
                  <c:v>27.18</c:v>
                </c:pt>
                <c:pt idx="2718">
                  <c:v>27.19</c:v>
                </c:pt>
                <c:pt idx="2719">
                  <c:v>27.2</c:v>
                </c:pt>
                <c:pt idx="2720">
                  <c:v>27.21</c:v>
                </c:pt>
                <c:pt idx="2721">
                  <c:v>27.22</c:v>
                </c:pt>
                <c:pt idx="2722">
                  <c:v>27.23</c:v>
                </c:pt>
                <c:pt idx="2723">
                  <c:v>27.240000000000002</c:v>
                </c:pt>
                <c:pt idx="2724">
                  <c:v>27.25</c:v>
                </c:pt>
                <c:pt idx="2725">
                  <c:v>27.26</c:v>
                </c:pt>
                <c:pt idx="2726">
                  <c:v>27.27</c:v>
                </c:pt>
                <c:pt idx="2727">
                  <c:v>27.28</c:v>
                </c:pt>
                <c:pt idx="2728">
                  <c:v>27.29</c:v>
                </c:pt>
                <c:pt idx="2729">
                  <c:v>27.3</c:v>
                </c:pt>
                <c:pt idx="2730">
                  <c:v>27.310000000000002</c:v>
                </c:pt>
                <c:pt idx="2731">
                  <c:v>27.32</c:v>
                </c:pt>
                <c:pt idx="2732">
                  <c:v>27.330000000000002</c:v>
                </c:pt>
                <c:pt idx="2733">
                  <c:v>27.34</c:v>
                </c:pt>
                <c:pt idx="2734">
                  <c:v>27.35</c:v>
                </c:pt>
                <c:pt idx="2735">
                  <c:v>27.36</c:v>
                </c:pt>
                <c:pt idx="2736">
                  <c:v>27.37</c:v>
                </c:pt>
                <c:pt idx="2737">
                  <c:v>27.38</c:v>
                </c:pt>
                <c:pt idx="2738">
                  <c:v>27.39</c:v>
                </c:pt>
                <c:pt idx="2739">
                  <c:v>27.400000000000002</c:v>
                </c:pt>
                <c:pt idx="2740">
                  <c:v>27.41</c:v>
                </c:pt>
                <c:pt idx="2741">
                  <c:v>27.42</c:v>
                </c:pt>
                <c:pt idx="2742">
                  <c:v>27.43</c:v>
                </c:pt>
                <c:pt idx="2743">
                  <c:v>27.44</c:v>
                </c:pt>
                <c:pt idx="2744">
                  <c:v>27.45</c:v>
                </c:pt>
                <c:pt idx="2745">
                  <c:v>27.46</c:v>
                </c:pt>
                <c:pt idx="2746">
                  <c:v>27.47</c:v>
                </c:pt>
                <c:pt idx="2747">
                  <c:v>27.48</c:v>
                </c:pt>
                <c:pt idx="2748">
                  <c:v>27.490000000000002</c:v>
                </c:pt>
                <c:pt idx="2749">
                  <c:v>27.5</c:v>
                </c:pt>
                <c:pt idx="2750">
                  <c:v>27.51</c:v>
                </c:pt>
                <c:pt idx="2751">
                  <c:v>27.52</c:v>
                </c:pt>
                <c:pt idx="2752">
                  <c:v>27.53</c:v>
                </c:pt>
                <c:pt idx="2753">
                  <c:v>27.54</c:v>
                </c:pt>
                <c:pt idx="2754">
                  <c:v>27.55</c:v>
                </c:pt>
                <c:pt idx="2755">
                  <c:v>27.560000000000002</c:v>
                </c:pt>
                <c:pt idx="2756">
                  <c:v>27.57</c:v>
                </c:pt>
                <c:pt idx="2757">
                  <c:v>27.580000000000002</c:v>
                </c:pt>
                <c:pt idx="2758">
                  <c:v>27.59</c:v>
                </c:pt>
                <c:pt idx="2759">
                  <c:v>27.6</c:v>
                </c:pt>
                <c:pt idx="2760">
                  <c:v>27.61</c:v>
                </c:pt>
                <c:pt idx="2761">
                  <c:v>27.62</c:v>
                </c:pt>
                <c:pt idx="2762">
                  <c:v>27.63</c:v>
                </c:pt>
                <c:pt idx="2763">
                  <c:v>27.64</c:v>
                </c:pt>
                <c:pt idx="2764">
                  <c:v>27.650000000000002</c:v>
                </c:pt>
                <c:pt idx="2765">
                  <c:v>27.66</c:v>
                </c:pt>
                <c:pt idx="2766">
                  <c:v>27.67</c:v>
                </c:pt>
                <c:pt idx="2767">
                  <c:v>27.68</c:v>
                </c:pt>
                <c:pt idx="2768">
                  <c:v>27.69</c:v>
                </c:pt>
                <c:pt idx="2769">
                  <c:v>27.7</c:v>
                </c:pt>
                <c:pt idx="2770">
                  <c:v>27.71</c:v>
                </c:pt>
                <c:pt idx="2771">
                  <c:v>27.72</c:v>
                </c:pt>
                <c:pt idx="2772">
                  <c:v>27.73</c:v>
                </c:pt>
                <c:pt idx="2773">
                  <c:v>27.740000000000002</c:v>
                </c:pt>
                <c:pt idx="2774">
                  <c:v>27.75</c:v>
                </c:pt>
                <c:pt idx="2775">
                  <c:v>27.76</c:v>
                </c:pt>
                <c:pt idx="2776">
                  <c:v>27.77</c:v>
                </c:pt>
                <c:pt idx="2777">
                  <c:v>27.78</c:v>
                </c:pt>
                <c:pt idx="2778">
                  <c:v>27.79</c:v>
                </c:pt>
                <c:pt idx="2779">
                  <c:v>27.8</c:v>
                </c:pt>
                <c:pt idx="2780">
                  <c:v>27.810000000000002</c:v>
                </c:pt>
                <c:pt idx="2781">
                  <c:v>27.82</c:v>
                </c:pt>
                <c:pt idx="2782">
                  <c:v>27.830000000000002</c:v>
                </c:pt>
                <c:pt idx="2783">
                  <c:v>27.84</c:v>
                </c:pt>
                <c:pt idx="2784">
                  <c:v>27.85</c:v>
                </c:pt>
                <c:pt idx="2785">
                  <c:v>27.86</c:v>
                </c:pt>
                <c:pt idx="2786">
                  <c:v>27.87</c:v>
                </c:pt>
                <c:pt idx="2787">
                  <c:v>27.88</c:v>
                </c:pt>
                <c:pt idx="2788">
                  <c:v>27.89</c:v>
                </c:pt>
                <c:pt idx="2789">
                  <c:v>27.900000000000002</c:v>
                </c:pt>
                <c:pt idx="2790">
                  <c:v>27.91</c:v>
                </c:pt>
                <c:pt idx="2791">
                  <c:v>27.92</c:v>
                </c:pt>
                <c:pt idx="2792">
                  <c:v>27.93</c:v>
                </c:pt>
                <c:pt idx="2793">
                  <c:v>27.94</c:v>
                </c:pt>
                <c:pt idx="2794">
                  <c:v>27.95</c:v>
                </c:pt>
                <c:pt idx="2795">
                  <c:v>27.96</c:v>
                </c:pt>
                <c:pt idx="2796">
                  <c:v>27.97</c:v>
                </c:pt>
                <c:pt idx="2797">
                  <c:v>27.98</c:v>
                </c:pt>
                <c:pt idx="2798">
                  <c:v>27.990000000000002</c:v>
                </c:pt>
                <c:pt idx="2799">
                  <c:v>28</c:v>
                </c:pt>
                <c:pt idx="2800">
                  <c:v>28.01</c:v>
                </c:pt>
                <c:pt idx="2801">
                  <c:v>28.02</c:v>
                </c:pt>
                <c:pt idx="2802">
                  <c:v>28.03</c:v>
                </c:pt>
                <c:pt idx="2803">
                  <c:v>28.04</c:v>
                </c:pt>
                <c:pt idx="2804">
                  <c:v>28.05</c:v>
                </c:pt>
                <c:pt idx="2805">
                  <c:v>28.060000000000002</c:v>
                </c:pt>
                <c:pt idx="2806">
                  <c:v>28.07</c:v>
                </c:pt>
                <c:pt idx="2807">
                  <c:v>28.080000000000002</c:v>
                </c:pt>
                <c:pt idx="2808">
                  <c:v>28.09</c:v>
                </c:pt>
                <c:pt idx="2809">
                  <c:v>28.1</c:v>
                </c:pt>
                <c:pt idx="2810">
                  <c:v>28.11</c:v>
                </c:pt>
                <c:pt idx="2811">
                  <c:v>28.12</c:v>
                </c:pt>
                <c:pt idx="2812">
                  <c:v>28.13</c:v>
                </c:pt>
                <c:pt idx="2813">
                  <c:v>28.14</c:v>
                </c:pt>
                <c:pt idx="2814">
                  <c:v>28.150000000000002</c:v>
                </c:pt>
                <c:pt idx="2815">
                  <c:v>28.16</c:v>
                </c:pt>
                <c:pt idx="2816">
                  <c:v>28.17</c:v>
                </c:pt>
                <c:pt idx="2817">
                  <c:v>28.18</c:v>
                </c:pt>
                <c:pt idx="2818">
                  <c:v>28.19</c:v>
                </c:pt>
                <c:pt idx="2819">
                  <c:v>28.2</c:v>
                </c:pt>
                <c:pt idx="2820">
                  <c:v>28.21</c:v>
                </c:pt>
                <c:pt idx="2821">
                  <c:v>28.22</c:v>
                </c:pt>
                <c:pt idx="2822">
                  <c:v>28.23</c:v>
                </c:pt>
                <c:pt idx="2823">
                  <c:v>28.240000000000002</c:v>
                </c:pt>
                <c:pt idx="2824">
                  <c:v>28.25</c:v>
                </c:pt>
                <c:pt idx="2825">
                  <c:v>28.26</c:v>
                </c:pt>
                <c:pt idx="2826">
                  <c:v>28.27</c:v>
                </c:pt>
                <c:pt idx="2827">
                  <c:v>28.28</c:v>
                </c:pt>
                <c:pt idx="2828">
                  <c:v>28.29</c:v>
                </c:pt>
                <c:pt idx="2829">
                  <c:v>28.3</c:v>
                </c:pt>
                <c:pt idx="2830">
                  <c:v>28.310000000000002</c:v>
                </c:pt>
                <c:pt idx="2831">
                  <c:v>28.32</c:v>
                </c:pt>
                <c:pt idx="2832">
                  <c:v>28.330000000000002</c:v>
                </c:pt>
                <c:pt idx="2833">
                  <c:v>28.34</c:v>
                </c:pt>
                <c:pt idx="2834">
                  <c:v>28.35</c:v>
                </c:pt>
                <c:pt idx="2835">
                  <c:v>28.36</c:v>
                </c:pt>
                <c:pt idx="2836">
                  <c:v>28.37</c:v>
                </c:pt>
                <c:pt idx="2837">
                  <c:v>28.38</c:v>
                </c:pt>
                <c:pt idx="2838">
                  <c:v>28.39</c:v>
                </c:pt>
                <c:pt idx="2839">
                  <c:v>28.400000000000002</c:v>
                </c:pt>
                <c:pt idx="2840">
                  <c:v>28.41</c:v>
                </c:pt>
                <c:pt idx="2841">
                  <c:v>28.42</c:v>
                </c:pt>
                <c:pt idx="2842">
                  <c:v>28.43</c:v>
                </c:pt>
                <c:pt idx="2843">
                  <c:v>28.44</c:v>
                </c:pt>
                <c:pt idx="2844">
                  <c:v>28.45</c:v>
                </c:pt>
                <c:pt idx="2845">
                  <c:v>28.46</c:v>
                </c:pt>
                <c:pt idx="2846">
                  <c:v>28.47</c:v>
                </c:pt>
                <c:pt idx="2847">
                  <c:v>28.48</c:v>
                </c:pt>
                <c:pt idx="2848">
                  <c:v>28.490000000000002</c:v>
                </c:pt>
                <c:pt idx="2849">
                  <c:v>28.5</c:v>
                </c:pt>
                <c:pt idx="2850">
                  <c:v>28.51</c:v>
                </c:pt>
                <c:pt idx="2851">
                  <c:v>28.52</c:v>
                </c:pt>
                <c:pt idx="2852">
                  <c:v>28.53</c:v>
                </c:pt>
                <c:pt idx="2853">
                  <c:v>28.54</c:v>
                </c:pt>
                <c:pt idx="2854">
                  <c:v>28.55</c:v>
                </c:pt>
                <c:pt idx="2855">
                  <c:v>28.560000000000002</c:v>
                </c:pt>
                <c:pt idx="2856">
                  <c:v>28.57</c:v>
                </c:pt>
                <c:pt idx="2857">
                  <c:v>28.580000000000002</c:v>
                </c:pt>
                <c:pt idx="2858">
                  <c:v>28.59</c:v>
                </c:pt>
                <c:pt idx="2859">
                  <c:v>28.6</c:v>
                </c:pt>
                <c:pt idx="2860">
                  <c:v>28.61</c:v>
                </c:pt>
                <c:pt idx="2861">
                  <c:v>28.62</c:v>
                </c:pt>
                <c:pt idx="2862">
                  <c:v>28.63</c:v>
                </c:pt>
                <c:pt idx="2863">
                  <c:v>28.64</c:v>
                </c:pt>
                <c:pt idx="2864">
                  <c:v>28.650000000000002</c:v>
                </c:pt>
                <c:pt idx="2865">
                  <c:v>28.66</c:v>
                </c:pt>
                <c:pt idx="2866">
                  <c:v>28.67</c:v>
                </c:pt>
                <c:pt idx="2867">
                  <c:v>28.68</c:v>
                </c:pt>
                <c:pt idx="2868">
                  <c:v>28.69</c:v>
                </c:pt>
                <c:pt idx="2869">
                  <c:v>28.7</c:v>
                </c:pt>
                <c:pt idx="2870">
                  <c:v>28.71</c:v>
                </c:pt>
                <c:pt idx="2871">
                  <c:v>28.72</c:v>
                </c:pt>
                <c:pt idx="2872">
                  <c:v>28.73</c:v>
                </c:pt>
                <c:pt idx="2873">
                  <c:v>28.740000000000002</c:v>
                </c:pt>
                <c:pt idx="2874">
                  <c:v>28.75</c:v>
                </c:pt>
                <c:pt idx="2875">
                  <c:v>28.76</c:v>
                </c:pt>
                <c:pt idx="2876">
                  <c:v>28.77</c:v>
                </c:pt>
                <c:pt idx="2877">
                  <c:v>28.78</c:v>
                </c:pt>
                <c:pt idx="2878">
                  <c:v>28.79</c:v>
                </c:pt>
                <c:pt idx="2879">
                  <c:v>28.8</c:v>
                </c:pt>
                <c:pt idx="2880">
                  <c:v>28.810000000000002</c:v>
                </c:pt>
                <c:pt idx="2881">
                  <c:v>28.82</c:v>
                </c:pt>
                <c:pt idx="2882">
                  <c:v>28.830000000000002</c:v>
                </c:pt>
                <c:pt idx="2883">
                  <c:v>28.84</c:v>
                </c:pt>
                <c:pt idx="2884">
                  <c:v>28.85</c:v>
                </c:pt>
                <c:pt idx="2885">
                  <c:v>28.86</c:v>
                </c:pt>
                <c:pt idx="2886">
                  <c:v>28.87</c:v>
                </c:pt>
                <c:pt idx="2887">
                  <c:v>28.88</c:v>
                </c:pt>
                <c:pt idx="2888">
                  <c:v>28.89</c:v>
                </c:pt>
                <c:pt idx="2889">
                  <c:v>28.900000000000002</c:v>
                </c:pt>
                <c:pt idx="2890">
                  <c:v>28.91</c:v>
                </c:pt>
                <c:pt idx="2891">
                  <c:v>28.92</c:v>
                </c:pt>
                <c:pt idx="2892">
                  <c:v>28.93</c:v>
                </c:pt>
                <c:pt idx="2893">
                  <c:v>28.94</c:v>
                </c:pt>
                <c:pt idx="2894">
                  <c:v>28.95</c:v>
                </c:pt>
                <c:pt idx="2895">
                  <c:v>28.96</c:v>
                </c:pt>
                <c:pt idx="2896">
                  <c:v>28.97</c:v>
                </c:pt>
                <c:pt idx="2897">
                  <c:v>28.98</c:v>
                </c:pt>
                <c:pt idx="2898">
                  <c:v>28.990000000000002</c:v>
                </c:pt>
                <c:pt idx="2899">
                  <c:v>29</c:v>
                </c:pt>
                <c:pt idx="2900">
                  <c:v>29.01</c:v>
                </c:pt>
                <c:pt idx="2901">
                  <c:v>29.02</c:v>
                </c:pt>
                <c:pt idx="2902">
                  <c:v>29.03</c:v>
                </c:pt>
                <c:pt idx="2903">
                  <c:v>29.04</c:v>
                </c:pt>
                <c:pt idx="2904">
                  <c:v>29.05</c:v>
                </c:pt>
                <c:pt idx="2905">
                  <c:v>29.060000000000002</c:v>
                </c:pt>
                <c:pt idx="2906">
                  <c:v>29.07</c:v>
                </c:pt>
                <c:pt idx="2907">
                  <c:v>29.080000000000002</c:v>
                </c:pt>
                <c:pt idx="2908">
                  <c:v>29.09</c:v>
                </c:pt>
                <c:pt idx="2909">
                  <c:v>29.1</c:v>
                </c:pt>
                <c:pt idx="2910">
                  <c:v>29.11</c:v>
                </c:pt>
                <c:pt idx="2911">
                  <c:v>29.12</c:v>
                </c:pt>
                <c:pt idx="2912">
                  <c:v>29.13</c:v>
                </c:pt>
                <c:pt idx="2913">
                  <c:v>29.14</c:v>
                </c:pt>
                <c:pt idx="2914">
                  <c:v>29.150000000000002</c:v>
                </c:pt>
                <c:pt idx="2915">
                  <c:v>29.16</c:v>
                </c:pt>
                <c:pt idx="2916">
                  <c:v>29.17</c:v>
                </c:pt>
                <c:pt idx="2917">
                  <c:v>29.18</c:v>
                </c:pt>
                <c:pt idx="2918">
                  <c:v>29.19</c:v>
                </c:pt>
                <c:pt idx="2919">
                  <c:v>29.2</c:v>
                </c:pt>
                <c:pt idx="2920">
                  <c:v>29.21</c:v>
                </c:pt>
                <c:pt idx="2921">
                  <c:v>29.22</c:v>
                </c:pt>
                <c:pt idx="2922">
                  <c:v>29.23</c:v>
                </c:pt>
                <c:pt idx="2923">
                  <c:v>29.240000000000002</c:v>
                </c:pt>
                <c:pt idx="2924">
                  <c:v>29.25</c:v>
                </c:pt>
                <c:pt idx="2925">
                  <c:v>29.26</c:v>
                </c:pt>
                <c:pt idx="2926">
                  <c:v>29.27</c:v>
                </c:pt>
                <c:pt idx="2927">
                  <c:v>29.28</c:v>
                </c:pt>
                <c:pt idx="2928">
                  <c:v>29.29</c:v>
                </c:pt>
                <c:pt idx="2929">
                  <c:v>29.3</c:v>
                </c:pt>
                <c:pt idx="2930">
                  <c:v>29.310000000000002</c:v>
                </c:pt>
                <c:pt idx="2931">
                  <c:v>29.32</c:v>
                </c:pt>
                <c:pt idx="2932">
                  <c:v>29.330000000000002</c:v>
                </c:pt>
                <c:pt idx="2933">
                  <c:v>29.34</c:v>
                </c:pt>
                <c:pt idx="2934">
                  <c:v>29.35</c:v>
                </c:pt>
                <c:pt idx="2935">
                  <c:v>29.36</c:v>
                </c:pt>
                <c:pt idx="2936">
                  <c:v>29.37</c:v>
                </c:pt>
                <c:pt idx="2937">
                  <c:v>29.38</c:v>
                </c:pt>
                <c:pt idx="2938">
                  <c:v>29.39</c:v>
                </c:pt>
                <c:pt idx="2939">
                  <c:v>29.400000000000002</c:v>
                </c:pt>
                <c:pt idx="2940">
                  <c:v>29.41</c:v>
                </c:pt>
                <c:pt idx="2941">
                  <c:v>29.42</c:v>
                </c:pt>
                <c:pt idx="2942">
                  <c:v>29.43</c:v>
                </c:pt>
                <c:pt idx="2943">
                  <c:v>29.44</c:v>
                </c:pt>
                <c:pt idx="2944">
                  <c:v>29.45</c:v>
                </c:pt>
                <c:pt idx="2945">
                  <c:v>29.46</c:v>
                </c:pt>
                <c:pt idx="2946">
                  <c:v>29.47</c:v>
                </c:pt>
                <c:pt idx="2947">
                  <c:v>29.48</c:v>
                </c:pt>
                <c:pt idx="2948">
                  <c:v>29.490000000000002</c:v>
                </c:pt>
                <c:pt idx="2949">
                  <c:v>29.5</c:v>
                </c:pt>
                <c:pt idx="2950">
                  <c:v>29.51</c:v>
                </c:pt>
                <c:pt idx="2951">
                  <c:v>29.52</c:v>
                </c:pt>
                <c:pt idx="2952">
                  <c:v>29.53</c:v>
                </c:pt>
                <c:pt idx="2953">
                  <c:v>29.54</c:v>
                </c:pt>
                <c:pt idx="2954">
                  <c:v>29.55</c:v>
                </c:pt>
                <c:pt idx="2955">
                  <c:v>29.560000000000002</c:v>
                </c:pt>
                <c:pt idx="2956">
                  <c:v>29.57</c:v>
                </c:pt>
                <c:pt idx="2957">
                  <c:v>29.580000000000002</c:v>
                </c:pt>
                <c:pt idx="2958">
                  <c:v>29.59</c:v>
                </c:pt>
                <c:pt idx="2959">
                  <c:v>29.6</c:v>
                </c:pt>
                <c:pt idx="2960">
                  <c:v>29.61</c:v>
                </c:pt>
                <c:pt idx="2961">
                  <c:v>29.62</c:v>
                </c:pt>
                <c:pt idx="2962">
                  <c:v>29.63</c:v>
                </c:pt>
                <c:pt idx="2963">
                  <c:v>29.64</c:v>
                </c:pt>
                <c:pt idx="2964">
                  <c:v>29.650000000000002</c:v>
                </c:pt>
                <c:pt idx="2965">
                  <c:v>29.66</c:v>
                </c:pt>
                <c:pt idx="2966">
                  <c:v>29.67</c:v>
                </c:pt>
                <c:pt idx="2967">
                  <c:v>29.68</c:v>
                </c:pt>
                <c:pt idx="2968">
                  <c:v>29.69</c:v>
                </c:pt>
                <c:pt idx="2969">
                  <c:v>29.7</c:v>
                </c:pt>
                <c:pt idx="2970">
                  <c:v>29.71</c:v>
                </c:pt>
                <c:pt idx="2971">
                  <c:v>29.72</c:v>
                </c:pt>
                <c:pt idx="2972">
                  <c:v>29.73</c:v>
                </c:pt>
                <c:pt idx="2973">
                  <c:v>29.740000000000002</c:v>
                </c:pt>
                <c:pt idx="2974">
                  <c:v>29.75</c:v>
                </c:pt>
                <c:pt idx="2975">
                  <c:v>29.76</c:v>
                </c:pt>
                <c:pt idx="2976">
                  <c:v>29.77</c:v>
                </c:pt>
                <c:pt idx="2977">
                  <c:v>29.78</c:v>
                </c:pt>
                <c:pt idx="2978">
                  <c:v>29.79</c:v>
                </c:pt>
                <c:pt idx="2979">
                  <c:v>29.8</c:v>
                </c:pt>
                <c:pt idx="2980">
                  <c:v>29.810000000000002</c:v>
                </c:pt>
                <c:pt idx="2981">
                  <c:v>29.82</c:v>
                </c:pt>
                <c:pt idx="2982">
                  <c:v>29.830000000000002</c:v>
                </c:pt>
                <c:pt idx="2983">
                  <c:v>29.84</c:v>
                </c:pt>
                <c:pt idx="2984">
                  <c:v>29.85</c:v>
                </c:pt>
                <c:pt idx="2985">
                  <c:v>29.86</c:v>
                </c:pt>
                <c:pt idx="2986">
                  <c:v>29.87</c:v>
                </c:pt>
                <c:pt idx="2987">
                  <c:v>29.88</c:v>
                </c:pt>
                <c:pt idx="2988">
                  <c:v>29.89</c:v>
                </c:pt>
                <c:pt idx="2989">
                  <c:v>29.900000000000002</c:v>
                </c:pt>
                <c:pt idx="2990">
                  <c:v>29.91</c:v>
                </c:pt>
                <c:pt idx="2991">
                  <c:v>29.92</c:v>
                </c:pt>
                <c:pt idx="2992">
                  <c:v>29.93</c:v>
                </c:pt>
                <c:pt idx="2993">
                  <c:v>29.94</c:v>
                </c:pt>
                <c:pt idx="2994">
                  <c:v>29.95</c:v>
                </c:pt>
                <c:pt idx="2995">
                  <c:v>29.96</c:v>
                </c:pt>
                <c:pt idx="2996">
                  <c:v>29.97</c:v>
                </c:pt>
                <c:pt idx="2997">
                  <c:v>29.98</c:v>
                </c:pt>
                <c:pt idx="2998">
                  <c:v>29.990000000000002</c:v>
                </c:pt>
                <c:pt idx="2999">
                  <c:v>30</c:v>
                </c:pt>
                <c:pt idx="3000">
                  <c:v>30.01</c:v>
                </c:pt>
                <c:pt idx="3001">
                  <c:v>30.02</c:v>
                </c:pt>
                <c:pt idx="3002">
                  <c:v>30.03</c:v>
                </c:pt>
                <c:pt idx="3003">
                  <c:v>30.04</c:v>
                </c:pt>
                <c:pt idx="3004">
                  <c:v>30.05</c:v>
                </c:pt>
                <c:pt idx="3005">
                  <c:v>30.060000000000002</c:v>
                </c:pt>
                <c:pt idx="3006">
                  <c:v>30.07</c:v>
                </c:pt>
                <c:pt idx="3007">
                  <c:v>30.080000000000002</c:v>
                </c:pt>
                <c:pt idx="3008">
                  <c:v>30.09</c:v>
                </c:pt>
                <c:pt idx="3009">
                  <c:v>30.1</c:v>
                </c:pt>
                <c:pt idx="3010">
                  <c:v>30.11</c:v>
                </c:pt>
                <c:pt idx="3011">
                  <c:v>30.12</c:v>
                </c:pt>
                <c:pt idx="3012">
                  <c:v>30.13</c:v>
                </c:pt>
                <c:pt idx="3013">
                  <c:v>30.14</c:v>
                </c:pt>
                <c:pt idx="3014">
                  <c:v>30.150000000000002</c:v>
                </c:pt>
                <c:pt idx="3015">
                  <c:v>30.16</c:v>
                </c:pt>
                <c:pt idx="3016">
                  <c:v>30.17</c:v>
                </c:pt>
                <c:pt idx="3017">
                  <c:v>30.18</c:v>
                </c:pt>
                <c:pt idx="3018">
                  <c:v>30.19</c:v>
                </c:pt>
                <c:pt idx="3019">
                  <c:v>30.2</c:v>
                </c:pt>
                <c:pt idx="3020">
                  <c:v>30.21</c:v>
                </c:pt>
                <c:pt idx="3021">
                  <c:v>30.22</c:v>
                </c:pt>
                <c:pt idx="3022">
                  <c:v>30.23</c:v>
                </c:pt>
                <c:pt idx="3023">
                  <c:v>30.240000000000002</c:v>
                </c:pt>
                <c:pt idx="3024">
                  <c:v>30.25</c:v>
                </c:pt>
                <c:pt idx="3025">
                  <c:v>30.26</c:v>
                </c:pt>
                <c:pt idx="3026">
                  <c:v>30.27</c:v>
                </c:pt>
                <c:pt idx="3027">
                  <c:v>30.28</c:v>
                </c:pt>
                <c:pt idx="3028">
                  <c:v>30.29</c:v>
                </c:pt>
                <c:pt idx="3029">
                  <c:v>30.3</c:v>
                </c:pt>
                <c:pt idx="3030">
                  <c:v>30.310000000000002</c:v>
                </c:pt>
                <c:pt idx="3031">
                  <c:v>30.32</c:v>
                </c:pt>
                <c:pt idx="3032">
                  <c:v>30.330000000000002</c:v>
                </c:pt>
                <c:pt idx="3033">
                  <c:v>30.34</c:v>
                </c:pt>
                <c:pt idx="3034">
                  <c:v>30.35</c:v>
                </c:pt>
                <c:pt idx="3035">
                  <c:v>30.36</c:v>
                </c:pt>
                <c:pt idx="3036">
                  <c:v>30.37</c:v>
                </c:pt>
                <c:pt idx="3037">
                  <c:v>30.38</c:v>
                </c:pt>
                <c:pt idx="3038">
                  <c:v>30.39</c:v>
                </c:pt>
                <c:pt idx="3039">
                  <c:v>30.400000000000002</c:v>
                </c:pt>
                <c:pt idx="3040">
                  <c:v>30.41</c:v>
                </c:pt>
                <c:pt idx="3041">
                  <c:v>30.42</c:v>
                </c:pt>
                <c:pt idx="3042">
                  <c:v>30.43</c:v>
                </c:pt>
                <c:pt idx="3043">
                  <c:v>30.44</c:v>
                </c:pt>
                <c:pt idx="3044">
                  <c:v>30.45</c:v>
                </c:pt>
                <c:pt idx="3045">
                  <c:v>30.46</c:v>
                </c:pt>
                <c:pt idx="3046">
                  <c:v>30.47</c:v>
                </c:pt>
                <c:pt idx="3047">
                  <c:v>30.48</c:v>
                </c:pt>
                <c:pt idx="3048">
                  <c:v>30.490000000000002</c:v>
                </c:pt>
                <c:pt idx="3049">
                  <c:v>30.5</c:v>
                </c:pt>
                <c:pt idx="3050">
                  <c:v>30.51</c:v>
                </c:pt>
                <c:pt idx="3051">
                  <c:v>30.52</c:v>
                </c:pt>
                <c:pt idx="3052">
                  <c:v>30.53</c:v>
                </c:pt>
                <c:pt idx="3053">
                  <c:v>30.54</c:v>
                </c:pt>
                <c:pt idx="3054">
                  <c:v>30.55</c:v>
                </c:pt>
                <c:pt idx="3055">
                  <c:v>30.560000000000002</c:v>
                </c:pt>
                <c:pt idx="3056">
                  <c:v>30.57</c:v>
                </c:pt>
                <c:pt idx="3057">
                  <c:v>30.580000000000002</c:v>
                </c:pt>
                <c:pt idx="3058">
                  <c:v>30.59</c:v>
                </c:pt>
                <c:pt idx="3059">
                  <c:v>30.6</c:v>
                </c:pt>
                <c:pt idx="3060">
                  <c:v>30.61</c:v>
                </c:pt>
                <c:pt idx="3061">
                  <c:v>30.62</c:v>
                </c:pt>
                <c:pt idx="3062">
                  <c:v>30.63</c:v>
                </c:pt>
                <c:pt idx="3063">
                  <c:v>30.64</c:v>
                </c:pt>
                <c:pt idx="3064">
                  <c:v>30.650000000000002</c:v>
                </c:pt>
                <c:pt idx="3065">
                  <c:v>30.66</c:v>
                </c:pt>
                <c:pt idx="3066">
                  <c:v>30.67</c:v>
                </c:pt>
                <c:pt idx="3067">
                  <c:v>30.68</c:v>
                </c:pt>
                <c:pt idx="3068">
                  <c:v>30.69</c:v>
                </c:pt>
                <c:pt idx="3069">
                  <c:v>30.7</c:v>
                </c:pt>
                <c:pt idx="3070">
                  <c:v>30.71</c:v>
                </c:pt>
                <c:pt idx="3071">
                  <c:v>30.72</c:v>
                </c:pt>
                <c:pt idx="3072">
                  <c:v>30.73</c:v>
                </c:pt>
                <c:pt idx="3073">
                  <c:v>30.740000000000002</c:v>
                </c:pt>
                <c:pt idx="3074">
                  <c:v>30.75</c:v>
                </c:pt>
                <c:pt idx="3075">
                  <c:v>30.76</c:v>
                </c:pt>
                <c:pt idx="3076">
                  <c:v>30.77</c:v>
                </c:pt>
                <c:pt idx="3077">
                  <c:v>30.78</c:v>
                </c:pt>
                <c:pt idx="3078">
                  <c:v>30.79</c:v>
                </c:pt>
                <c:pt idx="3079">
                  <c:v>30.8</c:v>
                </c:pt>
                <c:pt idx="3080">
                  <c:v>30.810000000000002</c:v>
                </c:pt>
                <c:pt idx="3081">
                  <c:v>30.82</c:v>
                </c:pt>
                <c:pt idx="3082">
                  <c:v>30.830000000000002</c:v>
                </c:pt>
                <c:pt idx="3083">
                  <c:v>30.84</c:v>
                </c:pt>
                <c:pt idx="3084">
                  <c:v>30.85</c:v>
                </c:pt>
                <c:pt idx="3085">
                  <c:v>30.86</c:v>
                </c:pt>
                <c:pt idx="3086">
                  <c:v>30.87</c:v>
                </c:pt>
                <c:pt idx="3087">
                  <c:v>30.88</c:v>
                </c:pt>
                <c:pt idx="3088">
                  <c:v>30.89</c:v>
                </c:pt>
                <c:pt idx="3089">
                  <c:v>30.900000000000002</c:v>
                </c:pt>
                <c:pt idx="3090">
                  <c:v>30.91</c:v>
                </c:pt>
                <c:pt idx="3091">
                  <c:v>30.92</c:v>
                </c:pt>
                <c:pt idx="3092">
                  <c:v>30.93</c:v>
                </c:pt>
                <c:pt idx="3093">
                  <c:v>30.94</c:v>
                </c:pt>
                <c:pt idx="3094">
                  <c:v>30.95</c:v>
                </c:pt>
                <c:pt idx="3095">
                  <c:v>30.96</c:v>
                </c:pt>
                <c:pt idx="3096">
                  <c:v>30.970000000000002</c:v>
                </c:pt>
                <c:pt idx="3097">
                  <c:v>30.98</c:v>
                </c:pt>
                <c:pt idx="3098">
                  <c:v>30.990000000000002</c:v>
                </c:pt>
                <c:pt idx="3099">
                  <c:v>31</c:v>
                </c:pt>
                <c:pt idx="3100">
                  <c:v>31.01</c:v>
                </c:pt>
                <c:pt idx="3101">
                  <c:v>31.02</c:v>
                </c:pt>
                <c:pt idx="3102">
                  <c:v>31.03</c:v>
                </c:pt>
                <c:pt idx="3103">
                  <c:v>31.04</c:v>
                </c:pt>
                <c:pt idx="3104">
                  <c:v>31.05</c:v>
                </c:pt>
                <c:pt idx="3105">
                  <c:v>31.060000000000002</c:v>
                </c:pt>
                <c:pt idx="3106">
                  <c:v>31.07</c:v>
                </c:pt>
                <c:pt idx="3107">
                  <c:v>31.080000000000002</c:v>
                </c:pt>
                <c:pt idx="3108">
                  <c:v>31.09</c:v>
                </c:pt>
                <c:pt idx="3109">
                  <c:v>31.1</c:v>
                </c:pt>
                <c:pt idx="3110">
                  <c:v>31.11</c:v>
                </c:pt>
                <c:pt idx="3111">
                  <c:v>31.12</c:v>
                </c:pt>
                <c:pt idx="3112">
                  <c:v>31.13</c:v>
                </c:pt>
                <c:pt idx="3113">
                  <c:v>31.14</c:v>
                </c:pt>
                <c:pt idx="3114">
                  <c:v>31.150000000000002</c:v>
                </c:pt>
                <c:pt idx="3115">
                  <c:v>31.16</c:v>
                </c:pt>
                <c:pt idx="3116">
                  <c:v>31.17</c:v>
                </c:pt>
                <c:pt idx="3117">
                  <c:v>31.18</c:v>
                </c:pt>
                <c:pt idx="3118">
                  <c:v>31.19</c:v>
                </c:pt>
                <c:pt idx="3119">
                  <c:v>31.2</c:v>
                </c:pt>
                <c:pt idx="3120">
                  <c:v>31.21</c:v>
                </c:pt>
                <c:pt idx="3121">
                  <c:v>31.220000000000002</c:v>
                </c:pt>
                <c:pt idx="3122">
                  <c:v>31.23</c:v>
                </c:pt>
                <c:pt idx="3123">
                  <c:v>31.240000000000002</c:v>
                </c:pt>
                <c:pt idx="3124">
                  <c:v>31.25</c:v>
                </c:pt>
                <c:pt idx="3125">
                  <c:v>31.26</c:v>
                </c:pt>
                <c:pt idx="3126">
                  <c:v>31.27</c:v>
                </c:pt>
                <c:pt idx="3127">
                  <c:v>31.28</c:v>
                </c:pt>
                <c:pt idx="3128">
                  <c:v>31.29</c:v>
                </c:pt>
                <c:pt idx="3129">
                  <c:v>31.3</c:v>
                </c:pt>
                <c:pt idx="3130">
                  <c:v>31.310000000000002</c:v>
                </c:pt>
                <c:pt idx="3131">
                  <c:v>31.32</c:v>
                </c:pt>
                <c:pt idx="3132">
                  <c:v>31.330000000000002</c:v>
                </c:pt>
                <c:pt idx="3133">
                  <c:v>31.34</c:v>
                </c:pt>
                <c:pt idx="3134">
                  <c:v>31.35</c:v>
                </c:pt>
                <c:pt idx="3135">
                  <c:v>31.36</c:v>
                </c:pt>
                <c:pt idx="3136">
                  <c:v>31.37</c:v>
                </c:pt>
                <c:pt idx="3137">
                  <c:v>31.38</c:v>
                </c:pt>
                <c:pt idx="3138">
                  <c:v>31.39</c:v>
                </c:pt>
                <c:pt idx="3139">
                  <c:v>31.400000000000002</c:v>
                </c:pt>
                <c:pt idx="3140">
                  <c:v>31.41</c:v>
                </c:pt>
                <c:pt idx="3141">
                  <c:v>31.42</c:v>
                </c:pt>
                <c:pt idx="3142">
                  <c:v>31.43</c:v>
                </c:pt>
                <c:pt idx="3143">
                  <c:v>31.44</c:v>
                </c:pt>
                <c:pt idx="3144">
                  <c:v>31.45</c:v>
                </c:pt>
                <c:pt idx="3145">
                  <c:v>31.46</c:v>
                </c:pt>
                <c:pt idx="3146">
                  <c:v>31.470000000000002</c:v>
                </c:pt>
                <c:pt idx="3147">
                  <c:v>31.48</c:v>
                </c:pt>
                <c:pt idx="3148">
                  <c:v>31.490000000000002</c:v>
                </c:pt>
                <c:pt idx="3149">
                  <c:v>31.5</c:v>
                </c:pt>
                <c:pt idx="3150">
                  <c:v>31.51</c:v>
                </c:pt>
                <c:pt idx="3151">
                  <c:v>31.52</c:v>
                </c:pt>
                <c:pt idx="3152">
                  <c:v>31.53</c:v>
                </c:pt>
                <c:pt idx="3153">
                  <c:v>31.54</c:v>
                </c:pt>
                <c:pt idx="3154">
                  <c:v>31.55</c:v>
                </c:pt>
                <c:pt idx="3155">
                  <c:v>31.560000000000002</c:v>
                </c:pt>
                <c:pt idx="3156">
                  <c:v>31.57</c:v>
                </c:pt>
                <c:pt idx="3157">
                  <c:v>31.580000000000002</c:v>
                </c:pt>
                <c:pt idx="3158">
                  <c:v>31.59</c:v>
                </c:pt>
                <c:pt idx="3159">
                  <c:v>31.6</c:v>
                </c:pt>
                <c:pt idx="3160">
                  <c:v>31.61</c:v>
                </c:pt>
                <c:pt idx="3161">
                  <c:v>31.62</c:v>
                </c:pt>
                <c:pt idx="3162">
                  <c:v>31.63</c:v>
                </c:pt>
                <c:pt idx="3163">
                  <c:v>31.64</c:v>
                </c:pt>
                <c:pt idx="3164">
                  <c:v>31.650000000000002</c:v>
                </c:pt>
                <c:pt idx="3165">
                  <c:v>31.66</c:v>
                </c:pt>
                <c:pt idx="3166">
                  <c:v>31.67</c:v>
                </c:pt>
                <c:pt idx="3167">
                  <c:v>31.68</c:v>
                </c:pt>
                <c:pt idx="3168">
                  <c:v>31.69</c:v>
                </c:pt>
                <c:pt idx="3169">
                  <c:v>31.7</c:v>
                </c:pt>
                <c:pt idx="3170">
                  <c:v>31.71</c:v>
                </c:pt>
                <c:pt idx="3171">
                  <c:v>31.720000000000002</c:v>
                </c:pt>
                <c:pt idx="3172">
                  <c:v>31.73</c:v>
                </c:pt>
                <c:pt idx="3173">
                  <c:v>31.740000000000002</c:v>
                </c:pt>
                <c:pt idx="3174">
                  <c:v>31.75</c:v>
                </c:pt>
                <c:pt idx="3175">
                  <c:v>31.76</c:v>
                </c:pt>
                <c:pt idx="3176">
                  <c:v>31.77</c:v>
                </c:pt>
                <c:pt idx="3177">
                  <c:v>31.78</c:v>
                </c:pt>
                <c:pt idx="3178">
                  <c:v>31.79</c:v>
                </c:pt>
                <c:pt idx="3179">
                  <c:v>31.8</c:v>
                </c:pt>
                <c:pt idx="3180">
                  <c:v>31.810000000000002</c:v>
                </c:pt>
                <c:pt idx="3181">
                  <c:v>31.82</c:v>
                </c:pt>
                <c:pt idx="3182">
                  <c:v>31.830000000000002</c:v>
                </c:pt>
                <c:pt idx="3183">
                  <c:v>31.84</c:v>
                </c:pt>
                <c:pt idx="3184">
                  <c:v>31.85</c:v>
                </c:pt>
                <c:pt idx="3185">
                  <c:v>31.86</c:v>
                </c:pt>
                <c:pt idx="3186">
                  <c:v>31.87</c:v>
                </c:pt>
                <c:pt idx="3187">
                  <c:v>31.88</c:v>
                </c:pt>
                <c:pt idx="3188">
                  <c:v>31.89</c:v>
                </c:pt>
                <c:pt idx="3189">
                  <c:v>31.900000000000002</c:v>
                </c:pt>
                <c:pt idx="3190">
                  <c:v>31.91</c:v>
                </c:pt>
                <c:pt idx="3191">
                  <c:v>31.92</c:v>
                </c:pt>
                <c:pt idx="3192">
                  <c:v>31.93</c:v>
                </c:pt>
                <c:pt idx="3193">
                  <c:v>31.94</c:v>
                </c:pt>
                <c:pt idx="3194">
                  <c:v>31.95</c:v>
                </c:pt>
                <c:pt idx="3195">
                  <c:v>31.96</c:v>
                </c:pt>
                <c:pt idx="3196">
                  <c:v>31.970000000000002</c:v>
                </c:pt>
                <c:pt idx="3197">
                  <c:v>31.98</c:v>
                </c:pt>
                <c:pt idx="3198">
                  <c:v>31.990000000000002</c:v>
                </c:pt>
                <c:pt idx="3199">
                  <c:v>32</c:v>
                </c:pt>
                <c:pt idx="3200">
                  <c:v>32.01</c:v>
                </c:pt>
                <c:pt idx="3201">
                  <c:v>32.020000000000003</c:v>
                </c:pt>
                <c:pt idx="3202">
                  <c:v>32.03</c:v>
                </c:pt>
                <c:pt idx="3203">
                  <c:v>32.04</c:v>
                </c:pt>
                <c:pt idx="3204">
                  <c:v>32.049999999999997</c:v>
                </c:pt>
                <c:pt idx="3205">
                  <c:v>32.06</c:v>
                </c:pt>
                <c:pt idx="3206">
                  <c:v>32.07</c:v>
                </c:pt>
                <c:pt idx="3207">
                  <c:v>32.08</c:v>
                </c:pt>
                <c:pt idx="3208">
                  <c:v>32.090000000000003</c:v>
                </c:pt>
                <c:pt idx="3209">
                  <c:v>32.1</c:v>
                </c:pt>
                <c:pt idx="3210">
                  <c:v>32.11</c:v>
                </c:pt>
                <c:pt idx="3211">
                  <c:v>32.119999999999997</c:v>
                </c:pt>
                <c:pt idx="3212">
                  <c:v>32.130000000000003</c:v>
                </c:pt>
                <c:pt idx="3213">
                  <c:v>32.14</c:v>
                </c:pt>
                <c:pt idx="3214">
                  <c:v>32.15</c:v>
                </c:pt>
                <c:pt idx="3215">
                  <c:v>32.160000000000004</c:v>
                </c:pt>
                <c:pt idx="3216">
                  <c:v>32.17</c:v>
                </c:pt>
                <c:pt idx="3217">
                  <c:v>32.18</c:v>
                </c:pt>
                <c:pt idx="3218">
                  <c:v>32.19</c:v>
                </c:pt>
                <c:pt idx="3219">
                  <c:v>32.200000000000003</c:v>
                </c:pt>
                <c:pt idx="3220">
                  <c:v>32.21</c:v>
                </c:pt>
                <c:pt idx="3221">
                  <c:v>32.22</c:v>
                </c:pt>
                <c:pt idx="3222">
                  <c:v>32.230000000000004</c:v>
                </c:pt>
                <c:pt idx="3223">
                  <c:v>32.24</c:v>
                </c:pt>
                <c:pt idx="3224">
                  <c:v>32.25</c:v>
                </c:pt>
                <c:pt idx="3225">
                  <c:v>32.26</c:v>
                </c:pt>
                <c:pt idx="3226">
                  <c:v>32.270000000000003</c:v>
                </c:pt>
                <c:pt idx="3227">
                  <c:v>32.28</c:v>
                </c:pt>
                <c:pt idx="3228">
                  <c:v>32.29</c:v>
                </c:pt>
                <c:pt idx="3229">
                  <c:v>32.299999999999997</c:v>
                </c:pt>
                <c:pt idx="3230">
                  <c:v>32.31</c:v>
                </c:pt>
                <c:pt idx="3231">
                  <c:v>32.32</c:v>
                </c:pt>
                <c:pt idx="3232">
                  <c:v>32.33</c:v>
                </c:pt>
                <c:pt idx="3233">
                  <c:v>32.340000000000003</c:v>
                </c:pt>
                <c:pt idx="3234">
                  <c:v>32.35</c:v>
                </c:pt>
                <c:pt idx="3235">
                  <c:v>32.36</c:v>
                </c:pt>
                <c:pt idx="3236">
                  <c:v>32.369999999999997</c:v>
                </c:pt>
                <c:pt idx="3237">
                  <c:v>32.380000000000003</c:v>
                </c:pt>
                <c:pt idx="3238">
                  <c:v>32.39</c:v>
                </c:pt>
                <c:pt idx="3239">
                  <c:v>32.4</c:v>
                </c:pt>
                <c:pt idx="3240">
                  <c:v>32.410000000000004</c:v>
                </c:pt>
                <c:pt idx="3241">
                  <c:v>32.42</c:v>
                </c:pt>
                <c:pt idx="3242">
                  <c:v>32.43</c:v>
                </c:pt>
                <c:pt idx="3243">
                  <c:v>32.44</c:v>
                </c:pt>
                <c:pt idx="3244">
                  <c:v>32.450000000000003</c:v>
                </c:pt>
                <c:pt idx="3245">
                  <c:v>32.46</c:v>
                </c:pt>
                <c:pt idx="3246">
                  <c:v>32.47</c:v>
                </c:pt>
                <c:pt idx="3247">
                  <c:v>32.480000000000004</c:v>
                </c:pt>
                <c:pt idx="3248">
                  <c:v>32.49</c:v>
                </c:pt>
                <c:pt idx="3249">
                  <c:v>32.5</c:v>
                </c:pt>
                <c:pt idx="3250">
                  <c:v>32.51</c:v>
                </c:pt>
                <c:pt idx="3251">
                  <c:v>32.520000000000003</c:v>
                </c:pt>
                <c:pt idx="3252">
                  <c:v>32.53</c:v>
                </c:pt>
                <c:pt idx="3253">
                  <c:v>32.54</c:v>
                </c:pt>
                <c:pt idx="3254">
                  <c:v>32.549999999999997</c:v>
                </c:pt>
                <c:pt idx="3255">
                  <c:v>32.56</c:v>
                </c:pt>
                <c:pt idx="3256">
                  <c:v>32.57</c:v>
                </c:pt>
                <c:pt idx="3257">
                  <c:v>32.58</c:v>
                </c:pt>
                <c:pt idx="3258">
                  <c:v>32.590000000000003</c:v>
                </c:pt>
                <c:pt idx="3259">
                  <c:v>32.6</c:v>
                </c:pt>
                <c:pt idx="3260">
                  <c:v>32.61</c:v>
                </c:pt>
                <c:pt idx="3261">
                  <c:v>32.619999999999997</c:v>
                </c:pt>
                <c:pt idx="3262">
                  <c:v>32.630000000000003</c:v>
                </c:pt>
                <c:pt idx="3263">
                  <c:v>32.64</c:v>
                </c:pt>
                <c:pt idx="3264">
                  <c:v>32.65</c:v>
                </c:pt>
                <c:pt idx="3265">
                  <c:v>32.660000000000004</c:v>
                </c:pt>
                <c:pt idx="3266">
                  <c:v>32.67</c:v>
                </c:pt>
                <c:pt idx="3267">
                  <c:v>32.68</c:v>
                </c:pt>
                <c:pt idx="3268">
                  <c:v>32.69</c:v>
                </c:pt>
                <c:pt idx="3269">
                  <c:v>32.700000000000003</c:v>
                </c:pt>
                <c:pt idx="3270">
                  <c:v>32.71</c:v>
                </c:pt>
                <c:pt idx="3271">
                  <c:v>32.72</c:v>
                </c:pt>
                <c:pt idx="3272">
                  <c:v>32.730000000000004</c:v>
                </c:pt>
                <c:pt idx="3273">
                  <c:v>32.74</c:v>
                </c:pt>
                <c:pt idx="3274">
                  <c:v>32.75</c:v>
                </c:pt>
                <c:pt idx="3275">
                  <c:v>32.76</c:v>
                </c:pt>
                <c:pt idx="3276">
                  <c:v>32.770000000000003</c:v>
                </c:pt>
                <c:pt idx="3277">
                  <c:v>32.78</c:v>
                </c:pt>
                <c:pt idx="3278">
                  <c:v>32.79</c:v>
                </c:pt>
                <c:pt idx="3279">
                  <c:v>32.799999999999997</c:v>
                </c:pt>
                <c:pt idx="3280">
                  <c:v>32.81</c:v>
                </c:pt>
                <c:pt idx="3281">
                  <c:v>32.82</c:v>
                </c:pt>
                <c:pt idx="3282">
                  <c:v>32.83</c:v>
                </c:pt>
                <c:pt idx="3283">
                  <c:v>32.840000000000003</c:v>
                </c:pt>
                <c:pt idx="3284">
                  <c:v>32.85</c:v>
                </c:pt>
                <c:pt idx="3285">
                  <c:v>32.86</c:v>
                </c:pt>
                <c:pt idx="3286">
                  <c:v>32.869999999999997</c:v>
                </c:pt>
                <c:pt idx="3287">
                  <c:v>32.880000000000003</c:v>
                </c:pt>
                <c:pt idx="3288">
                  <c:v>32.89</c:v>
                </c:pt>
                <c:pt idx="3289">
                  <c:v>32.9</c:v>
                </c:pt>
                <c:pt idx="3290">
                  <c:v>32.910000000000004</c:v>
                </c:pt>
                <c:pt idx="3291">
                  <c:v>32.92</c:v>
                </c:pt>
                <c:pt idx="3292">
                  <c:v>32.93</c:v>
                </c:pt>
                <c:pt idx="3293">
                  <c:v>32.94</c:v>
                </c:pt>
                <c:pt idx="3294">
                  <c:v>32.950000000000003</c:v>
                </c:pt>
                <c:pt idx="3295">
                  <c:v>32.96</c:v>
                </c:pt>
                <c:pt idx="3296">
                  <c:v>32.97</c:v>
                </c:pt>
                <c:pt idx="3297">
                  <c:v>32.980000000000004</c:v>
                </c:pt>
                <c:pt idx="3298">
                  <c:v>32.99</c:v>
                </c:pt>
                <c:pt idx="3299">
                  <c:v>33</c:v>
                </c:pt>
                <c:pt idx="3300">
                  <c:v>33.01</c:v>
                </c:pt>
                <c:pt idx="3301">
                  <c:v>33.020000000000003</c:v>
                </c:pt>
                <c:pt idx="3302">
                  <c:v>33.03</c:v>
                </c:pt>
                <c:pt idx="3303">
                  <c:v>33.04</c:v>
                </c:pt>
                <c:pt idx="3304">
                  <c:v>33.049999999999997</c:v>
                </c:pt>
                <c:pt idx="3305">
                  <c:v>33.06</c:v>
                </c:pt>
                <c:pt idx="3306">
                  <c:v>33.07</c:v>
                </c:pt>
                <c:pt idx="3307">
                  <c:v>33.08</c:v>
                </c:pt>
                <c:pt idx="3308">
                  <c:v>33.090000000000003</c:v>
                </c:pt>
                <c:pt idx="3309">
                  <c:v>33.1</c:v>
                </c:pt>
                <c:pt idx="3310">
                  <c:v>33.11</c:v>
                </c:pt>
                <c:pt idx="3311">
                  <c:v>33.119999999999997</c:v>
                </c:pt>
                <c:pt idx="3312">
                  <c:v>33.130000000000003</c:v>
                </c:pt>
                <c:pt idx="3313">
                  <c:v>33.14</c:v>
                </c:pt>
                <c:pt idx="3314">
                  <c:v>33.15</c:v>
                </c:pt>
                <c:pt idx="3315">
                  <c:v>33.160000000000004</c:v>
                </c:pt>
                <c:pt idx="3316">
                  <c:v>33.17</c:v>
                </c:pt>
                <c:pt idx="3317">
                  <c:v>33.18</c:v>
                </c:pt>
                <c:pt idx="3318">
                  <c:v>33.19</c:v>
                </c:pt>
                <c:pt idx="3319">
                  <c:v>33.200000000000003</c:v>
                </c:pt>
                <c:pt idx="3320">
                  <c:v>33.21</c:v>
                </c:pt>
                <c:pt idx="3321">
                  <c:v>33.22</c:v>
                </c:pt>
                <c:pt idx="3322">
                  <c:v>33.230000000000004</c:v>
                </c:pt>
                <c:pt idx="3323">
                  <c:v>33.24</c:v>
                </c:pt>
                <c:pt idx="3324">
                  <c:v>33.25</c:v>
                </c:pt>
                <c:pt idx="3325">
                  <c:v>33.26</c:v>
                </c:pt>
                <c:pt idx="3326">
                  <c:v>33.270000000000003</c:v>
                </c:pt>
                <c:pt idx="3327">
                  <c:v>33.28</c:v>
                </c:pt>
                <c:pt idx="3328">
                  <c:v>33.29</c:v>
                </c:pt>
                <c:pt idx="3329">
                  <c:v>33.299999999999997</c:v>
                </c:pt>
                <c:pt idx="3330">
                  <c:v>33.31</c:v>
                </c:pt>
                <c:pt idx="3331">
                  <c:v>33.32</c:v>
                </c:pt>
                <c:pt idx="3332">
                  <c:v>33.33</c:v>
                </c:pt>
                <c:pt idx="3333">
                  <c:v>33.340000000000003</c:v>
                </c:pt>
                <c:pt idx="3334">
                  <c:v>33.35</c:v>
                </c:pt>
                <c:pt idx="3335">
                  <c:v>33.36</c:v>
                </c:pt>
                <c:pt idx="3336">
                  <c:v>33.369999999999997</c:v>
                </c:pt>
                <c:pt idx="3337">
                  <c:v>33.380000000000003</c:v>
                </c:pt>
                <c:pt idx="3338">
                  <c:v>33.39</c:v>
                </c:pt>
                <c:pt idx="3339">
                  <c:v>33.4</c:v>
                </c:pt>
                <c:pt idx="3340">
                  <c:v>33.410000000000004</c:v>
                </c:pt>
                <c:pt idx="3341">
                  <c:v>33.42</c:v>
                </c:pt>
                <c:pt idx="3342">
                  <c:v>33.43</c:v>
                </c:pt>
                <c:pt idx="3343">
                  <c:v>33.44</c:v>
                </c:pt>
                <c:pt idx="3344">
                  <c:v>33.450000000000003</c:v>
                </c:pt>
                <c:pt idx="3345">
                  <c:v>33.46</c:v>
                </c:pt>
                <c:pt idx="3346">
                  <c:v>33.47</c:v>
                </c:pt>
                <c:pt idx="3347">
                  <c:v>33.480000000000004</c:v>
                </c:pt>
                <c:pt idx="3348">
                  <c:v>33.49</c:v>
                </c:pt>
                <c:pt idx="3349">
                  <c:v>33.5</c:v>
                </c:pt>
                <c:pt idx="3350">
                  <c:v>33.51</c:v>
                </c:pt>
                <c:pt idx="3351">
                  <c:v>33.520000000000003</c:v>
                </c:pt>
                <c:pt idx="3352">
                  <c:v>33.53</c:v>
                </c:pt>
                <c:pt idx="3353">
                  <c:v>33.54</c:v>
                </c:pt>
                <c:pt idx="3354">
                  <c:v>33.549999999999997</c:v>
                </c:pt>
                <c:pt idx="3355">
                  <c:v>33.56</c:v>
                </c:pt>
                <c:pt idx="3356">
                  <c:v>33.57</c:v>
                </c:pt>
                <c:pt idx="3357">
                  <c:v>33.58</c:v>
                </c:pt>
                <c:pt idx="3358">
                  <c:v>33.590000000000003</c:v>
                </c:pt>
                <c:pt idx="3359">
                  <c:v>33.6</c:v>
                </c:pt>
                <c:pt idx="3360">
                  <c:v>33.61</c:v>
                </c:pt>
                <c:pt idx="3361">
                  <c:v>33.619999999999997</c:v>
                </c:pt>
                <c:pt idx="3362">
                  <c:v>33.630000000000003</c:v>
                </c:pt>
                <c:pt idx="3363">
                  <c:v>33.64</c:v>
                </c:pt>
                <c:pt idx="3364">
                  <c:v>33.65</c:v>
                </c:pt>
                <c:pt idx="3365">
                  <c:v>33.660000000000004</c:v>
                </c:pt>
                <c:pt idx="3366">
                  <c:v>33.67</c:v>
                </c:pt>
                <c:pt idx="3367">
                  <c:v>33.68</c:v>
                </c:pt>
                <c:pt idx="3368">
                  <c:v>33.69</c:v>
                </c:pt>
                <c:pt idx="3369">
                  <c:v>33.700000000000003</c:v>
                </c:pt>
                <c:pt idx="3370">
                  <c:v>33.71</c:v>
                </c:pt>
                <c:pt idx="3371">
                  <c:v>33.72</c:v>
                </c:pt>
                <c:pt idx="3372">
                  <c:v>33.730000000000004</c:v>
                </c:pt>
                <c:pt idx="3373">
                  <c:v>33.74</c:v>
                </c:pt>
                <c:pt idx="3374">
                  <c:v>33.75</c:v>
                </c:pt>
                <c:pt idx="3375">
                  <c:v>33.76</c:v>
                </c:pt>
                <c:pt idx="3376">
                  <c:v>33.770000000000003</c:v>
                </c:pt>
                <c:pt idx="3377">
                  <c:v>33.78</c:v>
                </c:pt>
                <c:pt idx="3378">
                  <c:v>33.79</c:v>
                </c:pt>
                <c:pt idx="3379">
                  <c:v>33.799999999999997</c:v>
                </c:pt>
                <c:pt idx="3380">
                  <c:v>33.81</c:v>
                </c:pt>
                <c:pt idx="3381">
                  <c:v>33.82</c:v>
                </c:pt>
                <c:pt idx="3382">
                  <c:v>33.83</c:v>
                </c:pt>
                <c:pt idx="3383">
                  <c:v>33.840000000000003</c:v>
                </c:pt>
                <c:pt idx="3384">
                  <c:v>33.85</c:v>
                </c:pt>
                <c:pt idx="3385">
                  <c:v>33.86</c:v>
                </c:pt>
                <c:pt idx="3386">
                  <c:v>33.869999999999997</c:v>
                </c:pt>
                <c:pt idx="3387">
                  <c:v>33.880000000000003</c:v>
                </c:pt>
                <c:pt idx="3388">
                  <c:v>33.89</c:v>
                </c:pt>
                <c:pt idx="3389">
                  <c:v>33.9</c:v>
                </c:pt>
                <c:pt idx="3390">
                  <c:v>33.910000000000004</c:v>
                </c:pt>
                <c:pt idx="3391">
                  <c:v>33.92</c:v>
                </c:pt>
                <c:pt idx="3392">
                  <c:v>33.93</c:v>
                </c:pt>
                <c:pt idx="3393">
                  <c:v>33.94</c:v>
                </c:pt>
                <c:pt idx="3394">
                  <c:v>33.950000000000003</c:v>
                </c:pt>
                <c:pt idx="3395">
                  <c:v>33.96</c:v>
                </c:pt>
                <c:pt idx="3396">
                  <c:v>33.97</c:v>
                </c:pt>
                <c:pt idx="3397">
                  <c:v>33.980000000000004</c:v>
                </c:pt>
                <c:pt idx="3398">
                  <c:v>33.99</c:v>
                </c:pt>
                <c:pt idx="3399">
                  <c:v>34</c:v>
                </c:pt>
                <c:pt idx="3400">
                  <c:v>34.01</c:v>
                </c:pt>
                <c:pt idx="3401">
                  <c:v>34.020000000000003</c:v>
                </c:pt>
                <c:pt idx="3402">
                  <c:v>34.03</c:v>
                </c:pt>
                <c:pt idx="3403">
                  <c:v>34.04</c:v>
                </c:pt>
                <c:pt idx="3404">
                  <c:v>34.049999999999997</c:v>
                </c:pt>
                <c:pt idx="3405">
                  <c:v>34.06</c:v>
                </c:pt>
                <c:pt idx="3406">
                  <c:v>34.07</c:v>
                </c:pt>
                <c:pt idx="3407">
                  <c:v>34.08</c:v>
                </c:pt>
                <c:pt idx="3408">
                  <c:v>34.090000000000003</c:v>
                </c:pt>
                <c:pt idx="3409">
                  <c:v>34.1</c:v>
                </c:pt>
                <c:pt idx="3410">
                  <c:v>34.11</c:v>
                </c:pt>
                <c:pt idx="3411">
                  <c:v>34.119999999999997</c:v>
                </c:pt>
                <c:pt idx="3412">
                  <c:v>34.130000000000003</c:v>
                </c:pt>
                <c:pt idx="3413">
                  <c:v>34.14</c:v>
                </c:pt>
                <c:pt idx="3414">
                  <c:v>34.15</c:v>
                </c:pt>
                <c:pt idx="3415">
                  <c:v>34.160000000000004</c:v>
                </c:pt>
                <c:pt idx="3416">
                  <c:v>34.17</c:v>
                </c:pt>
                <c:pt idx="3417">
                  <c:v>34.18</c:v>
                </c:pt>
                <c:pt idx="3418">
                  <c:v>34.19</c:v>
                </c:pt>
                <c:pt idx="3419">
                  <c:v>34.200000000000003</c:v>
                </c:pt>
                <c:pt idx="3420">
                  <c:v>34.21</c:v>
                </c:pt>
                <c:pt idx="3421">
                  <c:v>34.22</c:v>
                </c:pt>
                <c:pt idx="3422">
                  <c:v>34.230000000000004</c:v>
                </c:pt>
                <c:pt idx="3423">
                  <c:v>34.24</c:v>
                </c:pt>
                <c:pt idx="3424">
                  <c:v>34.25</c:v>
                </c:pt>
                <c:pt idx="3425">
                  <c:v>34.26</c:v>
                </c:pt>
                <c:pt idx="3426">
                  <c:v>34.270000000000003</c:v>
                </c:pt>
                <c:pt idx="3427">
                  <c:v>34.28</c:v>
                </c:pt>
                <c:pt idx="3428">
                  <c:v>34.29</c:v>
                </c:pt>
                <c:pt idx="3429">
                  <c:v>34.300000000000004</c:v>
                </c:pt>
                <c:pt idx="3430">
                  <c:v>34.31</c:v>
                </c:pt>
                <c:pt idx="3431">
                  <c:v>34.32</c:v>
                </c:pt>
                <c:pt idx="3432">
                  <c:v>34.33</c:v>
                </c:pt>
                <c:pt idx="3433">
                  <c:v>34.340000000000003</c:v>
                </c:pt>
                <c:pt idx="3434">
                  <c:v>34.35</c:v>
                </c:pt>
                <c:pt idx="3435">
                  <c:v>34.36</c:v>
                </c:pt>
                <c:pt idx="3436">
                  <c:v>34.369999999999997</c:v>
                </c:pt>
                <c:pt idx="3437">
                  <c:v>34.380000000000003</c:v>
                </c:pt>
                <c:pt idx="3438">
                  <c:v>34.39</c:v>
                </c:pt>
                <c:pt idx="3439">
                  <c:v>34.4</c:v>
                </c:pt>
                <c:pt idx="3440">
                  <c:v>34.410000000000004</c:v>
                </c:pt>
                <c:pt idx="3441">
                  <c:v>34.42</c:v>
                </c:pt>
                <c:pt idx="3442">
                  <c:v>34.43</c:v>
                </c:pt>
                <c:pt idx="3443">
                  <c:v>34.44</c:v>
                </c:pt>
                <c:pt idx="3444">
                  <c:v>34.450000000000003</c:v>
                </c:pt>
                <c:pt idx="3445">
                  <c:v>34.46</c:v>
                </c:pt>
                <c:pt idx="3446">
                  <c:v>34.47</c:v>
                </c:pt>
                <c:pt idx="3447">
                  <c:v>34.480000000000004</c:v>
                </c:pt>
                <c:pt idx="3448">
                  <c:v>34.49</c:v>
                </c:pt>
                <c:pt idx="3449">
                  <c:v>34.5</c:v>
                </c:pt>
                <c:pt idx="3450">
                  <c:v>34.51</c:v>
                </c:pt>
                <c:pt idx="3451">
                  <c:v>34.520000000000003</c:v>
                </c:pt>
                <c:pt idx="3452">
                  <c:v>34.53</c:v>
                </c:pt>
                <c:pt idx="3453">
                  <c:v>34.54</c:v>
                </c:pt>
                <c:pt idx="3454">
                  <c:v>34.550000000000004</c:v>
                </c:pt>
                <c:pt idx="3455">
                  <c:v>34.56</c:v>
                </c:pt>
                <c:pt idx="3456">
                  <c:v>34.57</c:v>
                </c:pt>
                <c:pt idx="3457">
                  <c:v>34.58</c:v>
                </c:pt>
                <c:pt idx="3458">
                  <c:v>34.590000000000003</c:v>
                </c:pt>
                <c:pt idx="3459">
                  <c:v>34.6</c:v>
                </c:pt>
                <c:pt idx="3460">
                  <c:v>34.61</c:v>
                </c:pt>
                <c:pt idx="3461">
                  <c:v>34.619999999999997</c:v>
                </c:pt>
                <c:pt idx="3462">
                  <c:v>34.630000000000003</c:v>
                </c:pt>
                <c:pt idx="3463">
                  <c:v>34.64</c:v>
                </c:pt>
                <c:pt idx="3464">
                  <c:v>34.65</c:v>
                </c:pt>
                <c:pt idx="3465">
                  <c:v>34.660000000000004</c:v>
                </c:pt>
                <c:pt idx="3466">
                  <c:v>34.67</c:v>
                </c:pt>
                <c:pt idx="3467">
                  <c:v>34.68</c:v>
                </c:pt>
                <c:pt idx="3468">
                  <c:v>34.69</c:v>
                </c:pt>
                <c:pt idx="3469">
                  <c:v>34.700000000000003</c:v>
                </c:pt>
                <c:pt idx="3470">
                  <c:v>34.71</c:v>
                </c:pt>
                <c:pt idx="3471">
                  <c:v>34.72</c:v>
                </c:pt>
                <c:pt idx="3472">
                  <c:v>34.730000000000004</c:v>
                </c:pt>
                <c:pt idx="3473">
                  <c:v>34.74</c:v>
                </c:pt>
                <c:pt idx="3474">
                  <c:v>34.75</c:v>
                </c:pt>
                <c:pt idx="3475">
                  <c:v>34.76</c:v>
                </c:pt>
                <c:pt idx="3476">
                  <c:v>34.770000000000003</c:v>
                </c:pt>
                <c:pt idx="3477">
                  <c:v>34.78</c:v>
                </c:pt>
                <c:pt idx="3478">
                  <c:v>34.79</c:v>
                </c:pt>
                <c:pt idx="3479">
                  <c:v>34.800000000000004</c:v>
                </c:pt>
                <c:pt idx="3480">
                  <c:v>34.81</c:v>
                </c:pt>
                <c:pt idx="3481">
                  <c:v>34.82</c:v>
                </c:pt>
                <c:pt idx="3482">
                  <c:v>34.83</c:v>
                </c:pt>
                <c:pt idx="3483">
                  <c:v>34.840000000000003</c:v>
                </c:pt>
                <c:pt idx="3484">
                  <c:v>34.85</c:v>
                </c:pt>
                <c:pt idx="3485">
                  <c:v>34.86</c:v>
                </c:pt>
                <c:pt idx="3486">
                  <c:v>34.869999999999997</c:v>
                </c:pt>
                <c:pt idx="3487">
                  <c:v>34.880000000000003</c:v>
                </c:pt>
                <c:pt idx="3488">
                  <c:v>34.89</c:v>
                </c:pt>
                <c:pt idx="3489">
                  <c:v>34.9</c:v>
                </c:pt>
                <c:pt idx="3490">
                  <c:v>34.910000000000004</c:v>
                </c:pt>
                <c:pt idx="3491">
                  <c:v>34.92</c:v>
                </c:pt>
                <c:pt idx="3492">
                  <c:v>34.93</c:v>
                </c:pt>
                <c:pt idx="3493">
                  <c:v>34.94</c:v>
                </c:pt>
                <c:pt idx="3494">
                  <c:v>34.950000000000003</c:v>
                </c:pt>
                <c:pt idx="3495">
                  <c:v>34.96</c:v>
                </c:pt>
                <c:pt idx="3496">
                  <c:v>34.97</c:v>
                </c:pt>
                <c:pt idx="3497">
                  <c:v>34.980000000000004</c:v>
                </c:pt>
                <c:pt idx="3498">
                  <c:v>34.99</c:v>
                </c:pt>
                <c:pt idx="3499">
                  <c:v>35</c:v>
                </c:pt>
                <c:pt idx="3500">
                  <c:v>35.01</c:v>
                </c:pt>
                <c:pt idx="3501">
                  <c:v>35.020000000000003</c:v>
                </c:pt>
                <c:pt idx="3502">
                  <c:v>35.03</c:v>
                </c:pt>
                <c:pt idx="3503">
                  <c:v>35.04</c:v>
                </c:pt>
                <c:pt idx="3504">
                  <c:v>35.050000000000004</c:v>
                </c:pt>
                <c:pt idx="3505">
                  <c:v>35.06</c:v>
                </c:pt>
                <c:pt idx="3506">
                  <c:v>35.07</c:v>
                </c:pt>
                <c:pt idx="3507">
                  <c:v>35.08</c:v>
                </c:pt>
                <c:pt idx="3508">
                  <c:v>35.090000000000003</c:v>
                </c:pt>
                <c:pt idx="3509">
                  <c:v>35.1</c:v>
                </c:pt>
                <c:pt idx="3510">
                  <c:v>35.11</c:v>
                </c:pt>
                <c:pt idx="3511">
                  <c:v>35.119999999999997</c:v>
                </c:pt>
                <c:pt idx="3512">
                  <c:v>35.130000000000003</c:v>
                </c:pt>
                <c:pt idx="3513">
                  <c:v>35.14</c:v>
                </c:pt>
                <c:pt idx="3514">
                  <c:v>35.15</c:v>
                </c:pt>
                <c:pt idx="3515">
                  <c:v>35.160000000000004</c:v>
                </c:pt>
                <c:pt idx="3516">
                  <c:v>35.17</c:v>
                </c:pt>
                <c:pt idx="3517">
                  <c:v>35.18</c:v>
                </c:pt>
                <c:pt idx="3518">
                  <c:v>35.19</c:v>
                </c:pt>
                <c:pt idx="3519">
                  <c:v>35.200000000000003</c:v>
                </c:pt>
                <c:pt idx="3520">
                  <c:v>35.21</c:v>
                </c:pt>
                <c:pt idx="3521">
                  <c:v>35.22</c:v>
                </c:pt>
                <c:pt idx="3522">
                  <c:v>35.230000000000004</c:v>
                </c:pt>
                <c:pt idx="3523">
                  <c:v>35.24</c:v>
                </c:pt>
                <c:pt idx="3524">
                  <c:v>35.25</c:v>
                </c:pt>
                <c:pt idx="3525">
                  <c:v>35.26</c:v>
                </c:pt>
                <c:pt idx="3526">
                  <c:v>35.270000000000003</c:v>
                </c:pt>
                <c:pt idx="3527">
                  <c:v>35.28</c:v>
                </c:pt>
                <c:pt idx="3528">
                  <c:v>35.29</c:v>
                </c:pt>
                <c:pt idx="3529">
                  <c:v>35.300000000000004</c:v>
                </c:pt>
                <c:pt idx="3530">
                  <c:v>35.31</c:v>
                </c:pt>
                <c:pt idx="3531">
                  <c:v>35.32</c:v>
                </c:pt>
                <c:pt idx="3532">
                  <c:v>35.33</c:v>
                </c:pt>
                <c:pt idx="3533">
                  <c:v>35.340000000000003</c:v>
                </c:pt>
                <c:pt idx="3534">
                  <c:v>35.35</c:v>
                </c:pt>
                <c:pt idx="3535">
                  <c:v>35.36</c:v>
                </c:pt>
                <c:pt idx="3536">
                  <c:v>35.369999999999997</c:v>
                </c:pt>
                <c:pt idx="3537">
                  <c:v>35.380000000000003</c:v>
                </c:pt>
                <c:pt idx="3538">
                  <c:v>35.39</c:v>
                </c:pt>
                <c:pt idx="3539">
                  <c:v>35.4</c:v>
                </c:pt>
                <c:pt idx="3540">
                  <c:v>35.410000000000004</c:v>
                </c:pt>
                <c:pt idx="3541">
                  <c:v>35.42</c:v>
                </c:pt>
                <c:pt idx="3542">
                  <c:v>35.43</c:v>
                </c:pt>
                <c:pt idx="3543">
                  <c:v>35.44</c:v>
                </c:pt>
                <c:pt idx="3544">
                  <c:v>35.450000000000003</c:v>
                </c:pt>
                <c:pt idx="3545">
                  <c:v>35.46</c:v>
                </c:pt>
                <c:pt idx="3546">
                  <c:v>35.47</c:v>
                </c:pt>
                <c:pt idx="3547">
                  <c:v>35.480000000000004</c:v>
                </c:pt>
                <c:pt idx="3548">
                  <c:v>35.49</c:v>
                </c:pt>
                <c:pt idx="3549">
                  <c:v>35.5</c:v>
                </c:pt>
                <c:pt idx="3550">
                  <c:v>35.51</c:v>
                </c:pt>
                <c:pt idx="3551">
                  <c:v>35.520000000000003</c:v>
                </c:pt>
                <c:pt idx="3552">
                  <c:v>35.53</c:v>
                </c:pt>
                <c:pt idx="3553">
                  <c:v>35.54</c:v>
                </c:pt>
                <c:pt idx="3554">
                  <c:v>35.550000000000004</c:v>
                </c:pt>
                <c:pt idx="3555">
                  <c:v>35.56</c:v>
                </c:pt>
                <c:pt idx="3556">
                  <c:v>35.57</c:v>
                </c:pt>
                <c:pt idx="3557">
                  <c:v>35.58</c:v>
                </c:pt>
                <c:pt idx="3558">
                  <c:v>35.590000000000003</c:v>
                </c:pt>
                <c:pt idx="3559">
                  <c:v>35.6</c:v>
                </c:pt>
                <c:pt idx="3560">
                  <c:v>35.61</c:v>
                </c:pt>
                <c:pt idx="3561">
                  <c:v>35.619999999999997</c:v>
                </c:pt>
                <c:pt idx="3562">
                  <c:v>35.630000000000003</c:v>
                </c:pt>
                <c:pt idx="3563">
                  <c:v>35.64</c:v>
                </c:pt>
                <c:pt idx="3564">
                  <c:v>35.65</c:v>
                </c:pt>
                <c:pt idx="3565">
                  <c:v>35.660000000000004</c:v>
                </c:pt>
                <c:pt idx="3566">
                  <c:v>35.67</c:v>
                </c:pt>
                <c:pt idx="3567">
                  <c:v>35.68</c:v>
                </c:pt>
                <c:pt idx="3568">
                  <c:v>35.69</c:v>
                </c:pt>
                <c:pt idx="3569">
                  <c:v>35.700000000000003</c:v>
                </c:pt>
                <c:pt idx="3570">
                  <c:v>35.71</c:v>
                </c:pt>
                <c:pt idx="3571">
                  <c:v>35.72</c:v>
                </c:pt>
                <c:pt idx="3572">
                  <c:v>35.730000000000004</c:v>
                </c:pt>
                <c:pt idx="3573">
                  <c:v>35.74</c:v>
                </c:pt>
                <c:pt idx="3574">
                  <c:v>35.75</c:v>
                </c:pt>
                <c:pt idx="3575">
                  <c:v>35.76</c:v>
                </c:pt>
                <c:pt idx="3576">
                  <c:v>35.770000000000003</c:v>
                </c:pt>
                <c:pt idx="3577">
                  <c:v>35.78</c:v>
                </c:pt>
                <c:pt idx="3578">
                  <c:v>35.79</c:v>
                </c:pt>
                <c:pt idx="3579">
                  <c:v>35.800000000000004</c:v>
                </c:pt>
                <c:pt idx="3580">
                  <c:v>35.81</c:v>
                </c:pt>
                <c:pt idx="3581">
                  <c:v>35.82</c:v>
                </c:pt>
                <c:pt idx="3582">
                  <c:v>35.83</c:v>
                </c:pt>
                <c:pt idx="3583">
                  <c:v>35.840000000000003</c:v>
                </c:pt>
                <c:pt idx="3584">
                  <c:v>35.85</c:v>
                </c:pt>
                <c:pt idx="3585">
                  <c:v>35.86</c:v>
                </c:pt>
                <c:pt idx="3586">
                  <c:v>35.869999999999997</c:v>
                </c:pt>
                <c:pt idx="3587">
                  <c:v>35.880000000000003</c:v>
                </c:pt>
                <c:pt idx="3588">
                  <c:v>35.89</c:v>
                </c:pt>
                <c:pt idx="3589">
                  <c:v>35.9</c:v>
                </c:pt>
                <c:pt idx="3590">
                  <c:v>35.910000000000004</c:v>
                </c:pt>
                <c:pt idx="3591">
                  <c:v>35.92</c:v>
                </c:pt>
                <c:pt idx="3592">
                  <c:v>35.93</c:v>
                </c:pt>
                <c:pt idx="3593">
                  <c:v>35.94</c:v>
                </c:pt>
                <c:pt idx="3594">
                  <c:v>35.950000000000003</c:v>
                </c:pt>
                <c:pt idx="3595">
                  <c:v>35.96</c:v>
                </c:pt>
                <c:pt idx="3596">
                  <c:v>35.97</c:v>
                </c:pt>
                <c:pt idx="3597">
                  <c:v>35.980000000000004</c:v>
                </c:pt>
                <c:pt idx="3598">
                  <c:v>35.99</c:v>
                </c:pt>
                <c:pt idx="3599">
                  <c:v>36</c:v>
                </c:pt>
                <c:pt idx="3600">
                  <c:v>36.01</c:v>
                </c:pt>
                <c:pt idx="3601">
                  <c:v>36.020000000000003</c:v>
                </c:pt>
                <c:pt idx="3602">
                  <c:v>36.03</c:v>
                </c:pt>
                <c:pt idx="3603">
                  <c:v>36.04</c:v>
                </c:pt>
                <c:pt idx="3604">
                  <c:v>36.050000000000004</c:v>
                </c:pt>
                <c:pt idx="3605">
                  <c:v>36.06</c:v>
                </c:pt>
                <c:pt idx="3606">
                  <c:v>36.07</c:v>
                </c:pt>
                <c:pt idx="3607">
                  <c:v>36.08</c:v>
                </c:pt>
                <c:pt idx="3608">
                  <c:v>36.090000000000003</c:v>
                </c:pt>
                <c:pt idx="3609">
                  <c:v>36.1</c:v>
                </c:pt>
                <c:pt idx="3610">
                  <c:v>36.11</c:v>
                </c:pt>
                <c:pt idx="3611">
                  <c:v>36.119999999999997</c:v>
                </c:pt>
                <c:pt idx="3612">
                  <c:v>36.130000000000003</c:v>
                </c:pt>
                <c:pt idx="3613">
                  <c:v>36.14</c:v>
                </c:pt>
                <c:pt idx="3614">
                  <c:v>36.15</c:v>
                </c:pt>
                <c:pt idx="3615">
                  <c:v>36.160000000000004</c:v>
                </c:pt>
                <c:pt idx="3616">
                  <c:v>36.17</c:v>
                </c:pt>
                <c:pt idx="3617">
                  <c:v>36.18</c:v>
                </c:pt>
                <c:pt idx="3618">
                  <c:v>36.19</c:v>
                </c:pt>
                <c:pt idx="3619">
                  <c:v>36.200000000000003</c:v>
                </c:pt>
                <c:pt idx="3620">
                  <c:v>36.21</c:v>
                </c:pt>
                <c:pt idx="3621">
                  <c:v>36.22</c:v>
                </c:pt>
                <c:pt idx="3622">
                  <c:v>36.230000000000004</c:v>
                </c:pt>
                <c:pt idx="3623">
                  <c:v>36.24</c:v>
                </c:pt>
                <c:pt idx="3624">
                  <c:v>36.25</c:v>
                </c:pt>
                <c:pt idx="3625">
                  <c:v>36.26</c:v>
                </c:pt>
                <c:pt idx="3626">
                  <c:v>36.270000000000003</c:v>
                </c:pt>
                <c:pt idx="3627">
                  <c:v>36.28</c:v>
                </c:pt>
                <c:pt idx="3628">
                  <c:v>36.29</c:v>
                </c:pt>
                <c:pt idx="3629">
                  <c:v>36.300000000000004</c:v>
                </c:pt>
                <c:pt idx="3630">
                  <c:v>36.31</c:v>
                </c:pt>
                <c:pt idx="3631">
                  <c:v>36.32</c:v>
                </c:pt>
                <c:pt idx="3632">
                  <c:v>36.33</c:v>
                </c:pt>
                <c:pt idx="3633">
                  <c:v>36.340000000000003</c:v>
                </c:pt>
                <c:pt idx="3634">
                  <c:v>36.35</c:v>
                </c:pt>
                <c:pt idx="3635">
                  <c:v>36.36</c:v>
                </c:pt>
                <c:pt idx="3636">
                  <c:v>36.369999999999997</c:v>
                </c:pt>
                <c:pt idx="3637">
                  <c:v>36.380000000000003</c:v>
                </c:pt>
                <c:pt idx="3638">
                  <c:v>36.39</c:v>
                </c:pt>
                <c:pt idx="3639">
                  <c:v>36.4</c:v>
                </c:pt>
                <c:pt idx="3640">
                  <c:v>36.410000000000004</c:v>
                </c:pt>
                <c:pt idx="3641">
                  <c:v>36.42</c:v>
                </c:pt>
                <c:pt idx="3642">
                  <c:v>36.43</c:v>
                </c:pt>
                <c:pt idx="3643">
                  <c:v>36.44</c:v>
                </c:pt>
                <c:pt idx="3644">
                  <c:v>36.450000000000003</c:v>
                </c:pt>
                <c:pt idx="3645">
                  <c:v>36.46</c:v>
                </c:pt>
                <c:pt idx="3646">
                  <c:v>36.47</c:v>
                </c:pt>
                <c:pt idx="3647">
                  <c:v>36.480000000000004</c:v>
                </c:pt>
                <c:pt idx="3648">
                  <c:v>36.49</c:v>
                </c:pt>
                <c:pt idx="3649">
                  <c:v>36.5</c:v>
                </c:pt>
                <c:pt idx="3650">
                  <c:v>36.51</c:v>
                </c:pt>
                <c:pt idx="3651">
                  <c:v>36.520000000000003</c:v>
                </c:pt>
                <c:pt idx="3652">
                  <c:v>36.53</c:v>
                </c:pt>
                <c:pt idx="3653">
                  <c:v>36.54</c:v>
                </c:pt>
                <c:pt idx="3654">
                  <c:v>36.550000000000004</c:v>
                </c:pt>
                <c:pt idx="3655">
                  <c:v>36.56</c:v>
                </c:pt>
                <c:pt idx="3656">
                  <c:v>36.57</c:v>
                </c:pt>
                <c:pt idx="3657">
                  <c:v>36.58</c:v>
                </c:pt>
                <c:pt idx="3658">
                  <c:v>36.590000000000003</c:v>
                </c:pt>
                <c:pt idx="3659">
                  <c:v>36.6</c:v>
                </c:pt>
                <c:pt idx="3660">
                  <c:v>36.61</c:v>
                </c:pt>
                <c:pt idx="3661">
                  <c:v>36.619999999999997</c:v>
                </c:pt>
                <c:pt idx="3662">
                  <c:v>36.630000000000003</c:v>
                </c:pt>
                <c:pt idx="3663">
                  <c:v>36.64</c:v>
                </c:pt>
                <c:pt idx="3664">
                  <c:v>36.65</c:v>
                </c:pt>
                <c:pt idx="3665">
                  <c:v>36.660000000000004</c:v>
                </c:pt>
                <c:pt idx="3666">
                  <c:v>36.67</c:v>
                </c:pt>
                <c:pt idx="3667">
                  <c:v>36.68</c:v>
                </c:pt>
                <c:pt idx="3668">
                  <c:v>36.69</c:v>
                </c:pt>
                <c:pt idx="3669">
                  <c:v>36.700000000000003</c:v>
                </c:pt>
                <c:pt idx="3670">
                  <c:v>36.71</c:v>
                </c:pt>
                <c:pt idx="3671">
                  <c:v>36.72</c:v>
                </c:pt>
                <c:pt idx="3672">
                  <c:v>36.730000000000004</c:v>
                </c:pt>
                <c:pt idx="3673">
                  <c:v>36.74</c:v>
                </c:pt>
                <c:pt idx="3674">
                  <c:v>36.75</c:v>
                </c:pt>
                <c:pt idx="3675">
                  <c:v>36.76</c:v>
                </c:pt>
                <c:pt idx="3676">
                  <c:v>36.770000000000003</c:v>
                </c:pt>
                <c:pt idx="3677">
                  <c:v>36.78</c:v>
                </c:pt>
                <c:pt idx="3678">
                  <c:v>36.79</c:v>
                </c:pt>
                <c:pt idx="3679">
                  <c:v>36.800000000000004</c:v>
                </c:pt>
                <c:pt idx="3680">
                  <c:v>36.81</c:v>
                </c:pt>
                <c:pt idx="3681">
                  <c:v>36.82</c:v>
                </c:pt>
                <c:pt idx="3682">
                  <c:v>36.83</c:v>
                </c:pt>
                <c:pt idx="3683">
                  <c:v>36.840000000000003</c:v>
                </c:pt>
                <c:pt idx="3684">
                  <c:v>36.85</c:v>
                </c:pt>
                <c:pt idx="3685">
                  <c:v>36.86</c:v>
                </c:pt>
                <c:pt idx="3686">
                  <c:v>36.869999999999997</c:v>
                </c:pt>
                <c:pt idx="3687">
                  <c:v>36.880000000000003</c:v>
                </c:pt>
                <c:pt idx="3688">
                  <c:v>36.89</c:v>
                </c:pt>
                <c:pt idx="3689">
                  <c:v>36.9</c:v>
                </c:pt>
                <c:pt idx="3690">
                  <c:v>36.910000000000004</c:v>
                </c:pt>
                <c:pt idx="3691">
                  <c:v>36.92</c:v>
                </c:pt>
                <c:pt idx="3692">
                  <c:v>36.93</c:v>
                </c:pt>
                <c:pt idx="3693">
                  <c:v>36.94</c:v>
                </c:pt>
                <c:pt idx="3694">
                  <c:v>36.950000000000003</c:v>
                </c:pt>
                <c:pt idx="3695">
                  <c:v>36.96</c:v>
                </c:pt>
                <c:pt idx="3696">
                  <c:v>36.97</c:v>
                </c:pt>
                <c:pt idx="3697">
                  <c:v>36.980000000000004</c:v>
                </c:pt>
                <c:pt idx="3698">
                  <c:v>36.99</c:v>
                </c:pt>
                <c:pt idx="3699">
                  <c:v>37</c:v>
                </c:pt>
                <c:pt idx="3700">
                  <c:v>37.01</c:v>
                </c:pt>
                <c:pt idx="3701">
                  <c:v>37.020000000000003</c:v>
                </c:pt>
                <c:pt idx="3702">
                  <c:v>37.03</c:v>
                </c:pt>
                <c:pt idx="3703">
                  <c:v>37.04</c:v>
                </c:pt>
                <c:pt idx="3704">
                  <c:v>37.050000000000004</c:v>
                </c:pt>
                <c:pt idx="3705">
                  <c:v>37.06</c:v>
                </c:pt>
                <c:pt idx="3706">
                  <c:v>37.07</c:v>
                </c:pt>
                <c:pt idx="3707">
                  <c:v>37.08</c:v>
                </c:pt>
                <c:pt idx="3708">
                  <c:v>37.090000000000003</c:v>
                </c:pt>
                <c:pt idx="3709">
                  <c:v>37.1</c:v>
                </c:pt>
                <c:pt idx="3710">
                  <c:v>37.11</c:v>
                </c:pt>
                <c:pt idx="3711">
                  <c:v>37.119999999999997</c:v>
                </c:pt>
                <c:pt idx="3712">
                  <c:v>37.130000000000003</c:v>
                </c:pt>
                <c:pt idx="3713">
                  <c:v>37.14</c:v>
                </c:pt>
                <c:pt idx="3714">
                  <c:v>37.15</c:v>
                </c:pt>
                <c:pt idx="3715">
                  <c:v>37.160000000000004</c:v>
                </c:pt>
                <c:pt idx="3716">
                  <c:v>37.17</c:v>
                </c:pt>
                <c:pt idx="3717">
                  <c:v>37.18</c:v>
                </c:pt>
                <c:pt idx="3718">
                  <c:v>37.19</c:v>
                </c:pt>
                <c:pt idx="3719">
                  <c:v>37.200000000000003</c:v>
                </c:pt>
                <c:pt idx="3720">
                  <c:v>37.21</c:v>
                </c:pt>
                <c:pt idx="3721">
                  <c:v>37.22</c:v>
                </c:pt>
                <c:pt idx="3722">
                  <c:v>37.230000000000004</c:v>
                </c:pt>
                <c:pt idx="3723">
                  <c:v>37.24</c:v>
                </c:pt>
                <c:pt idx="3724">
                  <c:v>37.25</c:v>
                </c:pt>
                <c:pt idx="3725">
                  <c:v>37.26</c:v>
                </c:pt>
                <c:pt idx="3726">
                  <c:v>37.270000000000003</c:v>
                </c:pt>
                <c:pt idx="3727">
                  <c:v>37.28</c:v>
                </c:pt>
                <c:pt idx="3728">
                  <c:v>37.29</c:v>
                </c:pt>
                <c:pt idx="3729">
                  <c:v>37.300000000000004</c:v>
                </c:pt>
                <c:pt idx="3730">
                  <c:v>37.31</c:v>
                </c:pt>
                <c:pt idx="3731">
                  <c:v>37.32</c:v>
                </c:pt>
                <c:pt idx="3732">
                  <c:v>37.33</c:v>
                </c:pt>
                <c:pt idx="3733">
                  <c:v>37.340000000000003</c:v>
                </c:pt>
                <c:pt idx="3734">
                  <c:v>37.35</c:v>
                </c:pt>
                <c:pt idx="3735">
                  <c:v>37.36</c:v>
                </c:pt>
                <c:pt idx="3736">
                  <c:v>37.369999999999997</c:v>
                </c:pt>
                <c:pt idx="3737">
                  <c:v>37.380000000000003</c:v>
                </c:pt>
                <c:pt idx="3738">
                  <c:v>37.39</c:v>
                </c:pt>
                <c:pt idx="3739">
                  <c:v>37.4</c:v>
                </c:pt>
                <c:pt idx="3740">
                  <c:v>37.410000000000004</c:v>
                </c:pt>
                <c:pt idx="3741">
                  <c:v>37.42</c:v>
                </c:pt>
                <c:pt idx="3742">
                  <c:v>37.43</c:v>
                </c:pt>
                <c:pt idx="3743">
                  <c:v>37.44</c:v>
                </c:pt>
                <c:pt idx="3744">
                  <c:v>37.450000000000003</c:v>
                </c:pt>
                <c:pt idx="3745">
                  <c:v>37.46</c:v>
                </c:pt>
                <c:pt idx="3746">
                  <c:v>37.47</c:v>
                </c:pt>
                <c:pt idx="3747">
                  <c:v>37.480000000000004</c:v>
                </c:pt>
                <c:pt idx="3748">
                  <c:v>37.49</c:v>
                </c:pt>
                <c:pt idx="3749">
                  <c:v>37.5</c:v>
                </c:pt>
                <c:pt idx="3750">
                  <c:v>37.51</c:v>
                </c:pt>
                <c:pt idx="3751">
                  <c:v>37.520000000000003</c:v>
                </c:pt>
                <c:pt idx="3752">
                  <c:v>37.53</c:v>
                </c:pt>
                <c:pt idx="3753">
                  <c:v>37.54</c:v>
                </c:pt>
                <c:pt idx="3754">
                  <c:v>37.550000000000004</c:v>
                </c:pt>
                <c:pt idx="3755">
                  <c:v>37.56</c:v>
                </c:pt>
                <c:pt idx="3756">
                  <c:v>37.57</c:v>
                </c:pt>
                <c:pt idx="3757">
                  <c:v>37.58</c:v>
                </c:pt>
                <c:pt idx="3758">
                  <c:v>37.590000000000003</c:v>
                </c:pt>
                <c:pt idx="3759">
                  <c:v>37.6</c:v>
                </c:pt>
                <c:pt idx="3760">
                  <c:v>37.61</c:v>
                </c:pt>
                <c:pt idx="3761">
                  <c:v>37.619999999999997</c:v>
                </c:pt>
                <c:pt idx="3762">
                  <c:v>37.630000000000003</c:v>
                </c:pt>
                <c:pt idx="3763">
                  <c:v>37.64</c:v>
                </c:pt>
                <c:pt idx="3764">
                  <c:v>37.65</c:v>
                </c:pt>
                <c:pt idx="3765">
                  <c:v>37.660000000000004</c:v>
                </c:pt>
                <c:pt idx="3766">
                  <c:v>37.67</c:v>
                </c:pt>
                <c:pt idx="3767">
                  <c:v>37.68</c:v>
                </c:pt>
                <c:pt idx="3768">
                  <c:v>37.69</c:v>
                </c:pt>
                <c:pt idx="3769">
                  <c:v>37.700000000000003</c:v>
                </c:pt>
                <c:pt idx="3770">
                  <c:v>37.71</c:v>
                </c:pt>
                <c:pt idx="3771">
                  <c:v>37.72</c:v>
                </c:pt>
                <c:pt idx="3772">
                  <c:v>37.730000000000004</c:v>
                </c:pt>
                <c:pt idx="3773">
                  <c:v>37.74</c:v>
                </c:pt>
                <c:pt idx="3774">
                  <c:v>37.75</c:v>
                </c:pt>
                <c:pt idx="3775">
                  <c:v>37.76</c:v>
                </c:pt>
                <c:pt idx="3776">
                  <c:v>37.770000000000003</c:v>
                </c:pt>
                <c:pt idx="3777">
                  <c:v>37.78</c:v>
                </c:pt>
                <c:pt idx="3778">
                  <c:v>37.79</c:v>
                </c:pt>
                <c:pt idx="3779">
                  <c:v>37.800000000000004</c:v>
                </c:pt>
                <c:pt idx="3780">
                  <c:v>37.81</c:v>
                </c:pt>
                <c:pt idx="3781">
                  <c:v>37.82</c:v>
                </c:pt>
                <c:pt idx="3782">
                  <c:v>37.83</c:v>
                </c:pt>
                <c:pt idx="3783">
                  <c:v>37.840000000000003</c:v>
                </c:pt>
                <c:pt idx="3784">
                  <c:v>37.85</c:v>
                </c:pt>
                <c:pt idx="3785">
                  <c:v>37.86</c:v>
                </c:pt>
                <c:pt idx="3786">
                  <c:v>37.869999999999997</c:v>
                </c:pt>
                <c:pt idx="3787">
                  <c:v>37.880000000000003</c:v>
                </c:pt>
                <c:pt idx="3788">
                  <c:v>37.89</c:v>
                </c:pt>
                <c:pt idx="3789">
                  <c:v>37.9</c:v>
                </c:pt>
                <c:pt idx="3790">
                  <c:v>37.910000000000004</c:v>
                </c:pt>
                <c:pt idx="3791">
                  <c:v>37.92</c:v>
                </c:pt>
                <c:pt idx="3792">
                  <c:v>37.93</c:v>
                </c:pt>
                <c:pt idx="3793">
                  <c:v>37.94</c:v>
                </c:pt>
                <c:pt idx="3794">
                  <c:v>37.950000000000003</c:v>
                </c:pt>
                <c:pt idx="3795">
                  <c:v>37.96</c:v>
                </c:pt>
                <c:pt idx="3796">
                  <c:v>37.97</c:v>
                </c:pt>
                <c:pt idx="3797">
                  <c:v>37.980000000000004</c:v>
                </c:pt>
                <c:pt idx="3798">
                  <c:v>37.99</c:v>
                </c:pt>
                <c:pt idx="3799">
                  <c:v>38</c:v>
                </c:pt>
                <c:pt idx="3800">
                  <c:v>38.01</c:v>
                </c:pt>
                <c:pt idx="3801">
                  <c:v>38.020000000000003</c:v>
                </c:pt>
                <c:pt idx="3802">
                  <c:v>38.03</c:v>
                </c:pt>
                <c:pt idx="3803">
                  <c:v>38.04</c:v>
                </c:pt>
                <c:pt idx="3804">
                  <c:v>38.050000000000004</c:v>
                </c:pt>
                <c:pt idx="3805">
                  <c:v>38.06</c:v>
                </c:pt>
                <c:pt idx="3806">
                  <c:v>38.07</c:v>
                </c:pt>
                <c:pt idx="3807">
                  <c:v>38.08</c:v>
                </c:pt>
                <c:pt idx="3808">
                  <c:v>38.090000000000003</c:v>
                </c:pt>
                <c:pt idx="3809">
                  <c:v>38.1</c:v>
                </c:pt>
                <c:pt idx="3810">
                  <c:v>38.11</c:v>
                </c:pt>
                <c:pt idx="3811">
                  <c:v>38.119999999999997</c:v>
                </c:pt>
                <c:pt idx="3812">
                  <c:v>38.130000000000003</c:v>
                </c:pt>
                <c:pt idx="3813">
                  <c:v>38.14</c:v>
                </c:pt>
                <c:pt idx="3814">
                  <c:v>38.15</c:v>
                </c:pt>
                <c:pt idx="3815">
                  <c:v>38.160000000000004</c:v>
                </c:pt>
                <c:pt idx="3816">
                  <c:v>38.17</c:v>
                </c:pt>
                <c:pt idx="3817">
                  <c:v>38.18</c:v>
                </c:pt>
                <c:pt idx="3818">
                  <c:v>38.19</c:v>
                </c:pt>
                <c:pt idx="3819">
                  <c:v>38.200000000000003</c:v>
                </c:pt>
                <c:pt idx="3820">
                  <c:v>38.21</c:v>
                </c:pt>
                <c:pt idx="3821">
                  <c:v>38.22</c:v>
                </c:pt>
                <c:pt idx="3822">
                  <c:v>38.230000000000004</c:v>
                </c:pt>
                <c:pt idx="3823">
                  <c:v>38.24</c:v>
                </c:pt>
                <c:pt idx="3824">
                  <c:v>38.25</c:v>
                </c:pt>
                <c:pt idx="3825">
                  <c:v>38.26</c:v>
                </c:pt>
                <c:pt idx="3826">
                  <c:v>38.270000000000003</c:v>
                </c:pt>
                <c:pt idx="3827">
                  <c:v>38.28</c:v>
                </c:pt>
                <c:pt idx="3828">
                  <c:v>38.29</c:v>
                </c:pt>
                <c:pt idx="3829">
                  <c:v>38.300000000000004</c:v>
                </c:pt>
                <c:pt idx="3830">
                  <c:v>38.31</c:v>
                </c:pt>
                <c:pt idx="3831">
                  <c:v>38.32</c:v>
                </c:pt>
                <c:pt idx="3832">
                  <c:v>38.33</c:v>
                </c:pt>
                <c:pt idx="3833">
                  <c:v>38.340000000000003</c:v>
                </c:pt>
                <c:pt idx="3834">
                  <c:v>38.35</c:v>
                </c:pt>
                <c:pt idx="3835">
                  <c:v>38.36</c:v>
                </c:pt>
                <c:pt idx="3836">
                  <c:v>38.369999999999997</c:v>
                </c:pt>
                <c:pt idx="3837">
                  <c:v>38.380000000000003</c:v>
                </c:pt>
                <c:pt idx="3838">
                  <c:v>38.39</c:v>
                </c:pt>
                <c:pt idx="3839">
                  <c:v>38.4</c:v>
                </c:pt>
                <c:pt idx="3840">
                  <c:v>38.410000000000004</c:v>
                </c:pt>
                <c:pt idx="3841">
                  <c:v>38.42</c:v>
                </c:pt>
                <c:pt idx="3842">
                  <c:v>38.43</c:v>
                </c:pt>
                <c:pt idx="3843">
                  <c:v>38.44</c:v>
                </c:pt>
                <c:pt idx="3844">
                  <c:v>38.450000000000003</c:v>
                </c:pt>
                <c:pt idx="3845">
                  <c:v>38.46</c:v>
                </c:pt>
                <c:pt idx="3846">
                  <c:v>38.47</c:v>
                </c:pt>
                <c:pt idx="3847">
                  <c:v>38.480000000000004</c:v>
                </c:pt>
                <c:pt idx="3848">
                  <c:v>38.49</c:v>
                </c:pt>
                <c:pt idx="3849">
                  <c:v>38.5</c:v>
                </c:pt>
                <c:pt idx="3850">
                  <c:v>38.51</c:v>
                </c:pt>
                <c:pt idx="3851">
                  <c:v>38.520000000000003</c:v>
                </c:pt>
                <c:pt idx="3852">
                  <c:v>38.53</c:v>
                </c:pt>
                <c:pt idx="3853">
                  <c:v>38.54</c:v>
                </c:pt>
                <c:pt idx="3854">
                  <c:v>38.550000000000004</c:v>
                </c:pt>
                <c:pt idx="3855">
                  <c:v>38.56</c:v>
                </c:pt>
                <c:pt idx="3856">
                  <c:v>38.57</c:v>
                </c:pt>
                <c:pt idx="3857">
                  <c:v>38.58</c:v>
                </c:pt>
                <c:pt idx="3858">
                  <c:v>38.590000000000003</c:v>
                </c:pt>
                <c:pt idx="3859">
                  <c:v>38.6</c:v>
                </c:pt>
                <c:pt idx="3860">
                  <c:v>38.61</c:v>
                </c:pt>
                <c:pt idx="3861">
                  <c:v>38.619999999999997</c:v>
                </c:pt>
                <c:pt idx="3862">
                  <c:v>38.630000000000003</c:v>
                </c:pt>
                <c:pt idx="3863">
                  <c:v>38.64</c:v>
                </c:pt>
                <c:pt idx="3864">
                  <c:v>38.65</c:v>
                </c:pt>
                <c:pt idx="3865">
                  <c:v>38.660000000000004</c:v>
                </c:pt>
                <c:pt idx="3866">
                  <c:v>38.67</c:v>
                </c:pt>
                <c:pt idx="3867">
                  <c:v>38.68</c:v>
                </c:pt>
                <c:pt idx="3868">
                  <c:v>38.69</c:v>
                </c:pt>
                <c:pt idx="3869">
                  <c:v>38.700000000000003</c:v>
                </c:pt>
                <c:pt idx="3870">
                  <c:v>38.71</c:v>
                </c:pt>
                <c:pt idx="3871">
                  <c:v>38.72</c:v>
                </c:pt>
                <c:pt idx="3872">
                  <c:v>38.730000000000004</c:v>
                </c:pt>
                <c:pt idx="3873">
                  <c:v>38.74</c:v>
                </c:pt>
                <c:pt idx="3874">
                  <c:v>38.75</c:v>
                </c:pt>
                <c:pt idx="3875">
                  <c:v>38.76</c:v>
                </c:pt>
                <c:pt idx="3876">
                  <c:v>38.770000000000003</c:v>
                </c:pt>
                <c:pt idx="3877">
                  <c:v>38.78</c:v>
                </c:pt>
                <c:pt idx="3878">
                  <c:v>38.79</c:v>
                </c:pt>
                <c:pt idx="3879">
                  <c:v>38.800000000000004</c:v>
                </c:pt>
                <c:pt idx="3880">
                  <c:v>38.81</c:v>
                </c:pt>
                <c:pt idx="3881">
                  <c:v>38.82</c:v>
                </c:pt>
                <c:pt idx="3882">
                  <c:v>38.83</c:v>
                </c:pt>
                <c:pt idx="3883">
                  <c:v>38.840000000000003</c:v>
                </c:pt>
                <c:pt idx="3884">
                  <c:v>38.85</c:v>
                </c:pt>
                <c:pt idx="3885">
                  <c:v>38.86</c:v>
                </c:pt>
                <c:pt idx="3886">
                  <c:v>38.869999999999997</c:v>
                </c:pt>
                <c:pt idx="3887">
                  <c:v>38.880000000000003</c:v>
                </c:pt>
                <c:pt idx="3888">
                  <c:v>38.89</c:v>
                </c:pt>
                <c:pt idx="3889">
                  <c:v>38.9</c:v>
                </c:pt>
                <c:pt idx="3890">
                  <c:v>38.910000000000004</c:v>
                </c:pt>
                <c:pt idx="3891">
                  <c:v>38.92</c:v>
                </c:pt>
                <c:pt idx="3892">
                  <c:v>38.93</c:v>
                </c:pt>
                <c:pt idx="3893">
                  <c:v>38.94</c:v>
                </c:pt>
                <c:pt idx="3894">
                  <c:v>38.950000000000003</c:v>
                </c:pt>
                <c:pt idx="3895">
                  <c:v>38.96</c:v>
                </c:pt>
                <c:pt idx="3896">
                  <c:v>38.97</c:v>
                </c:pt>
                <c:pt idx="3897">
                  <c:v>38.980000000000004</c:v>
                </c:pt>
                <c:pt idx="3898">
                  <c:v>38.99</c:v>
                </c:pt>
                <c:pt idx="3899">
                  <c:v>39</c:v>
                </c:pt>
                <c:pt idx="3900">
                  <c:v>39.01</c:v>
                </c:pt>
                <c:pt idx="3901">
                  <c:v>39.020000000000003</c:v>
                </c:pt>
                <c:pt idx="3902">
                  <c:v>39.03</c:v>
                </c:pt>
                <c:pt idx="3903">
                  <c:v>39.04</c:v>
                </c:pt>
                <c:pt idx="3904">
                  <c:v>39.050000000000004</c:v>
                </c:pt>
                <c:pt idx="3905">
                  <c:v>39.06</c:v>
                </c:pt>
                <c:pt idx="3906">
                  <c:v>39.07</c:v>
                </c:pt>
                <c:pt idx="3907">
                  <c:v>39.08</c:v>
                </c:pt>
                <c:pt idx="3908">
                  <c:v>39.090000000000003</c:v>
                </c:pt>
                <c:pt idx="3909">
                  <c:v>39.1</c:v>
                </c:pt>
                <c:pt idx="3910">
                  <c:v>39.11</c:v>
                </c:pt>
                <c:pt idx="3911">
                  <c:v>39.119999999999997</c:v>
                </c:pt>
                <c:pt idx="3912">
                  <c:v>39.130000000000003</c:v>
                </c:pt>
                <c:pt idx="3913">
                  <c:v>39.14</c:v>
                </c:pt>
                <c:pt idx="3914">
                  <c:v>39.15</c:v>
                </c:pt>
                <c:pt idx="3915">
                  <c:v>39.160000000000004</c:v>
                </c:pt>
                <c:pt idx="3916">
                  <c:v>39.17</c:v>
                </c:pt>
                <c:pt idx="3917">
                  <c:v>39.18</c:v>
                </c:pt>
                <c:pt idx="3918">
                  <c:v>39.19</c:v>
                </c:pt>
                <c:pt idx="3919">
                  <c:v>39.200000000000003</c:v>
                </c:pt>
                <c:pt idx="3920">
                  <c:v>39.21</c:v>
                </c:pt>
                <c:pt idx="3921">
                  <c:v>39.22</c:v>
                </c:pt>
                <c:pt idx="3922">
                  <c:v>39.230000000000004</c:v>
                </c:pt>
                <c:pt idx="3923">
                  <c:v>39.24</c:v>
                </c:pt>
                <c:pt idx="3924">
                  <c:v>39.25</c:v>
                </c:pt>
                <c:pt idx="3925">
                  <c:v>39.26</c:v>
                </c:pt>
                <c:pt idx="3926">
                  <c:v>39.270000000000003</c:v>
                </c:pt>
                <c:pt idx="3927">
                  <c:v>39.28</c:v>
                </c:pt>
                <c:pt idx="3928">
                  <c:v>39.29</c:v>
                </c:pt>
                <c:pt idx="3929">
                  <c:v>39.300000000000004</c:v>
                </c:pt>
                <c:pt idx="3930">
                  <c:v>39.31</c:v>
                </c:pt>
                <c:pt idx="3931">
                  <c:v>39.32</c:v>
                </c:pt>
                <c:pt idx="3932">
                  <c:v>39.33</c:v>
                </c:pt>
                <c:pt idx="3933">
                  <c:v>39.340000000000003</c:v>
                </c:pt>
                <c:pt idx="3934">
                  <c:v>39.35</c:v>
                </c:pt>
                <c:pt idx="3935">
                  <c:v>39.36</c:v>
                </c:pt>
                <c:pt idx="3936">
                  <c:v>39.369999999999997</c:v>
                </c:pt>
                <c:pt idx="3937">
                  <c:v>39.380000000000003</c:v>
                </c:pt>
                <c:pt idx="3938">
                  <c:v>39.39</c:v>
                </c:pt>
                <c:pt idx="3939">
                  <c:v>39.4</c:v>
                </c:pt>
                <c:pt idx="3940">
                  <c:v>39.410000000000004</c:v>
                </c:pt>
                <c:pt idx="3941">
                  <c:v>39.42</c:v>
                </c:pt>
                <c:pt idx="3942">
                  <c:v>39.43</c:v>
                </c:pt>
                <c:pt idx="3943">
                  <c:v>39.44</c:v>
                </c:pt>
                <c:pt idx="3944">
                  <c:v>39.450000000000003</c:v>
                </c:pt>
                <c:pt idx="3945">
                  <c:v>39.46</c:v>
                </c:pt>
                <c:pt idx="3946">
                  <c:v>39.47</c:v>
                </c:pt>
                <c:pt idx="3947">
                  <c:v>39.480000000000004</c:v>
                </c:pt>
                <c:pt idx="3948">
                  <c:v>39.49</c:v>
                </c:pt>
                <c:pt idx="3949">
                  <c:v>39.5</c:v>
                </c:pt>
                <c:pt idx="3950">
                  <c:v>39.51</c:v>
                </c:pt>
                <c:pt idx="3951">
                  <c:v>39.520000000000003</c:v>
                </c:pt>
                <c:pt idx="3952">
                  <c:v>39.53</c:v>
                </c:pt>
                <c:pt idx="3953">
                  <c:v>39.54</c:v>
                </c:pt>
                <c:pt idx="3954">
                  <c:v>39.550000000000004</c:v>
                </c:pt>
                <c:pt idx="3955">
                  <c:v>39.56</c:v>
                </c:pt>
                <c:pt idx="3956">
                  <c:v>39.57</c:v>
                </c:pt>
                <c:pt idx="3957">
                  <c:v>39.58</c:v>
                </c:pt>
                <c:pt idx="3958">
                  <c:v>39.590000000000003</c:v>
                </c:pt>
                <c:pt idx="3959">
                  <c:v>39.6</c:v>
                </c:pt>
                <c:pt idx="3960">
                  <c:v>39.61</c:v>
                </c:pt>
                <c:pt idx="3961">
                  <c:v>39.619999999999997</c:v>
                </c:pt>
                <c:pt idx="3962">
                  <c:v>39.630000000000003</c:v>
                </c:pt>
                <c:pt idx="3963">
                  <c:v>39.64</c:v>
                </c:pt>
                <c:pt idx="3964">
                  <c:v>39.65</c:v>
                </c:pt>
                <c:pt idx="3965">
                  <c:v>39.660000000000004</c:v>
                </c:pt>
                <c:pt idx="3966">
                  <c:v>39.67</c:v>
                </c:pt>
                <c:pt idx="3967">
                  <c:v>39.68</c:v>
                </c:pt>
                <c:pt idx="3968">
                  <c:v>39.69</c:v>
                </c:pt>
                <c:pt idx="3969">
                  <c:v>39.700000000000003</c:v>
                </c:pt>
                <c:pt idx="3970">
                  <c:v>39.71</c:v>
                </c:pt>
                <c:pt idx="3971">
                  <c:v>39.72</c:v>
                </c:pt>
                <c:pt idx="3972">
                  <c:v>39.730000000000004</c:v>
                </c:pt>
                <c:pt idx="3973">
                  <c:v>39.74</c:v>
                </c:pt>
                <c:pt idx="3974">
                  <c:v>39.75</c:v>
                </c:pt>
                <c:pt idx="3975">
                  <c:v>39.76</c:v>
                </c:pt>
                <c:pt idx="3976">
                  <c:v>39.770000000000003</c:v>
                </c:pt>
                <c:pt idx="3977">
                  <c:v>39.78</c:v>
                </c:pt>
                <c:pt idx="3978">
                  <c:v>39.79</c:v>
                </c:pt>
                <c:pt idx="3979">
                  <c:v>39.800000000000004</c:v>
                </c:pt>
                <c:pt idx="3980">
                  <c:v>39.81</c:v>
                </c:pt>
                <c:pt idx="3981">
                  <c:v>39.82</c:v>
                </c:pt>
                <c:pt idx="3982">
                  <c:v>39.83</c:v>
                </c:pt>
                <c:pt idx="3983">
                  <c:v>39.840000000000003</c:v>
                </c:pt>
                <c:pt idx="3984">
                  <c:v>39.85</c:v>
                </c:pt>
                <c:pt idx="3985">
                  <c:v>39.86</c:v>
                </c:pt>
                <c:pt idx="3986">
                  <c:v>39.869999999999997</c:v>
                </c:pt>
                <c:pt idx="3987">
                  <c:v>39.880000000000003</c:v>
                </c:pt>
                <c:pt idx="3988">
                  <c:v>39.89</c:v>
                </c:pt>
                <c:pt idx="3989">
                  <c:v>39.9</c:v>
                </c:pt>
                <c:pt idx="3990">
                  <c:v>39.910000000000004</c:v>
                </c:pt>
                <c:pt idx="3991">
                  <c:v>39.92</c:v>
                </c:pt>
                <c:pt idx="3992">
                  <c:v>39.93</c:v>
                </c:pt>
                <c:pt idx="3993">
                  <c:v>39.94</c:v>
                </c:pt>
                <c:pt idx="3994">
                  <c:v>39.950000000000003</c:v>
                </c:pt>
                <c:pt idx="3995">
                  <c:v>39.96</c:v>
                </c:pt>
                <c:pt idx="3996">
                  <c:v>39.97</c:v>
                </c:pt>
                <c:pt idx="3997">
                  <c:v>39.980000000000004</c:v>
                </c:pt>
                <c:pt idx="3998">
                  <c:v>39.99</c:v>
                </c:pt>
                <c:pt idx="3999">
                  <c:v>40</c:v>
                </c:pt>
                <c:pt idx="4000">
                  <c:v>40.01</c:v>
                </c:pt>
                <c:pt idx="4001">
                  <c:v>40.020000000000003</c:v>
                </c:pt>
                <c:pt idx="4002">
                  <c:v>40.03</c:v>
                </c:pt>
                <c:pt idx="4003">
                  <c:v>40.04</c:v>
                </c:pt>
                <c:pt idx="4004">
                  <c:v>40.050000000000004</c:v>
                </c:pt>
                <c:pt idx="4005">
                  <c:v>40.06</c:v>
                </c:pt>
                <c:pt idx="4006">
                  <c:v>40.07</c:v>
                </c:pt>
                <c:pt idx="4007">
                  <c:v>40.08</c:v>
                </c:pt>
                <c:pt idx="4008">
                  <c:v>40.090000000000003</c:v>
                </c:pt>
                <c:pt idx="4009">
                  <c:v>40.1</c:v>
                </c:pt>
                <c:pt idx="4010">
                  <c:v>40.11</c:v>
                </c:pt>
                <c:pt idx="4011">
                  <c:v>40.119999999999997</c:v>
                </c:pt>
                <c:pt idx="4012">
                  <c:v>40.130000000000003</c:v>
                </c:pt>
                <c:pt idx="4013">
                  <c:v>40.14</c:v>
                </c:pt>
                <c:pt idx="4014">
                  <c:v>40.15</c:v>
                </c:pt>
                <c:pt idx="4015">
                  <c:v>40.160000000000004</c:v>
                </c:pt>
                <c:pt idx="4016">
                  <c:v>40.17</c:v>
                </c:pt>
                <c:pt idx="4017">
                  <c:v>40.18</c:v>
                </c:pt>
                <c:pt idx="4018">
                  <c:v>40.19</c:v>
                </c:pt>
                <c:pt idx="4019">
                  <c:v>40.200000000000003</c:v>
                </c:pt>
                <c:pt idx="4020">
                  <c:v>40.21</c:v>
                </c:pt>
                <c:pt idx="4021">
                  <c:v>40.22</c:v>
                </c:pt>
                <c:pt idx="4022">
                  <c:v>40.230000000000004</c:v>
                </c:pt>
                <c:pt idx="4023">
                  <c:v>40.24</c:v>
                </c:pt>
                <c:pt idx="4024">
                  <c:v>40.25</c:v>
                </c:pt>
                <c:pt idx="4025">
                  <c:v>40.26</c:v>
                </c:pt>
                <c:pt idx="4026">
                  <c:v>40.270000000000003</c:v>
                </c:pt>
                <c:pt idx="4027">
                  <c:v>40.28</c:v>
                </c:pt>
                <c:pt idx="4028">
                  <c:v>40.29</c:v>
                </c:pt>
                <c:pt idx="4029">
                  <c:v>40.300000000000004</c:v>
                </c:pt>
                <c:pt idx="4030">
                  <c:v>40.31</c:v>
                </c:pt>
                <c:pt idx="4031">
                  <c:v>40.32</c:v>
                </c:pt>
                <c:pt idx="4032">
                  <c:v>40.33</c:v>
                </c:pt>
                <c:pt idx="4033">
                  <c:v>40.340000000000003</c:v>
                </c:pt>
                <c:pt idx="4034">
                  <c:v>40.35</c:v>
                </c:pt>
                <c:pt idx="4035">
                  <c:v>40.36</c:v>
                </c:pt>
                <c:pt idx="4036">
                  <c:v>40.369999999999997</c:v>
                </c:pt>
                <c:pt idx="4037">
                  <c:v>40.380000000000003</c:v>
                </c:pt>
                <c:pt idx="4038">
                  <c:v>40.39</c:v>
                </c:pt>
                <c:pt idx="4039">
                  <c:v>40.4</c:v>
                </c:pt>
                <c:pt idx="4040">
                  <c:v>40.410000000000004</c:v>
                </c:pt>
                <c:pt idx="4041">
                  <c:v>40.42</c:v>
                </c:pt>
                <c:pt idx="4042">
                  <c:v>40.43</c:v>
                </c:pt>
                <c:pt idx="4043">
                  <c:v>40.44</c:v>
                </c:pt>
                <c:pt idx="4044">
                  <c:v>40.450000000000003</c:v>
                </c:pt>
                <c:pt idx="4045">
                  <c:v>40.46</c:v>
                </c:pt>
                <c:pt idx="4046">
                  <c:v>40.47</c:v>
                </c:pt>
                <c:pt idx="4047">
                  <c:v>40.480000000000004</c:v>
                </c:pt>
                <c:pt idx="4048">
                  <c:v>40.49</c:v>
                </c:pt>
                <c:pt idx="4049">
                  <c:v>40.5</c:v>
                </c:pt>
                <c:pt idx="4050">
                  <c:v>40.51</c:v>
                </c:pt>
                <c:pt idx="4051">
                  <c:v>40.520000000000003</c:v>
                </c:pt>
                <c:pt idx="4052">
                  <c:v>40.53</c:v>
                </c:pt>
                <c:pt idx="4053">
                  <c:v>40.54</c:v>
                </c:pt>
                <c:pt idx="4054">
                  <c:v>40.550000000000004</c:v>
                </c:pt>
                <c:pt idx="4055">
                  <c:v>40.56</c:v>
                </c:pt>
                <c:pt idx="4056">
                  <c:v>40.57</c:v>
                </c:pt>
                <c:pt idx="4057">
                  <c:v>40.58</c:v>
                </c:pt>
                <c:pt idx="4058">
                  <c:v>40.590000000000003</c:v>
                </c:pt>
                <c:pt idx="4059">
                  <c:v>40.6</c:v>
                </c:pt>
                <c:pt idx="4060">
                  <c:v>40.61</c:v>
                </c:pt>
                <c:pt idx="4061">
                  <c:v>40.619999999999997</c:v>
                </c:pt>
                <c:pt idx="4062">
                  <c:v>40.630000000000003</c:v>
                </c:pt>
                <c:pt idx="4063">
                  <c:v>40.64</c:v>
                </c:pt>
                <c:pt idx="4064">
                  <c:v>40.65</c:v>
                </c:pt>
                <c:pt idx="4065">
                  <c:v>40.660000000000004</c:v>
                </c:pt>
                <c:pt idx="4066">
                  <c:v>40.67</c:v>
                </c:pt>
                <c:pt idx="4067">
                  <c:v>40.68</c:v>
                </c:pt>
                <c:pt idx="4068">
                  <c:v>40.69</c:v>
                </c:pt>
                <c:pt idx="4069">
                  <c:v>40.700000000000003</c:v>
                </c:pt>
                <c:pt idx="4070">
                  <c:v>40.71</c:v>
                </c:pt>
                <c:pt idx="4071">
                  <c:v>40.72</c:v>
                </c:pt>
                <c:pt idx="4072">
                  <c:v>40.730000000000004</c:v>
                </c:pt>
                <c:pt idx="4073">
                  <c:v>40.74</c:v>
                </c:pt>
                <c:pt idx="4074">
                  <c:v>40.75</c:v>
                </c:pt>
                <c:pt idx="4075">
                  <c:v>40.76</c:v>
                </c:pt>
                <c:pt idx="4076">
                  <c:v>40.770000000000003</c:v>
                </c:pt>
                <c:pt idx="4077">
                  <c:v>40.78</c:v>
                </c:pt>
                <c:pt idx="4078">
                  <c:v>40.79</c:v>
                </c:pt>
                <c:pt idx="4079">
                  <c:v>40.800000000000004</c:v>
                </c:pt>
                <c:pt idx="4080">
                  <c:v>40.81</c:v>
                </c:pt>
                <c:pt idx="4081">
                  <c:v>40.82</c:v>
                </c:pt>
                <c:pt idx="4082">
                  <c:v>40.83</c:v>
                </c:pt>
                <c:pt idx="4083">
                  <c:v>40.840000000000003</c:v>
                </c:pt>
                <c:pt idx="4084">
                  <c:v>40.85</c:v>
                </c:pt>
                <c:pt idx="4085">
                  <c:v>40.86</c:v>
                </c:pt>
                <c:pt idx="4086">
                  <c:v>40.869999999999997</c:v>
                </c:pt>
                <c:pt idx="4087">
                  <c:v>40.880000000000003</c:v>
                </c:pt>
                <c:pt idx="4088">
                  <c:v>40.89</c:v>
                </c:pt>
                <c:pt idx="4089">
                  <c:v>40.9</c:v>
                </c:pt>
                <c:pt idx="4090">
                  <c:v>40.910000000000004</c:v>
                </c:pt>
                <c:pt idx="4091">
                  <c:v>40.92</c:v>
                </c:pt>
                <c:pt idx="4092">
                  <c:v>40.93</c:v>
                </c:pt>
                <c:pt idx="4093">
                  <c:v>40.94</c:v>
                </c:pt>
                <c:pt idx="4094">
                  <c:v>40.950000000000003</c:v>
                </c:pt>
                <c:pt idx="4095">
                  <c:v>40.96</c:v>
                </c:pt>
                <c:pt idx="4096">
                  <c:v>40.97</c:v>
                </c:pt>
                <c:pt idx="4097">
                  <c:v>40.980000000000004</c:v>
                </c:pt>
                <c:pt idx="4098">
                  <c:v>40.99</c:v>
                </c:pt>
                <c:pt idx="4099">
                  <c:v>41</c:v>
                </c:pt>
                <c:pt idx="4100">
                  <c:v>41.01</c:v>
                </c:pt>
                <c:pt idx="4101">
                  <c:v>41.02</c:v>
                </c:pt>
                <c:pt idx="4102">
                  <c:v>41.03</c:v>
                </c:pt>
                <c:pt idx="4103">
                  <c:v>41.04</c:v>
                </c:pt>
                <c:pt idx="4104">
                  <c:v>41.050000000000004</c:v>
                </c:pt>
                <c:pt idx="4105">
                  <c:v>41.06</c:v>
                </c:pt>
                <c:pt idx="4106">
                  <c:v>41.07</c:v>
                </c:pt>
                <c:pt idx="4107">
                  <c:v>41.08</c:v>
                </c:pt>
                <c:pt idx="4108">
                  <c:v>41.09</c:v>
                </c:pt>
                <c:pt idx="4109">
                  <c:v>41.1</c:v>
                </c:pt>
                <c:pt idx="4110">
                  <c:v>41.11</c:v>
                </c:pt>
                <c:pt idx="4111">
                  <c:v>41.12</c:v>
                </c:pt>
                <c:pt idx="4112">
                  <c:v>41.13</c:v>
                </c:pt>
                <c:pt idx="4113">
                  <c:v>41.14</c:v>
                </c:pt>
                <c:pt idx="4114">
                  <c:v>41.15</c:v>
                </c:pt>
                <c:pt idx="4115">
                  <c:v>41.160000000000004</c:v>
                </c:pt>
                <c:pt idx="4116">
                  <c:v>41.17</c:v>
                </c:pt>
                <c:pt idx="4117">
                  <c:v>41.18</c:v>
                </c:pt>
                <c:pt idx="4118">
                  <c:v>41.19</c:v>
                </c:pt>
                <c:pt idx="4119">
                  <c:v>41.2</c:v>
                </c:pt>
                <c:pt idx="4120">
                  <c:v>41.21</c:v>
                </c:pt>
                <c:pt idx="4121">
                  <c:v>41.22</c:v>
                </c:pt>
                <c:pt idx="4122">
                  <c:v>41.230000000000004</c:v>
                </c:pt>
                <c:pt idx="4123">
                  <c:v>41.24</c:v>
                </c:pt>
                <c:pt idx="4124">
                  <c:v>41.25</c:v>
                </c:pt>
                <c:pt idx="4125">
                  <c:v>41.26</c:v>
                </c:pt>
                <c:pt idx="4126">
                  <c:v>41.27</c:v>
                </c:pt>
                <c:pt idx="4127">
                  <c:v>41.28</c:v>
                </c:pt>
                <c:pt idx="4128">
                  <c:v>41.29</c:v>
                </c:pt>
                <c:pt idx="4129">
                  <c:v>41.300000000000004</c:v>
                </c:pt>
                <c:pt idx="4130">
                  <c:v>41.31</c:v>
                </c:pt>
                <c:pt idx="4131">
                  <c:v>41.32</c:v>
                </c:pt>
                <c:pt idx="4132">
                  <c:v>41.33</c:v>
                </c:pt>
                <c:pt idx="4133">
                  <c:v>41.34</c:v>
                </c:pt>
                <c:pt idx="4134">
                  <c:v>41.35</c:v>
                </c:pt>
                <c:pt idx="4135">
                  <c:v>41.36</c:v>
                </c:pt>
                <c:pt idx="4136">
                  <c:v>41.37</c:v>
                </c:pt>
                <c:pt idx="4137">
                  <c:v>41.38</c:v>
                </c:pt>
                <c:pt idx="4138">
                  <c:v>41.39</c:v>
                </c:pt>
                <c:pt idx="4139">
                  <c:v>41.4</c:v>
                </c:pt>
                <c:pt idx="4140">
                  <c:v>41.410000000000004</c:v>
                </c:pt>
                <c:pt idx="4141">
                  <c:v>41.42</c:v>
                </c:pt>
                <c:pt idx="4142">
                  <c:v>41.43</c:v>
                </c:pt>
                <c:pt idx="4143">
                  <c:v>41.44</c:v>
                </c:pt>
                <c:pt idx="4144">
                  <c:v>41.45</c:v>
                </c:pt>
                <c:pt idx="4145">
                  <c:v>41.46</c:v>
                </c:pt>
                <c:pt idx="4146">
                  <c:v>41.47</c:v>
                </c:pt>
                <c:pt idx="4147">
                  <c:v>41.480000000000004</c:v>
                </c:pt>
                <c:pt idx="4148">
                  <c:v>41.49</c:v>
                </c:pt>
                <c:pt idx="4149">
                  <c:v>41.5</c:v>
                </c:pt>
                <c:pt idx="4150">
                  <c:v>41.51</c:v>
                </c:pt>
                <c:pt idx="4151">
                  <c:v>41.52</c:v>
                </c:pt>
                <c:pt idx="4152">
                  <c:v>41.53</c:v>
                </c:pt>
                <c:pt idx="4153">
                  <c:v>41.54</c:v>
                </c:pt>
                <c:pt idx="4154">
                  <c:v>41.550000000000004</c:v>
                </c:pt>
                <c:pt idx="4155">
                  <c:v>41.56</c:v>
                </c:pt>
                <c:pt idx="4156">
                  <c:v>41.57</c:v>
                </c:pt>
                <c:pt idx="4157">
                  <c:v>41.58</c:v>
                </c:pt>
                <c:pt idx="4158">
                  <c:v>41.59</c:v>
                </c:pt>
                <c:pt idx="4159">
                  <c:v>41.6</c:v>
                </c:pt>
                <c:pt idx="4160">
                  <c:v>41.61</c:v>
                </c:pt>
                <c:pt idx="4161">
                  <c:v>41.62</c:v>
                </c:pt>
                <c:pt idx="4162">
                  <c:v>41.63</c:v>
                </c:pt>
                <c:pt idx="4163">
                  <c:v>41.64</c:v>
                </c:pt>
                <c:pt idx="4164">
                  <c:v>41.65</c:v>
                </c:pt>
                <c:pt idx="4165">
                  <c:v>41.660000000000004</c:v>
                </c:pt>
                <c:pt idx="4166">
                  <c:v>41.67</c:v>
                </c:pt>
                <c:pt idx="4167">
                  <c:v>41.68</c:v>
                </c:pt>
                <c:pt idx="4168">
                  <c:v>41.69</c:v>
                </c:pt>
                <c:pt idx="4169">
                  <c:v>41.7</c:v>
                </c:pt>
                <c:pt idx="4170">
                  <c:v>41.71</c:v>
                </c:pt>
                <c:pt idx="4171">
                  <c:v>41.72</c:v>
                </c:pt>
                <c:pt idx="4172">
                  <c:v>41.730000000000004</c:v>
                </c:pt>
                <c:pt idx="4173">
                  <c:v>41.74</c:v>
                </c:pt>
                <c:pt idx="4174">
                  <c:v>41.75</c:v>
                </c:pt>
                <c:pt idx="4175">
                  <c:v>41.76</c:v>
                </c:pt>
                <c:pt idx="4176">
                  <c:v>41.77</c:v>
                </c:pt>
                <c:pt idx="4177">
                  <c:v>41.78</c:v>
                </c:pt>
                <c:pt idx="4178">
                  <c:v>41.79</c:v>
                </c:pt>
                <c:pt idx="4179">
                  <c:v>41.800000000000004</c:v>
                </c:pt>
                <c:pt idx="4180">
                  <c:v>41.81</c:v>
                </c:pt>
                <c:pt idx="4181">
                  <c:v>41.82</c:v>
                </c:pt>
                <c:pt idx="4182">
                  <c:v>41.83</c:v>
                </c:pt>
                <c:pt idx="4183">
                  <c:v>41.84</c:v>
                </c:pt>
                <c:pt idx="4184">
                  <c:v>41.85</c:v>
                </c:pt>
                <c:pt idx="4185">
                  <c:v>41.86</c:v>
                </c:pt>
                <c:pt idx="4186">
                  <c:v>41.87</c:v>
                </c:pt>
                <c:pt idx="4187">
                  <c:v>41.88</c:v>
                </c:pt>
                <c:pt idx="4188">
                  <c:v>41.89</c:v>
                </c:pt>
                <c:pt idx="4189">
                  <c:v>41.9</c:v>
                </c:pt>
                <c:pt idx="4190">
                  <c:v>41.910000000000004</c:v>
                </c:pt>
                <c:pt idx="4191">
                  <c:v>41.92</c:v>
                </c:pt>
                <c:pt idx="4192">
                  <c:v>41.93</c:v>
                </c:pt>
                <c:pt idx="4193">
                  <c:v>41.94</c:v>
                </c:pt>
                <c:pt idx="4194">
                  <c:v>41.95</c:v>
                </c:pt>
                <c:pt idx="4195">
                  <c:v>41.96</c:v>
                </c:pt>
                <c:pt idx="4196">
                  <c:v>41.97</c:v>
                </c:pt>
                <c:pt idx="4197">
                  <c:v>41.980000000000004</c:v>
                </c:pt>
                <c:pt idx="4198">
                  <c:v>41.99</c:v>
                </c:pt>
                <c:pt idx="4199">
                  <c:v>42</c:v>
                </c:pt>
                <c:pt idx="4200">
                  <c:v>42.01</c:v>
                </c:pt>
                <c:pt idx="4201">
                  <c:v>42.02</c:v>
                </c:pt>
                <c:pt idx="4202">
                  <c:v>42.03</c:v>
                </c:pt>
                <c:pt idx="4203">
                  <c:v>42.04</c:v>
                </c:pt>
                <c:pt idx="4204">
                  <c:v>42.050000000000004</c:v>
                </c:pt>
                <c:pt idx="4205">
                  <c:v>42.06</c:v>
                </c:pt>
                <c:pt idx="4206">
                  <c:v>42.07</c:v>
                </c:pt>
                <c:pt idx="4207">
                  <c:v>42.08</c:v>
                </c:pt>
                <c:pt idx="4208">
                  <c:v>42.09</c:v>
                </c:pt>
                <c:pt idx="4209">
                  <c:v>42.1</c:v>
                </c:pt>
                <c:pt idx="4210">
                  <c:v>42.11</c:v>
                </c:pt>
                <c:pt idx="4211">
                  <c:v>42.12</c:v>
                </c:pt>
                <c:pt idx="4212">
                  <c:v>42.13</c:v>
                </c:pt>
                <c:pt idx="4213">
                  <c:v>42.14</c:v>
                </c:pt>
                <c:pt idx="4214">
                  <c:v>42.15</c:v>
                </c:pt>
                <c:pt idx="4215">
                  <c:v>42.160000000000004</c:v>
                </c:pt>
                <c:pt idx="4216">
                  <c:v>42.17</c:v>
                </c:pt>
                <c:pt idx="4217">
                  <c:v>42.18</c:v>
                </c:pt>
                <c:pt idx="4218">
                  <c:v>42.19</c:v>
                </c:pt>
                <c:pt idx="4219">
                  <c:v>42.2</c:v>
                </c:pt>
                <c:pt idx="4220">
                  <c:v>42.21</c:v>
                </c:pt>
                <c:pt idx="4221">
                  <c:v>42.22</c:v>
                </c:pt>
                <c:pt idx="4222">
                  <c:v>42.230000000000004</c:v>
                </c:pt>
                <c:pt idx="4223">
                  <c:v>42.24</c:v>
                </c:pt>
                <c:pt idx="4224">
                  <c:v>42.25</c:v>
                </c:pt>
                <c:pt idx="4225">
                  <c:v>42.26</c:v>
                </c:pt>
                <c:pt idx="4226">
                  <c:v>42.27</c:v>
                </c:pt>
                <c:pt idx="4227">
                  <c:v>42.28</c:v>
                </c:pt>
                <c:pt idx="4228">
                  <c:v>42.29</c:v>
                </c:pt>
                <c:pt idx="4229">
                  <c:v>42.300000000000004</c:v>
                </c:pt>
                <c:pt idx="4230">
                  <c:v>42.31</c:v>
                </c:pt>
                <c:pt idx="4231">
                  <c:v>42.32</c:v>
                </c:pt>
                <c:pt idx="4232">
                  <c:v>42.33</c:v>
                </c:pt>
                <c:pt idx="4233">
                  <c:v>42.34</c:v>
                </c:pt>
                <c:pt idx="4234">
                  <c:v>42.35</c:v>
                </c:pt>
                <c:pt idx="4235">
                  <c:v>42.36</c:v>
                </c:pt>
                <c:pt idx="4236">
                  <c:v>42.37</c:v>
                </c:pt>
                <c:pt idx="4237">
                  <c:v>42.38</c:v>
                </c:pt>
                <c:pt idx="4238">
                  <c:v>42.39</c:v>
                </c:pt>
                <c:pt idx="4239">
                  <c:v>42.4</c:v>
                </c:pt>
                <c:pt idx="4240">
                  <c:v>42.410000000000004</c:v>
                </c:pt>
                <c:pt idx="4241">
                  <c:v>42.42</c:v>
                </c:pt>
                <c:pt idx="4242">
                  <c:v>42.43</c:v>
                </c:pt>
                <c:pt idx="4243">
                  <c:v>42.44</c:v>
                </c:pt>
                <c:pt idx="4244">
                  <c:v>42.45</c:v>
                </c:pt>
                <c:pt idx="4245">
                  <c:v>42.46</c:v>
                </c:pt>
                <c:pt idx="4246">
                  <c:v>42.47</c:v>
                </c:pt>
                <c:pt idx="4247">
                  <c:v>42.480000000000004</c:v>
                </c:pt>
                <c:pt idx="4248">
                  <c:v>42.49</c:v>
                </c:pt>
                <c:pt idx="4249">
                  <c:v>42.5</c:v>
                </c:pt>
                <c:pt idx="4250">
                  <c:v>42.51</c:v>
                </c:pt>
                <c:pt idx="4251">
                  <c:v>42.52</c:v>
                </c:pt>
                <c:pt idx="4252">
                  <c:v>42.53</c:v>
                </c:pt>
                <c:pt idx="4253">
                  <c:v>42.54</c:v>
                </c:pt>
                <c:pt idx="4254">
                  <c:v>42.550000000000004</c:v>
                </c:pt>
                <c:pt idx="4255">
                  <c:v>42.56</c:v>
                </c:pt>
                <c:pt idx="4256">
                  <c:v>42.57</c:v>
                </c:pt>
                <c:pt idx="4257">
                  <c:v>42.58</c:v>
                </c:pt>
                <c:pt idx="4258">
                  <c:v>42.59</c:v>
                </c:pt>
                <c:pt idx="4259">
                  <c:v>42.6</c:v>
                </c:pt>
                <c:pt idx="4260">
                  <c:v>42.61</c:v>
                </c:pt>
                <c:pt idx="4261">
                  <c:v>42.62</c:v>
                </c:pt>
                <c:pt idx="4262">
                  <c:v>42.63</c:v>
                </c:pt>
                <c:pt idx="4263">
                  <c:v>42.64</c:v>
                </c:pt>
                <c:pt idx="4264">
                  <c:v>42.65</c:v>
                </c:pt>
                <c:pt idx="4265">
                  <c:v>42.660000000000004</c:v>
                </c:pt>
                <c:pt idx="4266">
                  <c:v>42.67</c:v>
                </c:pt>
                <c:pt idx="4267">
                  <c:v>42.68</c:v>
                </c:pt>
                <c:pt idx="4268">
                  <c:v>42.69</c:v>
                </c:pt>
                <c:pt idx="4269">
                  <c:v>42.7</c:v>
                </c:pt>
                <c:pt idx="4270">
                  <c:v>42.71</c:v>
                </c:pt>
                <c:pt idx="4271">
                  <c:v>42.72</c:v>
                </c:pt>
                <c:pt idx="4272">
                  <c:v>42.730000000000004</c:v>
                </c:pt>
                <c:pt idx="4273">
                  <c:v>42.74</c:v>
                </c:pt>
                <c:pt idx="4274">
                  <c:v>42.75</c:v>
                </c:pt>
                <c:pt idx="4275">
                  <c:v>42.76</c:v>
                </c:pt>
                <c:pt idx="4276">
                  <c:v>42.77</c:v>
                </c:pt>
                <c:pt idx="4277">
                  <c:v>42.78</c:v>
                </c:pt>
                <c:pt idx="4278">
                  <c:v>42.79</c:v>
                </c:pt>
                <c:pt idx="4279">
                  <c:v>42.800000000000004</c:v>
                </c:pt>
                <c:pt idx="4280">
                  <c:v>42.81</c:v>
                </c:pt>
                <c:pt idx="4281">
                  <c:v>42.82</c:v>
                </c:pt>
                <c:pt idx="4282">
                  <c:v>42.83</c:v>
                </c:pt>
                <c:pt idx="4283">
                  <c:v>42.84</c:v>
                </c:pt>
                <c:pt idx="4284">
                  <c:v>42.85</c:v>
                </c:pt>
                <c:pt idx="4285">
                  <c:v>42.86</c:v>
                </c:pt>
                <c:pt idx="4286">
                  <c:v>42.87</c:v>
                </c:pt>
                <c:pt idx="4287">
                  <c:v>42.88</c:v>
                </c:pt>
                <c:pt idx="4288">
                  <c:v>42.89</c:v>
                </c:pt>
                <c:pt idx="4289">
                  <c:v>42.9</c:v>
                </c:pt>
                <c:pt idx="4290">
                  <c:v>42.910000000000004</c:v>
                </c:pt>
                <c:pt idx="4291">
                  <c:v>42.92</c:v>
                </c:pt>
                <c:pt idx="4292">
                  <c:v>42.93</c:v>
                </c:pt>
                <c:pt idx="4293">
                  <c:v>42.94</c:v>
                </c:pt>
                <c:pt idx="4294">
                  <c:v>42.95</c:v>
                </c:pt>
                <c:pt idx="4295">
                  <c:v>42.96</c:v>
                </c:pt>
                <c:pt idx="4296">
                  <c:v>42.97</c:v>
                </c:pt>
                <c:pt idx="4297">
                  <c:v>42.980000000000004</c:v>
                </c:pt>
                <c:pt idx="4298">
                  <c:v>42.99</c:v>
                </c:pt>
                <c:pt idx="4299">
                  <c:v>43</c:v>
                </c:pt>
                <c:pt idx="4300">
                  <c:v>43.01</c:v>
                </c:pt>
                <c:pt idx="4301">
                  <c:v>43.02</c:v>
                </c:pt>
                <c:pt idx="4302">
                  <c:v>43.03</c:v>
                </c:pt>
                <c:pt idx="4303">
                  <c:v>43.04</c:v>
                </c:pt>
                <c:pt idx="4304">
                  <c:v>43.050000000000004</c:v>
                </c:pt>
                <c:pt idx="4305">
                  <c:v>43.06</c:v>
                </c:pt>
                <c:pt idx="4306">
                  <c:v>43.07</c:v>
                </c:pt>
                <c:pt idx="4307">
                  <c:v>43.08</c:v>
                </c:pt>
                <c:pt idx="4308">
                  <c:v>43.09</c:v>
                </c:pt>
                <c:pt idx="4309">
                  <c:v>43.1</c:v>
                </c:pt>
                <c:pt idx="4310">
                  <c:v>43.11</c:v>
                </c:pt>
                <c:pt idx="4311">
                  <c:v>43.12</c:v>
                </c:pt>
                <c:pt idx="4312">
                  <c:v>43.13</c:v>
                </c:pt>
                <c:pt idx="4313">
                  <c:v>43.14</c:v>
                </c:pt>
                <c:pt idx="4314">
                  <c:v>43.15</c:v>
                </c:pt>
                <c:pt idx="4315">
                  <c:v>43.160000000000004</c:v>
                </c:pt>
                <c:pt idx="4316">
                  <c:v>43.17</c:v>
                </c:pt>
                <c:pt idx="4317">
                  <c:v>43.18</c:v>
                </c:pt>
                <c:pt idx="4318">
                  <c:v>43.19</c:v>
                </c:pt>
                <c:pt idx="4319">
                  <c:v>43.2</c:v>
                </c:pt>
                <c:pt idx="4320">
                  <c:v>43.21</c:v>
                </c:pt>
                <c:pt idx="4321">
                  <c:v>43.22</c:v>
                </c:pt>
                <c:pt idx="4322">
                  <c:v>43.230000000000004</c:v>
                </c:pt>
                <c:pt idx="4323">
                  <c:v>43.24</c:v>
                </c:pt>
                <c:pt idx="4324">
                  <c:v>43.25</c:v>
                </c:pt>
                <c:pt idx="4325">
                  <c:v>43.26</c:v>
                </c:pt>
                <c:pt idx="4326">
                  <c:v>43.27</c:v>
                </c:pt>
                <c:pt idx="4327">
                  <c:v>43.28</c:v>
                </c:pt>
                <c:pt idx="4328">
                  <c:v>43.29</c:v>
                </c:pt>
                <c:pt idx="4329">
                  <c:v>43.300000000000004</c:v>
                </c:pt>
                <c:pt idx="4330">
                  <c:v>43.31</c:v>
                </c:pt>
                <c:pt idx="4331">
                  <c:v>43.32</c:v>
                </c:pt>
                <c:pt idx="4332">
                  <c:v>43.33</c:v>
                </c:pt>
                <c:pt idx="4333">
                  <c:v>43.34</c:v>
                </c:pt>
                <c:pt idx="4334">
                  <c:v>43.35</c:v>
                </c:pt>
                <c:pt idx="4335">
                  <c:v>43.36</c:v>
                </c:pt>
                <c:pt idx="4336">
                  <c:v>43.37</c:v>
                </c:pt>
                <c:pt idx="4337">
                  <c:v>43.38</c:v>
                </c:pt>
                <c:pt idx="4338">
                  <c:v>43.39</c:v>
                </c:pt>
                <c:pt idx="4339">
                  <c:v>43.4</c:v>
                </c:pt>
                <c:pt idx="4340">
                  <c:v>43.410000000000004</c:v>
                </c:pt>
                <c:pt idx="4341">
                  <c:v>43.42</c:v>
                </c:pt>
                <c:pt idx="4342">
                  <c:v>43.43</c:v>
                </c:pt>
                <c:pt idx="4343">
                  <c:v>43.44</c:v>
                </c:pt>
                <c:pt idx="4344">
                  <c:v>43.45</c:v>
                </c:pt>
                <c:pt idx="4345">
                  <c:v>43.46</c:v>
                </c:pt>
                <c:pt idx="4346">
                  <c:v>43.47</c:v>
                </c:pt>
                <c:pt idx="4347">
                  <c:v>43.480000000000004</c:v>
                </c:pt>
                <c:pt idx="4348">
                  <c:v>43.49</c:v>
                </c:pt>
                <c:pt idx="4349">
                  <c:v>43.5</c:v>
                </c:pt>
                <c:pt idx="4350">
                  <c:v>43.51</c:v>
                </c:pt>
                <c:pt idx="4351">
                  <c:v>43.52</c:v>
                </c:pt>
                <c:pt idx="4352">
                  <c:v>43.53</c:v>
                </c:pt>
                <c:pt idx="4353">
                  <c:v>43.54</c:v>
                </c:pt>
                <c:pt idx="4354">
                  <c:v>43.550000000000004</c:v>
                </c:pt>
                <c:pt idx="4355">
                  <c:v>43.56</c:v>
                </c:pt>
                <c:pt idx="4356">
                  <c:v>43.57</c:v>
                </c:pt>
                <c:pt idx="4357">
                  <c:v>43.58</c:v>
                </c:pt>
                <c:pt idx="4358">
                  <c:v>43.59</c:v>
                </c:pt>
                <c:pt idx="4359">
                  <c:v>43.6</c:v>
                </c:pt>
                <c:pt idx="4360">
                  <c:v>43.61</c:v>
                </c:pt>
                <c:pt idx="4361">
                  <c:v>43.62</c:v>
                </c:pt>
                <c:pt idx="4362">
                  <c:v>43.63</c:v>
                </c:pt>
                <c:pt idx="4363">
                  <c:v>43.64</c:v>
                </c:pt>
                <c:pt idx="4364">
                  <c:v>43.65</c:v>
                </c:pt>
                <c:pt idx="4365">
                  <c:v>43.660000000000004</c:v>
                </c:pt>
                <c:pt idx="4366">
                  <c:v>43.67</c:v>
                </c:pt>
                <c:pt idx="4367">
                  <c:v>43.68</c:v>
                </c:pt>
                <c:pt idx="4368">
                  <c:v>43.69</c:v>
                </c:pt>
                <c:pt idx="4369">
                  <c:v>43.7</c:v>
                </c:pt>
                <c:pt idx="4370">
                  <c:v>43.71</c:v>
                </c:pt>
                <c:pt idx="4371">
                  <c:v>43.72</c:v>
                </c:pt>
                <c:pt idx="4372">
                  <c:v>43.730000000000004</c:v>
                </c:pt>
                <c:pt idx="4373">
                  <c:v>43.74</c:v>
                </c:pt>
                <c:pt idx="4374">
                  <c:v>43.75</c:v>
                </c:pt>
                <c:pt idx="4375">
                  <c:v>43.76</c:v>
                </c:pt>
                <c:pt idx="4376">
                  <c:v>43.77</c:v>
                </c:pt>
                <c:pt idx="4377">
                  <c:v>43.78</c:v>
                </c:pt>
                <c:pt idx="4378">
                  <c:v>43.79</c:v>
                </c:pt>
                <c:pt idx="4379">
                  <c:v>43.800000000000004</c:v>
                </c:pt>
                <c:pt idx="4380">
                  <c:v>43.81</c:v>
                </c:pt>
                <c:pt idx="4381">
                  <c:v>43.82</c:v>
                </c:pt>
                <c:pt idx="4382">
                  <c:v>43.83</c:v>
                </c:pt>
                <c:pt idx="4383">
                  <c:v>43.84</c:v>
                </c:pt>
                <c:pt idx="4384">
                  <c:v>43.85</c:v>
                </c:pt>
                <c:pt idx="4385">
                  <c:v>43.86</c:v>
                </c:pt>
                <c:pt idx="4386">
                  <c:v>43.87</c:v>
                </c:pt>
                <c:pt idx="4387">
                  <c:v>43.88</c:v>
                </c:pt>
                <c:pt idx="4388">
                  <c:v>43.89</c:v>
                </c:pt>
                <c:pt idx="4389">
                  <c:v>43.9</c:v>
                </c:pt>
                <c:pt idx="4390">
                  <c:v>43.910000000000004</c:v>
                </c:pt>
                <c:pt idx="4391">
                  <c:v>43.92</c:v>
                </c:pt>
                <c:pt idx="4392">
                  <c:v>43.93</c:v>
                </c:pt>
                <c:pt idx="4393">
                  <c:v>43.94</c:v>
                </c:pt>
                <c:pt idx="4394">
                  <c:v>43.95</c:v>
                </c:pt>
                <c:pt idx="4395">
                  <c:v>43.96</c:v>
                </c:pt>
                <c:pt idx="4396">
                  <c:v>43.97</c:v>
                </c:pt>
                <c:pt idx="4397">
                  <c:v>43.980000000000004</c:v>
                </c:pt>
                <c:pt idx="4398">
                  <c:v>43.99</c:v>
                </c:pt>
                <c:pt idx="4399">
                  <c:v>44</c:v>
                </c:pt>
                <c:pt idx="4400">
                  <c:v>44.01</c:v>
                </c:pt>
                <c:pt idx="4401">
                  <c:v>44.02</c:v>
                </c:pt>
                <c:pt idx="4402">
                  <c:v>44.03</c:v>
                </c:pt>
                <c:pt idx="4403">
                  <c:v>44.04</c:v>
                </c:pt>
                <c:pt idx="4404">
                  <c:v>44.050000000000004</c:v>
                </c:pt>
                <c:pt idx="4405">
                  <c:v>44.06</c:v>
                </c:pt>
                <c:pt idx="4406">
                  <c:v>44.07</c:v>
                </c:pt>
                <c:pt idx="4407">
                  <c:v>44.08</c:v>
                </c:pt>
                <c:pt idx="4408">
                  <c:v>44.09</c:v>
                </c:pt>
                <c:pt idx="4409">
                  <c:v>44.1</c:v>
                </c:pt>
                <c:pt idx="4410">
                  <c:v>44.11</c:v>
                </c:pt>
                <c:pt idx="4411">
                  <c:v>44.12</c:v>
                </c:pt>
                <c:pt idx="4412">
                  <c:v>44.13</c:v>
                </c:pt>
                <c:pt idx="4413">
                  <c:v>44.14</c:v>
                </c:pt>
                <c:pt idx="4414">
                  <c:v>44.15</c:v>
                </c:pt>
                <c:pt idx="4415">
                  <c:v>44.160000000000004</c:v>
                </c:pt>
                <c:pt idx="4416">
                  <c:v>44.17</c:v>
                </c:pt>
                <c:pt idx="4417">
                  <c:v>44.18</c:v>
                </c:pt>
                <c:pt idx="4418">
                  <c:v>44.19</c:v>
                </c:pt>
                <c:pt idx="4419">
                  <c:v>44.2</c:v>
                </c:pt>
                <c:pt idx="4420">
                  <c:v>44.21</c:v>
                </c:pt>
                <c:pt idx="4421">
                  <c:v>44.22</c:v>
                </c:pt>
                <c:pt idx="4422">
                  <c:v>44.230000000000004</c:v>
                </c:pt>
                <c:pt idx="4423">
                  <c:v>44.24</c:v>
                </c:pt>
                <c:pt idx="4424">
                  <c:v>44.25</c:v>
                </c:pt>
                <c:pt idx="4425">
                  <c:v>44.26</c:v>
                </c:pt>
                <c:pt idx="4426">
                  <c:v>44.27</c:v>
                </c:pt>
                <c:pt idx="4427">
                  <c:v>44.28</c:v>
                </c:pt>
                <c:pt idx="4428">
                  <c:v>44.29</c:v>
                </c:pt>
                <c:pt idx="4429">
                  <c:v>44.300000000000004</c:v>
                </c:pt>
                <c:pt idx="4430">
                  <c:v>44.31</c:v>
                </c:pt>
                <c:pt idx="4431">
                  <c:v>44.32</c:v>
                </c:pt>
                <c:pt idx="4432">
                  <c:v>44.33</c:v>
                </c:pt>
                <c:pt idx="4433">
                  <c:v>44.34</c:v>
                </c:pt>
                <c:pt idx="4434">
                  <c:v>44.35</c:v>
                </c:pt>
                <c:pt idx="4435">
                  <c:v>44.36</c:v>
                </c:pt>
                <c:pt idx="4436">
                  <c:v>44.37</c:v>
                </c:pt>
                <c:pt idx="4437">
                  <c:v>44.38</c:v>
                </c:pt>
                <c:pt idx="4438">
                  <c:v>44.39</c:v>
                </c:pt>
                <c:pt idx="4439">
                  <c:v>44.4</c:v>
                </c:pt>
                <c:pt idx="4440">
                  <c:v>44.410000000000004</c:v>
                </c:pt>
                <c:pt idx="4441">
                  <c:v>44.42</c:v>
                </c:pt>
                <c:pt idx="4442">
                  <c:v>44.43</c:v>
                </c:pt>
                <c:pt idx="4443">
                  <c:v>44.44</c:v>
                </c:pt>
                <c:pt idx="4444">
                  <c:v>44.45</c:v>
                </c:pt>
                <c:pt idx="4445">
                  <c:v>44.46</c:v>
                </c:pt>
                <c:pt idx="4446">
                  <c:v>44.47</c:v>
                </c:pt>
                <c:pt idx="4447">
                  <c:v>44.480000000000004</c:v>
                </c:pt>
                <c:pt idx="4448">
                  <c:v>44.49</c:v>
                </c:pt>
                <c:pt idx="4449">
                  <c:v>44.5</c:v>
                </c:pt>
                <c:pt idx="4450">
                  <c:v>44.51</c:v>
                </c:pt>
                <c:pt idx="4451">
                  <c:v>44.52</c:v>
                </c:pt>
                <c:pt idx="4452">
                  <c:v>44.53</c:v>
                </c:pt>
                <c:pt idx="4453">
                  <c:v>44.54</c:v>
                </c:pt>
                <c:pt idx="4454">
                  <c:v>44.550000000000004</c:v>
                </c:pt>
                <c:pt idx="4455">
                  <c:v>44.56</c:v>
                </c:pt>
                <c:pt idx="4456">
                  <c:v>44.57</c:v>
                </c:pt>
                <c:pt idx="4457">
                  <c:v>44.58</c:v>
                </c:pt>
                <c:pt idx="4458">
                  <c:v>44.59</c:v>
                </c:pt>
                <c:pt idx="4459">
                  <c:v>44.6</c:v>
                </c:pt>
                <c:pt idx="4460">
                  <c:v>44.61</c:v>
                </c:pt>
                <c:pt idx="4461">
                  <c:v>44.62</c:v>
                </c:pt>
                <c:pt idx="4462">
                  <c:v>44.63</c:v>
                </c:pt>
                <c:pt idx="4463">
                  <c:v>44.64</c:v>
                </c:pt>
                <c:pt idx="4464">
                  <c:v>44.65</c:v>
                </c:pt>
                <c:pt idx="4465">
                  <c:v>44.660000000000004</c:v>
                </c:pt>
                <c:pt idx="4466">
                  <c:v>44.67</c:v>
                </c:pt>
                <c:pt idx="4467">
                  <c:v>44.68</c:v>
                </c:pt>
                <c:pt idx="4468">
                  <c:v>44.69</c:v>
                </c:pt>
                <c:pt idx="4469">
                  <c:v>44.7</c:v>
                </c:pt>
                <c:pt idx="4470">
                  <c:v>44.71</c:v>
                </c:pt>
                <c:pt idx="4471">
                  <c:v>44.72</c:v>
                </c:pt>
                <c:pt idx="4472">
                  <c:v>44.730000000000004</c:v>
                </c:pt>
                <c:pt idx="4473">
                  <c:v>44.74</c:v>
                </c:pt>
                <c:pt idx="4474">
                  <c:v>44.75</c:v>
                </c:pt>
                <c:pt idx="4475">
                  <c:v>44.76</c:v>
                </c:pt>
                <c:pt idx="4476">
                  <c:v>44.77</c:v>
                </c:pt>
                <c:pt idx="4477">
                  <c:v>44.78</c:v>
                </c:pt>
                <c:pt idx="4478">
                  <c:v>44.79</c:v>
                </c:pt>
                <c:pt idx="4479">
                  <c:v>44.800000000000004</c:v>
                </c:pt>
                <c:pt idx="4480">
                  <c:v>44.81</c:v>
                </c:pt>
                <c:pt idx="4481">
                  <c:v>44.82</c:v>
                </c:pt>
                <c:pt idx="4482">
                  <c:v>44.83</c:v>
                </c:pt>
                <c:pt idx="4483">
                  <c:v>44.84</c:v>
                </c:pt>
                <c:pt idx="4484">
                  <c:v>44.85</c:v>
                </c:pt>
                <c:pt idx="4485">
                  <c:v>44.86</c:v>
                </c:pt>
                <c:pt idx="4486">
                  <c:v>44.87</c:v>
                </c:pt>
                <c:pt idx="4487">
                  <c:v>44.88</c:v>
                </c:pt>
                <c:pt idx="4488">
                  <c:v>44.89</c:v>
                </c:pt>
                <c:pt idx="4489">
                  <c:v>44.9</c:v>
                </c:pt>
                <c:pt idx="4490">
                  <c:v>44.910000000000004</c:v>
                </c:pt>
                <c:pt idx="4491">
                  <c:v>44.92</c:v>
                </c:pt>
                <c:pt idx="4492">
                  <c:v>44.93</c:v>
                </c:pt>
                <c:pt idx="4493">
                  <c:v>44.94</c:v>
                </c:pt>
                <c:pt idx="4494">
                  <c:v>44.95</c:v>
                </c:pt>
                <c:pt idx="4495">
                  <c:v>44.96</c:v>
                </c:pt>
                <c:pt idx="4496">
                  <c:v>44.97</c:v>
                </c:pt>
                <c:pt idx="4497">
                  <c:v>44.980000000000004</c:v>
                </c:pt>
                <c:pt idx="4498">
                  <c:v>44.99</c:v>
                </c:pt>
                <c:pt idx="4499">
                  <c:v>45</c:v>
                </c:pt>
                <c:pt idx="4500">
                  <c:v>45.01</c:v>
                </c:pt>
                <c:pt idx="4501">
                  <c:v>45.02</c:v>
                </c:pt>
                <c:pt idx="4502">
                  <c:v>45.03</c:v>
                </c:pt>
                <c:pt idx="4503">
                  <c:v>45.04</c:v>
                </c:pt>
                <c:pt idx="4504">
                  <c:v>45.050000000000004</c:v>
                </c:pt>
                <c:pt idx="4505">
                  <c:v>45.06</c:v>
                </c:pt>
                <c:pt idx="4506">
                  <c:v>45.07</c:v>
                </c:pt>
                <c:pt idx="4507">
                  <c:v>45.08</c:v>
                </c:pt>
                <c:pt idx="4508">
                  <c:v>45.09</c:v>
                </c:pt>
                <c:pt idx="4509">
                  <c:v>45.1</c:v>
                </c:pt>
                <c:pt idx="4510">
                  <c:v>45.11</c:v>
                </c:pt>
                <c:pt idx="4511">
                  <c:v>45.12</c:v>
                </c:pt>
                <c:pt idx="4512">
                  <c:v>45.13</c:v>
                </c:pt>
                <c:pt idx="4513">
                  <c:v>45.14</c:v>
                </c:pt>
                <c:pt idx="4514">
                  <c:v>45.15</c:v>
                </c:pt>
                <c:pt idx="4515">
                  <c:v>45.160000000000004</c:v>
                </c:pt>
                <c:pt idx="4516">
                  <c:v>45.17</c:v>
                </c:pt>
                <c:pt idx="4517">
                  <c:v>45.18</c:v>
                </c:pt>
                <c:pt idx="4518">
                  <c:v>45.19</c:v>
                </c:pt>
                <c:pt idx="4519">
                  <c:v>45.2</c:v>
                </c:pt>
                <c:pt idx="4520">
                  <c:v>45.21</c:v>
                </c:pt>
                <c:pt idx="4521">
                  <c:v>45.22</c:v>
                </c:pt>
                <c:pt idx="4522">
                  <c:v>45.230000000000004</c:v>
                </c:pt>
                <c:pt idx="4523">
                  <c:v>45.24</c:v>
                </c:pt>
                <c:pt idx="4524">
                  <c:v>45.25</c:v>
                </c:pt>
                <c:pt idx="4525">
                  <c:v>45.26</c:v>
                </c:pt>
                <c:pt idx="4526">
                  <c:v>45.27</c:v>
                </c:pt>
                <c:pt idx="4527">
                  <c:v>45.28</c:v>
                </c:pt>
                <c:pt idx="4528">
                  <c:v>45.29</c:v>
                </c:pt>
                <c:pt idx="4529">
                  <c:v>45.300000000000004</c:v>
                </c:pt>
                <c:pt idx="4530">
                  <c:v>45.31</c:v>
                </c:pt>
                <c:pt idx="4531">
                  <c:v>45.32</c:v>
                </c:pt>
                <c:pt idx="4532">
                  <c:v>45.33</c:v>
                </c:pt>
                <c:pt idx="4533">
                  <c:v>45.34</c:v>
                </c:pt>
                <c:pt idx="4534">
                  <c:v>45.35</c:v>
                </c:pt>
                <c:pt idx="4535">
                  <c:v>45.36</c:v>
                </c:pt>
                <c:pt idx="4536">
                  <c:v>45.37</c:v>
                </c:pt>
                <c:pt idx="4537">
                  <c:v>45.38</c:v>
                </c:pt>
                <c:pt idx="4538">
                  <c:v>45.39</c:v>
                </c:pt>
                <c:pt idx="4539">
                  <c:v>45.4</c:v>
                </c:pt>
                <c:pt idx="4540">
                  <c:v>45.410000000000004</c:v>
                </c:pt>
                <c:pt idx="4541">
                  <c:v>45.42</c:v>
                </c:pt>
                <c:pt idx="4542">
                  <c:v>45.43</c:v>
                </c:pt>
                <c:pt idx="4543">
                  <c:v>45.44</c:v>
                </c:pt>
                <c:pt idx="4544">
                  <c:v>45.45</c:v>
                </c:pt>
                <c:pt idx="4545">
                  <c:v>45.46</c:v>
                </c:pt>
                <c:pt idx="4546">
                  <c:v>45.47</c:v>
                </c:pt>
                <c:pt idx="4547">
                  <c:v>45.480000000000004</c:v>
                </c:pt>
                <c:pt idx="4548">
                  <c:v>45.49</c:v>
                </c:pt>
                <c:pt idx="4549">
                  <c:v>45.5</c:v>
                </c:pt>
                <c:pt idx="4550">
                  <c:v>45.51</c:v>
                </c:pt>
                <c:pt idx="4551">
                  <c:v>45.52</c:v>
                </c:pt>
                <c:pt idx="4552">
                  <c:v>45.53</c:v>
                </c:pt>
                <c:pt idx="4553">
                  <c:v>45.54</c:v>
                </c:pt>
                <c:pt idx="4554">
                  <c:v>45.550000000000004</c:v>
                </c:pt>
                <c:pt idx="4555">
                  <c:v>45.56</c:v>
                </c:pt>
                <c:pt idx="4556">
                  <c:v>45.57</c:v>
                </c:pt>
                <c:pt idx="4557">
                  <c:v>45.58</c:v>
                </c:pt>
                <c:pt idx="4558">
                  <c:v>45.59</c:v>
                </c:pt>
                <c:pt idx="4559">
                  <c:v>45.6</c:v>
                </c:pt>
                <c:pt idx="4560">
                  <c:v>45.61</c:v>
                </c:pt>
                <c:pt idx="4561">
                  <c:v>45.62</c:v>
                </c:pt>
                <c:pt idx="4562">
                  <c:v>45.63</c:v>
                </c:pt>
                <c:pt idx="4563">
                  <c:v>45.64</c:v>
                </c:pt>
                <c:pt idx="4564">
                  <c:v>45.65</c:v>
                </c:pt>
                <c:pt idx="4565">
                  <c:v>45.660000000000004</c:v>
                </c:pt>
                <c:pt idx="4566">
                  <c:v>45.67</c:v>
                </c:pt>
                <c:pt idx="4567">
                  <c:v>45.68</c:v>
                </c:pt>
                <c:pt idx="4568">
                  <c:v>45.69</c:v>
                </c:pt>
                <c:pt idx="4569">
                  <c:v>45.7</c:v>
                </c:pt>
                <c:pt idx="4570">
                  <c:v>45.71</c:v>
                </c:pt>
                <c:pt idx="4571">
                  <c:v>45.72</c:v>
                </c:pt>
                <c:pt idx="4572">
                  <c:v>45.730000000000004</c:v>
                </c:pt>
                <c:pt idx="4573">
                  <c:v>45.74</c:v>
                </c:pt>
                <c:pt idx="4574">
                  <c:v>45.75</c:v>
                </c:pt>
                <c:pt idx="4575">
                  <c:v>45.76</c:v>
                </c:pt>
                <c:pt idx="4576">
                  <c:v>45.77</c:v>
                </c:pt>
                <c:pt idx="4577">
                  <c:v>45.78</c:v>
                </c:pt>
                <c:pt idx="4578">
                  <c:v>45.79</c:v>
                </c:pt>
                <c:pt idx="4579">
                  <c:v>45.800000000000004</c:v>
                </c:pt>
                <c:pt idx="4580">
                  <c:v>45.81</c:v>
                </c:pt>
                <c:pt idx="4581">
                  <c:v>45.82</c:v>
                </c:pt>
                <c:pt idx="4582">
                  <c:v>45.83</c:v>
                </c:pt>
                <c:pt idx="4583">
                  <c:v>45.84</c:v>
                </c:pt>
                <c:pt idx="4584">
                  <c:v>45.85</c:v>
                </c:pt>
                <c:pt idx="4585">
                  <c:v>45.86</c:v>
                </c:pt>
                <c:pt idx="4586">
                  <c:v>45.87</c:v>
                </c:pt>
                <c:pt idx="4587">
                  <c:v>45.88</c:v>
                </c:pt>
                <c:pt idx="4588">
                  <c:v>45.89</c:v>
                </c:pt>
                <c:pt idx="4589">
                  <c:v>45.9</c:v>
                </c:pt>
                <c:pt idx="4590">
                  <c:v>45.910000000000004</c:v>
                </c:pt>
                <c:pt idx="4591">
                  <c:v>45.92</c:v>
                </c:pt>
                <c:pt idx="4592">
                  <c:v>45.93</c:v>
                </c:pt>
                <c:pt idx="4593">
                  <c:v>45.94</c:v>
                </c:pt>
                <c:pt idx="4594">
                  <c:v>45.95</c:v>
                </c:pt>
                <c:pt idx="4595">
                  <c:v>45.96</c:v>
                </c:pt>
                <c:pt idx="4596">
                  <c:v>45.97</c:v>
                </c:pt>
                <c:pt idx="4597">
                  <c:v>45.980000000000004</c:v>
                </c:pt>
                <c:pt idx="4598">
                  <c:v>45.99</c:v>
                </c:pt>
                <c:pt idx="4599">
                  <c:v>46</c:v>
                </c:pt>
                <c:pt idx="4600">
                  <c:v>46.01</c:v>
                </c:pt>
                <c:pt idx="4601">
                  <c:v>46.02</c:v>
                </c:pt>
                <c:pt idx="4602">
                  <c:v>46.03</c:v>
                </c:pt>
                <c:pt idx="4603">
                  <c:v>46.04</c:v>
                </c:pt>
                <c:pt idx="4604">
                  <c:v>46.050000000000004</c:v>
                </c:pt>
                <c:pt idx="4605">
                  <c:v>46.06</c:v>
                </c:pt>
                <c:pt idx="4606">
                  <c:v>46.07</c:v>
                </c:pt>
                <c:pt idx="4607">
                  <c:v>46.08</c:v>
                </c:pt>
                <c:pt idx="4608">
                  <c:v>46.09</c:v>
                </c:pt>
                <c:pt idx="4609">
                  <c:v>46.1</c:v>
                </c:pt>
                <c:pt idx="4610">
                  <c:v>46.11</c:v>
                </c:pt>
                <c:pt idx="4611">
                  <c:v>46.12</c:v>
                </c:pt>
                <c:pt idx="4612">
                  <c:v>46.13</c:v>
                </c:pt>
                <c:pt idx="4613">
                  <c:v>46.14</c:v>
                </c:pt>
                <c:pt idx="4614">
                  <c:v>46.15</c:v>
                </c:pt>
                <c:pt idx="4615">
                  <c:v>46.160000000000004</c:v>
                </c:pt>
                <c:pt idx="4616">
                  <c:v>46.17</c:v>
                </c:pt>
                <c:pt idx="4617">
                  <c:v>46.18</c:v>
                </c:pt>
                <c:pt idx="4618">
                  <c:v>46.19</c:v>
                </c:pt>
                <c:pt idx="4619">
                  <c:v>46.2</c:v>
                </c:pt>
                <c:pt idx="4620">
                  <c:v>46.21</c:v>
                </c:pt>
                <c:pt idx="4621">
                  <c:v>46.22</c:v>
                </c:pt>
                <c:pt idx="4622">
                  <c:v>46.230000000000004</c:v>
                </c:pt>
                <c:pt idx="4623">
                  <c:v>46.24</c:v>
                </c:pt>
                <c:pt idx="4624">
                  <c:v>46.25</c:v>
                </c:pt>
                <c:pt idx="4625">
                  <c:v>46.26</c:v>
                </c:pt>
                <c:pt idx="4626">
                  <c:v>46.27</c:v>
                </c:pt>
                <c:pt idx="4627">
                  <c:v>46.28</c:v>
                </c:pt>
                <c:pt idx="4628">
                  <c:v>46.29</c:v>
                </c:pt>
                <c:pt idx="4629">
                  <c:v>46.300000000000004</c:v>
                </c:pt>
                <c:pt idx="4630">
                  <c:v>46.31</c:v>
                </c:pt>
                <c:pt idx="4631">
                  <c:v>46.32</c:v>
                </c:pt>
                <c:pt idx="4632">
                  <c:v>46.33</c:v>
                </c:pt>
                <c:pt idx="4633">
                  <c:v>46.34</c:v>
                </c:pt>
                <c:pt idx="4634">
                  <c:v>46.35</c:v>
                </c:pt>
                <c:pt idx="4635">
                  <c:v>46.36</c:v>
                </c:pt>
                <c:pt idx="4636">
                  <c:v>46.37</c:v>
                </c:pt>
                <c:pt idx="4637">
                  <c:v>46.38</c:v>
                </c:pt>
                <c:pt idx="4638">
                  <c:v>46.39</c:v>
                </c:pt>
                <c:pt idx="4639">
                  <c:v>46.4</c:v>
                </c:pt>
                <c:pt idx="4640">
                  <c:v>46.410000000000004</c:v>
                </c:pt>
                <c:pt idx="4641">
                  <c:v>46.42</c:v>
                </c:pt>
                <c:pt idx="4642">
                  <c:v>46.43</c:v>
                </c:pt>
                <c:pt idx="4643">
                  <c:v>46.44</c:v>
                </c:pt>
                <c:pt idx="4644">
                  <c:v>46.45</c:v>
                </c:pt>
                <c:pt idx="4645">
                  <c:v>46.46</c:v>
                </c:pt>
                <c:pt idx="4646">
                  <c:v>46.47</c:v>
                </c:pt>
                <c:pt idx="4647">
                  <c:v>46.480000000000004</c:v>
                </c:pt>
                <c:pt idx="4648">
                  <c:v>46.49</c:v>
                </c:pt>
                <c:pt idx="4649">
                  <c:v>46.5</c:v>
                </c:pt>
                <c:pt idx="4650">
                  <c:v>46.51</c:v>
                </c:pt>
                <c:pt idx="4651">
                  <c:v>46.52</c:v>
                </c:pt>
                <c:pt idx="4652">
                  <c:v>46.53</c:v>
                </c:pt>
                <c:pt idx="4653">
                  <c:v>46.54</c:v>
                </c:pt>
                <c:pt idx="4654">
                  <c:v>46.550000000000004</c:v>
                </c:pt>
                <c:pt idx="4655">
                  <c:v>46.56</c:v>
                </c:pt>
                <c:pt idx="4656">
                  <c:v>46.57</c:v>
                </c:pt>
                <c:pt idx="4657">
                  <c:v>46.58</c:v>
                </c:pt>
                <c:pt idx="4658">
                  <c:v>46.59</c:v>
                </c:pt>
                <c:pt idx="4659">
                  <c:v>46.6</c:v>
                </c:pt>
                <c:pt idx="4660">
                  <c:v>46.61</c:v>
                </c:pt>
                <c:pt idx="4661">
                  <c:v>46.62</c:v>
                </c:pt>
                <c:pt idx="4662">
                  <c:v>46.63</c:v>
                </c:pt>
                <c:pt idx="4663">
                  <c:v>46.64</c:v>
                </c:pt>
                <c:pt idx="4664">
                  <c:v>46.65</c:v>
                </c:pt>
                <c:pt idx="4665">
                  <c:v>46.660000000000004</c:v>
                </c:pt>
                <c:pt idx="4666">
                  <c:v>46.67</c:v>
                </c:pt>
                <c:pt idx="4667">
                  <c:v>46.68</c:v>
                </c:pt>
                <c:pt idx="4668">
                  <c:v>46.69</c:v>
                </c:pt>
                <c:pt idx="4669">
                  <c:v>46.7</c:v>
                </c:pt>
                <c:pt idx="4670">
                  <c:v>46.71</c:v>
                </c:pt>
                <c:pt idx="4671">
                  <c:v>46.72</c:v>
                </c:pt>
                <c:pt idx="4672">
                  <c:v>46.730000000000004</c:v>
                </c:pt>
                <c:pt idx="4673">
                  <c:v>46.74</c:v>
                </c:pt>
                <c:pt idx="4674">
                  <c:v>46.75</c:v>
                </c:pt>
                <c:pt idx="4675">
                  <c:v>46.76</c:v>
                </c:pt>
                <c:pt idx="4676">
                  <c:v>46.77</c:v>
                </c:pt>
                <c:pt idx="4677">
                  <c:v>46.78</c:v>
                </c:pt>
                <c:pt idx="4678">
                  <c:v>46.79</c:v>
                </c:pt>
                <c:pt idx="4679">
                  <c:v>46.800000000000004</c:v>
                </c:pt>
                <c:pt idx="4680">
                  <c:v>46.81</c:v>
                </c:pt>
                <c:pt idx="4681">
                  <c:v>46.82</c:v>
                </c:pt>
                <c:pt idx="4682">
                  <c:v>46.83</c:v>
                </c:pt>
                <c:pt idx="4683">
                  <c:v>46.84</c:v>
                </c:pt>
                <c:pt idx="4684">
                  <c:v>46.85</c:v>
                </c:pt>
                <c:pt idx="4685">
                  <c:v>46.86</c:v>
                </c:pt>
                <c:pt idx="4686">
                  <c:v>46.87</c:v>
                </c:pt>
                <c:pt idx="4687">
                  <c:v>46.88</c:v>
                </c:pt>
                <c:pt idx="4688">
                  <c:v>46.89</c:v>
                </c:pt>
                <c:pt idx="4689">
                  <c:v>46.9</c:v>
                </c:pt>
                <c:pt idx="4690">
                  <c:v>46.910000000000004</c:v>
                </c:pt>
                <c:pt idx="4691">
                  <c:v>46.92</c:v>
                </c:pt>
                <c:pt idx="4692">
                  <c:v>46.93</c:v>
                </c:pt>
                <c:pt idx="4693">
                  <c:v>46.94</c:v>
                </c:pt>
                <c:pt idx="4694">
                  <c:v>46.95</c:v>
                </c:pt>
                <c:pt idx="4695">
                  <c:v>46.96</c:v>
                </c:pt>
                <c:pt idx="4696">
                  <c:v>46.97</c:v>
                </c:pt>
                <c:pt idx="4697">
                  <c:v>46.980000000000004</c:v>
                </c:pt>
                <c:pt idx="4698">
                  <c:v>46.99</c:v>
                </c:pt>
                <c:pt idx="4699">
                  <c:v>47</c:v>
                </c:pt>
                <c:pt idx="4700">
                  <c:v>47.01</c:v>
                </c:pt>
                <c:pt idx="4701">
                  <c:v>47.02</c:v>
                </c:pt>
                <c:pt idx="4702">
                  <c:v>47.03</c:v>
                </c:pt>
                <c:pt idx="4703">
                  <c:v>47.04</c:v>
                </c:pt>
                <c:pt idx="4704">
                  <c:v>47.050000000000004</c:v>
                </c:pt>
                <c:pt idx="4705">
                  <c:v>47.06</c:v>
                </c:pt>
                <c:pt idx="4706">
                  <c:v>47.07</c:v>
                </c:pt>
                <c:pt idx="4707">
                  <c:v>47.08</c:v>
                </c:pt>
                <c:pt idx="4708">
                  <c:v>47.09</c:v>
                </c:pt>
                <c:pt idx="4709">
                  <c:v>47.1</c:v>
                </c:pt>
                <c:pt idx="4710">
                  <c:v>47.11</c:v>
                </c:pt>
                <c:pt idx="4711">
                  <c:v>47.12</c:v>
                </c:pt>
                <c:pt idx="4712">
                  <c:v>47.13</c:v>
                </c:pt>
                <c:pt idx="4713">
                  <c:v>47.14</c:v>
                </c:pt>
                <c:pt idx="4714">
                  <c:v>47.15</c:v>
                </c:pt>
                <c:pt idx="4715">
                  <c:v>47.160000000000004</c:v>
                </c:pt>
                <c:pt idx="4716">
                  <c:v>47.17</c:v>
                </c:pt>
                <c:pt idx="4717">
                  <c:v>47.18</c:v>
                </c:pt>
                <c:pt idx="4718">
                  <c:v>47.19</c:v>
                </c:pt>
                <c:pt idx="4719">
                  <c:v>47.2</c:v>
                </c:pt>
                <c:pt idx="4720">
                  <c:v>47.21</c:v>
                </c:pt>
                <c:pt idx="4721">
                  <c:v>47.22</c:v>
                </c:pt>
                <c:pt idx="4722">
                  <c:v>47.230000000000004</c:v>
                </c:pt>
                <c:pt idx="4723">
                  <c:v>47.24</c:v>
                </c:pt>
                <c:pt idx="4724">
                  <c:v>47.25</c:v>
                </c:pt>
                <c:pt idx="4725">
                  <c:v>47.26</c:v>
                </c:pt>
                <c:pt idx="4726">
                  <c:v>47.27</c:v>
                </c:pt>
                <c:pt idx="4727">
                  <c:v>47.28</c:v>
                </c:pt>
                <c:pt idx="4728">
                  <c:v>47.29</c:v>
                </c:pt>
                <c:pt idx="4729">
                  <c:v>47.300000000000004</c:v>
                </c:pt>
                <c:pt idx="4730">
                  <c:v>47.31</c:v>
                </c:pt>
                <c:pt idx="4731">
                  <c:v>47.32</c:v>
                </c:pt>
                <c:pt idx="4732">
                  <c:v>47.33</c:v>
                </c:pt>
                <c:pt idx="4733">
                  <c:v>47.34</c:v>
                </c:pt>
                <c:pt idx="4734">
                  <c:v>47.35</c:v>
                </c:pt>
                <c:pt idx="4735">
                  <c:v>47.36</c:v>
                </c:pt>
                <c:pt idx="4736">
                  <c:v>47.37</c:v>
                </c:pt>
                <c:pt idx="4737">
                  <c:v>47.38</c:v>
                </c:pt>
                <c:pt idx="4738">
                  <c:v>47.39</c:v>
                </c:pt>
                <c:pt idx="4739">
                  <c:v>47.4</c:v>
                </c:pt>
                <c:pt idx="4740">
                  <c:v>47.410000000000004</c:v>
                </c:pt>
                <c:pt idx="4741">
                  <c:v>47.42</c:v>
                </c:pt>
                <c:pt idx="4742">
                  <c:v>47.43</c:v>
                </c:pt>
                <c:pt idx="4743">
                  <c:v>47.44</c:v>
                </c:pt>
                <c:pt idx="4744">
                  <c:v>47.45</c:v>
                </c:pt>
                <c:pt idx="4745">
                  <c:v>47.46</c:v>
                </c:pt>
                <c:pt idx="4746">
                  <c:v>47.47</c:v>
                </c:pt>
                <c:pt idx="4747">
                  <c:v>47.480000000000004</c:v>
                </c:pt>
                <c:pt idx="4748">
                  <c:v>47.49</c:v>
                </c:pt>
                <c:pt idx="4749">
                  <c:v>47.5</c:v>
                </c:pt>
                <c:pt idx="4750">
                  <c:v>47.51</c:v>
                </c:pt>
                <c:pt idx="4751">
                  <c:v>47.52</c:v>
                </c:pt>
                <c:pt idx="4752">
                  <c:v>47.53</c:v>
                </c:pt>
                <c:pt idx="4753">
                  <c:v>47.54</c:v>
                </c:pt>
                <c:pt idx="4754">
                  <c:v>47.550000000000004</c:v>
                </c:pt>
                <c:pt idx="4755">
                  <c:v>47.56</c:v>
                </c:pt>
                <c:pt idx="4756">
                  <c:v>47.57</c:v>
                </c:pt>
                <c:pt idx="4757">
                  <c:v>47.58</c:v>
                </c:pt>
                <c:pt idx="4758">
                  <c:v>47.59</c:v>
                </c:pt>
                <c:pt idx="4759">
                  <c:v>47.6</c:v>
                </c:pt>
                <c:pt idx="4760">
                  <c:v>47.61</c:v>
                </c:pt>
                <c:pt idx="4761">
                  <c:v>47.62</c:v>
                </c:pt>
                <c:pt idx="4762">
                  <c:v>47.63</c:v>
                </c:pt>
                <c:pt idx="4763">
                  <c:v>47.64</c:v>
                </c:pt>
                <c:pt idx="4764">
                  <c:v>47.65</c:v>
                </c:pt>
                <c:pt idx="4765">
                  <c:v>47.660000000000004</c:v>
                </c:pt>
                <c:pt idx="4766">
                  <c:v>47.67</c:v>
                </c:pt>
                <c:pt idx="4767">
                  <c:v>47.68</c:v>
                </c:pt>
                <c:pt idx="4768">
                  <c:v>47.69</c:v>
                </c:pt>
                <c:pt idx="4769">
                  <c:v>47.7</c:v>
                </c:pt>
                <c:pt idx="4770">
                  <c:v>47.71</c:v>
                </c:pt>
                <c:pt idx="4771">
                  <c:v>47.72</c:v>
                </c:pt>
                <c:pt idx="4772">
                  <c:v>47.730000000000004</c:v>
                </c:pt>
                <c:pt idx="4773">
                  <c:v>47.74</c:v>
                </c:pt>
                <c:pt idx="4774">
                  <c:v>47.75</c:v>
                </c:pt>
                <c:pt idx="4775">
                  <c:v>47.76</c:v>
                </c:pt>
                <c:pt idx="4776">
                  <c:v>47.77</c:v>
                </c:pt>
                <c:pt idx="4777">
                  <c:v>47.78</c:v>
                </c:pt>
                <c:pt idx="4778">
                  <c:v>47.79</c:v>
                </c:pt>
                <c:pt idx="4779">
                  <c:v>47.800000000000004</c:v>
                </c:pt>
                <c:pt idx="4780">
                  <c:v>47.81</c:v>
                </c:pt>
                <c:pt idx="4781">
                  <c:v>47.82</c:v>
                </c:pt>
                <c:pt idx="4782">
                  <c:v>47.83</c:v>
                </c:pt>
                <c:pt idx="4783">
                  <c:v>47.84</c:v>
                </c:pt>
                <c:pt idx="4784">
                  <c:v>47.85</c:v>
                </c:pt>
                <c:pt idx="4785">
                  <c:v>47.86</c:v>
                </c:pt>
                <c:pt idx="4786">
                  <c:v>47.870000000000005</c:v>
                </c:pt>
                <c:pt idx="4787">
                  <c:v>47.88</c:v>
                </c:pt>
                <c:pt idx="4788">
                  <c:v>47.89</c:v>
                </c:pt>
                <c:pt idx="4789">
                  <c:v>47.9</c:v>
                </c:pt>
                <c:pt idx="4790">
                  <c:v>47.910000000000004</c:v>
                </c:pt>
                <c:pt idx="4791">
                  <c:v>47.92</c:v>
                </c:pt>
                <c:pt idx="4792">
                  <c:v>47.93</c:v>
                </c:pt>
                <c:pt idx="4793">
                  <c:v>47.94</c:v>
                </c:pt>
                <c:pt idx="4794">
                  <c:v>47.95</c:v>
                </c:pt>
                <c:pt idx="4795">
                  <c:v>47.96</c:v>
                </c:pt>
                <c:pt idx="4796">
                  <c:v>47.97</c:v>
                </c:pt>
                <c:pt idx="4797">
                  <c:v>47.980000000000004</c:v>
                </c:pt>
                <c:pt idx="4798">
                  <c:v>47.99</c:v>
                </c:pt>
                <c:pt idx="4799">
                  <c:v>48</c:v>
                </c:pt>
                <c:pt idx="4800">
                  <c:v>48.01</c:v>
                </c:pt>
                <c:pt idx="4801">
                  <c:v>48.02</c:v>
                </c:pt>
                <c:pt idx="4802">
                  <c:v>48.03</c:v>
                </c:pt>
                <c:pt idx="4803">
                  <c:v>48.04</c:v>
                </c:pt>
                <c:pt idx="4804">
                  <c:v>48.050000000000004</c:v>
                </c:pt>
                <c:pt idx="4805">
                  <c:v>48.06</c:v>
                </c:pt>
                <c:pt idx="4806">
                  <c:v>48.07</c:v>
                </c:pt>
                <c:pt idx="4807">
                  <c:v>48.08</c:v>
                </c:pt>
                <c:pt idx="4808">
                  <c:v>48.09</c:v>
                </c:pt>
                <c:pt idx="4809">
                  <c:v>48.1</c:v>
                </c:pt>
                <c:pt idx="4810">
                  <c:v>48.11</c:v>
                </c:pt>
                <c:pt idx="4811">
                  <c:v>48.120000000000005</c:v>
                </c:pt>
                <c:pt idx="4812">
                  <c:v>48.13</c:v>
                </c:pt>
                <c:pt idx="4813">
                  <c:v>48.14</c:v>
                </c:pt>
                <c:pt idx="4814">
                  <c:v>48.15</c:v>
                </c:pt>
                <c:pt idx="4815">
                  <c:v>48.160000000000004</c:v>
                </c:pt>
                <c:pt idx="4816">
                  <c:v>48.17</c:v>
                </c:pt>
                <c:pt idx="4817">
                  <c:v>48.18</c:v>
                </c:pt>
                <c:pt idx="4818">
                  <c:v>48.19</c:v>
                </c:pt>
                <c:pt idx="4819">
                  <c:v>48.2</c:v>
                </c:pt>
                <c:pt idx="4820">
                  <c:v>48.21</c:v>
                </c:pt>
                <c:pt idx="4821">
                  <c:v>48.22</c:v>
                </c:pt>
                <c:pt idx="4822">
                  <c:v>48.230000000000004</c:v>
                </c:pt>
                <c:pt idx="4823">
                  <c:v>48.24</c:v>
                </c:pt>
                <c:pt idx="4824">
                  <c:v>48.25</c:v>
                </c:pt>
                <c:pt idx="4825">
                  <c:v>48.26</c:v>
                </c:pt>
                <c:pt idx="4826">
                  <c:v>48.27</c:v>
                </c:pt>
                <c:pt idx="4827">
                  <c:v>48.28</c:v>
                </c:pt>
                <c:pt idx="4828">
                  <c:v>48.29</c:v>
                </c:pt>
                <c:pt idx="4829">
                  <c:v>48.300000000000004</c:v>
                </c:pt>
                <c:pt idx="4830">
                  <c:v>48.31</c:v>
                </c:pt>
                <c:pt idx="4831">
                  <c:v>48.32</c:v>
                </c:pt>
                <c:pt idx="4832">
                  <c:v>48.33</c:v>
                </c:pt>
                <c:pt idx="4833">
                  <c:v>48.34</c:v>
                </c:pt>
                <c:pt idx="4834">
                  <c:v>48.35</c:v>
                </c:pt>
                <c:pt idx="4835">
                  <c:v>48.36</c:v>
                </c:pt>
                <c:pt idx="4836">
                  <c:v>48.370000000000005</c:v>
                </c:pt>
                <c:pt idx="4837">
                  <c:v>48.38</c:v>
                </c:pt>
                <c:pt idx="4838">
                  <c:v>48.39</c:v>
                </c:pt>
                <c:pt idx="4839">
                  <c:v>48.4</c:v>
                </c:pt>
                <c:pt idx="4840">
                  <c:v>48.410000000000004</c:v>
                </c:pt>
                <c:pt idx="4841">
                  <c:v>48.42</c:v>
                </c:pt>
                <c:pt idx="4842">
                  <c:v>48.43</c:v>
                </c:pt>
                <c:pt idx="4843">
                  <c:v>48.44</c:v>
                </c:pt>
                <c:pt idx="4844">
                  <c:v>48.45</c:v>
                </c:pt>
                <c:pt idx="4845">
                  <c:v>48.46</c:v>
                </c:pt>
                <c:pt idx="4846">
                  <c:v>48.47</c:v>
                </c:pt>
                <c:pt idx="4847">
                  <c:v>48.480000000000004</c:v>
                </c:pt>
                <c:pt idx="4848">
                  <c:v>48.49</c:v>
                </c:pt>
                <c:pt idx="4849">
                  <c:v>48.5</c:v>
                </c:pt>
                <c:pt idx="4850">
                  <c:v>48.51</c:v>
                </c:pt>
                <c:pt idx="4851">
                  <c:v>48.52</c:v>
                </c:pt>
                <c:pt idx="4852">
                  <c:v>48.53</c:v>
                </c:pt>
                <c:pt idx="4853">
                  <c:v>48.54</c:v>
                </c:pt>
                <c:pt idx="4854">
                  <c:v>48.550000000000004</c:v>
                </c:pt>
                <c:pt idx="4855">
                  <c:v>48.56</c:v>
                </c:pt>
                <c:pt idx="4856">
                  <c:v>48.57</c:v>
                </c:pt>
                <c:pt idx="4857">
                  <c:v>48.58</c:v>
                </c:pt>
                <c:pt idx="4858">
                  <c:v>48.59</c:v>
                </c:pt>
                <c:pt idx="4859">
                  <c:v>48.6</c:v>
                </c:pt>
                <c:pt idx="4860">
                  <c:v>48.61</c:v>
                </c:pt>
                <c:pt idx="4861">
                  <c:v>48.620000000000005</c:v>
                </c:pt>
                <c:pt idx="4862">
                  <c:v>48.63</c:v>
                </c:pt>
                <c:pt idx="4863">
                  <c:v>48.64</c:v>
                </c:pt>
                <c:pt idx="4864">
                  <c:v>48.65</c:v>
                </c:pt>
                <c:pt idx="4865">
                  <c:v>48.660000000000004</c:v>
                </c:pt>
                <c:pt idx="4866">
                  <c:v>48.67</c:v>
                </c:pt>
                <c:pt idx="4867">
                  <c:v>48.68</c:v>
                </c:pt>
                <c:pt idx="4868">
                  <c:v>48.69</c:v>
                </c:pt>
                <c:pt idx="4869">
                  <c:v>48.7</c:v>
                </c:pt>
                <c:pt idx="4870">
                  <c:v>48.71</c:v>
                </c:pt>
                <c:pt idx="4871">
                  <c:v>48.72</c:v>
                </c:pt>
                <c:pt idx="4872">
                  <c:v>48.730000000000004</c:v>
                </c:pt>
                <c:pt idx="4873">
                  <c:v>48.74</c:v>
                </c:pt>
                <c:pt idx="4874">
                  <c:v>48.75</c:v>
                </c:pt>
                <c:pt idx="4875">
                  <c:v>48.76</c:v>
                </c:pt>
                <c:pt idx="4876">
                  <c:v>48.77</c:v>
                </c:pt>
                <c:pt idx="4877">
                  <c:v>48.78</c:v>
                </c:pt>
                <c:pt idx="4878">
                  <c:v>48.79</c:v>
                </c:pt>
                <c:pt idx="4879">
                  <c:v>48.800000000000004</c:v>
                </c:pt>
                <c:pt idx="4880">
                  <c:v>48.81</c:v>
                </c:pt>
                <c:pt idx="4881">
                  <c:v>48.82</c:v>
                </c:pt>
                <c:pt idx="4882">
                  <c:v>48.83</c:v>
                </c:pt>
                <c:pt idx="4883">
                  <c:v>48.84</c:v>
                </c:pt>
                <c:pt idx="4884">
                  <c:v>48.85</c:v>
                </c:pt>
                <c:pt idx="4885">
                  <c:v>48.86</c:v>
                </c:pt>
                <c:pt idx="4886">
                  <c:v>48.870000000000005</c:v>
                </c:pt>
                <c:pt idx="4887">
                  <c:v>48.88</c:v>
                </c:pt>
                <c:pt idx="4888">
                  <c:v>48.89</c:v>
                </c:pt>
                <c:pt idx="4889">
                  <c:v>48.9</c:v>
                </c:pt>
                <c:pt idx="4890">
                  <c:v>48.910000000000004</c:v>
                </c:pt>
                <c:pt idx="4891">
                  <c:v>48.92</c:v>
                </c:pt>
                <c:pt idx="4892">
                  <c:v>48.93</c:v>
                </c:pt>
                <c:pt idx="4893">
                  <c:v>48.94</c:v>
                </c:pt>
                <c:pt idx="4894">
                  <c:v>48.95</c:v>
                </c:pt>
                <c:pt idx="4895">
                  <c:v>48.96</c:v>
                </c:pt>
                <c:pt idx="4896">
                  <c:v>48.97</c:v>
                </c:pt>
                <c:pt idx="4897">
                  <c:v>48.980000000000004</c:v>
                </c:pt>
                <c:pt idx="4898">
                  <c:v>48.99</c:v>
                </c:pt>
                <c:pt idx="4899">
                  <c:v>49</c:v>
                </c:pt>
                <c:pt idx="4900">
                  <c:v>49.01</c:v>
                </c:pt>
                <c:pt idx="4901">
                  <c:v>49.02</c:v>
                </c:pt>
                <c:pt idx="4902">
                  <c:v>49.03</c:v>
                </c:pt>
                <c:pt idx="4903">
                  <c:v>49.04</c:v>
                </c:pt>
                <c:pt idx="4904">
                  <c:v>49.050000000000004</c:v>
                </c:pt>
                <c:pt idx="4905">
                  <c:v>49.06</c:v>
                </c:pt>
                <c:pt idx="4906">
                  <c:v>49.07</c:v>
                </c:pt>
                <c:pt idx="4907">
                  <c:v>49.08</c:v>
                </c:pt>
                <c:pt idx="4908">
                  <c:v>49.09</c:v>
                </c:pt>
                <c:pt idx="4909">
                  <c:v>49.1</c:v>
                </c:pt>
                <c:pt idx="4910">
                  <c:v>49.11</c:v>
                </c:pt>
                <c:pt idx="4911">
                  <c:v>49.120000000000005</c:v>
                </c:pt>
                <c:pt idx="4912">
                  <c:v>49.13</c:v>
                </c:pt>
                <c:pt idx="4913">
                  <c:v>49.14</c:v>
                </c:pt>
                <c:pt idx="4914">
                  <c:v>49.15</c:v>
                </c:pt>
                <c:pt idx="4915">
                  <c:v>49.160000000000004</c:v>
                </c:pt>
                <c:pt idx="4916">
                  <c:v>49.17</c:v>
                </c:pt>
                <c:pt idx="4917">
                  <c:v>49.18</c:v>
                </c:pt>
                <c:pt idx="4918">
                  <c:v>49.19</c:v>
                </c:pt>
                <c:pt idx="4919">
                  <c:v>49.2</c:v>
                </c:pt>
                <c:pt idx="4920">
                  <c:v>49.21</c:v>
                </c:pt>
                <c:pt idx="4921">
                  <c:v>49.22</c:v>
                </c:pt>
                <c:pt idx="4922">
                  <c:v>49.230000000000004</c:v>
                </c:pt>
                <c:pt idx="4923">
                  <c:v>49.24</c:v>
                </c:pt>
                <c:pt idx="4924">
                  <c:v>49.25</c:v>
                </c:pt>
                <c:pt idx="4925">
                  <c:v>49.26</c:v>
                </c:pt>
                <c:pt idx="4926">
                  <c:v>49.27</c:v>
                </c:pt>
                <c:pt idx="4927">
                  <c:v>49.28</c:v>
                </c:pt>
                <c:pt idx="4928">
                  <c:v>49.29</c:v>
                </c:pt>
                <c:pt idx="4929">
                  <c:v>49.300000000000004</c:v>
                </c:pt>
                <c:pt idx="4930">
                  <c:v>49.31</c:v>
                </c:pt>
                <c:pt idx="4931">
                  <c:v>49.32</c:v>
                </c:pt>
                <c:pt idx="4932">
                  <c:v>49.33</c:v>
                </c:pt>
                <c:pt idx="4933">
                  <c:v>49.34</c:v>
                </c:pt>
                <c:pt idx="4934">
                  <c:v>49.35</c:v>
                </c:pt>
                <c:pt idx="4935">
                  <c:v>49.36</c:v>
                </c:pt>
                <c:pt idx="4936">
                  <c:v>49.370000000000005</c:v>
                </c:pt>
                <c:pt idx="4937">
                  <c:v>49.38</c:v>
                </c:pt>
                <c:pt idx="4938">
                  <c:v>49.39</c:v>
                </c:pt>
                <c:pt idx="4939">
                  <c:v>49.4</c:v>
                </c:pt>
                <c:pt idx="4940">
                  <c:v>49.410000000000004</c:v>
                </c:pt>
                <c:pt idx="4941">
                  <c:v>49.42</c:v>
                </c:pt>
                <c:pt idx="4942">
                  <c:v>49.43</c:v>
                </c:pt>
                <c:pt idx="4943">
                  <c:v>49.44</c:v>
                </c:pt>
                <c:pt idx="4944">
                  <c:v>49.45</c:v>
                </c:pt>
                <c:pt idx="4945">
                  <c:v>49.46</c:v>
                </c:pt>
                <c:pt idx="4946">
                  <c:v>49.47</c:v>
                </c:pt>
                <c:pt idx="4947">
                  <c:v>49.480000000000004</c:v>
                </c:pt>
                <c:pt idx="4948">
                  <c:v>49.49</c:v>
                </c:pt>
                <c:pt idx="4949">
                  <c:v>49.5</c:v>
                </c:pt>
                <c:pt idx="4950">
                  <c:v>49.51</c:v>
                </c:pt>
                <c:pt idx="4951">
                  <c:v>49.52</c:v>
                </c:pt>
                <c:pt idx="4952">
                  <c:v>49.53</c:v>
                </c:pt>
                <c:pt idx="4953">
                  <c:v>49.54</c:v>
                </c:pt>
                <c:pt idx="4954">
                  <c:v>49.550000000000004</c:v>
                </c:pt>
                <c:pt idx="4955">
                  <c:v>49.56</c:v>
                </c:pt>
                <c:pt idx="4956">
                  <c:v>49.57</c:v>
                </c:pt>
                <c:pt idx="4957">
                  <c:v>49.58</c:v>
                </c:pt>
                <c:pt idx="4958">
                  <c:v>49.59</c:v>
                </c:pt>
                <c:pt idx="4959">
                  <c:v>49.6</c:v>
                </c:pt>
                <c:pt idx="4960">
                  <c:v>49.61</c:v>
                </c:pt>
                <c:pt idx="4961">
                  <c:v>49.620000000000005</c:v>
                </c:pt>
                <c:pt idx="4962">
                  <c:v>49.63</c:v>
                </c:pt>
                <c:pt idx="4963">
                  <c:v>49.64</c:v>
                </c:pt>
                <c:pt idx="4964">
                  <c:v>49.65</c:v>
                </c:pt>
                <c:pt idx="4965">
                  <c:v>49.660000000000004</c:v>
                </c:pt>
                <c:pt idx="4966">
                  <c:v>49.67</c:v>
                </c:pt>
                <c:pt idx="4967">
                  <c:v>49.68</c:v>
                </c:pt>
                <c:pt idx="4968">
                  <c:v>49.69</c:v>
                </c:pt>
                <c:pt idx="4969">
                  <c:v>49.7</c:v>
                </c:pt>
                <c:pt idx="4970">
                  <c:v>49.71</c:v>
                </c:pt>
                <c:pt idx="4971">
                  <c:v>49.72</c:v>
                </c:pt>
                <c:pt idx="4972">
                  <c:v>49.730000000000004</c:v>
                </c:pt>
                <c:pt idx="4973">
                  <c:v>49.74</c:v>
                </c:pt>
                <c:pt idx="4974">
                  <c:v>49.75</c:v>
                </c:pt>
                <c:pt idx="4975">
                  <c:v>49.76</c:v>
                </c:pt>
                <c:pt idx="4976">
                  <c:v>49.77</c:v>
                </c:pt>
                <c:pt idx="4977">
                  <c:v>49.78</c:v>
                </c:pt>
                <c:pt idx="4978">
                  <c:v>49.79</c:v>
                </c:pt>
                <c:pt idx="4979">
                  <c:v>49.800000000000004</c:v>
                </c:pt>
                <c:pt idx="4980">
                  <c:v>49.81</c:v>
                </c:pt>
                <c:pt idx="4981">
                  <c:v>49.82</c:v>
                </c:pt>
                <c:pt idx="4982">
                  <c:v>49.83</c:v>
                </c:pt>
                <c:pt idx="4983">
                  <c:v>49.84</c:v>
                </c:pt>
                <c:pt idx="4984">
                  <c:v>49.85</c:v>
                </c:pt>
                <c:pt idx="4985">
                  <c:v>49.86</c:v>
                </c:pt>
                <c:pt idx="4986">
                  <c:v>49.870000000000005</c:v>
                </c:pt>
                <c:pt idx="4987">
                  <c:v>49.88</c:v>
                </c:pt>
                <c:pt idx="4988">
                  <c:v>49.89</c:v>
                </c:pt>
                <c:pt idx="4989">
                  <c:v>49.9</c:v>
                </c:pt>
                <c:pt idx="4990">
                  <c:v>49.910000000000004</c:v>
                </c:pt>
                <c:pt idx="4991">
                  <c:v>49.92</c:v>
                </c:pt>
                <c:pt idx="4992">
                  <c:v>49.93</c:v>
                </c:pt>
                <c:pt idx="4993">
                  <c:v>49.94</c:v>
                </c:pt>
                <c:pt idx="4994">
                  <c:v>49.95</c:v>
                </c:pt>
                <c:pt idx="4995">
                  <c:v>49.96</c:v>
                </c:pt>
                <c:pt idx="4996">
                  <c:v>49.97</c:v>
                </c:pt>
                <c:pt idx="4997">
                  <c:v>49.980000000000004</c:v>
                </c:pt>
                <c:pt idx="4998">
                  <c:v>49.99</c:v>
                </c:pt>
                <c:pt idx="4999">
                  <c:v>50</c:v>
                </c:pt>
                <c:pt idx="5000">
                  <c:v>50.01</c:v>
                </c:pt>
                <c:pt idx="5001">
                  <c:v>50.02</c:v>
                </c:pt>
                <c:pt idx="5002">
                  <c:v>50.03</c:v>
                </c:pt>
                <c:pt idx="5003">
                  <c:v>50.04</c:v>
                </c:pt>
                <c:pt idx="5004">
                  <c:v>50.050000000000004</c:v>
                </c:pt>
                <c:pt idx="5005">
                  <c:v>50.06</c:v>
                </c:pt>
                <c:pt idx="5006">
                  <c:v>50.07</c:v>
                </c:pt>
                <c:pt idx="5007">
                  <c:v>50.08</c:v>
                </c:pt>
                <c:pt idx="5008">
                  <c:v>50.09</c:v>
                </c:pt>
                <c:pt idx="5009">
                  <c:v>50.1</c:v>
                </c:pt>
                <c:pt idx="5010">
                  <c:v>50.11</c:v>
                </c:pt>
                <c:pt idx="5011">
                  <c:v>50.120000000000005</c:v>
                </c:pt>
                <c:pt idx="5012">
                  <c:v>50.13</c:v>
                </c:pt>
                <c:pt idx="5013">
                  <c:v>50.14</c:v>
                </c:pt>
                <c:pt idx="5014">
                  <c:v>50.15</c:v>
                </c:pt>
                <c:pt idx="5015">
                  <c:v>50.160000000000004</c:v>
                </c:pt>
                <c:pt idx="5016">
                  <c:v>50.17</c:v>
                </c:pt>
                <c:pt idx="5017">
                  <c:v>50.18</c:v>
                </c:pt>
                <c:pt idx="5018">
                  <c:v>50.19</c:v>
                </c:pt>
                <c:pt idx="5019">
                  <c:v>50.2</c:v>
                </c:pt>
                <c:pt idx="5020">
                  <c:v>50.21</c:v>
                </c:pt>
                <c:pt idx="5021">
                  <c:v>50.22</c:v>
                </c:pt>
                <c:pt idx="5022">
                  <c:v>50.230000000000004</c:v>
                </c:pt>
                <c:pt idx="5023">
                  <c:v>50.24</c:v>
                </c:pt>
                <c:pt idx="5024">
                  <c:v>50.25</c:v>
                </c:pt>
                <c:pt idx="5025">
                  <c:v>50.26</c:v>
                </c:pt>
                <c:pt idx="5026">
                  <c:v>50.27</c:v>
                </c:pt>
                <c:pt idx="5027">
                  <c:v>50.28</c:v>
                </c:pt>
                <c:pt idx="5028">
                  <c:v>50.29</c:v>
                </c:pt>
                <c:pt idx="5029">
                  <c:v>50.300000000000004</c:v>
                </c:pt>
                <c:pt idx="5030">
                  <c:v>50.31</c:v>
                </c:pt>
                <c:pt idx="5031">
                  <c:v>50.32</c:v>
                </c:pt>
                <c:pt idx="5032">
                  <c:v>50.33</c:v>
                </c:pt>
                <c:pt idx="5033">
                  <c:v>50.34</c:v>
                </c:pt>
                <c:pt idx="5034">
                  <c:v>50.35</c:v>
                </c:pt>
                <c:pt idx="5035">
                  <c:v>50.36</c:v>
                </c:pt>
                <c:pt idx="5036">
                  <c:v>50.370000000000005</c:v>
                </c:pt>
                <c:pt idx="5037">
                  <c:v>50.38</c:v>
                </c:pt>
                <c:pt idx="5038">
                  <c:v>50.39</c:v>
                </c:pt>
                <c:pt idx="5039">
                  <c:v>50.4</c:v>
                </c:pt>
                <c:pt idx="5040">
                  <c:v>50.410000000000004</c:v>
                </c:pt>
                <c:pt idx="5041">
                  <c:v>50.42</c:v>
                </c:pt>
                <c:pt idx="5042">
                  <c:v>50.43</c:v>
                </c:pt>
                <c:pt idx="5043">
                  <c:v>50.44</c:v>
                </c:pt>
                <c:pt idx="5044">
                  <c:v>50.45</c:v>
                </c:pt>
                <c:pt idx="5045">
                  <c:v>50.46</c:v>
                </c:pt>
                <c:pt idx="5046">
                  <c:v>50.47</c:v>
                </c:pt>
                <c:pt idx="5047">
                  <c:v>50.480000000000004</c:v>
                </c:pt>
                <c:pt idx="5048">
                  <c:v>50.49</c:v>
                </c:pt>
                <c:pt idx="5049">
                  <c:v>50.5</c:v>
                </c:pt>
                <c:pt idx="5050">
                  <c:v>50.51</c:v>
                </c:pt>
                <c:pt idx="5051">
                  <c:v>50.52</c:v>
                </c:pt>
                <c:pt idx="5052">
                  <c:v>50.53</c:v>
                </c:pt>
                <c:pt idx="5053">
                  <c:v>50.54</c:v>
                </c:pt>
                <c:pt idx="5054">
                  <c:v>50.550000000000004</c:v>
                </c:pt>
                <c:pt idx="5055">
                  <c:v>50.56</c:v>
                </c:pt>
                <c:pt idx="5056">
                  <c:v>50.57</c:v>
                </c:pt>
                <c:pt idx="5057">
                  <c:v>50.58</c:v>
                </c:pt>
                <c:pt idx="5058">
                  <c:v>50.59</c:v>
                </c:pt>
                <c:pt idx="5059">
                  <c:v>50.6</c:v>
                </c:pt>
                <c:pt idx="5060">
                  <c:v>50.61</c:v>
                </c:pt>
                <c:pt idx="5061">
                  <c:v>50.620000000000005</c:v>
                </c:pt>
                <c:pt idx="5062">
                  <c:v>50.63</c:v>
                </c:pt>
                <c:pt idx="5063">
                  <c:v>50.64</c:v>
                </c:pt>
                <c:pt idx="5064">
                  <c:v>50.65</c:v>
                </c:pt>
                <c:pt idx="5065">
                  <c:v>50.660000000000004</c:v>
                </c:pt>
                <c:pt idx="5066">
                  <c:v>50.67</c:v>
                </c:pt>
                <c:pt idx="5067">
                  <c:v>50.68</c:v>
                </c:pt>
                <c:pt idx="5068">
                  <c:v>50.69</c:v>
                </c:pt>
                <c:pt idx="5069">
                  <c:v>50.7</c:v>
                </c:pt>
                <c:pt idx="5070">
                  <c:v>50.71</c:v>
                </c:pt>
                <c:pt idx="5071">
                  <c:v>50.72</c:v>
                </c:pt>
                <c:pt idx="5072">
                  <c:v>50.730000000000004</c:v>
                </c:pt>
                <c:pt idx="5073">
                  <c:v>50.74</c:v>
                </c:pt>
                <c:pt idx="5074">
                  <c:v>50.75</c:v>
                </c:pt>
                <c:pt idx="5075">
                  <c:v>50.76</c:v>
                </c:pt>
                <c:pt idx="5076">
                  <c:v>50.77</c:v>
                </c:pt>
                <c:pt idx="5077">
                  <c:v>50.78</c:v>
                </c:pt>
                <c:pt idx="5078">
                  <c:v>50.79</c:v>
                </c:pt>
                <c:pt idx="5079">
                  <c:v>50.800000000000004</c:v>
                </c:pt>
                <c:pt idx="5080">
                  <c:v>50.81</c:v>
                </c:pt>
                <c:pt idx="5081">
                  <c:v>50.82</c:v>
                </c:pt>
                <c:pt idx="5082">
                  <c:v>50.83</c:v>
                </c:pt>
                <c:pt idx="5083">
                  <c:v>50.84</c:v>
                </c:pt>
                <c:pt idx="5084">
                  <c:v>50.85</c:v>
                </c:pt>
                <c:pt idx="5085">
                  <c:v>50.86</c:v>
                </c:pt>
                <c:pt idx="5086">
                  <c:v>50.870000000000005</c:v>
                </c:pt>
                <c:pt idx="5087">
                  <c:v>50.88</c:v>
                </c:pt>
                <c:pt idx="5088">
                  <c:v>50.89</c:v>
                </c:pt>
                <c:pt idx="5089">
                  <c:v>50.9</c:v>
                </c:pt>
                <c:pt idx="5090">
                  <c:v>50.910000000000004</c:v>
                </c:pt>
                <c:pt idx="5091">
                  <c:v>50.92</c:v>
                </c:pt>
                <c:pt idx="5092">
                  <c:v>50.93</c:v>
                </c:pt>
                <c:pt idx="5093">
                  <c:v>50.94</c:v>
                </c:pt>
                <c:pt idx="5094">
                  <c:v>50.95</c:v>
                </c:pt>
                <c:pt idx="5095">
                  <c:v>50.96</c:v>
                </c:pt>
                <c:pt idx="5096">
                  <c:v>50.97</c:v>
                </c:pt>
                <c:pt idx="5097">
                  <c:v>50.980000000000004</c:v>
                </c:pt>
                <c:pt idx="5098">
                  <c:v>50.99</c:v>
                </c:pt>
                <c:pt idx="5099">
                  <c:v>51</c:v>
                </c:pt>
                <c:pt idx="5100">
                  <c:v>51.01</c:v>
                </c:pt>
                <c:pt idx="5101">
                  <c:v>51.02</c:v>
                </c:pt>
                <c:pt idx="5102">
                  <c:v>51.03</c:v>
                </c:pt>
                <c:pt idx="5103">
                  <c:v>51.04</c:v>
                </c:pt>
                <c:pt idx="5104">
                  <c:v>51.050000000000004</c:v>
                </c:pt>
                <c:pt idx="5105">
                  <c:v>51.06</c:v>
                </c:pt>
                <c:pt idx="5106">
                  <c:v>51.07</c:v>
                </c:pt>
                <c:pt idx="5107">
                  <c:v>51.08</c:v>
                </c:pt>
                <c:pt idx="5108">
                  <c:v>51.09</c:v>
                </c:pt>
                <c:pt idx="5109">
                  <c:v>51.1</c:v>
                </c:pt>
                <c:pt idx="5110">
                  <c:v>51.11</c:v>
                </c:pt>
                <c:pt idx="5111">
                  <c:v>51.120000000000005</c:v>
                </c:pt>
                <c:pt idx="5112">
                  <c:v>51.13</c:v>
                </c:pt>
                <c:pt idx="5113">
                  <c:v>51.14</c:v>
                </c:pt>
                <c:pt idx="5114">
                  <c:v>51.15</c:v>
                </c:pt>
                <c:pt idx="5115">
                  <c:v>51.160000000000004</c:v>
                </c:pt>
                <c:pt idx="5116">
                  <c:v>51.17</c:v>
                </c:pt>
                <c:pt idx="5117">
                  <c:v>51.18</c:v>
                </c:pt>
                <c:pt idx="5118">
                  <c:v>51.19</c:v>
                </c:pt>
                <c:pt idx="5119">
                  <c:v>51.2</c:v>
                </c:pt>
                <c:pt idx="5120">
                  <c:v>51.21</c:v>
                </c:pt>
                <c:pt idx="5121">
                  <c:v>51.22</c:v>
                </c:pt>
                <c:pt idx="5122">
                  <c:v>51.230000000000004</c:v>
                </c:pt>
                <c:pt idx="5123">
                  <c:v>51.24</c:v>
                </c:pt>
                <c:pt idx="5124">
                  <c:v>51.25</c:v>
                </c:pt>
                <c:pt idx="5125">
                  <c:v>51.26</c:v>
                </c:pt>
                <c:pt idx="5126">
                  <c:v>51.27</c:v>
                </c:pt>
                <c:pt idx="5127">
                  <c:v>51.28</c:v>
                </c:pt>
                <c:pt idx="5128">
                  <c:v>51.29</c:v>
                </c:pt>
                <c:pt idx="5129">
                  <c:v>51.300000000000004</c:v>
                </c:pt>
                <c:pt idx="5130">
                  <c:v>51.31</c:v>
                </c:pt>
                <c:pt idx="5131">
                  <c:v>51.32</c:v>
                </c:pt>
                <c:pt idx="5132">
                  <c:v>51.33</c:v>
                </c:pt>
                <c:pt idx="5133">
                  <c:v>51.34</c:v>
                </c:pt>
                <c:pt idx="5134">
                  <c:v>51.35</c:v>
                </c:pt>
                <c:pt idx="5135">
                  <c:v>51.36</c:v>
                </c:pt>
                <c:pt idx="5136">
                  <c:v>51.370000000000005</c:v>
                </c:pt>
                <c:pt idx="5137">
                  <c:v>51.38</c:v>
                </c:pt>
                <c:pt idx="5138">
                  <c:v>51.39</c:v>
                </c:pt>
                <c:pt idx="5139">
                  <c:v>51.4</c:v>
                </c:pt>
                <c:pt idx="5140">
                  <c:v>51.410000000000004</c:v>
                </c:pt>
                <c:pt idx="5141">
                  <c:v>51.42</c:v>
                </c:pt>
                <c:pt idx="5142">
                  <c:v>51.43</c:v>
                </c:pt>
                <c:pt idx="5143">
                  <c:v>51.44</c:v>
                </c:pt>
                <c:pt idx="5144">
                  <c:v>51.45</c:v>
                </c:pt>
                <c:pt idx="5145">
                  <c:v>51.46</c:v>
                </c:pt>
                <c:pt idx="5146">
                  <c:v>51.47</c:v>
                </c:pt>
                <c:pt idx="5147">
                  <c:v>51.480000000000004</c:v>
                </c:pt>
                <c:pt idx="5148">
                  <c:v>51.49</c:v>
                </c:pt>
                <c:pt idx="5149">
                  <c:v>51.5</c:v>
                </c:pt>
                <c:pt idx="5150">
                  <c:v>51.51</c:v>
                </c:pt>
                <c:pt idx="5151">
                  <c:v>51.52</c:v>
                </c:pt>
                <c:pt idx="5152">
                  <c:v>51.53</c:v>
                </c:pt>
                <c:pt idx="5153">
                  <c:v>51.54</c:v>
                </c:pt>
                <c:pt idx="5154">
                  <c:v>51.550000000000004</c:v>
                </c:pt>
                <c:pt idx="5155">
                  <c:v>51.56</c:v>
                </c:pt>
                <c:pt idx="5156">
                  <c:v>51.57</c:v>
                </c:pt>
                <c:pt idx="5157">
                  <c:v>51.58</c:v>
                </c:pt>
                <c:pt idx="5158">
                  <c:v>51.59</c:v>
                </c:pt>
                <c:pt idx="5159">
                  <c:v>51.6</c:v>
                </c:pt>
                <c:pt idx="5160">
                  <c:v>51.61</c:v>
                </c:pt>
                <c:pt idx="5161">
                  <c:v>51.620000000000005</c:v>
                </c:pt>
                <c:pt idx="5162">
                  <c:v>51.63</c:v>
                </c:pt>
                <c:pt idx="5163">
                  <c:v>51.64</c:v>
                </c:pt>
                <c:pt idx="5164">
                  <c:v>51.65</c:v>
                </c:pt>
                <c:pt idx="5165">
                  <c:v>51.660000000000004</c:v>
                </c:pt>
                <c:pt idx="5166">
                  <c:v>51.67</c:v>
                </c:pt>
                <c:pt idx="5167">
                  <c:v>51.68</c:v>
                </c:pt>
                <c:pt idx="5168">
                  <c:v>51.69</c:v>
                </c:pt>
                <c:pt idx="5169">
                  <c:v>51.7</c:v>
                </c:pt>
                <c:pt idx="5170">
                  <c:v>51.71</c:v>
                </c:pt>
                <c:pt idx="5171">
                  <c:v>51.72</c:v>
                </c:pt>
                <c:pt idx="5172">
                  <c:v>51.730000000000004</c:v>
                </c:pt>
                <c:pt idx="5173">
                  <c:v>51.74</c:v>
                </c:pt>
                <c:pt idx="5174">
                  <c:v>51.75</c:v>
                </c:pt>
                <c:pt idx="5175">
                  <c:v>51.76</c:v>
                </c:pt>
                <c:pt idx="5176">
                  <c:v>51.77</c:v>
                </c:pt>
                <c:pt idx="5177">
                  <c:v>51.78</c:v>
                </c:pt>
                <c:pt idx="5178">
                  <c:v>51.79</c:v>
                </c:pt>
                <c:pt idx="5179">
                  <c:v>51.800000000000004</c:v>
                </c:pt>
                <c:pt idx="5180">
                  <c:v>51.81</c:v>
                </c:pt>
                <c:pt idx="5181">
                  <c:v>51.82</c:v>
                </c:pt>
                <c:pt idx="5182">
                  <c:v>51.83</c:v>
                </c:pt>
                <c:pt idx="5183">
                  <c:v>51.84</c:v>
                </c:pt>
                <c:pt idx="5184">
                  <c:v>51.85</c:v>
                </c:pt>
                <c:pt idx="5185">
                  <c:v>51.86</c:v>
                </c:pt>
                <c:pt idx="5186">
                  <c:v>51.870000000000005</c:v>
                </c:pt>
                <c:pt idx="5187">
                  <c:v>51.88</c:v>
                </c:pt>
                <c:pt idx="5188">
                  <c:v>51.89</c:v>
                </c:pt>
                <c:pt idx="5189">
                  <c:v>51.9</c:v>
                </c:pt>
                <c:pt idx="5190">
                  <c:v>51.910000000000004</c:v>
                </c:pt>
                <c:pt idx="5191">
                  <c:v>51.92</c:v>
                </c:pt>
                <c:pt idx="5192">
                  <c:v>51.93</c:v>
                </c:pt>
                <c:pt idx="5193">
                  <c:v>51.94</c:v>
                </c:pt>
                <c:pt idx="5194">
                  <c:v>51.95</c:v>
                </c:pt>
                <c:pt idx="5195">
                  <c:v>51.96</c:v>
                </c:pt>
                <c:pt idx="5196">
                  <c:v>51.97</c:v>
                </c:pt>
                <c:pt idx="5197">
                  <c:v>51.980000000000004</c:v>
                </c:pt>
                <c:pt idx="5198">
                  <c:v>51.99</c:v>
                </c:pt>
                <c:pt idx="5199">
                  <c:v>52</c:v>
                </c:pt>
                <c:pt idx="5200">
                  <c:v>52.01</c:v>
                </c:pt>
                <c:pt idx="5201">
                  <c:v>52.02</c:v>
                </c:pt>
                <c:pt idx="5202">
                  <c:v>52.03</c:v>
                </c:pt>
                <c:pt idx="5203">
                  <c:v>52.04</c:v>
                </c:pt>
                <c:pt idx="5204">
                  <c:v>52.050000000000004</c:v>
                </c:pt>
                <c:pt idx="5205">
                  <c:v>52.06</c:v>
                </c:pt>
                <c:pt idx="5206">
                  <c:v>52.07</c:v>
                </c:pt>
                <c:pt idx="5207">
                  <c:v>52.08</c:v>
                </c:pt>
                <c:pt idx="5208">
                  <c:v>52.09</c:v>
                </c:pt>
                <c:pt idx="5209">
                  <c:v>52.1</c:v>
                </c:pt>
                <c:pt idx="5210">
                  <c:v>52.11</c:v>
                </c:pt>
                <c:pt idx="5211">
                  <c:v>52.120000000000005</c:v>
                </c:pt>
                <c:pt idx="5212">
                  <c:v>52.13</c:v>
                </c:pt>
                <c:pt idx="5213">
                  <c:v>52.14</c:v>
                </c:pt>
                <c:pt idx="5214">
                  <c:v>52.15</c:v>
                </c:pt>
                <c:pt idx="5215">
                  <c:v>52.160000000000004</c:v>
                </c:pt>
                <c:pt idx="5216">
                  <c:v>52.17</c:v>
                </c:pt>
                <c:pt idx="5217">
                  <c:v>52.18</c:v>
                </c:pt>
                <c:pt idx="5218">
                  <c:v>52.19</c:v>
                </c:pt>
                <c:pt idx="5219">
                  <c:v>52.2</c:v>
                </c:pt>
                <c:pt idx="5220">
                  <c:v>52.21</c:v>
                </c:pt>
                <c:pt idx="5221">
                  <c:v>52.22</c:v>
                </c:pt>
                <c:pt idx="5222">
                  <c:v>52.230000000000004</c:v>
                </c:pt>
                <c:pt idx="5223">
                  <c:v>52.24</c:v>
                </c:pt>
                <c:pt idx="5224">
                  <c:v>52.25</c:v>
                </c:pt>
                <c:pt idx="5225">
                  <c:v>52.26</c:v>
                </c:pt>
                <c:pt idx="5226">
                  <c:v>52.27</c:v>
                </c:pt>
                <c:pt idx="5227">
                  <c:v>52.28</c:v>
                </c:pt>
                <c:pt idx="5228">
                  <c:v>52.29</c:v>
                </c:pt>
                <c:pt idx="5229">
                  <c:v>52.300000000000004</c:v>
                </c:pt>
                <c:pt idx="5230">
                  <c:v>52.31</c:v>
                </c:pt>
                <c:pt idx="5231">
                  <c:v>52.32</c:v>
                </c:pt>
                <c:pt idx="5232">
                  <c:v>52.33</c:v>
                </c:pt>
                <c:pt idx="5233">
                  <c:v>52.34</c:v>
                </c:pt>
                <c:pt idx="5234">
                  <c:v>52.35</c:v>
                </c:pt>
                <c:pt idx="5235">
                  <c:v>52.36</c:v>
                </c:pt>
                <c:pt idx="5236">
                  <c:v>52.370000000000005</c:v>
                </c:pt>
                <c:pt idx="5237">
                  <c:v>52.38</c:v>
                </c:pt>
                <c:pt idx="5238">
                  <c:v>52.39</c:v>
                </c:pt>
                <c:pt idx="5239">
                  <c:v>52.4</c:v>
                </c:pt>
                <c:pt idx="5240">
                  <c:v>52.410000000000004</c:v>
                </c:pt>
                <c:pt idx="5241">
                  <c:v>52.42</c:v>
                </c:pt>
                <c:pt idx="5242">
                  <c:v>52.43</c:v>
                </c:pt>
                <c:pt idx="5243">
                  <c:v>52.44</c:v>
                </c:pt>
                <c:pt idx="5244">
                  <c:v>52.45</c:v>
                </c:pt>
                <c:pt idx="5245">
                  <c:v>52.46</c:v>
                </c:pt>
                <c:pt idx="5246">
                  <c:v>52.47</c:v>
                </c:pt>
                <c:pt idx="5247">
                  <c:v>52.480000000000004</c:v>
                </c:pt>
                <c:pt idx="5248">
                  <c:v>52.49</c:v>
                </c:pt>
                <c:pt idx="5249">
                  <c:v>52.5</c:v>
                </c:pt>
                <c:pt idx="5250">
                  <c:v>52.51</c:v>
                </c:pt>
                <c:pt idx="5251">
                  <c:v>52.52</c:v>
                </c:pt>
                <c:pt idx="5252">
                  <c:v>52.53</c:v>
                </c:pt>
                <c:pt idx="5253">
                  <c:v>52.54</c:v>
                </c:pt>
                <c:pt idx="5254">
                  <c:v>52.550000000000004</c:v>
                </c:pt>
                <c:pt idx="5255">
                  <c:v>52.56</c:v>
                </c:pt>
                <c:pt idx="5256">
                  <c:v>52.57</c:v>
                </c:pt>
                <c:pt idx="5257">
                  <c:v>52.58</c:v>
                </c:pt>
                <c:pt idx="5258">
                  <c:v>52.59</c:v>
                </c:pt>
                <c:pt idx="5259">
                  <c:v>52.6</c:v>
                </c:pt>
                <c:pt idx="5260">
                  <c:v>52.61</c:v>
                </c:pt>
                <c:pt idx="5261">
                  <c:v>52.620000000000005</c:v>
                </c:pt>
                <c:pt idx="5262">
                  <c:v>52.63</c:v>
                </c:pt>
                <c:pt idx="5263">
                  <c:v>52.64</c:v>
                </c:pt>
                <c:pt idx="5264">
                  <c:v>52.65</c:v>
                </c:pt>
                <c:pt idx="5265">
                  <c:v>52.660000000000004</c:v>
                </c:pt>
                <c:pt idx="5266">
                  <c:v>52.67</c:v>
                </c:pt>
                <c:pt idx="5267">
                  <c:v>52.68</c:v>
                </c:pt>
                <c:pt idx="5268">
                  <c:v>52.69</c:v>
                </c:pt>
                <c:pt idx="5269">
                  <c:v>52.7</c:v>
                </c:pt>
                <c:pt idx="5270">
                  <c:v>52.71</c:v>
                </c:pt>
                <c:pt idx="5271">
                  <c:v>52.72</c:v>
                </c:pt>
                <c:pt idx="5272">
                  <c:v>52.730000000000004</c:v>
                </c:pt>
                <c:pt idx="5273">
                  <c:v>52.74</c:v>
                </c:pt>
                <c:pt idx="5274">
                  <c:v>52.75</c:v>
                </c:pt>
                <c:pt idx="5275">
                  <c:v>52.76</c:v>
                </c:pt>
                <c:pt idx="5276">
                  <c:v>52.77</c:v>
                </c:pt>
                <c:pt idx="5277">
                  <c:v>52.78</c:v>
                </c:pt>
                <c:pt idx="5278">
                  <c:v>52.79</c:v>
                </c:pt>
                <c:pt idx="5279">
                  <c:v>52.800000000000004</c:v>
                </c:pt>
                <c:pt idx="5280">
                  <c:v>52.81</c:v>
                </c:pt>
                <c:pt idx="5281">
                  <c:v>52.82</c:v>
                </c:pt>
                <c:pt idx="5282">
                  <c:v>52.83</c:v>
                </c:pt>
                <c:pt idx="5283">
                  <c:v>52.84</c:v>
                </c:pt>
                <c:pt idx="5284">
                  <c:v>52.85</c:v>
                </c:pt>
                <c:pt idx="5285">
                  <c:v>52.86</c:v>
                </c:pt>
                <c:pt idx="5286">
                  <c:v>52.870000000000005</c:v>
                </c:pt>
                <c:pt idx="5287">
                  <c:v>52.88</c:v>
                </c:pt>
                <c:pt idx="5288">
                  <c:v>52.89</c:v>
                </c:pt>
                <c:pt idx="5289">
                  <c:v>52.9</c:v>
                </c:pt>
                <c:pt idx="5290">
                  <c:v>52.910000000000004</c:v>
                </c:pt>
                <c:pt idx="5291">
                  <c:v>52.92</c:v>
                </c:pt>
                <c:pt idx="5292">
                  <c:v>52.93</c:v>
                </c:pt>
                <c:pt idx="5293">
                  <c:v>52.94</c:v>
                </c:pt>
                <c:pt idx="5294">
                  <c:v>52.95</c:v>
                </c:pt>
                <c:pt idx="5295">
                  <c:v>52.96</c:v>
                </c:pt>
                <c:pt idx="5296">
                  <c:v>52.97</c:v>
                </c:pt>
                <c:pt idx="5297">
                  <c:v>52.980000000000004</c:v>
                </c:pt>
                <c:pt idx="5298">
                  <c:v>52.99</c:v>
                </c:pt>
                <c:pt idx="5299">
                  <c:v>53</c:v>
                </c:pt>
                <c:pt idx="5300">
                  <c:v>53.01</c:v>
                </c:pt>
                <c:pt idx="5301">
                  <c:v>53.02</c:v>
                </c:pt>
                <c:pt idx="5302">
                  <c:v>53.03</c:v>
                </c:pt>
                <c:pt idx="5303">
                  <c:v>53.04</c:v>
                </c:pt>
                <c:pt idx="5304">
                  <c:v>53.050000000000004</c:v>
                </c:pt>
                <c:pt idx="5305">
                  <c:v>53.06</c:v>
                </c:pt>
                <c:pt idx="5306">
                  <c:v>53.07</c:v>
                </c:pt>
                <c:pt idx="5307">
                  <c:v>53.08</c:v>
                </c:pt>
                <c:pt idx="5308">
                  <c:v>53.09</c:v>
                </c:pt>
                <c:pt idx="5309">
                  <c:v>53.1</c:v>
                </c:pt>
                <c:pt idx="5310">
                  <c:v>53.11</c:v>
                </c:pt>
                <c:pt idx="5311">
                  <c:v>53.120000000000005</c:v>
                </c:pt>
                <c:pt idx="5312">
                  <c:v>53.13</c:v>
                </c:pt>
                <c:pt idx="5313">
                  <c:v>53.14</c:v>
                </c:pt>
                <c:pt idx="5314">
                  <c:v>53.15</c:v>
                </c:pt>
                <c:pt idx="5315">
                  <c:v>53.160000000000004</c:v>
                </c:pt>
                <c:pt idx="5316">
                  <c:v>53.17</c:v>
                </c:pt>
                <c:pt idx="5317">
                  <c:v>53.18</c:v>
                </c:pt>
                <c:pt idx="5318">
                  <c:v>53.19</c:v>
                </c:pt>
                <c:pt idx="5319">
                  <c:v>53.2</c:v>
                </c:pt>
                <c:pt idx="5320">
                  <c:v>53.21</c:v>
                </c:pt>
                <c:pt idx="5321">
                  <c:v>53.22</c:v>
                </c:pt>
                <c:pt idx="5322">
                  <c:v>53.230000000000004</c:v>
                </c:pt>
                <c:pt idx="5323">
                  <c:v>53.24</c:v>
                </c:pt>
                <c:pt idx="5324">
                  <c:v>53.25</c:v>
                </c:pt>
                <c:pt idx="5325">
                  <c:v>53.26</c:v>
                </c:pt>
                <c:pt idx="5326">
                  <c:v>53.27</c:v>
                </c:pt>
                <c:pt idx="5327">
                  <c:v>53.28</c:v>
                </c:pt>
                <c:pt idx="5328">
                  <c:v>53.29</c:v>
                </c:pt>
                <c:pt idx="5329">
                  <c:v>53.300000000000004</c:v>
                </c:pt>
                <c:pt idx="5330">
                  <c:v>53.31</c:v>
                </c:pt>
                <c:pt idx="5331">
                  <c:v>53.32</c:v>
                </c:pt>
                <c:pt idx="5332">
                  <c:v>53.33</c:v>
                </c:pt>
                <c:pt idx="5333">
                  <c:v>53.34</c:v>
                </c:pt>
                <c:pt idx="5334">
                  <c:v>53.35</c:v>
                </c:pt>
                <c:pt idx="5335">
                  <c:v>53.36</c:v>
                </c:pt>
                <c:pt idx="5336">
                  <c:v>53.370000000000005</c:v>
                </c:pt>
                <c:pt idx="5337">
                  <c:v>53.38</c:v>
                </c:pt>
                <c:pt idx="5338">
                  <c:v>53.39</c:v>
                </c:pt>
                <c:pt idx="5339">
                  <c:v>53.4</c:v>
                </c:pt>
                <c:pt idx="5340">
                  <c:v>53.410000000000004</c:v>
                </c:pt>
                <c:pt idx="5341">
                  <c:v>53.42</c:v>
                </c:pt>
                <c:pt idx="5342">
                  <c:v>53.43</c:v>
                </c:pt>
                <c:pt idx="5343">
                  <c:v>53.44</c:v>
                </c:pt>
                <c:pt idx="5344">
                  <c:v>53.45</c:v>
                </c:pt>
                <c:pt idx="5345">
                  <c:v>53.46</c:v>
                </c:pt>
                <c:pt idx="5346">
                  <c:v>53.47</c:v>
                </c:pt>
                <c:pt idx="5347">
                  <c:v>53.480000000000004</c:v>
                </c:pt>
                <c:pt idx="5348">
                  <c:v>53.49</c:v>
                </c:pt>
                <c:pt idx="5349">
                  <c:v>53.5</c:v>
                </c:pt>
                <c:pt idx="5350">
                  <c:v>53.51</c:v>
                </c:pt>
                <c:pt idx="5351">
                  <c:v>53.52</c:v>
                </c:pt>
                <c:pt idx="5352">
                  <c:v>53.53</c:v>
                </c:pt>
                <c:pt idx="5353">
                  <c:v>53.54</c:v>
                </c:pt>
                <c:pt idx="5354">
                  <c:v>53.550000000000004</c:v>
                </c:pt>
                <c:pt idx="5355">
                  <c:v>53.56</c:v>
                </c:pt>
                <c:pt idx="5356">
                  <c:v>53.57</c:v>
                </c:pt>
                <c:pt idx="5357">
                  <c:v>53.58</c:v>
                </c:pt>
                <c:pt idx="5358">
                  <c:v>53.59</c:v>
                </c:pt>
                <c:pt idx="5359">
                  <c:v>53.6</c:v>
                </c:pt>
                <c:pt idx="5360">
                  <c:v>53.61</c:v>
                </c:pt>
                <c:pt idx="5361">
                  <c:v>53.620000000000005</c:v>
                </c:pt>
                <c:pt idx="5362">
                  <c:v>53.63</c:v>
                </c:pt>
                <c:pt idx="5363">
                  <c:v>53.64</c:v>
                </c:pt>
                <c:pt idx="5364">
                  <c:v>53.65</c:v>
                </c:pt>
                <c:pt idx="5365">
                  <c:v>53.660000000000004</c:v>
                </c:pt>
                <c:pt idx="5366">
                  <c:v>53.67</c:v>
                </c:pt>
                <c:pt idx="5367">
                  <c:v>53.68</c:v>
                </c:pt>
                <c:pt idx="5368">
                  <c:v>53.69</c:v>
                </c:pt>
                <c:pt idx="5369">
                  <c:v>53.7</c:v>
                </c:pt>
                <c:pt idx="5370">
                  <c:v>53.71</c:v>
                </c:pt>
                <c:pt idx="5371">
                  <c:v>53.72</c:v>
                </c:pt>
                <c:pt idx="5372">
                  <c:v>53.730000000000004</c:v>
                </c:pt>
                <c:pt idx="5373">
                  <c:v>53.74</c:v>
                </c:pt>
                <c:pt idx="5374">
                  <c:v>53.75</c:v>
                </c:pt>
                <c:pt idx="5375">
                  <c:v>53.76</c:v>
                </c:pt>
                <c:pt idx="5376">
                  <c:v>53.77</c:v>
                </c:pt>
                <c:pt idx="5377">
                  <c:v>53.78</c:v>
                </c:pt>
                <c:pt idx="5378">
                  <c:v>53.79</c:v>
                </c:pt>
                <c:pt idx="5379">
                  <c:v>53.800000000000004</c:v>
                </c:pt>
                <c:pt idx="5380">
                  <c:v>53.81</c:v>
                </c:pt>
                <c:pt idx="5381">
                  <c:v>53.82</c:v>
                </c:pt>
                <c:pt idx="5382">
                  <c:v>53.83</c:v>
                </c:pt>
                <c:pt idx="5383">
                  <c:v>53.84</c:v>
                </c:pt>
                <c:pt idx="5384">
                  <c:v>53.85</c:v>
                </c:pt>
                <c:pt idx="5385">
                  <c:v>53.86</c:v>
                </c:pt>
                <c:pt idx="5386">
                  <c:v>53.870000000000005</c:v>
                </c:pt>
                <c:pt idx="5387">
                  <c:v>53.88</c:v>
                </c:pt>
                <c:pt idx="5388">
                  <c:v>53.89</c:v>
                </c:pt>
                <c:pt idx="5389">
                  <c:v>53.9</c:v>
                </c:pt>
                <c:pt idx="5390">
                  <c:v>53.910000000000004</c:v>
                </c:pt>
                <c:pt idx="5391">
                  <c:v>53.92</c:v>
                </c:pt>
                <c:pt idx="5392">
                  <c:v>53.93</c:v>
                </c:pt>
                <c:pt idx="5393">
                  <c:v>53.94</c:v>
                </c:pt>
                <c:pt idx="5394">
                  <c:v>53.95</c:v>
                </c:pt>
                <c:pt idx="5395">
                  <c:v>53.96</c:v>
                </c:pt>
                <c:pt idx="5396">
                  <c:v>53.97</c:v>
                </c:pt>
                <c:pt idx="5397">
                  <c:v>53.980000000000004</c:v>
                </c:pt>
                <c:pt idx="5398">
                  <c:v>53.99</c:v>
                </c:pt>
                <c:pt idx="5399">
                  <c:v>54</c:v>
                </c:pt>
                <c:pt idx="5400">
                  <c:v>54.01</c:v>
                </c:pt>
                <c:pt idx="5401">
                  <c:v>54.02</c:v>
                </c:pt>
                <c:pt idx="5402">
                  <c:v>54.03</c:v>
                </c:pt>
                <c:pt idx="5403">
                  <c:v>54.04</c:v>
                </c:pt>
                <c:pt idx="5404">
                  <c:v>54.050000000000004</c:v>
                </c:pt>
                <c:pt idx="5405">
                  <c:v>54.06</c:v>
                </c:pt>
                <c:pt idx="5406">
                  <c:v>54.07</c:v>
                </c:pt>
                <c:pt idx="5407">
                  <c:v>54.08</c:v>
                </c:pt>
                <c:pt idx="5408">
                  <c:v>54.09</c:v>
                </c:pt>
                <c:pt idx="5409">
                  <c:v>54.1</c:v>
                </c:pt>
                <c:pt idx="5410">
                  <c:v>54.11</c:v>
                </c:pt>
                <c:pt idx="5411">
                  <c:v>54.120000000000005</c:v>
                </c:pt>
                <c:pt idx="5412">
                  <c:v>54.13</c:v>
                </c:pt>
                <c:pt idx="5413">
                  <c:v>54.14</c:v>
                </c:pt>
                <c:pt idx="5414">
                  <c:v>54.15</c:v>
                </c:pt>
                <c:pt idx="5415">
                  <c:v>54.160000000000004</c:v>
                </c:pt>
                <c:pt idx="5416">
                  <c:v>54.17</c:v>
                </c:pt>
                <c:pt idx="5417">
                  <c:v>54.18</c:v>
                </c:pt>
                <c:pt idx="5418">
                  <c:v>54.19</c:v>
                </c:pt>
                <c:pt idx="5419">
                  <c:v>54.2</c:v>
                </c:pt>
                <c:pt idx="5420">
                  <c:v>54.21</c:v>
                </c:pt>
                <c:pt idx="5421">
                  <c:v>54.22</c:v>
                </c:pt>
                <c:pt idx="5422">
                  <c:v>54.230000000000004</c:v>
                </c:pt>
                <c:pt idx="5423">
                  <c:v>54.24</c:v>
                </c:pt>
                <c:pt idx="5424">
                  <c:v>54.25</c:v>
                </c:pt>
                <c:pt idx="5425">
                  <c:v>54.26</c:v>
                </c:pt>
                <c:pt idx="5426">
                  <c:v>54.27</c:v>
                </c:pt>
                <c:pt idx="5427">
                  <c:v>54.28</c:v>
                </c:pt>
                <c:pt idx="5428">
                  <c:v>54.29</c:v>
                </c:pt>
                <c:pt idx="5429">
                  <c:v>54.300000000000004</c:v>
                </c:pt>
                <c:pt idx="5430">
                  <c:v>54.31</c:v>
                </c:pt>
                <c:pt idx="5431">
                  <c:v>54.32</c:v>
                </c:pt>
                <c:pt idx="5432">
                  <c:v>54.33</c:v>
                </c:pt>
                <c:pt idx="5433">
                  <c:v>54.34</c:v>
                </c:pt>
                <c:pt idx="5434">
                  <c:v>54.35</c:v>
                </c:pt>
                <c:pt idx="5435">
                  <c:v>54.36</c:v>
                </c:pt>
                <c:pt idx="5436">
                  <c:v>54.370000000000005</c:v>
                </c:pt>
                <c:pt idx="5437">
                  <c:v>54.38</c:v>
                </c:pt>
                <c:pt idx="5438">
                  <c:v>54.39</c:v>
                </c:pt>
                <c:pt idx="5439">
                  <c:v>54.4</c:v>
                </c:pt>
                <c:pt idx="5440">
                  <c:v>54.410000000000004</c:v>
                </c:pt>
                <c:pt idx="5441">
                  <c:v>54.42</c:v>
                </c:pt>
                <c:pt idx="5442">
                  <c:v>54.43</c:v>
                </c:pt>
                <c:pt idx="5443">
                  <c:v>54.44</c:v>
                </c:pt>
                <c:pt idx="5444">
                  <c:v>54.45</c:v>
                </c:pt>
                <c:pt idx="5445">
                  <c:v>54.46</c:v>
                </c:pt>
                <c:pt idx="5446">
                  <c:v>54.47</c:v>
                </c:pt>
                <c:pt idx="5447">
                  <c:v>54.480000000000004</c:v>
                </c:pt>
                <c:pt idx="5448">
                  <c:v>54.49</c:v>
                </c:pt>
                <c:pt idx="5449">
                  <c:v>54.5</c:v>
                </c:pt>
                <c:pt idx="5450">
                  <c:v>54.51</c:v>
                </c:pt>
                <c:pt idx="5451">
                  <c:v>54.52</c:v>
                </c:pt>
                <c:pt idx="5452">
                  <c:v>54.53</c:v>
                </c:pt>
                <c:pt idx="5453">
                  <c:v>54.54</c:v>
                </c:pt>
                <c:pt idx="5454">
                  <c:v>54.550000000000004</c:v>
                </c:pt>
                <c:pt idx="5455">
                  <c:v>54.56</c:v>
                </c:pt>
                <c:pt idx="5456">
                  <c:v>54.57</c:v>
                </c:pt>
                <c:pt idx="5457">
                  <c:v>54.58</c:v>
                </c:pt>
                <c:pt idx="5458">
                  <c:v>54.59</c:v>
                </c:pt>
                <c:pt idx="5459">
                  <c:v>54.6</c:v>
                </c:pt>
                <c:pt idx="5460">
                  <c:v>54.61</c:v>
                </c:pt>
                <c:pt idx="5461">
                  <c:v>54.620000000000005</c:v>
                </c:pt>
                <c:pt idx="5462">
                  <c:v>54.63</c:v>
                </c:pt>
                <c:pt idx="5463">
                  <c:v>54.64</c:v>
                </c:pt>
                <c:pt idx="5464">
                  <c:v>54.65</c:v>
                </c:pt>
                <c:pt idx="5465">
                  <c:v>54.660000000000004</c:v>
                </c:pt>
                <c:pt idx="5466">
                  <c:v>54.67</c:v>
                </c:pt>
                <c:pt idx="5467">
                  <c:v>54.68</c:v>
                </c:pt>
                <c:pt idx="5468">
                  <c:v>54.69</c:v>
                </c:pt>
                <c:pt idx="5469">
                  <c:v>54.7</c:v>
                </c:pt>
                <c:pt idx="5470">
                  <c:v>54.71</c:v>
                </c:pt>
                <c:pt idx="5471">
                  <c:v>54.72</c:v>
                </c:pt>
                <c:pt idx="5472">
                  <c:v>54.730000000000004</c:v>
                </c:pt>
                <c:pt idx="5473">
                  <c:v>54.74</c:v>
                </c:pt>
                <c:pt idx="5474">
                  <c:v>54.75</c:v>
                </c:pt>
                <c:pt idx="5475">
                  <c:v>54.76</c:v>
                </c:pt>
                <c:pt idx="5476">
                  <c:v>54.77</c:v>
                </c:pt>
                <c:pt idx="5477">
                  <c:v>54.78</c:v>
                </c:pt>
                <c:pt idx="5478">
                  <c:v>54.79</c:v>
                </c:pt>
                <c:pt idx="5479">
                  <c:v>54.800000000000004</c:v>
                </c:pt>
                <c:pt idx="5480">
                  <c:v>54.81</c:v>
                </c:pt>
                <c:pt idx="5481">
                  <c:v>54.82</c:v>
                </c:pt>
                <c:pt idx="5482">
                  <c:v>54.83</c:v>
                </c:pt>
                <c:pt idx="5483">
                  <c:v>54.84</c:v>
                </c:pt>
                <c:pt idx="5484">
                  <c:v>54.85</c:v>
                </c:pt>
                <c:pt idx="5485">
                  <c:v>54.86</c:v>
                </c:pt>
                <c:pt idx="5486">
                  <c:v>54.870000000000005</c:v>
                </c:pt>
                <c:pt idx="5487">
                  <c:v>54.88</c:v>
                </c:pt>
                <c:pt idx="5488">
                  <c:v>54.89</c:v>
                </c:pt>
                <c:pt idx="5489">
                  <c:v>54.9</c:v>
                </c:pt>
                <c:pt idx="5490">
                  <c:v>54.910000000000004</c:v>
                </c:pt>
                <c:pt idx="5491">
                  <c:v>54.92</c:v>
                </c:pt>
                <c:pt idx="5492">
                  <c:v>54.93</c:v>
                </c:pt>
                <c:pt idx="5493">
                  <c:v>54.94</c:v>
                </c:pt>
                <c:pt idx="5494">
                  <c:v>54.95</c:v>
                </c:pt>
                <c:pt idx="5495">
                  <c:v>54.96</c:v>
                </c:pt>
                <c:pt idx="5496">
                  <c:v>54.97</c:v>
                </c:pt>
                <c:pt idx="5497">
                  <c:v>54.980000000000004</c:v>
                </c:pt>
                <c:pt idx="5498">
                  <c:v>54.99</c:v>
                </c:pt>
                <c:pt idx="5499">
                  <c:v>55</c:v>
                </c:pt>
                <c:pt idx="5500">
                  <c:v>55.01</c:v>
                </c:pt>
                <c:pt idx="5501">
                  <c:v>55.02</c:v>
                </c:pt>
                <c:pt idx="5502">
                  <c:v>55.03</c:v>
                </c:pt>
                <c:pt idx="5503">
                  <c:v>55.04</c:v>
                </c:pt>
                <c:pt idx="5504">
                  <c:v>55.050000000000004</c:v>
                </c:pt>
                <c:pt idx="5505">
                  <c:v>55.06</c:v>
                </c:pt>
                <c:pt idx="5506">
                  <c:v>55.07</c:v>
                </c:pt>
                <c:pt idx="5507">
                  <c:v>55.08</c:v>
                </c:pt>
                <c:pt idx="5508">
                  <c:v>55.09</c:v>
                </c:pt>
                <c:pt idx="5509">
                  <c:v>55.1</c:v>
                </c:pt>
                <c:pt idx="5510">
                  <c:v>55.11</c:v>
                </c:pt>
                <c:pt idx="5511">
                  <c:v>55.120000000000005</c:v>
                </c:pt>
                <c:pt idx="5512">
                  <c:v>55.13</c:v>
                </c:pt>
                <c:pt idx="5513">
                  <c:v>55.14</c:v>
                </c:pt>
                <c:pt idx="5514">
                  <c:v>55.15</c:v>
                </c:pt>
                <c:pt idx="5515">
                  <c:v>55.160000000000004</c:v>
                </c:pt>
                <c:pt idx="5516">
                  <c:v>55.17</c:v>
                </c:pt>
                <c:pt idx="5517">
                  <c:v>55.18</c:v>
                </c:pt>
                <c:pt idx="5518">
                  <c:v>55.19</c:v>
                </c:pt>
                <c:pt idx="5519">
                  <c:v>55.2</c:v>
                </c:pt>
                <c:pt idx="5520">
                  <c:v>55.21</c:v>
                </c:pt>
                <c:pt idx="5521">
                  <c:v>55.22</c:v>
                </c:pt>
                <c:pt idx="5522">
                  <c:v>55.230000000000004</c:v>
                </c:pt>
                <c:pt idx="5523">
                  <c:v>55.24</c:v>
                </c:pt>
                <c:pt idx="5524">
                  <c:v>55.25</c:v>
                </c:pt>
                <c:pt idx="5525">
                  <c:v>55.26</c:v>
                </c:pt>
                <c:pt idx="5526">
                  <c:v>55.27</c:v>
                </c:pt>
                <c:pt idx="5527">
                  <c:v>55.28</c:v>
                </c:pt>
                <c:pt idx="5528">
                  <c:v>55.29</c:v>
                </c:pt>
                <c:pt idx="5529">
                  <c:v>55.300000000000004</c:v>
                </c:pt>
                <c:pt idx="5530">
                  <c:v>55.31</c:v>
                </c:pt>
                <c:pt idx="5531">
                  <c:v>55.32</c:v>
                </c:pt>
                <c:pt idx="5532">
                  <c:v>55.33</c:v>
                </c:pt>
                <c:pt idx="5533">
                  <c:v>55.34</c:v>
                </c:pt>
                <c:pt idx="5534">
                  <c:v>55.35</c:v>
                </c:pt>
                <c:pt idx="5535">
                  <c:v>55.36</c:v>
                </c:pt>
                <c:pt idx="5536">
                  <c:v>55.370000000000005</c:v>
                </c:pt>
                <c:pt idx="5537">
                  <c:v>55.38</c:v>
                </c:pt>
                <c:pt idx="5538">
                  <c:v>55.39</c:v>
                </c:pt>
                <c:pt idx="5539">
                  <c:v>55.4</c:v>
                </c:pt>
                <c:pt idx="5540">
                  <c:v>55.410000000000004</c:v>
                </c:pt>
                <c:pt idx="5541">
                  <c:v>55.42</c:v>
                </c:pt>
                <c:pt idx="5542">
                  <c:v>55.43</c:v>
                </c:pt>
                <c:pt idx="5543">
                  <c:v>55.44</c:v>
                </c:pt>
                <c:pt idx="5544">
                  <c:v>55.45</c:v>
                </c:pt>
                <c:pt idx="5545">
                  <c:v>55.46</c:v>
                </c:pt>
                <c:pt idx="5546">
                  <c:v>55.47</c:v>
                </c:pt>
                <c:pt idx="5547">
                  <c:v>55.480000000000004</c:v>
                </c:pt>
                <c:pt idx="5548">
                  <c:v>55.49</c:v>
                </c:pt>
                <c:pt idx="5549">
                  <c:v>55.5</c:v>
                </c:pt>
                <c:pt idx="5550">
                  <c:v>55.51</c:v>
                </c:pt>
                <c:pt idx="5551">
                  <c:v>55.52</c:v>
                </c:pt>
                <c:pt idx="5552">
                  <c:v>55.53</c:v>
                </c:pt>
                <c:pt idx="5553">
                  <c:v>55.54</c:v>
                </c:pt>
                <c:pt idx="5554">
                  <c:v>55.550000000000004</c:v>
                </c:pt>
                <c:pt idx="5555">
                  <c:v>55.56</c:v>
                </c:pt>
                <c:pt idx="5556">
                  <c:v>55.57</c:v>
                </c:pt>
                <c:pt idx="5557">
                  <c:v>55.58</c:v>
                </c:pt>
                <c:pt idx="5558">
                  <c:v>55.59</c:v>
                </c:pt>
                <c:pt idx="5559">
                  <c:v>55.6</c:v>
                </c:pt>
                <c:pt idx="5560">
                  <c:v>55.61</c:v>
                </c:pt>
                <c:pt idx="5561">
                  <c:v>55.620000000000005</c:v>
                </c:pt>
                <c:pt idx="5562">
                  <c:v>55.63</c:v>
                </c:pt>
                <c:pt idx="5563">
                  <c:v>55.64</c:v>
                </c:pt>
                <c:pt idx="5564">
                  <c:v>55.65</c:v>
                </c:pt>
                <c:pt idx="5565">
                  <c:v>55.660000000000004</c:v>
                </c:pt>
                <c:pt idx="5566">
                  <c:v>55.67</c:v>
                </c:pt>
                <c:pt idx="5567">
                  <c:v>55.68</c:v>
                </c:pt>
                <c:pt idx="5568">
                  <c:v>55.69</c:v>
                </c:pt>
                <c:pt idx="5569">
                  <c:v>55.7</c:v>
                </c:pt>
                <c:pt idx="5570">
                  <c:v>55.71</c:v>
                </c:pt>
                <c:pt idx="5571">
                  <c:v>55.72</c:v>
                </c:pt>
                <c:pt idx="5572">
                  <c:v>55.730000000000004</c:v>
                </c:pt>
                <c:pt idx="5573">
                  <c:v>55.74</c:v>
                </c:pt>
                <c:pt idx="5574">
                  <c:v>55.75</c:v>
                </c:pt>
                <c:pt idx="5575">
                  <c:v>55.76</c:v>
                </c:pt>
                <c:pt idx="5576">
                  <c:v>55.77</c:v>
                </c:pt>
                <c:pt idx="5577">
                  <c:v>55.78</c:v>
                </c:pt>
                <c:pt idx="5578">
                  <c:v>55.79</c:v>
                </c:pt>
                <c:pt idx="5579">
                  <c:v>55.800000000000004</c:v>
                </c:pt>
                <c:pt idx="5580">
                  <c:v>55.81</c:v>
                </c:pt>
                <c:pt idx="5581">
                  <c:v>55.82</c:v>
                </c:pt>
                <c:pt idx="5582">
                  <c:v>55.83</c:v>
                </c:pt>
                <c:pt idx="5583">
                  <c:v>55.84</c:v>
                </c:pt>
                <c:pt idx="5584">
                  <c:v>55.85</c:v>
                </c:pt>
                <c:pt idx="5585">
                  <c:v>55.86</c:v>
                </c:pt>
                <c:pt idx="5586">
                  <c:v>55.870000000000005</c:v>
                </c:pt>
                <c:pt idx="5587">
                  <c:v>55.88</c:v>
                </c:pt>
                <c:pt idx="5588">
                  <c:v>55.89</c:v>
                </c:pt>
                <c:pt idx="5589">
                  <c:v>55.9</c:v>
                </c:pt>
                <c:pt idx="5590">
                  <c:v>55.910000000000004</c:v>
                </c:pt>
                <c:pt idx="5591">
                  <c:v>55.92</c:v>
                </c:pt>
                <c:pt idx="5592">
                  <c:v>55.93</c:v>
                </c:pt>
                <c:pt idx="5593">
                  <c:v>55.94</c:v>
                </c:pt>
                <c:pt idx="5594">
                  <c:v>55.95</c:v>
                </c:pt>
                <c:pt idx="5595">
                  <c:v>55.96</c:v>
                </c:pt>
                <c:pt idx="5596">
                  <c:v>55.97</c:v>
                </c:pt>
                <c:pt idx="5597">
                  <c:v>55.980000000000004</c:v>
                </c:pt>
                <c:pt idx="5598">
                  <c:v>55.99</c:v>
                </c:pt>
                <c:pt idx="5599">
                  <c:v>56</c:v>
                </c:pt>
                <c:pt idx="5600">
                  <c:v>56.01</c:v>
                </c:pt>
                <c:pt idx="5601">
                  <c:v>56.02</c:v>
                </c:pt>
                <c:pt idx="5602">
                  <c:v>56.03</c:v>
                </c:pt>
                <c:pt idx="5603">
                  <c:v>56.04</c:v>
                </c:pt>
                <c:pt idx="5604">
                  <c:v>56.050000000000004</c:v>
                </c:pt>
                <c:pt idx="5605">
                  <c:v>56.06</c:v>
                </c:pt>
                <c:pt idx="5606">
                  <c:v>56.07</c:v>
                </c:pt>
                <c:pt idx="5607">
                  <c:v>56.08</c:v>
                </c:pt>
                <c:pt idx="5608">
                  <c:v>56.09</c:v>
                </c:pt>
                <c:pt idx="5609">
                  <c:v>56.1</c:v>
                </c:pt>
                <c:pt idx="5610">
                  <c:v>56.11</c:v>
                </c:pt>
                <c:pt idx="5611">
                  <c:v>56.120000000000005</c:v>
                </c:pt>
                <c:pt idx="5612">
                  <c:v>56.13</c:v>
                </c:pt>
                <c:pt idx="5613">
                  <c:v>56.14</c:v>
                </c:pt>
                <c:pt idx="5614">
                  <c:v>56.15</c:v>
                </c:pt>
                <c:pt idx="5615">
                  <c:v>56.160000000000004</c:v>
                </c:pt>
                <c:pt idx="5616">
                  <c:v>56.17</c:v>
                </c:pt>
                <c:pt idx="5617">
                  <c:v>56.18</c:v>
                </c:pt>
                <c:pt idx="5618">
                  <c:v>56.19</c:v>
                </c:pt>
                <c:pt idx="5619">
                  <c:v>56.2</c:v>
                </c:pt>
                <c:pt idx="5620">
                  <c:v>56.21</c:v>
                </c:pt>
                <c:pt idx="5621">
                  <c:v>56.22</c:v>
                </c:pt>
                <c:pt idx="5622">
                  <c:v>56.230000000000004</c:v>
                </c:pt>
                <c:pt idx="5623">
                  <c:v>56.24</c:v>
                </c:pt>
                <c:pt idx="5624">
                  <c:v>56.25</c:v>
                </c:pt>
                <c:pt idx="5625">
                  <c:v>56.26</c:v>
                </c:pt>
                <c:pt idx="5626">
                  <c:v>56.27</c:v>
                </c:pt>
                <c:pt idx="5627">
                  <c:v>56.28</c:v>
                </c:pt>
                <c:pt idx="5628">
                  <c:v>56.29</c:v>
                </c:pt>
                <c:pt idx="5629">
                  <c:v>56.300000000000004</c:v>
                </c:pt>
                <c:pt idx="5630">
                  <c:v>56.31</c:v>
                </c:pt>
                <c:pt idx="5631">
                  <c:v>56.32</c:v>
                </c:pt>
                <c:pt idx="5632">
                  <c:v>56.33</c:v>
                </c:pt>
                <c:pt idx="5633">
                  <c:v>56.34</c:v>
                </c:pt>
                <c:pt idx="5634">
                  <c:v>56.35</c:v>
                </c:pt>
                <c:pt idx="5635">
                  <c:v>56.36</c:v>
                </c:pt>
                <c:pt idx="5636">
                  <c:v>56.370000000000005</c:v>
                </c:pt>
                <c:pt idx="5637">
                  <c:v>56.38</c:v>
                </c:pt>
                <c:pt idx="5638">
                  <c:v>56.39</c:v>
                </c:pt>
                <c:pt idx="5639">
                  <c:v>56.4</c:v>
                </c:pt>
                <c:pt idx="5640">
                  <c:v>56.410000000000004</c:v>
                </c:pt>
                <c:pt idx="5641">
                  <c:v>56.42</c:v>
                </c:pt>
                <c:pt idx="5642">
                  <c:v>56.43</c:v>
                </c:pt>
                <c:pt idx="5643">
                  <c:v>56.44</c:v>
                </c:pt>
                <c:pt idx="5644">
                  <c:v>56.45</c:v>
                </c:pt>
                <c:pt idx="5645">
                  <c:v>56.46</c:v>
                </c:pt>
                <c:pt idx="5646">
                  <c:v>56.47</c:v>
                </c:pt>
                <c:pt idx="5647">
                  <c:v>56.480000000000004</c:v>
                </c:pt>
                <c:pt idx="5648">
                  <c:v>56.49</c:v>
                </c:pt>
                <c:pt idx="5649">
                  <c:v>56.5</c:v>
                </c:pt>
                <c:pt idx="5650">
                  <c:v>56.51</c:v>
                </c:pt>
                <c:pt idx="5651">
                  <c:v>56.52</c:v>
                </c:pt>
                <c:pt idx="5652">
                  <c:v>56.53</c:v>
                </c:pt>
                <c:pt idx="5653">
                  <c:v>56.54</c:v>
                </c:pt>
                <c:pt idx="5654">
                  <c:v>56.550000000000004</c:v>
                </c:pt>
                <c:pt idx="5655">
                  <c:v>56.56</c:v>
                </c:pt>
                <c:pt idx="5656">
                  <c:v>56.57</c:v>
                </c:pt>
                <c:pt idx="5657">
                  <c:v>56.58</c:v>
                </c:pt>
                <c:pt idx="5658">
                  <c:v>56.59</c:v>
                </c:pt>
                <c:pt idx="5659">
                  <c:v>56.6</c:v>
                </c:pt>
                <c:pt idx="5660">
                  <c:v>56.61</c:v>
                </c:pt>
                <c:pt idx="5661">
                  <c:v>56.620000000000005</c:v>
                </c:pt>
                <c:pt idx="5662">
                  <c:v>56.63</c:v>
                </c:pt>
                <c:pt idx="5663">
                  <c:v>56.64</c:v>
                </c:pt>
                <c:pt idx="5664">
                  <c:v>56.65</c:v>
                </c:pt>
                <c:pt idx="5665">
                  <c:v>56.660000000000004</c:v>
                </c:pt>
                <c:pt idx="5666">
                  <c:v>56.67</c:v>
                </c:pt>
                <c:pt idx="5667">
                  <c:v>56.68</c:v>
                </c:pt>
                <c:pt idx="5668">
                  <c:v>56.69</c:v>
                </c:pt>
                <c:pt idx="5669">
                  <c:v>56.7</c:v>
                </c:pt>
                <c:pt idx="5670">
                  <c:v>56.71</c:v>
                </c:pt>
                <c:pt idx="5671">
                  <c:v>56.72</c:v>
                </c:pt>
                <c:pt idx="5672">
                  <c:v>56.730000000000004</c:v>
                </c:pt>
                <c:pt idx="5673">
                  <c:v>56.74</c:v>
                </c:pt>
                <c:pt idx="5674">
                  <c:v>56.75</c:v>
                </c:pt>
                <c:pt idx="5675">
                  <c:v>56.76</c:v>
                </c:pt>
                <c:pt idx="5676">
                  <c:v>56.77</c:v>
                </c:pt>
                <c:pt idx="5677">
                  <c:v>56.78</c:v>
                </c:pt>
                <c:pt idx="5678">
                  <c:v>56.79</c:v>
                </c:pt>
                <c:pt idx="5679">
                  <c:v>56.800000000000004</c:v>
                </c:pt>
                <c:pt idx="5680">
                  <c:v>56.81</c:v>
                </c:pt>
                <c:pt idx="5681">
                  <c:v>56.82</c:v>
                </c:pt>
                <c:pt idx="5682">
                  <c:v>56.83</c:v>
                </c:pt>
                <c:pt idx="5683">
                  <c:v>56.84</c:v>
                </c:pt>
                <c:pt idx="5684">
                  <c:v>56.85</c:v>
                </c:pt>
                <c:pt idx="5685">
                  <c:v>56.86</c:v>
                </c:pt>
                <c:pt idx="5686">
                  <c:v>56.870000000000005</c:v>
                </c:pt>
                <c:pt idx="5687">
                  <c:v>56.88</c:v>
                </c:pt>
                <c:pt idx="5688">
                  <c:v>56.89</c:v>
                </c:pt>
                <c:pt idx="5689">
                  <c:v>56.9</c:v>
                </c:pt>
                <c:pt idx="5690">
                  <c:v>56.910000000000004</c:v>
                </c:pt>
                <c:pt idx="5691">
                  <c:v>56.92</c:v>
                </c:pt>
                <c:pt idx="5692">
                  <c:v>56.93</c:v>
                </c:pt>
                <c:pt idx="5693">
                  <c:v>56.94</c:v>
                </c:pt>
                <c:pt idx="5694">
                  <c:v>56.95</c:v>
                </c:pt>
                <c:pt idx="5695">
                  <c:v>56.96</c:v>
                </c:pt>
                <c:pt idx="5696">
                  <c:v>56.97</c:v>
                </c:pt>
                <c:pt idx="5697">
                  <c:v>56.980000000000004</c:v>
                </c:pt>
                <c:pt idx="5698">
                  <c:v>56.99</c:v>
                </c:pt>
                <c:pt idx="5699">
                  <c:v>57</c:v>
                </c:pt>
                <c:pt idx="5700">
                  <c:v>57.01</c:v>
                </c:pt>
                <c:pt idx="5701">
                  <c:v>57.02</c:v>
                </c:pt>
                <c:pt idx="5702">
                  <c:v>57.03</c:v>
                </c:pt>
                <c:pt idx="5703">
                  <c:v>57.04</c:v>
                </c:pt>
                <c:pt idx="5704">
                  <c:v>57.050000000000004</c:v>
                </c:pt>
                <c:pt idx="5705">
                  <c:v>57.06</c:v>
                </c:pt>
                <c:pt idx="5706">
                  <c:v>57.07</c:v>
                </c:pt>
                <c:pt idx="5707">
                  <c:v>57.08</c:v>
                </c:pt>
                <c:pt idx="5708">
                  <c:v>57.09</c:v>
                </c:pt>
                <c:pt idx="5709">
                  <c:v>57.1</c:v>
                </c:pt>
                <c:pt idx="5710">
                  <c:v>57.11</c:v>
                </c:pt>
                <c:pt idx="5711">
                  <c:v>57.120000000000005</c:v>
                </c:pt>
                <c:pt idx="5712">
                  <c:v>57.13</c:v>
                </c:pt>
                <c:pt idx="5713">
                  <c:v>57.14</c:v>
                </c:pt>
                <c:pt idx="5714">
                  <c:v>57.15</c:v>
                </c:pt>
                <c:pt idx="5715">
                  <c:v>57.160000000000004</c:v>
                </c:pt>
                <c:pt idx="5716">
                  <c:v>57.17</c:v>
                </c:pt>
                <c:pt idx="5717">
                  <c:v>57.18</c:v>
                </c:pt>
                <c:pt idx="5718">
                  <c:v>57.19</c:v>
                </c:pt>
                <c:pt idx="5719">
                  <c:v>57.2</c:v>
                </c:pt>
                <c:pt idx="5720">
                  <c:v>57.21</c:v>
                </c:pt>
                <c:pt idx="5721">
                  <c:v>57.22</c:v>
                </c:pt>
                <c:pt idx="5722">
                  <c:v>57.230000000000004</c:v>
                </c:pt>
                <c:pt idx="5723">
                  <c:v>57.24</c:v>
                </c:pt>
                <c:pt idx="5724">
                  <c:v>57.25</c:v>
                </c:pt>
                <c:pt idx="5725">
                  <c:v>57.26</c:v>
                </c:pt>
                <c:pt idx="5726">
                  <c:v>57.27</c:v>
                </c:pt>
                <c:pt idx="5727">
                  <c:v>57.28</c:v>
                </c:pt>
                <c:pt idx="5728">
                  <c:v>57.29</c:v>
                </c:pt>
                <c:pt idx="5729">
                  <c:v>57.300000000000004</c:v>
                </c:pt>
                <c:pt idx="5730">
                  <c:v>57.31</c:v>
                </c:pt>
                <c:pt idx="5731">
                  <c:v>57.32</c:v>
                </c:pt>
                <c:pt idx="5732">
                  <c:v>57.33</c:v>
                </c:pt>
                <c:pt idx="5733">
                  <c:v>57.34</c:v>
                </c:pt>
                <c:pt idx="5734">
                  <c:v>57.35</c:v>
                </c:pt>
                <c:pt idx="5735">
                  <c:v>57.36</c:v>
                </c:pt>
                <c:pt idx="5736">
                  <c:v>57.370000000000005</c:v>
                </c:pt>
                <c:pt idx="5737">
                  <c:v>57.38</c:v>
                </c:pt>
                <c:pt idx="5738">
                  <c:v>57.39</c:v>
                </c:pt>
                <c:pt idx="5739">
                  <c:v>57.4</c:v>
                </c:pt>
                <c:pt idx="5740">
                  <c:v>57.410000000000004</c:v>
                </c:pt>
                <c:pt idx="5741">
                  <c:v>57.42</c:v>
                </c:pt>
                <c:pt idx="5742">
                  <c:v>57.43</c:v>
                </c:pt>
                <c:pt idx="5743">
                  <c:v>57.44</c:v>
                </c:pt>
                <c:pt idx="5744">
                  <c:v>57.45</c:v>
                </c:pt>
                <c:pt idx="5745">
                  <c:v>57.46</c:v>
                </c:pt>
                <c:pt idx="5746">
                  <c:v>57.47</c:v>
                </c:pt>
                <c:pt idx="5747">
                  <c:v>57.480000000000004</c:v>
                </c:pt>
                <c:pt idx="5748">
                  <c:v>57.49</c:v>
                </c:pt>
                <c:pt idx="5749">
                  <c:v>57.5</c:v>
                </c:pt>
                <c:pt idx="5750">
                  <c:v>57.51</c:v>
                </c:pt>
                <c:pt idx="5751">
                  <c:v>57.52</c:v>
                </c:pt>
                <c:pt idx="5752">
                  <c:v>57.53</c:v>
                </c:pt>
                <c:pt idx="5753">
                  <c:v>57.54</c:v>
                </c:pt>
                <c:pt idx="5754">
                  <c:v>57.550000000000004</c:v>
                </c:pt>
                <c:pt idx="5755">
                  <c:v>57.56</c:v>
                </c:pt>
                <c:pt idx="5756">
                  <c:v>57.57</c:v>
                </c:pt>
                <c:pt idx="5757">
                  <c:v>57.58</c:v>
                </c:pt>
                <c:pt idx="5758">
                  <c:v>57.59</c:v>
                </c:pt>
                <c:pt idx="5759">
                  <c:v>57.6</c:v>
                </c:pt>
                <c:pt idx="5760">
                  <c:v>57.61</c:v>
                </c:pt>
                <c:pt idx="5761">
                  <c:v>57.620000000000005</c:v>
                </c:pt>
                <c:pt idx="5762">
                  <c:v>57.63</c:v>
                </c:pt>
                <c:pt idx="5763">
                  <c:v>57.64</c:v>
                </c:pt>
                <c:pt idx="5764">
                  <c:v>57.65</c:v>
                </c:pt>
                <c:pt idx="5765">
                  <c:v>57.660000000000004</c:v>
                </c:pt>
                <c:pt idx="5766">
                  <c:v>57.67</c:v>
                </c:pt>
                <c:pt idx="5767">
                  <c:v>57.68</c:v>
                </c:pt>
                <c:pt idx="5768">
                  <c:v>57.69</c:v>
                </c:pt>
                <c:pt idx="5769">
                  <c:v>57.7</c:v>
                </c:pt>
                <c:pt idx="5770">
                  <c:v>57.71</c:v>
                </c:pt>
                <c:pt idx="5771">
                  <c:v>57.72</c:v>
                </c:pt>
                <c:pt idx="5772">
                  <c:v>57.730000000000004</c:v>
                </c:pt>
                <c:pt idx="5773">
                  <c:v>57.74</c:v>
                </c:pt>
                <c:pt idx="5774">
                  <c:v>57.75</c:v>
                </c:pt>
                <c:pt idx="5775">
                  <c:v>57.76</c:v>
                </c:pt>
                <c:pt idx="5776">
                  <c:v>57.77</c:v>
                </c:pt>
                <c:pt idx="5777">
                  <c:v>57.78</c:v>
                </c:pt>
                <c:pt idx="5778">
                  <c:v>57.79</c:v>
                </c:pt>
                <c:pt idx="5779">
                  <c:v>57.800000000000004</c:v>
                </c:pt>
                <c:pt idx="5780">
                  <c:v>57.81</c:v>
                </c:pt>
                <c:pt idx="5781">
                  <c:v>57.82</c:v>
                </c:pt>
                <c:pt idx="5782">
                  <c:v>57.83</c:v>
                </c:pt>
                <c:pt idx="5783">
                  <c:v>57.84</c:v>
                </c:pt>
                <c:pt idx="5784">
                  <c:v>57.85</c:v>
                </c:pt>
                <c:pt idx="5785">
                  <c:v>57.86</c:v>
                </c:pt>
                <c:pt idx="5786">
                  <c:v>57.870000000000005</c:v>
                </c:pt>
                <c:pt idx="5787">
                  <c:v>57.88</c:v>
                </c:pt>
                <c:pt idx="5788">
                  <c:v>57.89</c:v>
                </c:pt>
                <c:pt idx="5789">
                  <c:v>57.9</c:v>
                </c:pt>
                <c:pt idx="5790">
                  <c:v>57.910000000000004</c:v>
                </c:pt>
                <c:pt idx="5791">
                  <c:v>57.92</c:v>
                </c:pt>
                <c:pt idx="5792">
                  <c:v>57.93</c:v>
                </c:pt>
                <c:pt idx="5793">
                  <c:v>57.94</c:v>
                </c:pt>
                <c:pt idx="5794">
                  <c:v>57.95</c:v>
                </c:pt>
                <c:pt idx="5795">
                  <c:v>57.96</c:v>
                </c:pt>
                <c:pt idx="5796">
                  <c:v>57.97</c:v>
                </c:pt>
                <c:pt idx="5797">
                  <c:v>57.980000000000004</c:v>
                </c:pt>
                <c:pt idx="5798">
                  <c:v>57.99</c:v>
                </c:pt>
                <c:pt idx="5799">
                  <c:v>58</c:v>
                </c:pt>
                <c:pt idx="5800">
                  <c:v>58.01</c:v>
                </c:pt>
                <c:pt idx="5801">
                  <c:v>58.02</c:v>
                </c:pt>
                <c:pt idx="5802">
                  <c:v>58.03</c:v>
                </c:pt>
                <c:pt idx="5803">
                  <c:v>58.04</c:v>
                </c:pt>
                <c:pt idx="5804">
                  <c:v>58.050000000000004</c:v>
                </c:pt>
                <c:pt idx="5805">
                  <c:v>58.06</c:v>
                </c:pt>
                <c:pt idx="5806">
                  <c:v>58.07</c:v>
                </c:pt>
                <c:pt idx="5807">
                  <c:v>58.08</c:v>
                </c:pt>
                <c:pt idx="5808">
                  <c:v>58.09</c:v>
                </c:pt>
                <c:pt idx="5809">
                  <c:v>58.1</c:v>
                </c:pt>
                <c:pt idx="5810">
                  <c:v>58.11</c:v>
                </c:pt>
                <c:pt idx="5811">
                  <c:v>58.120000000000005</c:v>
                </c:pt>
                <c:pt idx="5812">
                  <c:v>58.13</c:v>
                </c:pt>
                <c:pt idx="5813">
                  <c:v>58.14</c:v>
                </c:pt>
                <c:pt idx="5814">
                  <c:v>58.15</c:v>
                </c:pt>
                <c:pt idx="5815">
                  <c:v>58.160000000000004</c:v>
                </c:pt>
                <c:pt idx="5816">
                  <c:v>58.17</c:v>
                </c:pt>
                <c:pt idx="5817">
                  <c:v>58.18</c:v>
                </c:pt>
                <c:pt idx="5818">
                  <c:v>58.19</c:v>
                </c:pt>
                <c:pt idx="5819">
                  <c:v>58.2</c:v>
                </c:pt>
                <c:pt idx="5820">
                  <c:v>58.21</c:v>
                </c:pt>
                <c:pt idx="5821">
                  <c:v>58.22</c:v>
                </c:pt>
                <c:pt idx="5822">
                  <c:v>58.230000000000004</c:v>
                </c:pt>
                <c:pt idx="5823">
                  <c:v>58.24</c:v>
                </c:pt>
                <c:pt idx="5824">
                  <c:v>58.25</c:v>
                </c:pt>
                <c:pt idx="5825">
                  <c:v>58.26</c:v>
                </c:pt>
                <c:pt idx="5826">
                  <c:v>58.27</c:v>
                </c:pt>
                <c:pt idx="5827">
                  <c:v>58.28</c:v>
                </c:pt>
                <c:pt idx="5828">
                  <c:v>58.29</c:v>
                </c:pt>
                <c:pt idx="5829">
                  <c:v>58.300000000000004</c:v>
                </c:pt>
                <c:pt idx="5830">
                  <c:v>58.31</c:v>
                </c:pt>
                <c:pt idx="5831">
                  <c:v>58.32</c:v>
                </c:pt>
                <c:pt idx="5832">
                  <c:v>58.33</c:v>
                </c:pt>
                <c:pt idx="5833">
                  <c:v>58.34</c:v>
                </c:pt>
                <c:pt idx="5834">
                  <c:v>58.35</c:v>
                </c:pt>
                <c:pt idx="5835">
                  <c:v>58.36</c:v>
                </c:pt>
                <c:pt idx="5836">
                  <c:v>58.370000000000005</c:v>
                </c:pt>
                <c:pt idx="5837">
                  <c:v>58.38</c:v>
                </c:pt>
                <c:pt idx="5838">
                  <c:v>58.39</c:v>
                </c:pt>
                <c:pt idx="5839">
                  <c:v>58.4</c:v>
                </c:pt>
                <c:pt idx="5840">
                  <c:v>58.410000000000004</c:v>
                </c:pt>
                <c:pt idx="5841">
                  <c:v>58.42</c:v>
                </c:pt>
                <c:pt idx="5842">
                  <c:v>58.43</c:v>
                </c:pt>
                <c:pt idx="5843">
                  <c:v>58.44</c:v>
                </c:pt>
                <c:pt idx="5844">
                  <c:v>58.45</c:v>
                </c:pt>
                <c:pt idx="5845">
                  <c:v>58.46</c:v>
                </c:pt>
                <c:pt idx="5846">
                  <c:v>58.47</c:v>
                </c:pt>
                <c:pt idx="5847">
                  <c:v>58.480000000000004</c:v>
                </c:pt>
                <c:pt idx="5848">
                  <c:v>58.49</c:v>
                </c:pt>
                <c:pt idx="5849">
                  <c:v>58.5</c:v>
                </c:pt>
                <c:pt idx="5850">
                  <c:v>58.51</c:v>
                </c:pt>
                <c:pt idx="5851">
                  <c:v>58.52</c:v>
                </c:pt>
                <c:pt idx="5852">
                  <c:v>58.53</c:v>
                </c:pt>
                <c:pt idx="5853">
                  <c:v>58.54</c:v>
                </c:pt>
                <c:pt idx="5854">
                  <c:v>58.550000000000004</c:v>
                </c:pt>
                <c:pt idx="5855">
                  <c:v>58.56</c:v>
                </c:pt>
                <c:pt idx="5856">
                  <c:v>58.57</c:v>
                </c:pt>
                <c:pt idx="5857">
                  <c:v>58.58</c:v>
                </c:pt>
                <c:pt idx="5858">
                  <c:v>58.59</c:v>
                </c:pt>
                <c:pt idx="5859">
                  <c:v>58.6</c:v>
                </c:pt>
                <c:pt idx="5860">
                  <c:v>58.61</c:v>
                </c:pt>
                <c:pt idx="5861">
                  <c:v>58.620000000000005</c:v>
                </c:pt>
                <c:pt idx="5862">
                  <c:v>58.63</c:v>
                </c:pt>
                <c:pt idx="5863">
                  <c:v>58.64</c:v>
                </c:pt>
                <c:pt idx="5864">
                  <c:v>58.65</c:v>
                </c:pt>
                <c:pt idx="5865">
                  <c:v>58.660000000000004</c:v>
                </c:pt>
                <c:pt idx="5866">
                  <c:v>58.67</c:v>
                </c:pt>
                <c:pt idx="5867">
                  <c:v>58.68</c:v>
                </c:pt>
                <c:pt idx="5868">
                  <c:v>58.69</c:v>
                </c:pt>
                <c:pt idx="5869">
                  <c:v>58.7</c:v>
                </c:pt>
                <c:pt idx="5870">
                  <c:v>58.71</c:v>
                </c:pt>
                <c:pt idx="5871">
                  <c:v>58.72</c:v>
                </c:pt>
                <c:pt idx="5872">
                  <c:v>58.730000000000004</c:v>
                </c:pt>
                <c:pt idx="5873">
                  <c:v>58.74</c:v>
                </c:pt>
                <c:pt idx="5874">
                  <c:v>58.75</c:v>
                </c:pt>
                <c:pt idx="5875">
                  <c:v>58.76</c:v>
                </c:pt>
                <c:pt idx="5876">
                  <c:v>58.77</c:v>
                </c:pt>
                <c:pt idx="5877">
                  <c:v>58.78</c:v>
                </c:pt>
                <c:pt idx="5878">
                  <c:v>58.79</c:v>
                </c:pt>
                <c:pt idx="5879">
                  <c:v>58.800000000000004</c:v>
                </c:pt>
                <c:pt idx="5880">
                  <c:v>58.81</c:v>
                </c:pt>
                <c:pt idx="5881">
                  <c:v>58.82</c:v>
                </c:pt>
                <c:pt idx="5882">
                  <c:v>58.83</c:v>
                </c:pt>
                <c:pt idx="5883">
                  <c:v>58.84</c:v>
                </c:pt>
                <c:pt idx="5884">
                  <c:v>58.85</c:v>
                </c:pt>
                <c:pt idx="5885">
                  <c:v>58.86</c:v>
                </c:pt>
                <c:pt idx="5886">
                  <c:v>58.870000000000005</c:v>
                </c:pt>
                <c:pt idx="5887">
                  <c:v>58.88</c:v>
                </c:pt>
                <c:pt idx="5888">
                  <c:v>58.89</c:v>
                </c:pt>
                <c:pt idx="5889">
                  <c:v>58.9</c:v>
                </c:pt>
                <c:pt idx="5890">
                  <c:v>58.910000000000004</c:v>
                </c:pt>
                <c:pt idx="5891">
                  <c:v>58.92</c:v>
                </c:pt>
                <c:pt idx="5892">
                  <c:v>58.93</c:v>
                </c:pt>
                <c:pt idx="5893">
                  <c:v>58.94</c:v>
                </c:pt>
                <c:pt idx="5894">
                  <c:v>58.95</c:v>
                </c:pt>
                <c:pt idx="5895">
                  <c:v>58.96</c:v>
                </c:pt>
                <c:pt idx="5896">
                  <c:v>58.97</c:v>
                </c:pt>
                <c:pt idx="5897">
                  <c:v>58.980000000000004</c:v>
                </c:pt>
                <c:pt idx="5898">
                  <c:v>58.99</c:v>
                </c:pt>
                <c:pt idx="5899">
                  <c:v>59</c:v>
                </c:pt>
                <c:pt idx="5900">
                  <c:v>59.01</c:v>
                </c:pt>
                <c:pt idx="5901">
                  <c:v>59.02</c:v>
                </c:pt>
                <c:pt idx="5902">
                  <c:v>59.03</c:v>
                </c:pt>
                <c:pt idx="5903">
                  <c:v>59.04</c:v>
                </c:pt>
                <c:pt idx="5904">
                  <c:v>59.050000000000004</c:v>
                </c:pt>
                <c:pt idx="5905">
                  <c:v>59.06</c:v>
                </c:pt>
                <c:pt idx="5906">
                  <c:v>59.07</c:v>
                </c:pt>
                <c:pt idx="5907">
                  <c:v>59.08</c:v>
                </c:pt>
                <c:pt idx="5908">
                  <c:v>59.09</c:v>
                </c:pt>
                <c:pt idx="5909">
                  <c:v>59.1</c:v>
                </c:pt>
                <c:pt idx="5910">
                  <c:v>59.11</c:v>
                </c:pt>
                <c:pt idx="5911">
                  <c:v>59.120000000000005</c:v>
                </c:pt>
                <c:pt idx="5912">
                  <c:v>59.13</c:v>
                </c:pt>
                <c:pt idx="5913">
                  <c:v>59.14</c:v>
                </c:pt>
                <c:pt idx="5914">
                  <c:v>59.15</c:v>
                </c:pt>
                <c:pt idx="5915">
                  <c:v>59.160000000000004</c:v>
                </c:pt>
                <c:pt idx="5916">
                  <c:v>59.17</c:v>
                </c:pt>
                <c:pt idx="5917">
                  <c:v>59.18</c:v>
                </c:pt>
                <c:pt idx="5918">
                  <c:v>59.19</c:v>
                </c:pt>
                <c:pt idx="5919">
                  <c:v>59.2</c:v>
                </c:pt>
                <c:pt idx="5920">
                  <c:v>59.21</c:v>
                </c:pt>
                <c:pt idx="5921">
                  <c:v>59.22</c:v>
                </c:pt>
                <c:pt idx="5922">
                  <c:v>59.230000000000004</c:v>
                </c:pt>
                <c:pt idx="5923">
                  <c:v>59.24</c:v>
                </c:pt>
                <c:pt idx="5924">
                  <c:v>59.25</c:v>
                </c:pt>
                <c:pt idx="5925">
                  <c:v>59.26</c:v>
                </c:pt>
                <c:pt idx="5926">
                  <c:v>59.27</c:v>
                </c:pt>
                <c:pt idx="5927">
                  <c:v>59.28</c:v>
                </c:pt>
                <c:pt idx="5928">
                  <c:v>59.29</c:v>
                </c:pt>
                <c:pt idx="5929">
                  <c:v>59.300000000000004</c:v>
                </c:pt>
                <c:pt idx="5930">
                  <c:v>59.31</c:v>
                </c:pt>
                <c:pt idx="5931">
                  <c:v>59.32</c:v>
                </c:pt>
                <c:pt idx="5932">
                  <c:v>59.33</c:v>
                </c:pt>
                <c:pt idx="5933">
                  <c:v>59.34</c:v>
                </c:pt>
                <c:pt idx="5934">
                  <c:v>59.35</c:v>
                </c:pt>
                <c:pt idx="5935">
                  <c:v>59.36</c:v>
                </c:pt>
                <c:pt idx="5936">
                  <c:v>59.370000000000005</c:v>
                </c:pt>
                <c:pt idx="5937">
                  <c:v>59.38</c:v>
                </c:pt>
                <c:pt idx="5938">
                  <c:v>59.39</c:v>
                </c:pt>
                <c:pt idx="5939">
                  <c:v>59.4</c:v>
                </c:pt>
                <c:pt idx="5940">
                  <c:v>59.410000000000004</c:v>
                </c:pt>
                <c:pt idx="5941">
                  <c:v>59.42</c:v>
                </c:pt>
                <c:pt idx="5942">
                  <c:v>59.43</c:v>
                </c:pt>
                <c:pt idx="5943">
                  <c:v>59.44</c:v>
                </c:pt>
                <c:pt idx="5944">
                  <c:v>59.45</c:v>
                </c:pt>
                <c:pt idx="5945">
                  <c:v>59.46</c:v>
                </c:pt>
                <c:pt idx="5946">
                  <c:v>59.47</c:v>
                </c:pt>
                <c:pt idx="5947">
                  <c:v>59.480000000000004</c:v>
                </c:pt>
                <c:pt idx="5948">
                  <c:v>59.49</c:v>
                </c:pt>
                <c:pt idx="5949">
                  <c:v>59.5</c:v>
                </c:pt>
                <c:pt idx="5950">
                  <c:v>59.51</c:v>
                </c:pt>
                <c:pt idx="5951">
                  <c:v>59.52</c:v>
                </c:pt>
                <c:pt idx="5952">
                  <c:v>59.53</c:v>
                </c:pt>
                <c:pt idx="5953">
                  <c:v>59.54</c:v>
                </c:pt>
                <c:pt idx="5954">
                  <c:v>59.550000000000004</c:v>
                </c:pt>
                <c:pt idx="5955">
                  <c:v>59.56</c:v>
                </c:pt>
                <c:pt idx="5956">
                  <c:v>59.57</c:v>
                </c:pt>
                <c:pt idx="5957">
                  <c:v>59.58</c:v>
                </c:pt>
                <c:pt idx="5958">
                  <c:v>59.59</c:v>
                </c:pt>
                <c:pt idx="5959">
                  <c:v>59.6</c:v>
                </c:pt>
                <c:pt idx="5960">
                  <c:v>59.61</c:v>
                </c:pt>
                <c:pt idx="5961">
                  <c:v>59.620000000000005</c:v>
                </c:pt>
                <c:pt idx="5962">
                  <c:v>59.63</c:v>
                </c:pt>
                <c:pt idx="5963">
                  <c:v>59.64</c:v>
                </c:pt>
                <c:pt idx="5964">
                  <c:v>59.65</c:v>
                </c:pt>
                <c:pt idx="5965">
                  <c:v>59.660000000000004</c:v>
                </c:pt>
                <c:pt idx="5966">
                  <c:v>59.67</c:v>
                </c:pt>
                <c:pt idx="5967">
                  <c:v>59.68</c:v>
                </c:pt>
                <c:pt idx="5968">
                  <c:v>59.69</c:v>
                </c:pt>
                <c:pt idx="5969">
                  <c:v>59.7</c:v>
                </c:pt>
                <c:pt idx="5970">
                  <c:v>59.71</c:v>
                </c:pt>
                <c:pt idx="5971">
                  <c:v>59.72</c:v>
                </c:pt>
                <c:pt idx="5972">
                  <c:v>59.730000000000004</c:v>
                </c:pt>
                <c:pt idx="5973">
                  <c:v>59.74</c:v>
                </c:pt>
                <c:pt idx="5974">
                  <c:v>59.75</c:v>
                </c:pt>
                <c:pt idx="5975">
                  <c:v>59.76</c:v>
                </c:pt>
                <c:pt idx="5976">
                  <c:v>59.77</c:v>
                </c:pt>
                <c:pt idx="5977">
                  <c:v>59.78</c:v>
                </c:pt>
                <c:pt idx="5978">
                  <c:v>59.79</c:v>
                </c:pt>
                <c:pt idx="5979">
                  <c:v>59.800000000000004</c:v>
                </c:pt>
                <c:pt idx="5980">
                  <c:v>59.81</c:v>
                </c:pt>
                <c:pt idx="5981">
                  <c:v>59.82</c:v>
                </c:pt>
                <c:pt idx="5982">
                  <c:v>59.83</c:v>
                </c:pt>
                <c:pt idx="5983">
                  <c:v>59.84</c:v>
                </c:pt>
                <c:pt idx="5984">
                  <c:v>59.85</c:v>
                </c:pt>
                <c:pt idx="5985">
                  <c:v>59.86</c:v>
                </c:pt>
                <c:pt idx="5986">
                  <c:v>59.870000000000005</c:v>
                </c:pt>
                <c:pt idx="5987">
                  <c:v>59.88</c:v>
                </c:pt>
                <c:pt idx="5988">
                  <c:v>59.89</c:v>
                </c:pt>
                <c:pt idx="5989">
                  <c:v>59.9</c:v>
                </c:pt>
                <c:pt idx="5990">
                  <c:v>59.910000000000004</c:v>
                </c:pt>
                <c:pt idx="5991">
                  <c:v>59.92</c:v>
                </c:pt>
                <c:pt idx="5992">
                  <c:v>59.93</c:v>
                </c:pt>
                <c:pt idx="5993">
                  <c:v>59.94</c:v>
                </c:pt>
                <c:pt idx="5994">
                  <c:v>59.95</c:v>
                </c:pt>
                <c:pt idx="5995">
                  <c:v>59.96</c:v>
                </c:pt>
                <c:pt idx="5996">
                  <c:v>59.97</c:v>
                </c:pt>
                <c:pt idx="5997">
                  <c:v>59.980000000000004</c:v>
                </c:pt>
                <c:pt idx="5998">
                  <c:v>59.99</c:v>
                </c:pt>
                <c:pt idx="5999">
                  <c:v>60</c:v>
                </c:pt>
                <c:pt idx="6000">
                  <c:v>60.01</c:v>
                </c:pt>
                <c:pt idx="6001">
                  <c:v>60.02</c:v>
                </c:pt>
                <c:pt idx="6002">
                  <c:v>60.03</c:v>
                </c:pt>
                <c:pt idx="6003">
                  <c:v>60.04</c:v>
                </c:pt>
                <c:pt idx="6004">
                  <c:v>60.050000000000004</c:v>
                </c:pt>
                <c:pt idx="6005">
                  <c:v>60.06</c:v>
                </c:pt>
                <c:pt idx="6006">
                  <c:v>60.07</c:v>
                </c:pt>
                <c:pt idx="6007">
                  <c:v>60.08</c:v>
                </c:pt>
                <c:pt idx="6008">
                  <c:v>60.09</c:v>
                </c:pt>
                <c:pt idx="6009">
                  <c:v>60.1</c:v>
                </c:pt>
                <c:pt idx="6010">
                  <c:v>60.11</c:v>
                </c:pt>
                <c:pt idx="6011">
                  <c:v>60.120000000000005</c:v>
                </c:pt>
                <c:pt idx="6012">
                  <c:v>60.13</c:v>
                </c:pt>
                <c:pt idx="6013">
                  <c:v>60.14</c:v>
                </c:pt>
                <c:pt idx="6014">
                  <c:v>60.15</c:v>
                </c:pt>
                <c:pt idx="6015">
                  <c:v>60.160000000000004</c:v>
                </c:pt>
                <c:pt idx="6016">
                  <c:v>60.17</c:v>
                </c:pt>
                <c:pt idx="6017">
                  <c:v>60.18</c:v>
                </c:pt>
                <c:pt idx="6018">
                  <c:v>60.19</c:v>
                </c:pt>
                <c:pt idx="6019">
                  <c:v>60.2</c:v>
                </c:pt>
                <c:pt idx="6020">
                  <c:v>60.21</c:v>
                </c:pt>
                <c:pt idx="6021">
                  <c:v>60.22</c:v>
                </c:pt>
                <c:pt idx="6022">
                  <c:v>60.230000000000004</c:v>
                </c:pt>
                <c:pt idx="6023">
                  <c:v>60.24</c:v>
                </c:pt>
                <c:pt idx="6024">
                  <c:v>60.25</c:v>
                </c:pt>
                <c:pt idx="6025">
                  <c:v>60.26</c:v>
                </c:pt>
                <c:pt idx="6026">
                  <c:v>60.27</c:v>
                </c:pt>
                <c:pt idx="6027">
                  <c:v>60.28</c:v>
                </c:pt>
                <c:pt idx="6028">
                  <c:v>60.29</c:v>
                </c:pt>
                <c:pt idx="6029">
                  <c:v>60.300000000000004</c:v>
                </c:pt>
                <c:pt idx="6030">
                  <c:v>60.31</c:v>
                </c:pt>
                <c:pt idx="6031">
                  <c:v>60.32</c:v>
                </c:pt>
                <c:pt idx="6032">
                  <c:v>60.33</c:v>
                </c:pt>
                <c:pt idx="6033">
                  <c:v>60.34</c:v>
                </c:pt>
                <c:pt idx="6034">
                  <c:v>60.35</c:v>
                </c:pt>
                <c:pt idx="6035">
                  <c:v>60.36</c:v>
                </c:pt>
                <c:pt idx="6036">
                  <c:v>60.370000000000005</c:v>
                </c:pt>
                <c:pt idx="6037">
                  <c:v>60.38</c:v>
                </c:pt>
                <c:pt idx="6038">
                  <c:v>60.39</c:v>
                </c:pt>
                <c:pt idx="6039">
                  <c:v>60.4</c:v>
                </c:pt>
                <c:pt idx="6040">
                  <c:v>60.410000000000004</c:v>
                </c:pt>
                <c:pt idx="6041">
                  <c:v>60.42</c:v>
                </c:pt>
                <c:pt idx="6042">
                  <c:v>60.43</c:v>
                </c:pt>
                <c:pt idx="6043">
                  <c:v>60.44</c:v>
                </c:pt>
                <c:pt idx="6044">
                  <c:v>60.45</c:v>
                </c:pt>
                <c:pt idx="6045">
                  <c:v>60.46</c:v>
                </c:pt>
                <c:pt idx="6046">
                  <c:v>60.47</c:v>
                </c:pt>
                <c:pt idx="6047">
                  <c:v>60.480000000000004</c:v>
                </c:pt>
                <c:pt idx="6048">
                  <c:v>60.49</c:v>
                </c:pt>
                <c:pt idx="6049">
                  <c:v>60.5</c:v>
                </c:pt>
                <c:pt idx="6050">
                  <c:v>60.51</c:v>
                </c:pt>
                <c:pt idx="6051">
                  <c:v>60.52</c:v>
                </c:pt>
                <c:pt idx="6052">
                  <c:v>60.53</c:v>
                </c:pt>
                <c:pt idx="6053">
                  <c:v>60.54</c:v>
                </c:pt>
                <c:pt idx="6054">
                  <c:v>60.550000000000004</c:v>
                </c:pt>
                <c:pt idx="6055">
                  <c:v>60.56</c:v>
                </c:pt>
                <c:pt idx="6056">
                  <c:v>60.57</c:v>
                </c:pt>
                <c:pt idx="6057">
                  <c:v>60.58</c:v>
                </c:pt>
                <c:pt idx="6058">
                  <c:v>60.59</c:v>
                </c:pt>
                <c:pt idx="6059">
                  <c:v>60.6</c:v>
                </c:pt>
                <c:pt idx="6060">
                  <c:v>60.61</c:v>
                </c:pt>
                <c:pt idx="6061">
                  <c:v>60.620000000000005</c:v>
                </c:pt>
                <c:pt idx="6062">
                  <c:v>60.63</c:v>
                </c:pt>
                <c:pt idx="6063">
                  <c:v>60.64</c:v>
                </c:pt>
                <c:pt idx="6064">
                  <c:v>60.65</c:v>
                </c:pt>
                <c:pt idx="6065">
                  <c:v>60.660000000000004</c:v>
                </c:pt>
                <c:pt idx="6066">
                  <c:v>60.67</c:v>
                </c:pt>
                <c:pt idx="6067">
                  <c:v>60.68</c:v>
                </c:pt>
                <c:pt idx="6068">
                  <c:v>60.69</c:v>
                </c:pt>
                <c:pt idx="6069">
                  <c:v>60.7</c:v>
                </c:pt>
                <c:pt idx="6070">
                  <c:v>60.71</c:v>
                </c:pt>
                <c:pt idx="6071">
                  <c:v>60.72</c:v>
                </c:pt>
                <c:pt idx="6072">
                  <c:v>60.730000000000004</c:v>
                </c:pt>
                <c:pt idx="6073">
                  <c:v>60.74</c:v>
                </c:pt>
                <c:pt idx="6074">
                  <c:v>60.75</c:v>
                </c:pt>
                <c:pt idx="6075">
                  <c:v>60.76</c:v>
                </c:pt>
                <c:pt idx="6076">
                  <c:v>60.77</c:v>
                </c:pt>
                <c:pt idx="6077">
                  <c:v>60.78</c:v>
                </c:pt>
                <c:pt idx="6078">
                  <c:v>60.79</c:v>
                </c:pt>
                <c:pt idx="6079">
                  <c:v>60.800000000000004</c:v>
                </c:pt>
                <c:pt idx="6080">
                  <c:v>60.81</c:v>
                </c:pt>
                <c:pt idx="6081">
                  <c:v>60.82</c:v>
                </c:pt>
                <c:pt idx="6082">
                  <c:v>60.83</c:v>
                </c:pt>
                <c:pt idx="6083">
                  <c:v>60.84</c:v>
                </c:pt>
                <c:pt idx="6084">
                  <c:v>60.85</c:v>
                </c:pt>
                <c:pt idx="6085">
                  <c:v>60.86</c:v>
                </c:pt>
                <c:pt idx="6086">
                  <c:v>60.870000000000005</c:v>
                </c:pt>
                <c:pt idx="6087">
                  <c:v>60.88</c:v>
                </c:pt>
                <c:pt idx="6088">
                  <c:v>60.89</c:v>
                </c:pt>
                <c:pt idx="6089">
                  <c:v>60.9</c:v>
                </c:pt>
                <c:pt idx="6090">
                  <c:v>60.910000000000004</c:v>
                </c:pt>
                <c:pt idx="6091">
                  <c:v>60.92</c:v>
                </c:pt>
                <c:pt idx="6092">
                  <c:v>60.93</c:v>
                </c:pt>
                <c:pt idx="6093">
                  <c:v>60.94</c:v>
                </c:pt>
                <c:pt idx="6094">
                  <c:v>60.95</c:v>
                </c:pt>
                <c:pt idx="6095">
                  <c:v>60.96</c:v>
                </c:pt>
                <c:pt idx="6096">
                  <c:v>60.97</c:v>
                </c:pt>
                <c:pt idx="6097">
                  <c:v>60.980000000000004</c:v>
                </c:pt>
                <c:pt idx="6098">
                  <c:v>60.99</c:v>
                </c:pt>
                <c:pt idx="6099">
                  <c:v>61</c:v>
                </c:pt>
                <c:pt idx="6100">
                  <c:v>61.01</c:v>
                </c:pt>
                <c:pt idx="6101">
                  <c:v>61.02</c:v>
                </c:pt>
                <c:pt idx="6102">
                  <c:v>61.03</c:v>
                </c:pt>
                <c:pt idx="6103">
                  <c:v>61.04</c:v>
                </c:pt>
                <c:pt idx="6104">
                  <c:v>61.050000000000004</c:v>
                </c:pt>
                <c:pt idx="6105">
                  <c:v>61.06</c:v>
                </c:pt>
                <c:pt idx="6106">
                  <c:v>61.07</c:v>
                </c:pt>
                <c:pt idx="6107">
                  <c:v>61.08</c:v>
                </c:pt>
                <c:pt idx="6108">
                  <c:v>61.09</c:v>
                </c:pt>
                <c:pt idx="6109">
                  <c:v>61.1</c:v>
                </c:pt>
                <c:pt idx="6110">
                  <c:v>61.11</c:v>
                </c:pt>
                <c:pt idx="6111">
                  <c:v>61.120000000000005</c:v>
                </c:pt>
                <c:pt idx="6112">
                  <c:v>61.13</c:v>
                </c:pt>
                <c:pt idx="6113">
                  <c:v>61.14</c:v>
                </c:pt>
                <c:pt idx="6114">
                  <c:v>61.15</c:v>
                </c:pt>
                <c:pt idx="6115">
                  <c:v>61.160000000000004</c:v>
                </c:pt>
                <c:pt idx="6116">
                  <c:v>61.17</c:v>
                </c:pt>
                <c:pt idx="6117">
                  <c:v>61.18</c:v>
                </c:pt>
                <c:pt idx="6118">
                  <c:v>61.19</c:v>
                </c:pt>
                <c:pt idx="6119">
                  <c:v>61.2</c:v>
                </c:pt>
                <c:pt idx="6120">
                  <c:v>61.21</c:v>
                </c:pt>
                <c:pt idx="6121">
                  <c:v>61.22</c:v>
                </c:pt>
                <c:pt idx="6122">
                  <c:v>61.230000000000004</c:v>
                </c:pt>
                <c:pt idx="6123">
                  <c:v>61.24</c:v>
                </c:pt>
                <c:pt idx="6124">
                  <c:v>61.25</c:v>
                </c:pt>
                <c:pt idx="6125">
                  <c:v>61.26</c:v>
                </c:pt>
                <c:pt idx="6126">
                  <c:v>61.27</c:v>
                </c:pt>
                <c:pt idx="6127">
                  <c:v>61.28</c:v>
                </c:pt>
                <c:pt idx="6128">
                  <c:v>61.29</c:v>
                </c:pt>
                <c:pt idx="6129">
                  <c:v>61.300000000000004</c:v>
                </c:pt>
                <c:pt idx="6130">
                  <c:v>61.31</c:v>
                </c:pt>
                <c:pt idx="6131">
                  <c:v>61.32</c:v>
                </c:pt>
                <c:pt idx="6132">
                  <c:v>61.33</c:v>
                </c:pt>
                <c:pt idx="6133">
                  <c:v>61.34</c:v>
                </c:pt>
                <c:pt idx="6134">
                  <c:v>61.35</c:v>
                </c:pt>
                <c:pt idx="6135">
                  <c:v>61.36</c:v>
                </c:pt>
                <c:pt idx="6136">
                  <c:v>61.370000000000005</c:v>
                </c:pt>
                <c:pt idx="6137">
                  <c:v>61.38</c:v>
                </c:pt>
                <c:pt idx="6138">
                  <c:v>61.39</c:v>
                </c:pt>
                <c:pt idx="6139">
                  <c:v>61.4</c:v>
                </c:pt>
                <c:pt idx="6140">
                  <c:v>61.410000000000004</c:v>
                </c:pt>
                <c:pt idx="6141">
                  <c:v>61.42</c:v>
                </c:pt>
                <c:pt idx="6142">
                  <c:v>61.43</c:v>
                </c:pt>
                <c:pt idx="6143">
                  <c:v>61.44</c:v>
                </c:pt>
                <c:pt idx="6144">
                  <c:v>61.45</c:v>
                </c:pt>
                <c:pt idx="6145">
                  <c:v>61.46</c:v>
                </c:pt>
                <c:pt idx="6146">
                  <c:v>61.47</c:v>
                </c:pt>
                <c:pt idx="6147">
                  <c:v>61.480000000000004</c:v>
                </c:pt>
                <c:pt idx="6148">
                  <c:v>61.49</c:v>
                </c:pt>
                <c:pt idx="6149">
                  <c:v>61.5</c:v>
                </c:pt>
                <c:pt idx="6150">
                  <c:v>61.51</c:v>
                </c:pt>
                <c:pt idx="6151">
                  <c:v>61.52</c:v>
                </c:pt>
                <c:pt idx="6152">
                  <c:v>61.53</c:v>
                </c:pt>
                <c:pt idx="6153">
                  <c:v>61.54</c:v>
                </c:pt>
                <c:pt idx="6154">
                  <c:v>61.550000000000004</c:v>
                </c:pt>
                <c:pt idx="6155">
                  <c:v>61.56</c:v>
                </c:pt>
                <c:pt idx="6156">
                  <c:v>61.57</c:v>
                </c:pt>
                <c:pt idx="6157">
                  <c:v>61.58</c:v>
                </c:pt>
                <c:pt idx="6158">
                  <c:v>61.59</c:v>
                </c:pt>
                <c:pt idx="6159">
                  <c:v>61.6</c:v>
                </c:pt>
                <c:pt idx="6160">
                  <c:v>61.61</c:v>
                </c:pt>
                <c:pt idx="6161">
                  <c:v>61.620000000000005</c:v>
                </c:pt>
                <c:pt idx="6162">
                  <c:v>61.63</c:v>
                </c:pt>
                <c:pt idx="6163">
                  <c:v>61.64</c:v>
                </c:pt>
                <c:pt idx="6164">
                  <c:v>61.65</c:v>
                </c:pt>
                <c:pt idx="6165">
                  <c:v>61.660000000000004</c:v>
                </c:pt>
                <c:pt idx="6166">
                  <c:v>61.67</c:v>
                </c:pt>
                <c:pt idx="6167">
                  <c:v>61.68</c:v>
                </c:pt>
                <c:pt idx="6168">
                  <c:v>61.690000000000005</c:v>
                </c:pt>
                <c:pt idx="6169">
                  <c:v>61.7</c:v>
                </c:pt>
                <c:pt idx="6170">
                  <c:v>61.71</c:v>
                </c:pt>
                <c:pt idx="6171">
                  <c:v>61.72</c:v>
                </c:pt>
                <c:pt idx="6172">
                  <c:v>61.730000000000004</c:v>
                </c:pt>
                <c:pt idx="6173">
                  <c:v>61.74</c:v>
                </c:pt>
                <c:pt idx="6174">
                  <c:v>61.75</c:v>
                </c:pt>
                <c:pt idx="6175">
                  <c:v>61.76</c:v>
                </c:pt>
                <c:pt idx="6176">
                  <c:v>61.77</c:v>
                </c:pt>
                <c:pt idx="6177">
                  <c:v>61.78</c:v>
                </c:pt>
                <c:pt idx="6178">
                  <c:v>61.79</c:v>
                </c:pt>
                <c:pt idx="6179">
                  <c:v>61.800000000000004</c:v>
                </c:pt>
                <c:pt idx="6180">
                  <c:v>61.81</c:v>
                </c:pt>
                <c:pt idx="6181">
                  <c:v>61.82</c:v>
                </c:pt>
                <c:pt idx="6182">
                  <c:v>61.83</c:v>
                </c:pt>
                <c:pt idx="6183">
                  <c:v>61.84</c:v>
                </c:pt>
                <c:pt idx="6184">
                  <c:v>61.85</c:v>
                </c:pt>
                <c:pt idx="6185">
                  <c:v>61.86</c:v>
                </c:pt>
                <c:pt idx="6186">
                  <c:v>61.870000000000005</c:v>
                </c:pt>
                <c:pt idx="6187">
                  <c:v>61.88</c:v>
                </c:pt>
                <c:pt idx="6188">
                  <c:v>61.89</c:v>
                </c:pt>
                <c:pt idx="6189">
                  <c:v>61.9</c:v>
                </c:pt>
                <c:pt idx="6190">
                  <c:v>61.910000000000004</c:v>
                </c:pt>
                <c:pt idx="6191">
                  <c:v>61.92</c:v>
                </c:pt>
                <c:pt idx="6192">
                  <c:v>61.93</c:v>
                </c:pt>
                <c:pt idx="6193">
                  <c:v>61.940000000000005</c:v>
                </c:pt>
                <c:pt idx="6194">
                  <c:v>61.95</c:v>
                </c:pt>
                <c:pt idx="6195">
                  <c:v>61.96</c:v>
                </c:pt>
                <c:pt idx="6196">
                  <c:v>61.97</c:v>
                </c:pt>
                <c:pt idx="6197">
                  <c:v>61.980000000000004</c:v>
                </c:pt>
                <c:pt idx="6198">
                  <c:v>61.99</c:v>
                </c:pt>
                <c:pt idx="6199">
                  <c:v>62</c:v>
                </c:pt>
                <c:pt idx="6200">
                  <c:v>62.01</c:v>
                </c:pt>
                <c:pt idx="6201">
                  <c:v>62.02</c:v>
                </c:pt>
                <c:pt idx="6202">
                  <c:v>62.03</c:v>
                </c:pt>
                <c:pt idx="6203">
                  <c:v>62.04</c:v>
                </c:pt>
                <c:pt idx="6204">
                  <c:v>62.050000000000004</c:v>
                </c:pt>
                <c:pt idx="6205">
                  <c:v>62.06</c:v>
                </c:pt>
                <c:pt idx="6206">
                  <c:v>62.07</c:v>
                </c:pt>
                <c:pt idx="6207">
                  <c:v>62.08</c:v>
                </c:pt>
                <c:pt idx="6208">
                  <c:v>62.09</c:v>
                </c:pt>
                <c:pt idx="6209">
                  <c:v>62.1</c:v>
                </c:pt>
                <c:pt idx="6210">
                  <c:v>62.11</c:v>
                </c:pt>
                <c:pt idx="6211">
                  <c:v>62.120000000000005</c:v>
                </c:pt>
                <c:pt idx="6212">
                  <c:v>62.13</c:v>
                </c:pt>
                <c:pt idx="6213">
                  <c:v>62.14</c:v>
                </c:pt>
                <c:pt idx="6214">
                  <c:v>62.15</c:v>
                </c:pt>
                <c:pt idx="6215">
                  <c:v>62.160000000000004</c:v>
                </c:pt>
                <c:pt idx="6216">
                  <c:v>62.17</c:v>
                </c:pt>
                <c:pt idx="6217">
                  <c:v>62.18</c:v>
                </c:pt>
                <c:pt idx="6218">
                  <c:v>62.190000000000005</c:v>
                </c:pt>
                <c:pt idx="6219">
                  <c:v>62.2</c:v>
                </c:pt>
                <c:pt idx="6220">
                  <c:v>62.21</c:v>
                </c:pt>
                <c:pt idx="6221">
                  <c:v>62.22</c:v>
                </c:pt>
                <c:pt idx="6222">
                  <c:v>62.230000000000004</c:v>
                </c:pt>
                <c:pt idx="6223">
                  <c:v>62.24</c:v>
                </c:pt>
                <c:pt idx="6224">
                  <c:v>62.25</c:v>
                </c:pt>
                <c:pt idx="6225">
                  <c:v>62.26</c:v>
                </c:pt>
                <c:pt idx="6226">
                  <c:v>62.27</c:v>
                </c:pt>
                <c:pt idx="6227">
                  <c:v>62.28</c:v>
                </c:pt>
                <c:pt idx="6228">
                  <c:v>62.29</c:v>
                </c:pt>
                <c:pt idx="6229">
                  <c:v>62.300000000000004</c:v>
                </c:pt>
                <c:pt idx="6230">
                  <c:v>62.31</c:v>
                </c:pt>
                <c:pt idx="6231">
                  <c:v>62.32</c:v>
                </c:pt>
                <c:pt idx="6232">
                  <c:v>62.33</c:v>
                </c:pt>
                <c:pt idx="6233">
                  <c:v>62.34</c:v>
                </c:pt>
                <c:pt idx="6234">
                  <c:v>62.35</c:v>
                </c:pt>
                <c:pt idx="6235">
                  <c:v>62.36</c:v>
                </c:pt>
                <c:pt idx="6236">
                  <c:v>62.370000000000005</c:v>
                </c:pt>
                <c:pt idx="6237">
                  <c:v>62.38</c:v>
                </c:pt>
                <c:pt idx="6238">
                  <c:v>62.39</c:v>
                </c:pt>
                <c:pt idx="6239">
                  <c:v>62.4</c:v>
                </c:pt>
                <c:pt idx="6240">
                  <c:v>62.410000000000004</c:v>
                </c:pt>
                <c:pt idx="6241">
                  <c:v>62.42</c:v>
                </c:pt>
                <c:pt idx="6242">
                  <c:v>62.43</c:v>
                </c:pt>
                <c:pt idx="6243">
                  <c:v>62.440000000000005</c:v>
                </c:pt>
                <c:pt idx="6244">
                  <c:v>62.45</c:v>
                </c:pt>
                <c:pt idx="6245">
                  <c:v>62.46</c:v>
                </c:pt>
                <c:pt idx="6246">
                  <c:v>62.47</c:v>
                </c:pt>
                <c:pt idx="6247">
                  <c:v>62.480000000000004</c:v>
                </c:pt>
                <c:pt idx="6248">
                  <c:v>62.49</c:v>
                </c:pt>
                <c:pt idx="6249">
                  <c:v>62.5</c:v>
                </c:pt>
                <c:pt idx="6250">
                  <c:v>62.51</c:v>
                </c:pt>
                <c:pt idx="6251">
                  <c:v>62.52</c:v>
                </c:pt>
                <c:pt idx="6252">
                  <c:v>62.53</c:v>
                </c:pt>
                <c:pt idx="6253">
                  <c:v>62.54</c:v>
                </c:pt>
                <c:pt idx="6254">
                  <c:v>62.550000000000004</c:v>
                </c:pt>
                <c:pt idx="6255">
                  <c:v>62.56</c:v>
                </c:pt>
                <c:pt idx="6256">
                  <c:v>62.57</c:v>
                </c:pt>
                <c:pt idx="6257">
                  <c:v>62.58</c:v>
                </c:pt>
                <c:pt idx="6258">
                  <c:v>62.59</c:v>
                </c:pt>
                <c:pt idx="6259">
                  <c:v>62.6</c:v>
                </c:pt>
                <c:pt idx="6260">
                  <c:v>62.61</c:v>
                </c:pt>
                <c:pt idx="6261">
                  <c:v>62.620000000000005</c:v>
                </c:pt>
                <c:pt idx="6262">
                  <c:v>62.63</c:v>
                </c:pt>
                <c:pt idx="6263">
                  <c:v>62.64</c:v>
                </c:pt>
                <c:pt idx="6264">
                  <c:v>62.65</c:v>
                </c:pt>
                <c:pt idx="6265">
                  <c:v>62.660000000000004</c:v>
                </c:pt>
                <c:pt idx="6266">
                  <c:v>62.67</c:v>
                </c:pt>
                <c:pt idx="6267">
                  <c:v>62.68</c:v>
                </c:pt>
                <c:pt idx="6268">
                  <c:v>62.690000000000005</c:v>
                </c:pt>
                <c:pt idx="6269">
                  <c:v>62.7</c:v>
                </c:pt>
                <c:pt idx="6270">
                  <c:v>62.71</c:v>
                </c:pt>
                <c:pt idx="6271">
                  <c:v>62.72</c:v>
                </c:pt>
                <c:pt idx="6272">
                  <c:v>62.730000000000004</c:v>
                </c:pt>
                <c:pt idx="6273">
                  <c:v>62.74</c:v>
                </c:pt>
                <c:pt idx="6274">
                  <c:v>62.75</c:v>
                </c:pt>
                <c:pt idx="6275">
                  <c:v>62.76</c:v>
                </c:pt>
                <c:pt idx="6276">
                  <c:v>62.77</c:v>
                </c:pt>
                <c:pt idx="6277">
                  <c:v>62.78</c:v>
                </c:pt>
                <c:pt idx="6278">
                  <c:v>62.79</c:v>
                </c:pt>
                <c:pt idx="6279">
                  <c:v>62.800000000000004</c:v>
                </c:pt>
                <c:pt idx="6280">
                  <c:v>62.81</c:v>
                </c:pt>
                <c:pt idx="6281">
                  <c:v>62.82</c:v>
                </c:pt>
                <c:pt idx="6282">
                  <c:v>62.83</c:v>
                </c:pt>
                <c:pt idx="6283">
                  <c:v>62.84</c:v>
                </c:pt>
                <c:pt idx="6284">
                  <c:v>62.85</c:v>
                </c:pt>
                <c:pt idx="6285">
                  <c:v>62.86</c:v>
                </c:pt>
                <c:pt idx="6286">
                  <c:v>62.870000000000005</c:v>
                </c:pt>
                <c:pt idx="6287">
                  <c:v>62.88</c:v>
                </c:pt>
                <c:pt idx="6288">
                  <c:v>62.89</c:v>
                </c:pt>
                <c:pt idx="6289">
                  <c:v>62.9</c:v>
                </c:pt>
                <c:pt idx="6290">
                  <c:v>62.910000000000004</c:v>
                </c:pt>
                <c:pt idx="6291">
                  <c:v>62.92</c:v>
                </c:pt>
                <c:pt idx="6292">
                  <c:v>62.93</c:v>
                </c:pt>
                <c:pt idx="6293">
                  <c:v>62.940000000000005</c:v>
                </c:pt>
                <c:pt idx="6294">
                  <c:v>62.95</c:v>
                </c:pt>
                <c:pt idx="6295">
                  <c:v>62.96</c:v>
                </c:pt>
                <c:pt idx="6296">
                  <c:v>62.97</c:v>
                </c:pt>
                <c:pt idx="6297">
                  <c:v>62.980000000000004</c:v>
                </c:pt>
                <c:pt idx="6298">
                  <c:v>62.99</c:v>
                </c:pt>
                <c:pt idx="6299">
                  <c:v>63</c:v>
                </c:pt>
                <c:pt idx="6300">
                  <c:v>63.01</c:v>
                </c:pt>
                <c:pt idx="6301">
                  <c:v>63.02</c:v>
                </c:pt>
                <c:pt idx="6302">
                  <c:v>63.03</c:v>
                </c:pt>
                <c:pt idx="6303">
                  <c:v>63.04</c:v>
                </c:pt>
                <c:pt idx="6304">
                  <c:v>63.050000000000004</c:v>
                </c:pt>
                <c:pt idx="6305">
                  <c:v>63.06</c:v>
                </c:pt>
                <c:pt idx="6306">
                  <c:v>63.07</c:v>
                </c:pt>
                <c:pt idx="6307">
                  <c:v>63.08</c:v>
                </c:pt>
                <c:pt idx="6308">
                  <c:v>63.09</c:v>
                </c:pt>
                <c:pt idx="6309">
                  <c:v>63.1</c:v>
                </c:pt>
                <c:pt idx="6310">
                  <c:v>63.11</c:v>
                </c:pt>
                <c:pt idx="6311">
                  <c:v>63.120000000000005</c:v>
                </c:pt>
                <c:pt idx="6312">
                  <c:v>63.13</c:v>
                </c:pt>
                <c:pt idx="6313">
                  <c:v>63.14</c:v>
                </c:pt>
                <c:pt idx="6314">
                  <c:v>63.15</c:v>
                </c:pt>
                <c:pt idx="6315">
                  <c:v>63.160000000000004</c:v>
                </c:pt>
                <c:pt idx="6316">
                  <c:v>63.17</c:v>
                </c:pt>
                <c:pt idx="6317">
                  <c:v>63.18</c:v>
                </c:pt>
                <c:pt idx="6318">
                  <c:v>63.190000000000005</c:v>
                </c:pt>
                <c:pt idx="6319">
                  <c:v>63.2</c:v>
                </c:pt>
                <c:pt idx="6320">
                  <c:v>63.21</c:v>
                </c:pt>
                <c:pt idx="6321">
                  <c:v>63.22</c:v>
                </c:pt>
                <c:pt idx="6322">
                  <c:v>63.230000000000004</c:v>
                </c:pt>
                <c:pt idx="6323">
                  <c:v>63.24</c:v>
                </c:pt>
                <c:pt idx="6324">
                  <c:v>63.25</c:v>
                </c:pt>
                <c:pt idx="6325">
                  <c:v>63.26</c:v>
                </c:pt>
                <c:pt idx="6326">
                  <c:v>63.27</c:v>
                </c:pt>
                <c:pt idx="6327">
                  <c:v>63.28</c:v>
                </c:pt>
                <c:pt idx="6328">
                  <c:v>63.29</c:v>
                </c:pt>
                <c:pt idx="6329">
                  <c:v>63.300000000000004</c:v>
                </c:pt>
                <c:pt idx="6330">
                  <c:v>63.31</c:v>
                </c:pt>
                <c:pt idx="6331">
                  <c:v>63.32</c:v>
                </c:pt>
                <c:pt idx="6332">
                  <c:v>63.33</c:v>
                </c:pt>
                <c:pt idx="6333">
                  <c:v>63.34</c:v>
                </c:pt>
                <c:pt idx="6334">
                  <c:v>63.35</c:v>
                </c:pt>
                <c:pt idx="6335">
                  <c:v>63.36</c:v>
                </c:pt>
                <c:pt idx="6336">
                  <c:v>63.370000000000005</c:v>
                </c:pt>
                <c:pt idx="6337">
                  <c:v>63.38</c:v>
                </c:pt>
                <c:pt idx="6338">
                  <c:v>63.39</c:v>
                </c:pt>
                <c:pt idx="6339">
                  <c:v>63.4</c:v>
                </c:pt>
                <c:pt idx="6340">
                  <c:v>63.410000000000004</c:v>
                </c:pt>
                <c:pt idx="6341">
                  <c:v>63.42</c:v>
                </c:pt>
                <c:pt idx="6342">
                  <c:v>63.43</c:v>
                </c:pt>
                <c:pt idx="6343">
                  <c:v>63.440000000000005</c:v>
                </c:pt>
                <c:pt idx="6344">
                  <c:v>63.45</c:v>
                </c:pt>
                <c:pt idx="6345">
                  <c:v>63.46</c:v>
                </c:pt>
                <c:pt idx="6346">
                  <c:v>63.47</c:v>
                </c:pt>
                <c:pt idx="6347">
                  <c:v>63.480000000000004</c:v>
                </c:pt>
                <c:pt idx="6348">
                  <c:v>63.49</c:v>
                </c:pt>
                <c:pt idx="6349">
                  <c:v>63.5</c:v>
                </c:pt>
                <c:pt idx="6350">
                  <c:v>63.51</c:v>
                </c:pt>
                <c:pt idx="6351">
                  <c:v>63.52</c:v>
                </c:pt>
                <c:pt idx="6352">
                  <c:v>63.53</c:v>
                </c:pt>
                <c:pt idx="6353">
                  <c:v>63.54</c:v>
                </c:pt>
                <c:pt idx="6354">
                  <c:v>63.550000000000004</c:v>
                </c:pt>
                <c:pt idx="6355">
                  <c:v>63.56</c:v>
                </c:pt>
                <c:pt idx="6356">
                  <c:v>63.57</c:v>
                </c:pt>
                <c:pt idx="6357">
                  <c:v>63.58</c:v>
                </c:pt>
                <c:pt idx="6358">
                  <c:v>63.59</c:v>
                </c:pt>
                <c:pt idx="6359">
                  <c:v>63.6</c:v>
                </c:pt>
                <c:pt idx="6360">
                  <c:v>63.61</c:v>
                </c:pt>
                <c:pt idx="6361">
                  <c:v>63.620000000000005</c:v>
                </c:pt>
                <c:pt idx="6362">
                  <c:v>63.63</c:v>
                </c:pt>
                <c:pt idx="6363">
                  <c:v>63.64</c:v>
                </c:pt>
                <c:pt idx="6364">
                  <c:v>63.65</c:v>
                </c:pt>
                <c:pt idx="6365">
                  <c:v>63.660000000000004</c:v>
                </c:pt>
                <c:pt idx="6366">
                  <c:v>63.67</c:v>
                </c:pt>
                <c:pt idx="6367">
                  <c:v>63.68</c:v>
                </c:pt>
                <c:pt idx="6368">
                  <c:v>63.690000000000005</c:v>
                </c:pt>
                <c:pt idx="6369">
                  <c:v>63.7</c:v>
                </c:pt>
                <c:pt idx="6370">
                  <c:v>63.71</c:v>
                </c:pt>
                <c:pt idx="6371">
                  <c:v>63.72</c:v>
                </c:pt>
                <c:pt idx="6372">
                  <c:v>63.730000000000004</c:v>
                </c:pt>
                <c:pt idx="6373">
                  <c:v>63.74</c:v>
                </c:pt>
                <c:pt idx="6374">
                  <c:v>63.75</c:v>
                </c:pt>
                <c:pt idx="6375">
                  <c:v>63.76</c:v>
                </c:pt>
                <c:pt idx="6376">
                  <c:v>63.77</c:v>
                </c:pt>
                <c:pt idx="6377">
                  <c:v>63.78</c:v>
                </c:pt>
                <c:pt idx="6378">
                  <c:v>63.79</c:v>
                </c:pt>
                <c:pt idx="6379">
                  <c:v>63.800000000000004</c:v>
                </c:pt>
                <c:pt idx="6380">
                  <c:v>63.81</c:v>
                </c:pt>
                <c:pt idx="6381">
                  <c:v>63.82</c:v>
                </c:pt>
                <c:pt idx="6382">
                  <c:v>63.83</c:v>
                </c:pt>
                <c:pt idx="6383">
                  <c:v>63.84</c:v>
                </c:pt>
                <c:pt idx="6384">
                  <c:v>63.85</c:v>
                </c:pt>
                <c:pt idx="6385">
                  <c:v>63.86</c:v>
                </c:pt>
                <c:pt idx="6386">
                  <c:v>63.870000000000005</c:v>
                </c:pt>
                <c:pt idx="6387">
                  <c:v>63.88</c:v>
                </c:pt>
                <c:pt idx="6388">
                  <c:v>63.89</c:v>
                </c:pt>
                <c:pt idx="6389">
                  <c:v>63.9</c:v>
                </c:pt>
                <c:pt idx="6390">
                  <c:v>63.910000000000004</c:v>
                </c:pt>
                <c:pt idx="6391">
                  <c:v>63.92</c:v>
                </c:pt>
                <c:pt idx="6392">
                  <c:v>63.93</c:v>
                </c:pt>
                <c:pt idx="6393">
                  <c:v>63.940000000000005</c:v>
                </c:pt>
                <c:pt idx="6394">
                  <c:v>63.95</c:v>
                </c:pt>
                <c:pt idx="6395">
                  <c:v>63.96</c:v>
                </c:pt>
                <c:pt idx="6396">
                  <c:v>63.97</c:v>
                </c:pt>
                <c:pt idx="6397">
                  <c:v>63.980000000000004</c:v>
                </c:pt>
                <c:pt idx="6398">
                  <c:v>63.99</c:v>
                </c:pt>
                <c:pt idx="6399">
                  <c:v>64</c:v>
                </c:pt>
                <c:pt idx="6400">
                  <c:v>64.010000000000005</c:v>
                </c:pt>
                <c:pt idx="6401">
                  <c:v>64.02</c:v>
                </c:pt>
                <c:pt idx="6402">
                  <c:v>64.03</c:v>
                </c:pt>
                <c:pt idx="6403">
                  <c:v>64.040000000000006</c:v>
                </c:pt>
                <c:pt idx="6404">
                  <c:v>64.05</c:v>
                </c:pt>
                <c:pt idx="6405">
                  <c:v>64.06</c:v>
                </c:pt>
                <c:pt idx="6406">
                  <c:v>64.070000000000007</c:v>
                </c:pt>
                <c:pt idx="6407">
                  <c:v>64.08</c:v>
                </c:pt>
                <c:pt idx="6408">
                  <c:v>64.09</c:v>
                </c:pt>
                <c:pt idx="6409">
                  <c:v>64.099999999999994</c:v>
                </c:pt>
                <c:pt idx="6410">
                  <c:v>64.11</c:v>
                </c:pt>
                <c:pt idx="6411">
                  <c:v>64.12</c:v>
                </c:pt>
                <c:pt idx="6412">
                  <c:v>64.13</c:v>
                </c:pt>
                <c:pt idx="6413">
                  <c:v>64.14</c:v>
                </c:pt>
                <c:pt idx="6414">
                  <c:v>64.150000000000006</c:v>
                </c:pt>
                <c:pt idx="6415">
                  <c:v>64.16</c:v>
                </c:pt>
                <c:pt idx="6416">
                  <c:v>64.17</c:v>
                </c:pt>
                <c:pt idx="6417">
                  <c:v>64.180000000000007</c:v>
                </c:pt>
                <c:pt idx="6418">
                  <c:v>64.19</c:v>
                </c:pt>
                <c:pt idx="6419">
                  <c:v>64.2</c:v>
                </c:pt>
                <c:pt idx="6420">
                  <c:v>64.210000000000008</c:v>
                </c:pt>
                <c:pt idx="6421">
                  <c:v>64.22</c:v>
                </c:pt>
                <c:pt idx="6422">
                  <c:v>64.23</c:v>
                </c:pt>
                <c:pt idx="6423">
                  <c:v>64.239999999999995</c:v>
                </c:pt>
                <c:pt idx="6424">
                  <c:v>64.25</c:v>
                </c:pt>
                <c:pt idx="6425">
                  <c:v>64.260000000000005</c:v>
                </c:pt>
                <c:pt idx="6426">
                  <c:v>64.27</c:v>
                </c:pt>
                <c:pt idx="6427">
                  <c:v>64.28</c:v>
                </c:pt>
                <c:pt idx="6428">
                  <c:v>64.290000000000006</c:v>
                </c:pt>
                <c:pt idx="6429">
                  <c:v>64.3</c:v>
                </c:pt>
                <c:pt idx="6430">
                  <c:v>64.31</c:v>
                </c:pt>
                <c:pt idx="6431">
                  <c:v>64.320000000000007</c:v>
                </c:pt>
                <c:pt idx="6432">
                  <c:v>64.33</c:v>
                </c:pt>
                <c:pt idx="6433">
                  <c:v>64.34</c:v>
                </c:pt>
                <c:pt idx="6434">
                  <c:v>64.349999999999994</c:v>
                </c:pt>
                <c:pt idx="6435">
                  <c:v>64.36</c:v>
                </c:pt>
                <c:pt idx="6436">
                  <c:v>64.37</c:v>
                </c:pt>
                <c:pt idx="6437">
                  <c:v>64.38</c:v>
                </c:pt>
                <c:pt idx="6438">
                  <c:v>64.39</c:v>
                </c:pt>
                <c:pt idx="6439">
                  <c:v>64.400000000000006</c:v>
                </c:pt>
                <c:pt idx="6440">
                  <c:v>64.41</c:v>
                </c:pt>
                <c:pt idx="6441">
                  <c:v>64.42</c:v>
                </c:pt>
                <c:pt idx="6442">
                  <c:v>64.430000000000007</c:v>
                </c:pt>
                <c:pt idx="6443">
                  <c:v>64.44</c:v>
                </c:pt>
                <c:pt idx="6444">
                  <c:v>64.45</c:v>
                </c:pt>
                <c:pt idx="6445">
                  <c:v>64.460000000000008</c:v>
                </c:pt>
                <c:pt idx="6446">
                  <c:v>64.47</c:v>
                </c:pt>
                <c:pt idx="6447">
                  <c:v>64.48</c:v>
                </c:pt>
                <c:pt idx="6448">
                  <c:v>64.489999999999995</c:v>
                </c:pt>
                <c:pt idx="6449">
                  <c:v>64.5</c:v>
                </c:pt>
                <c:pt idx="6450">
                  <c:v>64.510000000000005</c:v>
                </c:pt>
                <c:pt idx="6451">
                  <c:v>64.52</c:v>
                </c:pt>
                <c:pt idx="6452">
                  <c:v>64.53</c:v>
                </c:pt>
                <c:pt idx="6453">
                  <c:v>64.540000000000006</c:v>
                </c:pt>
                <c:pt idx="6454">
                  <c:v>64.55</c:v>
                </c:pt>
                <c:pt idx="6455">
                  <c:v>64.56</c:v>
                </c:pt>
                <c:pt idx="6456">
                  <c:v>64.570000000000007</c:v>
                </c:pt>
                <c:pt idx="6457">
                  <c:v>64.58</c:v>
                </c:pt>
                <c:pt idx="6458">
                  <c:v>64.59</c:v>
                </c:pt>
                <c:pt idx="6459">
                  <c:v>64.599999999999994</c:v>
                </c:pt>
                <c:pt idx="6460">
                  <c:v>64.61</c:v>
                </c:pt>
                <c:pt idx="6461">
                  <c:v>64.62</c:v>
                </c:pt>
                <c:pt idx="6462">
                  <c:v>64.63</c:v>
                </c:pt>
                <c:pt idx="6463">
                  <c:v>64.64</c:v>
                </c:pt>
                <c:pt idx="6464">
                  <c:v>64.650000000000006</c:v>
                </c:pt>
                <c:pt idx="6465">
                  <c:v>64.66</c:v>
                </c:pt>
                <c:pt idx="6466">
                  <c:v>64.67</c:v>
                </c:pt>
                <c:pt idx="6467">
                  <c:v>64.680000000000007</c:v>
                </c:pt>
                <c:pt idx="6468">
                  <c:v>64.69</c:v>
                </c:pt>
                <c:pt idx="6469">
                  <c:v>64.7</c:v>
                </c:pt>
                <c:pt idx="6470">
                  <c:v>64.710000000000008</c:v>
                </c:pt>
                <c:pt idx="6471">
                  <c:v>64.72</c:v>
                </c:pt>
                <c:pt idx="6472">
                  <c:v>64.73</c:v>
                </c:pt>
                <c:pt idx="6473">
                  <c:v>64.739999999999995</c:v>
                </c:pt>
                <c:pt idx="6474">
                  <c:v>64.75</c:v>
                </c:pt>
                <c:pt idx="6475">
                  <c:v>64.760000000000005</c:v>
                </c:pt>
                <c:pt idx="6476">
                  <c:v>64.77</c:v>
                </c:pt>
                <c:pt idx="6477">
                  <c:v>64.78</c:v>
                </c:pt>
                <c:pt idx="6478">
                  <c:v>64.790000000000006</c:v>
                </c:pt>
                <c:pt idx="6479">
                  <c:v>64.8</c:v>
                </c:pt>
                <c:pt idx="6480">
                  <c:v>64.81</c:v>
                </c:pt>
                <c:pt idx="6481">
                  <c:v>64.820000000000007</c:v>
                </c:pt>
                <c:pt idx="6482">
                  <c:v>64.83</c:v>
                </c:pt>
                <c:pt idx="6483">
                  <c:v>64.84</c:v>
                </c:pt>
                <c:pt idx="6484">
                  <c:v>64.849999999999994</c:v>
                </c:pt>
                <c:pt idx="6485">
                  <c:v>64.86</c:v>
                </c:pt>
                <c:pt idx="6486">
                  <c:v>64.87</c:v>
                </c:pt>
                <c:pt idx="6487">
                  <c:v>64.88</c:v>
                </c:pt>
                <c:pt idx="6488">
                  <c:v>64.89</c:v>
                </c:pt>
                <c:pt idx="6489">
                  <c:v>64.900000000000006</c:v>
                </c:pt>
                <c:pt idx="6490">
                  <c:v>64.91</c:v>
                </c:pt>
                <c:pt idx="6491">
                  <c:v>64.92</c:v>
                </c:pt>
                <c:pt idx="6492">
                  <c:v>64.930000000000007</c:v>
                </c:pt>
                <c:pt idx="6493">
                  <c:v>64.94</c:v>
                </c:pt>
                <c:pt idx="6494">
                  <c:v>64.95</c:v>
                </c:pt>
                <c:pt idx="6495">
                  <c:v>64.960000000000008</c:v>
                </c:pt>
                <c:pt idx="6496">
                  <c:v>64.97</c:v>
                </c:pt>
                <c:pt idx="6497">
                  <c:v>64.98</c:v>
                </c:pt>
                <c:pt idx="6498">
                  <c:v>64.989999999999995</c:v>
                </c:pt>
                <c:pt idx="6499">
                  <c:v>65</c:v>
                </c:pt>
                <c:pt idx="6500">
                  <c:v>65.010000000000005</c:v>
                </c:pt>
                <c:pt idx="6501">
                  <c:v>65.02</c:v>
                </c:pt>
                <c:pt idx="6502">
                  <c:v>65.03</c:v>
                </c:pt>
                <c:pt idx="6503">
                  <c:v>65.040000000000006</c:v>
                </c:pt>
                <c:pt idx="6504">
                  <c:v>65.05</c:v>
                </c:pt>
                <c:pt idx="6505">
                  <c:v>65.06</c:v>
                </c:pt>
                <c:pt idx="6506">
                  <c:v>65.070000000000007</c:v>
                </c:pt>
                <c:pt idx="6507">
                  <c:v>65.08</c:v>
                </c:pt>
                <c:pt idx="6508">
                  <c:v>65.09</c:v>
                </c:pt>
                <c:pt idx="6509">
                  <c:v>65.099999999999994</c:v>
                </c:pt>
                <c:pt idx="6510">
                  <c:v>65.11</c:v>
                </c:pt>
                <c:pt idx="6511">
                  <c:v>65.12</c:v>
                </c:pt>
                <c:pt idx="6512">
                  <c:v>65.13</c:v>
                </c:pt>
                <c:pt idx="6513">
                  <c:v>65.14</c:v>
                </c:pt>
                <c:pt idx="6514">
                  <c:v>65.150000000000006</c:v>
                </c:pt>
                <c:pt idx="6515">
                  <c:v>65.16</c:v>
                </c:pt>
                <c:pt idx="6516">
                  <c:v>65.17</c:v>
                </c:pt>
                <c:pt idx="6517">
                  <c:v>65.180000000000007</c:v>
                </c:pt>
                <c:pt idx="6518">
                  <c:v>65.19</c:v>
                </c:pt>
                <c:pt idx="6519">
                  <c:v>65.2</c:v>
                </c:pt>
                <c:pt idx="6520">
                  <c:v>65.210000000000008</c:v>
                </c:pt>
                <c:pt idx="6521">
                  <c:v>65.22</c:v>
                </c:pt>
                <c:pt idx="6522">
                  <c:v>65.23</c:v>
                </c:pt>
                <c:pt idx="6523">
                  <c:v>65.239999999999995</c:v>
                </c:pt>
                <c:pt idx="6524">
                  <c:v>65.25</c:v>
                </c:pt>
                <c:pt idx="6525">
                  <c:v>65.260000000000005</c:v>
                </c:pt>
                <c:pt idx="6526">
                  <c:v>65.27</c:v>
                </c:pt>
                <c:pt idx="6527">
                  <c:v>65.28</c:v>
                </c:pt>
                <c:pt idx="6528">
                  <c:v>65.290000000000006</c:v>
                </c:pt>
                <c:pt idx="6529">
                  <c:v>65.3</c:v>
                </c:pt>
                <c:pt idx="6530">
                  <c:v>65.31</c:v>
                </c:pt>
                <c:pt idx="6531">
                  <c:v>65.320000000000007</c:v>
                </c:pt>
                <c:pt idx="6532">
                  <c:v>65.33</c:v>
                </c:pt>
                <c:pt idx="6533">
                  <c:v>65.34</c:v>
                </c:pt>
                <c:pt idx="6534">
                  <c:v>65.349999999999994</c:v>
                </c:pt>
                <c:pt idx="6535">
                  <c:v>65.36</c:v>
                </c:pt>
                <c:pt idx="6536">
                  <c:v>65.37</c:v>
                </c:pt>
                <c:pt idx="6537">
                  <c:v>65.38</c:v>
                </c:pt>
                <c:pt idx="6538">
                  <c:v>65.39</c:v>
                </c:pt>
                <c:pt idx="6539">
                  <c:v>65.400000000000006</c:v>
                </c:pt>
                <c:pt idx="6540">
                  <c:v>65.41</c:v>
                </c:pt>
                <c:pt idx="6541">
                  <c:v>65.42</c:v>
                </c:pt>
                <c:pt idx="6542">
                  <c:v>65.430000000000007</c:v>
                </c:pt>
                <c:pt idx="6543">
                  <c:v>65.44</c:v>
                </c:pt>
                <c:pt idx="6544">
                  <c:v>65.45</c:v>
                </c:pt>
                <c:pt idx="6545">
                  <c:v>65.460000000000008</c:v>
                </c:pt>
                <c:pt idx="6546">
                  <c:v>65.47</c:v>
                </c:pt>
                <c:pt idx="6547">
                  <c:v>65.48</c:v>
                </c:pt>
                <c:pt idx="6548">
                  <c:v>65.489999999999995</c:v>
                </c:pt>
                <c:pt idx="6549">
                  <c:v>65.5</c:v>
                </c:pt>
                <c:pt idx="6550">
                  <c:v>65.510000000000005</c:v>
                </c:pt>
                <c:pt idx="6551">
                  <c:v>65.52</c:v>
                </c:pt>
                <c:pt idx="6552">
                  <c:v>65.53</c:v>
                </c:pt>
                <c:pt idx="6553">
                  <c:v>65.540000000000006</c:v>
                </c:pt>
                <c:pt idx="6554">
                  <c:v>65.55</c:v>
                </c:pt>
                <c:pt idx="6555">
                  <c:v>65.56</c:v>
                </c:pt>
                <c:pt idx="6556">
                  <c:v>65.570000000000007</c:v>
                </c:pt>
                <c:pt idx="6557">
                  <c:v>65.58</c:v>
                </c:pt>
                <c:pt idx="6558">
                  <c:v>65.59</c:v>
                </c:pt>
                <c:pt idx="6559">
                  <c:v>65.599999999999994</c:v>
                </c:pt>
                <c:pt idx="6560">
                  <c:v>65.61</c:v>
                </c:pt>
                <c:pt idx="6561">
                  <c:v>65.62</c:v>
                </c:pt>
                <c:pt idx="6562">
                  <c:v>65.63</c:v>
                </c:pt>
                <c:pt idx="6563">
                  <c:v>65.64</c:v>
                </c:pt>
                <c:pt idx="6564">
                  <c:v>65.650000000000006</c:v>
                </c:pt>
                <c:pt idx="6565">
                  <c:v>65.66</c:v>
                </c:pt>
                <c:pt idx="6566">
                  <c:v>65.67</c:v>
                </c:pt>
                <c:pt idx="6567">
                  <c:v>65.680000000000007</c:v>
                </c:pt>
                <c:pt idx="6568">
                  <c:v>65.69</c:v>
                </c:pt>
                <c:pt idx="6569">
                  <c:v>65.7</c:v>
                </c:pt>
                <c:pt idx="6570">
                  <c:v>65.710000000000008</c:v>
                </c:pt>
                <c:pt idx="6571">
                  <c:v>65.72</c:v>
                </c:pt>
                <c:pt idx="6572">
                  <c:v>65.73</c:v>
                </c:pt>
                <c:pt idx="6573">
                  <c:v>65.739999999999995</c:v>
                </c:pt>
                <c:pt idx="6574">
                  <c:v>65.75</c:v>
                </c:pt>
                <c:pt idx="6575">
                  <c:v>65.760000000000005</c:v>
                </c:pt>
                <c:pt idx="6576">
                  <c:v>65.77</c:v>
                </c:pt>
                <c:pt idx="6577">
                  <c:v>65.78</c:v>
                </c:pt>
                <c:pt idx="6578">
                  <c:v>65.790000000000006</c:v>
                </c:pt>
                <c:pt idx="6579">
                  <c:v>65.8</c:v>
                </c:pt>
                <c:pt idx="6580">
                  <c:v>65.81</c:v>
                </c:pt>
                <c:pt idx="6581">
                  <c:v>65.820000000000007</c:v>
                </c:pt>
                <c:pt idx="6582">
                  <c:v>65.83</c:v>
                </c:pt>
                <c:pt idx="6583">
                  <c:v>65.84</c:v>
                </c:pt>
                <c:pt idx="6584">
                  <c:v>65.849999999999994</c:v>
                </c:pt>
                <c:pt idx="6585">
                  <c:v>65.86</c:v>
                </c:pt>
                <c:pt idx="6586">
                  <c:v>65.87</c:v>
                </c:pt>
                <c:pt idx="6587">
                  <c:v>65.88</c:v>
                </c:pt>
                <c:pt idx="6588">
                  <c:v>65.89</c:v>
                </c:pt>
                <c:pt idx="6589">
                  <c:v>65.900000000000006</c:v>
                </c:pt>
                <c:pt idx="6590">
                  <c:v>65.91</c:v>
                </c:pt>
                <c:pt idx="6591">
                  <c:v>65.92</c:v>
                </c:pt>
                <c:pt idx="6592">
                  <c:v>65.930000000000007</c:v>
                </c:pt>
                <c:pt idx="6593">
                  <c:v>65.94</c:v>
                </c:pt>
                <c:pt idx="6594">
                  <c:v>65.95</c:v>
                </c:pt>
                <c:pt idx="6595">
                  <c:v>65.960000000000008</c:v>
                </c:pt>
                <c:pt idx="6596">
                  <c:v>65.97</c:v>
                </c:pt>
                <c:pt idx="6597">
                  <c:v>65.98</c:v>
                </c:pt>
                <c:pt idx="6598">
                  <c:v>65.989999999999995</c:v>
                </c:pt>
                <c:pt idx="6599">
                  <c:v>66</c:v>
                </c:pt>
                <c:pt idx="6600">
                  <c:v>66.010000000000005</c:v>
                </c:pt>
                <c:pt idx="6601">
                  <c:v>66.02</c:v>
                </c:pt>
                <c:pt idx="6602">
                  <c:v>66.03</c:v>
                </c:pt>
                <c:pt idx="6603">
                  <c:v>66.040000000000006</c:v>
                </c:pt>
                <c:pt idx="6604">
                  <c:v>66.05</c:v>
                </c:pt>
                <c:pt idx="6605">
                  <c:v>66.06</c:v>
                </c:pt>
                <c:pt idx="6606">
                  <c:v>66.070000000000007</c:v>
                </c:pt>
                <c:pt idx="6607">
                  <c:v>66.08</c:v>
                </c:pt>
                <c:pt idx="6608">
                  <c:v>66.09</c:v>
                </c:pt>
                <c:pt idx="6609">
                  <c:v>66.099999999999994</c:v>
                </c:pt>
                <c:pt idx="6610">
                  <c:v>66.11</c:v>
                </c:pt>
                <c:pt idx="6611">
                  <c:v>66.12</c:v>
                </c:pt>
                <c:pt idx="6612">
                  <c:v>66.13</c:v>
                </c:pt>
                <c:pt idx="6613">
                  <c:v>66.14</c:v>
                </c:pt>
                <c:pt idx="6614">
                  <c:v>66.150000000000006</c:v>
                </c:pt>
                <c:pt idx="6615">
                  <c:v>66.16</c:v>
                </c:pt>
                <c:pt idx="6616">
                  <c:v>66.17</c:v>
                </c:pt>
                <c:pt idx="6617">
                  <c:v>66.180000000000007</c:v>
                </c:pt>
                <c:pt idx="6618">
                  <c:v>66.19</c:v>
                </c:pt>
                <c:pt idx="6619">
                  <c:v>66.2</c:v>
                </c:pt>
                <c:pt idx="6620">
                  <c:v>66.210000000000008</c:v>
                </c:pt>
                <c:pt idx="6621">
                  <c:v>66.22</c:v>
                </c:pt>
                <c:pt idx="6622">
                  <c:v>66.23</c:v>
                </c:pt>
                <c:pt idx="6623">
                  <c:v>66.239999999999995</c:v>
                </c:pt>
                <c:pt idx="6624">
                  <c:v>66.25</c:v>
                </c:pt>
                <c:pt idx="6625">
                  <c:v>66.260000000000005</c:v>
                </c:pt>
                <c:pt idx="6626">
                  <c:v>66.27</c:v>
                </c:pt>
                <c:pt idx="6627">
                  <c:v>66.28</c:v>
                </c:pt>
                <c:pt idx="6628">
                  <c:v>66.290000000000006</c:v>
                </c:pt>
                <c:pt idx="6629">
                  <c:v>66.3</c:v>
                </c:pt>
                <c:pt idx="6630">
                  <c:v>66.31</c:v>
                </c:pt>
                <c:pt idx="6631">
                  <c:v>66.320000000000007</c:v>
                </c:pt>
                <c:pt idx="6632">
                  <c:v>66.33</c:v>
                </c:pt>
                <c:pt idx="6633">
                  <c:v>66.34</c:v>
                </c:pt>
                <c:pt idx="6634">
                  <c:v>66.349999999999994</c:v>
                </c:pt>
                <c:pt idx="6635">
                  <c:v>66.36</c:v>
                </c:pt>
                <c:pt idx="6636">
                  <c:v>66.37</c:v>
                </c:pt>
                <c:pt idx="6637">
                  <c:v>66.38</c:v>
                </c:pt>
                <c:pt idx="6638">
                  <c:v>66.39</c:v>
                </c:pt>
                <c:pt idx="6639">
                  <c:v>66.400000000000006</c:v>
                </c:pt>
                <c:pt idx="6640">
                  <c:v>66.41</c:v>
                </c:pt>
                <c:pt idx="6641">
                  <c:v>66.42</c:v>
                </c:pt>
                <c:pt idx="6642">
                  <c:v>66.430000000000007</c:v>
                </c:pt>
                <c:pt idx="6643">
                  <c:v>66.44</c:v>
                </c:pt>
                <c:pt idx="6644">
                  <c:v>66.45</c:v>
                </c:pt>
                <c:pt idx="6645">
                  <c:v>66.460000000000008</c:v>
                </c:pt>
                <c:pt idx="6646">
                  <c:v>66.47</c:v>
                </c:pt>
                <c:pt idx="6647">
                  <c:v>66.48</c:v>
                </c:pt>
                <c:pt idx="6648">
                  <c:v>66.489999999999995</c:v>
                </c:pt>
                <c:pt idx="6649">
                  <c:v>66.5</c:v>
                </c:pt>
                <c:pt idx="6650">
                  <c:v>66.510000000000005</c:v>
                </c:pt>
                <c:pt idx="6651">
                  <c:v>66.52</c:v>
                </c:pt>
                <c:pt idx="6652">
                  <c:v>66.53</c:v>
                </c:pt>
                <c:pt idx="6653">
                  <c:v>66.540000000000006</c:v>
                </c:pt>
                <c:pt idx="6654">
                  <c:v>66.55</c:v>
                </c:pt>
                <c:pt idx="6655">
                  <c:v>66.56</c:v>
                </c:pt>
                <c:pt idx="6656">
                  <c:v>66.570000000000007</c:v>
                </c:pt>
                <c:pt idx="6657">
                  <c:v>66.58</c:v>
                </c:pt>
                <c:pt idx="6658">
                  <c:v>66.59</c:v>
                </c:pt>
                <c:pt idx="6659">
                  <c:v>66.599999999999994</c:v>
                </c:pt>
                <c:pt idx="6660">
                  <c:v>66.61</c:v>
                </c:pt>
                <c:pt idx="6661">
                  <c:v>66.62</c:v>
                </c:pt>
                <c:pt idx="6662">
                  <c:v>66.63</c:v>
                </c:pt>
                <c:pt idx="6663">
                  <c:v>66.64</c:v>
                </c:pt>
                <c:pt idx="6664">
                  <c:v>66.650000000000006</c:v>
                </c:pt>
                <c:pt idx="6665">
                  <c:v>66.66</c:v>
                </c:pt>
                <c:pt idx="6666">
                  <c:v>66.67</c:v>
                </c:pt>
                <c:pt idx="6667">
                  <c:v>66.680000000000007</c:v>
                </c:pt>
                <c:pt idx="6668">
                  <c:v>66.69</c:v>
                </c:pt>
                <c:pt idx="6669">
                  <c:v>66.7</c:v>
                </c:pt>
                <c:pt idx="6670">
                  <c:v>66.710000000000008</c:v>
                </c:pt>
                <c:pt idx="6671">
                  <c:v>66.72</c:v>
                </c:pt>
                <c:pt idx="6672">
                  <c:v>66.73</c:v>
                </c:pt>
                <c:pt idx="6673">
                  <c:v>66.739999999999995</c:v>
                </c:pt>
                <c:pt idx="6674">
                  <c:v>66.75</c:v>
                </c:pt>
                <c:pt idx="6675">
                  <c:v>66.760000000000005</c:v>
                </c:pt>
                <c:pt idx="6676">
                  <c:v>66.77</c:v>
                </c:pt>
                <c:pt idx="6677">
                  <c:v>66.78</c:v>
                </c:pt>
                <c:pt idx="6678">
                  <c:v>66.790000000000006</c:v>
                </c:pt>
                <c:pt idx="6679">
                  <c:v>66.8</c:v>
                </c:pt>
                <c:pt idx="6680">
                  <c:v>66.81</c:v>
                </c:pt>
                <c:pt idx="6681">
                  <c:v>66.820000000000007</c:v>
                </c:pt>
                <c:pt idx="6682">
                  <c:v>66.83</c:v>
                </c:pt>
                <c:pt idx="6683">
                  <c:v>66.84</c:v>
                </c:pt>
                <c:pt idx="6684">
                  <c:v>66.849999999999994</c:v>
                </c:pt>
                <c:pt idx="6685">
                  <c:v>66.86</c:v>
                </c:pt>
                <c:pt idx="6686">
                  <c:v>66.87</c:v>
                </c:pt>
                <c:pt idx="6687">
                  <c:v>66.88</c:v>
                </c:pt>
                <c:pt idx="6688">
                  <c:v>66.89</c:v>
                </c:pt>
                <c:pt idx="6689">
                  <c:v>66.900000000000006</c:v>
                </c:pt>
                <c:pt idx="6690">
                  <c:v>66.91</c:v>
                </c:pt>
                <c:pt idx="6691">
                  <c:v>66.92</c:v>
                </c:pt>
                <c:pt idx="6692">
                  <c:v>66.930000000000007</c:v>
                </c:pt>
                <c:pt idx="6693">
                  <c:v>66.94</c:v>
                </c:pt>
                <c:pt idx="6694">
                  <c:v>66.95</c:v>
                </c:pt>
                <c:pt idx="6695">
                  <c:v>66.960000000000008</c:v>
                </c:pt>
                <c:pt idx="6696">
                  <c:v>66.97</c:v>
                </c:pt>
                <c:pt idx="6697">
                  <c:v>66.98</c:v>
                </c:pt>
                <c:pt idx="6698">
                  <c:v>66.989999999999995</c:v>
                </c:pt>
                <c:pt idx="6699">
                  <c:v>67</c:v>
                </c:pt>
                <c:pt idx="6700">
                  <c:v>67.010000000000005</c:v>
                </c:pt>
                <c:pt idx="6701">
                  <c:v>67.02</c:v>
                </c:pt>
                <c:pt idx="6702">
                  <c:v>67.03</c:v>
                </c:pt>
                <c:pt idx="6703">
                  <c:v>67.040000000000006</c:v>
                </c:pt>
                <c:pt idx="6704">
                  <c:v>67.05</c:v>
                </c:pt>
                <c:pt idx="6705">
                  <c:v>67.06</c:v>
                </c:pt>
                <c:pt idx="6706">
                  <c:v>67.070000000000007</c:v>
                </c:pt>
                <c:pt idx="6707">
                  <c:v>67.08</c:v>
                </c:pt>
                <c:pt idx="6708">
                  <c:v>67.09</c:v>
                </c:pt>
                <c:pt idx="6709">
                  <c:v>67.099999999999994</c:v>
                </c:pt>
                <c:pt idx="6710">
                  <c:v>67.11</c:v>
                </c:pt>
                <c:pt idx="6711">
                  <c:v>67.12</c:v>
                </c:pt>
                <c:pt idx="6712">
                  <c:v>67.13</c:v>
                </c:pt>
                <c:pt idx="6713">
                  <c:v>67.14</c:v>
                </c:pt>
                <c:pt idx="6714">
                  <c:v>67.150000000000006</c:v>
                </c:pt>
                <c:pt idx="6715">
                  <c:v>67.16</c:v>
                </c:pt>
                <c:pt idx="6716">
                  <c:v>67.17</c:v>
                </c:pt>
                <c:pt idx="6717">
                  <c:v>67.180000000000007</c:v>
                </c:pt>
                <c:pt idx="6718">
                  <c:v>67.19</c:v>
                </c:pt>
                <c:pt idx="6719">
                  <c:v>67.2</c:v>
                </c:pt>
                <c:pt idx="6720">
                  <c:v>67.210000000000008</c:v>
                </c:pt>
                <c:pt idx="6721">
                  <c:v>67.22</c:v>
                </c:pt>
                <c:pt idx="6722">
                  <c:v>67.23</c:v>
                </c:pt>
                <c:pt idx="6723">
                  <c:v>67.239999999999995</c:v>
                </c:pt>
                <c:pt idx="6724">
                  <c:v>67.25</c:v>
                </c:pt>
                <c:pt idx="6725">
                  <c:v>67.260000000000005</c:v>
                </c:pt>
                <c:pt idx="6726">
                  <c:v>67.27</c:v>
                </c:pt>
                <c:pt idx="6727">
                  <c:v>67.28</c:v>
                </c:pt>
                <c:pt idx="6728">
                  <c:v>67.290000000000006</c:v>
                </c:pt>
                <c:pt idx="6729">
                  <c:v>67.3</c:v>
                </c:pt>
                <c:pt idx="6730">
                  <c:v>67.31</c:v>
                </c:pt>
                <c:pt idx="6731">
                  <c:v>67.320000000000007</c:v>
                </c:pt>
                <c:pt idx="6732">
                  <c:v>67.33</c:v>
                </c:pt>
                <c:pt idx="6733">
                  <c:v>67.34</c:v>
                </c:pt>
                <c:pt idx="6734">
                  <c:v>67.349999999999994</c:v>
                </c:pt>
                <c:pt idx="6735">
                  <c:v>67.36</c:v>
                </c:pt>
                <c:pt idx="6736">
                  <c:v>67.37</c:v>
                </c:pt>
                <c:pt idx="6737">
                  <c:v>67.38</c:v>
                </c:pt>
                <c:pt idx="6738">
                  <c:v>67.39</c:v>
                </c:pt>
                <c:pt idx="6739">
                  <c:v>67.400000000000006</c:v>
                </c:pt>
                <c:pt idx="6740">
                  <c:v>67.41</c:v>
                </c:pt>
                <c:pt idx="6741">
                  <c:v>67.42</c:v>
                </c:pt>
                <c:pt idx="6742">
                  <c:v>67.430000000000007</c:v>
                </c:pt>
                <c:pt idx="6743">
                  <c:v>67.44</c:v>
                </c:pt>
                <c:pt idx="6744">
                  <c:v>67.45</c:v>
                </c:pt>
                <c:pt idx="6745">
                  <c:v>67.460000000000008</c:v>
                </c:pt>
                <c:pt idx="6746">
                  <c:v>67.47</c:v>
                </c:pt>
                <c:pt idx="6747">
                  <c:v>67.48</c:v>
                </c:pt>
                <c:pt idx="6748">
                  <c:v>67.489999999999995</c:v>
                </c:pt>
                <c:pt idx="6749">
                  <c:v>67.5</c:v>
                </c:pt>
                <c:pt idx="6750">
                  <c:v>67.510000000000005</c:v>
                </c:pt>
                <c:pt idx="6751">
                  <c:v>67.52</c:v>
                </c:pt>
                <c:pt idx="6752">
                  <c:v>67.53</c:v>
                </c:pt>
                <c:pt idx="6753">
                  <c:v>67.540000000000006</c:v>
                </c:pt>
                <c:pt idx="6754">
                  <c:v>67.55</c:v>
                </c:pt>
                <c:pt idx="6755">
                  <c:v>67.56</c:v>
                </c:pt>
                <c:pt idx="6756">
                  <c:v>67.570000000000007</c:v>
                </c:pt>
                <c:pt idx="6757">
                  <c:v>67.58</c:v>
                </c:pt>
                <c:pt idx="6758">
                  <c:v>67.59</c:v>
                </c:pt>
                <c:pt idx="6759">
                  <c:v>67.599999999999994</c:v>
                </c:pt>
                <c:pt idx="6760">
                  <c:v>67.61</c:v>
                </c:pt>
                <c:pt idx="6761">
                  <c:v>67.62</c:v>
                </c:pt>
                <c:pt idx="6762">
                  <c:v>67.63</c:v>
                </c:pt>
                <c:pt idx="6763">
                  <c:v>67.64</c:v>
                </c:pt>
                <c:pt idx="6764">
                  <c:v>67.650000000000006</c:v>
                </c:pt>
                <c:pt idx="6765">
                  <c:v>67.66</c:v>
                </c:pt>
                <c:pt idx="6766">
                  <c:v>67.67</c:v>
                </c:pt>
                <c:pt idx="6767">
                  <c:v>67.680000000000007</c:v>
                </c:pt>
                <c:pt idx="6768">
                  <c:v>67.69</c:v>
                </c:pt>
                <c:pt idx="6769">
                  <c:v>67.7</c:v>
                </c:pt>
                <c:pt idx="6770">
                  <c:v>67.710000000000008</c:v>
                </c:pt>
                <c:pt idx="6771">
                  <c:v>67.72</c:v>
                </c:pt>
                <c:pt idx="6772">
                  <c:v>67.73</c:v>
                </c:pt>
                <c:pt idx="6773">
                  <c:v>67.739999999999995</c:v>
                </c:pt>
                <c:pt idx="6774">
                  <c:v>67.75</c:v>
                </c:pt>
                <c:pt idx="6775">
                  <c:v>67.760000000000005</c:v>
                </c:pt>
                <c:pt idx="6776">
                  <c:v>67.77</c:v>
                </c:pt>
                <c:pt idx="6777">
                  <c:v>67.78</c:v>
                </c:pt>
                <c:pt idx="6778">
                  <c:v>67.790000000000006</c:v>
                </c:pt>
                <c:pt idx="6779">
                  <c:v>67.8</c:v>
                </c:pt>
                <c:pt idx="6780">
                  <c:v>67.81</c:v>
                </c:pt>
                <c:pt idx="6781">
                  <c:v>67.820000000000007</c:v>
                </c:pt>
                <c:pt idx="6782">
                  <c:v>67.83</c:v>
                </c:pt>
                <c:pt idx="6783">
                  <c:v>67.84</c:v>
                </c:pt>
                <c:pt idx="6784">
                  <c:v>67.849999999999994</c:v>
                </c:pt>
                <c:pt idx="6785">
                  <c:v>67.86</c:v>
                </c:pt>
                <c:pt idx="6786">
                  <c:v>67.87</c:v>
                </c:pt>
                <c:pt idx="6787">
                  <c:v>67.88</c:v>
                </c:pt>
                <c:pt idx="6788">
                  <c:v>67.89</c:v>
                </c:pt>
                <c:pt idx="6789">
                  <c:v>67.900000000000006</c:v>
                </c:pt>
                <c:pt idx="6790">
                  <c:v>67.91</c:v>
                </c:pt>
                <c:pt idx="6791">
                  <c:v>67.92</c:v>
                </c:pt>
                <c:pt idx="6792">
                  <c:v>67.930000000000007</c:v>
                </c:pt>
                <c:pt idx="6793">
                  <c:v>67.94</c:v>
                </c:pt>
                <c:pt idx="6794">
                  <c:v>67.95</c:v>
                </c:pt>
                <c:pt idx="6795">
                  <c:v>67.960000000000008</c:v>
                </c:pt>
                <c:pt idx="6796">
                  <c:v>67.97</c:v>
                </c:pt>
                <c:pt idx="6797">
                  <c:v>67.98</c:v>
                </c:pt>
                <c:pt idx="6798">
                  <c:v>67.989999999999995</c:v>
                </c:pt>
                <c:pt idx="6799">
                  <c:v>68</c:v>
                </c:pt>
                <c:pt idx="6800">
                  <c:v>68.010000000000005</c:v>
                </c:pt>
                <c:pt idx="6801">
                  <c:v>68.02</c:v>
                </c:pt>
                <c:pt idx="6802">
                  <c:v>68.03</c:v>
                </c:pt>
                <c:pt idx="6803">
                  <c:v>68.040000000000006</c:v>
                </c:pt>
                <c:pt idx="6804">
                  <c:v>68.05</c:v>
                </c:pt>
                <c:pt idx="6805">
                  <c:v>68.06</c:v>
                </c:pt>
                <c:pt idx="6806">
                  <c:v>68.070000000000007</c:v>
                </c:pt>
                <c:pt idx="6807">
                  <c:v>68.08</c:v>
                </c:pt>
                <c:pt idx="6808">
                  <c:v>68.09</c:v>
                </c:pt>
                <c:pt idx="6809">
                  <c:v>68.099999999999994</c:v>
                </c:pt>
                <c:pt idx="6810">
                  <c:v>68.11</c:v>
                </c:pt>
                <c:pt idx="6811">
                  <c:v>68.12</c:v>
                </c:pt>
                <c:pt idx="6812">
                  <c:v>68.13</c:v>
                </c:pt>
                <c:pt idx="6813">
                  <c:v>68.14</c:v>
                </c:pt>
                <c:pt idx="6814">
                  <c:v>68.150000000000006</c:v>
                </c:pt>
                <c:pt idx="6815">
                  <c:v>68.16</c:v>
                </c:pt>
                <c:pt idx="6816">
                  <c:v>68.17</c:v>
                </c:pt>
                <c:pt idx="6817">
                  <c:v>68.180000000000007</c:v>
                </c:pt>
                <c:pt idx="6818">
                  <c:v>68.19</c:v>
                </c:pt>
                <c:pt idx="6819">
                  <c:v>68.2</c:v>
                </c:pt>
                <c:pt idx="6820">
                  <c:v>68.210000000000008</c:v>
                </c:pt>
                <c:pt idx="6821">
                  <c:v>68.22</c:v>
                </c:pt>
                <c:pt idx="6822">
                  <c:v>68.23</c:v>
                </c:pt>
                <c:pt idx="6823">
                  <c:v>68.239999999999995</c:v>
                </c:pt>
                <c:pt idx="6824">
                  <c:v>68.25</c:v>
                </c:pt>
                <c:pt idx="6825">
                  <c:v>68.260000000000005</c:v>
                </c:pt>
                <c:pt idx="6826">
                  <c:v>68.27</c:v>
                </c:pt>
                <c:pt idx="6827">
                  <c:v>68.28</c:v>
                </c:pt>
                <c:pt idx="6828">
                  <c:v>68.290000000000006</c:v>
                </c:pt>
                <c:pt idx="6829">
                  <c:v>68.3</c:v>
                </c:pt>
                <c:pt idx="6830">
                  <c:v>68.31</c:v>
                </c:pt>
                <c:pt idx="6831">
                  <c:v>68.320000000000007</c:v>
                </c:pt>
                <c:pt idx="6832">
                  <c:v>68.33</c:v>
                </c:pt>
                <c:pt idx="6833">
                  <c:v>68.34</c:v>
                </c:pt>
                <c:pt idx="6834">
                  <c:v>68.349999999999994</c:v>
                </c:pt>
                <c:pt idx="6835">
                  <c:v>68.36</c:v>
                </c:pt>
                <c:pt idx="6836">
                  <c:v>68.37</c:v>
                </c:pt>
                <c:pt idx="6837">
                  <c:v>68.38</c:v>
                </c:pt>
                <c:pt idx="6838">
                  <c:v>68.39</c:v>
                </c:pt>
                <c:pt idx="6839">
                  <c:v>68.400000000000006</c:v>
                </c:pt>
                <c:pt idx="6840">
                  <c:v>68.41</c:v>
                </c:pt>
                <c:pt idx="6841">
                  <c:v>68.42</c:v>
                </c:pt>
                <c:pt idx="6842">
                  <c:v>68.430000000000007</c:v>
                </c:pt>
                <c:pt idx="6843">
                  <c:v>68.44</c:v>
                </c:pt>
                <c:pt idx="6844">
                  <c:v>68.45</c:v>
                </c:pt>
                <c:pt idx="6845">
                  <c:v>68.460000000000008</c:v>
                </c:pt>
                <c:pt idx="6846">
                  <c:v>68.47</c:v>
                </c:pt>
                <c:pt idx="6847">
                  <c:v>68.48</c:v>
                </c:pt>
                <c:pt idx="6848">
                  <c:v>68.489999999999995</c:v>
                </c:pt>
                <c:pt idx="6849">
                  <c:v>68.5</c:v>
                </c:pt>
                <c:pt idx="6850">
                  <c:v>68.510000000000005</c:v>
                </c:pt>
                <c:pt idx="6851">
                  <c:v>68.52</c:v>
                </c:pt>
                <c:pt idx="6852">
                  <c:v>68.53</c:v>
                </c:pt>
                <c:pt idx="6853">
                  <c:v>68.540000000000006</c:v>
                </c:pt>
                <c:pt idx="6854">
                  <c:v>68.55</c:v>
                </c:pt>
                <c:pt idx="6855">
                  <c:v>68.56</c:v>
                </c:pt>
                <c:pt idx="6856">
                  <c:v>68.570000000000007</c:v>
                </c:pt>
                <c:pt idx="6857">
                  <c:v>68.58</c:v>
                </c:pt>
                <c:pt idx="6858">
                  <c:v>68.59</c:v>
                </c:pt>
                <c:pt idx="6859">
                  <c:v>68.600000000000009</c:v>
                </c:pt>
                <c:pt idx="6860">
                  <c:v>68.61</c:v>
                </c:pt>
                <c:pt idx="6861">
                  <c:v>68.62</c:v>
                </c:pt>
                <c:pt idx="6862">
                  <c:v>68.63</c:v>
                </c:pt>
                <c:pt idx="6863">
                  <c:v>68.64</c:v>
                </c:pt>
                <c:pt idx="6864">
                  <c:v>68.650000000000006</c:v>
                </c:pt>
                <c:pt idx="6865">
                  <c:v>68.66</c:v>
                </c:pt>
                <c:pt idx="6866">
                  <c:v>68.67</c:v>
                </c:pt>
                <c:pt idx="6867">
                  <c:v>68.680000000000007</c:v>
                </c:pt>
                <c:pt idx="6868">
                  <c:v>68.69</c:v>
                </c:pt>
                <c:pt idx="6869">
                  <c:v>68.7</c:v>
                </c:pt>
                <c:pt idx="6870">
                  <c:v>68.710000000000008</c:v>
                </c:pt>
                <c:pt idx="6871">
                  <c:v>68.72</c:v>
                </c:pt>
                <c:pt idx="6872">
                  <c:v>68.73</c:v>
                </c:pt>
                <c:pt idx="6873">
                  <c:v>68.739999999999995</c:v>
                </c:pt>
                <c:pt idx="6874">
                  <c:v>68.75</c:v>
                </c:pt>
                <c:pt idx="6875">
                  <c:v>68.760000000000005</c:v>
                </c:pt>
                <c:pt idx="6876">
                  <c:v>68.77</c:v>
                </c:pt>
                <c:pt idx="6877">
                  <c:v>68.78</c:v>
                </c:pt>
                <c:pt idx="6878">
                  <c:v>68.790000000000006</c:v>
                </c:pt>
                <c:pt idx="6879">
                  <c:v>68.8</c:v>
                </c:pt>
                <c:pt idx="6880">
                  <c:v>68.81</c:v>
                </c:pt>
                <c:pt idx="6881">
                  <c:v>68.820000000000007</c:v>
                </c:pt>
                <c:pt idx="6882">
                  <c:v>68.83</c:v>
                </c:pt>
                <c:pt idx="6883">
                  <c:v>68.84</c:v>
                </c:pt>
                <c:pt idx="6884">
                  <c:v>68.850000000000009</c:v>
                </c:pt>
                <c:pt idx="6885">
                  <c:v>68.86</c:v>
                </c:pt>
                <c:pt idx="6886">
                  <c:v>68.87</c:v>
                </c:pt>
                <c:pt idx="6887">
                  <c:v>68.88</c:v>
                </c:pt>
                <c:pt idx="6888">
                  <c:v>68.89</c:v>
                </c:pt>
                <c:pt idx="6889">
                  <c:v>68.900000000000006</c:v>
                </c:pt>
                <c:pt idx="6890">
                  <c:v>68.91</c:v>
                </c:pt>
                <c:pt idx="6891">
                  <c:v>68.92</c:v>
                </c:pt>
                <c:pt idx="6892">
                  <c:v>68.930000000000007</c:v>
                </c:pt>
                <c:pt idx="6893">
                  <c:v>68.94</c:v>
                </c:pt>
                <c:pt idx="6894">
                  <c:v>68.95</c:v>
                </c:pt>
                <c:pt idx="6895">
                  <c:v>68.960000000000008</c:v>
                </c:pt>
                <c:pt idx="6896">
                  <c:v>68.97</c:v>
                </c:pt>
                <c:pt idx="6897">
                  <c:v>68.98</c:v>
                </c:pt>
                <c:pt idx="6898">
                  <c:v>68.989999999999995</c:v>
                </c:pt>
                <c:pt idx="6899">
                  <c:v>69</c:v>
                </c:pt>
                <c:pt idx="6900">
                  <c:v>69.010000000000005</c:v>
                </c:pt>
                <c:pt idx="6901">
                  <c:v>69.02</c:v>
                </c:pt>
                <c:pt idx="6902">
                  <c:v>69.03</c:v>
                </c:pt>
                <c:pt idx="6903">
                  <c:v>69.040000000000006</c:v>
                </c:pt>
                <c:pt idx="6904">
                  <c:v>69.05</c:v>
                </c:pt>
                <c:pt idx="6905">
                  <c:v>69.06</c:v>
                </c:pt>
                <c:pt idx="6906">
                  <c:v>69.070000000000007</c:v>
                </c:pt>
                <c:pt idx="6907">
                  <c:v>69.08</c:v>
                </c:pt>
                <c:pt idx="6908">
                  <c:v>69.09</c:v>
                </c:pt>
                <c:pt idx="6909">
                  <c:v>69.100000000000009</c:v>
                </c:pt>
                <c:pt idx="6910">
                  <c:v>69.11</c:v>
                </c:pt>
                <c:pt idx="6911">
                  <c:v>69.12</c:v>
                </c:pt>
                <c:pt idx="6912">
                  <c:v>69.13</c:v>
                </c:pt>
                <c:pt idx="6913">
                  <c:v>69.14</c:v>
                </c:pt>
                <c:pt idx="6914">
                  <c:v>69.150000000000006</c:v>
                </c:pt>
                <c:pt idx="6915">
                  <c:v>69.16</c:v>
                </c:pt>
                <c:pt idx="6916">
                  <c:v>69.17</c:v>
                </c:pt>
                <c:pt idx="6917">
                  <c:v>69.180000000000007</c:v>
                </c:pt>
                <c:pt idx="6918">
                  <c:v>69.19</c:v>
                </c:pt>
                <c:pt idx="6919">
                  <c:v>69.2</c:v>
                </c:pt>
                <c:pt idx="6920">
                  <c:v>69.210000000000008</c:v>
                </c:pt>
                <c:pt idx="6921">
                  <c:v>69.22</c:v>
                </c:pt>
                <c:pt idx="6922">
                  <c:v>69.23</c:v>
                </c:pt>
                <c:pt idx="6923">
                  <c:v>69.239999999999995</c:v>
                </c:pt>
                <c:pt idx="6924">
                  <c:v>69.25</c:v>
                </c:pt>
                <c:pt idx="6925">
                  <c:v>69.260000000000005</c:v>
                </c:pt>
                <c:pt idx="6926">
                  <c:v>69.27</c:v>
                </c:pt>
                <c:pt idx="6927">
                  <c:v>69.28</c:v>
                </c:pt>
                <c:pt idx="6928">
                  <c:v>69.290000000000006</c:v>
                </c:pt>
                <c:pt idx="6929">
                  <c:v>69.3</c:v>
                </c:pt>
                <c:pt idx="6930">
                  <c:v>69.31</c:v>
                </c:pt>
                <c:pt idx="6931">
                  <c:v>69.320000000000007</c:v>
                </c:pt>
                <c:pt idx="6932">
                  <c:v>69.33</c:v>
                </c:pt>
                <c:pt idx="6933">
                  <c:v>69.34</c:v>
                </c:pt>
                <c:pt idx="6934">
                  <c:v>69.350000000000009</c:v>
                </c:pt>
                <c:pt idx="6935">
                  <c:v>69.36</c:v>
                </c:pt>
                <c:pt idx="6936">
                  <c:v>69.37</c:v>
                </c:pt>
                <c:pt idx="6937">
                  <c:v>69.38</c:v>
                </c:pt>
                <c:pt idx="6938">
                  <c:v>69.39</c:v>
                </c:pt>
                <c:pt idx="6939">
                  <c:v>69.400000000000006</c:v>
                </c:pt>
                <c:pt idx="6940">
                  <c:v>69.41</c:v>
                </c:pt>
                <c:pt idx="6941">
                  <c:v>69.42</c:v>
                </c:pt>
                <c:pt idx="6942">
                  <c:v>69.430000000000007</c:v>
                </c:pt>
                <c:pt idx="6943">
                  <c:v>69.44</c:v>
                </c:pt>
                <c:pt idx="6944">
                  <c:v>69.45</c:v>
                </c:pt>
                <c:pt idx="6945">
                  <c:v>69.460000000000008</c:v>
                </c:pt>
                <c:pt idx="6946">
                  <c:v>69.47</c:v>
                </c:pt>
                <c:pt idx="6947">
                  <c:v>69.48</c:v>
                </c:pt>
                <c:pt idx="6948">
                  <c:v>69.489999999999995</c:v>
                </c:pt>
                <c:pt idx="6949">
                  <c:v>69.5</c:v>
                </c:pt>
                <c:pt idx="6950">
                  <c:v>69.510000000000005</c:v>
                </c:pt>
                <c:pt idx="6951">
                  <c:v>69.52</c:v>
                </c:pt>
                <c:pt idx="6952">
                  <c:v>69.53</c:v>
                </c:pt>
                <c:pt idx="6953">
                  <c:v>69.540000000000006</c:v>
                </c:pt>
                <c:pt idx="6954">
                  <c:v>69.55</c:v>
                </c:pt>
                <c:pt idx="6955">
                  <c:v>69.56</c:v>
                </c:pt>
                <c:pt idx="6956">
                  <c:v>69.570000000000007</c:v>
                </c:pt>
                <c:pt idx="6957">
                  <c:v>69.58</c:v>
                </c:pt>
                <c:pt idx="6958">
                  <c:v>69.59</c:v>
                </c:pt>
                <c:pt idx="6959">
                  <c:v>69.600000000000009</c:v>
                </c:pt>
                <c:pt idx="6960">
                  <c:v>69.61</c:v>
                </c:pt>
                <c:pt idx="6961">
                  <c:v>69.62</c:v>
                </c:pt>
                <c:pt idx="6962">
                  <c:v>69.63</c:v>
                </c:pt>
                <c:pt idx="6963">
                  <c:v>69.64</c:v>
                </c:pt>
                <c:pt idx="6964">
                  <c:v>69.650000000000006</c:v>
                </c:pt>
                <c:pt idx="6965">
                  <c:v>69.66</c:v>
                </c:pt>
                <c:pt idx="6966">
                  <c:v>69.67</c:v>
                </c:pt>
                <c:pt idx="6967">
                  <c:v>69.680000000000007</c:v>
                </c:pt>
                <c:pt idx="6968">
                  <c:v>69.69</c:v>
                </c:pt>
                <c:pt idx="6969">
                  <c:v>69.7</c:v>
                </c:pt>
                <c:pt idx="6970">
                  <c:v>69.710000000000008</c:v>
                </c:pt>
                <c:pt idx="6971">
                  <c:v>69.72</c:v>
                </c:pt>
                <c:pt idx="6972">
                  <c:v>69.73</c:v>
                </c:pt>
                <c:pt idx="6973">
                  <c:v>69.739999999999995</c:v>
                </c:pt>
                <c:pt idx="6974">
                  <c:v>69.75</c:v>
                </c:pt>
                <c:pt idx="6975">
                  <c:v>69.760000000000005</c:v>
                </c:pt>
                <c:pt idx="6976">
                  <c:v>69.77</c:v>
                </c:pt>
                <c:pt idx="6977">
                  <c:v>69.78</c:v>
                </c:pt>
                <c:pt idx="6978">
                  <c:v>69.790000000000006</c:v>
                </c:pt>
                <c:pt idx="6979">
                  <c:v>69.8</c:v>
                </c:pt>
                <c:pt idx="6980">
                  <c:v>69.81</c:v>
                </c:pt>
                <c:pt idx="6981">
                  <c:v>69.820000000000007</c:v>
                </c:pt>
                <c:pt idx="6982">
                  <c:v>69.83</c:v>
                </c:pt>
                <c:pt idx="6983">
                  <c:v>69.84</c:v>
                </c:pt>
                <c:pt idx="6984">
                  <c:v>69.850000000000009</c:v>
                </c:pt>
                <c:pt idx="6985">
                  <c:v>69.86</c:v>
                </c:pt>
                <c:pt idx="6986">
                  <c:v>69.87</c:v>
                </c:pt>
                <c:pt idx="6987">
                  <c:v>69.88</c:v>
                </c:pt>
                <c:pt idx="6988">
                  <c:v>69.89</c:v>
                </c:pt>
                <c:pt idx="6989">
                  <c:v>69.900000000000006</c:v>
                </c:pt>
                <c:pt idx="6990">
                  <c:v>69.91</c:v>
                </c:pt>
                <c:pt idx="6991">
                  <c:v>69.92</c:v>
                </c:pt>
                <c:pt idx="6992">
                  <c:v>69.930000000000007</c:v>
                </c:pt>
                <c:pt idx="6993">
                  <c:v>69.94</c:v>
                </c:pt>
                <c:pt idx="6994">
                  <c:v>69.95</c:v>
                </c:pt>
                <c:pt idx="6995">
                  <c:v>69.960000000000008</c:v>
                </c:pt>
                <c:pt idx="6996">
                  <c:v>69.97</c:v>
                </c:pt>
                <c:pt idx="6997">
                  <c:v>69.98</c:v>
                </c:pt>
                <c:pt idx="6998">
                  <c:v>69.989999999999995</c:v>
                </c:pt>
                <c:pt idx="6999">
                  <c:v>70</c:v>
                </c:pt>
                <c:pt idx="7000">
                  <c:v>70.010000000000005</c:v>
                </c:pt>
                <c:pt idx="7001">
                  <c:v>70.02</c:v>
                </c:pt>
                <c:pt idx="7002">
                  <c:v>70.03</c:v>
                </c:pt>
                <c:pt idx="7003">
                  <c:v>70.040000000000006</c:v>
                </c:pt>
                <c:pt idx="7004">
                  <c:v>70.05</c:v>
                </c:pt>
                <c:pt idx="7005">
                  <c:v>70.06</c:v>
                </c:pt>
                <c:pt idx="7006">
                  <c:v>70.070000000000007</c:v>
                </c:pt>
                <c:pt idx="7007">
                  <c:v>70.08</c:v>
                </c:pt>
                <c:pt idx="7008">
                  <c:v>70.09</c:v>
                </c:pt>
                <c:pt idx="7009">
                  <c:v>70.100000000000009</c:v>
                </c:pt>
                <c:pt idx="7010">
                  <c:v>70.11</c:v>
                </c:pt>
                <c:pt idx="7011">
                  <c:v>70.12</c:v>
                </c:pt>
                <c:pt idx="7012">
                  <c:v>70.13</c:v>
                </c:pt>
                <c:pt idx="7013">
                  <c:v>70.14</c:v>
                </c:pt>
                <c:pt idx="7014">
                  <c:v>70.150000000000006</c:v>
                </c:pt>
                <c:pt idx="7015">
                  <c:v>70.16</c:v>
                </c:pt>
                <c:pt idx="7016">
                  <c:v>70.17</c:v>
                </c:pt>
                <c:pt idx="7017">
                  <c:v>70.180000000000007</c:v>
                </c:pt>
                <c:pt idx="7018">
                  <c:v>70.19</c:v>
                </c:pt>
                <c:pt idx="7019">
                  <c:v>70.2</c:v>
                </c:pt>
                <c:pt idx="7020">
                  <c:v>70.210000000000008</c:v>
                </c:pt>
                <c:pt idx="7021">
                  <c:v>70.22</c:v>
                </c:pt>
                <c:pt idx="7022">
                  <c:v>70.23</c:v>
                </c:pt>
                <c:pt idx="7023">
                  <c:v>70.239999999999995</c:v>
                </c:pt>
                <c:pt idx="7024">
                  <c:v>70.25</c:v>
                </c:pt>
                <c:pt idx="7025">
                  <c:v>70.260000000000005</c:v>
                </c:pt>
                <c:pt idx="7026">
                  <c:v>70.27</c:v>
                </c:pt>
                <c:pt idx="7027">
                  <c:v>70.28</c:v>
                </c:pt>
                <c:pt idx="7028">
                  <c:v>70.290000000000006</c:v>
                </c:pt>
                <c:pt idx="7029">
                  <c:v>70.3</c:v>
                </c:pt>
                <c:pt idx="7030">
                  <c:v>70.31</c:v>
                </c:pt>
                <c:pt idx="7031">
                  <c:v>70.320000000000007</c:v>
                </c:pt>
                <c:pt idx="7032">
                  <c:v>70.33</c:v>
                </c:pt>
                <c:pt idx="7033">
                  <c:v>70.34</c:v>
                </c:pt>
                <c:pt idx="7034">
                  <c:v>70.350000000000009</c:v>
                </c:pt>
                <c:pt idx="7035">
                  <c:v>70.36</c:v>
                </c:pt>
                <c:pt idx="7036">
                  <c:v>70.37</c:v>
                </c:pt>
                <c:pt idx="7037">
                  <c:v>70.38</c:v>
                </c:pt>
                <c:pt idx="7038">
                  <c:v>70.39</c:v>
                </c:pt>
                <c:pt idx="7039">
                  <c:v>70.400000000000006</c:v>
                </c:pt>
                <c:pt idx="7040">
                  <c:v>70.41</c:v>
                </c:pt>
                <c:pt idx="7041">
                  <c:v>70.42</c:v>
                </c:pt>
                <c:pt idx="7042">
                  <c:v>70.430000000000007</c:v>
                </c:pt>
                <c:pt idx="7043">
                  <c:v>70.44</c:v>
                </c:pt>
                <c:pt idx="7044">
                  <c:v>70.45</c:v>
                </c:pt>
                <c:pt idx="7045">
                  <c:v>70.460000000000008</c:v>
                </c:pt>
                <c:pt idx="7046">
                  <c:v>70.47</c:v>
                </c:pt>
                <c:pt idx="7047">
                  <c:v>70.48</c:v>
                </c:pt>
                <c:pt idx="7048">
                  <c:v>70.489999999999995</c:v>
                </c:pt>
                <c:pt idx="7049">
                  <c:v>70.5</c:v>
                </c:pt>
                <c:pt idx="7050">
                  <c:v>70.510000000000005</c:v>
                </c:pt>
                <c:pt idx="7051">
                  <c:v>70.52</c:v>
                </c:pt>
                <c:pt idx="7052">
                  <c:v>70.53</c:v>
                </c:pt>
                <c:pt idx="7053">
                  <c:v>70.540000000000006</c:v>
                </c:pt>
                <c:pt idx="7054">
                  <c:v>70.55</c:v>
                </c:pt>
                <c:pt idx="7055">
                  <c:v>70.56</c:v>
                </c:pt>
                <c:pt idx="7056">
                  <c:v>70.570000000000007</c:v>
                </c:pt>
                <c:pt idx="7057">
                  <c:v>70.58</c:v>
                </c:pt>
                <c:pt idx="7058">
                  <c:v>70.59</c:v>
                </c:pt>
                <c:pt idx="7059">
                  <c:v>70.600000000000009</c:v>
                </c:pt>
                <c:pt idx="7060">
                  <c:v>70.61</c:v>
                </c:pt>
                <c:pt idx="7061">
                  <c:v>70.62</c:v>
                </c:pt>
                <c:pt idx="7062">
                  <c:v>70.63</c:v>
                </c:pt>
                <c:pt idx="7063">
                  <c:v>70.64</c:v>
                </c:pt>
                <c:pt idx="7064">
                  <c:v>70.650000000000006</c:v>
                </c:pt>
                <c:pt idx="7065">
                  <c:v>70.66</c:v>
                </c:pt>
                <c:pt idx="7066">
                  <c:v>70.67</c:v>
                </c:pt>
                <c:pt idx="7067">
                  <c:v>70.680000000000007</c:v>
                </c:pt>
                <c:pt idx="7068">
                  <c:v>70.69</c:v>
                </c:pt>
                <c:pt idx="7069">
                  <c:v>70.7</c:v>
                </c:pt>
                <c:pt idx="7070">
                  <c:v>70.710000000000008</c:v>
                </c:pt>
                <c:pt idx="7071">
                  <c:v>70.72</c:v>
                </c:pt>
                <c:pt idx="7072">
                  <c:v>70.73</c:v>
                </c:pt>
                <c:pt idx="7073">
                  <c:v>70.739999999999995</c:v>
                </c:pt>
                <c:pt idx="7074">
                  <c:v>70.75</c:v>
                </c:pt>
                <c:pt idx="7075">
                  <c:v>70.760000000000005</c:v>
                </c:pt>
                <c:pt idx="7076">
                  <c:v>70.77</c:v>
                </c:pt>
                <c:pt idx="7077">
                  <c:v>70.78</c:v>
                </c:pt>
                <c:pt idx="7078">
                  <c:v>70.790000000000006</c:v>
                </c:pt>
                <c:pt idx="7079">
                  <c:v>70.8</c:v>
                </c:pt>
                <c:pt idx="7080">
                  <c:v>70.81</c:v>
                </c:pt>
                <c:pt idx="7081">
                  <c:v>70.820000000000007</c:v>
                </c:pt>
                <c:pt idx="7082">
                  <c:v>70.83</c:v>
                </c:pt>
                <c:pt idx="7083">
                  <c:v>70.84</c:v>
                </c:pt>
                <c:pt idx="7084">
                  <c:v>70.850000000000009</c:v>
                </c:pt>
                <c:pt idx="7085">
                  <c:v>70.86</c:v>
                </c:pt>
                <c:pt idx="7086">
                  <c:v>70.87</c:v>
                </c:pt>
                <c:pt idx="7087">
                  <c:v>70.88</c:v>
                </c:pt>
                <c:pt idx="7088">
                  <c:v>70.89</c:v>
                </c:pt>
                <c:pt idx="7089">
                  <c:v>70.900000000000006</c:v>
                </c:pt>
                <c:pt idx="7090">
                  <c:v>70.91</c:v>
                </c:pt>
                <c:pt idx="7091">
                  <c:v>70.92</c:v>
                </c:pt>
                <c:pt idx="7092">
                  <c:v>70.930000000000007</c:v>
                </c:pt>
                <c:pt idx="7093">
                  <c:v>70.94</c:v>
                </c:pt>
                <c:pt idx="7094">
                  <c:v>70.95</c:v>
                </c:pt>
                <c:pt idx="7095">
                  <c:v>70.960000000000008</c:v>
                </c:pt>
                <c:pt idx="7096">
                  <c:v>70.97</c:v>
                </c:pt>
                <c:pt idx="7097">
                  <c:v>70.98</c:v>
                </c:pt>
                <c:pt idx="7098">
                  <c:v>70.989999999999995</c:v>
                </c:pt>
                <c:pt idx="7099">
                  <c:v>71</c:v>
                </c:pt>
                <c:pt idx="7100">
                  <c:v>71.010000000000005</c:v>
                </c:pt>
                <c:pt idx="7101">
                  <c:v>71.02</c:v>
                </c:pt>
                <c:pt idx="7102">
                  <c:v>71.03</c:v>
                </c:pt>
                <c:pt idx="7103">
                  <c:v>71.040000000000006</c:v>
                </c:pt>
                <c:pt idx="7104">
                  <c:v>71.05</c:v>
                </c:pt>
                <c:pt idx="7105">
                  <c:v>71.06</c:v>
                </c:pt>
                <c:pt idx="7106">
                  <c:v>71.070000000000007</c:v>
                </c:pt>
                <c:pt idx="7107">
                  <c:v>71.08</c:v>
                </c:pt>
                <c:pt idx="7108">
                  <c:v>71.09</c:v>
                </c:pt>
                <c:pt idx="7109">
                  <c:v>71.100000000000009</c:v>
                </c:pt>
                <c:pt idx="7110">
                  <c:v>71.11</c:v>
                </c:pt>
                <c:pt idx="7111">
                  <c:v>71.12</c:v>
                </c:pt>
                <c:pt idx="7112">
                  <c:v>71.13</c:v>
                </c:pt>
                <c:pt idx="7113">
                  <c:v>71.14</c:v>
                </c:pt>
                <c:pt idx="7114">
                  <c:v>71.150000000000006</c:v>
                </c:pt>
                <c:pt idx="7115">
                  <c:v>71.16</c:v>
                </c:pt>
                <c:pt idx="7116">
                  <c:v>71.17</c:v>
                </c:pt>
                <c:pt idx="7117">
                  <c:v>71.180000000000007</c:v>
                </c:pt>
                <c:pt idx="7118">
                  <c:v>71.19</c:v>
                </c:pt>
                <c:pt idx="7119">
                  <c:v>71.2</c:v>
                </c:pt>
                <c:pt idx="7120">
                  <c:v>71.210000000000008</c:v>
                </c:pt>
                <c:pt idx="7121">
                  <c:v>71.22</c:v>
                </c:pt>
                <c:pt idx="7122">
                  <c:v>71.23</c:v>
                </c:pt>
                <c:pt idx="7123">
                  <c:v>71.239999999999995</c:v>
                </c:pt>
                <c:pt idx="7124">
                  <c:v>71.25</c:v>
                </c:pt>
                <c:pt idx="7125">
                  <c:v>71.260000000000005</c:v>
                </c:pt>
                <c:pt idx="7126">
                  <c:v>71.27</c:v>
                </c:pt>
                <c:pt idx="7127">
                  <c:v>71.28</c:v>
                </c:pt>
                <c:pt idx="7128">
                  <c:v>71.290000000000006</c:v>
                </c:pt>
                <c:pt idx="7129">
                  <c:v>71.3</c:v>
                </c:pt>
                <c:pt idx="7130">
                  <c:v>71.31</c:v>
                </c:pt>
                <c:pt idx="7131">
                  <c:v>71.320000000000007</c:v>
                </c:pt>
                <c:pt idx="7132">
                  <c:v>71.33</c:v>
                </c:pt>
                <c:pt idx="7133">
                  <c:v>71.34</c:v>
                </c:pt>
                <c:pt idx="7134">
                  <c:v>71.350000000000009</c:v>
                </c:pt>
                <c:pt idx="7135">
                  <c:v>71.36</c:v>
                </c:pt>
                <c:pt idx="7136">
                  <c:v>71.37</c:v>
                </c:pt>
                <c:pt idx="7137">
                  <c:v>71.38</c:v>
                </c:pt>
                <c:pt idx="7138">
                  <c:v>71.39</c:v>
                </c:pt>
                <c:pt idx="7139">
                  <c:v>71.400000000000006</c:v>
                </c:pt>
                <c:pt idx="7140">
                  <c:v>71.41</c:v>
                </c:pt>
                <c:pt idx="7141">
                  <c:v>71.42</c:v>
                </c:pt>
                <c:pt idx="7142">
                  <c:v>71.430000000000007</c:v>
                </c:pt>
                <c:pt idx="7143">
                  <c:v>71.44</c:v>
                </c:pt>
                <c:pt idx="7144">
                  <c:v>71.45</c:v>
                </c:pt>
                <c:pt idx="7145">
                  <c:v>71.460000000000008</c:v>
                </c:pt>
                <c:pt idx="7146">
                  <c:v>71.47</c:v>
                </c:pt>
                <c:pt idx="7147">
                  <c:v>71.48</c:v>
                </c:pt>
                <c:pt idx="7148">
                  <c:v>71.489999999999995</c:v>
                </c:pt>
                <c:pt idx="7149">
                  <c:v>71.5</c:v>
                </c:pt>
                <c:pt idx="7150">
                  <c:v>71.510000000000005</c:v>
                </c:pt>
                <c:pt idx="7151">
                  <c:v>71.52</c:v>
                </c:pt>
                <c:pt idx="7152">
                  <c:v>71.53</c:v>
                </c:pt>
                <c:pt idx="7153">
                  <c:v>71.540000000000006</c:v>
                </c:pt>
                <c:pt idx="7154">
                  <c:v>71.55</c:v>
                </c:pt>
                <c:pt idx="7155">
                  <c:v>71.56</c:v>
                </c:pt>
                <c:pt idx="7156">
                  <c:v>71.570000000000007</c:v>
                </c:pt>
                <c:pt idx="7157">
                  <c:v>71.58</c:v>
                </c:pt>
                <c:pt idx="7158">
                  <c:v>71.59</c:v>
                </c:pt>
                <c:pt idx="7159">
                  <c:v>71.600000000000009</c:v>
                </c:pt>
                <c:pt idx="7160">
                  <c:v>71.61</c:v>
                </c:pt>
                <c:pt idx="7161">
                  <c:v>71.62</c:v>
                </c:pt>
                <c:pt idx="7162">
                  <c:v>71.63</c:v>
                </c:pt>
                <c:pt idx="7163">
                  <c:v>71.64</c:v>
                </c:pt>
                <c:pt idx="7164">
                  <c:v>71.650000000000006</c:v>
                </c:pt>
                <c:pt idx="7165">
                  <c:v>71.66</c:v>
                </c:pt>
                <c:pt idx="7166">
                  <c:v>71.67</c:v>
                </c:pt>
                <c:pt idx="7167">
                  <c:v>71.680000000000007</c:v>
                </c:pt>
                <c:pt idx="7168">
                  <c:v>71.69</c:v>
                </c:pt>
                <c:pt idx="7169">
                  <c:v>71.7</c:v>
                </c:pt>
                <c:pt idx="7170">
                  <c:v>71.710000000000008</c:v>
                </c:pt>
                <c:pt idx="7171">
                  <c:v>71.72</c:v>
                </c:pt>
                <c:pt idx="7172">
                  <c:v>71.73</c:v>
                </c:pt>
                <c:pt idx="7173">
                  <c:v>71.739999999999995</c:v>
                </c:pt>
                <c:pt idx="7174">
                  <c:v>71.75</c:v>
                </c:pt>
                <c:pt idx="7175">
                  <c:v>71.760000000000005</c:v>
                </c:pt>
                <c:pt idx="7176">
                  <c:v>71.77</c:v>
                </c:pt>
                <c:pt idx="7177">
                  <c:v>71.78</c:v>
                </c:pt>
                <c:pt idx="7178">
                  <c:v>71.790000000000006</c:v>
                </c:pt>
                <c:pt idx="7179">
                  <c:v>71.8</c:v>
                </c:pt>
                <c:pt idx="7180">
                  <c:v>71.81</c:v>
                </c:pt>
                <c:pt idx="7181">
                  <c:v>71.820000000000007</c:v>
                </c:pt>
                <c:pt idx="7182">
                  <c:v>71.83</c:v>
                </c:pt>
                <c:pt idx="7183">
                  <c:v>71.84</c:v>
                </c:pt>
                <c:pt idx="7184">
                  <c:v>71.850000000000009</c:v>
                </c:pt>
                <c:pt idx="7185">
                  <c:v>71.86</c:v>
                </c:pt>
                <c:pt idx="7186">
                  <c:v>71.87</c:v>
                </c:pt>
                <c:pt idx="7187">
                  <c:v>71.88</c:v>
                </c:pt>
                <c:pt idx="7188">
                  <c:v>71.89</c:v>
                </c:pt>
                <c:pt idx="7189">
                  <c:v>71.900000000000006</c:v>
                </c:pt>
                <c:pt idx="7190">
                  <c:v>71.91</c:v>
                </c:pt>
                <c:pt idx="7191">
                  <c:v>71.92</c:v>
                </c:pt>
                <c:pt idx="7192">
                  <c:v>71.930000000000007</c:v>
                </c:pt>
                <c:pt idx="7193">
                  <c:v>71.94</c:v>
                </c:pt>
                <c:pt idx="7194">
                  <c:v>71.95</c:v>
                </c:pt>
                <c:pt idx="7195">
                  <c:v>71.960000000000008</c:v>
                </c:pt>
                <c:pt idx="7196">
                  <c:v>71.97</c:v>
                </c:pt>
                <c:pt idx="7197">
                  <c:v>71.98</c:v>
                </c:pt>
                <c:pt idx="7198">
                  <c:v>71.989999999999995</c:v>
                </c:pt>
                <c:pt idx="7199">
                  <c:v>72</c:v>
                </c:pt>
                <c:pt idx="7200">
                  <c:v>72.010000000000005</c:v>
                </c:pt>
                <c:pt idx="7201">
                  <c:v>72.02</c:v>
                </c:pt>
                <c:pt idx="7202">
                  <c:v>72.03</c:v>
                </c:pt>
                <c:pt idx="7203">
                  <c:v>72.040000000000006</c:v>
                </c:pt>
                <c:pt idx="7204">
                  <c:v>72.05</c:v>
                </c:pt>
                <c:pt idx="7205">
                  <c:v>72.06</c:v>
                </c:pt>
                <c:pt idx="7206">
                  <c:v>72.070000000000007</c:v>
                </c:pt>
                <c:pt idx="7207">
                  <c:v>72.08</c:v>
                </c:pt>
                <c:pt idx="7208">
                  <c:v>72.09</c:v>
                </c:pt>
                <c:pt idx="7209">
                  <c:v>72.100000000000009</c:v>
                </c:pt>
                <c:pt idx="7210">
                  <c:v>72.11</c:v>
                </c:pt>
                <c:pt idx="7211">
                  <c:v>72.12</c:v>
                </c:pt>
                <c:pt idx="7212">
                  <c:v>72.13</c:v>
                </c:pt>
                <c:pt idx="7213">
                  <c:v>72.14</c:v>
                </c:pt>
                <c:pt idx="7214">
                  <c:v>72.150000000000006</c:v>
                </c:pt>
                <c:pt idx="7215">
                  <c:v>72.16</c:v>
                </c:pt>
                <c:pt idx="7216">
                  <c:v>72.17</c:v>
                </c:pt>
                <c:pt idx="7217">
                  <c:v>72.180000000000007</c:v>
                </c:pt>
                <c:pt idx="7218">
                  <c:v>72.19</c:v>
                </c:pt>
                <c:pt idx="7219">
                  <c:v>72.2</c:v>
                </c:pt>
                <c:pt idx="7220">
                  <c:v>72.210000000000008</c:v>
                </c:pt>
                <c:pt idx="7221">
                  <c:v>72.22</c:v>
                </c:pt>
                <c:pt idx="7222">
                  <c:v>72.23</c:v>
                </c:pt>
                <c:pt idx="7223">
                  <c:v>72.239999999999995</c:v>
                </c:pt>
                <c:pt idx="7224">
                  <c:v>72.25</c:v>
                </c:pt>
                <c:pt idx="7225">
                  <c:v>72.260000000000005</c:v>
                </c:pt>
                <c:pt idx="7226">
                  <c:v>72.27</c:v>
                </c:pt>
                <c:pt idx="7227">
                  <c:v>72.28</c:v>
                </c:pt>
                <c:pt idx="7228">
                  <c:v>72.290000000000006</c:v>
                </c:pt>
                <c:pt idx="7229">
                  <c:v>72.3</c:v>
                </c:pt>
                <c:pt idx="7230">
                  <c:v>72.31</c:v>
                </c:pt>
                <c:pt idx="7231">
                  <c:v>72.320000000000007</c:v>
                </c:pt>
                <c:pt idx="7232">
                  <c:v>72.33</c:v>
                </c:pt>
                <c:pt idx="7233">
                  <c:v>72.34</c:v>
                </c:pt>
                <c:pt idx="7234">
                  <c:v>72.350000000000009</c:v>
                </c:pt>
                <c:pt idx="7235">
                  <c:v>72.36</c:v>
                </c:pt>
                <c:pt idx="7236">
                  <c:v>72.37</c:v>
                </c:pt>
                <c:pt idx="7237">
                  <c:v>72.38</c:v>
                </c:pt>
                <c:pt idx="7238">
                  <c:v>72.39</c:v>
                </c:pt>
                <c:pt idx="7239">
                  <c:v>72.400000000000006</c:v>
                </c:pt>
                <c:pt idx="7240">
                  <c:v>72.41</c:v>
                </c:pt>
                <c:pt idx="7241">
                  <c:v>72.42</c:v>
                </c:pt>
                <c:pt idx="7242">
                  <c:v>72.430000000000007</c:v>
                </c:pt>
                <c:pt idx="7243">
                  <c:v>72.44</c:v>
                </c:pt>
                <c:pt idx="7244">
                  <c:v>72.45</c:v>
                </c:pt>
                <c:pt idx="7245">
                  <c:v>72.460000000000008</c:v>
                </c:pt>
                <c:pt idx="7246">
                  <c:v>72.47</c:v>
                </c:pt>
                <c:pt idx="7247">
                  <c:v>72.48</c:v>
                </c:pt>
                <c:pt idx="7248">
                  <c:v>72.489999999999995</c:v>
                </c:pt>
                <c:pt idx="7249">
                  <c:v>72.5</c:v>
                </c:pt>
                <c:pt idx="7250">
                  <c:v>72.510000000000005</c:v>
                </c:pt>
                <c:pt idx="7251">
                  <c:v>72.52</c:v>
                </c:pt>
                <c:pt idx="7252">
                  <c:v>72.53</c:v>
                </c:pt>
                <c:pt idx="7253">
                  <c:v>72.540000000000006</c:v>
                </c:pt>
                <c:pt idx="7254">
                  <c:v>72.55</c:v>
                </c:pt>
                <c:pt idx="7255">
                  <c:v>72.56</c:v>
                </c:pt>
                <c:pt idx="7256">
                  <c:v>72.570000000000007</c:v>
                </c:pt>
                <c:pt idx="7257">
                  <c:v>72.58</c:v>
                </c:pt>
                <c:pt idx="7258">
                  <c:v>72.59</c:v>
                </c:pt>
                <c:pt idx="7259">
                  <c:v>72.600000000000009</c:v>
                </c:pt>
                <c:pt idx="7260">
                  <c:v>72.61</c:v>
                </c:pt>
                <c:pt idx="7261">
                  <c:v>72.62</c:v>
                </c:pt>
                <c:pt idx="7262">
                  <c:v>72.63</c:v>
                </c:pt>
                <c:pt idx="7263">
                  <c:v>72.64</c:v>
                </c:pt>
                <c:pt idx="7264">
                  <c:v>72.650000000000006</c:v>
                </c:pt>
                <c:pt idx="7265">
                  <c:v>72.66</c:v>
                </c:pt>
                <c:pt idx="7266">
                  <c:v>72.67</c:v>
                </c:pt>
                <c:pt idx="7267">
                  <c:v>72.680000000000007</c:v>
                </c:pt>
                <c:pt idx="7268">
                  <c:v>72.69</c:v>
                </c:pt>
                <c:pt idx="7269">
                  <c:v>72.7</c:v>
                </c:pt>
                <c:pt idx="7270">
                  <c:v>72.710000000000008</c:v>
                </c:pt>
                <c:pt idx="7271">
                  <c:v>72.72</c:v>
                </c:pt>
                <c:pt idx="7272">
                  <c:v>72.73</c:v>
                </c:pt>
                <c:pt idx="7273">
                  <c:v>72.739999999999995</c:v>
                </c:pt>
                <c:pt idx="7274">
                  <c:v>72.75</c:v>
                </c:pt>
                <c:pt idx="7275">
                  <c:v>72.760000000000005</c:v>
                </c:pt>
                <c:pt idx="7276">
                  <c:v>72.77</c:v>
                </c:pt>
                <c:pt idx="7277">
                  <c:v>72.78</c:v>
                </c:pt>
                <c:pt idx="7278">
                  <c:v>72.790000000000006</c:v>
                </c:pt>
                <c:pt idx="7279">
                  <c:v>72.8</c:v>
                </c:pt>
                <c:pt idx="7280">
                  <c:v>72.81</c:v>
                </c:pt>
                <c:pt idx="7281">
                  <c:v>72.820000000000007</c:v>
                </c:pt>
                <c:pt idx="7282">
                  <c:v>72.83</c:v>
                </c:pt>
                <c:pt idx="7283">
                  <c:v>72.84</c:v>
                </c:pt>
                <c:pt idx="7284">
                  <c:v>72.850000000000009</c:v>
                </c:pt>
                <c:pt idx="7285">
                  <c:v>72.86</c:v>
                </c:pt>
                <c:pt idx="7286">
                  <c:v>72.87</c:v>
                </c:pt>
                <c:pt idx="7287">
                  <c:v>72.88</c:v>
                </c:pt>
                <c:pt idx="7288">
                  <c:v>72.89</c:v>
                </c:pt>
                <c:pt idx="7289">
                  <c:v>72.900000000000006</c:v>
                </c:pt>
                <c:pt idx="7290">
                  <c:v>72.91</c:v>
                </c:pt>
                <c:pt idx="7291">
                  <c:v>72.92</c:v>
                </c:pt>
                <c:pt idx="7292">
                  <c:v>72.930000000000007</c:v>
                </c:pt>
                <c:pt idx="7293">
                  <c:v>72.94</c:v>
                </c:pt>
                <c:pt idx="7294">
                  <c:v>72.95</c:v>
                </c:pt>
                <c:pt idx="7295">
                  <c:v>72.960000000000008</c:v>
                </c:pt>
                <c:pt idx="7296">
                  <c:v>72.97</c:v>
                </c:pt>
                <c:pt idx="7297">
                  <c:v>72.98</c:v>
                </c:pt>
                <c:pt idx="7298">
                  <c:v>72.989999999999995</c:v>
                </c:pt>
                <c:pt idx="7299">
                  <c:v>73</c:v>
                </c:pt>
                <c:pt idx="7300">
                  <c:v>73.010000000000005</c:v>
                </c:pt>
                <c:pt idx="7301">
                  <c:v>73.02</c:v>
                </c:pt>
                <c:pt idx="7302">
                  <c:v>73.03</c:v>
                </c:pt>
                <c:pt idx="7303">
                  <c:v>73.040000000000006</c:v>
                </c:pt>
                <c:pt idx="7304">
                  <c:v>73.05</c:v>
                </c:pt>
                <c:pt idx="7305">
                  <c:v>73.06</c:v>
                </c:pt>
                <c:pt idx="7306">
                  <c:v>73.070000000000007</c:v>
                </c:pt>
                <c:pt idx="7307">
                  <c:v>73.08</c:v>
                </c:pt>
                <c:pt idx="7308">
                  <c:v>73.09</c:v>
                </c:pt>
                <c:pt idx="7309">
                  <c:v>73.100000000000009</c:v>
                </c:pt>
                <c:pt idx="7310">
                  <c:v>73.11</c:v>
                </c:pt>
                <c:pt idx="7311">
                  <c:v>73.12</c:v>
                </c:pt>
                <c:pt idx="7312">
                  <c:v>73.13</c:v>
                </c:pt>
                <c:pt idx="7313">
                  <c:v>73.14</c:v>
                </c:pt>
                <c:pt idx="7314">
                  <c:v>73.150000000000006</c:v>
                </c:pt>
                <c:pt idx="7315">
                  <c:v>73.16</c:v>
                </c:pt>
                <c:pt idx="7316">
                  <c:v>73.17</c:v>
                </c:pt>
                <c:pt idx="7317">
                  <c:v>73.180000000000007</c:v>
                </c:pt>
                <c:pt idx="7318">
                  <c:v>73.19</c:v>
                </c:pt>
                <c:pt idx="7319">
                  <c:v>73.2</c:v>
                </c:pt>
                <c:pt idx="7320">
                  <c:v>73.210000000000008</c:v>
                </c:pt>
                <c:pt idx="7321">
                  <c:v>73.22</c:v>
                </c:pt>
                <c:pt idx="7322">
                  <c:v>73.23</c:v>
                </c:pt>
                <c:pt idx="7323">
                  <c:v>73.239999999999995</c:v>
                </c:pt>
                <c:pt idx="7324">
                  <c:v>73.25</c:v>
                </c:pt>
                <c:pt idx="7325">
                  <c:v>73.260000000000005</c:v>
                </c:pt>
                <c:pt idx="7326">
                  <c:v>73.27</c:v>
                </c:pt>
                <c:pt idx="7327">
                  <c:v>73.28</c:v>
                </c:pt>
                <c:pt idx="7328">
                  <c:v>73.290000000000006</c:v>
                </c:pt>
                <c:pt idx="7329">
                  <c:v>73.3</c:v>
                </c:pt>
                <c:pt idx="7330">
                  <c:v>73.31</c:v>
                </c:pt>
                <c:pt idx="7331">
                  <c:v>73.320000000000007</c:v>
                </c:pt>
                <c:pt idx="7332">
                  <c:v>73.33</c:v>
                </c:pt>
                <c:pt idx="7333">
                  <c:v>73.34</c:v>
                </c:pt>
                <c:pt idx="7334">
                  <c:v>73.350000000000009</c:v>
                </c:pt>
                <c:pt idx="7335">
                  <c:v>73.36</c:v>
                </c:pt>
                <c:pt idx="7336">
                  <c:v>73.37</c:v>
                </c:pt>
                <c:pt idx="7337">
                  <c:v>73.38</c:v>
                </c:pt>
                <c:pt idx="7338">
                  <c:v>73.39</c:v>
                </c:pt>
                <c:pt idx="7339">
                  <c:v>73.400000000000006</c:v>
                </c:pt>
                <c:pt idx="7340">
                  <c:v>73.41</c:v>
                </c:pt>
                <c:pt idx="7341">
                  <c:v>73.42</c:v>
                </c:pt>
                <c:pt idx="7342">
                  <c:v>73.430000000000007</c:v>
                </c:pt>
                <c:pt idx="7343">
                  <c:v>73.44</c:v>
                </c:pt>
                <c:pt idx="7344">
                  <c:v>73.45</c:v>
                </c:pt>
                <c:pt idx="7345">
                  <c:v>73.460000000000008</c:v>
                </c:pt>
                <c:pt idx="7346">
                  <c:v>73.47</c:v>
                </c:pt>
                <c:pt idx="7347">
                  <c:v>73.48</c:v>
                </c:pt>
                <c:pt idx="7348">
                  <c:v>73.489999999999995</c:v>
                </c:pt>
                <c:pt idx="7349">
                  <c:v>73.5</c:v>
                </c:pt>
                <c:pt idx="7350">
                  <c:v>73.510000000000005</c:v>
                </c:pt>
                <c:pt idx="7351">
                  <c:v>73.52</c:v>
                </c:pt>
                <c:pt idx="7352">
                  <c:v>73.53</c:v>
                </c:pt>
                <c:pt idx="7353">
                  <c:v>73.540000000000006</c:v>
                </c:pt>
                <c:pt idx="7354">
                  <c:v>73.55</c:v>
                </c:pt>
                <c:pt idx="7355">
                  <c:v>73.56</c:v>
                </c:pt>
                <c:pt idx="7356">
                  <c:v>73.570000000000007</c:v>
                </c:pt>
                <c:pt idx="7357">
                  <c:v>73.58</c:v>
                </c:pt>
                <c:pt idx="7358">
                  <c:v>73.59</c:v>
                </c:pt>
                <c:pt idx="7359">
                  <c:v>73.600000000000009</c:v>
                </c:pt>
                <c:pt idx="7360">
                  <c:v>73.61</c:v>
                </c:pt>
                <c:pt idx="7361">
                  <c:v>73.62</c:v>
                </c:pt>
                <c:pt idx="7362">
                  <c:v>73.63</c:v>
                </c:pt>
                <c:pt idx="7363">
                  <c:v>73.64</c:v>
                </c:pt>
                <c:pt idx="7364">
                  <c:v>73.650000000000006</c:v>
                </c:pt>
                <c:pt idx="7365">
                  <c:v>73.66</c:v>
                </c:pt>
                <c:pt idx="7366">
                  <c:v>73.67</c:v>
                </c:pt>
                <c:pt idx="7367">
                  <c:v>73.680000000000007</c:v>
                </c:pt>
                <c:pt idx="7368">
                  <c:v>73.69</c:v>
                </c:pt>
                <c:pt idx="7369">
                  <c:v>73.7</c:v>
                </c:pt>
                <c:pt idx="7370">
                  <c:v>73.710000000000008</c:v>
                </c:pt>
                <c:pt idx="7371">
                  <c:v>73.72</c:v>
                </c:pt>
                <c:pt idx="7372">
                  <c:v>73.73</c:v>
                </c:pt>
                <c:pt idx="7373">
                  <c:v>73.739999999999995</c:v>
                </c:pt>
                <c:pt idx="7374">
                  <c:v>73.75</c:v>
                </c:pt>
                <c:pt idx="7375">
                  <c:v>73.760000000000005</c:v>
                </c:pt>
                <c:pt idx="7376">
                  <c:v>73.77</c:v>
                </c:pt>
                <c:pt idx="7377">
                  <c:v>73.78</c:v>
                </c:pt>
                <c:pt idx="7378">
                  <c:v>73.790000000000006</c:v>
                </c:pt>
                <c:pt idx="7379">
                  <c:v>73.8</c:v>
                </c:pt>
                <c:pt idx="7380">
                  <c:v>73.81</c:v>
                </c:pt>
                <c:pt idx="7381">
                  <c:v>73.820000000000007</c:v>
                </c:pt>
                <c:pt idx="7382">
                  <c:v>73.83</c:v>
                </c:pt>
                <c:pt idx="7383">
                  <c:v>73.84</c:v>
                </c:pt>
                <c:pt idx="7384">
                  <c:v>73.850000000000009</c:v>
                </c:pt>
                <c:pt idx="7385">
                  <c:v>73.86</c:v>
                </c:pt>
                <c:pt idx="7386">
                  <c:v>73.87</c:v>
                </c:pt>
                <c:pt idx="7387">
                  <c:v>73.88</c:v>
                </c:pt>
                <c:pt idx="7388">
                  <c:v>73.89</c:v>
                </c:pt>
                <c:pt idx="7389">
                  <c:v>73.900000000000006</c:v>
                </c:pt>
                <c:pt idx="7390">
                  <c:v>73.91</c:v>
                </c:pt>
                <c:pt idx="7391">
                  <c:v>73.92</c:v>
                </c:pt>
                <c:pt idx="7392">
                  <c:v>73.930000000000007</c:v>
                </c:pt>
                <c:pt idx="7393">
                  <c:v>73.94</c:v>
                </c:pt>
                <c:pt idx="7394">
                  <c:v>73.95</c:v>
                </c:pt>
                <c:pt idx="7395">
                  <c:v>73.960000000000008</c:v>
                </c:pt>
                <c:pt idx="7396">
                  <c:v>73.97</c:v>
                </c:pt>
                <c:pt idx="7397">
                  <c:v>73.98</c:v>
                </c:pt>
                <c:pt idx="7398">
                  <c:v>73.989999999999995</c:v>
                </c:pt>
                <c:pt idx="7399">
                  <c:v>74</c:v>
                </c:pt>
                <c:pt idx="7400">
                  <c:v>74.010000000000005</c:v>
                </c:pt>
                <c:pt idx="7401">
                  <c:v>74.02</c:v>
                </c:pt>
                <c:pt idx="7402">
                  <c:v>74.03</c:v>
                </c:pt>
                <c:pt idx="7403">
                  <c:v>74.040000000000006</c:v>
                </c:pt>
                <c:pt idx="7404">
                  <c:v>74.05</c:v>
                </c:pt>
                <c:pt idx="7405">
                  <c:v>74.06</c:v>
                </c:pt>
                <c:pt idx="7406">
                  <c:v>74.070000000000007</c:v>
                </c:pt>
                <c:pt idx="7407">
                  <c:v>74.08</c:v>
                </c:pt>
                <c:pt idx="7408">
                  <c:v>74.09</c:v>
                </c:pt>
                <c:pt idx="7409">
                  <c:v>74.100000000000009</c:v>
                </c:pt>
                <c:pt idx="7410">
                  <c:v>74.11</c:v>
                </c:pt>
                <c:pt idx="7411">
                  <c:v>74.12</c:v>
                </c:pt>
                <c:pt idx="7412">
                  <c:v>74.13</c:v>
                </c:pt>
                <c:pt idx="7413">
                  <c:v>74.14</c:v>
                </c:pt>
                <c:pt idx="7414">
                  <c:v>74.150000000000006</c:v>
                </c:pt>
                <c:pt idx="7415">
                  <c:v>74.16</c:v>
                </c:pt>
                <c:pt idx="7416">
                  <c:v>74.17</c:v>
                </c:pt>
                <c:pt idx="7417">
                  <c:v>74.180000000000007</c:v>
                </c:pt>
                <c:pt idx="7418">
                  <c:v>74.19</c:v>
                </c:pt>
                <c:pt idx="7419">
                  <c:v>74.2</c:v>
                </c:pt>
                <c:pt idx="7420">
                  <c:v>74.210000000000008</c:v>
                </c:pt>
                <c:pt idx="7421">
                  <c:v>74.22</c:v>
                </c:pt>
                <c:pt idx="7422">
                  <c:v>74.23</c:v>
                </c:pt>
                <c:pt idx="7423">
                  <c:v>74.239999999999995</c:v>
                </c:pt>
                <c:pt idx="7424">
                  <c:v>74.25</c:v>
                </c:pt>
                <c:pt idx="7425">
                  <c:v>74.260000000000005</c:v>
                </c:pt>
                <c:pt idx="7426">
                  <c:v>74.27</c:v>
                </c:pt>
                <c:pt idx="7427">
                  <c:v>74.28</c:v>
                </c:pt>
                <c:pt idx="7428">
                  <c:v>74.290000000000006</c:v>
                </c:pt>
                <c:pt idx="7429">
                  <c:v>74.3</c:v>
                </c:pt>
                <c:pt idx="7430">
                  <c:v>74.31</c:v>
                </c:pt>
                <c:pt idx="7431">
                  <c:v>74.320000000000007</c:v>
                </c:pt>
                <c:pt idx="7432">
                  <c:v>74.33</c:v>
                </c:pt>
                <c:pt idx="7433">
                  <c:v>74.34</c:v>
                </c:pt>
                <c:pt idx="7434">
                  <c:v>74.350000000000009</c:v>
                </c:pt>
                <c:pt idx="7435">
                  <c:v>74.36</c:v>
                </c:pt>
                <c:pt idx="7436">
                  <c:v>74.37</c:v>
                </c:pt>
                <c:pt idx="7437">
                  <c:v>74.38</c:v>
                </c:pt>
                <c:pt idx="7438">
                  <c:v>74.39</c:v>
                </c:pt>
                <c:pt idx="7439">
                  <c:v>74.400000000000006</c:v>
                </c:pt>
                <c:pt idx="7440">
                  <c:v>74.41</c:v>
                </c:pt>
                <c:pt idx="7441">
                  <c:v>74.42</c:v>
                </c:pt>
                <c:pt idx="7442">
                  <c:v>74.430000000000007</c:v>
                </c:pt>
                <c:pt idx="7443">
                  <c:v>74.44</c:v>
                </c:pt>
                <c:pt idx="7444">
                  <c:v>74.45</c:v>
                </c:pt>
                <c:pt idx="7445">
                  <c:v>74.460000000000008</c:v>
                </c:pt>
                <c:pt idx="7446">
                  <c:v>74.47</c:v>
                </c:pt>
                <c:pt idx="7447">
                  <c:v>74.48</c:v>
                </c:pt>
                <c:pt idx="7448">
                  <c:v>74.489999999999995</c:v>
                </c:pt>
                <c:pt idx="7449">
                  <c:v>74.5</c:v>
                </c:pt>
                <c:pt idx="7450">
                  <c:v>74.510000000000005</c:v>
                </c:pt>
                <c:pt idx="7451">
                  <c:v>74.52</c:v>
                </c:pt>
                <c:pt idx="7452">
                  <c:v>74.53</c:v>
                </c:pt>
                <c:pt idx="7453">
                  <c:v>74.540000000000006</c:v>
                </c:pt>
                <c:pt idx="7454">
                  <c:v>74.55</c:v>
                </c:pt>
                <c:pt idx="7455">
                  <c:v>74.56</c:v>
                </c:pt>
                <c:pt idx="7456">
                  <c:v>74.570000000000007</c:v>
                </c:pt>
                <c:pt idx="7457">
                  <c:v>74.58</c:v>
                </c:pt>
                <c:pt idx="7458">
                  <c:v>74.59</c:v>
                </c:pt>
                <c:pt idx="7459">
                  <c:v>74.600000000000009</c:v>
                </c:pt>
                <c:pt idx="7460">
                  <c:v>74.61</c:v>
                </c:pt>
                <c:pt idx="7461">
                  <c:v>74.62</c:v>
                </c:pt>
                <c:pt idx="7462">
                  <c:v>74.63</c:v>
                </c:pt>
                <c:pt idx="7463">
                  <c:v>74.64</c:v>
                </c:pt>
                <c:pt idx="7464">
                  <c:v>74.650000000000006</c:v>
                </c:pt>
                <c:pt idx="7465">
                  <c:v>74.66</c:v>
                </c:pt>
                <c:pt idx="7466">
                  <c:v>74.67</c:v>
                </c:pt>
                <c:pt idx="7467">
                  <c:v>74.680000000000007</c:v>
                </c:pt>
                <c:pt idx="7468">
                  <c:v>74.69</c:v>
                </c:pt>
                <c:pt idx="7469">
                  <c:v>74.7</c:v>
                </c:pt>
                <c:pt idx="7470">
                  <c:v>74.710000000000008</c:v>
                </c:pt>
                <c:pt idx="7471">
                  <c:v>74.72</c:v>
                </c:pt>
                <c:pt idx="7472">
                  <c:v>74.73</c:v>
                </c:pt>
                <c:pt idx="7473">
                  <c:v>74.739999999999995</c:v>
                </c:pt>
                <c:pt idx="7474">
                  <c:v>74.75</c:v>
                </c:pt>
                <c:pt idx="7475">
                  <c:v>74.760000000000005</c:v>
                </c:pt>
                <c:pt idx="7476">
                  <c:v>74.77</c:v>
                </c:pt>
                <c:pt idx="7477">
                  <c:v>74.78</c:v>
                </c:pt>
                <c:pt idx="7478">
                  <c:v>74.790000000000006</c:v>
                </c:pt>
                <c:pt idx="7479">
                  <c:v>74.8</c:v>
                </c:pt>
                <c:pt idx="7480">
                  <c:v>74.81</c:v>
                </c:pt>
                <c:pt idx="7481">
                  <c:v>74.820000000000007</c:v>
                </c:pt>
                <c:pt idx="7482">
                  <c:v>74.83</c:v>
                </c:pt>
                <c:pt idx="7483">
                  <c:v>74.84</c:v>
                </c:pt>
                <c:pt idx="7484">
                  <c:v>74.850000000000009</c:v>
                </c:pt>
                <c:pt idx="7485">
                  <c:v>74.86</c:v>
                </c:pt>
                <c:pt idx="7486">
                  <c:v>74.87</c:v>
                </c:pt>
                <c:pt idx="7487">
                  <c:v>74.88</c:v>
                </c:pt>
                <c:pt idx="7488">
                  <c:v>74.89</c:v>
                </c:pt>
                <c:pt idx="7489">
                  <c:v>74.900000000000006</c:v>
                </c:pt>
                <c:pt idx="7490">
                  <c:v>74.91</c:v>
                </c:pt>
                <c:pt idx="7491">
                  <c:v>74.92</c:v>
                </c:pt>
                <c:pt idx="7492">
                  <c:v>74.930000000000007</c:v>
                </c:pt>
                <c:pt idx="7493">
                  <c:v>74.94</c:v>
                </c:pt>
                <c:pt idx="7494">
                  <c:v>74.95</c:v>
                </c:pt>
                <c:pt idx="7495">
                  <c:v>74.960000000000008</c:v>
                </c:pt>
                <c:pt idx="7496">
                  <c:v>74.97</c:v>
                </c:pt>
                <c:pt idx="7497">
                  <c:v>74.98</c:v>
                </c:pt>
                <c:pt idx="7498">
                  <c:v>74.989999999999995</c:v>
                </c:pt>
                <c:pt idx="7499">
                  <c:v>75</c:v>
                </c:pt>
                <c:pt idx="7500">
                  <c:v>75.010000000000005</c:v>
                </c:pt>
                <c:pt idx="7501">
                  <c:v>75.02</c:v>
                </c:pt>
                <c:pt idx="7502">
                  <c:v>75.03</c:v>
                </c:pt>
                <c:pt idx="7503">
                  <c:v>75.040000000000006</c:v>
                </c:pt>
                <c:pt idx="7504">
                  <c:v>75.05</c:v>
                </c:pt>
                <c:pt idx="7505">
                  <c:v>75.06</c:v>
                </c:pt>
                <c:pt idx="7506">
                  <c:v>75.070000000000007</c:v>
                </c:pt>
                <c:pt idx="7507">
                  <c:v>75.08</c:v>
                </c:pt>
                <c:pt idx="7508">
                  <c:v>75.09</c:v>
                </c:pt>
                <c:pt idx="7509">
                  <c:v>75.100000000000009</c:v>
                </c:pt>
                <c:pt idx="7510">
                  <c:v>75.11</c:v>
                </c:pt>
                <c:pt idx="7511">
                  <c:v>75.12</c:v>
                </c:pt>
                <c:pt idx="7512">
                  <c:v>75.13</c:v>
                </c:pt>
                <c:pt idx="7513">
                  <c:v>75.14</c:v>
                </c:pt>
                <c:pt idx="7514">
                  <c:v>75.150000000000006</c:v>
                </c:pt>
                <c:pt idx="7515">
                  <c:v>75.16</c:v>
                </c:pt>
                <c:pt idx="7516">
                  <c:v>75.17</c:v>
                </c:pt>
                <c:pt idx="7517">
                  <c:v>75.180000000000007</c:v>
                </c:pt>
                <c:pt idx="7518">
                  <c:v>75.19</c:v>
                </c:pt>
                <c:pt idx="7519">
                  <c:v>75.2</c:v>
                </c:pt>
                <c:pt idx="7520">
                  <c:v>75.210000000000008</c:v>
                </c:pt>
                <c:pt idx="7521">
                  <c:v>75.22</c:v>
                </c:pt>
                <c:pt idx="7522">
                  <c:v>75.23</c:v>
                </c:pt>
                <c:pt idx="7523">
                  <c:v>75.239999999999995</c:v>
                </c:pt>
                <c:pt idx="7524">
                  <c:v>75.25</c:v>
                </c:pt>
                <c:pt idx="7525">
                  <c:v>75.260000000000005</c:v>
                </c:pt>
                <c:pt idx="7526">
                  <c:v>75.27</c:v>
                </c:pt>
                <c:pt idx="7527">
                  <c:v>75.28</c:v>
                </c:pt>
                <c:pt idx="7528">
                  <c:v>75.290000000000006</c:v>
                </c:pt>
                <c:pt idx="7529">
                  <c:v>75.3</c:v>
                </c:pt>
                <c:pt idx="7530">
                  <c:v>75.31</c:v>
                </c:pt>
                <c:pt idx="7531">
                  <c:v>75.320000000000007</c:v>
                </c:pt>
                <c:pt idx="7532">
                  <c:v>75.33</c:v>
                </c:pt>
                <c:pt idx="7533">
                  <c:v>75.34</c:v>
                </c:pt>
                <c:pt idx="7534">
                  <c:v>75.350000000000009</c:v>
                </c:pt>
                <c:pt idx="7535">
                  <c:v>75.36</c:v>
                </c:pt>
                <c:pt idx="7536">
                  <c:v>75.37</c:v>
                </c:pt>
                <c:pt idx="7537">
                  <c:v>75.38</c:v>
                </c:pt>
                <c:pt idx="7538">
                  <c:v>75.39</c:v>
                </c:pt>
                <c:pt idx="7539">
                  <c:v>75.400000000000006</c:v>
                </c:pt>
                <c:pt idx="7540">
                  <c:v>75.41</c:v>
                </c:pt>
                <c:pt idx="7541">
                  <c:v>75.42</c:v>
                </c:pt>
                <c:pt idx="7542">
                  <c:v>75.430000000000007</c:v>
                </c:pt>
                <c:pt idx="7543">
                  <c:v>75.44</c:v>
                </c:pt>
                <c:pt idx="7544">
                  <c:v>75.45</c:v>
                </c:pt>
                <c:pt idx="7545">
                  <c:v>75.460000000000008</c:v>
                </c:pt>
                <c:pt idx="7546">
                  <c:v>75.47</c:v>
                </c:pt>
                <c:pt idx="7547">
                  <c:v>75.48</c:v>
                </c:pt>
                <c:pt idx="7548">
                  <c:v>75.489999999999995</c:v>
                </c:pt>
                <c:pt idx="7549">
                  <c:v>75.5</c:v>
                </c:pt>
                <c:pt idx="7550">
                  <c:v>75.510000000000005</c:v>
                </c:pt>
                <c:pt idx="7551">
                  <c:v>75.52</c:v>
                </c:pt>
                <c:pt idx="7552">
                  <c:v>75.53</c:v>
                </c:pt>
                <c:pt idx="7553">
                  <c:v>75.540000000000006</c:v>
                </c:pt>
                <c:pt idx="7554">
                  <c:v>75.55</c:v>
                </c:pt>
                <c:pt idx="7555">
                  <c:v>75.56</c:v>
                </c:pt>
                <c:pt idx="7556">
                  <c:v>75.570000000000007</c:v>
                </c:pt>
                <c:pt idx="7557">
                  <c:v>75.58</c:v>
                </c:pt>
                <c:pt idx="7558">
                  <c:v>75.59</c:v>
                </c:pt>
                <c:pt idx="7559">
                  <c:v>75.600000000000009</c:v>
                </c:pt>
                <c:pt idx="7560">
                  <c:v>75.61</c:v>
                </c:pt>
                <c:pt idx="7561">
                  <c:v>75.62</c:v>
                </c:pt>
                <c:pt idx="7562">
                  <c:v>75.63</c:v>
                </c:pt>
                <c:pt idx="7563">
                  <c:v>75.64</c:v>
                </c:pt>
                <c:pt idx="7564">
                  <c:v>75.650000000000006</c:v>
                </c:pt>
                <c:pt idx="7565">
                  <c:v>75.66</c:v>
                </c:pt>
                <c:pt idx="7566">
                  <c:v>75.67</c:v>
                </c:pt>
                <c:pt idx="7567">
                  <c:v>75.680000000000007</c:v>
                </c:pt>
                <c:pt idx="7568">
                  <c:v>75.69</c:v>
                </c:pt>
                <c:pt idx="7569">
                  <c:v>75.7</c:v>
                </c:pt>
                <c:pt idx="7570">
                  <c:v>75.710000000000008</c:v>
                </c:pt>
                <c:pt idx="7571">
                  <c:v>75.72</c:v>
                </c:pt>
                <c:pt idx="7572">
                  <c:v>75.73</c:v>
                </c:pt>
                <c:pt idx="7573">
                  <c:v>75.739999999999995</c:v>
                </c:pt>
                <c:pt idx="7574">
                  <c:v>75.75</c:v>
                </c:pt>
                <c:pt idx="7575">
                  <c:v>75.760000000000005</c:v>
                </c:pt>
                <c:pt idx="7576">
                  <c:v>75.77</c:v>
                </c:pt>
                <c:pt idx="7577">
                  <c:v>75.78</c:v>
                </c:pt>
                <c:pt idx="7578">
                  <c:v>75.790000000000006</c:v>
                </c:pt>
                <c:pt idx="7579">
                  <c:v>75.8</c:v>
                </c:pt>
                <c:pt idx="7580">
                  <c:v>75.81</c:v>
                </c:pt>
                <c:pt idx="7581">
                  <c:v>75.820000000000007</c:v>
                </c:pt>
                <c:pt idx="7582">
                  <c:v>75.83</c:v>
                </c:pt>
                <c:pt idx="7583">
                  <c:v>75.84</c:v>
                </c:pt>
                <c:pt idx="7584">
                  <c:v>75.850000000000009</c:v>
                </c:pt>
                <c:pt idx="7585">
                  <c:v>75.86</c:v>
                </c:pt>
                <c:pt idx="7586">
                  <c:v>75.87</c:v>
                </c:pt>
                <c:pt idx="7587">
                  <c:v>75.88</c:v>
                </c:pt>
                <c:pt idx="7588">
                  <c:v>75.89</c:v>
                </c:pt>
                <c:pt idx="7589">
                  <c:v>75.900000000000006</c:v>
                </c:pt>
                <c:pt idx="7590">
                  <c:v>75.91</c:v>
                </c:pt>
                <c:pt idx="7591">
                  <c:v>75.92</c:v>
                </c:pt>
                <c:pt idx="7592">
                  <c:v>75.930000000000007</c:v>
                </c:pt>
                <c:pt idx="7593">
                  <c:v>75.94</c:v>
                </c:pt>
                <c:pt idx="7594">
                  <c:v>75.95</c:v>
                </c:pt>
                <c:pt idx="7595">
                  <c:v>75.960000000000008</c:v>
                </c:pt>
                <c:pt idx="7596">
                  <c:v>75.97</c:v>
                </c:pt>
                <c:pt idx="7597">
                  <c:v>75.98</c:v>
                </c:pt>
                <c:pt idx="7598">
                  <c:v>75.989999999999995</c:v>
                </c:pt>
                <c:pt idx="7599">
                  <c:v>76</c:v>
                </c:pt>
                <c:pt idx="7600">
                  <c:v>76.010000000000005</c:v>
                </c:pt>
                <c:pt idx="7601">
                  <c:v>76.02</c:v>
                </c:pt>
                <c:pt idx="7602">
                  <c:v>76.03</c:v>
                </c:pt>
                <c:pt idx="7603">
                  <c:v>76.040000000000006</c:v>
                </c:pt>
                <c:pt idx="7604">
                  <c:v>76.05</c:v>
                </c:pt>
                <c:pt idx="7605">
                  <c:v>76.06</c:v>
                </c:pt>
                <c:pt idx="7606">
                  <c:v>76.070000000000007</c:v>
                </c:pt>
                <c:pt idx="7607">
                  <c:v>76.08</c:v>
                </c:pt>
                <c:pt idx="7608">
                  <c:v>76.09</c:v>
                </c:pt>
                <c:pt idx="7609">
                  <c:v>76.100000000000009</c:v>
                </c:pt>
                <c:pt idx="7610">
                  <c:v>76.11</c:v>
                </c:pt>
                <c:pt idx="7611">
                  <c:v>76.12</c:v>
                </c:pt>
                <c:pt idx="7612">
                  <c:v>76.13</c:v>
                </c:pt>
                <c:pt idx="7613">
                  <c:v>76.14</c:v>
                </c:pt>
                <c:pt idx="7614">
                  <c:v>76.150000000000006</c:v>
                </c:pt>
                <c:pt idx="7615">
                  <c:v>76.16</c:v>
                </c:pt>
                <c:pt idx="7616">
                  <c:v>76.17</c:v>
                </c:pt>
                <c:pt idx="7617">
                  <c:v>76.180000000000007</c:v>
                </c:pt>
                <c:pt idx="7618">
                  <c:v>76.19</c:v>
                </c:pt>
                <c:pt idx="7619">
                  <c:v>76.2</c:v>
                </c:pt>
                <c:pt idx="7620">
                  <c:v>76.210000000000008</c:v>
                </c:pt>
                <c:pt idx="7621">
                  <c:v>76.22</c:v>
                </c:pt>
                <c:pt idx="7622">
                  <c:v>76.23</c:v>
                </c:pt>
                <c:pt idx="7623">
                  <c:v>76.239999999999995</c:v>
                </c:pt>
                <c:pt idx="7624">
                  <c:v>76.25</c:v>
                </c:pt>
                <c:pt idx="7625">
                  <c:v>76.260000000000005</c:v>
                </c:pt>
                <c:pt idx="7626">
                  <c:v>76.27</c:v>
                </c:pt>
                <c:pt idx="7627">
                  <c:v>76.28</c:v>
                </c:pt>
                <c:pt idx="7628">
                  <c:v>76.290000000000006</c:v>
                </c:pt>
                <c:pt idx="7629">
                  <c:v>76.3</c:v>
                </c:pt>
                <c:pt idx="7630">
                  <c:v>76.31</c:v>
                </c:pt>
                <c:pt idx="7631">
                  <c:v>76.320000000000007</c:v>
                </c:pt>
                <c:pt idx="7632">
                  <c:v>76.33</c:v>
                </c:pt>
                <c:pt idx="7633">
                  <c:v>76.34</c:v>
                </c:pt>
                <c:pt idx="7634">
                  <c:v>76.350000000000009</c:v>
                </c:pt>
                <c:pt idx="7635">
                  <c:v>76.36</c:v>
                </c:pt>
                <c:pt idx="7636">
                  <c:v>76.37</c:v>
                </c:pt>
                <c:pt idx="7637">
                  <c:v>76.38</c:v>
                </c:pt>
                <c:pt idx="7638">
                  <c:v>76.39</c:v>
                </c:pt>
                <c:pt idx="7639">
                  <c:v>76.400000000000006</c:v>
                </c:pt>
                <c:pt idx="7640">
                  <c:v>76.41</c:v>
                </c:pt>
                <c:pt idx="7641">
                  <c:v>76.42</c:v>
                </c:pt>
                <c:pt idx="7642">
                  <c:v>76.430000000000007</c:v>
                </c:pt>
                <c:pt idx="7643">
                  <c:v>76.44</c:v>
                </c:pt>
                <c:pt idx="7644">
                  <c:v>76.45</c:v>
                </c:pt>
                <c:pt idx="7645">
                  <c:v>76.460000000000008</c:v>
                </c:pt>
                <c:pt idx="7646">
                  <c:v>76.47</c:v>
                </c:pt>
                <c:pt idx="7647">
                  <c:v>76.48</c:v>
                </c:pt>
                <c:pt idx="7648">
                  <c:v>76.489999999999995</c:v>
                </c:pt>
                <c:pt idx="7649">
                  <c:v>76.5</c:v>
                </c:pt>
                <c:pt idx="7650">
                  <c:v>76.510000000000005</c:v>
                </c:pt>
                <c:pt idx="7651">
                  <c:v>76.52</c:v>
                </c:pt>
                <c:pt idx="7652">
                  <c:v>76.53</c:v>
                </c:pt>
                <c:pt idx="7653">
                  <c:v>76.540000000000006</c:v>
                </c:pt>
                <c:pt idx="7654">
                  <c:v>76.55</c:v>
                </c:pt>
                <c:pt idx="7655">
                  <c:v>76.56</c:v>
                </c:pt>
                <c:pt idx="7656">
                  <c:v>76.570000000000007</c:v>
                </c:pt>
                <c:pt idx="7657">
                  <c:v>76.58</c:v>
                </c:pt>
                <c:pt idx="7658">
                  <c:v>76.59</c:v>
                </c:pt>
                <c:pt idx="7659">
                  <c:v>76.600000000000009</c:v>
                </c:pt>
                <c:pt idx="7660">
                  <c:v>76.61</c:v>
                </c:pt>
                <c:pt idx="7661">
                  <c:v>76.62</c:v>
                </c:pt>
                <c:pt idx="7662">
                  <c:v>76.63</c:v>
                </c:pt>
                <c:pt idx="7663">
                  <c:v>76.64</c:v>
                </c:pt>
                <c:pt idx="7664">
                  <c:v>76.650000000000006</c:v>
                </c:pt>
                <c:pt idx="7665">
                  <c:v>76.66</c:v>
                </c:pt>
                <c:pt idx="7666">
                  <c:v>76.67</c:v>
                </c:pt>
                <c:pt idx="7667">
                  <c:v>76.680000000000007</c:v>
                </c:pt>
                <c:pt idx="7668">
                  <c:v>76.69</c:v>
                </c:pt>
                <c:pt idx="7669">
                  <c:v>76.7</c:v>
                </c:pt>
                <c:pt idx="7670">
                  <c:v>76.710000000000008</c:v>
                </c:pt>
                <c:pt idx="7671">
                  <c:v>76.72</c:v>
                </c:pt>
                <c:pt idx="7672">
                  <c:v>76.73</c:v>
                </c:pt>
                <c:pt idx="7673">
                  <c:v>76.739999999999995</c:v>
                </c:pt>
                <c:pt idx="7674">
                  <c:v>76.75</c:v>
                </c:pt>
                <c:pt idx="7675">
                  <c:v>76.760000000000005</c:v>
                </c:pt>
                <c:pt idx="7676">
                  <c:v>76.77</c:v>
                </c:pt>
                <c:pt idx="7677">
                  <c:v>76.78</c:v>
                </c:pt>
                <c:pt idx="7678">
                  <c:v>76.790000000000006</c:v>
                </c:pt>
                <c:pt idx="7679">
                  <c:v>76.8</c:v>
                </c:pt>
                <c:pt idx="7680">
                  <c:v>76.81</c:v>
                </c:pt>
                <c:pt idx="7681">
                  <c:v>76.820000000000007</c:v>
                </c:pt>
                <c:pt idx="7682">
                  <c:v>76.83</c:v>
                </c:pt>
                <c:pt idx="7683">
                  <c:v>76.84</c:v>
                </c:pt>
                <c:pt idx="7684">
                  <c:v>76.850000000000009</c:v>
                </c:pt>
                <c:pt idx="7685">
                  <c:v>76.86</c:v>
                </c:pt>
                <c:pt idx="7686">
                  <c:v>76.87</c:v>
                </c:pt>
                <c:pt idx="7687">
                  <c:v>76.88</c:v>
                </c:pt>
                <c:pt idx="7688">
                  <c:v>76.89</c:v>
                </c:pt>
                <c:pt idx="7689">
                  <c:v>76.900000000000006</c:v>
                </c:pt>
                <c:pt idx="7690">
                  <c:v>76.91</c:v>
                </c:pt>
                <c:pt idx="7691">
                  <c:v>76.92</c:v>
                </c:pt>
                <c:pt idx="7692">
                  <c:v>76.930000000000007</c:v>
                </c:pt>
                <c:pt idx="7693">
                  <c:v>76.94</c:v>
                </c:pt>
                <c:pt idx="7694">
                  <c:v>76.95</c:v>
                </c:pt>
                <c:pt idx="7695">
                  <c:v>76.960000000000008</c:v>
                </c:pt>
                <c:pt idx="7696">
                  <c:v>76.97</c:v>
                </c:pt>
                <c:pt idx="7697">
                  <c:v>76.98</c:v>
                </c:pt>
                <c:pt idx="7698">
                  <c:v>76.989999999999995</c:v>
                </c:pt>
                <c:pt idx="7699">
                  <c:v>77</c:v>
                </c:pt>
                <c:pt idx="7700">
                  <c:v>77.010000000000005</c:v>
                </c:pt>
                <c:pt idx="7701">
                  <c:v>77.02</c:v>
                </c:pt>
                <c:pt idx="7702">
                  <c:v>77.03</c:v>
                </c:pt>
                <c:pt idx="7703">
                  <c:v>77.040000000000006</c:v>
                </c:pt>
                <c:pt idx="7704">
                  <c:v>77.05</c:v>
                </c:pt>
                <c:pt idx="7705">
                  <c:v>77.06</c:v>
                </c:pt>
                <c:pt idx="7706">
                  <c:v>77.070000000000007</c:v>
                </c:pt>
                <c:pt idx="7707">
                  <c:v>77.08</c:v>
                </c:pt>
                <c:pt idx="7708">
                  <c:v>77.09</c:v>
                </c:pt>
                <c:pt idx="7709">
                  <c:v>77.100000000000009</c:v>
                </c:pt>
                <c:pt idx="7710">
                  <c:v>77.11</c:v>
                </c:pt>
                <c:pt idx="7711">
                  <c:v>77.12</c:v>
                </c:pt>
                <c:pt idx="7712">
                  <c:v>77.13</c:v>
                </c:pt>
                <c:pt idx="7713">
                  <c:v>77.14</c:v>
                </c:pt>
                <c:pt idx="7714">
                  <c:v>77.150000000000006</c:v>
                </c:pt>
                <c:pt idx="7715">
                  <c:v>77.16</c:v>
                </c:pt>
                <c:pt idx="7716">
                  <c:v>77.17</c:v>
                </c:pt>
                <c:pt idx="7717">
                  <c:v>77.180000000000007</c:v>
                </c:pt>
                <c:pt idx="7718">
                  <c:v>77.19</c:v>
                </c:pt>
                <c:pt idx="7719">
                  <c:v>77.2</c:v>
                </c:pt>
                <c:pt idx="7720">
                  <c:v>77.210000000000008</c:v>
                </c:pt>
                <c:pt idx="7721">
                  <c:v>77.22</c:v>
                </c:pt>
                <c:pt idx="7722">
                  <c:v>77.23</c:v>
                </c:pt>
                <c:pt idx="7723">
                  <c:v>77.239999999999995</c:v>
                </c:pt>
                <c:pt idx="7724">
                  <c:v>77.25</c:v>
                </c:pt>
                <c:pt idx="7725">
                  <c:v>77.260000000000005</c:v>
                </c:pt>
                <c:pt idx="7726">
                  <c:v>77.27</c:v>
                </c:pt>
                <c:pt idx="7727">
                  <c:v>77.28</c:v>
                </c:pt>
                <c:pt idx="7728">
                  <c:v>77.290000000000006</c:v>
                </c:pt>
                <c:pt idx="7729">
                  <c:v>77.3</c:v>
                </c:pt>
                <c:pt idx="7730">
                  <c:v>77.31</c:v>
                </c:pt>
                <c:pt idx="7731">
                  <c:v>77.320000000000007</c:v>
                </c:pt>
                <c:pt idx="7732">
                  <c:v>77.33</c:v>
                </c:pt>
                <c:pt idx="7733">
                  <c:v>77.34</c:v>
                </c:pt>
                <c:pt idx="7734">
                  <c:v>77.350000000000009</c:v>
                </c:pt>
                <c:pt idx="7735">
                  <c:v>77.36</c:v>
                </c:pt>
                <c:pt idx="7736">
                  <c:v>77.37</c:v>
                </c:pt>
                <c:pt idx="7737">
                  <c:v>77.38</c:v>
                </c:pt>
                <c:pt idx="7738">
                  <c:v>77.39</c:v>
                </c:pt>
                <c:pt idx="7739">
                  <c:v>77.400000000000006</c:v>
                </c:pt>
                <c:pt idx="7740">
                  <c:v>77.41</c:v>
                </c:pt>
                <c:pt idx="7741">
                  <c:v>77.42</c:v>
                </c:pt>
                <c:pt idx="7742">
                  <c:v>77.430000000000007</c:v>
                </c:pt>
                <c:pt idx="7743">
                  <c:v>77.44</c:v>
                </c:pt>
                <c:pt idx="7744">
                  <c:v>77.45</c:v>
                </c:pt>
                <c:pt idx="7745">
                  <c:v>77.460000000000008</c:v>
                </c:pt>
                <c:pt idx="7746">
                  <c:v>77.47</c:v>
                </c:pt>
                <c:pt idx="7747">
                  <c:v>77.48</c:v>
                </c:pt>
                <c:pt idx="7748">
                  <c:v>77.489999999999995</c:v>
                </c:pt>
                <c:pt idx="7749">
                  <c:v>77.5</c:v>
                </c:pt>
                <c:pt idx="7750">
                  <c:v>77.510000000000005</c:v>
                </c:pt>
                <c:pt idx="7751">
                  <c:v>77.52</c:v>
                </c:pt>
                <c:pt idx="7752">
                  <c:v>77.53</c:v>
                </c:pt>
                <c:pt idx="7753">
                  <c:v>77.540000000000006</c:v>
                </c:pt>
                <c:pt idx="7754">
                  <c:v>77.55</c:v>
                </c:pt>
                <c:pt idx="7755">
                  <c:v>77.56</c:v>
                </c:pt>
                <c:pt idx="7756">
                  <c:v>77.570000000000007</c:v>
                </c:pt>
                <c:pt idx="7757">
                  <c:v>77.58</c:v>
                </c:pt>
                <c:pt idx="7758">
                  <c:v>77.59</c:v>
                </c:pt>
                <c:pt idx="7759">
                  <c:v>77.600000000000009</c:v>
                </c:pt>
                <c:pt idx="7760">
                  <c:v>77.61</c:v>
                </c:pt>
                <c:pt idx="7761">
                  <c:v>77.62</c:v>
                </c:pt>
                <c:pt idx="7762">
                  <c:v>77.63</c:v>
                </c:pt>
                <c:pt idx="7763">
                  <c:v>77.64</c:v>
                </c:pt>
                <c:pt idx="7764">
                  <c:v>77.650000000000006</c:v>
                </c:pt>
                <c:pt idx="7765">
                  <c:v>77.66</c:v>
                </c:pt>
                <c:pt idx="7766">
                  <c:v>77.67</c:v>
                </c:pt>
                <c:pt idx="7767">
                  <c:v>77.680000000000007</c:v>
                </c:pt>
                <c:pt idx="7768">
                  <c:v>77.69</c:v>
                </c:pt>
                <c:pt idx="7769">
                  <c:v>77.7</c:v>
                </c:pt>
                <c:pt idx="7770">
                  <c:v>77.710000000000008</c:v>
                </c:pt>
                <c:pt idx="7771">
                  <c:v>77.72</c:v>
                </c:pt>
                <c:pt idx="7772">
                  <c:v>77.73</c:v>
                </c:pt>
                <c:pt idx="7773">
                  <c:v>77.739999999999995</c:v>
                </c:pt>
                <c:pt idx="7774">
                  <c:v>77.75</c:v>
                </c:pt>
                <c:pt idx="7775">
                  <c:v>77.760000000000005</c:v>
                </c:pt>
                <c:pt idx="7776">
                  <c:v>77.77</c:v>
                </c:pt>
                <c:pt idx="7777">
                  <c:v>77.78</c:v>
                </c:pt>
                <c:pt idx="7778">
                  <c:v>77.790000000000006</c:v>
                </c:pt>
                <c:pt idx="7779">
                  <c:v>77.8</c:v>
                </c:pt>
                <c:pt idx="7780">
                  <c:v>77.81</c:v>
                </c:pt>
                <c:pt idx="7781">
                  <c:v>77.820000000000007</c:v>
                </c:pt>
                <c:pt idx="7782">
                  <c:v>77.83</c:v>
                </c:pt>
                <c:pt idx="7783">
                  <c:v>77.84</c:v>
                </c:pt>
                <c:pt idx="7784">
                  <c:v>77.850000000000009</c:v>
                </c:pt>
                <c:pt idx="7785">
                  <c:v>77.86</c:v>
                </c:pt>
                <c:pt idx="7786">
                  <c:v>77.87</c:v>
                </c:pt>
                <c:pt idx="7787">
                  <c:v>77.88</c:v>
                </c:pt>
                <c:pt idx="7788">
                  <c:v>77.89</c:v>
                </c:pt>
                <c:pt idx="7789">
                  <c:v>77.900000000000006</c:v>
                </c:pt>
                <c:pt idx="7790">
                  <c:v>77.91</c:v>
                </c:pt>
                <c:pt idx="7791">
                  <c:v>77.92</c:v>
                </c:pt>
                <c:pt idx="7792">
                  <c:v>77.930000000000007</c:v>
                </c:pt>
                <c:pt idx="7793">
                  <c:v>77.94</c:v>
                </c:pt>
                <c:pt idx="7794">
                  <c:v>77.95</c:v>
                </c:pt>
                <c:pt idx="7795">
                  <c:v>77.960000000000008</c:v>
                </c:pt>
                <c:pt idx="7796">
                  <c:v>77.97</c:v>
                </c:pt>
                <c:pt idx="7797">
                  <c:v>77.98</c:v>
                </c:pt>
                <c:pt idx="7798">
                  <c:v>77.989999999999995</c:v>
                </c:pt>
                <c:pt idx="7799">
                  <c:v>78</c:v>
                </c:pt>
                <c:pt idx="7800">
                  <c:v>78.010000000000005</c:v>
                </c:pt>
                <c:pt idx="7801">
                  <c:v>78.02</c:v>
                </c:pt>
                <c:pt idx="7802">
                  <c:v>78.03</c:v>
                </c:pt>
                <c:pt idx="7803">
                  <c:v>78.040000000000006</c:v>
                </c:pt>
                <c:pt idx="7804">
                  <c:v>78.05</c:v>
                </c:pt>
                <c:pt idx="7805">
                  <c:v>78.06</c:v>
                </c:pt>
                <c:pt idx="7806">
                  <c:v>78.070000000000007</c:v>
                </c:pt>
                <c:pt idx="7807">
                  <c:v>78.08</c:v>
                </c:pt>
                <c:pt idx="7808">
                  <c:v>78.09</c:v>
                </c:pt>
                <c:pt idx="7809">
                  <c:v>78.100000000000009</c:v>
                </c:pt>
                <c:pt idx="7810">
                  <c:v>78.11</c:v>
                </c:pt>
                <c:pt idx="7811">
                  <c:v>78.12</c:v>
                </c:pt>
                <c:pt idx="7812">
                  <c:v>78.13</c:v>
                </c:pt>
                <c:pt idx="7813">
                  <c:v>78.14</c:v>
                </c:pt>
                <c:pt idx="7814">
                  <c:v>78.150000000000006</c:v>
                </c:pt>
                <c:pt idx="7815">
                  <c:v>78.16</c:v>
                </c:pt>
                <c:pt idx="7816">
                  <c:v>78.17</c:v>
                </c:pt>
                <c:pt idx="7817">
                  <c:v>78.180000000000007</c:v>
                </c:pt>
                <c:pt idx="7818">
                  <c:v>78.19</c:v>
                </c:pt>
                <c:pt idx="7819">
                  <c:v>78.2</c:v>
                </c:pt>
                <c:pt idx="7820">
                  <c:v>78.210000000000008</c:v>
                </c:pt>
                <c:pt idx="7821">
                  <c:v>78.22</c:v>
                </c:pt>
                <c:pt idx="7822">
                  <c:v>78.23</c:v>
                </c:pt>
                <c:pt idx="7823">
                  <c:v>78.239999999999995</c:v>
                </c:pt>
                <c:pt idx="7824">
                  <c:v>78.25</c:v>
                </c:pt>
                <c:pt idx="7825">
                  <c:v>78.260000000000005</c:v>
                </c:pt>
                <c:pt idx="7826">
                  <c:v>78.27</c:v>
                </c:pt>
                <c:pt idx="7827">
                  <c:v>78.28</c:v>
                </c:pt>
                <c:pt idx="7828">
                  <c:v>78.290000000000006</c:v>
                </c:pt>
                <c:pt idx="7829">
                  <c:v>78.3</c:v>
                </c:pt>
                <c:pt idx="7830">
                  <c:v>78.31</c:v>
                </c:pt>
                <c:pt idx="7831">
                  <c:v>78.320000000000007</c:v>
                </c:pt>
                <c:pt idx="7832">
                  <c:v>78.33</c:v>
                </c:pt>
                <c:pt idx="7833">
                  <c:v>78.34</c:v>
                </c:pt>
                <c:pt idx="7834">
                  <c:v>78.350000000000009</c:v>
                </c:pt>
                <c:pt idx="7835">
                  <c:v>78.36</c:v>
                </c:pt>
                <c:pt idx="7836">
                  <c:v>78.37</c:v>
                </c:pt>
                <c:pt idx="7837">
                  <c:v>78.38</c:v>
                </c:pt>
                <c:pt idx="7838">
                  <c:v>78.39</c:v>
                </c:pt>
                <c:pt idx="7839">
                  <c:v>78.400000000000006</c:v>
                </c:pt>
                <c:pt idx="7840">
                  <c:v>78.41</c:v>
                </c:pt>
                <c:pt idx="7841">
                  <c:v>78.42</c:v>
                </c:pt>
                <c:pt idx="7842">
                  <c:v>78.430000000000007</c:v>
                </c:pt>
                <c:pt idx="7843">
                  <c:v>78.44</c:v>
                </c:pt>
                <c:pt idx="7844">
                  <c:v>78.45</c:v>
                </c:pt>
                <c:pt idx="7845">
                  <c:v>78.460000000000008</c:v>
                </c:pt>
                <c:pt idx="7846">
                  <c:v>78.47</c:v>
                </c:pt>
                <c:pt idx="7847">
                  <c:v>78.48</c:v>
                </c:pt>
                <c:pt idx="7848">
                  <c:v>78.489999999999995</c:v>
                </c:pt>
                <c:pt idx="7849">
                  <c:v>78.5</c:v>
                </c:pt>
                <c:pt idx="7850">
                  <c:v>78.510000000000005</c:v>
                </c:pt>
                <c:pt idx="7851">
                  <c:v>78.52</c:v>
                </c:pt>
                <c:pt idx="7852">
                  <c:v>78.53</c:v>
                </c:pt>
                <c:pt idx="7853">
                  <c:v>78.540000000000006</c:v>
                </c:pt>
                <c:pt idx="7854">
                  <c:v>78.55</c:v>
                </c:pt>
                <c:pt idx="7855">
                  <c:v>78.56</c:v>
                </c:pt>
                <c:pt idx="7856">
                  <c:v>78.570000000000007</c:v>
                </c:pt>
                <c:pt idx="7857">
                  <c:v>78.58</c:v>
                </c:pt>
                <c:pt idx="7858">
                  <c:v>78.59</c:v>
                </c:pt>
                <c:pt idx="7859">
                  <c:v>78.600000000000009</c:v>
                </c:pt>
                <c:pt idx="7860">
                  <c:v>78.61</c:v>
                </c:pt>
                <c:pt idx="7861">
                  <c:v>78.62</c:v>
                </c:pt>
                <c:pt idx="7862">
                  <c:v>78.63</c:v>
                </c:pt>
                <c:pt idx="7863">
                  <c:v>78.64</c:v>
                </c:pt>
                <c:pt idx="7864">
                  <c:v>78.650000000000006</c:v>
                </c:pt>
                <c:pt idx="7865">
                  <c:v>78.66</c:v>
                </c:pt>
                <c:pt idx="7866">
                  <c:v>78.67</c:v>
                </c:pt>
                <c:pt idx="7867">
                  <c:v>78.680000000000007</c:v>
                </c:pt>
                <c:pt idx="7868">
                  <c:v>78.69</c:v>
                </c:pt>
                <c:pt idx="7869">
                  <c:v>78.7</c:v>
                </c:pt>
                <c:pt idx="7870">
                  <c:v>78.710000000000008</c:v>
                </c:pt>
                <c:pt idx="7871">
                  <c:v>78.72</c:v>
                </c:pt>
                <c:pt idx="7872">
                  <c:v>78.73</c:v>
                </c:pt>
                <c:pt idx="7873">
                  <c:v>78.739999999999995</c:v>
                </c:pt>
                <c:pt idx="7874">
                  <c:v>78.75</c:v>
                </c:pt>
                <c:pt idx="7875">
                  <c:v>78.760000000000005</c:v>
                </c:pt>
                <c:pt idx="7876">
                  <c:v>78.77</c:v>
                </c:pt>
                <c:pt idx="7877">
                  <c:v>78.78</c:v>
                </c:pt>
                <c:pt idx="7878">
                  <c:v>78.790000000000006</c:v>
                </c:pt>
                <c:pt idx="7879">
                  <c:v>78.8</c:v>
                </c:pt>
                <c:pt idx="7880">
                  <c:v>78.81</c:v>
                </c:pt>
                <c:pt idx="7881">
                  <c:v>78.820000000000007</c:v>
                </c:pt>
                <c:pt idx="7882">
                  <c:v>78.83</c:v>
                </c:pt>
                <c:pt idx="7883">
                  <c:v>78.84</c:v>
                </c:pt>
                <c:pt idx="7884">
                  <c:v>78.850000000000009</c:v>
                </c:pt>
                <c:pt idx="7885">
                  <c:v>78.86</c:v>
                </c:pt>
                <c:pt idx="7886">
                  <c:v>78.87</c:v>
                </c:pt>
                <c:pt idx="7887">
                  <c:v>78.88</c:v>
                </c:pt>
                <c:pt idx="7888">
                  <c:v>78.89</c:v>
                </c:pt>
                <c:pt idx="7889">
                  <c:v>78.900000000000006</c:v>
                </c:pt>
                <c:pt idx="7890">
                  <c:v>78.91</c:v>
                </c:pt>
                <c:pt idx="7891">
                  <c:v>78.92</c:v>
                </c:pt>
                <c:pt idx="7892">
                  <c:v>78.930000000000007</c:v>
                </c:pt>
                <c:pt idx="7893">
                  <c:v>78.94</c:v>
                </c:pt>
                <c:pt idx="7894">
                  <c:v>78.95</c:v>
                </c:pt>
                <c:pt idx="7895">
                  <c:v>78.960000000000008</c:v>
                </c:pt>
                <c:pt idx="7896">
                  <c:v>78.97</c:v>
                </c:pt>
                <c:pt idx="7897">
                  <c:v>78.98</c:v>
                </c:pt>
                <c:pt idx="7898">
                  <c:v>78.989999999999995</c:v>
                </c:pt>
                <c:pt idx="7899">
                  <c:v>79</c:v>
                </c:pt>
                <c:pt idx="7900">
                  <c:v>79.010000000000005</c:v>
                </c:pt>
                <c:pt idx="7901">
                  <c:v>79.02</c:v>
                </c:pt>
                <c:pt idx="7902">
                  <c:v>79.03</c:v>
                </c:pt>
                <c:pt idx="7903">
                  <c:v>79.040000000000006</c:v>
                </c:pt>
                <c:pt idx="7904">
                  <c:v>79.05</c:v>
                </c:pt>
                <c:pt idx="7905">
                  <c:v>79.06</c:v>
                </c:pt>
                <c:pt idx="7906">
                  <c:v>79.070000000000007</c:v>
                </c:pt>
                <c:pt idx="7907">
                  <c:v>79.08</c:v>
                </c:pt>
                <c:pt idx="7908">
                  <c:v>79.09</c:v>
                </c:pt>
                <c:pt idx="7909">
                  <c:v>79.100000000000009</c:v>
                </c:pt>
                <c:pt idx="7910">
                  <c:v>79.11</c:v>
                </c:pt>
                <c:pt idx="7911">
                  <c:v>79.12</c:v>
                </c:pt>
                <c:pt idx="7912">
                  <c:v>79.13</c:v>
                </c:pt>
                <c:pt idx="7913">
                  <c:v>79.14</c:v>
                </c:pt>
                <c:pt idx="7914">
                  <c:v>79.150000000000006</c:v>
                </c:pt>
                <c:pt idx="7915">
                  <c:v>79.16</c:v>
                </c:pt>
                <c:pt idx="7916">
                  <c:v>79.17</c:v>
                </c:pt>
                <c:pt idx="7917">
                  <c:v>79.180000000000007</c:v>
                </c:pt>
                <c:pt idx="7918">
                  <c:v>79.19</c:v>
                </c:pt>
                <c:pt idx="7919">
                  <c:v>79.2</c:v>
                </c:pt>
                <c:pt idx="7920">
                  <c:v>79.210000000000008</c:v>
                </c:pt>
                <c:pt idx="7921">
                  <c:v>79.22</c:v>
                </c:pt>
                <c:pt idx="7922">
                  <c:v>79.23</c:v>
                </c:pt>
                <c:pt idx="7923">
                  <c:v>79.239999999999995</c:v>
                </c:pt>
                <c:pt idx="7924">
                  <c:v>79.25</c:v>
                </c:pt>
                <c:pt idx="7925">
                  <c:v>79.260000000000005</c:v>
                </c:pt>
                <c:pt idx="7926">
                  <c:v>79.27</c:v>
                </c:pt>
                <c:pt idx="7927">
                  <c:v>79.28</c:v>
                </c:pt>
                <c:pt idx="7928">
                  <c:v>79.290000000000006</c:v>
                </c:pt>
                <c:pt idx="7929">
                  <c:v>79.3</c:v>
                </c:pt>
                <c:pt idx="7930">
                  <c:v>79.31</c:v>
                </c:pt>
                <c:pt idx="7931">
                  <c:v>79.320000000000007</c:v>
                </c:pt>
                <c:pt idx="7932">
                  <c:v>79.33</c:v>
                </c:pt>
                <c:pt idx="7933">
                  <c:v>79.34</c:v>
                </c:pt>
                <c:pt idx="7934">
                  <c:v>79.350000000000009</c:v>
                </c:pt>
                <c:pt idx="7935">
                  <c:v>79.36</c:v>
                </c:pt>
                <c:pt idx="7936">
                  <c:v>79.37</c:v>
                </c:pt>
                <c:pt idx="7937">
                  <c:v>79.38</c:v>
                </c:pt>
                <c:pt idx="7938">
                  <c:v>79.39</c:v>
                </c:pt>
                <c:pt idx="7939">
                  <c:v>79.400000000000006</c:v>
                </c:pt>
                <c:pt idx="7940">
                  <c:v>79.41</c:v>
                </c:pt>
                <c:pt idx="7941">
                  <c:v>79.42</c:v>
                </c:pt>
                <c:pt idx="7942">
                  <c:v>79.430000000000007</c:v>
                </c:pt>
                <c:pt idx="7943">
                  <c:v>79.44</c:v>
                </c:pt>
                <c:pt idx="7944">
                  <c:v>79.45</c:v>
                </c:pt>
                <c:pt idx="7945">
                  <c:v>79.460000000000008</c:v>
                </c:pt>
                <c:pt idx="7946">
                  <c:v>79.47</c:v>
                </c:pt>
                <c:pt idx="7947">
                  <c:v>79.48</c:v>
                </c:pt>
                <c:pt idx="7948">
                  <c:v>79.489999999999995</c:v>
                </c:pt>
                <c:pt idx="7949">
                  <c:v>79.5</c:v>
                </c:pt>
                <c:pt idx="7950">
                  <c:v>79.510000000000005</c:v>
                </c:pt>
                <c:pt idx="7951">
                  <c:v>79.52</c:v>
                </c:pt>
                <c:pt idx="7952">
                  <c:v>79.53</c:v>
                </c:pt>
                <c:pt idx="7953">
                  <c:v>79.540000000000006</c:v>
                </c:pt>
                <c:pt idx="7954">
                  <c:v>79.55</c:v>
                </c:pt>
                <c:pt idx="7955">
                  <c:v>79.56</c:v>
                </c:pt>
                <c:pt idx="7956">
                  <c:v>79.570000000000007</c:v>
                </c:pt>
                <c:pt idx="7957">
                  <c:v>79.58</c:v>
                </c:pt>
                <c:pt idx="7958">
                  <c:v>79.59</c:v>
                </c:pt>
                <c:pt idx="7959">
                  <c:v>79.600000000000009</c:v>
                </c:pt>
                <c:pt idx="7960">
                  <c:v>79.61</c:v>
                </c:pt>
                <c:pt idx="7961">
                  <c:v>79.62</c:v>
                </c:pt>
                <c:pt idx="7962">
                  <c:v>79.63</c:v>
                </c:pt>
                <c:pt idx="7963">
                  <c:v>79.64</c:v>
                </c:pt>
                <c:pt idx="7964">
                  <c:v>79.650000000000006</c:v>
                </c:pt>
                <c:pt idx="7965">
                  <c:v>79.66</c:v>
                </c:pt>
                <c:pt idx="7966">
                  <c:v>79.67</c:v>
                </c:pt>
                <c:pt idx="7967">
                  <c:v>79.680000000000007</c:v>
                </c:pt>
                <c:pt idx="7968">
                  <c:v>79.69</c:v>
                </c:pt>
                <c:pt idx="7969">
                  <c:v>79.7</c:v>
                </c:pt>
                <c:pt idx="7970">
                  <c:v>79.710000000000008</c:v>
                </c:pt>
                <c:pt idx="7971">
                  <c:v>79.72</c:v>
                </c:pt>
                <c:pt idx="7972">
                  <c:v>79.73</c:v>
                </c:pt>
                <c:pt idx="7973">
                  <c:v>79.739999999999995</c:v>
                </c:pt>
                <c:pt idx="7974">
                  <c:v>79.75</c:v>
                </c:pt>
                <c:pt idx="7975">
                  <c:v>79.760000000000005</c:v>
                </c:pt>
                <c:pt idx="7976">
                  <c:v>79.77</c:v>
                </c:pt>
                <c:pt idx="7977">
                  <c:v>79.78</c:v>
                </c:pt>
                <c:pt idx="7978">
                  <c:v>79.790000000000006</c:v>
                </c:pt>
                <c:pt idx="7979">
                  <c:v>79.8</c:v>
                </c:pt>
                <c:pt idx="7980">
                  <c:v>79.81</c:v>
                </c:pt>
                <c:pt idx="7981">
                  <c:v>79.820000000000007</c:v>
                </c:pt>
                <c:pt idx="7982">
                  <c:v>79.83</c:v>
                </c:pt>
                <c:pt idx="7983">
                  <c:v>79.84</c:v>
                </c:pt>
                <c:pt idx="7984">
                  <c:v>79.850000000000009</c:v>
                </c:pt>
                <c:pt idx="7985">
                  <c:v>79.86</c:v>
                </c:pt>
                <c:pt idx="7986">
                  <c:v>79.87</c:v>
                </c:pt>
                <c:pt idx="7987">
                  <c:v>79.88</c:v>
                </c:pt>
                <c:pt idx="7988">
                  <c:v>79.89</c:v>
                </c:pt>
                <c:pt idx="7989">
                  <c:v>79.900000000000006</c:v>
                </c:pt>
                <c:pt idx="7990">
                  <c:v>79.91</c:v>
                </c:pt>
                <c:pt idx="7991">
                  <c:v>79.92</c:v>
                </c:pt>
                <c:pt idx="7992">
                  <c:v>79.930000000000007</c:v>
                </c:pt>
                <c:pt idx="7993">
                  <c:v>79.94</c:v>
                </c:pt>
                <c:pt idx="7994">
                  <c:v>79.95</c:v>
                </c:pt>
                <c:pt idx="7995">
                  <c:v>79.960000000000008</c:v>
                </c:pt>
                <c:pt idx="7996">
                  <c:v>79.97</c:v>
                </c:pt>
                <c:pt idx="7997">
                  <c:v>79.98</c:v>
                </c:pt>
                <c:pt idx="7998">
                  <c:v>79.989999999999995</c:v>
                </c:pt>
                <c:pt idx="7999">
                  <c:v>80</c:v>
                </c:pt>
                <c:pt idx="8000">
                  <c:v>80.010000000000005</c:v>
                </c:pt>
                <c:pt idx="8001">
                  <c:v>80.02</c:v>
                </c:pt>
                <c:pt idx="8002">
                  <c:v>80.03</c:v>
                </c:pt>
                <c:pt idx="8003">
                  <c:v>80.040000000000006</c:v>
                </c:pt>
                <c:pt idx="8004">
                  <c:v>80.05</c:v>
                </c:pt>
                <c:pt idx="8005">
                  <c:v>80.06</c:v>
                </c:pt>
                <c:pt idx="8006">
                  <c:v>80.070000000000007</c:v>
                </c:pt>
                <c:pt idx="8007">
                  <c:v>80.08</c:v>
                </c:pt>
                <c:pt idx="8008">
                  <c:v>80.09</c:v>
                </c:pt>
                <c:pt idx="8009">
                  <c:v>80.100000000000009</c:v>
                </c:pt>
                <c:pt idx="8010">
                  <c:v>80.11</c:v>
                </c:pt>
                <c:pt idx="8011">
                  <c:v>80.12</c:v>
                </c:pt>
                <c:pt idx="8012">
                  <c:v>80.13</c:v>
                </c:pt>
                <c:pt idx="8013">
                  <c:v>80.14</c:v>
                </c:pt>
                <c:pt idx="8014">
                  <c:v>80.150000000000006</c:v>
                </c:pt>
                <c:pt idx="8015">
                  <c:v>80.16</c:v>
                </c:pt>
                <c:pt idx="8016">
                  <c:v>80.17</c:v>
                </c:pt>
                <c:pt idx="8017">
                  <c:v>80.180000000000007</c:v>
                </c:pt>
                <c:pt idx="8018">
                  <c:v>80.19</c:v>
                </c:pt>
                <c:pt idx="8019">
                  <c:v>80.2</c:v>
                </c:pt>
                <c:pt idx="8020">
                  <c:v>80.210000000000008</c:v>
                </c:pt>
                <c:pt idx="8021">
                  <c:v>80.22</c:v>
                </c:pt>
                <c:pt idx="8022">
                  <c:v>80.23</c:v>
                </c:pt>
                <c:pt idx="8023">
                  <c:v>80.239999999999995</c:v>
                </c:pt>
                <c:pt idx="8024">
                  <c:v>80.25</c:v>
                </c:pt>
                <c:pt idx="8025">
                  <c:v>80.260000000000005</c:v>
                </c:pt>
                <c:pt idx="8026">
                  <c:v>80.27</c:v>
                </c:pt>
                <c:pt idx="8027">
                  <c:v>80.28</c:v>
                </c:pt>
                <c:pt idx="8028">
                  <c:v>80.290000000000006</c:v>
                </c:pt>
                <c:pt idx="8029">
                  <c:v>80.3</c:v>
                </c:pt>
                <c:pt idx="8030">
                  <c:v>80.31</c:v>
                </c:pt>
                <c:pt idx="8031">
                  <c:v>80.320000000000007</c:v>
                </c:pt>
                <c:pt idx="8032">
                  <c:v>80.33</c:v>
                </c:pt>
                <c:pt idx="8033">
                  <c:v>80.34</c:v>
                </c:pt>
                <c:pt idx="8034">
                  <c:v>80.350000000000009</c:v>
                </c:pt>
                <c:pt idx="8035">
                  <c:v>80.36</c:v>
                </c:pt>
                <c:pt idx="8036">
                  <c:v>80.37</c:v>
                </c:pt>
                <c:pt idx="8037">
                  <c:v>80.38</c:v>
                </c:pt>
                <c:pt idx="8038">
                  <c:v>80.39</c:v>
                </c:pt>
                <c:pt idx="8039">
                  <c:v>80.400000000000006</c:v>
                </c:pt>
                <c:pt idx="8040">
                  <c:v>80.41</c:v>
                </c:pt>
                <c:pt idx="8041">
                  <c:v>80.42</c:v>
                </c:pt>
                <c:pt idx="8042">
                  <c:v>80.430000000000007</c:v>
                </c:pt>
                <c:pt idx="8043">
                  <c:v>80.44</c:v>
                </c:pt>
                <c:pt idx="8044">
                  <c:v>80.45</c:v>
                </c:pt>
                <c:pt idx="8045">
                  <c:v>80.460000000000008</c:v>
                </c:pt>
                <c:pt idx="8046">
                  <c:v>80.47</c:v>
                </c:pt>
                <c:pt idx="8047">
                  <c:v>80.48</c:v>
                </c:pt>
                <c:pt idx="8048">
                  <c:v>80.489999999999995</c:v>
                </c:pt>
                <c:pt idx="8049">
                  <c:v>80.5</c:v>
                </c:pt>
                <c:pt idx="8050">
                  <c:v>80.510000000000005</c:v>
                </c:pt>
                <c:pt idx="8051">
                  <c:v>80.52</c:v>
                </c:pt>
                <c:pt idx="8052">
                  <c:v>80.53</c:v>
                </c:pt>
                <c:pt idx="8053">
                  <c:v>80.540000000000006</c:v>
                </c:pt>
                <c:pt idx="8054">
                  <c:v>80.55</c:v>
                </c:pt>
                <c:pt idx="8055">
                  <c:v>80.56</c:v>
                </c:pt>
                <c:pt idx="8056">
                  <c:v>80.570000000000007</c:v>
                </c:pt>
                <c:pt idx="8057">
                  <c:v>80.58</c:v>
                </c:pt>
                <c:pt idx="8058">
                  <c:v>80.59</c:v>
                </c:pt>
                <c:pt idx="8059">
                  <c:v>80.600000000000009</c:v>
                </c:pt>
                <c:pt idx="8060">
                  <c:v>80.61</c:v>
                </c:pt>
                <c:pt idx="8061">
                  <c:v>80.62</c:v>
                </c:pt>
                <c:pt idx="8062">
                  <c:v>80.63</c:v>
                </c:pt>
                <c:pt idx="8063">
                  <c:v>80.64</c:v>
                </c:pt>
                <c:pt idx="8064">
                  <c:v>80.650000000000006</c:v>
                </c:pt>
                <c:pt idx="8065">
                  <c:v>80.66</c:v>
                </c:pt>
                <c:pt idx="8066">
                  <c:v>80.67</c:v>
                </c:pt>
                <c:pt idx="8067">
                  <c:v>80.680000000000007</c:v>
                </c:pt>
                <c:pt idx="8068">
                  <c:v>80.69</c:v>
                </c:pt>
                <c:pt idx="8069">
                  <c:v>80.7</c:v>
                </c:pt>
                <c:pt idx="8070">
                  <c:v>80.710000000000008</c:v>
                </c:pt>
                <c:pt idx="8071">
                  <c:v>80.72</c:v>
                </c:pt>
                <c:pt idx="8072">
                  <c:v>80.73</c:v>
                </c:pt>
                <c:pt idx="8073">
                  <c:v>80.739999999999995</c:v>
                </c:pt>
                <c:pt idx="8074">
                  <c:v>80.75</c:v>
                </c:pt>
                <c:pt idx="8075">
                  <c:v>80.760000000000005</c:v>
                </c:pt>
                <c:pt idx="8076">
                  <c:v>80.77</c:v>
                </c:pt>
                <c:pt idx="8077">
                  <c:v>80.78</c:v>
                </c:pt>
                <c:pt idx="8078">
                  <c:v>80.790000000000006</c:v>
                </c:pt>
                <c:pt idx="8079">
                  <c:v>80.8</c:v>
                </c:pt>
                <c:pt idx="8080">
                  <c:v>80.81</c:v>
                </c:pt>
                <c:pt idx="8081">
                  <c:v>80.820000000000007</c:v>
                </c:pt>
                <c:pt idx="8082">
                  <c:v>80.83</c:v>
                </c:pt>
                <c:pt idx="8083">
                  <c:v>80.84</c:v>
                </c:pt>
                <c:pt idx="8084">
                  <c:v>80.850000000000009</c:v>
                </c:pt>
                <c:pt idx="8085">
                  <c:v>80.86</c:v>
                </c:pt>
                <c:pt idx="8086">
                  <c:v>80.87</c:v>
                </c:pt>
                <c:pt idx="8087">
                  <c:v>80.88</c:v>
                </c:pt>
                <c:pt idx="8088">
                  <c:v>80.89</c:v>
                </c:pt>
                <c:pt idx="8089">
                  <c:v>80.900000000000006</c:v>
                </c:pt>
                <c:pt idx="8090">
                  <c:v>80.91</c:v>
                </c:pt>
                <c:pt idx="8091">
                  <c:v>80.92</c:v>
                </c:pt>
                <c:pt idx="8092">
                  <c:v>80.930000000000007</c:v>
                </c:pt>
                <c:pt idx="8093">
                  <c:v>80.94</c:v>
                </c:pt>
                <c:pt idx="8094">
                  <c:v>80.95</c:v>
                </c:pt>
                <c:pt idx="8095">
                  <c:v>80.960000000000008</c:v>
                </c:pt>
                <c:pt idx="8096">
                  <c:v>80.97</c:v>
                </c:pt>
                <c:pt idx="8097">
                  <c:v>80.98</c:v>
                </c:pt>
                <c:pt idx="8098">
                  <c:v>80.989999999999995</c:v>
                </c:pt>
                <c:pt idx="8099">
                  <c:v>81</c:v>
                </c:pt>
                <c:pt idx="8100">
                  <c:v>81.010000000000005</c:v>
                </c:pt>
                <c:pt idx="8101">
                  <c:v>81.02</c:v>
                </c:pt>
                <c:pt idx="8102">
                  <c:v>81.03</c:v>
                </c:pt>
                <c:pt idx="8103">
                  <c:v>81.040000000000006</c:v>
                </c:pt>
                <c:pt idx="8104">
                  <c:v>81.05</c:v>
                </c:pt>
                <c:pt idx="8105">
                  <c:v>81.06</c:v>
                </c:pt>
                <c:pt idx="8106">
                  <c:v>81.070000000000007</c:v>
                </c:pt>
                <c:pt idx="8107">
                  <c:v>81.08</c:v>
                </c:pt>
                <c:pt idx="8108">
                  <c:v>81.09</c:v>
                </c:pt>
                <c:pt idx="8109">
                  <c:v>81.100000000000009</c:v>
                </c:pt>
                <c:pt idx="8110">
                  <c:v>81.11</c:v>
                </c:pt>
                <c:pt idx="8111">
                  <c:v>81.12</c:v>
                </c:pt>
                <c:pt idx="8112">
                  <c:v>81.13</c:v>
                </c:pt>
                <c:pt idx="8113">
                  <c:v>81.14</c:v>
                </c:pt>
                <c:pt idx="8114">
                  <c:v>81.150000000000006</c:v>
                </c:pt>
                <c:pt idx="8115">
                  <c:v>81.16</c:v>
                </c:pt>
                <c:pt idx="8116">
                  <c:v>81.17</c:v>
                </c:pt>
                <c:pt idx="8117">
                  <c:v>81.180000000000007</c:v>
                </c:pt>
                <c:pt idx="8118">
                  <c:v>81.19</c:v>
                </c:pt>
                <c:pt idx="8119">
                  <c:v>81.2</c:v>
                </c:pt>
                <c:pt idx="8120">
                  <c:v>81.210000000000008</c:v>
                </c:pt>
                <c:pt idx="8121">
                  <c:v>81.22</c:v>
                </c:pt>
                <c:pt idx="8122">
                  <c:v>81.23</c:v>
                </c:pt>
                <c:pt idx="8123">
                  <c:v>81.239999999999995</c:v>
                </c:pt>
                <c:pt idx="8124">
                  <c:v>81.25</c:v>
                </c:pt>
                <c:pt idx="8125">
                  <c:v>81.260000000000005</c:v>
                </c:pt>
                <c:pt idx="8126">
                  <c:v>81.27</c:v>
                </c:pt>
                <c:pt idx="8127">
                  <c:v>81.28</c:v>
                </c:pt>
                <c:pt idx="8128">
                  <c:v>81.290000000000006</c:v>
                </c:pt>
                <c:pt idx="8129">
                  <c:v>81.3</c:v>
                </c:pt>
                <c:pt idx="8130">
                  <c:v>81.31</c:v>
                </c:pt>
                <c:pt idx="8131">
                  <c:v>81.320000000000007</c:v>
                </c:pt>
                <c:pt idx="8132">
                  <c:v>81.33</c:v>
                </c:pt>
                <c:pt idx="8133">
                  <c:v>81.34</c:v>
                </c:pt>
                <c:pt idx="8134">
                  <c:v>81.350000000000009</c:v>
                </c:pt>
                <c:pt idx="8135">
                  <c:v>81.36</c:v>
                </c:pt>
                <c:pt idx="8136">
                  <c:v>81.37</c:v>
                </c:pt>
                <c:pt idx="8137">
                  <c:v>81.38</c:v>
                </c:pt>
                <c:pt idx="8138">
                  <c:v>81.39</c:v>
                </c:pt>
                <c:pt idx="8139">
                  <c:v>81.400000000000006</c:v>
                </c:pt>
                <c:pt idx="8140">
                  <c:v>81.41</c:v>
                </c:pt>
                <c:pt idx="8141">
                  <c:v>81.42</c:v>
                </c:pt>
                <c:pt idx="8142">
                  <c:v>81.430000000000007</c:v>
                </c:pt>
                <c:pt idx="8143">
                  <c:v>81.44</c:v>
                </c:pt>
                <c:pt idx="8144">
                  <c:v>81.45</c:v>
                </c:pt>
                <c:pt idx="8145">
                  <c:v>81.460000000000008</c:v>
                </c:pt>
                <c:pt idx="8146">
                  <c:v>81.47</c:v>
                </c:pt>
                <c:pt idx="8147">
                  <c:v>81.48</c:v>
                </c:pt>
                <c:pt idx="8148">
                  <c:v>81.489999999999995</c:v>
                </c:pt>
                <c:pt idx="8149">
                  <c:v>81.5</c:v>
                </c:pt>
                <c:pt idx="8150">
                  <c:v>81.510000000000005</c:v>
                </c:pt>
                <c:pt idx="8151">
                  <c:v>81.52</c:v>
                </c:pt>
                <c:pt idx="8152">
                  <c:v>81.53</c:v>
                </c:pt>
                <c:pt idx="8153">
                  <c:v>81.540000000000006</c:v>
                </c:pt>
                <c:pt idx="8154">
                  <c:v>81.55</c:v>
                </c:pt>
                <c:pt idx="8155">
                  <c:v>81.56</c:v>
                </c:pt>
                <c:pt idx="8156">
                  <c:v>81.570000000000007</c:v>
                </c:pt>
                <c:pt idx="8157">
                  <c:v>81.58</c:v>
                </c:pt>
                <c:pt idx="8158">
                  <c:v>81.59</c:v>
                </c:pt>
                <c:pt idx="8159">
                  <c:v>81.600000000000009</c:v>
                </c:pt>
                <c:pt idx="8160">
                  <c:v>81.61</c:v>
                </c:pt>
                <c:pt idx="8161">
                  <c:v>81.62</c:v>
                </c:pt>
                <c:pt idx="8162">
                  <c:v>81.63</c:v>
                </c:pt>
                <c:pt idx="8163">
                  <c:v>81.64</c:v>
                </c:pt>
                <c:pt idx="8164">
                  <c:v>81.650000000000006</c:v>
                </c:pt>
                <c:pt idx="8165">
                  <c:v>81.66</c:v>
                </c:pt>
                <c:pt idx="8166">
                  <c:v>81.67</c:v>
                </c:pt>
                <c:pt idx="8167">
                  <c:v>81.680000000000007</c:v>
                </c:pt>
                <c:pt idx="8168">
                  <c:v>81.69</c:v>
                </c:pt>
                <c:pt idx="8169">
                  <c:v>81.7</c:v>
                </c:pt>
                <c:pt idx="8170">
                  <c:v>81.710000000000008</c:v>
                </c:pt>
                <c:pt idx="8171">
                  <c:v>81.72</c:v>
                </c:pt>
                <c:pt idx="8172">
                  <c:v>81.73</c:v>
                </c:pt>
                <c:pt idx="8173">
                  <c:v>81.739999999999995</c:v>
                </c:pt>
                <c:pt idx="8174">
                  <c:v>81.75</c:v>
                </c:pt>
                <c:pt idx="8175">
                  <c:v>81.760000000000005</c:v>
                </c:pt>
                <c:pt idx="8176">
                  <c:v>81.77</c:v>
                </c:pt>
                <c:pt idx="8177">
                  <c:v>81.78</c:v>
                </c:pt>
                <c:pt idx="8178">
                  <c:v>81.790000000000006</c:v>
                </c:pt>
                <c:pt idx="8179">
                  <c:v>81.8</c:v>
                </c:pt>
                <c:pt idx="8180">
                  <c:v>81.81</c:v>
                </c:pt>
                <c:pt idx="8181">
                  <c:v>81.820000000000007</c:v>
                </c:pt>
                <c:pt idx="8182">
                  <c:v>81.83</c:v>
                </c:pt>
                <c:pt idx="8183">
                  <c:v>81.84</c:v>
                </c:pt>
                <c:pt idx="8184">
                  <c:v>81.850000000000009</c:v>
                </c:pt>
                <c:pt idx="8185">
                  <c:v>81.86</c:v>
                </c:pt>
                <c:pt idx="8186">
                  <c:v>81.87</c:v>
                </c:pt>
                <c:pt idx="8187">
                  <c:v>81.88</c:v>
                </c:pt>
                <c:pt idx="8188">
                  <c:v>81.89</c:v>
                </c:pt>
                <c:pt idx="8189">
                  <c:v>81.900000000000006</c:v>
                </c:pt>
                <c:pt idx="8190">
                  <c:v>81.91</c:v>
                </c:pt>
                <c:pt idx="8191">
                  <c:v>81.92</c:v>
                </c:pt>
                <c:pt idx="8192">
                  <c:v>81.93</c:v>
                </c:pt>
                <c:pt idx="8193">
                  <c:v>81.94</c:v>
                </c:pt>
                <c:pt idx="8194">
                  <c:v>81.95</c:v>
                </c:pt>
                <c:pt idx="8195">
                  <c:v>81.960000000000008</c:v>
                </c:pt>
                <c:pt idx="8196">
                  <c:v>81.97</c:v>
                </c:pt>
                <c:pt idx="8197">
                  <c:v>81.98</c:v>
                </c:pt>
                <c:pt idx="8198">
                  <c:v>81.99</c:v>
                </c:pt>
                <c:pt idx="8199">
                  <c:v>82</c:v>
                </c:pt>
                <c:pt idx="8200">
                  <c:v>82.01</c:v>
                </c:pt>
                <c:pt idx="8201">
                  <c:v>82.02</c:v>
                </c:pt>
                <c:pt idx="8202">
                  <c:v>82.03</c:v>
                </c:pt>
                <c:pt idx="8203">
                  <c:v>82.04</c:v>
                </c:pt>
                <c:pt idx="8204">
                  <c:v>82.05</c:v>
                </c:pt>
                <c:pt idx="8205">
                  <c:v>82.06</c:v>
                </c:pt>
                <c:pt idx="8206">
                  <c:v>82.070000000000007</c:v>
                </c:pt>
                <c:pt idx="8207">
                  <c:v>82.08</c:v>
                </c:pt>
                <c:pt idx="8208">
                  <c:v>82.09</c:v>
                </c:pt>
                <c:pt idx="8209">
                  <c:v>82.100000000000009</c:v>
                </c:pt>
                <c:pt idx="8210">
                  <c:v>82.11</c:v>
                </c:pt>
                <c:pt idx="8211">
                  <c:v>82.12</c:v>
                </c:pt>
                <c:pt idx="8212">
                  <c:v>82.13</c:v>
                </c:pt>
                <c:pt idx="8213">
                  <c:v>82.14</c:v>
                </c:pt>
                <c:pt idx="8214">
                  <c:v>82.15</c:v>
                </c:pt>
                <c:pt idx="8215">
                  <c:v>82.16</c:v>
                </c:pt>
                <c:pt idx="8216">
                  <c:v>82.17</c:v>
                </c:pt>
                <c:pt idx="8217">
                  <c:v>82.18</c:v>
                </c:pt>
                <c:pt idx="8218">
                  <c:v>82.19</c:v>
                </c:pt>
                <c:pt idx="8219">
                  <c:v>82.2</c:v>
                </c:pt>
                <c:pt idx="8220">
                  <c:v>82.210000000000008</c:v>
                </c:pt>
                <c:pt idx="8221">
                  <c:v>82.22</c:v>
                </c:pt>
                <c:pt idx="8222">
                  <c:v>82.23</c:v>
                </c:pt>
                <c:pt idx="8223">
                  <c:v>82.24</c:v>
                </c:pt>
                <c:pt idx="8224">
                  <c:v>82.25</c:v>
                </c:pt>
                <c:pt idx="8225">
                  <c:v>82.26</c:v>
                </c:pt>
                <c:pt idx="8226">
                  <c:v>82.27</c:v>
                </c:pt>
                <c:pt idx="8227">
                  <c:v>82.28</c:v>
                </c:pt>
                <c:pt idx="8228">
                  <c:v>82.29</c:v>
                </c:pt>
                <c:pt idx="8229">
                  <c:v>82.3</c:v>
                </c:pt>
                <c:pt idx="8230">
                  <c:v>82.31</c:v>
                </c:pt>
                <c:pt idx="8231">
                  <c:v>82.320000000000007</c:v>
                </c:pt>
                <c:pt idx="8232">
                  <c:v>82.33</c:v>
                </c:pt>
                <c:pt idx="8233">
                  <c:v>82.34</c:v>
                </c:pt>
                <c:pt idx="8234">
                  <c:v>82.350000000000009</c:v>
                </c:pt>
                <c:pt idx="8235">
                  <c:v>82.36</c:v>
                </c:pt>
                <c:pt idx="8236">
                  <c:v>82.37</c:v>
                </c:pt>
                <c:pt idx="8237">
                  <c:v>82.38</c:v>
                </c:pt>
                <c:pt idx="8238">
                  <c:v>82.39</c:v>
                </c:pt>
                <c:pt idx="8239">
                  <c:v>82.4</c:v>
                </c:pt>
                <c:pt idx="8240">
                  <c:v>82.41</c:v>
                </c:pt>
                <c:pt idx="8241">
                  <c:v>82.42</c:v>
                </c:pt>
                <c:pt idx="8242">
                  <c:v>82.43</c:v>
                </c:pt>
                <c:pt idx="8243">
                  <c:v>82.44</c:v>
                </c:pt>
                <c:pt idx="8244">
                  <c:v>82.45</c:v>
                </c:pt>
                <c:pt idx="8245">
                  <c:v>82.460000000000008</c:v>
                </c:pt>
                <c:pt idx="8246">
                  <c:v>82.47</c:v>
                </c:pt>
                <c:pt idx="8247">
                  <c:v>82.48</c:v>
                </c:pt>
                <c:pt idx="8248">
                  <c:v>82.49</c:v>
                </c:pt>
                <c:pt idx="8249">
                  <c:v>82.5</c:v>
                </c:pt>
                <c:pt idx="8250">
                  <c:v>82.51</c:v>
                </c:pt>
                <c:pt idx="8251">
                  <c:v>82.52</c:v>
                </c:pt>
                <c:pt idx="8252">
                  <c:v>82.53</c:v>
                </c:pt>
                <c:pt idx="8253">
                  <c:v>82.54</c:v>
                </c:pt>
                <c:pt idx="8254">
                  <c:v>82.55</c:v>
                </c:pt>
                <c:pt idx="8255">
                  <c:v>82.56</c:v>
                </c:pt>
                <c:pt idx="8256">
                  <c:v>82.570000000000007</c:v>
                </c:pt>
                <c:pt idx="8257">
                  <c:v>82.58</c:v>
                </c:pt>
                <c:pt idx="8258">
                  <c:v>82.59</c:v>
                </c:pt>
                <c:pt idx="8259">
                  <c:v>82.600000000000009</c:v>
                </c:pt>
                <c:pt idx="8260">
                  <c:v>82.61</c:v>
                </c:pt>
                <c:pt idx="8261">
                  <c:v>82.62</c:v>
                </c:pt>
                <c:pt idx="8262">
                  <c:v>82.63</c:v>
                </c:pt>
                <c:pt idx="8263">
                  <c:v>82.64</c:v>
                </c:pt>
                <c:pt idx="8264">
                  <c:v>82.65</c:v>
                </c:pt>
                <c:pt idx="8265">
                  <c:v>82.66</c:v>
                </c:pt>
                <c:pt idx="8266">
                  <c:v>82.67</c:v>
                </c:pt>
                <c:pt idx="8267">
                  <c:v>82.68</c:v>
                </c:pt>
                <c:pt idx="8268">
                  <c:v>82.69</c:v>
                </c:pt>
                <c:pt idx="8269">
                  <c:v>82.7</c:v>
                </c:pt>
                <c:pt idx="8270">
                  <c:v>82.710000000000008</c:v>
                </c:pt>
                <c:pt idx="8271">
                  <c:v>82.72</c:v>
                </c:pt>
                <c:pt idx="8272">
                  <c:v>82.73</c:v>
                </c:pt>
                <c:pt idx="8273">
                  <c:v>82.74</c:v>
                </c:pt>
                <c:pt idx="8274">
                  <c:v>82.75</c:v>
                </c:pt>
                <c:pt idx="8275">
                  <c:v>82.76</c:v>
                </c:pt>
                <c:pt idx="8276">
                  <c:v>82.77</c:v>
                </c:pt>
                <c:pt idx="8277">
                  <c:v>82.78</c:v>
                </c:pt>
                <c:pt idx="8278">
                  <c:v>82.79</c:v>
                </c:pt>
                <c:pt idx="8279">
                  <c:v>82.8</c:v>
                </c:pt>
                <c:pt idx="8280">
                  <c:v>82.81</c:v>
                </c:pt>
                <c:pt idx="8281">
                  <c:v>82.820000000000007</c:v>
                </c:pt>
                <c:pt idx="8282">
                  <c:v>82.83</c:v>
                </c:pt>
                <c:pt idx="8283">
                  <c:v>82.84</c:v>
                </c:pt>
                <c:pt idx="8284">
                  <c:v>82.850000000000009</c:v>
                </c:pt>
                <c:pt idx="8285">
                  <c:v>82.86</c:v>
                </c:pt>
                <c:pt idx="8286">
                  <c:v>82.87</c:v>
                </c:pt>
                <c:pt idx="8287">
                  <c:v>82.88</c:v>
                </c:pt>
                <c:pt idx="8288">
                  <c:v>82.89</c:v>
                </c:pt>
                <c:pt idx="8289">
                  <c:v>82.9</c:v>
                </c:pt>
                <c:pt idx="8290">
                  <c:v>82.91</c:v>
                </c:pt>
                <c:pt idx="8291">
                  <c:v>82.92</c:v>
                </c:pt>
                <c:pt idx="8292">
                  <c:v>82.93</c:v>
                </c:pt>
                <c:pt idx="8293">
                  <c:v>82.94</c:v>
                </c:pt>
                <c:pt idx="8294">
                  <c:v>82.95</c:v>
                </c:pt>
                <c:pt idx="8295">
                  <c:v>82.960000000000008</c:v>
                </c:pt>
                <c:pt idx="8296">
                  <c:v>82.97</c:v>
                </c:pt>
                <c:pt idx="8297">
                  <c:v>82.98</c:v>
                </c:pt>
                <c:pt idx="8298">
                  <c:v>82.99</c:v>
                </c:pt>
                <c:pt idx="8299">
                  <c:v>83</c:v>
                </c:pt>
                <c:pt idx="8300">
                  <c:v>83.01</c:v>
                </c:pt>
                <c:pt idx="8301">
                  <c:v>83.02</c:v>
                </c:pt>
                <c:pt idx="8302">
                  <c:v>83.03</c:v>
                </c:pt>
                <c:pt idx="8303">
                  <c:v>83.04</c:v>
                </c:pt>
                <c:pt idx="8304">
                  <c:v>83.05</c:v>
                </c:pt>
                <c:pt idx="8305">
                  <c:v>83.06</c:v>
                </c:pt>
                <c:pt idx="8306">
                  <c:v>83.070000000000007</c:v>
                </c:pt>
                <c:pt idx="8307">
                  <c:v>83.08</c:v>
                </c:pt>
                <c:pt idx="8308">
                  <c:v>83.09</c:v>
                </c:pt>
                <c:pt idx="8309">
                  <c:v>83.100000000000009</c:v>
                </c:pt>
                <c:pt idx="8310">
                  <c:v>83.11</c:v>
                </c:pt>
                <c:pt idx="8311">
                  <c:v>83.12</c:v>
                </c:pt>
                <c:pt idx="8312">
                  <c:v>83.13</c:v>
                </c:pt>
                <c:pt idx="8313">
                  <c:v>83.14</c:v>
                </c:pt>
                <c:pt idx="8314">
                  <c:v>83.15</c:v>
                </c:pt>
                <c:pt idx="8315">
                  <c:v>83.16</c:v>
                </c:pt>
                <c:pt idx="8316">
                  <c:v>83.17</c:v>
                </c:pt>
                <c:pt idx="8317">
                  <c:v>83.18</c:v>
                </c:pt>
                <c:pt idx="8318">
                  <c:v>83.19</c:v>
                </c:pt>
                <c:pt idx="8319">
                  <c:v>83.2</c:v>
                </c:pt>
                <c:pt idx="8320">
                  <c:v>83.210000000000008</c:v>
                </c:pt>
                <c:pt idx="8321">
                  <c:v>83.22</c:v>
                </c:pt>
                <c:pt idx="8322">
                  <c:v>83.23</c:v>
                </c:pt>
                <c:pt idx="8323">
                  <c:v>83.24</c:v>
                </c:pt>
                <c:pt idx="8324">
                  <c:v>83.25</c:v>
                </c:pt>
                <c:pt idx="8325">
                  <c:v>83.26</c:v>
                </c:pt>
                <c:pt idx="8326">
                  <c:v>83.27</c:v>
                </c:pt>
                <c:pt idx="8327">
                  <c:v>83.28</c:v>
                </c:pt>
                <c:pt idx="8328">
                  <c:v>83.29</c:v>
                </c:pt>
                <c:pt idx="8329">
                  <c:v>83.3</c:v>
                </c:pt>
                <c:pt idx="8330">
                  <c:v>83.31</c:v>
                </c:pt>
                <c:pt idx="8331">
                  <c:v>83.320000000000007</c:v>
                </c:pt>
                <c:pt idx="8332">
                  <c:v>83.33</c:v>
                </c:pt>
                <c:pt idx="8333">
                  <c:v>83.34</c:v>
                </c:pt>
                <c:pt idx="8334">
                  <c:v>83.350000000000009</c:v>
                </c:pt>
                <c:pt idx="8335">
                  <c:v>83.36</c:v>
                </c:pt>
                <c:pt idx="8336">
                  <c:v>83.37</c:v>
                </c:pt>
                <c:pt idx="8337">
                  <c:v>83.38</c:v>
                </c:pt>
                <c:pt idx="8338">
                  <c:v>83.39</c:v>
                </c:pt>
                <c:pt idx="8339">
                  <c:v>83.4</c:v>
                </c:pt>
                <c:pt idx="8340">
                  <c:v>83.41</c:v>
                </c:pt>
                <c:pt idx="8341">
                  <c:v>83.42</c:v>
                </c:pt>
                <c:pt idx="8342">
                  <c:v>83.43</c:v>
                </c:pt>
                <c:pt idx="8343">
                  <c:v>83.44</c:v>
                </c:pt>
                <c:pt idx="8344">
                  <c:v>83.45</c:v>
                </c:pt>
                <c:pt idx="8345">
                  <c:v>83.460000000000008</c:v>
                </c:pt>
                <c:pt idx="8346">
                  <c:v>83.47</c:v>
                </c:pt>
                <c:pt idx="8347">
                  <c:v>83.48</c:v>
                </c:pt>
                <c:pt idx="8348">
                  <c:v>83.49</c:v>
                </c:pt>
                <c:pt idx="8349">
                  <c:v>83.5</c:v>
                </c:pt>
                <c:pt idx="8350">
                  <c:v>83.51</c:v>
                </c:pt>
                <c:pt idx="8351">
                  <c:v>83.52</c:v>
                </c:pt>
                <c:pt idx="8352">
                  <c:v>83.53</c:v>
                </c:pt>
                <c:pt idx="8353">
                  <c:v>83.54</c:v>
                </c:pt>
                <c:pt idx="8354">
                  <c:v>83.55</c:v>
                </c:pt>
                <c:pt idx="8355">
                  <c:v>83.56</c:v>
                </c:pt>
                <c:pt idx="8356">
                  <c:v>83.570000000000007</c:v>
                </c:pt>
                <c:pt idx="8357">
                  <c:v>83.58</c:v>
                </c:pt>
                <c:pt idx="8358">
                  <c:v>83.59</c:v>
                </c:pt>
                <c:pt idx="8359">
                  <c:v>83.600000000000009</c:v>
                </c:pt>
                <c:pt idx="8360">
                  <c:v>83.61</c:v>
                </c:pt>
                <c:pt idx="8361">
                  <c:v>83.62</c:v>
                </c:pt>
                <c:pt idx="8362">
                  <c:v>83.63</c:v>
                </c:pt>
                <c:pt idx="8363">
                  <c:v>83.64</c:v>
                </c:pt>
                <c:pt idx="8364">
                  <c:v>83.65</c:v>
                </c:pt>
                <c:pt idx="8365">
                  <c:v>83.66</c:v>
                </c:pt>
                <c:pt idx="8366">
                  <c:v>83.67</c:v>
                </c:pt>
                <c:pt idx="8367">
                  <c:v>83.68</c:v>
                </c:pt>
                <c:pt idx="8368">
                  <c:v>83.69</c:v>
                </c:pt>
                <c:pt idx="8369">
                  <c:v>83.7</c:v>
                </c:pt>
                <c:pt idx="8370">
                  <c:v>83.710000000000008</c:v>
                </c:pt>
                <c:pt idx="8371">
                  <c:v>83.72</c:v>
                </c:pt>
                <c:pt idx="8372">
                  <c:v>83.73</c:v>
                </c:pt>
                <c:pt idx="8373">
                  <c:v>83.74</c:v>
                </c:pt>
                <c:pt idx="8374">
                  <c:v>83.75</c:v>
                </c:pt>
                <c:pt idx="8375">
                  <c:v>83.76</c:v>
                </c:pt>
                <c:pt idx="8376">
                  <c:v>83.77</c:v>
                </c:pt>
                <c:pt idx="8377">
                  <c:v>83.78</c:v>
                </c:pt>
                <c:pt idx="8378">
                  <c:v>83.79</c:v>
                </c:pt>
                <c:pt idx="8379">
                  <c:v>83.8</c:v>
                </c:pt>
                <c:pt idx="8380">
                  <c:v>83.81</c:v>
                </c:pt>
                <c:pt idx="8381">
                  <c:v>83.820000000000007</c:v>
                </c:pt>
                <c:pt idx="8382">
                  <c:v>83.83</c:v>
                </c:pt>
                <c:pt idx="8383">
                  <c:v>83.84</c:v>
                </c:pt>
                <c:pt idx="8384">
                  <c:v>83.850000000000009</c:v>
                </c:pt>
                <c:pt idx="8385">
                  <c:v>83.86</c:v>
                </c:pt>
                <c:pt idx="8386">
                  <c:v>83.87</c:v>
                </c:pt>
                <c:pt idx="8387">
                  <c:v>83.88</c:v>
                </c:pt>
                <c:pt idx="8388">
                  <c:v>83.89</c:v>
                </c:pt>
                <c:pt idx="8389">
                  <c:v>83.9</c:v>
                </c:pt>
                <c:pt idx="8390">
                  <c:v>83.91</c:v>
                </c:pt>
                <c:pt idx="8391">
                  <c:v>83.92</c:v>
                </c:pt>
                <c:pt idx="8392">
                  <c:v>83.93</c:v>
                </c:pt>
                <c:pt idx="8393">
                  <c:v>83.94</c:v>
                </c:pt>
                <c:pt idx="8394">
                  <c:v>83.95</c:v>
                </c:pt>
                <c:pt idx="8395">
                  <c:v>83.960000000000008</c:v>
                </c:pt>
                <c:pt idx="8396">
                  <c:v>83.97</c:v>
                </c:pt>
                <c:pt idx="8397">
                  <c:v>83.98</c:v>
                </c:pt>
                <c:pt idx="8398">
                  <c:v>83.99</c:v>
                </c:pt>
                <c:pt idx="8399">
                  <c:v>84</c:v>
                </c:pt>
                <c:pt idx="8400">
                  <c:v>84.01</c:v>
                </c:pt>
                <c:pt idx="8401">
                  <c:v>84.02</c:v>
                </c:pt>
                <c:pt idx="8402">
                  <c:v>84.03</c:v>
                </c:pt>
                <c:pt idx="8403">
                  <c:v>84.04</c:v>
                </c:pt>
                <c:pt idx="8404">
                  <c:v>84.05</c:v>
                </c:pt>
                <c:pt idx="8405">
                  <c:v>84.06</c:v>
                </c:pt>
                <c:pt idx="8406">
                  <c:v>84.070000000000007</c:v>
                </c:pt>
                <c:pt idx="8407">
                  <c:v>84.08</c:v>
                </c:pt>
                <c:pt idx="8408">
                  <c:v>84.09</c:v>
                </c:pt>
                <c:pt idx="8409">
                  <c:v>84.100000000000009</c:v>
                </c:pt>
                <c:pt idx="8410">
                  <c:v>84.11</c:v>
                </c:pt>
                <c:pt idx="8411">
                  <c:v>84.12</c:v>
                </c:pt>
                <c:pt idx="8412">
                  <c:v>84.13</c:v>
                </c:pt>
                <c:pt idx="8413">
                  <c:v>84.14</c:v>
                </c:pt>
                <c:pt idx="8414">
                  <c:v>84.15</c:v>
                </c:pt>
                <c:pt idx="8415">
                  <c:v>84.16</c:v>
                </c:pt>
                <c:pt idx="8416">
                  <c:v>84.17</c:v>
                </c:pt>
                <c:pt idx="8417">
                  <c:v>84.18</c:v>
                </c:pt>
                <c:pt idx="8418">
                  <c:v>84.19</c:v>
                </c:pt>
                <c:pt idx="8419">
                  <c:v>84.2</c:v>
                </c:pt>
                <c:pt idx="8420">
                  <c:v>84.210000000000008</c:v>
                </c:pt>
                <c:pt idx="8421">
                  <c:v>84.22</c:v>
                </c:pt>
                <c:pt idx="8422">
                  <c:v>84.23</c:v>
                </c:pt>
                <c:pt idx="8423">
                  <c:v>84.24</c:v>
                </c:pt>
                <c:pt idx="8424">
                  <c:v>84.25</c:v>
                </c:pt>
                <c:pt idx="8425">
                  <c:v>84.26</c:v>
                </c:pt>
                <c:pt idx="8426">
                  <c:v>84.27</c:v>
                </c:pt>
                <c:pt idx="8427">
                  <c:v>84.28</c:v>
                </c:pt>
                <c:pt idx="8428">
                  <c:v>84.29</c:v>
                </c:pt>
                <c:pt idx="8429">
                  <c:v>84.3</c:v>
                </c:pt>
                <c:pt idx="8430">
                  <c:v>84.31</c:v>
                </c:pt>
                <c:pt idx="8431">
                  <c:v>84.320000000000007</c:v>
                </c:pt>
                <c:pt idx="8432">
                  <c:v>84.33</c:v>
                </c:pt>
                <c:pt idx="8433">
                  <c:v>84.34</c:v>
                </c:pt>
                <c:pt idx="8434">
                  <c:v>84.350000000000009</c:v>
                </c:pt>
                <c:pt idx="8435">
                  <c:v>84.36</c:v>
                </c:pt>
                <c:pt idx="8436">
                  <c:v>84.37</c:v>
                </c:pt>
                <c:pt idx="8437">
                  <c:v>84.38</c:v>
                </c:pt>
                <c:pt idx="8438">
                  <c:v>84.39</c:v>
                </c:pt>
                <c:pt idx="8439">
                  <c:v>84.4</c:v>
                </c:pt>
                <c:pt idx="8440">
                  <c:v>84.41</c:v>
                </c:pt>
                <c:pt idx="8441">
                  <c:v>84.42</c:v>
                </c:pt>
                <c:pt idx="8442">
                  <c:v>84.43</c:v>
                </c:pt>
                <c:pt idx="8443">
                  <c:v>84.44</c:v>
                </c:pt>
                <c:pt idx="8444">
                  <c:v>84.45</c:v>
                </c:pt>
                <c:pt idx="8445">
                  <c:v>84.460000000000008</c:v>
                </c:pt>
                <c:pt idx="8446">
                  <c:v>84.47</c:v>
                </c:pt>
                <c:pt idx="8447">
                  <c:v>84.48</c:v>
                </c:pt>
                <c:pt idx="8448">
                  <c:v>84.49</c:v>
                </c:pt>
                <c:pt idx="8449">
                  <c:v>84.5</c:v>
                </c:pt>
                <c:pt idx="8450">
                  <c:v>84.51</c:v>
                </c:pt>
                <c:pt idx="8451">
                  <c:v>84.52</c:v>
                </c:pt>
                <c:pt idx="8452">
                  <c:v>84.53</c:v>
                </c:pt>
                <c:pt idx="8453">
                  <c:v>84.54</c:v>
                </c:pt>
                <c:pt idx="8454">
                  <c:v>84.55</c:v>
                </c:pt>
                <c:pt idx="8455">
                  <c:v>84.56</c:v>
                </c:pt>
                <c:pt idx="8456">
                  <c:v>84.570000000000007</c:v>
                </c:pt>
                <c:pt idx="8457">
                  <c:v>84.58</c:v>
                </c:pt>
                <c:pt idx="8458">
                  <c:v>84.59</c:v>
                </c:pt>
                <c:pt idx="8459">
                  <c:v>84.600000000000009</c:v>
                </c:pt>
                <c:pt idx="8460">
                  <c:v>84.61</c:v>
                </c:pt>
                <c:pt idx="8461">
                  <c:v>84.62</c:v>
                </c:pt>
                <c:pt idx="8462">
                  <c:v>84.63</c:v>
                </c:pt>
                <c:pt idx="8463">
                  <c:v>84.64</c:v>
                </c:pt>
                <c:pt idx="8464">
                  <c:v>84.65</c:v>
                </c:pt>
                <c:pt idx="8465">
                  <c:v>84.66</c:v>
                </c:pt>
                <c:pt idx="8466">
                  <c:v>84.67</c:v>
                </c:pt>
                <c:pt idx="8467">
                  <c:v>84.68</c:v>
                </c:pt>
                <c:pt idx="8468">
                  <c:v>84.69</c:v>
                </c:pt>
                <c:pt idx="8469">
                  <c:v>84.7</c:v>
                </c:pt>
                <c:pt idx="8470">
                  <c:v>84.710000000000008</c:v>
                </c:pt>
                <c:pt idx="8471">
                  <c:v>84.72</c:v>
                </c:pt>
                <c:pt idx="8472">
                  <c:v>84.73</c:v>
                </c:pt>
                <c:pt idx="8473">
                  <c:v>84.74</c:v>
                </c:pt>
                <c:pt idx="8474">
                  <c:v>84.75</c:v>
                </c:pt>
                <c:pt idx="8475">
                  <c:v>84.76</c:v>
                </c:pt>
                <c:pt idx="8476">
                  <c:v>84.77</c:v>
                </c:pt>
                <c:pt idx="8477">
                  <c:v>84.78</c:v>
                </c:pt>
                <c:pt idx="8478">
                  <c:v>84.79</c:v>
                </c:pt>
                <c:pt idx="8479">
                  <c:v>84.8</c:v>
                </c:pt>
                <c:pt idx="8480">
                  <c:v>84.81</c:v>
                </c:pt>
                <c:pt idx="8481">
                  <c:v>84.820000000000007</c:v>
                </c:pt>
                <c:pt idx="8482">
                  <c:v>84.83</c:v>
                </c:pt>
                <c:pt idx="8483">
                  <c:v>84.84</c:v>
                </c:pt>
                <c:pt idx="8484">
                  <c:v>84.850000000000009</c:v>
                </c:pt>
                <c:pt idx="8485">
                  <c:v>84.86</c:v>
                </c:pt>
                <c:pt idx="8486">
                  <c:v>84.87</c:v>
                </c:pt>
                <c:pt idx="8487">
                  <c:v>84.88</c:v>
                </c:pt>
                <c:pt idx="8488">
                  <c:v>84.89</c:v>
                </c:pt>
                <c:pt idx="8489">
                  <c:v>84.9</c:v>
                </c:pt>
                <c:pt idx="8490">
                  <c:v>84.91</c:v>
                </c:pt>
                <c:pt idx="8491">
                  <c:v>84.92</c:v>
                </c:pt>
                <c:pt idx="8492">
                  <c:v>84.93</c:v>
                </c:pt>
                <c:pt idx="8493">
                  <c:v>84.94</c:v>
                </c:pt>
                <c:pt idx="8494">
                  <c:v>84.95</c:v>
                </c:pt>
                <c:pt idx="8495">
                  <c:v>84.960000000000008</c:v>
                </c:pt>
                <c:pt idx="8496">
                  <c:v>84.97</c:v>
                </c:pt>
                <c:pt idx="8497">
                  <c:v>84.98</c:v>
                </c:pt>
                <c:pt idx="8498">
                  <c:v>84.99</c:v>
                </c:pt>
                <c:pt idx="8499">
                  <c:v>85</c:v>
                </c:pt>
                <c:pt idx="8500">
                  <c:v>85.01</c:v>
                </c:pt>
                <c:pt idx="8501">
                  <c:v>85.02</c:v>
                </c:pt>
                <c:pt idx="8502">
                  <c:v>85.03</c:v>
                </c:pt>
                <c:pt idx="8503">
                  <c:v>85.04</c:v>
                </c:pt>
                <c:pt idx="8504">
                  <c:v>85.05</c:v>
                </c:pt>
                <c:pt idx="8505">
                  <c:v>85.06</c:v>
                </c:pt>
                <c:pt idx="8506">
                  <c:v>85.070000000000007</c:v>
                </c:pt>
                <c:pt idx="8507">
                  <c:v>85.08</c:v>
                </c:pt>
                <c:pt idx="8508">
                  <c:v>85.09</c:v>
                </c:pt>
                <c:pt idx="8509">
                  <c:v>85.100000000000009</c:v>
                </c:pt>
                <c:pt idx="8510">
                  <c:v>85.11</c:v>
                </c:pt>
                <c:pt idx="8511">
                  <c:v>85.12</c:v>
                </c:pt>
                <c:pt idx="8512">
                  <c:v>85.13</c:v>
                </c:pt>
                <c:pt idx="8513">
                  <c:v>85.14</c:v>
                </c:pt>
                <c:pt idx="8514">
                  <c:v>85.15</c:v>
                </c:pt>
                <c:pt idx="8515">
                  <c:v>85.16</c:v>
                </c:pt>
                <c:pt idx="8516">
                  <c:v>85.17</c:v>
                </c:pt>
                <c:pt idx="8517">
                  <c:v>85.18</c:v>
                </c:pt>
                <c:pt idx="8518">
                  <c:v>85.19</c:v>
                </c:pt>
                <c:pt idx="8519">
                  <c:v>85.2</c:v>
                </c:pt>
                <c:pt idx="8520">
                  <c:v>85.210000000000008</c:v>
                </c:pt>
                <c:pt idx="8521">
                  <c:v>85.22</c:v>
                </c:pt>
                <c:pt idx="8522">
                  <c:v>85.23</c:v>
                </c:pt>
                <c:pt idx="8523">
                  <c:v>85.24</c:v>
                </c:pt>
                <c:pt idx="8524">
                  <c:v>85.25</c:v>
                </c:pt>
                <c:pt idx="8525">
                  <c:v>85.26</c:v>
                </c:pt>
                <c:pt idx="8526">
                  <c:v>85.27</c:v>
                </c:pt>
                <c:pt idx="8527">
                  <c:v>85.28</c:v>
                </c:pt>
                <c:pt idx="8528">
                  <c:v>85.29</c:v>
                </c:pt>
                <c:pt idx="8529">
                  <c:v>85.3</c:v>
                </c:pt>
                <c:pt idx="8530">
                  <c:v>85.31</c:v>
                </c:pt>
                <c:pt idx="8531">
                  <c:v>85.320000000000007</c:v>
                </c:pt>
                <c:pt idx="8532">
                  <c:v>85.33</c:v>
                </c:pt>
                <c:pt idx="8533">
                  <c:v>85.34</c:v>
                </c:pt>
                <c:pt idx="8534">
                  <c:v>85.350000000000009</c:v>
                </c:pt>
                <c:pt idx="8535">
                  <c:v>85.36</c:v>
                </c:pt>
                <c:pt idx="8536">
                  <c:v>85.37</c:v>
                </c:pt>
                <c:pt idx="8537">
                  <c:v>85.38</c:v>
                </c:pt>
                <c:pt idx="8538">
                  <c:v>85.39</c:v>
                </c:pt>
                <c:pt idx="8539">
                  <c:v>85.4</c:v>
                </c:pt>
                <c:pt idx="8540">
                  <c:v>85.41</c:v>
                </c:pt>
                <c:pt idx="8541">
                  <c:v>85.42</c:v>
                </c:pt>
                <c:pt idx="8542">
                  <c:v>85.43</c:v>
                </c:pt>
                <c:pt idx="8543">
                  <c:v>85.44</c:v>
                </c:pt>
                <c:pt idx="8544">
                  <c:v>85.45</c:v>
                </c:pt>
                <c:pt idx="8545">
                  <c:v>85.460000000000008</c:v>
                </c:pt>
                <c:pt idx="8546">
                  <c:v>85.47</c:v>
                </c:pt>
                <c:pt idx="8547">
                  <c:v>85.48</c:v>
                </c:pt>
                <c:pt idx="8548">
                  <c:v>85.49</c:v>
                </c:pt>
                <c:pt idx="8549">
                  <c:v>85.5</c:v>
                </c:pt>
                <c:pt idx="8550">
                  <c:v>85.51</c:v>
                </c:pt>
                <c:pt idx="8551">
                  <c:v>85.52</c:v>
                </c:pt>
                <c:pt idx="8552">
                  <c:v>85.53</c:v>
                </c:pt>
                <c:pt idx="8553">
                  <c:v>85.54</c:v>
                </c:pt>
                <c:pt idx="8554">
                  <c:v>85.55</c:v>
                </c:pt>
                <c:pt idx="8555">
                  <c:v>85.56</c:v>
                </c:pt>
                <c:pt idx="8556">
                  <c:v>85.570000000000007</c:v>
                </c:pt>
                <c:pt idx="8557">
                  <c:v>85.58</c:v>
                </c:pt>
                <c:pt idx="8558">
                  <c:v>85.59</c:v>
                </c:pt>
                <c:pt idx="8559">
                  <c:v>85.600000000000009</c:v>
                </c:pt>
                <c:pt idx="8560">
                  <c:v>85.61</c:v>
                </c:pt>
                <c:pt idx="8561">
                  <c:v>85.62</c:v>
                </c:pt>
                <c:pt idx="8562">
                  <c:v>85.63</c:v>
                </c:pt>
                <c:pt idx="8563">
                  <c:v>85.64</c:v>
                </c:pt>
                <c:pt idx="8564">
                  <c:v>85.65</c:v>
                </c:pt>
                <c:pt idx="8565">
                  <c:v>85.66</c:v>
                </c:pt>
                <c:pt idx="8566">
                  <c:v>85.67</c:v>
                </c:pt>
                <c:pt idx="8567">
                  <c:v>85.68</c:v>
                </c:pt>
                <c:pt idx="8568">
                  <c:v>85.69</c:v>
                </c:pt>
                <c:pt idx="8569">
                  <c:v>85.7</c:v>
                </c:pt>
                <c:pt idx="8570">
                  <c:v>85.710000000000008</c:v>
                </c:pt>
                <c:pt idx="8571">
                  <c:v>85.72</c:v>
                </c:pt>
                <c:pt idx="8572">
                  <c:v>85.73</c:v>
                </c:pt>
                <c:pt idx="8573">
                  <c:v>85.74</c:v>
                </c:pt>
                <c:pt idx="8574">
                  <c:v>85.75</c:v>
                </c:pt>
                <c:pt idx="8575">
                  <c:v>85.76</c:v>
                </c:pt>
                <c:pt idx="8576">
                  <c:v>85.77</c:v>
                </c:pt>
                <c:pt idx="8577">
                  <c:v>85.78</c:v>
                </c:pt>
                <c:pt idx="8578">
                  <c:v>85.79</c:v>
                </c:pt>
                <c:pt idx="8579">
                  <c:v>85.8</c:v>
                </c:pt>
                <c:pt idx="8580">
                  <c:v>85.81</c:v>
                </c:pt>
                <c:pt idx="8581">
                  <c:v>85.820000000000007</c:v>
                </c:pt>
                <c:pt idx="8582">
                  <c:v>85.83</c:v>
                </c:pt>
                <c:pt idx="8583">
                  <c:v>85.84</c:v>
                </c:pt>
                <c:pt idx="8584">
                  <c:v>85.850000000000009</c:v>
                </c:pt>
                <c:pt idx="8585">
                  <c:v>85.86</c:v>
                </c:pt>
                <c:pt idx="8586">
                  <c:v>85.87</c:v>
                </c:pt>
                <c:pt idx="8587">
                  <c:v>85.88</c:v>
                </c:pt>
                <c:pt idx="8588">
                  <c:v>85.89</c:v>
                </c:pt>
                <c:pt idx="8589">
                  <c:v>85.9</c:v>
                </c:pt>
                <c:pt idx="8590">
                  <c:v>85.91</c:v>
                </c:pt>
                <c:pt idx="8591">
                  <c:v>85.92</c:v>
                </c:pt>
                <c:pt idx="8592">
                  <c:v>85.93</c:v>
                </c:pt>
                <c:pt idx="8593">
                  <c:v>85.94</c:v>
                </c:pt>
                <c:pt idx="8594">
                  <c:v>85.95</c:v>
                </c:pt>
                <c:pt idx="8595">
                  <c:v>85.960000000000008</c:v>
                </c:pt>
                <c:pt idx="8596">
                  <c:v>85.97</c:v>
                </c:pt>
                <c:pt idx="8597">
                  <c:v>85.98</c:v>
                </c:pt>
                <c:pt idx="8598">
                  <c:v>85.99</c:v>
                </c:pt>
                <c:pt idx="8599">
                  <c:v>86</c:v>
                </c:pt>
                <c:pt idx="8600">
                  <c:v>86.01</c:v>
                </c:pt>
                <c:pt idx="8601">
                  <c:v>86.02</c:v>
                </c:pt>
                <c:pt idx="8602">
                  <c:v>86.03</c:v>
                </c:pt>
                <c:pt idx="8603">
                  <c:v>86.04</c:v>
                </c:pt>
                <c:pt idx="8604">
                  <c:v>86.05</c:v>
                </c:pt>
                <c:pt idx="8605">
                  <c:v>86.06</c:v>
                </c:pt>
                <c:pt idx="8606">
                  <c:v>86.070000000000007</c:v>
                </c:pt>
                <c:pt idx="8607">
                  <c:v>86.08</c:v>
                </c:pt>
                <c:pt idx="8608">
                  <c:v>86.09</c:v>
                </c:pt>
                <c:pt idx="8609">
                  <c:v>86.100000000000009</c:v>
                </c:pt>
                <c:pt idx="8610">
                  <c:v>86.11</c:v>
                </c:pt>
                <c:pt idx="8611">
                  <c:v>86.12</c:v>
                </c:pt>
                <c:pt idx="8612">
                  <c:v>86.13</c:v>
                </c:pt>
                <c:pt idx="8613">
                  <c:v>86.14</c:v>
                </c:pt>
                <c:pt idx="8614">
                  <c:v>86.15</c:v>
                </c:pt>
                <c:pt idx="8615">
                  <c:v>86.16</c:v>
                </c:pt>
                <c:pt idx="8616">
                  <c:v>86.17</c:v>
                </c:pt>
                <c:pt idx="8617">
                  <c:v>86.18</c:v>
                </c:pt>
                <c:pt idx="8618">
                  <c:v>86.19</c:v>
                </c:pt>
                <c:pt idx="8619">
                  <c:v>86.2</c:v>
                </c:pt>
                <c:pt idx="8620">
                  <c:v>86.210000000000008</c:v>
                </c:pt>
                <c:pt idx="8621">
                  <c:v>86.22</c:v>
                </c:pt>
                <c:pt idx="8622">
                  <c:v>86.23</c:v>
                </c:pt>
                <c:pt idx="8623">
                  <c:v>86.24</c:v>
                </c:pt>
                <c:pt idx="8624">
                  <c:v>86.25</c:v>
                </c:pt>
                <c:pt idx="8625">
                  <c:v>86.26</c:v>
                </c:pt>
                <c:pt idx="8626">
                  <c:v>86.27</c:v>
                </c:pt>
                <c:pt idx="8627">
                  <c:v>86.28</c:v>
                </c:pt>
                <c:pt idx="8628">
                  <c:v>86.29</c:v>
                </c:pt>
                <c:pt idx="8629">
                  <c:v>86.3</c:v>
                </c:pt>
                <c:pt idx="8630">
                  <c:v>86.31</c:v>
                </c:pt>
                <c:pt idx="8631">
                  <c:v>86.320000000000007</c:v>
                </c:pt>
                <c:pt idx="8632">
                  <c:v>86.33</c:v>
                </c:pt>
                <c:pt idx="8633">
                  <c:v>86.34</c:v>
                </c:pt>
                <c:pt idx="8634">
                  <c:v>86.350000000000009</c:v>
                </c:pt>
                <c:pt idx="8635">
                  <c:v>86.36</c:v>
                </c:pt>
                <c:pt idx="8636">
                  <c:v>86.37</c:v>
                </c:pt>
                <c:pt idx="8637">
                  <c:v>86.38</c:v>
                </c:pt>
                <c:pt idx="8638">
                  <c:v>86.39</c:v>
                </c:pt>
                <c:pt idx="8639">
                  <c:v>86.4</c:v>
                </c:pt>
                <c:pt idx="8640">
                  <c:v>86.41</c:v>
                </c:pt>
                <c:pt idx="8641">
                  <c:v>86.42</c:v>
                </c:pt>
                <c:pt idx="8642">
                  <c:v>86.43</c:v>
                </c:pt>
                <c:pt idx="8643">
                  <c:v>86.44</c:v>
                </c:pt>
                <c:pt idx="8644">
                  <c:v>86.45</c:v>
                </c:pt>
                <c:pt idx="8645">
                  <c:v>86.460000000000008</c:v>
                </c:pt>
                <c:pt idx="8646">
                  <c:v>86.47</c:v>
                </c:pt>
                <c:pt idx="8647">
                  <c:v>86.48</c:v>
                </c:pt>
                <c:pt idx="8648">
                  <c:v>86.49</c:v>
                </c:pt>
                <c:pt idx="8649">
                  <c:v>86.5</c:v>
                </c:pt>
                <c:pt idx="8650">
                  <c:v>86.51</c:v>
                </c:pt>
                <c:pt idx="8651">
                  <c:v>86.52</c:v>
                </c:pt>
                <c:pt idx="8652">
                  <c:v>86.53</c:v>
                </c:pt>
                <c:pt idx="8653">
                  <c:v>86.54</c:v>
                </c:pt>
                <c:pt idx="8654">
                  <c:v>86.55</c:v>
                </c:pt>
                <c:pt idx="8655">
                  <c:v>86.56</c:v>
                </c:pt>
                <c:pt idx="8656">
                  <c:v>86.570000000000007</c:v>
                </c:pt>
                <c:pt idx="8657">
                  <c:v>86.58</c:v>
                </c:pt>
                <c:pt idx="8658">
                  <c:v>86.59</c:v>
                </c:pt>
                <c:pt idx="8659">
                  <c:v>86.600000000000009</c:v>
                </c:pt>
                <c:pt idx="8660">
                  <c:v>86.61</c:v>
                </c:pt>
                <c:pt idx="8661">
                  <c:v>86.62</c:v>
                </c:pt>
                <c:pt idx="8662">
                  <c:v>86.63</c:v>
                </c:pt>
                <c:pt idx="8663">
                  <c:v>86.64</c:v>
                </c:pt>
                <c:pt idx="8664">
                  <c:v>86.65</c:v>
                </c:pt>
                <c:pt idx="8665">
                  <c:v>86.66</c:v>
                </c:pt>
                <c:pt idx="8666">
                  <c:v>86.67</c:v>
                </c:pt>
                <c:pt idx="8667">
                  <c:v>86.68</c:v>
                </c:pt>
                <c:pt idx="8668">
                  <c:v>86.69</c:v>
                </c:pt>
                <c:pt idx="8669">
                  <c:v>86.7</c:v>
                </c:pt>
                <c:pt idx="8670">
                  <c:v>86.710000000000008</c:v>
                </c:pt>
                <c:pt idx="8671">
                  <c:v>86.72</c:v>
                </c:pt>
                <c:pt idx="8672">
                  <c:v>86.73</c:v>
                </c:pt>
                <c:pt idx="8673">
                  <c:v>86.74</c:v>
                </c:pt>
                <c:pt idx="8674">
                  <c:v>86.75</c:v>
                </c:pt>
                <c:pt idx="8675">
                  <c:v>86.76</c:v>
                </c:pt>
                <c:pt idx="8676">
                  <c:v>86.77</c:v>
                </c:pt>
                <c:pt idx="8677">
                  <c:v>86.78</c:v>
                </c:pt>
                <c:pt idx="8678">
                  <c:v>86.79</c:v>
                </c:pt>
                <c:pt idx="8679">
                  <c:v>86.8</c:v>
                </c:pt>
                <c:pt idx="8680">
                  <c:v>86.81</c:v>
                </c:pt>
                <c:pt idx="8681">
                  <c:v>86.820000000000007</c:v>
                </c:pt>
                <c:pt idx="8682">
                  <c:v>86.83</c:v>
                </c:pt>
                <c:pt idx="8683">
                  <c:v>86.84</c:v>
                </c:pt>
                <c:pt idx="8684">
                  <c:v>86.850000000000009</c:v>
                </c:pt>
                <c:pt idx="8685">
                  <c:v>86.86</c:v>
                </c:pt>
                <c:pt idx="8686">
                  <c:v>86.87</c:v>
                </c:pt>
                <c:pt idx="8687">
                  <c:v>86.88</c:v>
                </c:pt>
                <c:pt idx="8688">
                  <c:v>86.89</c:v>
                </c:pt>
                <c:pt idx="8689">
                  <c:v>86.9</c:v>
                </c:pt>
                <c:pt idx="8690">
                  <c:v>86.91</c:v>
                </c:pt>
                <c:pt idx="8691">
                  <c:v>86.92</c:v>
                </c:pt>
                <c:pt idx="8692">
                  <c:v>86.93</c:v>
                </c:pt>
                <c:pt idx="8693">
                  <c:v>86.94</c:v>
                </c:pt>
                <c:pt idx="8694">
                  <c:v>86.95</c:v>
                </c:pt>
                <c:pt idx="8695">
                  <c:v>86.960000000000008</c:v>
                </c:pt>
                <c:pt idx="8696">
                  <c:v>86.97</c:v>
                </c:pt>
                <c:pt idx="8697">
                  <c:v>86.98</c:v>
                </c:pt>
                <c:pt idx="8698">
                  <c:v>86.99</c:v>
                </c:pt>
                <c:pt idx="8699">
                  <c:v>87</c:v>
                </c:pt>
                <c:pt idx="8700">
                  <c:v>87.01</c:v>
                </c:pt>
                <c:pt idx="8701">
                  <c:v>87.02</c:v>
                </c:pt>
                <c:pt idx="8702">
                  <c:v>87.03</c:v>
                </c:pt>
                <c:pt idx="8703">
                  <c:v>87.04</c:v>
                </c:pt>
                <c:pt idx="8704">
                  <c:v>87.05</c:v>
                </c:pt>
                <c:pt idx="8705">
                  <c:v>87.06</c:v>
                </c:pt>
                <c:pt idx="8706">
                  <c:v>87.070000000000007</c:v>
                </c:pt>
                <c:pt idx="8707">
                  <c:v>87.08</c:v>
                </c:pt>
                <c:pt idx="8708">
                  <c:v>87.09</c:v>
                </c:pt>
                <c:pt idx="8709">
                  <c:v>87.100000000000009</c:v>
                </c:pt>
                <c:pt idx="8710">
                  <c:v>87.11</c:v>
                </c:pt>
                <c:pt idx="8711">
                  <c:v>87.12</c:v>
                </c:pt>
                <c:pt idx="8712">
                  <c:v>87.13</c:v>
                </c:pt>
                <c:pt idx="8713">
                  <c:v>87.14</c:v>
                </c:pt>
                <c:pt idx="8714">
                  <c:v>87.15</c:v>
                </c:pt>
                <c:pt idx="8715">
                  <c:v>87.16</c:v>
                </c:pt>
                <c:pt idx="8716">
                  <c:v>87.17</c:v>
                </c:pt>
                <c:pt idx="8717">
                  <c:v>87.18</c:v>
                </c:pt>
                <c:pt idx="8718">
                  <c:v>87.19</c:v>
                </c:pt>
                <c:pt idx="8719">
                  <c:v>87.2</c:v>
                </c:pt>
                <c:pt idx="8720">
                  <c:v>87.210000000000008</c:v>
                </c:pt>
                <c:pt idx="8721">
                  <c:v>87.22</c:v>
                </c:pt>
                <c:pt idx="8722">
                  <c:v>87.23</c:v>
                </c:pt>
                <c:pt idx="8723">
                  <c:v>87.24</c:v>
                </c:pt>
                <c:pt idx="8724">
                  <c:v>87.25</c:v>
                </c:pt>
                <c:pt idx="8725">
                  <c:v>87.26</c:v>
                </c:pt>
                <c:pt idx="8726">
                  <c:v>87.27</c:v>
                </c:pt>
                <c:pt idx="8727">
                  <c:v>87.28</c:v>
                </c:pt>
                <c:pt idx="8728">
                  <c:v>87.29</c:v>
                </c:pt>
                <c:pt idx="8729">
                  <c:v>87.3</c:v>
                </c:pt>
                <c:pt idx="8730">
                  <c:v>87.31</c:v>
                </c:pt>
                <c:pt idx="8731">
                  <c:v>87.320000000000007</c:v>
                </c:pt>
                <c:pt idx="8732">
                  <c:v>87.33</c:v>
                </c:pt>
                <c:pt idx="8733">
                  <c:v>87.34</c:v>
                </c:pt>
                <c:pt idx="8734">
                  <c:v>87.350000000000009</c:v>
                </c:pt>
                <c:pt idx="8735">
                  <c:v>87.36</c:v>
                </c:pt>
                <c:pt idx="8736">
                  <c:v>87.37</c:v>
                </c:pt>
                <c:pt idx="8737">
                  <c:v>87.38</c:v>
                </c:pt>
                <c:pt idx="8738">
                  <c:v>87.39</c:v>
                </c:pt>
                <c:pt idx="8739">
                  <c:v>87.4</c:v>
                </c:pt>
                <c:pt idx="8740">
                  <c:v>87.41</c:v>
                </c:pt>
                <c:pt idx="8741">
                  <c:v>87.42</c:v>
                </c:pt>
                <c:pt idx="8742">
                  <c:v>87.43</c:v>
                </c:pt>
                <c:pt idx="8743">
                  <c:v>87.44</c:v>
                </c:pt>
                <c:pt idx="8744">
                  <c:v>87.45</c:v>
                </c:pt>
                <c:pt idx="8745">
                  <c:v>87.460000000000008</c:v>
                </c:pt>
                <c:pt idx="8746">
                  <c:v>87.47</c:v>
                </c:pt>
                <c:pt idx="8747">
                  <c:v>87.48</c:v>
                </c:pt>
                <c:pt idx="8748">
                  <c:v>87.49</c:v>
                </c:pt>
                <c:pt idx="8749">
                  <c:v>87.5</c:v>
                </c:pt>
                <c:pt idx="8750">
                  <c:v>87.51</c:v>
                </c:pt>
                <c:pt idx="8751">
                  <c:v>87.52</c:v>
                </c:pt>
                <c:pt idx="8752">
                  <c:v>87.53</c:v>
                </c:pt>
                <c:pt idx="8753">
                  <c:v>87.54</c:v>
                </c:pt>
                <c:pt idx="8754">
                  <c:v>87.55</c:v>
                </c:pt>
                <c:pt idx="8755">
                  <c:v>87.56</c:v>
                </c:pt>
                <c:pt idx="8756">
                  <c:v>87.570000000000007</c:v>
                </c:pt>
                <c:pt idx="8757">
                  <c:v>87.58</c:v>
                </c:pt>
                <c:pt idx="8758">
                  <c:v>87.59</c:v>
                </c:pt>
                <c:pt idx="8759">
                  <c:v>87.600000000000009</c:v>
                </c:pt>
                <c:pt idx="8760">
                  <c:v>87.61</c:v>
                </c:pt>
                <c:pt idx="8761">
                  <c:v>87.62</c:v>
                </c:pt>
                <c:pt idx="8762">
                  <c:v>87.63</c:v>
                </c:pt>
                <c:pt idx="8763">
                  <c:v>87.64</c:v>
                </c:pt>
                <c:pt idx="8764">
                  <c:v>87.65</c:v>
                </c:pt>
                <c:pt idx="8765">
                  <c:v>87.66</c:v>
                </c:pt>
                <c:pt idx="8766">
                  <c:v>87.67</c:v>
                </c:pt>
                <c:pt idx="8767">
                  <c:v>87.68</c:v>
                </c:pt>
                <c:pt idx="8768">
                  <c:v>87.69</c:v>
                </c:pt>
                <c:pt idx="8769">
                  <c:v>87.7</c:v>
                </c:pt>
                <c:pt idx="8770">
                  <c:v>87.710000000000008</c:v>
                </c:pt>
                <c:pt idx="8771">
                  <c:v>87.72</c:v>
                </c:pt>
                <c:pt idx="8772">
                  <c:v>87.73</c:v>
                </c:pt>
                <c:pt idx="8773">
                  <c:v>87.74</c:v>
                </c:pt>
                <c:pt idx="8774">
                  <c:v>87.75</c:v>
                </c:pt>
                <c:pt idx="8775">
                  <c:v>87.76</c:v>
                </c:pt>
                <c:pt idx="8776">
                  <c:v>87.77</c:v>
                </c:pt>
                <c:pt idx="8777">
                  <c:v>87.78</c:v>
                </c:pt>
                <c:pt idx="8778">
                  <c:v>87.79</c:v>
                </c:pt>
                <c:pt idx="8779">
                  <c:v>87.8</c:v>
                </c:pt>
                <c:pt idx="8780">
                  <c:v>87.81</c:v>
                </c:pt>
                <c:pt idx="8781">
                  <c:v>87.820000000000007</c:v>
                </c:pt>
                <c:pt idx="8782">
                  <c:v>87.83</c:v>
                </c:pt>
                <c:pt idx="8783">
                  <c:v>87.84</c:v>
                </c:pt>
                <c:pt idx="8784">
                  <c:v>87.850000000000009</c:v>
                </c:pt>
                <c:pt idx="8785">
                  <c:v>87.86</c:v>
                </c:pt>
                <c:pt idx="8786">
                  <c:v>87.87</c:v>
                </c:pt>
                <c:pt idx="8787">
                  <c:v>87.88</c:v>
                </c:pt>
                <c:pt idx="8788">
                  <c:v>87.89</c:v>
                </c:pt>
                <c:pt idx="8789">
                  <c:v>87.9</c:v>
                </c:pt>
                <c:pt idx="8790">
                  <c:v>87.91</c:v>
                </c:pt>
                <c:pt idx="8791">
                  <c:v>87.92</c:v>
                </c:pt>
                <c:pt idx="8792">
                  <c:v>87.93</c:v>
                </c:pt>
                <c:pt idx="8793">
                  <c:v>87.94</c:v>
                </c:pt>
                <c:pt idx="8794">
                  <c:v>87.95</c:v>
                </c:pt>
                <c:pt idx="8795">
                  <c:v>87.960000000000008</c:v>
                </c:pt>
                <c:pt idx="8796">
                  <c:v>87.97</c:v>
                </c:pt>
                <c:pt idx="8797">
                  <c:v>87.98</c:v>
                </c:pt>
                <c:pt idx="8798">
                  <c:v>87.99</c:v>
                </c:pt>
                <c:pt idx="8799">
                  <c:v>88</c:v>
                </c:pt>
                <c:pt idx="8800">
                  <c:v>88.01</c:v>
                </c:pt>
                <c:pt idx="8801">
                  <c:v>88.02</c:v>
                </c:pt>
                <c:pt idx="8802">
                  <c:v>88.03</c:v>
                </c:pt>
                <c:pt idx="8803">
                  <c:v>88.04</c:v>
                </c:pt>
                <c:pt idx="8804">
                  <c:v>88.05</c:v>
                </c:pt>
                <c:pt idx="8805">
                  <c:v>88.06</c:v>
                </c:pt>
                <c:pt idx="8806">
                  <c:v>88.070000000000007</c:v>
                </c:pt>
                <c:pt idx="8807">
                  <c:v>88.08</c:v>
                </c:pt>
                <c:pt idx="8808">
                  <c:v>88.09</c:v>
                </c:pt>
                <c:pt idx="8809">
                  <c:v>88.100000000000009</c:v>
                </c:pt>
                <c:pt idx="8810">
                  <c:v>88.11</c:v>
                </c:pt>
                <c:pt idx="8811">
                  <c:v>88.12</c:v>
                </c:pt>
                <c:pt idx="8812">
                  <c:v>88.13</c:v>
                </c:pt>
                <c:pt idx="8813">
                  <c:v>88.14</c:v>
                </c:pt>
                <c:pt idx="8814">
                  <c:v>88.15</c:v>
                </c:pt>
                <c:pt idx="8815">
                  <c:v>88.16</c:v>
                </c:pt>
                <c:pt idx="8816">
                  <c:v>88.17</c:v>
                </c:pt>
                <c:pt idx="8817">
                  <c:v>88.18</c:v>
                </c:pt>
                <c:pt idx="8818">
                  <c:v>88.19</c:v>
                </c:pt>
                <c:pt idx="8819">
                  <c:v>88.2</c:v>
                </c:pt>
                <c:pt idx="8820">
                  <c:v>88.210000000000008</c:v>
                </c:pt>
                <c:pt idx="8821">
                  <c:v>88.22</c:v>
                </c:pt>
                <c:pt idx="8822">
                  <c:v>88.23</c:v>
                </c:pt>
                <c:pt idx="8823">
                  <c:v>88.24</c:v>
                </c:pt>
                <c:pt idx="8824">
                  <c:v>88.25</c:v>
                </c:pt>
                <c:pt idx="8825">
                  <c:v>88.26</c:v>
                </c:pt>
                <c:pt idx="8826">
                  <c:v>88.27</c:v>
                </c:pt>
                <c:pt idx="8827">
                  <c:v>88.28</c:v>
                </c:pt>
                <c:pt idx="8828">
                  <c:v>88.29</c:v>
                </c:pt>
                <c:pt idx="8829">
                  <c:v>88.3</c:v>
                </c:pt>
                <c:pt idx="8830">
                  <c:v>88.31</c:v>
                </c:pt>
                <c:pt idx="8831">
                  <c:v>88.320000000000007</c:v>
                </c:pt>
                <c:pt idx="8832">
                  <c:v>88.33</c:v>
                </c:pt>
                <c:pt idx="8833">
                  <c:v>88.34</c:v>
                </c:pt>
                <c:pt idx="8834">
                  <c:v>88.350000000000009</c:v>
                </c:pt>
                <c:pt idx="8835">
                  <c:v>88.36</c:v>
                </c:pt>
                <c:pt idx="8836">
                  <c:v>88.37</c:v>
                </c:pt>
                <c:pt idx="8837">
                  <c:v>88.38</c:v>
                </c:pt>
                <c:pt idx="8838">
                  <c:v>88.39</c:v>
                </c:pt>
                <c:pt idx="8839">
                  <c:v>88.4</c:v>
                </c:pt>
                <c:pt idx="8840">
                  <c:v>88.41</c:v>
                </c:pt>
                <c:pt idx="8841">
                  <c:v>88.42</c:v>
                </c:pt>
                <c:pt idx="8842">
                  <c:v>88.43</c:v>
                </c:pt>
                <c:pt idx="8843">
                  <c:v>88.44</c:v>
                </c:pt>
                <c:pt idx="8844">
                  <c:v>88.45</c:v>
                </c:pt>
                <c:pt idx="8845">
                  <c:v>88.460000000000008</c:v>
                </c:pt>
                <c:pt idx="8846">
                  <c:v>88.47</c:v>
                </c:pt>
                <c:pt idx="8847">
                  <c:v>88.48</c:v>
                </c:pt>
                <c:pt idx="8848">
                  <c:v>88.49</c:v>
                </c:pt>
                <c:pt idx="8849">
                  <c:v>88.5</c:v>
                </c:pt>
                <c:pt idx="8850">
                  <c:v>88.51</c:v>
                </c:pt>
                <c:pt idx="8851">
                  <c:v>88.52</c:v>
                </c:pt>
                <c:pt idx="8852">
                  <c:v>88.53</c:v>
                </c:pt>
                <c:pt idx="8853">
                  <c:v>88.54</c:v>
                </c:pt>
                <c:pt idx="8854">
                  <c:v>88.55</c:v>
                </c:pt>
                <c:pt idx="8855">
                  <c:v>88.56</c:v>
                </c:pt>
                <c:pt idx="8856">
                  <c:v>88.570000000000007</c:v>
                </c:pt>
                <c:pt idx="8857">
                  <c:v>88.58</c:v>
                </c:pt>
                <c:pt idx="8858">
                  <c:v>88.59</c:v>
                </c:pt>
                <c:pt idx="8859">
                  <c:v>88.600000000000009</c:v>
                </c:pt>
                <c:pt idx="8860">
                  <c:v>88.61</c:v>
                </c:pt>
                <c:pt idx="8861">
                  <c:v>88.62</c:v>
                </c:pt>
                <c:pt idx="8862">
                  <c:v>88.63</c:v>
                </c:pt>
                <c:pt idx="8863">
                  <c:v>88.64</c:v>
                </c:pt>
                <c:pt idx="8864">
                  <c:v>88.65</c:v>
                </c:pt>
                <c:pt idx="8865">
                  <c:v>88.66</c:v>
                </c:pt>
                <c:pt idx="8866">
                  <c:v>88.67</c:v>
                </c:pt>
                <c:pt idx="8867">
                  <c:v>88.68</c:v>
                </c:pt>
                <c:pt idx="8868">
                  <c:v>88.69</c:v>
                </c:pt>
                <c:pt idx="8869">
                  <c:v>88.7</c:v>
                </c:pt>
                <c:pt idx="8870">
                  <c:v>88.710000000000008</c:v>
                </c:pt>
                <c:pt idx="8871">
                  <c:v>88.72</c:v>
                </c:pt>
                <c:pt idx="8872">
                  <c:v>88.73</c:v>
                </c:pt>
                <c:pt idx="8873">
                  <c:v>88.74</c:v>
                </c:pt>
                <c:pt idx="8874">
                  <c:v>88.75</c:v>
                </c:pt>
                <c:pt idx="8875">
                  <c:v>88.76</c:v>
                </c:pt>
                <c:pt idx="8876">
                  <c:v>88.77</c:v>
                </c:pt>
                <c:pt idx="8877">
                  <c:v>88.78</c:v>
                </c:pt>
                <c:pt idx="8878">
                  <c:v>88.79</c:v>
                </c:pt>
                <c:pt idx="8879">
                  <c:v>88.8</c:v>
                </c:pt>
                <c:pt idx="8880">
                  <c:v>88.81</c:v>
                </c:pt>
                <c:pt idx="8881">
                  <c:v>88.820000000000007</c:v>
                </c:pt>
                <c:pt idx="8882">
                  <c:v>88.83</c:v>
                </c:pt>
                <c:pt idx="8883">
                  <c:v>88.84</c:v>
                </c:pt>
                <c:pt idx="8884">
                  <c:v>88.850000000000009</c:v>
                </c:pt>
                <c:pt idx="8885">
                  <c:v>88.86</c:v>
                </c:pt>
                <c:pt idx="8886">
                  <c:v>88.87</c:v>
                </c:pt>
                <c:pt idx="8887">
                  <c:v>88.88</c:v>
                </c:pt>
                <c:pt idx="8888">
                  <c:v>88.89</c:v>
                </c:pt>
                <c:pt idx="8889">
                  <c:v>88.9</c:v>
                </c:pt>
                <c:pt idx="8890">
                  <c:v>88.91</c:v>
                </c:pt>
                <c:pt idx="8891">
                  <c:v>88.92</c:v>
                </c:pt>
                <c:pt idx="8892">
                  <c:v>88.93</c:v>
                </c:pt>
                <c:pt idx="8893">
                  <c:v>88.94</c:v>
                </c:pt>
                <c:pt idx="8894">
                  <c:v>88.95</c:v>
                </c:pt>
                <c:pt idx="8895">
                  <c:v>88.960000000000008</c:v>
                </c:pt>
                <c:pt idx="8896">
                  <c:v>88.97</c:v>
                </c:pt>
                <c:pt idx="8897">
                  <c:v>88.98</c:v>
                </c:pt>
                <c:pt idx="8898">
                  <c:v>88.99</c:v>
                </c:pt>
                <c:pt idx="8899">
                  <c:v>89</c:v>
                </c:pt>
                <c:pt idx="8900">
                  <c:v>89.01</c:v>
                </c:pt>
                <c:pt idx="8901">
                  <c:v>89.02</c:v>
                </c:pt>
                <c:pt idx="8902">
                  <c:v>89.03</c:v>
                </c:pt>
                <c:pt idx="8903">
                  <c:v>89.04</c:v>
                </c:pt>
                <c:pt idx="8904">
                  <c:v>89.05</c:v>
                </c:pt>
                <c:pt idx="8905">
                  <c:v>89.06</c:v>
                </c:pt>
                <c:pt idx="8906">
                  <c:v>89.070000000000007</c:v>
                </c:pt>
                <c:pt idx="8907">
                  <c:v>89.08</c:v>
                </c:pt>
                <c:pt idx="8908">
                  <c:v>89.09</c:v>
                </c:pt>
                <c:pt idx="8909">
                  <c:v>89.100000000000009</c:v>
                </c:pt>
                <c:pt idx="8910">
                  <c:v>89.11</c:v>
                </c:pt>
                <c:pt idx="8911">
                  <c:v>89.12</c:v>
                </c:pt>
                <c:pt idx="8912">
                  <c:v>89.13</c:v>
                </c:pt>
                <c:pt idx="8913">
                  <c:v>89.14</c:v>
                </c:pt>
                <c:pt idx="8914">
                  <c:v>89.15</c:v>
                </c:pt>
                <c:pt idx="8915">
                  <c:v>89.16</c:v>
                </c:pt>
                <c:pt idx="8916">
                  <c:v>89.17</c:v>
                </c:pt>
                <c:pt idx="8917">
                  <c:v>89.18</c:v>
                </c:pt>
                <c:pt idx="8918">
                  <c:v>89.19</c:v>
                </c:pt>
                <c:pt idx="8919">
                  <c:v>89.2</c:v>
                </c:pt>
                <c:pt idx="8920">
                  <c:v>89.210000000000008</c:v>
                </c:pt>
                <c:pt idx="8921">
                  <c:v>89.22</c:v>
                </c:pt>
                <c:pt idx="8922">
                  <c:v>89.23</c:v>
                </c:pt>
                <c:pt idx="8923">
                  <c:v>89.24</c:v>
                </c:pt>
                <c:pt idx="8924">
                  <c:v>89.25</c:v>
                </c:pt>
                <c:pt idx="8925">
                  <c:v>89.26</c:v>
                </c:pt>
                <c:pt idx="8926">
                  <c:v>89.27</c:v>
                </c:pt>
                <c:pt idx="8927">
                  <c:v>89.28</c:v>
                </c:pt>
                <c:pt idx="8928">
                  <c:v>89.29</c:v>
                </c:pt>
                <c:pt idx="8929">
                  <c:v>89.3</c:v>
                </c:pt>
                <c:pt idx="8930">
                  <c:v>89.31</c:v>
                </c:pt>
                <c:pt idx="8931">
                  <c:v>89.320000000000007</c:v>
                </c:pt>
                <c:pt idx="8932">
                  <c:v>89.33</c:v>
                </c:pt>
                <c:pt idx="8933">
                  <c:v>89.34</c:v>
                </c:pt>
                <c:pt idx="8934">
                  <c:v>89.350000000000009</c:v>
                </c:pt>
                <c:pt idx="8935">
                  <c:v>89.36</c:v>
                </c:pt>
                <c:pt idx="8936">
                  <c:v>89.37</c:v>
                </c:pt>
                <c:pt idx="8937">
                  <c:v>89.38</c:v>
                </c:pt>
                <c:pt idx="8938">
                  <c:v>89.39</c:v>
                </c:pt>
                <c:pt idx="8939">
                  <c:v>89.4</c:v>
                </c:pt>
                <c:pt idx="8940">
                  <c:v>89.41</c:v>
                </c:pt>
                <c:pt idx="8941">
                  <c:v>89.42</c:v>
                </c:pt>
                <c:pt idx="8942">
                  <c:v>89.43</c:v>
                </c:pt>
                <c:pt idx="8943">
                  <c:v>89.44</c:v>
                </c:pt>
                <c:pt idx="8944">
                  <c:v>89.45</c:v>
                </c:pt>
                <c:pt idx="8945">
                  <c:v>89.460000000000008</c:v>
                </c:pt>
                <c:pt idx="8946">
                  <c:v>89.47</c:v>
                </c:pt>
                <c:pt idx="8947">
                  <c:v>89.48</c:v>
                </c:pt>
                <c:pt idx="8948">
                  <c:v>89.49</c:v>
                </c:pt>
                <c:pt idx="8949">
                  <c:v>89.5</c:v>
                </c:pt>
                <c:pt idx="8950">
                  <c:v>89.51</c:v>
                </c:pt>
                <c:pt idx="8951">
                  <c:v>89.52</c:v>
                </c:pt>
                <c:pt idx="8952">
                  <c:v>89.53</c:v>
                </c:pt>
                <c:pt idx="8953">
                  <c:v>89.54</c:v>
                </c:pt>
                <c:pt idx="8954">
                  <c:v>89.55</c:v>
                </c:pt>
                <c:pt idx="8955">
                  <c:v>89.56</c:v>
                </c:pt>
                <c:pt idx="8956">
                  <c:v>89.570000000000007</c:v>
                </c:pt>
                <c:pt idx="8957">
                  <c:v>89.58</c:v>
                </c:pt>
                <c:pt idx="8958">
                  <c:v>89.59</c:v>
                </c:pt>
                <c:pt idx="8959">
                  <c:v>89.600000000000009</c:v>
                </c:pt>
                <c:pt idx="8960">
                  <c:v>89.61</c:v>
                </c:pt>
                <c:pt idx="8961">
                  <c:v>89.62</c:v>
                </c:pt>
                <c:pt idx="8962">
                  <c:v>89.63</c:v>
                </c:pt>
                <c:pt idx="8963">
                  <c:v>89.64</c:v>
                </c:pt>
                <c:pt idx="8964">
                  <c:v>89.65</c:v>
                </c:pt>
                <c:pt idx="8965">
                  <c:v>89.66</c:v>
                </c:pt>
                <c:pt idx="8966">
                  <c:v>89.67</c:v>
                </c:pt>
                <c:pt idx="8967">
                  <c:v>89.68</c:v>
                </c:pt>
                <c:pt idx="8968">
                  <c:v>89.69</c:v>
                </c:pt>
                <c:pt idx="8969">
                  <c:v>89.7</c:v>
                </c:pt>
                <c:pt idx="8970">
                  <c:v>89.710000000000008</c:v>
                </c:pt>
                <c:pt idx="8971">
                  <c:v>89.72</c:v>
                </c:pt>
                <c:pt idx="8972">
                  <c:v>89.73</c:v>
                </c:pt>
                <c:pt idx="8973">
                  <c:v>89.74</c:v>
                </c:pt>
                <c:pt idx="8974">
                  <c:v>89.75</c:v>
                </c:pt>
                <c:pt idx="8975">
                  <c:v>89.76</c:v>
                </c:pt>
                <c:pt idx="8976">
                  <c:v>89.77</c:v>
                </c:pt>
                <c:pt idx="8977">
                  <c:v>89.78</c:v>
                </c:pt>
                <c:pt idx="8978">
                  <c:v>89.79</c:v>
                </c:pt>
                <c:pt idx="8979">
                  <c:v>89.8</c:v>
                </c:pt>
                <c:pt idx="8980">
                  <c:v>89.81</c:v>
                </c:pt>
                <c:pt idx="8981">
                  <c:v>89.820000000000007</c:v>
                </c:pt>
                <c:pt idx="8982">
                  <c:v>89.83</c:v>
                </c:pt>
                <c:pt idx="8983">
                  <c:v>89.84</c:v>
                </c:pt>
                <c:pt idx="8984">
                  <c:v>89.850000000000009</c:v>
                </c:pt>
                <c:pt idx="8985">
                  <c:v>89.86</c:v>
                </c:pt>
                <c:pt idx="8986">
                  <c:v>89.87</c:v>
                </c:pt>
                <c:pt idx="8987">
                  <c:v>89.88</c:v>
                </c:pt>
                <c:pt idx="8988">
                  <c:v>89.89</c:v>
                </c:pt>
                <c:pt idx="8989">
                  <c:v>89.9</c:v>
                </c:pt>
                <c:pt idx="8990">
                  <c:v>89.91</c:v>
                </c:pt>
                <c:pt idx="8991">
                  <c:v>89.92</c:v>
                </c:pt>
                <c:pt idx="8992">
                  <c:v>89.93</c:v>
                </c:pt>
                <c:pt idx="8993">
                  <c:v>89.94</c:v>
                </c:pt>
                <c:pt idx="8994">
                  <c:v>89.95</c:v>
                </c:pt>
                <c:pt idx="8995">
                  <c:v>89.960000000000008</c:v>
                </c:pt>
                <c:pt idx="8996">
                  <c:v>89.97</c:v>
                </c:pt>
                <c:pt idx="8997">
                  <c:v>89.98</c:v>
                </c:pt>
                <c:pt idx="8998">
                  <c:v>89.99</c:v>
                </c:pt>
                <c:pt idx="8999">
                  <c:v>90</c:v>
                </c:pt>
                <c:pt idx="9000">
                  <c:v>90.01</c:v>
                </c:pt>
                <c:pt idx="9001">
                  <c:v>90.02</c:v>
                </c:pt>
                <c:pt idx="9002">
                  <c:v>90.03</c:v>
                </c:pt>
                <c:pt idx="9003">
                  <c:v>90.04</c:v>
                </c:pt>
                <c:pt idx="9004">
                  <c:v>90.05</c:v>
                </c:pt>
                <c:pt idx="9005">
                  <c:v>90.06</c:v>
                </c:pt>
                <c:pt idx="9006">
                  <c:v>90.070000000000007</c:v>
                </c:pt>
                <c:pt idx="9007">
                  <c:v>90.08</c:v>
                </c:pt>
                <c:pt idx="9008">
                  <c:v>90.09</c:v>
                </c:pt>
                <c:pt idx="9009">
                  <c:v>90.100000000000009</c:v>
                </c:pt>
                <c:pt idx="9010">
                  <c:v>90.11</c:v>
                </c:pt>
                <c:pt idx="9011">
                  <c:v>90.12</c:v>
                </c:pt>
                <c:pt idx="9012">
                  <c:v>90.13</c:v>
                </c:pt>
                <c:pt idx="9013">
                  <c:v>90.14</c:v>
                </c:pt>
                <c:pt idx="9014">
                  <c:v>90.15</c:v>
                </c:pt>
                <c:pt idx="9015">
                  <c:v>90.16</c:v>
                </c:pt>
                <c:pt idx="9016">
                  <c:v>90.17</c:v>
                </c:pt>
                <c:pt idx="9017">
                  <c:v>90.18</c:v>
                </c:pt>
                <c:pt idx="9018">
                  <c:v>90.19</c:v>
                </c:pt>
                <c:pt idx="9019">
                  <c:v>90.2</c:v>
                </c:pt>
                <c:pt idx="9020">
                  <c:v>90.210000000000008</c:v>
                </c:pt>
                <c:pt idx="9021">
                  <c:v>90.22</c:v>
                </c:pt>
                <c:pt idx="9022">
                  <c:v>90.23</c:v>
                </c:pt>
                <c:pt idx="9023">
                  <c:v>90.24</c:v>
                </c:pt>
                <c:pt idx="9024">
                  <c:v>90.25</c:v>
                </c:pt>
                <c:pt idx="9025">
                  <c:v>90.26</c:v>
                </c:pt>
                <c:pt idx="9026">
                  <c:v>90.27</c:v>
                </c:pt>
                <c:pt idx="9027">
                  <c:v>90.28</c:v>
                </c:pt>
                <c:pt idx="9028">
                  <c:v>90.29</c:v>
                </c:pt>
                <c:pt idx="9029">
                  <c:v>90.3</c:v>
                </c:pt>
                <c:pt idx="9030">
                  <c:v>90.31</c:v>
                </c:pt>
                <c:pt idx="9031">
                  <c:v>90.320000000000007</c:v>
                </c:pt>
                <c:pt idx="9032">
                  <c:v>90.33</c:v>
                </c:pt>
                <c:pt idx="9033">
                  <c:v>90.34</c:v>
                </c:pt>
                <c:pt idx="9034">
                  <c:v>90.350000000000009</c:v>
                </c:pt>
                <c:pt idx="9035">
                  <c:v>90.36</c:v>
                </c:pt>
                <c:pt idx="9036">
                  <c:v>90.37</c:v>
                </c:pt>
                <c:pt idx="9037">
                  <c:v>90.38</c:v>
                </c:pt>
                <c:pt idx="9038">
                  <c:v>90.39</c:v>
                </c:pt>
                <c:pt idx="9039">
                  <c:v>90.4</c:v>
                </c:pt>
                <c:pt idx="9040">
                  <c:v>90.41</c:v>
                </c:pt>
                <c:pt idx="9041">
                  <c:v>90.42</c:v>
                </c:pt>
                <c:pt idx="9042">
                  <c:v>90.43</c:v>
                </c:pt>
                <c:pt idx="9043">
                  <c:v>90.44</c:v>
                </c:pt>
                <c:pt idx="9044">
                  <c:v>90.45</c:v>
                </c:pt>
                <c:pt idx="9045">
                  <c:v>90.460000000000008</c:v>
                </c:pt>
                <c:pt idx="9046">
                  <c:v>90.47</c:v>
                </c:pt>
                <c:pt idx="9047">
                  <c:v>90.48</c:v>
                </c:pt>
                <c:pt idx="9048">
                  <c:v>90.49</c:v>
                </c:pt>
                <c:pt idx="9049">
                  <c:v>90.5</c:v>
                </c:pt>
                <c:pt idx="9050">
                  <c:v>90.51</c:v>
                </c:pt>
                <c:pt idx="9051">
                  <c:v>90.52</c:v>
                </c:pt>
                <c:pt idx="9052">
                  <c:v>90.53</c:v>
                </c:pt>
                <c:pt idx="9053">
                  <c:v>90.54</c:v>
                </c:pt>
                <c:pt idx="9054">
                  <c:v>90.55</c:v>
                </c:pt>
                <c:pt idx="9055">
                  <c:v>90.56</c:v>
                </c:pt>
                <c:pt idx="9056">
                  <c:v>90.570000000000007</c:v>
                </c:pt>
                <c:pt idx="9057">
                  <c:v>90.58</c:v>
                </c:pt>
                <c:pt idx="9058">
                  <c:v>90.59</c:v>
                </c:pt>
                <c:pt idx="9059">
                  <c:v>90.600000000000009</c:v>
                </c:pt>
                <c:pt idx="9060">
                  <c:v>90.61</c:v>
                </c:pt>
                <c:pt idx="9061">
                  <c:v>90.62</c:v>
                </c:pt>
                <c:pt idx="9062">
                  <c:v>90.63</c:v>
                </c:pt>
                <c:pt idx="9063">
                  <c:v>90.64</c:v>
                </c:pt>
                <c:pt idx="9064">
                  <c:v>90.65</c:v>
                </c:pt>
                <c:pt idx="9065">
                  <c:v>90.66</c:v>
                </c:pt>
                <c:pt idx="9066">
                  <c:v>90.67</c:v>
                </c:pt>
                <c:pt idx="9067">
                  <c:v>90.68</c:v>
                </c:pt>
                <c:pt idx="9068">
                  <c:v>90.69</c:v>
                </c:pt>
                <c:pt idx="9069">
                  <c:v>90.7</c:v>
                </c:pt>
                <c:pt idx="9070">
                  <c:v>90.710000000000008</c:v>
                </c:pt>
                <c:pt idx="9071">
                  <c:v>90.72</c:v>
                </c:pt>
                <c:pt idx="9072">
                  <c:v>90.73</c:v>
                </c:pt>
                <c:pt idx="9073">
                  <c:v>90.74</c:v>
                </c:pt>
                <c:pt idx="9074">
                  <c:v>90.75</c:v>
                </c:pt>
                <c:pt idx="9075">
                  <c:v>90.76</c:v>
                </c:pt>
                <c:pt idx="9076">
                  <c:v>90.77</c:v>
                </c:pt>
                <c:pt idx="9077">
                  <c:v>90.78</c:v>
                </c:pt>
                <c:pt idx="9078">
                  <c:v>90.79</c:v>
                </c:pt>
                <c:pt idx="9079">
                  <c:v>90.8</c:v>
                </c:pt>
                <c:pt idx="9080">
                  <c:v>90.81</c:v>
                </c:pt>
                <c:pt idx="9081">
                  <c:v>90.820000000000007</c:v>
                </c:pt>
                <c:pt idx="9082">
                  <c:v>90.83</c:v>
                </c:pt>
                <c:pt idx="9083">
                  <c:v>90.84</c:v>
                </c:pt>
                <c:pt idx="9084">
                  <c:v>90.850000000000009</c:v>
                </c:pt>
                <c:pt idx="9085">
                  <c:v>90.86</c:v>
                </c:pt>
                <c:pt idx="9086">
                  <c:v>90.87</c:v>
                </c:pt>
                <c:pt idx="9087">
                  <c:v>90.88</c:v>
                </c:pt>
                <c:pt idx="9088">
                  <c:v>90.89</c:v>
                </c:pt>
                <c:pt idx="9089">
                  <c:v>90.9</c:v>
                </c:pt>
                <c:pt idx="9090">
                  <c:v>90.91</c:v>
                </c:pt>
                <c:pt idx="9091">
                  <c:v>90.92</c:v>
                </c:pt>
                <c:pt idx="9092">
                  <c:v>90.93</c:v>
                </c:pt>
                <c:pt idx="9093">
                  <c:v>90.94</c:v>
                </c:pt>
                <c:pt idx="9094">
                  <c:v>90.95</c:v>
                </c:pt>
                <c:pt idx="9095">
                  <c:v>90.960000000000008</c:v>
                </c:pt>
                <c:pt idx="9096">
                  <c:v>90.97</c:v>
                </c:pt>
                <c:pt idx="9097">
                  <c:v>90.98</c:v>
                </c:pt>
                <c:pt idx="9098">
                  <c:v>90.99</c:v>
                </c:pt>
                <c:pt idx="9099">
                  <c:v>91</c:v>
                </c:pt>
                <c:pt idx="9100">
                  <c:v>91.01</c:v>
                </c:pt>
                <c:pt idx="9101">
                  <c:v>91.02</c:v>
                </c:pt>
                <c:pt idx="9102">
                  <c:v>91.03</c:v>
                </c:pt>
                <c:pt idx="9103">
                  <c:v>91.04</c:v>
                </c:pt>
                <c:pt idx="9104">
                  <c:v>91.05</c:v>
                </c:pt>
                <c:pt idx="9105">
                  <c:v>91.06</c:v>
                </c:pt>
                <c:pt idx="9106">
                  <c:v>91.070000000000007</c:v>
                </c:pt>
                <c:pt idx="9107">
                  <c:v>91.08</c:v>
                </c:pt>
                <c:pt idx="9108">
                  <c:v>91.09</c:v>
                </c:pt>
                <c:pt idx="9109">
                  <c:v>91.100000000000009</c:v>
                </c:pt>
                <c:pt idx="9110">
                  <c:v>91.11</c:v>
                </c:pt>
                <c:pt idx="9111">
                  <c:v>91.12</c:v>
                </c:pt>
                <c:pt idx="9112">
                  <c:v>91.13</c:v>
                </c:pt>
                <c:pt idx="9113">
                  <c:v>91.14</c:v>
                </c:pt>
                <c:pt idx="9114">
                  <c:v>91.15</c:v>
                </c:pt>
                <c:pt idx="9115">
                  <c:v>91.16</c:v>
                </c:pt>
                <c:pt idx="9116">
                  <c:v>91.17</c:v>
                </c:pt>
                <c:pt idx="9117">
                  <c:v>91.18</c:v>
                </c:pt>
                <c:pt idx="9118">
                  <c:v>91.19</c:v>
                </c:pt>
                <c:pt idx="9119">
                  <c:v>91.2</c:v>
                </c:pt>
                <c:pt idx="9120">
                  <c:v>91.210000000000008</c:v>
                </c:pt>
                <c:pt idx="9121">
                  <c:v>91.22</c:v>
                </c:pt>
                <c:pt idx="9122">
                  <c:v>91.23</c:v>
                </c:pt>
                <c:pt idx="9123">
                  <c:v>91.24</c:v>
                </c:pt>
                <c:pt idx="9124">
                  <c:v>91.25</c:v>
                </c:pt>
                <c:pt idx="9125">
                  <c:v>91.26</c:v>
                </c:pt>
                <c:pt idx="9126">
                  <c:v>91.27</c:v>
                </c:pt>
                <c:pt idx="9127">
                  <c:v>91.28</c:v>
                </c:pt>
                <c:pt idx="9128">
                  <c:v>91.29</c:v>
                </c:pt>
                <c:pt idx="9129">
                  <c:v>91.3</c:v>
                </c:pt>
                <c:pt idx="9130">
                  <c:v>91.31</c:v>
                </c:pt>
                <c:pt idx="9131">
                  <c:v>91.320000000000007</c:v>
                </c:pt>
                <c:pt idx="9132">
                  <c:v>91.33</c:v>
                </c:pt>
                <c:pt idx="9133">
                  <c:v>91.34</c:v>
                </c:pt>
                <c:pt idx="9134">
                  <c:v>91.350000000000009</c:v>
                </c:pt>
                <c:pt idx="9135">
                  <c:v>91.36</c:v>
                </c:pt>
                <c:pt idx="9136">
                  <c:v>91.37</c:v>
                </c:pt>
                <c:pt idx="9137">
                  <c:v>91.38</c:v>
                </c:pt>
                <c:pt idx="9138">
                  <c:v>91.39</c:v>
                </c:pt>
                <c:pt idx="9139">
                  <c:v>91.4</c:v>
                </c:pt>
                <c:pt idx="9140">
                  <c:v>91.41</c:v>
                </c:pt>
                <c:pt idx="9141">
                  <c:v>91.42</c:v>
                </c:pt>
                <c:pt idx="9142">
                  <c:v>91.43</c:v>
                </c:pt>
                <c:pt idx="9143">
                  <c:v>91.44</c:v>
                </c:pt>
                <c:pt idx="9144">
                  <c:v>91.45</c:v>
                </c:pt>
                <c:pt idx="9145">
                  <c:v>91.460000000000008</c:v>
                </c:pt>
                <c:pt idx="9146">
                  <c:v>91.47</c:v>
                </c:pt>
                <c:pt idx="9147">
                  <c:v>91.48</c:v>
                </c:pt>
                <c:pt idx="9148">
                  <c:v>91.49</c:v>
                </c:pt>
                <c:pt idx="9149">
                  <c:v>91.5</c:v>
                </c:pt>
                <c:pt idx="9150">
                  <c:v>91.51</c:v>
                </c:pt>
                <c:pt idx="9151">
                  <c:v>91.52</c:v>
                </c:pt>
                <c:pt idx="9152">
                  <c:v>91.53</c:v>
                </c:pt>
                <c:pt idx="9153">
                  <c:v>91.54</c:v>
                </c:pt>
                <c:pt idx="9154">
                  <c:v>91.55</c:v>
                </c:pt>
                <c:pt idx="9155">
                  <c:v>91.56</c:v>
                </c:pt>
                <c:pt idx="9156">
                  <c:v>91.570000000000007</c:v>
                </c:pt>
                <c:pt idx="9157">
                  <c:v>91.58</c:v>
                </c:pt>
                <c:pt idx="9158">
                  <c:v>91.59</c:v>
                </c:pt>
                <c:pt idx="9159">
                  <c:v>91.600000000000009</c:v>
                </c:pt>
                <c:pt idx="9160">
                  <c:v>91.61</c:v>
                </c:pt>
                <c:pt idx="9161">
                  <c:v>91.62</c:v>
                </c:pt>
                <c:pt idx="9162">
                  <c:v>91.63</c:v>
                </c:pt>
                <c:pt idx="9163">
                  <c:v>91.64</c:v>
                </c:pt>
                <c:pt idx="9164">
                  <c:v>91.65</c:v>
                </c:pt>
                <c:pt idx="9165">
                  <c:v>91.66</c:v>
                </c:pt>
                <c:pt idx="9166">
                  <c:v>91.67</c:v>
                </c:pt>
                <c:pt idx="9167">
                  <c:v>91.68</c:v>
                </c:pt>
                <c:pt idx="9168">
                  <c:v>91.69</c:v>
                </c:pt>
                <c:pt idx="9169">
                  <c:v>91.7</c:v>
                </c:pt>
                <c:pt idx="9170">
                  <c:v>91.710000000000008</c:v>
                </c:pt>
                <c:pt idx="9171">
                  <c:v>91.72</c:v>
                </c:pt>
                <c:pt idx="9172">
                  <c:v>91.73</c:v>
                </c:pt>
                <c:pt idx="9173">
                  <c:v>91.74</c:v>
                </c:pt>
                <c:pt idx="9174">
                  <c:v>91.75</c:v>
                </c:pt>
                <c:pt idx="9175">
                  <c:v>91.76</c:v>
                </c:pt>
                <c:pt idx="9176">
                  <c:v>91.77</c:v>
                </c:pt>
                <c:pt idx="9177">
                  <c:v>91.78</c:v>
                </c:pt>
                <c:pt idx="9178">
                  <c:v>91.79</c:v>
                </c:pt>
                <c:pt idx="9179">
                  <c:v>91.8</c:v>
                </c:pt>
                <c:pt idx="9180">
                  <c:v>91.81</c:v>
                </c:pt>
                <c:pt idx="9181">
                  <c:v>91.820000000000007</c:v>
                </c:pt>
                <c:pt idx="9182">
                  <c:v>91.83</c:v>
                </c:pt>
                <c:pt idx="9183">
                  <c:v>91.84</c:v>
                </c:pt>
                <c:pt idx="9184">
                  <c:v>91.850000000000009</c:v>
                </c:pt>
                <c:pt idx="9185">
                  <c:v>91.86</c:v>
                </c:pt>
                <c:pt idx="9186">
                  <c:v>91.87</c:v>
                </c:pt>
                <c:pt idx="9187">
                  <c:v>91.88</c:v>
                </c:pt>
                <c:pt idx="9188">
                  <c:v>91.89</c:v>
                </c:pt>
                <c:pt idx="9189">
                  <c:v>91.9</c:v>
                </c:pt>
                <c:pt idx="9190">
                  <c:v>91.91</c:v>
                </c:pt>
                <c:pt idx="9191">
                  <c:v>91.92</c:v>
                </c:pt>
                <c:pt idx="9192">
                  <c:v>91.93</c:v>
                </c:pt>
                <c:pt idx="9193">
                  <c:v>91.94</c:v>
                </c:pt>
                <c:pt idx="9194">
                  <c:v>91.95</c:v>
                </c:pt>
                <c:pt idx="9195">
                  <c:v>91.960000000000008</c:v>
                </c:pt>
                <c:pt idx="9196">
                  <c:v>91.97</c:v>
                </c:pt>
                <c:pt idx="9197">
                  <c:v>91.98</c:v>
                </c:pt>
                <c:pt idx="9198">
                  <c:v>91.99</c:v>
                </c:pt>
                <c:pt idx="9199">
                  <c:v>92</c:v>
                </c:pt>
                <c:pt idx="9200">
                  <c:v>92.01</c:v>
                </c:pt>
                <c:pt idx="9201">
                  <c:v>92.02</c:v>
                </c:pt>
                <c:pt idx="9202">
                  <c:v>92.03</c:v>
                </c:pt>
                <c:pt idx="9203">
                  <c:v>92.04</c:v>
                </c:pt>
                <c:pt idx="9204">
                  <c:v>92.05</c:v>
                </c:pt>
                <c:pt idx="9205">
                  <c:v>92.06</c:v>
                </c:pt>
                <c:pt idx="9206">
                  <c:v>92.070000000000007</c:v>
                </c:pt>
                <c:pt idx="9207">
                  <c:v>92.08</c:v>
                </c:pt>
                <c:pt idx="9208">
                  <c:v>92.09</c:v>
                </c:pt>
                <c:pt idx="9209">
                  <c:v>92.100000000000009</c:v>
                </c:pt>
                <c:pt idx="9210">
                  <c:v>92.11</c:v>
                </c:pt>
                <c:pt idx="9211">
                  <c:v>92.12</c:v>
                </c:pt>
                <c:pt idx="9212">
                  <c:v>92.13</c:v>
                </c:pt>
                <c:pt idx="9213">
                  <c:v>92.14</c:v>
                </c:pt>
                <c:pt idx="9214">
                  <c:v>92.15</c:v>
                </c:pt>
                <c:pt idx="9215">
                  <c:v>92.16</c:v>
                </c:pt>
                <c:pt idx="9216">
                  <c:v>92.17</c:v>
                </c:pt>
                <c:pt idx="9217">
                  <c:v>92.18</c:v>
                </c:pt>
                <c:pt idx="9218">
                  <c:v>92.19</c:v>
                </c:pt>
                <c:pt idx="9219">
                  <c:v>92.2</c:v>
                </c:pt>
                <c:pt idx="9220">
                  <c:v>92.210000000000008</c:v>
                </c:pt>
                <c:pt idx="9221">
                  <c:v>92.22</c:v>
                </c:pt>
                <c:pt idx="9222">
                  <c:v>92.23</c:v>
                </c:pt>
                <c:pt idx="9223">
                  <c:v>92.24</c:v>
                </c:pt>
                <c:pt idx="9224">
                  <c:v>92.25</c:v>
                </c:pt>
                <c:pt idx="9225">
                  <c:v>92.26</c:v>
                </c:pt>
                <c:pt idx="9226">
                  <c:v>92.27</c:v>
                </c:pt>
                <c:pt idx="9227">
                  <c:v>92.28</c:v>
                </c:pt>
                <c:pt idx="9228">
                  <c:v>92.29</c:v>
                </c:pt>
                <c:pt idx="9229">
                  <c:v>92.3</c:v>
                </c:pt>
                <c:pt idx="9230">
                  <c:v>92.31</c:v>
                </c:pt>
                <c:pt idx="9231">
                  <c:v>92.320000000000007</c:v>
                </c:pt>
                <c:pt idx="9232">
                  <c:v>92.33</c:v>
                </c:pt>
                <c:pt idx="9233">
                  <c:v>92.34</c:v>
                </c:pt>
                <c:pt idx="9234">
                  <c:v>92.350000000000009</c:v>
                </c:pt>
                <c:pt idx="9235">
                  <c:v>92.36</c:v>
                </c:pt>
                <c:pt idx="9236">
                  <c:v>92.37</c:v>
                </c:pt>
                <c:pt idx="9237">
                  <c:v>92.38</c:v>
                </c:pt>
                <c:pt idx="9238">
                  <c:v>92.39</c:v>
                </c:pt>
                <c:pt idx="9239">
                  <c:v>92.4</c:v>
                </c:pt>
                <c:pt idx="9240">
                  <c:v>92.41</c:v>
                </c:pt>
                <c:pt idx="9241">
                  <c:v>92.42</c:v>
                </c:pt>
                <c:pt idx="9242">
                  <c:v>92.43</c:v>
                </c:pt>
                <c:pt idx="9243">
                  <c:v>92.44</c:v>
                </c:pt>
                <c:pt idx="9244">
                  <c:v>92.45</c:v>
                </c:pt>
                <c:pt idx="9245">
                  <c:v>92.460000000000008</c:v>
                </c:pt>
                <c:pt idx="9246">
                  <c:v>92.47</c:v>
                </c:pt>
                <c:pt idx="9247">
                  <c:v>92.48</c:v>
                </c:pt>
                <c:pt idx="9248">
                  <c:v>92.49</c:v>
                </c:pt>
                <c:pt idx="9249">
                  <c:v>92.5</c:v>
                </c:pt>
                <c:pt idx="9250">
                  <c:v>92.51</c:v>
                </c:pt>
                <c:pt idx="9251">
                  <c:v>92.52</c:v>
                </c:pt>
                <c:pt idx="9252">
                  <c:v>92.53</c:v>
                </c:pt>
                <c:pt idx="9253">
                  <c:v>92.54</c:v>
                </c:pt>
                <c:pt idx="9254">
                  <c:v>92.55</c:v>
                </c:pt>
                <c:pt idx="9255">
                  <c:v>92.56</c:v>
                </c:pt>
                <c:pt idx="9256">
                  <c:v>92.570000000000007</c:v>
                </c:pt>
                <c:pt idx="9257">
                  <c:v>92.58</c:v>
                </c:pt>
                <c:pt idx="9258">
                  <c:v>92.59</c:v>
                </c:pt>
                <c:pt idx="9259">
                  <c:v>92.600000000000009</c:v>
                </c:pt>
                <c:pt idx="9260">
                  <c:v>92.61</c:v>
                </c:pt>
                <c:pt idx="9261">
                  <c:v>92.62</c:v>
                </c:pt>
                <c:pt idx="9262">
                  <c:v>92.63</c:v>
                </c:pt>
                <c:pt idx="9263">
                  <c:v>92.64</c:v>
                </c:pt>
                <c:pt idx="9264">
                  <c:v>92.65</c:v>
                </c:pt>
                <c:pt idx="9265">
                  <c:v>92.66</c:v>
                </c:pt>
                <c:pt idx="9266">
                  <c:v>92.67</c:v>
                </c:pt>
                <c:pt idx="9267">
                  <c:v>92.68</c:v>
                </c:pt>
                <c:pt idx="9268">
                  <c:v>92.69</c:v>
                </c:pt>
                <c:pt idx="9269">
                  <c:v>92.7</c:v>
                </c:pt>
                <c:pt idx="9270">
                  <c:v>92.710000000000008</c:v>
                </c:pt>
                <c:pt idx="9271">
                  <c:v>92.72</c:v>
                </c:pt>
                <c:pt idx="9272">
                  <c:v>92.73</c:v>
                </c:pt>
                <c:pt idx="9273">
                  <c:v>92.74</c:v>
                </c:pt>
                <c:pt idx="9274">
                  <c:v>92.75</c:v>
                </c:pt>
                <c:pt idx="9275">
                  <c:v>92.76</c:v>
                </c:pt>
                <c:pt idx="9276">
                  <c:v>92.77</c:v>
                </c:pt>
                <c:pt idx="9277">
                  <c:v>92.78</c:v>
                </c:pt>
                <c:pt idx="9278">
                  <c:v>92.79</c:v>
                </c:pt>
                <c:pt idx="9279">
                  <c:v>92.8</c:v>
                </c:pt>
                <c:pt idx="9280">
                  <c:v>92.81</c:v>
                </c:pt>
                <c:pt idx="9281">
                  <c:v>92.820000000000007</c:v>
                </c:pt>
                <c:pt idx="9282">
                  <c:v>92.83</c:v>
                </c:pt>
                <c:pt idx="9283">
                  <c:v>92.84</c:v>
                </c:pt>
                <c:pt idx="9284">
                  <c:v>92.850000000000009</c:v>
                </c:pt>
                <c:pt idx="9285">
                  <c:v>92.86</c:v>
                </c:pt>
                <c:pt idx="9286">
                  <c:v>92.87</c:v>
                </c:pt>
                <c:pt idx="9287">
                  <c:v>92.88</c:v>
                </c:pt>
                <c:pt idx="9288">
                  <c:v>92.89</c:v>
                </c:pt>
                <c:pt idx="9289">
                  <c:v>92.9</c:v>
                </c:pt>
                <c:pt idx="9290">
                  <c:v>92.91</c:v>
                </c:pt>
                <c:pt idx="9291">
                  <c:v>92.92</c:v>
                </c:pt>
                <c:pt idx="9292">
                  <c:v>92.93</c:v>
                </c:pt>
                <c:pt idx="9293">
                  <c:v>92.94</c:v>
                </c:pt>
                <c:pt idx="9294">
                  <c:v>92.95</c:v>
                </c:pt>
                <c:pt idx="9295">
                  <c:v>92.960000000000008</c:v>
                </c:pt>
                <c:pt idx="9296">
                  <c:v>92.97</c:v>
                </c:pt>
                <c:pt idx="9297">
                  <c:v>92.98</c:v>
                </c:pt>
                <c:pt idx="9298">
                  <c:v>92.99</c:v>
                </c:pt>
                <c:pt idx="9299">
                  <c:v>93</c:v>
                </c:pt>
                <c:pt idx="9300">
                  <c:v>93.01</c:v>
                </c:pt>
                <c:pt idx="9301">
                  <c:v>93.02</c:v>
                </c:pt>
                <c:pt idx="9302">
                  <c:v>93.03</c:v>
                </c:pt>
                <c:pt idx="9303">
                  <c:v>93.04</c:v>
                </c:pt>
                <c:pt idx="9304">
                  <c:v>93.05</c:v>
                </c:pt>
                <c:pt idx="9305">
                  <c:v>93.06</c:v>
                </c:pt>
                <c:pt idx="9306">
                  <c:v>93.070000000000007</c:v>
                </c:pt>
                <c:pt idx="9307">
                  <c:v>93.08</c:v>
                </c:pt>
                <c:pt idx="9308">
                  <c:v>93.09</c:v>
                </c:pt>
                <c:pt idx="9309">
                  <c:v>93.100000000000009</c:v>
                </c:pt>
                <c:pt idx="9310">
                  <c:v>93.11</c:v>
                </c:pt>
                <c:pt idx="9311">
                  <c:v>93.12</c:v>
                </c:pt>
                <c:pt idx="9312">
                  <c:v>93.13</c:v>
                </c:pt>
                <c:pt idx="9313">
                  <c:v>93.14</c:v>
                </c:pt>
                <c:pt idx="9314">
                  <c:v>93.15</c:v>
                </c:pt>
                <c:pt idx="9315">
                  <c:v>93.16</c:v>
                </c:pt>
                <c:pt idx="9316">
                  <c:v>93.17</c:v>
                </c:pt>
                <c:pt idx="9317">
                  <c:v>93.18</c:v>
                </c:pt>
                <c:pt idx="9318">
                  <c:v>93.19</c:v>
                </c:pt>
                <c:pt idx="9319">
                  <c:v>93.2</c:v>
                </c:pt>
                <c:pt idx="9320">
                  <c:v>93.210000000000008</c:v>
                </c:pt>
                <c:pt idx="9321">
                  <c:v>93.22</c:v>
                </c:pt>
                <c:pt idx="9322">
                  <c:v>93.23</c:v>
                </c:pt>
                <c:pt idx="9323">
                  <c:v>93.24</c:v>
                </c:pt>
                <c:pt idx="9324">
                  <c:v>93.25</c:v>
                </c:pt>
                <c:pt idx="9325">
                  <c:v>93.26</c:v>
                </c:pt>
                <c:pt idx="9326">
                  <c:v>93.27</c:v>
                </c:pt>
                <c:pt idx="9327">
                  <c:v>93.28</c:v>
                </c:pt>
                <c:pt idx="9328">
                  <c:v>93.29</c:v>
                </c:pt>
                <c:pt idx="9329">
                  <c:v>93.3</c:v>
                </c:pt>
                <c:pt idx="9330">
                  <c:v>93.31</c:v>
                </c:pt>
                <c:pt idx="9331">
                  <c:v>93.320000000000007</c:v>
                </c:pt>
                <c:pt idx="9332">
                  <c:v>93.33</c:v>
                </c:pt>
                <c:pt idx="9333">
                  <c:v>93.34</c:v>
                </c:pt>
                <c:pt idx="9334">
                  <c:v>93.350000000000009</c:v>
                </c:pt>
                <c:pt idx="9335">
                  <c:v>93.36</c:v>
                </c:pt>
                <c:pt idx="9336">
                  <c:v>93.37</c:v>
                </c:pt>
                <c:pt idx="9337">
                  <c:v>93.38</c:v>
                </c:pt>
                <c:pt idx="9338">
                  <c:v>93.39</c:v>
                </c:pt>
                <c:pt idx="9339">
                  <c:v>93.4</c:v>
                </c:pt>
                <c:pt idx="9340">
                  <c:v>93.41</c:v>
                </c:pt>
                <c:pt idx="9341">
                  <c:v>93.42</c:v>
                </c:pt>
                <c:pt idx="9342">
                  <c:v>93.43</c:v>
                </c:pt>
                <c:pt idx="9343">
                  <c:v>93.44</c:v>
                </c:pt>
                <c:pt idx="9344">
                  <c:v>93.45</c:v>
                </c:pt>
                <c:pt idx="9345">
                  <c:v>93.460000000000008</c:v>
                </c:pt>
                <c:pt idx="9346">
                  <c:v>93.47</c:v>
                </c:pt>
                <c:pt idx="9347">
                  <c:v>93.48</c:v>
                </c:pt>
                <c:pt idx="9348">
                  <c:v>93.49</c:v>
                </c:pt>
                <c:pt idx="9349">
                  <c:v>93.5</c:v>
                </c:pt>
                <c:pt idx="9350">
                  <c:v>93.51</c:v>
                </c:pt>
                <c:pt idx="9351">
                  <c:v>93.52</c:v>
                </c:pt>
                <c:pt idx="9352">
                  <c:v>93.53</c:v>
                </c:pt>
                <c:pt idx="9353">
                  <c:v>93.54</c:v>
                </c:pt>
                <c:pt idx="9354">
                  <c:v>93.55</c:v>
                </c:pt>
                <c:pt idx="9355">
                  <c:v>93.56</c:v>
                </c:pt>
                <c:pt idx="9356">
                  <c:v>93.570000000000007</c:v>
                </c:pt>
                <c:pt idx="9357">
                  <c:v>93.58</c:v>
                </c:pt>
                <c:pt idx="9358">
                  <c:v>93.59</c:v>
                </c:pt>
                <c:pt idx="9359">
                  <c:v>93.600000000000009</c:v>
                </c:pt>
                <c:pt idx="9360">
                  <c:v>93.61</c:v>
                </c:pt>
                <c:pt idx="9361">
                  <c:v>93.62</c:v>
                </c:pt>
                <c:pt idx="9362">
                  <c:v>93.63</c:v>
                </c:pt>
                <c:pt idx="9363">
                  <c:v>93.64</c:v>
                </c:pt>
                <c:pt idx="9364">
                  <c:v>93.65</c:v>
                </c:pt>
                <c:pt idx="9365">
                  <c:v>93.66</c:v>
                </c:pt>
                <c:pt idx="9366">
                  <c:v>93.67</c:v>
                </c:pt>
                <c:pt idx="9367">
                  <c:v>93.68</c:v>
                </c:pt>
                <c:pt idx="9368">
                  <c:v>93.69</c:v>
                </c:pt>
                <c:pt idx="9369">
                  <c:v>93.7</c:v>
                </c:pt>
                <c:pt idx="9370">
                  <c:v>93.710000000000008</c:v>
                </c:pt>
                <c:pt idx="9371">
                  <c:v>93.72</c:v>
                </c:pt>
                <c:pt idx="9372">
                  <c:v>93.73</c:v>
                </c:pt>
                <c:pt idx="9373">
                  <c:v>93.74</c:v>
                </c:pt>
                <c:pt idx="9374">
                  <c:v>93.75</c:v>
                </c:pt>
                <c:pt idx="9375">
                  <c:v>93.76</c:v>
                </c:pt>
                <c:pt idx="9376">
                  <c:v>93.77</c:v>
                </c:pt>
                <c:pt idx="9377">
                  <c:v>93.78</c:v>
                </c:pt>
                <c:pt idx="9378">
                  <c:v>93.79</c:v>
                </c:pt>
                <c:pt idx="9379">
                  <c:v>93.8</c:v>
                </c:pt>
                <c:pt idx="9380">
                  <c:v>93.81</c:v>
                </c:pt>
                <c:pt idx="9381">
                  <c:v>93.820000000000007</c:v>
                </c:pt>
                <c:pt idx="9382">
                  <c:v>93.83</c:v>
                </c:pt>
                <c:pt idx="9383">
                  <c:v>93.84</c:v>
                </c:pt>
                <c:pt idx="9384">
                  <c:v>93.850000000000009</c:v>
                </c:pt>
                <c:pt idx="9385">
                  <c:v>93.86</c:v>
                </c:pt>
                <c:pt idx="9386">
                  <c:v>93.87</c:v>
                </c:pt>
                <c:pt idx="9387">
                  <c:v>93.88</c:v>
                </c:pt>
                <c:pt idx="9388">
                  <c:v>93.89</c:v>
                </c:pt>
                <c:pt idx="9389">
                  <c:v>93.9</c:v>
                </c:pt>
                <c:pt idx="9390">
                  <c:v>93.91</c:v>
                </c:pt>
                <c:pt idx="9391">
                  <c:v>93.92</c:v>
                </c:pt>
                <c:pt idx="9392">
                  <c:v>93.93</c:v>
                </c:pt>
                <c:pt idx="9393">
                  <c:v>93.94</c:v>
                </c:pt>
                <c:pt idx="9394">
                  <c:v>93.95</c:v>
                </c:pt>
                <c:pt idx="9395">
                  <c:v>93.960000000000008</c:v>
                </c:pt>
                <c:pt idx="9396">
                  <c:v>93.97</c:v>
                </c:pt>
                <c:pt idx="9397">
                  <c:v>93.98</c:v>
                </c:pt>
                <c:pt idx="9398">
                  <c:v>93.99</c:v>
                </c:pt>
                <c:pt idx="9399">
                  <c:v>94</c:v>
                </c:pt>
                <c:pt idx="9400">
                  <c:v>94.01</c:v>
                </c:pt>
                <c:pt idx="9401">
                  <c:v>94.02</c:v>
                </c:pt>
                <c:pt idx="9402">
                  <c:v>94.03</c:v>
                </c:pt>
                <c:pt idx="9403">
                  <c:v>94.04</c:v>
                </c:pt>
                <c:pt idx="9404">
                  <c:v>94.05</c:v>
                </c:pt>
                <c:pt idx="9405">
                  <c:v>94.06</c:v>
                </c:pt>
                <c:pt idx="9406">
                  <c:v>94.070000000000007</c:v>
                </c:pt>
                <c:pt idx="9407">
                  <c:v>94.08</c:v>
                </c:pt>
                <c:pt idx="9408">
                  <c:v>94.09</c:v>
                </c:pt>
                <c:pt idx="9409">
                  <c:v>94.100000000000009</c:v>
                </c:pt>
                <c:pt idx="9410">
                  <c:v>94.11</c:v>
                </c:pt>
                <c:pt idx="9411">
                  <c:v>94.12</c:v>
                </c:pt>
                <c:pt idx="9412">
                  <c:v>94.13</c:v>
                </c:pt>
                <c:pt idx="9413">
                  <c:v>94.14</c:v>
                </c:pt>
                <c:pt idx="9414">
                  <c:v>94.15</c:v>
                </c:pt>
                <c:pt idx="9415">
                  <c:v>94.16</c:v>
                </c:pt>
                <c:pt idx="9416">
                  <c:v>94.17</c:v>
                </c:pt>
                <c:pt idx="9417">
                  <c:v>94.18</c:v>
                </c:pt>
                <c:pt idx="9418">
                  <c:v>94.19</c:v>
                </c:pt>
                <c:pt idx="9419">
                  <c:v>94.2</c:v>
                </c:pt>
                <c:pt idx="9420">
                  <c:v>94.210000000000008</c:v>
                </c:pt>
                <c:pt idx="9421">
                  <c:v>94.22</c:v>
                </c:pt>
                <c:pt idx="9422">
                  <c:v>94.23</c:v>
                </c:pt>
                <c:pt idx="9423">
                  <c:v>94.24</c:v>
                </c:pt>
                <c:pt idx="9424">
                  <c:v>94.25</c:v>
                </c:pt>
                <c:pt idx="9425">
                  <c:v>94.26</c:v>
                </c:pt>
                <c:pt idx="9426">
                  <c:v>94.27</c:v>
                </c:pt>
                <c:pt idx="9427">
                  <c:v>94.28</c:v>
                </c:pt>
                <c:pt idx="9428">
                  <c:v>94.29</c:v>
                </c:pt>
                <c:pt idx="9429">
                  <c:v>94.3</c:v>
                </c:pt>
                <c:pt idx="9430">
                  <c:v>94.31</c:v>
                </c:pt>
                <c:pt idx="9431">
                  <c:v>94.320000000000007</c:v>
                </c:pt>
                <c:pt idx="9432">
                  <c:v>94.33</c:v>
                </c:pt>
                <c:pt idx="9433">
                  <c:v>94.34</c:v>
                </c:pt>
                <c:pt idx="9434">
                  <c:v>94.350000000000009</c:v>
                </c:pt>
                <c:pt idx="9435">
                  <c:v>94.36</c:v>
                </c:pt>
                <c:pt idx="9436">
                  <c:v>94.37</c:v>
                </c:pt>
                <c:pt idx="9437">
                  <c:v>94.38</c:v>
                </c:pt>
                <c:pt idx="9438">
                  <c:v>94.39</c:v>
                </c:pt>
                <c:pt idx="9439">
                  <c:v>94.4</c:v>
                </c:pt>
                <c:pt idx="9440">
                  <c:v>94.41</c:v>
                </c:pt>
                <c:pt idx="9441">
                  <c:v>94.42</c:v>
                </c:pt>
                <c:pt idx="9442">
                  <c:v>94.43</c:v>
                </c:pt>
                <c:pt idx="9443">
                  <c:v>94.44</c:v>
                </c:pt>
                <c:pt idx="9444">
                  <c:v>94.45</c:v>
                </c:pt>
                <c:pt idx="9445">
                  <c:v>94.460000000000008</c:v>
                </c:pt>
                <c:pt idx="9446">
                  <c:v>94.47</c:v>
                </c:pt>
                <c:pt idx="9447">
                  <c:v>94.48</c:v>
                </c:pt>
                <c:pt idx="9448">
                  <c:v>94.49</c:v>
                </c:pt>
                <c:pt idx="9449">
                  <c:v>94.5</c:v>
                </c:pt>
                <c:pt idx="9450">
                  <c:v>94.51</c:v>
                </c:pt>
                <c:pt idx="9451">
                  <c:v>94.52</c:v>
                </c:pt>
                <c:pt idx="9452">
                  <c:v>94.53</c:v>
                </c:pt>
                <c:pt idx="9453">
                  <c:v>94.54</c:v>
                </c:pt>
                <c:pt idx="9454">
                  <c:v>94.55</c:v>
                </c:pt>
                <c:pt idx="9455">
                  <c:v>94.56</c:v>
                </c:pt>
                <c:pt idx="9456">
                  <c:v>94.570000000000007</c:v>
                </c:pt>
                <c:pt idx="9457">
                  <c:v>94.58</c:v>
                </c:pt>
                <c:pt idx="9458">
                  <c:v>94.59</c:v>
                </c:pt>
                <c:pt idx="9459">
                  <c:v>94.600000000000009</c:v>
                </c:pt>
                <c:pt idx="9460">
                  <c:v>94.61</c:v>
                </c:pt>
                <c:pt idx="9461">
                  <c:v>94.62</c:v>
                </c:pt>
                <c:pt idx="9462">
                  <c:v>94.63</c:v>
                </c:pt>
                <c:pt idx="9463">
                  <c:v>94.64</c:v>
                </c:pt>
                <c:pt idx="9464">
                  <c:v>94.65</c:v>
                </c:pt>
                <c:pt idx="9465">
                  <c:v>94.66</c:v>
                </c:pt>
                <c:pt idx="9466">
                  <c:v>94.67</c:v>
                </c:pt>
                <c:pt idx="9467">
                  <c:v>94.68</c:v>
                </c:pt>
                <c:pt idx="9468">
                  <c:v>94.69</c:v>
                </c:pt>
                <c:pt idx="9469">
                  <c:v>94.7</c:v>
                </c:pt>
                <c:pt idx="9470">
                  <c:v>94.710000000000008</c:v>
                </c:pt>
                <c:pt idx="9471">
                  <c:v>94.72</c:v>
                </c:pt>
                <c:pt idx="9472">
                  <c:v>94.73</c:v>
                </c:pt>
                <c:pt idx="9473">
                  <c:v>94.74</c:v>
                </c:pt>
                <c:pt idx="9474">
                  <c:v>94.75</c:v>
                </c:pt>
                <c:pt idx="9475">
                  <c:v>94.76</c:v>
                </c:pt>
                <c:pt idx="9476">
                  <c:v>94.77</c:v>
                </c:pt>
                <c:pt idx="9477">
                  <c:v>94.78</c:v>
                </c:pt>
                <c:pt idx="9478">
                  <c:v>94.79</c:v>
                </c:pt>
                <c:pt idx="9479">
                  <c:v>94.8</c:v>
                </c:pt>
                <c:pt idx="9480">
                  <c:v>94.81</c:v>
                </c:pt>
                <c:pt idx="9481">
                  <c:v>94.820000000000007</c:v>
                </c:pt>
                <c:pt idx="9482">
                  <c:v>94.83</c:v>
                </c:pt>
                <c:pt idx="9483">
                  <c:v>94.84</c:v>
                </c:pt>
                <c:pt idx="9484">
                  <c:v>94.850000000000009</c:v>
                </c:pt>
                <c:pt idx="9485">
                  <c:v>94.86</c:v>
                </c:pt>
                <c:pt idx="9486">
                  <c:v>94.87</c:v>
                </c:pt>
                <c:pt idx="9487">
                  <c:v>94.88</c:v>
                </c:pt>
                <c:pt idx="9488">
                  <c:v>94.89</c:v>
                </c:pt>
                <c:pt idx="9489">
                  <c:v>94.9</c:v>
                </c:pt>
                <c:pt idx="9490">
                  <c:v>94.91</c:v>
                </c:pt>
                <c:pt idx="9491">
                  <c:v>94.92</c:v>
                </c:pt>
                <c:pt idx="9492">
                  <c:v>94.93</c:v>
                </c:pt>
                <c:pt idx="9493">
                  <c:v>94.94</c:v>
                </c:pt>
                <c:pt idx="9494">
                  <c:v>94.95</c:v>
                </c:pt>
                <c:pt idx="9495">
                  <c:v>94.960000000000008</c:v>
                </c:pt>
                <c:pt idx="9496">
                  <c:v>94.97</c:v>
                </c:pt>
                <c:pt idx="9497">
                  <c:v>94.98</c:v>
                </c:pt>
                <c:pt idx="9498">
                  <c:v>94.99</c:v>
                </c:pt>
                <c:pt idx="9499">
                  <c:v>95</c:v>
                </c:pt>
                <c:pt idx="9500">
                  <c:v>95.01</c:v>
                </c:pt>
                <c:pt idx="9501">
                  <c:v>95.02</c:v>
                </c:pt>
                <c:pt idx="9502">
                  <c:v>95.03</c:v>
                </c:pt>
                <c:pt idx="9503">
                  <c:v>95.04</c:v>
                </c:pt>
                <c:pt idx="9504">
                  <c:v>95.05</c:v>
                </c:pt>
                <c:pt idx="9505">
                  <c:v>95.06</c:v>
                </c:pt>
                <c:pt idx="9506">
                  <c:v>95.070000000000007</c:v>
                </c:pt>
                <c:pt idx="9507">
                  <c:v>95.08</c:v>
                </c:pt>
                <c:pt idx="9508">
                  <c:v>95.09</c:v>
                </c:pt>
                <c:pt idx="9509">
                  <c:v>95.100000000000009</c:v>
                </c:pt>
                <c:pt idx="9510">
                  <c:v>95.11</c:v>
                </c:pt>
                <c:pt idx="9511">
                  <c:v>95.12</c:v>
                </c:pt>
                <c:pt idx="9512">
                  <c:v>95.13</c:v>
                </c:pt>
                <c:pt idx="9513">
                  <c:v>95.14</c:v>
                </c:pt>
                <c:pt idx="9514">
                  <c:v>95.15</c:v>
                </c:pt>
                <c:pt idx="9515">
                  <c:v>95.16</c:v>
                </c:pt>
                <c:pt idx="9516">
                  <c:v>95.17</c:v>
                </c:pt>
                <c:pt idx="9517">
                  <c:v>95.18</c:v>
                </c:pt>
                <c:pt idx="9518">
                  <c:v>95.19</c:v>
                </c:pt>
                <c:pt idx="9519">
                  <c:v>95.2</c:v>
                </c:pt>
                <c:pt idx="9520">
                  <c:v>95.210000000000008</c:v>
                </c:pt>
                <c:pt idx="9521">
                  <c:v>95.22</c:v>
                </c:pt>
                <c:pt idx="9522">
                  <c:v>95.23</c:v>
                </c:pt>
                <c:pt idx="9523">
                  <c:v>95.24</c:v>
                </c:pt>
                <c:pt idx="9524">
                  <c:v>95.25</c:v>
                </c:pt>
                <c:pt idx="9525">
                  <c:v>95.26</c:v>
                </c:pt>
                <c:pt idx="9526">
                  <c:v>95.27</c:v>
                </c:pt>
                <c:pt idx="9527">
                  <c:v>95.28</c:v>
                </c:pt>
                <c:pt idx="9528">
                  <c:v>95.29</c:v>
                </c:pt>
                <c:pt idx="9529">
                  <c:v>95.3</c:v>
                </c:pt>
                <c:pt idx="9530">
                  <c:v>95.31</c:v>
                </c:pt>
                <c:pt idx="9531">
                  <c:v>95.320000000000007</c:v>
                </c:pt>
                <c:pt idx="9532">
                  <c:v>95.33</c:v>
                </c:pt>
                <c:pt idx="9533">
                  <c:v>95.34</c:v>
                </c:pt>
                <c:pt idx="9534">
                  <c:v>95.350000000000009</c:v>
                </c:pt>
                <c:pt idx="9535">
                  <c:v>95.36</c:v>
                </c:pt>
                <c:pt idx="9536">
                  <c:v>95.37</c:v>
                </c:pt>
                <c:pt idx="9537">
                  <c:v>95.38</c:v>
                </c:pt>
                <c:pt idx="9538">
                  <c:v>95.39</c:v>
                </c:pt>
                <c:pt idx="9539">
                  <c:v>95.4</c:v>
                </c:pt>
                <c:pt idx="9540">
                  <c:v>95.41</c:v>
                </c:pt>
                <c:pt idx="9541">
                  <c:v>95.42</c:v>
                </c:pt>
                <c:pt idx="9542">
                  <c:v>95.43</c:v>
                </c:pt>
                <c:pt idx="9543">
                  <c:v>95.44</c:v>
                </c:pt>
                <c:pt idx="9544">
                  <c:v>95.45</c:v>
                </c:pt>
                <c:pt idx="9545">
                  <c:v>95.460000000000008</c:v>
                </c:pt>
                <c:pt idx="9546">
                  <c:v>95.47</c:v>
                </c:pt>
                <c:pt idx="9547">
                  <c:v>95.48</c:v>
                </c:pt>
                <c:pt idx="9548">
                  <c:v>95.490000000000009</c:v>
                </c:pt>
                <c:pt idx="9549">
                  <c:v>95.5</c:v>
                </c:pt>
                <c:pt idx="9550">
                  <c:v>95.51</c:v>
                </c:pt>
                <c:pt idx="9551">
                  <c:v>95.52</c:v>
                </c:pt>
                <c:pt idx="9552">
                  <c:v>95.53</c:v>
                </c:pt>
                <c:pt idx="9553">
                  <c:v>95.54</c:v>
                </c:pt>
                <c:pt idx="9554">
                  <c:v>95.55</c:v>
                </c:pt>
                <c:pt idx="9555">
                  <c:v>95.56</c:v>
                </c:pt>
                <c:pt idx="9556">
                  <c:v>95.570000000000007</c:v>
                </c:pt>
                <c:pt idx="9557">
                  <c:v>95.58</c:v>
                </c:pt>
                <c:pt idx="9558">
                  <c:v>95.59</c:v>
                </c:pt>
                <c:pt idx="9559">
                  <c:v>95.600000000000009</c:v>
                </c:pt>
                <c:pt idx="9560">
                  <c:v>95.61</c:v>
                </c:pt>
                <c:pt idx="9561">
                  <c:v>95.62</c:v>
                </c:pt>
                <c:pt idx="9562">
                  <c:v>95.63</c:v>
                </c:pt>
                <c:pt idx="9563">
                  <c:v>95.64</c:v>
                </c:pt>
                <c:pt idx="9564">
                  <c:v>95.65</c:v>
                </c:pt>
                <c:pt idx="9565">
                  <c:v>95.66</c:v>
                </c:pt>
                <c:pt idx="9566">
                  <c:v>95.67</c:v>
                </c:pt>
                <c:pt idx="9567">
                  <c:v>95.68</c:v>
                </c:pt>
                <c:pt idx="9568">
                  <c:v>95.69</c:v>
                </c:pt>
                <c:pt idx="9569">
                  <c:v>95.7</c:v>
                </c:pt>
                <c:pt idx="9570">
                  <c:v>95.710000000000008</c:v>
                </c:pt>
                <c:pt idx="9571">
                  <c:v>95.72</c:v>
                </c:pt>
                <c:pt idx="9572">
                  <c:v>95.73</c:v>
                </c:pt>
                <c:pt idx="9573">
                  <c:v>95.740000000000009</c:v>
                </c:pt>
                <c:pt idx="9574">
                  <c:v>95.75</c:v>
                </c:pt>
                <c:pt idx="9575">
                  <c:v>95.76</c:v>
                </c:pt>
                <c:pt idx="9576">
                  <c:v>95.77</c:v>
                </c:pt>
                <c:pt idx="9577">
                  <c:v>95.78</c:v>
                </c:pt>
                <c:pt idx="9578">
                  <c:v>95.79</c:v>
                </c:pt>
                <c:pt idx="9579">
                  <c:v>95.8</c:v>
                </c:pt>
                <c:pt idx="9580">
                  <c:v>95.81</c:v>
                </c:pt>
                <c:pt idx="9581">
                  <c:v>95.820000000000007</c:v>
                </c:pt>
                <c:pt idx="9582">
                  <c:v>95.83</c:v>
                </c:pt>
                <c:pt idx="9583">
                  <c:v>95.84</c:v>
                </c:pt>
                <c:pt idx="9584">
                  <c:v>95.850000000000009</c:v>
                </c:pt>
                <c:pt idx="9585">
                  <c:v>95.86</c:v>
                </c:pt>
                <c:pt idx="9586">
                  <c:v>95.87</c:v>
                </c:pt>
                <c:pt idx="9587">
                  <c:v>95.88</c:v>
                </c:pt>
                <c:pt idx="9588">
                  <c:v>95.89</c:v>
                </c:pt>
                <c:pt idx="9589">
                  <c:v>95.9</c:v>
                </c:pt>
                <c:pt idx="9590">
                  <c:v>95.91</c:v>
                </c:pt>
                <c:pt idx="9591">
                  <c:v>95.92</c:v>
                </c:pt>
                <c:pt idx="9592">
                  <c:v>95.93</c:v>
                </c:pt>
                <c:pt idx="9593">
                  <c:v>95.94</c:v>
                </c:pt>
                <c:pt idx="9594">
                  <c:v>95.95</c:v>
                </c:pt>
                <c:pt idx="9595">
                  <c:v>95.960000000000008</c:v>
                </c:pt>
                <c:pt idx="9596">
                  <c:v>95.97</c:v>
                </c:pt>
                <c:pt idx="9597">
                  <c:v>95.98</c:v>
                </c:pt>
                <c:pt idx="9598">
                  <c:v>95.990000000000009</c:v>
                </c:pt>
                <c:pt idx="9599">
                  <c:v>96</c:v>
                </c:pt>
                <c:pt idx="9600">
                  <c:v>96.01</c:v>
                </c:pt>
                <c:pt idx="9601">
                  <c:v>96.02</c:v>
                </c:pt>
                <c:pt idx="9602">
                  <c:v>96.03</c:v>
                </c:pt>
                <c:pt idx="9603">
                  <c:v>96.04</c:v>
                </c:pt>
                <c:pt idx="9604">
                  <c:v>96.05</c:v>
                </c:pt>
                <c:pt idx="9605">
                  <c:v>96.06</c:v>
                </c:pt>
                <c:pt idx="9606">
                  <c:v>96.070000000000007</c:v>
                </c:pt>
                <c:pt idx="9607">
                  <c:v>96.08</c:v>
                </c:pt>
                <c:pt idx="9608">
                  <c:v>96.09</c:v>
                </c:pt>
                <c:pt idx="9609">
                  <c:v>96.100000000000009</c:v>
                </c:pt>
                <c:pt idx="9610">
                  <c:v>96.11</c:v>
                </c:pt>
                <c:pt idx="9611">
                  <c:v>96.12</c:v>
                </c:pt>
                <c:pt idx="9612">
                  <c:v>96.13</c:v>
                </c:pt>
                <c:pt idx="9613">
                  <c:v>96.14</c:v>
                </c:pt>
                <c:pt idx="9614">
                  <c:v>96.15</c:v>
                </c:pt>
                <c:pt idx="9615">
                  <c:v>96.16</c:v>
                </c:pt>
                <c:pt idx="9616">
                  <c:v>96.17</c:v>
                </c:pt>
                <c:pt idx="9617">
                  <c:v>96.18</c:v>
                </c:pt>
                <c:pt idx="9618">
                  <c:v>96.19</c:v>
                </c:pt>
                <c:pt idx="9619">
                  <c:v>96.2</c:v>
                </c:pt>
                <c:pt idx="9620">
                  <c:v>96.210000000000008</c:v>
                </c:pt>
                <c:pt idx="9621">
                  <c:v>96.22</c:v>
                </c:pt>
                <c:pt idx="9622">
                  <c:v>96.23</c:v>
                </c:pt>
                <c:pt idx="9623">
                  <c:v>96.240000000000009</c:v>
                </c:pt>
                <c:pt idx="9624">
                  <c:v>96.25</c:v>
                </c:pt>
                <c:pt idx="9625">
                  <c:v>96.26</c:v>
                </c:pt>
                <c:pt idx="9626">
                  <c:v>96.27</c:v>
                </c:pt>
                <c:pt idx="9627">
                  <c:v>96.28</c:v>
                </c:pt>
                <c:pt idx="9628">
                  <c:v>96.29</c:v>
                </c:pt>
                <c:pt idx="9629">
                  <c:v>96.3</c:v>
                </c:pt>
                <c:pt idx="9630">
                  <c:v>96.31</c:v>
                </c:pt>
                <c:pt idx="9631">
                  <c:v>96.320000000000007</c:v>
                </c:pt>
                <c:pt idx="9632">
                  <c:v>96.33</c:v>
                </c:pt>
                <c:pt idx="9633">
                  <c:v>96.34</c:v>
                </c:pt>
                <c:pt idx="9634">
                  <c:v>96.350000000000009</c:v>
                </c:pt>
                <c:pt idx="9635">
                  <c:v>96.36</c:v>
                </c:pt>
                <c:pt idx="9636">
                  <c:v>96.37</c:v>
                </c:pt>
                <c:pt idx="9637">
                  <c:v>96.38</c:v>
                </c:pt>
                <c:pt idx="9638">
                  <c:v>96.39</c:v>
                </c:pt>
                <c:pt idx="9639">
                  <c:v>96.4</c:v>
                </c:pt>
                <c:pt idx="9640">
                  <c:v>96.41</c:v>
                </c:pt>
                <c:pt idx="9641">
                  <c:v>96.42</c:v>
                </c:pt>
                <c:pt idx="9642">
                  <c:v>96.43</c:v>
                </c:pt>
                <c:pt idx="9643">
                  <c:v>96.44</c:v>
                </c:pt>
                <c:pt idx="9644">
                  <c:v>96.45</c:v>
                </c:pt>
                <c:pt idx="9645">
                  <c:v>96.460000000000008</c:v>
                </c:pt>
                <c:pt idx="9646">
                  <c:v>96.47</c:v>
                </c:pt>
                <c:pt idx="9647">
                  <c:v>96.48</c:v>
                </c:pt>
                <c:pt idx="9648">
                  <c:v>96.490000000000009</c:v>
                </c:pt>
                <c:pt idx="9649">
                  <c:v>96.5</c:v>
                </c:pt>
                <c:pt idx="9650">
                  <c:v>96.51</c:v>
                </c:pt>
                <c:pt idx="9651">
                  <c:v>96.52</c:v>
                </c:pt>
                <c:pt idx="9652">
                  <c:v>96.53</c:v>
                </c:pt>
                <c:pt idx="9653">
                  <c:v>96.54</c:v>
                </c:pt>
                <c:pt idx="9654">
                  <c:v>96.55</c:v>
                </c:pt>
                <c:pt idx="9655">
                  <c:v>96.56</c:v>
                </c:pt>
                <c:pt idx="9656">
                  <c:v>96.570000000000007</c:v>
                </c:pt>
                <c:pt idx="9657">
                  <c:v>96.58</c:v>
                </c:pt>
                <c:pt idx="9658">
                  <c:v>96.59</c:v>
                </c:pt>
                <c:pt idx="9659">
                  <c:v>96.600000000000009</c:v>
                </c:pt>
                <c:pt idx="9660">
                  <c:v>96.61</c:v>
                </c:pt>
                <c:pt idx="9661">
                  <c:v>96.62</c:v>
                </c:pt>
                <c:pt idx="9662">
                  <c:v>96.63</c:v>
                </c:pt>
                <c:pt idx="9663">
                  <c:v>96.64</c:v>
                </c:pt>
                <c:pt idx="9664">
                  <c:v>96.65</c:v>
                </c:pt>
                <c:pt idx="9665">
                  <c:v>96.66</c:v>
                </c:pt>
                <c:pt idx="9666">
                  <c:v>96.67</c:v>
                </c:pt>
                <c:pt idx="9667">
                  <c:v>96.68</c:v>
                </c:pt>
                <c:pt idx="9668">
                  <c:v>96.69</c:v>
                </c:pt>
                <c:pt idx="9669">
                  <c:v>96.7</c:v>
                </c:pt>
                <c:pt idx="9670">
                  <c:v>96.710000000000008</c:v>
                </c:pt>
                <c:pt idx="9671">
                  <c:v>96.72</c:v>
                </c:pt>
                <c:pt idx="9672">
                  <c:v>96.73</c:v>
                </c:pt>
                <c:pt idx="9673">
                  <c:v>96.740000000000009</c:v>
                </c:pt>
                <c:pt idx="9674">
                  <c:v>96.75</c:v>
                </c:pt>
                <c:pt idx="9675">
                  <c:v>96.76</c:v>
                </c:pt>
                <c:pt idx="9676">
                  <c:v>96.77</c:v>
                </c:pt>
                <c:pt idx="9677">
                  <c:v>96.78</c:v>
                </c:pt>
                <c:pt idx="9678">
                  <c:v>96.79</c:v>
                </c:pt>
                <c:pt idx="9679">
                  <c:v>96.8</c:v>
                </c:pt>
                <c:pt idx="9680">
                  <c:v>96.81</c:v>
                </c:pt>
                <c:pt idx="9681">
                  <c:v>96.820000000000007</c:v>
                </c:pt>
                <c:pt idx="9682">
                  <c:v>96.83</c:v>
                </c:pt>
                <c:pt idx="9683">
                  <c:v>96.84</c:v>
                </c:pt>
                <c:pt idx="9684">
                  <c:v>96.850000000000009</c:v>
                </c:pt>
                <c:pt idx="9685">
                  <c:v>96.86</c:v>
                </c:pt>
                <c:pt idx="9686">
                  <c:v>96.87</c:v>
                </c:pt>
                <c:pt idx="9687">
                  <c:v>96.88</c:v>
                </c:pt>
                <c:pt idx="9688">
                  <c:v>96.89</c:v>
                </c:pt>
                <c:pt idx="9689">
                  <c:v>96.9</c:v>
                </c:pt>
                <c:pt idx="9690">
                  <c:v>96.91</c:v>
                </c:pt>
                <c:pt idx="9691">
                  <c:v>96.92</c:v>
                </c:pt>
                <c:pt idx="9692">
                  <c:v>96.93</c:v>
                </c:pt>
                <c:pt idx="9693">
                  <c:v>96.94</c:v>
                </c:pt>
                <c:pt idx="9694">
                  <c:v>96.95</c:v>
                </c:pt>
                <c:pt idx="9695">
                  <c:v>96.960000000000008</c:v>
                </c:pt>
                <c:pt idx="9696">
                  <c:v>96.97</c:v>
                </c:pt>
                <c:pt idx="9697">
                  <c:v>96.98</c:v>
                </c:pt>
                <c:pt idx="9698">
                  <c:v>96.990000000000009</c:v>
                </c:pt>
                <c:pt idx="9699">
                  <c:v>97</c:v>
                </c:pt>
                <c:pt idx="9700">
                  <c:v>97.01</c:v>
                </c:pt>
                <c:pt idx="9701">
                  <c:v>97.02</c:v>
                </c:pt>
                <c:pt idx="9702">
                  <c:v>97.03</c:v>
                </c:pt>
                <c:pt idx="9703">
                  <c:v>97.04</c:v>
                </c:pt>
                <c:pt idx="9704">
                  <c:v>97.05</c:v>
                </c:pt>
                <c:pt idx="9705">
                  <c:v>97.06</c:v>
                </c:pt>
                <c:pt idx="9706">
                  <c:v>97.070000000000007</c:v>
                </c:pt>
                <c:pt idx="9707">
                  <c:v>97.08</c:v>
                </c:pt>
                <c:pt idx="9708">
                  <c:v>97.09</c:v>
                </c:pt>
                <c:pt idx="9709">
                  <c:v>97.100000000000009</c:v>
                </c:pt>
                <c:pt idx="9710">
                  <c:v>97.11</c:v>
                </c:pt>
                <c:pt idx="9711">
                  <c:v>97.12</c:v>
                </c:pt>
                <c:pt idx="9712">
                  <c:v>97.13</c:v>
                </c:pt>
                <c:pt idx="9713">
                  <c:v>97.14</c:v>
                </c:pt>
                <c:pt idx="9714">
                  <c:v>97.15</c:v>
                </c:pt>
                <c:pt idx="9715">
                  <c:v>97.16</c:v>
                </c:pt>
                <c:pt idx="9716">
                  <c:v>97.17</c:v>
                </c:pt>
                <c:pt idx="9717">
                  <c:v>97.18</c:v>
                </c:pt>
                <c:pt idx="9718">
                  <c:v>97.19</c:v>
                </c:pt>
                <c:pt idx="9719">
                  <c:v>97.2</c:v>
                </c:pt>
                <c:pt idx="9720">
                  <c:v>97.210000000000008</c:v>
                </c:pt>
                <c:pt idx="9721">
                  <c:v>97.22</c:v>
                </c:pt>
                <c:pt idx="9722">
                  <c:v>97.23</c:v>
                </c:pt>
                <c:pt idx="9723">
                  <c:v>97.240000000000009</c:v>
                </c:pt>
                <c:pt idx="9724">
                  <c:v>97.25</c:v>
                </c:pt>
                <c:pt idx="9725">
                  <c:v>97.26</c:v>
                </c:pt>
                <c:pt idx="9726">
                  <c:v>97.27</c:v>
                </c:pt>
                <c:pt idx="9727">
                  <c:v>97.28</c:v>
                </c:pt>
                <c:pt idx="9728">
                  <c:v>97.29</c:v>
                </c:pt>
                <c:pt idx="9729">
                  <c:v>97.3</c:v>
                </c:pt>
                <c:pt idx="9730">
                  <c:v>97.31</c:v>
                </c:pt>
                <c:pt idx="9731">
                  <c:v>97.320000000000007</c:v>
                </c:pt>
                <c:pt idx="9732">
                  <c:v>97.33</c:v>
                </c:pt>
                <c:pt idx="9733">
                  <c:v>97.34</c:v>
                </c:pt>
                <c:pt idx="9734">
                  <c:v>97.350000000000009</c:v>
                </c:pt>
                <c:pt idx="9735">
                  <c:v>97.36</c:v>
                </c:pt>
                <c:pt idx="9736">
                  <c:v>97.37</c:v>
                </c:pt>
                <c:pt idx="9737">
                  <c:v>97.38</c:v>
                </c:pt>
                <c:pt idx="9738">
                  <c:v>97.39</c:v>
                </c:pt>
                <c:pt idx="9739">
                  <c:v>97.4</c:v>
                </c:pt>
                <c:pt idx="9740">
                  <c:v>97.41</c:v>
                </c:pt>
                <c:pt idx="9741">
                  <c:v>97.42</c:v>
                </c:pt>
                <c:pt idx="9742">
                  <c:v>97.43</c:v>
                </c:pt>
                <c:pt idx="9743">
                  <c:v>97.44</c:v>
                </c:pt>
                <c:pt idx="9744">
                  <c:v>97.45</c:v>
                </c:pt>
                <c:pt idx="9745">
                  <c:v>97.460000000000008</c:v>
                </c:pt>
                <c:pt idx="9746">
                  <c:v>97.47</c:v>
                </c:pt>
                <c:pt idx="9747">
                  <c:v>97.48</c:v>
                </c:pt>
                <c:pt idx="9748">
                  <c:v>97.490000000000009</c:v>
                </c:pt>
                <c:pt idx="9749">
                  <c:v>97.5</c:v>
                </c:pt>
                <c:pt idx="9750">
                  <c:v>97.51</c:v>
                </c:pt>
                <c:pt idx="9751">
                  <c:v>97.52</c:v>
                </c:pt>
                <c:pt idx="9752">
                  <c:v>97.53</c:v>
                </c:pt>
                <c:pt idx="9753">
                  <c:v>97.54</c:v>
                </c:pt>
                <c:pt idx="9754">
                  <c:v>97.55</c:v>
                </c:pt>
                <c:pt idx="9755">
                  <c:v>97.56</c:v>
                </c:pt>
                <c:pt idx="9756">
                  <c:v>97.570000000000007</c:v>
                </c:pt>
                <c:pt idx="9757">
                  <c:v>97.58</c:v>
                </c:pt>
                <c:pt idx="9758">
                  <c:v>97.59</c:v>
                </c:pt>
                <c:pt idx="9759">
                  <c:v>97.600000000000009</c:v>
                </c:pt>
                <c:pt idx="9760">
                  <c:v>97.61</c:v>
                </c:pt>
                <c:pt idx="9761">
                  <c:v>97.62</c:v>
                </c:pt>
                <c:pt idx="9762">
                  <c:v>97.63</c:v>
                </c:pt>
                <c:pt idx="9763">
                  <c:v>97.64</c:v>
                </c:pt>
                <c:pt idx="9764">
                  <c:v>97.65</c:v>
                </c:pt>
                <c:pt idx="9765">
                  <c:v>97.66</c:v>
                </c:pt>
                <c:pt idx="9766">
                  <c:v>97.67</c:v>
                </c:pt>
                <c:pt idx="9767">
                  <c:v>97.68</c:v>
                </c:pt>
                <c:pt idx="9768">
                  <c:v>97.69</c:v>
                </c:pt>
                <c:pt idx="9769">
                  <c:v>97.7</c:v>
                </c:pt>
                <c:pt idx="9770">
                  <c:v>97.710000000000008</c:v>
                </c:pt>
                <c:pt idx="9771">
                  <c:v>97.72</c:v>
                </c:pt>
                <c:pt idx="9772">
                  <c:v>97.73</c:v>
                </c:pt>
                <c:pt idx="9773">
                  <c:v>97.740000000000009</c:v>
                </c:pt>
                <c:pt idx="9774">
                  <c:v>97.75</c:v>
                </c:pt>
                <c:pt idx="9775">
                  <c:v>97.76</c:v>
                </c:pt>
                <c:pt idx="9776">
                  <c:v>97.77</c:v>
                </c:pt>
                <c:pt idx="9777">
                  <c:v>97.78</c:v>
                </c:pt>
                <c:pt idx="9778">
                  <c:v>97.79</c:v>
                </c:pt>
                <c:pt idx="9779">
                  <c:v>97.8</c:v>
                </c:pt>
                <c:pt idx="9780">
                  <c:v>97.81</c:v>
                </c:pt>
                <c:pt idx="9781">
                  <c:v>97.820000000000007</c:v>
                </c:pt>
                <c:pt idx="9782">
                  <c:v>97.83</c:v>
                </c:pt>
                <c:pt idx="9783">
                  <c:v>97.84</c:v>
                </c:pt>
                <c:pt idx="9784">
                  <c:v>97.850000000000009</c:v>
                </c:pt>
                <c:pt idx="9785">
                  <c:v>97.86</c:v>
                </c:pt>
                <c:pt idx="9786">
                  <c:v>97.87</c:v>
                </c:pt>
                <c:pt idx="9787">
                  <c:v>97.88</c:v>
                </c:pt>
                <c:pt idx="9788">
                  <c:v>97.89</c:v>
                </c:pt>
                <c:pt idx="9789">
                  <c:v>97.9</c:v>
                </c:pt>
                <c:pt idx="9790">
                  <c:v>97.91</c:v>
                </c:pt>
                <c:pt idx="9791">
                  <c:v>97.92</c:v>
                </c:pt>
                <c:pt idx="9792">
                  <c:v>97.93</c:v>
                </c:pt>
                <c:pt idx="9793">
                  <c:v>97.94</c:v>
                </c:pt>
                <c:pt idx="9794">
                  <c:v>97.95</c:v>
                </c:pt>
                <c:pt idx="9795">
                  <c:v>97.960000000000008</c:v>
                </c:pt>
                <c:pt idx="9796">
                  <c:v>97.97</c:v>
                </c:pt>
                <c:pt idx="9797">
                  <c:v>97.98</c:v>
                </c:pt>
                <c:pt idx="9798">
                  <c:v>97.990000000000009</c:v>
                </c:pt>
                <c:pt idx="9799">
                  <c:v>98</c:v>
                </c:pt>
                <c:pt idx="9800">
                  <c:v>98.01</c:v>
                </c:pt>
                <c:pt idx="9801">
                  <c:v>98.02</c:v>
                </c:pt>
                <c:pt idx="9802">
                  <c:v>98.03</c:v>
                </c:pt>
                <c:pt idx="9803">
                  <c:v>98.04</c:v>
                </c:pt>
                <c:pt idx="9804">
                  <c:v>98.05</c:v>
                </c:pt>
                <c:pt idx="9805">
                  <c:v>98.06</c:v>
                </c:pt>
                <c:pt idx="9806">
                  <c:v>98.070000000000007</c:v>
                </c:pt>
                <c:pt idx="9807">
                  <c:v>98.08</c:v>
                </c:pt>
                <c:pt idx="9808">
                  <c:v>98.09</c:v>
                </c:pt>
                <c:pt idx="9809">
                  <c:v>98.100000000000009</c:v>
                </c:pt>
                <c:pt idx="9810">
                  <c:v>98.11</c:v>
                </c:pt>
                <c:pt idx="9811">
                  <c:v>98.12</c:v>
                </c:pt>
                <c:pt idx="9812">
                  <c:v>98.13</c:v>
                </c:pt>
                <c:pt idx="9813">
                  <c:v>98.14</c:v>
                </c:pt>
                <c:pt idx="9814">
                  <c:v>98.15</c:v>
                </c:pt>
                <c:pt idx="9815">
                  <c:v>98.16</c:v>
                </c:pt>
                <c:pt idx="9816">
                  <c:v>98.17</c:v>
                </c:pt>
                <c:pt idx="9817">
                  <c:v>98.18</c:v>
                </c:pt>
                <c:pt idx="9818">
                  <c:v>98.19</c:v>
                </c:pt>
                <c:pt idx="9819">
                  <c:v>98.2</c:v>
                </c:pt>
                <c:pt idx="9820">
                  <c:v>98.210000000000008</c:v>
                </c:pt>
                <c:pt idx="9821">
                  <c:v>98.22</c:v>
                </c:pt>
                <c:pt idx="9822">
                  <c:v>98.23</c:v>
                </c:pt>
                <c:pt idx="9823">
                  <c:v>98.240000000000009</c:v>
                </c:pt>
                <c:pt idx="9824">
                  <c:v>98.25</c:v>
                </c:pt>
                <c:pt idx="9825">
                  <c:v>98.26</c:v>
                </c:pt>
                <c:pt idx="9826">
                  <c:v>98.27</c:v>
                </c:pt>
                <c:pt idx="9827">
                  <c:v>98.28</c:v>
                </c:pt>
                <c:pt idx="9828">
                  <c:v>98.29</c:v>
                </c:pt>
                <c:pt idx="9829">
                  <c:v>98.3</c:v>
                </c:pt>
                <c:pt idx="9830">
                  <c:v>98.31</c:v>
                </c:pt>
                <c:pt idx="9831">
                  <c:v>98.320000000000007</c:v>
                </c:pt>
                <c:pt idx="9832">
                  <c:v>98.33</c:v>
                </c:pt>
                <c:pt idx="9833">
                  <c:v>98.34</c:v>
                </c:pt>
                <c:pt idx="9834">
                  <c:v>98.350000000000009</c:v>
                </c:pt>
                <c:pt idx="9835">
                  <c:v>98.36</c:v>
                </c:pt>
                <c:pt idx="9836">
                  <c:v>98.37</c:v>
                </c:pt>
                <c:pt idx="9837">
                  <c:v>98.38</c:v>
                </c:pt>
                <c:pt idx="9838">
                  <c:v>98.39</c:v>
                </c:pt>
                <c:pt idx="9839">
                  <c:v>98.4</c:v>
                </c:pt>
                <c:pt idx="9840">
                  <c:v>98.41</c:v>
                </c:pt>
                <c:pt idx="9841">
                  <c:v>98.42</c:v>
                </c:pt>
                <c:pt idx="9842">
                  <c:v>98.43</c:v>
                </c:pt>
                <c:pt idx="9843">
                  <c:v>98.44</c:v>
                </c:pt>
                <c:pt idx="9844">
                  <c:v>98.45</c:v>
                </c:pt>
                <c:pt idx="9845">
                  <c:v>98.460000000000008</c:v>
                </c:pt>
                <c:pt idx="9846">
                  <c:v>98.47</c:v>
                </c:pt>
                <c:pt idx="9847">
                  <c:v>98.48</c:v>
                </c:pt>
                <c:pt idx="9848">
                  <c:v>98.490000000000009</c:v>
                </c:pt>
                <c:pt idx="9849">
                  <c:v>98.5</c:v>
                </c:pt>
                <c:pt idx="9850">
                  <c:v>98.51</c:v>
                </c:pt>
                <c:pt idx="9851">
                  <c:v>98.52</c:v>
                </c:pt>
                <c:pt idx="9852">
                  <c:v>98.53</c:v>
                </c:pt>
                <c:pt idx="9853">
                  <c:v>98.54</c:v>
                </c:pt>
                <c:pt idx="9854">
                  <c:v>98.55</c:v>
                </c:pt>
                <c:pt idx="9855">
                  <c:v>98.56</c:v>
                </c:pt>
                <c:pt idx="9856">
                  <c:v>98.570000000000007</c:v>
                </c:pt>
                <c:pt idx="9857">
                  <c:v>98.58</c:v>
                </c:pt>
                <c:pt idx="9858">
                  <c:v>98.59</c:v>
                </c:pt>
                <c:pt idx="9859">
                  <c:v>98.600000000000009</c:v>
                </c:pt>
                <c:pt idx="9860">
                  <c:v>98.61</c:v>
                </c:pt>
                <c:pt idx="9861">
                  <c:v>98.62</c:v>
                </c:pt>
                <c:pt idx="9862">
                  <c:v>98.63</c:v>
                </c:pt>
                <c:pt idx="9863">
                  <c:v>98.64</c:v>
                </c:pt>
                <c:pt idx="9864">
                  <c:v>98.65</c:v>
                </c:pt>
                <c:pt idx="9865">
                  <c:v>98.66</c:v>
                </c:pt>
                <c:pt idx="9866">
                  <c:v>98.67</c:v>
                </c:pt>
                <c:pt idx="9867">
                  <c:v>98.68</c:v>
                </c:pt>
                <c:pt idx="9868">
                  <c:v>98.69</c:v>
                </c:pt>
                <c:pt idx="9869">
                  <c:v>98.7</c:v>
                </c:pt>
                <c:pt idx="9870">
                  <c:v>98.710000000000008</c:v>
                </c:pt>
                <c:pt idx="9871">
                  <c:v>98.72</c:v>
                </c:pt>
                <c:pt idx="9872">
                  <c:v>98.73</c:v>
                </c:pt>
                <c:pt idx="9873">
                  <c:v>98.740000000000009</c:v>
                </c:pt>
                <c:pt idx="9874">
                  <c:v>98.75</c:v>
                </c:pt>
                <c:pt idx="9875">
                  <c:v>98.76</c:v>
                </c:pt>
                <c:pt idx="9876">
                  <c:v>98.77</c:v>
                </c:pt>
                <c:pt idx="9877">
                  <c:v>98.78</c:v>
                </c:pt>
                <c:pt idx="9878">
                  <c:v>98.79</c:v>
                </c:pt>
                <c:pt idx="9879">
                  <c:v>98.8</c:v>
                </c:pt>
                <c:pt idx="9880">
                  <c:v>98.81</c:v>
                </c:pt>
                <c:pt idx="9881">
                  <c:v>98.820000000000007</c:v>
                </c:pt>
                <c:pt idx="9882">
                  <c:v>98.83</c:v>
                </c:pt>
                <c:pt idx="9883">
                  <c:v>98.84</c:v>
                </c:pt>
                <c:pt idx="9884">
                  <c:v>98.850000000000009</c:v>
                </c:pt>
                <c:pt idx="9885">
                  <c:v>98.86</c:v>
                </c:pt>
                <c:pt idx="9886">
                  <c:v>98.87</c:v>
                </c:pt>
                <c:pt idx="9887">
                  <c:v>98.88</c:v>
                </c:pt>
                <c:pt idx="9888">
                  <c:v>98.89</c:v>
                </c:pt>
                <c:pt idx="9889">
                  <c:v>98.9</c:v>
                </c:pt>
                <c:pt idx="9890">
                  <c:v>98.91</c:v>
                </c:pt>
                <c:pt idx="9891">
                  <c:v>98.92</c:v>
                </c:pt>
                <c:pt idx="9892">
                  <c:v>98.93</c:v>
                </c:pt>
                <c:pt idx="9893">
                  <c:v>98.94</c:v>
                </c:pt>
                <c:pt idx="9894">
                  <c:v>98.95</c:v>
                </c:pt>
                <c:pt idx="9895">
                  <c:v>98.960000000000008</c:v>
                </c:pt>
                <c:pt idx="9896">
                  <c:v>98.97</c:v>
                </c:pt>
                <c:pt idx="9897">
                  <c:v>98.98</c:v>
                </c:pt>
                <c:pt idx="9898">
                  <c:v>98.990000000000009</c:v>
                </c:pt>
                <c:pt idx="9899">
                  <c:v>99</c:v>
                </c:pt>
                <c:pt idx="9900">
                  <c:v>99.01</c:v>
                </c:pt>
                <c:pt idx="9901">
                  <c:v>99.02</c:v>
                </c:pt>
                <c:pt idx="9902">
                  <c:v>99.03</c:v>
                </c:pt>
                <c:pt idx="9903">
                  <c:v>99.04</c:v>
                </c:pt>
                <c:pt idx="9904">
                  <c:v>99.05</c:v>
                </c:pt>
                <c:pt idx="9905">
                  <c:v>99.06</c:v>
                </c:pt>
                <c:pt idx="9906">
                  <c:v>99.070000000000007</c:v>
                </c:pt>
                <c:pt idx="9907">
                  <c:v>99.08</c:v>
                </c:pt>
                <c:pt idx="9908">
                  <c:v>99.09</c:v>
                </c:pt>
                <c:pt idx="9909">
                  <c:v>99.100000000000009</c:v>
                </c:pt>
                <c:pt idx="9910">
                  <c:v>99.11</c:v>
                </c:pt>
                <c:pt idx="9911">
                  <c:v>99.12</c:v>
                </c:pt>
                <c:pt idx="9912">
                  <c:v>99.13</c:v>
                </c:pt>
                <c:pt idx="9913">
                  <c:v>99.14</c:v>
                </c:pt>
                <c:pt idx="9914">
                  <c:v>99.15</c:v>
                </c:pt>
                <c:pt idx="9915">
                  <c:v>99.16</c:v>
                </c:pt>
                <c:pt idx="9916">
                  <c:v>99.17</c:v>
                </c:pt>
                <c:pt idx="9917">
                  <c:v>99.18</c:v>
                </c:pt>
                <c:pt idx="9918">
                  <c:v>99.19</c:v>
                </c:pt>
                <c:pt idx="9919">
                  <c:v>99.2</c:v>
                </c:pt>
                <c:pt idx="9920">
                  <c:v>99.210000000000008</c:v>
                </c:pt>
                <c:pt idx="9921">
                  <c:v>99.22</c:v>
                </c:pt>
                <c:pt idx="9922">
                  <c:v>99.23</c:v>
                </c:pt>
                <c:pt idx="9923">
                  <c:v>99.240000000000009</c:v>
                </c:pt>
                <c:pt idx="9924">
                  <c:v>99.25</c:v>
                </c:pt>
                <c:pt idx="9925">
                  <c:v>99.26</c:v>
                </c:pt>
                <c:pt idx="9926">
                  <c:v>99.27</c:v>
                </c:pt>
                <c:pt idx="9927">
                  <c:v>99.28</c:v>
                </c:pt>
                <c:pt idx="9928">
                  <c:v>99.29</c:v>
                </c:pt>
                <c:pt idx="9929">
                  <c:v>99.3</c:v>
                </c:pt>
                <c:pt idx="9930">
                  <c:v>99.31</c:v>
                </c:pt>
                <c:pt idx="9931">
                  <c:v>99.320000000000007</c:v>
                </c:pt>
                <c:pt idx="9932">
                  <c:v>99.33</c:v>
                </c:pt>
                <c:pt idx="9933">
                  <c:v>99.34</c:v>
                </c:pt>
                <c:pt idx="9934">
                  <c:v>99.350000000000009</c:v>
                </c:pt>
                <c:pt idx="9935">
                  <c:v>99.36</c:v>
                </c:pt>
                <c:pt idx="9936">
                  <c:v>99.37</c:v>
                </c:pt>
                <c:pt idx="9937">
                  <c:v>99.38</c:v>
                </c:pt>
                <c:pt idx="9938">
                  <c:v>99.39</c:v>
                </c:pt>
                <c:pt idx="9939">
                  <c:v>99.4</c:v>
                </c:pt>
                <c:pt idx="9940">
                  <c:v>99.41</c:v>
                </c:pt>
                <c:pt idx="9941">
                  <c:v>99.42</c:v>
                </c:pt>
                <c:pt idx="9942">
                  <c:v>99.43</c:v>
                </c:pt>
                <c:pt idx="9943">
                  <c:v>99.44</c:v>
                </c:pt>
                <c:pt idx="9944">
                  <c:v>99.45</c:v>
                </c:pt>
                <c:pt idx="9945">
                  <c:v>99.460000000000008</c:v>
                </c:pt>
                <c:pt idx="9946">
                  <c:v>99.47</c:v>
                </c:pt>
                <c:pt idx="9947">
                  <c:v>99.48</c:v>
                </c:pt>
                <c:pt idx="9948">
                  <c:v>99.490000000000009</c:v>
                </c:pt>
                <c:pt idx="9949">
                  <c:v>99.5</c:v>
                </c:pt>
                <c:pt idx="9950">
                  <c:v>99.51</c:v>
                </c:pt>
                <c:pt idx="9951">
                  <c:v>99.52</c:v>
                </c:pt>
                <c:pt idx="9952">
                  <c:v>99.53</c:v>
                </c:pt>
                <c:pt idx="9953">
                  <c:v>99.54</c:v>
                </c:pt>
                <c:pt idx="9954">
                  <c:v>99.55</c:v>
                </c:pt>
                <c:pt idx="9955">
                  <c:v>99.56</c:v>
                </c:pt>
                <c:pt idx="9956">
                  <c:v>99.570000000000007</c:v>
                </c:pt>
                <c:pt idx="9957">
                  <c:v>99.58</c:v>
                </c:pt>
                <c:pt idx="9958">
                  <c:v>99.59</c:v>
                </c:pt>
                <c:pt idx="9959">
                  <c:v>99.600000000000009</c:v>
                </c:pt>
                <c:pt idx="9960">
                  <c:v>99.61</c:v>
                </c:pt>
                <c:pt idx="9961">
                  <c:v>99.62</c:v>
                </c:pt>
                <c:pt idx="9962">
                  <c:v>99.63</c:v>
                </c:pt>
                <c:pt idx="9963">
                  <c:v>99.64</c:v>
                </c:pt>
                <c:pt idx="9964">
                  <c:v>99.65</c:v>
                </c:pt>
                <c:pt idx="9965">
                  <c:v>99.66</c:v>
                </c:pt>
                <c:pt idx="9966">
                  <c:v>99.67</c:v>
                </c:pt>
                <c:pt idx="9967">
                  <c:v>99.68</c:v>
                </c:pt>
                <c:pt idx="9968">
                  <c:v>99.69</c:v>
                </c:pt>
                <c:pt idx="9969">
                  <c:v>99.7</c:v>
                </c:pt>
                <c:pt idx="9970">
                  <c:v>99.710000000000008</c:v>
                </c:pt>
                <c:pt idx="9971">
                  <c:v>99.72</c:v>
                </c:pt>
                <c:pt idx="9972">
                  <c:v>99.73</c:v>
                </c:pt>
                <c:pt idx="9973">
                  <c:v>99.740000000000009</c:v>
                </c:pt>
                <c:pt idx="9974">
                  <c:v>99.75</c:v>
                </c:pt>
                <c:pt idx="9975">
                  <c:v>99.76</c:v>
                </c:pt>
                <c:pt idx="9976">
                  <c:v>99.77</c:v>
                </c:pt>
                <c:pt idx="9977">
                  <c:v>99.78</c:v>
                </c:pt>
                <c:pt idx="9978">
                  <c:v>99.79</c:v>
                </c:pt>
                <c:pt idx="9979">
                  <c:v>99.8</c:v>
                </c:pt>
                <c:pt idx="9980">
                  <c:v>99.81</c:v>
                </c:pt>
                <c:pt idx="9981">
                  <c:v>99.820000000000007</c:v>
                </c:pt>
                <c:pt idx="9982">
                  <c:v>99.83</c:v>
                </c:pt>
                <c:pt idx="9983">
                  <c:v>99.84</c:v>
                </c:pt>
                <c:pt idx="9984">
                  <c:v>99.850000000000009</c:v>
                </c:pt>
                <c:pt idx="9985">
                  <c:v>99.86</c:v>
                </c:pt>
                <c:pt idx="9986">
                  <c:v>99.87</c:v>
                </c:pt>
                <c:pt idx="9987">
                  <c:v>99.88</c:v>
                </c:pt>
                <c:pt idx="9988">
                  <c:v>99.89</c:v>
                </c:pt>
                <c:pt idx="9989">
                  <c:v>99.9</c:v>
                </c:pt>
                <c:pt idx="9990">
                  <c:v>99.91</c:v>
                </c:pt>
                <c:pt idx="9991">
                  <c:v>99.92</c:v>
                </c:pt>
                <c:pt idx="9992">
                  <c:v>99.93</c:v>
                </c:pt>
                <c:pt idx="9993">
                  <c:v>99.94</c:v>
                </c:pt>
                <c:pt idx="9994">
                  <c:v>99.95</c:v>
                </c:pt>
                <c:pt idx="9995">
                  <c:v>99.960000000000008</c:v>
                </c:pt>
                <c:pt idx="9996">
                  <c:v>99.97</c:v>
                </c:pt>
                <c:pt idx="9997">
                  <c:v>99.98</c:v>
                </c:pt>
                <c:pt idx="9998">
                  <c:v>99.990000000000009</c:v>
                </c:pt>
                <c:pt idx="9999">
                  <c:v>100</c:v>
                </c:pt>
              </c:numCache>
            </c:numRef>
          </c:xVal>
          <c:yVal>
            <c:numRef>
              <c:f>'[BRAF_RMSDs.xlsx]BRAF_WT-dimer-inhibitor'!$D$2:$D$10001</c:f>
              <c:numCache>
                <c:formatCode>General</c:formatCode>
                <c:ptCount val="10000"/>
                <c:pt idx="0">
                  <c:v>2.3015873432159402</c:v>
                </c:pt>
                <c:pt idx="1">
                  <c:v>1.0654865503311099</c:v>
                </c:pt>
                <c:pt idx="2">
                  <c:v>1.15989661216735</c:v>
                </c:pt>
                <c:pt idx="3">
                  <c:v>1.15033519268035</c:v>
                </c:pt>
                <c:pt idx="4">
                  <c:v>1.30363821983337</c:v>
                </c:pt>
                <c:pt idx="5">
                  <c:v>1.4169826507568299</c:v>
                </c:pt>
                <c:pt idx="6">
                  <c:v>1.52039587497711</c:v>
                </c:pt>
                <c:pt idx="7">
                  <c:v>1.6354465484619101</c:v>
                </c:pt>
                <c:pt idx="8">
                  <c:v>1.48697733879089</c:v>
                </c:pt>
                <c:pt idx="9">
                  <c:v>1.53117263317108</c:v>
                </c:pt>
                <c:pt idx="10">
                  <c:v>1.65833020210266</c:v>
                </c:pt>
                <c:pt idx="11">
                  <c:v>1.6495828628539999</c:v>
                </c:pt>
                <c:pt idx="12">
                  <c:v>1.6147655248641899</c:v>
                </c:pt>
                <c:pt idx="13">
                  <c:v>1.7235400676727199</c:v>
                </c:pt>
                <c:pt idx="14">
                  <c:v>1.62658262252807</c:v>
                </c:pt>
                <c:pt idx="15">
                  <c:v>1.6669180393218901</c:v>
                </c:pt>
                <c:pt idx="16">
                  <c:v>1.53693103790283</c:v>
                </c:pt>
                <c:pt idx="17">
                  <c:v>1.57565569877624</c:v>
                </c:pt>
                <c:pt idx="18">
                  <c:v>1.4795835018157899</c:v>
                </c:pt>
                <c:pt idx="19">
                  <c:v>1.4434963464736901</c:v>
                </c:pt>
                <c:pt idx="20">
                  <c:v>1.58378005027771</c:v>
                </c:pt>
                <c:pt idx="21">
                  <c:v>1.7845935821533201</c:v>
                </c:pt>
                <c:pt idx="22">
                  <c:v>1.7461011409759499</c:v>
                </c:pt>
                <c:pt idx="23">
                  <c:v>1.7466249465942301</c:v>
                </c:pt>
                <c:pt idx="24">
                  <c:v>1.6618623733520499</c:v>
                </c:pt>
                <c:pt idx="25">
                  <c:v>1.6939157247543299</c:v>
                </c:pt>
                <c:pt idx="26">
                  <c:v>1.7356548309326101</c:v>
                </c:pt>
                <c:pt idx="27">
                  <c:v>1.82558262348175</c:v>
                </c:pt>
                <c:pt idx="28">
                  <c:v>1.7762544155120801</c:v>
                </c:pt>
                <c:pt idx="29">
                  <c:v>1.7561298608779901</c:v>
                </c:pt>
                <c:pt idx="30">
                  <c:v>1.7351171970367401</c:v>
                </c:pt>
                <c:pt idx="31">
                  <c:v>1.7299767732620199</c:v>
                </c:pt>
                <c:pt idx="32">
                  <c:v>1.8764842748641899</c:v>
                </c:pt>
                <c:pt idx="33">
                  <c:v>1.7223744392395</c:v>
                </c:pt>
                <c:pt idx="34">
                  <c:v>1.8638082742691</c:v>
                </c:pt>
                <c:pt idx="35">
                  <c:v>1.7835167646407999</c:v>
                </c:pt>
                <c:pt idx="36">
                  <c:v>1.8632959127426101</c:v>
                </c:pt>
                <c:pt idx="37">
                  <c:v>1.8022254705428999</c:v>
                </c:pt>
                <c:pt idx="38">
                  <c:v>1.81359779834747</c:v>
                </c:pt>
                <c:pt idx="39">
                  <c:v>1.6559813022613501</c:v>
                </c:pt>
                <c:pt idx="40">
                  <c:v>1.79193079471588</c:v>
                </c:pt>
                <c:pt idx="41">
                  <c:v>1.8412295579910201</c:v>
                </c:pt>
                <c:pt idx="42">
                  <c:v>1.7875548601150499</c:v>
                </c:pt>
                <c:pt idx="43">
                  <c:v>1.81704938411712</c:v>
                </c:pt>
                <c:pt idx="44">
                  <c:v>1.9690176248550399</c:v>
                </c:pt>
                <c:pt idx="45">
                  <c:v>1.8385813236236499</c:v>
                </c:pt>
                <c:pt idx="46">
                  <c:v>1.86338031291961</c:v>
                </c:pt>
                <c:pt idx="47">
                  <c:v>1.8615293502807599</c:v>
                </c:pt>
                <c:pt idx="48">
                  <c:v>1.7890497446060101</c:v>
                </c:pt>
                <c:pt idx="49">
                  <c:v>1.73457539081573</c:v>
                </c:pt>
                <c:pt idx="50">
                  <c:v>1.72621273994445</c:v>
                </c:pt>
                <c:pt idx="51">
                  <c:v>1.8251519203186</c:v>
                </c:pt>
                <c:pt idx="52">
                  <c:v>1.7517281770706099</c:v>
                </c:pt>
                <c:pt idx="53">
                  <c:v>1.7217988967895499</c:v>
                </c:pt>
                <c:pt idx="54">
                  <c:v>1.67985367774963</c:v>
                </c:pt>
                <c:pt idx="55">
                  <c:v>1.77469825744628</c:v>
                </c:pt>
                <c:pt idx="56">
                  <c:v>1.7710763216018599</c:v>
                </c:pt>
                <c:pt idx="57">
                  <c:v>1.7569504976272501</c:v>
                </c:pt>
                <c:pt idx="58">
                  <c:v>1.73009705543518</c:v>
                </c:pt>
                <c:pt idx="59">
                  <c:v>1.79014468193054</c:v>
                </c:pt>
                <c:pt idx="60">
                  <c:v>1.6718076467514</c:v>
                </c:pt>
                <c:pt idx="61">
                  <c:v>1.72626292705535</c:v>
                </c:pt>
                <c:pt idx="62">
                  <c:v>1.78176498413085</c:v>
                </c:pt>
                <c:pt idx="63">
                  <c:v>1.8137058019637999</c:v>
                </c:pt>
                <c:pt idx="64">
                  <c:v>1.92544198036193</c:v>
                </c:pt>
                <c:pt idx="65">
                  <c:v>1.9587475061416599</c:v>
                </c:pt>
                <c:pt idx="66">
                  <c:v>1.9377926588058401</c:v>
                </c:pt>
                <c:pt idx="67">
                  <c:v>1.8786104917526201</c:v>
                </c:pt>
                <c:pt idx="68">
                  <c:v>1.8833096027374201</c:v>
                </c:pt>
                <c:pt idx="69">
                  <c:v>1.9151129722595199</c:v>
                </c:pt>
                <c:pt idx="70">
                  <c:v>1.83468341827392</c:v>
                </c:pt>
                <c:pt idx="71">
                  <c:v>1.77586781978607</c:v>
                </c:pt>
                <c:pt idx="72">
                  <c:v>1.71911752223968</c:v>
                </c:pt>
                <c:pt idx="73">
                  <c:v>1.74244260787963</c:v>
                </c:pt>
                <c:pt idx="74">
                  <c:v>1.8272837400436399</c:v>
                </c:pt>
                <c:pt idx="75">
                  <c:v>1.7602075338363601</c:v>
                </c:pt>
                <c:pt idx="76">
                  <c:v>1.7839611768722501</c:v>
                </c:pt>
                <c:pt idx="77">
                  <c:v>1.7593705654144201</c:v>
                </c:pt>
                <c:pt idx="78">
                  <c:v>1.81555294990539</c:v>
                </c:pt>
                <c:pt idx="79">
                  <c:v>1.80348777770996</c:v>
                </c:pt>
                <c:pt idx="80">
                  <c:v>1.8324825763702299</c:v>
                </c:pt>
                <c:pt idx="81">
                  <c:v>1.7340133190155</c:v>
                </c:pt>
                <c:pt idx="82">
                  <c:v>1.7850767374038601</c:v>
                </c:pt>
                <c:pt idx="83">
                  <c:v>1.87229752540588</c:v>
                </c:pt>
                <c:pt idx="84">
                  <c:v>1.7900965213775599</c:v>
                </c:pt>
                <c:pt idx="85">
                  <c:v>1.92357301712036</c:v>
                </c:pt>
                <c:pt idx="86">
                  <c:v>1.7934947013854901</c:v>
                </c:pt>
                <c:pt idx="87">
                  <c:v>1.7117836475372299</c:v>
                </c:pt>
                <c:pt idx="88">
                  <c:v>1.7789796590805</c:v>
                </c:pt>
                <c:pt idx="89">
                  <c:v>1.8108260631561199</c:v>
                </c:pt>
                <c:pt idx="90">
                  <c:v>1.8472158908843901</c:v>
                </c:pt>
                <c:pt idx="91">
                  <c:v>1.87178647518157</c:v>
                </c:pt>
                <c:pt idx="92">
                  <c:v>1.9131735563278101</c:v>
                </c:pt>
                <c:pt idx="93">
                  <c:v>1.89004731178283</c:v>
                </c:pt>
                <c:pt idx="94">
                  <c:v>1.80515825748443</c:v>
                </c:pt>
                <c:pt idx="95">
                  <c:v>1.8280905485153101</c:v>
                </c:pt>
                <c:pt idx="96">
                  <c:v>1.7365627288818299</c:v>
                </c:pt>
                <c:pt idx="97">
                  <c:v>1.77950823307037</c:v>
                </c:pt>
                <c:pt idx="98">
                  <c:v>1.72766745090484</c:v>
                </c:pt>
                <c:pt idx="99">
                  <c:v>1.79986691474914</c:v>
                </c:pt>
                <c:pt idx="100">
                  <c:v>1.7897688150405799</c:v>
                </c:pt>
                <c:pt idx="101">
                  <c:v>1.84277987480163</c:v>
                </c:pt>
                <c:pt idx="102">
                  <c:v>1.8962273597717201</c:v>
                </c:pt>
                <c:pt idx="103">
                  <c:v>1.8881938457489</c:v>
                </c:pt>
                <c:pt idx="104">
                  <c:v>1.8469051122665401</c:v>
                </c:pt>
                <c:pt idx="105">
                  <c:v>1.86886775493621</c:v>
                </c:pt>
                <c:pt idx="106">
                  <c:v>1.9061865806579501</c:v>
                </c:pt>
                <c:pt idx="107">
                  <c:v>1.83050489425659</c:v>
                </c:pt>
                <c:pt idx="108">
                  <c:v>1.80685055255889</c:v>
                </c:pt>
                <c:pt idx="109">
                  <c:v>1.7516890764236399</c:v>
                </c:pt>
                <c:pt idx="110">
                  <c:v>1.7403849363327</c:v>
                </c:pt>
                <c:pt idx="111">
                  <c:v>1.8731946945190401</c:v>
                </c:pt>
                <c:pt idx="112">
                  <c:v>1.85116910934448</c:v>
                </c:pt>
                <c:pt idx="113">
                  <c:v>1.92473721504211</c:v>
                </c:pt>
                <c:pt idx="114">
                  <c:v>1.8007844686508101</c:v>
                </c:pt>
                <c:pt idx="115">
                  <c:v>1.85015428066253</c:v>
                </c:pt>
                <c:pt idx="116">
                  <c:v>1.82965672016143</c:v>
                </c:pt>
                <c:pt idx="117">
                  <c:v>1.81201219558715</c:v>
                </c:pt>
                <c:pt idx="118">
                  <c:v>1.81883549690246</c:v>
                </c:pt>
                <c:pt idx="119">
                  <c:v>1.9068012237548799</c:v>
                </c:pt>
                <c:pt idx="120">
                  <c:v>1.7574602365493699</c:v>
                </c:pt>
                <c:pt idx="121">
                  <c:v>1.81666803359985</c:v>
                </c:pt>
                <c:pt idx="122">
                  <c:v>1.8501056432723999</c:v>
                </c:pt>
                <c:pt idx="123">
                  <c:v>1.89636707305908</c:v>
                </c:pt>
                <c:pt idx="124">
                  <c:v>1.8037636280059799</c:v>
                </c:pt>
                <c:pt idx="125">
                  <c:v>1.8611706495285001</c:v>
                </c:pt>
                <c:pt idx="126">
                  <c:v>1.88017165660858</c:v>
                </c:pt>
                <c:pt idx="127">
                  <c:v>2.00435018539428</c:v>
                </c:pt>
                <c:pt idx="128">
                  <c:v>1.9536215066909699</c:v>
                </c:pt>
                <c:pt idx="129">
                  <c:v>1.93580305576324</c:v>
                </c:pt>
                <c:pt idx="130">
                  <c:v>1.8822898864746</c:v>
                </c:pt>
                <c:pt idx="131">
                  <c:v>1.9058213233947701</c:v>
                </c:pt>
                <c:pt idx="132">
                  <c:v>1.8460319042205799</c:v>
                </c:pt>
                <c:pt idx="133">
                  <c:v>1.9139894247055</c:v>
                </c:pt>
                <c:pt idx="134">
                  <c:v>1.73868572711944</c:v>
                </c:pt>
                <c:pt idx="135">
                  <c:v>1.7879090309143</c:v>
                </c:pt>
                <c:pt idx="136">
                  <c:v>1.7899863719940099</c:v>
                </c:pt>
                <c:pt idx="137">
                  <c:v>1.8153485059738099</c:v>
                </c:pt>
                <c:pt idx="138">
                  <c:v>1.7631133794784499</c:v>
                </c:pt>
                <c:pt idx="139">
                  <c:v>1.7616109848022401</c:v>
                </c:pt>
                <c:pt idx="140">
                  <c:v>1.82022988796234</c:v>
                </c:pt>
                <c:pt idx="141">
                  <c:v>1.9277545213699301</c:v>
                </c:pt>
                <c:pt idx="142">
                  <c:v>1.82987391948699</c:v>
                </c:pt>
                <c:pt idx="143">
                  <c:v>1.79961025714874</c:v>
                </c:pt>
                <c:pt idx="144">
                  <c:v>1.8899400234222401</c:v>
                </c:pt>
                <c:pt idx="145">
                  <c:v>1.8376054763793901</c:v>
                </c:pt>
                <c:pt idx="146">
                  <c:v>1.8252090215682899</c:v>
                </c:pt>
                <c:pt idx="147">
                  <c:v>1.84538805484771</c:v>
                </c:pt>
                <c:pt idx="148">
                  <c:v>1.79055619239807</c:v>
                </c:pt>
                <c:pt idx="149">
                  <c:v>1.94207715988159</c:v>
                </c:pt>
                <c:pt idx="150">
                  <c:v>1.90563368797302</c:v>
                </c:pt>
                <c:pt idx="151">
                  <c:v>2.0066988468170099</c:v>
                </c:pt>
                <c:pt idx="152">
                  <c:v>1.94758641719818</c:v>
                </c:pt>
                <c:pt idx="153">
                  <c:v>1.9127935171127299</c:v>
                </c:pt>
                <c:pt idx="154">
                  <c:v>2.0111196041107098</c:v>
                </c:pt>
                <c:pt idx="155">
                  <c:v>1.9936814308166499</c:v>
                </c:pt>
                <c:pt idx="156">
                  <c:v>2.0493612289428702</c:v>
                </c:pt>
                <c:pt idx="157">
                  <c:v>2.0363552570343</c:v>
                </c:pt>
                <c:pt idx="158">
                  <c:v>1.9968456029891899</c:v>
                </c:pt>
                <c:pt idx="159">
                  <c:v>2.0579674243927002</c:v>
                </c:pt>
                <c:pt idx="160">
                  <c:v>2.0473353862762398</c:v>
                </c:pt>
                <c:pt idx="161">
                  <c:v>1.9856386184692301</c:v>
                </c:pt>
                <c:pt idx="162">
                  <c:v>1.98627793788909</c:v>
                </c:pt>
                <c:pt idx="163">
                  <c:v>1.9057159423828101</c:v>
                </c:pt>
                <c:pt idx="164">
                  <c:v>2.0056407451629599</c:v>
                </c:pt>
                <c:pt idx="165">
                  <c:v>2.0207877159118599</c:v>
                </c:pt>
                <c:pt idx="166">
                  <c:v>1.9060034751892001</c:v>
                </c:pt>
                <c:pt idx="167">
                  <c:v>2.0035448074340798</c:v>
                </c:pt>
                <c:pt idx="168">
                  <c:v>1.9249247312545701</c:v>
                </c:pt>
                <c:pt idx="169">
                  <c:v>1.96735143661499</c:v>
                </c:pt>
                <c:pt idx="170">
                  <c:v>1.9323152303695601</c:v>
                </c:pt>
                <c:pt idx="171">
                  <c:v>1.9933671951293901</c:v>
                </c:pt>
                <c:pt idx="172">
                  <c:v>1.9316112995147701</c:v>
                </c:pt>
                <c:pt idx="173">
                  <c:v>1.92450475692749</c:v>
                </c:pt>
                <c:pt idx="174">
                  <c:v>2.0182425975799498</c:v>
                </c:pt>
                <c:pt idx="175">
                  <c:v>2.0232355594635001</c:v>
                </c:pt>
                <c:pt idx="176">
                  <c:v>1.9815188646316499</c:v>
                </c:pt>
                <c:pt idx="177">
                  <c:v>2.06918025016784</c:v>
                </c:pt>
                <c:pt idx="178">
                  <c:v>1.9540828466415401</c:v>
                </c:pt>
                <c:pt idx="179">
                  <c:v>1.92580831050872</c:v>
                </c:pt>
                <c:pt idx="180">
                  <c:v>1.95735776424407</c:v>
                </c:pt>
                <c:pt idx="181">
                  <c:v>2.01454734802246</c:v>
                </c:pt>
                <c:pt idx="182">
                  <c:v>1.9338644742965601</c:v>
                </c:pt>
                <c:pt idx="183">
                  <c:v>2.0131347179412802</c:v>
                </c:pt>
                <c:pt idx="184">
                  <c:v>1.88048815727233</c:v>
                </c:pt>
                <c:pt idx="185">
                  <c:v>1.92296206951141</c:v>
                </c:pt>
                <c:pt idx="186">
                  <c:v>1.9885884523391699</c:v>
                </c:pt>
                <c:pt idx="187">
                  <c:v>2.0351088047027499</c:v>
                </c:pt>
                <c:pt idx="188">
                  <c:v>2.0593769550323402</c:v>
                </c:pt>
                <c:pt idx="189">
                  <c:v>2.0175616741180402</c:v>
                </c:pt>
                <c:pt idx="190">
                  <c:v>2.0836932659149099</c:v>
                </c:pt>
                <c:pt idx="191">
                  <c:v>2.0298056602478001</c:v>
                </c:pt>
                <c:pt idx="192">
                  <c:v>2.0653736591339098</c:v>
                </c:pt>
                <c:pt idx="193">
                  <c:v>2.0252945423126198</c:v>
                </c:pt>
                <c:pt idx="194">
                  <c:v>2.01389455795288</c:v>
                </c:pt>
                <c:pt idx="195">
                  <c:v>2.12492370605468</c:v>
                </c:pt>
                <c:pt idx="196">
                  <c:v>2.0325107574462802</c:v>
                </c:pt>
                <c:pt idx="197">
                  <c:v>2.0278959274291899</c:v>
                </c:pt>
                <c:pt idx="198">
                  <c:v>2.0675754547119101</c:v>
                </c:pt>
                <c:pt idx="199">
                  <c:v>2.0207557678222599</c:v>
                </c:pt>
                <c:pt idx="200">
                  <c:v>2.0262992382049498</c:v>
                </c:pt>
                <c:pt idx="201">
                  <c:v>2.00826859474182</c:v>
                </c:pt>
                <c:pt idx="202">
                  <c:v>2.2023894786834699</c:v>
                </c:pt>
                <c:pt idx="203">
                  <c:v>2.0799267292022701</c:v>
                </c:pt>
                <c:pt idx="204">
                  <c:v>2.02363085746765</c:v>
                </c:pt>
                <c:pt idx="205">
                  <c:v>1.95642209053039</c:v>
                </c:pt>
                <c:pt idx="206">
                  <c:v>1.9636310338973999</c:v>
                </c:pt>
                <c:pt idx="207">
                  <c:v>2.0129721164703298</c:v>
                </c:pt>
                <c:pt idx="208">
                  <c:v>2.0341403484344398</c:v>
                </c:pt>
                <c:pt idx="209">
                  <c:v>2.0916774272918701</c:v>
                </c:pt>
                <c:pt idx="210">
                  <c:v>2.1018054485321001</c:v>
                </c:pt>
                <c:pt idx="211">
                  <c:v>2.03828644752502</c:v>
                </c:pt>
                <c:pt idx="212">
                  <c:v>2.0384619235992401</c:v>
                </c:pt>
                <c:pt idx="213">
                  <c:v>2.13351130485534</c:v>
                </c:pt>
                <c:pt idx="214">
                  <c:v>2.1896049976348801</c:v>
                </c:pt>
                <c:pt idx="215">
                  <c:v>2.33917880058288</c:v>
                </c:pt>
                <c:pt idx="216">
                  <c:v>2.22004914283752</c:v>
                </c:pt>
                <c:pt idx="217">
                  <c:v>2.26348423957824</c:v>
                </c:pt>
                <c:pt idx="218">
                  <c:v>2.1432628631591699</c:v>
                </c:pt>
                <c:pt idx="219">
                  <c:v>2.2394931316375701</c:v>
                </c:pt>
                <c:pt idx="220">
                  <c:v>2.1622030735015798</c:v>
                </c:pt>
                <c:pt idx="221">
                  <c:v>2.1526753902435298</c:v>
                </c:pt>
                <c:pt idx="222">
                  <c:v>2.2110569477081299</c:v>
                </c:pt>
                <c:pt idx="223">
                  <c:v>2.2739121913909899</c:v>
                </c:pt>
                <c:pt idx="224">
                  <c:v>2.3169400691986</c:v>
                </c:pt>
                <c:pt idx="225">
                  <c:v>2.4166798591613698</c:v>
                </c:pt>
                <c:pt idx="226">
                  <c:v>2.1920325756072998</c:v>
                </c:pt>
                <c:pt idx="227">
                  <c:v>2.2109782695770201</c:v>
                </c:pt>
                <c:pt idx="228">
                  <c:v>2.1465699672698899</c:v>
                </c:pt>
                <c:pt idx="229">
                  <c:v>2.0759935379028298</c:v>
                </c:pt>
                <c:pt idx="230">
                  <c:v>2.0488040447235099</c:v>
                </c:pt>
                <c:pt idx="231">
                  <c:v>2.03877449035644</c:v>
                </c:pt>
                <c:pt idx="232">
                  <c:v>2.0313370227813698</c:v>
                </c:pt>
                <c:pt idx="233">
                  <c:v>2.1963446140289302</c:v>
                </c:pt>
                <c:pt idx="234">
                  <c:v>2.0850224494934002</c:v>
                </c:pt>
                <c:pt idx="235">
                  <c:v>2.0870585441589302</c:v>
                </c:pt>
                <c:pt idx="236">
                  <c:v>2.1136591434478702</c:v>
                </c:pt>
                <c:pt idx="237">
                  <c:v>2.1174440383911102</c:v>
                </c:pt>
                <c:pt idx="238">
                  <c:v>2.2038559913635201</c:v>
                </c:pt>
                <c:pt idx="239">
                  <c:v>2.1743390560150102</c:v>
                </c:pt>
                <c:pt idx="240">
                  <c:v>2.1773428916931099</c:v>
                </c:pt>
                <c:pt idx="241">
                  <c:v>2.19897007942199</c:v>
                </c:pt>
                <c:pt idx="242">
                  <c:v>2.1252567768096902</c:v>
                </c:pt>
                <c:pt idx="243">
                  <c:v>2.11907458305358</c:v>
                </c:pt>
                <c:pt idx="244">
                  <c:v>2.25417923927307</c:v>
                </c:pt>
                <c:pt idx="245">
                  <c:v>2.32183408737182</c:v>
                </c:pt>
                <c:pt idx="246">
                  <c:v>2.34475493431091</c:v>
                </c:pt>
                <c:pt idx="247">
                  <c:v>2.2897503376007</c:v>
                </c:pt>
                <c:pt idx="248">
                  <c:v>2.35361456871032</c:v>
                </c:pt>
                <c:pt idx="249">
                  <c:v>2.4582951068878098</c:v>
                </c:pt>
                <c:pt idx="250">
                  <c:v>2.34792780876159</c:v>
                </c:pt>
                <c:pt idx="251">
                  <c:v>2.39117336273193</c:v>
                </c:pt>
                <c:pt idx="252">
                  <c:v>2.1672186851501398</c:v>
                </c:pt>
                <c:pt idx="253">
                  <c:v>2.3042695522308301</c:v>
                </c:pt>
                <c:pt idx="254">
                  <c:v>2.21510553359985</c:v>
                </c:pt>
                <c:pt idx="255">
                  <c:v>2.2181506156921298</c:v>
                </c:pt>
                <c:pt idx="256">
                  <c:v>2.23459267616271</c:v>
                </c:pt>
                <c:pt idx="257">
                  <c:v>2.1974029541015598</c:v>
                </c:pt>
                <c:pt idx="258">
                  <c:v>2.3681452274322501</c:v>
                </c:pt>
                <c:pt idx="259">
                  <c:v>2.1150562763214098</c:v>
                </c:pt>
                <c:pt idx="260">
                  <c:v>2.2042138576507502</c:v>
                </c:pt>
                <c:pt idx="261">
                  <c:v>2.0626029968261701</c:v>
                </c:pt>
                <c:pt idx="262">
                  <c:v>2.2439377307891801</c:v>
                </c:pt>
                <c:pt idx="263">
                  <c:v>2.3426775932311998</c:v>
                </c:pt>
                <c:pt idx="264">
                  <c:v>2.3861730098724299</c:v>
                </c:pt>
                <c:pt idx="265">
                  <c:v>2.2730438709259002</c:v>
                </c:pt>
                <c:pt idx="266">
                  <c:v>2.4215128421783398</c:v>
                </c:pt>
                <c:pt idx="267">
                  <c:v>2.2749619483947701</c:v>
                </c:pt>
                <c:pt idx="268">
                  <c:v>2.2704443931579501</c:v>
                </c:pt>
                <c:pt idx="269">
                  <c:v>2.2606961727142298</c:v>
                </c:pt>
                <c:pt idx="270">
                  <c:v>2.3340802192687899</c:v>
                </c:pt>
                <c:pt idx="271">
                  <c:v>2.41404128074646</c:v>
                </c:pt>
                <c:pt idx="272">
                  <c:v>2.3911728858947701</c:v>
                </c:pt>
                <c:pt idx="273">
                  <c:v>2.3809568881988499</c:v>
                </c:pt>
                <c:pt idx="274">
                  <c:v>2.3470599651336599</c:v>
                </c:pt>
                <c:pt idx="275">
                  <c:v>2.2964699268340998</c:v>
                </c:pt>
                <c:pt idx="276">
                  <c:v>2.2378458976745601</c:v>
                </c:pt>
                <c:pt idx="277">
                  <c:v>2.1950373649597101</c:v>
                </c:pt>
                <c:pt idx="278">
                  <c:v>2.2028534412384002</c:v>
                </c:pt>
                <c:pt idx="279">
                  <c:v>2.1447665691375701</c:v>
                </c:pt>
                <c:pt idx="280">
                  <c:v>2.13282251358032</c:v>
                </c:pt>
                <c:pt idx="281">
                  <c:v>2.2447819709777801</c:v>
                </c:pt>
                <c:pt idx="282">
                  <c:v>2.1538188457489</c:v>
                </c:pt>
                <c:pt idx="283">
                  <c:v>2.1582272052764799</c:v>
                </c:pt>
                <c:pt idx="284">
                  <c:v>2.1679339408874498</c:v>
                </c:pt>
                <c:pt idx="285">
                  <c:v>2.1598019599914502</c:v>
                </c:pt>
                <c:pt idx="286">
                  <c:v>2.1799938678741402</c:v>
                </c:pt>
                <c:pt idx="287">
                  <c:v>2.1720321178436199</c:v>
                </c:pt>
                <c:pt idx="288">
                  <c:v>2.1936833858489901</c:v>
                </c:pt>
                <c:pt idx="289">
                  <c:v>2.2373356819152801</c:v>
                </c:pt>
                <c:pt idx="290">
                  <c:v>2.1917264461517298</c:v>
                </c:pt>
                <c:pt idx="291">
                  <c:v>2.1680939197540199</c:v>
                </c:pt>
                <c:pt idx="292">
                  <c:v>2.1539216041564901</c:v>
                </c:pt>
                <c:pt idx="293">
                  <c:v>2.1701118946075399</c:v>
                </c:pt>
                <c:pt idx="294">
                  <c:v>2.1830163002014098</c:v>
                </c:pt>
                <c:pt idx="295">
                  <c:v>2.19403672218322</c:v>
                </c:pt>
                <c:pt idx="296">
                  <c:v>2.2100157737731898</c:v>
                </c:pt>
                <c:pt idx="297">
                  <c:v>2.2086222171783398</c:v>
                </c:pt>
                <c:pt idx="298">
                  <c:v>2.1954307556152299</c:v>
                </c:pt>
                <c:pt idx="299">
                  <c:v>2.1559436321258501</c:v>
                </c:pt>
                <c:pt idx="300">
                  <c:v>2.0669653415679901</c:v>
                </c:pt>
                <c:pt idx="301">
                  <c:v>2.1454434394836399</c:v>
                </c:pt>
                <c:pt idx="302">
                  <c:v>2.1173014640808101</c:v>
                </c:pt>
                <c:pt idx="303">
                  <c:v>2.1371006965637198</c:v>
                </c:pt>
                <c:pt idx="304">
                  <c:v>2.1802353858947701</c:v>
                </c:pt>
                <c:pt idx="305">
                  <c:v>2.1377823352813698</c:v>
                </c:pt>
                <c:pt idx="306">
                  <c:v>2.1391944885253902</c:v>
                </c:pt>
                <c:pt idx="307">
                  <c:v>2.0856294631957999</c:v>
                </c:pt>
                <c:pt idx="308">
                  <c:v>2.2979483604431099</c:v>
                </c:pt>
                <c:pt idx="309">
                  <c:v>2.2978928089141801</c:v>
                </c:pt>
                <c:pt idx="310">
                  <c:v>2.25642585754394</c:v>
                </c:pt>
                <c:pt idx="311">
                  <c:v>2.1647529602050701</c:v>
                </c:pt>
                <c:pt idx="312">
                  <c:v>2.21816682815551</c:v>
                </c:pt>
                <c:pt idx="313">
                  <c:v>2.1998493671417201</c:v>
                </c:pt>
                <c:pt idx="314">
                  <c:v>2.2224857807159402</c:v>
                </c:pt>
                <c:pt idx="315">
                  <c:v>2.17985534667968</c:v>
                </c:pt>
                <c:pt idx="316">
                  <c:v>2.1712727546691801</c:v>
                </c:pt>
                <c:pt idx="317">
                  <c:v>2.0706973075866699</c:v>
                </c:pt>
                <c:pt idx="318">
                  <c:v>2.1251733303070002</c:v>
                </c:pt>
                <c:pt idx="319">
                  <c:v>2.1015918254852202</c:v>
                </c:pt>
                <c:pt idx="320">
                  <c:v>2.1842503547668399</c:v>
                </c:pt>
                <c:pt idx="321">
                  <c:v>2.2002191543579102</c:v>
                </c:pt>
                <c:pt idx="322">
                  <c:v>2.2410533428192099</c:v>
                </c:pt>
                <c:pt idx="323">
                  <c:v>2.3108992576599099</c:v>
                </c:pt>
                <c:pt idx="324">
                  <c:v>2.320556640625</c:v>
                </c:pt>
                <c:pt idx="325">
                  <c:v>2.41840195655822</c:v>
                </c:pt>
                <c:pt idx="326">
                  <c:v>2.2732563018798801</c:v>
                </c:pt>
                <c:pt idx="327">
                  <c:v>2.2227320671081499</c:v>
                </c:pt>
                <c:pt idx="328">
                  <c:v>2.2189035415649401</c:v>
                </c:pt>
                <c:pt idx="329">
                  <c:v>2.1510491371154701</c:v>
                </c:pt>
                <c:pt idx="330">
                  <c:v>2.2053923606872501</c:v>
                </c:pt>
                <c:pt idx="331">
                  <c:v>2.18134117126464</c:v>
                </c:pt>
                <c:pt idx="332">
                  <c:v>2.1182789802551198</c:v>
                </c:pt>
                <c:pt idx="333">
                  <c:v>2.0882816314697199</c:v>
                </c:pt>
                <c:pt idx="334">
                  <c:v>2.0112714767456001</c:v>
                </c:pt>
                <c:pt idx="335">
                  <c:v>1.9499328136444001</c:v>
                </c:pt>
                <c:pt idx="336">
                  <c:v>2.0345680713653498</c:v>
                </c:pt>
                <c:pt idx="337">
                  <c:v>2.0475211143493599</c:v>
                </c:pt>
                <c:pt idx="338">
                  <c:v>2.1351125240325901</c:v>
                </c:pt>
                <c:pt idx="339">
                  <c:v>2.0725936889648402</c:v>
                </c:pt>
                <c:pt idx="340">
                  <c:v>2.1289536952972399</c:v>
                </c:pt>
                <c:pt idx="341">
                  <c:v>2.0802261829376198</c:v>
                </c:pt>
                <c:pt idx="342">
                  <c:v>2.1719152927398602</c:v>
                </c:pt>
                <c:pt idx="343">
                  <c:v>2.1549720764160099</c:v>
                </c:pt>
                <c:pt idx="344">
                  <c:v>2.2272171974182098</c:v>
                </c:pt>
                <c:pt idx="345">
                  <c:v>2.1841142177581698</c:v>
                </c:pt>
                <c:pt idx="346">
                  <c:v>2.1639955043792698</c:v>
                </c:pt>
                <c:pt idx="347">
                  <c:v>2.1395843029022199</c:v>
                </c:pt>
                <c:pt idx="348">
                  <c:v>2.1199314594268799</c:v>
                </c:pt>
                <c:pt idx="349">
                  <c:v>2.0295946598052899</c:v>
                </c:pt>
                <c:pt idx="350">
                  <c:v>2.08605527877807</c:v>
                </c:pt>
                <c:pt idx="351">
                  <c:v>2.1943612098693799</c:v>
                </c:pt>
                <c:pt idx="352">
                  <c:v>2.2709040641784601</c:v>
                </c:pt>
                <c:pt idx="353">
                  <c:v>2.0920948982238698</c:v>
                </c:pt>
                <c:pt idx="354">
                  <c:v>2.1439754962921098</c:v>
                </c:pt>
                <c:pt idx="355">
                  <c:v>2.0454950332641602</c:v>
                </c:pt>
                <c:pt idx="356">
                  <c:v>2.0627677440643302</c:v>
                </c:pt>
                <c:pt idx="357">
                  <c:v>2.10105109214782</c:v>
                </c:pt>
                <c:pt idx="358">
                  <c:v>2.0669450759887602</c:v>
                </c:pt>
                <c:pt idx="359">
                  <c:v>2.0820283889770499</c:v>
                </c:pt>
                <c:pt idx="360">
                  <c:v>2.1434545516967698</c:v>
                </c:pt>
                <c:pt idx="361">
                  <c:v>2.1515803337097101</c:v>
                </c:pt>
                <c:pt idx="362">
                  <c:v>2.0697929859161301</c:v>
                </c:pt>
                <c:pt idx="363">
                  <c:v>2.0654115676879798</c:v>
                </c:pt>
                <c:pt idx="364">
                  <c:v>2.1023719310760498</c:v>
                </c:pt>
                <c:pt idx="365">
                  <c:v>2.00175476074218</c:v>
                </c:pt>
                <c:pt idx="366">
                  <c:v>2.0108792781829798</c:v>
                </c:pt>
                <c:pt idx="367">
                  <c:v>2.0698158740997301</c:v>
                </c:pt>
                <c:pt idx="368">
                  <c:v>2.0676245689392001</c:v>
                </c:pt>
                <c:pt idx="369">
                  <c:v>2.0270633697509699</c:v>
                </c:pt>
                <c:pt idx="370">
                  <c:v>2.0732760429382302</c:v>
                </c:pt>
                <c:pt idx="371">
                  <c:v>2.1464936733245801</c:v>
                </c:pt>
                <c:pt idx="372">
                  <c:v>2.1212265491485498</c:v>
                </c:pt>
                <c:pt idx="373">
                  <c:v>2.1484668254852202</c:v>
                </c:pt>
                <c:pt idx="374">
                  <c:v>2.1541965007781898</c:v>
                </c:pt>
                <c:pt idx="375">
                  <c:v>2.1038868427276598</c:v>
                </c:pt>
                <c:pt idx="376">
                  <c:v>2.11504054069519</c:v>
                </c:pt>
                <c:pt idx="377">
                  <c:v>2.1914675235748202</c:v>
                </c:pt>
                <c:pt idx="378">
                  <c:v>2.1886599063873202</c:v>
                </c:pt>
                <c:pt idx="379">
                  <c:v>2.1937048435211102</c:v>
                </c:pt>
                <c:pt idx="380">
                  <c:v>2.1562485694885201</c:v>
                </c:pt>
                <c:pt idx="381">
                  <c:v>2.1015825271606401</c:v>
                </c:pt>
                <c:pt idx="382">
                  <c:v>2.0823988914489702</c:v>
                </c:pt>
                <c:pt idx="383">
                  <c:v>2.0233495235443102</c:v>
                </c:pt>
                <c:pt idx="384">
                  <c:v>1.98928022384643</c:v>
                </c:pt>
                <c:pt idx="385">
                  <c:v>2.0068485736846902</c:v>
                </c:pt>
                <c:pt idx="386">
                  <c:v>2.0646438598632799</c:v>
                </c:pt>
                <c:pt idx="387">
                  <c:v>2.0167768001556299</c:v>
                </c:pt>
                <c:pt idx="388">
                  <c:v>2.1647670269012398</c:v>
                </c:pt>
                <c:pt idx="389">
                  <c:v>2.13023734092712</c:v>
                </c:pt>
                <c:pt idx="390">
                  <c:v>2.0288109779357901</c:v>
                </c:pt>
                <c:pt idx="391">
                  <c:v>2.05248594284057</c:v>
                </c:pt>
                <c:pt idx="392">
                  <c:v>2.08585429191589</c:v>
                </c:pt>
                <c:pt idx="393">
                  <c:v>2.1150929927825901</c:v>
                </c:pt>
                <c:pt idx="394">
                  <c:v>2.17106962203979</c:v>
                </c:pt>
                <c:pt idx="395">
                  <c:v>2.1419482231140101</c:v>
                </c:pt>
                <c:pt idx="396">
                  <c:v>2.1709971427917401</c:v>
                </c:pt>
                <c:pt idx="397">
                  <c:v>2.0161285400390598</c:v>
                </c:pt>
                <c:pt idx="398">
                  <c:v>2.0689320564270002</c:v>
                </c:pt>
                <c:pt idx="399">
                  <c:v>2.0949962139129599</c:v>
                </c:pt>
                <c:pt idx="400">
                  <c:v>2.0182192325592001</c:v>
                </c:pt>
                <c:pt idx="401">
                  <c:v>2.0846774578094398</c:v>
                </c:pt>
                <c:pt idx="402">
                  <c:v>2.0152101516723602</c:v>
                </c:pt>
                <c:pt idx="403">
                  <c:v>1.9829672574996899</c:v>
                </c:pt>
                <c:pt idx="404">
                  <c:v>1.9712545871734599</c:v>
                </c:pt>
                <c:pt idx="405">
                  <c:v>2.0493957996368399</c:v>
                </c:pt>
                <c:pt idx="406">
                  <c:v>1.9964303970336901</c:v>
                </c:pt>
                <c:pt idx="407">
                  <c:v>1.97829914093017</c:v>
                </c:pt>
                <c:pt idx="408">
                  <c:v>1.9893451929092401</c:v>
                </c:pt>
                <c:pt idx="409">
                  <c:v>1.9275605678558301</c:v>
                </c:pt>
                <c:pt idx="410">
                  <c:v>2.0439140796661301</c:v>
                </c:pt>
                <c:pt idx="411">
                  <c:v>1.99359261989593</c:v>
                </c:pt>
                <c:pt idx="412">
                  <c:v>2.0001301765441801</c:v>
                </c:pt>
                <c:pt idx="413">
                  <c:v>1.9820015430450399</c:v>
                </c:pt>
                <c:pt idx="414">
                  <c:v>1.9835394620895299</c:v>
                </c:pt>
                <c:pt idx="415">
                  <c:v>1.92079865932464</c:v>
                </c:pt>
                <c:pt idx="416">
                  <c:v>1.8847290277480999</c:v>
                </c:pt>
                <c:pt idx="417">
                  <c:v>1.88978636264801</c:v>
                </c:pt>
                <c:pt idx="418">
                  <c:v>2.01152467727661</c:v>
                </c:pt>
                <c:pt idx="419">
                  <c:v>2.0285553932189901</c:v>
                </c:pt>
                <c:pt idx="420">
                  <c:v>2.0356247425079301</c:v>
                </c:pt>
                <c:pt idx="421">
                  <c:v>2.0448122024536102</c:v>
                </c:pt>
                <c:pt idx="422">
                  <c:v>1.9165053367614699</c:v>
                </c:pt>
                <c:pt idx="423">
                  <c:v>1.9962183237075799</c:v>
                </c:pt>
                <c:pt idx="424">
                  <c:v>2.04936218261718</c:v>
                </c:pt>
                <c:pt idx="425">
                  <c:v>2.02646660804748</c:v>
                </c:pt>
                <c:pt idx="426">
                  <c:v>2.0806078910827601</c:v>
                </c:pt>
                <c:pt idx="427">
                  <c:v>2.1327490806579501</c:v>
                </c:pt>
                <c:pt idx="428">
                  <c:v>2.1664464473724299</c:v>
                </c:pt>
                <c:pt idx="429">
                  <c:v>2.1280951499938898</c:v>
                </c:pt>
                <c:pt idx="430">
                  <c:v>2.2996878623962398</c:v>
                </c:pt>
                <c:pt idx="431">
                  <c:v>2.1685698032379102</c:v>
                </c:pt>
                <c:pt idx="432">
                  <c:v>2.23840928077697</c:v>
                </c:pt>
                <c:pt idx="433">
                  <c:v>2.2344753742218</c:v>
                </c:pt>
                <c:pt idx="434">
                  <c:v>2.1232273578643799</c:v>
                </c:pt>
                <c:pt idx="435">
                  <c:v>2.0582616329193102</c:v>
                </c:pt>
                <c:pt idx="436">
                  <c:v>2.0699918270111</c:v>
                </c:pt>
                <c:pt idx="437">
                  <c:v>2.1792323589324898</c:v>
                </c:pt>
                <c:pt idx="438">
                  <c:v>2.1905627250671298</c:v>
                </c:pt>
                <c:pt idx="439">
                  <c:v>2.324063539505</c:v>
                </c:pt>
                <c:pt idx="440">
                  <c:v>2.29062294960021</c:v>
                </c:pt>
                <c:pt idx="441">
                  <c:v>2.1477358341217001</c:v>
                </c:pt>
                <c:pt idx="442">
                  <c:v>2.0936088562011701</c:v>
                </c:pt>
                <c:pt idx="443">
                  <c:v>2.11262035369873</c:v>
                </c:pt>
                <c:pt idx="444">
                  <c:v>2.0042355060577299</c:v>
                </c:pt>
                <c:pt idx="445">
                  <c:v>2.0443804264068599</c:v>
                </c:pt>
                <c:pt idx="446">
                  <c:v>2.0351107120513898</c:v>
                </c:pt>
                <c:pt idx="447">
                  <c:v>2.1101429462432799</c:v>
                </c:pt>
                <c:pt idx="448">
                  <c:v>2.1579773426055899</c:v>
                </c:pt>
                <c:pt idx="449">
                  <c:v>2.0519247055053702</c:v>
                </c:pt>
                <c:pt idx="450">
                  <c:v>2.0118455886840798</c:v>
                </c:pt>
                <c:pt idx="451">
                  <c:v>1.99083912372589</c:v>
                </c:pt>
                <c:pt idx="452">
                  <c:v>2.0441040992736799</c:v>
                </c:pt>
                <c:pt idx="453">
                  <c:v>2.0731728076934801</c:v>
                </c:pt>
                <c:pt idx="454">
                  <c:v>2.0725796222686701</c:v>
                </c:pt>
                <c:pt idx="455">
                  <c:v>2.0644977092742902</c:v>
                </c:pt>
                <c:pt idx="456">
                  <c:v>2.1697406768798801</c:v>
                </c:pt>
                <c:pt idx="457">
                  <c:v>2.0005910396575901</c:v>
                </c:pt>
                <c:pt idx="458">
                  <c:v>2.09502077102661</c:v>
                </c:pt>
                <c:pt idx="459">
                  <c:v>2.05805015563964</c:v>
                </c:pt>
                <c:pt idx="460">
                  <c:v>2.05319619178771</c:v>
                </c:pt>
                <c:pt idx="461">
                  <c:v>2.1239881515502899</c:v>
                </c:pt>
                <c:pt idx="462">
                  <c:v>2.0955283641815101</c:v>
                </c:pt>
                <c:pt idx="463">
                  <c:v>2.0373849868774401</c:v>
                </c:pt>
                <c:pt idx="464">
                  <c:v>2.0752933025360099</c:v>
                </c:pt>
                <c:pt idx="465">
                  <c:v>2.0338175296783398</c:v>
                </c:pt>
                <c:pt idx="466">
                  <c:v>1.99681460857391</c:v>
                </c:pt>
                <c:pt idx="467">
                  <c:v>2.0698328018188401</c:v>
                </c:pt>
                <c:pt idx="468">
                  <c:v>2.0743734836578298</c:v>
                </c:pt>
                <c:pt idx="469">
                  <c:v>1.9360179901123</c:v>
                </c:pt>
                <c:pt idx="470">
                  <c:v>2.0098700523376398</c:v>
                </c:pt>
                <c:pt idx="471">
                  <c:v>1.9793789386749201</c:v>
                </c:pt>
                <c:pt idx="472">
                  <c:v>2.0929462909698402</c:v>
                </c:pt>
                <c:pt idx="473">
                  <c:v>2.0815060138702299</c:v>
                </c:pt>
                <c:pt idx="474">
                  <c:v>2.1248106956481898</c:v>
                </c:pt>
                <c:pt idx="475">
                  <c:v>1.9745844602584799</c:v>
                </c:pt>
                <c:pt idx="476">
                  <c:v>1.9847100973129199</c:v>
                </c:pt>
                <c:pt idx="477">
                  <c:v>2.0166153907775799</c:v>
                </c:pt>
                <c:pt idx="478">
                  <c:v>2.07031893730163</c:v>
                </c:pt>
                <c:pt idx="479">
                  <c:v>2.0662157535552899</c:v>
                </c:pt>
                <c:pt idx="480">
                  <c:v>2.1159389019012398</c:v>
                </c:pt>
                <c:pt idx="481">
                  <c:v>1.9702908992767301</c:v>
                </c:pt>
                <c:pt idx="482">
                  <c:v>2.0488264560699401</c:v>
                </c:pt>
                <c:pt idx="483">
                  <c:v>2.0013122558593701</c:v>
                </c:pt>
                <c:pt idx="484">
                  <c:v>2.0286400318145699</c:v>
                </c:pt>
                <c:pt idx="485">
                  <c:v>1.94387531280517</c:v>
                </c:pt>
                <c:pt idx="486">
                  <c:v>1.9956240653991699</c:v>
                </c:pt>
                <c:pt idx="487">
                  <c:v>2.07206130027771</c:v>
                </c:pt>
                <c:pt idx="488">
                  <c:v>2.04528760910034</c:v>
                </c:pt>
                <c:pt idx="489">
                  <c:v>2.1195483207702601</c:v>
                </c:pt>
                <c:pt idx="490">
                  <c:v>2.0068843364715501</c:v>
                </c:pt>
                <c:pt idx="491">
                  <c:v>1.9956157207489</c:v>
                </c:pt>
                <c:pt idx="492">
                  <c:v>2.0252537727355899</c:v>
                </c:pt>
                <c:pt idx="493">
                  <c:v>2.0049839019775302</c:v>
                </c:pt>
                <c:pt idx="494">
                  <c:v>2.06992411613464</c:v>
                </c:pt>
                <c:pt idx="495">
                  <c:v>2.0558996200561501</c:v>
                </c:pt>
                <c:pt idx="496">
                  <c:v>2.0026483535766602</c:v>
                </c:pt>
                <c:pt idx="497">
                  <c:v>2.13082551956176</c:v>
                </c:pt>
                <c:pt idx="498">
                  <c:v>2.0562496185302699</c:v>
                </c:pt>
                <c:pt idx="499">
                  <c:v>2.0714333057403498</c:v>
                </c:pt>
                <c:pt idx="500">
                  <c:v>2.0566375255584699</c:v>
                </c:pt>
                <c:pt idx="501">
                  <c:v>2.1278612613677899</c:v>
                </c:pt>
                <c:pt idx="502">
                  <c:v>2.0693287849426198</c:v>
                </c:pt>
                <c:pt idx="503">
                  <c:v>2.04678082466125</c:v>
                </c:pt>
                <c:pt idx="504">
                  <c:v>2.1018311977386399</c:v>
                </c:pt>
                <c:pt idx="505">
                  <c:v>2.1784174442291202</c:v>
                </c:pt>
                <c:pt idx="506">
                  <c:v>2.0912737846374498</c:v>
                </c:pt>
                <c:pt idx="507">
                  <c:v>2.0938227176666202</c:v>
                </c:pt>
                <c:pt idx="508">
                  <c:v>2.0903999805450399</c:v>
                </c:pt>
                <c:pt idx="509">
                  <c:v>2.0755333900451598</c:v>
                </c:pt>
                <c:pt idx="510">
                  <c:v>2.12929034233093</c:v>
                </c:pt>
                <c:pt idx="511">
                  <c:v>2.0235791206359801</c:v>
                </c:pt>
                <c:pt idx="512">
                  <c:v>2.0248458385467498</c:v>
                </c:pt>
                <c:pt idx="513">
                  <c:v>1.95882284641265</c:v>
                </c:pt>
                <c:pt idx="514">
                  <c:v>2.06249928474426</c:v>
                </c:pt>
                <c:pt idx="515">
                  <c:v>2.0372610092163002</c:v>
                </c:pt>
                <c:pt idx="516">
                  <c:v>2.0109050273895201</c:v>
                </c:pt>
                <c:pt idx="517">
                  <c:v>2.0435316562652499</c:v>
                </c:pt>
                <c:pt idx="518">
                  <c:v>2.0644271373748699</c:v>
                </c:pt>
                <c:pt idx="519">
                  <c:v>2.0875816345214799</c:v>
                </c:pt>
                <c:pt idx="520">
                  <c:v>2.03948879241943</c:v>
                </c:pt>
                <c:pt idx="521">
                  <c:v>2.0296440124511701</c:v>
                </c:pt>
                <c:pt idx="522">
                  <c:v>2.1135725975036599</c:v>
                </c:pt>
                <c:pt idx="523">
                  <c:v>2.0624606609344398</c:v>
                </c:pt>
                <c:pt idx="524">
                  <c:v>2.11046171188354</c:v>
                </c:pt>
                <c:pt idx="525">
                  <c:v>2.12196445465087</c:v>
                </c:pt>
                <c:pt idx="526">
                  <c:v>2.1145391464233398</c:v>
                </c:pt>
                <c:pt idx="527">
                  <c:v>2.1549413204193102</c:v>
                </c:pt>
                <c:pt idx="528">
                  <c:v>2.02055788040161</c:v>
                </c:pt>
                <c:pt idx="529">
                  <c:v>2.0368635654449401</c:v>
                </c:pt>
                <c:pt idx="530">
                  <c:v>2.0190474987029998</c:v>
                </c:pt>
                <c:pt idx="531">
                  <c:v>2.02702665328979</c:v>
                </c:pt>
                <c:pt idx="532">
                  <c:v>2.0973143577575599</c:v>
                </c:pt>
                <c:pt idx="533">
                  <c:v>2.1528134346008301</c:v>
                </c:pt>
                <c:pt idx="534">
                  <c:v>2.16605401039123</c:v>
                </c:pt>
                <c:pt idx="535">
                  <c:v>2.0641784667968701</c:v>
                </c:pt>
                <c:pt idx="536">
                  <c:v>2.1142661571502601</c:v>
                </c:pt>
                <c:pt idx="537">
                  <c:v>2.29133749008178</c:v>
                </c:pt>
                <c:pt idx="538">
                  <c:v>2.2448875904083199</c:v>
                </c:pt>
                <c:pt idx="539">
                  <c:v>2.2372343540191602</c:v>
                </c:pt>
                <c:pt idx="540">
                  <c:v>2.13993072509765</c:v>
                </c:pt>
                <c:pt idx="541">
                  <c:v>2.1346254348754798</c:v>
                </c:pt>
                <c:pt idx="542">
                  <c:v>2.15025281906127</c:v>
                </c:pt>
                <c:pt idx="543">
                  <c:v>2.1713235378265301</c:v>
                </c:pt>
                <c:pt idx="544">
                  <c:v>2.1097881793975799</c:v>
                </c:pt>
                <c:pt idx="545">
                  <c:v>2.1098101139068599</c:v>
                </c:pt>
                <c:pt idx="546">
                  <c:v>2.1051328182220401</c:v>
                </c:pt>
                <c:pt idx="547">
                  <c:v>2.0475265979766801</c:v>
                </c:pt>
                <c:pt idx="548">
                  <c:v>2.0909976959228498</c:v>
                </c:pt>
                <c:pt idx="549">
                  <c:v>2.1707987785339302</c:v>
                </c:pt>
                <c:pt idx="550">
                  <c:v>2.1543233394622798</c:v>
                </c:pt>
                <c:pt idx="551">
                  <c:v>2.1247501373290998</c:v>
                </c:pt>
                <c:pt idx="552">
                  <c:v>2.04343390464782</c:v>
                </c:pt>
                <c:pt idx="553">
                  <c:v>2.16374540328979</c:v>
                </c:pt>
                <c:pt idx="554">
                  <c:v>2.1400952339172301</c:v>
                </c:pt>
                <c:pt idx="555">
                  <c:v>2.1463379859924299</c:v>
                </c:pt>
                <c:pt idx="556">
                  <c:v>2.1546595096588099</c:v>
                </c:pt>
                <c:pt idx="557">
                  <c:v>2.07796311378479</c:v>
                </c:pt>
                <c:pt idx="558">
                  <c:v>2.1412003040313698</c:v>
                </c:pt>
                <c:pt idx="559">
                  <c:v>2.1326651573181099</c:v>
                </c:pt>
                <c:pt idx="560">
                  <c:v>2.1212182044982901</c:v>
                </c:pt>
                <c:pt idx="561">
                  <c:v>2.0672650337219198</c:v>
                </c:pt>
                <c:pt idx="562">
                  <c:v>2.1294176578521702</c:v>
                </c:pt>
                <c:pt idx="563">
                  <c:v>2.1901683807372998</c:v>
                </c:pt>
                <c:pt idx="564">
                  <c:v>2.07116198539733</c:v>
                </c:pt>
                <c:pt idx="565">
                  <c:v>2.08866214752197</c:v>
                </c:pt>
                <c:pt idx="566">
                  <c:v>2.1309776306152299</c:v>
                </c:pt>
                <c:pt idx="567">
                  <c:v>2.2487630844116202</c:v>
                </c:pt>
                <c:pt idx="568">
                  <c:v>2.2509465217590301</c:v>
                </c:pt>
                <c:pt idx="569">
                  <c:v>2.1773142814636199</c:v>
                </c:pt>
                <c:pt idx="570">
                  <c:v>2.2419662475585902</c:v>
                </c:pt>
                <c:pt idx="571">
                  <c:v>2.1922252178192099</c:v>
                </c:pt>
                <c:pt idx="572">
                  <c:v>2.1043574810028001</c:v>
                </c:pt>
                <c:pt idx="573">
                  <c:v>2.0638134479522701</c:v>
                </c:pt>
                <c:pt idx="574">
                  <c:v>2.1033697128295898</c:v>
                </c:pt>
                <c:pt idx="575">
                  <c:v>2.0522260665893501</c:v>
                </c:pt>
                <c:pt idx="576">
                  <c:v>2.0444531440734801</c:v>
                </c:pt>
                <c:pt idx="577">
                  <c:v>1.98132920265197</c:v>
                </c:pt>
                <c:pt idx="578">
                  <c:v>2.0333437919616699</c:v>
                </c:pt>
                <c:pt idx="579">
                  <c:v>1.9950765371322601</c:v>
                </c:pt>
                <c:pt idx="580">
                  <c:v>2.0532355308532702</c:v>
                </c:pt>
                <c:pt idx="581">
                  <c:v>2.0193510055541899</c:v>
                </c:pt>
                <c:pt idx="582">
                  <c:v>2.0830233097076398</c:v>
                </c:pt>
                <c:pt idx="583">
                  <c:v>2.04296398162841</c:v>
                </c:pt>
                <c:pt idx="584">
                  <c:v>2.0436832904815598</c:v>
                </c:pt>
                <c:pt idx="585">
                  <c:v>2.0696518421172998</c:v>
                </c:pt>
                <c:pt idx="586">
                  <c:v>2.0488309860229399</c:v>
                </c:pt>
                <c:pt idx="587">
                  <c:v>2.0577709674835201</c:v>
                </c:pt>
                <c:pt idx="588">
                  <c:v>2.0491907596588099</c:v>
                </c:pt>
                <c:pt idx="589">
                  <c:v>2.0698866844177202</c:v>
                </c:pt>
                <c:pt idx="590">
                  <c:v>2.2395937442779501</c:v>
                </c:pt>
                <c:pt idx="591">
                  <c:v>2.2372679710388099</c:v>
                </c:pt>
                <c:pt idx="592">
                  <c:v>2.3356020450592001</c:v>
                </c:pt>
                <c:pt idx="593">
                  <c:v>2.32009720802307</c:v>
                </c:pt>
                <c:pt idx="594">
                  <c:v>2.4806034564971902</c:v>
                </c:pt>
                <c:pt idx="595">
                  <c:v>2.2939505577087398</c:v>
                </c:pt>
                <c:pt idx="596">
                  <c:v>2.1406569480895898</c:v>
                </c:pt>
                <c:pt idx="597">
                  <c:v>2.1021671295165998</c:v>
                </c:pt>
                <c:pt idx="598">
                  <c:v>2.3283731937408398</c:v>
                </c:pt>
                <c:pt idx="599">
                  <c:v>2.39154696464538</c:v>
                </c:pt>
                <c:pt idx="600">
                  <c:v>2.3334991931915199</c:v>
                </c:pt>
                <c:pt idx="601">
                  <c:v>2.32731986045837</c:v>
                </c:pt>
                <c:pt idx="602">
                  <c:v>2.1489334106445299</c:v>
                </c:pt>
                <c:pt idx="603">
                  <c:v>2.23678398132324</c:v>
                </c:pt>
                <c:pt idx="604">
                  <c:v>2.1350960731506299</c:v>
                </c:pt>
                <c:pt idx="605">
                  <c:v>2.1837172508239702</c:v>
                </c:pt>
                <c:pt idx="606">
                  <c:v>2.2222552299499498</c:v>
                </c:pt>
                <c:pt idx="607">
                  <c:v>2.2429251670837398</c:v>
                </c:pt>
                <c:pt idx="608">
                  <c:v>2.0997359752654998</c:v>
                </c:pt>
                <c:pt idx="609">
                  <c:v>2.2712948322296098</c:v>
                </c:pt>
                <c:pt idx="610">
                  <c:v>2.4095473289489702</c:v>
                </c:pt>
                <c:pt idx="611">
                  <c:v>2.2987322807311998</c:v>
                </c:pt>
                <c:pt idx="612">
                  <c:v>2.36910796165466</c:v>
                </c:pt>
                <c:pt idx="613">
                  <c:v>2.34335732460021</c:v>
                </c:pt>
                <c:pt idx="614">
                  <c:v>2.4769210815429599</c:v>
                </c:pt>
                <c:pt idx="615">
                  <c:v>2.2853600978851301</c:v>
                </c:pt>
                <c:pt idx="616">
                  <c:v>2.3035516738891602</c:v>
                </c:pt>
                <c:pt idx="617">
                  <c:v>2.3120517730712802</c:v>
                </c:pt>
                <c:pt idx="618">
                  <c:v>2.29335260391235</c:v>
                </c:pt>
                <c:pt idx="619">
                  <c:v>2.22361159324646</c:v>
                </c:pt>
                <c:pt idx="620">
                  <c:v>2.1445162296295099</c:v>
                </c:pt>
                <c:pt idx="621">
                  <c:v>2.2416996955871502</c:v>
                </c:pt>
                <c:pt idx="622">
                  <c:v>2.19003701210021</c:v>
                </c:pt>
                <c:pt idx="623">
                  <c:v>2.2000582218170099</c:v>
                </c:pt>
                <c:pt idx="624">
                  <c:v>2.20565605163574</c:v>
                </c:pt>
                <c:pt idx="625">
                  <c:v>2.13386058807373</c:v>
                </c:pt>
                <c:pt idx="626">
                  <c:v>2.1910362243652299</c:v>
                </c:pt>
                <c:pt idx="627">
                  <c:v>2.1044042110443102</c:v>
                </c:pt>
                <c:pt idx="628">
                  <c:v>2.1628642082214302</c:v>
                </c:pt>
                <c:pt idx="629">
                  <c:v>2.0740709304809499</c:v>
                </c:pt>
                <c:pt idx="630">
                  <c:v>2.0351998805999698</c:v>
                </c:pt>
                <c:pt idx="631">
                  <c:v>2.07997298240661</c:v>
                </c:pt>
                <c:pt idx="632">
                  <c:v>2.01962065696716</c:v>
                </c:pt>
                <c:pt idx="633">
                  <c:v>1.96730124950408</c:v>
                </c:pt>
                <c:pt idx="634">
                  <c:v>1.9786466360092101</c:v>
                </c:pt>
                <c:pt idx="635">
                  <c:v>2.0693430900573699</c:v>
                </c:pt>
                <c:pt idx="636">
                  <c:v>2.0844531059265101</c:v>
                </c:pt>
                <c:pt idx="637">
                  <c:v>2.1556909084320002</c:v>
                </c:pt>
                <c:pt idx="638">
                  <c:v>2.0941498279571502</c:v>
                </c:pt>
                <c:pt idx="639">
                  <c:v>1.99650990962982</c:v>
                </c:pt>
                <c:pt idx="640">
                  <c:v>1.94292616844177</c:v>
                </c:pt>
                <c:pt idx="641">
                  <c:v>1.9841479063034</c:v>
                </c:pt>
                <c:pt idx="642">
                  <c:v>1.97531521320343</c:v>
                </c:pt>
                <c:pt idx="643">
                  <c:v>2.0327980518340998</c:v>
                </c:pt>
                <c:pt idx="644">
                  <c:v>2.06214380264282</c:v>
                </c:pt>
                <c:pt idx="645">
                  <c:v>2.1162154674529998</c:v>
                </c:pt>
                <c:pt idx="646">
                  <c:v>2.0690376758575399</c:v>
                </c:pt>
                <c:pt idx="647">
                  <c:v>1.95323622226715</c:v>
                </c:pt>
                <c:pt idx="648">
                  <c:v>1.9519003629684399</c:v>
                </c:pt>
                <c:pt idx="649">
                  <c:v>1.9530830383300699</c:v>
                </c:pt>
                <c:pt idx="650">
                  <c:v>1.9978291988372801</c:v>
                </c:pt>
                <c:pt idx="651">
                  <c:v>2.2306613922119101</c:v>
                </c:pt>
                <c:pt idx="652">
                  <c:v>2.2948513031005802</c:v>
                </c:pt>
                <c:pt idx="653">
                  <c:v>2.2615046501159601</c:v>
                </c:pt>
                <c:pt idx="654">
                  <c:v>2.1284260749816801</c:v>
                </c:pt>
                <c:pt idx="655">
                  <c:v>2.0493590831756499</c:v>
                </c:pt>
                <c:pt idx="656">
                  <c:v>2.1096723079681299</c:v>
                </c:pt>
                <c:pt idx="657">
                  <c:v>2.0486316680908199</c:v>
                </c:pt>
                <c:pt idx="658">
                  <c:v>2.1151747703552202</c:v>
                </c:pt>
                <c:pt idx="659">
                  <c:v>2.0537736415863002</c:v>
                </c:pt>
                <c:pt idx="660">
                  <c:v>2.0470304489135698</c:v>
                </c:pt>
                <c:pt idx="661">
                  <c:v>2.0254745483398402</c:v>
                </c:pt>
                <c:pt idx="662">
                  <c:v>2.0851993560790998</c:v>
                </c:pt>
                <c:pt idx="663">
                  <c:v>2.1867530345916699</c:v>
                </c:pt>
                <c:pt idx="664">
                  <c:v>2.1474761962890598</c:v>
                </c:pt>
                <c:pt idx="665">
                  <c:v>2.1201679706573402</c:v>
                </c:pt>
                <c:pt idx="666">
                  <c:v>2.0572698116302401</c:v>
                </c:pt>
                <c:pt idx="667">
                  <c:v>2.0587577819824201</c:v>
                </c:pt>
                <c:pt idx="668">
                  <c:v>1.9766987562179501</c:v>
                </c:pt>
                <c:pt idx="669">
                  <c:v>1.9400715827941799</c:v>
                </c:pt>
                <c:pt idx="670">
                  <c:v>1.9550693035125699</c:v>
                </c:pt>
                <c:pt idx="671">
                  <c:v>2.0088193416595401</c:v>
                </c:pt>
                <c:pt idx="672">
                  <c:v>1.9790574312210001</c:v>
                </c:pt>
                <c:pt idx="673">
                  <c:v>2.0110888481140101</c:v>
                </c:pt>
                <c:pt idx="674">
                  <c:v>2.0565724372863698</c:v>
                </c:pt>
                <c:pt idx="675">
                  <c:v>2.0901095867156898</c:v>
                </c:pt>
                <c:pt idx="676">
                  <c:v>1.9833680391311601</c:v>
                </c:pt>
                <c:pt idx="677">
                  <c:v>2.07753181457519</c:v>
                </c:pt>
                <c:pt idx="678">
                  <c:v>2.0048644542693999</c:v>
                </c:pt>
                <c:pt idx="679">
                  <c:v>2.0670471191406201</c:v>
                </c:pt>
                <c:pt idx="680">
                  <c:v>2.0937616825103702</c:v>
                </c:pt>
                <c:pt idx="681">
                  <c:v>2.07936191558837</c:v>
                </c:pt>
                <c:pt idx="682">
                  <c:v>2.1310126781463601</c:v>
                </c:pt>
                <c:pt idx="683">
                  <c:v>2.0286760330200102</c:v>
                </c:pt>
                <c:pt idx="684">
                  <c:v>1.98858022689819</c:v>
                </c:pt>
                <c:pt idx="685">
                  <c:v>2.0331137180328298</c:v>
                </c:pt>
                <c:pt idx="686">
                  <c:v>2.09368419647216</c:v>
                </c:pt>
                <c:pt idx="687">
                  <c:v>1.8520716428756701</c:v>
                </c:pt>
                <c:pt idx="688">
                  <c:v>1.9928925037384</c:v>
                </c:pt>
                <c:pt idx="689">
                  <c:v>1.98429763317108</c:v>
                </c:pt>
                <c:pt idx="690">
                  <c:v>1.94375419616699</c:v>
                </c:pt>
                <c:pt idx="691">
                  <c:v>1.8534468412399201</c:v>
                </c:pt>
                <c:pt idx="692">
                  <c:v>1.8560662269592201</c:v>
                </c:pt>
                <c:pt idx="693">
                  <c:v>1.8559855222702</c:v>
                </c:pt>
                <c:pt idx="694">
                  <c:v>1.8651424646377499</c:v>
                </c:pt>
                <c:pt idx="695">
                  <c:v>1.87907409667968</c:v>
                </c:pt>
                <c:pt idx="696">
                  <c:v>1.93554759025573</c:v>
                </c:pt>
                <c:pt idx="697">
                  <c:v>1.93727350234985</c:v>
                </c:pt>
                <c:pt idx="698">
                  <c:v>1.9880121946334799</c:v>
                </c:pt>
                <c:pt idx="699">
                  <c:v>2.0319051742553702</c:v>
                </c:pt>
                <c:pt idx="700">
                  <c:v>2.0253870487213099</c:v>
                </c:pt>
                <c:pt idx="701">
                  <c:v>2.0177457332611</c:v>
                </c:pt>
                <c:pt idx="702">
                  <c:v>1.94546926021575</c:v>
                </c:pt>
                <c:pt idx="703">
                  <c:v>2.0950000286102202</c:v>
                </c:pt>
                <c:pt idx="704">
                  <c:v>2.1959767341613698</c:v>
                </c:pt>
                <c:pt idx="705">
                  <c:v>2.1339809894561701</c:v>
                </c:pt>
                <c:pt idx="706">
                  <c:v>2.0191850662231401</c:v>
                </c:pt>
                <c:pt idx="707">
                  <c:v>2.0756127834320002</c:v>
                </c:pt>
                <c:pt idx="708">
                  <c:v>2.07513356208801</c:v>
                </c:pt>
                <c:pt idx="709">
                  <c:v>1.95828986167907</c:v>
                </c:pt>
                <c:pt idx="710">
                  <c:v>1.9398162364959699</c:v>
                </c:pt>
                <c:pt idx="711">
                  <c:v>2.07605648040771</c:v>
                </c:pt>
                <c:pt idx="712">
                  <c:v>2.02883625030517</c:v>
                </c:pt>
                <c:pt idx="713">
                  <c:v>1.991051197052</c:v>
                </c:pt>
                <c:pt idx="714">
                  <c:v>1.94092321395874</c:v>
                </c:pt>
                <c:pt idx="715">
                  <c:v>1.9838674068450901</c:v>
                </c:pt>
                <c:pt idx="716">
                  <c:v>1.9214670658111499</c:v>
                </c:pt>
                <c:pt idx="717">
                  <c:v>2.0078563690185498</c:v>
                </c:pt>
                <c:pt idx="718">
                  <c:v>2.0524525642395002</c:v>
                </c:pt>
                <c:pt idx="719">
                  <c:v>1.9620189666748</c:v>
                </c:pt>
                <c:pt idx="720">
                  <c:v>1.9255114793777399</c:v>
                </c:pt>
                <c:pt idx="721">
                  <c:v>2.0082159042358398</c:v>
                </c:pt>
                <c:pt idx="722">
                  <c:v>2.0236887931823699</c:v>
                </c:pt>
                <c:pt idx="723">
                  <c:v>1.9239914417266799</c:v>
                </c:pt>
                <c:pt idx="724">
                  <c:v>1.9059360027313199</c:v>
                </c:pt>
                <c:pt idx="725">
                  <c:v>1.9200088977813701</c:v>
                </c:pt>
                <c:pt idx="726">
                  <c:v>1.91808414459228</c:v>
                </c:pt>
                <c:pt idx="727">
                  <c:v>1.9866907596588099</c:v>
                </c:pt>
                <c:pt idx="728">
                  <c:v>1.8897738456726001</c:v>
                </c:pt>
                <c:pt idx="729">
                  <c:v>1.8299983739852901</c:v>
                </c:pt>
                <c:pt idx="730">
                  <c:v>1.8918328285217201</c:v>
                </c:pt>
                <c:pt idx="731">
                  <c:v>1.95042312145233</c:v>
                </c:pt>
                <c:pt idx="732">
                  <c:v>1.91391253471374</c:v>
                </c:pt>
                <c:pt idx="733">
                  <c:v>1.84088099002838</c:v>
                </c:pt>
                <c:pt idx="734">
                  <c:v>1.8909116983413601</c:v>
                </c:pt>
                <c:pt idx="735">
                  <c:v>1.9045295715332</c:v>
                </c:pt>
                <c:pt idx="736">
                  <c:v>1.9062530994415201</c:v>
                </c:pt>
                <c:pt idx="737">
                  <c:v>1.96687483787536</c:v>
                </c:pt>
                <c:pt idx="738">
                  <c:v>1.94435226917266</c:v>
                </c:pt>
                <c:pt idx="739">
                  <c:v>1.9915570020675599</c:v>
                </c:pt>
                <c:pt idx="740">
                  <c:v>1.91589438915252</c:v>
                </c:pt>
                <c:pt idx="741">
                  <c:v>1.95253205299377</c:v>
                </c:pt>
                <c:pt idx="742">
                  <c:v>1.9775092601776101</c:v>
                </c:pt>
                <c:pt idx="743">
                  <c:v>1.9853315353393499</c:v>
                </c:pt>
                <c:pt idx="744">
                  <c:v>1.9796010255813501</c:v>
                </c:pt>
                <c:pt idx="745">
                  <c:v>1.9671922922134399</c:v>
                </c:pt>
                <c:pt idx="746">
                  <c:v>1.9631277322769101</c:v>
                </c:pt>
                <c:pt idx="747">
                  <c:v>1.93201696872711</c:v>
                </c:pt>
                <c:pt idx="748">
                  <c:v>1.9426566362380899</c:v>
                </c:pt>
                <c:pt idx="749">
                  <c:v>2.0215387344360298</c:v>
                </c:pt>
                <c:pt idx="750">
                  <c:v>1.98179042339324</c:v>
                </c:pt>
                <c:pt idx="751">
                  <c:v>2.0630583763122501</c:v>
                </c:pt>
                <c:pt idx="752">
                  <c:v>2.0092744827270499</c:v>
                </c:pt>
                <c:pt idx="753">
                  <c:v>2.0093750953674299</c:v>
                </c:pt>
                <c:pt idx="754">
                  <c:v>1.93176734447479</c:v>
                </c:pt>
                <c:pt idx="755">
                  <c:v>2.0440690517425502</c:v>
                </c:pt>
                <c:pt idx="756">
                  <c:v>2.04858946800231</c:v>
                </c:pt>
                <c:pt idx="757">
                  <c:v>2.00432252883911</c:v>
                </c:pt>
                <c:pt idx="758">
                  <c:v>2.05519676208496</c:v>
                </c:pt>
                <c:pt idx="759">
                  <c:v>1.99942934513092</c:v>
                </c:pt>
                <c:pt idx="760">
                  <c:v>2.0846195220947199</c:v>
                </c:pt>
                <c:pt idx="761">
                  <c:v>1.9671661853790201</c:v>
                </c:pt>
                <c:pt idx="762">
                  <c:v>2.0135912895202601</c:v>
                </c:pt>
                <c:pt idx="763">
                  <c:v>2.0453748703002899</c:v>
                </c:pt>
                <c:pt idx="764">
                  <c:v>2.0521903038024898</c:v>
                </c:pt>
                <c:pt idx="765">
                  <c:v>1.9917072057723999</c:v>
                </c:pt>
                <c:pt idx="766">
                  <c:v>1.9688923358917201</c:v>
                </c:pt>
                <c:pt idx="767">
                  <c:v>1.9933996200561499</c:v>
                </c:pt>
                <c:pt idx="768">
                  <c:v>1.9713261127471899</c:v>
                </c:pt>
                <c:pt idx="769">
                  <c:v>2.0087993144989</c:v>
                </c:pt>
                <c:pt idx="770">
                  <c:v>2.0392861366271902</c:v>
                </c:pt>
                <c:pt idx="771">
                  <c:v>2.0090103149414</c:v>
                </c:pt>
                <c:pt idx="772">
                  <c:v>1.9987599849700901</c:v>
                </c:pt>
                <c:pt idx="773">
                  <c:v>2.05505990982055</c:v>
                </c:pt>
                <c:pt idx="774">
                  <c:v>2.0616655349731401</c:v>
                </c:pt>
                <c:pt idx="775">
                  <c:v>2.0374171733856201</c:v>
                </c:pt>
                <c:pt idx="776">
                  <c:v>2.0147647857665998</c:v>
                </c:pt>
                <c:pt idx="777">
                  <c:v>2.01961994171142</c:v>
                </c:pt>
                <c:pt idx="778">
                  <c:v>1.99165976047515</c:v>
                </c:pt>
                <c:pt idx="779">
                  <c:v>1.9967827796936</c:v>
                </c:pt>
                <c:pt idx="780">
                  <c:v>2.0728874206542902</c:v>
                </c:pt>
                <c:pt idx="781">
                  <c:v>1.9947717189788801</c:v>
                </c:pt>
                <c:pt idx="782">
                  <c:v>1.97764384746551</c:v>
                </c:pt>
                <c:pt idx="783">
                  <c:v>2.0534250736236501</c:v>
                </c:pt>
                <c:pt idx="784">
                  <c:v>2.0653913021087602</c:v>
                </c:pt>
                <c:pt idx="785">
                  <c:v>1.96609807014465</c:v>
                </c:pt>
                <c:pt idx="786">
                  <c:v>2.0655457973480198</c:v>
                </c:pt>
                <c:pt idx="787">
                  <c:v>2.0179586410522399</c:v>
                </c:pt>
                <c:pt idx="788">
                  <c:v>2.0394246578216499</c:v>
                </c:pt>
                <c:pt idx="789">
                  <c:v>1.9636981487274101</c:v>
                </c:pt>
                <c:pt idx="790">
                  <c:v>1.9705835580825799</c:v>
                </c:pt>
                <c:pt idx="791">
                  <c:v>1.99848580360412</c:v>
                </c:pt>
                <c:pt idx="792">
                  <c:v>2.0538792610168399</c:v>
                </c:pt>
                <c:pt idx="793">
                  <c:v>2.0915558338165199</c:v>
                </c:pt>
                <c:pt idx="794">
                  <c:v>2.0697064399719198</c:v>
                </c:pt>
                <c:pt idx="795">
                  <c:v>2.0821876525878902</c:v>
                </c:pt>
                <c:pt idx="796">
                  <c:v>2.0608153343200599</c:v>
                </c:pt>
                <c:pt idx="797">
                  <c:v>1.99003946781158</c:v>
                </c:pt>
                <c:pt idx="798">
                  <c:v>1.9400274753570499</c:v>
                </c:pt>
                <c:pt idx="799">
                  <c:v>1.9628117084503101</c:v>
                </c:pt>
                <c:pt idx="800">
                  <c:v>1.9215270280837999</c:v>
                </c:pt>
                <c:pt idx="801">
                  <c:v>1.91821801662445</c:v>
                </c:pt>
                <c:pt idx="802">
                  <c:v>2.0070381164550701</c:v>
                </c:pt>
                <c:pt idx="803">
                  <c:v>1.9956520795822099</c:v>
                </c:pt>
                <c:pt idx="804">
                  <c:v>2.0111610889434801</c:v>
                </c:pt>
                <c:pt idx="805">
                  <c:v>1.95309662818908</c:v>
                </c:pt>
                <c:pt idx="806">
                  <c:v>2.0097279548645002</c:v>
                </c:pt>
                <c:pt idx="807">
                  <c:v>2.00159239768981</c:v>
                </c:pt>
                <c:pt idx="808">
                  <c:v>2.0531325340270898</c:v>
                </c:pt>
                <c:pt idx="809">
                  <c:v>2.0195858478546098</c:v>
                </c:pt>
                <c:pt idx="810">
                  <c:v>2.05791068077087</c:v>
                </c:pt>
                <c:pt idx="811">
                  <c:v>2.1245977878570499</c:v>
                </c:pt>
                <c:pt idx="812">
                  <c:v>2.0787663459777801</c:v>
                </c:pt>
                <c:pt idx="813">
                  <c:v>2.0129759311675999</c:v>
                </c:pt>
                <c:pt idx="814">
                  <c:v>2.17743515968322</c:v>
                </c:pt>
                <c:pt idx="815">
                  <c:v>2.09453153610229</c:v>
                </c:pt>
                <c:pt idx="816">
                  <c:v>2.08620882034301</c:v>
                </c:pt>
                <c:pt idx="817">
                  <c:v>2.1420798301696702</c:v>
                </c:pt>
                <c:pt idx="818">
                  <c:v>2.1421585083007799</c:v>
                </c:pt>
                <c:pt idx="819">
                  <c:v>2.1491682529449401</c:v>
                </c:pt>
                <c:pt idx="820">
                  <c:v>2.1615445613861</c:v>
                </c:pt>
                <c:pt idx="821">
                  <c:v>2.0479640960693302</c:v>
                </c:pt>
                <c:pt idx="822">
                  <c:v>2.0397095680236799</c:v>
                </c:pt>
                <c:pt idx="823">
                  <c:v>2.0426990985870299</c:v>
                </c:pt>
                <c:pt idx="824">
                  <c:v>2.0241615772247301</c:v>
                </c:pt>
                <c:pt idx="825">
                  <c:v>2.01226806640625</c:v>
                </c:pt>
                <c:pt idx="826">
                  <c:v>1.9156906604766799</c:v>
                </c:pt>
                <c:pt idx="827">
                  <c:v>2.0363917350768999</c:v>
                </c:pt>
                <c:pt idx="828">
                  <c:v>2.0946576595306299</c:v>
                </c:pt>
                <c:pt idx="829">
                  <c:v>2.0541539192199698</c:v>
                </c:pt>
                <c:pt idx="830">
                  <c:v>2.14581966400146</c:v>
                </c:pt>
                <c:pt idx="831">
                  <c:v>2.0385355949401802</c:v>
                </c:pt>
                <c:pt idx="832">
                  <c:v>2.0204432010650599</c:v>
                </c:pt>
                <c:pt idx="833">
                  <c:v>2.0581893920898402</c:v>
                </c:pt>
                <c:pt idx="834">
                  <c:v>2.1451902389526301</c:v>
                </c:pt>
                <c:pt idx="835">
                  <c:v>2.0226171016693102</c:v>
                </c:pt>
                <c:pt idx="836">
                  <c:v>2.0527217388153001</c:v>
                </c:pt>
                <c:pt idx="837">
                  <c:v>2.03972220420837</c:v>
                </c:pt>
                <c:pt idx="838">
                  <c:v>2.0990042686462398</c:v>
                </c:pt>
                <c:pt idx="839">
                  <c:v>2.1487803459167401</c:v>
                </c:pt>
                <c:pt idx="840">
                  <c:v>2.1204719543457</c:v>
                </c:pt>
                <c:pt idx="841">
                  <c:v>2.17452049255371</c:v>
                </c:pt>
                <c:pt idx="842">
                  <c:v>2.0882046222686701</c:v>
                </c:pt>
                <c:pt idx="843">
                  <c:v>2.0381221771240199</c:v>
                </c:pt>
                <c:pt idx="844">
                  <c:v>2.0182962417602499</c:v>
                </c:pt>
                <c:pt idx="845">
                  <c:v>2.04595947265625</c:v>
                </c:pt>
                <c:pt idx="846">
                  <c:v>2.11240458488464</c:v>
                </c:pt>
                <c:pt idx="847">
                  <c:v>2.01969194412231</c:v>
                </c:pt>
                <c:pt idx="848">
                  <c:v>2.0091905593871999</c:v>
                </c:pt>
                <c:pt idx="849">
                  <c:v>2.0659620761871298</c:v>
                </c:pt>
                <c:pt idx="850">
                  <c:v>1.9514954090118399</c:v>
                </c:pt>
                <c:pt idx="851">
                  <c:v>2.0307581424713099</c:v>
                </c:pt>
                <c:pt idx="852">
                  <c:v>2.0141184329986501</c:v>
                </c:pt>
                <c:pt idx="853">
                  <c:v>2.0889143943786599</c:v>
                </c:pt>
                <c:pt idx="854">
                  <c:v>2.0321805477142298</c:v>
                </c:pt>
                <c:pt idx="855">
                  <c:v>2.1345121860504102</c:v>
                </c:pt>
                <c:pt idx="856">
                  <c:v>2.1225769519805899</c:v>
                </c:pt>
                <c:pt idx="857">
                  <c:v>2.0866355895996</c:v>
                </c:pt>
                <c:pt idx="858">
                  <c:v>2.06380915641784</c:v>
                </c:pt>
                <c:pt idx="859">
                  <c:v>2.0829892158508301</c:v>
                </c:pt>
                <c:pt idx="860">
                  <c:v>2.1182367801666202</c:v>
                </c:pt>
                <c:pt idx="861">
                  <c:v>2.0893366336822501</c:v>
                </c:pt>
                <c:pt idx="862">
                  <c:v>1.96762895584106</c:v>
                </c:pt>
                <c:pt idx="863">
                  <c:v>2.0666837692260698</c:v>
                </c:pt>
                <c:pt idx="864">
                  <c:v>2.0970098972320499</c:v>
                </c:pt>
                <c:pt idx="865">
                  <c:v>2.0820779800414999</c:v>
                </c:pt>
                <c:pt idx="866">
                  <c:v>2.3074548244476301</c:v>
                </c:pt>
                <c:pt idx="867">
                  <c:v>2.1659913063049299</c:v>
                </c:pt>
                <c:pt idx="868">
                  <c:v>2.0212762355804399</c:v>
                </c:pt>
                <c:pt idx="869">
                  <c:v>2.0620152950286799</c:v>
                </c:pt>
                <c:pt idx="870">
                  <c:v>2.0643513202667201</c:v>
                </c:pt>
                <c:pt idx="871">
                  <c:v>2.03733110427856</c:v>
                </c:pt>
                <c:pt idx="872">
                  <c:v>2.0071594715118399</c:v>
                </c:pt>
                <c:pt idx="873">
                  <c:v>2.06746077537536</c:v>
                </c:pt>
                <c:pt idx="874">
                  <c:v>2.0312111377715998</c:v>
                </c:pt>
                <c:pt idx="875">
                  <c:v>2.1032142639160099</c:v>
                </c:pt>
                <c:pt idx="876">
                  <c:v>2.1466107368469198</c:v>
                </c:pt>
                <c:pt idx="877">
                  <c:v>2.0516829490661599</c:v>
                </c:pt>
                <c:pt idx="878">
                  <c:v>2.0656225681304901</c:v>
                </c:pt>
                <c:pt idx="879">
                  <c:v>2.1214065551757799</c:v>
                </c:pt>
                <c:pt idx="880">
                  <c:v>2.1613142490386901</c:v>
                </c:pt>
                <c:pt idx="881">
                  <c:v>2.1245915889739901</c:v>
                </c:pt>
                <c:pt idx="882">
                  <c:v>2.1066486835479701</c:v>
                </c:pt>
                <c:pt idx="883">
                  <c:v>2.1261830329895002</c:v>
                </c:pt>
                <c:pt idx="884">
                  <c:v>2.1754910945892298</c:v>
                </c:pt>
                <c:pt idx="885">
                  <c:v>2.0569496154785099</c:v>
                </c:pt>
                <c:pt idx="886">
                  <c:v>2.0897850990295401</c:v>
                </c:pt>
                <c:pt idx="887">
                  <c:v>2.0563535690307599</c:v>
                </c:pt>
                <c:pt idx="888">
                  <c:v>2.0180532932281401</c:v>
                </c:pt>
                <c:pt idx="889">
                  <c:v>1.9804441928863501</c:v>
                </c:pt>
                <c:pt idx="890">
                  <c:v>2.0341618061065598</c:v>
                </c:pt>
                <c:pt idx="891">
                  <c:v>2.0082504749297998</c:v>
                </c:pt>
                <c:pt idx="892">
                  <c:v>2.0218343734741202</c:v>
                </c:pt>
                <c:pt idx="893">
                  <c:v>2.0461516380310001</c:v>
                </c:pt>
                <c:pt idx="894">
                  <c:v>2.0601668357849099</c:v>
                </c:pt>
                <c:pt idx="895">
                  <c:v>2.02246022224426</c:v>
                </c:pt>
                <c:pt idx="896">
                  <c:v>2.0191960334777801</c:v>
                </c:pt>
                <c:pt idx="897">
                  <c:v>2.0058507919311501</c:v>
                </c:pt>
                <c:pt idx="898">
                  <c:v>1.9767748117446899</c:v>
                </c:pt>
                <c:pt idx="899">
                  <c:v>2.0510303974151598</c:v>
                </c:pt>
                <c:pt idx="900">
                  <c:v>2.00274205207824</c:v>
                </c:pt>
                <c:pt idx="901">
                  <c:v>1.9867471456527701</c:v>
                </c:pt>
                <c:pt idx="902">
                  <c:v>1.9955860376357999</c:v>
                </c:pt>
                <c:pt idx="903">
                  <c:v>2.0465276241302401</c:v>
                </c:pt>
                <c:pt idx="904">
                  <c:v>1.9957344532012899</c:v>
                </c:pt>
                <c:pt idx="905">
                  <c:v>2.0127973556518501</c:v>
                </c:pt>
                <c:pt idx="906">
                  <c:v>2.0541353225707999</c:v>
                </c:pt>
                <c:pt idx="907">
                  <c:v>2.0564017295837398</c:v>
                </c:pt>
                <c:pt idx="908">
                  <c:v>1.9994492530822701</c:v>
                </c:pt>
                <c:pt idx="909">
                  <c:v>2.0444307327270499</c:v>
                </c:pt>
                <c:pt idx="910">
                  <c:v>2.0559017658233598</c:v>
                </c:pt>
                <c:pt idx="911">
                  <c:v>2.0022118091583199</c:v>
                </c:pt>
                <c:pt idx="912">
                  <c:v>2.0019712448120099</c:v>
                </c:pt>
                <c:pt idx="913">
                  <c:v>2.0278897285461399</c:v>
                </c:pt>
                <c:pt idx="914">
                  <c:v>2.0202124118804901</c:v>
                </c:pt>
                <c:pt idx="915">
                  <c:v>2.0178263187408398</c:v>
                </c:pt>
                <c:pt idx="916">
                  <c:v>2.0575320720672599</c:v>
                </c:pt>
                <c:pt idx="917">
                  <c:v>2.0643401145935001</c:v>
                </c:pt>
                <c:pt idx="918">
                  <c:v>2.0961451530456499</c:v>
                </c:pt>
                <c:pt idx="919">
                  <c:v>2.0882709026336599</c:v>
                </c:pt>
                <c:pt idx="920">
                  <c:v>2.0451922416686998</c:v>
                </c:pt>
                <c:pt idx="921">
                  <c:v>2.0832056999206499</c:v>
                </c:pt>
                <c:pt idx="922">
                  <c:v>2.06000781059265</c:v>
                </c:pt>
                <c:pt idx="923">
                  <c:v>1.9755494594573899</c:v>
                </c:pt>
                <c:pt idx="924">
                  <c:v>2.0074408054351802</c:v>
                </c:pt>
                <c:pt idx="925">
                  <c:v>2.08272981643676</c:v>
                </c:pt>
                <c:pt idx="926">
                  <c:v>2.0925266742706299</c:v>
                </c:pt>
                <c:pt idx="927">
                  <c:v>2.0689496994018501</c:v>
                </c:pt>
                <c:pt idx="928">
                  <c:v>2.0126650333404501</c:v>
                </c:pt>
                <c:pt idx="929">
                  <c:v>2.0831911563873202</c:v>
                </c:pt>
                <c:pt idx="930">
                  <c:v>2.1331050395965501</c:v>
                </c:pt>
                <c:pt idx="931">
                  <c:v>2.09990358352661</c:v>
                </c:pt>
                <c:pt idx="932">
                  <c:v>2.10065722465515</c:v>
                </c:pt>
                <c:pt idx="933">
                  <c:v>2.0282914638519198</c:v>
                </c:pt>
                <c:pt idx="934">
                  <c:v>2.1237545013427699</c:v>
                </c:pt>
                <c:pt idx="935">
                  <c:v>2.0924839973449698</c:v>
                </c:pt>
                <c:pt idx="936">
                  <c:v>2.1021466255187899</c:v>
                </c:pt>
                <c:pt idx="937">
                  <c:v>2.1053032875061</c:v>
                </c:pt>
                <c:pt idx="938">
                  <c:v>2.15563941001892</c:v>
                </c:pt>
                <c:pt idx="939">
                  <c:v>2.0893352031707701</c:v>
                </c:pt>
                <c:pt idx="940">
                  <c:v>2.0981678962707502</c:v>
                </c:pt>
                <c:pt idx="941">
                  <c:v>2.0687389373779199</c:v>
                </c:pt>
                <c:pt idx="942">
                  <c:v>2.1009533405303902</c:v>
                </c:pt>
                <c:pt idx="943">
                  <c:v>2.0627193450927699</c:v>
                </c:pt>
                <c:pt idx="944">
                  <c:v>2.2455089092254599</c:v>
                </c:pt>
                <c:pt idx="945">
                  <c:v>2.1096131801605198</c:v>
                </c:pt>
                <c:pt idx="946">
                  <c:v>2.1884753704071001</c:v>
                </c:pt>
                <c:pt idx="947">
                  <c:v>2.18993067741394</c:v>
                </c:pt>
                <c:pt idx="948">
                  <c:v>2.1290574073791499</c:v>
                </c:pt>
                <c:pt idx="949">
                  <c:v>2.2586197853088299</c:v>
                </c:pt>
                <c:pt idx="950">
                  <c:v>2.1924450397491402</c:v>
                </c:pt>
                <c:pt idx="951">
                  <c:v>2.13814377784729</c:v>
                </c:pt>
                <c:pt idx="952">
                  <c:v>2.0883431434631299</c:v>
                </c:pt>
                <c:pt idx="953">
                  <c:v>2.0566661357879599</c:v>
                </c:pt>
                <c:pt idx="954">
                  <c:v>2.11498951911926</c:v>
                </c:pt>
                <c:pt idx="955">
                  <c:v>2.04647517204284</c:v>
                </c:pt>
                <c:pt idx="956">
                  <c:v>2.0189316272735498</c:v>
                </c:pt>
                <c:pt idx="957">
                  <c:v>2.11431407928466</c:v>
                </c:pt>
                <c:pt idx="958">
                  <c:v>2.0193846225738499</c:v>
                </c:pt>
                <c:pt idx="959">
                  <c:v>1.9955049753189</c:v>
                </c:pt>
                <c:pt idx="960">
                  <c:v>2.0737676620483398</c:v>
                </c:pt>
                <c:pt idx="961">
                  <c:v>2.2152562141418399</c:v>
                </c:pt>
                <c:pt idx="962">
                  <c:v>2.2228219509124698</c:v>
                </c:pt>
                <c:pt idx="963">
                  <c:v>2.14868712425231</c:v>
                </c:pt>
                <c:pt idx="964">
                  <c:v>2.1717581748962398</c:v>
                </c:pt>
                <c:pt idx="965">
                  <c:v>2.3108637332916202</c:v>
                </c:pt>
                <c:pt idx="966">
                  <c:v>2.30673003196716</c:v>
                </c:pt>
                <c:pt idx="967">
                  <c:v>2.2328083515167201</c:v>
                </c:pt>
                <c:pt idx="968">
                  <c:v>2.1284201145172101</c:v>
                </c:pt>
                <c:pt idx="969">
                  <c:v>2.2260494232177699</c:v>
                </c:pt>
                <c:pt idx="970">
                  <c:v>2.2543294429778999</c:v>
                </c:pt>
                <c:pt idx="971">
                  <c:v>2.15502905845642</c:v>
                </c:pt>
                <c:pt idx="972">
                  <c:v>2.1398897171020499</c:v>
                </c:pt>
                <c:pt idx="973">
                  <c:v>2.12935471534729</c:v>
                </c:pt>
                <c:pt idx="974">
                  <c:v>2.1447563171386701</c:v>
                </c:pt>
                <c:pt idx="975">
                  <c:v>2.1470386981964098</c:v>
                </c:pt>
                <c:pt idx="976">
                  <c:v>2.2422957420349099</c:v>
                </c:pt>
                <c:pt idx="977">
                  <c:v>2.1803231239318799</c:v>
                </c:pt>
                <c:pt idx="978">
                  <c:v>2.3183796405792201</c:v>
                </c:pt>
                <c:pt idx="979">
                  <c:v>2.26099181175231</c:v>
                </c:pt>
                <c:pt idx="980">
                  <c:v>2.2046914100646902</c:v>
                </c:pt>
                <c:pt idx="981">
                  <c:v>2.2649650573730402</c:v>
                </c:pt>
                <c:pt idx="982">
                  <c:v>2.2194972038268999</c:v>
                </c:pt>
                <c:pt idx="983">
                  <c:v>2.0120384693145699</c:v>
                </c:pt>
                <c:pt idx="984">
                  <c:v>2.0403490066528298</c:v>
                </c:pt>
                <c:pt idx="985">
                  <c:v>2.0027794837951598</c:v>
                </c:pt>
                <c:pt idx="986">
                  <c:v>2.0637295246124201</c:v>
                </c:pt>
                <c:pt idx="987">
                  <c:v>2.1416270732879599</c:v>
                </c:pt>
                <c:pt idx="988">
                  <c:v>2.1002235412597599</c:v>
                </c:pt>
                <c:pt idx="989">
                  <c:v>2.1491425037384002</c:v>
                </c:pt>
                <c:pt idx="990">
                  <c:v>2.10620665550231</c:v>
                </c:pt>
                <c:pt idx="991">
                  <c:v>2.1692428588867099</c:v>
                </c:pt>
                <c:pt idx="992">
                  <c:v>2.1259951591491699</c:v>
                </c:pt>
                <c:pt idx="993">
                  <c:v>2.1507813930511399</c:v>
                </c:pt>
                <c:pt idx="994">
                  <c:v>2.2043912410736</c:v>
                </c:pt>
                <c:pt idx="995">
                  <c:v>2.1976613998413002</c:v>
                </c:pt>
                <c:pt idx="996">
                  <c:v>2.1711285114288299</c:v>
                </c:pt>
                <c:pt idx="997">
                  <c:v>2.2573747634887602</c:v>
                </c:pt>
                <c:pt idx="998">
                  <c:v>2.2990963459014799</c:v>
                </c:pt>
                <c:pt idx="999">
                  <c:v>2.2997679710388099</c:v>
                </c:pt>
                <c:pt idx="1000">
                  <c:v>2.3047533035278298</c:v>
                </c:pt>
                <c:pt idx="1001">
                  <c:v>2.29652500152587</c:v>
                </c:pt>
                <c:pt idx="1002">
                  <c:v>2.3679547309875399</c:v>
                </c:pt>
                <c:pt idx="1003">
                  <c:v>2.3144559860229399</c:v>
                </c:pt>
                <c:pt idx="1004">
                  <c:v>2.3230345249175999</c:v>
                </c:pt>
                <c:pt idx="1005">
                  <c:v>2.2209658622741699</c:v>
                </c:pt>
                <c:pt idx="1006">
                  <c:v>2.2513279914855899</c:v>
                </c:pt>
                <c:pt idx="1007">
                  <c:v>2.1437382698059002</c:v>
                </c:pt>
                <c:pt idx="1008">
                  <c:v>2.1050746440887398</c:v>
                </c:pt>
                <c:pt idx="1009">
                  <c:v>2.0903546810150102</c:v>
                </c:pt>
                <c:pt idx="1010">
                  <c:v>2.1445567607879599</c:v>
                </c:pt>
                <c:pt idx="1011">
                  <c:v>2.19070172309875</c:v>
                </c:pt>
                <c:pt idx="1012">
                  <c:v>2.2618317604064901</c:v>
                </c:pt>
                <c:pt idx="1013">
                  <c:v>2.2171413898468</c:v>
                </c:pt>
                <c:pt idx="1014">
                  <c:v>2.17381644248962</c:v>
                </c:pt>
                <c:pt idx="1015">
                  <c:v>2.23864650726318</c:v>
                </c:pt>
                <c:pt idx="1016">
                  <c:v>2.2090523242950399</c:v>
                </c:pt>
                <c:pt idx="1017">
                  <c:v>2.23244857788085</c:v>
                </c:pt>
                <c:pt idx="1018">
                  <c:v>2.21649122238159</c:v>
                </c:pt>
                <c:pt idx="1019">
                  <c:v>2.2450783252715998</c:v>
                </c:pt>
                <c:pt idx="1020">
                  <c:v>2.1622714996337802</c:v>
                </c:pt>
                <c:pt idx="1021">
                  <c:v>2.1944546699523899</c:v>
                </c:pt>
                <c:pt idx="1022">
                  <c:v>2.1541767120361301</c:v>
                </c:pt>
                <c:pt idx="1023">
                  <c:v>2.1695418357849099</c:v>
                </c:pt>
                <c:pt idx="1024">
                  <c:v>2.16124367713928</c:v>
                </c:pt>
                <c:pt idx="1025">
                  <c:v>2.1217761039733798</c:v>
                </c:pt>
                <c:pt idx="1026">
                  <c:v>2.17710137367248</c:v>
                </c:pt>
                <c:pt idx="1027">
                  <c:v>2.2576975822448699</c:v>
                </c:pt>
                <c:pt idx="1028">
                  <c:v>2.2573812007903999</c:v>
                </c:pt>
                <c:pt idx="1029">
                  <c:v>2.1740148067474299</c:v>
                </c:pt>
                <c:pt idx="1030">
                  <c:v>2.1599962711334202</c:v>
                </c:pt>
                <c:pt idx="1031">
                  <c:v>2.2570440769195499</c:v>
                </c:pt>
                <c:pt idx="1032">
                  <c:v>2.19947981834411</c:v>
                </c:pt>
                <c:pt idx="1033">
                  <c:v>2.1244246959686199</c:v>
                </c:pt>
                <c:pt idx="1034">
                  <c:v>2.1394023895263601</c:v>
                </c:pt>
                <c:pt idx="1035">
                  <c:v>2.11981797218322</c:v>
                </c:pt>
                <c:pt idx="1036">
                  <c:v>2.1713769435882502</c:v>
                </c:pt>
                <c:pt idx="1037">
                  <c:v>2.14851975440979</c:v>
                </c:pt>
                <c:pt idx="1038">
                  <c:v>2.1554811000823899</c:v>
                </c:pt>
                <c:pt idx="1039">
                  <c:v>2.0957393646240199</c:v>
                </c:pt>
                <c:pt idx="1040">
                  <c:v>2.06088066101074</c:v>
                </c:pt>
                <c:pt idx="1041">
                  <c:v>2.10116362571716</c:v>
                </c:pt>
                <c:pt idx="1042">
                  <c:v>2.0392315387725799</c:v>
                </c:pt>
                <c:pt idx="1043">
                  <c:v>2.1405122280120801</c:v>
                </c:pt>
                <c:pt idx="1044">
                  <c:v>2.0138967037200901</c:v>
                </c:pt>
                <c:pt idx="1045">
                  <c:v>2.0191230773925701</c:v>
                </c:pt>
                <c:pt idx="1046">
                  <c:v>1.9571936130523599</c:v>
                </c:pt>
                <c:pt idx="1047">
                  <c:v>1.97649681568145</c:v>
                </c:pt>
                <c:pt idx="1048">
                  <c:v>2.1183481216430602</c:v>
                </c:pt>
                <c:pt idx="1049">
                  <c:v>1.9792753458023</c:v>
                </c:pt>
                <c:pt idx="1050">
                  <c:v>2.0676705837249698</c:v>
                </c:pt>
                <c:pt idx="1051">
                  <c:v>1.9572620391845701</c:v>
                </c:pt>
                <c:pt idx="1052">
                  <c:v>2.0494756698608398</c:v>
                </c:pt>
                <c:pt idx="1053">
                  <c:v>1.97476577758789</c:v>
                </c:pt>
                <c:pt idx="1054">
                  <c:v>2.08154296875</c:v>
                </c:pt>
                <c:pt idx="1055">
                  <c:v>2.0703489780425999</c:v>
                </c:pt>
                <c:pt idx="1056">
                  <c:v>2.07191586494445</c:v>
                </c:pt>
                <c:pt idx="1057">
                  <c:v>2.11580157279968</c:v>
                </c:pt>
                <c:pt idx="1058">
                  <c:v>2.1377904415130602</c:v>
                </c:pt>
                <c:pt idx="1059">
                  <c:v>2.1477468013763401</c:v>
                </c:pt>
                <c:pt idx="1060">
                  <c:v>2.1176197528839098</c:v>
                </c:pt>
                <c:pt idx="1061">
                  <c:v>2.1001169681549001</c:v>
                </c:pt>
                <c:pt idx="1062">
                  <c:v>2.24837946891784</c:v>
                </c:pt>
                <c:pt idx="1063">
                  <c:v>2.0923981666564901</c:v>
                </c:pt>
                <c:pt idx="1064">
                  <c:v>2.0657944679260201</c:v>
                </c:pt>
                <c:pt idx="1065">
                  <c:v>2.13098120689392</c:v>
                </c:pt>
                <c:pt idx="1066">
                  <c:v>2.1898498535156201</c:v>
                </c:pt>
                <c:pt idx="1067">
                  <c:v>2.06390953063964</c:v>
                </c:pt>
                <c:pt idx="1068">
                  <c:v>2.1080181598663299</c:v>
                </c:pt>
                <c:pt idx="1069">
                  <c:v>2.1284976005554199</c:v>
                </c:pt>
                <c:pt idx="1070">
                  <c:v>2.1349689960479701</c:v>
                </c:pt>
                <c:pt idx="1071">
                  <c:v>2.1388053894042902</c:v>
                </c:pt>
                <c:pt idx="1072">
                  <c:v>2.0712590217590301</c:v>
                </c:pt>
                <c:pt idx="1073">
                  <c:v>2.1574006080627401</c:v>
                </c:pt>
                <c:pt idx="1074">
                  <c:v>2.0968804359436</c:v>
                </c:pt>
                <c:pt idx="1075">
                  <c:v>2.0438523292541499</c:v>
                </c:pt>
                <c:pt idx="1076">
                  <c:v>2.0657472610473602</c:v>
                </c:pt>
                <c:pt idx="1077">
                  <c:v>2.0182254314422599</c:v>
                </c:pt>
                <c:pt idx="1078">
                  <c:v>2.0444753170013401</c:v>
                </c:pt>
                <c:pt idx="1079">
                  <c:v>2.09104180335998</c:v>
                </c:pt>
                <c:pt idx="1080">
                  <c:v>2.0696997642517001</c:v>
                </c:pt>
                <c:pt idx="1081">
                  <c:v>2.2001085281371999</c:v>
                </c:pt>
                <c:pt idx="1082">
                  <c:v>2.1461606025695801</c:v>
                </c:pt>
                <c:pt idx="1083">
                  <c:v>2.1578454971313401</c:v>
                </c:pt>
                <c:pt idx="1084">
                  <c:v>2.02284336090087</c:v>
                </c:pt>
                <c:pt idx="1085">
                  <c:v>2.0616550445556601</c:v>
                </c:pt>
                <c:pt idx="1086">
                  <c:v>2.0431735515594398</c:v>
                </c:pt>
                <c:pt idx="1087">
                  <c:v>1.9737468957901001</c:v>
                </c:pt>
                <c:pt idx="1088">
                  <c:v>1.98763668537139</c:v>
                </c:pt>
                <c:pt idx="1089">
                  <c:v>2.0794386863708398</c:v>
                </c:pt>
                <c:pt idx="1090">
                  <c:v>2.1234803199768</c:v>
                </c:pt>
                <c:pt idx="1091">
                  <c:v>2.06080150604248</c:v>
                </c:pt>
                <c:pt idx="1092">
                  <c:v>2.0554203987121502</c:v>
                </c:pt>
                <c:pt idx="1093">
                  <c:v>2.12412309646606</c:v>
                </c:pt>
                <c:pt idx="1094">
                  <c:v>2.1310229301452601</c:v>
                </c:pt>
                <c:pt idx="1095">
                  <c:v>2.2020192146301198</c:v>
                </c:pt>
                <c:pt idx="1096">
                  <c:v>2.1102659702300999</c:v>
                </c:pt>
                <c:pt idx="1097">
                  <c:v>2.1290609836578298</c:v>
                </c:pt>
                <c:pt idx="1098">
                  <c:v>2.1272940635681099</c:v>
                </c:pt>
                <c:pt idx="1099">
                  <c:v>2.1244101524353001</c:v>
                </c:pt>
                <c:pt idx="1100">
                  <c:v>2.1251976490020699</c:v>
                </c:pt>
                <c:pt idx="1101">
                  <c:v>2.1464083194732599</c:v>
                </c:pt>
                <c:pt idx="1102">
                  <c:v>2.1538381576538002</c:v>
                </c:pt>
                <c:pt idx="1103">
                  <c:v>2.1148805618286102</c:v>
                </c:pt>
                <c:pt idx="1104">
                  <c:v>2.20062255859375</c:v>
                </c:pt>
                <c:pt idx="1105">
                  <c:v>2.2533545494079501</c:v>
                </c:pt>
                <c:pt idx="1106">
                  <c:v>2.19904589653015</c:v>
                </c:pt>
                <c:pt idx="1107">
                  <c:v>2.1600098609924299</c:v>
                </c:pt>
                <c:pt idx="1108">
                  <c:v>2.2051701545715301</c:v>
                </c:pt>
                <c:pt idx="1109">
                  <c:v>2.2009360790252601</c:v>
                </c:pt>
                <c:pt idx="1110">
                  <c:v>2.1267409324645898</c:v>
                </c:pt>
                <c:pt idx="1111">
                  <c:v>2.1273989677429199</c:v>
                </c:pt>
                <c:pt idx="1112">
                  <c:v>2.1693952083587602</c:v>
                </c:pt>
                <c:pt idx="1113">
                  <c:v>2.2062394618988002</c:v>
                </c:pt>
                <c:pt idx="1114">
                  <c:v>2.17031502723693</c:v>
                </c:pt>
                <c:pt idx="1115">
                  <c:v>2.2068686485290501</c:v>
                </c:pt>
                <c:pt idx="1116">
                  <c:v>2.2091834545135498</c:v>
                </c:pt>
                <c:pt idx="1117">
                  <c:v>2.25663137435913</c:v>
                </c:pt>
                <c:pt idx="1118">
                  <c:v>2.12404084205627</c:v>
                </c:pt>
                <c:pt idx="1119">
                  <c:v>2.18148446083068</c:v>
                </c:pt>
                <c:pt idx="1120">
                  <c:v>2.1708457469940101</c:v>
                </c:pt>
                <c:pt idx="1121">
                  <c:v>2.2029130458831698</c:v>
                </c:pt>
                <c:pt idx="1122">
                  <c:v>2.0875084400177002</c:v>
                </c:pt>
                <c:pt idx="1123">
                  <c:v>2.1264128684997501</c:v>
                </c:pt>
                <c:pt idx="1124">
                  <c:v>2.2759809494018501</c:v>
                </c:pt>
                <c:pt idx="1125">
                  <c:v>2.1797423362731898</c:v>
                </c:pt>
                <c:pt idx="1126">
                  <c:v>2.2996313571929901</c:v>
                </c:pt>
                <c:pt idx="1127">
                  <c:v>2.3013048171996999</c:v>
                </c:pt>
                <c:pt idx="1128">
                  <c:v>2.2046241760253902</c:v>
                </c:pt>
                <c:pt idx="1129">
                  <c:v>2.1336188316345202</c:v>
                </c:pt>
                <c:pt idx="1130">
                  <c:v>2.0524129867553702</c:v>
                </c:pt>
                <c:pt idx="1131">
                  <c:v>2.1575956344604399</c:v>
                </c:pt>
                <c:pt idx="1132">
                  <c:v>2.1044144630432098</c:v>
                </c:pt>
                <c:pt idx="1133">
                  <c:v>2.1708118915557799</c:v>
                </c:pt>
                <c:pt idx="1134">
                  <c:v>2.1471107006072998</c:v>
                </c:pt>
                <c:pt idx="1135">
                  <c:v>2.1573336124420099</c:v>
                </c:pt>
                <c:pt idx="1136">
                  <c:v>2.1802437305450399</c:v>
                </c:pt>
                <c:pt idx="1137">
                  <c:v>2.1289322376251198</c:v>
                </c:pt>
                <c:pt idx="1138">
                  <c:v>2.2423067092895499</c:v>
                </c:pt>
                <c:pt idx="1139">
                  <c:v>2.16839146614074</c:v>
                </c:pt>
                <c:pt idx="1140">
                  <c:v>2.1054883003234801</c:v>
                </c:pt>
                <c:pt idx="1141">
                  <c:v>2.0740425586700399</c:v>
                </c:pt>
                <c:pt idx="1142">
                  <c:v>2.2181863784789999</c:v>
                </c:pt>
                <c:pt idx="1143">
                  <c:v>2.0383839607238698</c:v>
                </c:pt>
                <c:pt idx="1144">
                  <c:v>2.1368834972381499</c:v>
                </c:pt>
                <c:pt idx="1145">
                  <c:v>2.0822765827178902</c:v>
                </c:pt>
                <c:pt idx="1146">
                  <c:v>2.14188551902771</c:v>
                </c:pt>
                <c:pt idx="1147">
                  <c:v>2.0751984119415199</c:v>
                </c:pt>
                <c:pt idx="1148">
                  <c:v>2.03255915641784</c:v>
                </c:pt>
                <c:pt idx="1149">
                  <c:v>2.0083546638488698</c:v>
                </c:pt>
                <c:pt idx="1150">
                  <c:v>2.0759568214416499</c:v>
                </c:pt>
                <c:pt idx="1151">
                  <c:v>2.0108895301818799</c:v>
                </c:pt>
                <c:pt idx="1152">
                  <c:v>2.0508863925933798</c:v>
                </c:pt>
                <c:pt idx="1153">
                  <c:v>2.0178544521331698</c:v>
                </c:pt>
                <c:pt idx="1154">
                  <c:v>2.1117146015167201</c:v>
                </c:pt>
                <c:pt idx="1155">
                  <c:v>2.1313924789428702</c:v>
                </c:pt>
                <c:pt idx="1156">
                  <c:v>2.1383688449859601</c:v>
                </c:pt>
                <c:pt idx="1157">
                  <c:v>2.1242096424102699</c:v>
                </c:pt>
                <c:pt idx="1158">
                  <c:v>2.1393849849700901</c:v>
                </c:pt>
                <c:pt idx="1159">
                  <c:v>2.1456196308135902</c:v>
                </c:pt>
                <c:pt idx="1160">
                  <c:v>2.0250601768493599</c:v>
                </c:pt>
                <c:pt idx="1161">
                  <c:v>2.0473599433898899</c:v>
                </c:pt>
                <c:pt idx="1162">
                  <c:v>2.1181452274322501</c:v>
                </c:pt>
                <c:pt idx="1163">
                  <c:v>2.08915662765502</c:v>
                </c:pt>
                <c:pt idx="1164">
                  <c:v>2.1370613574981601</c:v>
                </c:pt>
                <c:pt idx="1165">
                  <c:v>2.13884353637695</c:v>
                </c:pt>
                <c:pt idx="1166">
                  <c:v>2.1115128993988002</c:v>
                </c:pt>
                <c:pt idx="1167">
                  <c:v>2.0153851509094198</c:v>
                </c:pt>
                <c:pt idx="1168">
                  <c:v>1.9553041458129801</c:v>
                </c:pt>
                <c:pt idx="1169">
                  <c:v>2.0639572143554599</c:v>
                </c:pt>
                <c:pt idx="1170">
                  <c:v>2.0222327709197998</c:v>
                </c:pt>
                <c:pt idx="1171">
                  <c:v>2.0645260810852002</c:v>
                </c:pt>
                <c:pt idx="1172">
                  <c:v>2.03880620002746</c:v>
                </c:pt>
                <c:pt idx="1173">
                  <c:v>2.2125778198242099</c:v>
                </c:pt>
                <c:pt idx="1174">
                  <c:v>2.1537995338439901</c:v>
                </c:pt>
                <c:pt idx="1175">
                  <c:v>2.1569654941558798</c:v>
                </c:pt>
                <c:pt idx="1176">
                  <c:v>2.1749401092529199</c:v>
                </c:pt>
                <c:pt idx="1177">
                  <c:v>2.0483827590942298</c:v>
                </c:pt>
                <c:pt idx="1178">
                  <c:v>2.0805130004882799</c:v>
                </c:pt>
                <c:pt idx="1179">
                  <c:v>1.9672319889068599</c:v>
                </c:pt>
                <c:pt idx="1180">
                  <c:v>2.1277499198913499</c:v>
                </c:pt>
                <c:pt idx="1181">
                  <c:v>2.08964920043945</c:v>
                </c:pt>
                <c:pt idx="1182">
                  <c:v>2.0415723323821999</c:v>
                </c:pt>
                <c:pt idx="1183">
                  <c:v>2.0531752109527499</c:v>
                </c:pt>
                <c:pt idx="1184">
                  <c:v>2.0459635257720898</c:v>
                </c:pt>
                <c:pt idx="1185">
                  <c:v>2.15230965614318</c:v>
                </c:pt>
                <c:pt idx="1186">
                  <c:v>2.0300719738006499</c:v>
                </c:pt>
                <c:pt idx="1187">
                  <c:v>2.0803053379058798</c:v>
                </c:pt>
                <c:pt idx="1188">
                  <c:v>2.0950887203216499</c:v>
                </c:pt>
                <c:pt idx="1189">
                  <c:v>2.0485928058624201</c:v>
                </c:pt>
                <c:pt idx="1190">
                  <c:v>2.0500035285949698</c:v>
                </c:pt>
                <c:pt idx="1191">
                  <c:v>2.13007235527038</c:v>
                </c:pt>
                <c:pt idx="1192">
                  <c:v>2.1356401443481401</c:v>
                </c:pt>
                <c:pt idx="1193">
                  <c:v>2.2166042327880802</c:v>
                </c:pt>
                <c:pt idx="1194">
                  <c:v>2.1900148391723602</c:v>
                </c:pt>
                <c:pt idx="1195">
                  <c:v>2.1844272613525302</c:v>
                </c:pt>
                <c:pt idx="1196">
                  <c:v>2.1088624000549299</c:v>
                </c:pt>
                <c:pt idx="1197">
                  <c:v>2.2654716968536301</c:v>
                </c:pt>
                <c:pt idx="1198">
                  <c:v>2.3034155368804901</c:v>
                </c:pt>
                <c:pt idx="1199">
                  <c:v>2.2567751407623202</c:v>
                </c:pt>
                <c:pt idx="1200">
                  <c:v>2.1169459819793701</c:v>
                </c:pt>
                <c:pt idx="1201">
                  <c:v>2.0324800014495801</c:v>
                </c:pt>
                <c:pt idx="1202">
                  <c:v>1.9945303201675399</c:v>
                </c:pt>
                <c:pt idx="1203">
                  <c:v>2.10675048828125</c:v>
                </c:pt>
                <c:pt idx="1204">
                  <c:v>1.98363721370697</c:v>
                </c:pt>
                <c:pt idx="1205">
                  <c:v>1.9510402679443299</c:v>
                </c:pt>
                <c:pt idx="1206">
                  <c:v>1.9873057603836</c:v>
                </c:pt>
                <c:pt idx="1207">
                  <c:v>2.2078955173492401</c:v>
                </c:pt>
                <c:pt idx="1208">
                  <c:v>2.2892322540283199</c:v>
                </c:pt>
                <c:pt idx="1209">
                  <c:v>2.21519446372985</c:v>
                </c:pt>
                <c:pt idx="1210">
                  <c:v>2.1476271152496298</c:v>
                </c:pt>
                <c:pt idx="1211">
                  <c:v>2.2666015625</c:v>
                </c:pt>
                <c:pt idx="1212">
                  <c:v>2.3096339702606201</c:v>
                </c:pt>
                <c:pt idx="1213">
                  <c:v>2.16892313957214</c:v>
                </c:pt>
                <c:pt idx="1214">
                  <c:v>2.2212026119232098</c:v>
                </c:pt>
                <c:pt idx="1215">
                  <c:v>2.1884448528289702</c:v>
                </c:pt>
                <c:pt idx="1216">
                  <c:v>2.0373115539550701</c:v>
                </c:pt>
                <c:pt idx="1217">
                  <c:v>2.1382908821105899</c:v>
                </c:pt>
                <c:pt idx="1218">
                  <c:v>2.1265392303466699</c:v>
                </c:pt>
                <c:pt idx="1219">
                  <c:v>2.1345849037170401</c:v>
                </c:pt>
                <c:pt idx="1220">
                  <c:v>2.2721161842346098</c:v>
                </c:pt>
                <c:pt idx="1221">
                  <c:v>2.1462118625640798</c:v>
                </c:pt>
                <c:pt idx="1222">
                  <c:v>2.1000614166259699</c:v>
                </c:pt>
                <c:pt idx="1223">
                  <c:v>2.16347336769104</c:v>
                </c:pt>
                <c:pt idx="1224">
                  <c:v>2.1779892444610498</c:v>
                </c:pt>
                <c:pt idx="1225">
                  <c:v>2.3446919918060298</c:v>
                </c:pt>
                <c:pt idx="1226">
                  <c:v>2.24241638183593</c:v>
                </c:pt>
                <c:pt idx="1227">
                  <c:v>2.2936346530914302</c:v>
                </c:pt>
                <c:pt idx="1228">
                  <c:v>2.1862733364105198</c:v>
                </c:pt>
                <c:pt idx="1229">
                  <c:v>2.2557959556579501</c:v>
                </c:pt>
                <c:pt idx="1230">
                  <c:v>2.3120865821838299</c:v>
                </c:pt>
                <c:pt idx="1231">
                  <c:v>2.2730007171630802</c:v>
                </c:pt>
                <c:pt idx="1232">
                  <c:v>2.1624879837036102</c:v>
                </c:pt>
                <c:pt idx="1233">
                  <c:v>2.1654725074768</c:v>
                </c:pt>
                <c:pt idx="1234">
                  <c:v>2.24294829368591</c:v>
                </c:pt>
                <c:pt idx="1235">
                  <c:v>2.2271692752838099</c:v>
                </c:pt>
                <c:pt idx="1236">
                  <c:v>2.2357823848724299</c:v>
                </c:pt>
                <c:pt idx="1237">
                  <c:v>2.1355209350585902</c:v>
                </c:pt>
                <c:pt idx="1238">
                  <c:v>2.2255601882934499</c:v>
                </c:pt>
                <c:pt idx="1239">
                  <c:v>2.31257772445678</c:v>
                </c:pt>
                <c:pt idx="1240">
                  <c:v>2.3552057743072501</c:v>
                </c:pt>
                <c:pt idx="1241">
                  <c:v>2.2712616920471098</c:v>
                </c:pt>
                <c:pt idx="1242">
                  <c:v>2.2725589275360099</c:v>
                </c:pt>
                <c:pt idx="1243">
                  <c:v>2.1999115943908598</c:v>
                </c:pt>
                <c:pt idx="1244">
                  <c:v>2.2253384590148899</c:v>
                </c:pt>
                <c:pt idx="1245">
                  <c:v>2.2567076683044398</c:v>
                </c:pt>
                <c:pt idx="1246">
                  <c:v>2.2239785194396902</c:v>
                </c:pt>
                <c:pt idx="1247">
                  <c:v>2.1388235092163002</c:v>
                </c:pt>
                <c:pt idx="1248">
                  <c:v>2.1918783187866202</c:v>
                </c:pt>
                <c:pt idx="1249">
                  <c:v>2.1252598762512198</c:v>
                </c:pt>
                <c:pt idx="1250">
                  <c:v>2.1776583194732599</c:v>
                </c:pt>
                <c:pt idx="1251">
                  <c:v>2.2774159908294598</c:v>
                </c:pt>
                <c:pt idx="1252">
                  <c:v>2.3686063289642298</c:v>
                </c:pt>
                <c:pt idx="1253">
                  <c:v>2.3541417121887198</c:v>
                </c:pt>
                <c:pt idx="1254">
                  <c:v>2.26893091201782</c:v>
                </c:pt>
                <c:pt idx="1255">
                  <c:v>2.3144657611846902</c:v>
                </c:pt>
                <c:pt idx="1256">
                  <c:v>2.3737027645111</c:v>
                </c:pt>
                <c:pt idx="1257">
                  <c:v>2.45755767822265</c:v>
                </c:pt>
                <c:pt idx="1258">
                  <c:v>2.3734884262084899</c:v>
                </c:pt>
                <c:pt idx="1259">
                  <c:v>2.2848644256591699</c:v>
                </c:pt>
                <c:pt idx="1260">
                  <c:v>2.1721010208129798</c:v>
                </c:pt>
                <c:pt idx="1261">
                  <c:v>2.3114943504333398</c:v>
                </c:pt>
                <c:pt idx="1262">
                  <c:v>2.3373136520385698</c:v>
                </c:pt>
                <c:pt idx="1263">
                  <c:v>2.43929862976074</c:v>
                </c:pt>
                <c:pt idx="1264">
                  <c:v>2.40536284446716</c:v>
                </c:pt>
                <c:pt idx="1265">
                  <c:v>2.2818346023559499</c:v>
                </c:pt>
                <c:pt idx="1266">
                  <c:v>2.4691815376281698</c:v>
                </c:pt>
                <c:pt idx="1267">
                  <c:v>2.54410648345947</c:v>
                </c:pt>
                <c:pt idx="1268">
                  <c:v>2.2799973487853999</c:v>
                </c:pt>
                <c:pt idx="1269">
                  <c:v>2.15172910690307</c:v>
                </c:pt>
                <c:pt idx="1270">
                  <c:v>2.05516028404235</c:v>
                </c:pt>
                <c:pt idx="1271">
                  <c:v>2.1283550262451101</c:v>
                </c:pt>
                <c:pt idx="1272">
                  <c:v>2.0073933601379301</c:v>
                </c:pt>
                <c:pt idx="1273">
                  <c:v>2.0651354789733798</c:v>
                </c:pt>
                <c:pt idx="1274">
                  <c:v>2.11028599739074</c:v>
                </c:pt>
                <c:pt idx="1275">
                  <c:v>2.0939869880676198</c:v>
                </c:pt>
                <c:pt idx="1276">
                  <c:v>2.2205667495727499</c:v>
                </c:pt>
                <c:pt idx="1277">
                  <c:v>2.1430408954620299</c:v>
                </c:pt>
                <c:pt idx="1278">
                  <c:v>2.0868122577667201</c:v>
                </c:pt>
                <c:pt idx="1279">
                  <c:v>2.0384392738342201</c:v>
                </c:pt>
                <c:pt idx="1280">
                  <c:v>2.0037846565246502</c:v>
                </c:pt>
                <c:pt idx="1281">
                  <c:v>2.0459897518157901</c:v>
                </c:pt>
                <c:pt idx="1282">
                  <c:v>2.0243871212005602</c:v>
                </c:pt>
                <c:pt idx="1283">
                  <c:v>2.0886709690093901</c:v>
                </c:pt>
                <c:pt idx="1284">
                  <c:v>2.00216507911682</c:v>
                </c:pt>
                <c:pt idx="1285">
                  <c:v>2.1084685325622501</c:v>
                </c:pt>
                <c:pt idx="1286">
                  <c:v>2.0861618518829301</c:v>
                </c:pt>
                <c:pt idx="1287">
                  <c:v>2.1477062702178902</c:v>
                </c:pt>
                <c:pt idx="1288">
                  <c:v>2.0752201080322199</c:v>
                </c:pt>
                <c:pt idx="1289">
                  <c:v>2.12385082244873</c:v>
                </c:pt>
                <c:pt idx="1290">
                  <c:v>2.16583251953125</c:v>
                </c:pt>
                <c:pt idx="1291">
                  <c:v>2.0850729942321702</c:v>
                </c:pt>
                <c:pt idx="1292">
                  <c:v>2.07479667663574</c:v>
                </c:pt>
                <c:pt idx="1293">
                  <c:v>2.1652193069457999</c:v>
                </c:pt>
                <c:pt idx="1294">
                  <c:v>2.10726571083068</c:v>
                </c:pt>
                <c:pt idx="1295">
                  <c:v>2.1605312824249201</c:v>
                </c:pt>
                <c:pt idx="1296">
                  <c:v>2.2095496654510498</c:v>
                </c:pt>
                <c:pt idx="1297">
                  <c:v>2.2013168334960902</c:v>
                </c:pt>
                <c:pt idx="1298">
                  <c:v>2.04068922996521</c:v>
                </c:pt>
                <c:pt idx="1299">
                  <c:v>2.0818822383880602</c:v>
                </c:pt>
                <c:pt idx="1300">
                  <c:v>2.0001623630523602</c:v>
                </c:pt>
                <c:pt idx="1301">
                  <c:v>2.0812675952911301</c:v>
                </c:pt>
                <c:pt idx="1302">
                  <c:v>2.0813543796539302</c:v>
                </c:pt>
                <c:pt idx="1303">
                  <c:v>2.0765614509582502</c:v>
                </c:pt>
                <c:pt idx="1304">
                  <c:v>1.9872589111328101</c:v>
                </c:pt>
                <c:pt idx="1305">
                  <c:v>1.98357105255126</c:v>
                </c:pt>
                <c:pt idx="1306">
                  <c:v>1.9131444692611601</c:v>
                </c:pt>
                <c:pt idx="1307">
                  <c:v>2.0503334999084402</c:v>
                </c:pt>
                <c:pt idx="1308">
                  <c:v>2.09642457962036</c:v>
                </c:pt>
                <c:pt idx="1309">
                  <c:v>2.0825729370117099</c:v>
                </c:pt>
                <c:pt idx="1310">
                  <c:v>1.94664525985717</c:v>
                </c:pt>
                <c:pt idx="1311">
                  <c:v>1.96297335624694</c:v>
                </c:pt>
                <c:pt idx="1312">
                  <c:v>1.94671118259429</c:v>
                </c:pt>
                <c:pt idx="1313">
                  <c:v>2.0169644355773899</c:v>
                </c:pt>
                <c:pt idx="1314">
                  <c:v>2.0522048473358101</c:v>
                </c:pt>
                <c:pt idx="1315">
                  <c:v>2.0510716438293399</c:v>
                </c:pt>
                <c:pt idx="1316">
                  <c:v>2.0449075698852499</c:v>
                </c:pt>
                <c:pt idx="1317">
                  <c:v>2.0438134670257502</c:v>
                </c:pt>
                <c:pt idx="1318">
                  <c:v>2.0864078998565598</c:v>
                </c:pt>
                <c:pt idx="1319">
                  <c:v>1.95173156261444</c:v>
                </c:pt>
                <c:pt idx="1320">
                  <c:v>1.9506219625473</c:v>
                </c:pt>
                <c:pt idx="1321">
                  <c:v>1.99983870983123</c:v>
                </c:pt>
                <c:pt idx="1322">
                  <c:v>2.1087870597839302</c:v>
                </c:pt>
                <c:pt idx="1323">
                  <c:v>2.2783329486846902</c:v>
                </c:pt>
                <c:pt idx="1324">
                  <c:v>2.2299125194549498</c:v>
                </c:pt>
                <c:pt idx="1325">
                  <c:v>2.1532506942749001</c:v>
                </c:pt>
                <c:pt idx="1326">
                  <c:v>2.1153001785278298</c:v>
                </c:pt>
                <c:pt idx="1327">
                  <c:v>2.0490689277648899</c:v>
                </c:pt>
                <c:pt idx="1328">
                  <c:v>2.0957860946655198</c:v>
                </c:pt>
                <c:pt idx="1329">
                  <c:v>2.20684719085693</c:v>
                </c:pt>
                <c:pt idx="1330">
                  <c:v>2.1941764354705802</c:v>
                </c:pt>
                <c:pt idx="1331">
                  <c:v>2.1768913269042902</c:v>
                </c:pt>
                <c:pt idx="1332">
                  <c:v>2.3240795135497998</c:v>
                </c:pt>
                <c:pt idx="1333">
                  <c:v>2.40606212615966</c:v>
                </c:pt>
                <c:pt idx="1334">
                  <c:v>2.2823243141174299</c:v>
                </c:pt>
                <c:pt idx="1335">
                  <c:v>2.2275111675262398</c:v>
                </c:pt>
                <c:pt idx="1336">
                  <c:v>2.3399784564971902</c:v>
                </c:pt>
                <c:pt idx="1337">
                  <c:v>2.0530366897582999</c:v>
                </c:pt>
                <c:pt idx="1338">
                  <c:v>2.0911459922790501</c:v>
                </c:pt>
                <c:pt idx="1339">
                  <c:v>2.0081727504730198</c:v>
                </c:pt>
                <c:pt idx="1340">
                  <c:v>2.0168035030364901</c:v>
                </c:pt>
                <c:pt idx="1341">
                  <c:v>2.1015212535858101</c:v>
                </c:pt>
                <c:pt idx="1342">
                  <c:v>2.0896191596984801</c:v>
                </c:pt>
                <c:pt idx="1343">
                  <c:v>2.1691379547119101</c:v>
                </c:pt>
                <c:pt idx="1344">
                  <c:v>2.2057652473449698</c:v>
                </c:pt>
                <c:pt idx="1345">
                  <c:v>2.1753745079040501</c:v>
                </c:pt>
                <c:pt idx="1346">
                  <c:v>2.1171495914459202</c:v>
                </c:pt>
                <c:pt idx="1347">
                  <c:v>2.08785772323608</c:v>
                </c:pt>
                <c:pt idx="1348">
                  <c:v>2.2636184692382799</c:v>
                </c:pt>
                <c:pt idx="1349">
                  <c:v>2.1240060329437198</c:v>
                </c:pt>
                <c:pt idx="1350">
                  <c:v>2.1134572029113698</c:v>
                </c:pt>
                <c:pt idx="1351">
                  <c:v>2.2053253650665199</c:v>
                </c:pt>
                <c:pt idx="1352">
                  <c:v>2.2679762840270898</c:v>
                </c:pt>
                <c:pt idx="1353">
                  <c:v>2.1413478851318302</c:v>
                </c:pt>
                <c:pt idx="1354">
                  <c:v>2.0429811477661102</c:v>
                </c:pt>
                <c:pt idx="1355">
                  <c:v>2.1370615959167401</c:v>
                </c:pt>
                <c:pt idx="1356">
                  <c:v>2.11549592018127</c:v>
                </c:pt>
                <c:pt idx="1357">
                  <c:v>2.16027402877807</c:v>
                </c:pt>
                <c:pt idx="1358">
                  <c:v>2.3511211872100799</c:v>
                </c:pt>
                <c:pt idx="1359">
                  <c:v>2.3758299350738499</c:v>
                </c:pt>
                <c:pt idx="1360">
                  <c:v>2.2834212779998699</c:v>
                </c:pt>
                <c:pt idx="1361">
                  <c:v>2.170254945755</c:v>
                </c:pt>
                <c:pt idx="1362">
                  <c:v>2.2414786815643302</c:v>
                </c:pt>
                <c:pt idx="1363">
                  <c:v>2.2792911529540998</c:v>
                </c:pt>
                <c:pt idx="1364">
                  <c:v>2.3623564243316602</c:v>
                </c:pt>
                <c:pt idx="1365">
                  <c:v>2.2587199211120601</c:v>
                </c:pt>
                <c:pt idx="1366">
                  <c:v>2.3054118156433101</c:v>
                </c:pt>
                <c:pt idx="1367">
                  <c:v>2.3695144653320299</c:v>
                </c:pt>
                <c:pt idx="1368">
                  <c:v>2.1547996997833199</c:v>
                </c:pt>
                <c:pt idx="1369">
                  <c:v>2.1647236347198402</c:v>
                </c:pt>
                <c:pt idx="1370">
                  <c:v>2.2243704795837398</c:v>
                </c:pt>
                <c:pt idx="1371">
                  <c:v>2.2649250030517498</c:v>
                </c:pt>
                <c:pt idx="1372">
                  <c:v>2.1655871868133501</c:v>
                </c:pt>
                <c:pt idx="1373">
                  <c:v>2.1524467468261701</c:v>
                </c:pt>
                <c:pt idx="1374">
                  <c:v>2.1845111846923801</c:v>
                </c:pt>
                <c:pt idx="1375">
                  <c:v>2.16076564788818</c:v>
                </c:pt>
                <c:pt idx="1376">
                  <c:v>2.1529417037963801</c:v>
                </c:pt>
                <c:pt idx="1377">
                  <c:v>2.0921740531921298</c:v>
                </c:pt>
                <c:pt idx="1378">
                  <c:v>2.15968418121337</c:v>
                </c:pt>
                <c:pt idx="1379">
                  <c:v>2.2226750850677401</c:v>
                </c:pt>
                <c:pt idx="1380">
                  <c:v>2.3229191303253098</c:v>
                </c:pt>
                <c:pt idx="1381">
                  <c:v>2.3474123477935702</c:v>
                </c:pt>
                <c:pt idx="1382">
                  <c:v>2.3091824054718</c:v>
                </c:pt>
                <c:pt idx="1383">
                  <c:v>2.2055194377899099</c:v>
                </c:pt>
                <c:pt idx="1384">
                  <c:v>2.1195986270904501</c:v>
                </c:pt>
                <c:pt idx="1385">
                  <c:v>2.1986017227172798</c:v>
                </c:pt>
                <c:pt idx="1386">
                  <c:v>2.2856144905090301</c:v>
                </c:pt>
                <c:pt idx="1387">
                  <c:v>2.3084070682525599</c:v>
                </c:pt>
                <c:pt idx="1388">
                  <c:v>2.2427773475646902</c:v>
                </c:pt>
                <c:pt idx="1389">
                  <c:v>2.1522026062011701</c:v>
                </c:pt>
                <c:pt idx="1390">
                  <c:v>2.1144151687621999</c:v>
                </c:pt>
                <c:pt idx="1391">
                  <c:v>2.0468261241912802</c:v>
                </c:pt>
                <c:pt idx="1392">
                  <c:v>2.0510346889495801</c:v>
                </c:pt>
                <c:pt idx="1393">
                  <c:v>2.0924322605132999</c:v>
                </c:pt>
                <c:pt idx="1394">
                  <c:v>2.0805141925811701</c:v>
                </c:pt>
                <c:pt idx="1395">
                  <c:v>2.1013035774230899</c:v>
                </c:pt>
                <c:pt idx="1396">
                  <c:v>2.1390192508697501</c:v>
                </c:pt>
                <c:pt idx="1397">
                  <c:v>2.2878396511077801</c:v>
                </c:pt>
                <c:pt idx="1398">
                  <c:v>2.3295271396636901</c:v>
                </c:pt>
                <c:pt idx="1399">
                  <c:v>2.2627799510955802</c:v>
                </c:pt>
                <c:pt idx="1400">
                  <c:v>2.1771330833435001</c:v>
                </c:pt>
                <c:pt idx="1401">
                  <c:v>2.18277907371521</c:v>
                </c:pt>
                <c:pt idx="1402">
                  <c:v>2.0888357162475502</c:v>
                </c:pt>
                <c:pt idx="1403">
                  <c:v>2.1481349468231201</c:v>
                </c:pt>
                <c:pt idx="1404">
                  <c:v>2.1866831779479901</c:v>
                </c:pt>
                <c:pt idx="1405">
                  <c:v>2.0816271305084202</c:v>
                </c:pt>
                <c:pt idx="1406">
                  <c:v>2.1372306346893302</c:v>
                </c:pt>
                <c:pt idx="1407">
                  <c:v>2.1836054325103702</c:v>
                </c:pt>
                <c:pt idx="1408">
                  <c:v>2.1137514114379798</c:v>
                </c:pt>
                <c:pt idx="1409">
                  <c:v>2.1619379520416202</c:v>
                </c:pt>
                <c:pt idx="1410">
                  <c:v>2.0942957401275599</c:v>
                </c:pt>
                <c:pt idx="1411">
                  <c:v>2.1515517234802202</c:v>
                </c:pt>
                <c:pt idx="1412">
                  <c:v>2.0883541107177699</c:v>
                </c:pt>
                <c:pt idx="1413">
                  <c:v>2.0441503524780198</c:v>
                </c:pt>
                <c:pt idx="1414">
                  <c:v>1.9381343126296899</c:v>
                </c:pt>
                <c:pt idx="1415">
                  <c:v>2.1021511554718</c:v>
                </c:pt>
                <c:pt idx="1416">
                  <c:v>2.1038105487823402</c:v>
                </c:pt>
                <c:pt idx="1417">
                  <c:v>2.1494717597961399</c:v>
                </c:pt>
                <c:pt idx="1418">
                  <c:v>2.15919613838195</c:v>
                </c:pt>
                <c:pt idx="1419">
                  <c:v>2.1121730804443302</c:v>
                </c:pt>
                <c:pt idx="1420">
                  <c:v>2.1765792369842498</c:v>
                </c:pt>
                <c:pt idx="1421">
                  <c:v>2.1615862846374498</c:v>
                </c:pt>
                <c:pt idx="1422">
                  <c:v>2.14024329185485</c:v>
                </c:pt>
                <c:pt idx="1423">
                  <c:v>2.2790899276733398</c:v>
                </c:pt>
                <c:pt idx="1424">
                  <c:v>2.3013284206390301</c:v>
                </c:pt>
                <c:pt idx="1425">
                  <c:v>2.30015921592712</c:v>
                </c:pt>
                <c:pt idx="1426">
                  <c:v>2.13600301742553</c:v>
                </c:pt>
                <c:pt idx="1427">
                  <c:v>2.1297903060913002</c:v>
                </c:pt>
                <c:pt idx="1428">
                  <c:v>2.2076821327209402</c:v>
                </c:pt>
                <c:pt idx="1429">
                  <c:v>2.2529592514038002</c:v>
                </c:pt>
                <c:pt idx="1430">
                  <c:v>2.1487071514129599</c:v>
                </c:pt>
                <c:pt idx="1431">
                  <c:v>2.19951272010803</c:v>
                </c:pt>
                <c:pt idx="1432">
                  <c:v>2.1253275871276802</c:v>
                </c:pt>
                <c:pt idx="1433">
                  <c:v>2.1552491188049299</c:v>
                </c:pt>
                <c:pt idx="1434">
                  <c:v>2.0878119468688898</c:v>
                </c:pt>
                <c:pt idx="1435">
                  <c:v>2.0769472122192298</c:v>
                </c:pt>
                <c:pt idx="1436">
                  <c:v>2.07513427734375</c:v>
                </c:pt>
                <c:pt idx="1437">
                  <c:v>2.19756627082824</c:v>
                </c:pt>
                <c:pt idx="1438">
                  <c:v>2.2266833782196001</c:v>
                </c:pt>
                <c:pt idx="1439">
                  <c:v>2.2037949562072701</c:v>
                </c:pt>
                <c:pt idx="1440">
                  <c:v>2.1754508018493599</c:v>
                </c:pt>
                <c:pt idx="1441">
                  <c:v>2.1658759117126398</c:v>
                </c:pt>
                <c:pt idx="1442">
                  <c:v>2.1069488525390598</c:v>
                </c:pt>
                <c:pt idx="1443">
                  <c:v>2.1465964317321702</c:v>
                </c:pt>
                <c:pt idx="1444">
                  <c:v>2.14483618736267</c:v>
                </c:pt>
                <c:pt idx="1445">
                  <c:v>2.2203526496887198</c:v>
                </c:pt>
                <c:pt idx="1446">
                  <c:v>2.2242534160614</c:v>
                </c:pt>
                <c:pt idx="1447">
                  <c:v>2.0723197460174498</c:v>
                </c:pt>
                <c:pt idx="1448">
                  <c:v>2.1738400459289502</c:v>
                </c:pt>
                <c:pt idx="1449">
                  <c:v>2.0442247390746999</c:v>
                </c:pt>
                <c:pt idx="1450">
                  <c:v>2.0655646324157702</c:v>
                </c:pt>
                <c:pt idx="1451">
                  <c:v>2.0635066032409601</c:v>
                </c:pt>
                <c:pt idx="1452">
                  <c:v>2.10576891899108</c:v>
                </c:pt>
                <c:pt idx="1453">
                  <c:v>2.1495304107665998</c:v>
                </c:pt>
                <c:pt idx="1454">
                  <c:v>2.17962169647216</c:v>
                </c:pt>
                <c:pt idx="1455">
                  <c:v>2.1338677406311</c:v>
                </c:pt>
                <c:pt idx="1456">
                  <c:v>2.1422023773193302</c:v>
                </c:pt>
                <c:pt idx="1457">
                  <c:v>2.1268393993377601</c:v>
                </c:pt>
                <c:pt idx="1458">
                  <c:v>2.0730428695678702</c:v>
                </c:pt>
                <c:pt idx="1459">
                  <c:v>2.1060655117034899</c:v>
                </c:pt>
                <c:pt idx="1460">
                  <c:v>2.1303970813751198</c:v>
                </c:pt>
                <c:pt idx="1461">
                  <c:v>2.1088449954986501</c:v>
                </c:pt>
                <c:pt idx="1462">
                  <c:v>2.0880546569824201</c:v>
                </c:pt>
                <c:pt idx="1463">
                  <c:v>2.0661873817443799</c:v>
                </c:pt>
                <c:pt idx="1464">
                  <c:v>2.0414686203002899</c:v>
                </c:pt>
                <c:pt idx="1465">
                  <c:v>2.04214143753051</c:v>
                </c:pt>
                <c:pt idx="1466">
                  <c:v>2.1485123634338299</c:v>
                </c:pt>
                <c:pt idx="1467">
                  <c:v>2.07605576515197</c:v>
                </c:pt>
                <c:pt idx="1468">
                  <c:v>2.0951449871063201</c:v>
                </c:pt>
                <c:pt idx="1469">
                  <c:v>2.12890625</c:v>
                </c:pt>
                <c:pt idx="1470">
                  <c:v>2.1139819622039702</c:v>
                </c:pt>
                <c:pt idx="1471">
                  <c:v>2.14855909347534</c:v>
                </c:pt>
                <c:pt idx="1472">
                  <c:v>2.1219735145568799</c:v>
                </c:pt>
                <c:pt idx="1473">
                  <c:v>2.09451127052307</c:v>
                </c:pt>
                <c:pt idx="1474">
                  <c:v>2.0678329467773402</c:v>
                </c:pt>
                <c:pt idx="1475">
                  <c:v>1.9948800802230799</c:v>
                </c:pt>
                <c:pt idx="1476">
                  <c:v>2.0541405677795401</c:v>
                </c:pt>
                <c:pt idx="1477">
                  <c:v>2.0375072956085201</c:v>
                </c:pt>
                <c:pt idx="1478">
                  <c:v>2.0511391162872301</c:v>
                </c:pt>
                <c:pt idx="1479">
                  <c:v>2.0014472007751398</c:v>
                </c:pt>
                <c:pt idx="1480">
                  <c:v>2.0033769607543901</c:v>
                </c:pt>
                <c:pt idx="1481">
                  <c:v>2.0569293498992902</c:v>
                </c:pt>
                <c:pt idx="1482">
                  <c:v>2.0292806625366202</c:v>
                </c:pt>
                <c:pt idx="1483">
                  <c:v>1.9879350662231401</c:v>
                </c:pt>
                <c:pt idx="1484">
                  <c:v>1.94822514057159</c:v>
                </c:pt>
                <c:pt idx="1485">
                  <c:v>2.0493822097778298</c:v>
                </c:pt>
                <c:pt idx="1486">
                  <c:v>2.08866095542907</c:v>
                </c:pt>
                <c:pt idx="1487">
                  <c:v>1.99482953548431</c:v>
                </c:pt>
                <c:pt idx="1488">
                  <c:v>2.1160569190978999</c:v>
                </c:pt>
                <c:pt idx="1489">
                  <c:v>2.1210405826568599</c:v>
                </c:pt>
                <c:pt idx="1490">
                  <c:v>2.0374667644500701</c:v>
                </c:pt>
                <c:pt idx="1491">
                  <c:v>2.12527108192443</c:v>
                </c:pt>
                <c:pt idx="1492">
                  <c:v>2.06555819511413</c:v>
                </c:pt>
                <c:pt idx="1493">
                  <c:v>2.0658390522003098</c:v>
                </c:pt>
                <c:pt idx="1494">
                  <c:v>2.05676841735839</c:v>
                </c:pt>
                <c:pt idx="1495">
                  <c:v>2.0598561763763401</c:v>
                </c:pt>
                <c:pt idx="1496">
                  <c:v>2.0379827022552401</c:v>
                </c:pt>
                <c:pt idx="1497">
                  <c:v>2.0349104404449401</c:v>
                </c:pt>
                <c:pt idx="1498">
                  <c:v>2.12227010726928</c:v>
                </c:pt>
                <c:pt idx="1499">
                  <c:v>2.0820505619049001</c:v>
                </c:pt>
                <c:pt idx="1500">
                  <c:v>2.10276198387146</c:v>
                </c:pt>
                <c:pt idx="1501">
                  <c:v>2.1110475063323899</c:v>
                </c:pt>
                <c:pt idx="1502">
                  <c:v>2.1568753719329798</c:v>
                </c:pt>
                <c:pt idx="1503">
                  <c:v>2.2056434154510498</c:v>
                </c:pt>
                <c:pt idx="1504">
                  <c:v>2.1450874805450399</c:v>
                </c:pt>
                <c:pt idx="1505">
                  <c:v>2.1478805541992099</c:v>
                </c:pt>
                <c:pt idx="1506">
                  <c:v>2.1457405090332</c:v>
                </c:pt>
                <c:pt idx="1507">
                  <c:v>2.15504550933837</c:v>
                </c:pt>
                <c:pt idx="1508">
                  <c:v>2.2576339244842498</c:v>
                </c:pt>
                <c:pt idx="1509">
                  <c:v>2.2903237342834402</c:v>
                </c:pt>
                <c:pt idx="1510">
                  <c:v>2.1661894321441602</c:v>
                </c:pt>
                <c:pt idx="1511">
                  <c:v>2.0943851470947199</c:v>
                </c:pt>
                <c:pt idx="1512">
                  <c:v>2.1202530860900799</c:v>
                </c:pt>
                <c:pt idx="1513">
                  <c:v>2.1424167156219398</c:v>
                </c:pt>
                <c:pt idx="1514">
                  <c:v>2.0629351139068599</c:v>
                </c:pt>
                <c:pt idx="1515">
                  <c:v>2.0819625854492099</c:v>
                </c:pt>
                <c:pt idx="1516">
                  <c:v>2.15830373764038</c:v>
                </c:pt>
                <c:pt idx="1517">
                  <c:v>2.2167217731475799</c:v>
                </c:pt>
                <c:pt idx="1518">
                  <c:v>2.07262015342712</c:v>
                </c:pt>
                <c:pt idx="1519">
                  <c:v>2.0868122577667201</c:v>
                </c:pt>
                <c:pt idx="1520">
                  <c:v>2.1348690986633301</c:v>
                </c:pt>
                <c:pt idx="1521">
                  <c:v>2.1636712551116899</c:v>
                </c:pt>
                <c:pt idx="1522">
                  <c:v>2.1480607986450102</c:v>
                </c:pt>
                <c:pt idx="1523">
                  <c:v>2.27892994880676</c:v>
                </c:pt>
                <c:pt idx="1524">
                  <c:v>2.17750787734985</c:v>
                </c:pt>
                <c:pt idx="1525">
                  <c:v>2.14186286926269</c:v>
                </c:pt>
                <c:pt idx="1526">
                  <c:v>2.09836626052856</c:v>
                </c:pt>
                <c:pt idx="1527">
                  <c:v>2.2044820785522399</c:v>
                </c:pt>
                <c:pt idx="1528">
                  <c:v>2.1836838722228999</c:v>
                </c:pt>
                <c:pt idx="1529">
                  <c:v>2.1545107364654501</c:v>
                </c:pt>
                <c:pt idx="1530">
                  <c:v>2.1579391956329301</c:v>
                </c:pt>
                <c:pt idx="1531">
                  <c:v>2.20408940315246</c:v>
                </c:pt>
                <c:pt idx="1532">
                  <c:v>2.1460416316986</c:v>
                </c:pt>
                <c:pt idx="1533">
                  <c:v>2.1649963855743399</c:v>
                </c:pt>
                <c:pt idx="1534">
                  <c:v>2.0984640121459899</c:v>
                </c:pt>
                <c:pt idx="1535">
                  <c:v>2.1784064769744802</c:v>
                </c:pt>
                <c:pt idx="1536">
                  <c:v>2.0959367752075102</c:v>
                </c:pt>
                <c:pt idx="1537">
                  <c:v>2.0347554683685298</c:v>
                </c:pt>
                <c:pt idx="1538">
                  <c:v>2.0727245807647701</c:v>
                </c:pt>
                <c:pt idx="1539">
                  <c:v>2.1085333824157702</c:v>
                </c:pt>
                <c:pt idx="1540">
                  <c:v>1.99138247966766</c:v>
                </c:pt>
                <c:pt idx="1541">
                  <c:v>2.0706987380981401</c:v>
                </c:pt>
                <c:pt idx="1542">
                  <c:v>2.0733070373535099</c:v>
                </c:pt>
                <c:pt idx="1543">
                  <c:v>2.0552811622619598</c:v>
                </c:pt>
                <c:pt idx="1544">
                  <c:v>2.0282430648803702</c:v>
                </c:pt>
                <c:pt idx="1545">
                  <c:v>2.0283715724945002</c:v>
                </c:pt>
                <c:pt idx="1546">
                  <c:v>2.0424044132232599</c:v>
                </c:pt>
                <c:pt idx="1547">
                  <c:v>2.01848149299621</c:v>
                </c:pt>
                <c:pt idx="1548">
                  <c:v>2.0121796131134002</c:v>
                </c:pt>
                <c:pt idx="1549">
                  <c:v>2.0276284217834402</c:v>
                </c:pt>
                <c:pt idx="1550">
                  <c:v>2.0411226749420099</c:v>
                </c:pt>
                <c:pt idx="1551">
                  <c:v>2.0597035884857098</c:v>
                </c:pt>
                <c:pt idx="1552">
                  <c:v>2.06678938865661</c:v>
                </c:pt>
                <c:pt idx="1553">
                  <c:v>2.0517079830169598</c:v>
                </c:pt>
                <c:pt idx="1554">
                  <c:v>2.1051800251007</c:v>
                </c:pt>
                <c:pt idx="1555">
                  <c:v>2.0545854568481401</c:v>
                </c:pt>
                <c:pt idx="1556">
                  <c:v>1.9547436237335201</c:v>
                </c:pt>
                <c:pt idx="1557">
                  <c:v>1.98990178108215</c:v>
                </c:pt>
                <c:pt idx="1558">
                  <c:v>1.99402987957</c:v>
                </c:pt>
                <c:pt idx="1559">
                  <c:v>2.06956934928894</c:v>
                </c:pt>
                <c:pt idx="1560">
                  <c:v>2.04187679290771</c:v>
                </c:pt>
                <c:pt idx="1561">
                  <c:v>2.0773732662200901</c:v>
                </c:pt>
                <c:pt idx="1562">
                  <c:v>2.1004376411437899</c:v>
                </c:pt>
                <c:pt idx="1563">
                  <c:v>2.0874271392822199</c:v>
                </c:pt>
                <c:pt idx="1564">
                  <c:v>2.2699773311614901</c:v>
                </c:pt>
                <c:pt idx="1565">
                  <c:v>2.1960973739624001</c:v>
                </c:pt>
                <c:pt idx="1566">
                  <c:v>2.2918069362640301</c:v>
                </c:pt>
                <c:pt idx="1567">
                  <c:v>2.2149596214294398</c:v>
                </c:pt>
                <c:pt idx="1568">
                  <c:v>2.1720290184020898</c:v>
                </c:pt>
                <c:pt idx="1569">
                  <c:v>2.02381992340087</c:v>
                </c:pt>
                <c:pt idx="1570">
                  <c:v>2.0357105731964098</c:v>
                </c:pt>
                <c:pt idx="1571">
                  <c:v>2.0820345878600999</c:v>
                </c:pt>
                <c:pt idx="1572">
                  <c:v>2.0777063369750901</c:v>
                </c:pt>
                <c:pt idx="1573">
                  <c:v>2.1203238964080802</c:v>
                </c:pt>
                <c:pt idx="1574">
                  <c:v>2.0555107593536301</c:v>
                </c:pt>
                <c:pt idx="1575">
                  <c:v>2.1575753688812198</c:v>
                </c:pt>
                <c:pt idx="1576">
                  <c:v>2.1666069030761701</c:v>
                </c:pt>
                <c:pt idx="1577">
                  <c:v>2.2434895038604701</c:v>
                </c:pt>
                <c:pt idx="1578">
                  <c:v>2.2175033092498699</c:v>
                </c:pt>
                <c:pt idx="1579">
                  <c:v>2.3648214340209899</c:v>
                </c:pt>
                <c:pt idx="1580">
                  <c:v>2.2098588943481401</c:v>
                </c:pt>
                <c:pt idx="1581">
                  <c:v>2.2121522426605198</c:v>
                </c:pt>
                <c:pt idx="1582">
                  <c:v>2.1712911128997798</c:v>
                </c:pt>
                <c:pt idx="1583">
                  <c:v>2.1880130767822199</c:v>
                </c:pt>
                <c:pt idx="1584">
                  <c:v>2.1130480766296298</c:v>
                </c:pt>
                <c:pt idx="1585">
                  <c:v>2.1065590381622301</c:v>
                </c:pt>
                <c:pt idx="1586">
                  <c:v>2.1047060489654501</c:v>
                </c:pt>
                <c:pt idx="1587">
                  <c:v>2.08791804313659</c:v>
                </c:pt>
                <c:pt idx="1588">
                  <c:v>2.1116855144500701</c:v>
                </c:pt>
                <c:pt idx="1589">
                  <c:v>2.13528847694396</c:v>
                </c:pt>
                <c:pt idx="1590">
                  <c:v>2.1617782115936199</c:v>
                </c:pt>
                <c:pt idx="1591">
                  <c:v>2.1676886081695499</c:v>
                </c:pt>
                <c:pt idx="1592">
                  <c:v>2.0952806472778298</c:v>
                </c:pt>
                <c:pt idx="1593">
                  <c:v>2.0685560703277499</c:v>
                </c:pt>
                <c:pt idx="1594">
                  <c:v>2.0768063068389799</c:v>
                </c:pt>
                <c:pt idx="1595">
                  <c:v>2.1128871440887398</c:v>
                </c:pt>
                <c:pt idx="1596">
                  <c:v>2.05769610404968</c:v>
                </c:pt>
                <c:pt idx="1597">
                  <c:v>2.0855324268340998</c:v>
                </c:pt>
                <c:pt idx="1598">
                  <c:v>2.0710413455963099</c:v>
                </c:pt>
                <c:pt idx="1599">
                  <c:v>2.0939455032348602</c:v>
                </c:pt>
                <c:pt idx="1600">
                  <c:v>1.99345302581787</c:v>
                </c:pt>
                <c:pt idx="1601">
                  <c:v>2.0297765731811501</c:v>
                </c:pt>
                <c:pt idx="1602">
                  <c:v>2.0716240406036301</c:v>
                </c:pt>
                <c:pt idx="1603">
                  <c:v>2.0970907211303702</c:v>
                </c:pt>
                <c:pt idx="1604">
                  <c:v>2.1289405822753902</c:v>
                </c:pt>
                <c:pt idx="1605">
                  <c:v>2.1237840652465798</c:v>
                </c:pt>
                <c:pt idx="1606">
                  <c:v>2.1593701839446999</c:v>
                </c:pt>
                <c:pt idx="1607">
                  <c:v>2.1997995376586901</c:v>
                </c:pt>
                <c:pt idx="1608">
                  <c:v>2.16851377487182</c:v>
                </c:pt>
                <c:pt idx="1609">
                  <c:v>2.2068631649017298</c:v>
                </c:pt>
                <c:pt idx="1610">
                  <c:v>2.288818359375</c:v>
                </c:pt>
                <c:pt idx="1611">
                  <c:v>2.1897423267364502</c:v>
                </c:pt>
                <c:pt idx="1612">
                  <c:v>2.2356188297271702</c:v>
                </c:pt>
                <c:pt idx="1613">
                  <c:v>2.1310448646545401</c:v>
                </c:pt>
                <c:pt idx="1614">
                  <c:v>2.1405665874481201</c:v>
                </c:pt>
                <c:pt idx="1615">
                  <c:v>2.22730064392089</c:v>
                </c:pt>
                <c:pt idx="1616">
                  <c:v>2.2249798774719198</c:v>
                </c:pt>
                <c:pt idx="1617">
                  <c:v>2.2459516525268501</c:v>
                </c:pt>
                <c:pt idx="1618">
                  <c:v>2.1402723789214999</c:v>
                </c:pt>
                <c:pt idx="1619">
                  <c:v>2.0992040634155198</c:v>
                </c:pt>
                <c:pt idx="1620">
                  <c:v>1.97306787967681</c:v>
                </c:pt>
                <c:pt idx="1621">
                  <c:v>2.0679650306701598</c:v>
                </c:pt>
                <c:pt idx="1622">
                  <c:v>2.0366671085357599</c:v>
                </c:pt>
                <c:pt idx="1623">
                  <c:v>2.09057521820068</c:v>
                </c:pt>
                <c:pt idx="1624">
                  <c:v>2.12725400924682</c:v>
                </c:pt>
                <c:pt idx="1625">
                  <c:v>2.0890610218047998</c:v>
                </c:pt>
                <c:pt idx="1626">
                  <c:v>2.0449378490447998</c:v>
                </c:pt>
                <c:pt idx="1627">
                  <c:v>2.0312089920043901</c:v>
                </c:pt>
                <c:pt idx="1628">
                  <c:v>2.0830669403076101</c:v>
                </c:pt>
                <c:pt idx="1629">
                  <c:v>2.0803687572479199</c:v>
                </c:pt>
                <c:pt idx="1630">
                  <c:v>2.1119177341461102</c:v>
                </c:pt>
                <c:pt idx="1631">
                  <c:v>2.0801303386688201</c:v>
                </c:pt>
                <c:pt idx="1632">
                  <c:v>1.98670434951782</c:v>
                </c:pt>
                <c:pt idx="1633">
                  <c:v>2.06214427947998</c:v>
                </c:pt>
                <c:pt idx="1634">
                  <c:v>2.0334560871124201</c:v>
                </c:pt>
                <c:pt idx="1635">
                  <c:v>1.99633777141571</c:v>
                </c:pt>
                <c:pt idx="1636">
                  <c:v>1.97207415103912</c:v>
                </c:pt>
                <c:pt idx="1637">
                  <c:v>2.02754402160644</c:v>
                </c:pt>
                <c:pt idx="1638">
                  <c:v>2.08978271484375</c:v>
                </c:pt>
                <c:pt idx="1639">
                  <c:v>2.1138675212860099</c:v>
                </c:pt>
                <c:pt idx="1640">
                  <c:v>2.0213925838470401</c:v>
                </c:pt>
                <c:pt idx="1641">
                  <c:v>2.13397216796875</c:v>
                </c:pt>
                <c:pt idx="1642">
                  <c:v>2.0981926918029701</c:v>
                </c:pt>
                <c:pt idx="1643">
                  <c:v>2.1871464252471902</c:v>
                </c:pt>
                <c:pt idx="1644">
                  <c:v>2.08941555023193</c:v>
                </c:pt>
                <c:pt idx="1645">
                  <c:v>2.1040370464324898</c:v>
                </c:pt>
                <c:pt idx="1646">
                  <c:v>2.0695455074310298</c:v>
                </c:pt>
                <c:pt idx="1647">
                  <c:v>2.0667707920074401</c:v>
                </c:pt>
                <c:pt idx="1648">
                  <c:v>2.0033581256866402</c:v>
                </c:pt>
                <c:pt idx="1649">
                  <c:v>2.0233397483825599</c:v>
                </c:pt>
                <c:pt idx="1650">
                  <c:v>2.0117073059082</c:v>
                </c:pt>
                <c:pt idx="1651">
                  <c:v>2.0717499256134002</c:v>
                </c:pt>
                <c:pt idx="1652">
                  <c:v>2.1009333133697501</c:v>
                </c:pt>
                <c:pt idx="1653">
                  <c:v>2.0645959377288801</c:v>
                </c:pt>
                <c:pt idx="1654">
                  <c:v>2.0354645252227699</c:v>
                </c:pt>
                <c:pt idx="1655">
                  <c:v>2.0090916156768799</c:v>
                </c:pt>
                <c:pt idx="1656">
                  <c:v>2.05359888076782</c:v>
                </c:pt>
                <c:pt idx="1657">
                  <c:v>1.99023461341857</c:v>
                </c:pt>
                <c:pt idx="1658">
                  <c:v>2.0449879169464098</c:v>
                </c:pt>
                <c:pt idx="1659">
                  <c:v>2.1065974235534601</c:v>
                </c:pt>
                <c:pt idx="1660">
                  <c:v>2.0298211574554399</c:v>
                </c:pt>
                <c:pt idx="1661">
                  <c:v>2.0174698829650799</c:v>
                </c:pt>
                <c:pt idx="1662">
                  <c:v>2.0810525417327801</c:v>
                </c:pt>
                <c:pt idx="1663">
                  <c:v>2.1468262672424299</c:v>
                </c:pt>
                <c:pt idx="1664">
                  <c:v>2.0961511135101301</c:v>
                </c:pt>
                <c:pt idx="1665">
                  <c:v>2.1871025562286301</c:v>
                </c:pt>
                <c:pt idx="1666">
                  <c:v>2.0519232749938898</c:v>
                </c:pt>
                <c:pt idx="1667">
                  <c:v>2.0022766590118399</c:v>
                </c:pt>
                <c:pt idx="1668">
                  <c:v>1.97710621356964</c:v>
                </c:pt>
                <c:pt idx="1669">
                  <c:v>1.9210166931152299</c:v>
                </c:pt>
                <c:pt idx="1670">
                  <c:v>1.8994387388229299</c:v>
                </c:pt>
                <c:pt idx="1671">
                  <c:v>2.0241918563842698</c:v>
                </c:pt>
                <c:pt idx="1672">
                  <c:v>1.99389195442199</c:v>
                </c:pt>
                <c:pt idx="1673">
                  <c:v>2.0050277709960902</c:v>
                </c:pt>
                <c:pt idx="1674">
                  <c:v>2.0473120212554901</c:v>
                </c:pt>
                <c:pt idx="1675">
                  <c:v>2.11009669303894</c:v>
                </c:pt>
                <c:pt idx="1676">
                  <c:v>1.94532394409179</c:v>
                </c:pt>
                <c:pt idx="1677">
                  <c:v>2.0185198783874498</c:v>
                </c:pt>
                <c:pt idx="1678">
                  <c:v>1.9524385929107599</c:v>
                </c:pt>
                <c:pt idx="1679">
                  <c:v>2.02403211593627</c:v>
                </c:pt>
                <c:pt idx="1680">
                  <c:v>2.09098029136657</c:v>
                </c:pt>
                <c:pt idx="1681">
                  <c:v>2.00178623199462</c:v>
                </c:pt>
                <c:pt idx="1682">
                  <c:v>2.0088856220245299</c:v>
                </c:pt>
                <c:pt idx="1683">
                  <c:v>2.0083422660827601</c:v>
                </c:pt>
                <c:pt idx="1684">
                  <c:v>1.95809209346771</c:v>
                </c:pt>
                <c:pt idx="1685">
                  <c:v>2.16786289215087</c:v>
                </c:pt>
                <c:pt idx="1686">
                  <c:v>2.1165771484375</c:v>
                </c:pt>
                <c:pt idx="1687">
                  <c:v>2.0932366847991899</c:v>
                </c:pt>
                <c:pt idx="1688">
                  <c:v>2.0444762706756499</c:v>
                </c:pt>
                <c:pt idx="1689">
                  <c:v>2.0011823177337602</c:v>
                </c:pt>
                <c:pt idx="1690">
                  <c:v>1.9860717058181701</c:v>
                </c:pt>
                <c:pt idx="1691">
                  <c:v>2.01612997055053</c:v>
                </c:pt>
                <c:pt idx="1692">
                  <c:v>1.9853259325027399</c:v>
                </c:pt>
                <c:pt idx="1693">
                  <c:v>2.0559532642364502</c:v>
                </c:pt>
                <c:pt idx="1694">
                  <c:v>2.0868272781371999</c:v>
                </c:pt>
                <c:pt idx="1695">
                  <c:v>2.0238451957702601</c:v>
                </c:pt>
                <c:pt idx="1696">
                  <c:v>1.9404388666152901</c:v>
                </c:pt>
                <c:pt idx="1697">
                  <c:v>1.98947525024414</c:v>
                </c:pt>
                <c:pt idx="1698">
                  <c:v>2.0231797695159899</c:v>
                </c:pt>
                <c:pt idx="1699">
                  <c:v>2.0589051246643</c:v>
                </c:pt>
                <c:pt idx="1700">
                  <c:v>2.0749588012695299</c:v>
                </c:pt>
                <c:pt idx="1701">
                  <c:v>2.1173863410949698</c:v>
                </c:pt>
                <c:pt idx="1702">
                  <c:v>2.0894920825958199</c:v>
                </c:pt>
                <c:pt idx="1703">
                  <c:v>2.00598788261413</c:v>
                </c:pt>
                <c:pt idx="1704">
                  <c:v>2.0083241462707502</c:v>
                </c:pt>
                <c:pt idx="1705">
                  <c:v>2.0547521114349299</c:v>
                </c:pt>
                <c:pt idx="1706">
                  <c:v>1.9998641014099099</c:v>
                </c:pt>
                <c:pt idx="1707">
                  <c:v>2.0070555210113499</c:v>
                </c:pt>
                <c:pt idx="1708">
                  <c:v>2.09367823600769</c:v>
                </c:pt>
                <c:pt idx="1709">
                  <c:v>2.1367325782775799</c:v>
                </c:pt>
                <c:pt idx="1710">
                  <c:v>2.10517001152038</c:v>
                </c:pt>
                <c:pt idx="1711">
                  <c:v>2.0404517650604199</c:v>
                </c:pt>
                <c:pt idx="1712">
                  <c:v>2.0826239585876398</c:v>
                </c:pt>
                <c:pt idx="1713">
                  <c:v>2.0806741714477499</c:v>
                </c:pt>
                <c:pt idx="1714">
                  <c:v>2.1486945152282702</c:v>
                </c:pt>
                <c:pt idx="1715">
                  <c:v>2.1294388771057098</c:v>
                </c:pt>
                <c:pt idx="1716">
                  <c:v>2.1535067558288499</c:v>
                </c:pt>
                <c:pt idx="1717">
                  <c:v>2.1324698925018302</c:v>
                </c:pt>
                <c:pt idx="1718">
                  <c:v>2.2304091453552202</c:v>
                </c:pt>
                <c:pt idx="1719">
                  <c:v>2.23754358291625</c:v>
                </c:pt>
                <c:pt idx="1720">
                  <c:v>2.1328256130218501</c:v>
                </c:pt>
                <c:pt idx="1721">
                  <c:v>2.1600363254547101</c:v>
                </c:pt>
                <c:pt idx="1722">
                  <c:v>2.1156742572784402</c:v>
                </c:pt>
                <c:pt idx="1723">
                  <c:v>2.1799321174621502</c:v>
                </c:pt>
                <c:pt idx="1724">
                  <c:v>2.2073063850402801</c:v>
                </c:pt>
                <c:pt idx="1725">
                  <c:v>2.1595776081085201</c:v>
                </c:pt>
                <c:pt idx="1726">
                  <c:v>2.1692738533020002</c:v>
                </c:pt>
                <c:pt idx="1727">
                  <c:v>2.06647753715515</c:v>
                </c:pt>
                <c:pt idx="1728">
                  <c:v>2.1238410472869802</c:v>
                </c:pt>
                <c:pt idx="1729">
                  <c:v>2.11039733886718</c:v>
                </c:pt>
                <c:pt idx="1730">
                  <c:v>2.0900862216949401</c:v>
                </c:pt>
                <c:pt idx="1731">
                  <c:v>2.0557806491851802</c:v>
                </c:pt>
                <c:pt idx="1732">
                  <c:v>2.08799123764038</c:v>
                </c:pt>
                <c:pt idx="1733">
                  <c:v>2.0706882476806601</c:v>
                </c:pt>
                <c:pt idx="1734">
                  <c:v>2.12766408920288</c:v>
                </c:pt>
                <c:pt idx="1735">
                  <c:v>2.10469627380371</c:v>
                </c:pt>
                <c:pt idx="1736">
                  <c:v>2.1435468196868799</c:v>
                </c:pt>
                <c:pt idx="1737">
                  <c:v>2.1386554241180402</c:v>
                </c:pt>
                <c:pt idx="1738">
                  <c:v>2.1736094951629599</c:v>
                </c:pt>
                <c:pt idx="1739">
                  <c:v>2.1359279155731201</c:v>
                </c:pt>
                <c:pt idx="1740">
                  <c:v>2.1201283931732098</c:v>
                </c:pt>
                <c:pt idx="1741">
                  <c:v>2.1391861438751198</c:v>
                </c:pt>
                <c:pt idx="1742">
                  <c:v>2.1294698715209899</c:v>
                </c:pt>
                <c:pt idx="1743">
                  <c:v>2.07750964164733</c:v>
                </c:pt>
                <c:pt idx="1744">
                  <c:v>2.1023929119110099</c:v>
                </c:pt>
                <c:pt idx="1745">
                  <c:v>2.12477684020996</c:v>
                </c:pt>
                <c:pt idx="1746">
                  <c:v>2.1213324069976802</c:v>
                </c:pt>
                <c:pt idx="1747">
                  <c:v>1.99805235862731</c:v>
                </c:pt>
                <c:pt idx="1748">
                  <c:v>2.1387047767639098</c:v>
                </c:pt>
                <c:pt idx="1749">
                  <c:v>2.0484547615051198</c:v>
                </c:pt>
                <c:pt idx="1750">
                  <c:v>2.1378924846649099</c:v>
                </c:pt>
                <c:pt idx="1751">
                  <c:v>2.07709741592407</c:v>
                </c:pt>
                <c:pt idx="1752">
                  <c:v>2.0377047061920099</c:v>
                </c:pt>
                <c:pt idx="1753">
                  <c:v>2.0297863483428902</c:v>
                </c:pt>
                <c:pt idx="1754">
                  <c:v>2.0088148117065399</c:v>
                </c:pt>
                <c:pt idx="1755">
                  <c:v>2.0236079692840501</c:v>
                </c:pt>
                <c:pt idx="1756">
                  <c:v>2.0582113265991202</c:v>
                </c:pt>
                <c:pt idx="1757">
                  <c:v>2.0344486236572199</c:v>
                </c:pt>
                <c:pt idx="1758">
                  <c:v>2.0052831172943102</c:v>
                </c:pt>
                <c:pt idx="1759">
                  <c:v>2.0053627490997301</c:v>
                </c:pt>
                <c:pt idx="1760">
                  <c:v>2.0800724029540998</c:v>
                </c:pt>
                <c:pt idx="1761">
                  <c:v>2.1102950572967498</c:v>
                </c:pt>
                <c:pt idx="1762">
                  <c:v>2.1075568199157702</c:v>
                </c:pt>
                <c:pt idx="1763">
                  <c:v>2.1029081344604399</c:v>
                </c:pt>
                <c:pt idx="1764">
                  <c:v>2.0209896564483598</c:v>
                </c:pt>
                <c:pt idx="1765">
                  <c:v>2.07005667686462</c:v>
                </c:pt>
                <c:pt idx="1766">
                  <c:v>2.0001571178436199</c:v>
                </c:pt>
                <c:pt idx="1767">
                  <c:v>2.0291149616241402</c:v>
                </c:pt>
                <c:pt idx="1768">
                  <c:v>2.01366710662841</c:v>
                </c:pt>
                <c:pt idx="1769">
                  <c:v>1.9646039009094201</c:v>
                </c:pt>
                <c:pt idx="1770">
                  <c:v>1.9957975149154601</c:v>
                </c:pt>
                <c:pt idx="1771">
                  <c:v>1.93168079853057</c:v>
                </c:pt>
                <c:pt idx="1772">
                  <c:v>2.02142882347106</c:v>
                </c:pt>
                <c:pt idx="1773">
                  <c:v>2.0297880172729399</c:v>
                </c:pt>
                <c:pt idx="1774">
                  <c:v>2.0479736328125</c:v>
                </c:pt>
                <c:pt idx="1775">
                  <c:v>2.09242510795593</c:v>
                </c:pt>
                <c:pt idx="1776">
                  <c:v>2.1251547336578298</c:v>
                </c:pt>
                <c:pt idx="1777">
                  <c:v>2.0816364288329998</c:v>
                </c:pt>
                <c:pt idx="1778">
                  <c:v>2.03850102424621</c:v>
                </c:pt>
                <c:pt idx="1779">
                  <c:v>1.93220114707946</c:v>
                </c:pt>
                <c:pt idx="1780">
                  <c:v>2.0731723308563201</c:v>
                </c:pt>
                <c:pt idx="1781">
                  <c:v>2.1659913063049299</c:v>
                </c:pt>
                <c:pt idx="1782">
                  <c:v>2.0849804878234801</c:v>
                </c:pt>
                <c:pt idx="1783">
                  <c:v>1.97127997875213</c:v>
                </c:pt>
                <c:pt idx="1784">
                  <c:v>1.9779070615768399</c:v>
                </c:pt>
                <c:pt idx="1785">
                  <c:v>2.0387916564941402</c:v>
                </c:pt>
                <c:pt idx="1786">
                  <c:v>1.9959472417831401</c:v>
                </c:pt>
                <c:pt idx="1787">
                  <c:v>2.0485954284667902</c:v>
                </c:pt>
                <c:pt idx="1788">
                  <c:v>2.06832575798034</c:v>
                </c:pt>
                <c:pt idx="1789">
                  <c:v>2.0347700119018501</c:v>
                </c:pt>
                <c:pt idx="1790">
                  <c:v>2.1298944950103702</c:v>
                </c:pt>
                <c:pt idx="1791">
                  <c:v>2.0955600738525302</c:v>
                </c:pt>
                <c:pt idx="1792">
                  <c:v>2.0518672466278001</c:v>
                </c:pt>
                <c:pt idx="1793">
                  <c:v>2.03918361663818</c:v>
                </c:pt>
                <c:pt idx="1794">
                  <c:v>2.0818428993225</c:v>
                </c:pt>
                <c:pt idx="1795">
                  <c:v>2.1093499660491899</c:v>
                </c:pt>
                <c:pt idx="1796">
                  <c:v>2.1007068157196001</c:v>
                </c:pt>
                <c:pt idx="1797">
                  <c:v>2.1579658985137899</c:v>
                </c:pt>
                <c:pt idx="1798">
                  <c:v>2.1425564289093</c:v>
                </c:pt>
                <c:pt idx="1799">
                  <c:v>2.1350500583648602</c:v>
                </c:pt>
                <c:pt idx="1800">
                  <c:v>2.1082415580749498</c:v>
                </c:pt>
                <c:pt idx="1801">
                  <c:v>2.1090922355651802</c:v>
                </c:pt>
                <c:pt idx="1802">
                  <c:v>2.13338971138</c:v>
                </c:pt>
                <c:pt idx="1803">
                  <c:v>2.0893692970275799</c:v>
                </c:pt>
                <c:pt idx="1804">
                  <c:v>1.94792580604553</c:v>
                </c:pt>
                <c:pt idx="1805">
                  <c:v>2.0831148624420099</c:v>
                </c:pt>
                <c:pt idx="1806">
                  <c:v>2.0962338447570801</c:v>
                </c:pt>
                <c:pt idx="1807">
                  <c:v>2.0097875595092698</c:v>
                </c:pt>
                <c:pt idx="1808">
                  <c:v>2.0442490577697701</c:v>
                </c:pt>
                <c:pt idx="1809">
                  <c:v>2.07895684242248</c:v>
                </c:pt>
                <c:pt idx="1810">
                  <c:v>2.07716488838195</c:v>
                </c:pt>
                <c:pt idx="1811">
                  <c:v>1.9992215633392301</c:v>
                </c:pt>
                <c:pt idx="1812">
                  <c:v>1.97525382041931</c:v>
                </c:pt>
                <c:pt idx="1813">
                  <c:v>1.96400666236877</c:v>
                </c:pt>
                <c:pt idx="1814">
                  <c:v>2.0748815536499001</c:v>
                </c:pt>
                <c:pt idx="1815">
                  <c:v>2.0184309482574401</c:v>
                </c:pt>
                <c:pt idx="1816">
                  <c:v>2.03375840187072</c:v>
                </c:pt>
                <c:pt idx="1817">
                  <c:v>2.0064747333526598</c:v>
                </c:pt>
                <c:pt idx="1818">
                  <c:v>2.0596144199371298</c:v>
                </c:pt>
                <c:pt idx="1819">
                  <c:v>2.0643277168273899</c:v>
                </c:pt>
                <c:pt idx="1820">
                  <c:v>2.0879757404327299</c:v>
                </c:pt>
                <c:pt idx="1821">
                  <c:v>1.9646248817443801</c:v>
                </c:pt>
                <c:pt idx="1822">
                  <c:v>1.96360766887664</c:v>
                </c:pt>
                <c:pt idx="1823">
                  <c:v>2.0722460746765101</c:v>
                </c:pt>
                <c:pt idx="1824">
                  <c:v>2.0157449245452801</c:v>
                </c:pt>
                <c:pt idx="1825">
                  <c:v>2.1283602714538499</c:v>
                </c:pt>
                <c:pt idx="1826">
                  <c:v>2.1760509014129599</c:v>
                </c:pt>
                <c:pt idx="1827">
                  <c:v>2.0817480087280198</c:v>
                </c:pt>
                <c:pt idx="1828">
                  <c:v>2.10110878944396</c:v>
                </c:pt>
                <c:pt idx="1829">
                  <c:v>2.0293595790863002</c:v>
                </c:pt>
                <c:pt idx="1830">
                  <c:v>2.0380065441131499</c:v>
                </c:pt>
                <c:pt idx="1831">
                  <c:v>2.05392861366271</c:v>
                </c:pt>
                <c:pt idx="1832">
                  <c:v>2.0821537971496502</c:v>
                </c:pt>
                <c:pt idx="1833">
                  <c:v>2.0239696502685498</c:v>
                </c:pt>
                <c:pt idx="1834">
                  <c:v>2.02821612358093</c:v>
                </c:pt>
                <c:pt idx="1835">
                  <c:v>2.0492627620696999</c:v>
                </c:pt>
                <c:pt idx="1836">
                  <c:v>2.0565278530120801</c:v>
                </c:pt>
                <c:pt idx="1837">
                  <c:v>2.06535744667053</c:v>
                </c:pt>
                <c:pt idx="1838">
                  <c:v>2.0526609420776301</c:v>
                </c:pt>
                <c:pt idx="1839">
                  <c:v>2.0676574707031201</c:v>
                </c:pt>
                <c:pt idx="1840">
                  <c:v>1.9639546871185301</c:v>
                </c:pt>
                <c:pt idx="1841">
                  <c:v>1.9962838888168299</c:v>
                </c:pt>
                <c:pt idx="1842">
                  <c:v>1.97459280490875</c:v>
                </c:pt>
                <c:pt idx="1843">
                  <c:v>2.0407731533050502</c:v>
                </c:pt>
                <c:pt idx="1844">
                  <c:v>1.9947364330291699</c:v>
                </c:pt>
                <c:pt idx="1845">
                  <c:v>1.9728318452835001</c:v>
                </c:pt>
                <c:pt idx="1846">
                  <c:v>1.92296910285949</c:v>
                </c:pt>
                <c:pt idx="1847">
                  <c:v>2.0061144828796298</c:v>
                </c:pt>
                <c:pt idx="1848">
                  <c:v>2.0427072048187198</c:v>
                </c:pt>
                <c:pt idx="1849">
                  <c:v>2.0487103462219198</c:v>
                </c:pt>
                <c:pt idx="1850">
                  <c:v>2.0359594821929901</c:v>
                </c:pt>
                <c:pt idx="1851">
                  <c:v>2.0711686611175502</c:v>
                </c:pt>
                <c:pt idx="1852">
                  <c:v>2.0607204437255802</c:v>
                </c:pt>
                <c:pt idx="1853">
                  <c:v>2.1319324970245299</c:v>
                </c:pt>
                <c:pt idx="1854">
                  <c:v>2.07983374595642</c:v>
                </c:pt>
                <c:pt idx="1855">
                  <c:v>2.1200547218322701</c:v>
                </c:pt>
                <c:pt idx="1856">
                  <c:v>2.09998106956481</c:v>
                </c:pt>
                <c:pt idx="1857">
                  <c:v>2.08555555343627</c:v>
                </c:pt>
                <c:pt idx="1858">
                  <c:v>2.0333976745605402</c:v>
                </c:pt>
                <c:pt idx="1859">
                  <c:v>2.05448174476623</c:v>
                </c:pt>
                <c:pt idx="1860">
                  <c:v>2.10129642486572</c:v>
                </c:pt>
                <c:pt idx="1861">
                  <c:v>2.14608597755432</c:v>
                </c:pt>
                <c:pt idx="1862">
                  <c:v>2.1156206130981401</c:v>
                </c:pt>
                <c:pt idx="1863">
                  <c:v>2.14841556549072</c:v>
                </c:pt>
                <c:pt idx="1864">
                  <c:v>2.1505281925201398</c:v>
                </c:pt>
                <c:pt idx="1865">
                  <c:v>2.0715980529785099</c:v>
                </c:pt>
                <c:pt idx="1866">
                  <c:v>2.1759400367736799</c:v>
                </c:pt>
                <c:pt idx="1867">
                  <c:v>2.1339838504791202</c:v>
                </c:pt>
                <c:pt idx="1868">
                  <c:v>2.08792972564697</c:v>
                </c:pt>
                <c:pt idx="1869">
                  <c:v>2.16578149795532</c:v>
                </c:pt>
                <c:pt idx="1870">
                  <c:v>2.1737461090087802</c:v>
                </c:pt>
                <c:pt idx="1871">
                  <c:v>2.2090775966644198</c:v>
                </c:pt>
                <c:pt idx="1872">
                  <c:v>2.2823462486267001</c:v>
                </c:pt>
                <c:pt idx="1873">
                  <c:v>2.3471882343292201</c:v>
                </c:pt>
                <c:pt idx="1874">
                  <c:v>2.3859574794769198</c:v>
                </c:pt>
                <c:pt idx="1875">
                  <c:v>2.3122487068176198</c:v>
                </c:pt>
                <c:pt idx="1876">
                  <c:v>2.30805015563964</c:v>
                </c:pt>
                <c:pt idx="1877">
                  <c:v>2.1868793964385902</c:v>
                </c:pt>
                <c:pt idx="1878">
                  <c:v>2.13048219680786</c:v>
                </c:pt>
                <c:pt idx="1879">
                  <c:v>2.1359326839446999</c:v>
                </c:pt>
                <c:pt idx="1880">
                  <c:v>2.0795652866363499</c:v>
                </c:pt>
                <c:pt idx="1881">
                  <c:v>2.1195797920227002</c:v>
                </c:pt>
                <c:pt idx="1882">
                  <c:v>2.1213800907135001</c:v>
                </c:pt>
                <c:pt idx="1883">
                  <c:v>2.1646249294281001</c:v>
                </c:pt>
                <c:pt idx="1884">
                  <c:v>2.1053488254547101</c:v>
                </c:pt>
                <c:pt idx="1885">
                  <c:v>2.1187958717346098</c:v>
                </c:pt>
                <c:pt idx="1886">
                  <c:v>2.16552257537841</c:v>
                </c:pt>
                <c:pt idx="1887">
                  <c:v>2.1438469886779701</c:v>
                </c:pt>
                <c:pt idx="1888">
                  <c:v>2.2129769325256299</c:v>
                </c:pt>
                <c:pt idx="1889">
                  <c:v>2.12846827507019</c:v>
                </c:pt>
                <c:pt idx="1890">
                  <c:v>2.1284580230712802</c:v>
                </c:pt>
                <c:pt idx="1891">
                  <c:v>2.13624668121337</c:v>
                </c:pt>
                <c:pt idx="1892">
                  <c:v>2.1121180057525599</c:v>
                </c:pt>
                <c:pt idx="1893">
                  <c:v>2.0848402976989702</c:v>
                </c:pt>
                <c:pt idx="1894">
                  <c:v>2.1265625953674299</c:v>
                </c:pt>
                <c:pt idx="1895">
                  <c:v>2.0654761791229199</c:v>
                </c:pt>
                <c:pt idx="1896">
                  <c:v>2.0533764362335201</c:v>
                </c:pt>
                <c:pt idx="1897">
                  <c:v>1.9791742563247601</c:v>
                </c:pt>
                <c:pt idx="1898">
                  <c:v>2.0272898674011199</c:v>
                </c:pt>
                <c:pt idx="1899">
                  <c:v>2.0320918560028001</c:v>
                </c:pt>
                <c:pt idx="1900">
                  <c:v>2.1047303676605198</c:v>
                </c:pt>
                <c:pt idx="1901">
                  <c:v>2.1515321731567298</c:v>
                </c:pt>
                <c:pt idx="1902">
                  <c:v>2.06299829483032</c:v>
                </c:pt>
                <c:pt idx="1903">
                  <c:v>2.0670900344848602</c:v>
                </c:pt>
                <c:pt idx="1904">
                  <c:v>2.09846711158752</c:v>
                </c:pt>
                <c:pt idx="1905">
                  <c:v>2.01968193054199</c:v>
                </c:pt>
                <c:pt idx="1906">
                  <c:v>2.0433220863342201</c:v>
                </c:pt>
                <c:pt idx="1907">
                  <c:v>2.0686874389648402</c:v>
                </c:pt>
                <c:pt idx="1908">
                  <c:v>2.0601320266723602</c:v>
                </c:pt>
                <c:pt idx="1909">
                  <c:v>2.1161959171295099</c:v>
                </c:pt>
                <c:pt idx="1910">
                  <c:v>2.0838394165039</c:v>
                </c:pt>
                <c:pt idx="1911">
                  <c:v>2.0699608325958199</c:v>
                </c:pt>
                <c:pt idx="1912">
                  <c:v>2.1403307914733798</c:v>
                </c:pt>
                <c:pt idx="1913">
                  <c:v>2.0794861316680899</c:v>
                </c:pt>
                <c:pt idx="1914">
                  <c:v>2.0042574405670099</c:v>
                </c:pt>
                <c:pt idx="1915">
                  <c:v>2.0206329822540199</c:v>
                </c:pt>
                <c:pt idx="1916">
                  <c:v>2.0707216262817298</c:v>
                </c:pt>
                <c:pt idx="1917">
                  <c:v>2.0289063453674299</c:v>
                </c:pt>
                <c:pt idx="1918">
                  <c:v>2.1154799461364702</c:v>
                </c:pt>
                <c:pt idx="1919">
                  <c:v>2.02226662635803</c:v>
                </c:pt>
                <c:pt idx="1920">
                  <c:v>2.1033980846404998</c:v>
                </c:pt>
                <c:pt idx="1921">
                  <c:v>2.1049354076385498</c:v>
                </c:pt>
                <c:pt idx="1922">
                  <c:v>2.1269357204437198</c:v>
                </c:pt>
                <c:pt idx="1923">
                  <c:v>2.04089975357055</c:v>
                </c:pt>
                <c:pt idx="1924">
                  <c:v>2.0948677062988201</c:v>
                </c:pt>
                <c:pt idx="1925">
                  <c:v>2.0074911117553702</c:v>
                </c:pt>
                <c:pt idx="1926">
                  <c:v>2.1205649375915501</c:v>
                </c:pt>
                <c:pt idx="1927">
                  <c:v>2.0434973239898602</c:v>
                </c:pt>
                <c:pt idx="1928">
                  <c:v>2.10243463516235</c:v>
                </c:pt>
                <c:pt idx="1929">
                  <c:v>2.0782587528228702</c:v>
                </c:pt>
                <c:pt idx="1930">
                  <c:v>2.1556980609893799</c:v>
                </c:pt>
                <c:pt idx="1931">
                  <c:v>2.22341537475585</c:v>
                </c:pt>
                <c:pt idx="1932">
                  <c:v>2.13553690910339</c:v>
                </c:pt>
                <c:pt idx="1933">
                  <c:v>2.1408436298370299</c:v>
                </c:pt>
                <c:pt idx="1934">
                  <c:v>2.1404793262481601</c:v>
                </c:pt>
                <c:pt idx="1935">
                  <c:v>2.1720688343047998</c:v>
                </c:pt>
                <c:pt idx="1936">
                  <c:v>2.12164974212646</c:v>
                </c:pt>
                <c:pt idx="1937">
                  <c:v>2.1159648895263601</c:v>
                </c:pt>
                <c:pt idx="1938">
                  <c:v>2.1213731765746999</c:v>
                </c:pt>
                <c:pt idx="1939">
                  <c:v>2.0451347827911301</c:v>
                </c:pt>
                <c:pt idx="1940">
                  <c:v>2.0281915664672798</c:v>
                </c:pt>
                <c:pt idx="1941">
                  <c:v>2.01278352737426</c:v>
                </c:pt>
                <c:pt idx="1942">
                  <c:v>2.0450334548950102</c:v>
                </c:pt>
                <c:pt idx="1943">
                  <c:v>2.0943613052368102</c:v>
                </c:pt>
                <c:pt idx="1944">
                  <c:v>2.0929617881774898</c:v>
                </c:pt>
                <c:pt idx="1945">
                  <c:v>2.0739967823028498</c:v>
                </c:pt>
                <c:pt idx="1946">
                  <c:v>2.07745909690856</c:v>
                </c:pt>
                <c:pt idx="1947">
                  <c:v>2.0749087333679199</c:v>
                </c:pt>
                <c:pt idx="1948">
                  <c:v>2.1078841686248699</c:v>
                </c:pt>
                <c:pt idx="1949">
                  <c:v>2.1185107231140101</c:v>
                </c:pt>
                <c:pt idx="1950">
                  <c:v>2.0624361038207999</c:v>
                </c:pt>
                <c:pt idx="1951">
                  <c:v>2.1187424659728999</c:v>
                </c:pt>
                <c:pt idx="1952">
                  <c:v>2.0944116115570002</c:v>
                </c:pt>
                <c:pt idx="1953">
                  <c:v>2.0086822509765598</c:v>
                </c:pt>
                <c:pt idx="1954">
                  <c:v>2.18255591392517</c:v>
                </c:pt>
                <c:pt idx="1955">
                  <c:v>2.2609298229217498</c:v>
                </c:pt>
                <c:pt idx="1956">
                  <c:v>2.2300326824188201</c:v>
                </c:pt>
                <c:pt idx="1957">
                  <c:v>2.1371467113494802</c:v>
                </c:pt>
                <c:pt idx="1958">
                  <c:v>2.1885497570037802</c:v>
                </c:pt>
                <c:pt idx="1959">
                  <c:v>2.1038675308227499</c:v>
                </c:pt>
                <c:pt idx="1960">
                  <c:v>2.1330974102020201</c:v>
                </c:pt>
                <c:pt idx="1961">
                  <c:v>2.1462917327880802</c:v>
                </c:pt>
                <c:pt idx="1962">
                  <c:v>2.2227137088775599</c:v>
                </c:pt>
                <c:pt idx="1963">
                  <c:v>2.2009537220001198</c:v>
                </c:pt>
                <c:pt idx="1964">
                  <c:v>2.19011354446411</c:v>
                </c:pt>
                <c:pt idx="1965">
                  <c:v>2.1649055480957</c:v>
                </c:pt>
                <c:pt idx="1966">
                  <c:v>2.1381931304931601</c:v>
                </c:pt>
                <c:pt idx="1967">
                  <c:v>2.0677790641784601</c:v>
                </c:pt>
                <c:pt idx="1968">
                  <c:v>2.1364061832427899</c:v>
                </c:pt>
                <c:pt idx="1969">
                  <c:v>2.1605405807495099</c:v>
                </c:pt>
                <c:pt idx="1970">
                  <c:v>2.1915094852447501</c:v>
                </c:pt>
                <c:pt idx="1971">
                  <c:v>2.1058795452117902</c:v>
                </c:pt>
                <c:pt idx="1972">
                  <c:v>2.0465412139892498</c:v>
                </c:pt>
                <c:pt idx="1973">
                  <c:v>2.01393342018127</c:v>
                </c:pt>
                <c:pt idx="1974">
                  <c:v>2.0507345199584899</c:v>
                </c:pt>
                <c:pt idx="1975">
                  <c:v>1.9964950084686199</c:v>
                </c:pt>
                <c:pt idx="1976">
                  <c:v>1.97364461421966</c:v>
                </c:pt>
                <c:pt idx="1977">
                  <c:v>2.0176539421081499</c:v>
                </c:pt>
                <c:pt idx="1978">
                  <c:v>2.0057699680328298</c:v>
                </c:pt>
                <c:pt idx="1979">
                  <c:v>2.0262212753295898</c:v>
                </c:pt>
                <c:pt idx="1980">
                  <c:v>2.0269098281860298</c:v>
                </c:pt>
                <c:pt idx="1981">
                  <c:v>2.0010993480682302</c:v>
                </c:pt>
                <c:pt idx="1982">
                  <c:v>2.0431990623474099</c:v>
                </c:pt>
                <c:pt idx="1983">
                  <c:v>2.1496958732604901</c:v>
                </c:pt>
                <c:pt idx="1984">
                  <c:v>2.1672823429107599</c:v>
                </c:pt>
                <c:pt idx="1985">
                  <c:v>2.1762211322784402</c:v>
                </c:pt>
                <c:pt idx="1986">
                  <c:v>2.1119349002838099</c:v>
                </c:pt>
                <c:pt idx="1987">
                  <c:v>2.1431474685668901</c:v>
                </c:pt>
                <c:pt idx="1988">
                  <c:v>2.1454477310180602</c:v>
                </c:pt>
                <c:pt idx="1989">
                  <c:v>2.0750069618225</c:v>
                </c:pt>
                <c:pt idx="1990">
                  <c:v>2.0404393672943102</c:v>
                </c:pt>
                <c:pt idx="1991">
                  <c:v>2.1071720123290998</c:v>
                </c:pt>
                <c:pt idx="1992">
                  <c:v>2.1354496479034402</c:v>
                </c:pt>
                <c:pt idx="1993">
                  <c:v>2.1100013256072998</c:v>
                </c:pt>
                <c:pt idx="1994">
                  <c:v>2.14313411712646</c:v>
                </c:pt>
                <c:pt idx="1995">
                  <c:v>2.15379691123962</c:v>
                </c:pt>
                <c:pt idx="1996">
                  <c:v>2.1561529636382999</c:v>
                </c:pt>
                <c:pt idx="1997">
                  <c:v>2.0957939624786301</c:v>
                </c:pt>
                <c:pt idx="1998">
                  <c:v>2.0860118865966699</c:v>
                </c:pt>
                <c:pt idx="1999">
                  <c:v>2.06526374816894</c:v>
                </c:pt>
                <c:pt idx="2000">
                  <c:v>2.1499264240264799</c:v>
                </c:pt>
                <c:pt idx="2001">
                  <c:v>2.1075949668884202</c:v>
                </c:pt>
                <c:pt idx="2002">
                  <c:v>2.21404576301574</c:v>
                </c:pt>
                <c:pt idx="2003">
                  <c:v>2.1607098579406698</c:v>
                </c:pt>
                <c:pt idx="2004">
                  <c:v>2.1877131462097101</c:v>
                </c:pt>
                <c:pt idx="2005">
                  <c:v>2.21791338920593</c:v>
                </c:pt>
                <c:pt idx="2006">
                  <c:v>2.3294317722320499</c:v>
                </c:pt>
                <c:pt idx="2007">
                  <c:v>2.1496596336364702</c:v>
                </c:pt>
                <c:pt idx="2008">
                  <c:v>2.1473083496093701</c:v>
                </c:pt>
                <c:pt idx="2009">
                  <c:v>2.0734715461730899</c:v>
                </c:pt>
                <c:pt idx="2010">
                  <c:v>2.0283520221710201</c:v>
                </c:pt>
                <c:pt idx="2011">
                  <c:v>2.1468005180358798</c:v>
                </c:pt>
                <c:pt idx="2012">
                  <c:v>2.15345907211303</c:v>
                </c:pt>
                <c:pt idx="2013">
                  <c:v>2.1332762241363499</c:v>
                </c:pt>
                <c:pt idx="2014">
                  <c:v>2.1749575138092001</c:v>
                </c:pt>
                <c:pt idx="2015">
                  <c:v>2.08331298828125</c:v>
                </c:pt>
                <c:pt idx="2016">
                  <c:v>2.1307451725006099</c:v>
                </c:pt>
                <c:pt idx="2017">
                  <c:v>2.0618553161621</c:v>
                </c:pt>
                <c:pt idx="2018">
                  <c:v>2.0544965267181299</c:v>
                </c:pt>
                <c:pt idx="2019">
                  <c:v>2.0266058444976802</c:v>
                </c:pt>
                <c:pt idx="2020">
                  <c:v>2.0791704654693599</c:v>
                </c:pt>
                <c:pt idx="2021">
                  <c:v>2.1002073287963801</c:v>
                </c:pt>
                <c:pt idx="2022">
                  <c:v>2.1008110046386701</c:v>
                </c:pt>
                <c:pt idx="2023">
                  <c:v>2.0858964920043901</c:v>
                </c:pt>
                <c:pt idx="2024">
                  <c:v>2.03906822204589</c:v>
                </c:pt>
                <c:pt idx="2025">
                  <c:v>2.0324249267578098</c:v>
                </c:pt>
                <c:pt idx="2026">
                  <c:v>1.9758839607238701</c:v>
                </c:pt>
                <c:pt idx="2027">
                  <c:v>1.9852929115295399</c:v>
                </c:pt>
                <c:pt idx="2028">
                  <c:v>1.9855972528457599</c:v>
                </c:pt>
                <c:pt idx="2029">
                  <c:v>2.0061836242675701</c:v>
                </c:pt>
                <c:pt idx="2030">
                  <c:v>1.9823082685470499</c:v>
                </c:pt>
                <c:pt idx="2031">
                  <c:v>1.96175813674926</c:v>
                </c:pt>
                <c:pt idx="2032">
                  <c:v>2.0214490890502899</c:v>
                </c:pt>
                <c:pt idx="2033">
                  <c:v>2.0031440258026101</c:v>
                </c:pt>
                <c:pt idx="2034">
                  <c:v>2.0638360977172798</c:v>
                </c:pt>
                <c:pt idx="2035">
                  <c:v>2.0824174880981401</c:v>
                </c:pt>
                <c:pt idx="2036">
                  <c:v>2.1300990581512398</c:v>
                </c:pt>
                <c:pt idx="2037">
                  <c:v>2.0744316577911301</c:v>
                </c:pt>
                <c:pt idx="2038">
                  <c:v>2.0890467166900599</c:v>
                </c:pt>
                <c:pt idx="2039">
                  <c:v>2.2205135822296098</c:v>
                </c:pt>
                <c:pt idx="2040">
                  <c:v>2.11009621620178</c:v>
                </c:pt>
                <c:pt idx="2041">
                  <c:v>2.07763195037841</c:v>
                </c:pt>
                <c:pt idx="2042">
                  <c:v>2.0923056602478001</c:v>
                </c:pt>
                <c:pt idx="2043">
                  <c:v>2.06388068199157</c:v>
                </c:pt>
                <c:pt idx="2044">
                  <c:v>2.1292128562927202</c:v>
                </c:pt>
                <c:pt idx="2045">
                  <c:v>2.0029933452606201</c:v>
                </c:pt>
                <c:pt idx="2046">
                  <c:v>2.0234849452972399</c:v>
                </c:pt>
                <c:pt idx="2047">
                  <c:v>2.0036129951477002</c:v>
                </c:pt>
                <c:pt idx="2048">
                  <c:v>2.03310775756835</c:v>
                </c:pt>
                <c:pt idx="2049">
                  <c:v>2.0381624698638898</c:v>
                </c:pt>
                <c:pt idx="2050">
                  <c:v>2.0899813175201398</c:v>
                </c:pt>
                <c:pt idx="2051">
                  <c:v>2.03146171569824</c:v>
                </c:pt>
                <c:pt idx="2052">
                  <c:v>2.0450763702392498</c:v>
                </c:pt>
                <c:pt idx="2053">
                  <c:v>2.0152807235717698</c:v>
                </c:pt>
                <c:pt idx="2054">
                  <c:v>1.9737010002136199</c:v>
                </c:pt>
                <c:pt idx="2055">
                  <c:v>2.06153392791748</c:v>
                </c:pt>
                <c:pt idx="2056">
                  <c:v>2.1554281711578298</c:v>
                </c:pt>
                <c:pt idx="2057">
                  <c:v>2.1833026409149099</c:v>
                </c:pt>
                <c:pt idx="2058">
                  <c:v>2.1529862880706698</c:v>
                </c:pt>
                <c:pt idx="2059">
                  <c:v>2.1203317642211901</c:v>
                </c:pt>
                <c:pt idx="2060">
                  <c:v>2.1348783969879102</c:v>
                </c:pt>
                <c:pt idx="2061">
                  <c:v>2.07909035682678</c:v>
                </c:pt>
                <c:pt idx="2062">
                  <c:v>2.0397136211395201</c:v>
                </c:pt>
                <c:pt idx="2063">
                  <c:v>2.0508038997650102</c:v>
                </c:pt>
                <c:pt idx="2064">
                  <c:v>2.12491631507873</c:v>
                </c:pt>
                <c:pt idx="2065">
                  <c:v>2.1015808582305899</c:v>
                </c:pt>
                <c:pt idx="2066">
                  <c:v>2.1125342845916699</c:v>
                </c:pt>
                <c:pt idx="2067">
                  <c:v>2.2005748748779199</c:v>
                </c:pt>
                <c:pt idx="2068">
                  <c:v>2.1535692214965798</c:v>
                </c:pt>
                <c:pt idx="2069">
                  <c:v>2.1584599018096902</c:v>
                </c:pt>
                <c:pt idx="2070">
                  <c:v>2.1547839641571001</c:v>
                </c:pt>
                <c:pt idx="2071">
                  <c:v>2.0564370155334402</c:v>
                </c:pt>
                <c:pt idx="2072">
                  <c:v>2.1433365345001198</c:v>
                </c:pt>
                <c:pt idx="2073">
                  <c:v>2.1801698207855198</c:v>
                </c:pt>
                <c:pt idx="2074">
                  <c:v>2.1576676368713299</c:v>
                </c:pt>
                <c:pt idx="2075">
                  <c:v>2.1986737251281698</c:v>
                </c:pt>
                <c:pt idx="2076">
                  <c:v>2.15189385414123</c:v>
                </c:pt>
                <c:pt idx="2077">
                  <c:v>2.11152815818786</c:v>
                </c:pt>
                <c:pt idx="2078">
                  <c:v>2.05383253097534</c:v>
                </c:pt>
                <c:pt idx="2079">
                  <c:v>2.1379947662353498</c:v>
                </c:pt>
                <c:pt idx="2080">
                  <c:v>2.1719172000885001</c:v>
                </c:pt>
                <c:pt idx="2081">
                  <c:v>2.1115684509277299</c:v>
                </c:pt>
                <c:pt idx="2082">
                  <c:v>2.1830859184265101</c:v>
                </c:pt>
                <c:pt idx="2083">
                  <c:v>2.1190879344940101</c:v>
                </c:pt>
                <c:pt idx="2084">
                  <c:v>2.0559949874877899</c:v>
                </c:pt>
                <c:pt idx="2085">
                  <c:v>2.06937479972839</c:v>
                </c:pt>
                <c:pt idx="2086">
                  <c:v>2.0146188735961901</c:v>
                </c:pt>
                <c:pt idx="2087">
                  <c:v>2.0867631435394198</c:v>
                </c:pt>
                <c:pt idx="2088">
                  <c:v>2.07497835159301</c:v>
                </c:pt>
                <c:pt idx="2089">
                  <c:v>2.1083126068115199</c:v>
                </c:pt>
                <c:pt idx="2090">
                  <c:v>2.0941252708435001</c:v>
                </c:pt>
                <c:pt idx="2091">
                  <c:v>2.1365792751312198</c:v>
                </c:pt>
                <c:pt idx="2092">
                  <c:v>2.1935234069824201</c:v>
                </c:pt>
                <c:pt idx="2093">
                  <c:v>2.1564097404479901</c:v>
                </c:pt>
                <c:pt idx="2094">
                  <c:v>2.1992771625518799</c:v>
                </c:pt>
                <c:pt idx="2095">
                  <c:v>2.2311623096465998</c:v>
                </c:pt>
                <c:pt idx="2096">
                  <c:v>2.18496513366699</c:v>
                </c:pt>
                <c:pt idx="2097">
                  <c:v>2.2535636425018302</c:v>
                </c:pt>
                <c:pt idx="2098">
                  <c:v>2.1236786842346098</c:v>
                </c:pt>
                <c:pt idx="2099">
                  <c:v>2.1618273258209202</c:v>
                </c:pt>
                <c:pt idx="2100">
                  <c:v>2.2008676528930602</c:v>
                </c:pt>
                <c:pt idx="2101">
                  <c:v>2.1001591682434002</c:v>
                </c:pt>
                <c:pt idx="2102">
                  <c:v>2.1577830314636199</c:v>
                </c:pt>
                <c:pt idx="2103">
                  <c:v>2.05558061599731</c:v>
                </c:pt>
                <c:pt idx="2104">
                  <c:v>2.1076452732086102</c:v>
                </c:pt>
                <c:pt idx="2105">
                  <c:v>2.1462049484252899</c:v>
                </c:pt>
                <c:pt idx="2106">
                  <c:v>2.11013531684875</c:v>
                </c:pt>
                <c:pt idx="2107">
                  <c:v>2.08268022537231</c:v>
                </c:pt>
                <c:pt idx="2108">
                  <c:v>2.12206554412841</c:v>
                </c:pt>
                <c:pt idx="2109">
                  <c:v>2.1532430648803702</c:v>
                </c:pt>
                <c:pt idx="2110">
                  <c:v>2.16254258155822</c:v>
                </c:pt>
                <c:pt idx="2111">
                  <c:v>2.1150710582733101</c:v>
                </c:pt>
                <c:pt idx="2112">
                  <c:v>2.1423048973083398</c:v>
                </c:pt>
                <c:pt idx="2113">
                  <c:v>2.06819415092468</c:v>
                </c:pt>
                <c:pt idx="2114">
                  <c:v>2.1145575046539302</c:v>
                </c:pt>
                <c:pt idx="2115">
                  <c:v>2.0141198635101301</c:v>
                </c:pt>
                <c:pt idx="2116">
                  <c:v>2.0753855705261199</c:v>
                </c:pt>
                <c:pt idx="2117">
                  <c:v>2.0910015106201101</c:v>
                </c:pt>
                <c:pt idx="2118">
                  <c:v>2.1074447631835902</c:v>
                </c:pt>
                <c:pt idx="2119">
                  <c:v>2.0887320041656401</c:v>
                </c:pt>
                <c:pt idx="2120">
                  <c:v>2.1074125766754102</c:v>
                </c:pt>
                <c:pt idx="2121">
                  <c:v>2.0755543708801198</c:v>
                </c:pt>
                <c:pt idx="2122">
                  <c:v>2.0589363574981601</c:v>
                </c:pt>
                <c:pt idx="2123">
                  <c:v>2.1500182151794398</c:v>
                </c:pt>
                <c:pt idx="2124">
                  <c:v>2.1306588649749698</c:v>
                </c:pt>
                <c:pt idx="2125">
                  <c:v>2.0996277332305899</c:v>
                </c:pt>
                <c:pt idx="2126">
                  <c:v>2.0829148292541499</c:v>
                </c:pt>
                <c:pt idx="2127">
                  <c:v>2.1482267379760698</c:v>
                </c:pt>
                <c:pt idx="2128">
                  <c:v>2.12650465965271</c:v>
                </c:pt>
                <c:pt idx="2129">
                  <c:v>2.0898885726928702</c:v>
                </c:pt>
                <c:pt idx="2130">
                  <c:v>2.09912085533142</c:v>
                </c:pt>
                <c:pt idx="2131">
                  <c:v>2.12544441223144</c:v>
                </c:pt>
                <c:pt idx="2132">
                  <c:v>2.1434187889099099</c:v>
                </c:pt>
                <c:pt idx="2133">
                  <c:v>2.0733938217163002</c:v>
                </c:pt>
                <c:pt idx="2134">
                  <c:v>2.1433260440826398</c:v>
                </c:pt>
                <c:pt idx="2135">
                  <c:v>2.0955636501312198</c:v>
                </c:pt>
                <c:pt idx="2136">
                  <c:v>2.1089665889739901</c:v>
                </c:pt>
                <c:pt idx="2137">
                  <c:v>2.2368097305297798</c:v>
                </c:pt>
                <c:pt idx="2138">
                  <c:v>2.1268854141235298</c:v>
                </c:pt>
                <c:pt idx="2139">
                  <c:v>2.2007491588592498</c:v>
                </c:pt>
                <c:pt idx="2140">
                  <c:v>2.28588390350341</c:v>
                </c:pt>
                <c:pt idx="2141">
                  <c:v>2.2051978111267001</c:v>
                </c:pt>
                <c:pt idx="2142">
                  <c:v>2.1805858612060498</c:v>
                </c:pt>
                <c:pt idx="2143">
                  <c:v>2.1060984134674001</c:v>
                </c:pt>
                <c:pt idx="2144">
                  <c:v>2.2138900756835902</c:v>
                </c:pt>
                <c:pt idx="2145">
                  <c:v>2.29623198509216</c:v>
                </c:pt>
                <c:pt idx="2146">
                  <c:v>2.2914707660675</c:v>
                </c:pt>
                <c:pt idx="2147">
                  <c:v>2.3009109497070299</c:v>
                </c:pt>
                <c:pt idx="2148">
                  <c:v>2.2195777893066402</c:v>
                </c:pt>
                <c:pt idx="2149">
                  <c:v>2.2608425617218</c:v>
                </c:pt>
                <c:pt idx="2150">
                  <c:v>2.2019114494323699</c:v>
                </c:pt>
                <c:pt idx="2151">
                  <c:v>2.1942038536071702</c:v>
                </c:pt>
                <c:pt idx="2152">
                  <c:v>2.19966721534729</c:v>
                </c:pt>
                <c:pt idx="2153">
                  <c:v>2.19560647010803</c:v>
                </c:pt>
                <c:pt idx="2154">
                  <c:v>2.16561532020568</c:v>
                </c:pt>
                <c:pt idx="2155">
                  <c:v>2.2337231636047301</c:v>
                </c:pt>
                <c:pt idx="2156">
                  <c:v>2.2392394542693999</c:v>
                </c:pt>
                <c:pt idx="2157">
                  <c:v>2.14593052864074</c:v>
                </c:pt>
                <c:pt idx="2158">
                  <c:v>2.1837527751922599</c:v>
                </c:pt>
                <c:pt idx="2159">
                  <c:v>2.20375323295593</c:v>
                </c:pt>
                <c:pt idx="2160">
                  <c:v>2.2624382972717201</c:v>
                </c:pt>
                <c:pt idx="2161">
                  <c:v>2.1841912269592201</c:v>
                </c:pt>
                <c:pt idx="2162">
                  <c:v>2.3310163021087602</c:v>
                </c:pt>
                <c:pt idx="2163">
                  <c:v>2.2381751537322998</c:v>
                </c:pt>
                <c:pt idx="2164">
                  <c:v>2.1517367362975999</c:v>
                </c:pt>
                <c:pt idx="2165">
                  <c:v>2.2101070880889799</c:v>
                </c:pt>
                <c:pt idx="2166">
                  <c:v>2.1930577754974299</c:v>
                </c:pt>
                <c:pt idx="2167">
                  <c:v>2.1800870895385698</c:v>
                </c:pt>
                <c:pt idx="2168">
                  <c:v>2.2064714431762602</c:v>
                </c:pt>
                <c:pt idx="2169">
                  <c:v>2.1749136447906401</c:v>
                </c:pt>
                <c:pt idx="2170">
                  <c:v>2.1209590435028001</c:v>
                </c:pt>
                <c:pt idx="2171">
                  <c:v>2.1365616321563698</c:v>
                </c:pt>
                <c:pt idx="2172">
                  <c:v>2.10146164894104</c:v>
                </c:pt>
                <c:pt idx="2173">
                  <c:v>2.0914847850799498</c:v>
                </c:pt>
                <c:pt idx="2174">
                  <c:v>2.1580140590667698</c:v>
                </c:pt>
                <c:pt idx="2175">
                  <c:v>2.14306139945983</c:v>
                </c:pt>
                <c:pt idx="2176">
                  <c:v>2.1912133693695002</c:v>
                </c:pt>
                <c:pt idx="2177">
                  <c:v>2.1745400428771902</c:v>
                </c:pt>
                <c:pt idx="2178">
                  <c:v>2.2116141319274898</c:v>
                </c:pt>
                <c:pt idx="2179">
                  <c:v>2.26349878311157</c:v>
                </c:pt>
                <c:pt idx="2180">
                  <c:v>2.2074875831603999</c:v>
                </c:pt>
                <c:pt idx="2181">
                  <c:v>2.2091472148895201</c:v>
                </c:pt>
                <c:pt idx="2182">
                  <c:v>2.1161620616912802</c:v>
                </c:pt>
                <c:pt idx="2183">
                  <c:v>2.1362948417663499</c:v>
                </c:pt>
                <c:pt idx="2184">
                  <c:v>2.1595582962036102</c:v>
                </c:pt>
                <c:pt idx="2185">
                  <c:v>2.1666445732116699</c:v>
                </c:pt>
                <c:pt idx="2186">
                  <c:v>2.1604430675506499</c:v>
                </c:pt>
                <c:pt idx="2187">
                  <c:v>2.1926405429839999</c:v>
                </c:pt>
                <c:pt idx="2188">
                  <c:v>2.1868937015533398</c:v>
                </c:pt>
                <c:pt idx="2189">
                  <c:v>2.0895693302154501</c:v>
                </c:pt>
                <c:pt idx="2190">
                  <c:v>2.11596250534057</c:v>
                </c:pt>
                <c:pt idx="2191">
                  <c:v>2.1915016174316402</c:v>
                </c:pt>
                <c:pt idx="2192">
                  <c:v>2.12754154205322</c:v>
                </c:pt>
                <c:pt idx="2193">
                  <c:v>2.1555919647216699</c:v>
                </c:pt>
                <c:pt idx="2194">
                  <c:v>2.2171068191528298</c:v>
                </c:pt>
                <c:pt idx="2195">
                  <c:v>2.1584324836730899</c:v>
                </c:pt>
                <c:pt idx="2196">
                  <c:v>2.1836287975311199</c:v>
                </c:pt>
                <c:pt idx="2197">
                  <c:v>2.1444454193115199</c:v>
                </c:pt>
                <c:pt idx="2198">
                  <c:v>2.1706140041351301</c:v>
                </c:pt>
                <c:pt idx="2199">
                  <c:v>2.20250964164733</c:v>
                </c:pt>
                <c:pt idx="2200">
                  <c:v>2.14036870002746</c:v>
                </c:pt>
                <c:pt idx="2201">
                  <c:v>2.1269581317901598</c:v>
                </c:pt>
                <c:pt idx="2202">
                  <c:v>2.0900733470916699</c:v>
                </c:pt>
                <c:pt idx="2203">
                  <c:v>2.17373371124267</c:v>
                </c:pt>
                <c:pt idx="2204">
                  <c:v>2.0757131576538002</c:v>
                </c:pt>
                <c:pt idx="2205">
                  <c:v>2.1027793884277299</c:v>
                </c:pt>
                <c:pt idx="2206">
                  <c:v>2.16096639633178</c:v>
                </c:pt>
                <c:pt idx="2207">
                  <c:v>2.1780540943145699</c:v>
                </c:pt>
                <c:pt idx="2208">
                  <c:v>2.0936977863311701</c:v>
                </c:pt>
                <c:pt idx="2209">
                  <c:v>2.1304948329925502</c:v>
                </c:pt>
                <c:pt idx="2210">
                  <c:v>2.14955711364746</c:v>
                </c:pt>
                <c:pt idx="2211">
                  <c:v>2.0017347335815399</c:v>
                </c:pt>
                <c:pt idx="2212">
                  <c:v>2.06526279449462</c:v>
                </c:pt>
                <c:pt idx="2213">
                  <c:v>2.0999279022216699</c:v>
                </c:pt>
                <c:pt idx="2214">
                  <c:v>2.1042218208312899</c:v>
                </c:pt>
                <c:pt idx="2215">
                  <c:v>2.0442910194396902</c:v>
                </c:pt>
                <c:pt idx="2216">
                  <c:v>2.0642049312591499</c:v>
                </c:pt>
                <c:pt idx="2217">
                  <c:v>2.0097641944885201</c:v>
                </c:pt>
                <c:pt idx="2218">
                  <c:v>2.0034930706024099</c:v>
                </c:pt>
                <c:pt idx="2219">
                  <c:v>2.0736050605773899</c:v>
                </c:pt>
                <c:pt idx="2220">
                  <c:v>2.0785949230193999</c:v>
                </c:pt>
                <c:pt idx="2221">
                  <c:v>2.0087244510650599</c:v>
                </c:pt>
                <c:pt idx="2222">
                  <c:v>2.03004693984985</c:v>
                </c:pt>
                <c:pt idx="2223">
                  <c:v>2.1139874458312899</c:v>
                </c:pt>
                <c:pt idx="2224">
                  <c:v>2.1450018882751398</c:v>
                </c:pt>
                <c:pt idx="2225">
                  <c:v>2.1007895469665501</c:v>
                </c:pt>
                <c:pt idx="2226">
                  <c:v>2.1109435558318999</c:v>
                </c:pt>
                <c:pt idx="2227">
                  <c:v>2.0371279716491699</c:v>
                </c:pt>
                <c:pt idx="2228">
                  <c:v>2.0666298866271902</c:v>
                </c:pt>
                <c:pt idx="2229">
                  <c:v>2.0620019435882502</c:v>
                </c:pt>
                <c:pt idx="2230">
                  <c:v>2.1044950485229399</c:v>
                </c:pt>
                <c:pt idx="2231">
                  <c:v>2.0995545387268</c:v>
                </c:pt>
                <c:pt idx="2232">
                  <c:v>2.1454916000366202</c:v>
                </c:pt>
                <c:pt idx="2233">
                  <c:v>2.1333315372467001</c:v>
                </c:pt>
                <c:pt idx="2234">
                  <c:v>2.1578378677368102</c:v>
                </c:pt>
                <c:pt idx="2235">
                  <c:v>2.1250765323638898</c:v>
                </c:pt>
                <c:pt idx="2236">
                  <c:v>2.1420550346374498</c:v>
                </c:pt>
                <c:pt idx="2237">
                  <c:v>2.2002811431884699</c:v>
                </c:pt>
                <c:pt idx="2238">
                  <c:v>2.1853482723236</c:v>
                </c:pt>
                <c:pt idx="2239">
                  <c:v>2.2306966781616202</c:v>
                </c:pt>
                <c:pt idx="2240">
                  <c:v>2.2687697410583398</c:v>
                </c:pt>
                <c:pt idx="2241">
                  <c:v>2.26236724853515</c:v>
                </c:pt>
                <c:pt idx="2242">
                  <c:v>2.2616536617278999</c:v>
                </c:pt>
                <c:pt idx="2243">
                  <c:v>2.28146767616271</c:v>
                </c:pt>
                <c:pt idx="2244">
                  <c:v>2.2451086044311501</c:v>
                </c:pt>
                <c:pt idx="2245">
                  <c:v>2.2245626449584899</c:v>
                </c:pt>
                <c:pt idx="2246">
                  <c:v>2.2397885322570801</c:v>
                </c:pt>
                <c:pt idx="2247">
                  <c:v>2.2433762550353999</c:v>
                </c:pt>
                <c:pt idx="2248">
                  <c:v>2.2035858631134002</c:v>
                </c:pt>
                <c:pt idx="2249">
                  <c:v>2.1845161914825399</c:v>
                </c:pt>
                <c:pt idx="2250">
                  <c:v>2.18647241592407</c:v>
                </c:pt>
                <c:pt idx="2251">
                  <c:v>2.0871486663818302</c:v>
                </c:pt>
                <c:pt idx="2252">
                  <c:v>2.12329721450805</c:v>
                </c:pt>
                <c:pt idx="2253">
                  <c:v>2.17448854446411</c:v>
                </c:pt>
                <c:pt idx="2254">
                  <c:v>2.1597645282745299</c:v>
                </c:pt>
                <c:pt idx="2255">
                  <c:v>2.13126540184021</c:v>
                </c:pt>
                <c:pt idx="2256">
                  <c:v>2.1288437843322701</c:v>
                </c:pt>
                <c:pt idx="2257">
                  <c:v>2.14604568481445</c:v>
                </c:pt>
                <c:pt idx="2258">
                  <c:v>2.2357180118560702</c:v>
                </c:pt>
                <c:pt idx="2259">
                  <c:v>2.16333556175231</c:v>
                </c:pt>
                <c:pt idx="2260">
                  <c:v>2.1487791538238499</c:v>
                </c:pt>
                <c:pt idx="2261">
                  <c:v>2.1276280879974299</c:v>
                </c:pt>
                <c:pt idx="2262">
                  <c:v>2.1520924568176198</c:v>
                </c:pt>
                <c:pt idx="2263">
                  <c:v>2.1333713531494101</c:v>
                </c:pt>
                <c:pt idx="2264">
                  <c:v>2.15642142295837</c:v>
                </c:pt>
                <c:pt idx="2265">
                  <c:v>2.08914947509765</c:v>
                </c:pt>
                <c:pt idx="2266">
                  <c:v>2.2224376201629599</c:v>
                </c:pt>
                <c:pt idx="2267">
                  <c:v>2.2120580673217698</c:v>
                </c:pt>
                <c:pt idx="2268">
                  <c:v>2.1917943954467698</c:v>
                </c:pt>
                <c:pt idx="2269">
                  <c:v>2.20097661018371</c:v>
                </c:pt>
                <c:pt idx="2270">
                  <c:v>2.1966960430145201</c:v>
                </c:pt>
                <c:pt idx="2271">
                  <c:v>2.19460821151733</c:v>
                </c:pt>
                <c:pt idx="2272">
                  <c:v>2.1363003253936701</c:v>
                </c:pt>
                <c:pt idx="2273">
                  <c:v>2.2300858497619598</c:v>
                </c:pt>
                <c:pt idx="2274">
                  <c:v>2.27296638488769</c:v>
                </c:pt>
                <c:pt idx="2275">
                  <c:v>2.3094956874847399</c:v>
                </c:pt>
                <c:pt idx="2276">
                  <c:v>2.22964286804199</c:v>
                </c:pt>
                <c:pt idx="2277">
                  <c:v>2.2341179847717201</c:v>
                </c:pt>
                <c:pt idx="2278">
                  <c:v>2.3169693946838299</c:v>
                </c:pt>
                <c:pt idx="2279">
                  <c:v>2.2991099357604901</c:v>
                </c:pt>
                <c:pt idx="2280">
                  <c:v>2.3420150279998699</c:v>
                </c:pt>
                <c:pt idx="2281">
                  <c:v>2.2944920063018799</c:v>
                </c:pt>
                <c:pt idx="2282">
                  <c:v>2.2226359844207701</c:v>
                </c:pt>
                <c:pt idx="2283">
                  <c:v>2.2635824680328298</c:v>
                </c:pt>
                <c:pt idx="2284">
                  <c:v>2.1907074451446502</c:v>
                </c:pt>
                <c:pt idx="2285">
                  <c:v>2.19101810455322</c:v>
                </c:pt>
                <c:pt idx="2286">
                  <c:v>2.1642365455627401</c:v>
                </c:pt>
                <c:pt idx="2287">
                  <c:v>2.2056541442871</c:v>
                </c:pt>
                <c:pt idx="2288">
                  <c:v>2.1658070087432799</c:v>
                </c:pt>
                <c:pt idx="2289">
                  <c:v>2.1754992008209202</c:v>
                </c:pt>
                <c:pt idx="2290">
                  <c:v>2.21949958801269</c:v>
                </c:pt>
                <c:pt idx="2291">
                  <c:v>2.20985555648803</c:v>
                </c:pt>
                <c:pt idx="2292">
                  <c:v>2.24451351165771</c:v>
                </c:pt>
                <c:pt idx="2293">
                  <c:v>2.1899216175079301</c:v>
                </c:pt>
                <c:pt idx="2294">
                  <c:v>2.34093070030212</c:v>
                </c:pt>
                <c:pt idx="2295">
                  <c:v>2.2276360988616899</c:v>
                </c:pt>
                <c:pt idx="2296">
                  <c:v>2.2200241088867099</c:v>
                </c:pt>
                <c:pt idx="2297">
                  <c:v>2.2343540191650302</c:v>
                </c:pt>
                <c:pt idx="2298">
                  <c:v>2.19373559951782</c:v>
                </c:pt>
                <c:pt idx="2299">
                  <c:v>2.2373452186584402</c:v>
                </c:pt>
                <c:pt idx="2300">
                  <c:v>2.2841992378234801</c:v>
                </c:pt>
                <c:pt idx="2301">
                  <c:v>2.2512652873992902</c:v>
                </c:pt>
                <c:pt idx="2302">
                  <c:v>2.2936558723449698</c:v>
                </c:pt>
                <c:pt idx="2303">
                  <c:v>2.3080911636352499</c:v>
                </c:pt>
                <c:pt idx="2304">
                  <c:v>2.2601304054260201</c:v>
                </c:pt>
                <c:pt idx="2305">
                  <c:v>2.2746498584747301</c:v>
                </c:pt>
                <c:pt idx="2306">
                  <c:v>2.2087481021881099</c:v>
                </c:pt>
                <c:pt idx="2307">
                  <c:v>2.1614522933959899</c:v>
                </c:pt>
                <c:pt idx="2308">
                  <c:v>2.2194256782531698</c:v>
                </c:pt>
                <c:pt idx="2309">
                  <c:v>2.2870340347289999</c:v>
                </c:pt>
                <c:pt idx="2310">
                  <c:v>2.1948101520538299</c:v>
                </c:pt>
                <c:pt idx="2311">
                  <c:v>2.2203602790832502</c:v>
                </c:pt>
                <c:pt idx="2312">
                  <c:v>2.1781241893768302</c:v>
                </c:pt>
                <c:pt idx="2313">
                  <c:v>2.2457938194274898</c:v>
                </c:pt>
                <c:pt idx="2314">
                  <c:v>2.3025488853454501</c:v>
                </c:pt>
                <c:pt idx="2315">
                  <c:v>2.20453882217407</c:v>
                </c:pt>
                <c:pt idx="2316">
                  <c:v>2.1829576492309499</c:v>
                </c:pt>
                <c:pt idx="2317">
                  <c:v>2.10677790641784</c:v>
                </c:pt>
                <c:pt idx="2318">
                  <c:v>2.1961469650268501</c:v>
                </c:pt>
                <c:pt idx="2319">
                  <c:v>2.1334459781646702</c:v>
                </c:pt>
                <c:pt idx="2320">
                  <c:v>2.0847113132476802</c:v>
                </c:pt>
                <c:pt idx="2321">
                  <c:v>2.1814329624175999</c:v>
                </c:pt>
                <c:pt idx="2322">
                  <c:v>2.1665005683898899</c:v>
                </c:pt>
                <c:pt idx="2323">
                  <c:v>2.17279624938964</c:v>
                </c:pt>
                <c:pt idx="2324">
                  <c:v>2.1610445976257302</c:v>
                </c:pt>
                <c:pt idx="2325">
                  <c:v>2.1301257610321001</c:v>
                </c:pt>
                <c:pt idx="2326">
                  <c:v>2.1690790653228702</c:v>
                </c:pt>
                <c:pt idx="2327">
                  <c:v>2.2112686634063698</c:v>
                </c:pt>
                <c:pt idx="2328">
                  <c:v>2.18860912322998</c:v>
                </c:pt>
                <c:pt idx="2329">
                  <c:v>2.1572721004486</c:v>
                </c:pt>
                <c:pt idx="2330">
                  <c:v>2.1755485534667902</c:v>
                </c:pt>
                <c:pt idx="2331">
                  <c:v>2.2057573795318599</c:v>
                </c:pt>
                <c:pt idx="2332">
                  <c:v>2.1009376049041699</c:v>
                </c:pt>
                <c:pt idx="2333">
                  <c:v>2.0817701816558798</c:v>
                </c:pt>
                <c:pt idx="2334">
                  <c:v>2.1541295051574698</c:v>
                </c:pt>
                <c:pt idx="2335">
                  <c:v>2.11810278892517</c:v>
                </c:pt>
                <c:pt idx="2336">
                  <c:v>2.0481092929839999</c:v>
                </c:pt>
                <c:pt idx="2337">
                  <c:v>2.1455087661743102</c:v>
                </c:pt>
                <c:pt idx="2338">
                  <c:v>2.1453509330749498</c:v>
                </c:pt>
                <c:pt idx="2339">
                  <c:v>2.0745868682861301</c:v>
                </c:pt>
                <c:pt idx="2340">
                  <c:v>2.0520453453063898</c:v>
                </c:pt>
                <c:pt idx="2341">
                  <c:v>2.1198413372039702</c:v>
                </c:pt>
                <c:pt idx="2342">
                  <c:v>2.1341094970703098</c:v>
                </c:pt>
                <c:pt idx="2343">
                  <c:v>2.1508445739746</c:v>
                </c:pt>
                <c:pt idx="2344">
                  <c:v>2.1721012592315598</c:v>
                </c:pt>
                <c:pt idx="2345">
                  <c:v>2.0805530548095699</c:v>
                </c:pt>
                <c:pt idx="2346">
                  <c:v>2.08689165115356</c:v>
                </c:pt>
                <c:pt idx="2347">
                  <c:v>2.0035581588745099</c:v>
                </c:pt>
                <c:pt idx="2348">
                  <c:v>2.01613116264343</c:v>
                </c:pt>
                <c:pt idx="2349">
                  <c:v>2.0301017761230402</c:v>
                </c:pt>
                <c:pt idx="2350">
                  <c:v>2.0033144950866699</c:v>
                </c:pt>
                <c:pt idx="2351">
                  <c:v>2.0655632019042902</c:v>
                </c:pt>
                <c:pt idx="2352">
                  <c:v>2.0807528495788499</c:v>
                </c:pt>
                <c:pt idx="2353">
                  <c:v>2.0176002979278498</c:v>
                </c:pt>
                <c:pt idx="2354">
                  <c:v>2.05433750152587</c:v>
                </c:pt>
                <c:pt idx="2355">
                  <c:v>2.0308763980865399</c:v>
                </c:pt>
                <c:pt idx="2356">
                  <c:v>2.08047318458557</c:v>
                </c:pt>
                <c:pt idx="2357">
                  <c:v>2.1010446548461901</c:v>
                </c:pt>
                <c:pt idx="2358">
                  <c:v>2.0613193511962802</c:v>
                </c:pt>
                <c:pt idx="2359">
                  <c:v>2.03900122642517</c:v>
                </c:pt>
                <c:pt idx="2360">
                  <c:v>2.0800282955169598</c:v>
                </c:pt>
                <c:pt idx="2361">
                  <c:v>2.01019191741943</c:v>
                </c:pt>
                <c:pt idx="2362">
                  <c:v>2.0120470523834202</c:v>
                </c:pt>
                <c:pt idx="2363">
                  <c:v>2.0539464950561501</c:v>
                </c:pt>
                <c:pt idx="2364">
                  <c:v>2.0606157779693599</c:v>
                </c:pt>
                <c:pt idx="2365">
                  <c:v>1.9976493120193399</c:v>
                </c:pt>
                <c:pt idx="2366">
                  <c:v>2.0229108333587602</c:v>
                </c:pt>
                <c:pt idx="2367">
                  <c:v>2.0219738483428902</c:v>
                </c:pt>
                <c:pt idx="2368">
                  <c:v>2.0676181316375701</c:v>
                </c:pt>
                <c:pt idx="2369">
                  <c:v>2.2077214717864901</c:v>
                </c:pt>
                <c:pt idx="2370">
                  <c:v>2.2778849601745601</c:v>
                </c:pt>
                <c:pt idx="2371">
                  <c:v>2.27745032310485</c:v>
                </c:pt>
                <c:pt idx="2372">
                  <c:v>2.1772785186767498</c:v>
                </c:pt>
                <c:pt idx="2373">
                  <c:v>2.2813234329223602</c:v>
                </c:pt>
                <c:pt idx="2374">
                  <c:v>2.1810953617095898</c:v>
                </c:pt>
                <c:pt idx="2375">
                  <c:v>2.2395451068878098</c:v>
                </c:pt>
                <c:pt idx="2376">
                  <c:v>2.1475660800933798</c:v>
                </c:pt>
                <c:pt idx="2377">
                  <c:v>2.25821828842163</c:v>
                </c:pt>
                <c:pt idx="2378">
                  <c:v>2.1038956642150799</c:v>
                </c:pt>
                <c:pt idx="2379">
                  <c:v>2.0764362812042201</c:v>
                </c:pt>
                <c:pt idx="2380">
                  <c:v>2.0496907234191801</c:v>
                </c:pt>
                <c:pt idx="2381">
                  <c:v>2.0583112239837602</c:v>
                </c:pt>
                <c:pt idx="2382">
                  <c:v>2.0549895763397199</c:v>
                </c:pt>
                <c:pt idx="2383">
                  <c:v>1.9915193319320601</c:v>
                </c:pt>
                <c:pt idx="2384">
                  <c:v>2.0488333702087398</c:v>
                </c:pt>
                <c:pt idx="2385">
                  <c:v>2.0027787685394198</c:v>
                </c:pt>
                <c:pt idx="2386">
                  <c:v>1.99772524833679</c:v>
                </c:pt>
                <c:pt idx="2387">
                  <c:v>2.0024168491363499</c:v>
                </c:pt>
                <c:pt idx="2388">
                  <c:v>2.03495192527771</c:v>
                </c:pt>
                <c:pt idx="2389">
                  <c:v>2.06725573539733</c:v>
                </c:pt>
                <c:pt idx="2390">
                  <c:v>2.1236407756805402</c:v>
                </c:pt>
                <c:pt idx="2391">
                  <c:v>2.0976026058196999</c:v>
                </c:pt>
                <c:pt idx="2392">
                  <c:v>2.10924124717712</c:v>
                </c:pt>
                <c:pt idx="2393">
                  <c:v>2.06410408020019</c:v>
                </c:pt>
                <c:pt idx="2394">
                  <c:v>2.0958766937255802</c:v>
                </c:pt>
                <c:pt idx="2395">
                  <c:v>2.1435620784759499</c:v>
                </c:pt>
                <c:pt idx="2396">
                  <c:v>2.05376696586608</c:v>
                </c:pt>
                <c:pt idx="2397">
                  <c:v>2.08225297927856</c:v>
                </c:pt>
                <c:pt idx="2398">
                  <c:v>2.0988414287567099</c:v>
                </c:pt>
                <c:pt idx="2399">
                  <c:v>2.0512249469757</c:v>
                </c:pt>
                <c:pt idx="2400">
                  <c:v>2.0639004707336399</c:v>
                </c:pt>
                <c:pt idx="2401">
                  <c:v>2.07348155975341</c:v>
                </c:pt>
                <c:pt idx="2402">
                  <c:v>2.03238749504089</c:v>
                </c:pt>
                <c:pt idx="2403">
                  <c:v>2.0452671051025302</c:v>
                </c:pt>
                <c:pt idx="2404">
                  <c:v>2.1041405200958199</c:v>
                </c:pt>
                <c:pt idx="2405">
                  <c:v>2.1424095630645699</c:v>
                </c:pt>
                <c:pt idx="2406">
                  <c:v>2.1056594848632799</c:v>
                </c:pt>
                <c:pt idx="2407">
                  <c:v>2.1450233459472599</c:v>
                </c:pt>
                <c:pt idx="2408">
                  <c:v>2.1615834236145002</c:v>
                </c:pt>
                <c:pt idx="2409">
                  <c:v>2.17765092849731</c:v>
                </c:pt>
                <c:pt idx="2410">
                  <c:v>2.1298971176147399</c:v>
                </c:pt>
                <c:pt idx="2411">
                  <c:v>2.0646603107452299</c:v>
                </c:pt>
                <c:pt idx="2412">
                  <c:v>2.1131088733672998</c:v>
                </c:pt>
                <c:pt idx="2413">
                  <c:v>2.1803026199340798</c:v>
                </c:pt>
                <c:pt idx="2414">
                  <c:v>2.1582348346710201</c:v>
                </c:pt>
                <c:pt idx="2415">
                  <c:v>2.1858224868774401</c:v>
                </c:pt>
                <c:pt idx="2416">
                  <c:v>2.19227719306945</c:v>
                </c:pt>
                <c:pt idx="2417">
                  <c:v>2.1000623703002899</c:v>
                </c:pt>
                <c:pt idx="2418">
                  <c:v>2.0272266864776598</c:v>
                </c:pt>
                <c:pt idx="2419">
                  <c:v>2.0549046993255602</c:v>
                </c:pt>
                <c:pt idx="2420">
                  <c:v>2.1440951824188201</c:v>
                </c:pt>
                <c:pt idx="2421">
                  <c:v>2.0913243293762198</c:v>
                </c:pt>
                <c:pt idx="2422">
                  <c:v>2.1579613685607901</c:v>
                </c:pt>
                <c:pt idx="2423">
                  <c:v>2.0653755664825399</c:v>
                </c:pt>
                <c:pt idx="2424">
                  <c:v>2.1115403175353999</c:v>
                </c:pt>
                <c:pt idx="2425">
                  <c:v>2.1695773601531898</c:v>
                </c:pt>
                <c:pt idx="2426">
                  <c:v>2.1102190017700102</c:v>
                </c:pt>
                <c:pt idx="2427">
                  <c:v>2.1003425121307302</c:v>
                </c:pt>
                <c:pt idx="2428">
                  <c:v>2.10365557670593</c:v>
                </c:pt>
                <c:pt idx="2429">
                  <c:v>2.15690016746521</c:v>
                </c:pt>
                <c:pt idx="2430">
                  <c:v>2.1235651969909601</c:v>
                </c:pt>
                <c:pt idx="2431">
                  <c:v>2.20227694511413</c:v>
                </c:pt>
                <c:pt idx="2432">
                  <c:v>2.13398933410644</c:v>
                </c:pt>
                <c:pt idx="2433">
                  <c:v>2.16690874099731</c:v>
                </c:pt>
                <c:pt idx="2434">
                  <c:v>2.2291085720062198</c:v>
                </c:pt>
                <c:pt idx="2435">
                  <c:v>2.20335698127746</c:v>
                </c:pt>
                <c:pt idx="2436">
                  <c:v>2.2431690692901598</c:v>
                </c:pt>
                <c:pt idx="2437">
                  <c:v>2.20428466796875</c:v>
                </c:pt>
                <c:pt idx="2438">
                  <c:v>2.2343876361846902</c:v>
                </c:pt>
                <c:pt idx="2439">
                  <c:v>2.1962759494781401</c:v>
                </c:pt>
                <c:pt idx="2440">
                  <c:v>2.2425653934478702</c:v>
                </c:pt>
                <c:pt idx="2441">
                  <c:v>2.2412073612213099</c:v>
                </c:pt>
                <c:pt idx="2442">
                  <c:v>2.16848444938659</c:v>
                </c:pt>
                <c:pt idx="2443">
                  <c:v>2.09789943695068</c:v>
                </c:pt>
                <c:pt idx="2444">
                  <c:v>2.1128358840942298</c:v>
                </c:pt>
                <c:pt idx="2445">
                  <c:v>2.1879024505615199</c:v>
                </c:pt>
                <c:pt idx="2446">
                  <c:v>2.11110138893127</c:v>
                </c:pt>
                <c:pt idx="2447">
                  <c:v>2.1289389133453298</c:v>
                </c:pt>
                <c:pt idx="2448">
                  <c:v>2.1388566493988002</c:v>
                </c:pt>
                <c:pt idx="2449">
                  <c:v>2.0714182853698699</c:v>
                </c:pt>
                <c:pt idx="2450">
                  <c:v>2.1590371131896902</c:v>
                </c:pt>
                <c:pt idx="2451">
                  <c:v>2.1409249305725</c:v>
                </c:pt>
                <c:pt idx="2452">
                  <c:v>2.1684267520904501</c:v>
                </c:pt>
                <c:pt idx="2453">
                  <c:v>2.2267110347747798</c:v>
                </c:pt>
                <c:pt idx="2454">
                  <c:v>2.2530660629272399</c:v>
                </c:pt>
                <c:pt idx="2455">
                  <c:v>2.2229821681976301</c:v>
                </c:pt>
                <c:pt idx="2456">
                  <c:v>2.15489196777343</c:v>
                </c:pt>
                <c:pt idx="2457">
                  <c:v>2.2392928600311199</c:v>
                </c:pt>
                <c:pt idx="2458">
                  <c:v>2.2119362354278498</c:v>
                </c:pt>
                <c:pt idx="2459">
                  <c:v>2.2376322746276802</c:v>
                </c:pt>
                <c:pt idx="2460">
                  <c:v>2.1710007190704301</c:v>
                </c:pt>
                <c:pt idx="2461">
                  <c:v>2.0708875656127899</c:v>
                </c:pt>
                <c:pt idx="2462">
                  <c:v>2.1394171714782702</c:v>
                </c:pt>
                <c:pt idx="2463">
                  <c:v>2.1217238903045601</c:v>
                </c:pt>
                <c:pt idx="2464">
                  <c:v>2.13985848426818</c:v>
                </c:pt>
                <c:pt idx="2465">
                  <c:v>2.0765736103057799</c:v>
                </c:pt>
                <c:pt idx="2466">
                  <c:v>2.1940145492553702</c:v>
                </c:pt>
                <c:pt idx="2467">
                  <c:v>2.2220070362090998</c:v>
                </c:pt>
                <c:pt idx="2468">
                  <c:v>2.1775035858154199</c:v>
                </c:pt>
                <c:pt idx="2469">
                  <c:v>2.2526366710662802</c:v>
                </c:pt>
                <c:pt idx="2470">
                  <c:v>2.2041378021240199</c:v>
                </c:pt>
                <c:pt idx="2471">
                  <c:v>2.2103891372680602</c:v>
                </c:pt>
                <c:pt idx="2472">
                  <c:v>2.2226524353027299</c:v>
                </c:pt>
                <c:pt idx="2473">
                  <c:v>2.2975492477416899</c:v>
                </c:pt>
                <c:pt idx="2474">
                  <c:v>2.2958028316497798</c:v>
                </c:pt>
                <c:pt idx="2475">
                  <c:v>2.21270275115966</c:v>
                </c:pt>
                <c:pt idx="2476">
                  <c:v>2.1888780593871999</c:v>
                </c:pt>
                <c:pt idx="2477">
                  <c:v>2.2235338687896702</c:v>
                </c:pt>
                <c:pt idx="2478">
                  <c:v>2.2462511062621999</c:v>
                </c:pt>
                <c:pt idx="2479">
                  <c:v>2.1973068714141801</c:v>
                </c:pt>
                <c:pt idx="2480">
                  <c:v>2.1835794448852499</c:v>
                </c:pt>
                <c:pt idx="2481">
                  <c:v>2.1324491500854399</c:v>
                </c:pt>
                <c:pt idx="2482">
                  <c:v>2.0604803562164302</c:v>
                </c:pt>
                <c:pt idx="2483">
                  <c:v>2.0730032920837398</c:v>
                </c:pt>
                <c:pt idx="2484">
                  <c:v>2.0309343338012602</c:v>
                </c:pt>
                <c:pt idx="2485">
                  <c:v>2.08040046691894</c:v>
                </c:pt>
                <c:pt idx="2486">
                  <c:v>2.14644050598144</c:v>
                </c:pt>
                <c:pt idx="2487">
                  <c:v>2.0916950702667201</c:v>
                </c:pt>
                <c:pt idx="2488">
                  <c:v>2.1012620925903298</c:v>
                </c:pt>
                <c:pt idx="2489">
                  <c:v>2.0921664237975999</c:v>
                </c:pt>
                <c:pt idx="2490">
                  <c:v>2.0247855186462398</c:v>
                </c:pt>
                <c:pt idx="2491">
                  <c:v>1.9790177345275799</c:v>
                </c:pt>
                <c:pt idx="2492">
                  <c:v>1.97723472118377</c:v>
                </c:pt>
                <c:pt idx="2493">
                  <c:v>1.9363422393798799</c:v>
                </c:pt>
                <c:pt idx="2494">
                  <c:v>1.9913660287857</c:v>
                </c:pt>
                <c:pt idx="2495">
                  <c:v>2.0191872119903498</c:v>
                </c:pt>
                <c:pt idx="2496">
                  <c:v>2.0235400199890101</c:v>
                </c:pt>
                <c:pt idx="2497">
                  <c:v>2.1333642005920401</c:v>
                </c:pt>
                <c:pt idx="2498">
                  <c:v>2.03917360305786</c:v>
                </c:pt>
                <c:pt idx="2499">
                  <c:v>2.0795152187347399</c:v>
                </c:pt>
                <c:pt idx="2500">
                  <c:v>2.1424460411071702</c:v>
                </c:pt>
                <c:pt idx="2501">
                  <c:v>2.13447070121765</c:v>
                </c:pt>
                <c:pt idx="2502">
                  <c:v>2.1330423355102499</c:v>
                </c:pt>
                <c:pt idx="2503">
                  <c:v>2.1133506298065101</c:v>
                </c:pt>
                <c:pt idx="2504">
                  <c:v>2.1677074432372998</c:v>
                </c:pt>
                <c:pt idx="2505">
                  <c:v>2.10016894340515</c:v>
                </c:pt>
                <c:pt idx="2506">
                  <c:v>2.17083668708801</c:v>
                </c:pt>
                <c:pt idx="2507">
                  <c:v>2.0801522731781001</c:v>
                </c:pt>
                <c:pt idx="2508">
                  <c:v>2.0824100971221902</c:v>
                </c:pt>
                <c:pt idx="2509">
                  <c:v>2.0764191150665199</c:v>
                </c:pt>
                <c:pt idx="2510">
                  <c:v>2.1018321514129599</c:v>
                </c:pt>
                <c:pt idx="2511">
                  <c:v>2.0642664432525599</c:v>
                </c:pt>
                <c:pt idx="2512">
                  <c:v>2.0882000923156698</c:v>
                </c:pt>
                <c:pt idx="2513">
                  <c:v>2.0932879447936998</c:v>
                </c:pt>
                <c:pt idx="2514">
                  <c:v>2.0547060966491699</c:v>
                </c:pt>
                <c:pt idx="2515">
                  <c:v>2.0701830387115399</c:v>
                </c:pt>
                <c:pt idx="2516">
                  <c:v>2.0823695659637398</c:v>
                </c:pt>
                <c:pt idx="2517">
                  <c:v>2.02555799484252</c:v>
                </c:pt>
                <c:pt idx="2518">
                  <c:v>2.08585429191589</c:v>
                </c:pt>
                <c:pt idx="2519">
                  <c:v>2.1702806949615399</c:v>
                </c:pt>
                <c:pt idx="2520">
                  <c:v>2.1139941215515101</c:v>
                </c:pt>
                <c:pt idx="2521">
                  <c:v>2.20414090156555</c:v>
                </c:pt>
                <c:pt idx="2522">
                  <c:v>2.2599678039550701</c:v>
                </c:pt>
                <c:pt idx="2523">
                  <c:v>2.08260869979858</c:v>
                </c:pt>
                <c:pt idx="2524">
                  <c:v>2.1389565467834402</c:v>
                </c:pt>
                <c:pt idx="2525">
                  <c:v>2.1233737468719398</c:v>
                </c:pt>
                <c:pt idx="2526">
                  <c:v>2.09826612472534</c:v>
                </c:pt>
                <c:pt idx="2527">
                  <c:v>2.1170954704284601</c:v>
                </c:pt>
                <c:pt idx="2528">
                  <c:v>2.13316297531127</c:v>
                </c:pt>
                <c:pt idx="2529">
                  <c:v>2.0765004158020002</c:v>
                </c:pt>
                <c:pt idx="2530">
                  <c:v>2.0109393596649099</c:v>
                </c:pt>
                <c:pt idx="2531">
                  <c:v>1.9873149394989</c:v>
                </c:pt>
                <c:pt idx="2532">
                  <c:v>2.0397877693176198</c:v>
                </c:pt>
                <c:pt idx="2533">
                  <c:v>2.0316963195800701</c:v>
                </c:pt>
                <c:pt idx="2534">
                  <c:v>2.0392177104949898</c:v>
                </c:pt>
                <c:pt idx="2535">
                  <c:v>2.11068391799926</c:v>
                </c:pt>
                <c:pt idx="2536">
                  <c:v>2.1302537918090798</c:v>
                </c:pt>
                <c:pt idx="2537">
                  <c:v>2.0672743320464999</c:v>
                </c:pt>
                <c:pt idx="2538">
                  <c:v>2.0151293277740399</c:v>
                </c:pt>
                <c:pt idx="2539">
                  <c:v>2.00478816032409</c:v>
                </c:pt>
                <c:pt idx="2540">
                  <c:v>2.1270372867584202</c:v>
                </c:pt>
                <c:pt idx="2541">
                  <c:v>2.1416814327239901</c:v>
                </c:pt>
                <c:pt idx="2542">
                  <c:v>2.0837950706481898</c:v>
                </c:pt>
                <c:pt idx="2543">
                  <c:v>2.1116945743560702</c:v>
                </c:pt>
                <c:pt idx="2544">
                  <c:v>2.0729811191558798</c:v>
                </c:pt>
                <c:pt idx="2545">
                  <c:v>2.04507088661193</c:v>
                </c:pt>
                <c:pt idx="2546">
                  <c:v>2.02378177642822</c:v>
                </c:pt>
                <c:pt idx="2547">
                  <c:v>2.0823447704315101</c:v>
                </c:pt>
                <c:pt idx="2548">
                  <c:v>2.0836009979247998</c:v>
                </c:pt>
                <c:pt idx="2549">
                  <c:v>2.0473990440368599</c:v>
                </c:pt>
                <c:pt idx="2550">
                  <c:v>2.07379746437072</c:v>
                </c:pt>
                <c:pt idx="2551">
                  <c:v>2.0137650966644198</c:v>
                </c:pt>
                <c:pt idx="2552">
                  <c:v>2.13945460319519</c:v>
                </c:pt>
                <c:pt idx="2553">
                  <c:v>2.0886268615722599</c:v>
                </c:pt>
                <c:pt idx="2554">
                  <c:v>2.1332554817199698</c:v>
                </c:pt>
                <c:pt idx="2555">
                  <c:v>2.2023842334747301</c:v>
                </c:pt>
                <c:pt idx="2556">
                  <c:v>2.2901706695556601</c:v>
                </c:pt>
                <c:pt idx="2557">
                  <c:v>2.2815904617309499</c:v>
                </c:pt>
                <c:pt idx="2558">
                  <c:v>2.1881723403930602</c:v>
                </c:pt>
                <c:pt idx="2559">
                  <c:v>2.1412210464477499</c:v>
                </c:pt>
                <c:pt idx="2560">
                  <c:v>2.1606035232543901</c:v>
                </c:pt>
                <c:pt idx="2561">
                  <c:v>2.1307344436645499</c:v>
                </c:pt>
                <c:pt idx="2562">
                  <c:v>2.18269538879394</c:v>
                </c:pt>
                <c:pt idx="2563">
                  <c:v>2.1807873249053902</c:v>
                </c:pt>
                <c:pt idx="2564">
                  <c:v>2.2597985267639098</c:v>
                </c:pt>
                <c:pt idx="2565">
                  <c:v>2.2442314624786301</c:v>
                </c:pt>
                <c:pt idx="2566">
                  <c:v>2.2256309986114502</c:v>
                </c:pt>
                <c:pt idx="2567">
                  <c:v>2.1891989707946702</c:v>
                </c:pt>
                <c:pt idx="2568">
                  <c:v>2.21894311904907</c:v>
                </c:pt>
                <c:pt idx="2569">
                  <c:v>2.1414430141448899</c:v>
                </c:pt>
                <c:pt idx="2570">
                  <c:v>2.2203495502471902</c:v>
                </c:pt>
                <c:pt idx="2571">
                  <c:v>2.2080559730529701</c:v>
                </c:pt>
                <c:pt idx="2572">
                  <c:v>2.2039916515350302</c:v>
                </c:pt>
                <c:pt idx="2573">
                  <c:v>2.3001670837402299</c:v>
                </c:pt>
                <c:pt idx="2574">
                  <c:v>2.3169898986816402</c:v>
                </c:pt>
                <c:pt idx="2575">
                  <c:v>2.19625639915466</c:v>
                </c:pt>
                <c:pt idx="2576">
                  <c:v>2.28174877166748</c:v>
                </c:pt>
                <c:pt idx="2577">
                  <c:v>2.2536668777465798</c:v>
                </c:pt>
                <c:pt idx="2578">
                  <c:v>2.2978155612945499</c:v>
                </c:pt>
                <c:pt idx="2579">
                  <c:v>2.3119926452636701</c:v>
                </c:pt>
                <c:pt idx="2580">
                  <c:v>2.2551794052124001</c:v>
                </c:pt>
                <c:pt idx="2581">
                  <c:v>2.2418155670165998</c:v>
                </c:pt>
                <c:pt idx="2582">
                  <c:v>2.2299211025238002</c:v>
                </c:pt>
                <c:pt idx="2583">
                  <c:v>2.22000908851623</c:v>
                </c:pt>
                <c:pt idx="2584">
                  <c:v>2.20747590065002</c:v>
                </c:pt>
                <c:pt idx="2585">
                  <c:v>2.2228441238403298</c:v>
                </c:pt>
                <c:pt idx="2586">
                  <c:v>2.0938031673431299</c:v>
                </c:pt>
                <c:pt idx="2587">
                  <c:v>2.17776322364807</c:v>
                </c:pt>
                <c:pt idx="2588">
                  <c:v>2.1916403770446702</c:v>
                </c:pt>
                <c:pt idx="2589">
                  <c:v>2.26012015342712</c:v>
                </c:pt>
                <c:pt idx="2590">
                  <c:v>2.14491462707519</c:v>
                </c:pt>
                <c:pt idx="2591">
                  <c:v>2.03880667686462</c:v>
                </c:pt>
                <c:pt idx="2592">
                  <c:v>2.1544055938720699</c:v>
                </c:pt>
                <c:pt idx="2593">
                  <c:v>2.1682891845703098</c:v>
                </c:pt>
                <c:pt idx="2594">
                  <c:v>2.16693782806396</c:v>
                </c:pt>
                <c:pt idx="2595">
                  <c:v>2.11485624313354</c:v>
                </c:pt>
                <c:pt idx="2596">
                  <c:v>2.1470153331756499</c:v>
                </c:pt>
                <c:pt idx="2597">
                  <c:v>2.1754956245422301</c:v>
                </c:pt>
                <c:pt idx="2598">
                  <c:v>2.3147294521331698</c:v>
                </c:pt>
                <c:pt idx="2599">
                  <c:v>2.2097215652465798</c:v>
                </c:pt>
                <c:pt idx="2600">
                  <c:v>2.18614506721496</c:v>
                </c:pt>
                <c:pt idx="2601">
                  <c:v>2.1626784801483101</c:v>
                </c:pt>
                <c:pt idx="2602">
                  <c:v>2.13897705078125</c:v>
                </c:pt>
                <c:pt idx="2603">
                  <c:v>2.1471872329711901</c:v>
                </c:pt>
                <c:pt idx="2604">
                  <c:v>2.1238734722137398</c:v>
                </c:pt>
                <c:pt idx="2605">
                  <c:v>2.2359085083007799</c:v>
                </c:pt>
                <c:pt idx="2606">
                  <c:v>2.1542253494262602</c:v>
                </c:pt>
                <c:pt idx="2607">
                  <c:v>2.0817136764526301</c:v>
                </c:pt>
                <c:pt idx="2608">
                  <c:v>2.0770714282989502</c:v>
                </c:pt>
                <c:pt idx="2609">
                  <c:v>2.09955835342407</c:v>
                </c:pt>
                <c:pt idx="2610">
                  <c:v>2.14239048957824</c:v>
                </c:pt>
                <c:pt idx="2611">
                  <c:v>2.0225844383239702</c:v>
                </c:pt>
                <c:pt idx="2612">
                  <c:v>2.12056183815002</c:v>
                </c:pt>
                <c:pt idx="2613">
                  <c:v>2.07947349548339</c:v>
                </c:pt>
                <c:pt idx="2614">
                  <c:v>2.0472166538238499</c:v>
                </c:pt>
                <c:pt idx="2615">
                  <c:v>2.1153209209442099</c:v>
                </c:pt>
                <c:pt idx="2616">
                  <c:v>2.10136795043945</c:v>
                </c:pt>
                <c:pt idx="2617">
                  <c:v>2.0286498069763099</c:v>
                </c:pt>
                <c:pt idx="2618">
                  <c:v>2.0401303768157901</c:v>
                </c:pt>
                <c:pt idx="2619">
                  <c:v>2.04762530326843</c:v>
                </c:pt>
                <c:pt idx="2620">
                  <c:v>2.0486521720886199</c:v>
                </c:pt>
                <c:pt idx="2621">
                  <c:v>2.1234092712402299</c:v>
                </c:pt>
                <c:pt idx="2622">
                  <c:v>2.0411677360534601</c:v>
                </c:pt>
                <c:pt idx="2623">
                  <c:v>2.10136842727661</c:v>
                </c:pt>
                <c:pt idx="2624">
                  <c:v>2.0989394187927202</c:v>
                </c:pt>
                <c:pt idx="2625">
                  <c:v>2.1547355651855402</c:v>
                </c:pt>
                <c:pt idx="2626">
                  <c:v>2.1861257553100502</c:v>
                </c:pt>
                <c:pt idx="2627">
                  <c:v>2.1708593368530198</c:v>
                </c:pt>
                <c:pt idx="2628">
                  <c:v>2.1633269786834699</c:v>
                </c:pt>
                <c:pt idx="2629">
                  <c:v>2.1120128631591699</c:v>
                </c:pt>
                <c:pt idx="2630">
                  <c:v>2.1168224811553902</c:v>
                </c:pt>
                <c:pt idx="2631">
                  <c:v>2.1887786388397199</c:v>
                </c:pt>
                <c:pt idx="2632">
                  <c:v>2.1307821273803702</c:v>
                </c:pt>
                <c:pt idx="2633">
                  <c:v>2.09911656379699</c:v>
                </c:pt>
                <c:pt idx="2634">
                  <c:v>2.1113998889922998</c:v>
                </c:pt>
                <c:pt idx="2635">
                  <c:v>2.0791087150573699</c:v>
                </c:pt>
                <c:pt idx="2636">
                  <c:v>2.05250668525695</c:v>
                </c:pt>
                <c:pt idx="2637">
                  <c:v>2.1013157367706299</c:v>
                </c:pt>
                <c:pt idx="2638">
                  <c:v>2.15024638175964</c:v>
                </c:pt>
                <c:pt idx="2639">
                  <c:v>2.1417045593261701</c:v>
                </c:pt>
                <c:pt idx="2640">
                  <c:v>2.17699766159057</c:v>
                </c:pt>
                <c:pt idx="2641">
                  <c:v>2.1702966690063401</c:v>
                </c:pt>
                <c:pt idx="2642">
                  <c:v>2.2096564769744802</c:v>
                </c:pt>
                <c:pt idx="2643">
                  <c:v>2.24769830703735</c:v>
                </c:pt>
                <c:pt idx="2644">
                  <c:v>2.2600793838500901</c:v>
                </c:pt>
                <c:pt idx="2645">
                  <c:v>2.1505570411682098</c:v>
                </c:pt>
                <c:pt idx="2646">
                  <c:v>2.1775317192077601</c:v>
                </c:pt>
                <c:pt idx="2647">
                  <c:v>2.1103308200836102</c:v>
                </c:pt>
                <c:pt idx="2648">
                  <c:v>2.09283423423767</c:v>
                </c:pt>
                <c:pt idx="2649">
                  <c:v>2.1389310359954798</c:v>
                </c:pt>
                <c:pt idx="2650">
                  <c:v>2.15348815917968</c:v>
                </c:pt>
                <c:pt idx="2651">
                  <c:v>2.0959959030151301</c:v>
                </c:pt>
                <c:pt idx="2652">
                  <c:v>2.1526136398315399</c:v>
                </c:pt>
                <c:pt idx="2653">
                  <c:v>2.1316232681274401</c:v>
                </c:pt>
                <c:pt idx="2654">
                  <c:v>2.06586360931396</c:v>
                </c:pt>
                <c:pt idx="2655">
                  <c:v>2.2185595035552899</c:v>
                </c:pt>
                <c:pt idx="2656">
                  <c:v>2.2247138023376398</c:v>
                </c:pt>
                <c:pt idx="2657">
                  <c:v>2.2939496040344198</c:v>
                </c:pt>
                <c:pt idx="2658">
                  <c:v>2.28512287139892</c:v>
                </c:pt>
                <c:pt idx="2659">
                  <c:v>2.2808916568756099</c:v>
                </c:pt>
                <c:pt idx="2660">
                  <c:v>2.16212701797485</c:v>
                </c:pt>
                <c:pt idx="2661">
                  <c:v>2.2031168937683101</c:v>
                </c:pt>
                <c:pt idx="2662">
                  <c:v>2.1730785369872998</c:v>
                </c:pt>
                <c:pt idx="2663">
                  <c:v>2.2321293354034402</c:v>
                </c:pt>
                <c:pt idx="2664">
                  <c:v>2.2064721584320002</c:v>
                </c:pt>
                <c:pt idx="2665">
                  <c:v>2.2259342670440598</c:v>
                </c:pt>
                <c:pt idx="2666">
                  <c:v>2.2194087505340501</c:v>
                </c:pt>
                <c:pt idx="2667">
                  <c:v>2.2867517471313401</c:v>
                </c:pt>
                <c:pt idx="2668">
                  <c:v>2.27649474143981</c:v>
                </c:pt>
                <c:pt idx="2669">
                  <c:v>2.21948862075805</c:v>
                </c:pt>
                <c:pt idx="2670">
                  <c:v>2.25444030761718</c:v>
                </c:pt>
                <c:pt idx="2671">
                  <c:v>2.2227039337158199</c:v>
                </c:pt>
                <c:pt idx="2672">
                  <c:v>2.28821349143981</c:v>
                </c:pt>
                <c:pt idx="2673">
                  <c:v>2.25999808311462</c:v>
                </c:pt>
                <c:pt idx="2674">
                  <c:v>2.3217058181762602</c:v>
                </c:pt>
                <c:pt idx="2675">
                  <c:v>2.3313715457916202</c:v>
                </c:pt>
                <c:pt idx="2676">
                  <c:v>2.2945463657379102</c:v>
                </c:pt>
                <c:pt idx="2677">
                  <c:v>2.29259037971496</c:v>
                </c:pt>
                <c:pt idx="2678">
                  <c:v>2.2939212322235099</c:v>
                </c:pt>
                <c:pt idx="2679">
                  <c:v>2.19325470924377</c:v>
                </c:pt>
                <c:pt idx="2680">
                  <c:v>2.1762809753417902</c:v>
                </c:pt>
                <c:pt idx="2681">
                  <c:v>2.1635496616363499</c:v>
                </c:pt>
                <c:pt idx="2682">
                  <c:v>2.2077655792236301</c:v>
                </c:pt>
                <c:pt idx="2683">
                  <c:v>2.09677958488464</c:v>
                </c:pt>
                <c:pt idx="2684">
                  <c:v>2.0872004032135001</c:v>
                </c:pt>
                <c:pt idx="2685">
                  <c:v>2.1121947765350302</c:v>
                </c:pt>
                <c:pt idx="2686">
                  <c:v>2.1372792720794598</c:v>
                </c:pt>
                <c:pt idx="2687">
                  <c:v>2.15712070465087</c:v>
                </c:pt>
                <c:pt idx="2688">
                  <c:v>2.08831739425659</c:v>
                </c:pt>
                <c:pt idx="2689">
                  <c:v>2.0899906158447199</c:v>
                </c:pt>
                <c:pt idx="2690">
                  <c:v>2.0650780200958199</c:v>
                </c:pt>
                <c:pt idx="2691">
                  <c:v>2.07732033729553</c:v>
                </c:pt>
                <c:pt idx="2692">
                  <c:v>2.1251919269561701</c:v>
                </c:pt>
                <c:pt idx="2693">
                  <c:v>2.1072630882263099</c:v>
                </c:pt>
                <c:pt idx="2694">
                  <c:v>2.0861942768096902</c:v>
                </c:pt>
                <c:pt idx="2695">
                  <c:v>2.1132144927978498</c:v>
                </c:pt>
                <c:pt idx="2696">
                  <c:v>2.0786099433898899</c:v>
                </c:pt>
                <c:pt idx="2697">
                  <c:v>2.13185358047485</c:v>
                </c:pt>
                <c:pt idx="2698">
                  <c:v>2.06462478637695</c:v>
                </c:pt>
                <c:pt idx="2699">
                  <c:v>2.0423557758331299</c:v>
                </c:pt>
                <c:pt idx="2700">
                  <c:v>2.1507318019866899</c:v>
                </c:pt>
                <c:pt idx="2701">
                  <c:v>2.1182088851928702</c:v>
                </c:pt>
                <c:pt idx="2702">
                  <c:v>2.0797495841979901</c:v>
                </c:pt>
                <c:pt idx="2703">
                  <c:v>2.09071469306945</c:v>
                </c:pt>
                <c:pt idx="2704">
                  <c:v>2.0674736499786301</c:v>
                </c:pt>
                <c:pt idx="2705">
                  <c:v>2.0786211490631099</c:v>
                </c:pt>
                <c:pt idx="2706">
                  <c:v>2.0728616714477499</c:v>
                </c:pt>
                <c:pt idx="2707">
                  <c:v>2.09107041358947</c:v>
                </c:pt>
                <c:pt idx="2708">
                  <c:v>2.10525202751159</c:v>
                </c:pt>
                <c:pt idx="2709">
                  <c:v>2.0850634574890101</c:v>
                </c:pt>
                <c:pt idx="2710">
                  <c:v>2.0948560237884499</c:v>
                </c:pt>
                <c:pt idx="2711">
                  <c:v>2.07538390159606</c:v>
                </c:pt>
                <c:pt idx="2712">
                  <c:v>2.14663410186767</c:v>
                </c:pt>
                <c:pt idx="2713">
                  <c:v>2.1908085346221902</c:v>
                </c:pt>
                <c:pt idx="2714">
                  <c:v>2.2042431831359801</c:v>
                </c:pt>
                <c:pt idx="2715">
                  <c:v>2.0799858570098801</c:v>
                </c:pt>
                <c:pt idx="2716">
                  <c:v>2.1103370189666699</c:v>
                </c:pt>
                <c:pt idx="2717">
                  <c:v>2.2060582637786799</c:v>
                </c:pt>
                <c:pt idx="2718">
                  <c:v>2.20803666114807</c:v>
                </c:pt>
                <c:pt idx="2719">
                  <c:v>2.1391754150390598</c:v>
                </c:pt>
                <c:pt idx="2720">
                  <c:v>2.2549660205840998</c:v>
                </c:pt>
                <c:pt idx="2721">
                  <c:v>2.1622109413146902</c:v>
                </c:pt>
                <c:pt idx="2722">
                  <c:v>2.1751852035522399</c:v>
                </c:pt>
                <c:pt idx="2723">
                  <c:v>2.1092729568481401</c:v>
                </c:pt>
                <c:pt idx="2724">
                  <c:v>2.0944356918334899</c:v>
                </c:pt>
                <c:pt idx="2725">
                  <c:v>2.1627278327941801</c:v>
                </c:pt>
                <c:pt idx="2726">
                  <c:v>2.16725730895996</c:v>
                </c:pt>
                <c:pt idx="2727">
                  <c:v>2.0738258361816402</c:v>
                </c:pt>
                <c:pt idx="2728">
                  <c:v>2.2475996017456001</c:v>
                </c:pt>
                <c:pt idx="2729">
                  <c:v>2.1543943881988499</c:v>
                </c:pt>
                <c:pt idx="2730">
                  <c:v>2.1596753597259499</c:v>
                </c:pt>
                <c:pt idx="2731">
                  <c:v>2.2810719013214098</c:v>
                </c:pt>
                <c:pt idx="2732">
                  <c:v>2.2525520324707</c:v>
                </c:pt>
                <c:pt idx="2733">
                  <c:v>2.2851665019989</c:v>
                </c:pt>
                <c:pt idx="2734">
                  <c:v>2.3043787479400599</c:v>
                </c:pt>
                <c:pt idx="2735">
                  <c:v>2.2856318950653001</c:v>
                </c:pt>
                <c:pt idx="2736">
                  <c:v>2.2042481899261399</c:v>
                </c:pt>
                <c:pt idx="2737">
                  <c:v>2.2369186878204301</c:v>
                </c:pt>
                <c:pt idx="2738">
                  <c:v>2.27328133583068</c:v>
                </c:pt>
                <c:pt idx="2739">
                  <c:v>2.1858062744140598</c:v>
                </c:pt>
                <c:pt idx="2740">
                  <c:v>2.1552844047546298</c:v>
                </c:pt>
                <c:pt idx="2741">
                  <c:v>2.2383048534393302</c:v>
                </c:pt>
                <c:pt idx="2742">
                  <c:v>2.2538483142852699</c:v>
                </c:pt>
                <c:pt idx="2743">
                  <c:v>2.1812243461608798</c:v>
                </c:pt>
                <c:pt idx="2744">
                  <c:v>2.1496043205261199</c:v>
                </c:pt>
                <c:pt idx="2745">
                  <c:v>2.1285057067871</c:v>
                </c:pt>
                <c:pt idx="2746">
                  <c:v>2.0873925685882502</c:v>
                </c:pt>
                <c:pt idx="2747">
                  <c:v>2.1132180690765301</c:v>
                </c:pt>
                <c:pt idx="2748">
                  <c:v>2.0754516124725302</c:v>
                </c:pt>
                <c:pt idx="2749">
                  <c:v>2.1708955764770499</c:v>
                </c:pt>
                <c:pt idx="2750">
                  <c:v>2.2070772647857599</c:v>
                </c:pt>
                <c:pt idx="2751">
                  <c:v>2.1661241054534899</c:v>
                </c:pt>
                <c:pt idx="2752">
                  <c:v>2.1397144794464098</c:v>
                </c:pt>
                <c:pt idx="2753">
                  <c:v>2.1099088191986</c:v>
                </c:pt>
                <c:pt idx="2754">
                  <c:v>2.2141702175140301</c:v>
                </c:pt>
                <c:pt idx="2755">
                  <c:v>2.0855650901794398</c:v>
                </c:pt>
                <c:pt idx="2756">
                  <c:v>2.1516768932342498</c:v>
                </c:pt>
                <c:pt idx="2757">
                  <c:v>2.1602268218994101</c:v>
                </c:pt>
                <c:pt idx="2758">
                  <c:v>2.1162145137786799</c:v>
                </c:pt>
                <c:pt idx="2759">
                  <c:v>2.1005940437316801</c:v>
                </c:pt>
                <c:pt idx="2760">
                  <c:v>2.0879337787628098</c:v>
                </c:pt>
                <c:pt idx="2761">
                  <c:v>2.0692057609558101</c:v>
                </c:pt>
                <c:pt idx="2762">
                  <c:v>2.13165187835693</c:v>
                </c:pt>
                <c:pt idx="2763">
                  <c:v>2.10278892517089</c:v>
                </c:pt>
                <c:pt idx="2764">
                  <c:v>2.1393082141876198</c:v>
                </c:pt>
                <c:pt idx="2765">
                  <c:v>2.1649186611175502</c:v>
                </c:pt>
                <c:pt idx="2766">
                  <c:v>2.1152327060699401</c:v>
                </c:pt>
                <c:pt idx="2767">
                  <c:v>2.1659803390502899</c:v>
                </c:pt>
                <c:pt idx="2768">
                  <c:v>2.1072924137115399</c:v>
                </c:pt>
                <c:pt idx="2769">
                  <c:v>2.1086688041686998</c:v>
                </c:pt>
                <c:pt idx="2770">
                  <c:v>2.1341760158538801</c:v>
                </c:pt>
                <c:pt idx="2771">
                  <c:v>2.1792757511138898</c:v>
                </c:pt>
                <c:pt idx="2772">
                  <c:v>2.1127223968505802</c:v>
                </c:pt>
                <c:pt idx="2773">
                  <c:v>2.10560727119445</c:v>
                </c:pt>
                <c:pt idx="2774">
                  <c:v>2.04875516891479</c:v>
                </c:pt>
                <c:pt idx="2775">
                  <c:v>2.1011314392089799</c:v>
                </c:pt>
                <c:pt idx="2776">
                  <c:v>2.0418512821197501</c:v>
                </c:pt>
                <c:pt idx="2777">
                  <c:v>1.9969848394393901</c:v>
                </c:pt>
                <c:pt idx="2778">
                  <c:v>2.0345396995544398</c:v>
                </c:pt>
                <c:pt idx="2779">
                  <c:v>2.0855355262756299</c:v>
                </c:pt>
                <c:pt idx="2780">
                  <c:v>2.0526030063629102</c:v>
                </c:pt>
                <c:pt idx="2781">
                  <c:v>2.08867931365966</c:v>
                </c:pt>
                <c:pt idx="2782">
                  <c:v>2.12363076210021</c:v>
                </c:pt>
                <c:pt idx="2783">
                  <c:v>2.08715796470642</c:v>
                </c:pt>
                <c:pt idx="2784">
                  <c:v>2.12038898468017</c:v>
                </c:pt>
                <c:pt idx="2785">
                  <c:v>2.1235191822052002</c:v>
                </c:pt>
                <c:pt idx="2786">
                  <c:v>2.0360798835754301</c:v>
                </c:pt>
                <c:pt idx="2787">
                  <c:v>2.0478112697601301</c:v>
                </c:pt>
                <c:pt idx="2788">
                  <c:v>2.0824913978576598</c:v>
                </c:pt>
                <c:pt idx="2789">
                  <c:v>2.1415929794311501</c:v>
                </c:pt>
                <c:pt idx="2790">
                  <c:v>2.19121241569519</c:v>
                </c:pt>
                <c:pt idx="2791">
                  <c:v>2.2060458660125701</c:v>
                </c:pt>
                <c:pt idx="2792">
                  <c:v>2.3616163730621298</c:v>
                </c:pt>
                <c:pt idx="2793">
                  <c:v>2.2945783138275102</c:v>
                </c:pt>
                <c:pt idx="2794">
                  <c:v>2.2009181976318302</c:v>
                </c:pt>
                <c:pt idx="2795">
                  <c:v>2.27956938743591</c:v>
                </c:pt>
                <c:pt idx="2796">
                  <c:v>2.23659014701843</c:v>
                </c:pt>
                <c:pt idx="2797">
                  <c:v>2.3159089088439901</c:v>
                </c:pt>
                <c:pt idx="2798">
                  <c:v>2.3624563217163002</c:v>
                </c:pt>
                <c:pt idx="2799">
                  <c:v>2.23754405975341</c:v>
                </c:pt>
                <c:pt idx="2800">
                  <c:v>2.2090981006622301</c:v>
                </c:pt>
                <c:pt idx="2801">
                  <c:v>2.2668044567108101</c:v>
                </c:pt>
                <c:pt idx="2802">
                  <c:v>2.4265842437744101</c:v>
                </c:pt>
                <c:pt idx="2803">
                  <c:v>2.3653080463409402</c:v>
                </c:pt>
                <c:pt idx="2804">
                  <c:v>2.41432404518127</c:v>
                </c:pt>
                <c:pt idx="2805">
                  <c:v>2.4822404384613002</c:v>
                </c:pt>
                <c:pt idx="2806">
                  <c:v>2.5129940509796098</c:v>
                </c:pt>
                <c:pt idx="2807">
                  <c:v>2.5031528472900302</c:v>
                </c:pt>
                <c:pt idx="2808">
                  <c:v>2.4657855033874498</c:v>
                </c:pt>
                <c:pt idx="2809">
                  <c:v>2.3409132957458398</c:v>
                </c:pt>
                <c:pt idx="2810">
                  <c:v>2.2321710586547798</c:v>
                </c:pt>
                <c:pt idx="2811">
                  <c:v>2.2203998565673801</c:v>
                </c:pt>
                <c:pt idx="2812">
                  <c:v>2.12476205825805</c:v>
                </c:pt>
                <c:pt idx="2813">
                  <c:v>2.1536288261413499</c:v>
                </c:pt>
                <c:pt idx="2814">
                  <c:v>2.3392634391784601</c:v>
                </c:pt>
                <c:pt idx="2815">
                  <c:v>2.3484117984771702</c:v>
                </c:pt>
                <c:pt idx="2816">
                  <c:v>2.3182706832885698</c:v>
                </c:pt>
                <c:pt idx="2817">
                  <c:v>2.2701117992401101</c:v>
                </c:pt>
                <c:pt idx="2818">
                  <c:v>2.1726586818695002</c:v>
                </c:pt>
                <c:pt idx="2819">
                  <c:v>2.1460797786712602</c:v>
                </c:pt>
                <c:pt idx="2820">
                  <c:v>2.2101037502288801</c:v>
                </c:pt>
                <c:pt idx="2821">
                  <c:v>2.31937408447265</c:v>
                </c:pt>
                <c:pt idx="2822">
                  <c:v>2.25472068786621</c:v>
                </c:pt>
                <c:pt idx="2823">
                  <c:v>2.2492413520812899</c:v>
                </c:pt>
                <c:pt idx="2824">
                  <c:v>2.2165052890777499</c:v>
                </c:pt>
                <c:pt idx="2825">
                  <c:v>2.18349266052246</c:v>
                </c:pt>
                <c:pt idx="2826">
                  <c:v>2.2324039936065598</c:v>
                </c:pt>
                <c:pt idx="2827">
                  <c:v>2.1988508701324401</c:v>
                </c:pt>
                <c:pt idx="2828">
                  <c:v>2.17743515968322</c:v>
                </c:pt>
                <c:pt idx="2829">
                  <c:v>2.1971988677978498</c:v>
                </c:pt>
                <c:pt idx="2830">
                  <c:v>2.1118581295013401</c:v>
                </c:pt>
                <c:pt idx="2831">
                  <c:v>2.0781340599060001</c:v>
                </c:pt>
                <c:pt idx="2832">
                  <c:v>2.15350937843322</c:v>
                </c:pt>
                <c:pt idx="2833">
                  <c:v>2.0928201675414999</c:v>
                </c:pt>
                <c:pt idx="2834">
                  <c:v>2.1414804458618102</c:v>
                </c:pt>
                <c:pt idx="2835">
                  <c:v>2.1690764427185001</c:v>
                </c:pt>
                <c:pt idx="2836">
                  <c:v>2.14725518226623</c:v>
                </c:pt>
                <c:pt idx="2837">
                  <c:v>2.0934784412384002</c:v>
                </c:pt>
                <c:pt idx="2838">
                  <c:v>2.1025192737579301</c:v>
                </c:pt>
                <c:pt idx="2839">
                  <c:v>2.10522365570068</c:v>
                </c:pt>
                <c:pt idx="2840">
                  <c:v>2.2115201950073198</c:v>
                </c:pt>
                <c:pt idx="2841">
                  <c:v>2.1575005054473801</c:v>
                </c:pt>
                <c:pt idx="2842">
                  <c:v>2.20878934860229</c:v>
                </c:pt>
                <c:pt idx="2843">
                  <c:v>2.2625529766082701</c:v>
                </c:pt>
                <c:pt idx="2844">
                  <c:v>2.1764597892761199</c:v>
                </c:pt>
                <c:pt idx="2845">
                  <c:v>2.2296328544616699</c:v>
                </c:pt>
                <c:pt idx="2846">
                  <c:v>2.3203675746917698</c:v>
                </c:pt>
                <c:pt idx="2847">
                  <c:v>2.2755861282348602</c:v>
                </c:pt>
                <c:pt idx="2848">
                  <c:v>2.2908327579498202</c:v>
                </c:pt>
                <c:pt idx="2849">
                  <c:v>2.3661680221557599</c:v>
                </c:pt>
                <c:pt idx="2850">
                  <c:v>2.34638500213623</c:v>
                </c:pt>
                <c:pt idx="2851">
                  <c:v>2.29288125038146</c:v>
                </c:pt>
                <c:pt idx="2852">
                  <c:v>2.16902756690979</c:v>
                </c:pt>
                <c:pt idx="2853">
                  <c:v>2.1753463745117099</c:v>
                </c:pt>
                <c:pt idx="2854">
                  <c:v>2.0550987720489502</c:v>
                </c:pt>
                <c:pt idx="2855">
                  <c:v>2.1690788269042902</c:v>
                </c:pt>
                <c:pt idx="2856">
                  <c:v>2.1514639854431099</c:v>
                </c:pt>
                <c:pt idx="2857">
                  <c:v>2.17888236045837</c:v>
                </c:pt>
                <c:pt idx="2858">
                  <c:v>2.1990828514099099</c:v>
                </c:pt>
                <c:pt idx="2859">
                  <c:v>2.1992516517639098</c:v>
                </c:pt>
                <c:pt idx="2860">
                  <c:v>2.17274689674377</c:v>
                </c:pt>
                <c:pt idx="2861">
                  <c:v>2.0969350337982098</c:v>
                </c:pt>
                <c:pt idx="2862">
                  <c:v>2.02148008346557</c:v>
                </c:pt>
                <c:pt idx="2863">
                  <c:v>2.1843674182891801</c:v>
                </c:pt>
                <c:pt idx="2864">
                  <c:v>2.1871383190154998</c:v>
                </c:pt>
                <c:pt idx="2865">
                  <c:v>2.1299157142639098</c:v>
                </c:pt>
                <c:pt idx="2866">
                  <c:v>2.0902242660522399</c:v>
                </c:pt>
                <c:pt idx="2867">
                  <c:v>2.0557434558868399</c:v>
                </c:pt>
                <c:pt idx="2868">
                  <c:v>2.0810303688049299</c:v>
                </c:pt>
                <c:pt idx="2869">
                  <c:v>2.1195666790008501</c:v>
                </c:pt>
                <c:pt idx="2870">
                  <c:v>2.1613583564758301</c:v>
                </c:pt>
                <c:pt idx="2871">
                  <c:v>2.1690177917480402</c:v>
                </c:pt>
                <c:pt idx="2872">
                  <c:v>2.27674388885498</c:v>
                </c:pt>
                <c:pt idx="2873">
                  <c:v>2.2376854419708199</c:v>
                </c:pt>
                <c:pt idx="2874">
                  <c:v>2.2418837547302202</c:v>
                </c:pt>
                <c:pt idx="2875">
                  <c:v>2.1463019847869802</c:v>
                </c:pt>
                <c:pt idx="2876">
                  <c:v>2.1159355640411301</c:v>
                </c:pt>
                <c:pt idx="2877">
                  <c:v>2.1196298599243102</c:v>
                </c:pt>
                <c:pt idx="2878">
                  <c:v>2.0731165409088099</c:v>
                </c:pt>
                <c:pt idx="2879">
                  <c:v>2.08566689491271</c:v>
                </c:pt>
                <c:pt idx="2880">
                  <c:v>2.0280163288116402</c:v>
                </c:pt>
                <c:pt idx="2881">
                  <c:v>2.0522990226745601</c:v>
                </c:pt>
                <c:pt idx="2882">
                  <c:v>1.9821518659591599</c:v>
                </c:pt>
                <c:pt idx="2883">
                  <c:v>1.97323381900787</c:v>
                </c:pt>
                <c:pt idx="2884">
                  <c:v>1.9874864816665601</c:v>
                </c:pt>
                <c:pt idx="2885">
                  <c:v>2.0144569873809801</c:v>
                </c:pt>
                <c:pt idx="2886">
                  <c:v>2.0030949115753098</c:v>
                </c:pt>
                <c:pt idx="2887">
                  <c:v>2.0605092048645002</c:v>
                </c:pt>
                <c:pt idx="2888">
                  <c:v>2.0238280296325599</c:v>
                </c:pt>
                <c:pt idx="2889">
                  <c:v>2.0218603610992401</c:v>
                </c:pt>
                <c:pt idx="2890">
                  <c:v>2.1185829639434801</c:v>
                </c:pt>
                <c:pt idx="2891">
                  <c:v>2.0440580844879102</c:v>
                </c:pt>
                <c:pt idx="2892">
                  <c:v>2.1622741222381499</c:v>
                </c:pt>
                <c:pt idx="2893">
                  <c:v>2.25561046600341</c:v>
                </c:pt>
                <c:pt idx="2894">
                  <c:v>2.1626892089843701</c:v>
                </c:pt>
                <c:pt idx="2895">
                  <c:v>2.2104570865631099</c:v>
                </c:pt>
                <c:pt idx="2896">
                  <c:v>2.17344641685485</c:v>
                </c:pt>
                <c:pt idx="2897">
                  <c:v>2.23306083679199</c:v>
                </c:pt>
                <c:pt idx="2898">
                  <c:v>2.2170650959014799</c:v>
                </c:pt>
                <c:pt idx="2899">
                  <c:v>2.0870792865753098</c:v>
                </c:pt>
                <c:pt idx="2900">
                  <c:v>2.18106961250305</c:v>
                </c:pt>
                <c:pt idx="2901">
                  <c:v>2.1013214588165199</c:v>
                </c:pt>
                <c:pt idx="2902">
                  <c:v>2.0713856220245299</c:v>
                </c:pt>
                <c:pt idx="2903">
                  <c:v>2.0711033344268799</c:v>
                </c:pt>
                <c:pt idx="2904">
                  <c:v>2.1617939472198402</c:v>
                </c:pt>
                <c:pt idx="2905">
                  <c:v>2.2270634174346902</c:v>
                </c:pt>
                <c:pt idx="2906">
                  <c:v>2.0937299728393501</c:v>
                </c:pt>
                <c:pt idx="2907">
                  <c:v>2.1035091876983598</c:v>
                </c:pt>
                <c:pt idx="2908">
                  <c:v>2.1375246047973602</c:v>
                </c:pt>
                <c:pt idx="2909">
                  <c:v>2.2146072387695299</c:v>
                </c:pt>
                <c:pt idx="2910">
                  <c:v>2.1783635616302401</c:v>
                </c:pt>
                <c:pt idx="2911">
                  <c:v>2.2437877655029199</c:v>
                </c:pt>
                <c:pt idx="2912">
                  <c:v>2.22374963760375</c:v>
                </c:pt>
                <c:pt idx="2913">
                  <c:v>2.30882596969604</c:v>
                </c:pt>
                <c:pt idx="2914">
                  <c:v>2.3732674121856601</c:v>
                </c:pt>
                <c:pt idx="2915">
                  <c:v>2.27997469902038</c:v>
                </c:pt>
                <c:pt idx="2916">
                  <c:v>2.2829709053039502</c:v>
                </c:pt>
                <c:pt idx="2917">
                  <c:v>2.1575522422790501</c:v>
                </c:pt>
                <c:pt idx="2918">
                  <c:v>2.1754353046417201</c:v>
                </c:pt>
                <c:pt idx="2919">
                  <c:v>2.3746998310089098</c:v>
                </c:pt>
                <c:pt idx="2920">
                  <c:v>2.3228850364685001</c:v>
                </c:pt>
                <c:pt idx="2921">
                  <c:v>2.2909874916076598</c:v>
                </c:pt>
                <c:pt idx="2922">
                  <c:v>2.18168592453002</c:v>
                </c:pt>
                <c:pt idx="2923">
                  <c:v>2.1382310390472399</c:v>
                </c:pt>
                <c:pt idx="2924">
                  <c:v>2.2341225147247301</c:v>
                </c:pt>
                <c:pt idx="2925">
                  <c:v>2.3443861007690399</c:v>
                </c:pt>
                <c:pt idx="2926">
                  <c:v>2.32262086868286</c:v>
                </c:pt>
                <c:pt idx="2927">
                  <c:v>2.23540830612182</c:v>
                </c:pt>
                <c:pt idx="2928">
                  <c:v>2.22112989425659</c:v>
                </c:pt>
                <c:pt idx="2929">
                  <c:v>2.2005312442779501</c:v>
                </c:pt>
                <c:pt idx="2930">
                  <c:v>2.2856132984161301</c:v>
                </c:pt>
                <c:pt idx="2931">
                  <c:v>2.2765552997589098</c:v>
                </c:pt>
                <c:pt idx="2932">
                  <c:v>2.3282494544982901</c:v>
                </c:pt>
                <c:pt idx="2933">
                  <c:v>2.3041195869445801</c:v>
                </c:pt>
                <c:pt idx="2934">
                  <c:v>2.3577446937561</c:v>
                </c:pt>
                <c:pt idx="2935">
                  <c:v>2.2596669197082502</c:v>
                </c:pt>
                <c:pt idx="2936">
                  <c:v>2.1910166740417401</c:v>
                </c:pt>
                <c:pt idx="2937">
                  <c:v>2.2707860469818102</c:v>
                </c:pt>
                <c:pt idx="2938">
                  <c:v>2.2212326526641801</c:v>
                </c:pt>
                <c:pt idx="2939">
                  <c:v>2.1664035320281898</c:v>
                </c:pt>
                <c:pt idx="2940">
                  <c:v>2.2153732776641801</c:v>
                </c:pt>
                <c:pt idx="2941">
                  <c:v>2.1658756732940598</c:v>
                </c:pt>
                <c:pt idx="2942">
                  <c:v>2.1197528839111301</c:v>
                </c:pt>
                <c:pt idx="2943">
                  <c:v>2.1070423126220699</c:v>
                </c:pt>
                <c:pt idx="2944">
                  <c:v>2.1431748867034899</c:v>
                </c:pt>
                <c:pt idx="2945">
                  <c:v>2.1069769859313898</c:v>
                </c:pt>
                <c:pt idx="2946">
                  <c:v>2.1228992938995299</c:v>
                </c:pt>
                <c:pt idx="2947">
                  <c:v>2.0632805824279701</c:v>
                </c:pt>
                <c:pt idx="2948">
                  <c:v>2.11856889724731</c:v>
                </c:pt>
                <c:pt idx="2949">
                  <c:v>2.1134383678436199</c:v>
                </c:pt>
                <c:pt idx="2950">
                  <c:v>2.0075991153717001</c:v>
                </c:pt>
                <c:pt idx="2951">
                  <c:v>2.0856447219848602</c:v>
                </c:pt>
                <c:pt idx="2952">
                  <c:v>2.0493061542510902</c:v>
                </c:pt>
                <c:pt idx="2953">
                  <c:v>2.0081071853637602</c:v>
                </c:pt>
                <c:pt idx="2954">
                  <c:v>2.0637102127075102</c:v>
                </c:pt>
                <c:pt idx="2955">
                  <c:v>1.99299216270446</c:v>
                </c:pt>
                <c:pt idx="2956">
                  <c:v>2.0734295845031698</c:v>
                </c:pt>
                <c:pt idx="2957">
                  <c:v>2.08243632316589</c:v>
                </c:pt>
                <c:pt idx="2958">
                  <c:v>2.0978775024414</c:v>
                </c:pt>
                <c:pt idx="2959">
                  <c:v>2.0792098045349099</c:v>
                </c:pt>
                <c:pt idx="2960">
                  <c:v>2.0480000972747798</c:v>
                </c:pt>
                <c:pt idx="2961">
                  <c:v>2.1170613765716499</c:v>
                </c:pt>
                <c:pt idx="2962">
                  <c:v>2.20406150817871</c:v>
                </c:pt>
                <c:pt idx="2963">
                  <c:v>2.15810775756835</c:v>
                </c:pt>
                <c:pt idx="2964">
                  <c:v>2.1151964664459202</c:v>
                </c:pt>
                <c:pt idx="2965">
                  <c:v>2.1978657245635902</c:v>
                </c:pt>
                <c:pt idx="2966">
                  <c:v>2.1706991195678702</c:v>
                </c:pt>
                <c:pt idx="2967">
                  <c:v>2.1284871101379301</c:v>
                </c:pt>
                <c:pt idx="2968">
                  <c:v>2.29438877105712</c:v>
                </c:pt>
                <c:pt idx="2969">
                  <c:v>2.3117504119872998</c:v>
                </c:pt>
                <c:pt idx="2970">
                  <c:v>2.2356967926025302</c:v>
                </c:pt>
                <c:pt idx="2971">
                  <c:v>2.2549376487731898</c:v>
                </c:pt>
                <c:pt idx="2972">
                  <c:v>2.3272447586059499</c:v>
                </c:pt>
                <c:pt idx="2973">
                  <c:v>2.23021340370178</c:v>
                </c:pt>
                <c:pt idx="2974">
                  <c:v>2.16703748703002</c:v>
                </c:pt>
                <c:pt idx="2975">
                  <c:v>2.17577028274536</c:v>
                </c:pt>
                <c:pt idx="2976">
                  <c:v>2.18850350379943</c:v>
                </c:pt>
                <c:pt idx="2977">
                  <c:v>2.2323961257934499</c:v>
                </c:pt>
                <c:pt idx="2978">
                  <c:v>2.24761962890625</c:v>
                </c:pt>
                <c:pt idx="2979">
                  <c:v>2.1757640838622998</c:v>
                </c:pt>
                <c:pt idx="2980">
                  <c:v>2.08225226402282</c:v>
                </c:pt>
                <c:pt idx="2981">
                  <c:v>2.0862462520599299</c:v>
                </c:pt>
                <c:pt idx="2982">
                  <c:v>2.1729643344879102</c:v>
                </c:pt>
                <c:pt idx="2983">
                  <c:v>2.13978815078735</c:v>
                </c:pt>
                <c:pt idx="2984">
                  <c:v>2.1610937118530198</c:v>
                </c:pt>
                <c:pt idx="2985">
                  <c:v>2.0942254066467201</c:v>
                </c:pt>
                <c:pt idx="2986">
                  <c:v>2.1236817836761399</c:v>
                </c:pt>
                <c:pt idx="2987">
                  <c:v>2.1513793468475302</c:v>
                </c:pt>
                <c:pt idx="2988">
                  <c:v>2.1600456237792902</c:v>
                </c:pt>
                <c:pt idx="2989">
                  <c:v>2.0822570323943999</c:v>
                </c:pt>
                <c:pt idx="2990">
                  <c:v>2.0270917415618799</c:v>
                </c:pt>
                <c:pt idx="2991">
                  <c:v>2.0698790550231898</c:v>
                </c:pt>
                <c:pt idx="2992">
                  <c:v>2.1228349208831698</c:v>
                </c:pt>
                <c:pt idx="2993">
                  <c:v>2.1704137325286799</c:v>
                </c:pt>
                <c:pt idx="2994">
                  <c:v>2.2168052196502601</c:v>
                </c:pt>
                <c:pt idx="2995">
                  <c:v>2.1928088665008501</c:v>
                </c:pt>
                <c:pt idx="2996">
                  <c:v>2.0979864597320499</c:v>
                </c:pt>
                <c:pt idx="2997">
                  <c:v>2.1811552047729399</c:v>
                </c:pt>
                <c:pt idx="2998">
                  <c:v>2.0927550792693999</c:v>
                </c:pt>
                <c:pt idx="2999">
                  <c:v>2.1432924270629798</c:v>
                </c:pt>
                <c:pt idx="3000">
                  <c:v>2.1452653408050502</c:v>
                </c:pt>
                <c:pt idx="3001">
                  <c:v>2.0341739654540998</c:v>
                </c:pt>
                <c:pt idx="3002">
                  <c:v>2.1078236103057799</c:v>
                </c:pt>
                <c:pt idx="3003">
                  <c:v>2.1617171764373699</c:v>
                </c:pt>
                <c:pt idx="3004">
                  <c:v>2.14873051643371</c:v>
                </c:pt>
                <c:pt idx="3005">
                  <c:v>2.1809275150299001</c:v>
                </c:pt>
                <c:pt idx="3006">
                  <c:v>2.2166800498962398</c:v>
                </c:pt>
                <c:pt idx="3007">
                  <c:v>2.1996660232543901</c:v>
                </c:pt>
                <c:pt idx="3008">
                  <c:v>2.1589477062225302</c:v>
                </c:pt>
                <c:pt idx="3009">
                  <c:v>2.19163513183593</c:v>
                </c:pt>
                <c:pt idx="3010">
                  <c:v>2.1865832805633501</c:v>
                </c:pt>
                <c:pt idx="3011">
                  <c:v>2.1560690402984601</c:v>
                </c:pt>
                <c:pt idx="3012">
                  <c:v>2.1560628414153999</c:v>
                </c:pt>
                <c:pt idx="3013">
                  <c:v>2.0997164249420099</c:v>
                </c:pt>
                <c:pt idx="3014">
                  <c:v>2.1771531105041499</c:v>
                </c:pt>
                <c:pt idx="3015">
                  <c:v>2.0968761444091699</c:v>
                </c:pt>
                <c:pt idx="3016">
                  <c:v>2.1068813800811701</c:v>
                </c:pt>
                <c:pt idx="3017">
                  <c:v>2.1340415477752601</c:v>
                </c:pt>
                <c:pt idx="3018">
                  <c:v>2.1090328693389799</c:v>
                </c:pt>
                <c:pt idx="3019">
                  <c:v>2.2022693157196001</c:v>
                </c:pt>
                <c:pt idx="3020">
                  <c:v>2.2595350742339999</c:v>
                </c:pt>
                <c:pt idx="3021">
                  <c:v>2.21513319015502</c:v>
                </c:pt>
                <c:pt idx="3022">
                  <c:v>2.16182208061218</c:v>
                </c:pt>
                <c:pt idx="3023">
                  <c:v>2.24188899993896</c:v>
                </c:pt>
                <c:pt idx="3024">
                  <c:v>2.2538716793060298</c:v>
                </c:pt>
                <c:pt idx="3025">
                  <c:v>2.2959468364715501</c:v>
                </c:pt>
                <c:pt idx="3026">
                  <c:v>2.2770361900329501</c:v>
                </c:pt>
                <c:pt idx="3027">
                  <c:v>2.26309013366699</c:v>
                </c:pt>
                <c:pt idx="3028">
                  <c:v>2.19303846359252</c:v>
                </c:pt>
                <c:pt idx="3029">
                  <c:v>2.2226760387420601</c:v>
                </c:pt>
                <c:pt idx="3030">
                  <c:v>2.1726202964782702</c:v>
                </c:pt>
                <c:pt idx="3031">
                  <c:v>2.24416899681091</c:v>
                </c:pt>
                <c:pt idx="3032">
                  <c:v>2.1857745647430402</c:v>
                </c:pt>
                <c:pt idx="3033">
                  <c:v>2.1622176170349099</c:v>
                </c:pt>
                <c:pt idx="3034">
                  <c:v>2.2557339668273899</c:v>
                </c:pt>
                <c:pt idx="3035">
                  <c:v>2.2372946739196702</c:v>
                </c:pt>
                <c:pt idx="3036">
                  <c:v>2.2395026683807302</c:v>
                </c:pt>
                <c:pt idx="3037">
                  <c:v>2.1194920539855899</c:v>
                </c:pt>
                <c:pt idx="3038">
                  <c:v>2.0722568035125701</c:v>
                </c:pt>
                <c:pt idx="3039">
                  <c:v>2.0555448532104399</c:v>
                </c:pt>
                <c:pt idx="3040">
                  <c:v>2.09499764442443</c:v>
                </c:pt>
                <c:pt idx="3041">
                  <c:v>2.0572371482849099</c:v>
                </c:pt>
                <c:pt idx="3042">
                  <c:v>2.1894125938415501</c:v>
                </c:pt>
                <c:pt idx="3043">
                  <c:v>2.1254260540008501</c:v>
                </c:pt>
                <c:pt idx="3044">
                  <c:v>2.1729369163513099</c:v>
                </c:pt>
                <c:pt idx="3045">
                  <c:v>2.1866967678070002</c:v>
                </c:pt>
                <c:pt idx="3046">
                  <c:v>2.2826116085052401</c:v>
                </c:pt>
                <c:pt idx="3047">
                  <c:v>2.1898155212402299</c:v>
                </c:pt>
                <c:pt idx="3048">
                  <c:v>2.1718480587005602</c:v>
                </c:pt>
                <c:pt idx="3049">
                  <c:v>2.0861895084381099</c:v>
                </c:pt>
                <c:pt idx="3050">
                  <c:v>2.1272010803222599</c:v>
                </c:pt>
                <c:pt idx="3051">
                  <c:v>2.2574119567871</c:v>
                </c:pt>
                <c:pt idx="3052">
                  <c:v>2.2097980976104701</c:v>
                </c:pt>
                <c:pt idx="3053">
                  <c:v>2.17985963821411</c:v>
                </c:pt>
                <c:pt idx="3054">
                  <c:v>2.28875684738159</c:v>
                </c:pt>
                <c:pt idx="3055">
                  <c:v>2.27275037765502</c:v>
                </c:pt>
                <c:pt idx="3056">
                  <c:v>2.2357664108276301</c:v>
                </c:pt>
                <c:pt idx="3057">
                  <c:v>2.2054564952850302</c:v>
                </c:pt>
                <c:pt idx="3058">
                  <c:v>2.1761910915374698</c:v>
                </c:pt>
                <c:pt idx="3059">
                  <c:v>2.0915963649749698</c:v>
                </c:pt>
                <c:pt idx="3060">
                  <c:v>2.0735056400299001</c:v>
                </c:pt>
                <c:pt idx="3061">
                  <c:v>2.0546481609344398</c:v>
                </c:pt>
                <c:pt idx="3062">
                  <c:v>2.08952784538269</c:v>
                </c:pt>
                <c:pt idx="3063">
                  <c:v>2.0813322067260698</c:v>
                </c:pt>
                <c:pt idx="3064">
                  <c:v>2.1714782714843701</c:v>
                </c:pt>
                <c:pt idx="3065">
                  <c:v>2.06542491912841</c:v>
                </c:pt>
                <c:pt idx="3066">
                  <c:v>2.0680949687957701</c:v>
                </c:pt>
                <c:pt idx="3067">
                  <c:v>2.0578761100768999</c:v>
                </c:pt>
                <c:pt idx="3068">
                  <c:v>2.0137834548950102</c:v>
                </c:pt>
                <c:pt idx="3069">
                  <c:v>2.07398462295532</c:v>
                </c:pt>
                <c:pt idx="3070">
                  <c:v>2.0711810588836599</c:v>
                </c:pt>
                <c:pt idx="3071">
                  <c:v>2.0981574058532702</c:v>
                </c:pt>
                <c:pt idx="3072">
                  <c:v>2.0753810405731201</c:v>
                </c:pt>
                <c:pt idx="3073">
                  <c:v>2.1480805873870801</c:v>
                </c:pt>
                <c:pt idx="3074">
                  <c:v>2.0809555053710902</c:v>
                </c:pt>
                <c:pt idx="3075">
                  <c:v>2.1232140064239502</c:v>
                </c:pt>
                <c:pt idx="3076">
                  <c:v>2.0932195186614901</c:v>
                </c:pt>
                <c:pt idx="3077">
                  <c:v>2.1635606288909899</c:v>
                </c:pt>
                <c:pt idx="3078">
                  <c:v>2.1364438533782901</c:v>
                </c:pt>
                <c:pt idx="3079">
                  <c:v>2.1112039089202801</c:v>
                </c:pt>
                <c:pt idx="3080">
                  <c:v>2.0310995578765798</c:v>
                </c:pt>
                <c:pt idx="3081">
                  <c:v>2.0417683124542201</c:v>
                </c:pt>
                <c:pt idx="3082">
                  <c:v>2.0695817470550502</c:v>
                </c:pt>
                <c:pt idx="3083">
                  <c:v>2.0215761661529501</c:v>
                </c:pt>
                <c:pt idx="3084">
                  <c:v>1.9909970760345399</c:v>
                </c:pt>
                <c:pt idx="3085">
                  <c:v>2.06298804283142</c:v>
                </c:pt>
                <c:pt idx="3086">
                  <c:v>2.01159143447875</c:v>
                </c:pt>
                <c:pt idx="3087">
                  <c:v>2.0689163208007799</c:v>
                </c:pt>
                <c:pt idx="3088">
                  <c:v>2.1051375865936199</c:v>
                </c:pt>
                <c:pt idx="3089">
                  <c:v>2.0720088481903001</c:v>
                </c:pt>
                <c:pt idx="3090">
                  <c:v>2.0081708431243799</c:v>
                </c:pt>
                <c:pt idx="3091">
                  <c:v>2.0925877094268799</c:v>
                </c:pt>
                <c:pt idx="3092">
                  <c:v>2.0821130275726301</c:v>
                </c:pt>
                <c:pt idx="3093">
                  <c:v>2.2006504535675</c:v>
                </c:pt>
                <c:pt idx="3094">
                  <c:v>2.1017856597900302</c:v>
                </c:pt>
                <c:pt idx="3095">
                  <c:v>2.1841738224029501</c:v>
                </c:pt>
                <c:pt idx="3096">
                  <c:v>2.1988649368286102</c:v>
                </c:pt>
                <c:pt idx="3097">
                  <c:v>2.2542231082916202</c:v>
                </c:pt>
                <c:pt idx="3098">
                  <c:v>2.2273929119110099</c:v>
                </c:pt>
                <c:pt idx="3099">
                  <c:v>2.2062733173370299</c:v>
                </c:pt>
                <c:pt idx="3100">
                  <c:v>2.1621789932250901</c:v>
                </c:pt>
                <c:pt idx="3101">
                  <c:v>2.0909535884857098</c:v>
                </c:pt>
                <c:pt idx="3102">
                  <c:v>2.13371586799621</c:v>
                </c:pt>
                <c:pt idx="3103">
                  <c:v>2.0697047710418701</c:v>
                </c:pt>
                <c:pt idx="3104">
                  <c:v>2.1491608619689901</c:v>
                </c:pt>
                <c:pt idx="3105">
                  <c:v>2.1914756298065101</c:v>
                </c:pt>
                <c:pt idx="3106">
                  <c:v>2.0670359134674001</c:v>
                </c:pt>
                <c:pt idx="3107">
                  <c:v>2.1157321929931601</c:v>
                </c:pt>
                <c:pt idx="3108">
                  <c:v>2.11795902252197</c:v>
                </c:pt>
                <c:pt idx="3109">
                  <c:v>2.1081848144531201</c:v>
                </c:pt>
                <c:pt idx="3110">
                  <c:v>2.0416681766510001</c:v>
                </c:pt>
                <c:pt idx="3111">
                  <c:v>2.1344547271728498</c:v>
                </c:pt>
                <c:pt idx="3112">
                  <c:v>2.1834261417388898</c:v>
                </c:pt>
                <c:pt idx="3113">
                  <c:v>2.05544757843017</c:v>
                </c:pt>
                <c:pt idx="3114">
                  <c:v>2.0917339324951101</c:v>
                </c:pt>
                <c:pt idx="3115">
                  <c:v>2.10137939453125</c:v>
                </c:pt>
                <c:pt idx="3116">
                  <c:v>2.1638495922088601</c:v>
                </c:pt>
                <c:pt idx="3117">
                  <c:v>2.1852378845214799</c:v>
                </c:pt>
                <c:pt idx="3118">
                  <c:v>2.1326744556427002</c:v>
                </c:pt>
                <c:pt idx="3119">
                  <c:v>2.1152970790863002</c:v>
                </c:pt>
                <c:pt idx="3120">
                  <c:v>2.0889580249786301</c:v>
                </c:pt>
                <c:pt idx="3121">
                  <c:v>2.0977857112884499</c:v>
                </c:pt>
                <c:pt idx="3122">
                  <c:v>2.0422990322113002</c:v>
                </c:pt>
                <c:pt idx="3123">
                  <c:v>2.1000518798828098</c:v>
                </c:pt>
                <c:pt idx="3124">
                  <c:v>2.0694711208343501</c:v>
                </c:pt>
                <c:pt idx="3125">
                  <c:v>2.00808548927307</c:v>
                </c:pt>
                <c:pt idx="3126">
                  <c:v>2.04197001457214</c:v>
                </c:pt>
                <c:pt idx="3127">
                  <c:v>2.0185520648956299</c:v>
                </c:pt>
                <c:pt idx="3128">
                  <c:v>2.0196511745452801</c:v>
                </c:pt>
                <c:pt idx="3129">
                  <c:v>1.98663973808288</c:v>
                </c:pt>
                <c:pt idx="3130">
                  <c:v>1.9918673038482599</c:v>
                </c:pt>
                <c:pt idx="3131">
                  <c:v>2.0363676548004102</c:v>
                </c:pt>
                <c:pt idx="3132">
                  <c:v>2.0122072696685702</c:v>
                </c:pt>
                <c:pt idx="3133">
                  <c:v>2.0231480598449698</c:v>
                </c:pt>
                <c:pt idx="3134">
                  <c:v>2.0288898944854701</c:v>
                </c:pt>
                <c:pt idx="3135">
                  <c:v>2.11806869506835</c:v>
                </c:pt>
                <c:pt idx="3136">
                  <c:v>2.08758068084716</c:v>
                </c:pt>
                <c:pt idx="3137">
                  <c:v>2.0825352668762198</c:v>
                </c:pt>
                <c:pt idx="3138">
                  <c:v>2.1644756793975799</c:v>
                </c:pt>
                <c:pt idx="3139">
                  <c:v>2.18207812309265</c:v>
                </c:pt>
                <c:pt idx="3140">
                  <c:v>2.0770456790924001</c:v>
                </c:pt>
                <c:pt idx="3141">
                  <c:v>2.0549392700195299</c:v>
                </c:pt>
                <c:pt idx="3142">
                  <c:v>2.0547018051147399</c:v>
                </c:pt>
                <c:pt idx="3143">
                  <c:v>2.01457619667053</c:v>
                </c:pt>
                <c:pt idx="3144">
                  <c:v>2.04741978645324</c:v>
                </c:pt>
                <c:pt idx="3145">
                  <c:v>2.0394508838653498</c:v>
                </c:pt>
                <c:pt idx="3146">
                  <c:v>2.1035809516906698</c:v>
                </c:pt>
                <c:pt idx="3147">
                  <c:v>2.0682785511016801</c:v>
                </c:pt>
                <c:pt idx="3148">
                  <c:v>2.09102010726928</c:v>
                </c:pt>
                <c:pt idx="3149">
                  <c:v>1.99713695049285</c:v>
                </c:pt>
                <c:pt idx="3150">
                  <c:v>1.9988254308700499</c:v>
                </c:pt>
                <c:pt idx="3151">
                  <c:v>2.01674461364746</c:v>
                </c:pt>
                <c:pt idx="3152">
                  <c:v>2.0836048126220699</c:v>
                </c:pt>
                <c:pt idx="3153">
                  <c:v>2.1190664768218901</c:v>
                </c:pt>
                <c:pt idx="3154">
                  <c:v>2.1069295406341499</c:v>
                </c:pt>
                <c:pt idx="3155">
                  <c:v>2.0351507663726802</c:v>
                </c:pt>
                <c:pt idx="3156">
                  <c:v>2.0224375724792401</c:v>
                </c:pt>
                <c:pt idx="3157">
                  <c:v>2.08056139945983</c:v>
                </c:pt>
                <c:pt idx="3158">
                  <c:v>2.0823860168457</c:v>
                </c:pt>
                <c:pt idx="3159">
                  <c:v>2.0767261981964098</c:v>
                </c:pt>
                <c:pt idx="3160">
                  <c:v>2.0495960712432799</c:v>
                </c:pt>
                <c:pt idx="3161">
                  <c:v>2.1275379657745299</c:v>
                </c:pt>
                <c:pt idx="3162">
                  <c:v>2.02283334732055</c:v>
                </c:pt>
                <c:pt idx="3163">
                  <c:v>2.0982179641723602</c:v>
                </c:pt>
                <c:pt idx="3164">
                  <c:v>2.1242201328277499</c:v>
                </c:pt>
                <c:pt idx="3165">
                  <c:v>2.05607986450195</c:v>
                </c:pt>
                <c:pt idx="3166">
                  <c:v>2.0951459407806299</c:v>
                </c:pt>
                <c:pt idx="3167">
                  <c:v>2.0469808578491202</c:v>
                </c:pt>
                <c:pt idx="3168">
                  <c:v>2.0675773620605402</c:v>
                </c:pt>
                <c:pt idx="3169">
                  <c:v>2.08688044548034</c:v>
                </c:pt>
                <c:pt idx="3170">
                  <c:v>2.1095485687255802</c:v>
                </c:pt>
                <c:pt idx="3171">
                  <c:v>2.0948176383972101</c:v>
                </c:pt>
                <c:pt idx="3172">
                  <c:v>2.0887587070464999</c:v>
                </c:pt>
                <c:pt idx="3173">
                  <c:v>2.1120531558990399</c:v>
                </c:pt>
                <c:pt idx="3174">
                  <c:v>1.9881618022918699</c:v>
                </c:pt>
                <c:pt idx="3175">
                  <c:v>1.9757376909255899</c:v>
                </c:pt>
                <c:pt idx="3176">
                  <c:v>2.0247688293457</c:v>
                </c:pt>
                <c:pt idx="3177">
                  <c:v>2.0329320430755602</c:v>
                </c:pt>
                <c:pt idx="3178">
                  <c:v>2.03847885131835</c:v>
                </c:pt>
                <c:pt idx="3179">
                  <c:v>2.1170399188995299</c:v>
                </c:pt>
                <c:pt idx="3180">
                  <c:v>2.13198590278625</c:v>
                </c:pt>
                <c:pt idx="3181">
                  <c:v>2.07761478424072</c:v>
                </c:pt>
                <c:pt idx="3182">
                  <c:v>2.1270720958709699</c:v>
                </c:pt>
                <c:pt idx="3183">
                  <c:v>2.1604325771331698</c:v>
                </c:pt>
                <c:pt idx="3184">
                  <c:v>2.0366539955139098</c:v>
                </c:pt>
                <c:pt idx="3185">
                  <c:v>2.12478470802307</c:v>
                </c:pt>
                <c:pt idx="3186">
                  <c:v>2.1020584106445299</c:v>
                </c:pt>
                <c:pt idx="3187">
                  <c:v>2.0229494571685702</c:v>
                </c:pt>
                <c:pt idx="3188">
                  <c:v>2.0557711124420099</c:v>
                </c:pt>
                <c:pt idx="3189">
                  <c:v>2.0148594379425</c:v>
                </c:pt>
                <c:pt idx="3190">
                  <c:v>2.0589342117309499</c:v>
                </c:pt>
                <c:pt idx="3191">
                  <c:v>2.0451805591583199</c:v>
                </c:pt>
                <c:pt idx="3192">
                  <c:v>2.0126214027404701</c:v>
                </c:pt>
                <c:pt idx="3193">
                  <c:v>2.0298893451690598</c:v>
                </c:pt>
                <c:pt idx="3194">
                  <c:v>2.0168061256408598</c:v>
                </c:pt>
                <c:pt idx="3195">
                  <c:v>2.0633463859558101</c:v>
                </c:pt>
                <c:pt idx="3196">
                  <c:v>2.11101818084716</c:v>
                </c:pt>
                <c:pt idx="3197">
                  <c:v>2.02102375030517</c:v>
                </c:pt>
                <c:pt idx="3198">
                  <c:v>2.0933799743652299</c:v>
                </c:pt>
                <c:pt idx="3199">
                  <c:v>2.09846591949462</c:v>
                </c:pt>
                <c:pt idx="3200">
                  <c:v>2.0923879146575901</c:v>
                </c:pt>
                <c:pt idx="3201">
                  <c:v>2.0817577838897701</c:v>
                </c:pt>
                <c:pt idx="3202">
                  <c:v>2.1180531978607098</c:v>
                </c:pt>
                <c:pt idx="3203">
                  <c:v>2.13317441940307</c:v>
                </c:pt>
                <c:pt idx="3204">
                  <c:v>2.1416337490081698</c:v>
                </c:pt>
                <c:pt idx="3205">
                  <c:v>2.10937023162841</c:v>
                </c:pt>
                <c:pt idx="3206">
                  <c:v>2.1230444908142001</c:v>
                </c:pt>
                <c:pt idx="3207">
                  <c:v>2.1165623664855899</c:v>
                </c:pt>
                <c:pt idx="3208">
                  <c:v>2.1654751300811701</c:v>
                </c:pt>
                <c:pt idx="3209">
                  <c:v>2.1661472320556601</c:v>
                </c:pt>
                <c:pt idx="3210">
                  <c:v>2.08709692955017</c:v>
                </c:pt>
                <c:pt idx="3211">
                  <c:v>2.11418557167053</c:v>
                </c:pt>
                <c:pt idx="3212">
                  <c:v>2.0821969509124698</c:v>
                </c:pt>
                <c:pt idx="3213">
                  <c:v>2.0475509166717498</c:v>
                </c:pt>
                <c:pt idx="3214">
                  <c:v>1.9921363592147801</c:v>
                </c:pt>
                <c:pt idx="3215">
                  <c:v>2.06384873390197</c:v>
                </c:pt>
                <c:pt idx="3216">
                  <c:v>2.0497751235961901</c:v>
                </c:pt>
                <c:pt idx="3217">
                  <c:v>2.0949342250823899</c:v>
                </c:pt>
                <c:pt idx="3218">
                  <c:v>2.09203624725341</c:v>
                </c:pt>
                <c:pt idx="3219">
                  <c:v>2.15850758552551</c:v>
                </c:pt>
                <c:pt idx="3220">
                  <c:v>2.08630347251892</c:v>
                </c:pt>
                <c:pt idx="3221">
                  <c:v>2.12571024894714</c:v>
                </c:pt>
                <c:pt idx="3222">
                  <c:v>2.1467700004577601</c:v>
                </c:pt>
                <c:pt idx="3223">
                  <c:v>2.2232108116149898</c:v>
                </c:pt>
                <c:pt idx="3224">
                  <c:v>2.2507369518279998</c:v>
                </c:pt>
                <c:pt idx="3225">
                  <c:v>2.2068712711334202</c:v>
                </c:pt>
                <c:pt idx="3226">
                  <c:v>2.1957728862762398</c:v>
                </c:pt>
                <c:pt idx="3227">
                  <c:v>2.1935060024261399</c:v>
                </c:pt>
                <c:pt idx="3228">
                  <c:v>2.2111334800720202</c:v>
                </c:pt>
                <c:pt idx="3229">
                  <c:v>2.1899666786193799</c:v>
                </c:pt>
                <c:pt idx="3230">
                  <c:v>2.2212529182434002</c:v>
                </c:pt>
                <c:pt idx="3231">
                  <c:v>2.1822817325592001</c:v>
                </c:pt>
                <c:pt idx="3232">
                  <c:v>2.1397912502288801</c:v>
                </c:pt>
                <c:pt idx="3233">
                  <c:v>2.1837403774261399</c:v>
                </c:pt>
                <c:pt idx="3234">
                  <c:v>2.2551670074462802</c:v>
                </c:pt>
                <c:pt idx="3235">
                  <c:v>2.1963083744049001</c:v>
                </c:pt>
                <c:pt idx="3236">
                  <c:v>2.1575276851653999</c:v>
                </c:pt>
                <c:pt idx="3237">
                  <c:v>2.1180057525634699</c:v>
                </c:pt>
                <c:pt idx="3238">
                  <c:v>2.0951299667358398</c:v>
                </c:pt>
                <c:pt idx="3239">
                  <c:v>2.1016027927398602</c:v>
                </c:pt>
                <c:pt idx="3240">
                  <c:v>2.1306061744689901</c:v>
                </c:pt>
                <c:pt idx="3241">
                  <c:v>2.0100440979003902</c:v>
                </c:pt>
                <c:pt idx="3242">
                  <c:v>2.06389164924621</c:v>
                </c:pt>
                <c:pt idx="3243">
                  <c:v>2.09842824935913</c:v>
                </c:pt>
                <c:pt idx="3244">
                  <c:v>1.9928176403045601</c:v>
                </c:pt>
                <c:pt idx="3245">
                  <c:v>2.02081251144409</c:v>
                </c:pt>
                <c:pt idx="3246">
                  <c:v>2.0488207340240399</c:v>
                </c:pt>
                <c:pt idx="3247">
                  <c:v>2.0806381702422998</c:v>
                </c:pt>
                <c:pt idx="3248">
                  <c:v>2.0603821277618399</c:v>
                </c:pt>
                <c:pt idx="3249">
                  <c:v>2.1212635040283199</c:v>
                </c:pt>
                <c:pt idx="3250">
                  <c:v>2.1090247631072998</c:v>
                </c:pt>
                <c:pt idx="3251">
                  <c:v>2.0527799129486</c:v>
                </c:pt>
                <c:pt idx="3252">
                  <c:v>2.0163476467132502</c:v>
                </c:pt>
                <c:pt idx="3253">
                  <c:v>2.0754625797271702</c:v>
                </c:pt>
                <c:pt idx="3254">
                  <c:v>2.05837845802307</c:v>
                </c:pt>
                <c:pt idx="3255">
                  <c:v>2.0789978504180899</c:v>
                </c:pt>
                <c:pt idx="3256">
                  <c:v>2.1107335090637198</c:v>
                </c:pt>
                <c:pt idx="3257">
                  <c:v>2.07364678382873</c:v>
                </c:pt>
                <c:pt idx="3258">
                  <c:v>2.13846611976623</c:v>
                </c:pt>
                <c:pt idx="3259">
                  <c:v>2.1202759742736799</c:v>
                </c:pt>
                <c:pt idx="3260">
                  <c:v>2.0713794231414702</c:v>
                </c:pt>
                <c:pt idx="3261">
                  <c:v>2.1835625171661301</c:v>
                </c:pt>
                <c:pt idx="3262">
                  <c:v>2.1518249511718701</c:v>
                </c:pt>
                <c:pt idx="3263">
                  <c:v>2.1696991920471098</c:v>
                </c:pt>
                <c:pt idx="3264">
                  <c:v>2.09937572479248</c:v>
                </c:pt>
                <c:pt idx="3265">
                  <c:v>2.1308202743530198</c:v>
                </c:pt>
                <c:pt idx="3266">
                  <c:v>2.1768877506256099</c:v>
                </c:pt>
                <c:pt idx="3267">
                  <c:v>2.1522531509399401</c:v>
                </c:pt>
                <c:pt idx="3268">
                  <c:v>2.06864285469055</c:v>
                </c:pt>
                <c:pt idx="3269">
                  <c:v>2.1376593112945499</c:v>
                </c:pt>
                <c:pt idx="3270">
                  <c:v>2.15743088722229</c:v>
                </c:pt>
                <c:pt idx="3271">
                  <c:v>2.1181266307830802</c:v>
                </c:pt>
                <c:pt idx="3272">
                  <c:v>2.1619741916656401</c:v>
                </c:pt>
                <c:pt idx="3273">
                  <c:v>2.1070518493652299</c:v>
                </c:pt>
                <c:pt idx="3274">
                  <c:v>2.12625932693481</c:v>
                </c:pt>
                <c:pt idx="3275">
                  <c:v>2.1041688919067298</c:v>
                </c:pt>
                <c:pt idx="3276">
                  <c:v>2.1403603553771902</c:v>
                </c:pt>
                <c:pt idx="3277">
                  <c:v>2.1253774166107098</c:v>
                </c:pt>
                <c:pt idx="3278">
                  <c:v>2.1553089618682799</c:v>
                </c:pt>
                <c:pt idx="3279">
                  <c:v>2.0770115852355899</c:v>
                </c:pt>
                <c:pt idx="3280">
                  <c:v>2.0992565155029199</c:v>
                </c:pt>
                <c:pt idx="3281">
                  <c:v>2.0921471118927002</c:v>
                </c:pt>
                <c:pt idx="3282">
                  <c:v>2.0808556079864502</c:v>
                </c:pt>
                <c:pt idx="3283">
                  <c:v>2.0959095954895002</c:v>
                </c:pt>
                <c:pt idx="3284">
                  <c:v>2.1215364933013898</c:v>
                </c:pt>
                <c:pt idx="3285">
                  <c:v>2.1620099544525102</c:v>
                </c:pt>
                <c:pt idx="3286">
                  <c:v>2.0937485694885201</c:v>
                </c:pt>
                <c:pt idx="3287">
                  <c:v>2.1259286403656001</c:v>
                </c:pt>
                <c:pt idx="3288">
                  <c:v>2.1750562191009499</c:v>
                </c:pt>
                <c:pt idx="3289">
                  <c:v>2.19308137893676</c:v>
                </c:pt>
                <c:pt idx="3290">
                  <c:v>2.1512598991393999</c:v>
                </c:pt>
                <c:pt idx="3291">
                  <c:v>2.1029796600341699</c:v>
                </c:pt>
                <c:pt idx="3292">
                  <c:v>2.1492009162902801</c:v>
                </c:pt>
                <c:pt idx="3293">
                  <c:v>2.1798238754272399</c:v>
                </c:pt>
                <c:pt idx="3294">
                  <c:v>2.1242938041686998</c:v>
                </c:pt>
                <c:pt idx="3295">
                  <c:v>2.0884225368499698</c:v>
                </c:pt>
                <c:pt idx="3296">
                  <c:v>2.0372562408447199</c:v>
                </c:pt>
                <c:pt idx="3297">
                  <c:v>2.0704433917999201</c:v>
                </c:pt>
                <c:pt idx="3298">
                  <c:v>2.1241986751556299</c:v>
                </c:pt>
                <c:pt idx="3299">
                  <c:v>2.1245434284210201</c:v>
                </c:pt>
                <c:pt idx="3300">
                  <c:v>2.1985313892364502</c:v>
                </c:pt>
                <c:pt idx="3301">
                  <c:v>2.2026994228363002</c:v>
                </c:pt>
                <c:pt idx="3302">
                  <c:v>2.1490838527679399</c:v>
                </c:pt>
                <c:pt idx="3303">
                  <c:v>2.2138311862945499</c:v>
                </c:pt>
                <c:pt idx="3304">
                  <c:v>2.1355271339416499</c:v>
                </c:pt>
                <c:pt idx="3305">
                  <c:v>2.1024479866027801</c:v>
                </c:pt>
                <c:pt idx="3306">
                  <c:v>2.1424446105957</c:v>
                </c:pt>
                <c:pt idx="3307">
                  <c:v>2.10253834724426</c:v>
                </c:pt>
                <c:pt idx="3308">
                  <c:v>2.2225999832153298</c:v>
                </c:pt>
                <c:pt idx="3309">
                  <c:v>2.2711818218231201</c:v>
                </c:pt>
                <c:pt idx="3310">
                  <c:v>2.2398710250854399</c:v>
                </c:pt>
                <c:pt idx="3311">
                  <c:v>2.2017338275909402</c:v>
                </c:pt>
                <c:pt idx="3312">
                  <c:v>2.1622319221496502</c:v>
                </c:pt>
                <c:pt idx="3313">
                  <c:v>2.0864295959472599</c:v>
                </c:pt>
                <c:pt idx="3314">
                  <c:v>2.09226298332214</c:v>
                </c:pt>
                <c:pt idx="3315">
                  <c:v>2.0938029289245601</c:v>
                </c:pt>
                <c:pt idx="3316">
                  <c:v>2.09390091896057</c:v>
                </c:pt>
                <c:pt idx="3317">
                  <c:v>2.0629971027374201</c:v>
                </c:pt>
                <c:pt idx="3318">
                  <c:v>2.1363079547882</c:v>
                </c:pt>
                <c:pt idx="3319">
                  <c:v>2.2538828849792401</c:v>
                </c:pt>
                <c:pt idx="3320">
                  <c:v>2.0793564319610498</c:v>
                </c:pt>
                <c:pt idx="3321">
                  <c:v>2.1031510829925502</c:v>
                </c:pt>
                <c:pt idx="3322">
                  <c:v>2.1258764266967698</c:v>
                </c:pt>
                <c:pt idx="3323">
                  <c:v>2.0917265415191602</c:v>
                </c:pt>
                <c:pt idx="3324">
                  <c:v>2.1225349903106601</c:v>
                </c:pt>
                <c:pt idx="3325">
                  <c:v>2.0417695045471098</c:v>
                </c:pt>
                <c:pt idx="3326">
                  <c:v>1.9898318052291799</c:v>
                </c:pt>
                <c:pt idx="3327">
                  <c:v>2.0243387222289999</c:v>
                </c:pt>
                <c:pt idx="3328">
                  <c:v>2.0169184207916202</c:v>
                </c:pt>
                <c:pt idx="3329">
                  <c:v>2.03171563148498</c:v>
                </c:pt>
                <c:pt idx="3330">
                  <c:v>2.0453608036041202</c:v>
                </c:pt>
                <c:pt idx="3331">
                  <c:v>1.9912239313125599</c:v>
                </c:pt>
                <c:pt idx="3332">
                  <c:v>1.9995483160018901</c:v>
                </c:pt>
                <c:pt idx="3333">
                  <c:v>1.98067915439605</c:v>
                </c:pt>
                <c:pt idx="3334">
                  <c:v>1.96345651149749</c:v>
                </c:pt>
                <c:pt idx="3335">
                  <c:v>1.9794955253601001</c:v>
                </c:pt>
                <c:pt idx="3336">
                  <c:v>1.9682476520538299</c:v>
                </c:pt>
                <c:pt idx="3337">
                  <c:v>1.9725922346115099</c:v>
                </c:pt>
                <c:pt idx="3338">
                  <c:v>1.9944775104522701</c:v>
                </c:pt>
                <c:pt idx="3339">
                  <c:v>1.93481886386871</c:v>
                </c:pt>
                <c:pt idx="3340">
                  <c:v>1.9412645101547199</c:v>
                </c:pt>
                <c:pt idx="3341">
                  <c:v>1.9783680438995299</c:v>
                </c:pt>
                <c:pt idx="3342">
                  <c:v>1.9555300474166799</c:v>
                </c:pt>
                <c:pt idx="3343">
                  <c:v>1.9479787349700901</c:v>
                </c:pt>
                <c:pt idx="3344">
                  <c:v>2.0646100044250399</c:v>
                </c:pt>
                <c:pt idx="3345">
                  <c:v>2.1037065982818599</c:v>
                </c:pt>
                <c:pt idx="3346">
                  <c:v>1.9908407926559399</c:v>
                </c:pt>
                <c:pt idx="3347">
                  <c:v>2.0094325542449898</c:v>
                </c:pt>
                <c:pt idx="3348">
                  <c:v>1.9568108320236199</c:v>
                </c:pt>
                <c:pt idx="3349">
                  <c:v>1.96826195716857</c:v>
                </c:pt>
                <c:pt idx="3350">
                  <c:v>2.0012500286102202</c:v>
                </c:pt>
                <c:pt idx="3351">
                  <c:v>2.0488798618316602</c:v>
                </c:pt>
                <c:pt idx="3352">
                  <c:v>2.0033986568450901</c:v>
                </c:pt>
                <c:pt idx="3353">
                  <c:v>2.0529186725616402</c:v>
                </c:pt>
                <c:pt idx="3354">
                  <c:v>2.0068476200103702</c:v>
                </c:pt>
                <c:pt idx="3355">
                  <c:v>2.0884733200073198</c:v>
                </c:pt>
                <c:pt idx="3356">
                  <c:v>2.0662486553192099</c:v>
                </c:pt>
                <c:pt idx="3357">
                  <c:v>2.1125710010528498</c:v>
                </c:pt>
                <c:pt idx="3358">
                  <c:v>2.1666052341461102</c:v>
                </c:pt>
                <c:pt idx="3359">
                  <c:v>2.2168161869049001</c:v>
                </c:pt>
                <c:pt idx="3360">
                  <c:v>2.1254315376281698</c:v>
                </c:pt>
                <c:pt idx="3361">
                  <c:v>2.0823068618774401</c:v>
                </c:pt>
                <c:pt idx="3362">
                  <c:v>2.0430870056152299</c:v>
                </c:pt>
                <c:pt idx="3363">
                  <c:v>2.0510444641113201</c:v>
                </c:pt>
                <c:pt idx="3364">
                  <c:v>2.01772141456604</c:v>
                </c:pt>
                <c:pt idx="3365">
                  <c:v>2.0450143814086901</c:v>
                </c:pt>
                <c:pt idx="3366">
                  <c:v>2.0502743721008301</c:v>
                </c:pt>
                <c:pt idx="3367">
                  <c:v>2.10612940788269</c:v>
                </c:pt>
                <c:pt idx="3368">
                  <c:v>2.1267719268798801</c:v>
                </c:pt>
                <c:pt idx="3369">
                  <c:v>2.1163039207458398</c:v>
                </c:pt>
                <c:pt idx="3370">
                  <c:v>2.1119997501373202</c:v>
                </c:pt>
                <c:pt idx="3371">
                  <c:v>2.1284987926483101</c:v>
                </c:pt>
                <c:pt idx="3372">
                  <c:v>2.0843913555145201</c:v>
                </c:pt>
                <c:pt idx="3373">
                  <c:v>2.0232379436492902</c:v>
                </c:pt>
                <c:pt idx="3374">
                  <c:v>2.0908019542693999</c:v>
                </c:pt>
                <c:pt idx="3375">
                  <c:v>2.0174198150634699</c:v>
                </c:pt>
                <c:pt idx="3376">
                  <c:v>2.0123741626739502</c:v>
                </c:pt>
                <c:pt idx="3377">
                  <c:v>1.9843281507492001</c:v>
                </c:pt>
                <c:pt idx="3378">
                  <c:v>2.0353426933288499</c:v>
                </c:pt>
                <c:pt idx="3379">
                  <c:v>2.0256316661834699</c:v>
                </c:pt>
                <c:pt idx="3380">
                  <c:v>2.1216983795165998</c:v>
                </c:pt>
                <c:pt idx="3381">
                  <c:v>2.1260495185852002</c:v>
                </c:pt>
                <c:pt idx="3382">
                  <c:v>2.1794960498809801</c:v>
                </c:pt>
                <c:pt idx="3383">
                  <c:v>2.1617074012756299</c:v>
                </c:pt>
                <c:pt idx="3384">
                  <c:v>2.0598480701446502</c:v>
                </c:pt>
                <c:pt idx="3385">
                  <c:v>2.1472711563110298</c:v>
                </c:pt>
                <c:pt idx="3386">
                  <c:v>2.09717369079589</c:v>
                </c:pt>
                <c:pt idx="3387">
                  <c:v>2.07110548019409</c:v>
                </c:pt>
                <c:pt idx="3388">
                  <c:v>2.1460311412811199</c:v>
                </c:pt>
                <c:pt idx="3389">
                  <c:v>2.1278939247131299</c:v>
                </c:pt>
                <c:pt idx="3390">
                  <c:v>2.0843758583068799</c:v>
                </c:pt>
                <c:pt idx="3391">
                  <c:v>2.13664627075195</c:v>
                </c:pt>
                <c:pt idx="3392">
                  <c:v>2.11696028709411</c:v>
                </c:pt>
                <c:pt idx="3393">
                  <c:v>2.1311769485473602</c:v>
                </c:pt>
                <c:pt idx="3394">
                  <c:v>2.14434742927551</c:v>
                </c:pt>
                <c:pt idx="3395">
                  <c:v>2.09408259391784</c:v>
                </c:pt>
                <c:pt idx="3396">
                  <c:v>2.1040337085723801</c:v>
                </c:pt>
                <c:pt idx="3397">
                  <c:v>2.1219410896301198</c:v>
                </c:pt>
                <c:pt idx="3398">
                  <c:v>2.0960528850555402</c:v>
                </c:pt>
                <c:pt idx="3399">
                  <c:v>2.1390497684478702</c:v>
                </c:pt>
                <c:pt idx="3400">
                  <c:v>2.21697902679443</c:v>
                </c:pt>
                <c:pt idx="3401">
                  <c:v>2.3121979236602699</c:v>
                </c:pt>
                <c:pt idx="3402">
                  <c:v>2.3154339790344198</c:v>
                </c:pt>
                <c:pt idx="3403">
                  <c:v>2.3340914249420099</c:v>
                </c:pt>
                <c:pt idx="3404">
                  <c:v>2.2653362751007</c:v>
                </c:pt>
                <c:pt idx="3405">
                  <c:v>2.2341389656066801</c:v>
                </c:pt>
                <c:pt idx="3406">
                  <c:v>2.12439966201782</c:v>
                </c:pt>
                <c:pt idx="3407">
                  <c:v>2.1957836151122998</c:v>
                </c:pt>
                <c:pt idx="3408">
                  <c:v>2.2118959426879798</c:v>
                </c:pt>
                <c:pt idx="3409">
                  <c:v>2.18239402770996</c:v>
                </c:pt>
                <c:pt idx="3410">
                  <c:v>2.26650714874267</c:v>
                </c:pt>
                <c:pt idx="3411">
                  <c:v>2.28653717041015</c:v>
                </c:pt>
                <c:pt idx="3412">
                  <c:v>2.1872103214263898</c:v>
                </c:pt>
                <c:pt idx="3413">
                  <c:v>2.25272417068481</c:v>
                </c:pt>
                <c:pt idx="3414">
                  <c:v>2.13430500030517</c:v>
                </c:pt>
                <c:pt idx="3415">
                  <c:v>2.2152121067047101</c:v>
                </c:pt>
                <c:pt idx="3416">
                  <c:v>2.2648577690124498</c:v>
                </c:pt>
                <c:pt idx="3417">
                  <c:v>2.16488409042358</c:v>
                </c:pt>
                <c:pt idx="3418">
                  <c:v>2.1724069118499698</c:v>
                </c:pt>
                <c:pt idx="3419">
                  <c:v>2.23266077041625</c:v>
                </c:pt>
                <c:pt idx="3420">
                  <c:v>2.1144876480102499</c:v>
                </c:pt>
                <c:pt idx="3421">
                  <c:v>2.0386798381805402</c:v>
                </c:pt>
                <c:pt idx="3422">
                  <c:v>2.1215565204620299</c:v>
                </c:pt>
                <c:pt idx="3423">
                  <c:v>2.0869183540344198</c:v>
                </c:pt>
                <c:pt idx="3424">
                  <c:v>2.0793993473052899</c:v>
                </c:pt>
                <c:pt idx="3425">
                  <c:v>2.09532117843627</c:v>
                </c:pt>
                <c:pt idx="3426">
                  <c:v>2.08447194099426</c:v>
                </c:pt>
                <c:pt idx="3427">
                  <c:v>2.05419445037841</c:v>
                </c:pt>
                <c:pt idx="3428">
                  <c:v>2.0739455223083398</c:v>
                </c:pt>
                <c:pt idx="3429">
                  <c:v>2.1130390167236301</c:v>
                </c:pt>
                <c:pt idx="3430">
                  <c:v>2.0497121810913002</c:v>
                </c:pt>
                <c:pt idx="3431">
                  <c:v>2.1091339588165199</c:v>
                </c:pt>
                <c:pt idx="3432">
                  <c:v>2.1148900985717698</c:v>
                </c:pt>
                <c:pt idx="3433">
                  <c:v>2.0652399063110298</c:v>
                </c:pt>
                <c:pt idx="3434">
                  <c:v>2.0551888942718501</c:v>
                </c:pt>
                <c:pt idx="3435">
                  <c:v>2.02383112907409</c:v>
                </c:pt>
                <c:pt idx="3436">
                  <c:v>2.0639662742614702</c:v>
                </c:pt>
                <c:pt idx="3437">
                  <c:v>2.1266736984252899</c:v>
                </c:pt>
                <c:pt idx="3438">
                  <c:v>2.1238257884979199</c:v>
                </c:pt>
                <c:pt idx="3439">
                  <c:v>2.1515443325042698</c:v>
                </c:pt>
                <c:pt idx="3440">
                  <c:v>2.1980419158935498</c:v>
                </c:pt>
                <c:pt idx="3441">
                  <c:v>2.0415825843811</c:v>
                </c:pt>
                <c:pt idx="3442">
                  <c:v>2.0634164810180602</c:v>
                </c:pt>
                <c:pt idx="3443">
                  <c:v>2.1203751564025799</c:v>
                </c:pt>
                <c:pt idx="3444">
                  <c:v>2.10876011848449</c:v>
                </c:pt>
                <c:pt idx="3445">
                  <c:v>2.1554260253906201</c:v>
                </c:pt>
                <c:pt idx="3446">
                  <c:v>2.1385126113891602</c:v>
                </c:pt>
                <c:pt idx="3447">
                  <c:v>2.0415997505187899</c:v>
                </c:pt>
                <c:pt idx="3448">
                  <c:v>2.0380795001983598</c:v>
                </c:pt>
                <c:pt idx="3449">
                  <c:v>2.0727665424346902</c:v>
                </c:pt>
                <c:pt idx="3450">
                  <c:v>2.0298821926116899</c:v>
                </c:pt>
                <c:pt idx="3451">
                  <c:v>2.0880763530731201</c:v>
                </c:pt>
                <c:pt idx="3452">
                  <c:v>2.0695981979370099</c:v>
                </c:pt>
                <c:pt idx="3453">
                  <c:v>2.1261110305786102</c:v>
                </c:pt>
                <c:pt idx="3454">
                  <c:v>2.1255784034728999</c:v>
                </c:pt>
                <c:pt idx="3455">
                  <c:v>2.08895516395568</c:v>
                </c:pt>
                <c:pt idx="3456">
                  <c:v>2.0879724025726301</c:v>
                </c:pt>
                <c:pt idx="3457">
                  <c:v>2.1721699237823402</c:v>
                </c:pt>
                <c:pt idx="3458">
                  <c:v>2.1164011955261199</c:v>
                </c:pt>
                <c:pt idx="3459">
                  <c:v>2.0810270309448198</c:v>
                </c:pt>
                <c:pt idx="3460">
                  <c:v>2.10317826271057</c:v>
                </c:pt>
                <c:pt idx="3461">
                  <c:v>2.04135942459106</c:v>
                </c:pt>
                <c:pt idx="3462">
                  <c:v>2.1039037704467698</c:v>
                </c:pt>
                <c:pt idx="3463">
                  <c:v>2.0640590190887398</c:v>
                </c:pt>
                <c:pt idx="3464">
                  <c:v>2.0643541812896702</c:v>
                </c:pt>
                <c:pt idx="3465">
                  <c:v>2.0247950553893999</c:v>
                </c:pt>
                <c:pt idx="3466">
                  <c:v>2.0076615810394198</c:v>
                </c:pt>
                <c:pt idx="3467">
                  <c:v>2.0608930587768501</c:v>
                </c:pt>
                <c:pt idx="3468">
                  <c:v>2.1480655670165998</c:v>
                </c:pt>
                <c:pt idx="3469">
                  <c:v>2.0586097240447998</c:v>
                </c:pt>
                <c:pt idx="3470">
                  <c:v>2.0360424518585201</c:v>
                </c:pt>
                <c:pt idx="3471">
                  <c:v>2.01600790023803</c:v>
                </c:pt>
                <c:pt idx="3472">
                  <c:v>2.05770540237426</c:v>
                </c:pt>
                <c:pt idx="3473">
                  <c:v>2.0428323745727499</c:v>
                </c:pt>
                <c:pt idx="3474">
                  <c:v>2.1204013824462802</c:v>
                </c:pt>
                <c:pt idx="3475">
                  <c:v>2.1368715763092001</c:v>
                </c:pt>
                <c:pt idx="3476">
                  <c:v>2.1049954891204798</c:v>
                </c:pt>
                <c:pt idx="3477">
                  <c:v>2.06892657279968</c:v>
                </c:pt>
                <c:pt idx="3478">
                  <c:v>2.0538029670715301</c:v>
                </c:pt>
                <c:pt idx="3479">
                  <c:v>2.0334944725036599</c:v>
                </c:pt>
                <c:pt idx="3480">
                  <c:v>2.0685029029846098</c:v>
                </c:pt>
                <c:pt idx="3481">
                  <c:v>2.0943076610565101</c:v>
                </c:pt>
                <c:pt idx="3482">
                  <c:v>2.0432865619659402</c:v>
                </c:pt>
                <c:pt idx="3483">
                  <c:v>2.0021166801452601</c:v>
                </c:pt>
                <c:pt idx="3484">
                  <c:v>2.0251317024230899</c:v>
                </c:pt>
                <c:pt idx="3485">
                  <c:v>2.0651266574859601</c:v>
                </c:pt>
                <c:pt idx="3486">
                  <c:v>2.1057231426239</c:v>
                </c:pt>
                <c:pt idx="3487">
                  <c:v>2.10254526138305</c:v>
                </c:pt>
                <c:pt idx="3488">
                  <c:v>2.0759172439575102</c:v>
                </c:pt>
                <c:pt idx="3489">
                  <c:v>2.0436253547668399</c:v>
                </c:pt>
                <c:pt idx="3490">
                  <c:v>2.0096089839935298</c:v>
                </c:pt>
                <c:pt idx="3491">
                  <c:v>2.0305631160736</c:v>
                </c:pt>
                <c:pt idx="3492">
                  <c:v>2.1084105968475302</c:v>
                </c:pt>
                <c:pt idx="3493">
                  <c:v>2.17057800292968</c:v>
                </c:pt>
                <c:pt idx="3494">
                  <c:v>2.13182044029235</c:v>
                </c:pt>
                <c:pt idx="3495">
                  <c:v>2.0645236968994101</c:v>
                </c:pt>
                <c:pt idx="3496">
                  <c:v>2.10335946083068</c:v>
                </c:pt>
                <c:pt idx="3497">
                  <c:v>2.1243538856506299</c:v>
                </c:pt>
                <c:pt idx="3498">
                  <c:v>2.0967214107513401</c:v>
                </c:pt>
                <c:pt idx="3499">
                  <c:v>2.0896213054656898</c:v>
                </c:pt>
                <c:pt idx="3500">
                  <c:v>2.1463816165924001</c:v>
                </c:pt>
                <c:pt idx="3501">
                  <c:v>2.1138556003570499</c:v>
                </c:pt>
                <c:pt idx="3502">
                  <c:v>2.1535761356353702</c:v>
                </c:pt>
                <c:pt idx="3503">
                  <c:v>2.1350467205047599</c:v>
                </c:pt>
                <c:pt idx="3504">
                  <c:v>2.1471703052520699</c:v>
                </c:pt>
                <c:pt idx="3505">
                  <c:v>2.0956625938415501</c:v>
                </c:pt>
                <c:pt idx="3506">
                  <c:v>2.1257305145263601</c:v>
                </c:pt>
                <c:pt idx="3507">
                  <c:v>2.0747385025024401</c:v>
                </c:pt>
                <c:pt idx="3508">
                  <c:v>2.1387186050414999</c:v>
                </c:pt>
                <c:pt idx="3509">
                  <c:v>2.0516774654388401</c:v>
                </c:pt>
                <c:pt idx="3510">
                  <c:v>2.0770924091339098</c:v>
                </c:pt>
                <c:pt idx="3511">
                  <c:v>2.0316789150238002</c:v>
                </c:pt>
                <c:pt idx="3512">
                  <c:v>2.0377602577209402</c:v>
                </c:pt>
                <c:pt idx="3513">
                  <c:v>2.0425496101379301</c:v>
                </c:pt>
                <c:pt idx="3514">
                  <c:v>2.0024156570434499</c:v>
                </c:pt>
                <c:pt idx="3515">
                  <c:v>2.0557971000671298</c:v>
                </c:pt>
                <c:pt idx="3516">
                  <c:v>2.0400707721710201</c:v>
                </c:pt>
                <c:pt idx="3517">
                  <c:v>2.0317010879516602</c:v>
                </c:pt>
                <c:pt idx="3518">
                  <c:v>2.0245888233184801</c:v>
                </c:pt>
                <c:pt idx="3519">
                  <c:v>2.0228796005249001</c:v>
                </c:pt>
                <c:pt idx="3520">
                  <c:v>2.0233781337738002</c:v>
                </c:pt>
                <c:pt idx="3521">
                  <c:v>1.9967139959335301</c:v>
                </c:pt>
                <c:pt idx="3522">
                  <c:v>2.0491476058959899</c:v>
                </c:pt>
                <c:pt idx="3523">
                  <c:v>2.0566391944885201</c:v>
                </c:pt>
                <c:pt idx="3524">
                  <c:v>2.0981676578521702</c:v>
                </c:pt>
                <c:pt idx="3525">
                  <c:v>2.1903951168060298</c:v>
                </c:pt>
                <c:pt idx="3526">
                  <c:v>2.0962209701538002</c:v>
                </c:pt>
                <c:pt idx="3527">
                  <c:v>2.16909480094909</c:v>
                </c:pt>
                <c:pt idx="3528">
                  <c:v>2.0812344551086399</c:v>
                </c:pt>
                <c:pt idx="3529">
                  <c:v>2.1355938911437899</c:v>
                </c:pt>
                <c:pt idx="3530">
                  <c:v>2.1293382644653298</c:v>
                </c:pt>
                <c:pt idx="3531">
                  <c:v>2.15034675598144</c:v>
                </c:pt>
                <c:pt idx="3532">
                  <c:v>2.1306824684143</c:v>
                </c:pt>
                <c:pt idx="3533">
                  <c:v>1.97553157806396</c:v>
                </c:pt>
                <c:pt idx="3534">
                  <c:v>2.005859375</c:v>
                </c:pt>
                <c:pt idx="3535">
                  <c:v>2.1042070388793901</c:v>
                </c:pt>
                <c:pt idx="3536">
                  <c:v>2.0565609931945801</c:v>
                </c:pt>
                <c:pt idx="3537">
                  <c:v>2.0946259498596098</c:v>
                </c:pt>
                <c:pt idx="3538">
                  <c:v>2.1017444133758501</c:v>
                </c:pt>
                <c:pt idx="3539">
                  <c:v>2.0904090404510498</c:v>
                </c:pt>
                <c:pt idx="3540">
                  <c:v>2.2129869461059499</c:v>
                </c:pt>
                <c:pt idx="3541">
                  <c:v>2.1163034439086901</c:v>
                </c:pt>
                <c:pt idx="3542">
                  <c:v>2.25348901748657</c:v>
                </c:pt>
                <c:pt idx="3543">
                  <c:v>2.2870409488677899</c:v>
                </c:pt>
                <c:pt idx="3544">
                  <c:v>2.1620810031890798</c:v>
                </c:pt>
                <c:pt idx="3545">
                  <c:v>2.2843127250671298</c:v>
                </c:pt>
                <c:pt idx="3546">
                  <c:v>2.2053050994872998</c:v>
                </c:pt>
                <c:pt idx="3547">
                  <c:v>2.2033705711364702</c:v>
                </c:pt>
                <c:pt idx="3548">
                  <c:v>2.1870775222778298</c:v>
                </c:pt>
                <c:pt idx="3549">
                  <c:v>2.31192421913146</c:v>
                </c:pt>
                <c:pt idx="3550">
                  <c:v>2.2008159160614</c:v>
                </c:pt>
                <c:pt idx="3551">
                  <c:v>2.2367367744445801</c:v>
                </c:pt>
                <c:pt idx="3552">
                  <c:v>2.2806644439697199</c:v>
                </c:pt>
                <c:pt idx="3553">
                  <c:v>2.3144035339355402</c:v>
                </c:pt>
                <c:pt idx="3554">
                  <c:v>2.32069587707519</c:v>
                </c:pt>
                <c:pt idx="3555">
                  <c:v>2.3455560207366899</c:v>
                </c:pt>
                <c:pt idx="3556">
                  <c:v>2.20534324645996</c:v>
                </c:pt>
                <c:pt idx="3557">
                  <c:v>2.2758030891418399</c:v>
                </c:pt>
                <c:pt idx="3558">
                  <c:v>2.2588801383972101</c:v>
                </c:pt>
                <c:pt idx="3559">
                  <c:v>2.2904291152954102</c:v>
                </c:pt>
                <c:pt idx="3560">
                  <c:v>2.2506408691406201</c:v>
                </c:pt>
                <c:pt idx="3561">
                  <c:v>2.2144346237182599</c:v>
                </c:pt>
                <c:pt idx="3562">
                  <c:v>2.20707035064697</c:v>
                </c:pt>
                <c:pt idx="3563">
                  <c:v>2.1821913719177202</c:v>
                </c:pt>
                <c:pt idx="3564">
                  <c:v>2.1286098957061701</c:v>
                </c:pt>
                <c:pt idx="3565">
                  <c:v>2.1067337989807098</c:v>
                </c:pt>
                <c:pt idx="3566">
                  <c:v>2.1197028160095202</c:v>
                </c:pt>
                <c:pt idx="3567">
                  <c:v>2.1894249916076598</c:v>
                </c:pt>
                <c:pt idx="3568">
                  <c:v>2.2202012538909899</c:v>
                </c:pt>
                <c:pt idx="3569">
                  <c:v>2.2075543403625399</c:v>
                </c:pt>
                <c:pt idx="3570">
                  <c:v>2.0742626190185498</c:v>
                </c:pt>
                <c:pt idx="3571">
                  <c:v>2.20682501792907</c:v>
                </c:pt>
                <c:pt idx="3572">
                  <c:v>2.1046984195709202</c:v>
                </c:pt>
                <c:pt idx="3573">
                  <c:v>2.0959568023681601</c:v>
                </c:pt>
                <c:pt idx="3574">
                  <c:v>2.16443419456481</c:v>
                </c:pt>
                <c:pt idx="3575">
                  <c:v>2.0494065284728999</c:v>
                </c:pt>
                <c:pt idx="3576">
                  <c:v>2.08695244789123</c:v>
                </c:pt>
                <c:pt idx="3577">
                  <c:v>2.1135544776916499</c:v>
                </c:pt>
                <c:pt idx="3578">
                  <c:v>2.10013723373413</c:v>
                </c:pt>
                <c:pt idx="3579">
                  <c:v>2.0604052543640101</c:v>
                </c:pt>
                <c:pt idx="3580">
                  <c:v>2.0722966194152801</c:v>
                </c:pt>
                <c:pt idx="3581">
                  <c:v>2.0905742645263601</c:v>
                </c:pt>
                <c:pt idx="3582">
                  <c:v>2.1005408763885498</c:v>
                </c:pt>
                <c:pt idx="3583">
                  <c:v>2.0940601825714098</c:v>
                </c:pt>
                <c:pt idx="3584">
                  <c:v>2.1206414699554399</c:v>
                </c:pt>
                <c:pt idx="3585">
                  <c:v>2.1206872463226301</c:v>
                </c:pt>
                <c:pt idx="3586">
                  <c:v>2.1711118221282901</c:v>
                </c:pt>
                <c:pt idx="3587">
                  <c:v>2.1193435192108101</c:v>
                </c:pt>
                <c:pt idx="3588">
                  <c:v>2.1571922302246</c:v>
                </c:pt>
                <c:pt idx="3589">
                  <c:v>2.0582160949707</c:v>
                </c:pt>
                <c:pt idx="3590">
                  <c:v>2.1083424091339098</c:v>
                </c:pt>
                <c:pt idx="3591">
                  <c:v>2.14325594902038</c:v>
                </c:pt>
                <c:pt idx="3592">
                  <c:v>2.0987203121185298</c:v>
                </c:pt>
                <c:pt idx="3593">
                  <c:v>2.1259391307830802</c:v>
                </c:pt>
                <c:pt idx="3594">
                  <c:v>2.1296916007995601</c:v>
                </c:pt>
                <c:pt idx="3595">
                  <c:v>2.0288527011871298</c:v>
                </c:pt>
                <c:pt idx="3596">
                  <c:v>2.0371754169464098</c:v>
                </c:pt>
                <c:pt idx="3597">
                  <c:v>2.0323705673217698</c:v>
                </c:pt>
                <c:pt idx="3598">
                  <c:v>2.1727440357208199</c:v>
                </c:pt>
                <c:pt idx="3599">
                  <c:v>2.0665159225463801</c:v>
                </c:pt>
                <c:pt idx="3600">
                  <c:v>2.0634522438049299</c:v>
                </c:pt>
                <c:pt idx="3601">
                  <c:v>2.0603945255279501</c:v>
                </c:pt>
                <c:pt idx="3602">
                  <c:v>2.0752434730529701</c:v>
                </c:pt>
                <c:pt idx="3603">
                  <c:v>2.0452177524566602</c:v>
                </c:pt>
                <c:pt idx="3604">
                  <c:v>2.03775835037231</c:v>
                </c:pt>
                <c:pt idx="3605">
                  <c:v>2.0723984241485498</c:v>
                </c:pt>
                <c:pt idx="3606">
                  <c:v>2.0683739185333199</c:v>
                </c:pt>
                <c:pt idx="3607">
                  <c:v>2.1235988140106201</c:v>
                </c:pt>
                <c:pt idx="3608">
                  <c:v>2.1104965209960902</c:v>
                </c:pt>
                <c:pt idx="3609">
                  <c:v>2.1270549297332701</c:v>
                </c:pt>
                <c:pt idx="3610">
                  <c:v>2.0750834941864</c:v>
                </c:pt>
                <c:pt idx="3611">
                  <c:v>2.0781302452087398</c:v>
                </c:pt>
                <c:pt idx="3612">
                  <c:v>2.20288062095642</c:v>
                </c:pt>
                <c:pt idx="3613">
                  <c:v>2.1657311916351301</c:v>
                </c:pt>
                <c:pt idx="3614">
                  <c:v>2.1415624618530198</c:v>
                </c:pt>
                <c:pt idx="3615">
                  <c:v>2.09170269966125</c:v>
                </c:pt>
                <c:pt idx="3616">
                  <c:v>2.09230613708496</c:v>
                </c:pt>
                <c:pt idx="3617">
                  <c:v>2.0363783836364702</c:v>
                </c:pt>
                <c:pt idx="3618">
                  <c:v>2.0536360740661599</c:v>
                </c:pt>
                <c:pt idx="3619">
                  <c:v>2.03805327415466</c:v>
                </c:pt>
                <c:pt idx="3620">
                  <c:v>2.1359295845031698</c:v>
                </c:pt>
                <c:pt idx="3621">
                  <c:v>2.05852150917053</c:v>
                </c:pt>
                <c:pt idx="3622">
                  <c:v>2.1005122661590501</c:v>
                </c:pt>
                <c:pt idx="3623">
                  <c:v>2.10117435455322</c:v>
                </c:pt>
                <c:pt idx="3624">
                  <c:v>2.0612103939056299</c:v>
                </c:pt>
                <c:pt idx="3625">
                  <c:v>2.10868120193481</c:v>
                </c:pt>
                <c:pt idx="3626">
                  <c:v>2.11764168739318</c:v>
                </c:pt>
                <c:pt idx="3627">
                  <c:v>2.0639276504516602</c:v>
                </c:pt>
                <c:pt idx="3628">
                  <c:v>2.0220036506652801</c:v>
                </c:pt>
                <c:pt idx="3629">
                  <c:v>2.11075639724731</c:v>
                </c:pt>
                <c:pt idx="3630">
                  <c:v>2.1680641174316402</c:v>
                </c:pt>
                <c:pt idx="3631">
                  <c:v>2.10692834854125</c:v>
                </c:pt>
                <c:pt idx="3632">
                  <c:v>2.1961493492126398</c:v>
                </c:pt>
                <c:pt idx="3633">
                  <c:v>2.2719635963439901</c:v>
                </c:pt>
                <c:pt idx="3634">
                  <c:v>2.1415221691131499</c:v>
                </c:pt>
                <c:pt idx="3635">
                  <c:v>2.1134083271026598</c:v>
                </c:pt>
                <c:pt idx="3636">
                  <c:v>2.1504755020141602</c:v>
                </c:pt>
                <c:pt idx="3637">
                  <c:v>2.1344733238220202</c:v>
                </c:pt>
                <c:pt idx="3638">
                  <c:v>2.1375880241393999</c:v>
                </c:pt>
                <c:pt idx="3639">
                  <c:v>2.1899449825286799</c:v>
                </c:pt>
                <c:pt idx="3640">
                  <c:v>2.1367013454437198</c:v>
                </c:pt>
                <c:pt idx="3641">
                  <c:v>2.1801254749297998</c:v>
                </c:pt>
                <c:pt idx="3642">
                  <c:v>2.18795466423034</c:v>
                </c:pt>
                <c:pt idx="3643">
                  <c:v>2.1090109348297101</c:v>
                </c:pt>
                <c:pt idx="3644">
                  <c:v>2.09974765777587</c:v>
                </c:pt>
                <c:pt idx="3645">
                  <c:v>2.0362243652343701</c:v>
                </c:pt>
                <c:pt idx="3646">
                  <c:v>2.1170072555541899</c:v>
                </c:pt>
                <c:pt idx="3647">
                  <c:v>2.2035558223724299</c:v>
                </c:pt>
                <c:pt idx="3648">
                  <c:v>2.2035264968871999</c:v>
                </c:pt>
                <c:pt idx="3649">
                  <c:v>2.1786148548126198</c:v>
                </c:pt>
                <c:pt idx="3650">
                  <c:v>2.17460942268371</c:v>
                </c:pt>
                <c:pt idx="3651">
                  <c:v>2.1884651184082</c:v>
                </c:pt>
                <c:pt idx="3652">
                  <c:v>2.1057345867156898</c:v>
                </c:pt>
                <c:pt idx="3653">
                  <c:v>2.0693798065185498</c:v>
                </c:pt>
                <c:pt idx="3654">
                  <c:v>2.1151661872863698</c:v>
                </c:pt>
                <c:pt idx="3655">
                  <c:v>2.0903029441833398</c:v>
                </c:pt>
                <c:pt idx="3656">
                  <c:v>2.09743332862854</c:v>
                </c:pt>
                <c:pt idx="3657">
                  <c:v>2.08721470832824</c:v>
                </c:pt>
                <c:pt idx="3658">
                  <c:v>2.0629742145538299</c:v>
                </c:pt>
                <c:pt idx="3659">
                  <c:v>2.0915498733520499</c:v>
                </c:pt>
                <c:pt idx="3660">
                  <c:v>2.1056935787200901</c:v>
                </c:pt>
                <c:pt idx="3661">
                  <c:v>2.08310747146606</c:v>
                </c:pt>
                <c:pt idx="3662">
                  <c:v>2.1232113838195801</c:v>
                </c:pt>
                <c:pt idx="3663">
                  <c:v>2.0423367023468</c:v>
                </c:pt>
                <c:pt idx="3664">
                  <c:v>2.0493903160095202</c:v>
                </c:pt>
                <c:pt idx="3665">
                  <c:v>2.0478017330169598</c:v>
                </c:pt>
                <c:pt idx="3666">
                  <c:v>2.0373876094818102</c:v>
                </c:pt>
                <c:pt idx="3667">
                  <c:v>2.0436012744903498</c:v>
                </c:pt>
                <c:pt idx="3668">
                  <c:v>2.0931766033172599</c:v>
                </c:pt>
                <c:pt idx="3669">
                  <c:v>2.0788910388946502</c:v>
                </c:pt>
                <c:pt idx="3670">
                  <c:v>2.1219491958618102</c:v>
                </c:pt>
                <c:pt idx="3671">
                  <c:v>2.15132236480712</c:v>
                </c:pt>
                <c:pt idx="3672">
                  <c:v>2.1577522754669101</c:v>
                </c:pt>
                <c:pt idx="3673">
                  <c:v>2.2000606060028001</c:v>
                </c:pt>
                <c:pt idx="3674">
                  <c:v>2.2504343986511199</c:v>
                </c:pt>
                <c:pt idx="3675">
                  <c:v>2.13874292373657</c:v>
                </c:pt>
                <c:pt idx="3676">
                  <c:v>2.1103503704071001</c:v>
                </c:pt>
                <c:pt idx="3677">
                  <c:v>2.13818359375</c:v>
                </c:pt>
                <c:pt idx="3678">
                  <c:v>2.1114907264709402</c:v>
                </c:pt>
                <c:pt idx="3679">
                  <c:v>2.0808289051055899</c:v>
                </c:pt>
                <c:pt idx="3680">
                  <c:v>2.14626121520996</c:v>
                </c:pt>
                <c:pt idx="3681">
                  <c:v>2.1269006729125901</c:v>
                </c:pt>
                <c:pt idx="3682">
                  <c:v>2.1304018497467001</c:v>
                </c:pt>
                <c:pt idx="3683">
                  <c:v>2.1381087303161599</c:v>
                </c:pt>
                <c:pt idx="3684">
                  <c:v>2.1900494098663299</c:v>
                </c:pt>
                <c:pt idx="3685">
                  <c:v>2.1937441825866699</c:v>
                </c:pt>
                <c:pt idx="3686">
                  <c:v>2.2143080234527499</c:v>
                </c:pt>
                <c:pt idx="3687">
                  <c:v>2.2433326244354199</c:v>
                </c:pt>
                <c:pt idx="3688">
                  <c:v>2.2364935874938898</c:v>
                </c:pt>
                <c:pt idx="3689">
                  <c:v>2.2623541355132999</c:v>
                </c:pt>
                <c:pt idx="3690">
                  <c:v>2.2337300777435298</c:v>
                </c:pt>
                <c:pt idx="3691">
                  <c:v>2.1718266010284402</c:v>
                </c:pt>
                <c:pt idx="3692">
                  <c:v>2.1087474822997998</c:v>
                </c:pt>
                <c:pt idx="3693">
                  <c:v>2.1305236816406201</c:v>
                </c:pt>
                <c:pt idx="3694">
                  <c:v>2.2120947837829501</c:v>
                </c:pt>
                <c:pt idx="3695">
                  <c:v>2.1791877746582</c:v>
                </c:pt>
                <c:pt idx="3696">
                  <c:v>2.2747826576232901</c:v>
                </c:pt>
                <c:pt idx="3697">
                  <c:v>2.2690978050231898</c:v>
                </c:pt>
                <c:pt idx="3698">
                  <c:v>2.20522880554199</c:v>
                </c:pt>
                <c:pt idx="3699">
                  <c:v>2.2449085712432799</c:v>
                </c:pt>
                <c:pt idx="3700">
                  <c:v>2.2529428005218501</c:v>
                </c:pt>
                <c:pt idx="3701">
                  <c:v>2.2622265815734801</c:v>
                </c:pt>
                <c:pt idx="3702">
                  <c:v>2.2281632423400799</c:v>
                </c:pt>
                <c:pt idx="3703">
                  <c:v>2.2232310771942099</c:v>
                </c:pt>
                <c:pt idx="3704">
                  <c:v>2.2482395172119101</c:v>
                </c:pt>
                <c:pt idx="3705">
                  <c:v>2.16049003601074</c:v>
                </c:pt>
                <c:pt idx="3706">
                  <c:v>2.1847860813140798</c:v>
                </c:pt>
                <c:pt idx="3707">
                  <c:v>2.2158529758453298</c:v>
                </c:pt>
                <c:pt idx="3708">
                  <c:v>2.18628478050231</c:v>
                </c:pt>
                <c:pt idx="3709">
                  <c:v>2.1781706809997501</c:v>
                </c:pt>
                <c:pt idx="3710">
                  <c:v>2.1760272979736301</c:v>
                </c:pt>
                <c:pt idx="3711">
                  <c:v>2.2236356735229399</c:v>
                </c:pt>
                <c:pt idx="3712">
                  <c:v>2.2252304553985498</c:v>
                </c:pt>
                <c:pt idx="3713">
                  <c:v>2.1898841857910099</c:v>
                </c:pt>
                <c:pt idx="3714">
                  <c:v>2.2480688095092698</c:v>
                </c:pt>
                <c:pt idx="3715">
                  <c:v>2.20579886436462</c:v>
                </c:pt>
                <c:pt idx="3716">
                  <c:v>2.1279618740081698</c:v>
                </c:pt>
                <c:pt idx="3717">
                  <c:v>2.15967845916748</c:v>
                </c:pt>
                <c:pt idx="3718">
                  <c:v>2.1371614933013898</c:v>
                </c:pt>
                <c:pt idx="3719">
                  <c:v>2.1314334869384699</c:v>
                </c:pt>
                <c:pt idx="3720">
                  <c:v>2.1709136962890598</c:v>
                </c:pt>
                <c:pt idx="3721">
                  <c:v>2.1962149143218901</c:v>
                </c:pt>
                <c:pt idx="3722">
                  <c:v>2.26691222190856</c:v>
                </c:pt>
                <c:pt idx="3723">
                  <c:v>2.31570243835449</c:v>
                </c:pt>
                <c:pt idx="3724">
                  <c:v>2.3219735622406001</c:v>
                </c:pt>
                <c:pt idx="3725">
                  <c:v>2.2842750549316402</c:v>
                </c:pt>
                <c:pt idx="3726">
                  <c:v>2.2759301662445002</c:v>
                </c:pt>
                <c:pt idx="3727">
                  <c:v>2.3309185504913299</c:v>
                </c:pt>
                <c:pt idx="3728">
                  <c:v>2.3605535030364901</c:v>
                </c:pt>
                <c:pt idx="3729">
                  <c:v>2.2583343982696502</c:v>
                </c:pt>
                <c:pt idx="3730">
                  <c:v>2.1894607543945299</c:v>
                </c:pt>
                <c:pt idx="3731">
                  <c:v>2.2813084125518799</c:v>
                </c:pt>
                <c:pt idx="3732">
                  <c:v>2.2746789455413801</c:v>
                </c:pt>
                <c:pt idx="3733">
                  <c:v>2.2297658920288002</c:v>
                </c:pt>
                <c:pt idx="3734">
                  <c:v>2.3170969486236501</c:v>
                </c:pt>
                <c:pt idx="3735">
                  <c:v>2.3411579132079998</c:v>
                </c:pt>
                <c:pt idx="3736">
                  <c:v>2.3111431598663299</c:v>
                </c:pt>
                <c:pt idx="3737">
                  <c:v>2.2944669723510698</c:v>
                </c:pt>
                <c:pt idx="3738">
                  <c:v>2.2229342460632302</c:v>
                </c:pt>
                <c:pt idx="3739">
                  <c:v>2.1581041812896702</c:v>
                </c:pt>
                <c:pt idx="3740">
                  <c:v>2.2502343654632502</c:v>
                </c:pt>
                <c:pt idx="3741">
                  <c:v>2.1739115715026802</c:v>
                </c:pt>
                <c:pt idx="3742">
                  <c:v>2.1201477050781201</c:v>
                </c:pt>
                <c:pt idx="3743">
                  <c:v>2.1060826778411799</c:v>
                </c:pt>
                <c:pt idx="3744">
                  <c:v>2.0795474052429199</c:v>
                </c:pt>
                <c:pt idx="3745">
                  <c:v>2.05919289588928</c:v>
                </c:pt>
                <c:pt idx="3746">
                  <c:v>2.0813136100768999</c:v>
                </c:pt>
                <c:pt idx="3747">
                  <c:v>2.04288625717163</c:v>
                </c:pt>
                <c:pt idx="3748">
                  <c:v>2.0442299842834402</c:v>
                </c:pt>
                <c:pt idx="3749">
                  <c:v>2.1461489200592001</c:v>
                </c:pt>
                <c:pt idx="3750">
                  <c:v>2.2974507808685298</c:v>
                </c:pt>
                <c:pt idx="3751">
                  <c:v>2.1619772911071702</c:v>
                </c:pt>
                <c:pt idx="3752">
                  <c:v>2.1857204437255802</c:v>
                </c:pt>
                <c:pt idx="3753">
                  <c:v>2.1595604419708199</c:v>
                </c:pt>
                <c:pt idx="3754">
                  <c:v>2.1231431961059499</c:v>
                </c:pt>
                <c:pt idx="3755">
                  <c:v>2.0658092498779199</c:v>
                </c:pt>
                <c:pt idx="3756">
                  <c:v>2.0793662071228001</c:v>
                </c:pt>
                <c:pt idx="3757">
                  <c:v>2.1232941150665199</c:v>
                </c:pt>
                <c:pt idx="3758">
                  <c:v>2.0807976722717201</c:v>
                </c:pt>
                <c:pt idx="3759">
                  <c:v>2.1155693531036301</c:v>
                </c:pt>
                <c:pt idx="3760">
                  <c:v>2.1441612243652299</c:v>
                </c:pt>
                <c:pt idx="3761">
                  <c:v>2.1413214206695499</c:v>
                </c:pt>
                <c:pt idx="3762">
                  <c:v>2.1627399921417201</c:v>
                </c:pt>
                <c:pt idx="3763">
                  <c:v>2.1415586471557599</c:v>
                </c:pt>
                <c:pt idx="3764">
                  <c:v>2.08685874938964</c:v>
                </c:pt>
                <c:pt idx="3765">
                  <c:v>2.1180868148803702</c:v>
                </c:pt>
                <c:pt idx="3766">
                  <c:v>2.1789474487304599</c:v>
                </c:pt>
                <c:pt idx="3767">
                  <c:v>2.1900167465209899</c:v>
                </c:pt>
                <c:pt idx="3768">
                  <c:v>2.1222941875457701</c:v>
                </c:pt>
                <c:pt idx="3769">
                  <c:v>2.1413936614990199</c:v>
                </c:pt>
                <c:pt idx="3770">
                  <c:v>2.17387747764587</c:v>
                </c:pt>
                <c:pt idx="3771">
                  <c:v>2.1937720775604199</c:v>
                </c:pt>
                <c:pt idx="3772">
                  <c:v>2.1463425159454301</c:v>
                </c:pt>
                <c:pt idx="3773">
                  <c:v>2.1825931072235099</c:v>
                </c:pt>
                <c:pt idx="3774">
                  <c:v>2.24179935455322</c:v>
                </c:pt>
                <c:pt idx="3775">
                  <c:v>2.2294945716857901</c:v>
                </c:pt>
                <c:pt idx="3776">
                  <c:v>2.2628984451293901</c:v>
                </c:pt>
                <c:pt idx="3777">
                  <c:v>2.30220127105712</c:v>
                </c:pt>
                <c:pt idx="3778">
                  <c:v>2.1779208183288499</c:v>
                </c:pt>
                <c:pt idx="3779">
                  <c:v>2.2306210994720401</c:v>
                </c:pt>
                <c:pt idx="3780">
                  <c:v>2.2690737247467001</c:v>
                </c:pt>
                <c:pt idx="3781">
                  <c:v>2.2818090915679901</c:v>
                </c:pt>
                <c:pt idx="3782">
                  <c:v>2.2395763397216699</c:v>
                </c:pt>
                <c:pt idx="3783">
                  <c:v>2.3043503761291499</c:v>
                </c:pt>
                <c:pt idx="3784">
                  <c:v>2.2426278591156001</c:v>
                </c:pt>
                <c:pt idx="3785">
                  <c:v>2.2253069877624498</c:v>
                </c:pt>
                <c:pt idx="3786">
                  <c:v>2.3486030101776101</c:v>
                </c:pt>
                <c:pt idx="3787">
                  <c:v>2.2867653369903498</c:v>
                </c:pt>
                <c:pt idx="3788">
                  <c:v>2.2848768234252899</c:v>
                </c:pt>
                <c:pt idx="3789">
                  <c:v>2.2024114131927401</c:v>
                </c:pt>
                <c:pt idx="3790">
                  <c:v>2.2007756233215301</c:v>
                </c:pt>
                <c:pt idx="3791">
                  <c:v>2.2752199172973602</c:v>
                </c:pt>
                <c:pt idx="3792">
                  <c:v>2.16663193702697</c:v>
                </c:pt>
                <c:pt idx="3793">
                  <c:v>2.13976621627807</c:v>
                </c:pt>
                <c:pt idx="3794">
                  <c:v>2.23111772537231</c:v>
                </c:pt>
                <c:pt idx="3795">
                  <c:v>2.2184500694274898</c:v>
                </c:pt>
                <c:pt idx="3796">
                  <c:v>2.2663257122039702</c:v>
                </c:pt>
                <c:pt idx="3797">
                  <c:v>2.1879277229309002</c:v>
                </c:pt>
                <c:pt idx="3798">
                  <c:v>2.1625304222106898</c:v>
                </c:pt>
                <c:pt idx="3799">
                  <c:v>2.2345049381256099</c:v>
                </c:pt>
                <c:pt idx="3800">
                  <c:v>2.2117345333099299</c:v>
                </c:pt>
                <c:pt idx="3801">
                  <c:v>2.2418088912963801</c:v>
                </c:pt>
                <c:pt idx="3802">
                  <c:v>2.15047955513</c:v>
                </c:pt>
                <c:pt idx="3803">
                  <c:v>2.1984016895294101</c:v>
                </c:pt>
                <c:pt idx="3804">
                  <c:v>2.1552236080169598</c:v>
                </c:pt>
                <c:pt idx="3805">
                  <c:v>2.2501776218414302</c:v>
                </c:pt>
                <c:pt idx="3806">
                  <c:v>2.2143380641937198</c:v>
                </c:pt>
                <c:pt idx="3807">
                  <c:v>2.1341753005981401</c:v>
                </c:pt>
                <c:pt idx="3808">
                  <c:v>2.1765563488006499</c:v>
                </c:pt>
                <c:pt idx="3809">
                  <c:v>2.1528432369232098</c:v>
                </c:pt>
                <c:pt idx="3810">
                  <c:v>2.1650295257568302</c:v>
                </c:pt>
                <c:pt idx="3811">
                  <c:v>2.2749156951904199</c:v>
                </c:pt>
                <c:pt idx="3812">
                  <c:v>2.2680406570434499</c:v>
                </c:pt>
                <c:pt idx="3813">
                  <c:v>2.2194306850433301</c:v>
                </c:pt>
                <c:pt idx="3814">
                  <c:v>2.1861040592193599</c:v>
                </c:pt>
                <c:pt idx="3815">
                  <c:v>2.1988549232482901</c:v>
                </c:pt>
                <c:pt idx="3816">
                  <c:v>2.1216557025909402</c:v>
                </c:pt>
                <c:pt idx="3817">
                  <c:v>2.1977849006652801</c:v>
                </c:pt>
                <c:pt idx="3818">
                  <c:v>2.1213107109069802</c:v>
                </c:pt>
                <c:pt idx="3819">
                  <c:v>2.0564949512481601</c:v>
                </c:pt>
                <c:pt idx="3820">
                  <c:v>2.07993483543396</c:v>
                </c:pt>
                <c:pt idx="3821">
                  <c:v>2.1373009681701598</c:v>
                </c:pt>
                <c:pt idx="3822">
                  <c:v>2.19404864311218</c:v>
                </c:pt>
                <c:pt idx="3823">
                  <c:v>2.20965528488159</c:v>
                </c:pt>
                <c:pt idx="3824">
                  <c:v>2.20721435546875</c:v>
                </c:pt>
                <c:pt idx="3825">
                  <c:v>2.2028768062591499</c:v>
                </c:pt>
                <c:pt idx="3826">
                  <c:v>2.1640219688415501</c:v>
                </c:pt>
                <c:pt idx="3827">
                  <c:v>2.1067361831664999</c:v>
                </c:pt>
                <c:pt idx="3828">
                  <c:v>2.16961240768432</c:v>
                </c:pt>
                <c:pt idx="3829">
                  <c:v>2.14404892921447</c:v>
                </c:pt>
                <c:pt idx="3830">
                  <c:v>2.1578891277313201</c:v>
                </c:pt>
                <c:pt idx="3831">
                  <c:v>2.1406793594360298</c:v>
                </c:pt>
                <c:pt idx="3832">
                  <c:v>2.1212604045867902</c:v>
                </c:pt>
                <c:pt idx="3833">
                  <c:v>2.1431081295013401</c:v>
                </c:pt>
                <c:pt idx="3834">
                  <c:v>2.11683917045593</c:v>
                </c:pt>
                <c:pt idx="3835">
                  <c:v>2.1072723865509002</c:v>
                </c:pt>
                <c:pt idx="3836">
                  <c:v>2.0804898738861</c:v>
                </c:pt>
                <c:pt idx="3837">
                  <c:v>2.1485035419464098</c:v>
                </c:pt>
                <c:pt idx="3838">
                  <c:v>2.1980595588684002</c:v>
                </c:pt>
                <c:pt idx="3839">
                  <c:v>2.1810543537139799</c:v>
                </c:pt>
                <c:pt idx="3840">
                  <c:v>2.2520678043365399</c:v>
                </c:pt>
                <c:pt idx="3841">
                  <c:v>2.2805261611938401</c:v>
                </c:pt>
                <c:pt idx="3842">
                  <c:v>2.2987596988677899</c:v>
                </c:pt>
                <c:pt idx="3843">
                  <c:v>2.33373928070068</c:v>
                </c:pt>
                <c:pt idx="3844">
                  <c:v>2.2810716629028298</c:v>
                </c:pt>
                <c:pt idx="3845">
                  <c:v>2.23756647109985</c:v>
                </c:pt>
                <c:pt idx="3846">
                  <c:v>2.1592221260070801</c:v>
                </c:pt>
                <c:pt idx="3847">
                  <c:v>2.1851320266723602</c:v>
                </c:pt>
                <c:pt idx="3848">
                  <c:v>2.16634774208068</c:v>
                </c:pt>
                <c:pt idx="3849">
                  <c:v>2.1754260063171298</c:v>
                </c:pt>
                <c:pt idx="3850">
                  <c:v>2.1522874832153298</c:v>
                </c:pt>
                <c:pt idx="3851">
                  <c:v>2.2317872047424299</c:v>
                </c:pt>
                <c:pt idx="3852">
                  <c:v>2.2832577228546098</c:v>
                </c:pt>
                <c:pt idx="3853">
                  <c:v>2.2799491882324201</c:v>
                </c:pt>
                <c:pt idx="3854">
                  <c:v>2.1672236919403001</c:v>
                </c:pt>
                <c:pt idx="3855">
                  <c:v>2.2595691680908199</c:v>
                </c:pt>
                <c:pt idx="3856">
                  <c:v>2.2142858505249001</c:v>
                </c:pt>
                <c:pt idx="3857">
                  <c:v>2.2883331775665199</c:v>
                </c:pt>
                <c:pt idx="3858">
                  <c:v>2.18694567680358</c:v>
                </c:pt>
                <c:pt idx="3859">
                  <c:v>2.2257010936736998</c:v>
                </c:pt>
                <c:pt idx="3860">
                  <c:v>2.2287013530731201</c:v>
                </c:pt>
                <c:pt idx="3861">
                  <c:v>2.12309265136718</c:v>
                </c:pt>
                <c:pt idx="3862">
                  <c:v>2.1331121921539302</c:v>
                </c:pt>
                <c:pt idx="3863">
                  <c:v>2.1201860904693599</c:v>
                </c:pt>
                <c:pt idx="3864">
                  <c:v>2.1742675304412802</c:v>
                </c:pt>
                <c:pt idx="3865">
                  <c:v>2.2925395965576101</c:v>
                </c:pt>
                <c:pt idx="3866">
                  <c:v>2.2183520793914702</c:v>
                </c:pt>
                <c:pt idx="3867">
                  <c:v>2.3770837783813401</c:v>
                </c:pt>
                <c:pt idx="3868">
                  <c:v>2.3350372314453098</c:v>
                </c:pt>
                <c:pt idx="3869">
                  <c:v>2.38421630859375</c:v>
                </c:pt>
                <c:pt idx="3870">
                  <c:v>2.2760765552520699</c:v>
                </c:pt>
                <c:pt idx="3871">
                  <c:v>2.2645344734191801</c:v>
                </c:pt>
                <c:pt idx="3872">
                  <c:v>2.3121638298034601</c:v>
                </c:pt>
                <c:pt idx="3873">
                  <c:v>2.2175364494323699</c:v>
                </c:pt>
                <c:pt idx="3874">
                  <c:v>2.2878060340881299</c:v>
                </c:pt>
                <c:pt idx="3875">
                  <c:v>2.29506492614746</c:v>
                </c:pt>
                <c:pt idx="3876">
                  <c:v>2.2455780506134002</c:v>
                </c:pt>
                <c:pt idx="3877">
                  <c:v>2.22362804412841</c:v>
                </c:pt>
                <c:pt idx="3878">
                  <c:v>2.25475001335144</c:v>
                </c:pt>
                <c:pt idx="3879">
                  <c:v>2.1831371784210201</c:v>
                </c:pt>
                <c:pt idx="3880">
                  <c:v>2.1798675060272199</c:v>
                </c:pt>
                <c:pt idx="3881">
                  <c:v>2.2180311679839999</c:v>
                </c:pt>
                <c:pt idx="3882">
                  <c:v>2.2018189430236799</c:v>
                </c:pt>
                <c:pt idx="3883">
                  <c:v>2.2162816524505602</c:v>
                </c:pt>
                <c:pt idx="3884">
                  <c:v>2.1692724227905198</c:v>
                </c:pt>
                <c:pt idx="3885">
                  <c:v>2.2483816146850502</c:v>
                </c:pt>
                <c:pt idx="3886">
                  <c:v>2.14827108383178</c:v>
                </c:pt>
                <c:pt idx="3887">
                  <c:v>2.17097640037536</c:v>
                </c:pt>
                <c:pt idx="3888">
                  <c:v>2.2376463413238499</c:v>
                </c:pt>
                <c:pt idx="3889">
                  <c:v>2.2977046966552699</c:v>
                </c:pt>
                <c:pt idx="3890">
                  <c:v>2.2873108386993399</c:v>
                </c:pt>
                <c:pt idx="3891">
                  <c:v>2.21821761131286</c:v>
                </c:pt>
                <c:pt idx="3892">
                  <c:v>2.1957437992095898</c:v>
                </c:pt>
                <c:pt idx="3893">
                  <c:v>2.1899886131286599</c:v>
                </c:pt>
                <c:pt idx="3894">
                  <c:v>2.1619088649749698</c:v>
                </c:pt>
                <c:pt idx="3895">
                  <c:v>2.2280900478363002</c:v>
                </c:pt>
                <c:pt idx="3896">
                  <c:v>2.3052544593811</c:v>
                </c:pt>
                <c:pt idx="3897">
                  <c:v>2.1900947093963601</c:v>
                </c:pt>
                <c:pt idx="3898">
                  <c:v>2.1488051414489702</c:v>
                </c:pt>
                <c:pt idx="3899">
                  <c:v>2.15191221237182</c:v>
                </c:pt>
                <c:pt idx="3900">
                  <c:v>2.2293934822082502</c:v>
                </c:pt>
                <c:pt idx="3901">
                  <c:v>2.2978057861328098</c:v>
                </c:pt>
                <c:pt idx="3902">
                  <c:v>2.22535824775695</c:v>
                </c:pt>
                <c:pt idx="3903">
                  <c:v>2.1936366558074898</c:v>
                </c:pt>
                <c:pt idx="3904">
                  <c:v>2.21353983879089</c:v>
                </c:pt>
                <c:pt idx="3905">
                  <c:v>2.2007346153259202</c:v>
                </c:pt>
                <c:pt idx="3906">
                  <c:v>2.2420766353607098</c:v>
                </c:pt>
                <c:pt idx="3907">
                  <c:v>2.2401928901672301</c:v>
                </c:pt>
                <c:pt idx="3908">
                  <c:v>2.26706862449646</c:v>
                </c:pt>
                <c:pt idx="3909">
                  <c:v>2.3471319675445499</c:v>
                </c:pt>
                <c:pt idx="3910">
                  <c:v>2.29197025299072</c:v>
                </c:pt>
                <c:pt idx="3911">
                  <c:v>2.21938157081604</c:v>
                </c:pt>
                <c:pt idx="3912">
                  <c:v>2.2843129634857098</c:v>
                </c:pt>
                <c:pt idx="3913">
                  <c:v>2.2556092739105198</c:v>
                </c:pt>
                <c:pt idx="3914">
                  <c:v>2.26358771324157</c:v>
                </c:pt>
                <c:pt idx="3915">
                  <c:v>2.1876378059387198</c:v>
                </c:pt>
                <c:pt idx="3916">
                  <c:v>2.1888587474822998</c:v>
                </c:pt>
                <c:pt idx="3917">
                  <c:v>2.13315606117248</c:v>
                </c:pt>
                <c:pt idx="3918">
                  <c:v>2.2144577503204301</c:v>
                </c:pt>
                <c:pt idx="3919">
                  <c:v>2.2113347053527801</c:v>
                </c:pt>
                <c:pt idx="3920">
                  <c:v>2.2032058238983101</c:v>
                </c:pt>
                <c:pt idx="3921">
                  <c:v>2.2508738040924001</c:v>
                </c:pt>
                <c:pt idx="3922">
                  <c:v>2.1734490394592201</c:v>
                </c:pt>
                <c:pt idx="3923">
                  <c:v>2.1319370269775302</c:v>
                </c:pt>
                <c:pt idx="3924">
                  <c:v>2.1565809249877899</c:v>
                </c:pt>
                <c:pt idx="3925">
                  <c:v>2.2012073993682799</c:v>
                </c:pt>
                <c:pt idx="3926">
                  <c:v>2.1898565292358398</c:v>
                </c:pt>
                <c:pt idx="3927">
                  <c:v>2.2352409362792902</c:v>
                </c:pt>
                <c:pt idx="3928">
                  <c:v>2.2121527194976802</c:v>
                </c:pt>
                <c:pt idx="3929">
                  <c:v>2.1476154327392498</c:v>
                </c:pt>
                <c:pt idx="3930">
                  <c:v>2.10348343849182</c:v>
                </c:pt>
                <c:pt idx="3931">
                  <c:v>2.19683408737182</c:v>
                </c:pt>
                <c:pt idx="3932">
                  <c:v>2.2298617362975999</c:v>
                </c:pt>
                <c:pt idx="3933">
                  <c:v>2.2149469852447501</c:v>
                </c:pt>
                <c:pt idx="3934">
                  <c:v>2.2134618759155198</c:v>
                </c:pt>
                <c:pt idx="3935">
                  <c:v>2.19426989555358</c:v>
                </c:pt>
                <c:pt idx="3936">
                  <c:v>2.1755330562591499</c:v>
                </c:pt>
                <c:pt idx="3937">
                  <c:v>2.20669388771057</c:v>
                </c:pt>
                <c:pt idx="3938">
                  <c:v>2.1904876232147199</c:v>
                </c:pt>
                <c:pt idx="3939">
                  <c:v>2.17149806022644</c:v>
                </c:pt>
                <c:pt idx="3940">
                  <c:v>2.1737363338470401</c:v>
                </c:pt>
                <c:pt idx="3941">
                  <c:v>2.201016664505</c:v>
                </c:pt>
                <c:pt idx="3942">
                  <c:v>2.17025542259216</c:v>
                </c:pt>
                <c:pt idx="3943">
                  <c:v>2.1815655231475799</c:v>
                </c:pt>
                <c:pt idx="3944">
                  <c:v>2.1904501914978001</c:v>
                </c:pt>
                <c:pt idx="3945">
                  <c:v>2.15599012374877</c:v>
                </c:pt>
                <c:pt idx="3946">
                  <c:v>2.1897416114807098</c:v>
                </c:pt>
                <c:pt idx="3947">
                  <c:v>2.2456319332122798</c:v>
                </c:pt>
                <c:pt idx="3948">
                  <c:v>2.2279212474822998</c:v>
                </c:pt>
                <c:pt idx="3949">
                  <c:v>2.1590371131896902</c:v>
                </c:pt>
                <c:pt idx="3950">
                  <c:v>2.1132829189300502</c:v>
                </c:pt>
                <c:pt idx="3951">
                  <c:v>2.12979984283447</c:v>
                </c:pt>
                <c:pt idx="3952">
                  <c:v>2.12745904922485</c:v>
                </c:pt>
                <c:pt idx="3953">
                  <c:v>2.1502804756164502</c:v>
                </c:pt>
                <c:pt idx="3954">
                  <c:v>2.1164484024047798</c:v>
                </c:pt>
                <c:pt idx="3955">
                  <c:v>2.1784281730651802</c:v>
                </c:pt>
                <c:pt idx="3956">
                  <c:v>2.26326203346252</c:v>
                </c:pt>
                <c:pt idx="3957">
                  <c:v>2.2350366115570002</c:v>
                </c:pt>
                <c:pt idx="3958">
                  <c:v>2.2804789543151802</c:v>
                </c:pt>
                <c:pt idx="3959">
                  <c:v>2.2067074775695801</c:v>
                </c:pt>
                <c:pt idx="3960">
                  <c:v>2.1864483356475799</c:v>
                </c:pt>
                <c:pt idx="3961">
                  <c:v>2.24477219581604</c:v>
                </c:pt>
                <c:pt idx="3962">
                  <c:v>2.2434594631195002</c:v>
                </c:pt>
                <c:pt idx="3963">
                  <c:v>2.2197024822235099</c:v>
                </c:pt>
                <c:pt idx="3964">
                  <c:v>2.2251281738281201</c:v>
                </c:pt>
                <c:pt idx="3965">
                  <c:v>2.1531379222869802</c:v>
                </c:pt>
                <c:pt idx="3966">
                  <c:v>2.1990151405334402</c:v>
                </c:pt>
                <c:pt idx="3967">
                  <c:v>2.1609027385711599</c:v>
                </c:pt>
                <c:pt idx="3968">
                  <c:v>2.19464015960693</c:v>
                </c:pt>
                <c:pt idx="3969">
                  <c:v>2.1489620208740199</c:v>
                </c:pt>
                <c:pt idx="3970">
                  <c:v>2.2545032501220699</c:v>
                </c:pt>
                <c:pt idx="3971">
                  <c:v>2.1258513927459699</c:v>
                </c:pt>
                <c:pt idx="3972">
                  <c:v>2.10505843162536</c:v>
                </c:pt>
                <c:pt idx="3973">
                  <c:v>2.11779284477233</c:v>
                </c:pt>
                <c:pt idx="3974">
                  <c:v>2.1272156238555899</c:v>
                </c:pt>
                <c:pt idx="3975">
                  <c:v>2.2552411556243799</c:v>
                </c:pt>
                <c:pt idx="3976">
                  <c:v>2.2068994045257502</c:v>
                </c:pt>
                <c:pt idx="3977">
                  <c:v>2.1457715034484801</c:v>
                </c:pt>
                <c:pt idx="3978">
                  <c:v>2.1326978206634499</c:v>
                </c:pt>
                <c:pt idx="3979">
                  <c:v>2.1803805828094398</c:v>
                </c:pt>
                <c:pt idx="3980">
                  <c:v>2.1755292415618799</c:v>
                </c:pt>
                <c:pt idx="3981">
                  <c:v>2.1740639209747301</c:v>
                </c:pt>
                <c:pt idx="3982">
                  <c:v>2.1193649768829301</c:v>
                </c:pt>
                <c:pt idx="3983">
                  <c:v>2.1384694576263401</c:v>
                </c:pt>
                <c:pt idx="3984">
                  <c:v>2.1776578426361</c:v>
                </c:pt>
                <c:pt idx="3985">
                  <c:v>2.21038365364074</c:v>
                </c:pt>
                <c:pt idx="3986">
                  <c:v>2.1827898025512602</c:v>
                </c:pt>
                <c:pt idx="3987">
                  <c:v>2.1445569992065399</c:v>
                </c:pt>
                <c:pt idx="3988">
                  <c:v>2.1615455150604199</c:v>
                </c:pt>
                <c:pt idx="3989">
                  <c:v>2.1353738307952801</c:v>
                </c:pt>
                <c:pt idx="3990">
                  <c:v>2.2292797565460201</c:v>
                </c:pt>
                <c:pt idx="3991">
                  <c:v>2.1989817619323699</c:v>
                </c:pt>
                <c:pt idx="3992">
                  <c:v>2.10373759269714</c:v>
                </c:pt>
                <c:pt idx="3993">
                  <c:v>2.1459162235260001</c:v>
                </c:pt>
                <c:pt idx="3994">
                  <c:v>2.1407110691070499</c:v>
                </c:pt>
                <c:pt idx="3995">
                  <c:v>2.18743395805358</c:v>
                </c:pt>
                <c:pt idx="3996">
                  <c:v>2.2064187526702801</c:v>
                </c:pt>
                <c:pt idx="3997">
                  <c:v>2.2031776905059801</c:v>
                </c:pt>
                <c:pt idx="3998">
                  <c:v>2.21065950393676</c:v>
                </c:pt>
                <c:pt idx="3999">
                  <c:v>2.2111907005310001</c:v>
                </c:pt>
                <c:pt idx="4000">
                  <c:v>2.1601805686950599</c:v>
                </c:pt>
                <c:pt idx="4001">
                  <c:v>2.1429746150970401</c:v>
                </c:pt>
                <c:pt idx="4002">
                  <c:v>2.2030949592590301</c:v>
                </c:pt>
                <c:pt idx="4003">
                  <c:v>2.1248605251312198</c:v>
                </c:pt>
                <c:pt idx="4004">
                  <c:v>2.1230661869049001</c:v>
                </c:pt>
                <c:pt idx="4005">
                  <c:v>2.1978552341461102</c:v>
                </c:pt>
                <c:pt idx="4006">
                  <c:v>2.20335364341735</c:v>
                </c:pt>
                <c:pt idx="4007">
                  <c:v>2.1571462154388401</c:v>
                </c:pt>
                <c:pt idx="4008">
                  <c:v>2.1641221046447701</c:v>
                </c:pt>
                <c:pt idx="4009">
                  <c:v>2.0946590900421098</c:v>
                </c:pt>
                <c:pt idx="4010">
                  <c:v>2.1612558364868102</c:v>
                </c:pt>
                <c:pt idx="4011">
                  <c:v>2.0763735771179199</c:v>
                </c:pt>
                <c:pt idx="4012">
                  <c:v>2.1286234855651802</c:v>
                </c:pt>
                <c:pt idx="4013">
                  <c:v>2.1345839500427202</c:v>
                </c:pt>
                <c:pt idx="4014">
                  <c:v>2.0927932262420601</c:v>
                </c:pt>
                <c:pt idx="4015">
                  <c:v>2.1548056602478001</c:v>
                </c:pt>
                <c:pt idx="4016">
                  <c:v>2.1777205467224099</c:v>
                </c:pt>
                <c:pt idx="4017">
                  <c:v>2.1191701889038002</c:v>
                </c:pt>
                <c:pt idx="4018">
                  <c:v>2.1976952552795401</c:v>
                </c:pt>
                <c:pt idx="4019">
                  <c:v>2.1999957561492902</c:v>
                </c:pt>
                <c:pt idx="4020">
                  <c:v>2.1614959239959699</c:v>
                </c:pt>
                <c:pt idx="4021">
                  <c:v>2.11419653892517</c:v>
                </c:pt>
                <c:pt idx="4022">
                  <c:v>2.1052289009094198</c:v>
                </c:pt>
                <c:pt idx="4023">
                  <c:v>2.1026091575622501</c:v>
                </c:pt>
                <c:pt idx="4024">
                  <c:v>2.09444856643676</c:v>
                </c:pt>
                <c:pt idx="4025">
                  <c:v>2.0704810619354199</c:v>
                </c:pt>
                <c:pt idx="4026">
                  <c:v>2.1131885051727202</c:v>
                </c:pt>
                <c:pt idx="4027">
                  <c:v>2.1040785312652499</c:v>
                </c:pt>
                <c:pt idx="4028">
                  <c:v>2.0829942226409899</c:v>
                </c:pt>
                <c:pt idx="4029">
                  <c:v>2.1257548332214302</c:v>
                </c:pt>
                <c:pt idx="4030">
                  <c:v>2.2051801681518501</c:v>
                </c:pt>
                <c:pt idx="4031">
                  <c:v>2.2888779640197701</c:v>
                </c:pt>
                <c:pt idx="4032">
                  <c:v>2.3930397033691402</c:v>
                </c:pt>
                <c:pt idx="4033">
                  <c:v>2.2944550514221098</c:v>
                </c:pt>
                <c:pt idx="4034">
                  <c:v>2.2719728946685702</c:v>
                </c:pt>
                <c:pt idx="4035">
                  <c:v>2.2563276290893501</c:v>
                </c:pt>
                <c:pt idx="4036">
                  <c:v>2.1832206249236998</c:v>
                </c:pt>
                <c:pt idx="4037">
                  <c:v>2.1026360988616899</c:v>
                </c:pt>
                <c:pt idx="4038">
                  <c:v>2.1910645961761399</c:v>
                </c:pt>
                <c:pt idx="4039">
                  <c:v>2.1526451110839799</c:v>
                </c:pt>
                <c:pt idx="4040">
                  <c:v>2.1853275299072199</c:v>
                </c:pt>
                <c:pt idx="4041">
                  <c:v>2.21069884300231</c:v>
                </c:pt>
                <c:pt idx="4042">
                  <c:v>2.1947209835052401</c:v>
                </c:pt>
                <c:pt idx="4043">
                  <c:v>2.2563436031341499</c:v>
                </c:pt>
                <c:pt idx="4044">
                  <c:v>2.15957307815551</c:v>
                </c:pt>
                <c:pt idx="4045">
                  <c:v>2.15575003623962</c:v>
                </c:pt>
                <c:pt idx="4046">
                  <c:v>2.13052177429199</c:v>
                </c:pt>
                <c:pt idx="4047">
                  <c:v>2.0890135765075599</c:v>
                </c:pt>
                <c:pt idx="4048">
                  <c:v>2.11633944511413</c:v>
                </c:pt>
                <c:pt idx="4049">
                  <c:v>2.12868928909301</c:v>
                </c:pt>
                <c:pt idx="4050">
                  <c:v>2.1581895351409899</c:v>
                </c:pt>
                <c:pt idx="4051">
                  <c:v>2.0857763290405198</c:v>
                </c:pt>
                <c:pt idx="4052">
                  <c:v>2.0997953414916899</c:v>
                </c:pt>
                <c:pt idx="4053">
                  <c:v>2.2213761806488002</c:v>
                </c:pt>
                <c:pt idx="4054">
                  <c:v>2.1438171863555899</c:v>
                </c:pt>
                <c:pt idx="4055">
                  <c:v>2.1806001663207999</c:v>
                </c:pt>
                <c:pt idx="4056">
                  <c:v>2.2006363868713299</c:v>
                </c:pt>
                <c:pt idx="4057">
                  <c:v>2.14677786827087</c:v>
                </c:pt>
                <c:pt idx="4058">
                  <c:v>2.10748243331909</c:v>
                </c:pt>
                <c:pt idx="4059">
                  <c:v>2.1625599861145002</c:v>
                </c:pt>
                <c:pt idx="4060">
                  <c:v>2.2002077102661102</c:v>
                </c:pt>
                <c:pt idx="4061">
                  <c:v>2.1897110939025799</c:v>
                </c:pt>
                <c:pt idx="4062">
                  <c:v>2.1946065425872798</c:v>
                </c:pt>
                <c:pt idx="4063">
                  <c:v>2.1637411117553702</c:v>
                </c:pt>
                <c:pt idx="4064">
                  <c:v>2.2155587673187198</c:v>
                </c:pt>
                <c:pt idx="4065">
                  <c:v>2.1738018989562899</c:v>
                </c:pt>
                <c:pt idx="4066">
                  <c:v>2.2880516052246</c:v>
                </c:pt>
                <c:pt idx="4067">
                  <c:v>2.3265187740325901</c:v>
                </c:pt>
                <c:pt idx="4068">
                  <c:v>2.30454421043396</c:v>
                </c:pt>
                <c:pt idx="4069">
                  <c:v>2.30786108970642</c:v>
                </c:pt>
                <c:pt idx="4070">
                  <c:v>2.3375215530395499</c:v>
                </c:pt>
                <c:pt idx="4071">
                  <c:v>2.31588387489318</c:v>
                </c:pt>
                <c:pt idx="4072">
                  <c:v>2.2027401924133301</c:v>
                </c:pt>
                <c:pt idx="4073">
                  <c:v>2.2725338935852002</c:v>
                </c:pt>
                <c:pt idx="4074">
                  <c:v>2.1956827640533398</c:v>
                </c:pt>
                <c:pt idx="4075">
                  <c:v>2.1371572017669598</c:v>
                </c:pt>
                <c:pt idx="4076">
                  <c:v>2.1546466350555402</c:v>
                </c:pt>
                <c:pt idx="4077">
                  <c:v>2.1882793903350799</c:v>
                </c:pt>
                <c:pt idx="4078">
                  <c:v>2.1624608039855899</c:v>
                </c:pt>
                <c:pt idx="4079">
                  <c:v>2.2044250965118399</c:v>
                </c:pt>
                <c:pt idx="4080">
                  <c:v>2.31224060058593</c:v>
                </c:pt>
                <c:pt idx="4081">
                  <c:v>2.3471362590789702</c:v>
                </c:pt>
                <c:pt idx="4082">
                  <c:v>2.2693963050842201</c:v>
                </c:pt>
                <c:pt idx="4083">
                  <c:v>2.23091721534729</c:v>
                </c:pt>
                <c:pt idx="4084">
                  <c:v>2.2887668609619101</c:v>
                </c:pt>
                <c:pt idx="4085">
                  <c:v>2.2645406723022399</c:v>
                </c:pt>
                <c:pt idx="4086">
                  <c:v>2.2378027439117401</c:v>
                </c:pt>
                <c:pt idx="4087">
                  <c:v>2.2216248512268</c:v>
                </c:pt>
                <c:pt idx="4088">
                  <c:v>2.1614105701446502</c:v>
                </c:pt>
                <c:pt idx="4089">
                  <c:v>2.1340558528900102</c:v>
                </c:pt>
                <c:pt idx="4090">
                  <c:v>2.16851735115051</c:v>
                </c:pt>
                <c:pt idx="4091">
                  <c:v>2.1838934421539302</c:v>
                </c:pt>
                <c:pt idx="4092">
                  <c:v>2.1514213085174498</c:v>
                </c:pt>
                <c:pt idx="4093">
                  <c:v>2.11826419830322</c:v>
                </c:pt>
                <c:pt idx="4094">
                  <c:v>2.1577739715576101</c:v>
                </c:pt>
                <c:pt idx="4095">
                  <c:v>2.1920359134674001</c:v>
                </c:pt>
                <c:pt idx="4096">
                  <c:v>2.1490211486816402</c:v>
                </c:pt>
                <c:pt idx="4097">
                  <c:v>2.18101501464843</c:v>
                </c:pt>
                <c:pt idx="4098">
                  <c:v>2.15621018409729</c:v>
                </c:pt>
                <c:pt idx="4099">
                  <c:v>2.1474900245666499</c:v>
                </c:pt>
                <c:pt idx="4100">
                  <c:v>2.2021281719207701</c:v>
                </c:pt>
                <c:pt idx="4101">
                  <c:v>2.1393942832946702</c:v>
                </c:pt>
                <c:pt idx="4102">
                  <c:v>2.1233990192413299</c:v>
                </c:pt>
                <c:pt idx="4103">
                  <c:v>2.1297481060028001</c:v>
                </c:pt>
                <c:pt idx="4104">
                  <c:v>2.1282041072845401</c:v>
                </c:pt>
                <c:pt idx="4105">
                  <c:v>2.1451458930969198</c:v>
                </c:pt>
                <c:pt idx="4106">
                  <c:v>2.18845391273498</c:v>
                </c:pt>
                <c:pt idx="4107">
                  <c:v>2.2511246204376198</c:v>
                </c:pt>
                <c:pt idx="4108">
                  <c:v>2.1441476345062198</c:v>
                </c:pt>
                <c:pt idx="4109">
                  <c:v>2.2164673805236799</c:v>
                </c:pt>
                <c:pt idx="4110">
                  <c:v>2.1344804763793901</c:v>
                </c:pt>
                <c:pt idx="4111">
                  <c:v>2.1335098743438698</c:v>
                </c:pt>
                <c:pt idx="4112">
                  <c:v>2.1602337360382</c:v>
                </c:pt>
                <c:pt idx="4113">
                  <c:v>2.1182401180267298</c:v>
                </c:pt>
                <c:pt idx="4114">
                  <c:v>2.0901846885681099</c:v>
                </c:pt>
                <c:pt idx="4115">
                  <c:v>2.0816078186035099</c:v>
                </c:pt>
                <c:pt idx="4116">
                  <c:v>2.1525018215179399</c:v>
                </c:pt>
                <c:pt idx="4117">
                  <c:v>2.1696176528930602</c:v>
                </c:pt>
                <c:pt idx="4118">
                  <c:v>2.1117677688598602</c:v>
                </c:pt>
                <c:pt idx="4119">
                  <c:v>2.1196429729461599</c:v>
                </c:pt>
                <c:pt idx="4120">
                  <c:v>2.2107570171356201</c:v>
                </c:pt>
                <c:pt idx="4121">
                  <c:v>2.1634819507598801</c:v>
                </c:pt>
                <c:pt idx="4122">
                  <c:v>2.1323812007903999</c:v>
                </c:pt>
                <c:pt idx="4123">
                  <c:v>2.1647598743438698</c:v>
                </c:pt>
                <c:pt idx="4124">
                  <c:v>2.1383087635040199</c:v>
                </c:pt>
                <c:pt idx="4125">
                  <c:v>2.1460585594177202</c:v>
                </c:pt>
                <c:pt idx="4126">
                  <c:v>2.1761984825134202</c:v>
                </c:pt>
                <c:pt idx="4127">
                  <c:v>2.2589240074157702</c:v>
                </c:pt>
                <c:pt idx="4128">
                  <c:v>2.2174217700958199</c:v>
                </c:pt>
                <c:pt idx="4129">
                  <c:v>2.21780061721801</c:v>
                </c:pt>
                <c:pt idx="4130">
                  <c:v>2.1838920116424498</c:v>
                </c:pt>
                <c:pt idx="4131">
                  <c:v>2.21998715400695</c:v>
                </c:pt>
                <c:pt idx="4132">
                  <c:v>2.2471661567687899</c:v>
                </c:pt>
                <c:pt idx="4133">
                  <c:v>2.1987776756286599</c:v>
                </c:pt>
                <c:pt idx="4134">
                  <c:v>2.1637556552886901</c:v>
                </c:pt>
                <c:pt idx="4135">
                  <c:v>2.19355273246765</c:v>
                </c:pt>
                <c:pt idx="4136">
                  <c:v>2.18982505798339</c:v>
                </c:pt>
                <c:pt idx="4137">
                  <c:v>2.1745650768279998</c:v>
                </c:pt>
                <c:pt idx="4138">
                  <c:v>2.2095532417297301</c:v>
                </c:pt>
                <c:pt idx="4139">
                  <c:v>2.2309501171111998</c:v>
                </c:pt>
                <c:pt idx="4140">
                  <c:v>2.2469799518585201</c:v>
                </c:pt>
                <c:pt idx="4141">
                  <c:v>2.28240442276</c:v>
                </c:pt>
                <c:pt idx="4142">
                  <c:v>2.21493172645568</c:v>
                </c:pt>
                <c:pt idx="4143">
                  <c:v>2.2011647224426198</c:v>
                </c:pt>
                <c:pt idx="4144">
                  <c:v>2.1768839359283398</c:v>
                </c:pt>
                <c:pt idx="4145">
                  <c:v>2.1968190670013401</c:v>
                </c:pt>
                <c:pt idx="4146">
                  <c:v>2.2071354389190598</c:v>
                </c:pt>
                <c:pt idx="4147">
                  <c:v>2.2203521728515598</c:v>
                </c:pt>
                <c:pt idx="4148">
                  <c:v>2.2092745304107599</c:v>
                </c:pt>
                <c:pt idx="4149">
                  <c:v>2.2280752658843901</c:v>
                </c:pt>
                <c:pt idx="4150">
                  <c:v>2.2047493457794101</c:v>
                </c:pt>
                <c:pt idx="4151">
                  <c:v>2.2504696846008301</c:v>
                </c:pt>
                <c:pt idx="4152">
                  <c:v>2.3683581352233798</c:v>
                </c:pt>
                <c:pt idx="4153">
                  <c:v>2.3060679435729901</c:v>
                </c:pt>
                <c:pt idx="4154">
                  <c:v>2.3758265972137398</c:v>
                </c:pt>
                <c:pt idx="4155">
                  <c:v>2.3341040611267001</c:v>
                </c:pt>
                <c:pt idx="4156">
                  <c:v>2.2865233421325599</c:v>
                </c:pt>
                <c:pt idx="4157">
                  <c:v>2.2520892620086599</c:v>
                </c:pt>
                <c:pt idx="4158">
                  <c:v>2.2450294494628902</c:v>
                </c:pt>
                <c:pt idx="4159">
                  <c:v>2.31376647949218</c:v>
                </c:pt>
                <c:pt idx="4160">
                  <c:v>2.3253540992736799</c:v>
                </c:pt>
                <c:pt idx="4161">
                  <c:v>2.41660404205322</c:v>
                </c:pt>
                <c:pt idx="4162">
                  <c:v>2.31692171096801</c:v>
                </c:pt>
                <c:pt idx="4163">
                  <c:v>2.2961685657501198</c:v>
                </c:pt>
                <c:pt idx="4164">
                  <c:v>2.3374924659728999</c:v>
                </c:pt>
                <c:pt idx="4165">
                  <c:v>2.29203796386718</c:v>
                </c:pt>
                <c:pt idx="4166">
                  <c:v>2.2888236045837398</c:v>
                </c:pt>
                <c:pt idx="4167">
                  <c:v>2.23354148864746</c:v>
                </c:pt>
                <c:pt idx="4168">
                  <c:v>2.2551867961883501</c:v>
                </c:pt>
                <c:pt idx="4169">
                  <c:v>2.2834711074829102</c:v>
                </c:pt>
                <c:pt idx="4170">
                  <c:v>2.2673637866973801</c:v>
                </c:pt>
                <c:pt idx="4171">
                  <c:v>2.2250902652740399</c:v>
                </c:pt>
                <c:pt idx="4172">
                  <c:v>2.3095502853393501</c:v>
                </c:pt>
                <c:pt idx="4173">
                  <c:v>2.2592353820800701</c:v>
                </c:pt>
                <c:pt idx="4174">
                  <c:v>2.2092659473419101</c:v>
                </c:pt>
                <c:pt idx="4175">
                  <c:v>2.2339518070220898</c:v>
                </c:pt>
                <c:pt idx="4176">
                  <c:v>2.22253346443176</c:v>
                </c:pt>
                <c:pt idx="4177">
                  <c:v>2.26906991004943</c:v>
                </c:pt>
                <c:pt idx="4178">
                  <c:v>2.2455484867095898</c:v>
                </c:pt>
                <c:pt idx="4179">
                  <c:v>2.1629533767700102</c:v>
                </c:pt>
                <c:pt idx="4180">
                  <c:v>2.3257794380187899</c:v>
                </c:pt>
                <c:pt idx="4181">
                  <c:v>2.3017537593841499</c:v>
                </c:pt>
                <c:pt idx="4182">
                  <c:v>2.3039333820343</c:v>
                </c:pt>
                <c:pt idx="4183">
                  <c:v>2.3316028118133501</c:v>
                </c:pt>
                <c:pt idx="4184">
                  <c:v>2.304931640625</c:v>
                </c:pt>
                <c:pt idx="4185">
                  <c:v>2.3111166954040501</c:v>
                </c:pt>
                <c:pt idx="4186">
                  <c:v>2.2906212806701598</c:v>
                </c:pt>
                <c:pt idx="4187">
                  <c:v>2.39242267608642</c:v>
                </c:pt>
                <c:pt idx="4188">
                  <c:v>2.36598467826843</c:v>
                </c:pt>
                <c:pt idx="4189">
                  <c:v>2.3462564945220898</c:v>
                </c:pt>
                <c:pt idx="4190">
                  <c:v>2.3411574363708398</c:v>
                </c:pt>
                <c:pt idx="4191">
                  <c:v>2.3940868377685498</c:v>
                </c:pt>
                <c:pt idx="4192">
                  <c:v>2.4027016162872301</c:v>
                </c:pt>
                <c:pt idx="4193">
                  <c:v>2.3454575538635201</c:v>
                </c:pt>
                <c:pt idx="4194">
                  <c:v>2.37312507629394</c:v>
                </c:pt>
                <c:pt idx="4195">
                  <c:v>2.43226099014282</c:v>
                </c:pt>
                <c:pt idx="4196">
                  <c:v>2.33706474304199</c:v>
                </c:pt>
                <c:pt idx="4197">
                  <c:v>2.3381474018096902</c:v>
                </c:pt>
                <c:pt idx="4198">
                  <c:v>2.4462244510650599</c:v>
                </c:pt>
                <c:pt idx="4199">
                  <c:v>2.3661105632781898</c:v>
                </c:pt>
                <c:pt idx="4200">
                  <c:v>2.2865333557128902</c:v>
                </c:pt>
                <c:pt idx="4201">
                  <c:v>2.34372735023498</c:v>
                </c:pt>
                <c:pt idx="4202">
                  <c:v>2.3883194923400799</c:v>
                </c:pt>
                <c:pt idx="4203">
                  <c:v>2.3485369682311998</c:v>
                </c:pt>
                <c:pt idx="4204">
                  <c:v>2.41375732421875</c:v>
                </c:pt>
                <c:pt idx="4205">
                  <c:v>2.4006533622741699</c:v>
                </c:pt>
                <c:pt idx="4206">
                  <c:v>2.3746740818023602</c:v>
                </c:pt>
                <c:pt idx="4207">
                  <c:v>2.4688336849212602</c:v>
                </c:pt>
                <c:pt idx="4208">
                  <c:v>2.42528843879699</c:v>
                </c:pt>
                <c:pt idx="4209">
                  <c:v>2.3579537868499698</c:v>
                </c:pt>
                <c:pt idx="4210">
                  <c:v>2.4089970588684002</c:v>
                </c:pt>
                <c:pt idx="4211">
                  <c:v>2.3330757617950399</c:v>
                </c:pt>
                <c:pt idx="4212">
                  <c:v>2.3882601261138898</c:v>
                </c:pt>
                <c:pt idx="4213">
                  <c:v>2.3260717391967698</c:v>
                </c:pt>
                <c:pt idx="4214">
                  <c:v>2.4068851470947199</c:v>
                </c:pt>
                <c:pt idx="4215">
                  <c:v>2.4588596820831299</c:v>
                </c:pt>
                <c:pt idx="4216">
                  <c:v>2.3884468078613201</c:v>
                </c:pt>
                <c:pt idx="4217">
                  <c:v>2.2671246528625399</c:v>
                </c:pt>
                <c:pt idx="4218">
                  <c:v>2.2945959568023602</c:v>
                </c:pt>
                <c:pt idx="4219">
                  <c:v>2.3076930046081499</c:v>
                </c:pt>
                <c:pt idx="4220">
                  <c:v>2.3331811428070002</c:v>
                </c:pt>
                <c:pt idx="4221">
                  <c:v>2.29917860031127</c:v>
                </c:pt>
                <c:pt idx="4222">
                  <c:v>2.2841885089874201</c:v>
                </c:pt>
                <c:pt idx="4223">
                  <c:v>2.3085634708404501</c:v>
                </c:pt>
                <c:pt idx="4224">
                  <c:v>2.2691161632537802</c:v>
                </c:pt>
                <c:pt idx="4225">
                  <c:v>2.2970609664916899</c:v>
                </c:pt>
                <c:pt idx="4226">
                  <c:v>2.28737068176269</c:v>
                </c:pt>
                <c:pt idx="4227">
                  <c:v>2.2415714263915998</c:v>
                </c:pt>
                <c:pt idx="4228">
                  <c:v>2.3052632808685298</c:v>
                </c:pt>
                <c:pt idx="4229">
                  <c:v>2.2093431949615399</c:v>
                </c:pt>
                <c:pt idx="4230">
                  <c:v>2.2910683155059801</c:v>
                </c:pt>
                <c:pt idx="4231">
                  <c:v>2.3022899627685498</c:v>
                </c:pt>
                <c:pt idx="4232">
                  <c:v>2.3119211196899401</c:v>
                </c:pt>
                <c:pt idx="4233">
                  <c:v>2.3334870338439901</c:v>
                </c:pt>
                <c:pt idx="4234">
                  <c:v>2.2626783847808798</c:v>
                </c:pt>
                <c:pt idx="4235">
                  <c:v>2.2561364173889098</c:v>
                </c:pt>
                <c:pt idx="4236">
                  <c:v>2.2191717624664302</c:v>
                </c:pt>
                <c:pt idx="4237">
                  <c:v>2.2531602382659899</c:v>
                </c:pt>
                <c:pt idx="4238">
                  <c:v>2.28722643852233</c:v>
                </c:pt>
                <c:pt idx="4239">
                  <c:v>2.3347027301788299</c:v>
                </c:pt>
                <c:pt idx="4240">
                  <c:v>2.3541369438171298</c:v>
                </c:pt>
                <c:pt idx="4241">
                  <c:v>2.3640785217285099</c:v>
                </c:pt>
                <c:pt idx="4242">
                  <c:v>2.29893445968627</c:v>
                </c:pt>
                <c:pt idx="4243">
                  <c:v>2.3029105663299498</c:v>
                </c:pt>
                <c:pt idx="4244">
                  <c:v>2.2995471954345699</c:v>
                </c:pt>
                <c:pt idx="4245">
                  <c:v>2.24559426307678</c:v>
                </c:pt>
                <c:pt idx="4246">
                  <c:v>2.2998154163360498</c:v>
                </c:pt>
                <c:pt idx="4247">
                  <c:v>2.3050677776336599</c:v>
                </c:pt>
                <c:pt idx="4248">
                  <c:v>2.3280930519103999</c:v>
                </c:pt>
                <c:pt idx="4249">
                  <c:v>2.34070372581481</c:v>
                </c:pt>
                <c:pt idx="4250">
                  <c:v>2.2500073909759499</c:v>
                </c:pt>
                <c:pt idx="4251">
                  <c:v>2.2758412361145002</c:v>
                </c:pt>
                <c:pt idx="4252">
                  <c:v>2.26278471946716</c:v>
                </c:pt>
                <c:pt idx="4253">
                  <c:v>2.2666714191436701</c:v>
                </c:pt>
                <c:pt idx="4254">
                  <c:v>2.2606275081634499</c:v>
                </c:pt>
                <c:pt idx="4255">
                  <c:v>2.2545583248138401</c:v>
                </c:pt>
                <c:pt idx="4256">
                  <c:v>2.2600140571594198</c:v>
                </c:pt>
                <c:pt idx="4257">
                  <c:v>2.23830890655517</c:v>
                </c:pt>
                <c:pt idx="4258">
                  <c:v>2.28426766395568</c:v>
                </c:pt>
                <c:pt idx="4259">
                  <c:v>2.3040144443511901</c:v>
                </c:pt>
                <c:pt idx="4260">
                  <c:v>2.2837884426116899</c:v>
                </c:pt>
                <c:pt idx="4261">
                  <c:v>2.25729775428771</c:v>
                </c:pt>
                <c:pt idx="4262">
                  <c:v>2.2707605361938401</c:v>
                </c:pt>
                <c:pt idx="4263">
                  <c:v>2.2406954765319802</c:v>
                </c:pt>
                <c:pt idx="4264">
                  <c:v>2.25854420661926</c:v>
                </c:pt>
                <c:pt idx="4265">
                  <c:v>2.2840371131896902</c:v>
                </c:pt>
                <c:pt idx="4266">
                  <c:v>2.2402036190032901</c:v>
                </c:pt>
                <c:pt idx="4267">
                  <c:v>2.34722399711608</c:v>
                </c:pt>
                <c:pt idx="4268">
                  <c:v>2.2788224220275799</c:v>
                </c:pt>
                <c:pt idx="4269">
                  <c:v>2.23626685142517</c:v>
                </c:pt>
                <c:pt idx="4270">
                  <c:v>2.3668081760406401</c:v>
                </c:pt>
                <c:pt idx="4271">
                  <c:v>2.3191366195678702</c:v>
                </c:pt>
                <c:pt idx="4272">
                  <c:v>2.3432030677795401</c:v>
                </c:pt>
                <c:pt idx="4273">
                  <c:v>2.2645072937011701</c:v>
                </c:pt>
                <c:pt idx="4274">
                  <c:v>2.2046775817871</c:v>
                </c:pt>
                <c:pt idx="4275">
                  <c:v>2.3459050655364901</c:v>
                </c:pt>
                <c:pt idx="4276">
                  <c:v>2.2655882835388099</c:v>
                </c:pt>
                <c:pt idx="4277">
                  <c:v>2.2848644256591699</c:v>
                </c:pt>
                <c:pt idx="4278">
                  <c:v>2.34880447387695</c:v>
                </c:pt>
                <c:pt idx="4279">
                  <c:v>2.39783763885498</c:v>
                </c:pt>
                <c:pt idx="4280">
                  <c:v>2.36425352096557</c:v>
                </c:pt>
                <c:pt idx="4281">
                  <c:v>2.3672301769256499</c:v>
                </c:pt>
                <c:pt idx="4282">
                  <c:v>2.37291264533996</c:v>
                </c:pt>
                <c:pt idx="4283">
                  <c:v>2.39713311195373</c:v>
                </c:pt>
                <c:pt idx="4284">
                  <c:v>2.2861034870147701</c:v>
                </c:pt>
                <c:pt idx="4285">
                  <c:v>2.27712750434875</c:v>
                </c:pt>
                <c:pt idx="4286">
                  <c:v>2.26292753219604</c:v>
                </c:pt>
                <c:pt idx="4287">
                  <c:v>2.27243947982788</c:v>
                </c:pt>
                <c:pt idx="4288">
                  <c:v>2.3334105014800999</c:v>
                </c:pt>
                <c:pt idx="4289">
                  <c:v>2.3258926868438698</c:v>
                </c:pt>
                <c:pt idx="4290">
                  <c:v>2.2494828701019198</c:v>
                </c:pt>
                <c:pt idx="4291">
                  <c:v>2.25854468345642</c:v>
                </c:pt>
                <c:pt idx="4292">
                  <c:v>2.2915232181549001</c:v>
                </c:pt>
                <c:pt idx="4293">
                  <c:v>2.31068611145019</c:v>
                </c:pt>
                <c:pt idx="4294">
                  <c:v>2.3822722434997501</c:v>
                </c:pt>
                <c:pt idx="4295">
                  <c:v>2.3297843933105402</c:v>
                </c:pt>
                <c:pt idx="4296">
                  <c:v>2.3277831077575599</c:v>
                </c:pt>
                <c:pt idx="4297">
                  <c:v>2.3334786891937198</c:v>
                </c:pt>
                <c:pt idx="4298">
                  <c:v>2.2937731742858798</c:v>
                </c:pt>
                <c:pt idx="4299">
                  <c:v>2.3219940662384002</c:v>
                </c:pt>
                <c:pt idx="4300">
                  <c:v>2.3036520481109601</c:v>
                </c:pt>
                <c:pt idx="4301">
                  <c:v>2.2785086631774898</c:v>
                </c:pt>
                <c:pt idx="4302">
                  <c:v>2.3063936233520499</c:v>
                </c:pt>
                <c:pt idx="4303">
                  <c:v>2.27689003944396</c:v>
                </c:pt>
                <c:pt idx="4304">
                  <c:v>2.24967908859252</c:v>
                </c:pt>
                <c:pt idx="4305">
                  <c:v>2.2741780281066801</c:v>
                </c:pt>
                <c:pt idx="4306">
                  <c:v>2.3021981716156001</c:v>
                </c:pt>
                <c:pt idx="4307">
                  <c:v>2.2590560913085902</c:v>
                </c:pt>
                <c:pt idx="4308">
                  <c:v>2.2825579643249498</c:v>
                </c:pt>
                <c:pt idx="4309">
                  <c:v>2.2897274494171098</c:v>
                </c:pt>
                <c:pt idx="4310">
                  <c:v>2.3470568656921298</c:v>
                </c:pt>
                <c:pt idx="4311">
                  <c:v>2.3655428886413499</c:v>
                </c:pt>
                <c:pt idx="4312">
                  <c:v>2.2393038272857599</c:v>
                </c:pt>
                <c:pt idx="4313">
                  <c:v>2.32653737068176</c:v>
                </c:pt>
                <c:pt idx="4314">
                  <c:v>2.2587194442749001</c:v>
                </c:pt>
                <c:pt idx="4315">
                  <c:v>2.3460810184478702</c:v>
                </c:pt>
                <c:pt idx="4316">
                  <c:v>2.40198302268981</c:v>
                </c:pt>
                <c:pt idx="4317">
                  <c:v>2.2920236587524401</c:v>
                </c:pt>
                <c:pt idx="4318">
                  <c:v>2.22285556793212</c:v>
                </c:pt>
                <c:pt idx="4319">
                  <c:v>2.2581701278686501</c:v>
                </c:pt>
                <c:pt idx="4320">
                  <c:v>2.2734289169311501</c:v>
                </c:pt>
                <c:pt idx="4321">
                  <c:v>2.2793674468994101</c:v>
                </c:pt>
                <c:pt idx="4322">
                  <c:v>2.3581578731536799</c:v>
                </c:pt>
                <c:pt idx="4323">
                  <c:v>2.4053788185119598</c:v>
                </c:pt>
                <c:pt idx="4324">
                  <c:v>2.4287309646606401</c:v>
                </c:pt>
                <c:pt idx="4325">
                  <c:v>2.4075944423675502</c:v>
                </c:pt>
                <c:pt idx="4326">
                  <c:v>2.4063806533813401</c:v>
                </c:pt>
                <c:pt idx="4327">
                  <c:v>2.3580834865570002</c:v>
                </c:pt>
                <c:pt idx="4328">
                  <c:v>2.2435619831085201</c:v>
                </c:pt>
                <c:pt idx="4329">
                  <c:v>2.3047418594360298</c:v>
                </c:pt>
                <c:pt idx="4330">
                  <c:v>2.2707223892211901</c:v>
                </c:pt>
                <c:pt idx="4331">
                  <c:v>2.26817297935485</c:v>
                </c:pt>
                <c:pt idx="4332">
                  <c:v>2.3363487720489502</c:v>
                </c:pt>
                <c:pt idx="4333">
                  <c:v>2.2713472843170099</c:v>
                </c:pt>
                <c:pt idx="4334">
                  <c:v>2.3809645175933798</c:v>
                </c:pt>
                <c:pt idx="4335">
                  <c:v>2.3471086025238002</c:v>
                </c:pt>
                <c:pt idx="4336">
                  <c:v>2.2575643062591499</c:v>
                </c:pt>
                <c:pt idx="4337">
                  <c:v>2.2372078895568799</c:v>
                </c:pt>
                <c:pt idx="4338">
                  <c:v>2.2710704803466699</c:v>
                </c:pt>
                <c:pt idx="4339">
                  <c:v>2.27975130081176</c:v>
                </c:pt>
                <c:pt idx="4340">
                  <c:v>2.27659583091735</c:v>
                </c:pt>
                <c:pt idx="4341">
                  <c:v>2.2406430244445801</c:v>
                </c:pt>
                <c:pt idx="4342">
                  <c:v>2.2309174537658598</c:v>
                </c:pt>
                <c:pt idx="4343">
                  <c:v>2.2297263145446702</c:v>
                </c:pt>
                <c:pt idx="4344">
                  <c:v>2.24044632911682</c:v>
                </c:pt>
                <c:pt idx="4345">
                  <c:v>2.3062832355499201</c:v>
                </c:pt>
                <c:pt idx="4346">
                  <c:v>2.3119974136352499</c:v>
                </c:pt>
                <c:pt idx="4347">
                  <c:v>2.2848136425018302</c:v>
                </c:pt>
                <c:pt idx="4348">
                  <c:v>2.26161456108093</c:v>
                </c:pt>
                <c:pt idx="4349">
                  <c:v>2.2308931350707999</c:v>
                </c:pt>
                <c:pt idx="4350">
                  <c:v>2.2762637138366699</c:v>
                </c:pt>
                <c:pt idx="4351">
                  <c:v>2.3563997745513898</c:v>
                </c:pt>
                <c:pt idx="4352">
                  <c:v>2.2710373401641801</c:v>
                </c:pt>
                <c:pt idx="4353">
                  <c:v>2.3426382541656401</c:v>
                </c:pt>
                <c:pt idx="4354">
                  <c:v>2.4115824699401802</c:v>
                </c:pt>
                <c:pt idx="4355">
                  <c:v>2.38355064392089</c:v>
                </c:pt>
                <c:pt idx="4356">
                  <c:v>2.3155984878539999</c:v>
                </c:pt>
                <c:pt idx="4357">
                  <c:v>2.3476400375366202</c:v>
                </c:pt>
                <c:pt idx="4358">
                  <c:v>2.2910022735595699</c:v>
                </c:pt>
                <c:pt idx="4359">
                  <c:v>2.2143385410308798</c:v>
                </c:pt>
                <c:pt idx="4360">
                  <c:v>2.2174799442291202</c:v>
                </c:pt>
                <c:pt idx="4361">
                  <c:v>2.2797975540161102</c:v>
                </c:pt>
                <c:pt idx="4362">
                  <c:v>2.2282545566558798</c:v>
                </c:pt>
                <c:pt idx="4363">
                  <c:v>2.2274153232574401</c:v>
                </c:pt>
                <c:pt idx="4364">
                  <c:v>2.2406492233276301</c:v>
                </c:pt>
                <c:pt idx="4365">
                  <c:v>2.2950899600982599</c:v>
                </c:pt>
                <c:pt idx="4366">
                  <c:v>2.2363634109496999</c:v>
                </c:pt>
                <c:pt idx="4367">
                  <c:v>2.2443482875823899</c:v>
                </c:pt>
                <c:pt idx="4368">
                  <c:v>2.2253606319427401</c:v>
                </c:pt>
                <c:pt idx="4369">
                  <c:v>2.24314260482788</c:v>
                </c:pt>
                <c:pt idx="4370">
                  <c:v>2.2798688411712602</c:v>
                </c:pt>
                <c:pt idx="4371">
                  <c:v>2.2503252029418901</c:v>
                </c:pt>
                <c:pt idx="4372">
                  <c:v>2.2718214988708398</c:v>
                </c:pt>
                <c:pt idx="4373">
                  <c:v>2.2008564472198402</c:v>
                </c:pt>
                <c:pt idx="4374">
                  <c:v>2.25367927551269</c:v>
                </c:pt>
                <c:pt idx="4375">
                  <c:v>2.3063859939575102</c:v>
                </c:pt>
                <c:pt idx="4376">
                  <c:v>2.3252706527709899</c:v>
                </c:pt>
                <c:pt idx="4377">
                  <c:v>2.3306806087493799</c:v>
                </c:pt>
                <c:pt idx="4378">
                  <c:v>2.29922270774841</c:v>
                </c:pt>
                <c:pt idx="4379">
                  <c:v>2.3367600440978999</c:v>
                </c:pt>
                <c:pt idx="4380">
                  <c:v>2.3205792903900102</c:v>
                </c:pt>
                <c:pt idx="4381">
                  <c:v>2.3885333538055402</c:v>
                </c:pt>
                <c:pt idx="4382">
                  <c:v>2.4175212383270201</c:v>
                </c:pt>
                <c:pt idx="4383">
                  <c:v>2.4160990715026802</c:v>
                </c:pt>
                <c:pt idx="4384">
                  <c:v>2.4064078330993599</c:v>
                </c:pt>
                <c:pt idx="4385">
                  <c:v>2.4051833152770898</c:v>
                </c:pt>
                <c:pt idx="4386">
                  <c:v>2.4017789363861</c:v>
                </c:pt>
                <c:pt idx="4387">
                  <c:v>2.3369288444518999</c:v>
                </c:pt>
                <c:pt idx="4388">
                  <c:v>2.33765220642089</c:v>
                </c:pt>
                <c:pt idx="4389">
                  <c:v>2.2819113731384202</c:v>
                </c:pt>
                <c:pt idx="4390">
                  <c:v>2.2623319625854399</c:v>
                </c:pt>
                <c:pt idx="4391">
                  <c:v>2.2920126914978001</c:v>
                </c:pt>
                <c:pt idx="4392">
                  <c:v>2.2340564727783199</c:v>
                </c:pt>
                <c:pt idx="4393">
                  <c:v>2.2702960968017498</c:v>
                </c:pt>
                <c:pt idx="4394">
                  <c:v>2.3644986152648899</c:v>
                </c:pt>
                <c:pt idx="4395">
                  <c:v>2.3248615264892498</c:v>
                </c:pt>
                <c:pt idx="4396">
                  <c:v>2.2608168125152499</c:v>
                </c:pt>
                <c:pt idx="4397">
                  <c:v>2.1716492176055899</c:v>
                </c:pt>
                <c:pt idx="4398">
                  <c:v>2.16630554199218</c:v>
                </c:pt>
                <c:pt idx="4399">
                  <c:v>2.2344348430633501</c:v>
                </c:pt>
                <c:pt idx="4400">
                  <c:v>2.1600432395935001</c:v>
                </c:pt>
                <c:pt idx="4401">
                  <c:v>2.11783647537231</c:v>
                </c:pt>
                <c:pt idx="4402">
                  <c:v>2.22187900543212</c:v>
                </c:pt>
                <c:pt idx="4403">
                  <c:v>2.2962346076965301</c:v>
                </c:pt>
                <c:pt idx="4404">
                  <c:v>2.30074906349182</c:v>
                </c:pt>
                <c:pt idx="4405">
                  <c:v>2.2723262310028001</c:v>
                </c:pt>
                <c:pt idx="4406">
                  <c:v>2.2132649421691801</c:v>
                </c:pt>
                <c:pt idx="4407">
                  <c:v>2.22133064270019</c:v>
                </c:pt>
                <c:pt idx="4408">
                  <c:v>2.1817326545715301</c:v>
                </c:pt>
                <c:pt idx="4409">
                  <c:v>2.2316725254058798</c:v>
                </c:pt>
                <c:pt idx="4410">
                  <c:v>2.2694413661956698</c:v>
                </c:pt>
                <c:pt idx="4411">
                  <c:v>2.24340391159057</c:v>
                </c:pt>
                <c:pt idx="4412">
                  <c:v>2.23795342445373</c:v>
                </c:pt>
                <c:pt idx="4413">
                  <c:v>2.2007932662963801</c:v>
                </c:pt>
                <c:pt idx="4414">
                  <c:v>2.2398788928985498</c:v>
                </c:pt>
                <c:pt idx="4415">
                  <c:v>2.23907041549682</c:v>
                </c:pt>
                <c:pt idx="4416">
                  <c:v>2.1829090118408199</c:v>
                </c:pt>
                <c:pt idx="4417">
                  <c:v>2.2173542976379301</c:v>
                </c:pt>
                <c:pt idx="4418">
                  <c:v>2.2512934207916202</c:v>
                </c:pt>
                <c:pt idx="4419">
                  <c:v>2.2347567081451398</c:v>
                </c:pt>
                <c:pt idx="4420">
                  <c:v>2.2489657402038499</c:v>
                </c:pt>
                <c:pt idx="4421">
                  <c:v>2.26026034355163</c:v>
                </c:pt>
                <c:pt idx="4422">
                  <c:v>2.23150587081909</c:v>
                </c:pt>
                <c:pt idx="4423">
                  <c:v>2.1610562801361</c:v>
                </c:pt>
                <c:pt idx="4424">
                  <c:v>2.2021470069885201</c:v>
                </c:pt>
                <c:pt idx="4425">
                  <c:v>2.2136213779449401</c:v>
                </c:pt>
                <c:pt idx="4426">
                  <c:v>2.2946178913116402</c:v>
                </c:pt>
                <c:pt idx="4427">
                  <c:v>2.2197794914245601</c:v>
                </c:pt>
                <c:pt idx="4428">
                  <c:v>2.26200246810913</c:v>
                </c:pt>
                <c:pt idx="4429">
                  <c:v>2.1902189254760698</c:v>
                </c:pt>
                <c:pt idx="4430">
                  <c:v>2.2275965213775599</c:v>
                </c:pt>
                <c:pt idx="4431">
                  <c:v>2.2185418605804399</c:v>
                </c:pt>
                <c:pt idx="4432">
                  <c:v>2.2277693748474099</c:v>
                </c:pt>
                <c:pt idx="4433">
                  <c:v>2.2305164337158199</c:v>
                </c:pt>
                <c:pt idx="4434">
                  <c:v>2.2326586246490399</c:v>
                </c:pt>
                <c:pt idx="4435">
                  <c:v>2.22753858566284</c:v>
                </c:pt>
                <c:pt idx="4436">
                  <c:v>2.2052469253539999</c:v>
                </c:pt>
                <c:pt idx="4437">
                  <c:v>2.2880542278289702</c:v>
                </c:pt>
                <c:pt idx="4438">
                  <c:v>2.4176428318023602</c:v>
                </c:pt>
                <c:pt idx="4439">
                  <c:v>2.4941718578338601</c:v>
                </c:pt>
                <c:pt idx="4440">
                  <c:v>2.44056892395019</c:v>
                </c:pt>
                <c:pt idx="4441">
                  <c:v>2.3206815719604399</c:v>
                </c:pt>
                <c:pt idx="4442">
                  <c:v>2.3041188716888401</c:v>
                </c:pt>
                <c:pt idx="4443">
                  <c:v>2.2805895805358798</c:v>
                </c:pt>
                <c:pt idx="4444">
                  <c:v>2.2402863502502401</c:v>
                </c:pt>
                <c:pt idx="4445">
                  <c:v>2.3389263153076101</c:v>
                </c:pt>
                <c:pt idx="4446">
                  <c:v>2.20701551437377</c:v>
                </c:pt>
                <c:pt idx="4447">
                  <c:v>2.24380254745483</c:v>
                </c:pt>
                <c:pt idx="4448">
                  <c:v>2.1755959987640301</c:v>
                </c:pt>
                <c:pt idx="4449">
                  <c:v>2.21969294548034</c:v>
                </c:pt>
                <c:pt idx="4450">
                  <c:v>2.2505657672882</c:v>
                </c:pt>
                <c:pt idx="4451">
                  <c:v>2.1537890434265101</c:v>
                </c:pt>
                <c:pt idx="4452">
                  <c:v>2.1727445125579798</c:v>
                </c:pt>
                <c:pt idx="4453">
                  <c:v>2.2772684097289999</c:v>
                </c:pt>
                <c:pt idx="4454">
                  <c:v>2.2343828678131099</c:v>
                </c:pt>
                <c:pt idx="4455">
                  <c:v>2.1644260883331299</c:v>
                </c:pt>
                <c:pt idx="4456">
                  <c:v>2.1285843849182098</c:v>
                </c:pt>
                <c:pt idx="4457">
                  <c:v>2.1815774440765301</c:v>
                </c:pt>
                <c:pt idx="4458">
                  <c:v>2.2908489704132</c:v>
                </c:pt>
                <c:pt idx="4459">
                  <c:v>2.1892023086547798</c:v>
                </c:pt>
                <c:pt idx="4460">
                  <c:v>2.1846230030059801</c:v>
                </c:pt>
                <c:pt idx="4461">
                  <c:v>2.1782169342040998</c:v>
                </c:pt>
                <c:pt idx="4462">
                  <c:v>2.17926597595214</c:v>
                </c:pt>
                <c:pt idx="4463">
                  <c:v>2.23595762252807</c:v>
                </c:pt>
                <c:pt idx="4464">
                  <c:v>2.2391993999481201</c:v>
                </c:pt>
                <c:pt idx="4465">
                  <c:v>2.3150665760040199</c:v>
                </c:pt>
                <c:pt idx="4466">
                  <c:v>2.1916341781616202</c:v>
                </c:pt>
                <c:pt idx="4467">
                  <c:v>2.1993324756622301</c:v>
                </c:pt>
                <c:pt idx="4468">
                  <c:v>2.1973071098327601</c:v>
                </c:pt>
                <c:pt idx="4469">
                  <c:v>2.2060348987579301</c:v>
                </c:pt>
                <c:pt idx="4470">
                  <c:v>2.2094213962554901</c:v>
                </c:pt>
                <c:pt idx="4471">
                  <c:v>2.3291807174682599</c:v>
                </c:pt>
                <c:pt idx="4472">
                  <c:v>2.4292325973510698</c:v>
                </c:pt>
                <c:pt idx="4473">
                  <c:v>2.2471518516540501</c:v>
                </c:pt>
                <c:pt idx="4474">
                  <c:v>2.3220677375793399</c:v>
                </c:pt>
                <c:pt idx="4475">
                  <c:v>2.18426489830017</c:v>
                </c:pt>
                <c:pt idx="4476">
                  <c:v>2.2578086853027299</c:v>
                </c:pt>
                <c:pt idx="4477">
                  <c:v>2.2229797840118399</c:v>
                </c:pt>
                <c:pt idx="4478">
                  <c:v>2.1764664649963299</c:v>
                </c:pt>
                <c:pt idx="4479">
                  <c:v>2.14257764816284</c:v>
                </c:pt>
                <c:pt idx="4480">
                  <c:v>2.1769142150878902</c:v>
                </c:pt>
                <c:pt idx="4481">
                  <c:v>2.2217450141906698</c:v>
                </c:pt>
                <c:pt idx="4482">
                  <c:v>2.2246508598327601</c:v>
                </c:pt>
                <c:pt idx="4483">
                  <c:v>2.2580866813659601</c:v>
                </c:pt>
                <c:pt idx="4484">
                  <c:v>2.2869181632995601</c:v>
                </c:pt>
                <c:pt idx="4485">
                  <c:v>2.2693676948547301</c:v>
                </c:pt>
                <c:pt idx="4486">
                  <c:v>2.36691045761108</c:v>
                </c:pt>
                <c:pt idx="4487">
                  <c:v>2.2935044765472399</c:v>
                </c:pt>
                <c:pt idx="4488">
                  <c:v>2.5005710124969398</c:v>
                </c:pt>
                <c:pt idx="4489">
                  <c:v>2.43924808502197</c:v>
                </c:pt>
                <c:pt idx="4490">
                  <c:v>2.4219760894775302</c:v>
                </c:pt>
                <c:pt idx="4491">
                  <c:v>2.4054822921752899</c:v>
                </c:pt>
                <c:pt idx="4492">
                  <c:v>2.37992858886718</c:v>
                </c:pt>
                <c:pt idx="4493">
                  <c:v>2.33172559738159</c:v>
                </c:pt>
                <c:pt idx="4494">
                  <c:v>2.3251168727874698</c:v>
                </c:pt>
                <c:pt idx="4495">
                  <c:v>2.2520959377288801</c:v>
                </c:pt>
                <c:pt idx="4496">
                  <c:v>2.3407580852508501</c:v>
                </c:pt>
                <c:pt idx="4497">
                  <c:v>2.35010814666748</c:v>
                </c:pt>
                <c:pt idx="4498">
                  <c:v>2.2677826881408598</c:v>
                </c:pt>
                <c:pt idx="4499">
                  <c:v>2.2764322757720898</c:v>
                </c:pt>
                <c:pt idx="4500">
                  <c:v>2.2885284423828098</c:v>
                </c:pt>
                <c:pt idx="4501">
                  <c:v>2.33568239212036</c:v>
                </c:pt>
                <c:pt idx="4502">
                  <c:v>2.2499637603759699</c:v>
                </c:pt>
                <c:pt idx="4503">
                  <c:v>2.2452480792999201</c:v>
                </c:pt>
                <c:pt idx="4504">
                  <c:v>2.2265493869781401</c:v>
                </c:pt>
                <c:pt idx="4505">
                  <c:v>2.2656369209289502</c:v>
                </c:pt>
                <c:pt idx="4506">
                  <c:v>2.3052294254302899</c:v>
                </c:pt>
                <c:pt idx="4507">
                  <c:v>2.3269996643066402</c:v>
                </c:pt>
                <c:pt idx="4508">
                  <c:v>2.3708028793334899</c:v>
                </c:pt>
                <c:pt idx="4509">
                  <c:v>2.3287758827209402</c:v>
                </c:pt>
                <c:pt idx="4510">
                  <c:v>2.3358528614044101</c:v>
                </c:pt>
                <c:pt idx="4511">
                  <c:v>2.32605648040771</c:v>
                </c:pt>
                <c:pt idx="4512">
                  <c:v>2.3508777618408199</c:v>
                </c:pt>
                <c:pt idx="4513">
                  <c:v>2.4163639545440598</c:v>
                </c:pt>
                <c:pt idx="4514">
                  <c:v>2.3897004127502401</c:v>
                </c:pt>
                <c:pt idx="4515">
                  <c:v>2.35104131698608</c:v>
                </c:pt>
                <c:pt idx="4516">
                  <c:v>2.2938046455383301</c:v>
                </c:pt>
                <c:pt idx="4517">
                  <c:v>2.24166512489318</c:v>
                </c:pt>
                <c:pt idx="4518">
                  <c:v>2.2493999004364</c:v>
                </c:pt>
                <c:pt idx="4519">
                  <c:v>2.2988860607147199</c:v>
                </c:pt>
                <c:pt idx="4520">
                  <c:v>2.22702431678771</c:v>
                </c:pt>
                <c:pt idx="4521">
                  <c:v>2.3144571781158398</c:v>
                </c:pt>
                <c:pt idx="4522">
                  <c:v>2.3918352127075102</c:v>
                </c:pt>
                <c:pt idx="4523">
                  <c:v>2.2769565582275302</c:v>
                </c:pt>
                <c:pt idx="4524">
                  <c:v>2.3107173442840501</c:v>
                </c:pt>
                <c:pt idx="4525">
                  <c:v>2.2606744766235298</c:v>
                </c:pt>
                <c:pt idx="4526">
                  <c:v>2.37703537940979</c:v>
                </c:pt>
                <c:pt idx="4527">
                  <c:v>2.3597881793975799</c:v>
                </c:pt>
                <c:pt idx="4528">
                  <c:v>2.33019566535949</c:v>
                </c:pt>
                <c:pt idx="4529">
                  <c:v>2.3352556228637602</c:v>
                </c:pt>
                <c:pt idx="4530">
                  <c:v>2.2727587223052899</c:v>
                </c:pt>
                <c:pt idx="4531">
                  <c:v>2.3253903388977002</c:v>
                </c:pt>
                <c:pt idx="4532">
                  <c:v>2.2804589271545401</c:v>
                </c:pt>
                <c:pt idx="4533">
                  <c:v>2.2763473987579301</c:v>
                </c:pt>
                <c:pt idx="4534">
                  <c:v>2.2839369773864702</c:v>
                </c:pt>
                <c:pt idx="4535">
                  <c:v>2.2347431182861301</c:v>
                </c:pt>
                <c:pt idx="4536">
                  <c:v>2.2775027751922599</c:v>
                </c:pt>
                <c:pt idx="4537">
                  <c:v>2.3191967010497998</c:v>
                </c:pt>
                <c:pt idx="4538">
                  <c:v>2.3128597736358598</c:v>
                </c:pt>
                <c:pt idx="4539">
                  <c:v>2.3554632663726802</c:v>
                </c:pt>
                <c:pt idx="4540">
                  <c:v>2.3106622695922798</c:v>
                </c:pt>
                <c:pt idx="4541">
                  <c:v>2.40992951393127</c:v>
                </c:pt>
                <c:pt idx="4542">
                  <c:v>2.3605549335479701</c:v>
                </c:pt>
                <c:pt idx="4543">
                  <c:v>2.39899730682373</c:v>
                </c:pt>
                <c:pt idx="4544">
                  <c:v>2.4490425586700399</c:v>
                </c:pt>
                <c:pt idx="4545">
                  <c:v>2.3310406208038299</c:v>
                </c:pt>
                <c:pt idx="4546">
                  <c:v>2.3746798038482599</c:v>
                </c:pt>
                <c:pt idx="4547">
                  <c:v>2.4238836765289302</c:v>
                </c:pt>
                <c:pt idx="4548">
                  <c:v>2.2607121467590301</c:v>
                </c:pt>
                <c:pt idx="4549">
                  <c:v>2.2488217353820801</c:v>
                </c:pt>
                <c:pt idx="4550">
                  <c:v>2.2707717418670601</c:v>
                </c:pt>
                <c:pt idx="4551">
                  <c:v>2.3514430522918701</c:v>
                </c:pt>
                <c:pt idx="4552">
                  <c:v>2.38015365600585</c:v>
                </c:pt>
                <c:pt idx="4553">
                  <c:v>2.3682439327239901</c:v>
                </c:pt>
                <c:pt idx="4554">
                  <c:v>2.3955905437469398</c:v>
                </c:pt>
                <c:pt idx="4555">
                  <c:v>2.3263850212097101</c:v>
                </c:pt>
                <c:pt idx="4556">
                  <c:v>2.42663526535034</c:v>
                </c:pt>
                <c:pt idx="4557">
                  <c:v>2.3821310997009202</c:v>
                </c:pt>
                <c:pt idx="4558">
                  <c:v>2.3878543376922599</c:v>
                </c:pt>
                <c:pt idx="4559">
                  <c:v>2.3264293670654199</c:v>
                </c:pt>
                <c:pt idx="4560">
                  <c:v>2.28239393234252</c:v>
                </c:pt>
                <c:pt idx="4561">
                  <c:v>2.25037264823913</c:v>
                </c:pt>
                <c:pt idx="4562">
                  <c:v>2.2524559497833199</c:v>
                </c:pt>
                <c:pt idx="4563">
                  <c:v>2.29286336898803</c:v>
                </c:pt>
                <c:pt idx="4564">
                  <c:v>2.3117821216583199</c:v>
                </c:pt>
                <c:pt idx="4565">
                  <c:v>2.41751503944396</c:v>
                </c:pt>
                <c:pt idx="4566">
                  <c:v>2.3450524806976301</c:v>
                </c:pt>
                <c:pt idx="4567">
                  <c:v>2.3015065193176198</c:v>
                </c:pt>
                <c:pt idx="4568">
                  <c:v>2.27206230163574</c:v>
                </c:pt>
                <c:pt idx="4569">
                  <c:v>2.3427238464355402</c:v>
                </c:pt>
                <c:pt idx="4570">
                  <c:v>2.3209171295165998</c:v>
                </c:pt>
                <c:pt idx="4571">
                  <c:v>2.2330017089843701</c:v>
                </c:pt>
                <c:pt idx="4572">
                  <c:v>2.2539081573486301</c:v>
                </c:pt>
                <c:pt idx="4573">
                  <c:v>2.21165871620178</c:v>
                </c:pt>
                <c:pt idx="4574">
                  <c:v>2.2119047641754102</c:v>
                </c:pt>
                <c:pt idx="4575">
                  <c:v>2.3401694297790501</c:v>
                </c:pt>
                <c:pt idx="4576">
                  <c:v>2.3661415576934801</c:v>
                </c:pt>
                <c:pt idx="4577">
                  <c:v>2.3624961376190101</c:v>
                </c:pt>
                <c:pt idx="4578">
                  <c:v>2.31389951705932</c:v>
                </c:pt>
                <c:pt idx="4579">
                  <c:v>2.2596967220306299</c:v>
                </c:pt>
                <c:pt idx="4580">
                  <c:v>2.2920558452606201</c:v>
                </c:pt>
                <c:pt idx="4581">
                  <c:v>2.27974200248718</c:v>
                </c:pt>
                <c:pt idx="4582">
                  <c:v>2.34491562843322</c:v>
                </c:pt>
                <c:pt idx="4583">
                  <c:v>2.32337427139282</c:v>
                </c:pt>
                <c:pt idx="4584">
                  <c:v>2.2102270126342698</c:v>
                </c:pt>
                <c:pt idx="4585">
                  <c:v>2.3270347118377601</c:v>
                </c:pt>
                <c:pt idx="4586">
                  <c:v>2.3119339942932098</c:v>
                </c:pt>
                <c:pt idx="4587">
                  <c:v>2.2938559055328298</c:v>
                </c:pt>
                <c:pt idx="4588">
                  <c:v>2.1753957271575901</c:v>
                </c:pt>
                <c:pt idx="4589">
                  <c:v>2.1372895240783598</c:v>
                </c:pt>
                <c:pt idx="4590">
                  <c:v>2.1951341629028298</c:v>
                </c:pt>
                <c:pt idx="4591">
                  <c:v>2.2036790847778298</c:v>
                </c:pt>
                <c:pt idx="4592">
                  <c:v>2.1545751094818102</c:v>
                </c:pt>
                <c:pt idx="4593">
                  <c:v>2.3196005821228001</c:v>
                </c:pt>
                <c:pt idx="4594">
                  <c:v>2.1699678897857599</c:v>
                </c:pt>
                <c:pt idx="4595">
                  <c:v>2.2242045402526802</c:v>
                </c:pt>
                <c:pt idx="4596">
                  <c:v>2.18290019035339</c:v>
                </c:pt>
                <c:pt idx="4597">
                  <c:v>2.21362209320068</c:v>
                </c:pt>
                <c:pt idx="4598">
                  <c:v>2.2163059711456299</c:v>
                </c:pt>
                <c:pt idx="4599">
                  <c:v>2.15822982788085</c:v>
                </c:pt>
                <c:pt idx="4600">
                  <c:v>2.1764564514160099</c:v>
                </c:pt>
                <c:pt idx="4601">
                  <c:v>2.2082781791686998</c:v>
                </c:pt>
                <c:pt idx="4602">
                  <c:v>2.2628598213195801</c:v>
                </c:pt>
                <c:pt idx="4603">
                  <c:v>2.2444362640380802</c:v>
                </c:pt>
                <c:pt idx="4604">
                  <c:v>2.3361268043518</c:v>
                </c:pt>
                <c:pt idx="4605">
                  <c:v>2.2834222316741899</c:v>
                </c:pt>
                <c:pt idx="4606">
                  <c:v>2.28794836997985</c:v>
                </c:pt>
                <c:pt idx="4607">
                  <c:v>2.5740115642547599</c:v>
                </c:pt>
                <c:pt idx="4608">
                  <c:v>2.39605212211608</c:v>
                </c:pt>
                <c:pt idx="4609">
                  <c:v>2.3271422386169398</c:v>
                </c:pt>
                <c:pt idx="4610">
                  <c:v>2.3696036338806099</c:v>
                </c:pt>
                <c:pt idx="4611">
                  <c:v>2.2935698032379102</c:v>
                </c:pt>
                <c:pt idx="4612">
                  <c:v>2.3072807788848801</c:v>
                </c:pt>
                <c:pt idx="4613">
                  <c:v>2.2458965778350799</c:v>
                </c:pt>
                <c:pt idx="4614">
                  <c:v>2.1818711757659899</c:v>
                </c:pt>
                <c:pt idx="4615">
                  <c:v>2.1781780719757</c:v>
                </c:pt>
                <c:pt idx="4616">
                  <c:v>2.1900146007537802</c:v>
                </c:pt>
                <c:pt idx="4617">
                  <c:v>2.2852067947387602</c:v>
                </c:pt>
                <c:pt idx="4618">
                  <c:v>2.1848683357238698</c:v>
                </c:pt>
                <c:pt idx="4619">
                  <c:v>2.20043921470642</c:v>
                </c:pt>
                <c:pt idx="4620">
                  <c:v>2.1874022483825599</c:v>
                </c:pt>
                <c:pt idx="4621">
                  <c:v>2.2071979045867902</c:v>
                </c:pt>
                <c:pt idx="4622">
                  <c:v>2.2075784206390301</c:v>
                </c:pt>
                <c:pt idx="4623">
                  <c:v>2.2266592979431099</c:v>
                </c:pt>
                <c:pt idx="4624">
                  <c:v>2.2394750118255602</c:v>
                </c:pt>
                <c:pt idx="4625">
                  <c:v>2.1487061977386399</c:v>
                </c:pt>
                <c:pt idx="4626">
                  <c:v>2.1658158302307098</c:v>
                </c:pt>
                <c:pt idx="4627">
                  <c:v>2.1669285297393799</c:v>
                </c:pt>
                <c:pt idx="4628">
                  <c:v>2.1078011989593501</c:v>
                </c:pt>
                <c:pt idx="4629">
                  <c:v>2.13074731826782</c:v>
                </c:pt>
                <c:pt idx="4630">
                  <c:v>2.1993958950042698</c:v>
                </c:pt>
                <c:pt idx="4631">
                  <c:v>2.2284865379333398</c:v>
                </c:pt>
                <c:pt idx="4632">
                  <c:v>2.27504110336303</c:v>
                </c:pt>
                <c:pt idx="4633">
                  <c:v>2.2689218521118102</c:v>
                </c:pt>
                <c:pt idx="4634">
                  <c:v>2.2599792480468701</c:v>
                </c:pt>
                <c:pt idx="4635">
                  <c:v>2.2548146247863698</c:v>
                </c:pt>
                <c:pt idx="4636">
                  <c:v>2.28361868858337</c:v>
                </c:pt>
                <c:pt idx="4637">
                  <c:v>2.2416675090789702</c:v>
                </c:pt>
                <c:pt idx="4638">
                  <c:v>2.2623212337493799</c:v>
                </c:pt>
                <c:pt idx="4639">
                  <c:v>2.1939928531646702</c:v>
                </c:pt>
                <c:pt idx="4640">
                  <c:v>2.1981716156005802</c:v>
                </c:pt>
                <c:pt idx="4641">
                  <c:v>2.2021741867065399</c:v>
                </c:pt>
                <c:pt idx="4642">
                  <c:v>2.2055454254150302</c:v>
                </c:pt>
                <c:pt idx="4643">
                  <c:v>2.2851064205169598</c:v>
                </c:pt>
                <c:pt idx="4644">
                  <c:v>2.2475657463073699</c:v>
                </c:pt>
                <c:pt idx="4645">
                  <c:v>2.1717774868011399</c:v>
                </c:pt>
                <c:pt idx="4646">
                  <c:v>2.2270469665527299</c:v>
                </c:pt>
                <c:pt idx="4647">
                  <c:v>2.25808548927307</c:v>
                </c:pt>
                <c:pt idx="4648">
                  <c:v>2.2379744052886901</c:v>
                </c:pt>
                <c:pt idx="4649">
                  <c:v>2.2937333583831698</c:v>
                </c:pt>
                <c:pt idx="4650">
                  <c:v>2.3049237728118799</c:v>
                </c:pt>
                <c:pt idx="4651">
                  <c:v>2.2484636306762602</c:v>
                </c:pt>
                <c:pt idx="4652">
                  <c:v>2.13174104690551</c:v>
                </c:pt>
                <c:pt idx="4653">
                  <c:v>2.1929502487182599</c:v>
                </c:pt>
                <c:pt idx="4654">
                  <c:v>2.18138551712036</c:v>
                </c:pt>
                <c:pt idx="4655">
                  <c:v>2.2239239215850799</c:v>
                </c:pt>
                <c:pt idx="4656">
                  <c:v>2.1767523288726802</c:v>
                </c:pt>
                <c:pt idx="4657">
                  <c:v>2.2470281124114901</c:v>
                </c:pt>
                <c:pt idx="4658">
                  <c:v>2.2339301109313898</c:v>
                </c:pt>
                <c:pt idx="4659">
                  <c:v>2.2250726222991899</c:v>
                </c:pt>
                <c:pt idx="4660">
                  <c:v>2.2146115303039502</c:v>
                </c:pt>
                <c:pt idx="4661">
                  <c:v>2.2300817966461102</c:v>
                </c:pt>
                <c:pt idx="4662">
                  <c:v>2.2207958698272701</c:v>
                </c:pt>
                <c:pt idx="4663">
                  <c:v>2.2891757488250701</c:v>
                </c:pt>
                <c:pt idx="4664">
                  <c:v>2.2111542224884002</c:v>
                </c:pt>
                <c:pt idx="4665">
                  <c:v>2.1864902973175</c:v>
                </c:pt>
                <c:pt idx="4666">
                  <c:v>2.2434487342834402</c:v>
                </c:pt>
                <c:pt idx="4667">
                  <c:v>2.2793390750885001</c:v>
                </c:pt>
                <c:pt idx="4668">
                  <c:v>2.3455431461334202</c:v>
                </c:pt>
                <c:pt idx="4669">
                  <c:v>2.33336186408996</c:v>
                </c:pt>
                <c:pt idx="4670">
                  <c:v>2.2470123767852699</c:v>
                </c:pt>
                <c:pt idx="4671">
                  <c:v>2.3659307956695499</c:v>
                </c:pt>
                <c:pt idx="4672">
                  <c:v>2.2700915336608798</c:v>
                </c:pt>
                <c:pt idx="4673">
                  <c:v>2.23845982551574</c:v>
                </c:pt>
                <c:pt idx="4674">
                  <c:v>2.21082210540771</c:v>
                </c:pt>
                <c:pt idx="4675">
                  <c:v>2.26303935050964</c:v>
                </c:pt>
                <c:pt idx="4676">
                  <c:v>2.2899699211120601</c:v>
                </c:pt>
                <c:pt idx="4677">
                  <c:v>2.3030824661254798</c:v>
                </c:pt>
                <c:pt idx="4678">
                  <c:v>2.4002258777618399</c:v>
                </c:pt>
                <c:pt idx="4679">
                  <c:v>2.3344359397888099</c:v>
                </c:pt>
                <c:pt idx="4680">
                  <c:v>2.2978203296661301</c:v>
                </c:pt>
                <c:pt idx="4681">
                  <c:v>2.2742900848388601</c:v>
                </c:pt>
                <c:pt idx="4682">
                  <c:v>2.2063841819763099</c:v>
                </c:pt>
                <c:pt idx="4683">
                  <c:v>2.2157347202300999</c:v>
                </c:pt>
                <c:pt idx="4684">
                  <c:v>2.27107834815979</c:v>
                </c:pt>
                <c:pt idx="4685">
                  <c:v>2.1909918785095202</c:v>
                </c:pt>
                <c:pt idx="4686">
                  <c:v>2.28300428390502</c:v>
                </c:pt>
                <c:pt idx="4687">
                  <c:v>2.3657646179199201</c:v>
                </c:pt>
                <c:pt idx="4688">
                  <c:v>2.3378560543060298</c:v>
                </c:pt>
                <c:pt idx="4689">
                  <c:v>2.4196426868438698</c:v>
                </c:pt>
                <c:pt idx="4690">
                  <c:v>2.4017815589904701</c:v>
                </c:pt>
                <c:pt idx="4691">
                  <c:v>2.4137084484100302</c:v>
                </c:pt>
                <c:pt idx="4692">
                  <c:v>2.4627442359924299</c:v>
                </c:pt>
                <c:pt idx="4693">
                  <c:v>2.43091487884521</c:v>
                </c:pt>
                <c:pt idx="4694">
                  <c:v>2.35602378845214</c:v>
                </c:pt>
                <c:pt idx="4695">
                  <c:v>2.2558917999267498</c:v>
                </c:pt>
                <c:pt idx="4696">
                  <c:v>2.1913893222808798</c:v>
                </c:pt>
                <c:pt idx="4697">
                  <c:v>2.2126266956329301</c:v>
                </c:pt>
                <c:pt idx="4698">
                  <c:v>2.3790657520294101</c:v>
                </c:pt>
                <c:pt idx="4699">
                  <c:v>2.4203422069549498</c:v>
                </c:pt>
                <c:pt idx="4700">
                  <c:v>2.4697799682617099</c:v>
                </c:pt>
                <c:pt idx="4701">
                  <c:v>2.3598942756652801</c:v>
                </c:pt>
                <c:pt idx="4702">
                  <c:v>2.4983630180358798</c:v>
                </c:pt>
                <c:pt idx="4703">
                  <c:v>2.3860485553741402</c:v>
                </c:pt>
                <c:pt idx="4704">
                  <c:v>2.5926532745361301</c:v>
                </c:pt>
                <c:pt idx="4705">
                  <c:v>2.4448816776275599</c:v>
                </c:pt>
                <c:pt idx="4706">
                  <c:v>2.3123500347137398</c:v>
                </c:pt>
                <c:pt idx="4707">
                  <c:v>2.2720744609832701</c:v>
                </c:pt>
                <c:pt idx="4708">
                  <c:v>2.3340761661529501</c:v>
                </c:pt>
                <c:pt idx="4709">
                  <c:v>2.31440901756286</c:v>
                </c:pt>
                <c:pt idx="4710">
                  <c:v>2.2304806709289502</c:v>
                </c:pt>
                <c:pt idx="4711">
                  <c:v>2.2685351371765101</c:v>
                </c:pt>
                <c:pt idx="4712">
                  <c:v>2.2852046489715501</c:v>
                </c:pt>
                <c:pt idx="4713">
                  <c:v>2.2665045261382999</c:v>
                </c:pt>
                <c:pt idx="4714">
                  <c:v>2.3513281345367401</c:v>
                </c:pt>
                <c:pt idx="4715">
                  <c:v>2.30013680458068</c:v>
                </c:pt>
                <c:pt idx="4716">
                  <c:v>2.24644446372985</c:v>
                </c:pt>
                <c:pt idx="4717">
                  <c:v>2.2437863349914502</c:v>
                </c:pt>
                <c:pt idx="4718">
                  <c:v>2.2200362682342498</c:v>
                </c:pt>
                <c:pt idx="4719">
                  <c:v>2.1718003749847399</c:v>
                </c:pt>
                <c:pt idx="4720">
                  <c:v>2.1583585739135698</c:v>
                </c:pt>
                <c:pt idx="4721">
                  <c:v>2.1687819957733101</c:v>
                </c:pt>
                <c:pt idx="4722">
                  <c:v>2.1394200325012198</c:v>
                </c:pt>
                <c:pt idx="4723">
                  <c:v>2.2342119216918901</c:v>
                </c:pt>
                <c:pt idx="4724">
                  <c:v>2.2760419845581001</c:v>
                </c:pt>
                <c:pt idx="4725">
                  <c:v>2.2510402202606201</c:v>
                </c:pt>
                <c:pt idx="4726">
                  <c:v>2.3656270503997798</c:v>
                </c:pt>
                <c:pt idx="4727">
                  <c:v>2.37378597259521</c:v>
                </c:pt>
                <c:pt idx="4728">
                  <c:v>2.2876069545745801</c:v>
                </c:pt>
                <c:pt idx="4729">
                  <c:v>2.28082823753356</c:v>
                </c:pt>
                <c:pt idx="4730">
                  <c:v>2.3959987163543701</c:v>
                </c:pt>
                <c:pt idx="4731">
                  <c:v>2.3698976039886399</c:v>
                </c:pt>
                <c:pt idx="4732">
                  <c:v>2.3078122138977002</c:v>
                </c:pt>
                <c:pt idx="4733">
                  <c:v>2.27288317680358</c:v>
                </c:pt>
                <c:pt idx="4734">
                  <c:v>2.3299281597137398</c:v>
                </c:pt>
                <c:pt idx="4735">
                  <c:v>2.2396879196166899</c:v>
                </c:pt>
                <c:pt idx="4736">
                  <c:v>2.3167135715484601</c:v>
                </c:pt>
                <c:pt idx="4737">
                  <c:v>2.3238718509674001</c:v>
                </c:pt>
                <c:pt idx="4738">
                  <c:v>2.19374203681945</c:v>
                </c:pt>
                <c:pt idx="4739">
                  <c:v>2.2053647041320801</c:v>
                </c:pt>
                <c:pt idx="4740">
                  <c:v>2.2009718418121298</c:v>
                </c:pt>
                <c:pt idx="4741">
                  <c:v>2.1741156578063898</c:v>
                </c:pt>
                <c:pt idx="4742">
                  <c:v>2.2085757255554199</c:v>
                </c:pt>
                <c:pt idx="4743">
                  <c:v>2.1345126628875701</c:v>
                </c:pt>
                <c:pt idx="4744">
                  <c:v>2.2049820423126198</c:v>
                </c:pt>
                <c:pt idx="4745">
                  <c:v>2.2274782657623202</c:v>
                </c:pt>
                <c:pt idx="4746">
                  <c:v>2.1410593986511199</c:v>
                </c:pt>
                <c:pt idx="4747">
                  <c:v>2.1833324432372998</c:v>
                </c:pt>
                <c:pt idx="4748">
                  <c:v>2.2316129207611</c:v>
                </c:pt>
                <c:pt idx="4749">
                  <c:v>2.1947832107543901</c:v>
                </c:pt>
                <c:pt idx="4750">
                  <c:v>2.1377503871917698</c:v>
                </c:pt>
                <c:pt idx="4751">
                  <c:v>2.1269290447235099</c:v>
                </c:pt>
                <c:pt idx="4752">
                  <c:v>2.1848080158233598</c:v>
                </c:pt>
                <c:pt idx="4753">
                  <c:v>2.1746697425842201</c:v>
                </c:pt>
                <c:pt idx="4754">
                  <c:v>2.15673828125</c:v>
                </c:pt>
                <c:pt idx="4755">
                  <c:v>2.1781978607177699</c:v>
                </c:pt>
                <c:pt idx="4756">
                  <c:v>2.2169549465179399</c:v>
                </c:pt>
                <c:pt idx="4757">
                  <c:v>2.1732411384582502</c:v>
                </c:pt>
                <c:pt idx="4758">
                  <c:v>2.1576402187347399</c:v>
                </c:pt>
                <c:pt idx="4759">
                  <c:v>2.09841728210449</c:v>
                </c:pt>
                <c:pt idx="4760">
                  <c:v>2.16127204895019</c:v>
                </c:pt>
                <c:pt idx="4761">
                  <c:v>2.2517454624175999</c:v>
                </c:pt>
                <c:pt idx="4762">
                  <c:v>2.2322371006011901</c:v>
                </c:pt>
                <c:pt idx="4763">
                  <c:v>2.2285850048065101</c:v>
                </c:pt>
                <c:pt idx="4764">
                  <c:v>2.1553463935852002</c:v>
                </c:pt>
                <c:pt idx="4765">
                  <c:v>2.20952916145324</c:v>
                </c:pt>
                <c:pt idx="4766">
                  <c:v>2.2887701988220202</c:v>
                </c:pt>
                <c:pt idx="4767">
                  <c:v>2.3211097717285099</c:v>
                </c:pt>
                <c:pt idx="4768">
                  <c:v>2.2931997776031401</c:v>
                </c:pt>
                <c:pt idx="4769">
                  <c:v>2.2393207550048801</c:v>
                </c:pt>
                <c:pt idx="4770">
                  <c:v>2.3249628543853702</c:v>
                </c:pt>
                <c:pt idx="4771">
                  <c:v>2.3679108619689901</c:v>
                </c:pt>
                <c:pt idx="4772">
                  <c:v>2.3148047924041699</c:v>
                </c:pt>
                <c:pt idx="4773">
                  <c:v>2.31634068489074</c:v>
                </c:pt>
                <c:pt idx="4774">
                  <c:v>2.3743939399719198</c:v>
                </c:pt>
                <c:pt idx="4775">
                  <c:v>2.4343466758728001</c:v>
                </c:pt>
                <c:pt idx="4776">
                  <c:v>2.3060436248779199</c:v>
                </c:pt>
                <c:pt idx="4777">
                  <c:v>2.31981253623962</c:v>
                </c:pt>
                <c:pt idx="4778">
                  <c:v>2.35319924354553</c:v>
                </c:pt>
                <c:pt idx="4779">
                  <c:v>2.3764414787292401</c:v>
                </c:pt>
                <c:pt idx="4780">
                  <c:v>2.3561830520629798</c:v>
                </c:pt>
                <c:pt idx="4781">
                  <c:v>2.3097612857818599</c:v>
                </c:pt>
                <c:pt idx="4782">
                  <c:v>2.4037775993347101</c:v>
                </c:pt>
                <c:pt idx="4783">
                  <c:v>2.43093633651733</c:v>
                </c:pt>
                <c:pt idx="4784">
                  <c:v>2.4083979129791202</c:v>
                </c:pt>
                <c:pt idx="4785">
                  <c:v>2.3610846996307302</c:v>
                </c:pt>
                <c:pt idx="4786">
                  <c:v>2.5046484470367401</c:v>
                </c:pt>
                <c:pt idx="4787">
                  <c:v>2.55523204803466</c:v>
                </c:pt>
                <c:pt idx="4788">
                  <c:v>2.5364625453948899</c:v>
                </c:pt>
                <c:pt idx="4789">
                  <c:v>2.4151251316070499</c:v>
                </c:pt>
                <c:pt idx="4790">
                  <c:v>2.3370442390441801</c:v>
                </c:pt>
                <c:pt idx="4791">
                  <c:v>2.2746522426605198</c:v>
                </c:pt>
                <c:pt idx="4792">
                  <c:v>2.2516524791717498</c:v>
                </c:pt>
                <c:pt idx="4793">
                  <c:v>2.1850488185882502</c:v>
                </c:pt>
                <c:pt idx="4794">
                  <c:v>2.2353641986846902</c:v>
                </c:pt>
                <c:pt idx="4795">
                  <c:v>2.13759994506835</c:v>
                </c:pt>
                <c:pt idx="4796">
                  <c:v>2.1782205104827801</c:v>
                </c:pt>
                <c:pt idx="4797">
                  <c:v>2.1257224082946702</c:v>
                </c:pt>
                <c:pt idx="4798">
                  <c:v>2.1207528114318799</c:v>
                </c:pt>
                <c:pt idx="4799">
                  <c:v>2.1829185485839799</c:v>
                </c:pt>
                <c:pt idx="4800">
                  <c:v>2.1353664398193302</c:v>
                </c:pt>
                <c:pt idx="4801">
                  <c:v>2.2004938125610298</c:v>
                </c:pt>
                <c:pt idx="4802">
                  <c:v>2.2122905254364</c:v>
                </c:pt>
                <c:pt idx="4803">
                  <c:v>2.1310276985168399</c:v>
                </c:pt>
                <c:pt idx="4804">
                  <c:v>2.1431212425231898</c:v>
                </c:pt>
                <c:pt idx="4805">
                  <c:v>2.2401340007781898</c:v>
                </c:pt>
                <c:pt idx="4806">
                  <c:v>2.2219543457031201</c:v>
                </c:pt>
                <c:pt idx="4807">
                  <c:v>2.1468744277954102</c:v>
                </c:pt>
                <c:pt idx="4808">
                  <c:v>2.2077884674072199</c:v>
                </c:pt>
                <c:pt idx="4809">
                  <c:v>2.3185908794403001</c:v>
                </c:pt>
                <c:pt idx="4810">
                  <c:v>2.2676687240600502</c:v>
                </c:pt>
                <c:pt idx="4811">
                  <c:v>2.3134682178497301</c:v>
                </c:pt>
                <c:pt idx="4812">
                  <c:v>2.3999495506286599</c:v>
                </c:pt>
                <c:pt idx="4813">
                  <c:v>2.3274877071380602</c:v>
                </c:pt>
                <c:pt idx="4814">
                  <c:v>2.4481246471404998</c:v>
                </c:pt>
                <c:pt idx="4815">
                  <c:v>2.3993289470672599</c:v>
                </c:pt>
                <c:pt idx="4816">
                  <c:v>2.3020966053009002</c:v>
                </c:pt>
                <c:pt idx="4817">
                  <c:v>2.2175700664520201</c:v>
                </c:pt>
                <c:pt idx="4818">
                  <c:v>2.1554636955261199</c:v>
                </c:pt>
                <c:pt idx="4819">
                  <c:v>2.1417548656463601</c:v>
                </c:pt>
                <c:pt idx="4820">
                  <c:v>2.19438600540161</c:v>
                </c:pt>
                <c:pt idx="4821">
                  <c:v>2.2051548957824698</c:v>
                </c:pt>
                <c:pt idx="4822">
                  <c:v>2.16620516777038</c:v>
                </c:pt>
                <c:pt idx="4823">
                  <c:v>2.15876865386962</c:v>
                </c:pt>
                <c:pt idx="4824">
                  <c:v>2.2161808013915998</c:v>
                </c:pt>
                <c:pt idx="4825">
                  <c:v>2.1965296268463099</c:v>
                </c:pt>
                <c:pt idx="4826">
                  <c:v>2.2266411781311</c:v>
                </c:pt>
                <c:pt idx="4827">
                  <c:v>2.1534678936004599</c:v>
                </c:pt>
                <c:pt idx="4828">
                  <c:v>2.11793637275695</c:v>
                </c:pt>
                <c:pt idx="4829">
                  <c:v>2.18376159667968</c:v>
                </c:pt>
                <c:pt idx="4830">
                  <c:v>2.1629507541656401</c:v>
                </c:pt>
                <c:pt idx="4831">
                  <c:v>2.24024009704589</c:v>
                </c:pt>
                <c:pt idx="4832">
                  <c:v>2.2011728286743102</c:v>
                </c:pt>
                <c:pt idx="4833">
                  <c:v>2.1841654777526802</c:v>
                </c:pt>
                <c:pt idx="4834">
                  <c:v>2.1704719066619802</c:v>
                </c:pt>
                <c:pt idx="4835">
                  <c:v>2.2274363040924001</c:v>
                </c:pt>
                <c:pt idx="4836">
                  <c:v>2.2037510871887198</c:v>
                </c:pt>
                <c:pt idx="4837">
                  <c:v>2.2064073085784899</c:v>
                </c:pt>
                <c:pt idx="4838">
                  <c:v>2.24054956436157</c:v>
                </c:pt>
                <c:pt idx="4839">
                  <c:v>2.1934041976928702</c:v>
                </c:pt>
                <c:pt idx="4840">
                  <c:v>2.2477438449859601</c:v>
                </c:pt>
                <c:pt idx="4841">
                  <c:v>2.2908420562744101</c:v>
                </c:pt>
                <c:pt idx="4842">
                  <c:v>2.22839975357055</c:v>
                </c:pt>
                <c:pt idx="4843">
                  <c:v>2.2427680492401101</c:v>
                </c:pt>
                <c:pt idx="4844">
                  <c:v>2.2081711292266801</c:v>
                </c:pt>
                <c:pt idx="4845">
                  <c:v>2.32339262962341</c:v>
                </c:pt>
                <c:pt idx="4846">
                  <c:v>2.2601077556610099</c:v>
                </c:pt>
                <c:pt idx="4847">
                  <c:v>2.2865588665008501</c:v>
                </c:pt>
                <c:pt idx="4848">
                  <c:v>2.2916805744171098</c:v>
                </c:pt>
                <c:pt idx="4849">
                  <c:v>2.2833275794982901</c:v>
                </c:pt>
                <c:pt idx="4850">
                  <c:v>2.2624833583831698</c:v>
                </c:pt>
                <c:pt idx="4851">
                  <c:v>2.2199184894561701</c:v>
                </c:pt>
                <c:pt idx="4852">
                  <c:v>2.2319905757903999</c:v>
                </c:pt>
                <c:pt idx="4853">
                  <c:v>2.2119209766387899</c:v>
                </c:pt>
                <c:pt idx="4854">
                  <c:v>2.2464249134063698</c:v>
                </c:pt>
                <c:pt idx="4855">
                  <c:v>2.1492540836334202</c:v>
                </c:pt>
                <c:pt idx="4856">
                  <c:v>2.15026426315307</c:v>
                </c:pt>
                <c:pt idx="4857">
                  <c:v>2.2475740909576398</c:v>
                </c:pt>
                <c:pt idx="4858">
                  <c:v>2.2361626625061</c:v>
                </c:pt>
                <c:pt idx="4859">
                  <c:v>2.3198223114013601</c:v>
                </c:pt>
                <c:pt idx="4860">
                  <c:v>2.2450072765350302</c:v>
                </c:pt>
                <c:pt idx="4861">
                  <c:v>2.22450852394104</c:v>
                </c:pt>
                <c:pt idx="4862">
                  <c:v>2.1306979656219398</c:v>
                </c:pt>
                <c:pt idx="4863">
                  <c:v>2.08846831321716</c:v>
                </c:pt>
                <c:pt idx="4864">
                  <c:v>2.1182758808135902</c:v>
                </c:pt>
                <c:pt idx="4865">
                  <c:v>2.0962958335876398</c:v>
                </c:pt>
                <c:pt idx="4866">
                  <c:v>2.1445395946502601</c:v>
                </c:pt>
                <c:pt idx="4867">
                  <c:v>2.15567421913146</c:v>
                </c:pt>
                <c:pt idx="4868">
                  <c:v>2.1808304786682098</c:v>
                </c:pt>
                <c:pt idx="4869">
                  <c:v>2.1927468776702801</c:v>
                </c:pt>
                <c:pt idx="4870">
                  <c:v>2.2196919918060298</c:v>
                </c:pt>
                <c:pt idx="4871">
                  <c:v>2.2062609195709202</c:v>
                </c:pt>
                <c:pt idx="4872">
                  <c:v>2.1609718799590998</c:v>
                </c:pt>
                <c:pt idx="4873">
                  <c:v>2.1746513843536301</c:v>
                </c:pt>
                <c:pt idx="4874">
                  <c:v>2.1233396530151301</c:v>
                </c:pt>
                <c:pt idx="4875">
                  <c:v>2.1664633750915501</c:v>
                </c:pt>
                <c:pt idx="4876">
                  <c:v>2.16521143913269</c:v>
                </c:pt>
                <c:pt idx="4877">
                  <c:v>2.1266355514526301</c:v>
                </c:pt>
                <c:pt idx="4878">
                  <c:v>2.1988315582275302</c:v>
                </c:pt>
                <c:pt idx="4879">
                  <c:v>2.1961197853088299</c:v>
                </c:pt>
                <c:pt idx="4880">
                  <c:v>2.2268030643463099</c:v>
                </c:pt>
                <c:pt idx="4881">
                  <c:v>2.25204205513</c:v>
                </c:pt>
                <c:pt idx="4882">
                  <c:v>2.2446527481079102</c:v>
                </c:pt>
                <c:pt idx="4883">
                  <c:v>2.2090935707092201</c:v>
                </c:pt>
                <c:pt idx="4884">
                  <c:v>2.3043551445007302</c:v>
                </c:pt>
                <c:pt idx="4885">
                  <c:v>2.3492150306701598</c:v>
                </c:pt>
                <c:pt idx="4886">
                  <c:v>2.35860967636108</c:v>
                </c:pt>
                <c:pt idx="4887">
                  <c:v>2.3258757591247501</c:v>
                </c:pt>
                <c:pt idx="4888">
                  <c:v>2.2778694629669101</c:v>
                </c:pt>
                <c:pt idx="4889">
                  <c:v>2.28357934951782</c:v>
                </c:pt>
                <c:pt idx="4890">
                  <c:v>2.2440097332000701</c:v>
                </c:pt>
                <c:pt idx="4891">
                  <c:v>2.14781641960144</c:v>
                </c:pt>
                <c:pt idx="4892">
                  <c:v>2.1019325256347599</c:v>
                </c:pt>
                <c:pt idx="4893">
                  <c:v>2.1471428871154701</c:v>
                </c:pt>
                <c:pt idx="4894">
                  <c:v>2.1416807174682599</c:v>
                </c:pt>
                <c:pt idx="4895">
                  <c:v>2.1699295043945299</c:v>
                </c:pt>
                <c:pt idx="4896">
                  <c:v>2.1493105888366699</c:v>
                </c:pt>
                <c:pt idx="4897">
                  <c:v>2.0855786800384499</c:v>
                </c:pt>
                <c:pt idx="4898">
                  <c:v>2.1542973518371502</c:v>
                </c:pt>
                <c:pt idx="4899">
                  <c:v>2.2144184112548801</c:v>
                </c:pt>
                <c:pt idx="4900">
                  <c:v>2.1876866817474299</c:v>
                </c:pt>
                <c:pt idx="4901">
                  <c:v>2.1615788936614901</c:v>
                </c:pt>
                <c:pt idx="4902">
                  <c:v>2.1449935436248699</c:v>
                </c:pt>
                <c:pt idx="4903">
                  <c:v>2.1303131580352699</c:v>
                </c:pt>
                <c:pt idx="4904">
                  <c:v>2.1545653343200599</c:v>
                </c:pt>
                <c:pt idx="4905">
                  <c:v>2.2332201004028298</c:v>
                </c:pt>
                <c:pt idx="4906">
                  <c:v>2.10751032829284</c:v>
                </c:pt>
                <c:pt idx="4907">
                  <c:v>2.2150847911834699</c:v>
                </c:pt>
                <c:pt idx="4908">
                  <c:v>2.1714813709259002</c:v>
                </c:pt>
                <c:pt idx="4909">
                  <c:v>2.1982247829437198</c:v>
                </c:pt>
                <c:pt idx="4910">
                  <c:v>2.1995499134063698</c:v>
                </c:pt>
                <c:pt idx="4911">
                  <c:v>2.1745016574859601</c:v>
                </c:pt>
                <c:pt idx="4912">
                  <c:v>2.13564825057983</c:v>
                </c:pt>
                <c:pt idx="4913">
                  <c:v>2.1520457267761199</c:v>
                </c:pt>
                <c:pt idx="4914">
                  <c:v>2.1516296863555899</c:v>
                </c:pt>
                <c:pt idx="4915">
                  <c:v>2.1247463226318302</c:v>
                </c:pt>
                <c:pt idx="4916">
                  <c:v>2.08508253097534</c:v>
                </c:pt>
                <c:pt idx="4917">
                  <c:v>2.1513102054595898</c:v>
                </c:pt>
                <c:pt idx="4918">
                  <c:v>2.16798973083496</c:v>
                </c:pt>
                <c:pt idx="4919">
                  <c:v>2.1417865753173801</c:v>
                </c:pt>
                <c:pt idx="4920">
                  <c:v>2.2382400035858101</c:v>
                </c:pt>
                <c:pt idx="4921">
                  <c:v>2.1805837154388401</c:v>
                </c:pt>
                <c:pt idx="4922">
                  <c:v>2.17818927764892</c:v>
                </c:pt>
                <c:pt idx="4923">
                  <c:v>2.1500139236450102</c:v>
                </c:pt>
                <c:pt idx="4924">
                  <c:v>2.2084548473358101</c:v>
                </c:pt>
                <c:pt idx="4925">
                  <c:v>2.21048736572265</c:v>
                </c:pt>
                <c:pt idx="4926">
                  <c:v>2.2482812404632502</c:v>
                </c:pt>
                <c:pt idx="4927">
                  <c:v>2.1388170719146702</c:v>
                </c:pt>
                <c:pt idx="4928">
                  <c:v>2.16864657402038</c:v>
                </c:pt>
                <c:pt idx="4929">
                  <c:v>2.2510402202606201</c:v>
                </c:pt>
                <c:pt idx="4930">
                  <c:v>2.24087190628051</c:v>
                </c:pt>
                <c:pt idx="4931">
                  <c:v>2.1971640586853001</c:v>
                </c:pt>
                <c:pt idx="4932">
                  <c:v>2.1822130680084202</c:v>
                </c:pt>
                <c:pt idx="4933">
                  <c:v>2.21582579612731</c:v>
                </c:pt>
                <c:pt idx="4934">
                  <c:v>2.2278244495391801</c:v>
                </c:pt>
                <c:pt idx="4935">
                  <c:v>2.24773669242858</c:v>
                </c:pt>
                <c:pt idx="4936">
                  <c:v>2.2720398902893</c:v>
                </c:pt>
                <c:pt idx="4937">
                  <c:v>2.25891661643981</c:v>
                </c:pt>
                <c:pt idx="4938">
                  <c:v>2.3108508586883501</c:v>
                </c:pt>
                <c:pt idx="4939">
                  <c:v>2.3869462013244598</c:v>
                </c:pt>
                <c:pt idx="4940">
                  <c:v>2.3381550312042201</c:v>
                </c:pt>
                <c:pt idx="4941">
                  <c:v>2.27861356735229</c:v>
                </c:pt>
                <c:pt idx="4942">
                  <c:v>2.2854638099670401</c:v>
                </c:pt>
                <c:pt idx="4943">
                  <c:v>2.4260017871856601</c:v>
                </c:pt>
                <c:pt idx="4944">
                  <c:v>2.3726518154144198</c:v>
                </c:pt>
                <c:pt idx="4945">
                  <c:v>2.3281123638153001</c:v>
                </c:pt>
                <c:pt idx="4946">
                  <c:v>2.4359667301177899</c:v>
                </c:pt>
                <c:pt idx="4947">
                  <c:v>2.3600072860717698</c:v>
                </c:pt>
                <c:pt idx="4948">
                  <c:v>2.3094797134399401</c:v>
                </c:pt>
                <c:pt idx="4949">
                  <c:v>2.3439769744872998</c:v>
                </c:pt>
                <c:pt idx="4950">
                  <c:v>2.3539295196533199</c:v>
                </c:pt>
                <c:pt idx="4951">
                  <c:v>2.2257163524627601</c:v>
                </c:pt>
                <c:pt idx="4952">
                  <c:v>2.1951153278350799</c:v>
                </c:pt>
                <c:pt idx="4953">
                  <c:v>2.27958083152771</c:v>
                </c:pt>
                <c:pt idx="4954">
                  <c:v>2.2305722236633301</c:v>
                </c:pt>
                <c:pt idx="4955">
                  <c:v>2.2708473205566402</c:v>
                </c:pt>
                <c:pt idx="4956">
                  <c:v>2.2767653465270898</c:v>
                </c:pt>
                <c:pt idx="4957">
                  <c:v>2.3548235893249498</c:v>
                </c:pt>
                <c:pt idx="4958">
                  <c:v>2.31120753288269</c:v>
                </c:pt>
                <c:pt idx="4959">
                  <c:v>2.2802555561065598</c:v>
                </c:pt>
                <c:pt idx="4960">
                  <c:v>2.32666683197021</c:v>
                </c:pt>
                <c:pt idx="4961">
                  <c:v>2.2785756587982098</c:v>
                </c:pt>
                <c:pt idx="4962">
                  <c:v>2.30350637435913</c:v>
                </c:pt>
                <c:pt idx="4963">
                  <c:v>2.1807188987731898</c:v>
                </c:pt>
                <c:pt idx="4964">
                  <c:v>2.1998233795165998</c:v>
                </c:pt>
                <c:pt idx="4965">
                  <c:v>2.18083620071411</c:v>
                </c:pt>
                <c:pt idx="4966">
                  <c:v>2.2222046852111799</c:v>
                </c:pt>
                <c:pt idx="4967">
                  <c:v>2.1843919754028298</c:v>
                </c:pt>
                <c:pt idx="4968">
                  <c:v>2.2971041202545099</c:v>
                </c:pt>
                <c:pt idx="4969">
                  <c:v>2.1952977180480899</c:v>
                </c:pt>
                <c:pt idx="4970">
                  <c:v>2.2074599266052202</c:v>
                </c:pt>
                <c:pt idx="4971">
                  <c:v>2.3424150943756099</c:v>
                </c:pt>
                <c:pt idx="4972">
                  <c:v>2.3101065158843901</c:v>
                </c:pt>
                <c:pt idx="4973">
                  <c:v>2.32747054100036</c:v>
                </c:pt>
                <c:pt idx="4974">
                  <c:v>2.2802774906158398</c:v>
                </c:pt>
                <c:pt idx="4975">
                  <c:v>2.32536745071411</c:v>
                </c:pt>
                <c:pt idx="4976">
                  <c:v>2.2124536037445002</c:v>
                </c:pt>
                <c:pt idx="4977">
                  <c:v>2.2142598628997798</c:v>
                </c:pt>
                <c:pt idx="4978">
                  <c:v>2.29482746124267</c:v>
                </c:pt>
                <c:pt idx="4979">
                  <c:v>2.33126497268676</c:v>
                </c:pt>
                <c:pt idx="4980">
                  <c:v>2.29438924789428</c:v>
                </c:pt>
                <c:pt idx="4981">
                  <c:v>2.2973754405975302</c:v>
                </c:pt>
                <c:pt idx="4982">
                  <c:v>2.2891933917999201</c:v>
                </c:pt>
                <c:pt idx="4983">
                  <c:v>2.14356470108032</c:v>
                </c:pt>
                <c:pt idx="4984">
                  <c:v>2.2123253345489502</c:v>
                </c:pt>
                <c:pt idx="4985">
                  <c:v>2.1347479820251398</c:v>
                </c:pt>
                <c:pt idx="4986">
                  <c:v>2.14742851257324</c:v>
                </c:pt>
                <c:pt idx="4987">
                  <c:v>2.0709147453308101</c:v>
                </c:pt>
                <c:pt idx="4988">
                  <c:v>2.0886189937591499</c:v>
                </c:pt>
                <c:pt idx="4989">
                  <c:v>2.16537880897521</c:v>
                </c:pt>
                <c:pt idx="4990">
                  <c:v>2.1171200275421098</c:v>
                </c:pt>
                <c:pt idx="4991">
                  <c:v>2.26722931861877</c:v>
                </c:pt>
                <c:pt idx="4992">
                  <c:v>2.18046998977661</c:v>
                </c:pt>
                <c:pt idx="4993">
                  <c:v>2.2302973270416202</c:v>
                </c:pt>
                <c:pt idx="4994">
                  <c:v>2.2791762351989702</c:v>
                </c:pt>
                <c:pt idx="4995">
                  <c:v>2.20736503601074</c:v>
                </c:pt>
                <c:pt idx="4996">
                  <c:v>2.1682112216949401</c:v>
                </c:pt>
                <c:pt idx="4997">
                  <c:v>2.1366333961486799</c:v>
                </c:pt>
                <c:pt idx="4998">
                  <c:v>2.1873493194579998</c:v>
                </c:pt>
                <c:pt idx="4999">
                  <c:v>2.1391804218292201</c:v>
                </c:pt>
                <c:pt idx="5000">
                  <c:v>2.12791800498962</c:v>
                </c:pt>
                <c:pt idx="5001">
                  <c:v>2.1751239299774099</c:v>
                </c:pt>
                <c:pt idx="5002">
                  <c:v>2.1567847728729199</c:v>
                </c:pt>
                <c:pt idx="5003">
                  <c:v>2.2440307140350302</c:v>
                </c:pt>
                <c:pt idx="5004">
                  <c:v>2.22043585777282</c:v>
                </c:pt>
                <c:pt idx="5005">
                  <c:v>2.23411536216735</c:v>
                </c:pt>
                <c:pt idx="5006">
                  <c:v>2.24611473083496</c:v>
                </c:pt>
                <c:pt idx="5007">
                  <c:v>2.3436727523803702</c:v>
                </c:pt>
                <c:pt idx="5008">
                  <c:v>2.2658195495605402</c:v>
                </c:pt>
                <c:pt idx="5009">
                  <c:v>2.2500536441802899</c:v>
                </c:pt>
                <c:pt idx="5010">
                  <c:v>2.1883587837219198</c:v>
                </c:pt>
                <c:pt idx="5011">
                  <c:v>2.3230504989624001</c:v>
                </c:pt>
                <c:pt idx="5012">
                  <c:v>2.2785501480102499</c:v>
                </c:pt>
                <c:pt idx="5013">
                  <c:v>2.2716090679168701</c:v>
                </c:pt>
                <c:pt idx="5014">
                  <c:v>2.2631814479827801</c:v>
                </c:pt>
                <c:pt idx="5015">
                  <c:v>2.2033567428588801</c:v>
                </c:pt>
                <c:pt idx="5016">
                  <c:v>2.2482497692108101</c:v>
                </c:pt>
                <c:pt idx="5017">
                  <c:v>2.2772676944732599</c:v>
                </c:pt>
                <c:pt idx="5018">
                  <c:v>2.24435114860534</c:v>
                </c:pt>
                <c:pt idx="5019">
                  <c:v>2.17783379554748</c:v>
                </c:pt>
                <c:pt idx="5020">
                  <c:v>2.2035553455352699</c:v>
                </c:pt>
                <c:pt idx="5021">
                  <c:v>2.1801564693450901</c:v>
                </c:pt>
                <c:pt idx="5022">
                  <c:v>2.1866812705993599</c:v>
                </c:pt>
                <c:pt idx="5023">
                  <c:v>2.1455066204071001</c:v>
                </c:pt>
                <c:pt idx="5024">
                  <c:v>2.1343019008636399</c:v>
                </c:pt>
                <c:pt idx="5025">
                  <c:v>2.15871834754943</c:v>
                </c:pt>
                <c:pt idx="5026">
                  <c:v>2.17072534561157</c:v>
                </c:pt>
                <c:pt idx="5027">
                  <c:v>2.1653776168823198</c:v>
                </c:pt>
                <c:pt idx="5028">
                  <c:v>2.2047379016876198</c:v>
                </c:pt>
                <c:pt idx="5029">
                  <c:v>2.25092148780822</c:v>
                </c:pt>
                <c:pt idx="5030">
                  <c:v>2.2391803264617902</c:v>
                </c:pt>
                <c:pt idx="5031">
                  <c:v>2.2553946971893302</c:v>
                </c:pt>
                <c:pt idx="5032">
                  <c:v>2.2072181701660099</c:v>
                </c:pt>
                <c:pt idx="5033">
                  <c:v>2.1533401012420601</c:v>
                </c:pt>
                <c:pt idx="5034">
                  <c:v>2.2451918125152499</c:v>
                </c:pt>
                <c:pt idx="5035">
                  <c:v>2.2103064060211102</c:v>
                </c:pt>
                <c:pt idx="5036">
                  <c:v>2.2177569866180402</c:v>
                </c:pt>
                <c:pt idx="5037">
                  <c:v>2.2013530731201101</c:v>
                </c:pt>
                <c:pt idx="5038">
                  <c:v>2.2798330783843901</c:v>
                </c:pt>
                <c:pt idx="5039">
                  <c:v>2.2077791690826398</c:v>
                </c:pt>
                <c:pt idx="5040">
                  <c:v>2.2158074378967201</c:v>
                </c:pt>
                <c:pt idx="5041">
                  <c:v>2.1799609661102202</c:v>
                </c:pt>
                <c:pt idx="5042">
                  <c:v>2.15365409851074</c:v>
                </c:pt>
                <c:pt idx="5043">
                  <c:v>2.2058629989624001</c:v>
                </c:pt>
                <c:pt idx="5044">
                  <c:v>2.2318601608276301</c:v>
                </c:pt>
                <c:pt idx="5045">
                  <c:v>2.2361688613891602</c:v>
                </c:pt>
                <c:pt idx="5046">
                  <c:v>2.2584471702575599</c:v>
                </c:pt>
                <c:pt idx="5047">
                  <c:v>2.2945537567138601</c:v>
                </c:pt>
                <c:pt idx="5048">
                  <c:v>2.29497814178466</c:v>
                </c:pt>
                <c:pt idx="5049">
                  <c:v>2.3179676532745299</c:v>
                </c:pt>
                <c:pt idx="5050">
                  <c:v>2.29613041877746</c:v>
                </c:pt>
                <c:pt idx="5051">
                  <c:v>2.31996750831604</c:v>
                </c:pt>
                <c:pt idx="5052">
                  <c:v>2.3943226337432799</c:v>
                </c:pt>
                <c:pt idx="5053">
                  <c:v>2.4205141067504798</c:v>
                </c:pt>
                <c:pt idx="5054">
                  <c:v>2.3901240825653001</c:v>
                </c:pt>
                <c:pt idx="5055">
                  <c:v>2.3864734172821001</c:v>
                </c:pt>
                <c:pt idx="5056">
                  <c:v>2.3470914363861</c:v>
                </c:pt>
                <c:pt idx="5057">
                  <c:v>2.2860364913940399</c:v>
                </c:pt>
                <c:pt idx="5058">
                  <c:v>2.3011486530303902</c:v>
                </c:pt>
                <c:pt idx="5059">
                  <c:v>2.3107917308807302</c:v>
                </c:pt>
                <c:pt idx="5060">
                  <c:v>2.2334666252136199</c:v>
                </c:pt>
                <c:pt idx="5061">
                  <c:v>2.25067067146301</c:v>
                </c:pt>
                <c:pt idx="5062">
                  <c:v>2.2812201976776101</c:v>
                </c:pt>
                <c:pt idx="5063">
                  <c:v>2.36187744140625</c:v>
                </c:pt>
                <c:pt idx="5064">
                  <c:v>2.3350818157196001</c:v>
                </c:pt>
                <c:pt idx="5065">
                  <c:v>2.2858428955078098</c:v>
                </c:pt>
                <c:pt idx="5066">
                  <c:v>2.3171436786651598</c:v>
                </c:pt>
                <c:pt idx="5067">
                  <c:v>2.3522052764892498</c:v>
                </c:pt>
                <c:pt idx="5068">
                  <c:v>2.3435356616973801</c:v>
                </c:pt>
                <c:pt idx="5069">
                  <c:v>2.3312494754791202</c:v>
                </c:pt>
                <c:pt idx="5070">
                  <c:v>2.3533177375793399</c:v>
                </c:pt>
                <c:pt idx="5071">
                  <c:v>2.28096199035644</c:v>
                </c:pt>
                <c:pt idx="5072">
                  <c:v>2.2982537746429399</c:v>
                </c:pt>
                <c:pt idx="5073">
                  <c:v>2.2140321731567298</c:v>
                </c:pt>
                <c:pt idx="5074">
                  <c:v>2.2113113403320299</c:v>
                </c:pt>
                <c:pt idx="5075">
                  <c:v>2.3332147598266602</c:v>
                </c:pt>
                <c:pt idx="5076">
                  <c:v>2.3115353584289502</c:v>
                </c:pt>
                <c:pt idx="5077">
                  <c:v>2.2509601116180402</c:v>
                </c:pt>
                <c:pt idx="5078">
                  <c:v>2.2148382663726802</c:v>
                </c:pt>
                <c:pt idx="5079">
                  <c:v>2.1302564144134499</c:v>
                </c:pt>
                <c:pt idx="5080">
                  <c:v>2.2329349517822199</c:v>
                </c:pt>
                <c:pt idx="5081">
                  <c:v>2.2685656547546298</c:v>
                </c:pt>
                <c:pt idx="5082">
                  <c:v>2.28786897659301</c:v>
                </c:pt>
                <c:pt idx="5083">
                  <c:v>2.3534970283508301</c:v>
                </c:pt>
                <c:pt idx="5084">
                  <c:v>2.2844474315643302</c:v>
                </c:pt>
                <c:pt idx="5085">
                  <c:v>2.3445751667022701</c:v>
                </c:pt>
                <c:pt idx="5086">
                  <c:v>2.42407131195068</c:v>
                </c:pt>
                <c:pt idx="5087">
                  <c:v>2.4295780658721902</c:v>
                </c:pt>
                <c:pt idx="5088">
                  <c:v>2.3143463134765598</c:v>
                </c:pt>
                <c:pt idx="5089">
                  <c:v>2.3726420402526802</c:v>
                </c:pt>
                <c:pt idx="5090">
                  <c:v>2.2365207672119101</c:v>
                </c:pt>
                <c:pt idx="5091">
                  <c:v>2.28337526321411</c:v>
                </c:pt>
                <c:pt idx="5092">
                  <c:v>2.2567892074584899</c:v>
                </c:pt>
                <c:pt idx="5093">
                  <c:v>2.23324346542358</c:v>
                </c:pt>
                <c:pt idx="5094">
                  <c:v>2.2613458633422798</c:v>
                </c:pt>
                <c:pt idx="5095">
                  <c:v>2.30883741378784</c:v>
                </c:pt>
                <c:pt idx="5096">
                  <c:v>2.2223341464996298</c:v>
                </c:pt>
                <c:pt idx="5097">
                  <c:v>2.2473661899566602</c:v>
                </c:pt>
                <c:pt idx="5098">
                  <c:v>2.3694047927856401</c:v>
                </c:pt>
                <c:pt idx="5099">
                  <c:v>2.31858158111572</c:v>
                </c:pt>
                <c:pt idx="5100">
                  <c:v>2.3632438182830802</c:v>
                </c:pt>
                <c:pt idx="5101">
                  <c:v>2.3325607776641801</c:v>
                </c:pt>
                <c:pt idx="5102">
                  <c:v>2.2036728858947701</c:v>
                </c:pt>
                <c:pt idx="5103">
                  <c:v>2.20498466491699</c:v>
                </c:pt>
                <c:pt idx="5104">
                  <c:v>2.1822147369384699</c:v>
                </c:pt>
                <c:pt idx="5105">
                  <c:v>2.1057720184326101</c:v>
                </c:pt>
                <c:pt idx="5106">
                  <c:v>2.0621569156646702</c:v>
                </c:pt>
                <c:pt idx="5107">
                  <c:v>2.1520979404449401</c:v>
                </c:pt>
                <c:pt idx="5108">
                  <c:v>2.2114875316619802</c:v>
                </c:pt>
                <c:pt idx="5109">
                  <c:v>2.1993436813354399</c:v>
                </c:pt>
                <c:pt idx="5110">
                  <c:v>2.1737506389617902</c:v>
                </c:pt>
                <c:pt idx="5111">
                  <c:v>2.1636888980865399</c:v>
                </c:pt>
                <c:pt idx="5112">
                  <c:v>2.2420504093170099</c:v>
                </c:pt>
                <c:pt idx="5113">
                  <c:v>2.2205924987792902</c:v>
                </c:pt>
                <c:pt idx="5114">
                  <c:v>2.2108309268951398</c:v>
                </c:pt>
                <c:pt idx="5115">
                  <c:v>2.2197027206420898</c:v>
                </c:pt>
                <c:pt idx="5116">
                  <c:v>2.2317712306976301</c:v>
                </c:pt>
                <c:pt idx="5117">
                  <c:v>2.1756892204284601</c:v>
                </c:pt>
                <c:pt idx="5118">
                  <c:v>2.2750663757324201</c:v>
                </c:pt>
                <c:pt idx="5119">
                  <c:v>2.2336633205413801</c:v>
                </c:pt>
                <c:pt idx="5120">
                  <c:v>2.3106522560119598</c:v>
                </c:pt>
                <c:pt idx="5121">
                  <c:v>2.33550930023193</c:v>
                </c:pt>
                <c:pt idx="5122">
                  <c:v>2.3787703514099099</c:v>
                </c:pt>
                <c:pt idx="5123">
                  <c:v>2.3341634273528999</c:v>
                </c:pt>
                <c:pt idx="5124">
                  <c:v>2.3266925811767498</c:v>
                </c:pt>
                <c:pt idx="5125">
                  <c:v>2.3457565307617099</c:v>
                </c:pt>
                <c:pt idx="5126">
                  <c:v>2.3297266960143999</c:v>
                </c:pt>
                <c:pt idx="5127">
                  <c:v>2.2351117134094198</c:v>
                </c:pt>
                <c:pt idx="5128">
                  <c:v>2.3428783416747998</c:v>
                </c:pt>
                <c:pt idx="5129">
                  <c:v>2.31600737571716</c:v>
                </c:pt>
                <c:pt idx="5130">
                  <c:v>2.2890722751617401</c:v>
                </c:pt>
                <c:pt idx="5131">
                  <c:v>2.3197147846221902</c:v>
                </c:pt>
                <c:pt idx="5132">
                  <c:v>2.3342883586883501</c:v>
                </c:pt>
                <c:pt idx="5133">
                  <c:v>2.27454161643981</c:v>
                </c:pt>
                <c:pt idx="5134">
                  <c:v>2.2780063152313201</c:v>
                </c:pt>
                <c:pt idx="5135">
                  <c:v>2.2576255798339799</c:v>
                </c:pt>
                <c:pt idx="5136">
                  <c:v>2.2920570373535099</c:v>
                </c:pt>
                <c:pt idx="5137">
                  <c:v>2.24811339378356</c:v>
                </c:pt>
                <c:pt idx="5138">
                  <c:v>2.24062895774841</c:v>
                </c:pt>
                <c:pt idx="5139">
                  <c:v>2.2129480838775599</c:v>
                </c:pt>
                <c:pt idx="5140">
                  <c:v>2.3016257286071702</c:v>
                </c:pt>
                <c:pt idx="5141">
                  <c:v>2.39048027992248</c:v>
                </c:pt>
                <c:pt idx="5142">
                  <c:v>2.2804112434387198</c:v>
                </c:pt>
                <c:pt idx="5143">
                  <c:v>2.3049392700195299</c:v>
                </c:pt>
                <c:pt idx="5144">
                  <c:v>2.3301973342895499</c:v>
                </c:pt>
                <c:pt idx="5145">
                  <c:v>2.31914162635803</c:v>
                </c:pt>
                <c:pt idx="5146">
                  <c:v>2.33522129058837</c:v>
                </c:pt>
                <c:pt idx="5147">
                  <c:v>2.30885410308837</c:v>
                </c:pt>
                <c:pt idx="5148">
                  <c:v>2.36349272727966</c:v>
                </c:pt>
                <c:pt idx="5149">
                  <c:v>2.2932100296020499</c:v>
                </c:pt>
                <c:pt idx="5150">
                  <c:v>2.26449227333068</c:v>
                </c:pt>
                <c:pt idx="5151">
                  <c:v>2.2924742698669398</c:v>
                </c:pt>
                <c:pt idx="5152">
                  <c:v>2.3083825111389098</c:v>
                </c:pt>
                <c:pt idx="5153">
                  <c:v>2.27671217918396</c:v>
                </c:pt>
                <c:pt idx="5154">
                  <c:v>2.22301125526428</c:v>
                </c:pt>
                <c:pt idx="5155">
                  <c:v>2.3009867668151802</c:v>
                </c:pt>
                <c:pt idx="5156">
                  <c:v>2.23284864425659</c:v>
                </c:pt>
                <c:pt idx="5157">
                  <c:v>2.2791206836700399</c:v>
                </c:pt>
                <c:pt idx="5158">
                  <c:v>2.2165012359619101</c:v>
                </c:pt>
                <c:pt idx="5159">
                  <c:v>2.3236489295959402</c:v>
                </c:pt>
                <c:pt idx="5160">
                  <c:v>2.33268690109252</c:v>
                </c:pt>
                <c:pt idx="5161">
                  <c:v>2.2868697643279998</c:v>
                </c:pt>
                <c:pt idx="5162">
                  <c:v>2.2183988094329798</c:v>
                </c:pt>
                <c:pt idx="5163">
                  <c:v>2.1743812561035099</c:v>
                </c:pt>
                <c:pt idx="5164">
                  <c:v>2.2010920047760001</c:v>
                </c:pt>
                <c:pt idx="5165">
                  <c:v>2.22990369796752</c:v>
                </c:pt>
                <c:pt idx="5166">
                  <c:v>2.1436686515808101</c:v>
                </c:pt>
                <c:pt idx="5167">
                  <c:v>2.2389919757843</c:v>
                </c:pt>
                <c:pt idx="5168">
                  <c:v>2.21645736694335</c:v>
                </c:pt>
                <c:pt idx="5169">
                  <c:v>2.22680592536926</c:v>
                </c:pt>
                <c:pt idx="5170">
                  <c:v>2.3127136230468701</c:v>
                </c:pt>
                <c:pt idx="5171">
                  <c:v>2.2714862823486301</c:v>
                </c:pt>
                <c:pt idx="5172">
                  <c:v>2.3172900676727202</c:v>
                </c:pt>
                <c:pt idx="5173">
                  <c:v>2.26873731613159</c:v>
                </c:pt>
                <c:pt idx="5174">
                  <c:v>2.2350070476531898</c:v>
                </c:pt>
                <c:pt idx="5175">
                  <c:v>2.24989581108093</c:v>
                </c:pt>
                <c:pt idx="5176">
                  <c:v>2.2325086593627899</c:v>
                </c:pt>
                <c:pt idx="5177">
                  <c:v>2.3124747276306099</c:v>
                </c:pt>
                <c:pt idx="5178">
                  <c:v>2.29583239555358</c:v>
                </c:pt>
                <c:pt idx="5179">
                  <c:v>2.4392898082733101</c:v>
                </c:pt>
                <c:pt idx="5180">
                  <c:v>2.43832063674926</c:v>
                </c:pt>
                <c:pt idx="5181">
                  <c:v>2.4263725280761701</c:v>
                </c:pt>
                <c:pt idx="5182">
                  <c:v>2.40605521202087</c:v>
                </c:pt>
                <c:pt idx="5183">
                  <c:v>2.3138568401336599</c:v>
                </c:pt>
                <c:pt idx="5184">
                  <c:v>2.3781216144561701</c:v>
                </c:pt>
                <c:pt idx="5185">
                  <c:v>2.3569915294647199</c:v>
                </c:pt>
                <c:pt idx="5186">
                  <c:v>2.3883213996887198</c:v>
                </c:pt>
                <c:pt idx="5187">
                  <c:v>2.4199068546295099</c:v>
                </c:pt>
                <c:pt idx="5188">
                  <c:v>2.3682043552398602</c:v>
                </c:pt>
                <c:pt idx="5189">
                  <c:v>2.3278889656066801</c:v>
                </c:pt>
                <c:pt idx="5190">
                  <c:v>2.3046593666076598</c:v>
                </c:pt>
                <c:pt idx="5191">
                  <c:v>2.2496685981750399</c:v>
                </c:pt>
                <c:pt idx="5192">
                  <c:v>2.3959937095642001</c:v>
                </c:pt>
                <c:pt idx="5193">
                  <c:v>2.44417071342468</c:v>
                </c:pt>
                <c:pt idx="5194">
                  <c:v>2.3382720947265598</c:v>
                </c:pt>
                <c:pt idx="5195">
                  <c:v>2.3444902896881099</c:v>
                </c:pt>
                <c:pt idx="5196">
                  <c:v>2.3825049400329501</c:v>
                </c:pt>
                <c:pt idx="5197">
                  <c:v>2.3425695896148602</c:v>
                </c:pt>
                <c:pt idx="5198">
                  <c:v>2.2089560031890798</c:v>
                </c:pt>
                <c:pt idx="5199">
                  <c:v>2.2144782543182302</c:v>
                </c:pt>
                <c:pt idx="5200">
                  <c:v>2.31443071365356</c:v>
                </c:pt>
                <c:pt idx="5201">
                  <c:v>2.2543885707855198</c:v>
                </c:pt>
                <c:pt idx="5202">
                  <c:v>2.2992517948150599</c:v>
                </c:pt>
                <c:pt idx="5203">
                  <c:v>2.3333036899566602</c:v>
                </c:pt>
                <c:pt idx="5204">
                  <c:v>2.32873463630676</c:v>
                </c:pt>
                <c:pt idx="5205">
                  <c:v>2.4037990570068302</c:v>
                </c:pt>
                <c:pt idx="5206">
                  <c:v>2.3014161586761399</c:v>
                </c:pt>
                <c:pt idx="5207">
                  <c:v>2.3037431240081698</c:v>
                </c:pt>
                <c:pt idx="5208">
                  <c:v>2.2405424118041899</c:v>
                </c:pt>
                <c:pt idx="5209">
                  <c:v>2.16461849212646</c:v>
                </c:pt>
                <c:pt idx="5210">
                  <c:v>2.21333479881286</c:v>
                </c:pt>
                <c:pt idx="5211">
                  <c:v>2.2202291488647399</c:v>
                </c:pt>
                <c:pt idx="5212">
                  <c:v>2.23090648651123</c:v>
                </c:pt>
                <c:pt idx="5213">
                  <c:v>2.2360937595367401</c:v>
                </c:pt>
                <c:pt idx="5214">
                  <c:v>2.2707550525665199</c:v>
                </c:pt>
                <c:pt idx="5215">
                  <c:v>2.3347020149230899</c:v>
                </c:pt>
                <c:pt idx="5216">
                  <c:v>2.1782472133636399</c:v>
                </c:pt>
                <c:pt idx="5217">
                  <c:v>2.2525448799133301</c:v>
                </c:pt>
                <c:pt idx="5218">
                  <c:v>2.2709147930145201</c:v>
                </c:pt>
                <c:pt idx="5219">
                  <c:v>2.2087755203246999</c:v>
                </c:pt>
                <c:pt idx="5220">
                  <c:v>2.18602418899536</c:v>
                </c:pt>
                <c:pt idx="5221">
                  <c:v>2.1776268482208199</c:v>
                </c:pt>
                <c:pt idx="5222">
                  <c:v>2.2802066802978498</c:v>
                </c:pt>
                <c:pt idx="5223">
                  <c:v>2.3169069290161102</c:v>
                </c:pt>
                <c:pt idx="5224">
                  <c:v>2.3253490924835201</c:v>
                </c:pt>
                <c:pt idx="5225">
                  <c:v>2.3126442432403498</c:v>
                </c:pt>
                <c:pt idx="5226">
                  <c:v>2.3359665870666499</c:v>
                </c:pt>
                <c:pt idx="5227">
                  <c:v>2.31849908828735</c:v>
                </c:pt>
                <c:pt idx="5228">
                  <c:v>2.2788324356079102</c:v>
                </c:pt>
                <c:pt idx="5229">
                  <c:v>2.2471244335174498</c:v>
                </c:pt>
                <c:pt idx="5230">
                  <c:v>2.3534836769103999</c:v>
                </c:pt>
                <c:pt idx="5231">
                  <c:v>2.3992502689361501</c:v>
                </c:pt>
                <c:pt idx="5232">
                  <c:v>2.3336050510406401</c:v>
                </c:pt>
                <c:pt idx="5233">
                  <c:v>2.2614259719848602</c:v>
                </c:pt>
                <c:pt idx="5234">
                  <c:v>2.3211710453033398</c:v>
                </c:pt>
                <c:pt idx="5235">
                  <c:v>2.2981889247894198</c:v>
                </c:pt>
                <c:pt idx="5236">
                  <c:v>2.2923336029052699</c:v>
                </c:pt>
                <c:pt idx="5237">
                  <c:v>2.1729896068572998</c:v>
                </c:pt>
                <c:pt idx="5238">
                  <c:v>2.2493181228637602</c:v>
                </c:pt>
                <c:pt idx="5239">
                  <c:v>2.1739444732665998</c:v>
                </c:pt>
                <c:pt idx="5240">
                  <c:v>2.1698195934295601</c:v>
                </c:pt>
                <c:pt idx="5241">
                  <c:v>2.1974568367004301</c:v>
                </c:pt>
                <c:pt idx="5242">
                  <c:v>2.2600696086883501</c:v>
                </c:pt>
                <c:pt idx="5243">
                  <c:v>2.30356621742248</c:v>
                </c:pt>
                <c:pt idx="5244">
                  <c:v>2.3100342750549299</c:v>
                </c:pt>
                <c:pt idx="5245">
                  <c:v>2.2183136940002401</c:v>
                </c:pt>
                <c:pt idx="5246">
                  <c:v>2.2382032871246298</c:v>
                </c:pt>
                <c:pt idx="5247">
                  <c:v>2.2784886360168399</c:v>
                </c:pt>
                <c:pt idx="5248">
                  <c:v>2.23929238319396</c:v>
                </c:pt>
                <c:pt idx="5249">
                  <c:v>2.23095250129699</c:v>
                </c:pt>
                <c:pt idx="5250">
                  <c:v>2.1669950485229399</c:v>
                </c:pt>
                <c:pt idx="5251">
                  <c:v>2.2243523597717201</c:v>
                </c:pt>
                <c:pt idx="5252">
                  <c:v>2.2406697273254301</c:v>
                </c:pt>
                <c:pt idx="5253">
                  <c:v>2.1830265522003098</c:v>
                </c:pt>
                <c:pt idx="5254">
                  <c:v>2.1360371112823402</c:v>
                </c:pt>
                <c:pt idx="5255">
                  <c:v>2.1475255489349299</c:v>
                </c:pt>
                <c:pt idx="5256">
                  <c:v>2.23561239242553</c:v>
                </c:pt>
                <c:pt idx="5257">
                  <c:v>2.1883983612060498</c:v>
                </c:pt>
                <c:pt idx="5258">
                  <c:v>2.2220988273620601</c:v>
                </c:pt>
                <c:pt idx="5259">
                  <c:v>2.2284121513366699</c:v>
                </c:pt>
                <c:pt idx="5260">
                  <c:v>2.2791731357574401</c:v>
                </c:pt>
                <c:pt idx="5261">
                  <c:v>2.1818113327026301</c:v>
                </c:pt>
                <c:pt idx="5262">
                  <c:v>2.2478344440460201</c:v>
                </c:pt>
                <c:pt idx="5263">
                  <c:v>2.2691063880920401</c:v>
                </c:pt>
                <c:pt idx="5264">
                  <c:v>2.2554950714111301</c:v>
                </c:pt>
                <c:pt idx="5265">
                  <c:v>2.2787599563598602</c:v>
                </c:pt>
                <c:pt idx="5266">
                  <c:v>2.2941923141479399</c:v>
                </c:pt>
                <c:pt idx="5267">
                  <c:v>2.3448455333709699</c:v>
                </c:pt>
                <c:pt idx="5268">
                  <c:v>2.2869389057159402</c:v>
                </c:pt>
                <c:pt idx="5269">
                  <c:v>2.3727176189422599</c:v>
                </c:pt>
                <c:pt idx="5270">
                  <c:v>2.3041493892669598</c:v>
                </c:pt>
                <c:pt idx="5271">
                  <c:v>2.2585823535919101</c:v>
                </c:pt>
                <c:pt idx="5272">
                  <c:v>2.24521708488464</c:v>
                </c:pt>
                <c:pt idx="5273">
                  <c:v>2.1574931144714302</c:v>
                </c:pt>
                <c:pt idx="5274">
                  <c:v>2.2151396274566602</c:v>
                </c:pt>
                <c:pt idx="5275">
                  <c:v>2.26265549659729</c:v>
                </c:pt>
                <c:pt idx="5276">
                  <c:v>2.18003058433532</c:v>
                </c:pt>
                <c:pt idx="5277">
                  <c:v>2.2968366146087602</c:v>
                </c:pt>
                <c:pt idx="5278">
                  <c:v>2.2811582088470401</c:v>
                </c:pt>
                <c:pt idx="5279">
                  <c:v>2.2297372817993102</c:v>
                </c:pt>
                <c:pt idx="5280">
                  <c:v>2.18148446083068</c:v>
                </c:pt>
                <c:pt idx="5281">
                  <c:v>2.1617972850799498</c:v>
                </c:pt>
                <c:pt idx="5282">
                  <c:v>2.1531548500061</c:v>
                </c:pt>
                <c:pt idx="5283">
                  <c:v>2.1512532234191801</c:v>
                </c:pt>
                <c:pt idx="5284">
                  <c:v>2.2997798919677699</c:v>
                </c:pt>
                <c:pt idx="5285">
                  <c:v>2.34679055213928</c:v>
                </c:pt>
                <c:pt idx="5286">
                  <c:v>2.2664592266082701</c:v>
                </c:pt>
                <c:pt idx="5287">
                  <c:v>2.3998210430145201</c:v>
                </c:pt>
                <c:pt idx="5288">
                  <c:v>2.2630989551544101</c:v>
                </c:pt>
                <c:pt idx="5289">
                  <c:v>2.25563311576843</c:v>
                </c:pt>
                <c:pt idx="5290">
                  <c:v>2.2239384651184002</c:v>
                </c:pt>
                <c:pt idx="5291">
                  <c:v>2.2331225872039702</c:v>
                </c:pt>
                <c:pt idx="5292">
                  <c:v>2.32005643844604</c:v>
                </c:pt>
                <c:pt idx="5293">
                  <c:v>2.2766096591949401</c:v>
                </c:pt>
                <c:pt idx="5294">
                  <c:v>2.1561388969421298</c:v>
                </c:pt>
                <c:pt idx="5295">
                  <c:v>2.1851234436035099</c:v>
                </c:pt>
                <c:pt idx="5296">
                  <c:v>2.2435882091522199</c:v>
                </c:pt>
                <c:pt idx="5297">
                  <c:v>2.2662451267242401</c:v>
                </c:pt>
                <c:pt idx="5298">
                  <c:v>2.2867987155914302</c:v>
                </c:pt>
                <c:pt idx="5299">
                  <c:v>2.16850614547729</c:v>
                </c:pt>
                <c:pt idx="5300">
                  <c:v>2.2502171993255602</c:v>
                </c:pt>
                <c:pt idx="5301">
                  <c:v>2.2357032299041699</c:v>
                </c:pt>
                <c:pt idx="5302">
                  <c:v>2.10807752609252</c:v>
                </c:pt>
                <c:pt idx="5303">
                  <c:v>2.1446170806884699</c:v>
                </c:pt>
                <c:pt idx="5304">
                  <c:v>2.14080357551574</c:v>
                </c:pt>
                <c:pt idx="5305">
                  <c:v>2.1262023448943999</c:v>
                </c:pt>
                <c:pt idx="5306">
                  <c:v>2.16199302673339</c:v>
                </c:pt>
                <c:pt idx="5307">
                  <c:v>2.1598858833312899</c:v>
                </c:pt>
                <c:pt idx="5308">
                  <c:v>2.1893739700317298</c:v>
                </c:pt>
                <c:pt idx="5309">
                  <c:v>2.2713370323181099</c:v>
                </c:pt>
                <c:pt idx="5310">
                  <c:v>2.2981042861938401</c:v>
                </c:pt>
                <c:pt idx="5311">
                  <c:v>2.2206315994262602</c:v>
                </c:pt>
                <c:pt idx="5312">
                  <c:v>2.2051980495452801</c:v>
                </c:pt>
                <c:pt idx="5313">
                  <c:v>2.18175172805786</c:v>
                </c:pt>
                <c:pt idx="5314">
                  <c:v>2.1739261150360099</c:v>
                </c:pt>
                <c:pt idx="5315">
                  <c:v>2.1803727149963299</c:v>
                </c:pt>
                <c:pt idx="5316">
                  <c:v>2.1723010540008501</c:v>
                </c:pt>
                <c:pt idx="5317">
                  <c:v>2.21609115600585</c:v>
                </c:pt>
                <c:pt idx="5318">
                  <c:v>2.2849421501159601</c:v>
                </c:pt>
                <c:pt idx="5319">
                  <c:v>2.1891772747039702</c:v>
                </c:pt>
                <c:pt idx="5320">
                  <c:v>2.2623229026794398</c:v>
                </c:pt>
                <c:pt idx="5321">
                  <c:v>2.2819585800170898</c:v>
                </c:pt>
                <c:pt idx="5322">
                  <c:v>2.2383933067321702</c:v>
                </c:pt>
                <c:pt idx="5323">
                  <c:v>2.2329521179199201</c:v>
                </c:pt>
                <c:pt idx="5324">
                  <c:v>2.2007868289947501</c:v>
                </c:pt>
                <c:pt idx="5325">
                  <c:v>2.1920399665832502</c:v>
                </c:pt>
                <c:pt idx="5326">
                  <c:v>2.1339213848114</c:v>
                </c:pt>
                <c:pt idx="5327">
                  <c:v>2.1738588809967001</c:v>
                </c:pt>
                <c:pt idx="5328">
                  <c:v>2.1937069892883301</c:v>
                </c:pt>
                <c:pt idx="5329">
                  <c:v>2.2257907390594398</c:v>
                </c:pt>
                <c:pt idx="5330">
                  <c:v>2.23547959327697</c:v>
                </c:pt>
                <c:pt idx="5331">
                  <c:v>2.2244780063629102</c:v>
                </c:pt>
                <c:pt idx="5332">
                  <c:v>2.1482484340667698</c:v>
                </c:pt>
                <c:pt idx="5333">
                  <c:v>2.1993937492370601</c:v>
                </c:pt>
                <c:pt idx="5334">
                  <c:v>2.23077368736267</c:v>
                </c:pt>
                <c:pt idx="5335">
                  <c:v>2.25031089782714</c:v>
                </c:pt>
                <c:pt idx="5336">
                  <c:v>2.08552050590515</c:v>
                </c:pt>
                <c:pt idx="5337">
                  <c:v>2.1203532218933101</c:v>
                </c:pt>
                <c:pt idx="5338">
                  <c:v>2.1334474086761399</c:v>
                </c:pt>
                <c:pt idx="5339">
                  <c:v>2.1527504920959402</c:v>
                </c:pt>
                <c:pt idx="5340">
                  <c:v>2.1954183578491202</c:v>
                </c:pt>
                <c:pt idx="5341">
                  <c:v>2.2007758617401101</c:v>
                </c:pt>
                <c:pt idx="5342">
                  <c:v>2.32204818725585</c:v>
                </c:pt>
                <c:pt idx="5343">
                  <c:v>2.3033249378204301</c:v>
                </c:pt>
                <c:pt idx="5344">
                  <c:v>2.3568637371063201</c:v>
                </c:pt>
                <c:pt idx="5345">
                  <c:v>2.2629213333129798</c:v>
                </c:pt>
                <c:pt idx="5346">
                  <c:v>2.2852807044982901</c:v>
                </c:pt>
                <c:pt idx="5347">
                  <c:v>2.2371017932891801</c:v>
                </c:pt>
                <c:pt idx="5348">
                  <c:v>2.24161171913146</c:v>
                </c:pt>
                <c:pt idx="5349">
                  <c:v>2.27163529396057</c:v>
                </c:pt>
                <c:pt idx="5350">
                  <c:v>2.2594289779663002</c:v>
                </c:pt>
                <c:pt idx="5351">
                  <c:v>2.2859466075897199</c:v>
                </c:pt>
                <c:pt idx="5352">
                  <c:v>2.2893724441528298</c:v>
                </c:pt>
                <c:pt idx="5353">
                  <c:v>2.2506201267242401</c:v>
                </c:pt>
                <c:pt idx="5354">
                  <c:v>2.2665629386901802</c:v>
                </c:pt>
                <c:pt idx="5355">
                  <c:v>2.2866551876068102</c:v>
                </c:pt>
                <c:pt idx="5356">
                  <c:v>2.1709172725677401</c:v>
                </c:pt>
                <c:pt idx="5357">
                  <c:v>2.2934379577636701</c:v>
                </c:pt>
                <c:pt idx="5358">
                  <c:v>2.2478353977203298</c:v>
                </c:pt>
                <c:pt idx="5359">
                  <c:v>2.24889636039733</c:v>
                </c:pt>
                <c:pt idx="5360">
                  <c:v>2.2835741043090798</c:v>
                </c:pt>
                <c:pt idx="5361">
                  <c:v>2.23201584815979</c:v>
                </c:pt>
                <c:pt idx="5362">
                  <c:v>2.1652629375457701</c:v>
                </c:pt>
                <c:pt idx="5363">
                  <c:v>2.1429631710052401</c:v>
                </c:pt>
                <c:pt idx="5364">
                  <c:v>2.2196364402770898</c:v>
                </c:pt>
                <c:pt idx="5365">
                  <c:v>2.2425150871276802</c:v>
                </c:pt>
                <c:pt idx="5366">
                  <c:v>2.2084934711456299</c:v>
                </c:pt>
                <c:pt idx="5367">
                  <c:v>2.1676049232482901</c:v>
                </c:pt>
                <c:pt idx="5368">
                  <c:v>2.1377422809600799</c:v>
                </c:pt>
                <c:pt idx="5369">
                  <c:v>2.1768417358398402</c:v>
                </c:pt>
                <c:pt idx="5370">
                  <c:v>2.1390306949615399</c:v>
                </c:pt>
                <c:pt idx="5371">
                  <c:v>2.1525502204895002</c:v>
                </c:pt>
                <c:pt idx="5372">
                  <c:v>2.1301131248474099</c:v>
                </c:pt>
                <c:pt idx="5373">
                  <c:v>2.1104440689086901</c:v>
                </c:pt>
                <c:pt idx="5374">
                  <c:v>2.1214063167571999</c:v>
                </c:pt>
                <c:pt idx="5375">
                  <c:v>2.10635137557983</c:v>
                </c:pt>
                <c:pt idx="5376">
                  <c:v>2.0936939716339098</c:v>
                </c:pt>
                <c:pt idx="5377">
                  <c:v>2.1468250751495299</c:v>
                </c:pt>
                <c:pt idx="5378">
                  <c:v>2.2470588684082</c:v>
                </c:pt>
                <c:pt idx="5379">
                  <c:v>2.3073930740356401</c:v>
                </c:pt>
                <c:pt idx="5380">
                  <c:v>2.1338021755218501</c:v>
                </c:pt>
                <c:pt idx="5381">
                  <c:v>2.2121303081512398</c:v>
                </c:pt>
                <c:pt idx="5382">
                  <c:v>2.2560031414031898</c:v>
                </c:pt>
                <c:pt idx="5383">
                  <c:v>2.1813514232635498</c:v>
                </c:pt>
                <c:pt idx="5384">
                  <c:v>2.1300060749053902</c:v>
                </c:pt>
                <c:pt idx="5385">
                  <c:v>2.0549967288970898</c:v>
                </c:pt>
                <c:pt idx="5386">
                  <c:v>2.2219257354736301</c:v>
                </c:pt>
                <c:pt idx="5387">
                  <c:v>2.1394913196563698</c:v>
                </c:pt>
                <c:pt idx="5388">
                  <c:v>2.1829526424407901</c:v>
                </c:pt>
                <c:pt idx="5389">
                  <c:v>2.1682782173156698</c:v>
                </c:pt>
                <c:pt idx="5390">
                  <c:v>2.07468509674072</c:v>
                </c:pt>
                <c:pt idx="5391">
                  <c:v>2.19410824775695</c:v>
                </c:pt>
                <c:pt idx="5392">
                  <c:v>2.1457040309906001</c:v>
                </c:pt>
                <c:pt idx="5393">
                  <c:v>2.1538448333740199</c:v>
                </c:pt>
                <c:pt idx="5394">
                  <c:v>2.1594765186309801</c:v>
                </c:pt>
                <c:pt idx="5395">
                  <c:v>2.1067709922790501</c:v>
                </c:pt>
                <c:pt idx="5396">
                  <c:v>2.11153984069824</c:v>
                </c:pt>
                <c:pt idx="5397">
                  <c:v>2.16690897941589</c:v>
                </c:pt>
                <c:pt idx="5398">
                  <c:v>2.2410407066345202</c:v>
                </c:pt>
                <c:pt idx="5399">
                  <c:v>2.3041355609893799</c:v>
                </c:pt>
                <c:pt idx="5400">
                  <c:v>2.3539938926696702</c:v>
                </c:pt>
                <c:pt idx="5401">
                  <c:v>2.2834324836730899</c:v>
                </c:pt>
                <c:pt idx="5402">
                  <c:v>2.3048577308654701</c:v>
                </c:pt>
                <c:pt idx="5403">
                  <c:v>2.2118542194366402</c:v>
                </c:pt>
                <c:pt idx="5404">
                  <c:v>2.2055037021636901</c:v>
                </c:pt>
                <c:pt idx="5405">
                  <c:v>2.2740993499755802</c:v>
                </c:pt>
                <c:pt idx="5406">
                  <c:v>2.24446296691894</c:v>
                </c:pt>
                <c:pt idx="5407">
                  <c:v>2.1753065586089999</c:v>
                </c:pt>
                <c:pt idx="5408">
                  <c:v>2.24209427833557</c:v>
                </c:pt>
                <c:pt idx="5409">
                  <c:v>2.1582152843475302</c:v>
                </c:pt>
                <c:pt idx="5410">
                  <c:v>2.1107096672058101</c:v>
                </c:pt>
                <c:pt idx="5411">
                  <c:v>2.1595933437347399</c:v>
                </c:pt>
                <c:pt idx="5412">
                  <c:v>2.17143630981445</c:v>
                </c:pt>
                <c:pt idx="5413">
                  <c:v>2.21137523651123</c:v>
                </c:pt>
                <c:pt idx="5414">
                  <c:v>2.1996998786926198</c:v>
                </c:pt>
                <c:pt idx="5415">
                  <c:v>2.19436454772949</c:v>
                </c:pt>
                <c:pt idx="5416">
                  <c:v>2.2211644649505602</c:v>
                </c:pt>
                <c:pt idx="5417">
                  <c:v>2.2238752841949401</c:v>
                </c:pt>
                <c:pt idx="5418">
                  <c:v>2.2828018665313698</c:v>
                </c:pt>
                <c:pt idx="5419">
                  <c:v>2.1734545230865399</c:v>
                </c:pt>
                <c:pt idx="5420">
                  <c:v>2.22147536277771</c:v>
                </c:pt>
                <c:pt idx="5421">
                  <c:v>2.14288878440856</c:v>
                </c:pt>
                <c:pt idx="5422">
                  <c:v>2.2154626846313401</c:v>
                </c:pt>
                <c:pt idx="5423">
                  <c:v>2.22250199317932</c:v>
                </c:pt>
                <c:pt idx="5424">
                  <c:v>2.1372051239013601</c:v>
                </c:pt>
                <c:pt idx="5425">
                  <c:v>2.1715018749236998</c:v>
                </c:pt>
                <c:pt idx="5426">
                  <c:v>2.19729351997375</c:v>
                </c:pt>
                <c:pt idx="5427">
                  <c:v>2.2292125225067099</c:v>
                </c:pt>
                <c:pt idx="5428">
                  <c:v>2.2626662254333398</c:v>
                </c:pt>
                <c:pt idx="5429">
                  <c:v>2.1985380649566602</c:v>
                </c:pt>
                <c:pt idx="5430">
                  <c:v>2.3004183769225999</c:v>
                </c:pt>
                <c:pt idx="5431">
                  <c:v>2.3327829837799001</c:v>
                </c:pt>
                <c:pt idx="5432">
                  <c:v>2.2348873615264799</c:v>
                </c:pt>
                <c:pt idx="5433">
                  <c:v>2.1877815723419101</c:v>
                </c:pt>
                <c:pt idx="5434">
                  <c:v>2.2481372356414702</c:v>
                </c:pt>
                <c:pt idx="5435">
                  <c:v>2.2659747600555402</c:v>
                </c:pt>
                <c:pt idx="5436">
                  <c:v>2.2381067276000901</c:v>
                </c:pt>
                <c:pt idx="5437">
                  <c:v>2.3151400089263898</c:v>
                </c:pt>
                <c:pt idx="5438">
                  <c:v>2.2283701896667401</c:v>
                </c:pt>
                <c:pt idx="5439">
                  <c:v>2.19861888885498</c:v>
                </c:pt>
                <c:pt idx="5440">
                  <c:v>2.24377417564392</c:v>
                </c:pt>
                <c:pt idx="5441">
                  <c:v>2.1547536849975502</c:v>
                </c:pt>
                <c:pt idx="5442">
                  <c:v>2.17254567146301</c:v>
                </c:pt>
                <c:pt idx="5443">
                  <c:v>2.1832070350646902</c:v>
                </c:pt>
                <c:pt idx="5444">
                  <c:v>2.1765172481536799</c:v>
                </c:pt>
                <c:pt idx="5445">
                  <c:v>2.1632616519927899</c:v>
                </c:pt>
                <c:pt idx="5446">
                  <c:v>2.17733430862426</c:v>
                </c:pt>
                <c:pt idx="5447">
                  <c:v>2.1473937034606898</c:v>
                </c:pt>
                <c:pt idx="5448">
                  <c:v>2.1475801467895499</c:v>
                </c:pt>
                <c:pt idx="5449">
                  <c:v>2.1416444778442298</c:v>
                </c:pt>
                <c:pt idx="5450">
                  <c:v>2.1799886226653999</c:v>
                </c:pt>
                <c:pt idx="5451">
                  <c:v>2.1927387714385902</c:v>
                </c:pt>
                <c:pt idx="5452">
                  <c:v>2.24107789993286</c:v>
                </c:pt>
                <c:pt idx="5453">
                  <c:v>2.16620469093322</c:v>
                </c:pt>
                <c:pt idx="5454">
                  <c:v>2.1985328197479199</c:v>
                </c:pt>
                <c:pt idx="5455">
                  <c:v>2.1426568031311</c:v>
                </c:pt>
                <c:pt idx="5456">
                  <c:v>2.1329917907714799</c:v>
                </c:pt>
                <c:pt idx="5457">
                  <c:v>2.1002025604247998</c:v>
                </c:pt>
                <c:pt idx="5458">
                  <c:v>2.1370434761047301</c:v>
                </c:pt>
                <c:pt idx="5459">
                  <c:v>2.0978865623474099</c:v>
                </c:pt>
                <c:pt idx="5460">
                  <c:v>2.1678867340087802</c:v>
                </c:pt>
                <c:pt idx="5461">
                  <c:v>2.2683627605438201</c:v>
                </c:pt>
                <c:pt idx="5462">
                  <c:v>2.2159574031829798</c:v>
                </c:pt>
                <c:pt idx="5463">
                  <c:v>2.1621863842010498</c:v>
                </c:pt>
                <c:pt idx="5464">
                  <c:v>2.2134213447570801</c:v>
                </c:pt>
                <c:pt idx="5465">
                  <c:v>2.1198365688323899</c:v>
                </c:pt>
                <c:pt idx="5466">
                  <c:v>2.1164779663085902</c:v>
                </c:pt>
                <c:pt idx="5467">
                  <c:v>2.18008828163146</c:v>
                </c:pt>
                <c:pt idx="5468">
                  <c:v>2.1607761383056601</c:v>
                </c:pt>
                <c:pt idx="5469">
                  <c:v>2.1832180023193302</c:v>
                </c:pt>
                <c:pt idx="5470">
                  <c:v>2.2042605876922599</c:v>
                </c:pt>
                <c:pt idx="5471">
                  <c:v>2.1735370159149099</c:v>
                </c:pt>
                <c:pt idx="5472">
                  <c:v>2.20429491996765</c:v>
                </c:pt>
                <c:pt idx="5473">
                  <c:v>2.2552597522735498</c:v>
                </c:pt>
                <c:pt idx="5474">
                  <c:v>2.2573947906494101</c:v>
                </c:pt>
                <c:pt idx="5475">
                  <c:v>2.3066024780273402</c:v>
                </c:pt>
                <c:pt idx="5476">
                  <c:v>2.1745078563690101</c:v>
                </c:pt>
                <c:pt idx="5477">
                  <c:v>2.1941652297973602</c:v>
                </c:pt>
                <c:pt idx="5478">
                  <c:v>2.1794555187225302</c:v>
                </c:pt>
                <c:pt idx="5479">
                  <c:v>2.29916167259216</c:v>
                </c:pt>
                <c:pt idx="5480">
                  <c:v>2.3426034450531001</c:v>
                </c:pt>
                <c:pt idx="5481">
                  <c:v>2.28876781463623</c:v>
                </c:pt>
                <c:pt idx="5482">
                  <c:v>2.2503921985626198</c:v>
                </c:pt>
                <c:pt idx="5483">
                  <c:v>2.2923524379730198</c:v>
                </c:pt>
                <c:pt idx="5484">
                  <c:v>2.1556735038757302</c:v>
                </c:pt>
                <c:pt idx="5485">
                  <c:v>2.1380958557128902</c:v>
                </c:pt>
                <c:pt idx="5486">
                  <c:v>2.13352274894714</c:v>
                </c:pt>
                <c:pt idx="5487">
                  <c:v>2.14295053482055</c:v>
                </c:pt>
                <c:pt idx="5488">
                  <c:v>2.1815915107727002</c:v>
                </c:pt>
                <c:pt idx="5489">
                  <c:v>2.19040656089782</c:v>
                </c:pt>
                <c:pt idx="5490">
                  <c:v>2.2013010978698699</c:v>
                </c:pt>
                <c:pt idx="5491">
                  <c:v>2.2292222976684499</c:v>
                </c:pt>
                <c:pt idx="5492">
                  <c:v>2.2245750427246</c:v>
                </c:pt>
                <c:pt idx="5493">
                  <c:v>2.26081943511962</c:v>
                </c:pt>
                <c:pt idx="5494">
                  <c:v>2.2318811416625901</c:v>
                </c:pt>
                <c:pt idx="5495">
                  <c:v>2.2256293296813898</c:v>
                </c:pt>
                <c:pt idx="5496">
                  <c:v>2.3017396926879798</c:v>
                </c:pt>
                <c:pt idx="5497">
                  <c:v>2.3469932079315101</c:v>
                </c:pt>
                <c:pt idx="5498">
                  <c:v>2.2458820343017498</c:v>
                </c:pt>
                <c:pt idx="5499">
                  <c:v>2.1737363338470401</c:v>
                </c:pt>
                <c:pt idx="5500">
                  <c:v>2.1622724533081001</c:v>
                </c:pt>
                <c:pt idx="5501">
                  <c:v>2.1926748752593901</c:v>
                </c:pt>
                <c:pt idx="5502">
                  <c:v>2.2058405876159601</c:v>
                </c:pt>
                <c:pt idx="5503">
                  <c:v>2.1448156833648602</c:v>
                </c:pt>
                <c:pt idx="5504">
                  <c:v>2.12194299697875</c:v>
                </c:pt>
                <c:pt idx="5505">
                  <c:v>2.2043716907501198</c:v>
                </c:pt>
                <c:pt idx="5506">
                  <c:v>2.2219998836517298</c:v>
                </c:pt>
                <c:pt idx="5507">
                  <c:v>2.1078817844390798</c:v>
                </c:pt>
                <c:pt idx="5508">
                  <c:v>2.2021453380584699</c:v>
                </c:pt>
                <c:pt idx="5509">
                  <c:v>2.2067711353302002</c:v>
                </c:pt>
                <c:pt idx="5510">
                  <c:v>2.2316575050353999</c:v>
                </c:pt>
                <c:pt idx="5511">
                  <c:v>2.2339680194854701</c:v>
                </c:pt>
                <c:pt idx="5512">
                  <c:v>2.1810171604156401</c:v>
                </c:pt>
                <c:pt idx="5513">
                  <c:v>2.1627209186553902</c:v>
                </c:pt>
                <c:pt idx="5514">
                  <c:v>2.26919364929199</c:v>
                </c:pt>
                <c:pt idx="5515">
                  <c:v>2.1433353424072199</c:v>
                </c:pt>
                <c:pt idx="5516">
                  <c:v>2.13513112068176</c:v>
                </c:pt>
                <c:pt idx="5517">
                  <c:v>2.0674760341644198</c:v>
                </c:pt>
                <c:pt idx="5518">
                  <c:v>2.1076772212982098</c:v>
                </c:pt>
                <c:pt idx="5519">
                  <c:v>2.13591003417968</c:v>
                </c:pt>
                <c:pt idx="5520">
                  <c:v>2.16865015029907</c:v>
                </c:pt>
                <c:pt idx="5521">
                  <c:v>2.21471691131591</c:v>
                </c:pt>
                <c:pt idx="5522">
                  <c:v>2.1353645324707</c:v>
                </c:pt>
                <c:pt idx="5523">
                  <c:v>2.19777011871337</c:v>
                </c:pt>
                <c:pt idx="5524">
                  <c:v>2.26834869384765</c:v>
                </c:pt>
                <c:pt idx="5525">
                  <c:v>2.2334239482879599</c:v>
                </c:pt>
                <c:pt idx="5526">
                  <c:v>2.22247886657714</c:v>
                </c:pt>
                <c:pt idx="5527">
                  <c:v>2.19567441940307</c:v>
                </c:pt>
                <c:pt idx="5528">
                  <c:v>2.2771682739257799</c:v>
                </c:pt>
                <c:pt idx="5529">
                  <c:v>2.22123718261718</c:v>
                </c:pt>
                <c:pt idx="5530">
                  <c:v>2.23858571052551</c:v>
                </c:pt>
                <c:pt idx="5531">
                  <c:v>2.2645366191864</c:v>
                </c:pt>
                <c:pt idx="5532">
                  <c:v>2.2388169765472399</c:v>
                </c:pt>
                <c:pt idx="5533">
                  <c:v>2.2201800346374498</c:v>
                </c:pt>
                <c:pt idx="5534">
                  <c:v>2.1524057388305602</c:v>
                </c:pt>
                <c:pt idx="5535">
                  <c:v>2.2982227802276598</c:v>
                </c:pt>
                <c:pt idx="5536">
                  <c:v>2.2551128864288299</c:v>
                </c:pt>
                <c:pt idx="5537">
                  <c:v>2.2377235889434801</c:v>
                </c:pt>
                <c:pt idx="5538">
                  <c:v>2.3245830535888601</c:v>
                </c:pt>
                <c:pt idx="5539">
                  <c:v>2.31970834732055</c:v>
                </c:pt>
                <c:pt idx="5540">
                  <c:v>2.3789923191070499</c:v>
                </c:pt>
                <c:pt idx="5541">
                  <c:v>2.2638735771179199</c:v>
                </c:pt>
                <c:pt idx="5542">
                  <c:v>2.1563200950622501</c:v>
                </c:pt>
                <c:pt idx="5543">
                  <c:v>2.14812779426574</c:v>
                </c:pt>
                <c:pt idx="5544">
                  <c:v>2.2160978317260698</c:v>
                </c:pt>
                <c:pt idx="5545">
                  <c:v>2.2106735706329301</c:v>
                </c:pt>
                <c:pt idx="5546">
                  <c:v>2.1373035907745299</c:v>
                </c:pt>
                <c:pt idx="5547">
                  <c:v>2.20323610305786</c:v>
                </c:pt>
                <c:pt idx="5548">
                  <c:v>2.1829922199249201</c:v>
                </c:pt>
                <c:pt idx="5549">
                  <c:v>2.2363302707672101</c:v>
                </c:pt>
                <c:pt idx="5550">
                  <c:v>2.1707084178924498</c:v>
                </c:pt>
                <c:pt idx="5551">
                  <c:v>2.1991977691650302</c:v>
                </c:pt>
                <c:pt idx="5552">
                  <c:v>2.2578721046447701</c:v>
                </c:pt>
                <c:pt idx="5553">
                  <c:v>2.3473007678985498</c:v>
                </c:pt>
                <c:pt idx="5554">
                  <c:v>2.2189068794250399</c:v>
                </c:pt>
                <c:pt idx="5555">
                  <c:v>2.19229936599731</c:v>
                </c:pt>
                <c:pt idx="5556">
                  <c:v>2.1744532585143999</c:v>
                </c:pt>
                <c:pt idx="5557">
                  <c:v>2.17331719398498</c:v>
                </c:pt>
                <c:pt idx="5558">
                  <c:v>2.1008384227752601</c:v>
                </c:pt>
                <c:pt idx="5559">
                  <c:v>2.2122242450714098</c:v>
                </c:pt>
                <c:pt idx="5560">
                  <c:v>2.1439049243927002</c:v>
                </c:pt>
                <c:pt idx="5561">
                  <c:v>2.1824753284454301</c:v>
                </c:pt>
                <c:pt idx="5562">
                  <c:v>2.24517345428466</c:v>
                </c:pt>
                <c:pt idx="5563">
                  <c:v>2.20400762557983</c:v>
                </c:pt>
                <c:pt idx="5564">
                  <c:v>2.1780822277068999</c:v>
                </c:pt>
                <c:pt idx="5565">
                  <c:v>2.2880282402038499</c:v>
                </c:pt>
                <c:pt idx="5566">
                  <c:v>2.2042329311370801</c:v>
                </c:pt>
                <c:pt idx="5567">
                  <c:v>2.2343549728393501</c:v>
                </c:pt>
                <c:pt idx="5568">
                  <c:v>2.2368571758270201</c:v>
                </c:pt>
                <c:pt idx="5569">
                  <c:v>2.2381346225738499</c:v>
                </c:pt>
                <c:pt idx="5570">
                  <c:v>2.2346167564392001</c:v>
                </c:pt>
                <c:pt idx="5571">
                  <c:v>2.2450592517852699</c:v>
                </c:pt>
                <c:pt idx="5572">
                  <c:v>2.2263417243957502</c:v>
                </c:pt>
                <c:pt idx="5573">
                  <c:v>2.2252507209777801</c:v>
                </c:pt>
                <c:pt idx="5574">
                  <c:v>2.23036789894104</c:v>
                </c:pt>
                <c:pt idx="5575">
                  <c:v>2.2662553787231401</c:v>
                </c:pt>
                <c:pt idx="5576">
                  <c:v>2.3021817207336399</c:v>
                </c:pt>
                <c:pt idx="5577">
                  <c:v>2.2391123771667401</c:v>
                </c:pt>
                <c:pt idx="5578">
                  <c:v>2.20089387893676</c:v>
                </c:pt>
                <c:pt idx="5579">
                  <c:v>2.2496569156646702</c:v>
                </c:pt>
                <c:pt idx="5580">
                  <c:v>2.27428030967712</c:v>
                </c:pt>
                <c:pt idx="5581">
                  <c:v>2.2572269439697199</c:v>
                </c:pt>
                <c:pt idx="5582">
                  <c:v>2.38615798950195</c:v>
                </c:pt>
                <c:pt idx="5583">
                  <c:v>2.2694449424743599</c:v>
                </c:pt>
                <c:pt idx="5584">
                  <c:v>2.22611999511718</c:v>
                </c:pt>
                <c:pt idx="5585">
                  <c:v>2.2055823802947998</c:v>
                </c:pt>
                <c:pt idx="5586">
                  <c:v>2.2465682029724099</c:v>
                </c:pt>
                <c:pt idx="5587">
                  <c:v>2.2067270278930602</c:v>
                </c:pt>
                <c:pt idx="5588">
                  <c:v>2.1916122436523402</c:v>
                </c:pt>
                <c:pt idx="5589">
                  <c:v>2.2743365764617902</c:v>
                </c:pt>
                <c:pt idx="5590">
                  <c:v>2.2568435668945299</c:v>
                </c:pt>
                <c:pt idx="5591">
                  <c:v>2.3818166255950901</c:v>
                </c:pt>
                <c:pt idx="5592">
                  <c:v>2.3211252689361501</c:v>
                </c:pt>
                <c:pt idx="5593">
                  <c:v>2.2815029621124201</c:v>
                </c:pt>
                <c:pt idx="5594">
                  <c:v>2.2399430274963299</c:v>
                </c:pt>
                <c:pt idx="5595">
                  <c:v>2.2028889656066801</c:v>
                </c:pt>
                <c:pt idx="5596">
                  <c:v>2.28168749809265</c:v>
                </c:pt>
                <c:pt idx="5597">
                  <c:v>2.2886776924133301</c:v>
                </c:pt>
                <c:pt idx="5598">
                  <c:v>2.20936059951782</c:v>
                </c:pt>
                <c:pt idx="5599">
                  <c:v>2.1877489089965798</c:v>
                </c:pt>
                <c:pt idx="5600">
                  <c:v>2.22376155853271</c:v>
                </c:pt>
                <c:pt idx="5601">
                  <c:v>2.3043179512023899</c:v>
                </c:pt>
                <c:pt idx="5602">
                  <c:v>2.2904026508331299</c:v>
                </c:pt>
                <c:pt idx="5603">
                  <c:v>2.3640429973602202</c:v>
                </c:pt>
                <c:pt idx="5604">
                  <c:v>2.2938327789306601</c:v>
                </c:pt>
                <c:pt idx="5605">
                  <c:v>2.2939357757568302</c:v>
                </c:pt>
                <c:pt idx="5606">
                  <c:v>2.3061504364013601</c:v>
                </c:pt>
                <c:pt idx="5607">
                  <c:v>2.3285331726074201</c:v>
                </c:pt>
                <c:pt idx="5608">
                  <c:v>2.25147128105163</c:v>
                </c:pt>
                <c:pt idx="5609">
                  <c:v>2.20440173149108</c:v>
                </c:pt>
                <c:pt idx="5610">
                  <c:v>2.29779601097106</c:v>
                </c:pt>
                <c:pt idx="5611">
                  <c:v>2.29901051521301</c:v>
                </c:pt>
                <c:pt idx="5612">
                  <c:v>2.2557690143585201</c:v>
                </c:pt>
                <c:pt idx="5613">
                  <c:v>2.2211375236511199</c:v>
                </c:pt>
                <c:pt idx="5614">
                  <c:v>2.23263382911682</c:v>
                </c:pt>
                <c:pt idx="5615">
                  <c:v>2.1871020793914702</c:v>
                </c:pt>
                <c:pt idx="5616">
                  <c:v>2.2186503410339302</c:v>
                </c:pt>
                <c:pt idx="5617">
                  <c:v>2.18236184120178</c:v>
                </c:pt>
                <c:pt idx="5618">
                  <c:v>2.2229807376861501</c:v>
                </c:pt>
                <c:pt idx="5619">
                  <c:v>2.1480722427368102</c:v>
                </c:pt>
                <c:pt idx="5620">
                  <c:v>2.1835036277770898</c:v>
                </c:pt>
                <c:pt idx="5621">
                  <c:v>2.1648199558257999</c:v>
                </c:pt>
                <c:pt idx="5622">
                  <c:v>2.2022404670715301</c:v>
                </c:pt>
                <c:pt idx="5623">
                  <c:v>2.2211892604827801</c:v>
                </c:pt>
                <c:pt idx="5624">
                  <c:v>2.1768496036529501</c:v>
                </c:pt>
                <c:pt idx="5625">
                  <c:v>2.1192941665649401</c:v>
                </c:pt>
                <c:pt idx="5626">
                  <c:v>2.1874420642852699</c:v>
                </c:pt>
                <c:pt idx="5627">
                  <c:v>2.2497546672821001</c:v>
                </c:pt>
                <c:pt idx="5628">
                  <c:v>2.1804122924804599</c:v>
                </c:pt>
                <c:pt idx="5629">
                  <c:v>2.1276154518127401</c:v>
                </c:pt>
                <c:pt idx="5630">
                  <c:v>2.1509580612182599</c:v>
                </c:pt>
                <c:pt idx="5631">
                  <c:v>2.1798074245452801</c:v>
                </c:pt>
                <c:pt idx="5632">
                  <c:v>2.2038581371307302</c:v>
                </c:pt>
                <c:pt idx="5633">
                  <c:v>2.24648737907409</c:v>
                </c:pt>
                <c:pt idx="5634">
                  <c:v>2.2409136295318599</c:v>
                </c:pt>
                <c:pt idx="5635">
                  <c:v>2.26372170448303</c:v>
                </c:pt>
                <c:pt idx="5636">
                  <c:v>2.2355866432189901</c:v>
                </c:pt>
                <c:pt idx="5637">
                  <c:v>2.2079577445983798</c:v>
                </c:pt>
                <c:pt idx="5638">
                  <c:v>2.22591853141784</c:v>
                </c:pt>
                <c:pt idx="5639">
                  <c:v>2.3856532573699898</c:v>
                </c:pt>
                <c:pt idx="5640">
                  <c:v>2.25405716896057</c:v>
                </c:pt>
                <c:pt idx="5641">
                  <c:v>2.2459344863891602</c:v>
                </c:pt>
                <c:pt idx="5642">
                  <c:v>2.20785927772521</c:v>
                </c:pt>
                <c:pt idx="5643">
                  <c:v>2.1694433689117401</c:v>
                </c:pt>
                <c:pt idx="5644">
                  <c:v>2.21140313148498</c:v>
                </c:pt>
                <c:pt idx="5645">
                  <c:v>2.1099083423614502</c:v>
                </c:pt>
                <c:pt idx="5646">
                  <c:v>2.1228449344635001</c:v>
                </c:pt>
                <c:pt idx="5647">
                  <c:v>2.1196932792663499</c:v>
                </c:pt>
                <c:pt idx="5648">
                  <c:v>2.1382133960723801</c:v>
                </c:pt>
                <c:pt idx="5649">
                  <c:v>2.2191905975341699</c:v>
                </c:pt>
                <c:pt idx="5650">
                  <c:v>2.19936203956604</c:v>
                </c:pt>
                <c:pt idx="5651">
                  <c:v>2.2593419551849299</c:v>
                </c:pt>
                <c:pt idx="5652">
                  <c:v>2.25581550598144</c:v>
                </c:pt>
                <c:pt idx="5653">
                  <c:v>2.2792797088622998</c:v>
                </c:pt>
                <c:pt idx="5654">
                  <c:v>2.3262472152709899</c:v>
                </c:pt>
                <c:pt idx="5655">
                  <c:v>2.2681276798248202</c:v>
                </c:pt>
                <c:pt idx="5656">
                  <c:v>2.20361971855163</c:v>
                </c:pt>
                <c:pt idx="5657">
                  <c:v>2.29443311691284</c:v>
                </c:pt>
                <c:pt idx="5658">
                  <c:v>2.2154550552368102</c:v>
                </c:pt>
                <c:pt idx="5659">
                  <c:v>2.1905171871185298</c:v>
                </c:pt>
                <c:pt idx="5660">
                  <c:v>2.1914997100829998</c:v>
                </c:pt>
                <c:pt idx="5661">
                  <c:v>2.2156231403350799</c:v>
                </c:pt>
                <c:pt idx="5662">
                  <c:v>2.17744612693786</c:v>
                </c:pt>
                <c:pt idx="5663">
                  <c:v>2.16664361953735</c:v>
                </c:pt>
                <c:pt idx="5664">
                  <c:v>2.13136529922485</c:v>
                </c:pt>
                <c:pt idx="5665">
                  <c:v>2.1231169700622501</c:v>
                </c:pt>
                <c:pt idx="5666">
                  <c:v>2.12015604972839</c:v>
                </c:pt>
                <c:pt idx="5667">
                  <c:v>2.1343436241149898</c:v>
                </c:pt>
                <c:pt idx="5668">
                  <c:v>2.2580552101135201</c:v>
                </c:pt>
                <c:pt idx="5669">
                  <c:v>2.1955831050872798</c:v>
                </c:pt>
                <c:pt idx="5670">
                  <c:v>2.1826295852661102</c:v>
                </c:pt>
                <c:pt idx="5671">
                  <c:v>2.1921696662902801</c:v>
                </c:pt>
                <c:pt idx="5672">
                  <c:v>2.0605056285858101</c:v>
                </c:pt>
                <c:pt idx="5673">
                  <c:v>2.0832960605621298</c:v>
                </c:pt>
                <c:pt idx="5674">
                  <c:v>2.0656588077545099</c:v>
                </c:pt>
                <c:pt idx="5675">
                  <c:v>2.1014418601989702</c:v>
                </c:pt>
                <c:pt idx="5676">
                  <c:v>2.1781976222991899</c:v>
                </c:pt>
                <c:pt idx="5677">
                  <c:v>2.22296094894409</c:v>
                </c:pt>
                <c:pt idx="5678">
                  <c:v>2.2193417549133301</c:v>
                </c:pt>
                <c:pt idx="5679">
                  <c:v>2.2165005207061701</c:v>
                </c:pt>
                <c:pt idx="5680">
                  <c:v>2.2801203727722101</c:v>
                </c:pt>
                <c:pt idx="5681">
                  <c:v>2.3433494567871</c:v>
                </c:pt>
                <c:pt idx="5682">
                  <c:v>2.2740795612335201</c:v>
                </c:pt>
                <c:pt idx="5683">
                  <c:v>2.2176258563995299</c:v>
                </c:pt>
                <c:pt idx="5684">
                  <c:v>2.1907942295074401</c:v>
                </c:pt>
                <c:pt idx="5685">
                  <c:v>2.19885158538818</c:v>
                </c:pt>
                <c:pt idx="5686">
                  <c:v>2.21117067337036</c:v>
                </c:pt>
                <c:pt idx="5687">
                  <c:v>2.2472217082977202</c:v>
                </c:pt>
                <c:pt idx="5688">
                  <c:v>2.3242547512054399</c:v>
                </c:pt>
                <c:pt idx="5689">
                  <c:v>2.36003518104553</c:v>
                </c:pt>
                <c:pt idx="5690">
                  <c:v>2.2899434566497798</c:v>
                </c:pt>
                <c:pt idx="5691">
                  <c:v>2.34941434860229</c:v>
                </c:pt>
                <c:pt idx="5692">
                  <c:v>2.3358902931213299</c:v>
                </c:pt>
                <c:pt idx="5693">
                  <c:v>2.24594926834106</c:v>
                </c:pt>
                <c:pt idx="5694">
                  <c:v>2.26410484313964</c:v>
                </c:pt>
                <c:pt idx="5695">
                  <c:v>2.3200280666351301</c:v>
                </c:pt>
                <c:pt idx="5696">
                  <c:v>2.26484775543212</c:v>
                </c:pt>
                <c:pt idx="5697">
                  <c:v>2.2981109619140598</c:v>
                </c:pt>
                <c:pt idx="5698">
                  <c:v>2.2610790729522701</c:v>
                </c:pt>
                <c:pt idx="5699">
                  <c:v>2.2212069034576398</c:v>
                </c:pt>
                <c:pt idx="5700">
                  <c:v>2.3531970977783199</c:v>
                </c:pt>
                <c:pt idx="5701">
                  <c:v>2.3209171295165998</c:v>
                </c:pt>
                <c:pt idx="5702">
                  <c:v>2.3492145538329998</c:v>
                </c:pt>
                <c:pt idx="5703">
                  <c:v>2.3546285629272399</c:v>
                </c:pt>
                <c:pt idx="5704">
                  <c:v>2.1927495002746502</c:v>
                </c:pt>
                <c:pt idx="5705">
                  <c:v>2.1459648609161301</c:v>
                </c:pt>
                <c:pt idx="5706">
                  <c:v>2.1930656433105402</c:v>
                </c:pt>
                <c:pt idx="5707">
                  <c:v>2.1707265377044598</c:v>
                </c:pt>
                <c:pt idx="5708">
                  <c:v>2.2407653331756499</c:v>
                </c:pt>
                <c:pt idx="5709">
                  <c:v>2.1945321559906001</c:v>
                </c:pt>
                <c:pt idx="5710">
                  <c:v>2.12612700462341</c:v>
                </c:pt>
                <c:pt idx="5711">
                  <c:v>2.13911628723144</c:v>
                </c:pt>
                <c:pt idx="5712">
                  <c:v>2.1290326118469198</c:v>
                </c:pt>
                <c:pt idx="5713">
                  <c:v>2.0811784267425502</c:v>
                </c:pt>
                <c:pt idx="5714">
                  <c:v>2.1878902912139799</c:v>
                </c:pt>
                <c:pt idx="5715">
                  <c:v>2.0943453311920099</c:v>
                </c:pt>
                <c:pt idx="5716">
                  <c:v>2.1675422191619802</c:v>
                </c:pt>
                <c:pt idx="5717">
                  <c:v>2.1404426097869802</c:v>
                </c:pt>
                <c:pt idx="5718">
                  <c:v>2.10006380081176</c:v>
                </c:pt>
                <c:pt idx="5719">
                  <c:v>2.1722459793090798</c:v>
                </c:pt>
                <c:pt idx="5720">
                  <c:v>2.1985306739807098</c:v>
                </c:pt>
                <c:pt idx="5721">
                  <c:v>2.16435551643371</c:v>
                </c:pt>
                <c:pt idx="5722">
                  <c:v>2.1824789047241202</c:v>
                </c:pt>
                <c:pt idx="5723">
                  <c:v>2.14433240890502</c:v>
                </c:pt>
                <c:pt idx="5724">
                  <c:v>2.1386861801147399</c:v>
                </c:pt>
                <c:pt idx="5725">
                  <c:v>2.1937277317047101</c:v>
                </c:pt>
                <c:pt idx="5726">
                  <c:v>2.2706987857818599</c:v>
                </c:pt>
                <c:pt idx="5727">
                  <c:v>2.3306908607482901</c:v>
                </c:pt>
                <c:pt idx="5728">
                  <c:v>2.2612814903259202</c:v>
                </c:pt>
                <c:pt idx="5729">
                  <c:v>2.1983075141906698</c:v>
                </c:pt>
                <c:pt idx="5730">
                  <c:v>2.2274792194366402</c:v>
                </c:pt>
                <c:pt idx="5731">
                  <c:v>2.1670541763305602</c:v>
                </c:pt>
                <c:pt idx="5732">
                  <c:v>2.1610012054443302</c:v>
                </c:pt>
                <c:pt idx="5733">
                  <c:v>2.1853969097137398</c:v>
                </c:pt>
                <c:pt idx="5734">
                  <c:v>2.09961509704589</c:v>
                </c:pt>
                <c:pt idx="5735">
                  <c:v>2.1709942817687899</c:v>
                </c:pt>
                <c:pt idx="5736">
                  <c:v>2.1554291248321502</c:v>
                </c:pt>
                <c:pt idx="5737">
                  <c:v>2.2148659229278498</c:v>
                </c:pt>
                <c:pt idx="5738">
                  <c:v>2.1218998432159402</c:v>
                </c:pt>
                <c:pt idx="5739">
                  <c:v>2.2086184024810702</c:v>
                </c:pt>
                <c:pt idx="5740">
                  <c:v>2.15190076828002</c:v>
                </c:pt>
                <c:pt idx="5741">
                  <c:v>2.1470892429351802</c:v>
                </c:pt>
                <c:pt idx="5742">
                  <c:v>2.1158857345581001</c:v>
                </c:pt>
                <c:pt idx="5743">
                  <c:v>2.1398522853851301</c:v>
                </c:pt>
                <c:pt idx="5744">
                  <c:v>2.1065192222595202</c:v>
                </c:pt>
                <c:pt idx="5745">
                  <c:v>2.1958270072936998</c:v>
                </c:pt>
                <c:pt idx="5746">
                  <c:v>2.1517410278320299</c:v>
                </c:pt>
                <c:pt idx="5747">
                  <c:v>2.1517994403839098</c:v>
                </c:pt>
                <c:pt idx="5748">
                  <c:v>2.1953265666961599</c:v>
                </c:pt>
                <c:pt idx="5749">
                  <c:v>2.27593898773193</c:v>
                </c:pt>
                <c:pt idx="5750">
                  <c:v>2.2154235839843701</c:v>
                </c:pt>
                <c:pt idx="5751">
                  <c:v>2.2126255035400302</c:v>
                </c:pt>
                <c:pt idx="5752">
                  <c:v>2.13403224945068</c:v>
                </c:pt>
                <c:pt idx="5753">
                  <c:v>2.1916246414184499</c:v>
                </c:pt>
                <c:pt idx="5754">
                  <c:v>2.18668413162231</c:v>
                </c:pt>
                <c:pt idx="5755">
                  <c:v>2.2256786823272701</c:v>
                </c:pt>
                <c:pt idx="5756">
                  <c:v>2.1455338001251198</c:v>
                </c:pt>
                <c:pt idx="5757">
                  <c:v>2.1066989898681601</c:v>
                </c:pt>
                <c:pt idx="5758">
                  <c:v>2.0965907573699898</c:v>
                </c:pt>
                <c:pt idx="5759">
                  <c:v>2.0502126216888401</c:v>
                </c:pt>
                <c:pt idx="5760">
                  <c:v>2.0652279853820801</c:v>
                </c:pt>
                <c:pt idx="5761">
                  <c:v>2.0767114162445002</c:v>
                </c:pt>
                <c:pt idx="5762">
                  <c:v>2.09909462928771</c:v>
                </c:pt>
                <c:pt idx="5763">
                  <c:v>2.14317297935485</c:v>
                </c:pt>
                <c:pt idx="5764">
                  <c:v>2.1029367446899401</c:v>
                </c:pt>
                <c:pt idx="5765">
                  <c:v>2.1527748107910099</c:v>
                </c:pt>
                <c:pt idx="5766">
                  <c:v>2.1925728321075399</c:v>
                </c:pt>
                <c:pt idx="5767">
                  <c:v>2.2060875892639098</c:v>
                </c:pt>
                <c:pt idx="5768">
                  <c:v>2.1698946952819802</c:v>
                </c:pt>
                <c:pt idx="5769">
                  <c:v>2.1519737243652299</c:v>
                </c:pt>
                <c:pt idx="5770">
                  <c:v>2.1129500865936199</c:v>
                </c:pt>
                <c:pt idx="5771">
                  <c:v>2.0514247417449898</c:v>
                </c:pt>
                <c:pt idx="5772">
                  <c:v>2.18091392517089</c:v>
                </c:pt>
                <c:pt idx="5773">
                  <c:v>2.1038131713867099</c:v>
                </c:pt>
                <c:pt idx="5774">
                  <c:v>2.1389036178588801</c:v>
                </c:pt>
                <c:pt idx="5775">
                  <c:v>2.2027819156646702</c:v>
                </c:pt>
                <c:pt idx="5776">
                  <c:v>2.18175840377807</c:v>
                </c:pt>
                <c:pt idx="5777">
                  <c:v>2.1088514328002899</c:v>
                </c:pt>
                <c:pt idx="5778">
                  <c:v>2.1322476863861</c:v>
                </c:pt>
                <c:pt idx="5779">
                  <c:v>2.1167895793914702</c:v>
                </c:pt>
                <c:pt idx="5780">
                  <c:v>2.1731202602386399</c:v>
                </c:pt>
                <c:pt idx="5781">
                  <c:v>2.1015532016754102</c:v>
                </c:pt>
                <c:pt idx="5782">
                  <c:v>2.1065301895141602</c:v>
                </c:pt>
                <c:pt idx="5783">
                  <c:v>2.1071867942810001</c:v>
                </c:pt>
                <c:pt idx="5784">
                  <c:v>2.1103088855743399</c:v>
                </c:pt>
                <c:pt idx="5785">
                  <c:v>2.0726442337036102</c:v>
                </c:pt>
                <c:pt idx="5786">
                  <c:v>2.1705341339111301</c:v>
                </c:pt>
                <c:pt idx="5787">
                  <c:v>2.1566524505615199</c:v>
                </c:pt>
                <c:pt idx="5788">
                  <c:v>2.1049764156341499</c:v>
                </c:pt>
                <c:pt idx="5789">
                  <c:v>2.2620759010314901</c:v>
                </c:pt>
                <c:pt idx="5790">
                  <c:v>2.2306332588195801</c:v>
                </c:pt>
                <c:pt idx="5791">
                  <c:v>2.21947741508483</c:v>
                </c:pt>
                <c:pt idx="5792">
                  <c:v>2.16808652877807</c:v>
                </c:pt>
                <c:pt idx="5793">
                  <c:v>2.1677796840667698</c:v>
                </c:pt>
                <c:pt idx="5794">
                  <c:v>2.1651349067687899</c:v>
                </c:pt>
                <c:pt idx="5795">
                  <c:v>2.2071564197540199</c:v>
                </c:pt>
                <c:pt idx="5796">
                  <c:v>2.20470738410949</c:v>
                </c:pt>
                <c:pt idx="5797">
                  <c:v>2.2516162395477202</c:v>
                </c:pt>
                <c:pt idx="5798">
                  <c:v>2.1460652351379301</c:v>
                </c:pt>
                <c:pt idx="5799">
                  <c:v>2.1239941120147701</c:v>
                </c:pt>
                <c:pt idx="5800">
                  <c:v>2.1631891727447501</c:v>
                </c:pt>
                <c:pt idx="5801">
                  <c:v>2.1837291717529199</c:v>
                </c:pt>
                <c:pt idx="5802">
                  <c:v>2.2494134902954102</c:v>
                </c:pt>
                <c:pt idx="5803">
                  <c:v>2.19862627983093</c:v>
                </c:pt>
                <c:pt idx="5804">
                  <c:v>2.13135433197021</c:v>
                </c:pt>
                <c:pt idx="5805">
                  <c:v>2.1392321586608798</c:v>
                </c:pt>
                <c:pt idx="5806">
                  <c:v>2.13408255577087</c:v>
                </c:pt>
                <c:pt idx="5807">
                  <c:v>2.0944783687591499</c:v>
                </c:pt>
                <c:pt idx="5808">
                  <c:v>2.1311297416686998</c:v>
                </c:pt>
                <c:pt idx="5809">
                  <c:v>2.2433080673217698</c:v>
                </c:pt>
                <c:pt idx="5810">
                  <c:v>2.1921346187591499</c:v>
                </c:pt>
                <c:pt idx="5811">
                  <c:v>2.1529343128204301</c:v>
                </c:pt>
                <c:pt idx="5812">
                  <c:v>2.1678400039672798</c:v>
                </c:pt>
                <c:pt idx="5813">
                  <c:v>2.1329500675201398</c:v>
                </c:pt>
                <c:pt idx="5814">
                  <c:v>2.14328861236572</c:v>
                </c:pt>
                <c:pt idx="5815">
                  <c:v>2.0515139102935702</c:v>
                </c:pt>
                <c:pt idx="5816">
                  <c:v>2.0856478214263898</c:v>
                </c:pt>
                <c:pt idx="5817">
                  <c:v>2.10412120819091</c:v>
                </c:pt>
                <c:pt idx="5818">
                  <c:v>2.1056144237518302</c:v>
                </c:pt>
                <c:pt idx="5819">
                  <c:v>2.1239030361175502</c:v>
                </c:pt>
                <c:pt idx="5820">
                  <c:v>2.1397848129272399</c:v>
                </c:pt>
                <c:pt idx="5821">
                  <c:v>2.0900559425353999</c:v>
                </c:pt>
                <c:pt idx="5822">
                  <c:v>2.07528448104858</c:v>
                </c:pt>
                <c:pt idx="5823">
                  <c:v>2.1517233848571702</c:v>
                </c:pt>
                <c:pt idx="5824">
                  <c:v>2.0509021282196001</c:v>
                </c:pt>
                <c:pt idx="5825">
                  <c:v>2.0744590759277299</c:v>
                </c:pt>
                <c:pt idx="5826">
                  <c:v>2.0718235969543399</c:v>
                </c:pt>
                <c:pt idx="5827">
                  <c:v>2.1293973922729399</c:v>
                </c:pt>
                <c:pt idx="5828">
                  <c:v>2.1040761470794598</c:v>
                </c:pt>
                <c:pt idx="5829">
                  <c:v>2.1023790836334202</c:v>
                </c:pt>
                <c:pt idx="5830">
                  <c:v>2.10558652877807</c:v>
                </c:pt>
                <c:pt idx="5831">
                  <c:v>2.1886103153228702</c:v>
                </c:pt>
                <c:pt idx="5832">
                  <c:v>2.0965013504028298</c:v>
                </c:pt>
                <c:pt idx="5833">
                  <c:v>2.1091749668121298</c:v>
                </c:pt>
                <c:pt idx="5834">
                  <c:v>2.1690692901611301</c:v>
                </c:pt>
                <c:pt idx="5835">
                  <c:v>2.1353592872619598</c:v>
                </c:pt>
                <c:pt idx="5836">
                  <c:v>2.1098735332489</c:v>
                </c:pt>
                <c:pt idx="5837">
                  <c:v>2.09912776947021</c:v>
                </c:pt>
                <c:pt idx="5838">
                  <c:v>2.1416974067687899</c:v>
                </c:pt>
                <c:pt idx="5839">
                  <c:v>2.1540992259979199</c:v>
                </c:pt>
                <c:pt idx="5840">
                  <c:v>2.1705343723297101</c:v>
                </c:pt>
                <c:pt idx="5841">
                  <c:v>2.1236448287963801</c:v>
                </c:pt>
                <c:pt idx="5842">
                  <c:v>2.24317026138305</c:v>
                </c:pt>
                <c:pt idx="5843">
                  <c:v>2.1606142520904501</c:v>
                </c:pt>
                <c:pt idx="5844">
                  <c:v>2.2390053272247301</c:v>
                </c:pt>
                <c:pt idx="5845">
                  <c:v>2.1757831573486301</c:v>
                </c:pt>
                <c:pt idx="5846">
                  <c:v>2.1919994354247998</c:v>
                </c:pt>
                <c:pt idx="5847">
                  <c:v>2.1707637310028001</c:v>
                </c:pt>
                <c:pt idx="5848">
                  <c:v>2.1163949966430602</c:v>
                </c:pt>
                <c:pt idx="5849">
                  <c:v>2.10236597061157</c:v>
                </c:pt>
                <c:pt idx="5850">
                  <c:v>2.1428465843200599</c:v>
                </c:pt>
                <c:pt idx="5851">
                  <c:v>2.1353163719177202</c:v>
                </c:pt>
                <c:pt idx="5852">
                  <c:v>2.1449599266052202</c:v>
                </c:pt>
                <c:pt idx="5853">
                  <c:v>2.1278274059295601</c:v>
                </c:pt>
                <c:pt idx="5854">
                  <c:v>2.13837218284606</c:v>
                </c:pt>
                <c:pt idx="5855">
                  <c:v>2.2342295646667401</c:v>
                </c:pt>
                <c:pt idx="5856">
                  <c:v>2.12424635887146</c:v>
                </c:pt>
                <c:pt idx="5857">
                  <c:v>2.0625555515289302</c:v>
                </c:pt>
                <c:pt idx="5858">
                  <c:v>2.1135947704315101</c:v>
                </c:pt>
                <c:pt idx="5859">
                  <c:v>2.0832073688507</c:v>
                </c:pt>
                <c:pt idx="5860">
                  <c:v>2.04983186721801</c:v>
                </c:pt>
                <c:pt idx="5861">
                  <c:v>2.12680840492248</c:v>
                </c:pt>
                <c:pt idx="5862">
                  <c:v>2.1120359897613499</c:v>
                </c:pt>
                <c:pt idx="5863">
                  <c:v>2.1321825981140101</c:v>
                </c:pt>
                <c:pt idx="5864">
                  <c:v>2.1056966781616202</c:v>
                </c:pt>
                <c:pt idx="5865">
                  <c:v>2.2291696071624698</c:v>
                </c:pt>
                <c:pt idx="5866">
                  <c:v>2.1970729827880802</c:v>
                </c:pt>
                <c:pt idx="5867">
                  <c:v>2.13318490982055</c:v>
                </c:pt>
                <c:pt idx="5868">
                  <c:v>2.1788060665130602</c:v>
                </c:pt>
                <c:pt idx="5869">
                  <c:v>2.1026341915130602</c:v>
                </c:pt>
                <c:pt idx="5870">
                  <c:v>2.1652801036834699</c:v>
                </c:pt>
                <c:pt idx="5871">
                  <c:v>2.2212016582489</c:v>
                </c:pt>
                <c:pt idx="5872">
                  <c:v>2.1848878860473602</c:v>
                </c:pt>
                <c:pt idx="5873">
                  <c:v>2.3174800872802699</c:v>
                </c:pt>
                <c:pt idx="5874">
                  <c:v>2.1725440025329501</c:v>
                </c:pt>
                <c:pt idx="5875">
                  <c:v>2.1733529567718501</c:v>
                </c:pt>
                <c:pt idx="5876">
                  <c:v>2.2251505851745601</c:v>
                </c:pt>
                <c:pt idx="5877">
                  <c:v>2.2560956478118799</c:v>
                </c:pt>
                <c:pt idx="5878">
                  <c:v>2.1864655017852699</c:v>
                </c:pt>
                <c:pt idx="5879">
                  <c:v>2.15172815322875</c:v>
                </c:pt>
                <c:pt idx="5880">
                  <c:v>2.1679005622863698</c:v>
                </c:pt>
                <c:pt idx="5881">
                  <c:v>2.2012062072753902</c:v>
                </c:pt>
                <c:pt idx="5882">
                  <c:v>2.1740229129791202</c:v>
                </c:pt>
                <c:pt idx="5883">
                  <c:v>2.19994044303894</c:v>
                </c:pt>
                <c:pt idx="5884">
                  <c:v>2.2499351501464799</c:v>
                </c:pt>
                <c:pt idx="5885">
                  <c:v>2.1752014160156201</c:v>
                </c:pt>
                <c:pt idx="5886">
                  <c:v>2.2085318565368599</c:v>
                </c:pt>
                <c:pt idx="5887">
                  <c:v>2.1625595092773402</c:v>
                </c:pt>
                <c:pt idx="5888">
                  <c:v>2.2416391372680602</c:v>
                </c:pt>
                <c:pt idx="5889">
                  <c:v>2.2577228546142498</c:v>
                </c:pt>
                <c:pt idx="5890">
                  <c:v>2.1190218925475999</c:v>
                </c:pt>
                <c:pt idx="5891">
                  <c:v>2.1767902374267498</c:v>
                </c:pt>
                <c:pt idx="5892">
                  <c:v>2.1314704418182302</c:v>
                </c:pt>
                <c:pt idx="5893">
                  <c:v>2.1170582771301198</c:v>
                </c:pt>
                <c:pt idx="5894">
                  <c:v>2.18267321586608</c:v>
                </c:pt>
                <c:pt idx="5895">
                  <c:v>2.2078719139099099</c:v>
                </c:pt>
                <c:pt idx="5896">
                  <c:v>2.2157075405120801</c:v>
                </c:pt>
                <c:pt idx="5897">
                  <c:v>2.1844091415405198</c:v>
                </c:pt>
                <c:pt idx="5898">
                  <c:v>2.23025918006896</c:v>
                </c:pt>
                <c:pt idx="5899">
                  <c:v>2.1643998622894198</c:v>
                </c:pt>
                <c:pt idx="5900">
                  <c:v>2.19965171813964</c:v>
                </c:pt>
                <c:pt idx="5901">
                  <c:v>2.1456980705261199</c:v>
                </c:pt>
                <c:pt idx="5902">
                  <c:v>2.1087844371795601</c:v>
                </c:pt>
                <c:pt idx="5903">
                  <c:v>2.1389961242675701</c:v>
                </c:pt>
                <c:pt idx="5904">
                  <c:v>2.1658530235290501</c:v>
                </c:pt>
                <c:pt idx="5905">
                  <c:v>2.1420311927795401</c:v>
                </c:pt>
                <c:pt idx="5906">
                  <c:v>2.1845717430114702</c:v>
                </c:pt>
                <c:pt idx="5907">
                  <c:v>2.13805031776428</c:v>
                </c:pt>
                <c:pt idx="5908">
                  <c:v>2.0666759014129599</c:v>
                </c:pt>
                <c:pt idx="5909">
                  <c:v>2.0966105461120601</c:v>
                </c:pt>
                <c:pt idx="5910">
                  <c:v>2.1076560020446702</c:v>
                </c:pt>
                <c:pt idx="5911">
                  <c:v>2.12913846969604</c:v>
                </c:pt>
                <c:pt idx="5912">
                  <c:v>2.0815007686614901</c:v>
                </c:pt>
                <c:pt idx="5913">
                  <c:v>2.1542651653289702</c:v>
                </c:pt>
                <c:pt idx="5914">
                  <c:v>2.14741778373718</c:v>
                </c:pt>
                <c:pt idx="5915">
                  <c:v>2.15534043312072</c:v>
                </c:pt>
                <c:pt idx="5916">
                  <c:v>2.1209459304809499</c:v>
                </c:pt>
                <c:pt idx="5917">
                  <c:v>2.1846663951873699</c:v>
                </c:pt>
                <c:pt idx="5918">
                  <c:v>2.1334962844848602</c:v>
                </c:pt>
                <c:pt idx="5919">
                  <c:v>2.2710871696472101</c:v>
                </c:pt>
                <c:pt idx="5920">
                  <c:v>2.3193583488464302</c:v>
                </c:pt>
                <c:pt idx="5921">
                  <c:v>2.21757459640502</c:v>
                </c:pt>
                <c:pt idx="5922">
                  <c:v>2.2732348442077601</c:v>
                </c:pt>
                <c:pt idx="5923">
                  <c:v>2.22691679000854</c:v>
                </c:pt>
                <c:pt idx="5924">
                  <c:v>2.34382820129394</c:v>
                </c:pt>
                <c:pt idx="5925">
                  <c:v>2.2346804141998202</c:v>
                </c:pt>
                <c:pt idx="5926">
                  <c:v>2.1932075023651101</c:v>
                </c:pt>
                <c:pt idx="5927">
                  <c:v>2.2300820350646902</c:v>
                </c:pt>
                <c:pt idx="5928">
                  <c:v>2.2158737182617099</c:v>
                </c:pt>
                <c:pt idx="5929">
                  <c:v>2.2307310104370099</c:v>
                </c:pt>
                <c:pt idx="5930">
                  <c:v>2.29845666885375</c:v>
                </c:pt>
                <c:pt idx="5931">
                  <c:v>2.3139469623565598</c:v>
                </c:pt>
                <c:pt idx="5932">
                  <c:v>2.2825076580047599</c:v>
                </c:pt>
                <c:pt idx="5933">
                  <c:v>2.2904314994811998</c:v>
                </c:pt>
                <c:pt idx="5934">
                  <c:v>2.1471385955810498</c:v>
                </c:pt>
                <c:pt idx="5935">
                  <c:v>2.2591915130615199</c:v>
                </c:pt>
                <c:pt idx="5936">
                  <c:v>2.2425785064697199</c:v>
                </c:pt>
                <c:pt idx="5937">
                  <c:v>2.2816987037658598</c:v>
                </c:pt>
                <c:pt idx="5938">
                  <c:v>2.1972053050994802</c:v>
                </c:pt>
                <c:pt idx="5939">
                  <c:v>2.1481413841247501</c:v>
                </c:pt>
                <c:pt idx="5940">
                  <c:v>2.1189777851104701</c:v>
                </c:pt>
                <c:pt idx="5941">
                  <c:v>2.16058921813964</c:v>
                </c:pt>
                <c:pt idx="5942">
                  <c:v>2.1290717124938898</c:v>
                </c:pt>
                <c:pt idx="5943">
                  <c:v>2.0828673839568999</c:v>
                </c:pt>
                <c:pt idx="5944">
                  <c:v>2.07933449745178</c:v>
                </c:pt>
                <c:pt idx="5945">
                  <c:v>2.0673842430114702</c:v>
                </c:pt>
                <c:pt idx="5946">
                  <c:v>2.1283049583435001</c:v>
                </c:pt>
                <c:pt idx="5947">
                  <c:v>2.1918232440948402</c:v>
                </c:pt>
                <c:pt idx="5948">
                  <c:v>2.2054266929626398</c:v>
                </c:pt>
                <c:pt idx="5949">
                  <c:v>2.2043879032135001</c:v>
                </c:pt>
                <c:pt idx="5950">
                  <c:v>2.1961381435394198</c:v>
                </c:pt>
                <c:pt idx="5951">
                  <c:v>2.2023153305053702</c:v>
                </c:pt>
                <c:pt idx="5952">
                  <c:v>2.22837829589843</c:v>
                </c:pt>
                <c:pt idx="5953">
                  <c:v>2.3095893859863201</c:v>
                </c:pt>
                <c:pt idx="5954">
                  <c:v>2.2047352790832502</c:v>
                </c:pt>
                <c:pt idx="5955">
                  <c:v>2.24406790733337</c:v>
                </c:pt>
                <c:pt idx="5956">
                  <c:v>2.2503666877746502</c:v>
                </c:pt>
                <c:pt idx="5957">
                  <c:v>2.26521444320678</c:v>
                </c:pt>
                <c:pt idx="5958">
                  <c:v>2.2340447902679399</c:v>
                </c:pt>
                <c:pt idx="5959">
                  <c:v>2.1848690509796098</c:v>
                </c:pt>
                <c:pt idx="5960">
                  <c:v>2.1613950729370099</c:v>
                </c:pt>
                <c:pt idx="5961">
                  <c:v>2.1684067249297998</c:v>
                </c:pt>
                <c:pt idx="5962">
                  <c:v>2.1569449901580802</c:v>
                </c:pt>
                <c:pt idx="5963">
                  <c:v>2.1878883838653498</c:v>
                </c:pt>
                <c:pt idx="5964">
                  <c:v>2.2033560276031401</c:v>
                </c:pt>
                <c:pt idx="5965">
                  <c:v>2.0805997848510698</c:v>
                </c:pt>
                <c:pt idx="5966">
                  <c:v>2.1707732677459699</c:v>
                </c:pt>
                <c:pt idx="5967">
                  <c:v>2.2188043594360298</c:v>
                </c:pt>
                <c:pt idx="5968">
                  <c:v>2.3037180900573699</c:v>
                </c:pt>
                <c:pt idx="5969">
                  <c:v>2.2320451736450102</c:v>
                </c:pt>
                <c:pt idx="5970">
                  <c:v>2.1876370906829798</c:v>
                </c:pt>
                <c:pt idx="5971">
                  <c:v>2.1824669837951598</c:v>
                </c:pt>
                <c:pt idx="5972">
                  <c:v>2.1959187984466499</c:v>
                </c:pt>
                <c:pt idx="5973">
                  <c:v>2.17937064170837</c:v>
                </c:pt>
                <c:pt idx="5974">
                  <c:v>2.2377393245696999</c:v>
                </c:pt>
                <c:pt idx="5975">
                  <c:v>2.2805912494659402</c:v>
                </c:pt>
                <c:pt idx="5976">
                  <c:v>2.1956920623779199</c:v>
                </c:pt>
                <c:pt idx="5977">
                  <c:v>2.1521213054656898</c:v>
                </c:pt>
                <c:pt idx="5978">
                  <c:v>2.19781470298767</c:v>
                </c:pt>
                <c:pt idx="5979">
                  <c:v>2.2615511417388898</c:v>
                </c:pt>
                <c:pt idx="5980">
                  <c:v>2.3185553550720202</c:v>
                </c:pt>
                <c:pt idx="5981">
                  <c:v>2.2150104045867902</c:v>
                </c:pt>
                <c:pt idx="5982">
                  <c:v>2.1348104476928702</c:v>
                </c:pt>
                <c:pt idx="5983">
                  <c:v>2.1119515895843501</c:v>
                </c:pt>
                <c:pt idx="5984">
                  <c:v>2.1264412403106601</c:v>
                </c:pt>
                <c:pt idx="5985">
                  <c:v>2.1725034713745099</c:v>
                </c:pt>
                <c:pt idx="5986">
                  <c:v>2.1548409461975</c:v>
                </c:pt>
                <c:pt idx="5987">
                  <c:v>2.16632628440856</c:v>
                </c:pt>
                <c:pt idx="5988">
                  <c:v>2.2444078922271702</c:v>
                </c:pt>
                <c:pt idx="5989">
                  <c:v>2.2228379249572701</c:v>
                </c:pt>
                <c:pt idx="5990">
                  <c:v>2.2309410572052002</c:v>
                </c:pt>
                <c:pt idx="5991">
                  <c:v>2.1635463237762398</c:v>
                </c:pt>
                <c:pt idx="5992">
                  <c:v>2.13883328437805</c:v>
                </c:pt>
                <c:pt idx="5993">
                  <c:v>2.19083499908447</c:v>
                </c:pt>
                <c:pt idx="5994">
                  <c:v>2.1786508560180602</c:v>
                </c:pt>
                <c:pt idx="5995">
                  <c:v>2.1794118881225502</c:v>
                </c:pt>
                <c:pt idx="5996">
                  <c:v>2.2520124912261901</c:v>
                </c:pt>
                <c:pt idx="5997">
                  <c:v>2.2315659523010201</c:v>
                </c:pt>
                <c:pt idx="5998">
                  <c:v>2.1860687732696502</c:v>
                </c:pt>
                <c:pt idx="5999">
                  <c:v>2.1159744262695299</c:v>
                </c:pt>
                <c:pt idx="6000">
                  <c:v>2.1538112163543701</c:v>
                </c:pt>
                <c:pt idx="6001">
                  <c:v>2.2764027118682799</c:v>
                </c:pt>
                <c:pt idx="6002">
                  <c:v>2.2234525680541899</c:v>
                </c:pt>
                <c:pt idx="6003">
                  <c:v>2.1544897556304901</c:v>
                </c:pt>
                <c:pt idx="6004">
                  <c:v>2.1605229377746502</c:v>
                </c:pt>
                <c:pt idx="6005">
                  <c:v>2.2581872940063401</c:v>
                </c:pt>
                <c:pt idx="6006">
                  <c:v>2.33299255371093</c:v>
                </c:pt>
                <c:pt idx="6007">
                  <c:v>2.3925600051879798</c:v>
                </c:pt>
                <c:pt idx="6008">
                  <c:v>2.4031713008880602</c:v>
                </c:pt>
                <c:pt idx="6009">
                  <c:v>2.3433597087860099</c:v>
                </c:pt>
                <c:pt idx="6010">
                  <c:v>2.2232196331024099</c:v>
                </c:pt>
                <c:pt idx="6011">
                  <c:v>2.2511434555053702</c:v>
                </c:pt>
                <c:pt idx="6012">
                  <c:v>2.2328393459320002</c:v>
                </c:pt>
                <c:pt idx="6013">
                  <c:v>2.23901271820068</c:v>
                </c:pt>
                <c:pt idx="6014">
                  <c:v>2.3653485774993799</c:v>
                </c:pt>
                <c:pt idx="6015">
                  <c:v>2.3198719024658199</c:v>
                </c:pt>
                <c:pt idx="6016">
                  <c:v>2.1422228813171298</c:v>
                </c:pt>
                <c:pt idx="6017">
                  <c:v>2.1829235553741402</c:v>
                </c:pt>
                <c:pt idx="6018">
                  <c:v>2.2089364528656001</c:v>
                </c:pt>
                <c:pt idx="6019">
                  <c:v>2.1577849388122501</c:v>
                </c:pt>
                <c:pt idx="6020">
                  <c:v>2.1035230159759499</c:v>
                </c:pt>
                <c:pt idx="6021">
                  <c:v>2.1520512104034402</c:v>
                </c:pt>
                <c:pt idx="6022">
                  <c:v>2.2084536552429199</c:v>
                </c:pt>
                <c:pt idx="6023">
                  <c:v>2.16570544242858</c:v>
                </c:pt>
                <c:pt idx="6024">
                  <c:v>2.2113575935363698</c:v>
                </c:pt>
                <c:pt idx="6025">
                  <c:v>2.2241051197052002</c:v>
                </c:pt>
                <c:pt idx="6026">
                  <c:v>2.1286015510559002</c:v>
                </c:pt>
                <c:pt idx="6027">
                  <c:v>2.2068896293640101</c:v>
                </c:pt>
                <c:pt idx="6028">
                  <c:v>2.2733929157257</c:v>
                </c:pt>
                <c:pt idx="6029">
                  <c:v>2.2612435817718501</c:v>
                </c:pt>
                <c:pt idx="6030">
                  <c:v>2.2475168704986501</c:v>
                </c:pt>
                <c:pt idx="6031">
                  <c:v>2.34042024612426</c:v>
                </c:pt>
                <c:pt idx="6032">
                  <c:v>2.2545261383056601</c:v>
                </c:pt>
                <c:pt idx="6033">
                  <c:v>2.3702113628387398</c:v>
                </c:pt>
                <c:pt idx="6034">
                  <c:v>2.27731132507324</c:v>
                </c:pt>
                <c:pt idx="6035">
                  <c:v>2.2735581398010201</c:v>
                </c:pt>
                <c:pt idx="6036">
                  <c:v>2.2019672393798801</c:v>
                </c:pt>
                <c:pt idx="6037">
                  <c:v>2.2201030254364</c:v>
                </c:pt>
                <c:pt idx="6038">
                  <c:v>2.1849045753478999</c:v>
                </c:pt>
                <c:pt idx="6039">
                  <c:v>2.2120735645294101</c:v>
                </c:pt>
                <c:pt idx="6040">
                  <c:v>2.2597541809082</c:v>
                </c:pt>
                <c:pt idx="6041">
                  <c:v>2.2914576530456499</c:v>
                </c:pt>
                <c:pt idx="6042">
                  <c:v>2.3298530578613201</c:v>
                </c:pt>
                <c:pt idx="6043">
                  <c:v>2.21552109718322</c:v>
                </c:pt>
                <c:pt idx="6044">
                  <c:v>2.2958273887634202</c:v>
                </c:pt>
                <c:pt idx="6045">
                  <c:v>2.3540446758270201</c:v>
                </c:pt>
                <c:pt idx="6046">
                  <c:v>2.2494618892669598</c:v>
                </c:pt>
                <c:pt idx="6047">
                  <c:v>2.2084457874297998</c:v>
                </c:pt>
                <c:pt idx="6048">
                  <c:v>2.2468955516815101</c:v>
                </c:pt>
                <c:pt idx="6049">
                  <c:v>2.2834169864654501</c:v>
                </c:pt>
                <c:pt idx="6050">
                  <c:v>2.2580277919769198</c:v>
                </c:pt>
                <c:pt idx="6051">
                  <c:v>2.26088523864746</c:v>
                </c:pt>
                <c:pt idx="6052">
                  <c:v>2.2201714515686</c:v>
                </c:pt>
                <c:pt idx="6053">
                  <c:v>2.2513890266418399</c:v>
                </c:pt>
                <c:pt idx="6054">
                  <c:v>2.2027039527893</c:v>
                </c:pt>
                <c:pt idx="6055">
                  <c:v>2.2690041065215998</c:v>
                </c:pt>
                <c:pt idx="6056">
                  <c:v>2.1955547332763601</c:v>
                </c:pt>
                <c:pt idx="6057">
                  <c:v>2.1383018493652299</c:v>
                </c:pt>
                <c:pt idx="6058">
                  <c:v>2.2288000583648602</c:v>
                </c:pt>
                <c:pt idx="6059">
                  <c:v>2.2033541202545099</c:v>
                </c:pt>
                <c:pt idx="6060">
                  <c:v>2.15799760818481</c:v>
                </c:pt>
                <c:pt idx="6061">
                  <c:v>2.1656613349914502</c:v>
                </c:pt>
                <c:pt idx="6062">
                  <c:v>2.2278294563293399</c:v>
                </c:pt>
                <c:pt idx="6063">
                  <c:v>2.19790434837341</c:v>
                </c:pt>
                <c:pt idx="6064">
                  <c:v>2.2245919704437198</c:v>
                </c:pt>
                <c:pt idx="6065">
                  <c:v>2.21287894248962</c:v>
                </c:pt>
                <c:pt idx="6066">
                  <c:v>2.18935871124267</c:v>
                </c:pt>
                <c:pt idx="6067">
                  <c:v>2.2251381874084402</c:v>
                </c:pt>
                <c:pt idx="6068">
                  <c:v>2.1828744411468501</c:v>
                </c:pt>
                <c:pt idx="6069">
                  <c:v>2.3078250885009699</c:v>
                </c:pt>
                <c:pt idx="6070">
                  <c:v>2.33163094520568</c:v>
                </c:pt>
                <c:pt idx="6071">
                  <c:v>2.3657050132751398</c:v>
                </c:pt>
                <c:pt idx="6072">
                  <c:v>2.4037771224975502</c:v>
                </c:pt>
                <c:pt idx="6073">
                  <c:v>2.3473327159881499</c:v>
                </c:pt>
                <c:pt idx="6074">
                  <c:v>2.3598861694335902</c:v>
                </c:pt>
                <c:pt idx="6075">
                  <c:v>2.2365372180938698</c:v>
                </c:pt>
                <c:pt idx="6076">
                  <c:v>2.2051262855529701</c:v>
                </c:pt>
                <c:pt idx="6077">
                  <c:v>2.1992282867431601</c:v>
                </c:pt>
                <c:pt idx="6078">
                  <c:v>2.2112774848937899</c:v>
                </c:pt>
                <c:pt idx="6079">
                  <c:v>2.16532206535339</c:v>
                </c:pt>
                <c:pt idx="6080">
                  <c:v>2.2172203063964799</c:v>
                </c:pt>
                <c:pt idx="6081">
                  <c:v>2.1690025329589799</c:v>
                </c:pt>
                <c:pt idx="6082">
                  <c:v>2.1869475841522199</c:v>
                </c:pt>
                <c:pt idx="6083">
                  <c:v>2.2199904918670601</c:v>
                </c:pt>
                <c:pt idx="6084">
                  <c:v>2.37557649612426</c:v>
                </c:pt>
                <c:pt idx="6085">
                  <c:v>2.2666068077087398</c:v>
                </c:pt>
                <c:pt idx="6086">
                  <c:v>2.3017690181732098</c:v>
                </c:pt>
                <c:pt idx="6087">
                  <c:v>2.3545045852661102</c:v>
                </c:pt>
                <c:pt idx="6088">
                  <c:v>2.3388671875</c:v>
                </c:pt>
                <c:pt idx="6089">
                  <c:v>2.3972876071929901</c:v>
                </c:pt>
                <c:pt idx="6090">
                  <c:v>2.5010221004486</c:v>
                </c:pt>
                <c:pt idx="6091">
                  <c:v>2.4364125728607098</c:v>
                </c:pt>
                <c:pt idx="6092">
                  <c:v>2.4882385730743399</c:v>
                </c:pt>
                <c:pt idx="6093">
                  <c:v>2.4994471073150599</c:v>
                </c:pt>
                <c:pt idx="6094">
                  <c:v>2.45394706726074</c:v>
                </c:pt>
                <c:pt idx="6095">
                  <c:v>2.45857429504394</c:v>
                </c:pt>
                <c:pt idx="6096">
                  <c:v>2.3599145412445002</c:v>
                </c:pt>
                <c:pt idx="6097">
                  <c:v>2.2407522201538002</c:v>
                </c:pt>
                <c:pt idx="6098">
                  <c:v>2.2166247367858798</c:v>
                </c:pt>
                <c:pt idx="6099">
                  <c:v>2.19952368736267</c:v>
                </c:pt>
                <c:pt idx="6100">
                  <c:v>2.1952366828918399</c:v>
                </c:pt>
                <c:pt idx="6101">
                  <c:v>2.2854337692260698</c:v>
                </c:pt>
                <c:pt idx="6102">
                  <c:v>2.3525981903076101</c:v>
                </c:pt>
                <c:pt idx="6103">
                  <c:v>2.26327919960021</c:v>
                </c:pt>
                <c:pt idx="6104">
                  <c:v>2.3404445648193302</c:v>
                </c:pt>
                <c:pt idx="6105">
                  <c:v>2.18292164802551</c:v>
                </c:pt>
                <c:pt idx="6106">
                  <c:v>2.19427061080932</c:v>
                </c:pt>
                <c:pt idx="6107">
                  <c:v>2.1505496501922599</c:v>
                </c:pt>
                <c:pt idx="6108">
                  <c:v>2.1016056537628098</c:v>
                </c:pt>
                <c:pt idx="6109">
                  <c:v>2.1256015300750701</c:v>
                </c:pt>
                <c:pt idx="6110">
                  <c:v>2.1713616847991899</c:v>
                </c:pt>
                <c:pt idx="6111">
                  <c:v>2.1518032550811701</c:v>
                </c:pt>
                <c:pt idx="6112">
                  <c:v>2.2583351135253902</c:v>
                </c:pt>
                <c:pt idx="6113">
                  <c:v>2.1553428173065101</c:v>
                </c:pt>
                <c:pt idx="6114">
                  <c:v>2.14055895805358</c:v>
                </c:pt>
                <c:pt idx="6115">
                  <c:v>2.19280910491943</c:v>
                </c:pt>
                <c:pt idx="6116">
                  <c:v>2.1204688549041699</c:v>
                </c:pt>
                <c:pt idx="6117">
                  <c:v>2.16278004646301</c:v>
                </c:pt>
                <c:pt idx="6118">
                  <c:v>2.0942175388336102</c:v>
                </c:pt>
                <c:pt idx="6119">
                  <c:v>2.09633088111877</c:v>
                </c:pt>
                <c:pt idx="6120">
                  <c:v>2.1178815364837602</c:v>
                </c:pt>
                <c:pt idx="6121">
                  <c:v>2.1145310401916499</c:v>
                </c:pt>
                <c:pt idx="6122">
                  <c:v>2.1041183471679599</c:v>
                </c:pt>
                <c:pt idx="6123">
                  <c:v>2.1524620056152299</c:v>
                </c:pt>
                <c:pt idx="6124">
                  <c:v>2.0994248390197701</c:v>
                </c:pt>
                <c:pt idx="6125">
                  <c:v>2.1173737049102699</c:v>
                </c:pt>
                <c:pt idx="6126">
                  <c:v>2.1708383560180602</c:v>
                </c:pt>
                <c:pt idx="6127">
                  <c:v>2.1033480167388898</c:v>
                </c:pt>
                <c:pt idx="6128">
                  <c:v>2.1045284271240199</c:v>
                </c:pt>
                <c:pt idx="6129">
                  <c:v>2.2458620071411102</c:v>
                </c:pt>
                <c:pt idx="6130">
                  <c:v>2.2599241733550999</c:v>
                </c:pt>
                <c:pt idx="6131">
                  <c:v>2.2405507564544598</c:v>
                </c:pt>
                <c:pt idx="6132">
                  <c:v>2.2367866039276101</c:v>
                </c:pt>
                <c:pt idx="6133">
                  <c:v>2.2366592884063698</c:v>
                </c:pt>
                <c:pt idx="6134">
                  <c:v>2.2340133190154998</c:v>
                </c:pt>
                <c:pt idx="6135">
                  <c:v>2.18293929100036</c:v>
                </c:pt>
                <c:pt idx="6136">
                  <c:v>2.1886029243469198</c:v>
                </c:pt>
                <c:pt idx="6137">
                  <c:v>2.1805229187011701</c:v>
                </c:pt>
                <c:pt idx="6138">
                  <c:v>2.13941097259521</c:v>
                </c:pt>
                <c:pt idx="6139">
                  <c:v>2.2611954212188698</c:v>
                </c:pt>
                <c:pt idx="6140">
                  <c:v>2.2008280754089302</c:v>
                </c:pt>
                <c:pt idx="6141">
                  <c:v>2.2174623012542698</c:v>
                </c:pt>
                <c:pt idx="6142">
                  <c:v>2.2843139171600302</c:v>
                </c:pt>
                <c:pt idx="6143">
                  <c:v>2.1653265953063898</c:v>
                </c:pt>
                <c:pt idx="6144">
                  <c:v>2.1739962100982599</c:v>
                </c:pt>
                <c:pt idx="6145">
                  <c:v>2.17561507225036</c:v>
                </c:pt>
                <c:pt idx="6146">
                  <c:v>2.2420947551727202</c:v>
                </c:pt>
                <c:pt idx="6147">
                  <c:v>2.2920327186584402</c:v>
                </c:pt>
                <c:pt idx="6148">
                  <c:v>2.24848008155822</c:v>
                </c:pt>
                <c:pt idx="6149">
                  <c:v>2.27008008956909</c:v>
                </c:pt>
                <c:pt idx="6150">
                  <c:v>2.2461156845092698</c:v>
                </c:pt>
                <c:pt idx="6151">
                  <c:v>2.2601633071899401</c:v>
                </c:pt>
                <c:pt idx="6152">
                  <c:v>2.2906844615936199</c:v>
                </c:pt>
                <c:pt idx="6153">
                  <c:v>2.2600858211517298</c:v>
                </c:pt>
                <c:pt idx="6154">
                  <c:v>2.2847695350646902</c:v>
                </c:pt>
                <c:pt idx="6155">
                  <c:v>2.2708275318145699</c:v>
                </c:pt>
                <c:pt idx="6156">
                  <c:v>2.2703869342803902</c:v>
                </c:pt>
                <c:pt idx="6157">
                  <c:v>2.37366294860839</c:v>
                </c:pt>
                <c:pt idx="6158">
                  <c:v>2.2512524127960201</c:v>
                </c:pt>
                <c:pt idx="6159">
                  <c:v>2.19335460662841</c:v>
                </c:pt>
                <c:pt idx="6160">
                  <c:v>2.14293909072875</c:v>
                </c:pt>
                <c:pt idx="6161">
                  <c:v>2.19291043281555</c:v>
                </c:pt>
                <c:pt idx="6162">
                  <c:v>2.1688041687011701</c:v>
                </c:pt>
                <c:pt idx="6163">
                  <c:v>2.17912292480468</c:v>
                </c:pt>
                <c:pt idx="6164">
                  <c:v>2.1975848674774099</c:v>
                </c:pt>
                <c:pt idx="6165">
                  <c:v>2.1679720878600999</c:v>
                </c:pt>
                <c:pt idx="6166">
                  <c:v>2.1946740150451598</c:v>
                </c:pt>
                <c:pt idx="6167">
                  <c:v>2.1450829505920401</c:v>
                </c:pt>
                <c:pt idx="6168">
                  <c:v>2.1451108455657901</c:v>
                </c:pt>
                <c:pt idx="6169">
                  <c:v>2.1475524902343701</c:v>
                </c:pt>
                <c:pt idx="6170">
                  <c:v>2.1567745208740199</c:v>
                </c:pt>
                <c:pt idx="6171">
                  <c:v>2.1661484241485498</c:v>
                </c:pt>
                <c:pt idx="6172">
                  <c:v>2.1223325729370099</c:v>
                </c:pt>
                <c:pt idx="6173">
                  <c:v>2.1023204326629599</c:v>
                </c:pt>
                <c:pt idx="6174">
                  <c:v>2.1331026554107599</c:v>
                </c:pt>
                <c:pt idx="6175">
                  <c:v>2.1295518875121999</c:v>
                </c:pt>
                <c:pt idx="6176">
                  <c:v>2.19927525520324</c:v>
                </c:pt>
                <c:pt idx="6177">
                  <c:v>2.2183303833007799</c:v>
                </c:pt>
                <c:pt idx="6178">
                  <c:v>2.20500540733337</c:v>
                </c:pt>
                <c:pt idx="6179">
                  <c:v>2.1558697223663299</c:v>
                </c:pt>
                <c:pt idx="6180">
                  <c:v>2.1327342987060498</c:v>
                </c:pt>
                <c:pt idx="6181">
                  <c:v>2.17466115951538</c:v>
                </c:pt>
                <c:pt idx="6182">
                  <c:v>2.1972844600677401</c:v>
                </c:pt>
                <c:pt idx="6183">
                  <c:v>2.2439975738525302</c:v>
                </c:pt>
                <c:pt idx="6184">
                  <c:v>2.21538829803466</c:v>
                </c:pt>
                <c:pt idx="6185">
                  <c:v>2.2236750125885001</c:v>
                </c:pt>
                <c:pt idx="6186">
                  <c:v>2.2851219177246</c:v>
                </c:pt>
                <c:pt idx="6187">
                  <c:v>2.2318146228790199</c:v>
                </c:pt>
                <c:pt idx="6188">
                  <c:v>2.2286310195922798</c:v>
                </c:pt>
                <c:pt idx="6189">
                  <c:v>2.2125968933105402</c:v>
                </c:pt>
                <c:pt idx="6190">
                  <c:v>2.2185645103454501</c:v>
                </c:pt>
                <c:pt idx="6191">
                  <c:v>2.2153782844543399</c:v>
                </c:pt>
                <c:pt idx="6192">
                  <c:v>2.1179437637329102</c:v>
                </c:pt>
                <c:pt idx="6193">
                  <c:v>2.2596089839935298</c:v>
                </c:pt>
                <c:pt idx="6194">
                  <c:v>2.25503945350646</c:v>
                </c:pt>
                <c:pt idx="6195">
                  <c:v>2.3582305908203098</c:v>
                </c:pt>
                <c:pt idx="6196">
                  <c:v>2.3438544273376398</c:v>
                </c:pt>
                <c:pt idx="6197">
                  <c:v>2.3784101009368799</c:v>
                </c:pt>
                <c:pt idx="6198">
                  <c:v>2.2242953777313201</c:v>
                </c:pt>
                <c:pt idx="6199">
                  <c:v>2.2810299396514799</c:v>
                </c:pt>
                <c:pt idx="6200">
                  <c:v>2.2592465877532901</c:v>
                </c:pt>
                <c:pt idx="6201">
                  <c:v>2.1685295104980402</c:v>
                </c:pt>
                <c:pt idx="6202">
                  <c:v>2.2089970111846902</c:v>
                </c:pt>
                <c:pt idx="6203">
                  <c:v>2.2331788539886399</c:v>
                </c:pt>
                <c:pt idx="6204">
                  <c:v>2.2216985225677401</c:v>
                </c:pt>
                <c:pt idx="6205">
                  <c:v>2.1883556842803902</c:v>
                </c:pt>
                <c:pt idx="6206">
                  <c:v>2.1917254924774099</c:v>
                </c:pt>
                <c:pt idx="6207">
                  <c:v>2.1629321575164702</c:v>
                </c:pt>
                <c:pt idx="6208">
                  <c:v>2.1415748596191402</c:v>
                </c:pt>
                <c:pt idx="6209">
                  <c:v>2.2549951076507502</c:v>
                </c:pt>
                <c:pt idx="6210">
                  <c:v>2.23246169090271</c:v>
                </c:pt>
                <c:pt idx="6211">
                  <c:v>2.3587784767150799</c:v>
                </c:pt>
                <c:pt idx="6212">
                  <c:v>2.3063735961914</c:v>
                </c:pt>
                <c:pt idx="6213">
                  <c:v>2.3287398815154998</c:v>
                </c:pt>
                <c:pt idx="6214">
                  <c:v>2.2617933750152499</c:v>
                </c:pt>
                <c:pt idx="6215">
                  <c:v>2.24753618240356</c:v>
                </c:pt>
                <c:pt idx="6216">
                  <c:v>2.1904044151306099</c:v>
                </c:pt>
                <c:pt idx="6217">
                  <c:v>2.2203600406646702</c:v>
                </c:pt>
                <c:pt idx="6218">
                  <c:v>2.2454128265380802</c:v>
                </c:pt>
                <c:pt idx="6219">
                  <c:v>2.3070697784423801</c:v>
                </c:pt>
                <c:pt idx="6220">
                  <c:v>2.27653813362121</c:v>
                </c:pt>
                <c:pt idx="6221">
                  <c:v>2.1689193248748699</c:v>
                </c:pt>
                <c:pt idx="6222">
                  <c:v>2.19768214225769</c:v>
                </c:pt>
                <c:pt idx="6223">
                  <c:v>2.2516186237335201</c:v>
                </c:pt>
                <c:pt idx="6224">
                  <c:v>2.26609802246093</c:v>
                </c:pt>
                <c:pt idx="6225">
                  <c:v>2.24026155471801</c:v>
                </c:pt>
                <c:pt idx="6226">
                  <c:v>2.19333791732788</c:v>
                </c:pt>
                <c:pt idx="6227">
                  <c:v>2.3623623847961399</c:v>
                </c:pt>
                <c:pt idx="6228">
                  <c:v>2.3425974845886199</c:v>
                </c:pt>
                <c:pt idx="6229">
                  <c:v>2.2957615852355899</c:v>
                </c:pt>
                <c:pt idx="6230">
                  <c:v>2.2226290702819802</c:v>
                </c:pt>
                <c:pt idx="6231">
                  <c:v>2.2124710083007799</c:v>
                </c:pt>
                <c:pt idx="6232">
                  <c:v>2.1775438785552899</c:v>
                </c:pt>
                <c:pt idx="6233">
                  <c:v>2.23045706748962</c:v>
                </c:pt>
                <c:pt idx="6234">
                  <c:v>2.30261182785034</c:v>
                </c:pt>
                <c:pt idx="6235">
                  <c:v>2.21928763389587</c:v>
                </c:pt>
                <c:pt idx="6236">
                  <c:v>2.3040020465850799</c:v>
                </c:pt>
                <c:pt idx="6237">
                  <c:v>2.2027463912963801</c:v>
                </c:pt>
                <c:pt idx="6238">
                  <c:v>2.2110722064971902</c:v>
                </c:pt>
                <c:pt idx="6239">
                  <c:v>2.2679893970489502</c:v>
                </c:pt>
                <c:pt idx="6240">
                  <c:v>2.2414638996124201</c:v>
                </c:pt>
                <c:pt idx="6241">
                  <c:v>2.2464644908904998</c:v>
                </c:pt>
                <c:pt idx="6242">
                  <c:v>2.1814439296722399</c:v>
                </c:pt>
                <c:pt idx="6243">
                  <c:v>2.2884340286254798</c:v>
                </c:pt>
                <c:pt idx="6244">
                  <c:v>2.3586568832397399</c:v>
                </c:pt>
                <c:pt idx="6245">
                  <c:v>2.2486164569854701</c:v>
                </c:pt>
                <c:pt idx="6246">
                  <c:v>2.2079231739044101</c:v>
                </c:pt>
                <c:pt idx="6247">
                  <c:v>2.2731983661651598</c:v>
                </c:pt>
                <c:pt idx="6248">
                  <c:v>2.2601003646850502</c:v>
                </c:pt>
                <c:pt idx="6249">
                  <c:v>2.2370412349700901</c:v>
                </c:pt>
                <c:pt idx="6250">
                  <c:v>2.2148554325103702</c:v>
                </c:pt>
                <c:pt idx="6251">
                  <c:v>2.1847674846649099</c:v>
                </c:pt>
                <c:pt idx="6252">
                  <c:v>2.1707649230957</c:v>
                </c:pt>
                <c:pt idx="6253">
                  <c:v>2.2037596702575599</c:v>
                </c:pt>
                <c:pt idx="6254">
                  <c:v>2.2406527996063201</c:v>
                </c:pt>
                <c:pt idx="6255">
                  <c:v>2.3098783493041899</c:v>
                </c:pt>
                <c:pt idx="6256">
                  <c:v>2.2847714424133301</c:v>
                </c:pt>
                <c:pt idx="6257">
                  <c:v>2.31392478942871</c:v>
                </c:pt>
                <c:pt idx="6258">
                  <c:v>2.36334824562072</c:v>
                </c:pt>
                <c:pt idx="6259">
                  <c:v>2.23940730094909</c:v>
                </c:pt>
                <c:pt idx="6260">
                  <c:v>2.2993581295013401</c:v>
                </c:pt>
                <c:pt idx="6261">
                  <c:v>2.2388525009155198</c:v>
                </c:pt>
                <c:pt idx="6262">
                  <c:v>2.1775484085082999</c:v>
                </c:pt>
                <c:pt idx="6263">
                  <c:v>2.2985928058624201</c:v>
                </c:pt>
                <c:pt idx="6264">
                  <c:v>2.2280278205871502</c:v>
                </c:pt>
                <c:pt idx="6265">
                  <c:v>2.2682502269744802</c:v>
                </c:pt>
                <c:pt idx="6266">
                  <c:v>2.20794248580932</c:v>
                </c:pt>
                <c:pt idx="6267">
                  <c:v>2.2447035312652499</c:v>
                </c:pt>
                <c:pt idx="6268">
                  <c:v>2.20206594467163</c:v>
                </c:pt>
                <c:pt idx="6269">
                  <c:v>2.2827706336975</c:v>
                </c:pt>
                <c:pt idx="6270">
                  <c:v>2.3207871913909899</c:v>
                </c:pt>
                <c:pt idx="6271">
                  <c:v>2.3334968090057302</c:v>
                </c:pt>
                <c:pt idx="6272">
                  <c:v>2.3121747970581001</c:v>
                </c:pt>
                <c:pt idx="6273">
                  <c:v>2.3088898658752401</c:v>
                </c:pt>
                <c:pt idx="6274">
                  <c:v>2.1755816936492902</c:v>
                </c:pt>
                <c:pt idx="6275">
                  <c:v>2.1851794719696001</c:v>
                </c:pt>
                <c:pt idx="6276">
                  <c:v>2.2054455280303902</c:v>
                </c:pt>
                <c:pt idx="6277">
                  <c:v>2.2418155670165998</c:v>
                </c:pt>
                <c:pt idx="6278">
                  <c:v>2.2638742923736501</c:v>
                </c:pt>
                <c:pt idx="6279">
                  <c:v>2.38460040092468</c:v>
                </c:pt>
                <c:pt idx="6280">
                  <c:v>2.4747426509857098</c:v>
                </c:pt>
                <c:pt idx="6281">
                  <c:v>2.3970892429351802</c:v>
                </c:pt>
                <c:pt idx="6282">
                  <c:v>2.3737094402313201</c:v>
                </c:pt>
                <c:pt idx="6283">
                  <c:v>2.3195888996124201</c:v>
                </c:pt>
                <c:pt idx="6284">
                  <c:v>2.1908590793609601</c:v>
                </c:pt>
                <c:pt idx="6285">
                  <c:v>2.1525783538818302</c:v>
                </c:pt>
                <c:pt idx="6286">
                  <c:v>2.13178539276123</c:v>
                </c:pt>
                <c:pt idx="6287">
                  <c:v>2.22772884368896</c:v>
                </c:pt>
                <c:pt idx="6288">
                  <c:v>2.20533943176269</c:v>
                </c:pt>
                <c:pt idx="6289">
                  <c:v>2.23137283325195</c:v>
                </c:pt>
                <c:pt idx="6290">
                  <c:v>2.24110507965087</c:v>
                </c:pt>
                <c:pt idx="6291">
                  <c:v>2.28607177734375</c:v>
                </c:pt>
                <c:pt idx="6292">
                  <c:v>2.2251904010772701</c:v>
                </c:pt>
                <c:pt idx="6293">
                  <c:v>2.2211737632751398</c:v>
                </c:pt>
                <c:pt idx="6294">
                  <c:v>2.19893074035644</c:v>
                </c:pt>
                <c:pt idx="6295">
                  <c:v>2.2585525512695299</c:v>
                </c:pt>
                <c:pt idx="6296">
                  <c:v>2.2788555622100799</c:v>
                </c:pt>
                <c:pt idx="6297">
                  <c:v>2.2166256904602002</c:v>
                </c:pt>
                <c:pt idx="6298">
                  <c:v>2.2943079471588099</c:v>
                </c:pt>
                <c:pt idx="6299">
                  <c:v>2.3558328151702801</c:v>
                </c:pt>
                <c:pt idx="6300">
                  <c:v>2.2630724906921298</c:v>
                </c:pt>
                <c:pt idx="6301">
                  <c:v>2.3474879264831499</c:v>
                </c:pt>
                <c:pt idx="6302">
                  <c:v>2.2373950481414702</c:v>
                </c:pt>
                <c:pt idx="6303">
                  <c:v>2.1269402503967201</c:v>
                </c:pt>
                <c:pt idx="6304">
                  <c:v>2.13839554786682</c:v>
                </c:pt>
                <c:pt idx="6305">
                  <c:v>2.1976063251495299</c:v>
                </c:pt>
                <c:pt idx="6306">
                  <c:v>2.2723391056060702</c:v>
                </c:pt>
                <c:pt idx="6307">
                  <c:v>2.2980945110321001</c:v>
                </c:pt>
                <c:pt idx="6308">
                  <c:v>2.17279601097106</c:v>
                </c:pt>
                <c:pt idx="6309">
                  <c:v>2.1989791393279998</c:v>
                </c:pt>
                <c:pt idx="6310">
                  <c:v>2.2342503070831299</c:v>
                </c:pt>
                <c:pt idx="6311">
                  <c:v>2.2303912639617902</c:v>
                </c:pt>
                <c:pt idx="6312">
                  <c:v>2.2125818729400599</c:v>
                </c:pt>
                <c:pt idx="6313">
                  <c:v>2.1960213184356601</c:v>
                </c:pt>
                <c:pt idx="6314">
                  <c:v>2.2075421810150102</c:v>
                </c:pt>
                <c:pt idx="6315">
                  <c:v>2.1445448398589999</c:v>
                </c:pt>
                <c:pt idx="6316">
                  <c:v>2.11403036117553</c:v>
                </c:pt>
                <c:pt idx="6317">
                  <c:v>2.0887355804443302</c:v>
                </c:pt>
                <c:pt idx="6318">
                  <c:v>2.2086267471313401</c:v>
                </c:pt>
                <c:pt idx="6319">
                  <c:v>2.22007155418396</c:v>
                </c:pt>
                <c:pt idx="6320">
                  <c:v>2.22005987167358</c:v>
                </c:pt>
                <c:pt idx="6321">
                  <c:v>2.2818546295165998</c:v>
                </c:pt>
                <c:pt idx="6322">
                  <c:v>2.2796530723571702</c:v>
                </c:pt>
                <c:pt idx="6323">
                  <c:v>2.2784178256988499</c:v>
                </c:pt>
                <c:pt idx="6324">
                  <c:v>2.2804155349731401</c:v>
                </c:pt>
                <c:pt idx="6325">
                  <c:v>2.3065652847289999</c:v>
                </c:pt>
                <c:pt idx="6326">
                  <c:v>2.3705551624297998</c:v>
                </c:pt>
                <c:pt idx="6327">
                  <c:v>2.2483844757079998</c:v>
                </c:pt>
                <c:pt idx="6328">
                  <c:v>2.2990708351135201</c:v>
                </c:pt>
                <c:pt idx="6329">
                  <c:v>2.2682578563690101</c:v>
                </c:pt>
                <c:pt idx="6330">
                  <c:v>2.2450406551361</c:v>
                </c:pt>
                <c:pt idx="6331">
                  <c:v>2.1147563457489</c:v>
                </c:pt>
                <c:pt idx="6332">
                  <c:v>2.1493899822235099</c:v>
                </c:pt>
                <c:pt idx="6333">
                  <c:v>2.13955307006835</c:v>
                </c:pt>
                <c:pt idx="6334">
                  <c:v>2.2661061286926198</c:v>
                </c:pt>
                <c:pt idx="6335">
                  <c:v>2.2781124114990199</c:v>
                </c:pt>
                <c:pt idx="6336">
                  <c:v>2.2948737144470202</c:v>
                </c:pt>
                <c:pt idx="6337">
                  <c:v>2.3095955848693799</c:v>
                </c:pt>
                <c:pt idx="6338">
                  <c:v>2.2592709064483598</c:v>
                </c:pt>
                <c:pt idx="6339">
                  <c:v>2.2063024044036799</c:v>
                </c:pt>
                <c:pt idx="6340">
                  <c:v>2.2792050838470401</c:v>
                </c:pt>
                <c:pt idx="6341">
                  <c:v>2.18790602684021</c:v>
                </c:pt>
                <c:pt idx="6342">
                  <c:v>2.1412568092346098</c:v>
                </c:pt>
                <c:pt idx="6343">
                  <c:v>2.1353094577789302</c:v>
                </c:pt>
                <c:pt idx="6344">
                  <c:v>2.1452708244323699</c:v>
                </c:pt>
                <c:pt idx="6345">
                  <c:v>2.1846773624420099</c:v>
                </c:pt>
                <c:pt idx="6346">
                  <c:v>2.1288700103759699</c:v>
                </c:pt>
                <c:pt idx="6347">
                  <c:v>2.08044338226318</c:v>
                </c:pt>
                <c:pt idx="6348">
                  <c:v>2.1606085300445499</c:v>
                </c:pt>
                <c:pt idx="6349">
                  <c:v>2.1509108543395898</c:v>
                </c:pt>
                <c:pt idx="6350">
                  <c:v>2.19460701942443</c:v>
                </c:pt>
                <c:pt idx="6351">
                  <c:v>2.2368593215942298</c:v>
                </c:pt>
                <c:pt idx="6352">
                  <c:v>2.2377634048461901</c:v>
                </c:pt>
                <c:pt idx="6353">
                  <c:v>2.1573178768157901</c:v>
                </c:pt>
                <c:pt idx="6354">
                  <c:v>2.2128880023956299</c:v>
                </c:pt>
                <c:pt idx="6355">
                  <c:v>2.1621901988983101</c:v>
                </c:pt>
                <c:pt idx="6356">
                  <c:v>2.1572928428649898</c:v>
                </c:pt>
                <c:pt idx="6357">
                  <c:v>2.1838142871856601</c:v>
                </c:pt>
                <c:pt idx="6358">
                  <c:v>2.2328522205352699</c:v>
                </c:pt>
                <c:pt idx="6359">
                  <c:v>2.2127151489257799</c:v>
                </c:pt>
                <c:pt idx="6360">
                  <c:v>2.1508443355560298</c:v>
                </c:pt>
                <c:pt idx="6361">
                  <c:v>2.2550058364868102</c:v>
                </c:pt>
                <c:pt idx="6362">
                  <c:v>2.3743381500244101</c:v>
                </c:pt>
                <c:pt idx="6363">
                  <c:v>2.4276454448699898</c:v>
                </c:pt>
                <c:pt idx="6364">
                  <c:v>2.3850512504577601</c:v>
                </c:pt>
                <c:pt idx="6365">
                  <c:v>2.4426846504211399</c:v>
                </c:pt>
                <c:pt idx="6366">
                  <c:v>2.4727380275726301</c:v>
                </c:pt>
                <c:pt idx="6367">
                  <c:v>2.45654845237731</c:v>
                </c:pt>
                <c:pt idx="6368">
                  <c:v>2.4783544540405198</c:v>
                </c:pt>
                <c:pt idx="6369">
                  <c:v>2.3835887908935498</c:v>
                </c:pt>
                <c:pt idx="6370">
                  <c:v>2.4162917137145898</c:v>
                </c:pt>
                <c:pt idx="6371">
                  <c:v>2.3099708557128902</c:v>
                </c:pt>
                <c:pt idx="6372">
                  <c:v>2.2897162437438898</c:v>
                </c:pt>
                <c:pt idx="6373">
                  <c:v>2.27004671096801</c:v>
                </c:pt>
                <c:pt idx="6374">
                  <c:v>2.2281849384307799</c:v>
                </c:pt>
                <c:pt idx="6375">
                  <c:v>2.2395339012145898</c:v>
                </c:pt>
                <c:pt idx="6376">
                  <c:v>2.2867348194122301</c:v>
                </c:pt>
                <c:pt idx="6377">
                  <c:v>2.2280256748199401</c:v>
                </c:pt>
                <c:pt idx="6378">
                  <c:v>2.19197297096252</c:v>
                </c:pt>
                <c:pt idx="6379">
                  <c:v>2.3158152103424001</c:v>
                </c:pt>
                <c:pt idx="6380">
                  <c:v>2.3643739223480198</c:v>
                </c:pt>
                <c:pt idx="6381">
                  <c:v>2.4414205551147399</c:v>
                </c:pt>
                <c:pt idx="6382">
                  <c:v>2.3227794170379599</c:v>
                </c:pt>
                <c:pt idx="6383">
                  <c:v>2.26222372055053</c:v>
                </c:pt>
                <c:pt idx="6384">
                  <c:v>2.2514111995696999</c:v>
                </c:pt>
                <c:pt idx="6385">
                  <c:v>2.3424544334411599</c:v>
                </c:pt>
                <c:pt idx="6386">
                  <c:v>2.2846512794494598</c:v>
                </c:pt>
                <c:pt idx="6387">
                  <c:v>2.4056115150451598</c:v>
                </c:pt>
                <c:pt idx="6388">
                  <c:v>2.3478512763977002</c:v>
                </c:pt>
                <c:pt idx="6389">
                  <c:v>2.3037869930267298</c:v>
                </c:pt>
                <c:pt idx="6390">
                  <c:v>2.24320220947265</c:v>
                </c:pt>
                <c:pt idx="6391">
                  <c:v>2.3545925617218</c:v>
                </c:pt>
                <c:pt idx="6392">
                  <c:v>2.2772309780120801</c:v>
                </c:pt>
                <c:pt idx="6393">
                  <c:v>2.24791264533996</c:v>
                </c:pt>
                <c:pt idx="6394">
                  <c:v>2.16714310646057</c:v>
                </c:pt>
                <c:pt idx="6395">
                  <c:v>2.1850199699401802</c:v>
                </c:pt>
                <c:pt idx="6396">
                  <c:v>2.1528246402740399</c:v>
                </c:pt>
                <c:pt idx="6397">
                  <c:v>2.1230287551879798</c:v>
                </c:pt>
                <c:pt idx="6398">
                  <c:v>2.1658179759979199</c:v>
                </c:pt>
                <c:pt idx="6399">
                  <c:v>2.08669734001159</c:v>
                </c:pt>
                <c:pt idx="6400">
                  <c:v>2.1411116123199401</c:v>
                </c:pt>
                <c:pt idx="6401">
                  <c:v>2.1437909603118799</c:v>
                </c:pt>
                <c:pt idx="6402">
                  <c:v>2.1421940326690598</c:v>
                </c:pt>
                <c:pt idx="6403">
                  <c:v>2.18265700340271</c:v>
                </c:pt>
                <c:pt idx="6404">
                  <c:v>2.2362949848175</c:v>
                </c:pt>
                <c:pt idx="6405">
                  <c:v>2.1979384422302202</c:v>
                </c:pt>
                <c:pt idx="6406">
                  <c:v>2.2340760231018</c:v>
                </c:pt>
                <c:pt idx="6407">
                  <c:v>2.1776940822601301</c:v>
                </c:pt>
                <c:pt idx="6408">
                  <c:v>2.1999559402465798</c:v>
                </c:pt>
                <c:pt idx="6409">
                  <c:v>2.1909093856811501</c:v>
                </c:pt>
                <c:pt idx="6410">
                  <c:v>2.17091941833496</c:v>
                </c:pt>
                <c:pt idx="6411">
                  <c:v>2.1392221450805602</c:v>
                </c:pt>
                <c:pt idx="6412">
                  <c:v>2.2031669616699201</c:v>
                </c:pt>
                <c:pt idx="6413">
                  <c:v>2.2698905467986998</c:v>
                </c:pt>
                <c:pt idx="6414">
                  <c:v>2.29605865478515</c:v>
                </c:pt>
                <c:pt idx="6415">
                  <c:v>2.2589759826660099</c:v>
                </c:pt>
                <c:pt idx="6416">
                  <c:v>2.2567737102508501</c:v>
                </c:pt>
                <c:pt idx="6417">
                  <c:v>2.30272984504699</c:v>
                </c:pt>
                <c:pt idx="6418">
                  <c:v>2.1992423534393302</c:v>
                </c:pt>
                <c:pt idx="6419">
                  <c:v>2.1299805641174299</c:v>
                </c:pt>
                <c:pt idx="6420">
                  <c:v>2.2845938205718901</c:v>
                </c:pt>
                <c:pt idx="6421">
                  <c:v>2.26556944847106</c:v>
                </c:pt>
                <c:pt idx="6422">
                  <c:v>2.2793760299682599</c:v>
                </c:pt>
                <c:pt idx="6423">
                  <c:v>2.2521126270294101</c:v>
                </c:pt>
                <c:pt idx="6424">
                  <c:v>2.1814279556274401</c:v>
                </c:pt>
                <c:pt idx="6425">
                  <c:v>2.2113578319549498</c:v>
                </c:pt>
                <c:pt idx="6426">
                  <c:v>2.32098388671875</c:v>
                </c:pt>
                <c:pt idx="6427">
                  <c:v>2.2519185543060298</c:v>
                </c:pt>
                <c:pt idx="6428">
                  <c:v>2.2868528366088801</c:v>
                </c:pt>
                <c:pt idx="6429">
                  <c:v>2.3237769603729199</c:v>
                </c:pt>
                <c:pt idx="6430">
                  <c:v>2.3113272190093901</c:v>
                </c:pt>
                <c:pt idx="6431">
                  <c:v>2.3870046138763401</c:v>
                </c:pt>
                <c:pt idx="6432">
                  <c:v>2.4091320037841699</c:v>
                </c:pt>
                <c:pt idx="6433">
                  <c:v>2.31068563461303</c:v>
                </c:pt>
                <c:pt idx="6434">
                  <c:v>2.4388525485992401</c:v>
                </c:pt>
                <c:pt idx="6435">
                  <c:v>2.3675339221954301</c:v>
                </c:pt>
                <c:pt idx="6436">
                  <c:v>2.2480294704437198</c:v>
                </c:pt>
                <c:pt idx="6437">
                  <c:v>2.2375280857086102</c:v>
                </c:pt>
                <c:pt idx="6438">
                  <c:v>2.1717126369476301</c:v>
                </c:pt>
                <c:pt idx="6439">
                  <c:v>2.2476675510406401</c:v>
                </c:pt>
                <c:pt idx="6440">
                  <c:v>2.2433595657348602</c:v>
                </c:pt>
                <c:pt idx="6441">
                  <c:v>2.1683096885681099</c:v>
                </c:pt>
                <c:pt idx="6442">
                  <c:v>2.2263109683990399</c:v>
                </c:pt>
                <c:pt idx="6443">
                  <c:v>2.3327572345733598</c:v>
                </c:pt>
                <c:pt idx="6444">
                  <c:v>2.3425979614257799</c:v>
                </c:pt>
                <c:pt idx="6445">
                  <c:v>2.31171321868896</c:v>
                </c:pt>
                <c:pt idx="6446">
                  <c:v>2.34183669090271</c:v>
                </c:pt>
                <c:pt idx="6447">
                  <c:v>2.33962631225585</c:v>
                </c:pt>
                <c:pt idx="6448">
                  <c:v>2.50052285194396</c:v>
                </c:pt>
                <c:pt idx="6449">
                  <c:v>2.41109895706176</c:v>
                </c:pt>
                <c:pt idx="6450">
                  <c:v>2.4051878452300999</c:v>
                </c:pt>
                <c:pt idx="6451">
                  <c:v>2.35174560546875</c:v>
                </c:pt>
                <c:pt idx="6452">
                  <c:v>2.3385815620422301</c:v>
                </c:pt>
                <c:pt idx="6453">
                  <c:v>2.33760666847229</c:v>
                </c:pt>
                <c:pt idx="6454">
                  <c:v>2.3916206359863201</c:v>
                </c:pt>
                <c:pt idx="6455">
                  <c:v>2.32241535186767</c:v>
                </c:pt>
                <c:pt idx="6456">
                  <c:v>2.37089896202087</c:v>
                </c:pt>
                <c:pt idx="6457">
                  <c:v>2.4760289192199698</c:v>
                </c:pt>
                <c:pt idx="6458">
                  <c:v>2.3678743839263898</c:v>
                </c:pt>
                <c:pt idx="6459">
                  <c:v>2.3180177211761399</c:v>
                </c:pt>
                <c:pt idx="6460">
                  <c:v>2.2764911651611301</c:v>
                </c:pt>
                <c:pt idx="6461">
                  <c:v>2.29604816436767</c:v>
                </c:pt>
                <c:pt idx="6462">
                  <c:v>2.2808578014373699</c:v>
                </c:pt>
                <c:pt idx="6463">
                  <c:v>2.3786995410919101</c:v>
                </c:pt>
                <c:pt idx="6464">
                  <c:v>2.3783285617828298</c:v>
                </c:pt>
                <c:pt idx="6465">
                  <c:v>2.4380846023559499</c:v>
                </c:pt>
                <c:pt idx="6466">
                  <c:v>2.2869102954864502</c:v>
                </c:pt>
                <c:pt idx="6467">
                  <c:v>2.35823154449462</c:v>
                </c:pt>
                <c:pt idx="6468">
                  <c:v>2.3372900485992401</c:v>
                </c:pt>
                <c:pt idx="6469">
                  <c:v>2.2376229763031001</c:v>
                </c:pt>
                <c:pt idx="6470">
                  <c:v>2.17285060882568</c:v>
                </c:pt>
                <c:pt idx="6471">
                  <c:v>2.28257083892822</c:v>
                </c:pt>
                <c:pt idx="6472">
                  <c:v>2.2854971885681099</c:v>
                </c:pt>
                <c:pt idx="6473">
                  <c:v>2.4664733409881499</c:v>
                </c:pt>
                <c:pt idx="6474">
                  <c:v>2.5966391563415501</c:v>
                </c:pt>
                <c:pt idx="6475">
                  <c:v>2.4481213092803902</c:v>
                </c:pt>
                <c:pt idx="6476">
                  <c:v>2.4884765148162802</c:v>
                </c:pt>
                <c:pt idx="6477">
                  <c:v>2.3578832149505602</c:v>
                </c:pt>
                <c:pt idx="6478">
                  <c:v>2.4002196788787802</c:v>
                </c:pt>
                <c:pt idx="6479">
                  <c:v>2.4003090858459402</c:v>
                </c:pt>
                <c:pt idx="6480">
                  <c:v>2.33896708488464</c:v>
                </c:pt>
                <c:pt idx="6481">
                  <c:v>2.3613824844360298</c:v>
                </c:pt>
                <c:pt idx="6482">
                  <c:v>2.33326983451843</c:v>
                </c:pt>
                <c:pt idx="6483">
                  <c:v>2.4455273151397701</c:v>
                </c:pt>
                <c:pt idx="6484">
                  <c:v>2.3842806816100999</c:v>
                </c:pt>
                <c:pt idx="6485">
                  <c:v>2.3677630424499498</c:v>
                </c:pt>
                <c:pt idx="6486">
                  <c:v>2.41001176834106</c:v>
                </c:pt>
                <c:pt idx="6487">
                  <c:v>2.2973945140838601</c:v>
                </c:pt>
                <c:pt idx="6488">
                  <c:v>2.3358287811279199</c:v>
                </c:pt>
                <c:pt idx="6489">
                  <c:v>2.3135507106781001</c:v>
                </c:pt>
                <c:pt idx="6490">
                  <c:v>2.3412055969238201</c:v>
                </c:pt>
                <c:pt idx="6491">
                  <c:v>2.25493240356445</c:v>
                </c:pt>
                <c:pt idx="6492">
                  <c:v>2.3452439308166499</c:v>
                </c:pt>
                <c:pt idx="6493">
                  <c:v>2.28529930114746</c:v>
                </c:pt>
                <c:pt idx="6494">
                  <c:v>2.37761950492858</c:v>
                </c:pt>
                <c:pt idx="6495">
                  <c:v>2.3318843841552699</c:v>
                </c:pt>
                <c:pt idx="6496">
                  <c:v>2.3789696693420401</c:v>
                </c:pt>
                <c:pt idx="6497">
                  <c:v>2.3734834194183301</c:v>
                </c:pt>
                <c:pt idx="6498">
                  <c:v>2.3747096061706499</c:v>
                </c:pt>
                <c:pt idx="6499">
                  <c:v>2.43463730812072</c:v>
                </c:pt>
                <c:pt idx="6500">
                  <c:v>2.3394458293914702</c:v>
                </c:pt>
                <c:pt idx="6501">
                  <c:v>2.3216171264648402</c:v>
                </c:pt>
                <c:pt idx="6502">
                  <c:v>2.3819038867950399</c:v>
                </c:pt>
                <c:pt idx="6503">
                  <c:v>2.3612091541290199</c:v>
                </c:pt>
                <c:pt idx="6504">
                  <c:v>2.2271029949188201</c:v>
                </c:pt>
                <c:pt idx="6505">
                  <c:v>2.3956274986267001</c:v>
                </c:pt>
                <c:pt idx="6506">
                  <c:v>2.3257093429565399</c:v>
                </c:pt>
                <c:pt idx="6507">
                  <c:v>2.3280544281005802</c:v>
                </c:pt>
                <c:pt idx="6508">
                  <c:v>2.2367379665374698</c:v>
                </c:pt>
                <c:pt idx="6509">
                  <c:v>2.27277660369873</c:v>
                </c:pt>
                <c:pt idx="6510">
                  <c:v>2.3359837532043399</c:v>
                </c:pt>
                <c:pt idx="6511">
                  <c:v>2.2406129837036102</c:v>
                </c:pt>
                <c:pt idx="6512">
                  <c:v>2.1924910545349099</c:v>
                </c:pt>
                <c:pt idx="6513">
                  <c:v>2.1278672218322701</c:v>
                </c:pt>
                <c:pt idx="6514">
                  <c:v>2.1635549068450901</c:v>
                </c:pt>
                <c:pt idx="6515">
                  <c:v>2.1132817268371502</c:v>
                </c:pt>
                <c:pt idx="6516">
                  <c:v>2.1153700351714999</c:v>
                </c:pt>
                <c:pt idx="6517">
                  <c:v>2.1687707901000901</c:v>
                </c:pt>
                <c:pt idx="6518">
                  <c:v>2.2896015644073402</c:v>
                </c:pt>
                <c:pt idx="6519">
                  <c:v>2.16597127914428</c:v>
                </c:pt>
                <c:pt idx="6520">
                  <c:v>2.31423687934875</c:v>
                </c:pt>
                <c:pt idx="6521">
                  <c:v>2.3634262084960902</c:v>
                </c:pt>
                <c:pt idx="6522">
                  <c:v>2.2967257499694802</c:v>
                </c:pt>
                <c:pt idx="6523">
                  <c:v>2.2362287044525102</c:v>
                </c:pt>
                <c:pt idx="6524">
                  <c:v>2.1971800327300999</c:v>
                </c:pt>
                <c:pt idx="6525">
                  <c:v>2.1577110290527299</c:v>
                </c:pt>
                <c:pt idx="6526">
                  <c:v>2.1353619098663299</c:v>
                </c:pt>
                <c:pt idx="6527">
                  <c:v>2.21309089660644</c:v>
                </c:pt>
                <c:pt idx="6528">
                  <c:v>2.3023390769958398</c:v>
                </c:pt>
                <c:pt idx="6529">
                  <c:v>2.3099343776702801</c:v>
                </c:pt>
                <c:pt idx="6530">
                  <c:v>2.3115265369415199</c:v>
                </c:pt>
                <c:pt idx="6531">
                  <c:v>2.28281474113464</c:v>
                </c:pt>
                <c:pt idx="6532">
                  <c:v>2.3758735656738201</c:v>
                </c:pt>
                <c:pt idx="6533">
                  <c:v>2.3939499855041499</c:v>
                </c:pt>
                <c:pt idx="6534">
                  <c:v>2.4328222274780198</c:v>
                </c:pt>
                <c:pt idx="6535">
                  <c:v>2.3736114501953098</c:v>
                </c:pt>
                <c:pt idx="6536">
                  <c:v>2.3414876461028999</c:v>
                </c:pt>
                <c:pt idx="6537">
                  <c:v>2.33291292190551</c:v>
                </c:pt>
                <c:pt idx="6538">
                  <c:v>2.28372931480407</c:v>
                </c:pt>
                <c:pt idx="6539">
                  <c:v>2.2711210250854399</c:v>
                </c:pt>
                <c:pt idx="6540">
                  <c:v>2.27852082252502</c:v>
                </c:pt>
                <c:pt idx="6541">
                  <c:v>2.3136780261993399</c:v>
                </c:pt>
                <c:pt idx="6542">
                  <c:v>2.2345263957977202</c:v>
                </c:pt>
                <c:pt idx="6543">
                  <c:v>2.2544617652893</c:v>
                </c:pt>
                <c:pt idx="6544">
                  <c:v>2.21886038780212</c:v>
                </c:pt>
                <c:pt idx="6545">
                  <c:v>2.4591319561004599</c:v>
                </c:pt>
                <c:pt idx="6546">
                  <c:v>2.3847577571868799</c:v>
                </c:pt>
                <c:pt idx="6547">
                  <c:v>2.3857934474945002</c:v>
                </c:pt>
                <c:pt idx="6548">
                  <c:v>2.35239577293396</c:v>
                </c:pt>
                <c:pt idx="6549">
                  <c:v>2.4005331993103001</c:v>
                </c:pt>
                <c:pt idx="6550">
                  <c:v>2.4157505035400302</c:v>
                </c:pt>
                <c:pt idx="6551">
                  <c:v>2.3001890182495099</c:v>
                </c:pt>
                <c:pt idx="6552">
                  <c:v>2.2177820205688401</c:v>
                </c:pt>
                <c:pt idx="6553">
                  <c:v>2.22108697891235</c:v>
                </c:pt>
                <c:pt idx="6554">
                  <c:v>2.2566225528717001</c:v>
                </c:pt>
                <c:pt idx="6555">
                  <c:v>2.2075927257537802</c:v>
                </c:pt>
                <c:pt idx="6556">
                  <c:v>2.1154408454895002</c:v>
                </c:pt>
                <c:pt idx="6557">
                  <c:v>2.1122190952300999</c:v>
                </c:pt>
                <c:pt idx="6558">
                  <c:v>2.0896093845367401</c:v>
                </c:pt>
                <c:pt idx="6559">
                  <c:v>2.0823073387145898</c:v>
                </c:pt>
                <c:pt idx="6560">
                  <c:v>2.13421630859375</c:v>
                </c:pt>
                <c:pt idx="6561">
                  <c:v>2.1652987003326398</c:v>
                </c:pt>
                <c:pt idx="6562">
                  <c:v>2.11469554901123</c:v>
                </c:pt>
                <c:pt idx="6563">
                  <c:v>2.1425361633300701</c:v>
                </c:pt>
                <c:pt idx="6564">
                  <c:v>2.0922372341156001</c:v>
                </c:pt>
                <c:pt idx="6565">
                  <c:v>2.1647503376007</c:v>
                </c:pt>
                <c:pt idx="6566">
                  <c:v>2.2071065902709899</c:v>
                </c:pt>
                <c:pt idx="6567">
                  <c:v>2.1246807575225799</c:v>
                </c:pt>
                <c:pt idx="6568">
                  <c:v>2.0697944164276101</c:v>
                </c:pt>
                <c:pt idx="6569">
                  <c:v>2.0952944755554199</c:v>
                </c:pt>
                <c:pt idx="6570">
                  <c:v>2.1089601516723602</c:v>
                </c:pt>
                <c:pt idx="6571">
                  <c:v>2.04967141151428</c:v>
                </c:pt>
                <c:pt idx="6572">
                  <c:v>2.0384836196899401</c:v>
                </c:pt>
                <c:pt idx="6573">
                  <c:v>2.1395714282989502</c:v>
                </c:pt>
                <c:pt idx="6574">
                  <c:v>2.14059209823608</c:v>
                </c:pt>
                <c:pt idx="6575">
                  <c:v>2.1470968723297101</c:v>
                </c:pt>
                <c:pt idx="6576">
                  <c:v>2.18189477920532</c:v>
                </c:pt>
                <c:pt idx="6577">
                  <c:v>2.1493999958038299</c:v>
                </c:pt>
                <c:pt idx="6578">
                  <c:v>2.0792539119720401</c:v>
                </c:pt>
                <c:pt idx="6579">
                  <c:v>2.1298270225524898</c:v>
                </c:pt>
                <c:pt idx="6580">
                  <c:v>2.13746833801269</c:v>
                </c:pt>
                <c:pt idx="6581">
                  <c:v>2.1561329364776598</c:v>
                </c:pt>
                <c:pt idx="6582">
                  <c:v>2.15466880798339</c:v>
                </c:pt>
                <c:pt idx="6583">
                  <c:v>2.0714747905731201</c:v>
                </c:pt>
                <c:pt idx="6584">
                  <c:v>2.1221611499786301</c:v>
                </c:pt>
                <c:pt idx="6585">
                  <c:v>2.2262802124023402</c:v>
                </c:pt>
                <c:pt idx="6586">
                  <c:v>2.2481505870818999</c:v>
                </c:pt>
                <c:pt idx="6587">
                  <c:v>2.2703905105590798</c:v>
                </c:pt>
                <c:pt idx="6588">
                  <c:v>2.2370517253875701</c:v>
                </c:pt>
                <c:pt idx="6589">
                  <c:v>2.1794016361236501</c:v>
                </c:pt>
                <c:pt idx="6590">
                  <c:v>2.23854231834411</c:v>
                </c:pt>
                <c:pt idx="6591">
                  <c:v>2.3840913772582999</c:v>
                </c:pt>
                <c:pt idx="6592">
                  <c:v>2.3203370571136399</c:v>
                </c:pt>
                <c:pt idx="6593">
                  <c:v>2.2799015045165998</c:v>
                </c:pt>
                <c:pt idx="6594">
                  <c:v>2.3112723827361998</c:v>
                </c:pt>
                <c:pt idx="6595">
                  <c:v>2.24690437316894</c:v>
                </c:pt>
                <c:pt idx="6596">
                  <c:v>2.2717111110687198</c:v>
                </c:pt>
                <c:pt idx="6597">
                  <c:v>2.2840793132781898</c:v>
                </c:pt>
                <c:pt idx="6598">
                  <c:v>2.1808772087097101</c:v>
                </c:pt>
                <c:pt idx="6599">
                  <c:v>2.3126451969146702</c:v>
                </c:pt>
                <c:pt idx="6600">
                  <c:v>2.3423697948455802</c:v>
                </c:pt>
                <c:pt idx="6601">
                  <c:v>2.3305625915527299</c:v>
                </c:pt>
                <c:pt idx="6602">
                  <c:v>2.18354988098144</c:v>
                </c:pt>
                <c:pt idx="6603">
                  <c:v>2.2785265445709202</c:v>
                </c:pt>
                <c:pt idx="6604">
                  <c:v>2.2570765018463099</c:v>
                </c:pt>
                <c:pt idx="6605">
                  <c:v>2.2038893699645898</c:v>
                </c:pt>
                <c:pt idx="6606">
                  <c:v>2.1443397998809801</c:v>
                </c:pt>
                <c:pt idx="6607">
                  <c:v>2.25604820251464</c:v>
                </c:pt>
                <c:pt idx="6608">
                  <c:v>2.3136391639709402</c:v>
                </c:pt>
                <c:pt idx="6609">
                  <c:v>2.31679344177246</c:v>
                </c:pt>
                <c:pt idx="6610">
                  <c:v>2.3508946895599299</c:v>
                </c:pt>
                <c:pt idx="6611">
                  <c:v>2.2672536373138401</c:v>
                </c:pt>
                <c:pt idx="6612">
                  <c:v>2.2486829757690399</c:v>
                </c:pt>
                <c:pt idx="6613">
                  <c:v>2.2728230953216499</c:v>
                </c:pt>
                <c:pt idx="6614">
                  <c:v>2.2509698867797798</c:v>
                </c:pt>
                <c:pt idx="6615">
                  <c:v>2.1642653942108101</c:v>
                </c:pt>
                <c:pt idx="6616">
                  <c:v>2.1165895462036102</c:v>
                </c:pt>
                <c:pt idx="6617">
                  <c:v>2.0844233036041202</c:v>
                </c:pt>
                <c:pt idx="6618">
                  <c:v>2.1301276683807302</c:v>
                </c:pt>
                <c:pt idx="6619">
                  <c:v>2.0924057960510201</c:v>
                </c:pt>
                <c:pt idx="6620">
                  <c:v>2.0479135513305602</c:v>
                </c:pt>
                <c:pt idx="6621">
                  <c:v>2.2314169406890798</c:v>
                </c:pt>
                <c:pt idx="6622">
                  <c:v>2.2296342849731401</c:v>
                </c:pt>
                <c:pt idx="6623">
                  <c:v>2.1777889728546098</c:v>
                </c:pt>
                <c:pt idx="6624">
                  <c:v>2.1359152793884202</c:v>
                </c:pt>
                <c:pt idx="6625">
                  <c:v>2.2038264274597101</c:v>
                </c:pt>
                <c:pt idx="6626">
                  <c:v>2.1666100025177002</c:v>
                </c:pt>
                <c:pt idx="6627">
                  <c:v>2.11321592330932</c:v>
                </c:pt>
                <c:pt idx="6628">
                  <c:v>2.12239170074462</c:v>
                </c:pt>
                <c:pt idx="6629">
                  <c:v>2.1208295822143501</c:v>
                </c:pt>
                <c:pt idx="6630">
                  <c:v>2.14540266990661</c:v>
                </c:pt>
                <c:pt idx="6631">
                  <c:v>2.1000504493713299</c:v>
                </c:pt>
                <c:pt idx="6632">
                  <c:v>2.0877525806427002</c:v>
                </c:pt>
                <c:pt idx="6633">
                  <c:v>2.0559308528900102</c:v>
                </c:pt>
                <c:pt idx="6634">
                  <c:v>2.0835711956024099</c:v>
                </c:pt>
                <c:pt idx="6635">
                  <c:v>2.0417182445526101</c:v>
                </c:pt>
                <c:pt idx="6636">
                  <c:v>2.0655920505523602</c:v>
                </c:pt>
                <c:pt idx="6637">
                  <c:v>2.08877968788146</c:v>
                </c:pt>
                <c:pt idx="6638">
                  <c:v>2.0550465583801198</c:v>
                </c:pt>
                <c:pt idx="6639">
                  <c:v>2.0578918457031201</c:v>
                </c:pt>
                <c:pt idx="6640">
                  <c:v>2.1016788482665998</c:v>
                </c:pt>
                <c:pt idx="6641">
                  <c:v>2.0038545131683301</c:v>
                </c:pt>
                <c:pt idx="6642">
                  <c:v>2.0416331291198699</c:v>
                </c:pt>
                <c:pt idx="6643">
                  <c:v>2.05922079086303</c:v>
                </c:pt>
                <c:pt idx="6644">
                  <c:v>2.03876328468322</c:v>
                </c:pt>
                <c:pt idx="6645">
                  <c:v>2.0897977352142298</c:v>
                </c:pt>
                <c:pt idx="6646">
                  <c:v>2.1647272109985298</c:v>
                </c:pt>
                <c:pt idx="6647">
                  <c:v>2.0789620876312198</c:v>
                </c:pt>
                <c:pt idx="6648">
                  <c:v>2.0336816310882502</c:v>
                </c:pt>
                <c:pt idx="6649">
                  <c:v>2.1092903614044101</c:v>
                </c:pt>
                <c:pt idx="6650">
                  <c:v>2.0226120948791499</c:v>
                </c:pt>
                <c:pt idx="6651">
                  <c:v>2.07419562339782</c:v>
                </c:pt>
                <c:pt idx="6652">
                  <c:v>2.01845002174377</c:v>
                </c:pt>
                <c:pt idx="6653">
                  <c:v>2.0435438156127899</c:v>
                </c:pt>
                <c:pt idx="6654">
                  <c:v>2.0217974185943599</c:v>
                </c:pt>
                <c:pt idx="6655">
                  <c:v>2.0050859451293901</c:v>
                </c:pt>
                <c:pt idx="6656">
                  <c:v>2.0471451282501198</c:v>
                </c:pt>
                <c:pt idx="6657">
                  <c:v>2.0344932079315101</c:v>
                </c:pt>
                <c:pt idx="6658">
                  <c:v>2.0388364791870099</c:v>
                </c:pt>
                <c:pt idx="6659">
                  <c:v>2.0453314781188898</c:v>
                </c:pt>
                <c:pt idx="6660">
                  <c:v>2.0914525985717698</c:v>
                </c:pt>
                <c:pt idx="6661">
                  <c:v>2.0679228305816602</c:v>
                </c:pt>
                <c:pt idx="6662">
                  <c:v>2.0710167884826598</c:v>
                </c:pt>
                <c:pt idx="6663">
                  <c:v>2.0834460258483798</c:v>
                </c:pt>
                <c:pt idx="6664">
                  <c:v>2.0925064086914</c:v>
                </c:pt>
                <c:pt idx="6665">
                  <c:v>2.0879809856414702</c:v>
                </c:pt>
                <c:pt idx="6666">
                  <c:v>2.0306198596954301</c:v>
                </c:pt>
                <c:pt idx="6667">
                  <c:v>2.0234889984130802</c:v>
                </c:pt>
                <c:pt idx="6668">
                  <c:v>2.0919733047485298</c:v>
                </c:pt>
                <c:pt idx="6669">
                  <c:v>2.0797483921050999</c:v>
                </c:pt>
                <c:pt idx="6670">
                  <c:v>2.0676133632659899</c:v>
                </c:pt>
                <c:pt idx="6671">
                  <c:v>2.1923041343688898</c:v>
                </c:pt>
                <c:pt idx="6672">
                  <c:v>2.2999355792999201</c:v>
                </c:pt>
                <c:pt idx="6673">
                  <c:v>2.1869595050811701</c:v>
                </c:pt>
                <c:pt idx="6674">
                  <c:v>2.2476553916931099</c:v>
                </c:pt>
                <c:pt idx="6675">
                  <c:v>2.0884490013122501</c:v>
                </c:pt>
                <c:pt idx="6676">
                  <c:v>2.0802946090698198</c:v>
                </c:pt>
                <c:pt idx="6677">
                  <c:v>2.0940170288085902</c:v>
                </c:pt>
                <c:pt idx="6678">
                  <c:v>2.09165954589843</c:v>
                </c:pt>
                <c:pt idx="6679">
                  <c:v>2.11587142944335</c:v>
                </c:pt>
                <c:pt idx="6680">
                  <c:v>2.0770819187164302</c:v>
                </c:pt>
                <c:pt idx="6681">
                  <c:v>2.1307334899902299</c:v>
                </c:pt>
                <c:pt idx="6682">
                  <c:v>2.0598802566528298</c:v>
                </c:pt>
                <c:pt idx="6683">
                  <c:v>2.1096241474151598</c:v>
                </c:pt>
                <c:pt idx="6684">
                  <c:v>2.1100103855132999</c:v>
                </c:pt>
                <c:pt idx="6685">
                  <c:v>2.07546687126159</c:v>
                </c:pt>
                <c:pt idx="6686">
                  <c:v>2.0506350994110099</c:v>
                </c:pt>
                <c:pt idx="6687">
                  <c:v>2.0435163974761901</c:v>
                </c:pt>
                <c:pt idx="6688">
                  <c:v>2.0906207561492902</c:v>
                </c:pt>
                <c:pt idx="6689">
                  <c:v>2.0857925415039</c:v>
                </c:pt>
                <c:pt idx="6690">
                  <c:v>2.1533112525939901</c:v>
                </c:pt>
                <c:pt idx="6691">
                  <c:v>2.2441728115081698</c:v>
                </c:pt>
                <c:pt idx="6692">
                  <c:v>2.1994886398315399</c:v>
                </c:pt>
                <c:pt idx="6693">
                  <c:v>2.1667776107788002</c:v>
                </c:pt>
                <c:pt idx="6694">
                  <c:v>2.2020630836486799</c:v>
                </c:pt>
                <c:pt idx="6695">
                  <c:v>2.1471970081329301</c:v>
                </c:pt>
                <c:pt idx="6696">
                  <c:v>2.1886675357818599</c:v>
                </c:pt>
                <c:pt idx="6697">
                  <c:v>2.13392806053161</c:v>
                </c:pt>
                <c:pt idx="6698">
                  <c:v>2.1942386627197199</c:v>
                </c:pt>
                <c:pt idx="6699">
                  <c:v>2.2406358718871999</c:v>
                </c:pt>
                <c:pt idx="6700">
                  <c:v>2.30210137367248</c:v>
                </c:pt>
                <c:pt idx="6701">
                  <c:v>2.2097251415252601</c:v>
                </c:pt>
                <c:pt idx="6702">
                  <c:v>2.2393150329589799</c:v>
                </c:pt>
                <c:pt idx="6703">
                  <c:v>2.2440659999847399</c:v>
                </c:pt>
                <c:pt idx="6704">
                  <c:v>2.1863536834716699</c:v>
                </c:pt>
                <c:pt idx="6705">
                  <c:v>2.18948197364807</c:v>
                </c:pt>
                <c:pt idx="6706">
                  <c:v>2.1788101196289</c:v>
                </c:pt>
                <c:pt idx="6707">
                  <c:v>2.3257932662963801</c:v>
                </c:pt>
                <c:pt idx="6708">
                  <c:v>2.4105198383331299</c:v>
                </c:pt>
                <c:pt idx="6709">
                  <c:v>2.39245533943176</c:v>
                </c:pt>
                <c:pt idx="6710">
                  <c:v>2.3521168231964098</c:v>
                </c:pt>
                <c:pt idx="6711">
                  <c:v>2.3322582244872998</c:v>
                </c:pt>
                <c:pt idx="6712">
                  <c:v>2.3017799854278498</c:v>
                </c:pt>
                <c:pt idx="6713">
                  <c:v>2.2612235546111998</c:v>
                </c:pt>
                <c:pt idx="6714">
                  <c:v>2.3460199832916202</c:v>
                </c:pt>
                <c:pt idx="6715">
                  <c:v>2.3516597747802699</c:v>
                </c:pt>
                <c:pt idx="6716">
                  <c:v>2.3255820274353001</c:v>
                </c:pt>
                <c:pt idx="6717">
                  <c:v>2.2691702842712398</c:v>
                </c:pt>
                <c:pt idx="6718">
                  <c:v>2.2415924072265598</c:v>
                </c:pt>
                <c:pt idx="6719">
                  <c:v>2.1866137981414702</c:v>
                </c:pt>
                <c:pt idx="6720">
                  <c:v>2.24148964881896</c:v>
                </c:pt>
                <c:pt idx="6721">
                  <c:v>2.2100327014922998</c:v>
                </c:pt>
                <c:pt idx="6722">
                  <c:v>2.1945312023162802</c:v>
                </c:pt>
                <c:pt idx="6723">
                  <c:v>2.2504847049713099</c:v>
                </c:pt>
                <c:pt idx="6724">
                  <c:v>2.15273118019104</c:v>
                </c:pt>
                <c:pt idx="6725">
                  <c:v>2.1711833477020201</c:v>
                </c:pt>
                <c:pt idx="6726">
                  <c:v>2.18080401420593</c:v>
                </c:pt>
                <c:pt idx="6727">
                  <c:v>2.2756156921386701</c:v>
                </c:pt>
                <c:pt idx="6728">
                  <c:v>2.1901717185974099</c:v>
                </c:pt>
                <c:pt idx="6729">
                  <c:v>2.0739231109619101</c:v>
                </c:pt>
                <c:pt idx="6730">
                  <c:v>2.1159276962280198</c:v>
                </c:pt>
                <c:pt idx="6731">
                  <c:v>2.13299489021301</c:v>
                </c:pt>
                <c:pt idx="6732">
                  <c:v>2.22024154663085</c:v>
                </c:pt>
                <c:pt idx="6733">
                  <c:v>2.1260359287261901</c:v>
                </c:pt>
                <c:pt idx="6734">
                  <c:v>2.2575488090515101</c:v>
                </c:pt>
                <c:pt idx="6735">
                  <c:v>2.1840445995330802</c:v>
                </c:pt>
                <c:pt idx="6736">
                  <c:v>2.2054457664489702</c:v>
                </c:pt>
                <c:pt idx="6737">
                  <c:v>2.2063500881195002</c:v>
                </c:pt>
                <c:pt idx="6738">
                  <c:v>2.1775662899017298</c:v>
                </c:pt>
                <c:pt idx="6739">
                  <c:v>2.1268775463104199</c:v>
                </c:pt>
                <c:pt idx="6740">
                  <c:v>2.1461446285247798</c:v>
                </c:pt>
                <c:pt idx="6741">
                  <c:v>2.1473097801208398</c:v>
                </c:pt>
                <c:pt idx="6742">
                  <c:v>2.1898100376129102</c:v>
                </c:pt>
                <c:pt idx="6743">
                  <c:v>2.2680068016052202</c:v>
                </c:pt>
                <c:pt idx="6744">
                  <c:v>2.2886428833007799</c:v>
                </c:pt>
                <c:pt idx="6745">
                  <c:v>2.30416703224182</c:v>
                </c:pt>
                <c:pt idx="6746">
                  <c:v>2.24307990074157</c:v>
                </c:pt>
                <c:pt idx="6747">
                  <c:v>2.2750427722930899</c:v>
                </c:pt>
                <c:pt idx="6748">
                  <c:v>2.3416514396667401</c:v>
                </c:pt>
                <c:pt idx="6749">
                  <c:v>2.3367958068847599</c:v>
                </c:pt>
                <c:pt idx="6750">
                  <c:v>2.1650328636169398</c:v>
                </c:pt>
                <c:pt idx="6751">
                  <c:v>2.1658582687377899</c:v>
                </c:pt>
                <c:pt idx="6752">
                  <c:v>2.1933357715606601</c:v>
                </c:pt>
                <c:pt idx="6753">
                  <c:v>2.2388398647308301</c:v>
                </c:pt>
                <c:pt idx="6754">
                  <c:v>2.2709679603576598</c:v>
                </c:pt>
                <c:pt idx="6755">
                  <c:v>2.2467999458312899</c:v>
                </c:pt>
                <c:pt idx="6756">
                  <c:v>2.2088274955749498</c:v>
                </c:pt>
                <c:pt idx="6757">
                  <c:v>2.2348988056182799</c:v>
                </c:pt>
                <c:pt idx="6758">
                  <c:v>2.2668600082397399</c:v>
                </c:pt>
                <c:pt idx="6759">
                  <c:v>2.2577104568481401</c:v>
                </c:pt>
                <c:pt idx="6760">
                  <c:v>2.2627675533294598</c:v>
                </c:pt>
                <c:pt idx="6761">
                  <c:v>2.2579748630523602</c:v>
                </c:pt>
                <c:pt idx="6762">
                  <c:v>2.2213332653045601</c:v>
                </c:pt>
                <c:pt idx="6763">
                  <c:v>2.1993424892425502</c:v>
                </c:pt>
                <c:pt idx="6764">
                  <c:v>2.2181401252746502</c:v>
                </c:pt>
                <c:pt idx="6765">
                  <c:v>2.3681828975677401</c:v>
                </c:pt>
                <c:pt idx="6766">
                  <c:v>2.29681396484375</c:v>
                </c:pt>
                <c:pt idx="6767">
                  <c:v>2.1965734958648602</c:v>
                </c:pt>
                <c:pt idx="6768">
                  <c:v>2.1914184093475302</c:v>
                </c:pt>
                <c:pt idx="6769">
                  <c:v>2.22431063652038</c:v>
                </c:pt>
                <c:pt idx="6770">
                  <c:v>2.2697007656097399</c:v>
                </c:pt>
                <c:pt idx="6771">
                  <c:v>2.2253015041351301</c:v>
                </c:pt>
                <c:pt idx="6772">
                  <c:v>2.1646499633789</c:v>
                </c:pt>
                <c:pt idx="6773">
                  <c:v>2.2134079933166499</c:v>
                </c:pt>
                <c:pt idx="6774">
                  <c:v>2.16042900085449</c:v>
                </c:pt>
                <c:pt idx="6775">
                  <c:v>2.1927621364593501</c:v>
                </c:pt>
                <c:pt idx="6776">
                  <c:v>2.2674069404602002</c:v>
                </c:pt>
                <c:pt idx="6777">
                  <c:v>2.1999311447143501</c:v>
                </c:pt>
                <c:pt idx="6778">
                  <c:v>2.21677374839782</c:v>
                </c:pt>
                <c:pt idx="6779">
                  <c:v>2.1868910789489702</c:v>
                </c:pt>
                <c:pt idx="6780">
                  <c:v>2.1711311340332</c:v>
                </c:pt>
                <c:pt idx="6781">
                  <c:v>2.1619918346404998</c:v>
                </c:pt>
                <c:pt idx="6782">
                  <c:v>2.1561634540557799</c:v>
                </c:pt>
                <c:pt idx="6783">
                  <c:v>2.18282723426818</c:v>
                </c:pt>
                <c:pt idx="6784">
                  <c:v>2.1162803173065101</c:v>
                </c:pt>
                <c:pt idx="6785">
                  <c:v>2.1102628707885698</c:v>
                </c:pt>
                <c:pt idx="6786">
                  <c:v>2.1668229103088299</c:v>
                </c:pt>
                <c:pt idx="6787">
                  <c:v>2.2045195102691602</c:v>
                </c:pt>
                <c:pt idx="6788">
                  <c:v>2.1300373077392498</c:v>
                </c:pt>
                <c:pt idx="6789">
                  <c:v>2.1761088371276802</c:v>
                </c:pt>
                <c:pt idx="6790">
                  <c:v>2.1772155761718701</c:v>
                </c:pt>
                <c:pt idx="6791">
                  <c:v>2.1737184524536102</c:v>
                </c:pt>
                <c:pt idx="6792">
                  <c:v>2.1266884803771902</c:v>
                </c:pt>
                <c:pt idx="6793">
                  <c:v>2.12128233909606</c:v>
                </c:pt>
                <c:pt idx="6794">
                  <c:v>2.1209793090820299</c:v>
                </c:pt>
                <c:pt idx="6795">
                  <c:v>2.0934541225433301</c:v>
                </c:pt>
                <c:pt idx="6796">
                  <c:v>2.1268684864044101</c:v>
                </c:pt>
                <c:pt idx="6797">
                  <c:v>2.1413373947143501</c:v>
                </c:pt>
                <c:pt idx="6798">
                  <c:v>2.1347234249114901</c:v>
                </c:pt>
                <c:pt idx="6799">
                  <c:v>2.0820460319518999</c:v>
                </c:pt>
                <c:pt idx="6800">
                  <c:v>2.0747368335723801</c:v>
                </c:pt>
                <c:pt idx="6801">
                  <c:v>2.16239261627197</c:v>
                </c:pt>
                <c:pt idx="6802">
                  <c:v>2.1602885723114</c:v>
                </c:pt>
                <c:pt idx="6803">
                  <c:v>2.13235282897949</c:v>
                </c:pt>
                <c:pt idx="6804">
                  <c:v>2.1910436153411799</c:v>
                </c:pt>
                <c:pt idx="6805">
                  <c:v>2.1890628337860099</c:v>
                </c:pt>
                <c:pt idx="6806">
                  <c:v>2.2129166126251198</c:v>
                </c:pt>
                <c:pt idx="6807">
                  <c:v>2.2868573665618799</c:v>
                </c:pt>
                <c:pt idx="6808">
                  <c:v>2.2272307872772199</c:v>
                </c:pt>
                <c:pt idx="6809">
                  <c:v>2.1835119724273602</c:v>
                </c:pt>
                <c:pt idx="6810">
                  <c:v>2.1934108734130802</c:v>
                </c:pt>
                <c:pt idx="6811">
                  <c:v>2.21375060081481</c:v>
                </c:pt>
                <c:pt idx="6812">
                  <c:v>2.1969366073608398</c:v>
                </c:pt>
                <c:pt idx="6813">
                  <c:v>2.26826000213623</c:v>
                </c:pt>
                <c:pt idx="6814">
                  <c:v>2.1694250106811501</c:v>
                </c:pt>
                <c:pt idx="6815">
                  <c:v>2.1462318897247301</c:v>
                </c:pt>
                <c:pt idx="6816">
                  <c:v>2.1640987396240199</c:v>
                </c:pt>
                <c:pt idx="6817">
                  <c:v>2.1793792247772199</c:v>
                </c:pt>
                <c:pt idx="6818">
                  <c:v>2.2415523529052699</c:v>
                </c:pt>
                <c:pt idx="6819">
                  <c:v>2.3687186241149898</c:v>
                </c:pt>
                <c:pt idx="6820">
                  <c:v>2.2513289451599099</c:v>
                </c:pt>
                <c:pt idx="6821">
                  <c:v>2.2423253059387198</c:v>
                </c:pt>
                <c:pt idx="6822">
                  <c:v>2.2558901309967001</c:v>
                </c:pt>
                <c:pt idx="6823">
                  <c:v>2.20679378509521</c:v>
                </c:pt>
                <c:pt idx="6824">
                  <c:v>2.1514396667480402</c:v>
                </c:pt>
                <c:pt idx="6825">
                  <c:v>2.1994590759277299</c:v>
                </c:pt>
                <c:pt idx="6826">
                  <c:v>2.22987961769104</c:v>
                </c:pt>
                <c:pt idx="6827">
                  <c:v>2.3109362125396702</c:v>
                </c:pt>
                <c:pt idx="6828">
                  <c:v>2.3286204338073699</c:v>
                </c:pt>
                <c:pt idx="6829">
                  <c:v>2.2982208728790199</c:v>
                </c:pt>
                <c:pt idx="6830">
                  <c:v>2.2783906459808301</c:v>
                </c:pt>
                <c:pt idx="6831">
                  <c:v>2.2589728832244802</c:v>
                </c:pt>
                <c:pt idx="6832">
                  <c:v>2.2280848026275599</c:v>
                </c:pt>
                <c:pt idx="6833">
                  <c:v>2.2179532051086399</c:v>
                </c:pt>
                <c:pt idx="6834">
                  <c:v>2.2776081562042201</c:v>
                </c:pt>
                <c:pt idx="6835">
                  <c:v>2.2551417350768999</c:v>
                </c:pt>
                <c:pt idx="6836">
                  <c:v>2.2114281654357901</c:v>
                </c:pt>
                <c:pt idx="6837">
                  <c:v>2.2691805362701398</c:v>
                </c:pt>
                <c:pt idx="6838">
                  <c:v>2.2259812355041499</c:v>
                </c:pt>
                <c:pt idx="6839">
                  <c:v>2.2598640918731601</c:v>
                </c:pt>
                <c:pt idx="6840">
                  <c:v>2.2080488204956001</c:v>
                </c:pt>
                <c:pt idx="6841">
                  <c:v>2.2326965332031201</c:v>
                </c:pt>
                <c:pt idx="6842">
                  <c:v>2.2688801288604701</c:v>
                </c:pt>
                <c:pt idx="6843">
                  <c:v>2.2854306697845401</c:v>
                </c:pt>
                <c:pt idx="6844">
                  <c:v>2.2930896282196001</c:v>
                </c:pt>
                <c:pt idx="6845">
                  <c:v>2.3498895168304399</c:v>
                </c:pt>
                <c:pt idx="6846">
                  <c:v>2.2929587364196702</c:v>
                </c:pt>
                <c:pt idx="6847">
                  <c:v>2.3488597869872998</c:v>
                </c:pt>
                <c:pt idx="6848">
                  <c:v>2.4056005477905198</c:v>
                </c:pt>
                <c:pt idx="6849">
                  <c:v>2.35999584197998</c:v>
                </c:pt>
                <c:pt idx="6850">
                  <c:v>2.35508036613464</c:v>
                </c:pt>
                <c:pt idx="6851">
                  <c:v>2.3132269382476802</c:v>
                </c:pt>
                <c:pt idx="6852">
                  <c:v>2.2956264019012398</c:v>
                </c:pt>
                <c:pt idx="6853">
                  <c:v>2.3029012680053702</c:v>
                </c:pt>
                <c:pt idx="6854">
                  <c:v>2.3526246547698899</c:v>
                </c:pt>
                <c:pt idx="6855">
                  <c:v>2.4122941493988002</c:v>
                </c:pt>
                <c:pt idx="6856">
                  <c:v>2.3381600379943799</c:v>
                </c:pt>
                <c:pt idx="6857">
                  <c:v>2.1690094470977699</c:v>
                </c:pt>
                <c:pt idx="6858">
                  <c:v>2.2652308940887398</c:v>
                </c:pt>
                <c:pt idx="6859">
                  <c:v>2.32965087890625</c:v>
                </c:pt>
                <c:pt idx="6860">
                  <c:v>2.26568555831909</c:v>
                </c:pt>
                <c:pt idx="6861">
                  <c:v>2.2722959518432599</c:v>
                </c:pt>
                <c:pt idx="6862">
                  <c:v>2.2630844116210902</c:v>
                </c:pt>
                <c:pt idx="6863">
                  <c:v>2.2068598270416202</c:v>
                </c:pt>
                <c:pt idx="6864">
                  <c:v>2.2534511089324898</c:v>
                </c:pt>
                <c:pt idx="6865">
                  <c:v>2.2012810707092201</c:v>
                </c:pt>
                <c:pt idx="6866">
                  <c:v>2.13761281967163</c:v>
                </c:pt>
                <c:pt idx="6867">
                  <c:v>2.26437020301818</c:v>
                </c:pt>
                <c:pt idx="6868">
                  <c:v>2.2133226394653298</c:v>
                </c:pt>
                <c:pt idx="6869">
                  <c:v>2.2034466266632</c:v>
                </c:pt>
                <c:pt idx="6870">
                  <c:v>2.28067779541015</c:v>
                </c:pt>
                <c:pt idx="6871">
                  <c:v>2.2604525089263898</c:v>
                </c:pt>
                <c:pt idx="6872">
                  <c:v>2.1885714530944802</c:v>
                </c:pt>
                <c:pt idx="6873">
                  <c:v>2.1773452758789</c:v>
                </c:pt>
                <c:pt idx="6874">
                  <c:v>2.1751949787139799</c:v>
                </c:pt>
                <c:pt idx="6875">
                  <c:v>2.2386178970336901</c:v>
                </c:pt>
                <c:pt idx="6876">
                  <c:v>2.24708032608032</c:v>
                </c:pt>
                <c:pt idx="6877">
                  <c:v>2.2802808284759499</c:v>
                </c:pt>
                <c:pt idx="6878">
                  <c:v>2.2501733303070002</c:v>
                </c:pt>
                <c:pt idx="6879">
                  <c:v>2.1708898544311501</c:v>
                </c:pt>
                <c:pt idx="6880">
                  <c:v>2.1583297252654998</c:v>
                </c:pt>
                <c:pt idx="6881">
                  <c:v>2.1522984504699698</c:v>
                </c:pt>
                <c:pt idx="6882">
                  <c:v>2.1557760238647399</c:v>
                </c:pt>
                <c:pt idx="6883">
                  <c:v>2.24928450584411</c:v>
                </c:pt>
                <c:pt idx="6884">
                  <c:v>2.1874921321868799</c:v>
                </c:pt>
                <c:pt idx="6885">
                  <c:v>2.1602938175201398</c:v>
                </c:pt>
                <c:pt idx="6886">
                  <c:v>2.1905782222747798</c:v>
                </c:pt>
                <c:pt idx="6887">
                  <c:v>2.2040717601776101</c:v>
                </c:pt>
                <c:pt idx="6888">
                  <c:v>2.2527647018432599</c:v>
                </c:pt>
                <c:pt idx="6889">
                  <c:v>2.2117571830749498</c:v>
                </c:pt>
                <c:pt idx="6890">
                  <c:v>2.2171947956085201</c:v>
                </c:pt>
                <c:pt idx="6891">
                  <c:v>2.2647523880004798</c:v>
                </c:pt>
                <c:pt idx="6892">
                  <c:v>2.25087571144104</c:v>
                </c:pt>
                <c:pt idx="6893">
                  <c:v>2.2526965141296298</c:v>
                </c:pt>
                <c:pt idx="6894">
                  <c:v>2.2776789665222101</c:v>
                </c:pt>
                <c:pt idx="6895">
                  <c:v>2.2791671752929599</c:v>
                </c:pt>
                <c:pt idx="6896">
                  <c:v>2.2516710758209202</c:v>
                </c:pt>
                <c:pt idx="6897">
                  <c:v>2.2920732498168901</c:v>
                </c:pt>
                <c:pt idx="6898">
                  <c:v>2.2479162216186501</c:v>
                </c:pt>
                <c:pt idx="6899">
                  <c:v>2.27909064292907</c:v>
                </c:pt>
                <c:pt idx="6900">
                  <c:v>2.2709720134735099</c:v>
                </c:pt>
                <c:pt idx="6901">
                  <c:v>2.2827157974243102</c:v>
                </c:pt>
                <c:pt idx="6902">
                  <c:v>2.2152976989746</c:v>
                </c:pt>
                <c:pt idx="6903">
                  <c:v>2.2733261585235498</c:v>
                </c:pt>
                <c:pt idx="6904">
                  <c:v>2.20472860336303</c:v>
                </c:pt>
                <c:pt idx="6905">
                  <c:v>2.27592849731445</c:v>
                </c:pt>
                <c:pt idx="6906">
                  <c:v>2.20194220542907</c:v>
                </c:pt>
                <c:pt idx="6907">
                  <c:v>2.2228252887725799</c:v>
                </c:pt>
                <c:pt idx="6908">
                  <c:v>2.2649071216583199</c:v>
                </c:pt>
                <c:pt idx="6909">
                  <c:v>2.26455426216125</c:v>
                </c:pt>
                <c:pt idx="6910">
                  <c:v>2.2129230499267498</c:v>
                </c:pt>
                <c:pt idx="6911">
                  <c:v>2.3066647052764799</c:v>
                </c:pt>
                <c:pt idx="6912">
                  <c:v>2.2697339057922301</c:v>
                </c:pt>
                <c:pt idx="6913">
                  <c:v>2.2257485389709402</c:v>
                </c:pt>
                <c:pt idx="6914">
                  <c:v>2.1962695121765101</c:v>
                </c:pt>
                <c:pt idx="6915">
                  <c:v>2.23797082901</c:v>
                </c:pt>
                <c:pt idx="6916">
                  <c:v>2.2554638385772701</c:v>
                </c:pt>
                <c:pt idx="6917">
                  <c:v>2.2546739578246999</c:v>
                </c:pt>
                <c:pt idx="6918">
                  <c:v>2.2644064426422101</c:v>
                </c:pt>
                <c:pt idx="6919">
                  <c:v>2.32867383956909</c:v>
                </c:pt>
                <c:pt idx="6920">
                  <c:v>2.2258267402648899</c:v>
                </c:pt>
                <c:pt idx="6921">
                  <c:v>2.21142148971557</c:v>
                </c:pt>
                <c:pt idx="6922">
                  <c:v>2.2527101039886399</c:v>
                </c:pt>
                <c:pt idx="6923">
                  <c:v>2.2736349105834899</c:v>
                </c:pt>
                <c:pt idx="6924">
                  <c:v>2.2452087402343701</c:v>
                </c:pt>
                <c:pt idx="6925">
                  <c:v>2.2013647556304901</c:v>
                </c:pt>
                <c:pt idx="6926">
                  <c:v>2.3086664676666202</c:v>
                </c:pt>
                <c:pt idx="6927">
                  <c:v>2.2540762424468901</c:v>
                </c:pt>
                <c:pt idx="6928">
                  <c:v>2.2100200653076101</c:v>
                </c:pt>
                <c:pt idx="6929">
                  <c:v>2.17157554626464</c:v>
                </c:pt>
                <c:pt idx="6930">
                  <c:v>2.2045421600341699</c:v>
                </c:pt>
                <c:pt idx="6931">
                  <c:v>2.2571508884429901</c:v>
                </c:pt>
                <c:pt idx="6932">
                  <c:v>2.2597775459289502</c:v>
                </c:pt>
                <c:pt idx="6933">
                  <c:v>2.2727837562561</c:v>
                </c:pt>
                <c:pt idx="6934">
                  <c:v>2.3317055702209402</c:v>
                </c:pt>
                <c:pt idx="6935">
                  <c:v>2.2840499877929599</c:v>
                </c:pt>
                <c:pt idx="6936">
                  <c:v>2.2675352096557599</c:v>
                </c:pt>
                <c:pt idx="6937">
                  <c:v>2.2553243637084899</c:v>
                </c:pt>
                <c:pt idx="6938">
                  <c:v>2.2185690402984601</c:v>
                </c:pt>
                <c:pt idx="6939">
                  <c:v>2.19662189483642</c:v>
                </c:pt>
                <c:pt idx="6940">
                  <c:v>2.23871493339538</c:v>
                </c:pt>
                <c:pt idx="6941">
                  <c:v>2.2287244796752899</c:v>
                </c:pt>
                <c:pt idx="6942">
                  <c:v>2.2414872646331698</c:v>
                </c:pt>
                <c:pt idx="6943">
                  <c:v>2.2366695404052699</c:v>
                </c:pt>
                <c:pt idx="6944">
                  <c:v>2.2467160224914502</c:v>
                </c:pt>
                <c:pt idx="6945">
                  <c:v>2.2760150432586599</c:v>
                </c:pt>
                <c:pt idx="6946">
                  <c:v>2.24775791168212</c:v>
                </c:pt>
                <c:pt idx="6947">
                  <c:v>2.2061185836791899</c:v>
                </c:pt>
                <c:pt idx="6948">
                  <c:v>2.2181479930877601</c:v>
                </c:pt>
                <c:pt idx="6949">
                  <c:v>2.2305018901824898</c:v>
                </c:pt>
                <c:pt idx="6950">
                  <c:v>2.2464318275451598</c:v>
                </c:pt>
                <c:pt idx="6951">
                  <c:v>2.1888675689697199</c:v>
                </c:pt>
                <c:pt idx="6952">
                  <c:v>2.2070450782775799</c:v>
                </c:pt>
                <c:pt idx="6953">
                  <c:v>2.12155938148498</c:v>
                </c:pt>
                <c:pt idx="6954">
                  <c:v>2.2236266136169398</c:v>
                </c:pt>
                <c:pt idx="6955">
                  <c:v>2.19469690322875</c:v>
                </c:pt>
                <c:pt idx="6956">
                  <c:v>2.2292706966400102</c:v>
                </c:pt>
                <c:pt idx="6957">
                  <c:v>2.2538566589355402</c:v>
                </c:pt>
                <c:pt idx="6958">
                  <c:v>2.22084140777587</c:v>
                </c:pt>
                <c:pt idx="6959">
                  <c:v>2.2707834243774401</c:v>
                </c:pt>
                <c:pt idx="6960">
                  <c:v>2.18376541137695</c:v>
                </c:pt>
                <c:pt idx="6961">
                  <c:v>2.2160620689392001</c:v>
                </c:pt>
                <c:pt idx="6962">
                  <c:v>2.2121813297271702</c:v>
                </c:pt>
                <c:pt idx="6963">
                  <c:v>2.19624900817871</c:v>
                </c:pt>
                <c:pt idx="6964">
                  <c:v>2.2563378810882502</c:v>
                </c:pt>
                <c:pt idx="6965">
                  <c:v>2.2254259586334202</c:v>
                </c:pt>
                <c:pt idx="6966">
                  <c:v>2.1935338973999001</c:v>
                </c:pt>
                <c:pt idx="6967">
                  <c:v>2.2058184146881099</c:v>
                </c:pt>
                <c:pt idx="6968">
                  <c:v>2.1872971057891801</c:v>
                </c:pt>
                <c:pt idx="6969">
                  <c:v>2.16138362884521</c:v>
                </c:pt>
                <c:pt idx="6970">
                  <c:v>2.22497105598449</c:v>
                </c:pt>
                <c:pt idx="6971">
                  <c:v>2.2037978172302202</c:v>
                </c:pt>
                <c:pt idx="6972">
                  <c:v>2.2167823314666699</c:v>
                </c:pt>
                <c:pt idx="6973">
                  <c:v>2.2978196144103999</c:v>
                </c:pt>
                <c:pt idx="6974">
                  <c:v>2.2271335124969398</c:v>
                </c:pt>
                <c:pt idx="6975">
                  <c:v>2.1917419433593701</c:v>
                </c:pt>
                <c:pt idx="6976">
                  <c:v>2.2404177188873202</c:v>
                </c:pt>
                <c:pt idx="6977">
                  <c:v>2.2193753719329798</c:v>
                </c:pt>
                <c:pt idx="6978">
                  <c:v>2.25343894958496</c:v>
                </c:pt>
                <c:pt idx="6979">
                  <c:v>2.2249333858489901</c:v>
                </c:pt>
                <c:pt idx="6980">
                  <c:v>2.2630236148834202</c:v>
                </c:pt>
                <c:pt idx="6981">
                  <c:v>2.21711945533752</c:v>
                </c:pt>
                <c:pt idx="6982">
                  <c:v>2.1727550029754599</c:v>
                </c:pt>
                <c:pt idx="6983">
                  <c:v>2.12775325775146</c:v>
                </c:pt>
                <c:pt idx="6984">
                  <c:v>2.1338918209075901</c:v>
                </c:pt>
                <c:pt idx="6985">
                  <c:v>2.1771068572997998</c:v>
                </c:pt>
                <c:pt idx="6986">
                  <c:v>2.1876580715179399</c:v>
                </c:pt>
                <c:pt idx="6987">
                  <c:v>2.1510326862335201</c:v>
                </c:pt>
                <c:pt idx="6988">
                  <c:v>2.13982081413269</c:v>
                </c:pt>
                <c:pt idx="6989">
                  <c:v>2.1640331745147701</c:v>
                </c:pt>
                <c:pt idx="6990">
                  <c:v>2.1646747589111301</c:v>
                </c:pt>
                <c:pt idx="6991">
                  <c:v>2.1505334377288801</c:v>
                </c:pt>
                <c:pt idx="6992">
                  <c:v>2.2076942920684801</c:v>
                </c:pt>
                <c:pt idx="6993">
                  <c:v>2.1630189418792698</c:v>
                </c:pt>
                <c:pt idx="6994">
                  <c:v>2.25665950775146</c:v>
                </c:pt>
                <c:pt idx="6995">
                  <c:v>2.2093391418457</c:v>
                </c:pt>
                <c:pt idx="6996">
                  <c:v>2.1291375160217201</c:v>
                </c:pt>
                <c:pt idx="6997">
                  <c:v>2.2284910678863499</c:v>
                </c:pt>
                <c:pt idx="6998">
                  <c:v>2.21399569511413</c:v>
                </c:pt>
                <c:pt idx="6999">
                  <c:v>2.1546247005462602</c:v>
                </c:pt>
                <c:pt idx="7000">
                  <c:v>2.12876200675964</c:v>
                </c:pt>
                <c:pt idx="7001">
                  <c:v>2.1961071491241402</c:v>
                </c:pt>
                <c:pt idx="7002">
                  <c:v>2.1425254344940101</c:v>
                </c:pt>
                <c:pt idx="7003">
                  <c:v>2.11957454681396</c:v>
                </c:pt>
                <c:pt idx="7004">
                  <c:v>2.1321935653686501</c:v>
                </c:pt>
                <c:pt idx="7005">
                  <c:v>2.2125253677368102</c:v>
                </c:pt>
                <c:pt idx="7006">
                  <c:v>2.2302665710449201</c:v>
                </c:pt>
                <c:pt idx="7007">
                  <c:v>2.2602903842925999</c:v>
                </c:pt>
                <c:pt idx="7008">
                  <c:v>2.2261426448821999</c:v>
                </c:pt>
                <c:pt idx="7009">
                  <c:v>2.1977896690368599</c:v>
                </c:pt>
                <c:pt idx="7010">
                  <c:v>2.1460886001586901</c:v>
                </c:pt>
                <c:pt idx="7011">
                  <c:v>2.09755516052246</c:v>
                </c:pt>
                <c:pt idx="7012">
                  <c:v>2.1953659057617099</c:v>
                </c:pt>
                <c:pt idx="7013">
                  <c:v>2.1085894107818599</c:v>
                </c:pt>
                <c:pt idx="7014">
                  <c:v>2.1730542182922301</c:v>
                </c:pt>
                <c:pt idx="7015">
                  <c:v>2.1370394229888898</c:v>
                </c:pt>
                <c:pt idx="7016">
                  <c:v>2.1228945255279501</c:v>
                </c:pt>
                <c:pt idx="7017">
                  <c:v>2.1375262737274099</c:v>
                </c:pt>
                <c:pt idx="7018">
                  <c:v>2.1104452610015798</c:v>
                </c:pt>
                <c:pt idx="7019">
                  <c:v>2.05701303482055</c:v>
                </c:pt>
                <c:pt idx="7020">
                  <c:v>2.1375763416290199</c:v>
                </c:pt>
                <c:pt idx="7021">
                  <c:v>2.1443941593170099</c:v>
                </c:pt>
                <c:pt idx="7022">
                  <c:v>2.1585485935211102</c:v>
                </c:pt>
                <c:pt idx="7023">
                  <c:v>2.1834461688995299</c:v>
                </c:pt>
                <c:pt idx="7024">
                  <c:v>2.1561532020568799</c:v>
                </c:pt>
                <c:pt idx="7025">
                  <c:v>2.1929757595062198</c:v>
                </c:pt>
                <c:pt idx="7026">
                  <c:v>2.11964607238769</c:v>
                </c:pt>
                <c:pt idx="7027">
                  <c:v>2.13915562629699</c:v>
                </c:pt>
                <c:pt idx="7028">
                  <c:v>2.1486635208129798</c:v>
                </c:pt>
                <c:pt idx="7029">
                  <c:v>2.14774489402771</c:v>
                </c:pt>
                <c:pt idx="7030">
                  <c:v>2.0984125137329102</c:v>
                </c:pt>
                <c:pt idx="7031">
                  <c:v>2.1246674060821502</c:v>
                </c:pt>
                <c:pt idx="7032">
                  <c:v>2.1082980632781898</c:v>
                </c:pt>
                <c:pt idx="7033">
                  <c:v>2.21814608573913</c:v>
                </c:pt>
                <c:pt idx="7034">
                  <c:v>2.26123619079589</c:v>
                </c:pt>
                <c:pt idx="7035">
                  <c:v>2.1583960056304901</c:v>
                </c:pt>
                <c:pt idx="7036">
                  <c:v>2.1441416740417401</c:v>
                </c:pt>
                <c:pt idx="7037">
                  <c:v>2.1063027381896902</c:v>
                </c:pt>
                <c:pt idx="7038">
                  <c:v>2.1435635089874201</c:v>
                </c:pt>
                <c:pt idx="7039">
                  <c:v>2.1146993637084899</c:v>
                </c:pt>
                <c:pt idx="7040">
                  <c:v>2.1387579441070499</c:v>
                </c:pt>
                <c:pt idx="7041">
                  <c:v>2.2344291210174498</c:v>
                </c:pt>
                <c:pt idx="7042">
                  <c:v>2.1895332336425701</c:v>
                </c:pt>
                <c:pt idx="7043">
                  <c:v>2.20675349235534</c:v>
                </c:pt>
                <c:pt idx="7044">
                  <c:v>2.19974637031555</c:v>
                </c:pt>
                <c:pt idx="7045">
                  <c:v>2.1631712913513099</c:v>
                </c:pt>
                <c:pt idx="7046">
                  <c:v>2.2002804279327299</c:v>
                </c:pt>
                <c:pt idx="7047">
                  <c:v>2.1593384742736799</c:v>
                </c:pt>
                <c:pt idx="7048">
                  <c:v>2.0948340892791699</c:v>
                </c:pt>
                <c:pt idx="7049">
                  <c:v>2.0959188938140798</c:v>
                </c:pt>
                <c:pt idx="7050">
                  <c:v>2.0881659984588601</c:v>
                </c:pt>
                <c:pt idx="7051">
                  <c:v>2.1114616394042902</c:v>
                </c:pt>
                <c:pt idx="7052">
                  <c:v>2.1036012172698899</c:v>
                </c:pt>
                <c:pt idx="7053">
                  <c:v>2.1396172046661301</c:v>
                </c:pt>
                <c:pt idx="7054">
                  <c:v>2.1997840404510498</c:v>
                </c:pt>
                <c:pt idx="7055">
                  <c:v>2.1198089122772199</c:v>
                </c:pt>
                <c:pt idx="7056">
                  <c:v>2.1893613338470401</c:v>
                </c:pt>
                <c:pt idx="7057">
                  <c:v>2.1206908226013099</c:v>
                </c:pt>
                <c:pt idx="7058">
                  <c:v>2.15503501892089</c:v>
                </c:pt>
                <c:pt idx="7059">
                  <c:v>2.2259819507598801</c:v>
                </c:pt>
                <c:pt idx="7060">
                  <c:v>2.2111296653747501</c:v>
                </c:pt>
                <c:pt idx="7061">
                  <c:v>2.1896057128906201</c:v>
                </c:pt>
                <c:pt idx="7062">
                  <c:v>2.2785062789916899</c:v>
                </c:pt>
                <c:pt idx="7063">
                  <c:v>2.1470191478729199</c:v>
                </c:pt>
                <c:pt idx="7064">
                  <c:v>2.1294598579406698</c:v>
                </c:pt>
                <c:pt idx="7065">
                  <c:v>2.11800980567932</c:v>
                </c:pt>
                <c:pt idx="7066">
                  <c:v>2.19335913658142</c:v>
                </c:pt>
                <c:pt idx="7067">
                  <c:v>2.15790343284606</c:v>
                </c:pt>
                <c:pt idx="7068">
                  <c:v>2.1527109146118102</c:v>
                </c:pt>
                <c:pt idx="7069">
                  <c:v>2.12641382217407</c:v>
                </c:pt>
                <c:pt idx="7070">
                  <c:v>2.09801745414733</c:v>
                </c:pt>
                <c:pt idx="7071">
                  <c:v>2.08216977119445</c:v>
                </c:pt>
                <c:pt idx="7072">
                  <c:v>2.1191132068634002</c:v>
                </c:pt>
                <c:pt idx="7073">
                  <c:v>2.1002130508422798</c:v>
                </c:pt>
                <c:pt idx="7074">
                  <c:v>2.0687124729156401</c:v>
                </c:pt>
                <c:pt idx="7075">
                  <c:v>2.1328034400939901</c:v>
                </c:pt>
                <c:pt idx="7076">
                  <c:v>2.1959748268127401</c:v>
                </c:pt>
                <c:pt idx="7077">
                  <c:v>2.1699199676513601</c:v>
                </c:pt>
                <c:pt idx="7078">
                  <c:v>2.2071435451507502</c:v>
                </c:pt>
                <c:pt idx="7079">
                  <c:v>2.1376080513000399</c:v>
                </c:pt>
                <c:pt idx="7080">
                  <c:v>2.2152006626129102</c:v>
                </c:pt>
                <c:pt idx="7081">
                  <c:v>2.1713171005249001</c:v>
                </c:pt>
                <c:pt idx="7082">
                  <c:v>2.1684913635253902</c:v>
                </c:pt>
                <c:pt idx="7083">
                  <c:v>2.2453525066375701</c:v>
                </c:pt>
                <c:pt idx="7084">
                  <c:v>2.2231407165527299</c:v>
                </c:pt>
                <c:pt idx="7085">
                  <c:v>2.2524831295013401</c:v>
                </c:pt>
                <c:pt idx="7086">
                  <c:v>2.17939853668212</c:v>
                </c:pt>
                <c:pt idx="7087">
                  <c:v>2.1692361831664999</c:v>
                </c:pt>
                <c:pt idx="7088">
                  <c:v>2.1903946399688698</c:v>
                </c:pt>
                <c:pt idx="7089">
                  <c:v>2.1949336528778001</c:v>
                </c:pt>
                <c:pt idx="7090">
                  <c:v>2.2205796241760201</c:v>
                </c:pt>
                <c:pt idx="7091">
                  <c:v>2.2089962959289502</c:v>
                </c:pt>
                <c:pt idx="7092">
                  <c:v>2.1714785099029501</c:v>
                </c:pt>
                <c:pt idx="7093">
                  <c:v>2.17867755889892</c:v>
                </c:pt>
                <c:pt idx="7094">
                  <c:v>2.16379642486572</c:v>
                </c:pt>
                <c:pt idx="7095">
                  <c:v>2.1993746757507302</c:v>
                </c:pt>
                <c:pt idx="7096">
                  <c:v>2.2038011550903298</c:v>
                </c:pt>
                <c:pt idx="7097">
                  <c:v>2.22822093963623</c:v>
                </c:pt>
                <c:pt idx="7098">
                  <c:v>2.1311163902282702</c:v>
                </c:pt>
                <c:pt idx="7099">
                  <c:v>2.1459865570068302</c:v>
                </c:pt>
                <c:pt idx="7100">
                  <c:v>2.1411263942718501</c:v>
                </c:pt>
                <c:pt idx="7101">
                  <c:v>2.1743249893188401</c:v>
                </c:pt>
                <c:pt idx="7102">
                  <c:v>2.22798752784729</c:v>
                </c:pt>
                <c:pt idx="7103">
                  <c:v>2.2607884407043399</c:v>
                </c:pt>
                <c:pt idx="7104">
                  <c:v>2.2424232959747301</c:v>
                </c:pt>
                <c:pt idx="7105">
                  <c:v>2.2528882026672301</c:v>
                </c:pt>
                <c:pt idx="7106">
                  <c:v>2.25746321678161</c:v>
                </c:pt>
                <c:pt idx="7107">
                  <c:v>2.2926545143127401</c:v>
                </c:pt>
                <c:pt idx="7108">
                  <c:v>2.2968890666961599</c:v>
                </c:pt>
                <c:pt idx="7109">
                  <c:v>2.34872221946716</c:v>
                </c:pt>
                <c:pt idx="7110">
                  <c:v>2.4421904087066602</c:v>
                </c:pt>
                <c:pt idx="7111">
                  <c:v>2.3316156864166202</c:v>
                </c:pt>
                <c:pt idx="7112">
                  <c:v>2.3011560440063401</c:v>
                </c:pt>
                <c:pt idx="7113">
                  <c:v>2.4236261844635001</c:v>
                </c:pt>
                <c:pt idx="7114">
                  <c:v>2.3617262840270898</c:v>
                </c:pt>
                <c:pt idx="7115">
                  <c:v>2.2367579936981201</c:v>
                </c:pt>
                <c:pt idx="7116">
                  <c:v>2.2409827709197998</c:v>
                </c:pt>
                <c:pt idx="7117">
                  <c:v>2.29438948631286</c:v>
                </c:pt>
                <c:pt idx="7118">
                  <c:v>2.3787035942077601</c:v>
                </c:pt>
                <c:pt idx="7119">
                  <c:v>2.3010833263397199</c:v>
                </c:pt>
                <c:pt idx="7120">
                  <c:v>2.2457873821258501</c:v>
                </c:pt>
                <c:pt idx="7121">
                  <c:v>2.1869435310363698</c:v>
                </c:pt>
                <c:pt idx="7122">
                  <c:v>2.14383339881896</c:v>
                </c:pt>
                <c:pt idx="7123">
                  <c:v>2.1521079540252601</c:v>
                </c:pt>
                <c:pt idx="7124">
                  <c:v>2.2391500473022399</c:v>
                </c:pt>
                <c:pt idx="7125">
                  <c:v>2.27623343467712</c:v>
                </c:pt>
                <c:pt idx="7126">
                  <c:v>2.3011484146118102</c:v>
                </c:pt>
                <c:pt idx="7127">
                  <c:v>2.23175621032714</c:v>
                </c:pt>
                <c:pt idx="7128">
                  <c:v>2.3518404960632302</c:v>
                </c:pt>
                <c:pt idx="7129">
                  <c:v>2.32617831230163</c:v>
                </c:pt>
                <c:pt idx="7130">
                  <c:v>2.2774050235748202</c:v>
                </c:pt>
                <c:pt idx="7131">
                  <c:v>2.2171137332916202</c:v>
                </c:pt>
                <c:pt idx="7132">
                  <c:v>2.2090370655059801</c:v>
                </c:pt>
                <c:pt idx="7133">
                  <c:v>2.3010544776916499</c:v>
                </c:pt>
                <c:pt idx="7134">
                  <c:v>2.3210589885711599</c:v>
                </c:pt>
                <c:pt idx="7135">
                  <c:v>2.2513608932495099</c:v>
                </c:pt>
                <c:pt idx="7136">
                  <c:v>2.2309250831603999</c:v>
                </c:pt>
                <c:pt idx="7137">
                  <c:v>2.2931039333343501</c:v>
                </c:pt>
                <c:pt idx="7138">
                  <c:v>2.2642199993133501</c:v>
                </c:pt>
                <c:pt idx="7139">
                  <c:v>2.31279325485229</c:v>
                </c:pt>
                <c:pt idx="7140">
                  <c:v>2.3320083618164</c:v>
                </c:pt>
                <c:pt idx="7141">
                  <c:v>2.3367722034454301</c:v>
                </c:pt>
                <c:pt idx="7142">
                  <c:v>2.4301676750183101</c:v>
                </c:pt>
                <c:pt idx="7143">
                  <c:v>2.2862999439239502</c:v>
                </c:pt>
                <c:pt idx="7144">
                  <c:v>2.3273561000823899</c:v>
                </c:pt>
                <c:pt idx="7145">
                  <c:v>2.2849664688110298</c:v>
                </c:pt>
                <c:pt idx="7146">
                  <c:v>2.2641072273254301</c:v>
                </c:pt>
                <c:pt idx="7147">
                  <c:v>2.2876605987548801</c:v>
                </c:pt>
                <c:pt idx="7148">
                  <c:v>2.27193284034729</c:v>
                </c:pt>
                <c:pt idx="7149">
                  <c:v>2.18303346633911</c:v>
                </c:pt>
                <c:pt idx="7150">
                  <c:v>2.24162745475769</c:v>
                </c:pt>
                <c:pt idx="7151">
                  <c:v>2.21963334083557</c:v>
                </c:pt>
                <c:pt idx="7152">
                  <c:v>2.2135989665985099</c:v>
                </c:pt>
                <c:pt idx="7153">
                  <c:v>2.2288646697997998</c:v>
                </c:pt>
                <c:pt idx="7154">
                  <c:v>2.20676064491271</c:v>
                </c:pt>
                <c:pt idx="7155">
                  <c:v>2.2710812091827299</c:v>
                </c:pt>
                <c:pt idx="7156">
                  <c:v>2.2685351371765101</c:v>
                </c:pt>
                <c:pt idx="7157">
                  <c:v>2.29114341735839</c:v>
                </c:pt>
                <c:pt idx="7158">
                  <c:v>2.2417302131652801</c:v>
                </c:pt>
                <c:pt idx="7159">
                  <c:v>2.2359805107116699</c:v>
                </c:pt>
                <c:pt idx="7160">
                  <c:v>2.2908148765563898</c:v>
                </c:pt>
                <c:pt idx="7161">
                  <c:v>2.2559015750885001</c:v>
                </c:pt>
                <c:pt idx="7162">
                  <c:v>2.2739703655242902</c:v>
                </c:pt>
                <c:pt idx="7163">
                  <c:v>2.25623226165771</c:v>
                </c:pt>
                <c:pt idx="7164">
                  <c:v>2.32566809654235</c:v>
                </c:pt>
                <c:pt idx="7165">
                  <c:v>2.3851695060729901</c:v>
                </c:pt>
                <c:pt idx="7166">
                  <c:v>2.43414974212646</c:v>
                </c:pt>
                <c:pt idx="7167">
                  <c:v>2.38146901130676</c:v>
                </c:pt>
                <c:pt idx="7168">
                  <c:v>2.4093947410583398</c:v>
                </c:pt>
                <c:pt idx="7169">
                  <c:v>2.3668041229247998</c:v>
                </c:pt>
                <c:pt idx="7170">
                  <c:v>2.3750231266021702</c:v>
                </c:pt>
                <c:pt idx="7171">
                  <c:v>2.2621393203735298</c:v>
                </c:pt>
                <c:pt idx="7172">
                  <c:v>2.2831950187683101</c:v>
                </c:pt>
                <c:pt idx="7173">
                  <c:v>2.2263844013214098</c:v>
                </c:pt>
                <c:pt idx="7174">
                  <c:v>2.2710695266723602</c:v>
                </c:pt>
                <c:pt idx="7175">
                  <c:v>2.2386608123779199</c:v>
                </c:pt>
                <c:pt idx="7176">
                  <c:v>2.3078687191009499</c:v>
                </c:pt>
                <c:pt idx="7177">
                  <c:v>2.3134353160858101</c:v>
                </c:pt>
                <c:pt idx="7178">
                  <c:v>2.28910040855407</c:v>
                </c:pt>
                <c:pt idx="7179">
                  <c:v>2.2710826396942099</c:v>
                </c:pt>
                <c:pt idx="7180">
                  <c:v>2.2607741355895898</c:v>
                </c:pt>
                <c:pt idx="7181">
                  <c:v>2.3762364387512198</c:v>
                </c:pt>
                <c:pt idx="7182">
                  <c:v>2.3798806667327801</c:v>
                </c:pt>
                <c:pt idx="7183">
                  <c:v>2.3093934059143</c:v>
                </c:pt>
                <c:pt idx="7184">
                  <c:v>2.3496947288513099</c:v>
                </c:pt>
                <c:pt idx="7185">
                  <c:v>2.4413571357727002</c:v>
                </c:pt>
                <c:pt idx="7186">
                  <c:v>2.3716850280761701</c:v>
                </c:pt>
                <c:pt idx="7187">
                  <c:v>2.4329164028167698</c:v>
                </c:pt>
                <c:pt idx="7188">
                  <c:v>2.4171881675720202</c:v>
                </c:pt>
                <c:pt idx="7189">
                  <c:v>2.41460084915161</c:v>
                </c:pt>
                <c:pt idx="7190">
                  <c:v>2.47049856185913</c:v>
                </c:pt>
                <c:pt idx="7191">
                  <c:v>2.36846494674682</c:v>
                </c:pt>
                <c:pt idx="7192">
                  <c:v>2.3674614429473801</c:v>
                </c:pt>
                <c:pt idx="7193">
                  <c:v>2.3763744831085201</c:v>
                </c:pt>
                <c:pt idx="7194">
                  <c:v>2.3134584426879798</c:v>
                </c:pt>
                <c:pt idx="7195">
                  <c:v>2.3762111663818302</c:v>
                </c:pt>
                <c:pt idx="7196">
                  <c:v>2.2683761119842498</c:v>
                </c:pt>
                <c:pt idx="7197">
                  <c:v>2.2976872920989901</c:v>
                </c:pt>
                <c:pt idx="7198">
                  <c:v>2.3280973434448198</c:v>
                </c:pt>
                <c:pt idx="7199">
                  <c:v>2.4131259918212802</c:v>
                </c:pt>
                <c:pt idx="7200">
                  <c:v>2.4324171543121298</c:v>
                </c:pt>
                <c:pt idx="7201">
                  <c:v>2.4271876811981201</c:v>
                </c:pt>
                <c:pt idx="7202">
                  <c:v>2.4031274318695002</c:v>
                </c:pt>
                <c:pt idx="7203">
                  <c:v>2.3384814262390101</c:v>
                </c:pt>
                <c:pt idx="7204">
                  <c:v>2.3622987270355198</c:v>
                </c:pt>
                <c:pt idx="7205">
                  <c:v>2.34311842918396</c:v>
                </c:pt>
                <c:pt idx="7206">
                  <c:v>2.29867959022521</c:v>
                </c:pt>
                <c:pt idx="7207">
                  <c:v>2.2353081703186</c:v>
                </c:pt>
                <c:pt idx="7208">
                  <c:v>2.25796222686767</c:v>
                </c:pt>
                <c:pt idx="7209">
                  <c:v>2.1904234886169398</c:v>
                </c:pt>
                <c:pt idx="7210">
                  <c:v>2.2367098331451398</c:v>
                </c:pt>
                <c:pt idx="7211">
                  <c:v>2.2857897281646702</c:v>
                </c:pt>
                <c:pt idx="7212">
                  <c:v>2.2967970371246298</c:v>
                </c:pt>
                <c:pt idx="7213">
                  <c:v>2.3970444202422998</c:v>
                </c:pt>
                <c:pt idx="7214">
                  <c:v>2.3866095542907702</c:v>
                </c:pt>
                <c:pt idx="7215">
                  <c:v>2.3514826297760001</c:v>
                </c:pt>
                <c:pt idx="7216">
                  <c:v>2.28601050376892</c:v>
                </c:pt>
                <c:pt idx="7217">
                  <c:v>2.2755866050720202</c:v>
                </c:pt>
                <c:pt idx="7218">
                  <c:v>2.3549268245696999</c:v>
                </c:pt>
                <c:pt idx="7219">
                  <c:v>2.3655538558959899</c:v>
                </c:pt>
                <c:pt idx="7220">
                  <c:v>2.4239218235015798</c:v>
                </c:pt>
                <c:pt idx="7221">
                  <c:v>2.2803583145141602</c:v>
                </c:pt>
                <c:pt idx="7222">
                  <c:v>2.1888804435729901</c:v>
                </c:pt>
                <c:pt idx="7223">
                  <c:v>2.1528525352478001</c:v>
                </c:pt>
                <c:pt idx="7224">
                  <c:v>2.3210098743438698</c:v>
                </c:pt>
                <c:pt idx="7225">
                  <c:v>2.25487112998962</c:v>
                </c:pt>
                <c:pt idx="7226">
                  <c:v>2.2075014114379798</c:v>
                </c:pt>
                <c:pt idx="7227">
                  <c:v>2.1928277015686</c:v>
                </c:pt>
                <c:pt idx="7228">
                  <c:v>2.2487518787384002</c:v>
                </c:pt>
                <c:pt idx="7229">
                  <c:v>2.2390317916870099</c:v>
                </c:pt>
                <c:pt idx="7230">
                  <c:v>2.24181699752807</c:v>
                </c:pt>
                <c:pt idx="7231">
                  <c:v>2.2117154598236</c:v>
                </c:pt>
                <c:pt idx="7232">
                  <c:v>2.24779820442199</c:v>
                </c:pt>
                <c:pt idx="7233">
                  <c:v>2.2401199340820299</c:v>
                </c:pt>
                <c:pt idx="7234">
                  <c:v>2.1818704605102499</c:v>
                </c:pt>
                <c:pt idx="7235">
                  <c:v>2.24050521850585</c:v>
                </c:pt>
                <c:pt idx="7236">
                  <c:v>2.18602299690246</c:v>
                </c:pt>
                <c:pt idx="7237">
                  <c:v>2.1602094173431299</c:v>
                </c:pt>
                <c:pt idx="7238">
                  <c:v>2.19019222259521</c:v>
                </c:pt>
                <c:pt idx="7239">
                  <c:v>2.1926405429839999</c:v>
                </c:pt>
                <c:pt idx="7240">
                  <c:v>2.2014532089233398</c:v>
                </c:pt>
                <c:pt idx="7241">
                  <c:v>2.1915895938873202</c:v>
                </c:pt>
                <c:pt idx="7242">
                  <c:v>2.22561359405517</c:v>
                </c:pt>
                <c:pt idx="7243">
                  <c:v>2.1667954921722399</c:v>
                </c:pt>
                <c:pt idx="7244">
                  <c:v>2.1622838973999001</c:v>
                </c:pt>
                <c:pt idx="7245">
                  <c:v>2.18681669235229</c:v>
                </c:pt>
                <c:pt idx="7246">
                  <c:v>2.1913478374481201</c:v>
                </c:pt>
                <c:pt idx="7247">
                  <c:v>2.2361254692077601</c:v>
                </c:pt>
                <c:pt idx="7248">
                  <c:v>2.24087357521057</c:v>
                </c:pt>
                <c:pt idx="7249">
                  <c:v>2.2099466323852499</c:v>
                </c:pt>
                <c:pt idx="7250">
                  <c:v>2.2911176681518501</c:v>
                </c:pt>
                <c:pt idx="7251">
                  <c:v>2.2223136425018302</c:v>
                </c:pt>
                <c:pt idx="7252">
                  <c:v>2.1980617046356201</c:v>
                </c:pt>
                <c:pt idx="7253">
                  <c:v>2.1981134414672798</c:v>
                </c:pt>
                <c:pt idx="7254">
                  <c:v>2.2010960578918399</c:v>
                </c:pt>
                <c:pt idx="7255">
                  <c:v>2.1797139644622798</c:v>
                </c:pt>
                <c:pt idx="7256">
                  <c:v>2.20988917350769</c:v>
                </c:pt>
                <c:pt idx="7257">
                  <c:v>2.2558338642120299</c:v>
                </c:pt>
                <c:pt idx="7258">
                  <c:v>2.1404228210449201</c:v>
                </c:pt>
                <c:pt idx="7259">
                  <c:v>2.1148056983947701</c:v>
                </c:pt>
                <c:pt idx="7260">
                  <c:v>2.1419372558593701</c:v>
                </c:pt>
                <c:pt idx="7261">
                  <c:v>2.16944408416748</c:v>
                </c:pt>
                <c:pt idx="7262">
                  <c:v>2.1530852317810001</c:v>
                </c:pt>
                <c:pt idx="7263">
                  <c:v>2.1694552898406898</c:v>
                </c:pt>
                <c:pt idx="7264">
                  <c:v>2.1834475994110099</c:v>
                </c:pt>
                <c:pt idx="7265">
                  <c:v>2.19249963760375</c:v>
                </c:pt>
                <c:pt idx="7266">
                  <c:v>2.1966063976287802</c:v>
                </c:pt>
                <c:pt idx="7267">
                  <c:v>2.1742713451385498</c:v>
                </c:pt>
                <c:pt idx="7268">
                  <c:v>2.1632325649261399</c:v>
                </c:pt>
                <c:pt idx="7269">
                  <c:v>2.1503434181213299</c:v>
                </c:pt>
                <c:pt idx="7270">
                  <c:v>2.1978368759155198</c:v>
                </c:pt>
                <c:pt idx="7271">
                  <c:v>2.1808521747589098</c:v>
                </c:pt>
                <c:pt idx="7272">
                  <c:v>2.1829905509948699</c:v>
                </c:pt>
                <c:pt idx="7273">
                  <c:v>2.1470167636871298</c:v>
                </c:pt>
                <c:pt idx="7274">
                  <c:v>2.23146629333496</c:v>
                </c:pt>
                <c:pt idx="7275">
                  <c:v>2.2841277122497501</c:v>
                </c:pt>
                <c:pt idx="7276">
                  <c:v>2.2546246051788299</c:v>
                </c:pt>
                <c:pt idx="7277">
                  <c:v>2.2658171653747501</c:v>
                </c:pt>
                <c:pt idx="7278">
                  <c:v>2.2468354701995801</c:v>
                </c:pt>
                <c:pt idx="7279">
                  <c:v>2.3242998123168901</c:v>
                </c:pt>
                <c:pt idx="7280">
                  <c:v>2.3261926174163801</c:v>
                </c:pt>
                <c:pt idx="7281">
                  <c:v>2.4174818992614702</c:v>
                </c:pt>
                <c:pt idx="7282">
                  <c:v>2.45592093467712</c:v>
                </c:pt>
                <c:pt idx="7283">
                  <c:v>2.4215338230132999</c:v>
                </c:pt>
                <c:pt idx="7284">
                  <c:v>2.4198017120361301</c:v>
                </c:pt>
                <c:pt idx="7285">
                  <c:v>2.3674368858337398</c:v>
                </c:pt>
                <c:pt idx="7286">
                  <c:v>2.3120229244232098</c:v>
                </c:pt>
                <c:pt idx="7287">
                  <c:v>2.24943876266479</c:v>
                </c:pt>
                <c:pt idx="7288">
                  <c:v>2.31331467628479</c:v>
                </c:pt>
                <c:pt idx="7289">
                  <c:v>2.2069432735443102</c:v>
                </c:pt>
                <c:pt idx="7290">
                  <c:v>2.1653077602386399</c:v>
                </c:pt>
                <c:pt idx="7291">
                  <c:v>2.1981422901153498</c:v>
                </c:pt>
                <c:pt idx="7292">
                  <c:v>2.2288916110992401</c:v>
                </c:pt>
                <c:pt idx="7293">
                  <c:v>2.1784465312957701</c:v>
                </c:pt>
                <c:pt idx="7294">
                  <c:v>2.1920907497406001</c:v>
                </c:pt>
                <c:pt idx="7295">
                  <c:v>2.1932952404022199</c:v>
                </c:pt>
                <c:pt idx="7296">
                  <c:v>2.2137365341186501</c:v>
                </c:pt>
                <c:pt idx="7297">
                  <c:v>2.1106331348419101</c:v>
                </c:pt>
                <c:pt idx="7298">
                  <c:v>2.1256539821624698</c:v>
                </c:pt>
                <c:pt idx="7299">
                  <c:v>2.1947369575500399</c:v>
                </c:pt>
                <c:pt idx="7300">
                  <c:v>2.2130863666534402</c:v>
                </c:pt>
                <c:pt idx="7301">
                  <c:v>2.26749539375305</c:v>
                </c:pt>
                <c:pt idx="7302">
                  <c:v>2.33356714248657</c:v>
                </c:pt>
                <c:pt idx="7303">
                  <c:v>2.2451477050781201</c:v>
                </c:pt>
                <c:pt idx="7304">
                  <c:v>2.3198177814483598</c:v>
                </c:pt>
                <c:pt idx="7305">
                  <c:v>2.3317985534667902</c:v>
                </c:pt>
                <c:pt idx="7306">
                  <c:v>2.2913217544555602</c:v>
                </c:pt>
                <c:pt idx="7307">
                  <c:v>2.2317838668823198</c:v>
                </c:pt>
                <c:pt idx="7308">
                  <c:v>2.20097780227661</c:v>
                </c:pt>
                <c:pt idx="7309">
                  <c:v>2.2088322639465301</c:v>
                </c:pt>
                <c:pt idx="7310">
                  <c:v>2.16399717330932</c:v>
                </c:pt>
                <c:pt idx="7311">
                  <c:v>2.2215106487274099</c:v>
                </c:pt>
                <c:pt idx="7312">
                  <c:v>2.2299675941467201</c:v>
                </c:pt>
                <c:pt idx="7313">
                  <c:v>2.27354431152343</c:v>
                </c:pt>
                <c:pt idx="7314">
                  <c:v>2.2394845485687198</c:v>
                </c:pt>
                <c:pt idx="7315">
                  <c:v>2.2848649024963299</c:v>
                </c:pt>
                <c:pt idx="7316">
                  <c:v>2.2263531684875399</c:v>
                </c:pt>
                <c:pt idx="7317">
                  <c:v>2.2226381301879798</c:v>
                </c:pt>
                <c:pt idx="7318">
                  <c:v>2.2176456451415998</c:v>
                </c:pt>
                <c:pt idx="7319">
                  <c:v>2.2277729511260902</c:v>
                </c:pt>
                <c:pt idx="7320">
                  <c:v>2.2068772315978999</c:v>
                </c:pt>
                <c:pt idx="7321">
                  <c:v>2.2756004333496</c:v>
                </c:pt>
                <c:pt idx="7322">
                  <c:v>2.2983844280242902</c:v>
                </c:pt>
                <c:pt idx="7323">
                  <c:v>2.2556502819061199</c:v>
                </c:pt>
                <c:pt idx="7324">
                  <c:v>2.32613921165466</c:v>
                </c:pt>
                <c:pt idx="7325">
                  <c:v>2.2186799049377401</c:v>
                </c:pt>
                <c:pt idx="7326">
                  <c:v>2.2838492393493599</c:v>
                </c:pt>
                <c:pt idx="7327">
                  <c:v>2.2917814254760698</c:v>
                </c:pt>
                <c:pt idx="7328">
                  <c:v>2.3001518249511701</c:v>
                </c:pt>
                <c:pt idx="7329">
                  <c:v>2.2363941669464098</c:v>
                </c:pt>
                <c:pt idx="7330">
                  <c:v>2.2835071086883501</c:v>
                </c:pt>
                <c:pt idx="7331">
                  <c:v>2.3361527919769198</c:v>
                </c:pt>
                <c:pt idx="7332">
                  <c:v>2.3034930229186998</c:v>
                </c:pt>
                <c:pt idx="7333">
                  <c:v>2.3363626003265301</c:v>
                </c:pt>
                <c:pt idx="7334">
                  <c:v>2.3280215263366699</c:v>
                </c:pt>
                <c:pt idx="7335">
                  <c:v>2.2522311210632302</c:v>
                </c:pt>
                <c:pt idx="7336">
                  <c:v>2.2172336578369101</c:v>
                </c:pt>
                <c:pt idx="7337">
                  <c:v>2.2252163887023899</c:v>
                </c:pt>
                <c:pt idx="7338">
                  <c:v>2.2123317718505802</c:v>
                </c:pt>
                <c:pt idx="7339">
                  <c:v>2.2685019969940101</c:v>
                </c:pt>
                <c:pt idx="7340">
                  <c:v>2.26000952720642</c:v>
                </c:pt>
                <c:pt idx="7341">
                  <c:v>2.2184822559356601</c:v>
                </c:pt>
                <c:pt idx="7342">
                  <c:v>2.2058768272399898</c:v>
                </c:pt>
                <c:pt idx="7343">
                  <c:v>2.2109465599060001</c:v>
                </c:pt>
                <c:pt idx="7344">
                  <c:v>2.25312900543212</c:v>
                </c:pt>
                <c:pt idx="7345">
                  <c:v>2.30211281776428</c:v>
                </c:pt>
                <c:pt idx="7346">
                  <c:v>2.3430378437042201</c:v>
                </c:pt>
                <c:pt idx="7347">
                  <c:v>2.33642530441284</c:v>
                </c:pt>
                <c:pt idx="7348">
                  <c:v>2.3386218547821001</c:v>
                </c:pt>
                <c:pt idx="7349">
                  <c:v>2.3251709938049299</c:v>
                </c:pt>
                <c:pt idx="7350">
                  <c:v>2.4066510200500399</c:v>
                </c:pt>
                <c:pt idx="7351">
                  <c:v>2.23481941223144</c:v>
                </c:pt>
                <c:pt idx="7352">
                  <c:v>2.21130919456481</c:v>
                </c:pt>
                <c:pt idx="7353">
                  <c:v>2.1804666519164999</c:v>
                </c:pt>
                <c:pt idx="7354">
                  <c:v>2.2045109272003098</c:v>
                </c:pt>
                <c:pt idx="7355">
                  <c:v>2.2908377647399898</c:v>
                </c:pt>
                <c:pt idx="7356">
                  <c:v>2.2263660430908199</c:v>
                </c:pt>
                <c:pt idx="7357">
                  <c:v>2.2420845031738201</c:v>
                </c:pt>
                <c:pt idx="7358">
                  <c:v>2.2832162380218501</c:v>
                </c:pt>
                <c:pt idx="7359">
                  <c:v>2.21291851997375</c:v>
                </c:pt>
                <c:pt idx="7360">
                  <c:v>2.2237064838409402</c:v>
                </c:pt>
                <c:pt idx="7361">
                  <c:v>2.2486436367034899</c:v>
                </c:pt>
                <c:pt idx="7362">
                  <c:v>2.21483254432678</c:v>
                </c:pt>
                <c:pt idx="7363">
                  <c:v>2.2359778881072998</c:v>
                </c:pt>
                <c:pt idx="7364">
                  <c:v>2.31710600852966</c:v>
                </c:pt>
                <c:pt idx="7365">
                  <c:v>2.3655526638031001</c:v>
                </c:pt>
                <c:pt idx="7366">
                  <c:v>2.2923069000244101</c:v>
                </c:pt>
                <c:pt idx="7367">
                  <c:v>2.2763862609863201</c:v>
                </c:pt>
                <c:pt idx="7368">
                  <c:v>2.2648000717163002</c:v>
                </c:pt>
                <c:pt idx="7369">
                  <c:v>2.3934202194213801</c:v>
                </c:pt>
                <c:pt idx="7370">
                  <c:v>2.5061013698577801</c:v>
                </c:pt>
                <c:pt idx="7371">
                  <c:v>2.3218479156494101</c:v>
                </c:pt>
                <c:pt idx="7372">
                  <c:v>2.21362257003784</c:v>
                </c:pt>
                <c:pt idx="7373">
                  <c:v>2.3040020465850799</c:v>
                </c:pt>
                <c:pt idx="7374">
                  <c:v>2.3714437484741202</c:v>
                </c:pt>
                <c:pt idx="7375">
                  <c:v>2.3449409008026101</c:v>
                </c:pt>
                <c:pt idx="7376">
                  <c:v>2.2707724571228001</c:v>
                </c:pt>
                <c:pt idx="7377">
                  <c:v>2.25702929496765</c:v>
                </c:pt>
                <c:pt idx="7378">
                  <c:v>2.2687180042266801</c:v>
                </c:pt>
                <c:pt idx="7379">
                  <c:v>2.2747519016265798</c:v>
                </c:pt>
                <c:pt idx="7380">
                  <c:v>2.2630536556243799</c:v>
                </c:pt>
                <c:pt idx="7381">
                  <c:v>2.2686204910278298</c:v>
                </c:pt>
                <c:pt idx="7382">
                  <c:v>2.27957963943481</c:v>
                </c:pt>
                <c:pt idx="7383">
                  <c:v>2.23001980781555</c:v>
                </c:pt>
                <c:pt idx="7384">
                  <c:v>2.2834618091583199</c:v>
                </c:pt>
                <c:pt idx="7385">
                  <c:v>2.1674335002899099</c:v>
                </c:pt>
                <c:pt idx="7386">
                  <c:v>2.2544569969177202</c:v>
                </c:pt>
                <c:pt idx="7387">
                  <c:v>2.3499631881713801</c:v>
                </c:pt>
                <c:pt idx="7388">
                  <c:v>2.3348507881164502</c:v>
                </c:pt>
                <c:pt idx="7389">
                  <c:v>2.1969218254089302</c:v>
                </c:pt>
                <c:pt idx="7390">
                  <c:v>2.32778620719909</c:v>
                </c:pt>
                <c:pt idx="7391">
                  <c:v>2.3105988502502401</c:v>
                </c:pt>
                <c:pt idx="7392">
                  <c:v>2.3909413814544598</c:v>
                </c:pt>
                <c:pt idx="7393">
                  <c:v>2.2920641899108798</c:v>
                </c:pt>
                <c:pt idx="7394">
                  <c:v>2.3571028709411599</c:v>
                </c:pt>
                <c:pt idx="7395">
                  <c:v>2.3896503448486301</c:v>
                </c:pt>
                <c:pt idx="7396">
                  <c:v>2.2555792331695499</c:v>
                </c:pt>
                <c:pt idx="7397">
                  <c:v>2.2290177345275799</c:v>
                </c:pt>
                <c:pt idx="7398">
                  <c:v>2.2368974685668901</c:v>
                </c:pt>
                <c:pt idx="7399">
                  <c:v>2.15367436408996</c:v>
                </c:pt>
                <c:pt idx="7400">
                  <c:v>2.1843044757843</c:v>
                </c:pt>
                <c:pt idx="7401">
                  <c:v>2.2765297889709402</c:v>
                </c:pt>
                <c:pt idx="7402">
                  <c:v>2.26700615882873</c:v>
                </c:pt>
                <c:pt idx="7403">
                  <c:v>2.2560226917266801</c:v>
                </c:pt>
                <c:pt idx="7404">
                  <c:v>2.25183725357055</c:v>
                </c:pt>
                <c:pt idx="7405">
                  <c:v>2.2533924579620299</c:v>
                </c:pt>
                <c:pt idx="7406">
                  <c:v>2.2518136501312198</c:v>
                </c:pt>
                <c:pt idx="7407">
                  <c:v>2.2441589832305899</c:v>
                </c:pt>
                <c:pt idx="7408">
                  <c:v>2.3019876480102499</c:v>
                </c:pt>
                <c:pt idx="7409">
                  <c:v>2.2401525974273602</c:v>
                </c:pt>
                <c:pt idx="7410">
                  <c:v>2.2510232925414999</c:v>
                </c:pt>
                <c:pt idx="7411">
                  <c:v>2.2290627956390301</c:v>
                </c:pt>
                <c:pt idx="7412">
                  <c:v>2.2423865795135498</c:v>
                </c:pt>
                <c:pt idx="7413">
                  <c:v>2.26711797714233</c:v>
                </c:pt>
                <c:pt idx="7414">
                  <c:v>2.37328600883483</c:v>
                </c:pt>
                <c:pt idx="7415">
                  <c:v>2.39391565322875</c:v>
                </c:pt>
                <c:pt idx="7416">
                  <c:v>2.4709675312042201</c:v>
                </c:pt>
                <c:pt idx="7417">
                  <c:v>2.4692008495330802</c:v>
                </c:pt>
                <c:pt idx="7418">
                  <c:v>2.3524940013885498</c:v>
                </c:pt>
                <c:pt idx="7419">
                  <c:v>2.3138983249664302</c:v>
                </c:pt>
                <c:pt idx="7420">
                  <c:v>2.3258647918701101</c:v>
                </c:pt>
                <c:pt idx="7421">
                  <c:v>2.47192955017089</c:v>
                </c:pt>
                <c:pt idx="7422">
                  <c:v>2.49736332893371</c:v>
                </c:pt>
                <c:pt idx="7423">
                  <c:v>2.3775706291198699</c:v>
                </c:pt>
                <c:pt idx="7424">
                  <c:v>2.30423378944396</c:v>
                </c:pt>
                <c:pt idx="7425">
                  <c:v>2.32436776161193</c:v>
                </c:pt>
                <c:pt idx="7426">
                  <c:v>2.3141758441925</c:v>
                </c:pt>
                <c:pt idx="7427">
                  <c:v>2.26634621620178</c:v>
                </c:pt>
                <c:pt idx="7428">
                  <c:v>2.2688827514648402</c:v>
                </c:pt>
                <c:pt idx="7429">
                  <c:v>2.2601733207702601</c:v>
                </c:pt>
                <c:pt idx="7430">
                  <c:v>2.29907202720642</c:v>
                </c:pt>
                <c:pt idx="7431">
                  <c:v>2.32854127883911</c:v>
                </c:pt>
                <c:pt idx="7432">
                  <c:v>2.3651101589202801</c:v>
                </c:pt>
                <c:pt idx="7433">
                  <c:v>2.3364455699920601</c:v>
                </c:pt>
                <c:pt idx="7434">
                  <c:v>2.3537914752960201</c:v>
                </c:pt>
                <c:pt idx="7435">
                  <c:v>2.34064388275146</c:v>
                </c:pt>
                <c:pt idx="7436">
                  <c:v>2.2854621410369802</c:v>
                </c:pt>
                <c:pt idx="7437">
                  <c:v>2.2641255855560298</c:v>
                </c:pt>
                <c:pt idx="7438">
                  <c:v>2.1973578929901101</c:v>
                </c:pt>
                <c:pt idx="7439">
                  <c:v>2.1958456039428702</c:v>
                </c:pt>
                <c:pt idx="7440">
                  <c:v>2.2748358249664302</c:v>
                </c:pt>
                <c:pt idx="7441">
                  <c:v>2.2088556289672798</c:v>
                </c:pt>
                <c:pt idx="7442">
                  <c:v>2.26698422431945</c:v>
                </c:pt>
                <c:pt idx="7443">
                  <c:v>2.24145483970642</c:v>
                </c:pt>
                <c:pt idx="7444">
                  <c:v>2.2818081378936701</c:v>
                </c:pt>
                <c:pt idx="7445">
                  <c:v>2.2790777683257999</c:v>
                </c:pt>
                <c:pt idx="7446">
                  <c:v>2.3171830177307098</c:v>
                </c:pt>
                <c:pt idx="7447">
                  <c:v>2.2594127655029199</c:v>
                </c:pt>
                <c:pt idx="7448">
                  <c:v>2.3540518283843901</c:v>
                </c:pt>
                <c:pt idx="7449">
                  <c:v>2.4847350120544398</c:v>
                </c:pt>
                <c:pt idx="7450">
                  <c:v>2.4199447631835902</c:v>
                </c:pt>
                <c:pt idx="7451">
                  <c:v>2.3903541564941402</c:v>
                </c:pt>
                <c:pt idx="7452">
                  <c:v>2.3010387420654199</c:v>
                </c:pt>
                <c:pt idx="7453">
                  <c:v>2.3156981468200599</c:v>
                </c:pt>
                <c:pt idx="7454">
                  <c:v>2.37844634056091</c:v>
                </c:pt>
                <c:pt idx="7455">
                  <c:v>2.2830421924590998</c:v>
                </c:pt>
                <c:pt idx="7456">
                  <c:v>2.2523641586303702</c:v>
                </c:pt>
                <c:pt idx="7457">
                  <c:v>2.24709701538085</c:v>
                </c:pt>
                <c:pt idx="7458">
                  <c:v>2.2382228374481201</c:v>
                </c:pt>
                <c:pt idx="7459">
                  <c:v>2.22741651535034</c:v>
                </c:pt>
                <c:pt idx="7460">
                  <c:v>2.3213548660278298</c:v>
                </c:pt>
                <c:pt idx="7461">
                  <c:v>2.3158254623413002</c:v>
                </c:pt>
                <c:pt idx="7462">
                  <c:v>2.2516577243804901</c:v>
                </c:pt>
                <c:pt idx="7463">
                  <c:v>2.3577353954315101</c:v>
                </c:pt>
                <c:pt idx="7464">
                  <c:v>2.2939703464507999</c:v>
                </c:pt>
                <c:pt idx="7465">
                  <c:v>2.3341488838195801</c:v>
                </c:pt>
                <c:pt idx="7466">
                  <c:v>2.31533527374267</c:v>
                </c:pt>
                <c:pt idx="7467">
                  <c:v>2.3091845512390101</c:v>
                </c:pt>
                <c:pt idx="7468">
                  <c:v>2.3682405948638898</c:v>
                </c:pt>
                <c:pt idx="7469">
                  <c:v>2.3036031723022399</c:v>
                </c:pt>
                <c:pt idx="7470">
                  <c:v>2.2212998867034899</c:v>
                </c:pt>
                <c:pt idx="7471">
                  <c:v>2.38956427574157</c:v>
                </c:pt>
                <c:pt idx="7472">
                  <c:v>2.3372104167938201</c:v>
                </c:pt>
                <c:pt idx="7473">
                  <c:v>2.32194471359252</c:v>
                </c:pt>
                <c:pt idx="7474">
                  <c:v>2.2043647766113201</c:v>
                </c:pt>
                <c:pt idx="7475">
                  <c:v>2.3493347167968701</c:v>
                </c:pt>
                <c:pt idx="7476">
                  <c:v>2.2823889255523602</c:v>
                </c:pt>
                <c:pt idx="7477">
                  <c:v>2.3002827167510902</c:v>
                </c:pt>
                <c:pt idx="7478">
                  <c:v>2.2576220035552899</c:v>
                </c:pt>
                <c:pt idx="7479">
                  <c:v>2.3201024532318102</c:v>
                </c:pt>
                <c:pt idx="7480">
                  <c:v>2.2605106830596902</c:v>
                </c:pt>
                <c:pt idx="7481">
                  <c:v>2.30885410308837</c:v>
                </c:pt>
                <c:pt idx="7482">
                  <c:v>2.2847030162811199</c:v>
                </c:pt>
                <c:pt idx="7483">
                  <c:v>2.29912829399108</c:v>
                </c:pt>
                <c:pt idx="7484">
                  <c:v>2.3716015815734801</c:v>
                </c:pt>
                <c:pt idx="7485">
                  <c:v>2.31014084815979</c:v>
                </c:pt>
                <c:pt idx="7486">
                  <c:v>2.4359431266784601</c:v>
                </c:pt>
                <c:pt idx="7487">
                  <c:v>2.5357346534728999</c:v>
                </c:pt>
                <c:pt idx="7488">
                  <c:v>2.4743537902832</c:v>
                </c:pt>
                <c:pt idx="7489">
                  <c:v>2.2663476467132502</c:v>
                </c:pt>
                <c:pt idx="7490">
                  <c:v>2.26140189170837</c:v>
                </c:pt>
                <c:pt idx="7491">
                  <c:v>2.2059874534606898</c:v>
                </c:pt>
                <c:pt idx="7492">
                  <c:v>2.1856560707092201</c:v>
                </c:pt>
                <c:pt idx="7493">
                  <c:v>2.1326403617858798</c:v>
                </c:pt>
                <c:pt idx="7494">
                  <c:v>2.1636655330657901</c:v>
                </c:pt>
                <c:pt idx="7495">
                  <c:v>2.1781947612762398</c:v>
                </c:pt>
                <c:pt idx="7496">
                  <c:v>2.2101171016693102</c:v>
                </c:pt>
                <c:pt idx="7497">
                  <c:v>2.2499771118164</c:v>
                </c:pt>
                <c:pt idx="7498">
                  <c:v>2.2100744247436501</c:v>
                </c:pt>
                <c:pt idx="7499">
                  <c:v>2.2300736904144198</c:v>
                </c:pt>
                <c:pt idx="7500">
                  <c:v>2.2471005916595401</c:v>
                </c:pt>
                <c:pt idx="7501">
                  <c:v>2.2677433490753098</c:v>
                </c:pt>
                <c:pt idx="7502">
                  <c:v>2.3242290019989</c:v>
                </c:pt>
                <c:pt idx="7503">
                  <c:v>2.2457129955291699</c:v>
                </c:pt>
                <c:pt idx="7504">
                  <c:v>2.2973003387451101</c:v>
                </c:pt>
                <c:pt idx="7505">
                  <c:v>2.2471103668212802</c:v>
                </c:pt>
                <c:pt idx="7506">
                  <c:v>2.1838729381561199</c:v>
                </c:pt>
                <c:pt idx="7507">
                  <c:v>2.2947475910186701</c:v>
                </c:pt>
                <c:pt idx="7508">
                  <c:v>2.19851469993591</c:v>
                </c:pt>
                <c:pt idx="7509">
                  <c:v>2.1977870464324898</c:v>
                </c:pt>
                <c:pt idx="7510">
                  <c:v>2.1853072643279998</c:v>
                </c:pt>
                <c:pt idx="7511">
                  <c:v>2.22122979164123</c:v>
                </c:pt>
                <c:pt idx="7512">
                  <c:v>2.1803591251373202</c:v>
                </c:pt>
                <c:pt idx="7513">
                  <c:v>2.1986682415008501</c:v>
                </c:pt>
                <c:pt idx="7514">
                  <c:v>2.18213939666748</c:v>
                </c:pt>
                <c:pt idx="7515">
                  <c:v>2.17967581748962</c:v>
                </c:pt>
                <c:pt idx="7516">
                  <c:v>2.2224478721618599</c:v>
                </c:pt>
                <c:pt idx="7517">
                  <c:v>2.1858215332031201</c:v>
                </c:pt>
                <c:pt idx="7518">
                  <c:v>2.22765660285949</c:v>
                </c:pt>
                <c:pt idx="7519">
                  <c:v>2.2588832378387398</c:v>
                </c:pt>
                <c:pt idx="7520">
                  <c:v>2.1990988254547101</c:v>
                </c:pt>
                <c:pt idx="7521">
                  <c:v>2.20271897315979</c:v>
                </c:pt>
                <c:pt idx="7522">
                  <c:v>2.21792435646057</c:v>
                </c:pt>
                <c:pt idx="7523">
                  <c:v>2.1494605541229199</c:v>
                </c:pt>
                <c:pt idx="7524">
                  <c:v>2.2124655246734601</c:v>
                </c:pt>
                <c:pt idx="7525">
                  <c:v>2.18023633956909</c:v>
                </c:pt>
                <c:pt idx="7526">
                  <c:v>2.1738138198852499</c:v>
                </c:pt>
                <c:pt idx="7527">
                  <c:v>2.1403028964996298</c:v>
                </c:pt>
                <c:pt idx="7528">
                  <c:v>2.2007205486297599</c:v>
                </c:pt>
                <c:pt idx="7529">
                  <c:v>2.2170453071594198</c:v>
                </c:pt>
                <c:pt idx="7530">
                  <c:v>2.1784477233886701</c:v>
                </c:pt>
                <c:pt idx="7531">
                  <c:v>2.1896612644195499</c:v>
                </c:pt>
                <c:pt idx="7532">
                  <c:v>2.2343323230743399</c:v>
                </c:pt>
                <c:pt idx="7533">
                  <c:v>2.3028645515441801</c:v>
                </c:pt>
                <c:pt idx="7534">
                  <c:v>2.2893986701965301</c:v>
                </c:pt>
                <c:pt idx="7535">
                  <c:v>2.1765890121459899</c:v>
                </c:pt>
                <c:pt idx="7536">
                  <c:v>2.2634761333465501</c:v>
                </c:pt>
                <c:pt idx="7537">
                  <c:v>2.25007843971252</c:v>
                </c:pt>
                <c:pt idx="7538">
                  <c:v>2.20155930519104</c:v>
                </c:pt>
                <c:pt idx="7539">
                  <c:v>2.2174544334411599</c:v>
                </c:pt>
                <c:pt idx="7540">
                  <c:v>2.1971507072448699</c:v>
                </c:pt>
                <c:pt idx="7541">
                  <c:v>2.2275438308715798</c:v>
                </c:pt>
                <c:pt idx="7542">
                  <c:v>2.2587916851043701</c:v>
                </c:pt>
                <c:pt idx="7543">
                  <c:v>2.1770679950714098</c:v>
                </c:pt>
                <c:pt idx="7544">
                  <c:v>2.1650767326354901</c:v>
                </c:pt>
                <c:pt idx="7545">
                  <c:v>2.1688785552978498</c:v>
                </c:pt>
                <c:pt idx="7546">
                  <c:v>2.19247150421142</c:v>
                </c:pt>
                <c:pt idx="7547">
                  <c:v>2.16228818893432</c:v>
                </c:pt>
                <c:pt idx="7548">
                  <c:v>2.1633396148681601</c:v>
                </c:pt>
                <c:pt idx="7549">
                  <c:v>2.1866219043731601</c:v>
                </c:pt>
                <c:pt idx="7550">
                  <c:v>2.1915640830993599</c:v>
                </c:pt>
                <c:pt idx="7551">
                  <c:v>2.1891710758209202</c:v>
                </c:pt>
                <c:pt idx="7552">
                  <c:v>2.2438282966613698</c:v>
                </c:pt>
                <c:pt idx="7553">
                  <c:v>2.2446060180664</c:v>
                </c:pt>
                <c:pt idx="7554">
                  <c:v>2.28849148750305</c:v>
                </c:pt>
                <c:pt idx="7555">
                  <c:v>2.2951853275299001</c:v>
                </c:pt>
                <c:pt idx="7556">
                  <c:v>2.3577766418457</c:v>
                </c:pt>
                <c:pt idx="7557">
                  <c:v>2.3070554733276301</c:v>
                </c:pt>
                <c:pt idx="7558">
                  <c:v>2.24258089065551</c:v>
                </c:pt>
                <c:pt idx="7559">
                  <c:v>2.2084074020385698</c:v>
                </c:pt>
                <c:pt idx="7560">
                  <c:v>2.2285673618316602</c:v>
                </c:pt>
                <c:pt idx="7561">
                  <c:v>2.21212553977966</c:v>
                </c:pt>
                <c:pt idx="7562">
                  <c:v>2.1842091083526598</c:v>
                </c:pt>
                <c:pt idx="7563">
                  <c:v>2.1297302246093701</c:v>
                </c:pt>
                <c:pt idx="7564">
                  <c:v>2.17556524276733</c:v>
                </c:pt>
                <c:pt idx="7565">
                  <c:v>2.2335066795349099</c:v>
                </c:pt>
                <c:pt idx="7566">
                  <c:v>2.1872675418853702</c:v>
                </c:pt>
                <c:pt idx="7567">
                  <c:v>2.2638700008392298</c:v>
                </c:pt>
                <c:pt idx="7568">
                  <c:v>2.2463288307189901</c:v>
                </c:pt>
                <c:pt idx="7569">
                  <c:v>2.2581260204315101</c:v>
                </c:pt>
                <c:pt idx="7570">
                  <c:v>2.2674047946929901</c:v>
                </c:pt>
                <c:pt idx="7571">
                  <c:v>2.26210594177246</c:v>
                </c:pt>
                <c:pt idx="7572">
                  <c:v>2.3031296730041499</c:v>
                </c:pt>
                <c:pt idx="7573">
                  <c:v>2.2607142925262398</c:v>
                </c:pt>
                <c:pt idx="7574">
                  <c:v>2.2486929893493599</c:v>
                </c:pt>
                <c:pt idx="7575">
                  <c:v>2.2706816196441602</c:v>
                </c:pt>
                <c:pt idx="7576">
                  <c:v>2.2410073280334402</c:v>
                </c:pt>
                <c:pt idx="7577">
                  <c:v>2.3412587642669598</c:v>
                </c:pt>
                <c:pt idx="7578">
                  <c:v>2.21276760101318</c:v>
                </c:pt>
                <c:pt idx="7579">
                  <c:v>2.2122592926025302</c:v>
                </c:pt>
                <c:pt idx="7580">
                  <c:v>2.26558089256286</c:v>
                </c:pt>
                <c:pt idx="7581">
                  <c:v>2.2209835052490199</c:v>
                </c:pt>
                <c:pt idx="7582">
                  <c:v>2.16686487197875</c:v>
                </c:pt>
                <c:pt idx="7583">
                  <c:v>2.2371268272399898</c:v>
                </c:pt>
                <c:pt idx="7584">
                  <c:v>2.2752900123596098</c:v>
                </c:pt>
                <c:pt idx="7585">
                  <c:v>2.2509965896606401</c:v>
                </c:pt>
                <c:pt idx="7586">
                  <c:v>2.26567411422729</c:v>
                </c:pt>
                <c:pt idx="7587">
                  <c:v>2.3050682544708199</c:v>
                </c:pt>
                <c:pt idx="7588">
                  <c:v>2.3326568603515598</c:v>
                </c:pt>
                <c:pt idx="7589">
                  <c:v>2.2902543544769198</c:v>
                </c:pt>
                <c:pt idx="7590">
                  <c:v>2.2822849750518799</c:v>
                </c:pt>
                <c:pt idx="7591">
                  <c:v>2.2209289073943999</c:v>
                </c:pt>
                <c:pt idx="7592">
                  <c:v>2.2530777454376198</c:v>
                </c:pt>
                <c:pt idx="7593">
                  <c:v>2.3291831016540501</c:v>
                </c:pt>
                <c:pt idx="7594">
                  <c:v>2.3447270393371502</c:v>
                </c:pt>
                <c:pt idx="7595">
                  <c:v>2.2839465141296298</c:v>
                </c:pt>
                <c:pt idx="7596">
                  <c:v>2.2532930374145499</c:v>
                </c:pt>
                <c:pt idx="7597">
                  <c:v>2.2853019237518302</c:v>
                </c:pt>
                <c:pt idx="7598">
                  <c:v>2.22267270088195</c:v>
                </c:pt>
                <c:pt idx="7599">
                  <c:v>2.2807660102844198</c:v>
                </c:pt>
                <c:pt idx="7600">
                  <c:v>2.23282670974731</c:v>
                </c:pt>
                <c:pt idx="7601">
                  <c:v>2.2462666034698402</c:v>
                </c:pt>
                <c:pt idx="7602">
                  <c:v>2.2160258293151802</c:v>
                </c:pt>
                <c:pt idx="7603">
                  <c:v>2.2589800357818599</c:v>
                </c:pt>
                <c:pt idx="7604">
                  <c:v>2.28816437721252</c:v>
                </c:pt>
                <c:pt idx="7605">
                  <c:v>2.3699314594268799</c:v>
                </c:pt>
                <c:pt idx="7606">
                  <c:v>2.3340401649475</c:v>
                </c:pt>
                <c:pt idx="7607">
                  <c:v>2.2968230247497501</c:v>
                </c:pt>
                <c:pt idx="7608">
                  <c:v>2.4520902633666899</c:v>
                </c:pt>
                <c:pt idx="7609">
                  <c:v>2.4436469078063898</c:v>
                </c:pt>
                <c:pt idx="7610">
                  <c:v>2.35018634796142</c:v>
                </c:pt>
                <c:pt idx="7611">
                  <c:v>2.2967290878295898</c:v>
                </c:pt>
                <c:pt idx="7612">
                  <c:v>2.3097057342529199</c:v>
                </c:pt>
                <c:pt idx="7613">
                  <c:v>2.46062731742858</c:v>
                </c:pt>
                <c:pt idx="7614">
                  <c:v>2.5443921089172301</c:v>
                </c:pt>
                <c:pt idx="7615">
                  <c:v>2.4066309928893999</c:v>
                </c:pt>
                <c:pt idx="7616">
                  <c:v>2.3489966392517001</c:v>
                </c:pt>
                <c:pt idx="7617">
                  <c:v>2.3576581478118799</c:v>
                </c:pt>
                <c:pt idx="7618">
                  <c:v>2.3062508106231601</c:v>
                </c:pt>
                <c:pt idx="7619">
                  <c:v>2.39234447479248</c:v>
                </c:pt>
                <c:pt idx="7620">
                  <c:v>2.3357613086700399</c:v>
                </c:pt>
                <c:pt idx="7621">
                  <c:v>2.325439453125</c:v>
                </c:pt>
                <c:pt idx="7622">
                  <c:v>2.32079982757568</c:v>
                </c:pt>
                <c:pt idx="7623">
                  <c:v>2.2852199077606201</c:v>
                </c:pt>
                <c:pt idx="7624">
                  <c:v>2.3210606575012198</c:v>
                </c:pt>
                <c:pt idx="7625">
                  <c:v>2.3054835796356201</c:v>
                </c:pt>
                <c:pt idx="7626">
                  <c:v>2.3382327556610099</c:v>
                </c:pt>
                <c:pt idx="7627">
                  <c:v>2.3419382572174001</c:v>
                </c:pt>
                <c:pt idx="7628">
                  <c:v>2.32876229286193</c:v>
                </c:pt>
                <c:pt idx="7629">
                  <c:v>2.40438675880432</c:v>
                </c:pt>
                <c:pt idx="7630">
                  <c:v>2.4077365398406898</c:v>
                </c:pt>
                <c:pt idx="7631">
                  <c:v>2.39712238311767</c:v>
                </c:pt>
                <c:pt idx="7632">
                  <c:v>2.39791655540466</c:v>
                </c:pt>
                <c:pt idx="7633">
                  <c:v>2.3417472839355402</c:v>
                </c:pt>
                <c:pt idx="7634">
                  <c:v>2.4092414379119802</c:v>
                </c:pt>
                <c:pt idx="7635">
                  <c:v>2.3811776638031001</c:v>
                </c:pt>
                <c:pt idx="7636">
                  <c:v>2.3548169136047301</c:v>
                </c:pt>
                <c:pt idx="7637">
                  <c:v>2.3142921924590998</c:v>
                </c:pt>
                <c:pt idx="7638">
                  <c:v>2.3604755401611301</c:v>
                </c:pt>
                <c:pt idx="7639">
                  <c:v>2.32363581657409</c:v>
                </c:pt>
                <c:pt idx="7640">
                  <c:v>2.4006066322326598</c:v>
                </c:pt>
                <c:pt idx="7641">
                  <c:v>2.45282554626464</c:v>
                </c:pt>
                <c:pt idx="7642">
                  <c:v>2.37810111045837</c:v>
                </c:pt>
                <c:pt idx="7643">
                  <c:v>2.3129737377166699</c:v>
                </c:pt>
                <c:pt idx="7644">
                  <c:v>2.26468801498413</c:v>
                </c:pt>
                <c:pt idx="7645">
                  <c:v>2.2788641452789302</c:v>
                </c:pt>
                <c:pt idx="7646">
                  <c:v>2.2840912342071502</c:v>
                </c:pt>
                <c:pt idx="7647">
                  <c:v>2.2814230918884202</c:v>
                </c:pt>
                <c:pt idx="7648">
                  <c:v>2.2224757671356201</c:v>
                </c:pt>
                <c:pt idx="7649">
                  <c:v>2.2738289833068799</c:v>
                </c:pt>
                <c:pt idx="7650">
                  <c:v>2.23778128623962</c:v>
                </c:pt>
                <c:pt idx="7651">
                  <c:v>2.2465429306030198</c:v>
                </c:pt>
                <c:pt idx="7652">
                  <c:v>2.2616212368011399</c:v>
                </c:pt>
                <c:pt idx="7653">
                  <c:v>2.2653203010559002</c:v>
                </c:pt>
                <c:pt idx="7654">
                  <c:v>2.2452316284179599</c:v>
                </c:pt>
                <c:pt idx="7655">
                  <c:v>2.2096798419952299</c:v>
                </c:pt>
                <c:pt idx="7656">
                  <c:v>2.2169189453125</c:v>
                </c:pt>
                <c:pt idx="7657">
                  <c:v>2.27759337425231</c:v>
                </c:pt>
                <c:pt idx="7658">
                  <c:v>2.3768291473388601</c:v>
                </c:pt>
                <c:pt idx="7659">
                  <c:v>2.4335262775421098</c:v>
                </c:pt>
                <c:pt idx="7660">
                  <c:v>2.4293723106384202</c:v>
                </c:pt>
                <c:pt idx="7661">
                  <c:v>2.3263916969299299</c:v>
                </c:pt>
                <c:pt idx="7662">
                  <c:v>2.31783747673034</c:v>
                </c:pt>
                <c:pt idx="7663">
                  <c:v>2.2921395301818799</c:v>
                </c:pt>
                <c:pt idx="7664">
                  <c:v>2.2690222263336102</c:v>
                </c:pt>
                <c:pt idx="7665">
                  <c:v>2.3455891609191801</c:v>
                </c:pt>
                <c:pt idx="7666">
                  <c:v>2.2725408077239901</c:v>
                </c:pt>
                <c:pt idx="7667">
                  <c:v>2.3620738983154199</c:v>
                </c:pt>
                <c:pt idx="7668">
                  <c:v>2.2406516075134202</c:v>
                </c:pt>
                <c:pt idx="7669">
                  <c:v>2.2369241714477499</c:v>
                </c:pt>
                <c:pt idx="7670">
                  <c:v>2.2407598495483398</c:v>
                </c:pt>
                <c:pt idx="7671">
                  <c:v>2.2262623310089098</c:v>
                </c:pt>
                <c:pt idx="7672">
                  <c:v>2.21158576011657</c:v>
                </c:pt>
                <c:pt idx="7673">
                  <c:v>2.2504801750183101</c:v>
                </c:pt>
                <c:pt idx="7674">
                  <c:v>2.2720472812652499</c:v>
                </c:pt>
                <c:pt idx="7675">
                  <c:v>2.2929258346557599</c:v>
                </c:pt>
                <c:pt idx="7676">
                  <c:v>2.3621947765350302</c:v>
                </c:pt>
                <c:pt idx="7677">
                  <c:v>2.2860913276672301</c:v>
                </c:pt>
                <c:pt idx="7678">
                  <c:v>2.2675299644470202</c:v>
                </c:pt>
                <c:pt idx="7679">
                  <c:v>2.2687489986419598</c:v>
                </c:pt>
                <c:pt idx="7680">
                  <c:v>2.33933234214782</c:v>
                </c:pt>
                <c:pt idx="7681">
                  <c:v>2.3379657268524099</c:v>
                </c:pt>
                <c:pt idx="7682">
                  <c:v>2.37830209732055</c:v>
                </c:pt>
                <c:pt idx="7683">
                  <c:v>2.3866586685180602</c:v>
                </c:pt>
                <c:pt idx="7684">
                  <c:v>2.4160685539245601</c:v>
                </c:pt>
                <c:pt idx="7685">
                  <c:v>2.3752374649047798</c:v>
                </c:pt>
                <c:pt idx="7686">
                  <c:v>2.3632500171661301</c:v>
                </c:pt>
                <c:pt idx="7687">
                  <c:v>2.32238268852233</c:v>
                </c:pt>
                <c:pt idx="7688">
                  <c:v>2.3661618232727002</c:v>
                </c:pt>
                <c:pt idx="7689">
                  <c:v>2.3114829063415501</c:v>
                </c:pt>
                <c:pt idx="7690">
                  <c:v>2.3293280601501398</c:v>
                </c:pt>
                <c:pt idx="7691">
                  <c:v>2.2962195873260498</c:v>
                </c:pt>
                <c:pt idx="7692">
                  <c:v>2.3157923221588099</c:v>
                </c:pt>
                <c:pt idx="7693">
                  <c:v>2.2427227497100799</c:v>
                </c:pt>
                <c:pt idx="7694">
                  <c:v>2.2860984802246</c:v>
                </c:pt>
                <c:pt idx="7695">
                  <c:v>2.3145625591278001</c:v>
                </c:pt>
                <c:pt idx="7696">
                  <c:v>2.2196288108825599</c:v>
                </c:pt>
                <c:pt idx="7697">
                  <c:v>2.2145006656646702</c:v>
                </c:pt>
                <c:pt idx="7698">
                  <c:v>2.2473275661468501</c:v>
                </c:pt>
                <c:pt idx="7699">
                  <c:v>2.2812125682830802</c:v>
                </c:pt>
                <c:pt idx="7700">
                  <c:v>2.3062009811401301</c:v>
                </c:pt>
                <c:pt idx="7701">
                  <c:v>2.3292107582092201</c:v>
                </c:pt>
                <c:pt idx="7702">
                  <c:v>2.4670431613922101</c:v>
                </c:pt>
                <c:pt idx="7703">
                  <c:v>2.36632871627807</c:v>
                </c:pt>
                <c:pt idx="7704">
                  <c:v>2.3390197753906201</c:v>
                </c:pt>
                <c:pt idx="7705">
                  <c:v>2.3396801948547301</c:v>
                </c:pt>
                <c:pt idx="7706">
                  <c:v>2.2895121574401802</c:v>
                </c:pt>
                <c:pt idx="7707">
                  <c:v>2.3915979862213099</c:v>
                </c:pt>
                <c:pt idx="7708">
                  <c:v>2.4047834873199401</c:v>
                </c:pt>
                <c:pt idx="7709">
                  <c:v>2.2844667434692298</c:v>
                </c:pt>
                <c:pt idx="7710">
                  <c:v>2.2997920513153001</c:v>
                </c:pt>
                <c:pt idx="7711">
                  <c:v>2.3726310729980402</c:v>
                </c:pt>
                <c:pt idx="7712">
                  <c:v>2.3799812793731601</c:v>
                </c:pt>
                <c:pt idx="7713">
                  <c:v>2.39663410186767</c:v>
                </c:pt>
                <c:pt idx="7714">
                  <c:v>2.37201499938964</c:v>
                </c:pt>
                <c:pt idx="7715">
                  <c:v>2.2365100383758501</c:v>
                </c:pt>
                <c:pt idx="7716">
                  <c:v>2.2206883430480899</c:v>
                </c:pt>
                <c:pt idx="7717">
                  <c:v>2.2373344898223801</c:v>
                </c:pt>
                <c:pt idx="7718">
                  <c:v>2.2665987014770499</c:v>
                </c:pt>
                <c:pt idx="7719">
                  <c:v>2.2305538654327299</c:v>
                </c:pt>
                <c:pt idx="7720">
                  <c:v>2.2340855598449698</c:v>
                </c:pt>
                <c:pt idx="7721">
                  <c:v>2.2494652271270699</c:v>
                </c:pt>
                <c:pt idx="7722">
                  <c:v>2.2538504600524898</c:v>
                </c:pt>
                <c:pt idx="7723">
                  <c:v>2.2266759872436501</c:v>
                </c:pt>
                <c:pt idx="7724">
                  <c:v>2.2212760448455802</c:v>
                </c:pt>
                <c:pt idx="7725">
                  <c:v>2.32125568389892</c:v>
                </c:pt>
                <c:pt idx="7726">
                  <c:v>2.3155725002288801</c:v>
                </c:pt>
                <c:pt idx="7727">
                  <c:v>2.3289368152618399</c:v>
                </c:pt>
                <c:pt idx="7728">
                  <c:v>2.2604496479034402</c:v>
                </c:pt>
                <c:pt idx="7729">
                  <c:v>2.36876249313354</c:v>
                </c:pt>
                <c:pt idx="7730">
                  <c:v>2.4304518699645898</c:v>
                </c:pt>
                <c:pt idx="7731">
                  <c:v>2.4386622905731201</c:v>
                </c:pt>
                <c:pt idx="7732">
                  <c:v>2.4081718921661301</c:v>
                </c:pt>
                <c:pt idx="7733">
                  <c:v>2.4042699337005602</c:v>
                </c:pt>
                <c:pt idx="7734">
                  <c:v>2.5028369426727202</c:v>
                </c:pt>
                <c:pt idx="7735">
                  <c:v>2.3763284683227499</c:v>
                </c:pt>
                <c:pt idx="7736">
                  <c:v>2.38658094406127</c:v>
                </c:pt>
                <c:pt idx="7737">
                  <c:v>2.4173443317413299</c:v>
                </c:pt>
                <c:pt idx="7738">
                  <c:v>2.34788870811462</c:v>
                </c:pt>
                <c:pt idx="7739">
                  <c:v>2.3772552013397199</c:v>
                </c:pt>
                <c:pt idx="7740">
                  <c:v>2.3937320709228498</c:v>
                </c:pt>
                <c:pt idx="7741">
                  <c:v>2.3488965034484801</c:v>
                </c:pt>
                <c:pt idx="7742">
                  <c:v>2.3571107387542698</c:v>
                </c:pt>
                <c:pt idx="7743">
                  <c:v>2.3886137008666899</c:v>
                </c:pt>
                <c:pt idx="7744">
                  <c:v>2.3713402748107901</c:v>
                </c:pt>
                <c:pt idx="7745">
                  <c:v>2.41695213317871</c:v>
                </c:pt>
                <c:pt idx="7746">
                  <c:v>2.3186862468719398</c:v>
                </c:pt>
                <c:pt idx="7747">
                  <c:v>2.3230946063995299</c:v>
                </c:pt>
                <c:pt idx="7748">
                  <c:v>2.3297038078308101</c:v>
                </c:pt>
                <c:pt idx="7749">
                  <c:v>2.3947849273681601</c:v>
                </c:pt>
                <c:pt idx="7750">
                  <c:v>2.3613595962524401</c:v>
                </c:pt>
                <c:pt idx="7751">
                  <c:v>2.35094714164733</c:v>
                </c:pt>
                <c:pt idx="7752">
                  <c:v>2.3625388145446702</c:v>
                </c:pt>
                <c:pt idx="7753">
                  <c:v>2.4531071186065598</c:v>
                </c:pt>
                <c:pt idx="7754">
                  <c:v>2.5125877857208199</c:v>
                </c:pt>
                <c:pt idx="7755">
                  <c:v>2.4474892616271902</c:v>
                </c:pt>
                <c:pt idx="7756">
                  <c:v>2.5242784023284899</c:v>
                </c:pt>
                <c:pt idx="7757">
                  <c:v>2.50640869140625</c:v>
                </c:pt>
                <c:pt idx="7758">
                  <c:v>2.3736424446105899</c:v>
                </c:pt>
                <c:pt idx="7759">
                  <c:v>2.3647117614746</c:v>
                </c:pt>
                <c:pt idx="7760">
                  <c:v>2.29109358787536</c:v>
                </c:pt>
                <c:pt idx="7761">
                  <c:v>2.2820355892181299</c:v>
                </c:pt>
                <c:pt idx="7762">
                  <c:v>2.3086888790130602</c:v>
                </c:pt>
                <c:pt idx="7763">
                  <c:v>2.2708826065063401</c:v>
                </c:pt>
                <c:pt idx="7764">
                  <c:v>2.3607814311981201</c:v>
                </c:pt>
                <c:pt idx="7765">
                  <c:v>2.3153440952300999</c:v>
                </c:pt>
                <c:pt idx="7766">
                  <c:v>2.3106665611267001</c:v>
                </c:pt>
                <c:pt idx="7767">
                  <c:v>2.32910799980163</c:v>
                </c:pt>
                <c:pt idx="7768">
                  <c:v>2.32387948036193</c:v>
                </c:pt>
                <c:pt idx="7769">
                  <c:v>2.28076720237731</c:v>
                </c:pt>
                <c:pt idx="7770">
                  <c:v>2.3289995193481401</c:v>
                </c:pt>
                <c:pt idx="7771">
                  <c:v>2.3229269981384202</c:v>
                </c:pt>
                <c:pt idx="7772">
                  <c:v>2.3204441070556601</c:v>
                </c:pt>
                <c:pt idx="7773">
                  <c:v>2.26272201538085</c:v>
                </c:pt>
                <c:pt idx="7774">
                  <c:v>2.3244457244872998</c:v>
                </c:pt>
                <c:pt idx="7775">
                  <c:v>2.3267123699188201</c:v>
                </c:pt>
                <c:pt idx="7776">
                  <c:v>2.3406069278717001</c:v>
                </c:pt>
                <c:pt idx="7777">
                  <c:v>2.2589833736419598</c:v>
                </c:pt>
                <c:pt idx="7778">
                  <c:v>2.2738685607910099</c:v>
                </c:pt>
                <c:pt idx="7779">
                  <c:v>2.1965787410736</c:v>
                </c:pt>
                <c:pt idx="7780">
                  <c:v>2.2221837043762198</c:v>
                </c:pt>
                <c:pt idx="7781">
                  <c:v>2.2795999050140301</c:v>
                </c:pt>
                <c:pt idx="7782">
                  <c:v>2.2168803215026802</c:v>
                </c:pt>
                <c:pt idx="7783">
                  <c:v>2.2441172599792401</c:v>
                </c:pt>
                <c:pt idx="7784">
                  <c:v>2.2817804813385001</c:v>
                </c:pt>
                <c:pt idx="7785">
                  <c:v>2.2695729732513401</c:v>
                </c:pt>
                <c:pt idx="7786">
                  <c:v>2.1810519695281898</c:v>
                </c:pt>
                <c:pt idx="7787">
                  <c:v>2.2055647373199401</c:v>
                </c:pt>
                <c:pt idx="7788">
                  <c:v>2.2749330997467001</c:v>
                </c:pt>
                <c:pt idx="7789">
                  <c:v>2.2173657417297301</c:v>
                </c:pt>
                <c:pt idx="7790">
                  <c:v>2.2820239067077601</c:v>
                </c:pt>
                <c:pt idx="7791">
                  <c:v>2.2638740539550701</c:v>
                </c:pt>
                <c:pt idx="7792">
                  <c:v>2.2779006958007799</c:v>
                </c:pt>
                <c:pt idx="7793">
                  <c:v>2.1796023845672599</c:v>
                </c:pt>
                <c:pt idx="7794">
                  <c:v>2.2190446853637602</c:v>
                </c:pt>
                <c:pt idx="7795">
                  <c:v>2.21440458297729</c:v>
                </c:pt>
                <c:pt idx="7796">
                  <c:v>2.2202978134155198</c:v>
                </c:pt>
                <c:pt idx="7797">
                  <c:v>2.19680452346801</c:v>
                </c:pt>
                <c:pt idx="7798">
                  <c:v>2.2001163959503098</c:v>
                </c:pt>
                <c:pt idx="7799">
                  <c:v>2.2150471210479701</c:v>
                </c:pt>
                <c:pt idx="7800">
                  <c:v>2.2208554744720401</c:v>
                </c:pt>
                <c:pt idx="7801">
                  <c:v>2.1938803195953298</c:v>
                </c:pt>
                <c:pt idx="7802">
                  <c:v>2.1929564476013099</c:v>
                </c:pt>
                <c:pt idx="7803">
                  <c:v>2.1890561580657901</c:v>
                </c:pt>
                <c:pt idx="7804">
                  <c:v>2.18850421905517</c:v>
                </c:pt>
                <c:pt idx="7805">
                  <c:v>2.20435190200805</c:v>
                </c:pt>
                <c:pt idx="7806">
                  <c:v>2.1949794292449898</c:v>
                </c:pt>
                <c:pt idx="7807">
                  <c:v>2.2106456756591699</c:v>
                </c:pt>
                <c:pt idx="7808">
                  <c:v>2.2256515026092498</c:v>
                </c:pt>
                <c:pt idx="7809">
                  <c:v>2.2252423763275102</c:v>
                </c:pt>
                <c:pt idx="7810">
                  <c:v>2.21328520774841</c:v>
                </c:pt>
                <c:pt idx="7811">
                  <c:v>2.2524666786193799</c:v>
                </c:pt>
                <c:pt idx="7812">
                  <c:v>2.1995277404785099</c:v>
                </c:pt>
                <c:pt idx="7813">
                  <c:v>2.1825377941131499</c:v>
                </c:pt>
                <c:pt idx="7814">
                  <c:v>2.2674872875213601</c:v>
                </c:pt>
                <c:pt idx="7815">
                  <c:v>2.2971615791320801</c:v>
                </c:pt>
                <c:pt idx="7816">
                  <c:v>2.2528231143951398</c:v>
                </c:pt>
                <c:pt idx="7817">
                  <c:v>2.2117919921875</c:v>
                </c:pt>
                <c:pt idx="7818">
                  <c:v>2.2278814315795898</c:v>
                </c:pt>
                <c:pt idx="7819">
                  <c:v>2.2247574329376198</c:v>
                </c:pt>
                <c:pt idx="7820">
                  <c:v>2.2709090709686199</c:v>
                </c:pt>
                <c:pt idx="7821">
                  <c:v>2.2226026058196999</c:v>
                </c:pt>
                <c:pt idx="7822">
                  <c:v>2.2379267215728702</c:v>
                </c:pt>
                <c:pt idx="7823">
                  <c:v>2.2389047145843501</c:v>
                </c:pt>
                <c:pt idx="7824">
                  <c:v>2.27322053909301</c:v>
                </c:pt>
                <c:pt idx="7825">
                  <c:v>2.2215657234191801</c:v>
                </c:pt>
                <c:pt idx="7826">
                  <c:v>2.2393167018890301</c:v>
                </c:pt>
                <c:pt idx="7827">
                  <c:v>2.1674659252166699</c:v>
                </c:pt>
                <c:pt idx="7828">
                  <c:v>2.2618410587310702</c:v>
                </c:pt>
                <c:pt idx="7829">
                  <c:v>2.2483859062194802</c:v>
                </c:pt>
                <c:pt idx="7830">
                  <c:v>2.2404751777648899</c:v>
                </c:pt>
                <c:pt idx="7831">
                  <c:v>2.2089138031005802</c:v>
                </c:pt>
                <c:pt idx="7832">
                  <c:v>2.1888895034789999</c:v>
                </c:pt>
                <c:pt idx="7833">
                  <c:v>2.2328238487243599</c:v>
                </c:pt>
                <c:pt idx="7834">
                  <c:v>2.3367226123809801</c:v>
                </c:pt>
                <c:pt idx="7835">
                  <c:v>2.3836684226989702</c:v>
                </c:pt>
                <c:pt idx="7836">
                  <c:v>2.33528327941894</c:v>
                </c:pt>
                <c:pt idx="7837">
                  <c:v>2.2250561714172301</c:v>
                </c:pt>
                <c:pt idx="7838">
                  <c:v>2.2417178153991699</c:v>
                </c:pt>
                <c:pt idx="7839">
                  <c:v>2.2429907321929901</c:v>
                </c:pt>
                <c:pt idx="7840">
                  <c:v>2.3369584083557098</c:v>
                </c:pt>
                <c:pt idx="7841">
                  <c:v>2.3143393993377601</c:v>
                </c:pt>
                <c:pt idx="7842">
                  <c:v>2.30504155158996</c:v>
                </c:pt>
                <c:pt idx="7843">
                  <c:v>2.3067164421081499</c:v>
                </c:pt>
                <c:pt idx="7844">
                  <c:v>2.3285763263702299</c:v>
                </c:pt>
                <c:pt idx="7845">
                  <c:v>2.2925641536712602</c:v>
                </c:pt>
                <c:pt idx="7846">
                  <c:v>2.2485980987548801</c:v>
                </c:pt>
                <c:pt idx="7847">
                  <c:v>2.2590842247009202</c:v>
                </c:pt>
                <c:pt idx="7848">
                  <c:v>2.2655541896820002</c:v>
                </c:pt>
                <c:pt idx="7849">
                  <c:v>2.25866198539733</c:v>
                </c:pt>
                <c:pt idx="7850">
                  <c:v>2.2868485450744598</c:v>
                </c:pt>
                <c:pt idx="7851">
                  <c:v>2.2799942493438698</c:v>
                </c:pt>
                <c:pt idx="7852">
                  <c:v>2.2811708450317298</c:v>
                </c:pt>
                <c:pt idx="7853">
                  <c:v>2.3242127895355198</c:v>
                </c:pt>
                <c:pt idx="7854">
                  <c:v>2.3325154781341499</c:v>
                </c:pt>
                <c:pt idx="7855">
                  <c:v>2.3010900020599299</c:v>
                </c:pt>
                <c:pt idx="7856">
                  <c:v>2.3073616027832</c:v>
                </c:pt>
                <c:pt idx="7857">
                  <c:v>2.3227760791778498</c:v>
                </c:pt>
                <c:pt idx="7858">
                  <c:v>2.2861425876617401</c:v>
                </c:pt>
                <c:pt idx="7859">
                  <c:v>2.30959820747375</c:v>
                </c:pt>
                <c:pt idx="7860">
                  <c:v>2.29495024681091</c:v>
                </c:pt>
                <c:pt idx="7861">
                  <c:v>2.30186820030212</c:v>
                </c:pt>
                <c:pt idx="7862">
                  <c:v>2.3370194435119598</c:v>
                </c:pt>
                <c:pt idx="7863">
                  <c:v>2.38295197486877</c:v>
                </c:pt>
                <c:pt idx="7864">
                  <c:v>2.4074685573577801</c:v>
                </c:pt>
                <c:pt idx="7865">
                  <c:v>2.3952727317810001</c:v>
                </c:pt>
                <c:pt idx="7866">
                  <c:v>2.3521013259887602</c:v>
                </c:pt>
                <c:pt idx="7867">
                  <c:v>2.2945609092712398</c:v>
                </c:pt>
                <c:pt idx="7868">
                  <c:v>2.3057451248168901</c:v>
                </c:pt>
                <c:pt idx="7869">
                  <c:v>2.29883384704589</c:v>
                </c:pt>
                <c:pt idx="7870">
                  <c:v>2.2256898880004798</c:v>
                </c:pt>
                <c:pt idx="7871">
                  <c:v>2.2431337833404501</c:v>
                </c:pt>
                <c:pt idx="7872">
                  <c:v>2.26008701324462</c:v>
                </c:pt>
                <c:pt idx="7873">
                  <c:v>2.2360162734985298</c:v>
                </c:pt>
                <c:pt idx="7874">
                  <c:v>2.2962896823882999</c:v>
                </c:pt>
                <c:pt idx="7875">
                  <c:v>2.3573617935180602</c:v>
                </c:pt>
                <c:pt idx="7876">
                  <c:v>2.3384978771209699</c:v>
                </c:pt>
                <c:pt idx="7877">
                  <c:v>2.3237001895904501</c:v>
                </c:pt>
                <c:pt idx="7878">
                  <c:v>2.3033652305603001</c:v>
                </c:pt>
                <c:pt idx="7879">
                  <c:v>2.28226613998413</c:v>
                </c:pt>
                <c:pt idx="7880">
                  <c:v>2.28110599517822</c:v>
                </c:pt>
                <c:pt idx="7881">
                  <c:v>2.24053931236267</c:v>
                </c:pt>
                <c:pt idx="7882">
                  <c:v>2.2376790046691801</c:v>
                </c:pt>
                <c:pt idx="7883">
                  <c:v>2.2835943698882999</c:v>
                </c:pt>
                <c:pt idx="7884">
                  <c:v>2.2982771396636901</c:v>
                </c:pt>
                <c:pt idx="7885">
                  <c:v>2.27189636230468</c:v>
                </c:pt>
                <c:pt idx="7886">
                  <c:v>2.2464456558227499</c:v>
                </c:pt>
                <c:pt idx="7887">
                  <c:v>2.2598423957824698</c:v>
                </c:pt>
                <c:pt idx="7888">
                  <c:v>2.25872731208801</c:v>
                </c:pt>
                <c:pt idx="7889">
                  <c:v>2.3574879169464098</c:v>
                </c:pt>
                <c:pt idx="7890">
                  <c:v>2.2685313224792401</c:v>
                </c:pt>
                <c:pt idx="7891">
                  <c:v>2.3115479946136399</c:v>
                </c:pt>
                <c:pt idx="7892">
                  <c:v>2.2770078182220401</c:v>
                </c:pt>
                <c:pt idx="7893">
                  <c:v>2.3212156295776301</c:v>
                </c:pt>
                <c:pt idx="7894">
                  <c:v>2.2795929908752401</c:v>
                </c:pt>
                <c:pt idx="7895">
                  <c:v>2.2725317478179901</c:v>
                </c:pt>
                <c:pt idx="7896">
                  <c:v>2.3005945682525599</c:v>
                </c:pt>
                <c:pt idx="7897">
                  <c:v>2.2603611946105899</c:v>
                </c:pt>
                <c:pt idx="7898">
                  <c:v>2.2803213596343901</c:v>
                </c:pt>
                <c:pt idx="7899">
                  <c:v>2.26981377601623</c:v>
                </c:pt>
                <c:pt idx="7900">
                  <c:v>2.2466936111450102</c:v>
                </c:pt>
                <c:pt idx="7901">
                  <c:v>2.29183030128479</c:v>
                </c:pt>
                <c:pt idx="7902">
                  <c:v>2.2515199184417698</c:v>
                </c:pt>
                <c:pt idx="7903">
                  <c:v>2.22308993339538</c:v>
                </c:pt>
                <c:pt idx="7904">
                  <c:v>2.2652370929718</c:v>
                </c:pt>
                <c:pt idx="7905">
                  <c:v>2.2473177909850999</c:v>
                </c:pt>
                <c:pt idx="7906">
                  <c:v>2.23247814178466</c:v>
                </c:pt>
                <c:pt idx="7907">
                  <c:v>2.2000045776367099</c:v>
                </c:pt>
                <c:pt idx="7908">
                  <c:v>2.2887713909149099</c:v>
                </c:pt>
                <c:pt idx="7909">
                  <c:v>2.2730364799499498</c:v>
                </c:pt>
                <c:pt idx="7910">
                  <c:v>2.32744193077087</c:v>
                </c:pt>
                <c:pt idx="7911">
                  <c:v>2.3479757308959899</c:v>
                </c:pt>
                <c:pt idx="7912">
                  <c:v>2.34774470329284</c:v>
                </c:pt>
                <c:pt idx="7913">
                  <c:v>2.4475820064544598</c:v>
                </c:pt>
                <c:pt idx="7914">
                  <c:v>2.35255599021911</c:v>
                </c:pt>
                <c:pt idx="7915">
                  <c:v>2.2066338062286301</c:v>
                </c:pt>
                <c:pt idx="7916">
                  <c:v>2.2319347858428902</c:v>
                </c:pt>
                <c:pt idx="7917">
                  <c:v>2.2072861194610498</c:v>
                </c:pt>
                <c:pt idx="7918">
                  <c:v>2.2253396511077801</c:v>
                </c:pt>
                <c:pt idx="7919">
                  <c:v>2.2250082492828298</c:v>
                </c:pt>
                <c:pt idx="7920">
                  <c:v>2.2525839805603001</c:v>
                </c:pt>
                <c:pt idx="7921">
                  <c:v>2.2244703769683798</c:v>
                </c:pt>
                <c:pt idx="7922">
                  <c:v>2.2306380271911599</c:v>
                </c:pt>
                <c:pt idx="7923">
                  <c:v>2.23564505577087</c:v>
                </c:pt>
                <c:pt idx="7924">
                  <c:v>2.1715853214263898</c:v>
                </c:pt>
                <c:pt idx="7925">
                  <c:v>2.1478621959686199</c:v>
                </c:pt>
                <c:pt idx="7926">
                  <c:v>2.24078273773193</c:v>
                </c:pt>
                <c:pt idx="7927">
                  <c:v>2.1898894309997501</c:v>
                </c:pt>
                <c:pt idx="7928">
                  <c:v>2.17051100730896</c:v>
                </c:pt>
                <c:pt idx="7929">
                  <c:v>2.2013373374938898</c:v>
                </c:pt>
                <c:pt idx="7930">
                  <c:v>2.16141510009765</c:v>
                </c:pt>
                <c:pt idx="7931">
                  <c:v>2.2436373233795099</c:v>
                </c:pt>
                <c:pt idx="7932">
                  <c:v>2.2641432285308798</c:v>
                </c:pt>
                <c:pt idx="7933">
                  <c:v>2.2924292087554901</c:v>
                </c:pt>
                <c:pt idx="7934">
                  <c:v>2.3596374988555899</c:v>
                </c:pt>
                <c:pt idx="7935">
                  <c:v>2.34218049049377</c:v>
                </c:pt>
                <c:pt idx="7936">
                  <c:v>2.2871549129486</c:v>
                </c:pt>
                <c:pt idx="7937">
                  <c:v>2.2580120563507</c:v>
                </c:pt>
                <c:pt idx="7938">
                  <c:v>2.2540640830993599</c:v>
                </c:pt>
                <c:pt idx="7939">
                  <c:v>2.1860935688018799</c:v>
                </c:pt>
                <c:pt idx="7940">
                  <c:v>2.2421085834503098</c:v>
                </c:pt>
                <c:pt idx="7941">
                  <c:v>2.2645719051361</c:v>
                </c:pt>
                <c:pt idx="7942">
                  <c:v>2.2389318943023602</c:v>
                </c:pt>
                <c:pt idx="7943">
                  <c:v>2.2791175842285099</c:v>
                </c:pt>
                <c:pt idx="7944">
                  <c:v>2.2377328872680602</c:v>
                </c:pt>
                <c:pt idx="7945">
                  <c:v>2.24990582466125</c:v>
                </c:pt>
                <c:pt idx="7946">
                  <c:v>2.24493408203125</c:v>
                </c:pt>
                <c:pt idx="7947">
                  <c:v>2.30485892295837</c:v>
                </c:pt>
                <c:pt idx="7948">
                  <c:v>2.3713796138763401</c:v>
                </c:pt>
                <c:pt idx="7949">
                  <c:v>2.3283228874206499</c:v>
                </c:pt>
                <c:pt idx="7950">
                  <c:v>2.2740790843963601</c:v>
                </c:pt>
                <c:pt idx="7951">
                  <c:v>2.30088019371032</c:v>
                </c:pt>
                <c:pt idx="7952">
                  <c:v>2.2474391460418701</c:v>
                </c:pt>
                <c:pt idx="7953">
                  <c:v>2.25981593132019</c:v>
                </c:pt>
                <c:pt idx="7954">
                  <c:v>2.2681903839111301</c:v>
                </c:pt>
                <c:pt idx="7955">
                  <c:v>2.1924378871917698</c:v>
                </c:pt>
                <c:pt idx="7956">
                  <c:v>2.1905560493469198</c:v>
                </c:pt>
                <c:pt idx="7957">
                  <c:v>2.2594971656799299</c:v>
                </c:pt>
                <c:pt idx="7958">
                  <c:v>2.24252080917358</c:v>
                </c:pt>
                <c:pt idx="7959">
                  <c:v>2.2922658920288002</c:v>
                </c:pt>
                <c:pt idx="7960">
                  <c:v>2.2410764694213801</c:v>
                </c:pt>
                <c:pt idx="7961">
                  <c:v>2.2919759750366202</c:v>
                </c:pt>
                <c:pt idx="7962">
                  <c:v>2.28631138801574</c:v>
                </c:pt>
                <c:pt idx="7963">
                  <c:v>2.3494772911071702</c:v>
                </c:pt>
                <c:pt idx="7964">
                  <c:v>2.30216360092163</c:v>
                </c:pt>
                <c:pt idx="7965">
                  <c:v>2.3103115558624201</c:v>
                </c:pt>
                <c:pt idx="7966">
                  <c:v>2.2602803707122798</c:v>
                </c:pt>
                <c:pt idx="7967">
                  <c:v>2.3267016410827601</c:v>
                </c:pt>
                <c:pt idx="7968">
                  <c:v>2.2968165874481201</c:v>
                </c:pt>
                <c:pt idx="7969">
                  <c:v>2.2999238967895499</c:v>
                </c:pt>
                <c:pt idx="7970">
                  <c:v>2.3234584331512398</c:v>
                </c:pt>
                <c:pt idx="7971">
                  <c:v>2.3829982280731201</c:v>
                </c:pt>
                <c:pt idx="7972">
                  <c:v>2.4059312343597399</c:v>
                </c:pt>
                <c:pt idx="7973">
                  <c:v>2.2982580661773602</c:v>
                </c:pt>
                <c:pt idx="7974">
                  <c:v>2.2756769657135001</c:v>
                </c:pt>
                <c:pt idx="7975">
                  <c:v>2.4068336486816402</c:v>
                </c:pt>
                <c:pt idx="7976">
                  <c:v>2.3393013477325399</c:v>
                </c:pt>
                <c:pt idx="7977">
                  <c:v>2.2854971885681099</c:v>
                </c:pt>
                <c:pt idx="7978">
                  <c:v>2.2533862590789702</c:v>
                </c:pt>
                <c:pt idx="7979">
                  <c:v>2.2765836715698198</c:v>
                </c:pt>
                <c:pt idx="7980">
                  <c:v>2.2598392963409402</c:v>
                </c:pt>
                <c:pt idx="7981">
                  <c:v>2.26509690284729</c:v>
                </c:pt>
                <c:pt idx="7982">
                  <c:v>2.2707617282867401</c:v>
                </c:pt>
                <c:pt idx="7983">
                  <c:v>2.2350287437438898</c:v>
                </c:pt>
                <c:pt idx="7984">
                  <c:v>2.2507905960082999</c:v>
                </c:pt>
                <c:pt idx="7985">
                  <c:v>2.2440819740295401</c:v>
                </c:pt>
                <c:pt idx="7986">
                  <c:v>2.2144610881805402</c:v>
                </c:pt>
                <c:pt idx="7987">
                  <c:v>2.2100114822387602</c:v>
                </c:pt>
                <c:pt idx="7988">
                  <c:v>2.2440724372863698</c:v>
                </c:pt>
                <c:pt idx="7989">
                  <c:v>2.2048046588897701</c:v>
                </c:pt>
                <c:pt idx="7990">
                  <c:v>2.2517559528350799</c:v>
                </c:pt>
                <c:pt idx="7991">
                  <c:v>2.22660040855407</c:v>
                </c:pt>
                <c:pt idx="7992">
                  <c:v>2.2045612335204998</c:v>
                </c:pt>
                <c:pt idx="7993">
                  <c:v>2.2225499153137198</c:v>
                </c:pt>
                <c:pt idx="7994">
                  <c:v>2.2328331470489502</c:v>
                </c:pt>
                <c:pt idx="7995">
                  <c:v>2.2267975807189901</c:v>
                </c:pt>
                <c:pt idx="7996">
                  <c:v>2.2371959686279199</c:v>
                </c:pt>
                <c:pt idx="7997">
                  <c:v>2.2516784667968701</c:v>
                </c:pt>
                <c:pt idx="7998">
                  <c:v>2.2286417484283398</c:v>
                </c:pt>
                <c:pt idx="7999">
                  <c:v>2.23259353637695</c:v>
                </c:pt>
                <c:pt idx="8000">
                  <c:v>2.2797710895538299</c:v>
                </c:pt>
                <c:pt idx="8001">
                  <c:v>2.2665627002715998</c:v>
                </c:pt>
                <c:pt idx="8002">
                  <c:v>2.4092843532562198</c:v>
                </c:pt>
                <c:pt idx="8003">
                  <c:v>2.30282402038574</c:v>
                </c:pt>
                <c:pt idx="8004">
                  <c:v>2.2594249248504599</c:v>
                </c:pt>
                <c:pt idx="8005">
                  <c:v>2.2301101684570299</c:v>
                </c:pt>
                <c:pt idx="8006">
                  <c:v>2.17919397354125</c:v>
                </c:pt>
                <c:pt idx="8007">
                  <c:v>2.1791932582855198</c:v>
                </c:pt>
                <c:pt idx="8008">
                  <c:v>2.1998090744018501</c:v>
                </c:pt>
                <c:pt idx="8009">
                  <c:v>2.22295713424682</c:v>
                </c:pt>
                <c:pt idx="8010">
                  <c:v>2.1841292381286599</c:v>
                </c:pt>
                <c:pt idx="8011">
                  <c:v>2.14632964134216</c:v>
                </c:pt>
                <c:pt idx="8012">
                  <c:v>2.14091491699218</c:v>
                </c:pt>
                <c:pt idx="8013">
                  <c:v>2.1524987220764098</c:v>
                </c:pt>
                <c:pt idx="8014">
                  <c:v>2.2202007770538299</c:v>
                </c:pt>
                <c:pt idx="8015">
                  <c:v>2.15967416763305</c:v>
                </c:pt>
                <c:pt idx="8016">
                  <c:v>2.1480624675750701</c:v>
                </c:pt>
                <c:pt idx="8017">
                  <c:v>2.1527431011199898</c:v>
                </c:pt>
                <c:pt idx="8018">
                  <c:v>2.2221906185150102</c:v>
                </c:pt>
                <c:pt idx="8019">
                  <c:v>2.1851904392242401</c:v>
                </c:pt>
                <c:pt idx="8020">
                  <c:v>2.24304842948913</c:v>
                </c:pt>
                <c:pt idx="8021">
                  <c:v>2.2134914398193302</c:v>
                </c:pt>
                <c:pt idx="8022">
                  <c:v>2.26592540740966</c:v>
                </c:pt>
                <c:pt idx="8023">
                  <c:v>2.20028471946716</c:v>
                </c:pt>
                <c:pt idx="8024">
                  <c:v>2.1941385269164999</c:v>
                </c:pt>
                <c:pt idx="8025">
                  <c:v>2.1218953132629301</c:v>
                </c:pt>
                <c:pt idx="8026">
                  <c:v>2.19718241691589</c:v>
                </c:pt>
                <c:pt idx="8027">
                  <c:v>2.2271528244018501</c:v>
                </c:pt>
                <c:pt idx="8028">
                  <c:v>2.1944653987884499</c:v>
                </c:pt>
                <c:pt idx="8029">
                  <c:v>2.1641170978546098</c:v>
                </c:pt>
                <c:pt idx="8030">
                  <c:v>2.15742707252502</c:v>
                </c:pt>
                <c:pt idx="8031">
                  <c:v>2.14953136444091</c:v>
                </c:pt>
                <c:pt idx="8032">
                  <c:v>2.18439745903015</c:v>
                </c:pt>
                <c:pt idx="8033">
                  <c:v>2.16597127914428</c:v>
                </c:pt>
                <c:pt idx="8034">
                  <c:v>2.1716923713684002</c:v>
                </c:pt>
                <c:pt idx="8035">
                  <c:v>2.2071881294250399</c:v>
                </c:pt>
                <c:pt idx="8036">
                  <c:v>2.2205631732940598</c:v>
                </c:pt>
                <c:pt idx="8037">
                  <c:v>2.3033413887023899</c:v>
                </c:pt>
                <c:pt idx="8038">
                  <c:v>2.2839167118072501</c:v>
                </c:pt>
                <c:pt idx="8039">
                  <c:v>2.31546807289123</c:v>
                </c:pt>
                <c:pt idx="8040">
                  <c:v>2.25780820846557</c:v>
                </c:pt>
                <c:pt idx="8041">
                  <c:v>2.3227956295013401</c:v>
                </c:pt>
                <c:pt idx="8042">
                  <c:v>2.3903858661651598</c:v>
                </c:pt>
                <c:pt idx="8043">
                  <c:v>2.26225733757019</c:v>
                </c:pt>
                <c:pt idx="8044">
                  <c:v>2.2613747119903498</c:v>
                </c:pt>
                <c:pt idx="8045">
                  <c:v>2.27519178390502</c:v>
                </c:pt>
                <c:pt idx="8046">
                  <c:v>2.2203805446624698</c:v>
                </c:pt>
                <c:pt idx="8047">
                  <c:v>2.26050424575805</c:v>
                </c:pt>
                <c:pt idx="8048">
                  <c:v>2.1984348297119101</c:v>
                </c:pt>
                <c:pt idx="8049">
                  <c:v>2.2331612110137899</c:v>
                </c:pt>
                <c:pt idx="8050">
                  <c:v>2.2122406959533598</c:v>
                </c:pt>
                <c:pt idx="8051">
                  <c:v>2.1805062294006299</c:v>
                </c:pt>
                <c:pt idx="8052">
                  <c:v>2.1915354728698699</c:v>
                </c:pt>
                <c:pt idx="8053">
                  <c:v>2.2286002635955802</c:v>
                </c:pt>
                <c:pt idx="8054">
                  <c:v>2.2078797817230198</c:v>
                </c:pt>
                <c:pt idx="8055">
                  <c:v>2.2555053234100302</c:v>
                </c:pt>
                <c:pt idx="8056">
                  <c:v>2.1849193572997998</c:v>
                </c:pt>
                <c:pt idx="8057">
                  <c:v>2.17792415618896</c:v>
                </c:pt>
                <c:pt idx="8058">
                  <c:v>2.1430470943450901</c:v>
                </c:pt>
                <c:pt idx="8059">
                  <c:v>2.1935329437255802</c:v>
                </c:pt>
                <c:pt idx="8060">
                  <c:v>2.2129111289978001</c:v>
                </c:pt>
                <c:pt idx="8061">
                  <c:v>2.1694040298461901</c:v>
                </c:pt>
                <c:pt idx="8062">
                  <c:v>2.2062106132507302</c:v>
                </c:pt>
                <c:pt idx="8063">
                  <c:v>2.1745536327361998</c:v>
                </c:pt>
                <c:pt idx="8064">
                  <c:v>2.18389415740966</c:v>
                </c:pt>
                <c:pt idx="8065">
                  <c:v>2.2309861183166499</c:v>
                </c:pt>
                <c:pt idx="8066">
                  <c:v>2.1891589164733798</c:v>
                </c:pt>
                <c:pt idx="8067">
                  <c:v>2.14894676208496</c:v>
                </c:pt>
                <c:pt idx="8068">
                  <c:v>2.1689698696136399</c:v>
                </c:pt>
                <c:pt idx="8069">
                  <c:v>2.1438660621643</c:v>
                </c:pt>
                <c:pt idx="8070">
                  <c:v>2.1536328792571999</c:v>
                </c:pt>
                <c:pt idx="8071">
                  <c:v>2.2034959793090798</c:v>
                </c:pt>
                <c:pt idx="8072">
                  <c:v>2.1269061565399099</c:v>
                </c:pt>
                <c:pt idx="8073">
                  <c:v>2.2138929367065399</c:v>
                </c:pt>
                <c:pt idx="8074">
                  <c:v>2.2067172527313201</c:v>
                </c:pt>
                <c:pt idx="8075">
                  <c:v>2.2106645107269198</c:v>
                </c:pt>
                <c:pt idx="8076">
                  <c:v>2.21690368652343</c:v>
                </c:pt>
                <c:pt idx="8077">
                  <c:v>2.2444384098052899</c:v>
                </c:pt>
                <c:pt idx="8078">
                  <c:v>2.2800385951995801</c:v>
                </c:pt>
                <c:pt idx="8079">
                  <c:v>2.24244904518127</c:v>
                </c:pt>
                <c:pt idx="8080">
                  <c:v>2.1965296268463099</c:v>
                </c:pt>
                <c:pt idx="8081">
                  <c:v>2.18900322914123</c:v>
                </c:pt>
                <c:pt idx="8082">
                  <c:v>2.1947999000549299</c:v>
                </c:pt>
                <c:pt idx="8083">
                  <c:v>2.2224361896514799</c:v>
                </c:pt>
                <c:pt idx="8084">
                  <c:v>2.27485918998718</c:v>
                </c:pt>
                <c:pt idx="8085">
                  <c:v>2.25318050384521</c:v>
                </c:pt>
                <c:pt idx="8086">
                  <c:v>2.18711137771606</c:v>
                </c:pt>
                <c:pt idx="8087">
                  <c:v>2.1522028446197501</c:v>
                </c:pt>
                <c:pt idx="8088">
                  <c:v>2.1667633056640598</c:v>
                </c:pt>
                <c:pt idx="8089">
                  <c:v>2.2305302619934002</c:v>
                </c:pt>
                <c:pt idx="8090">
                  <c:v>2.2405414581298801</c:v>
                </c:pt>
                <c:pt idx="8091">
                  <c:v>2.1676454544067298</c:v>
                </c:pt>
                <c:pt idx="8092">
                  <c:v>2.20850276947021</c:v>
                </c:pt>
                <c:pt idx="8093">
                  <c:v>2.2316920757293701</c:v>
                </c:pt>
                <c:pt idx="8094">
                  <c:v>2.2332768440246502</c:v>
                </c:pt>
                <c:pt idx="8095">
                  <c:v>2.20923471450805</c:v>
                </c:pt>
                <c:pt idx="8096">
                  <c:v>2.19889187812805</c:v>
                </c:pt>
                <c:pt idx="8097">
                  <c:v>2.1995463371276802</c:v>
                </c:pt>
                <c:pt idx="8098">
                  <c:v>2.3383932113647399</c:v>
                </c:pt>
                <c:pt idx="8099">
                  <c:v>2.2540907859802202</c:v>
                </c:pt>
                <c:pt idx="8100">
                  <c:v>2.2712163925170898</c:v>
                </c:pt>
                <c:pt idx="8101">
                  <c:v>2.2399775981903001</c:v>
                </c:pt>
                <c:pt idx="8102">
                  <c:v>2.28295445442199</c:v>
                </c:pt>
                <c:pt idx="8103">
                  <c:v>2.1888980865478498</c:v>
                </c:pt>
                <c:pt idx="8104">
                  <c:v>2.1732790470123202</c:v>
                </c:pt>
                <c:pt idx="8105">
                  <c:v>2.2477118968963601</c:v>
                </c:pt>
                <c:pt idx="8106">
                  <c:v>2.2509453296661301</c:v>
                </c:pt>
                <c:pt idx="8107">
                  <c:v>2.17088627815246</c:v>
                </c:pt>
                <c:pt idx="8108">
                  <c:v>2.2510178089141801</c:v>
                </c:pt>
                <c:pt idx="8109">
                  <c:v>2.1902692317962602</c:v>
                </c:pt>
                <c:pt idx="8110">
                  <c:v>2.2965896129608101</c:v>
                </c:pt>
                <c:pt idx="8111">
                  <c:v>2.2249410152435298</c:v>
                </c:pt>
                <c:pt idx="8112">
                  <c:v>2.20439481735229</c:v>
                </c:pt>
                <c:pt idx="8113">
                  <c:v>2.1878426074981601</c:v>
                </c:pt>
                <c:pt idx="8114">
                  <c:v>2.1723239421844398</c:v>
                </c:pt>
                <c:pt idx="8115">
                  <c:v>2.1962070465087802</c:v>
                </c:pt>
                <c:pt idx="8116">
                  <c:v>2.2060117721557599</c:v>
                </c:pt>
                <c:pt idx="8117">
                  <c:v>2.2141523361206001</c:v>
                </c:pt>
                <c:pt idx="8118">
                  <c:v>2.2581655979156401</c:v>
                </c:pt>
                <c:pt idx="8119">
                  <c:v>2.24679231643676</c:v>
                </c:pt>
                <c:pt idx="8120">
                  <c:v>2.2640359401702801</c:v>
                </c:pt>
                <c:pt idx="8121">
                  <c:v>2.2516195774078298</c:v>
                </c:pt>
                <c:pt idx="8122">
                  <c:v>2.14712142944335</c:v>
                </c:pt>
                <c:pt idx="8123">
                  <c:v>2.1707406044006299</c:v>
                </c:pt>
                <c:pt idx="8124">
                  <c:v>2.2310914993286102</c:v>
                </c:pt>
                <c:pt idx="8125">
                  <c:v>2.2512679100036599</c:v>
                </c:pt>
                <c:pt idx="8126">
                  <c:v>2.21741366386413</c:v>
                </c:pt>
                <c:pt idx="8127">
                  <c:v>2.2269434928893999</c:v>
                </c:pt>
                <c:pt idx="8128">
                  <c:v>2.2258937358856201</c:v>
                </c:pt>
                <c:pt idx="8129">
                  <c:v>2.1645410060882502</c:v>
                </c:pt>
                <c:pt idx="8130">
                  <c:v>2.2630426883697501</c:v>
                </c:pt>
                <c:pt idx="8131">
                  <c:v>2.2399039268493599</c:v>
                </c:pt>
                <c:pt idx="8132">
                  <c:v>2.1967694759368799</c:v>
                </c:pt>
                <c:pt idx="8133">
                  <c:v>2.2251925468444802</c:v>
                </c:pt>
                <c:pt idx="8134">
                  <c:v>2.1784613132476802</c:v>
                </c:pt>
                <c:pt idx="8135">
                  <c:v>2.21671342849731</c:v>
                </c:pt>
                <c:pt idx="8136">
                  <c:v>2.1718251705169598</c:v>
                </c:pt>
                <c:pt idx="8137">
                  <c:v>2.2583525180816602</c:v>
                </c:pt>
                <c:pt idx="8138">
                  <c:v>2.2330129146575901</c:v>
                </c:pt>
                <c:pt idx="8139">
                  <c:v>2.2372336387634202</c:v>
                </c:pt>
                <c:pt idx="8140">
                  <c:v>2.3182840347289999</c:v>
                </c:pt>
                <c:pt idx="8141">
                  <c:v>2.2560966014861998</c:v>
                </c:pt>
                <c:pt idx="8142">
                  <c:v>2.2079503536224299</c:v>
                </c:pt>
                <c:pt idx="8143">
                  <c:v>2.2413339614868102</c:v>
                </c:pt>
                <c:pt idx="8144">
                  <c:v>2.2491669654846098</c:v>
                </c:pt>
                <c:pt idx="8145">
                  <c:v>2.23462510108947</c:v>
                </c:pt>
                <c:pt idx="8146">
                  <c:v>2.2394387722015301</c:v>
                </c:pt>
                <c:pt idx="8147">
                  <c:v>2.18829941749572</c:v>
                </c:pt>
                <c:pt idx="8148">
                  <c:v>2.17504382133483</c:v>
                </c:pt>
                <c:pt idx="8149">
                  <c:v>2.2174732685089098</c:v>
                </c:pt>
                <c:pt idx="8150">
                  <c:v>2.2233238220214799</c:v>
                </c:pt>
                <c:pt idx="8151">
                  <c:v>2.1890797615051198</c:v>
                </c:pt>
                <c:pt idx="8152">
                  <c:v>2.1933147907257</c:v>
                </c:pt>
                <c:pt idx="8153">
                  <c:v>2.1802802085876398</c:v>
                </c:pt>
                <c:pt idx="8154">
                  <c:v>2.3342685699462802</c:v>
                </c:pt>
                <c:pt idx="8155">
                  <c:v>2.2098438739776598</c:v>
                </c:pt>
                <c:pt idx="8156">
                  <c:v>2.21765685081481</c:v>
                </c:pt>
                <c:pt idx="8157">
                  <c:v>2.2783403396606401</c:v>
                </c:pt>
                <c:pt idx="8158">
                  <c:v>2.3313393592834402</c:v>
                </c:pt>
                <c:pt idx="8159">
                  <c:v>2.2047338485717698</c:v>
                </c:pt>
                <c:pt idx="8160">
                  <c:v>2.2477741241454998</c:v>
                </c:pt>
                <c:pt idx="8161">
                  <c:v>2.25137090682983</c:v>
                </c:pt>
                <c:pt idx="8162">
                  <c:v>2.2869801521301198</c:v>
                </c:pt>
                <c:pt idx="8163">
                  <c:v>2.32864212989807</c:v>
                </c:pt>
                <c:pt idx="8164">
                  <c:v>2.2239382266998202</c:v>
                </c:pt>
                <c:pt idx="8165">
                  <c:v>2.2404935359954798</c:v>
                </c:pt>
                <c:pt idx="8166">
                  <c:v>2.2386991977691602</c:v>
                </c:pt>
                <c:pt idx="8167">
                  <c:v>2.1849677562713601</c:v>
                </c:pt>
                <c:pt idx="8168">
                  <c:v>2.2177369594573899</c:v>
                </c:pt>
                <c:pt idx="8169">
                  <c:v>2.2703697681427002</c:v>
                </c:pt>
                <c:pt idx="8170">
                  <c:v>2.3256049156188898</c:v>
                </c:pt>
                <c:pt idx="8171">
                  <c:v>2.2893714904785099</c:v>
                </c:pt>
                <c:pt idx="8172">
                  <c:v>2.3514912128448402</c:v>
                </c:pt>
                <c:pt idx="8173">
                  <c:v>2.38917016983032</c:v>
                </c:pt>
                <c:pt idx="8174">
                  <c:v>2.3797111511230402</c:v>
                </c:pt>
                <c:pt idx="8175">
                  <c:v>2.3385608196258501</c:v>
                </c:pt>
                <c:pt idx="8176">
                  <c:v>2.3061900138854901</c:v>
                </c:pt>
                <c:pt idx="8177">
                  <c:v>2.35393810272216</c:v>
                </c:pt>
                <c:pt idx="8178">
                  <c:v>2.30041456222534</c:v>
                </c:pt>
                <c:pt idx="8179">
                  <c:v>2.3045237064361501</c:v>
                </c:pt>
                <c:pt idx="8180">
                  <c:v>2.31639432907104</c:v>
                </c:pt>
                <c:pt idx="8181">
                  <c:v>2.3790690898895201</c:v>
                </c:pt>
                <c:pt idx="8182">
                  <c:v>2.3595664501190101</c:v>
                </c:pt>
                <c:pt idx="8183">
                  <c:v>2.28624320030212</c:v>
                </c:pt>
                <c:pt idx="8184">
                  <c:v>2.25610899925231</c:v>
                </c:pt>
                <c:pt idx="8185">
                  <c:v>2.3300185203552202</c:v>
                </c:pt>
                <c:pt idx="8186">
                  <c:v>2.30387878417968</c:v>
                </c:pt>
                <c:pt idx="8187">
                  <c:v>2.2502865791320801</c:v>
                </c:pt>
                <c:pt idx="8188">
                  <c:v>2.2395479679107599</c:v>
                </c:pt>
                <c:pt idx="8189">
                  <c:v>2.2339603900909402</c:v>
                </c:pt>
                <c:pt idx="8190">
                  <c:v>2.2804675102233798</c:v>
                </c:pt>
                <c:pt idx="8191">
                  <c:v>2.2820377349853498</c:v>
                </c:pt>
                <c:pt idx="8192">
                  <c:v>2.27536821365356</c:v>
                </c:pt>
                <c:pt idx="8193">
                  <c:v>2.2909083366393999</c:v>
                </c:pt>
                <c:pt idx="8194">
                  <c:v>2.3233177661895699</c:v>
                </c:pt>
                <c:pt idx="8195">
                  <c:v>2.3250927925109801</c:v>
                </c:pt>
                <c:pt idx="8196">
                  <c:v>2.3307752609252899</c:v>
                </c:pt>
                <c:pt idx="8197">
                  <c:v>2.3026776313781698</c:v>
                </c:pt>
                <c:pt idx="8198">
                  <c:v>2.37771391868591</c:v>
                </c:pt>
                <c:pt idx="8199">
                  <c:v>2.3408348560333199</c:v>
                </c:pt>
                <c:pt idx="8200">
                  <c:v>2.3379240036010698</c:v>
                </c:pt>
                <c:pt idx="8201">
                  <c:v>2.3683512210845898</c:v>
                </c:pt>
                <c:pt idx="8202">
                  <c:v>2.2911009788513099</c:v>
                </c:pt>
                <c:pt idx="8203">
                  <c:v>2.2617006301879798</c:v>
                </c:pt>
                <c:pt idx="8204">
                  <c:v>2.3466482162475502</c:v>
                </c:pt>
                <c:pt idx="8205">
                  <c:v>2.3683266639709402</c:v>
                </c:pt>
                <c:pt idx="8206">
                  <c:v>2.2742474079132</c:v>
                </c:pt>
                <c:pt idx="8207">
                  <c:v>2.2641353607177699</c:v>
                </c:pt>
                <c:pt idx="8208">
                  <c:v>2.2726633548736501</c:v>
                </c:pt>
                <c:pt idx="8209">
                  <c:v>2.2688865661621</c:v>
                </c:pt>
                <c:pt idx="8210">
                  <c:v>2.2013072967529199</c:v>
                </c:pt>
                <c:pt idx="8211">
                  <c:v>2.15937280654907</c:v>
                </c:pt>
                <c:pt idx="8212">
                  <c:v>2.1399953365325901</c:v>
                </c:pt>
                <c:pt idx="8213">
                  <c:v>2.2109286785125701</c:v>
                </c:pt>
                <c:pt idx="8214">
                  <c:v>2.2983872890472399</c:v>
                </c:pt>
                <c:pt idx="8215">
                  <c:v>2.2539403438568102</c:v>
                </c:pt>
                <c:pt idx="8216">
                  <c:v>2.2574100494384699</c:v>
                </c:pt>
                <c:pt idx="8217">
                  <c:v>2.29693150520324</c:v>
                </c:pt>
                <c:pt idx="8218">
                  <c:v>2.2999668121337802</c:v>
                </c:pt>
                <c:pt idx="8219">
                  <c:v>2.2512688636779701</c:v>
                </c:pt>
                <c:pt idx="8220">
                  <c:v>2.28406381607055</c:v>
                </c:pt>
                <c:pt idx="8221">
                  <c:v>2.3086917400360099</c:v>
                </c:pt>
                <c:pt idx="8222">
                  <c:v>2.2987887859344398</c:v>
                </c:pt>
                <c:pt idx="8223">
                  <c:v>2.2786808013915998</c:v>
                </c:pt>
                <c:pt idx="8224">
                  <c:v>2.3327291011810298</c:v>
                </c:pt>
                <c:pt idx="8225">
                  <c:v>2.4205248355865399</c:v>
                </c:pt>
                <c:pt idx="8226">
                  <c:v>2.3932588100433301</c:v>
                </c:pt>
                <c:pt idx="8227">
                  <c:v>2.3159866333007799</c:v>
                </c:pt>
                <c:pt idx="8228">
                  <c:v>2.3152372837066602</c:v>
                </c:pt>
                <c:pt idx="8229">
                  <c:v>2.2442770004272399</c:v>
                </c:pt>
                <c:pt idx="8230">
                  <c:v>2.2833213806152299</c:v>
                </c:pt>
                <c:pt idx="8231">
                  <c:v>2.2531418800353999</c:v>
                </c:pt>
                <c:pt idx="8232">
                  <c:v>2.2800371646881099</c:v>
                </c:pt>
                <c:pt idx="8233">
                  <c:v>2.32195949554443</c:v>
                </c:pt>
                <c:pt idx="8234">
                  <c:v>2.22392582893371</c:v>
                </c:pt>
                <c:pt idx="8235">
                  <c:v>2.3067150115966699</c:v>
                </c:pt>
                <c:pt idx="8236">
                  <c:v>2.1729552745818999</c:v>
                </c:pt>
                <c:pt idx="8237">
                  <c:v>2.17017173767089</c:v>
                </c:pt>
                <c:pt idx="8238">
                  <c:v>2.22967505455017</c:v>
                </c:pt>
                <c:pt idx="8239">
                  <c:v>2.3197026252746502</c:v>
                </c:pt>
                <c:pt idx="8240">
                  <c:v>2.2553107738494802</c:v>
                </c:pt>
                <c:pt idx="8241">
                  <c:v>2.2206015586853001</c:v>
                </c:pt>
                <c:pt idx="8242">
                  <c:v>2.2619388103485099</c:v>
                </c:pt>
                <c:pt idx="8243">
                  <c:v>2.3242812156677202</c:v>
                </c:pt>
                <c:pt idx="8244">
                  <c:v>2.2053055763244598</c:v>
                </c:pt>
                <c:pt idx="8245">
                  <c:v>2.3097770214080802</c:v>
                </c:pt>
                <c:pt idx="8246">
                  <c:v>2.3313906192779501</c:v>
                </c:pt>
                <c:pt idx="8247">
                  <c:v>2.29695391654968</c:v>
                </c:pt>
                <c:pt idx="8248">
                  <c:v>2.2362141609191801</c:v>
                </c:pt>
                <c:pt idx="8249">
                  <c:v>2.30759453773498</c:v>
                </c:pt>
                <c:pt idx="8250">
                  <c:v>2.2538163661956698</c:v>
                </c:pt>
                <c:pt idx="8251">
                  <c:v>2.2667074203491202</c:v>
                </c:pt>
                <c:pt idx="8252">
                  <c:v>2.2741594314575102</c:v>
                </c:pt>
                <c:pt idx="8253">
                  <c:v>2.24649953842163</c:v>
                </c:pt>
                <c:pt idx="8254">
                  <c:v>2.3138546943664502</c:v>
                </c:pt>
                <c:pt idx="8255">
                  <c:v>2.3266341686248699</c:v>
                </c:pt>
                <c:pt idx="8256">
                  <c:v>2.3420984745025599</c:v>
                </c:pt>
                <c:pt idx="8257">
                  <c:v>2.29676985740661</c:v>
                </c:pt>
                <c:pt idx="8258">
                  <c:v>2.29970049858093</c:v>
                </c:pt>
                <c:pt idx="8259">
                  <c:v>2.24962210655212</c:v>
                </c:pt>
                <c:pt idx="8260">
                  <c:v>2.2353708744049001</c:v>
                </c:pt>
                <c:pt idx="8261">
                  <c:v>2.25824642181396</c:v>
                </c:pt>
                <c:pt idx="8262">
                  <c:v>2.3259911537170401</c:v>
                </c:pt>
                <c:pt idx="8263">
                  <c:v>2.3419995307922301</c:v>
                </c:pt>
                <c:pt idx="8264">
                  <c:v>2.3356761932372998</c:v>
                </c:pt>
                <c:pt idx="8265">
                  <c:v>2.2364654541015598</c:v>
                </c:pt>
                <c:pt idx="8266">
                  <c:v>2.2496969699859601</c:v>
                </c:pt>
                <c:pt idx="8267">
                  <c:v>2.23957347869873</c:v>
                </c:pt>
                <c:pt idx="8268">
                  <c:v>2.2285101413726802</c:v>
                </c:pt>
                <c:pt idx="8269">
                  <c:v>2.1887722015380802</c:v>
                </c:pt>
                <c:pt idx="8270">
                  <c:v>2.2384352684020898</c:v>
                </c:pt>
                <c:pt idx="8271">
                  <c:v>2.2824003696441602</c:v>
                </c:pt>
                <c:pt idx="8272">
                  <c:v>2.2653415203094398</c:v>
                </c:pt>
                <c:pt idx="8273">
                  <c:v>2.2567861080169598</c:v>
                </c:pt>
                <c:pt idx="8274">
                  <c:v>2.2402253150939901</c:v>
                </c:pt>
                <c:pt idx="8275">
                  <c:v>2.1841504573821999</c:v>
                </c:pt>
                <c:pt idx="8276">
                  <c:v>2.1925580501556299</c:v>
                </c:pt>
                <c:pt idx="8277">
                  <c:v>2.1765244007110498</c:v>
                </c:pt>
                <c:pt idx="8278">
                  <c:v>2.2405018806457502</c:v>
                </c:pt>
                <c:pt idx="8279">
                  <c:v>2.42616510391235</c:v>
                </c:pt>
                <c:pt idx="8280">
                  <c:v>2.2915945053100502</c:v>
                </c:pt>
                <c:pt idx="8281">
                  <c:v>2.45785164833068</c:v>
                </c:pt>
                <c:pt idx="8282">
                  <c:v>2.3354406356811501</c:v>
                </c:pt>
                <c:pt idx="8283">
                  <c:v>2.29063391685485</c:v>
                </c:pt>
                <c:pt idx="8284">
                  <c:v>2.3270618915557799</c:v>
                </c:pt>
                <c:pt idx="8285">
                  <c:v>2.3388588428497301</c:v>
                </c:pt>
                <c:pt idx="8286">
                  <c:v>2.2775239944457999</c:v>
                </c:pt>
                <c:pt idx="8287">
                  <c:v>2.2730135917663499</c:v>
                </c:pt>
                <c:pt idx="8288">
                  <c:v>2.2329907417297301</c:v>
                </c:pt>
                <c:pt idx="8289">
                  <c:v>2.2076883316039999</c:v>
                </c:pt>
                <c:pt idx="8290">
                  <c:v>2.2222821712493799</c:v>
                </c:pt>
                <c:pt idx="8291">
                  <c:v>2.24440598487854</c:v>
                </c:pt>
                <c:pt idx="8292">
                  <c:v>2.24429106712341</c:v>
                </c:pt>
                <c:pt idx="8293">
                  <c:v>2.2690405845642001</c:v>
                </c:pt>
                <c:pt idx="8294">
                  <c:v>2.25989413261413</c:v>
                </c:pt>
                <c:pt idx="8295">
                  <c:v>2.2264757156371999</c:v>
                </c:pt>
                <c:pt idx="8296">
                  <c:v>2.20784163475036</c:v>
                </c:pt>
                <c:pt idx="8297">
                  <c:v>2.19983506202697</c:v>
                </c:pt>
                <c:pt idx="8298">
                  <c:v>2.2310156822204501</c:v>
                </c:pt>
                <c:pt idx="8299">
                  <c:v>2.1959559917449898</c:v>
                </c:pt>
                <c:pt idx="8300">
                  <c:v>2.20213294029235</c:v>
                </c:pt>
                <c:pt idx="8301">
                  <c:v>2.2293891906738201</c:v>
                </c:pt>
                <c:pt idx="8302">
                  <c:v>2.2021238803863499</c:v>
                </c:pt>
                <c:pt idx="8303">
                  <c:v>2.2745902538299498</c:v>
                </c:pt>
                <c:pt idx="8304">
                  <c:v>2.29573321342468</c:v>
                </c:pt>
                <c:pt idx="8305">
                  <c:v>2.2838826179504301</c:v>
                </c:pt>
                <c:pt idx="8306">
                  <c:v>2.2326464653015101</c:v>
                </c:pt>
                <c:pt idx="8307">
                  <c:v>2.1974735260009699</c:v>
                </c:pt>
                <c:pt idx="8308">
                  <c:v>2.3251206874847399</c:v>
                </c:pt>
                <c:pt idx="8309">
                  <c:v>2.2293860912322998</c:v>
                </c:pt>
                <c:pt idx="8310">
                  <c:v>2.2383840084075901</c:v>
                </c:pt>
                <c:pt idx="8311">
                  <c:v>2.23070836067199</c:v>
                </c:pt>
                <c:pt idx="8312">
                  <c:v>2.2075154781341499</c:v>
                </c:pt>
                <c:pt idx="8313">
                  <c:v>2.3196263313293399</c:v>
                </c:pt>
                <c:pt idx="8314">
                  <c:v>2.2521054744720401</c:v>
                </c:pt>
                <c:pt idx="8315">
                  <c:v>2.2721693515777499</c:v>
                </c:pt>
                <c:pt idx="8316">
                  <c:v>2.20068287849426</c:v>
                </c:pt>
                <c:pt idx="8317">
                  <c:v>2.1439499855041499</c:v>
                </c:pt>
                <c:pt idx="8318">
                  <c:v>2.1885573863983101</c:v>
                </c:pt>
                <c:pt idx="8319">
                  <c:v>2.2091813087463299</c:v>
                </c:pt>
                <c:pt idx="8320">
                  <c:v>2.3230614662170401</c:v>
                </c:pt>
                <c:pt idx="8321">
                  <c:v>2.2630560398101802</c:v>
                </c:pt>
                <c:pt idx="8322">
                  <c:v>2.3148407936096098</c:v>
                </c:pt>
                <c:pt idx="8323">
                  <c:v>2.2376275062561</c:v>
                </c:pt>
                <c:pt idx="8324">
                  <c:v>2.2863903045654199</c:v>
                </c:pt>
                <c:pt idx="8325">
                  <c:v>2.2217025756835902</c:v>
                </c:pt>
                <c:pt idx="8326">
                  <c:v>2.2100660800933798</c:v>
                </c:pt>
                <c:pt idx="8327">
                  <c:v>2.26023173332214</c:v>
                </c:pt>
                <c:pt idx="8328">
                  <c:v>2.2807202339172301</c:v>
                </c:pt>
                <c:pt idx="8329">
                  <c:v>2.31313705444335</c:v>
                </c:pt>
                <c:pt idx="8330">
                  <c:v>2.2944927215576101</c:v>
                </c:pt>
                <c:pt idx="8331">
                  <c:v>2.2796819210052401</c:v>
                </c:pt>
                <c:pt idx="8332">
                  <c:v>2.21635770797729</c:v>
                </c:pt>
                <c:pt idx="8333">
                  <c:v>2.2869808673858598</c:v>
                </c:pt>
                <c:pt idx="8334">
                  <c:v>2.2041501998901301</c:v>
                </c:pt>
                <c:pt idx="8335">
                  <c:v>2.22688889503479</c:v>
                </c:pt>
                <c:pt idx="8336">
                  <c:v>2.2643775939941402</c:v>
                </c:pt>
                <c:pt idx="8337">
                  <c:v>2.29662013053894</c:v>
                </c:pt>
                <c:pt idx="8338">
                  <c:v>2.2336282730102499</c:v>
                </c:pt>
                <c:pt idx="8339">
                  <c:v>2.1314103603363002</c:v>
                </c:pt>
                <c:pt idx="8340">
                  <c:v>2.1481866836547798</c:v>
                </c:pt>
                <c:pt idx="8341">
                  <c:v>2.1851825714111301</c:v>
                </c:pt>
                <c:pt idx="8342">
                  <c:v>2.2427129745483398</c:v>
                </c:pt>
                <c:pt idx="8343">
                  <c:v>2.25639724731445</c:v>
                </c:pt>
                <c:pt idx="8344">
                  <c:v>2.2072758674621502</c:v>
                </c:pt>
                <c:pt idx="8345">
                  <c:v>2.1553332805633501</c:v>
                </c:pt>
                <c:pt idx="8346">
                  <c:v>2.16138267517089</c:v>
                </c:pt>
                <c:pt idx="8347">
                  <c:v>2.19903111457824</c:v>
                </c:pt>
                <c:pt idx="8348">
                  <c:v>2.1978797912597599</c:v>
                </c:pt>
                <c:pt idx="8349">
                  <c:v>2.30191850662231</c:v>
                </c:pt>
                <c:pt idx="8350">
                  <c:v>2.2832119464874201</c:v>
                </c:pt>
                <c:pt idx="8351">
                  <c:v>2.2907354831695499</c:v>
                </c:pt>
                <c:pt idx="8352">
                  <c:v>2.2485470771789502</c:v>
                </c:pt>
                <c:pt idx="8353">
                  <c:v>2.2150340080261199</c:v>
                </c:pt>
                <c:pt idx="8354">
                  <c:v>2.22337341308593</c:v>
                </c:pt>
                <c:pt idx="8355">
                  <c:v>2.2074165344238201</c:v>
                </c:pt>
                <c:pt idx="8356">
                  <c:v>2.1837911605834899</c:v>
                </c:pt>
                <c:pt idx="8357">
                  <c:v>2.1979341506957999</c:v>
                </c:pt>
                <c:pt idx="8358">
                  <c:v>2.1767270565032901</c:v>
                </c:pt>
                <c:pt idx="8359">
                  <c:v>2.2540407180786102</c:v>
                </c:pt>
                <c:pt idx="8360">
                  <c:v>2.34569835662841</c:v>
                </c:pt>
                <c:pt idx="8361">
                  <c:v>2.3758072853088299</c:v>
                </c:pt>
                <c:pt idx="8362">
                  <c:v>2.11581063270568</c:v>
                </c:pt>
                <c:pt idx="8363">
                  <c:v>2.1857562065124498</c:v>
                </c:pt>
                <c:pt idx="8364">
                  <c:v>2.1022028923034601</c:v>
                </c:pt>
                <c:pt idx="8365">
                  <c:v>2.11604881286621</c:v>
                </c:pt>
                <c:pt idx="8366">
                  <c:v>2.1397833824157702</c:v>
                </c:pt>
                <c:pt idx="8367">
                  <c:v>2.1639635562896702</c:v>
                </c:pt>
                <c:pt idx="8368">
                  <c:v>2.2149462699890101</c:v>
                </c:pt>
                <c:pt idx="8369">
                  <c:v>2.1819787025451598</c:v>
                </c:pt>
                <c:pt idx="8370">
                  <c:v>2.1685528755187899</c:v>
                </c:pt>
                <c:pt idx="8371">
                  <c:v>2.1996464729309002</c:v>
                </c:pt>
                <c:pt idx="8372">
                  <c:v>2.3450136184692298</c:v>
                </c:pt>
                <c:pt idx="8373">
                  <c:v>2.46288537979125</c:v>
                </c:pt>
                <c:pt idx="8374">
                  <c:v>2.3289501667022701</c:v>
                </c:pt>
                <c:pt idx="8375">
                  <c:v>2.3140487670898402</c:v>
                </c:pt>
                <c:pt idx="8376">
                  <c:v>2.3260760307311998</c:v>
                </c:pt>
                <c:pt idx="8377">
                  <c:v>2.34685158729553</c:v>
                </c:pt>
                <c:pt idx="8378">
                  <c:v>2.2746002674102699</c:v>
                </c:pt>
                <c:pt idx="8379">
                  <c:v>2.2371537685394198</c:v>
                </c:pt>
                <c:pt idx="8380">
                  <c:v>2.2105040550231898</c:v>
                </c:pt>
                <c:pt idx="8381">
                  <c:v>2.2925887107849099</c:v>
                </c:pt>
                <c:pt idx="8382">
                  <c:v>2.2710165977478001</c:v>
                </c:pt>
                <c:pt idx="8383">
                  <c:v>2.2887046337127601</c:v>
                </c:pt>
                <c:pt idx="8384">
                  <c:v>2.3844413757324201</c:v>
                </c:pt>
                <c:pt idx="8385">
                  <c:v>2.2633795738220202</c:v>
                </c:pt>
                <c:pt idx="8386">
                  <c:v>2.3153226375579798</c:v>
                </c:pt>
                <c:pt idx="8387">
                  <c:v>2.2768425941467201</c:v>
                </c:pt>
                <c:pt idx="8388">
                  <c:v>2.2234644889831499</c:v>
                </c:pt>
                <c:pt idx="8389">
                  <c:v>2.2103288173675502</c:v>
                </c:pt>
                <c:pt idx="8390">
                  <c:v>2.2873580455779998</c:v>
                </c:pt>
                <c:pt idx="8391">
                  <c:v>2.2433497905731201</c:v>
                </c:pt>
                <c:pt idx="8392">
                  <c:v>2.2744255065917902</c:v>
                </c:pt>
                <c:pt idx="8393">
                  <c:v>2.2007870674133301</c:v>
                </c:pt>
                <c:pt idx="8394">
                  <c:v>2.19306015968322</c:v>
                </c:pt>
                <c:pt idx="8395">
                  <c:v>2.2556416988372798</c:v>
                </c:pt>
                <c:pt idx="8396">
                  <c:v>2.1982042789459202</c:v>
                </c:pt>
                <c:pt idx="8397">
                  <c:v>2.2556235790252601</c:v>
                </c:pt>
                <c:pt idx="8398">
                  <c:v>2.2428829669952299</c:v>
                </c:pt>
                <c:pt idx="8399">
                  <c:v>2.2695405483245801</c:v>
                </c:pt>
                <c:pt idx="8400">
                  <c:v>2.2445099353790199</c:v>
                </c:pt>
                <c:pt idx="8401">
                  <c:v>2.28130030632019</c:v>
                </c:pt>
                <c:pt idx="8402">
                  <c:v>2.18404865264892</c:v>
                </c:pt>
                <c:pt idx="8403">
                  <c:v>2.18051981925964</c:v>
                </c:pt>
                <c:pt idx="8404">
                  <c:v>2.28572273254394</c:v>
                </c:pt>
                <c:pt idx="8405">
                  <c:v>2.2932472229003902</c:v>
                </c:pt>
                <c:pt idx="8406">
                  <c:v>2.2471072673797599</c:v>
                </c:pt>
                <c:pt idx="8407">
                  <c:v>2.3103833198547301</c:v>
                </c:pt>
                <c:pt idx="8408">
                  <c:v>2.2288339138031001</c:v>
                </c:pt>
                <c:pt idx="8409">
                  <c:v>2.1698508262634202</c:v>
                </c:pt>
                <c:pt idx="8410">
                  <c:v>2.1453387737274099</c:v>
                </c:pt>
                <c:pt idx="8411">
                  <c:v>2.2016324996948198</c:v>
                </c:pt>
                <c:pt idx="8412">
                  <c:v>2.2638664245605402</c:v>
                </c:pt>
                <c:pt idx="8413">
                  <c:v>2.18767189979553</c:v>
                </c:pt>
                <c:pt idx="8414">
                  <c:v>2.1886205673217698</c:v>
                </c:pt>
                <c:pt idx="8415">
                  <c:v>2.2035152912139799</c:v>
                </c:pt>
                <c:pt idx="8416">
                  <c:v>2.18081378936767</c:v>
                </c:pt>
                <c:pt idx="8417">
                  <c:v>2.2054417133331299</c:v>
                </c:pt>
                <c:pt idx="8418">
                  <c:v>2.2368781566619802</c:v>
                </c:pt>
                <c:pt idx="8419">
                  <c:v>2.2351081371307302</c:v>
                </c:pt>
                <c:pt idx="8420">
                  <c:v>2.2491087913513099</c:v>
                </c:pt>
                <c:pt idx="8421">
                  <c:v>2.2340548038482599</c:v>
                </c:pt>
                <c:pt idx="8422">
                  <c:v>2.1593523025512602</c:v>
                </c:pt>
                <c:pt idx="8423">
                  <c:v>2.1946930885314901</c:v>
                </c:pt>
                <c:pt idx="8424">
                  <c:v>2.1855430603027299</c:v>
                </c:pt>
                <c:pt idx="8425">
                  <c:v>2.2009732723236</c:v>
                </c:pt>
                <c:pt idx="8426">
                  <c:v>2.1856238842010498</c:v>
                </c:pt>
                <c:pt idx="8427">
                  <c:v>2.1921472549438401</c:v>
                </c:pt>
                <c:pt idx="8428">
                  <c:v>2.2239613533020002</c:v>
                </c:pt>
                <c:pt idx="8429">
                  <c:v>2.24608302116394</c:v>
                </c:pt>
                <c:pt idx="8430">
                  <c:v>2.2090568542480402</c:v>
                </c:pt>
                <c:pt idx="8431">
                  <c:v>2.2443273067474299</c:v>
                </c:pt>
                <c:pt idx="8432">
                  <c:v>2.2326738834381099</c:v>
                </c:pt>
                <c:pt idx="8433">
                  <c:v>2.2652180194854701</c:v>
                </c:pt>
                <c:pt idx="8434">
                  <c:v>2.2173044681549001</c:v>
                </c:pt>
                <c:pt idx="8435">
                  <c:v>2.2319905757903999</c:v>
                </c:pt>
                <c:pt idx="8436">
                  <c:v>2.2963974475860498</c:v>
                </c:pt>
                <c:pt idx="8437">
                  <c:v>2.2826354503631499</c:v>
                </c:pt>
                <c:pt idx="8438">
                  <c:v>2.2465643882751398</c:v>
                </c:pt>
                <c:pt idx="8439">
                  <c:v>2.2641901969909601</c:v>
                </c:pt>
                <c:pt idx="8440">
                  <c:v>2.27329301834106</c:v>
                </c:pt>
                <c:pt idx="8441">
                  <c:v>2.1857612133026101</c:v>
                </c:pt>
                <c:pt idx="8442">
                  <c:v>2.1588559150695801</c:v>
                </c:pt>
                <c:pt idx="8443">
                  <c:v>2.18501377105712</c:v>
                </c:pt>
                <c:pt idx="8444">
                  <c:v>2.2086753845214799</c:v>
                </c:pt>
                <c:pt idx="8445">
                  <c:v>2.2226212024688698</c:v>
                </c:pt>
                <c:pt idx="8446">
                  <c:v>2.31289362907409</c:v>
                </c:pt>
                <c:pt idx="8447">
                  <c:v>2.2950730323791499</c:v>
                </c:pt>
                <c:pt idx="8448">
                  <c:v>2.3133683204650799</c:v>
                </c:pt>
                <c:pt idx="8449">
                  <c:v>2.1976642608642498</c:v>
                </c:pt>
                <c:pt idx="8450">
                  <c:v>2.2755157947540199</c:v>
                </c:pt>
                <c:pt idx="8451">
                  <c:v>2.2714512348175</c:v>
                </c:pt>
                <c:pt idx="8452">
                  <c:v>2.2159352302551198</c:v>
                </c:pt>
                <c:pt idx="8453">
                  <c:v>2.1798930168151802</c:v>
                </c:pt>
                <c:pt idx="8454">
                  <c:v>2.1529147624969398</c:v>
                </c:pt>
                <c:pt idx="8455">
                  <c:v>2.2117671966552699</c:v>
                </c:pt>
                <c:pt idx="8456">
                  <c:v>2.2363936901092498</c:v>
                </c:pt>
                <c:pt idx="8457">
                  <c:v>2.2389719486236501</c:v>
                </c:pt>
                <c:pt idx="8458">
                  <c:v>2.2166047096252401</c:v>
                </c:pt>
                <c:pt idx="8459">
                  <c:v>2.21251916885375</c:v>
                </c:pt>
                <c:pt idx="8460">
                  <c:v>2.1100034713745099</c:v>
                </c:pt>
                <c:pt idx="8461">
                  <c:v>2.2155375480651802</c:v>
                </c:pt>
                <c:pt idx="8462">
                  <c:v>2.2303550243377601</c:v>
                </c:pt>
                <c:pt idx="8463">
                  <c:v>2.25189781188964</c:v>
                </c:pt>
                <c:pt idx="8464">
                  <c:v>2.2562110424041699</c:v>
                </c:pt>
                <c:pt idx="8465">
                  <c:v>2.3096535205840998</c:v>
                </c:pt>
                <c:pt idx="8466">
                  <c:v>2.2552917003631499</c:v>
                </c:pt>
                <c:pt idx="8467">
                  <c:v>2.25466537475585</c:v>
                </c:pt>
                <c:pt idx="8468">
                  <c:v>2.2610702514648402</c:v>
                </c:pt>
                <c:pt idx="8469">
                  <c:v>2.1210234165191602</c:v>
                </c:pt>
                <c:pt idx="8470">
                  <c:v>2.1104860305786102</c:v>
                </c:pt>
                <c:pt idx="8471">
                  <c:v>2.1291933059692298</c:v>
                </c:pt>
                <c:pt idx="8472">
                  <c:v>2.1604344844818102</c:v>
                </c:pt>
                <c:pt idx="8473">
                  <c:v>2.1246848106384202</c:v>
                </c:pt>
                <c:pt idx="8474">
                  <c:v>2.1506829261779701</c:v>
                </c:pt>
                <c:pt idx="8475">
                  <c:v>2.1401958465576101</c:v>
                </c:pt>
                <c:pt idx="8476">
                  <c:v>2.1778502464294398</c:v>
                </c:pt>
                <c:pt idx="8477">
                  <c:v>2.1894495487213099</c:v>
                </c:pt>
                <c:pt idx="8478">
                  <c:v>2.2084326744079501</c:v>
                </c:pt>
                <c:pt idx="8479">
                  <c:v>2.15266585350036</c:v>
                </c:pt>
                <c:pt idx="8480">
                  <c:v>2.1925082206725999</c:v>
                </c:pt>
                <c:pt idx="8481">
                  <c:v>2.2484278678893999</c:v>
                </c:pt>
                <c:pt idx="8482">
                  <c:v>2.26307153701782</c:v>
                </c:pt>
                <c:pt idx="8483">
                  <c:v>2.1646728515625</c:v>
                </c:pt>
                <c:pt idx="8484">
                  <c:v>2.2486073970794598</c:v>
                </c:pt>
                <c:pt idx="8485">
                  <c:v>2.2468264102935702</c:v>
                </c:pt>
                <c:pt idx="8486">
                  <c:v>2.2935943603515598</c:v>
                </c:pt>
                <c:pt idx="8487">
                  <c:v>2.2850325107574401</c:v>
                </c:pt>
                <c:pt idx="8488">
                  <c:v>2.24648880958557</c:v>
                </c:pt>
                <c:pt idx="8489">
                  <c:v>2.2704429626464799</c:v>
                </c:pt>
                <c:pt idx="8490">
                  <c:v>2.2361524105071999</c:v>
                </c:pt>
                <c:pt idx="8491">
                  <c:v>2.3316702842712398</c:v>
                </c:pt>
                <c:pt idx="8492">
                  <c:v>2.3295493125915501</c:v>
                </c:pt>
                <c:pt idx="8493">
                  <c:v>2.33214855194091</c:v>
                </c:pt>
                <c:pt idx="8494">
                  <c:v>2.3096396923065101</c:v>
                </c:pt>
                <c:pt idx="8495">
                  <c:v>2.2899832725524898</c:v>
                </c:pt>
                <c:pt idx="8496">
                  <c:v>2.35175204277038</c:v>
                </c:pt>
                <c:pt idx="8497">
                  <c:v>2.3448355197906401</c:v>
                </c:pt>
                <c:pt idx="8498">
                  <c:v>2.3125021457672101</c:v>
                </c:pt>
                <c:pt idx="8499">
                  <c:v>2.3608434200286799</c:v>
                </c:pt>
                <c:pt idx="8500">
                  <c:v>2.3620917797088601</c:v>
                </c:pt>
                <c:pt idx="8501">
                  <c:v>2.286066532135</c:v>
                </c:pt>
                <c:pt idx="8502">
                  <c:v>2.2735838890075599</c:v>
                </c:pt>
                <c:pt idx="8503">
                  <c:v>2.2539916038513099</c:v>
                </c:pt>
                <c:pt idx="8504">
                  <c:v>2.2377340793609601</c:v>
                </c:pt>
                <c:pt idx="8505">
                  <c:v>2.2667167186736998</c:v>
                </c:pt>
                <c:pt idx="8506">
                  <c:v>2.3025026321411102</c:v>
                </c:pt>
                <c:pt idx="8507">
                  <c:v>2.28655529022216</c:v>
                </c:pt>
                <c:pt idx="8508">
                  <c:v>2.27618336677551</c:v>
                </c:pt>
                <c:pt idx="8509">
                  <c:v>2.3587887287139799</c:v>
                </c:pt>
                <c:pt idx="8510">
                  <c:v>2.3092467784881499</c:v>
                </c:pt>
                <c:pt idx="8511">
                  <c:v>2.29059505462646</c:v>
                </c:pt>
                <c:pt idx="8512">
                  <c:v>2.30959820747375</c:v>
                </c:pt>
                <c:pt idx="8513">
                  <c:v>2.3303656578063898</c:v>
                </c:pt>
                <c:pt idx="8514">
                  <c:v>2.28778624534606</c:v>
                </c:pt>
                <c:pt idx="8515">
                  <c:v>2.2694432735443102</c:v>
                </c:pt>
                <c:pt idx="8516">
                  <c:v>2.2536716461181601</c:v>
                </c:pt>
                <c:pt idx="8517">
                  <c:v>2.3047075271606401</c:v>
                </c:pt>
                <c:pt idx="8518">
                  <c:v>2.2860870361328098</c:v>
                </c:pt>
                <c:pt idx="8519">
                  <c:v>2.3252551555633501</c:v>
                </c:pt>
                <c:pt idx="8520">
                  <c:v>2.2113549709320002</c:v>
                </c:pt>
                <c:pt idx="8521">
                  <c:v>2.1794674396514799</c:v>
                </c:pt>
                <c:pt idx="8522">
                  <c:v>2.2337896823882999</c:v>
                </c:pt>
                <c:pt idx="8523">
                  <c:v>2.2945525646209699</c:v>
                </c:pt>
                <c:pt idx="8524">
                  <c:v>2.3636822700500399</c:v>
                </c:pt>
                <c:pt idx="8525">
                  <c:v>2.3117368221282901</c:v>
                </c:pt>
                <c:pt idx="8526">
                  <c:v>2.2950022220611501</c:v>
                </c:pt>
                <c:pt idx="8527">
                  <c:v>2.29642486572265</c:v>
                </c:pt>
                <c:pt idx="8528">
                  <c:v>2.3180396556854199</c:v>
                </c:pt>
                <c:pt idx="8529">
                  <c:v>2.2748317718505802</c:v>
                </c:pt>
                <c:pt idx="8530">
                  <c:v>2.2239470481872501</c:v>
                </c:pt>
                <c:pt idx="8531">
                  <c:v>2.21896171569824</c:v>
                </c:pt>
                <c:pt idx="8532">
                  <c:v>2.3619697093963601</c:v>
                </c:pt>
                <c:pt idx="8533">
                  <c:v>2.3810493946075399</c:v>
                </c:pt>
                <c:pt idx="8534">
                  <c:v>2.45657086372375</c:v>
                </c:pt>
                <c:pt idx="8535">
                  <c:v>2.4387691020965501</c:v>
                </c:pt>
                <c:pt idx="8536">
                  <c:v>2.3269188404083199</c:v>
                </c:pt>
                <c:pt idx="8537">
                  <c:v>2.3456065654754599</c:v>
                </c:pt>
                <c:pt idx="8538">
                  <c:v>2.3671371936797998</c:v>
                </c:pt>
                <c:pt idx="8539">
                  <c:v>2.4223642349243102</c:v>
                </c:pt>
                <c:pt idx="8540">
                  <c:v>2.3567101955413801</c:v>
                </c:pt>
                <c:pt idx="8541">
                  <c:v>2.4091434478759699</c:v>
                </c:pt>
                <c:pt idx="8542">
                  <c:v>2.3545174598693799</c:v>
                </c:pt>
                <c:pt idx="8543">
                  <c:v>2.3993105888366699</c:v>
                </c:pt>
                <c:pt idx="8544">
                  <c:v>2.3618869781494101</c:v>
                </c:pt>
                <c:pt idx="8545">
                  <c:v>2.2751104831695499</c:v>
                </c:pt>
                <c:pt idx="8546">
                  <c:v>2.2281196117401101</c:v>
                </c:pt>
                <c:pt idx="8547">
                  <c:v>2.2667284011840798</c:v>
                </c:pt>
                <c:pt idx="8548">
                  <c:v>2.34627985954284</c:v>
                </c:pt>
                <c:pt idx="8549">
                  <c:v>2.3456852436065598</c:v>
                </c:pt>
                <c:pt idx="8550">
                  <c:v>2.3490364551544101</c:v>
                </c:pt>
                <c:pt idx="8551">
                  <c:v>2.2808580398559499</c:v>
                </c:pt>
                <c:pt idx="8552">
                  <c:v>2.284024477005</c:v>
                </c:pt>
                <c:pt idx="8553">
                  <c:v>2.3324780464172301</c:v>
                </c:pt>
                <c:pt idx="8554">
                  <c:v>2.3277587890625</c:v>
                </c:pt>
                <c:pt idx="8555">
                  <c:v>2.4336154460906898</c:v>
                </c:pt>
                <c:pt idx="8556">
                  <c:v>2.4618008136749201</c:v>
                </c:pt>
                <c:pt idx="8557">
                  <c:v>2.4396917819976802</c:v>
                </c:pt>
                <c:pt idx="8558">
                  <c:v>2.45803618431091</c:v>
                </c:pt>
                <c:pt idx="8559">
                  <c:v>2.3473496437072701</c:v>
                </c:pt>
                <c:pt idx="8560">
                  <c:v>2.36368656158447</c:v>
                </c:pt>
                <c:pt idx="8561">
                  <c:v>2.3438241481781001</c:v>
                </c:pt>
                <c:pt idx="8562">
                  <c:v>2.3566405773162802</c:v>
                </c:pt>
                <c:pt idx="8563">
                  <c:v>2.3301734924316402</c:v>
                </c:pt>
                <c:pt idx="8564">
                  <c:v>2.4559533596038801</c:v>
                </c:pt>
                <c:pt idx="8565">
                  <c:v>2.4746139049529998</c:v>
                </c:pt>
                <c:pt idx="8566">
                  <c:v>2.4268817901611301</c:v>
                </c:pt>
                <c:pt idx="8567">
                  <c:v>2.40157890319824</c:v>
                </c:pt>
                <c:pt idx="8568">
                  <c:v>2.3977680206298801</c:v>
                </c:pt>
                <c:pt idx="8569">
                  <c:v>2.3161780834197998</c:v>
                </c:pt>
                <c:pt idx="8570">
                  <c:v>2.2288806438446001</c:v>
                </c:pt>
                <c:pt idx="8571">
                  <c:v>2.18246150016784</c:v>
                </c:pt>
                <c:pt idx="8572">
                  <c:v>2.2356390953063898</c:v>
                </c:pt>
                <c:pt idx="8573">
                  <c:v>2.2335340976714999</c:v>
                </c:pt>
                <c:pt idx="8574">
                  <c:v>2.2393260002136199</c:v>
                </c:pt>
                <c:pt idx="8575">
                  <c:v>2.2225954532623202</c:v>
                </c:pt>
                <c:pt idx="8576">
                  <c:v>2.2888159751892001</c:v>
                </c:pt>
                <c:pt idx="8577">
                  <c:v>2.3434388637542698</c:v>
                </c:pt>
                <c:pt idx="8578">
                  <c:v>2.2691550254821702</c:v>
                </c:pt>
                <c:pt idx="8579">
                  <c:v>2.28618884086608</c:v>
                </c:pt>
                <c:pt idx="8580">
                  <c:v>2.27885770797729</c:v>
                </c:pt>
                <c:pt idx="8581">
                  <c:v>2.3359353542327801</c:v>
                </c:pt>
                <c:pt idx="8582">
                  <c:v>2.39055228233337</c:v>
                </c:pt>
                <c:pt idx="8583">
                  <c:v>2.50968146324157</c:v>
                </c:pt>
                <c:pt idx="8584">
                  <c:v>2.41996717453002</c:v>
                </c:pt>
                <c:pt idx="8585">
                  <c:v>2.3627371788024898</c:v>
                </c:pt>
                <c:pt idx="8586">
                  <c:v>2.33218216896057</c:v>
                </c:pt>
                <c:pt idx="8587">
                  <c:v>2.3553049564361501</c:v>
                </c:pt>
                <c:pt idx="8588">
                  <c:v>2.2899148464202801</c:v>
                </c:pt>
                <c:pt idx="8589">
                  <c:v>2.33826327323913</c:v>
                </c:pt>
                <c:pt idx="8590">
                  <c:v>2.3547832965850799</c:v>
                </c:pt>
                <c:pt idx="8591">
                  <c:v>2.2757711410522399</c:v>
                </c:pt>
                <c:pt idx="8592">
                  <c:v>2.4519090652465798</c:v>
                </c:pt>
                <c:pt idx="8593">
                  <c:v>2.47189140319824</c:v>
                </c:pt>
                <c:pt idx="8594">
                  <c:v>2.48464655876159</c:v>
                </c:pt>
                <c:pt idx="8595">
                  <c:v>2.3428661823272701</c:v>
                </c:pt>
                <c:pt idx="8596">
                  <c:v>2.3079335689544598</c:v>
                </c:pt>
                <c:pt idx="8597">
                  <c:v>2.3106129169464098</c:v>
                </c:pt>
                <c:pt idx="8598">
                  <c:v>2.2848558425903298</c:v>
                </c:pt>
                <c:pt idx="8599">
                  <c:v>2.2800447940826398</c:v>
                </c:pt>
                <c:pt idx="8600">
                  <c:v>2.2512428760528498</c:v>
                </c:pt>
                <c:pt idx="8601">
                  <c:v>2.2847805023193302</c:v>
                </c:pt>
                <c:pt idx="8602">
                  <c:v>2.2901146411895699</c:v>
                </c:pt>
                <c:pt idx="8603">
                  <c:v>2.30845975875854</c:v>
                </c:pt>
                <c:pt idx="8604">
                  <c:v>2.24047827720642</c:v>
                </c:pt>
                <c:pt idx="8605">
                  <c:v>2.2507836818695002</c:v>
                </c:pt>
                <c:pt idx="8606">
                  <c:v>2.19495630264282</c:v>
                </c:pt>
                <c:pt idx="8607">
                  <c:v>2.2707946300506499</c:v>
                </c:pt>
                <c:pt idx="8608">
                  <c:v>2.28734850883483</c:v>
                </c:pt>
                <c:pt idx="8609">
                  <c:v>2.2487111091613698</c:v>
                </c:pt>
                <c:pt idx="8610">
                  <c:v>2.26971387863159</c:v>
                </c:pt>
                <c:pt idx="8611">
                  <c:v>2.3099365234375</c:v>
                </c:pt>
                <c:pt idx="8612">
                  <c:v>2.26926565170288</c:v>
                </c:pt>
                <c:pt idx="8613">
                  <c:v>2.2782030105590798</c:v>
                </c:pt>
                <c:pt idx="8614">
                  <c:v>2.3309621810913002</c:v>
                </c:pt>
                <c:pt idx="8615">
                  <c:v>2.3150000572204501</c:v>
                </c:pt>
                <c:pt idx="8616">
                  <c:v>2.27029109001159</c:v>
                </c:pt>
                <c:pt idx="8617">
                  <c:v>2.3037791252136199</c:v>
                </c:pt>
                <c:pt idx="8618">
                  <c:v>2.2464418411254798</c:v>
                </c:pt>
                <c:pt idx="8619">
                  <c:v>2.2991337776184002</c:v>
                </c:pt>
                <c:pt idx="8620">
                  <c:v>2.3032159805297798</c:v>
                </c:pt>
                <c:pt idx="8621">
                  <c:v>2.2035968303680402</c:v>
                </c:pt>
                <c:pt idx="8622">
                  <c:v>2.2612540721893302</c:v>
                </c:pt>
                <c:pt idx="8623">
                  <c:v>2.24558997154235</c:v>
                </c:pt>
                <c:pt idx="8624">
                  <c:v>2.2670385837554901</c:v>
                </c:pt>
                <c:pt idx="8625">
                  <c:v>2.2681701183318999</c:v>
                </c:pt>
                <c:pt idx="8626">
                  <c:v>2.3603019714355402</c:v>
                </c:pt>
                <c:pt idx="8627">
                  <c:v>2.3728346824645898</c:v>
                </c:pt>
                <c:pt idx="8628">
                  <c:v>2.4038095474243102</c:v>
                </c:pt>
                <c:pt idx="8629">
                  <c:v>2.41971635818481</c:v>
                </c:pt>
                <c:pt idx="8630">
                  <c:v>2.3514745235443102</c:v>
                </c:pt>
                <c:pt idx="8631">
                  <c:v>2.4382762908935498</c:v>
                </c:pt>
                <c:pt idx="8632">
                  <c:v>2.36953401565551</c:v>
                </c:pt>
                <c:pt idx="8633">
                  <c:v>2.2294931411743102</c:v>
                </c:pt>
                <c:pt idx="8634">
                  <c:v>2.2811853885650599</c:v>
                </c:pt>
                <c:pt idx="8635">
                  <c:v>2.2380275726318302</c:v>
                </c:pt>
                <c:pt idx="8636">
                  <c:v>2.2470567226409899</c:v>
                </c:pt>
                <c:pt idx="8637">
                  <c:v>2.2721030712127601</c:v>
                </c:pt>
                <c:pt idx="8638">
                  <c:v>2.2934603691100999</c:v>
                </c:pt>
                <c:pt idx="8639">
                  <c:v>2.2831602096557599</c:v>
                </c:pt>
                <c:pt idx="8640">
                  <c:v>2.3148705959320002</c:v>
                </c:pt>
                <c:pt idx="8641">
                  <c:v>2.26320028305053</c:v>
                </c:pt>
                <c:pt idx="8642">
                  <c:v>2.3007714748382502</c:v>
                </c:pt>
                <c:pt idx="8643">
                  <c:v>2.35481357574462</c:v>
                </c:pt>
                <c:pt idx="8644">
                  <c:v>2.3580627441406201</c:v>
                </c:pt>
                <c:pt idx="8645">
                  <c:v>2.2882704734802202</c:v>
                </c:pt>
                <c:pt idx="8646">
                  <c:v>2.28361892700195</c:v>
                </c:pt>
                <c:pt idx="8647">
                  <c:v>2.2879166603088299</c:v>
                </c:pt>
                <c:pt idx="8648">
                  <c:v>2.2889475822448699</c:v>
                </c:pt>
                <c:pt idx="8649">
                  <c:v>2.3054513931274401</c:v>
                </c:pt>
                <c:pt idx="8650">
                  <c:v>2.25617003440856</c:v>
                </c:pt>
                <c:pt idx="8651">
                  <c:v>2.3231523036956698</c:v>
                </c:pt>
                <c:pt idx="8652">
                  <c:v>2.3015897274017298</c:v>
                </c:pt>
                <c:pt idx="8653">
                  <c:v>2.3149466514587398</c:v>
                </c:pt>
                <c:pt idx="8654">
                  <c:v>2.34962677955627</c:v>
                </c:pt>
                <c:pt idx="8655">
                  <c:v>2.3584625720977699</c:v>
                </c:pt>
                <c:pt idx="8656">
                  <c:v>2.2988018989562899</c:v>
                </c:pt>
                <c:pt idx="8657">
                  <c:v>2.3155152797698899</c:v>
                </c:pt>
                <c:pt idx="8658">
                  <c:v>2.3181200027465798</c:v>
                </c:pt>
                <c:pt idx="8659">
                  <c:v>2.3674011230468701</c:v>
                </c:pt>
                <c:pt idx="8660">
                  <c:v>2.2714924812316801</c:v>
                </c:pt>
                <c:pt idx="8661">
                  <c:v>2.2925779819488499</c:v>
                </c:pt>
                <c:pt idx="8662">
                  <c:v>2.3102581501007</c:v>
                </c:pt>
                <c:pt idx="8663">
                  <c:v>2.42818927764892</c:v>
                </c:pt>
                <c:pt idx="8664">
                  <c:v>2.32837963104248</c:v>
                </c:pt>
                <c:pt idx="8665">
                  <c:v>2.3342921733856201</c:v>
                </c:pt>
                <c:pt idx="8666">
                  <c:v>2.32899594306945</c:v>
                </c:pt>
                <c:pt idx="8667">
                  <c:v>2.3027720451354901</c:v>
                </c:pt>
                <c:pt idx="8668">
                  <c:v>2.3544456958770699</c:v>
                </c:pt>
                <c:pt idx="8669">
                  <c:v>2.2788116931915199</c:v>
                </c:pt>
                <c:pt idx="8670">
                  <c:v>2.3321771621704102</c:v>
                </c:pt>
                <c:pt idx="8671">
                  <c:v>2.37540411949157</c:v>
                </c:pt>
                <c:pt idx="8672">
                  <c:v>2.3462715148925701</c:v>
                </c:pt>
                <c:pt idx="8673">
                  <c:v>2.3097569942474299</c:v>
                </c:pt>
                <c:pt idx="8674">
                  <c:v>2.2641074657440101</c:v>
                </c:pt>
                <c:pt idx="8675">
                  <c:v>2.32409620285034</c:v>
                </c:pt>
                <c:pt idx="8676">
                  <c:v>2.37528252601623</c:v>
                </c:pt>
                <c:pt idx="8677">
                  <c:v>2.3828926086425701</c:v>
                </c:pt>
                <c:pt idx="8678">
                  <c:v>2.4133138656616202</c:v>
                </c:pt>
                <c:pt idx="8679">
                  <c:v>2.3525133132934499</c:v>
                </c:pt>
                <c:pt idx="8680">
                  <c:v>2.3873600959777801</c:v>
                </c:pt>
                <c:pt idx="8681">
                  <c:v>2.3371737003326398</c:v>
                </c:pt>
                <c:pt idx="8682">
                  <c:v>2.31969022750854</c:v>
                </c:pt>
                <c:pt idx="8683">
                  <c:v>2.3423559665679901</c:v>
                </c:pt>
                <c:pt idx="8684">
                  <c:v>2.3216576576232901</c:v>
                </c:pt>
                <c:pt idx="8685">
                  <c:v>2.3394103050231898</c:v>
                </c:pt>
                <c:pt idx="8686">
                  <c:v>2.3599772453308101</c:v>
                </c:pt>
                <c:pt idx="8687">
                  <c:v>2.4129376411437899</c:v>
                </c:pt>
                <c:pt idx="8688">
                  <c:v>2.36243224143981</c:v>
                </c:pt>
                <c:pt idx="8689">
                  <c:v>2.33174347877502</c:v>
                </c:pt>
                <c:pt idx="8690">
                  <c:v>2.3087501525878902</c:v>
                </c:pt>
                <c:pt idx="8691">
                  <c:v>2.36198735237121</c:v>
                </c:pt>
                <c:pt idx="8692">
                  <c:v>2.3146550655364901</c:v>
                </c:pt>
                <c:pt idx="8693">
                  <c:v>2.3618490695953298</c:v>
                </c:pt>
                <c:pt idx="8694">
                  <c:v>2.3259327411651598</c:v>
                </c:pt>
                <c:pt idx="8695">
                  <c:v>2.2859404087066602</c:v>
                </c:pt>
                <c:pt idx="8696">
                  <c:v>2.3255374431610099</c:v>
                </c:pt>
                <c:pt idx="8697">
                  <c:v>2.3437409400939901</c:v>
                </c:pt>
                <c:pt idx="8698">
                  <c:v>2.3356499671936</c:v>
                </c:pt>
                <c:pt idx="8699">
                  <c:v>2.3144454956054599</c:v>
                </c:pt>
                <c:pt idx="8700">
                  <c:v>2.3432490825653001</c:v>
                </c:pt>
                <c:pt idx="8701">
                  <c:v>2.3800792694091699</c:v>
                </c:pt>
                <c:pt idx="8702">
                  <c:v>2.37251448631286</c:v>
                </c:pt>
                <c:pt idx="8703">
                  <c:v>2.36801552772521</c:v>
                </c:pt>
                <c:pt idx="8704">
                  <c:v>2.4341042041778498</c:v>
                </c:pt>
                <c:pt idx="8705">
                  <c:v>2.4220392704010001</c:v>
                </c:pt>
                <c:pt idx="8706">
                  <c:v>2.3578395843505802</c:v>
                </c:pt>
                <c:pt idx="8707">
                  <c:v>2.3136248588561998</c:v>
                </c:pt>
                <c:pt idx="8708">
                  <c:v>2.3578011989593501</c:v>
                </c:pt>
                <c:pt idx="8709">
                  <c:v>2.3611299991607599</c:v>
                </c:pt>
                <c:pt idx="8710">
                  <c:v>2.3669986724853498</c:v>
                </c:pt>
                <c:pt idx="8711">
                  <c:v>2.3319160938262899</c:v>
                </c:pt>
                <c:pt idx="8712">
                  <c:v>2.3089976310729901</c:v>
                </c:pt>
                <c:pt idx="8713">
                  <c:v>2.3713841438293399</c:v>
                </c:pt>
                <c:pt idx="8714">
                  <c:v>2.40583944320678</c:v>
                </c:pt>
                <c:pt idx="8715">
                  <c:v>2.42333912849426</c:v>
                </c:pt>
                <c:pt idx="8716">
                  <c:v>2.3473095893859801</c:v>
                </c:pt>
                <c:pt idx="8717">
                  <c:v>2.3479342460632302</c:v>
                </c:pt>
                <c:pt idx="8718">
                  <c:v>2.2784187793731601</c:v>
                </c:pt>
                <c:pt idx="8719">
                  <c:v>2.39667391777038</c:v>
                </c:pt>
                <c:pt idx="8720">
                  <c:v>2.37280201911926</c:v>
                </c:pt>
                <c:pt idx="8721">
                  <c:v>2.3589510917663499</c:v>
                </c:pt>
                <c:pt idx="8722">
                  <c:v>2.48731136322021</c:v>
                </c:pt>
                <c:pt idx="8723">
                  <c:v>2.3489689826965301</c:v>
                </c:pt>
                <c:pt idx="8724">
                  <c:v>2.2944247722625701</c:v>
                </c:pt>
                <c:pt idx="8725">
                  <c:v>2.3397698402404701</c:v>
                </c:pt>
                <c:pt idx="8726">
                  <c:v>2.2805774211883501</c:v>
                </c:pt>
                <c:pt idx="8727">
                  <c:v>2.2750480175018302</c:v>
                </c:pt>
                <c:pt idx="8728">
                  <c:v>2.3235917091369598</c:v>
                </c:pt>
                <c:pt idx="8729">
                  <c:v>2.4106569290161102</c:v>
                </c:pt>
                <c:pt idx="8730">
                  <c:v>2.3744652271270699</c:v>
                </c:pt>
                <c:pt idx="8731">
                  <c:v>2.45161652565002</c:v>
                </c:pt>
                <c:pt idx="8732">
                  <c:v>2.3358631134033199</c:v>
                </c:pt>
                <c:pt idx="8733">
                  <c:v>2.3541448116302401</c:v>
                </c:pt>
                <c:pt idx="8734">
                  <c:v>2.2891869544982901</c:v>
                </c:pt>
                <c:pt idx="8735">
                  <c:v>2.3489601612090998</c:v>
                </c:pt>
                <c:pt idx="8736">
                  <c:v>2.3389463424682599</c:v>
                </c:pt>
                <c:pt idx="8737">
                  <c:v>2.3525216579437198</c:v>
                </c:pt>
                <c:pt idx="8738">
                  <c:v>2.3551461696624698</c:v>
                </c:pt>
                <c:pt idx="8739">
                  <c:v>2.3848648071289</c:v>
                </c:pt>
                <c:pt idx="8740">
                  <c:v>2.47213387489318</c:v>
                </c:pt>
                <c:pt idx="8741">
                  <c:v>2.4195885658264098</c:v>
                </c:pt>
                <c:pt idx="8742">
                  <c:v>2.4372301101684499</c:v>
                </c:pt>
                <c:pt idx="8743">
                  <c:v>2.4304637908935498</c:v>
                </c:pt>
                <c:pt idx="8744">
                  <c:v>2.3910107612609801</c:v>
                </c:pt>
                <c:pt idx="8745">
                  <c:v>2.3168089389800999</c:v>
                </c:pt>
                <c:pt idx="8746">
                  <c:v>2.3101489543914702</c:v>
                </c:pt>
                <c:pt idx="8747">
                  <c:v>2.2540254592895499</c:v>
                </c:pt>
                <c:pt idx="8748">
                  <c:v>2.2673645019531201</c:v>
                </c:pt>
                <c:pt idx="8749">
                  <c:v>2.3091619014739901</c:v>
                </c:pt>
                <c:pt idx="8750">
                  <c:v>2.3363134860992401</c:v>
                </c:pt>
                <c:pt idx="8751">
                  <c:v>2.3162281513214098</c:v>
                </c:pt>
                <c:pt idx="8752">
                  <c:v>2.35941338539123</c:v>
                </c:pt>
                <c:pt idx="8753">
                  <c:v>2.3482589721679599</c:v>
                </c:pt>
                <c:pt idx="8754">
                  <c:v>2.3524186611175502</c:v>
                </c:pt>
                <c:pt idx="8755">
                  <c:v>2.28884506225585</c:v>
                </c:pt>
                <c:pt idx="8756">
                  <c:v>2.39288306236267</c:v>
                </c:pt>
                <c:pt idx="8757">
                  <c:v>2.3191547393798801</c:v>
                </c:pt>
                <c:pt idx="8758">
                  <c:v>2.4044449329376198</c:v>
                </c:pt>
                <c:pt idx="8759">
                  <c:v>2.4470415115356401</c:v>
                </c:pt>
                <c:pt idx="8760">
                  <c:v>2.2716045379638601</c:v>
                </c:pt>
                <c:pt idx="8761">
                  <c:v>2.37341213226318</c:v>
                </c:pt>
                <c:pt idx="8762">
                  <c:v>2.3923106193542401</c:v>
                </c:pt>
                <c:pt idx="8763">
                  <c:v>2.45486211776733</c:v>
                </c:pt>
                <c:pt idx="8764">
                  <c:v>2.3997454643249498</c:v>
                </c:pt>
                <c:pt idx="8765">
                  <c:v>2.5091238021850502</c:v>
                </c:pt>
                <c:pt idx="8766">
                  <c:v>2.4463188648223801</c:v>
                </c:pt>
                <c:pt idx="8767">
                  <c:v>2.3659043312072701</c:v>
                </c:pt>
                <c:pt idx="8768">
                  <c:v>2.49857354164123</c:v>
                </c:pt>
                <c:pt idx="8769">
                  <c:v>2.5265507698059002</c:v>
                </c:pt>
                <c:pt idx="8770">
                  <c:v>2.4508178234100302</c:v>
                </c:pt>
                <c:pt idx="8771">
                  <c:v>2.3839581012725799</c:v>
                </c:pt>
                <c:pt idx="8772">
                  <c:v>2.3760302066802899</c:v>
                </c:pt>
                <c:pt idx="8773">
                  <c:v>2.3977992534637398</c:v>
                </c:pt>
                <c:pt idx="8774">
                  <c:v>2.45968389511108</c:v>
                </c:pt>
                <c:pt idx="8775">
                  <c:v>2.5144846439361501</c:v>
                </c:pt>
                <c:pt idx="8776">
                  <c:v>2.5287184715270898</c:v>
                </c:pt>
                <c:pt idx="8777">
                  <c:v>2.4117138385772701</c:v>
                </c:pt>
                <c:pt idx="8778">
                  <c:v>2.5096294879913299</c:v>
                </c:pt>
                <c:pt idx="8779">
                  <c:v>2.5605671405792201</c:v>
                </c:pt>
                <c:pt idx="8780">
                  <c:v>2.5639607906341499</c:v>
                </c:pt>
                <c:pt idx="8781">
                  <c:v>2.7104635238647399</c:v>
                </c:pt>
                <c:pt idx="8782">
                  <c:v>2.7446901798248202</c:v>
                </c:pt>
                <c:pt idx="8783">
                  <c:v>2.66147780418396</c:v>
                </c:pt>
                <c:pt idx="8784">
                  <c:v>2.61232113838195</c:v>
                </c:pt>
                <c:pt idx="8785">
                  <c:v>2.6794455051422101</c:v>
                </c:pt>
                <c:pt idx="8786">
                  <c:v>2.6242821216583199</c:v>
                </c:pt>
                <c:pt idx="8787">
                  <c:v>2.47605156898498</c:v>
                </c:pt>
                <c:pt idx="8788">
                  <c:v>2.4950780868530198</c:v>
                </c:pt>
                <c:pt idx="8789">
                  <c:v>2.4633691310882502</c:v>
                </c:pt>
                <c:pt idx="8790">
                  <c:v>2.5342826843261701</c:v>
                </c:pt>
                <c:pt idx="8791">
                  <c:v>2.5215592384338299</c:v>
                </c:pt>
                <c:pt idx="8792">
                  <c:v>2.4734756946563698</c:v>
                </c:pt>
                <c:pt idx="8793">
                  <c:v>2.4321470260620099</c:v>
                </c:pt>
                <c:pt idx="8794">
                  <c:v>2.31544756889343</c:v>
                </c:pt>
                <c:pt idx="8795">
                  <c:v>2.3657238483428902</c:v>
                </c:pt>
                <c:pt idx="8796">
                  <c:v>2.3724515438079798</c:v>
                </c:pt>
                <c:pt idx="8797">
                  <c:v>2.39839315414428</c:v>
                </c:pt>
                <c:pt idx="8798">
                  <c:v>2.57144999504089</c:v>
                </c:pt>
                <c:pt idx="8799">
                  <c:v>2.5362019538879301</c:v>
                </c:pt>
                <c:pt idx="8800">
                  <c:v>2.4145436286926198</c:v>
                </c:pt>
                <c:pt idx="8801">
                  <c:v>2.4231073856353702</c:v>
                </c:pt>
                <c:pt idx="8802">
                  <c:v>2.4140658378600999</c:v>
                </c:pt>
                <c:pt idx="8803">
                  <c:v>2.39344882965087</c:v>
                </c:pt>
                <c:pt idx="8804">
                  <c:v>2.5199227333068799</c:v>
                </c:pt>
                <c:pt idx="8805">
                  <c:v>2.4723267555236799</c:v>
                </c:pt>
                <c:pt idx="8806">
                  <c:v>2.5529077053070002</c:v>
                </c:pt>
                <c:pt idx="8807">
                  <c:v>2.5986177921295099</c:v>
                </c:pt>
                <c:pt idx="8808">
                  <c:v>2.5251002311706499</c:v>
                </c:pt>
                <c:pt idx="8809">
                  <c:v>2.4232337474822998</c:v>
                </c:pt>
                <c:pt idx="8810">
                  <c:v>2.5490860939025799</c:v>
                </c:pt>
                <c:pt idx="8811">
                  <c:v>2.55699133872985</c:v>
                </c:pt>
                <c:pt idx="8812">
                  <c:v>2.5018889904022199</c:v>
                </c:pt>
                <c:pt idx="8813">
                  <c:v>2.5417292118072501</c:v>
                </c:pt>
                <c:pt idx="8814">
                  <c:v>2.4986226558685298</c:v>
                </c:pt>
                <c:pt idx="8815">
                  <c:v>2.6547317504882799</c:v>
                </c:pt>
                <c:pt idx="8816">
                  <c:v>2.5558347702026301</c:v>
                </c:pt>
                <c:pt idx="8817">
                  <c:v>2.58119392395019</c:v>
                </c:pt>
                <c:pt idx="8818">
                  <c:v>2.4915246963500901</c:v>
                </c:pt>
                <c:pt idx="8819">
                  <c:v>2.5431826114654501</c:v>
                </c:pt>
                <c:pt idx="8820">
                  <c:v>2.5219061374664302</c:v>
                </c:pt>
                <c:pt idx="8821">
                  <c:v>2.58352494239807</c:v>
                </c:pt>
                <c:pt idx="8822">
                  <c:v>2.6970119476318302</c:v>
                </c:pt>
                <c:pt idx="8823">
                  <c:v>2.7209899425506499</c:v>
                </c:pt>
                <c:pt idx="8824">
                  <c:v>2.5437428951263401</c:v>
                </c:pt>
                <c:pt idx="8825">
                  <c:v>2.5937149524688698</c:v>
                </c:pt>
                <c:pt idx="8826">
                  <c:v>2.6721551418304399</c:v>
                </c:pt>
                <c:pt idx="8827">
                  <c:v>2.7482349872589098</c:v>
                </c:pt>
                <c:pt idx="8828">
                  <c:v>2.8627951145172101</c:v>
                </c:pt>
                <c:pt idx="8829">
                  <c:v>2.8867189884185702</c:v>
                </c:pt>
                <c:pt idx="8830">
                  <c:v>2.8601753711700399</c:v>
                </c:pt>
                <c:pt idx="8831">
                  <c:v>2.9487760066986</c:v>
                </c:pt>
                <c:pt idx="8832">
                  <c:v>2.87734627723693</c:v>
                </c:pt>
                <c:pt idx="8833">
                  <c:v>2.7414414882659899</c:v>
                </c:pt>
                <c:pt idx="8834">
                  <c:v>2.7535438537597599</c:v>
                </c:pt>
                <c:pt idx="8835">
                  <c:v>2.8364260196685702</c:v>
                </c:pt>
                <c:pt idx="8836">
                  <c:v>2.8475921154022199</c:v>
                </c:pt>
                <c:pt idx="8837">
                  <c:v>2.80067658424377</c:v>
                </c:pt>
                <c:pt idx="8838">
                  <c:v>2.8966109752654998</c:v>
                </c:pt>
                <c:pt idx="8839">
                  <c:v>2.9219763278961102</c:v>
                </c:pt>
                <c:pt idx="8840">
                  <c:v>2.9149739742278999</c:v>
                </c:pt>
                <c:pt idx="8841">
                  <c:v>2.8604433536529501</c:v>
                </c:pt>
                <c:pt idx="8842">
                  <c:v>2.86396884918212</c:v>
                </c:pt>
                <c:pt idx="8843">
                  <c:v>2.6432816982269198</c:v>
                </c:pt>
                <c:pt idx="8844">
                  <c:v>2.6033272743225</c:v>
                </c:pt>
                <c:pt idx="8845">
                  <c:v>2.6585457324981601</c:v>
                </c:pt>
                <c:pt idx="8846">
                  <c:v>2.6838560104370099</c:v>
                </c:pt>
                <c:pt idx="8847">
                  <c:v>2.6492819786071702</c:v>
                </c:pt>
                <c:pt idx="8848">
                  <c:v>2.5418415069579998</c:v>
                </c:pt>
                <c:pt idx="8849">
                  <c:v>2.5909073352813698</c:v>
                </c:pt>
                <c:pt idx="8850">
                  <c:v>2.5143351554870601</c:v>
                </c:pt>
                <c:pt idx="8851">
                  <c:v>2.6927006244659402</c:v>
                </c:pt>
                <c:pt idx="8852">
                  <c:v>2.56975841522216</c:v>
                </c:pt>
                <c:pt idx="8853">
                  <c:v>2.5842819213867099</c:v>
                </c:pt>
                <c:pt idx="8854">
                  <c:v>2.53070020675659</c:v>
                </c:pt>
                <c:pt idx="8855">
                  <c:v>2.7274496555328298</c:v>
                </c:pt>
                <c:pt idx="8856">
                  <c:v>2.5665328502654998</c:v>
                </c:pt>
                <c:pt idx="8857">
                  <c:v>2.5935380458831698</c:v>
                </c:pt>
                <c:pt idx="8858">
                  <c:v>2.6102004051208398</c:v>
                </c:pt>
                <c:pt idx="8859">
                  <c:v>2.69103574752807</c:v>
                </c:pt>
                <c:pt idx="8860">
                  <c:v>2.7820258140563898</c:v>
                </c:pt>
                <c:pt idx="8861">
                  <c:v>2.5300033092498699</c:v>
                </c:pt>
                <c:pt idx="8862">
                  <c:v>2.6127977371215798</c:v>
                </c:pt>
                <c:pt idx="8863">
                  <c:v>2.4756479263305602</c:v>
                </c:pt>
                <c:pt idx="8864">
                  <c:v>2.3397116661071702</c:v>
                </c:pt>
                <c:pt idx="8865">
                  <c:v>2.4160137176513601</c:v>
                </c:pt>
                <c:pt idx="8866">
                  <c:v>2.4542498588561998</c:v>
                </c:pt>
                <c:pt idx="8867">
                  <c:v>2.53149390220642</c:v>
                </c:pt>
                <c:pt idx="8868">
                  <c:v>2.4805715084075901</c:v>
                </c:pt>
                <c:pt idx="8869">
                  <c:v>2.6116056442260698</c:v>
                </c:pt>
                <c:pt idx="8870">
                  <c:v>2.6287090778350799</c:v>
                </c:pt>
                <c:pt idx="8871">
                  <c:v>2.5332450866699201</c:v>
                </c:pt>
                <c:pt idx="8872">
                  <c:v>2.4232537746429399</c:v>
                </c:pt>
                <c:pt idx="8873">
                  <c:v>2.3998720645904501</c:v>
                </c:pt>
                <c:pt idx="8874">
                  <c:v>2.4145820140838601</c:v>
                </c:pt>
                <c:pt idx="8875">
                  <c:v>2.3348619937896702</c:v>
                </c:pt>
                <c:pt idx="8876">
                  <c:v>2.50981569290161</c:v>
                </c:pt>
                <c:pt idx="8877">
                  <c:v>2.51225733757019</c:v>
                </c:pt>
                <c:pt idx="8878">
                  <c:v>2.62615489959716</c:v>
                </c:pt>
                <c:pt idx="8879">
                  <c:v>2.5702955722808798</c:v>
                </c:pt>
                <c:pt idx="8880">
                  <c:v>2.5372426509857098</c:v>
                </c:pt>
                <c:pt idx="8881">
                  <c:v>2.5218944549560498</c:v>
                </c:pt>
                <c:pt idx="8882">
                  <c:v>2.4079749584197998</c:v>
                </c:pt>
                <c:pt idx="8883">
                  <c:v>2.46399521827697</c:v>
                </c:pt>
                <c:pt idx="8884">
                  <c:v>2.49498319625854</c:v>
                </c:pt>
                <c:pt idx="8885">
                  <c:v>2.5756213665008501</c:v>
                </c:pt>
                <c:pt idx="8886">
                  <c:v>2.54818391799926</c:v>
                </c:pt>
                <c:pt idx="8887">
                  <c:v>2.59874272346496</c:v>
                </c:pt>
                <c:pt idx="8888">
                  <c:v>2.5946912765502899</c:v>
                </c:pt>
                <c:pt idx="8889">
                  <c:v>2.5620586872100799</c:v>
                </c:pt>
                <c:pt idx="8890">
                  <c:v>2.72222399711608</c:v>
                </c:pt>
                <c:pt idx="8891">
                  <c:v>2.74702548980712</c:v>
                </c:pt>
                <c:pt idx="8892">
                  <c:v>2.63539338111877</c:v>
                </c:pt>
                <c:pt idx="8893">
                  <c:v>2.53004622459411</c:v>
                </c:pt>
                <c:pt idx="8894">
                  <c:v>2.5193789005279501</c:v>
                </c:pt>
                <c:pt idx="8895">
                  <c:v>2.5085146427154501</c:v>
                </c:pt>
                <c:pt idx="8896">
                  <c:v>2.4947385787963801</c:v>
                </c:pt>
                <c:pt idx="8897">
                  <c:v>2.6884706020355198</c:v>
                </c:pt>
                <c:pt idx="8898">
                  <c:v>2.5671684741973801</c:v>
                </c:pt>
                <c:pt idx="8899">
                  <c:v>2.4711899757385201</c:v>
                </c:pt>
                <c:pt idx="8900">
                  <c:v>2.6508333683013898</c:v>
                </c:pt>
                <c:pt idx="8901">
                  <c:v>2.70909571647644</c:v>
                </c:pt>
                <c:pt idx="8902">
                  <c:v>2.78830862045288</c:v>
                </c:pt>
                <c:pt idx="8903">
                  <c:v>2.7466938495635902</c:v>
                </c:pt>
                <c:pt idx="8904">
                  <c:v>2.7457025051116899</c:v>
                </c:pt>
                <c:pt idx="8905">
                  <c:v>2.8553454875946001</c:v>
                </c:pt>
                <c:pt idx="8906">
                  <c:v>2.6233274936675999</c:v>
                </c:pt>
                <c:pt idx="8907">
                  <c:v>2.5739560127258301</c:v>
                </c:pt>
                <c:pt idx="8908">
                  <c:v>2.5333969593047998</c:v>
                </c:pt>
                <c:pt idx="8909">
                  <c:v>2.5266406536102202</c:v>
                </c:pt>
                <c:pt idx="8910">
                  <c:v>2.5359754562377899</c:v>
                </c:pt>
                <c:pt idx="8911">
                  <c:v>2.56122875213623</c:v>
                </c:pt>
                <c:pt idx="8912">
                  <c:v>2.53439116477966</c:v>
                </c:pt>
                <c:pt idx="8913">
                  <c:v>2.5187349319457999</c:v>
                </c:pt>
                <c:pt idx="8914">
                  <c:v>2.4805555343627899</c:v>
                </c:pt>
                <c:pt idx="8915">
                  <c:v>2.5141463279724099</c:v>
                </c:pt>
                <c:pt idx="8916">
                  <c:v>2.5718469619750901</c:v>
                </c:pt>
                <c:pt idx="8917">
                  <c:v>2.41893339157104</c:v>
                </c:pt>
                <c:pt idx="8918">
                  <c:v>2.4959573745727499</c:v>
                </c:pt>
                <c:pt idx="8919">
                  <c:v>2.5338594913482599</c:v>
                </c:pt>
                <c:pt idx="8920">
                  <c:v>2.6486294269561701</c:v>
                </c:pt>
                <c:pt idx="8921">
                  <c:v>2.4783074855804399</c:v>
                </c:pt>
                <c:pt idx="8922">
                  <c:v>2.48942899703979</c:v>
                </c:pt>
                <c:pt idx="8923">
                  <c:v>2.5196900367736799</c:v>
                </c:pt>
                <c:pt idx="8924">
                  <c:v>2.5632364749908398</c:v>
                </c:pt>
                <c:pt idx="8925">
                  <c:v>2.6638910770416202</c:v>
                </c:pt>
                <c:pt idx="8926">
                  <c:v>2.7021579742431601</c:v>
                </c:pt>
                <c:pt idx="8927">
                  <c:v>2.55872154235839</c:v>
                </c:pt>
                <c:pt idx="8928">
                  <c:v>2.6921517848968501</c:v>
                </c:pt>
                <c:pt idx="8929">
                  <c:v>2.7117958068847599</c:v>
                </c:pt>
                <c:pt idx="8930">
                  <c:v>2.7242634296417201</c:v>
                </c:pt>
                <c:pt idx="8931">
                  <c:v>2.8129696846008301</c:v>
                </c:pt>
                <c:pt idx="8932">
                  <c:v>2.5856940746307302</c:v>
                </c:pt>
                <c:pt idx="8933">
                  <c:v>2.6284496784210201</c:v>
                </c:pt>
                <c:pt idx="8934">
                  <c:v>2.6920952796936</c:v>
                </c:pt>
                <c:pt idx="8935">
                  <c:v>2.60222959518432</c:v>
                </c:pt>
                <c:pt idx="8936">
                  <c:v>2.5365324020385698</c:v>
                </c:pt>
                <c:pt idx="8937">
                  <c:v>2.5362858772277801</c:v>
                </c:pt>
                <c:pt idx="8938">
                  <c:v>2.49225497245788</c:v>
                </c:pt>
                <c:pt idx="8939">
                  <c:v>2.6550047397613499</c:v>
                </c:pt>
                <c:pt idx="8940">
                  <c:v>2.5067501068115199</c:v>
                </c:pt>
                <c:pt idx="8941">
                  <c:v>2.4861025810241699</c:v>
                </c:pt>
                <c:pt idx="8942">
                  <c:v>2.67105937004089</c:v>
                </c:pt>
                <c:pt idx="8943">
                  <c:v>2.7158203125</c:v>
                </c:pt>
                <c:pt idx="8944">
                  <c:v>2.7540931701660099</c:v>
                </c:pt>
                <c:pt idx="8945">
                  <c:v>2.7908837795257502</c:v>
                </c:pt>
                <c:pt idx="8946">
                  <c:v>2.7298409938812198</c:v>
                </c:pt>
                <c:pt idx="8947">
                  <c:v>2.7733678817749001</c:v>
                </c:pt>
                <c:pt idx="8948">
                  <c:v>2.6567625999450599</c:v>
                </c:pt>
                <c:pt idx="8949">
                  <c:v>2.5938851833343501</c:v>
                </c:pt>
                <c:pt idx="8950">
                  <c:v>2.5635192394256499</c:v>
                </c:pt>
                <c:pt idx="8951">
                  <c:v>2.5715041160583398</c:v>
                </c:pt>
                <c:pt idx="8952">
                  <c:v>2.4839668273925701</c:v>
                </c:pt>
                <c:pt idx="8953">
                  <c:v>2.5161564350128098</c:v>
                </c:pt>
                <c:pt idx="8954">
                  <c:v>2.4750607013702299</c:v>
                </c:pt>
                <c:pt idx="8955">
                  <c:v>2.4825172424316402</c:v>
                </c:pt>
                <c:pt idx="8956">
                  <c:v>2.4470150470733598</c:v>
                </c:pt>
                <c:pt idx="8957">
                  <c:v>2.4831845760345401</c:v>
                </c:pt>
                <c:pt idx="8958">
                  <c:v>2.5351083278656001</c:v>
                </c:pt>
                <c:pt idx="8959">
                  <c:v>2.52195024490356</c:v>
                </c:pt>
                <c:pt idx="8960">
                  <c:v>2.55167531967163</c:v>
                </c:pt>
                <c:pt idx="8961">
                  <c:v>2.4776024818420401</c:v>
                </c:pt>
                <c:pt idx="8962">
                  <c:v>2.4792273044586102</c:v>
                </c:pt>
                <c:pt idx="8963">
                  <c:v>2.4167664051055899</c:v>
                </c:pt>
                <c:pt idx="8964">
                  <c:v>2.5378451347350999</c:v>
                </c:pt>
                <c:pt idx="8965">
                  <c:v>2.4606120586395201</c:v>
                </c:pt>
                <c:pt idx="8966">
                  <c:v>2.59265089035034</c:v>
                </c:pt>
                <c:pt idx="8967">
                  <c:v>2.5538353919982901</c:v>
                </c:pt>
                <c:pt idx="8968">
                  <c:v>2.5633573532104399</c:v>
                </c:pt>
                <c:pt idx="8969">
                  <c:v>2.6511237621307302</c:v>
                </c:pt>
                <c:pt idx="8970">
                  <c:v>2.7190148830413801</c:v>
                </c:pt>
                <c:pt idx="8971">
                  <c:v>2.7124354839324898</c:v>
                </c:pt>
                <c:pt idx="8972">
                  <c:v>2.5991446971893302</c:v>
                </c:pt>
                <c:pt idx="8973">
                  <c:v>2.5859963893890301</c:v>
                </c:pt>
                <c:pt idx="8974">
                  <c:v>2.5514051914214999</c:v>
                </c:pt>
                <c:pt idx="8975">
                  <c:v>2.6276879310607901</c:v>
                </c:pt>
                <c:pt idx="8976">
                  <c:v>2.6688675880432098</c:v>
                </c:pt>
                <c:pt idx="8977">
                  <c:v>2.5300023555755602</c:v>
                </c:pt>
                <c:pt idx="8978">
                  <c:v>2.5069007873535099</c:v>
                </c:pt>
                <c:pt idx="8979">
                  <c:v>2.5451993942260698</c:v>
                </c:pt>
                <c:pt idx="8980">
                  <c:v>2.6149344444274898</c:v>
                </c:pt>
                <c:pt idx="8981">
                  <c:v>2.58889436721801</c:v>
                </c:pt>
                <c:pt idx="8982">
                  <c:v>2.6390891075134202</c:v>
                </c:pt>
                <c:pt idx="8983">
                  <c:v>2.5128469467163002</c:v>
                </c:pt>
                <c:pt idx="8984">
                  <c:v>2.4622063636779701</c:v>
                </c:pt>
                <c:pt idx="8985">
                  <c:v>2.48012042045593</c:v>
                </c:pt>
                <c:pt idx="8986">
                  <c:v>2.53823471069335</c:v>
                </c:pt>
                <c:pt idx="8987">
                  <c:v>2.57581615447998</c:v>
                </c:pt>
                <c:pt idx="8988">
                  <c:v>2.5249316692352202</c:v>
                </c:pt>
                <c:pt idx="8989">
                  <c:v>2.52366995811462</c:v>
                </c:pt>
                <c:pt idx="8990">
                  <c:v>2.5458238124847399</c:v>
                </c:pt>
                <c:pt idx="8991">
                  <c:v>2.5048222541809002</c:v>
                </c:pt>
                <c:pt idx="8992">
                  <c:v>2.4433557987213099</c:v>
                </c:pt>
                <c:pt idx="8993">
                  <c:v>2.3928818702697701</c:v>
                </c:pt>
                <c:pt idx="8994">
                  <c:v>2.3832430839538499</c:v>
                </c:pt>
                <c:pt idx="8995">
                  <c:v>2.3772664070129301</c:v>
                </c:pt>
                <c:pt idx="8996">
                  <c:v>2.4514632225036599</c:v>
                </c:pt>
                <c:pt idx="8997">
                  <c:v>2.39927053451538</c:v>
                </c:pt>
                <c:pt idx="8998">
                  <c:v>2.4582355022430402</c:v>
                </c:pt>
                <c:pt idx="8999">
                  <c:v>2.4828410148620601</c:v>
                </c:pt>
                <c:pt idx="9000">
                  <c:v>2.4202294349670401</c:v>
                </c:pt>
                <c:pt idx="9001">
                  <c:v>2.4197866916656401</c:v>
                </c:pt>
                <c:pt idx="9002">
                  <c:v>2.3928368091583199</c:v>
                </c:pt>
                <c:pt idx="9003">
                  <c:v>2.3686168193817099</c:v>
                </c:pt>
                <c:pt idx="9004">
                  <c:v>2.4413547515869101</c:v>
                </c:pt>
                <c:pt idx="9005">
                  <c:v>2.4468073844909601</c:v>
                </c:pt>
                <c:pt idx="9006">
                  <c:v>2.4331672191619802</c:v>
                </c:pt>
                <c:pt idx="9007">
                  <c:v>2.46110844612121</c:v>
                </c:pt>
                <c:pt idx="9008">
                  <c:v>2.5347483158111501</c:v>
                </c:pt>
                <c:pt idx="9009">
                  <c:v>2.4612622261047301</c:v>
                </c:pt>
                <c:pt idx="9010">
                  <c:v>2.46688675880432</c:v>
                </c:pt>
                <c:pt idx="9011">
                  <c:v>2.4935848712921098</c:v>
                </c:pt>
                <c:pt idx="9012">
                  <c:v>2.5335431098937899</c:v>
                </c:pt>
                <c:pt idx="9013">
                  <c:v>2.46170806884765</c:v>
                </c:pt>
                <c:pt idx="9014">
                  <c:v>2.49831867218017</c:v>
                </c:pt>
                <c:pt idx="9015">
                  <c:v>2.5400969982147199</c:v>
                </c:pt>
                <c:pt idx="9016">
                  <c:v>2.5020995140075599</c:v>
                </c:pt>
                <c:pt idx="9017">
                  <c:v>2.51349544525146</c:v>
                </c:pt>
                <c:pt idx="9018">
                  <c:v>2.4838159084320002</c:v>
                </c:pt>
                <c:pt idx="9019">
                  <c:v>2.44991731643676</c:v>
                </c:pt>
                <c:pt idx="9020">
                  <c:v>2.5290563106536799</c:v>
                </c:pt>
                <c:pt idx="9021">
                  <c:v>2.5116758346557599</c:v>
                </c:pt>
                <c:pt idx="9022">
                  <c:v>2.50381255149841</c:v>
                </c:pt>
                <c:pt idx="9023">
                  <c:v>2.4747748374938898</c:v>
                </c:pt>
                <c:pt idx="9024">
                  <c:v>2.5005576610565101</c:v>
                </c:pt>
                <c:pt idx="9025">
                  <c:v>2.4921452999114901</c:v>
                </c:pt>
                <c:pt idx="9026">
                  <c:v>2.5855762958526598</c:v>
                </c:pt>
                <c:pt idx="9027">
                  <c:v>2.50429368019104</c:v>
                </c:pt>
                <c:pt idx="9028">
                  <c:v>2.5244884490966699</c:v>
                </c:pt>
                <c:pt idx="9029">
                  <c:v>2.45730352401733</c:v>
                </c:pt>
                <c:pt idx="9030">
                  <c:v>2.46578788757324</c:v>
                </c:pt>
                <c:pt idx="9031">
                  <c:v>2.46200323104858</c:v>
                </c:pt>
                <c:pt idx="9032">
                  <c:v>2.4491724967956499</c:v>
                </c:pt>
                <c:pt idx="9033">
                  <c:v>2.46955394744873</c:v>
                </c:pt>
                <c:pt idx="9034">
                  <c:v>2.3211021423339799</c:v>
                </c:pt>
                <c:pt idx="9035">
                  <c:v>2.3557715415954501</c:v>
                </c:pt>
                <c:pt idx="9036">
                  <c:v>2.39586925506591</c:v>
                </c:pt>
                <c:pt idx="9037">
                  <c:v>2.4498381614685001</c:v>
                </c:pt>
                <c:pt idx="9038">
                  <c:v>2.4847114086151101</c:v>
                </c:pt>
                <c:pt idx="9039">
                  <c:v>2.4338095188140798</c:v>
                </c:pt>
                <c:pt idx="9040">
                  <c:v>2.3435244560241699</c:v>
                </c:pt>
                <c:pt idx="9041">
                  <c:v>2.3144905567169101</c:v>
                </c:pt>
                <c:pt idx="9042">
                  <c:v>2.34548783302307</c:v>
                </c:pt>
                <c:pt idx="9043">
                  <c:v>2.3760931491851802</c:v>
                </c:pt>
                <c:pt idx="9044">
                  <c:v>2.3577492237090998</c:v>
                </c:pt>
                <c:pt idx="9045">
                  <c:v>2.4282853603363002</c:v>
                </c:pt>
                <c:pt idx="9046">
                  <c:v>2.3700902462005602</c:v>
                </c:pt>
                <c:pt idx="9047">
                  <c:v>2.3358287811279199</c:v>
                </c:pt>
                <c:pt idx="9048">
                  <c:v>2.4191803932189901</c:v>
                </c:pt>
                <c:pt idx="9049">
                  <c:v>2.42373466491699</c:v>
                </c:pt>
                <c:pt idx="9050">
                  <c:v>2.5052294731140101</c:v>
                </c:pt>
                <c:pt idx="9051">
                  <c:v>2.4887173175811701</c:v>
                </c:pt>
                <c:pt idx="9052">
                  <c:v>2.4374251365661599</c:v>
                </c:pt>
                <c:pt idx="9053">
                  <c:v>2.3718693256378098</c:v>
                </c:pt>
                <c:pt idx="9054">
                  <c:v>2.5115289688110298</c:v>
                </c:pt>
                <c:pt idx="9055">
                  <c:v>2.4942948818206698</c:v>
                </c:pt>
                <c:pt idx="9056">
                  <c:v>2.48512363433837</c:v>
                </c:pt>
                <c:pt idx="9057">
                  <c:v>2.5833444595336901</c:v>
                </c:pt>
                <c:pt idx="9058">
                  <c:v>2.4686753749847399</c:v>
                </c:pt>
                <c:pt idx="9059">
                  <c:v>2.44713282585144</c:v>
                </c:pt>
                <c:pt idx="9060">
                  <c:v>2.4530701637268</c:v>
                </c:pt>
                <c:pt idx="9061">
                  <c:v>2.4508774280547998</c:v>
                </c:pt>
                <c:pt idx="9062">
                  <c:v>2.4620172977447501</c:v>
                </c:pt>
                <c:pt idx="9063">
                  <c:v>2.5030431747436501</c:v>
                </c:pt>
                <c:pt idx="9064">
                  <c:v>2.5894310474395699</c:v>
                </c:pt>
                <c:pt idx="9065">
                  <c:v>2.5019321441650302</c:v>
                </c:pt>
                <c:pt idx="9066">
                  <c:v>2.5064401626586901</c:v>
                </c:pt>
                <c:pt idx="9067">
                  <c:v>2.4326391220092698</c:v>
                </c:pt>
                <c:pt idx="9068">
                  <c:v>2.5129599571228001</c:v>
                </c:pt>
                <c:pt idx="9069">
                  <c:v>2.4605615139007502</c:v>
                </c:pt>
                <c:pt idx="9070">
                  <c:v>2.4961862564086901</c:v>
                </c:pt>
                <c:pt idx="9071">
                  <c:v>2.4301745891571001</c:v>
                </c:pt>
                <c:pt idx="9072">
                  <c:v>2.4660270214080802</c:v>
                </c:pt>
                <c:pt idx="9073">
                  <c:v>2.4529829025268501</c:v>
                </c:pt>
                <c:pt idx="9074">
                  <c:v>2.4758260250091499</c:v>
                </c:pt>
                <c:pt idx="9075">
                  <c:v>2.56038093566894</c:v>
                </c:pt>
                <c:pt idx="9076">
                  <c:v>2.44616651535034</c:v>
                </c:pt>
                <c:pt idx="9077">
                  <c:v>2.5336928367614702</c:v>
                </c:pt>
                <c:pt idx="9078">
                  <c:v>2.5289509296417201</c:v>
                </c:pt>
                <c:pt idx="9079">
                  <c:v>2.4826028347015301</c:v>
                </c:pt>
                <c:pt idx="9080">
                  <c:v>2.5008895397186199</c:v>
                </c:pt>
                <c:pt idx="9081">
                  <c:v>2.5244488716125399</c:v>
                </c:pt>
                <c:pt idx="9082">
                  <c:v>2.4681866168975799</c:v>
                </c:pt>
                <c:pt idx="9083">
                  <c:v>2.4431235790252601</c:v>
                </c:pt>
                <c:pt idx="9084">
                  <c:v>2.46401667594909</c:v>
                </c:pt>
                <c:pt idx="9085">
                  <c:v>2.49441170692443</c:v>
                </c:pt>
                <c:pt idx="9086">
                  <c:v>2.6087081432342498</c:v>
                </c:pt>
                <c:pt idx="9087">
                  <c:v>2.5342671871185298</c:v>
                </c:pt>
                <c:pt idx="9088">
                  <c:v>2.5651993751525799</c:v>
                </c:pt>
                <c:pt idx="9089">
                  <c:v>2.5517590045928902</c:v>
                </c:pt>
                <c:pt idx="9090">
                  <c:v>2.54784703254699</c:v>
                </c:pt>
                <c:pt idx="9091">
                  <c:v>2.6952974796295099</c:v>
                </c:pt>
                <c:pt idx="9092">
                  <c:v>2.6937980651855402</c:v>
                </c:pt>
                <c:pt idx="9093">
                  <c:v>2.54274106025695</c:v>
                </c:pt>
                <c:pt idx="9094">
                  <c:v>2.54661536216735</c:v>
                </c:pt>
                <c:pt idx="9095">
                  <c:v>2.6344568729400599</c:v>
                </c:pt>
                <c:pt idx="9096">
                  <c:v>2.52903032302856</c:v>
                </c:pt>
                <c:pt idx="9097">
                  <c:v>2.5445420742034899</c:v>
                </c:pt>
                <c:pt idx="9098">
                  <c:v>2.4920072555541899</c:v>
                </c:pt>
                <c:pt idx="9099">
                  <c:v>2.4806261062621999</c:v>
                </c:pt>
                <c:pt idx="9100">
                  <c:v>2.4648134708404501</c:v>
                </c:pt>
                <c:pt idx="9101">
                  <c:v>2.5425622463226301</c:v>
                </c:pt>
                <c:pt idx="9102">
                  <c:v>2.5859723091125399</c:v>
                </c:pt>
                <c:pt idx="9103">
                  <c:v>2.5150449275970401</c:v>
                </c:pt>
                <c:pt idx="9104">
                  <c:v>2.5296709537506099</c:v>
                </c:pt>
                <c:pt idx="9105">
                  <c:v>2.4562087059020898</c:v>
                </c:pt>
                <c:pt idx="9106">
                  <c:v>2.4832553863525302</c:v>
                </c:pt>
                <c:pt idx="9107">
                  <c:v>2.5286386013031001</c:v>
                </c:pt>
                <c:pt idx="9108">
                  <c:v>2.4511399269103999</c:v>
                </c:pt>
                <c:pt idx="9109">
                  <c:v>2.40163993835449</c:v>
                </c:pt>
                <c:pt idx="9110">
                  <c:v>2.3684501647949201</c:v>
                </c:pt>
                <c:pt idx="9111">
                  <c:v>2.4451982975006099</c:v>
                </c:pt>
                <c:pt idx="9112">
                  <c:v>2.4342637062072701</c:v>
                </c:pt>
                <c:pt idx="9113">
                  <c:v>2.42890000343322</c:v>
                </c:pt>
                <c:pt idx="9114">
                  <c:v>2.42590880393981</c:v>
                </c:pt>
                <c:pt idx="9115">
                  <c:v>2.4252796173095699</c:v>
                </c:pt>
                <c:pt idx="9116">
                  <c:v>2.5254764556884699</c:v>
                </c:pt>
                <c:pt idx="9117">
                  <c:v>2.42966437339782</c:v>
                </c:pt>
                <c:pt idx="9118">
                  <c:v>2.46620273590087</c:v>
                </c:pt>
                <c:pt idx="9119">
                  <c:v>2.45429515838623</c:v>
                </c:pt>
                <c:pt idx="9120">
                  <c:v>2.45949959754943</c:v>
                </c:pt>
                <c:pt idx="9121">
                  <c:v>2.48916387557983</c:v>
                </c:pt>
                <c:pt idx="9122">
                  <c:v>2.4866428375244101</c:v>
                </c:pt>
                <c:pt idx="9123">
                  <c:v>2.4565112590789702</c:v>
                </c:pt>
                <c:pt idx="9124">
                  <c:v>2.4415121078491202</c:v>
                </c:pt>
                <c:pt idx="9125">
                  <c:v>2.4568603038787802</c:v>
                </c:pt>
                <c:pt idx="9126">
                  <c:v>2.49156522750854</c:v>
                </c:pt>
                <c:pt idx="9127">
                  <c:v>2.4320487976074201</c:v>
                </c:pt>
                <c:pt idx="9128">
                  <c:v>2.3564071655273402</c:v>
                </c:pt>
                <c:pt idx="9129">
                  <c:v>2.29017806053161</c:v>
                </c:pt>
                <c:pt idx="9130">
                  <c:v>2.4017598628997798</c:v>
                </c:pt>
                <c:pt idx="9131">
                  <c:v>2.4013214111328098</c:v>
                </c:pt>
                <c:pt idx="9132">
                  <c:v>2.3897511959075901</c:v>
                </c:pt>
                <c:pt idx="9133">
                  <c:v>2.3783760070800701</c:v>
                </c:pt>
                <c:pt idx="9134">
                  <c:v>2.4113183021545401</c:v>
                </c:pt>
                <c:pt idx="9135">
                  <c:v>2.4449086189270002</c:v>
                </c:pt>
                <c:pt idx="9136">
                  <c:v>2.4295799732208199</c:v>
                </c:pt>
                <c:pt idx="9137">
                  <c:v>2.4534764289855899</c:v>
                </c:pt>
                <c:pt idx="9138">
                  <c:v>2.42368459701538</c:v>
                </c:pt>
                <c:pt idx="9139">
                  <c:v>2.4585909843444802</c:v>
                </c:pt>
                <c:pt idx="9140">
                  <c:v>2.40991139411926</c:v>
                </c:pt>
                <c:pt idx="9141">
                  <c:v>2.4935677051544101</c:v>
                </c:pt>
                <c:pt idx="9142">
                  <c:v>2.3766095638275102</c:v>
                </c:pt>
                <c:pt idx="9143">
                  <c:v>2.41201400756835</c:v>
                </c:pt>
                <c:pt idx="9144">
                  <c:v>2.3914492130279501</c:v>
                </c:pt>
                <c:pt idx="9145">
                  <c:v>2.3935685157775799</c:v>
                </c:pt>
                <c:pt idx="9146">
                  <c:v>2.4263038635253902</c:v>
                </c:pt>
                <c:pt idx="9147">
                  <c:v>2.48518514633178</c:v>
                </c:pt>
                <c:pt idx="9148">
                  <c:v>2.4308953285217201</c:v>
                </c:pt>
                <c:pt idx="9149">
                  <c:v>2.43122339248657</c:v>
                </c:pt>
                <c:pt idx="9150">
                  <c:v>2.4407641887664702</c:v>
                </c:pt>
                <c:pt idx="9151">
                  <c:v>2.4523456096649099</c:v>
                </c:pt>
                <c:pt idx="9152">
                  <c:v>2.4640526771545401</c:v>
                </c:pt>
                <c:pt idx="9153">
                  <c:v>2.5028436183929399</c:v>
                </c:pt>
                <c:pt idx="9154">
                  <c:v>2.5878429412841699</c:v>
                </c:pt>
                <c:pt idx="9155">
                  <c:v>2.5738539695739702</c:v>
                </c:pt>
                <c:pt idx="9156">
                  <c:v>2.5418498516082701</c:v>
                </c:pt>
                <c:pt idx="9157">
                  <c:v>2.45979475975036</c:v>
                </c:pt>
                <c:pt idx="9158">
                  <c:v>2.4840424060821502</c:v>
                </c:pt>
                <c:pt idx="9159">
                  <c:v>2.5096356868743799</c:v>
                </c:pt>
                <c:pt idx="9160">
                  <c:v>2.5270416736602699</c:v>
                </c:pt>
                <c:pt idx="9161">
                  <c:v>2.5426876544952299</c:v>
                </c:pt>
                <c:pt idx="9162">
                  <c:v>2.6598339080810498</c:v>
                </c:pt>
                <c:pt idx="9163">
                  <c:v>2.57425785064697</c:v>
                </c:pt>
                <c:pt idx="9164">
                  <c:v>2.6523008346557599</c:v>
                </c:pt>
                <c:pt idx="9165">
                  <c:v>2.5765032768249498</c:v>
                </c:pt>
                <c:pt idx="9166">
                  <c:v>2.51902079582214</c:v>
                </c:pt>
                <c:pt idx="9167">
                  <c:v>2.4673588275909402</c:v>
                </c:pt>
                <c:pt idx="9168">
                  <c:v>2.5478441715240399</c:v>
                </c:pt>
                <c:pt idx="9169">
                  <c:v>2.5084412097930899</c:v>
                </c:pt>
                <c:pt idx="9170">
                  <c:v>2.4828794002532901</c:v>
                </c:pt>
                <c:pt idx="9171">
                  <c:v>2.5066034793853702</c:v>
                </c:pt>
                <c:pt idx="9172">
                  <c:v>2.6164875030517498</c:v>
                </c:pt>
                <c:pt idx="9173">
                  <c:v>2.60310530662536</c:v>
                </c:pt>
                <c:pt idx="9174">
                  <c:v>2.6249771118164</c:v>
                </c:pt>
                <c:pt idx="9175">
                  <c:v>2.62500596046447</c:v>
                </c:pt>
                <c:pt idx="9176">
                  <c:v>2.66452765464782</c:v>
                </c:pt>
                <c:pt idx="9177">
                  <c:v>2.5737218856811501</c:v>
                </c:pt>
                <c:pt idx="9178">
                  <c:v>2.51169610023498</c:v>
                </c:pt>
                <c:pt idx="9179">
                  <c:v>2.48658990859985</c:v>
                </c:pt>
                <c:pt idx="9180">
                  <c:v>2.42301273345947</c:v>
                </c:pt>
                <c:pt idx="9181">
                  <c:v>2.5459322929382302</c:v>
                </c:pt>
                <c:pt idx="9182">
                  <c:v>2.52732849121093</c:v>
                </c:pt>
                <c:pt idx="9183">
                  <c:v>2.6042182445526101</c:v>
                </c:pt>
                <c:pt idx="9184">
                  <c:v>2.5617511272430402</c:v>
                </c:pt>
                <c:pt idx="9185">
                  <c:v>2.54693174362182</c:v>
                </c:pt>
                <c:pt idx="9186">
                  <c:v>2.46389389038085</c:v>
                </c:pt>
                <c:pt idx="9187">
                  <c:v>2.4766111373901301</c:v>
                </c:pt>
                <c:pt idx="9188">
                  <c:v>2.5132796764373699</c:v>
                </c:pt>
                <c:pt idx="9189">
                  <c:v>2.57338166236877</c:v>
                </c:pt>
                <c:pt idx="9190">
                  <c:v>2.4726047515869101</c:v>
                </c:pt>
                <c:pt idx="9191">
                  <c:v>2.4880635738372798</c:v>
                </c:pt>
                <c:pt idx="9192">
                  <c:v>2.4128170013427699</c:v>
                </c:pt>
                <c:pt idx="9193">
                  <c:v>2.4566867351531898</c:v>
                </c:pt>
                <c:pt idx="9194">
                  <c:v>2.4574391841888401</c:v>
                </c:pt>
                <c:pt idx="9195">
                  <c:v>2.5173304080963099</c:v>
                </c:pt>
                <c:pt idx="9196">
                  <c:v>2.4249775409698402</c:v>
                </c:pt>
                <c:pt idx="9197">
                  <c:v>2.4984726905822701</c:v>
                </c:pt>
                <c:pt idx="9198">
                  <c:v>2.4988601207733101</c:v>
                </c:pt>
                <c:pt idx="9199">
                  <c:v>2.47302222251892</c:v>
                </c:pt>
                <c:pt idx="9200">
                  <c:v>2.51767778396606</c:v>
                </c:pt>
                <c:pt idx="9201">
                  <c:v>2.55956530570983</c:v>
                </c:pt>
                <c:pt idx="9202">
                  <c:v>2.5305421352386399</c:v>
                </c:pt>
                <c:pt idx="9203">
                  <c:v>2.46685767173767</c:v>
                </c:pt>
                <c:pt idx="9204">
                  <c:v>2.5738718509674001</c:v>
                </c:pt>
                <c:pt idx="9205">
                  <c:v>2.5759999752044598</c:v>
                </c:pt>
                <c:pt idx="9206">
                  <c:v>2.5748112201690598</c:v>
                </c:pt>
                <c:pt idx="9207">
                  <c:v>2.5176973342895499</c:v>
                </c:pt>
                <c:pt idx="9208">
                  <c:v>2.5158774852752601</c:v>
                </c:pt>
                <c:pt idx="9209">
                  <c:v>2.5603861808776802</c:v>
                </c:pt>
                <c:pt idx="9210">
                  <c:v>2.5566010475158598</c:v>
                </c:pt>
                <c:pt idx="9211">
                  <c:v>2.5850350856781001</c:v>
                </c:pt>
                <c:pt idx="9212">
                  <c:v>2.53038454055786</c:v>
                </c:pt>
                <c:pt idx="9213">
                  <c:v>2.6737315654754599</c:v>
                </c:pt>
                <c:pt idx="9214">
                  <c:v>2.7027502059936501</c:v>
                </c:pt>
                <c:pt idx="9215">
                  <c:v>2.5681834220886199</c:v>
                </c:pt>
                <c:pt idx="9216">
                  <c:v>2.5877690315246502</c:v>
                </c:pt>
                <c:pt idx="9217">
                  <c:v>2.6417553424835201</c:v>
                </c:pt>
                <c:pt idx="9218">
                  <c:v>2.6486523151397701</c:v>
                </c:pt>
                <c:pt idx="9219">
                  <c:v>2.56024837493896</c:v>
                </c:pt>
                <c:pt idx="9220">
                  <c:v>2.6150238513946502</c:v>
                </c:pt>
                <c:pt idx="9221">
                  <c:v>2.5474295616149898</c:v>
                </c:pt>
                <c:pt idx="9222">
                  <c:v>2.5228428840637198</c:v>
                </c:pt>
                <c:pt idx="9223">
                  <c:v>2.5374517440795898</c:v>
                </c:pt>
                <c:pt idx="9224">
                  <c:v>2.58318018913269</c:v>
                </c:pt>
                <c:pt idx="9225">
                  <c:v>2.5875098705291699</c:v>
                </c:pt>
                <c:pt idx="9226">
                  <c:v>2.5541512966156001</c:v>
                </c:pt>
                <c:pt idx="9227">
                  <c:v>2.5858299732208199</c:v>
                </c:pt>
                <c:pt idx="9228">
                  <c:v>2.55736804008483</c:v>
                </c:pt>
                <c:pt idx="9229">
                  <c:v>2.5210387706756499</c:v>
                </c:pt>
                <c:pt idx="9230">
                  <c:v>2.50301194190979</c:v>
                </c:pt>
                <c:pt idx="9231">
                  <c:v>2.4890592098236</c:v>
                </c:pt>
                <c:pt idx="9232">
                  <c:v>2.55958795547485</c:v>
                </c:pt>
                <c:pt idx="9233">
                  <c:v>2.59850597381591</c:v>
                </c:pt>
                <c:pt idx="9234">
                  <c:v>2.5278129577636701</c:v>
                </c:pt>
                <c:pt idx="9235">
                  <c:v>2.5086305141448899</c:v>
                </c:pt>
                <c:pt idx="9236">
                  <c:v>2.4580328464507999</c:v>
                </c:pt>
                <c:pt idx="9237">
                  <c:v>2.40938377380371</c:v>
                </c:pt>
                <c:pt idx="9238">
                  <c:v>2.36018586158752</c:v>
                </c:pt>
                <c:pt idx="9239">
                  <c:v>2.4424300193786599</c:v>
                </c:pt>
                <c:pt idx="9240">
                  <c:v>2.4581193923950102</c:v>
                </c:pt>
                <c:pt idx="9241">
                  <c:v>2.4394507408142001</c:v>
                </c:pt>
                <c:pt idx="9242">
                  <c:v>2.4632973670959402</c:v>
                </c:pt>
                <c:pt idx="9243">
                  <c:v>2.4793467521667401</c:v>
                </c:pt>
                <c:pt idx="9244">
                  <c:v>2.45253157615661</c:v>
                </c:pt>
                <c:pt idx="9245">
                  <c:v>2.4246609210968</c:v>
                </c:pt>
                <c:pt idx="9246">
                  <c:v>2.4182965755462602</c:v>
                </c:pt>
                <c:pt idx="9247">
                  <c:v>2.4791562557220401</c:v>
                </c:pt>
                <c:pt idx="9248">
                  <c:v>2.4741530418395898</c:v>
                </c:pt>
                <c:pt idx="9249">
                  <c:v>2.4874601364135698</c:v>
                </c:pt>
                <c:pt idx="9250">
                  <c:v>2.47714972496032</c:v>
                </c:pt>
                <c:pt idx="9251">
                  <c:v>2.4017071723937899</c:v>
                </c:pt>
                <c:pt idx="9252">
                  <c:v>2.43064212799072</c:v>
                </c:pt>
                <c:pt idx="9253">
                  <c:v>2.4970669746398899</c:v>
                </c:pt>
                <c:pt idx="9254">
                  <c:v>2.4376182556152299</c:v>
                </c:pt>
                <c:pt idx="9255">
                  <c:v>2.4587998390197701</c:v>
                </c:pt>
                <c:pt idx="9256">
                  <c:v>2.45470762252807</c:v>
                </c:pt>
                <c:pt idx="9257">
                  <c:v>2.4983110427856401</c:v>
                </c:pt>
                <c:pt idx="9258">
                  <c:v>2.5168077945709202</c:v>
                </c:pt>
                <c:pt idx="9259">
                  <c:v>2.4639146327972399</c:v>
                </c:pt>
                <c:pt idx="9260">
                  <c:v>2.4802474975585902</c:v>
                </c:pt>
                <c:pt idx="9261">
                  <c:v>2.4866540431976301</c:v>
                </c:pt>
                <c:pt idx="9262">
                  <c:v>2.4553923606872501</c:v>
                </c:pt>
                <c:pt idx="9263">
                  <c:v>2.4318776130676198</c:v>
                </c:pt>
                <c:pt idx="9264">
                  <c:v>2.4191136360168399</c:v>
                </c:pt>
                <c:pt idx="9265">
                  <c:v>2.4033243656158398</c:v>
                </c:pt>
                <c:pt idx="9266">
                  <c:v>2.4254117012023899</c:v>
                </c:pt>
                <c:pt idx="9267">
                  <c:v>2.4316549301147399</c:v>
                </c:pt>
                <c:pt idx="9268">
                  <c:v>2.3842976093292201</c:v>
                </c:pt>
                <c:pt idx="9269">
                  <c:v>2.36934113502502</c:v>
                </c:pt>
                <c:pt idx="9270">
                  <c:v>2.41891193389892</c:v>
                </c:pt>
                <c:pt idx="9271">
                  <c:v>2.4559092521667401</c:v>
                </c:pt>
                <c:pt idx="9272">
                  <c:v>2.4221017360687198</c:v>
                </c:pt>
                <c:pt idx="9273">
                  <c:v>2.4038403034210201</c:v>
                </c:pt>
                <c:pt idx="9274">
                  <c:v>2.4366824626922599</c:v>
                </c:pt>
                <c:pt idx="9275">
                  <c:v>2.3691236972808798</c:v>
                </c:pt>
                <c:pt idx="9276">
                  <c:v>2.44188356399536</c:v>
                </c:pt>
                <c:pt idx="9277">
                  <c:v>2.4328763484954798</c:v>
                </c:pt>
                <c:pt idx="9278">
                  <c:v>2.4794275760650599</c:v>
                </c:pt>
                <c:pt idx="9279">
                  <c:v>2.48056769371032</c:v>
                </c:pt>
                <c:pt idx="9280">
                  <c:v>2.4203317165374698</c:v>
                </c:pt>
                <c:pt idx="9281">
                  <c:v>2.5022075176239</c:v>
                </c:pt>
                <c:pt idx="9282">
                  <c:v>2.4257352352142298</c:v>
                </c:pt>
                <c:pt idx="9283">
                  <c:v>2.4048511981964098</c:v>
                </c:pt>
                <c:pt idx="9284">
                  <c:v>2.4363472461700399</c:v>
                </c:pt>
                <c:pt idx="9285">
                  <c:v>2.4653472900390598</c:v>
                </c:pt>
                <c:pt idx="9286">
                  <c:v>2.4453415870666499</c:v>
                </c:pt>
                <c:pt idx="9287">
                  <c:v>2.4750220775604199</c:v>
                </c:pt>
                <c:pt idx="9288">
                  <c:v>2.42540335655212</c:v>
                </c:pt>
                <c:pt idx="9289">
                  <c:v>2.4723007678985498</c:v>
                </c:pt>
                <c:pt idx="9290">
                  <c:v>2.47225737571716</c:v>
                </c:pt>
                <c:pt idx="9291">
                  <c:v>2.5282030105590798</c:v>
                </c:pt>
                <c:pt idx="9292">
                  <c:v>2.4945707321166899</c:v>
                </c:pt>
                <c:pt idx="9293">
                  <c:v>2.4752790927886901</c:v>
                </c:pt>
                <c:pt idx="9294">
                  <c:v>2.4520356655120801</c:v>
                </c:pt>
                <c:pt idx="9295">
                  <c:v>2.4277386665344198</c:v>
                </c:pt>
                <c:pt idx="9296">
                  <c:v>2.44010329246521</c:v>
                </c:pt>
                <c:pt idx="9297">
                  <c:v>2.45630550384521</c:v>
                </c:pt>
                <c:pt idx="9298">
                  <c:v>2.51173520088195</c:v>
                </c:pt>
                <c:pt idx="9299">
                  <c:v>2.5501594543457</c:v>
                </c:pt>
                <c:pt idx="9300">
                  <c:v>2.55096364021301</c:v>
                </c:pt>
                <c:pt idx="9301">
                  <c:v>2.4775700569152801</c:v>
                </c:pt>
                <c:pt idx="9302">
                  <c:v>2.5087456703186</c:v>
                </c:pt>
                <c:pt idx="9303">
                  <c:v>2.4873247146606401</c:v>
                </c:pt>
                <c:pt idx="9304">
                  <c:v>2.5146532058715798</c:v>
                </c:pt>
                <c:pt idx="9305">
                  <c:v>2.6008305549621502</c:v>
                </c:pt>
                <c:pt idx="9306">
                  <c:v>2.53515553474426</c:v>
                </c:pt>
                <c:pt idx="9307">
                  <c:v>2.49390220642089</c:v>
                </c:pt>
                <c:pt idx="9308">
                  <c:v>2.5202047824859601</c:v>
                </c:pt>
                <c:pt idx="9309">
                  <c:v>2.56262803077697</c:v>
                </c:pt>
                <c:pt idx="9310">
                  <c:v>2.50100469589233</c:v>
                </c:pt>
                <c:pt idx="9311">
                  <c:v>2.5550303459167401</c:v>
                </c:pt>
                <c:pt idx="9312">
                  <c:v>2.5023765563964799</c:v>
                </c:pt>
                <c:pt idx="9313">
                  <c:v>2.53216481208801</c:v>
                </c:pt>
                <c:pt idx="9314">
                  <c:v>2.4764764308929399</c:v>
                </c:pt>
                <c:pt idx="9315">
                  <c:v>2.48231625556945</c:v>
                </c:pt>
                <c:pt idx="9316">
                  <c:v>2.4785134792327801</c:v>
                </c:pt>
                <c:pt idx="9317">
                  <c:v>2.4708497524261399</c:v>
                </c:pt>
                <c:pt idx="9318">
                  <c:v>2.4905138015746999</c:v>
                </c:pt>
                <c:pt idx="9319">
                  <c:v>2.39149689674377</c:v>
                </c:pt>
                <c:pt idx="9320">
                  <c:v>2.4818966388702299</c:v>
                </c:pt>
                <c:pt idx="9321">
                  <c:v>2.5356252193450901</c:v>
                </c:pt>
                <c:pt idx="9322">
                  <c:v>2.49866366386413</c:v>
                </c:pt>
                <c:pt idx="9323">
                  <c:v>2.4507167339324898</c:v>
                </c:pt>
                <c:pt idx="9324">
                  <c:v>2.5180132389068599</c:v>
                </c:pt>
                <c:pt idx="9325">
                  <c:v>2.4712250232696502</c:v>
                </c:pt>
                <c:pt idx="9326">
                  <c:v>2.4605183601379301</c:v>
                </c:pt>
                <c:pt idx="9327">
                  <c:v>2.5514328479766801</c:v>
                </c:pt>
                <c:pt idx="9328">
                  <c:v>2.5051805973052899</c:v>
                </c:pt>
                <c:pt idx="9329">
                  <c:v>2.3998618125915501</c:v>
                </c:pt>
                <c:pt idx="9330">
                  <c:v>2.5101141929626398</c:v>
                </c:pt>
                <c:pt idx="9331">
                  <c:v>2.4951870441436701</c:v>
                </c:pt>
                <c:pt idx="9332">
                  <c:v>2.4556188583374001</c:v>
                </c:pt>
                <c:pt idx="9333">
                  <c:v>2.4993417263031001</c:v>
                </c:pt>
                <c:pt idx="9334">
                  <c:v>2.4334034919738698</c:v>
                </c:pt>
                <c:pt idx="9335">
                  <c:v>2.4075069427490199</c:v>
                </c:pt>
                <c:pt idx="9336">
                  <c:v>2.4479727745056099</c:v>
                </c:pt>
                <c:pt idx="9337">
                  <c:v>2.3561022281646702</c:v>
                </c:pt>
                <c:pt idx="9338">
                  <c:v>2.3487999439239502</c:v>
                </c:pt>
                <c:pt idx="9339">
                  <c:v>2.37097811698913</c:v>
                </c:pt>
                <c:pt idx="9340">
                  <c:v>2.4895460605621298</c:v>
                </c:pt>
                <c:pt idx="9341">
                  <c:v>2.40557384490966</c:v>
                </c:pt>
                <c:pt idx="9342">
                  <c:v>2.41916298866271</c:v>
                </c:pt>
                <c:pt idx="9343">
                  <c:v>2.40448546409606</c:v>
                </c:pt>
                <c:pt idx="9344">
                  <c:v>2.39670586585998</c:v>
                </c:pt>
                <c:pt idx="9345">
                  <c:v>2.3537900447845401</c:v>
                </c:pt>
                <c:pt idx="9346">
                  <c:v>2.4391393661499001</c:v>
                </c:pt>
                <c:pt idx="9347">
                  <c:v>2.38398838043212</c:v>
                </c:pt>
                <c:pt idx="9348">
                  <c:v>2.38096022605896</c:v>
                </c:pt>
                <c:pt idx="9349">
                  <c:v>2.3729469776153498</c:v>
                </c:pt>
                <c:pt idx="9350">
                  <c:v>2.4707870483398402</c:v>
                </c:pt>
                <c:pt idx="9351">
                  <c:v>2.4298946857452299</c:v>
                </c:pt>
                <c:pt idx="9352">
                  <c:v>2.3508920669555602</c:v>
                </c:pt>
                <c:pt idx="9353">
                  <c:v>2.32895827293396</c:v>
                </c:pt>
                <c:pt idx="9354">
                  <c:v>2.33572030067443</c:v>
                </c:pt>
                <c:pt idx="9355">
                  <c:v>2.3481228351593</c:v>
                </c:pt>
                <c:pt idx="9356">
                  <c:v>2.2879717350006099</c:v>
                </c:pt>
                <c:pt idx="9357">
                  <c:v>2.3079965114593501</c:v>
                </c:pt>
                <c:pt idx="9358">
                  <c:v>2.32718634605407</c:v>
                </c:pt>
                <c:pt idx="9359">
                  <c:v>2.36414194107055</c:v>
                </c:pt>
                <c:pt idx="9360">
                  <c:v>2.4431853294372501</c:v>
                </c:pt>
                <c:pt idx="9361">
                  <c:v>2.44318628311157</c:v>
                </c:pt>
                <c:pt idx="9362">
                  <c:v>2.3983891010284402</c:v>
                </c:pt>
                <c:pt idx="9363">
                  <c:v>2.3972039222717201</c:v>
                </c:pt>
                <c:pt idx="9364">
                  <c:v>2.4084458351135201</c:v>
                </c:pt>
                <c:pt idx="9365">
                  <c:v>2.36663818359375</c:v>
                </c:pt>
                <c:pt idx="9366">
                  <c:v>2.4424371719360298</c:v>
                </c:pt>
                <c:pt idx="9367">
                  <c:v>2.4340786933898899</c:v>
                </c:pt>
                <c:pt idx="9368">
                  <c:v>2.5084486007690399</c:v>
                </c:pt>
                <c:pt idx="9369">
                  <c:v>2.4625487327575599</c:v>
                </c:pt>
                <c:pt idx="9370">
                  <c:v>2.4266946315765301</c:v>
                </c:pt>
                <c:pt idx="9371">
                  <c:v>2.4648838043212802</c:v>
                </c:pt>
                <c:pt idx="9372">
                  <c:v>2.48790407180786</c:v>
                </c:pt>
                <c:pt idx="9373">
                  <c:v>2.48365259170532</c:v>
                </c:pt>
                <c:pt idx="9374">
                  <c:v>2.57347559928894</c:v>
                </c:pt>
                <c:pt idx="9375">
                  <c:v>2.5360298156738201</c:v>
                </c:pt>
                <c:pt idx="9376">
                  <c:v>2.5150716304778999</c:v>
                </c:pt>
                <c:pt idx="9377">
                  <c:v>2.4897496700286799</c:v>
                </c:pt>
                <c:pt idx="9378">
                  <c:v>2.5725822448730402</c:v>
                </c:pt>
                <c:pt idx="9379">
                  <c:v>2.3998458385467498</c:v>
                </c:pt>
                <c:pt idx="9380">
                  <c:v>2.4016356468200599</c:v>
                </c:pt>
                <c:pt idx="9381">
                  <c:v>2.45713758468627</c:v>
                </c:pt>
                <c:pt idx="9382">
                  <c:v>2.4538366794586102</c:v>
                </c:pt>
                <c:pt idx="9383">
                  <c:v>2.46343922615051</c:v>
                </c:pt>
                <c:pt idx="9384">
                  <c:v>2.3050963878631499</c:v>
                </c:pt>
                <c:pt idx="9385">
                  <c:v>2.3236222267150799</c:v>
                </c:pt>
                <c:pt idx="9386">
                  <c:v>2.3845911026000901</c:v>
                </c:pt>
                <c:pt idx="9387">
                  <c:v>2.3909959793090798</c:v>
                </c:pt>
                <c:pt idx="9388">
                  <c:v>2.4616134166717498</c:v>
                </c:pt>
                <c:pt idx="9389">
                  <c:v>2.4661393165588299</c:v>
                </c:pt>
                <c:pt idx="9390">
                  <c:v>2.46898293495178</c:v>
                </c:pt>
                <c:pt idx="9391">
                  <c:v>2.48385405540466</c:v>
                </c:pt>
                <c:pt idx="9392">
                  <c:v>2.3979313373565598</c:v>
                </c:pt>
                <c:pt idx="9393">
                  <c:v>2.4391565322875901</c:v>
                </c:pt>
                <c:pt idx="9394">
                  <c:v>2.4508683681488002</c:v>
                </c:pt>
                <c:pt idx="9395">
                  <c:v>2.3521764278411799</c:v>
                </c:pt>
                <c:pt idx="9396">
                  <c:v>2.4296958446502601</c:v>
                </c:pt>
                <c:pt idx="9397">
                  <c:v>2.39211845397949</c:v>
                </c:pt>
                <c:pt idx="9398">
                  <c:v>2.41896295547485</c:v>
                </c:pt>
                <c:pt idx="9399">
                  <c:v>2.3903563022613499</c:v>
                </c:pt>
                <c:pt idx="9400">
                  <c:v>2.3484728336334202</c:v>
                </c:pt>
                <c:pt idx="9401">
                  <c:v>2.3749740123748699</c:v>
                </c:pt>
                <c:pt idx="9402">
                  <c:v>2.3050577640533398</c:v>
                </c:pt>
                <c:pt idx="9403">
                  <c:v>2.3468492031097399</c:v>
                </c:pt>
                <c:pt idx="9404">
                  <c:v>2.36673808097839</c:v>
                </c:pt>
                <c:pt idx="9405">
                  <c:v>2.3249473571777299</c:v>
                </c:pt>
                <c:pt idx="9406">
                  <c:v>2.3314502239227202</c:v>
                </c:pt>
                <c:pt idx="9407">
                  <c:v>2.3975903987884499</c:v>
                </c:pt>
                <c:pt idx="9408">
                  <c:v>2.4602270126342698</c:v>
                </c:pt>
                <c:pt idx="9409">
                  <c:v>2.4215233325958199</c:v>
                </c:pt>
                <c:pt idx="9410">
                  <c:v>2.3941745758056601</c:v>
                </c:pt>
                <c:pt idx="9411">
                  <c:v>2.3426127433776802</c:v>
                </c:pt>
                <c:pt idx="9412">
                  <c:v>2.3516645431518501</c:v>
                </c:pt>
                <c:pt idx="9413">
                  <c:v>2.4603490829467698</c:v>
                </c:pt>
                <c:pt idx="9414">
                  <c:v>2.3661961555480899</c:v>
                </c:pt>
                <c:pt idx="9415">
                  <c:v>2.3681151866912802</c:v>
                </c:pt>
                <c:pt idx="9416">
                  <c:v>2.3889627456664999</c:v>
                </c:pt>
                <c:pt idx="9417">
                  <c:v>2.3523621559143</c:v>
                </c:pt>
                <c:pt idx="9418">
                  <c:v>2.42698669433593</c:v>
                </c:pt>
                <c:pt idx="9419">
                  <c:v>2.3741455078125</c:v>
                </c:pt>
                <c:pt idx="9420">
                  <c:v>2.3598601818084699</c:v>
                </c:pt>
                <c:pt idx="9421">
                  <c:v>2.3439352512359601</c:v>
                </c:pt>
                <c:pt idx="9422">
                  <c:v>2.3644397258758501</c:v>
                </c:pt>
                <c:pt idx="9423">
                  <c:v>2.3177688121795601</c:v>
                </c:pt>
                <c:pt idx="9424">
                  <c:v>2.3991017341613698</c:v>
                </c:pt>
                <c:pt idx="9425">
                  <c:v>2.4088575839996298</c:v>
                </c:pt>
                <c:pt idx="9426">
                  <c:v>2.3106405735015798</c:v>
                </c:pt>
                <c:pt idx="9427">
                  <c:v>2.29709649085998</c:v>
                </c:pt>
                <c:pt idx="9428">
                  <c:v>2.30530357360839</c:v>
                </c:pt>
                <c:pt idx="9429">
                  <c:v>2.3186717033386199</c:v>
                </c:pt>
                <c:pt idx="9430">
                  <c:v>2.35449123382568</c:v>
                </c:pt>
                <c:pt idx="9431">
                  <c:v>2.2968826293945299</c:v>
                </c:pt>
                <c:pt idx="9432">
                  <c:v>2.35951352119445</c:v>
                </c:pt>
                <c:pt idx="9433">
                  <c:v>2.3425343036651598</c:v>
                </c:pt>
                <c:pt idx="9434">
                  <c:v>2.3078191280364901</c:v>
                </c:pt>
                <c:pt idx="9435">
                  <c:v>2.23734283447265</c:v>
                </c:pt>
                <c:pt idx="9436">
                  <c:v>2.2912039756774898</c:v>
                </c:pt>
                <c:pt idx="9437">
                  <c:v>2.3453876972198402</c:v>
                </c:pt>
                <c:pt idx="9438">
                  <c:v>2.3964419364929199</c:v>
                </c:pt>
                <c:pt idx="9439">
                  <c:v>2.4273731708526598</c:v>
                </c:pt>
                <c:pt idx="9440">
                  <c:v>2.3988161087036102</c:v>
                </c:pt>
                <c:pt idx="9441">
                  <c:v>2.42061424255371</c:v>
                </c:pt>
                <c:pt idx="9442">
                  <c:v>2.4112129211425701</c:v>
                </c:pt>
                <c:pt idx="9443">
                  <c:v>2.3894419670104901</c:v>
                </c:pt>
                <c:pt idx="9444">
                  <c:v>2.3913292884826598</c:v>
                </c:pt>
                <c:pt idx="9445">
                  <c:v>2.3688983917236301</c:v>
                </c:pt>
                <c:pt idx="9446">
                  <c:v>2.5022704601287802</c:v>
                </c:pt>
                <c:pt idx="9447">
                  <c:v>2.5611119270324698</c:v>
                </c:pt>
                <c:pt idx="9448">
                  <c:v>2.3851752281188898</c:v>
                </c:pt>
                <c:pt idx="9449">
                  <c:v>2.31367588043212</c:v>
                </c:pt>
                <c:pt idx="9450">
                  <c:v>2.3908555507659899</c:v>
                </c:pt>
                <c:pt idx="9451">
                  <c:v>2.3204088211059499</c:v>
                </c:pt>
                <c:pt idx="9452">
                  <c:v>2.3646073341369598</c:v>
                </c:pt>
                <c:pt idx="9453">
                  <c:v>2.3429877758026101</c:v>
                </c:pt>
                <c:pt idx="9454">
                  <c:v>2.3954226970672599</c:v>
                </c:pt>
                <c:pt idx="9455">
                  <c:v>2.3379306793212802</c:v>
                </c:pt>
                <c:pt idx="9456">
                  <c:v>2.3725416660308798</c:v>
                </c:pt>
                <c:pt idx="9457">
                  <c:v>2.3318176269531201</c:v>
                </c:pt>
                <c:pt idx="9458">
                  <c:v>2.3652968406677202</c:v>
                </c:pt>
                <c:pt idx="9459">
                  <c:v>2.3226184844970699</c:v>
                </c:pt>
                <c:pt idx="9460">
                  <c:v>2.29249811172485</c:v>
                </c:pt>
                <c:pt idx="9461">
                  <c:v>2.3025200366973801</c:v>
                </c:pt>
                <c:pt idx="9462">
                  <c:v>2.3306872844696001</c:v>
                </c:pt>
                <c:pt idx="9463">
                  <c:v>2.3051540851593</c:v>
                </c:pt>
                <c:pt idx="9464">
                  <c:v>2.3673417568206698</c:v>
                </c:pt>
                <c:pt idx="9465">
                  <c:v>2.3831613063812198</c:v>
                </c:pt>
                <c:pt idx="9466">
                  <c:v>2.4728574752807599</c:v>
                </c:pt>
                <c:pt idx="9467">
                  <c:v>2.3815622329711901</c:v>
                </c:pt>
                <c:pt idx="9468">
                  <c:v>2.3797433376312198</c:v>
                </c:pt>
                <c:pt idx="9469">
                  <c:v>2.4210851192474299</c:v>
                </c:pt>
                <c:pt idx="9470">
                  <c:v>2.4457111358642498</c:v>
                </c:pt>
                <c:pt idx="9471">
                  <c:v>2.3989295959472599</c:v>
                </c:pt>
                <c:pt idx="9472">
                  <c:v>2.4527676105499201</c:v>
                </c:pt>
                <c:pt idx="9473">
                  <c:v>2.4159588813781698</c:v>
                </c:pt>
                <c:pt idx="9474">
                  <c:v>2.5186524391174299</c:v>
                </c:pt>
                <c:pt idx="9475">
                  <c:v>2.4830157756805402</c:v>
                </c:pt>
                <c:pt idx="9476">
                  <c:v>2.4491794109344398</c:v>
                </c:pt>
                <c:pt idx="9477">
                  <c:v>2.5300152301788299</c:v>
                </c:pt>
                <c:pt idx="9478">
                  <c:v>2.4722843170165998</c:v>
                </c:pt>
                <c:pt idx="9479">
                  <c:v>2.50201320648193</c:v>
                </c:pt>
                <c:pt idx="9480">
                  <c:v>2.5470707416534402</c:v>
                </c:pt>
                <c:pt idx="9481">
                  <c:v>2.5845320224761901</c:v>
                </c:pt>
                <c:pt idx="9482">
                  <c:v>2.3973002433776802</c:v>
                </c:pt>
                <c:pt idx="9483">
                  <c:v>2.5456862449645898</c:v>
                </c:pt>
                <c:pt idx="9484">
                  <c:v>2.5080754756927401</c:v>
                </c:pt>
                <c:pt idx="9485">
                  <c:v>2.5599045753478999</c:v>
                </c:pt>
                <c:pt idx="9486">
                  <c:v>2.6477255821228001</c:v>
                </c:pt>
                <c:pt idx="9487">
                  <c:v>2.5324685573577801</c:v>
                </c:pt>
                <c:pt idx="9488">
                  <c:v>2.4116034507751398</c:v>
                </c:pt>
                <c:pt idx="9489">
                  <c:v>2.4481418132781898</c:v>
                </c:pt>
                <c:pt idx="9490">
                  <c:v>2.4594979286193799</c:v>
                </c:pt>
                <c:pt idx="9491">
                  <c:v>2.48619484901428</c:v>
                </c:pt>
                <c:pt idx="9492">
                  <c:v>2.4028973579406698</c:v>
                </c:pt>
                <c:pt idx="9493">
                  <c:v>2.4374742507934499</c:v>
                </c:pt>
                <c:pt idx="9494">
                  <c:v>2.4156820774078298</c:v>
                </c:pt>
                <c:pt idx="9495">
                  <c:v>2.3627583980560298</c:v>
                </c:pt>
                <c:pt idx="9496">
                  <c:v>2.4056911468505802</c:v>
                </c:pt>
                <c:pt idx="9497">
                  <c:v>2.3458111286163299</c:v>
                </c:pt>
                <c:pt idx="9498">
                  <c:v>2.3800673484802202</c:v>
                </c:pt>
                <c:pt idx="9499">
                  <c:v>2.3991110324859601</c:v>
                </c:pt>
                <c:pt idx="9500">
                  <c:v>2.3179132938385001</c:v>
                </c:pt>
                <c:pt idx="9501">
                  <c:v>2.4185326099395699</c:v>
                </c:pt>
                <c:pt idx="9502">
                  <c:v>2.31853079795837</c:v>
                </c:pt>
                <c:pt idx="9503">
                  <c:v>2.33544874191284</c:v>
                </c:pt>
                <c:pt idx="9504">
                  <c:v>2.3026831150054901</c:v>
                </c:pt>
                <c:pt idx="9505">
                  <c:v>2.3075530529022199</c:v>
                </c:pt>
                <c:pt idx="9506">
                  <c:v>2.30841064453125</c:v>
                </c:pt>
                <c:pt idx="9507">
                  <c:v>2.35258913040161</c:v>
                </c:pt>
                <c:pt idx="9508">
                  <c:v>2.40146660804748</c:v>
                </c:pt>
                <c:pt idx="9509">
                  <c:v>2.4373147487640301</c:v>
                </c:pt>
                <c:pt idx="9510">
                  <c:v>2.52579545974731</c:v>
                </c:pt>
                <c:pt idx="9511">
                  <c:v>2.52027010917663</c:v>
                </c:pt>
                <c:pt idx="9512">
                  <c:v>2.5041015148162802</c:v>
                </c:pt>
                <c:pt idx="9513">
                  <c:v>2.4823467731475799</c:v>
                </c:pt>
                <c:pt idx="9514">
                  <c:v>2.5164098739624001</c:v>
                </c:pt>
                <c:pt idx="9515">
                  <c:v>2.5045070648193302</c:v>
                </c:pt>
                <c:pt idx="9516">
                  <c:v>2.4256098270416202</c:v>
                </c:pt>
                <c:pt idx="9517">
                  <c:v>2.46719026565551</c:v>
                </c:pt>
                <c:pt idx="9518">
                  <c:v>2.4759018421172998</c:v>
                </c:pt>
                <c:pt idx="9519">
                  <c:v>2.3979959487914999</c:v>
                </c:pt>
                <c:pt idx="9520">
                  <c:v>2.4208922386169398</c:v>
                </c:pt>
                <c:pt idx="9521">
                  <c:v>2.3963100910186701</c:v>
                </c:pt>
                <c:pt idx="9522">
                  <c:v>2.38402152061462</c:v>
                </c:pt>
                <c:pt idx="9523">
                  <c:v>2.3324952125549299</c:v>
                </c:pt>
                <c:pt idx="9524">
                  <c:v>2.3561868667602499</c:v>
                </c:pt>
                <c:pt idx="9525">
                  <c:v>2.4304356575012198</c:v>
                </c:pt>
                <c:pt idx="9526">
                  <c:v>2.4042420387268</c:v>
                </c:pt>
                <c:pt idx="9527">
                  <c:v>2.41710352897644</c:v>
                </c:pt>
                <c:pt idx="9528">
                  <c:v>2.4476861953735298</c:v>
                </c:pt>
                <c:pt idx="9529">
                  <c:v>2.3871610164642298</c:v>
                </c:pt>
                <c:pt idx="9530">
                  <c:v>2.3775053024291899</c:v>
                </c:pt>
                <c:pt idx="9531">
                  <c:v>2.3608543872833199</c:v>
                </c:pt>
                <c:pt idx="9532">
                  <c:v>2.3116157054901101</c:v>
                </c:pt>
                <c:pt idx="9533">
                  <c:v>2.3059921264648402</c:v>
                </c:pt>
                <c:pt idx="9534">
                  <c:v>2.3417577743530198</c:v>
                </c:pt>
                <c:pt idx="9535">
                  <c:v>2.3336329460143999</c:v>
                </c:pt>
                <c:pt idx="9536">
                  <c:v>2.3283898830413801</c:v>
                </c:pt>
                <c:pt idx="9537">
                  <c:v>2.3298039436340301</c:v>
                </c:pt>
                <c:pt idx="9538">
                  <c:v>2.2971863746643</c:v>
                </c:pt>
                <c:pt idx="9539">
                  <c:v>2.3007740974426198</c:v>
                </c:pt>
                <c:pt idx="9540">
                  <c:v>2.3378169536590501</c:v>
                </c:pt>
                <c:pt idx="9541">
                  <c:v>2.3529911041259699</c:v>
                </c:pt>
                <c:pt idx="9542">
                  <c:v>2.3665091991424498</c:v>
                </c:pt>
                <c:pt idx="9543">
                  <c:v>2.3441760540008501</c:v>
                </c:pt>
                <c:pt idx="9544">
                  <c:v>2.3971848487853999</c:v>
                </c:pt>
                <c:pt idx="9545">
                  <c:v>2.4726169109344398</c:v>
                </c:pt>
                <c:pt idx="9546">
                  <c:v>2.5071158409118599</c:v>
                </c:pt>
                <c:pt idx="9547">
                  <c:v>2.4851124286651598</c:v>
                </c:pt>
                <c:pt idx="9548">
                  <c:v>2.3462226390838601</c:v>
                </c:pt>
                <c:pt idx="9549">
                  <c:v>2.3929162025451598</c:v>
                </c:pt>
                <c:pt idx="9550">
                  <c:v>2.4385912418365399</c:v>
                </c:pt>
                <c:pt idx="9551">
                  <c:v>2.4635739326477002</c:v>
                </c:pt>
                <c:pt idx="9552">
                  <c:v>2.4132039546966499</c:v>
                </c:pt>
                <c:pt idx="9553">
                  <c:v>2.4172997474670401</c:v>
                </c:pt>
                <c:pt idx="9554">
                  <c:v>2.4826037883758501</c:v>
                </c:pt>
                <c:pt idx="9555">
                  <c:v>2.4297454357147199</c:v>
                </c:pt>
                <c:pt idx="9556">
                  <c:v>2.4068520069122301</c:v>
                </c:pt>
                <c:pt idx="9557">
                  <c:v>2.3809521198272701</c:v>
                </c:pt>
                <c:pt idx="9558">
                  <c:v>2.3443360328674299</c:v>
                </c:pt>
                <c:pt idx="9559">
                  <c:v>2.36053395271301</c:v>
                </c:pt>
                <c:pt idx="9560">
                  <c:v>2.4005262851714999</c:v>
                </c:pt>
                <c:pt idx="9561">
                  <c:v>2.4128403663635201</c:v>
                </c:pt>
                <c:pt idx="9562">
                  <c:v>2.4041144847869802</c:v>
                </c:pt>
                <c:pt idx="9563">
                  <c:v>2.3404633998870801</c:v>
                </c:pt>
                <c:pt idx="9564">
                  <c:v>2.4647564888000399</c:v>
                </c:pt>
                <c:pt idx="9565">
                  <c:v>2.5498976707458398</c:v>
                </c:pt>
                <c:pt idx="9566">
                  <c:v>2.5133371353149401</c:v>
                </c:pt>
                <c:pt idx="9567">
                  <c:v>2.48616623878479</c:v>
                </c:pt>
                <c:pt idx="9568">
                  <c:v>2.60964703559875</c:v>
                </c:pt>
                <c:pt idx="9569">
                  <c:v>2.64969778060913</c:v>
                </c:pt>
                <c:pt idx="9570">
                  <c:v>2.5695128440856898</c:v>
                </c:pt>
                <c:pt idx="9571">
                  <c:v>2.5556619167327801</c:v>
                </c:pt>
                <c:pt idx="9572">
                  <c:v>2.54655861854553</c:v>
                </c:pt>
                <c:pt idx="9573">
                  <c:v>2.5548334121704102</c:v>
                </c:pt>
                <c:pt idx="9574">
                  <c:v>2.5056281089782702</c:v>
                </c:pt>
                <c:pt idx="9575">
                  <c:v>2.4546000957489</c:v>
                </c:pt>
                <c:pt idx="9576">
                  <c:v>2.56779861450195</c:v>
                </c:pt>
                <c:pt idx="9577">
                  <c:v>2.59358429908752</c:v>
                </c:pt>
                <c:pt idx="9578">
                  <c:v>2.54649782180786</c:v>
                </c:pt>
                <c:pt idx="9579">
                  <c:v>2.5277390480041499</c:v>
                </c:pt>
                <c:pt idx="9580">
                  <c:v>2.4724991321563698</c:v>
                </c:pt>
                <c:pt idx="9581">
                  <c:v>2.4156410694122301</c:v>
                </c:pt>
                <c:pt idx="9582">
                  <c:v>2.4781582355499201</c:v>
                </c:pt>
                <c:pt idx="9583">
                  <c:v>2.4261622428893999</c:v>
                </c:pt>
                <c:pt idx="9584">
                  <c:v>2.5123627185821502</c:v>
                </c:pt>
                <c:pt idx="9585">
                  <c:v>2.4880554676055899</c:v>
                </c:pt>
                <c:pt idx="9586">
                  <c:v>2.5615270137786799</c:v>
                </c:pt>
                <c:pt idx="9587">
                  <c:v>2.6749389171600302</c:v>
                </c:pt>
                <c:pt idx="9588">
                  <c:v>2.50763535499572</c:v>
                </c:pt>
                <c:pt idx="9589">
                  <c:v>2.4269745349884002</c:v>
                </c:pt>
                <c:pt idx="9590">
                  <c:v>2.3866374492645201</c:v>
                </c:pt>
                <c:pt idx="9591">
                  <c:v>2.41336989402771</c:v>
                </c:pt>
                <c:pt idx="9592">
                  <c:v>2.3772554397582999</c:v>
                </c:pt>
                <c:pt idx="9593">
                  <c:v>2.38792395591735</c:v>
                </c:pt>
                <c:pt idx="9594">
                  <c:v>2.3953001499175999</c:v>
                </c:pt>
                <c:pt idx="9595">
                  <c:v>2.4135956764221098</c:v>
                </c:pt>
                <c:pt idx="9596">
                  <c:v>2.37248182296752</c:v>
                </c:pt>
                <c:pt idx="9597">
                  <c:v>2.4024314880371</c:v>
                </c:pt>
                <c:pt idx="9598">
                  <c:v>2.3604660034179599</c:v>
                </c:pt>
                <c:pt idx="9599">
                  <c:v>2.4553740024566602</c:v>
                </c:pt>
                <c:pt idx="9600">
                  <c:v>2.46258449554443</c:v>
                </c:pt>
                <c:pt idx="9601">
                  <c:v>2.4893524646759002</c:v>
                </c:pt>
                <c:pt idx="9602">
                  <c:v>2.42664241790771</c:v>
                </c:pt>
                <c:pt idx="9603">
                  <c:v>2.4484484195709202</c:v>
                </c:pt>
                <c:pt idx="9604">
                  <c:v>2.5411174297332701</c:v>
                </c:pt>
                <c:pt idx="9605">
                  <c:v>2.4621667861938401</c:v>
                </c:pt>
                <c:pt idx="9606">
                  <c:v>2.4942569732665998</c:v>
                </c:pt>
                <c:pt idx="9607">
                  <c:v>2.4191267490386901</c:v>
                </c:pt>
                <c:pt idx="9608">
                  <c:v>2.4131720066070499</c:v>
                </c:pt>
                <c:pt idx="9609">
                  <c:v>2.4321007728576598</c:v>
                </c:pt>
                <c:pt idx="9610">
                  <c:v>2.4469401836395201</c:v>
                </c:pt>
                <c:pt idx="9611">
                  <c:v>2.43531322479248</c:v>
                </c:pt>
                <c:pt idx="9612">
                  <c:v>2.48058629035949</c:v>
                </c:pt>
                <c:pt idx="9613">
                  <c:v>2.5579409599304199</c:v>
                </c:pt>
                <c:pt idx="9614">
                  <c:v>2.4797048568725502</c:v>
                </c:pt>
                <c:pt idx="9615">
                  <c:v>2.45531153678894</c:v>
                </c:pt>
                <c:pt idx="9616">
                  <c:v>2.45752954483032</c:v>
                </c:pt>
                <c:pt idx="9617">
                  <c:v>2.4657595157623202</c:v>
                </c:pt>
                <c:pt idx="9618">
                  <c:v>2.45210456848144</c:v>
                </c:pt>
                <c:pt idx="9619">
                  <c:v>2.4199693202972399</c:v>
                </c:pt>
                <c:pt idx="9620">
                  <c:v>2.4042932987213099</c:v>
                </c:pt>
                <c:pt idx="9621">
                  <c:v>2.4566686153411799</c:v>
                </c:pt>
                <c:pt idx="9622">
                  <c:v>2.5596578121185298</c:v>
                </c:pt>
                <c:pt idx="9623">
                  <c:v>2.5684504508972101</c:v>
                </c:pt>
                <c:pt idx="9624">
                  <c:v>2.50281357765197</c:v>
                </c:pt>
                <c:pt idx="9625">
                  <c:v>2.5089707374572701</c:v>
                </c:pt>
                <c:pt idx="9626">
                  <c:v>2.5114879608154199</c:v>
                </c:pt>
                <c:pt idx="9627">
                  <c:v>2.5142982006072998</c:v>
                </c:pt>
                <c:pt idx="9628">
                  <c:v>2.5167145729064901</c:v>
                </c:pt>
                <c:pt idx="9629">
                  <c:v>2.4749174118041899</c:v>
                </c:pt>
                <c:pt idx="9630">
                  <c:v>2.5661213397979701</c:v>
                </c:pt>
                <c:pt idx="9631">
                  <c:v>2.5430910587310702</c:v>
                </c:pt>
                <c:pt idx="9632">
                  <c:v>2.4938368797302202</c:v>
                </c:pt>
                <c:pt idx="9633">
                  <c:v>2.4937758445739702</c:v>
                </c:pt>
                <c:pt idx="9634">
                  <c:v>2.5257868766784601</c:v>
                </c:pt>
                <c:pt idx="9635">
                  <c:v>2.5684745311736998</c:v>
                </c:pt>
                <c:pt idx="9636">
                  <c:v>2.5708336830139098</c:v>
                </c:pt>
                <c:pt idx="9637">
                  <c:v>2.6303148269653298</c:v>
                </c:pt>
                <c:pt idx="9638">
                  <c:v>2.5945081710815399</c:v>
                </c:pt>
                <c:pt idx="9639">
                  <c:v>2.51083207130432</c:v>
                </c:pt>
                <c:pt idx="9640">
                  <c:v>2.54231476783752</c:v>
                </c:pt>
                <c:pt idx="9641">
                  <c:v>2.5291571617126398</c:v>
                </c:pt>
                <c:pt idx="9642">
                  <c:v>2.5164489746093701</c:v>
                </c:pt>
                <c:pt idx="9643">
                  <c:v>2.5000541210174498</c:v>
                </c:pt>
                <c:pt idx="9644">
                  <c:v>2.5712206363677899</c:v>
                </c:pt>
                <c:pt idx="9645">
                  <c:v>2.5698816776275599</c:v>
                </c:pt>
                <c:pt idx="9646">
                  <c:v>2.54486036300659</c:v>
                </c:pt>
                <c:pt idx="9647">
                  <c:v>2.59285545349121</c:v>
                </c:pt>
                <c:pt idx="9648">
                  <c:v>2.4972326755523602</c:v>
                </c:pt>
                <c:pt idx="9649">
                  <c:v>2.4827971458435001</c:v>
                </c:pt>
                <c:pt idx="9650">
                  <c:v>2.4750669002532901</c:v>
                </c:pt>
                <c:pt idx="9651">
                  <c:v>2.4686045646667401</c:v>
                </c:pt>
                <c:pt idx="9652">
                  <c:v>2.5351676940917902</c:v>
                </c:pt>
                <c:pt idx="9653">
                  <c:v>2.4932451248168901</c:v>
                </c:pt>
                <c:pt idx="9654">
                  <c:v>2.4864864349365199</c:v>
                </c:pt>
                <c:pt idx="9655">
                  <c:v>2.47917485237121</c:v>
                </c:pt>
                <c:pt idx="9656">
                  <c:v>2.4731874465942298</c:v>
                </c:pt>
                <c:pt idx="9657">
                  <c:v>2.4556109905242902</c:v>
                </c:pt>
                <c:pt idx="9658">
                  <c:v>2.3741612434387198</c:v>
                </c:pt>
                <c:pt idx="9659">
                  <c:v>2.4018204212188698</c:v>
                </c:pt>
                <c:pt idx="9660">
                  <c:v>2.4143679141998202</c:v>
                </c:pt>
                <c:pt idx="9661">
                  <c:v>2.4714369773864702</c:v>
                </c:pt>
                <c:pt idx="9662">
                  <c:v>2.43151426315307</c:v>
                </c:pt>
                <c:pt idx="9663">
                  <c:v>2.3726024627685498</c:v>
                </c:pt>
                <c:pt idx="9664">
                  <c:v>2.32573366165161</c:v>
                </c:pt>
                <c:pt idx="9665">
                  <c:v>2.4062089920043901</c:v>
                </c:pt>
                <c:pt idx="9666">
                  <c:v>2.4228198528289702</c:v>
                </c:pt>
                <c:pt idx="9667">
                  <c:v>2.41864585876464</c:v>
                </c:pt>
                <c:pt idx="9668">
                  <c:v>2.4316198825836102</c:v>
                </c:pt>
                <c:pt idx="9669">
                  <c:v>2.4008750915527299</c:v>
                </c:pt>
                <c:pt idx="9670">
                  <c:v>2.4388740062713601</c:v>
                </c:pt>
                <c:pt idx="9671">
                  <c:v>2.3970308303832999</c:v>
                </c:pt>
                <c:pt idx="9672">
                  <c:v>2.382746219635</c:v>
                </c:pt>
                <c:pt idx="9673">
                  <c:v>2.3850278854370099</c:v>
                </c:pt>
                <c:pt idx="9674">
                  <c:v>2.3295438289642298</c:v>
                </c:pt>
                <c:pt idx="9675">
                  <c:v>2.37994956970214</c:v>
                </c:pt>
                <c:pt idx="9676">
                  <c:v>2.38296127319335</c:v>
                </c:pt>
                <c:pt idx="9677">
                  <c:v>2.4214584827422998</c:v>
                </c:pt>
                <c:pt idx="9678">
                  <c:v>2.4016211032867401</c:v>
                </c:pt>
                <c:pt idx="9679">
                  <c:v>2.53133821487426</c:v>
                </c:pt>
                <c:pt idx="9680">
                  <c:v>2.4359369277954102</c:v>
                </c:pt>
                <c:pt idx="9681">
                  <c:v>2.4235160350799498</c:v>
                </c:pt>
                <c:pt idx="9682">
                  <c:v>2.5483646392822199</c:v>
                </c:pt>
                <c:pt idx="9683">
                  <c:v>2.4764864444732599</c:v>
                </c:pt>
                <c:pt idx="9684">
                  <c:v>2.4180428981781001</c:v>
                </c:pt>
                <c:pt idx="9685">
                  <c:v>2.4143660068511901</c:v>
                </c:pt>
                <c:pt idx="9686">
                  <c:v>2.3290565013885498</c:v>
                </c:pt>
                <c:pt idx="9687">
                  <c:v>2.3970382213592498</c:v>
                </c:pt>
                <c:pt idx="9688">
                  <c:v>2.3928415775299001</c:v>
                </c:pt>
                <c:pt idx="9689">
                  <c:v>2.3655478954315101</c:v>
                </c:pt>
                <c:pt idx="9690">
                  <c:v>2.3369591236114502</c:v>
                </c:pt>
                <c:pt idx="9691">
                  <c:v>2.3523819446563698</c:v>
                </c:pt>
                <c:pt idx="9692">
                  <c:v>2.42492651939392</c:v>
                </c:pt>
                <c:pt idx="9693">
                  <c:v>2.4555175304412802</c:v>
                </c:pt>
                <c:pt idx="9694">
                  <c:v>2.3882198333740199</c:v>
                </c:pt>
                <c:pt idx="9695">
                  <c:v>2.3898456096649099</c:v>
                </c:pt>
                <c:pt idx="9696">
                  <c:v>2.3636553287506099</c:v>
                </c:pt>
                <c:pt idx="9697">
                  <c:v>2.3979005813598602</c:v>
                </c:pt>
                <c:pt idx="9698">
                  <c:v>2.4324302673339799</c:v>
                </c:pt>
                <c:pt idx="9699">
                  <c:v>2.4191405773162802</c:v>
                </c:pt>
                <c:pt idx="9700">
                  <c:v>2.4453389644622798</c:v>
                </c:pt>
                <c:pt idx="9701">
                  <c:v>2.3995947837829501</c:v>
                </c:pt>
                <c:pt idx="9702">
                  <c:v>2.4077842235565101</c:v>
                </c:pt>
                <c:pt idx="9703">
                  <c:v>2.4117956161499001</c:v>
                </c:pt>
                <c:pt idx="9704">
                  <c:v>2.4232480525970401</c:v>
                </c:pt>
                <c:pt idx="9705">
                  <c:v>2.4010860919952299</c:v>
                </c:pt>
                <c:pt idx="9706">
                  <c:v>2.3976917266845699</c:v>
                </c:pt>
                <c:pt idx="9707">
                  <c:v>2.4451544284820499</c:v>
                </c:pt>
                <c:pt idx="9708">
                  <c:v>2.3809452056884699</c:v>
                </c:pt>
                <c:pt idx="9709">
                  <c:v>2.3703100681304901</c:v>
                </c:pt>
                <c:pt idx="9710">
                  <c:v>2.40483546257019</c:v>
                </c:pt>
                <c:pt idx="9711">
                  <c:v>2.4496426582336399</c:v>
                </c:pt>
                <c:pt idx="9712">
                  <c:v>2.4434175491332999</c:v>
                </c:pt>
                <c:pt idx="9713">
                  <c:v>2.4739861488342201</c:v>
                </c:pt>
                <c:pt idx="9714">
                  <c:v>2.4887330532073899</c:v>
                </c:pt>
                <c:pt idx="9715">
                  <c:v>2.44420266151428</c:v>
                </c:pt>
                <c:pt idx="9716">
                  <c:v>2.4161615371704102</c:v>
                </c:pt>
                <c:pt idx="9717">
                  <c:v>2.4649817943572998</c:v>
                </c:pt>
                <c:pt idx="9718">
                  <c:v>2.5283653736114502</c:v>
                </c:pt>
                <c:pt idx="9719">
                  <c:v>2.5363457202911301</c:v>
                </c:pt>
                <c:pt idx="9720">
                  <c:v>2.4949061870574898</c:v>
                </c:pt>
                <c:pt idx="9721">
                  <c:v>2.5255556106567298</c:v>
                </c:pt>
                <c:pt idx="9722">
                  <c:v>2.53583765029907</c:v>
                </c:pt>
                <c:pt idx="9723">
                  <c:v>2.58422422409057</c:v>
                </c:pt>
                <c:pt idx="9724">
                  <c:v>2.57996654510498</c:v>
                </c:pt>
                <c:pt idx="9725">
                  <c:v>2.51012682914733</c:v>
                </c:pt>
                <c:pt idx="9726">
                  <c:v>2.5733964443206698</c:v>
                </c:pt>
                <c:pt idx="9727">
                  <c:v>2.5295772552490199</c:v>
                </c:pt>
                <c:pt idx="9728">
                  <c:v>2.5710866451263401</c:v>
                </c:pt>
                <c:pt idx="9729">
                  <c:v>2.5456418991088801</c:v>
                </c:pt>
                <c:pt idx="9730">
                  <c:v>2.5289978981018</c:v>
                </c:pt>
                <c:pt idx="9731">
                  <c:v>2.5201885700225799</c:v>
                </c:pt>
                <c:pt idx="9732">
                  <c:v>2.4880952835082999</c:v>
                </c:pt>
                <c:pt idx="9733">
                  <c:v>2.5007157325744598</c:v>
                </c:pt>
                <c:pt idx="9734">
                  <c:v>2.4098803997039702</c:v>
                </c:pt>
                <c:pt idx="9735">
                  <c:v>2.47491025924682</c:v>
                </c:pt>
                <c:pt idx="9736">
                  <c:v>2.4999716281890798</c:v>
                </c:pt>
                <c:pt idx="9737">
                  <c:v>2.53820729255676</c:v>
                </c:pt>
                <c:pt idx="9738">
                  <c:v>2.5962996482849099</c:v>
                </c:pt>
                <c:pt idx="9739">
                  <c:v>2.6155743598937899</c:v>
                </c:pt>
                <c:pt idx="9740">
                  <c:v>2.76652979850769</c:v>
                </c:pt>
                <c:pt idx="9741">
                  <c:v>2.5556778907775799</c:v>
                </c:pt>
                <c:pt idx="9742">
                  <c:v>2.45992732048034</c:v>
                </c:pt>
                <c:pt idx="9743">
                  <c:v>2.41599988937377</c:v>
                </c:pt>
                <c:pt idx="9744">
                  <c:v>2.3986301422119101</c:v>
                </c:pt>
                <c:pt idx="9745">
                  <c:v>2.4150240421295099</c:v>
                </c:pt>
                <c:pt idx="9746">
                  <c:v>2.43930864334106</c:v>
                </c:pt>
                <c:pt idx="9747">
                  <c:v>2.5531148910522399</c:v>
                </c:pt>
                <c:pt idx="9748">
                  <c:v>2.46309041976928</c:v>
                </c:pt>
                <c:pt idx="9749">
                  <c:v>2.4775710105895898</c:v>
                </c:pt>
                <c:pt idx="9750">
                  <c:v>2.5799884796142498</c:v>
                </c:pt>
                <c:pt idx="9751">
                  <c:v>2.61283159255981</c:v>
                </c:pt>
                <c:pt idx="9752">
                  <c:v>2.6039142608642498</c:v>
                </c:pt>
                <c:pt idx="9753">
                  <c:v>2.5888216495513898</c:v>
                </c:pt>
                <c:pt idx="9754">
                  <c:v>2.5839529037475502</c:v>
                </c:pt>
                <c:pt idx="9755">
                  <c:v>2.5521943569183301</c:v>
                </c:pt>
                <c:pt idx="9756">
                  <c:v>2.4361267089843701</c:v>
                </c:pt>
                <c:pt idx="9757">
                  <c:v>2.46717953681945</c:v>
                </c:pt>
                <c:pt idx="9758">
                  <c:v>2.4435036182403498</c:v>
                </c:pt>
                <c:pt idx="9759">
                  <c:v>2.4501395225524898</c:v>
                </c:pt>
                <c:pt idx="9760">
                  <c:v>2.39345002174377</c:v>
                </c:pt>
                <c:pt idx="9761">
                  <c:v>2.44385409355163</c:v>
                </c:pt>
                <c:pt idx="9762">
                  <c:v>2.47004199028015</c:v>
                </c:pt>
                <c:pt idx="9763">
                  <c:v>2.5103194713592498</c:v>
                </c:pt>
                <c:pt idx="9764">
                  <c:v>2.5714581012725799</c:v>
                </c:pt>
                <c:pt idx="9765">
                  <c:v>2.6446578502654998</c:v>
                </c:pt>
                <c:pt idx="9766">
                  <c:v>2.5332107543945299</c:v>
                </c:pt>
                <c:pt idx="9767">
                  <c:v>2.5454308986663801</c:v>
                </c:pt>
                <c:pt idx="9768">
                  <c:v>2.5381712913513099</c:v>
                </c:pt>
                <c:pt idx="9769">
                  <c:v>2.56813287734985</c:v>
                </c:pt>
                <c:pt idx="9770">
                  <c:v>2.5118951797485298</c:v>
                </c:pt>
                <c:pt idx="9771">
                  <c:v>2.4816324710845898</c:v>
                </c:pt>
                <c:pt idx="9772">
                  <c:v>2.5181171894073402</c:v>
                </c:pt>
                <c:pt idx="9773">
                  <c:v>2.5287714004516602</c:v>
                </c:pt>
                <c:pt idx="9774">
                  <c:v>2.53305912017822</c:v>
                </c:pt>
                <c:pt idx="9775">
                  <c:v>2.52965211868286</c:v>
                </c:pt>
                <c:pt idx="9776">
                  <c:v>2.4926078319549498</c:v>
                </c:pt>
                <c:pt idx="9777">
                  <c:v>2.53486108779907</c:v>
                </c:pt>
                <c:pt idx="9778">
                  <c:v>2.48364901542663</c:v>
                </c:pt>
                <c:pt idx="9779">
                  <c:v>2.5078461170196502</c:v>
                </c:pt>
                <c:pt idx="9780">
                  <c:v>2.45338582992553</c:v>
                </c:pt>
                <c:pt idx="9781">
                  <c:v>2.5517375469207701</c:v>
                </c:pt>
                <c:pt idx="9782">
                  <c:v>2.4658551216125399</c:v>
                </c:pt>
                <c:pt idx="9783">
                  <c:v>2.4247288703918399</c:v>
                </c:pt>
                <c:pt idx="9784">
                  <c:v>2.3820669651031401</c:v>
                </c:pt>
                <c:pt idx="9785">
                  <c:v>2.40150594711303</c:v>
                </c:pt>
                <c:pt idx="9786">
                  <c:v>2.3590896129608101</c:v>
                </c:pt>
                <c:pt idx="9787">
                  <c:v>2.4585149288177401</c:v>
                </c:pt>
                <c:pt idx="9788">
                  <c:v>2.3858256340026802</c:v>
                </c:pt>
                <c:pt idx="9789">
                  <c:v>2.3766920566558798</c:v>
                </c:pt>
                <c:pt idx="9790">
                  <c:v>2.47802305221557</c:v>
                </c:pt>
                <c:pt idx="9791">
                  <c:v>2.3840267658233598</c:v>
                </c:pt>
                <c:pt idx="9792">
                  <c:v>2.4794533252715998</c:v>
                </c:pt>
                <c:pt idx="9793">
                  <c:v>2.4618637561797998</c:v>
                </c:pt>
                <c:pt idx="9794">
                  <c:v>2.4924688339233398</c:v>
                </c:pt>
                <c:pt idx="9795">
                  <c:v>2.48983478546142</c:v>
                </c:pt>
                <c:pt idx="9796">
                  <c:v>2.4516315460204998</c:v>
                </c:pt>
                <c:pt idx="9797">
                  <c:v>2.42556476593017</c:v>
                </c:pt>
                <c:pt idx="9798">
                  <c:v>2.3847754001617401</c:v>
                </c:pt>
                <c:pt idx="9799">
                  <c:v>2.5059337615966699</c:v>
                </c:pt>
                <c:pt idx="9800">
                  <c:v>2.4858102798461901</c:v>
                </c:pt>
                <c:pt idx="9801">
                  <c:v>2.5284554958343501</c:v>
                </c:pt>
                <c:pt idx="9802">
                  <c:v>2.4217827320098801</c:v>
                </c:pt>
                <c:pt idx="9803">
                  <c:v>2.49996018409729</c:v>
                </c:pt>
                <c:pt idx="9804">
                  <c:v>2.4103963375091499</c:v>
                </c:pt>
                <c:pt idx="9805">
                  <c:v>2.5316066741943302</c:v>
                </c:pt>
                <c:pt idx="9806">
                  <c:v>2.53082180023193</c:v>
                </c:pt>
                <c:pt idx="9807">
                  <c:v>2.4794187545776301</c:v>
                </c:pt>
                <c:pt idx="9808">
                  <c:v>2.4632725715637198</c:v>
                </c:pt>
                <c:pt idx="9809">
                  <c:v>2.39892578125</c:v>
                </c:pt>
                <c:pt idx="9810">
                  <c:v>2.3609817028045601</c:v>
                </c:pt>
                <c:pt idx="9811">
                  <c:v>2.4154350757598801</c:v>
                </c:pt>
                <c:pt idx="9812">
                  <c:v>2.4138329029083199</c:v>
                </c:pt>
                <c:pt idx="9813">
                  <c:v>2.45826196670532</c:v>
                </c:pt>
                <c:pt idx="9814">
                  <c:v>2.4889757633209202</c:v>
                </c:pt>
                <c:pt idx="9815">
                  <c:v>2.4957208633422798</c:v>
                </c:pt>
                <c:pt idx="9816">
                  <c:v>2.44438552856445</c:v>
                </c:pt>
                <c:pt idx="9817">
                  <c:v>2.49779772758483</c:v>
                </c:pt>
                <c:pt idx="9818">
                  <c:v>2.5117235183715798</c:v>
                </c:pt>
                <c:pt idx="9819">
                  <c:v>2.59437799453735</c:v>
                </c:pt>
                <c:pt idx="9820">
                  <c:v>2.7154548168182302</c:v>
                </c:pt>
                <c:pt idx="9821">
                  <c:v>2.6343541145324698</c:v>
                </c:pt>
                <c:pt idx="9822">
                  <c:v>2.5537683963775599</c:v>
                </c:pt>
                <c:pt idx="9823">
                  <c:v>2.4838302135467498</c:v>
                </c:pt>
                <c:pt idx="9824">
                  <c:v>2.56827521324157</c:v>
                </c:pt>
                <c:pt idx="9825">
                  <c:v>2.5205800533294598</c:v>
                </c:pt>
                <c:pt idx="9826">
                  <c:v>2.5368483066558798</c:v>
                </c:pt>
                <c:pt idx="9827">
                  <c:v>2.5218710899353001</c:v>
                </c:pt>
                <c:pt idx="9828">
                  <c:v>2.5128135681152299</c:v>
                </c:pt>
                <c:pt idx="9829">
                  <c:v>2.6273610591888401</c:v>
                </c:pt>
                <c:pt idx="9830">
                  <c:v>2.6149036884307799</c:v>
                </c:pt>
                <c:pt idx="9831">
                  <c:v>2.4614613056182799</c:v>
                </c:pt>
                <c:pt idx="9832">
                  <c:v>2.4952533245086599</c:v>
                </c:pt>
                <c:pt idx="9833">
                  <c:v>2.43291139602661</c:v>
                </c:pt>
                <c:pt idx="9834">
                  <c:v>2.5084354877471902</c:v>
                </c:pt>
                <c:pt idx="9835">
                  <c:v>2.6237998008728001</c:v>
                </c:pt>
                <c:pt idx="9836">
                  <c:v>2.60993003845214</c:v>
                </c:pt>
                <c:pt idx="9837">
                  <c:v>2.5586807727813698</c:v>
                </c:pt>
                <c:pt idx="9838">
                  <c:v>2.5617868900299001</c:v>
                </c:pt>
                <c:pt idx="9839">
                  <c:v>2.5457162857055602</c:v>
                </c:pt>
                <c:pt idx="9840">
                  <c:v>2.45717048645019</c:v>
                </c:pt>
                <c:pt idx="9841">
                  <c:v>2.4434902667999201</c:v>
                </c:pt>
                <c:pt idx="9842">
                  <c:v>2.4829235076904199</c:v>
                </c:pt>
                <c:pt idx="9843">
                  <c:v>2.55839896202087</c:v>
                </c:pt>
                <c:pt idx="9844">
                  <c:v>2.4620580673217698</c:v>
                </c:pt>
                <c:pt idx="9845">
                  <c:v>2.4817092418670601</c:v>
                </c:pt>
                <c:pt idx="9846">
                  <c:v>2.4962990283965998</c:v>
                </c:pt>
                <c:pt idx="9847">
                  <c:v>2.4048788547515798</c:v>
                </c:pt>
                <c:pt idx="9848">
                  <c:v>2.3878140449523899</c:v>
                </c:pt>
                <c:pt idx="9849">
                  <c:v>2.4597156047821001</c:v>
                </c:pt>
                <c:pt idx="9850">
                  <c:v>2.4305102825164702</c:v>
                </c:pt>
                <c:pt idx="9851">
                  <c:v>2.4490182399749698</c:v>
                </c:pt>
                <c:pt idx="9852">
                  <c:v>2.4613764286041202</c:v>
                </c:pt>
                <c:pt idx="9853">
                  <c:v>2.5140357017517001</c:v>
                </c:pt>
                <c:pt idx="9854">
                  <c:v>2.4455885887145898</c:v>
                </c:pt>
                <c:pt idx="9855">
                  <c:v>2.48107433319091</c:v>
                </c:pt>
                <c:pt idx="9856">
                  <c:v>2.5145509243011399</c:v>
                </c:pt>
                <c:pt idx="9857">
                  <c:v>2.5148127079010001</c:v>
                </c:pt>
                <c:pt idx="9858">
                  <c:v>2.56649565696716</c:v>
                </c:pt>
                <c:pt idx="9859">
                  <c:v>2.5372791290283199</c:v>
                </c:pt>
                <c:pt idx="9860">
                  <c:v>2.4946224689483598</c:v>
                </c:pt>
                <c:pt idx="9861">
                  <c:v>2.4889550209045401</c:v>
                </c:pt>
                <c:pt idx="9862">
                  <c:v>2.4516313076019198</c:v>
                </c:pt>
                <c:pt idx="9863">
                  <c:v>2.4969713687896702</c:v>
                </c:pt>
                <c:pt idx="9864">
                  <c:v>2.4646918773651101</c:v>
                </c:pt>
                <c:pt idx="9865">
                  <c:v>2.5081763267517001</c:v>
                </c:pt>
                <c:pt idx="9866">
                  <c:v>2.4744741916656401</c:v>
                </c:pt>
                <c:pt idx="9867">
                  <c:v>2.4962928295135498</c:v>
                </c:pt>
                <c:pt idx="9868">
                  <c:v>2.4860298633575399</c:v>
                </c:pt>
                <c:pt idx="9869">
                  <c:v>2.5662739276885902</c:v>
                </c:pt>
                <c:pt idx="9870">
                  <c:v>2.5247066020965501</c:v>
                </c:pt>
                <c:pt idx="9871">
                  <c:v>2.5448908805847101</c:v>
                </c:pt>
                <c:pt idx="9872">
                  <c:v>2.5794756412506099</c:v>
                </c:pt>
                <c:pt idx="9873">
                  <c:v>2.4882285594940101</c:v>
                </c:pt>
                <c:pt idx="9874">
                  <c:v>2.5387587547302202</c:v>
                </c:pt>
                <c:pt idx="9875">
                  <c:v>2.56351613998413</c:v>
                </c:pt>
                <c:pt idx="9876">
                  <c:v>2.5490660667419398</c:v>
                </c:pt>
                <c:pt idx="9877">
                  <c:v>2.4883444309234601</c:v>
                </c:pt>
                <c:pt idx="9878">
                  <c:v>2.4511969089507999</c:v>
                </c:pt>
                <c:pt idx="9879">
                  <c:v>2.5323708057403498</c:v>
                </c:pt>
                <c:pt idx="9880">
                  <c:v>2.43914723396301</c:v>
                </c:pt>
                <c:pt idx="9881">
                  <c:v>2.50596594810485</c:v>
                </c:pt>
                <c:pt idx="9882">
                  <c:v>2.4792246818542401</c:v>
                </c:pt>
                <c:pt idx="9883">
                  <c:v>2.4816684722900302</c:v>
                </c:pt>
                <c:pt idx="9884">
                  <c:v>2.4856982231140101</c:v>
                </c:pt>
                <c:pt idx="9885">
                  <c:v>2.4658432006835902</c:v>
                </c:pt>
                <c:pt idx="9886">
                  <c:v>2.4684412479400599</c:v>
                </c:pt>
                <c:pt idx="9887">
                  <c:v>2.5396523475646902</c:v>
                </c:pt>
                <c:pt idx="9888">
                  <c:v>2.4844052791595401</c:v>
                </c:pt>
                <c:pt idx="9889">
                  <c:v>2.5005517005920401</c:v>
                </c:pt>
                <c:pt idx="9890">
                  <c:v>2.51392245292663</c:v>
                </c:pt>
                <c:pt idx="9891">
                  <c:v>2.4569234848022399</c:v>
                </c:pt>
                <c:pt idx="9892">
                  <c:v>2.3829669952392498</c:v>
                </c:pt>
                <c:pt idx="9893">
                  <c:v>2.3847794532775799</c:v>
                </c:pt>
                <c:pt idx="9894">
                  <c:v>2.4211006164550701</c:v>
                </c:pt>
                <c:pt idx="9895">
                  <c:v>2.4263122081756499</c:v>
                </c:pt>
                <c:pt idx="9896">
                  <c:v>2.3738775253295898</c:v>
                </c:pt>
                <c:pt idx="9897">
                  <c:v>2.4217550754547101</c:v>
                </c:pt>
                <c:pt idx="9898">
                  <c:v>2.4331908226013099</c:v>
                </c:pt>
                <c:pt idx="9899">
                  <c:v>2.49571228027343</c:v>
                </c:pt>
                <c:pt idx="9900">
                  <c:v>2.5210440158843901</c:v>
                </c:pt>
                <c:pt idx="9901">
                  <c:v>2.4118027687072701</c:v>
                </c:pt>
                <c:pt idx="9902">
                  <c:v>2.3937695026397701</c:v>
                </c:pt>
                <c:pt idx="9903">
                  <c:v>2.4880740642547599</c:v>
                </c:pt>
                <c:pt idx="9904">
                  <c:v>2.43791151046752</c:v>
                </c:pt>
                <c:pt idx="9905">
                  <c:v>2.4584279060363698</c:v>
                </c:pt>
                <c:pt idx="9906">
                  <c:v>2.4355721473693799</c:v>
                </c:pt>
                <c:pt idx="9907">
                  <c:v>2.4867167472839302</c:v>
                </c:pt>
                <c:pt idx="9908">
                  <c:v>2.5374569892883301</c:v>
                </c:pt>
                <c:pt idx="9909">
                  <c:v>2.48177766799926</c:v>
                </c:pt>
                <c:pt idx="9910">
                  <c:v>2.4296617507934499</c:v>
                </c:pt>
                <c:pt idx="9911">
                  <c:v>2.37502837181091</c:v>
                </c:pt>
                <c:pt idx="9912">
                  <c:v>2.3996562957763601</c:v>
                </c:pt>
                <c:pt idx="9913">
                  <c:v>2.4414381980895898</c:v>
                </c:pt>
                <c:pt idx="9914">
                  <c:v>2.4552762508392298</c:v>
                </c:pt>
                <c:pt idx="9915">
                  <c:v>2.4642865657806299</c:v>
                </c:pt>
                <c:pt idx="9916">
                  <c:v>2.4941513538360498</c:v>
                </c:pt>
                <c:pt idx="9917">
                  <c:v>2.43303990364074</c:v>
                </c:pt>
                <c:pt idx="9918">
                  <c:v>2.4468286037445002</c:v>
                </c:pt>
                <c:pt idx="9919">
                  <c:v>2.4724690914153999</c:v>
                </c:pt>
                <c:pt idx="9920">
                  <c:v>2.4626593589782702</c:v>
                </c:pt>
                <c:pt idx="9921">
                  <c:v>2.40012431144714</c:v>
                </c:pt>
                <c:pt idx="9922">
                  <c:v>2.39703321456909</c:v>
                </c:pt>
                <c:pt idx="9923">
                  <c:v>2.4205543994903498</c:v>
                </c:pt>
                <c:pt idx="9924">
                  <c:v>2.3717970848083398</c:v>
                </c:pt>
                <c:pt idx="9925">
                  <c:v>2.42069339752197</c:v>
                </c:pt>
                <c:pt idx="9926">
                  <c:v>2.3544614315032901</c:v>
                </c:pt>
                <c:pt idx="9927">
                  <c:v>2.3840651512145898</c:v>
                </c:pt>
                <c:pt idx="9928">
                  <c:v>2.40403127670288</c:v>
                </c:pt>
                <c:pt idx="9929">
                  <c:v>2.4191324710845898</c:v>
                </c:pt>
                <c:pt idx="9930">
                  <c:v>2.4179165363311701</c:v>
                </c:pt>
                <c:pt idx="9931">
                  <c:v>2.4779772758483798</c:v>
                </c:pt>
                <c:pt idx="9932">
                  <c:v>2.4079284667968701</c:v>
                </c:pt>
                <c:pt idx="9933">
                  <c:v>2.35843658447265</c:v>
                </c:pt>
                <c:pt idx="9934">
                  <c:v>2.3961510658264098</c:v>
                </c:pt>
                <c:pt idx="9935">
                  <c:v>2.4375188350677401</c:v>
                </c:pt>
                <c:pt idx="9936">
                  <c:v>2.39432692527771</c:v>
                </c:pt>
                <c:pt idx="9937">
                  <c:v>2.3799042701721098</c:v>
                </c:pt>
                <c:pt idx="9938">
                  <c:v>2.40852952003479</c:v>
                </c:pt>
                <c:pt idx="9939">
                  <c:v>2.33309006690979</c:v>
                </c:pt>
                <c:pt idx="9940">
                  <c:v>2.3554198741912802</c:v>
                </c:pt>
                <c:pt idx="9941">
                  <c:v>2.37511038780212</c:v>
                </c:pt>
                <c:pt idx="9942">
                  <c:v>2.3826756477355899</c:v>
                </c:pt>
                <c:pt idx="9943">
                  <c:v>2.3924019336700399</c:v>
                </c:pt>
                <c:pt idx="9944">
                  <c:v>2.3886075019836399</c:v>
                </c:pt>
                <c:pt idx="9945">
                  <c:v>2.3849384784698402</c:v>
                </c:pt>
                <c:pt idx="9946">
                  <c:v>2.3485260009765598</c:v>
                </c:pt>
                <c:pt idx="9947">
                  <c:v>2.3387973308563201</c:v>
                </c:pt>
                <c:pt idx="9948">
                  <c:v>2.3613131046295099</c:v>
                </c:pt>
                <c:pt idx="9949">
                  <c:v>2.4784812927246</c:v>
                </c:pt>
                <c:pt idx="9950">
                  <c:v>2.4127557277679399</c:v>
                </c:pt>
                <c:pt idx="9951">
                  <c:v>2.4468357563018799</c:v>
                </c:pt>
                <c:pt idx="9952">
                  <c:v>2.4070615768432599</c:v>
                </c:pt>
                <c:pt idx="9953">
                  <c:v>2.3788363933563201</c:v>
                </c:pt>
                <c:pt idx="9954">
                  <c:v>2.4129295349121</c:v>
                </c:pt>
                <c:pt idx="9955">
                  <c:v>2.4868571758270201</c:v>
                </c:pt>
                <c:pt idx="9956">
                  <c:v>2.56856989860534</c:v>
                </c:pt>
                <c:pt idx="9957">
                  <c:v>2.49796319007873</c:v>
                </c:pt>
                <c:pt idx="9958">
                  <c:v>2.4329483509063698</c:v>
                </c:pt>
                <c:pt idx="9959">
                  <c:v>2.4389553070068302</c:v>
                </c:pt>
                <c:pt idx="9960">
                  <c:v>2.3811347484588601</c:v>
                </c:pt>
                <c:pt idx="9961">
                  <c:v>2.3989851474761901</c:v>
                </c:pt>
                <c:pt idx="9962">
                  <c:v>2.4192328453063898</c:v>
                </c:pt>
                <c:pt idx="9963">
                  <c:v>2.3875870704650799</c:v>
                </c:pt>
                <c:pt idx="9964">
                  <c:v>2.4078850746154701</c:v>
                </c:pt>
                <c:pt idx="9965">
                  <c:v>2.4174671173095699</c:v>
                </c:pt>
                <c:pt idx="9966">
                  <c:v>2.3930540084838801</c:v>
                </c:pt>
                <c:pt idx="9967">
                  <c:v>2.3846178054809499</c:v>
                </c:pt>
                <c:pt idx="9968">
                  <c:v>2.37461829185485</c:v>
                </c:pt>
                <c:pt idx="9969">
                  <c:v>2.38444519042968</c:v>
                </c:pt>
                <c:pt idx="9970">
                  <c:v>2.46793460845947</c:v>
                </c:pt>
                <c:pt idx="9971">
                  <c:v>2.46839380264282</c:v>
                </c:pt>
                <c:pt idx="9972">
                  <c:v>2.4138441085815399</c:v>
                </c:pt>
                <c:pt idx="9973">
                  <c:v>2.40019178390502</c:v>
                </c:pt>
                <c:pt idx="9974">
                  <c:v>2.4203867912292401</c:v>
                </c:pt>
                <c:pt idx="9975">
                  <c:v>2.4457080364227202</c:v>
                </c:pt>
                <c:pt idx="9976">
                  <c:v>2.4078414440154998</c:v>
                </c:pt>
                <c:pt idx="9977">
                  <c:v>2.451171875</c:v>
                </c:pt>
                <c:pt idx="9978">
                  <c:v>2.4447109699249201</c:v>
                </c:pt>
                <c:pt idx="9979">
                  <c:v>2.4317500591278001</c:v>
                </c:pt>
                <c:pt idx="9980">
                  <c:v>2.3870918750762899</c:v>
                </c:pt>
                <c:pt idx="9981">
                  <c:v>2.4624383449554399</c:v>
                </c:pt>
                <c:pt idx="9982">
                  <c:v>2.46580815315246</c:v>
                </c:pt>
                <c:pt idx="9983">
                  <c:v>2.4320755004882799</c:v>
                </c:pt>
                <c:pt idx="9984">
                  <c:v>2.4860556125640798</c:v>
                </c:pt>
                <c:pt idx="9985">
                  <c:v>2.5285346508026101</c:v>
                </c:pt>
                <c:pt idx="9986">
                  <c:v>2.5410747528076101</c:v>
                </c:pt>
                <c:pt idx="9987">
                  <c:v>2.5415654182434002</c:v>
                </c:pt>
                <c:pt idx="9988">
                  <c:v>2.4460272789001398</c:v>
                </c:pt>
                <c:pt idx="9989">
                  <c:v>2.4845168590545601</c:v>
                </c:pt>
                <c:pt idx="9990">
                  <c:v>2.4681379795074401</c:v>
                </c:pt>
                <c:pt idx="9991">
                  <c:v>2.3794910907745299</c:v>
                </c:pt>
                <c:pt idx="9992">
                  <c:v>2.4172482490539502</c:v>
                </c:pt>
                <c:pt idx="9993">
                  <c:v>2.4206864833831698</c:v>
                </c:pt>
                <c:pt idx="9994">
                  <c:v>2.4204037189483598</c:v>
                </c:pt>
                <c:pt idx="9995">
                  <c:v>2.3974628448486301</c:v>
                </c:pt>
                <c:pt idx="9996">
                  <c:v>2.39549708366394</c:v>
                </c:pt>
                <c:pt idx="9997">
                  <c:v>2.2998604774475</c:v>
                </c:pt>
                <c:pt idx="9998">
                  <c:v>2.3012213706970202</c:v>
                </c:pt>
                <c:pt idx="9999">
                  <c:v>2.3015878200531001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8B0B-4F56-BAFD-9D113F58B3E8}"/>
            </c:ext>
          </c:extLst>
        </c:ser>
        <c:ser>
          <c:idx val="2"/>
          <c:order val="2"/>
          <c:tx>
            <c:strRef>
              <c:f>'[BRAF_RMSDs.xlsx]BRAF_WT-dimer-inhibitor'!$E$1</c:f>
              <c:strCache>
                <c:ptCount val="1"/>
                <c:pt idx="0">
                  <c:v>BRAF-CAPE dimer</c:v>
                </c:pt>
              </c:strCache>
            </c:strRef>
          </c:tx>
          <c:spPr>
            <a:ln w="31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'[BRAF_RMSDs.xlsx]BRAF_WT-dimer-inhibitor'!$B$2:$B$10001</c:f>
              <c:numCache>
                <c:formatCode>General</c:formatCode>
                <c:ptCount val="10000"/>
                <c:pt idx="0">
                  <c:v>0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7.0000000000000007E-2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0.14000000000000001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0.28000000000000003</c:v>
                </c:pt>
                <c:pt idx="28">
                  <c:v>0.28999999999999998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0.35000000000000003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0.41000000000000003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0.47000000000000003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0.55000000000000004</c:v>
                </c:pt>
                <c:pt idx="55">
                  <c:v>0.56000000000000005</c:v>
                </c:pt>
                <c:pt idx="56">
                  <c:v>0.57000000000000006</c:v>
                </c:pt>
                <c:pt idx="57">
                  <c:v>0.57999999999999996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0.69000000000000006</c:v>
                </c:pt>
                <c:pt idx="69">
                  <c:v>0.70000000000000007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</c:v>
                </c:pt>
                <c:pt idx="80">
                  <c:v>0.81</c:v>
                </c:pt>
                <c:pt idx="81">
                  <c:v>0.82000000000000006</c:v>
                </c:pt>
                <c:pt idx="82">
                  <c:v>0.83000000000000007</c:v>
                </c:pt>
                <c:pt idx="83">
                  <c:v>0.84</c:v>
                </c:pt>
                <c:pt idx="84">
                  <c:v>0.85</c:v>
                </c:pt>
                <c:pt idx="85">
                  <c:v>0.86</c:v>
                </c:pt>
                <c:pt idx="86">
                  <c:v>0.87</c:v>
                </c:pt>
                <c:pt idx="87">
                  <c:v>0.88</c:v>
                </c:pt>
                <c:pt idx="88">
                  <c:v>0.89</c:v>
                </c:pt>
                <c:pt idx="89">
                  <c:v>0.9</c:v>
                </c:pt>
                <c:pt idx="90">
                  <c:v>0.91</c:v>
                </c:pt>
                <c:pt idx="91">
                  <c:v>0.92</c:v>
                </c:pt>
                <c:pt idx="92">
                  <c:v>0.93</c:v>
                </c:pt>
                <c:pt idx="93">
                  <c:v>0.94000000000000006</c:v>
                </c:pt>
                <c:pt idx="94">
                  <c:v>0.95000000000000007</c:v>
                </c:pt>
                <c:pt idx="95">
                  <c:v>0.96</c:v>
                </c:pt>
                <c:pt idx="96">
                  <c:v>0.97</c:v>
                </c:pt>
                <c:pt idx="97">
                  <c:v>0.98</c:v>
                </c:pt>
                <c:pt idx="98">
                  <c:v>0.99</c:v>
                </c:pt>
                <c:pt idx="99">
                  <c:v>1</c:v>
                </c:pt>
                <c:pt idx="100">
                  <c:v>1.01</c:v>
                </c:pt>
                <c:pt idx="101">
                  <c:v>1.02</c:v>
                </c:pt>
                <c:pt idx="102">
                  <c:v>1.03</c:v>
                </c:pt>
                <c:pt idx="103">
                  <c:v>1.04</c:v>
                </c:pt>
                <c:pt idx="104">
                  <c:v>1.05</c:v>
                </c:pt>
                <c:pt idx="105">
                  <c:v>1.06</c:v>
                </c:pt>
                <c:pt idx="106">
                  <c:v>1.07</c:v>
                </c:pt>
                <c:pt idx="107">
                  <c:v>1.08</c:v>
                </c:pt>
                <c:pt idx="108">
                  <c:v>1.0900000000000001</c:v>
                </c:pt>
                <c:pt idx="109">
                  <c:v>1.1000000000000001</c:v>
                </c:pt>
                <c:pt idx="110">
                  <c:v>1.1100000000000001</c:v>
                </c:pt>
                <c:pt idx="111">
                  <c:v>1.1200000000000001</c:v>
                </c:pt>
                <c:pt idx="112">
                  <c:v>1.1300000000000001</c:v>
                </c:pt>
                <c:pt idx="113">
                  <c:v>1.1400000000000001</c:v>
                </c:pt>
                <c:pt idx="114">
                  <c:v>1.1500000000000001</c:v>
                </c:pt>
                <c:pt idx="115">
                  <c:v>1.1599999999999999</c:v>
                </c:pt>
                <c:pt idx="116">
                  <c:v>1.17</c:v>
                </c:pt>
                <c:pt idx="117">
                  <c:v>1.18</c:v>
                </c:pt>
                <c:pt idx="118">
                  <c:v>1.19</c:v>
                </c:pt>
                <c:pt idx="119">
                  <c:v>1.2</c:v>
                </c:pt>
                <c:pt idx="120">
                  <c:v>1.21</c:v>
                </c:pt>
                <c:pt idx="121">
                  <c:v>1.22</c:v>
                </c:pt>
                <c:pt idx="122">
                  <c:v>1.23</c:v>
                </c:pt>
                <c:pt idx="123">
                  <c:v>1.24</c:v>
                </c:pt>
                <c:pt idx="124">
                  <c:v>1.25</c:v>
                </c:pt>
                <c:pt idx="125">
                  <c:v>1.26</c:v>
                </c:pt>
                <c:pt idx="126">
                  <c:v>1.27</c:v>
                </c:pt>
                <c:pt idx="127">
                  <c:v>1.28</c:v>
                </c:pt>
                <c:pt idx="128">
                  <c:v>1.29</c:v>
                </c:pt>
                <c:pt idx="129">
                  <c:v>1.3</c:v>
                </c:pt>
                <c:pt idx="130">
                  <c:v>1.31</c:v>
                </c:pt>
                <c:pt idx="131">
                  <c:v>1.32</c:v>
                </c:pt>
                <c:pt idx="132">
                  <c:v>1.33</c:v>
                </c:pt>
                <c:pt idx="133">
                  <c:v>1.34</c:v>
                </c:pt>
                <c:pt idx="134">
                  <c:v>1.35</c:v>
                </c:pt>
                <c:pt idx="135">
                  <c:v>1.36</c:v>
                </c:pt>
                <c:pt idx="136">
                  <c:v>1.37</c:v>
                </c:pt>
                <c:pt idx="137">
                  <c:v>1.3800000000000001</c:v>
                </c:pt>
                <c:pt idx="138">
                  <c:v>1.3900000000000001</c:v>
                </c:pt>
                <c:pt idx="139">
                  <c:v>1.4000000000000001</c:v>
                </c:pt>
                <c:pt idx="140">
                  <c:v>1.41</c:v>
                </c:pt>
                <c:pt idx="141">
                  <c:v>1.42</c:v>
                </c:pt>
                <c:pt idx="142">
                  <c:v>1.43</c:v>
                </c:pt>
                <c:pt idx="143">
                  <c:v>1.44</c:v>
                </c:pt>
                <c:pt idx="144">
                  <c:v>1.45</c:v>
                </c:pt>
                <c:pt idx="145">
                  <c:v>1.46</c:v>
                </c:pt>
                <c:pt idx="146">
                  <c:v>1.47</c:v>
                </c:pt>
                <c:pt idx="147">
                  <c:v>1.48</c:v>
                </c:pt>
                <c:pt idx="148">
                  <c:v>1.49</c:v>
                </c:pt>
                <c:pt idx="149">
                  <c:v>1.5</c:v>
                </c:pt>
                <c:pt idx="150">
                  <c:v>1.51</c:v>
                </c:pt>
                <c:pt idx="151">
                  <c:v>1.52</c:v>
                </c:pt>
                <c:pt idx="152">
                  <c:v>1.53</c:v>
                </c:pt>
                <c:pt idx="153">
                  <c:v>1.54</c:v>
                </c:pt>
                <c:pt idx="154">
                  <c:v>1.55</c:v>
                </c:pt>
                <c:pt idx="155">
                  <c:v>1.56</c:v>
                </c:pt>
                <c:pt idx="156">
                  <c:v>1.57</c:v>
                </c:pt>
                <c:pt idx="157">
                  <c:v>1.58</c:v>
                </c:pt>
                <c:pt idx="158">
                  <c:v>1.59</c:v>
                </c:pt>
                <c:pt idx="159">
                  <c:v>1.6</c:v>
                </c:pt>
                <c:pt idx="160">
                  <c:v>1.61</c:v>
                </c:pt>
                <c:pt idx="161">
                  <c:v>1.62</c:v>
                </c:pt>
                <c:pt idx="162">
                  <c:v>1.6300000000000001</c:v>
                </c:pt>
                <c:pt idx="163">
                  <c:v>1.6400000000000001</c:v>
                </c:pt>
                <c:pt idx="164">
                  <c:v>1.6500000000000001</c:v>
                </c:pt>
                <c:pt idx="165">
                  <c:v>1.6600000000000001</c:v>
                </c:pt>
                <c:pt idx="166">
                  <c:v>1.67</c:v>
                </c:pt>
                <c:pt idx="167">
                  <c:v>1.68</c:v>
                </c:pt>
                <c:pt idx="168">
                  <c:v>1.69</c:v>
                </c:pt>
                <c:pt idx="169">
                  <c:v>1.7</c:v>
                </c:pt>
                <c:pt idx="170">
                  <c:v>1.71</c:v>
                </c:pt>
                <c:pt idx="171">
                  <c:v>1.72</c:v>
                </c:pt>
                <c:pt idx="172">
                  <c:v>1.73</c:v>
                </c:pt>
                <c:pt idx="173">
                  <c:v>1.74</c:v>
                </c:pt>
                <c:pt idx="174">
                  <c:v>1.75</c:v>
                </c:pt>
                <c:pt idx="175">
                  <c:v>1.76</c:v>
                </c:pt>
                <c:pt idx="176">
                  <c:v>1.77</c:v>
                </c:pt>
                <c:pt idx="177">
                  <c:v>1.78</c:v>
                </c:pt>
                <c:pt idx="178">
                  <c:v>1.79</c:v>
                </c:pt>
                <c:pt idx="179">
                  <c:v>1.8</c:v>
                </c:pt>
                <c:pt idx="180">
                  <c:v>1.81</c:v>
                </c:pt>
                <c:pt idx="181">
                  <c:v>1.82</c:v>
                </c:pt>
                <c:pt idx="182">
                  <c:v>1.83</c:v>
                </c:pt>
                <c:pt idx="183">
                  <c:v>1.84</c:v>
                </c:pt>
                <c:pt idx="184">
                  <c:v>1.85</c:v>
                </c:pt>
                <c:pt idx="185">
                  <c:v>1.86</c:v>
                </c:pt>
                <c:pt idx="186">
                  <c:v>1.87</c:v>
                </c:pt>
                <c:pt idx="187">
                  <c:v>1.8800000000000001</c:v>
                </c:pt>
                <c:pt idx="188">
                  <c:v>1.8900000000000001</c:v>
                </c:pt>
                <c:pt idx="189">
                  <c:v>1.9000000000000001</c:v>
                </c:pt>
                <c:pt idx="190">
                  <c:v>1.9100000000000001</c:v>
                </c:pt>
                <c:pt idx="191">
                  <c:v>1.92</c:v>
                </c:pt>
                <c:pt idx="192">
                  <c:v>1.93</c:v>
                </c:pt>
                <c:pt idx="193">
                  <c:v>1.94</c:v>
                </c:pt>
                <c:pt idx="194">
                  <c:v>1.95</c:v>
                </c:pt>
                <c:pt idx="195">
                  <c:v>1.96</c:v>
                </c:pt>
                <c:pt idx="196">
                  <c:v>1.97</c:v>
                </c:pt>
                <c:pt idx="197">
                  <c:v>1.98</c:v>
                </c:pt>
                <c:pt idx="198">
                  <c:v>1.99</c:v>
                </c:pt>
                <c:pt idx="199">
                  <c:v>2</c:v>
                </c:pt>
                <c:pt idx="200">
                  <c:v>2.0100000000000002</c:v>
                </c:pt>
                <c:pt idx="201">
                  <c:v>2.02</c:v>
                </c:pt>
                <c:pt idx="202">
                  <c:v>2.0300000000000002</c:v>
                </c:pt>
                <c:pt idx="203">
                  <c:v>2.04</c:v>
                </c:pt>
                <c:pt idx="204">
                  <c:v>2.0499999999999998</c:v>
                </c:pt>
                <c:pt idx="205">
                  <c:v>2.06</c:v>
                </c:pt>
                <c:pt idx="206">
                  <c:v>2.0699999999999998</c:v>
                </c:pt>
                <c:pt idx="207">
                  <c:v>2.08</c:v>
                </c:pt>
                <c:pt idx="208">
                  <c:v>2.09</c:v>
                </c:pt>
                <c:pt idx="209">
                  <c:v>2.1</c:v>
                </c:pt>
                <c:pt idx="210">
                  <c:v>2.11</c:v>
                </c:pt>
                <c:pt idx="211">
                  <c:v>2.12</c:v>
                </c:pt>
                <c:pt idx="212">
                  <c:v>2.13</c:v>
                </c:pt>
                <c:pt idx="213">
                  <c:v>2.14</c:v>
                </c:pt>
                <c:pt idx="214">
                  <c:v>2.15</c:v>
                </c:pt>
                <c:pt idx="215">
                  <c:v>2.16</c:v>
                </c:pt>
                <c:pt idx="216">
                  <c:v>2.17</c:v>
                </c:pt>
                <c:pt idx="217">
                  <c:v>2.1800000000000002</c:v>
                </c:pt>
                <c:pt idx="218">
                  <c:v>2.19</c:v>
                </c:pt>
                <c:pt idx="219">
                  <c:v>2.2000000000000002</c:v>
                </c:pt>
                <c:pt idx="220">
                  <c:v>2.21</c:v>
                </c:pt>
                <c:pt idx="221">
                  <c:v>2.2200000000000002</c:v>
                </c:pt>
                <c:pt idx="222">
                  <c:v>2.23</c:v>
                </c:pt>
                <c:pt idx="223">
                  <c:v>2.2400000000000002</c:v>
                </c:pt>
                <c:pt idx="224">
                  <c:v>2.25</c:v>
                </c:pt>
                <c:pt idx="225">
                  <c:v>2.2600000000000002</c:v>
                </c:pt>
                <c:pt idx="226">
                  <c:v>2.27</c:v>
                </c:pt>
                <c:pt idx="227">
                  <c:v>2.2800000000000002</c:v>
                </c:pt>
                <c:pt idx="228">
                  <c:v>2.29</c:v>
                </c:pt>
                <c:pt idx="229">
                  <c:v>2.3000000000000003</c:v>
                </c:pt>
                <c:pt idx="230">
                  <c:v>2.31</c:v>
                </c:pt>
                <c:pt idx="231">
                  <c:v>2.3199999999999998</c:v>
                </c:pt>
                <c:pt idx="232">
                  <c:v>2.33</c:v>
                </c:pt>
                <c:pt idx="233">
                  <c:v>2.34</c:v>
                </c:pt>
                <c:pt idx="234">
                  <c:v>2.35</c:v>
                </c:pt>
                <c:pt idx="235">
                  <c:v>2.36</c:v>
                </c:pt>
                <c:pt idx="236">
                  <c:v>2.37</c:v>
                </c:pt>
                <c:pt idx="237">
                  <c:v>2.38</c:v>
                </c:pt>
                <c:pt idx="238">
                  <c:v>2.39</c:v>
                </c:pt>
                <c:pt idx="239">
                  <c:v>2.4</c:v>
                </c:pt>
                <c:pt idx="240">
                  <c:v>2.41</c:v>
                </c:pt>
                <c:pt idx="241">
                  <c:v>2.42</c:v>
                </c:pt>
                <c:pt idx="242">
                  <c:v>2.4300000000000002</c:v>
                </c:pt>
                <c:pt idx="243">
                  <c:v>2.44</c:v>
                </c:pt>
                <c:pt idx="244">
                  <c:v>2.4500000000000002</c:v>
                </c:pt>
                <c:pt idx="245">
                  <c:v>2.46</c:v>
                </c:pt>
                <c:pt idx="246">
                  <c:v>2.4700000000000002</c:v>
                </c:pt>
                <c:pt idx="247">
                  <c:v>2.48</c:v>
                </c:pt>
                <c:pt idx="248">
                  <c:v>2.4900000000000002</c:v>
                </c:pt>
                <c:pt idx="249">
                  <c:v>2.5</c:v>
                </c:pt>
                <c:pt idx="250">
                  <c:v>2.5100000000000002</c:v>
                </c:pt>
                <c:pt idx="251">
                  <c:v>2.52</c:v>
                </c:pt>
                <c:pt idx="252">
                  <c:v>2.5300000000000002</c:v>
                </c:pt>
                <c:pt idx="253">
                  <c:v>2.54</c:v>
                </c:pt>
                <c:pt idx="254">
                  <c:v>2.5500000000000003</c:v>
                </c:pt>
                <c:pt idx="255">
                  <c:v>2.56</c:v>
                </c:pt>
                <c:pt idx="256">
                  <c:v>2.57</c:v>
                </c:pt>
                <c:pt idx="257">
                  <c:v>2.58</c:v>
                </c:pt>
                <c:pt idx="258">
                  <c:v>2.59</c:v>
                </c:pt>
                <c:pt idx="259">
                  <c:v>2.6</c:v>
                </c:pt>
                <c:pt idx="260">
                  <c:v>2.61</c:v>
                </c:pt>
                <c:pt idx="261">
                  <c:v>2.62</c:v>
                </c:pt>
                <c:pt idx="262">
                  <c:v>2.63</c:v>
                </c:pt>
                <c:pt idx="263">
                  <c:v>2.64</c:v>
                </c:pt>
                <c:pt idx="264">
                  <c:v>2.65</c:v>
                </c:pt>
                <c:pt idx="265">
                  <c:v>2.66</c:v>
                </c:pt>
                <c:pt idx="266">
                  <c:v>2.67</c:v>
                </c:pt>
                <c:pt idx="267">
                  <c:v>2.68</c:v>
                </c:pt>
                <c:pt idx="268">
                  <c:v>2.69</c:v>
                </c:pt>
                <c:pt idx="269">
                  <c:v>2.7</c:v>
                </c:pt>
                <c:pt idx="270">
                  <c:v>2.71</c:v>
                </c:pt>
                <c:pt idx="271">
                  <c:v>2.72</c:v>
                </c:pt>
                <c:pt idx="272">
                  <c:v>2.73</c:v>
                </c:pt>
                <c:pt idx="273">
                  <c:v>2.74</c:v>
                </c:pt>
                <c:pt idx="274">
                  <c:v>2.75</c:v>
                </c:pt>
                <c:pt idx="275">
                  <c:v>2.7600000000000002</c:v>
                </c:pt>
                <c:pt idx="276">
                  <c:v>2.77</c:v>
                </c:pt>
                <c:pt idx="277">
                  <c:v>2.7800000000000002</c:v>
                </c:pt>
                <c:pt idx="278">
                  <c:v>2.79</c:v>
                </c:pt>
                <c:pt idx="279">
                  <c:v>2.8000000000000003</c:v>
                </c:pt>
                <c:pt idx="280">
                  <c:v>2.81</c:v>
                </c:pt>
                <c:pt idx="281">
                  <c:v>2.82</c:v>
                </c:pt>
                <c:pt idx="282">
                  <c:v>2.83</c:v>
                </c:pt>
                <c:pt idx="283">
                  <c:v>2.84</c:v>
                </c:pt>
                <c:pt idx="284">
                  <c:v>2.85</c:v>
                </c:pt>
                <c:pt idx="285">
                  <c:v>2.86</c:v>
                </c:pt>
                <c:pt idx="286">
                  <c:v>2.87</c:v>
                </c:pt>
                <c:pt idx="287">
                  <c:v>2.88</c:v>
                </c:pt>
                <c:pt idx="288">
                  <c:v>2.89</c:v>
                </c:pt>
                <c:pt idx="289">
                  <c:v>2.9</c:v>
                </c:pt>
                <c:pt idx="290">
                  <c:v>2.91</c:v>
                </c:pt>
                <c:pt idx="291">
                  <c:v>2.92</c:v>
                </c:pt>
                <c:pt idx="292">
                  <c:v>2.93</c:v>
                </c:pt>
                <c:pt idx="293">
                  <c:v>2.94</c:v>
                </c:pt>
                <c:pt idx="294">
                  <c:v>2.95</c:v>
                </c:pt>
                <c:pt idx="295">
                  <c:v>2.96</c:v>
                </c:pt>
                <c:pt idx="296">
                  <c:v>2.97</c:v>
                </c:pt>
                <c:pt idx="297">
                  <c:v>2.98</c:v>
                </c:pt>
                <c:pt idx="298">
                  <c:v>2.99</c:v>
                </c:pt>
                <c:pt idx="299">
                  <c:v>3</c:v>
                </c:pt>
                <c:pt idx="300">
                  <c:v>3.0100000000000002</c:v>
                </c:pt>
                <c:pt idx="301">
                  <c:v>3.02</c:v>
                </c:pt>
                <c:pt idx="302">
                  <c:v>3.0300000000000002</c:v>
                </c:pt>
                <c:pt idx="303">
                  <c:v>3.04</c:v>
                </c:pt>
                <c:pt idx="304">
                  <c:v>3.0500000000000003</c:v>
                </c:pt>
                <c:pt idx="305">
                  <c:v>3.06</c:v>
                </c:pt>
                <c:pt idx="306">
                  <c:v>3.0700000000000003</c:v>
                </c:pt>
                <c:pt idx="307">
                  <c:v>3.08</c:v>
                </c:pt>
                <c:pt idx="308">
                  <c:v>3.09</c:v>
                </c:pt>
                <c:pt idx="309">
                  <c:v>3.1</c:v>
                </c:pt>
                <c:pt idx="310">
                  <c:v>3.11</c:v>
                </c:pt>
                <c:pt idx="311">
                  <c:v>3.12</c:v>
                </c:pt>
                <c:pt idx="312">
                  <c:v>3.13</c:v>
                </c:pt>
                <c:pt idx="313">
                  <c:v>3.14</c:v>
                </c:pt>
                <c:pt idx="314">
                  <c:v>3.15</c:v>
                </c:pt>
                <c:pt idx="315">
                  <c:v>3.16</c:v>
                </c:pt>
                <c:pt idx="316">
                  <c:v>3.17</c:v>
                </c:pt>
                <c:pt idx="317">
                  <c:v>3.18</c:v>
                </c:pt>
                <c:pt idx="318">
                  <c:v>3.19</c:v>
                </c:pt>
                <c:pt idx="319">
                  <c:v>3.2</c:v>
                </c:pt>
                <c:pt idx="320">
                  <c:v>3.21</c:v>
                </c:pt>
                <c:pt idx="321">
                  <c:v>3.22</c:v>
                </c:pt>
                <c:pt idx="322">
                  <c:v>3.23</c:v>
                </c:pt>
                <c:pt idx="323">
                  <c:v>3.24</c:v>
                </c:pt>
                <c:pt idx="324">
                  <c:v>3.25</c:v>
                </c:pt>
                <c:pt idx="325">
                  <c:v>3.2600000000000002</c:v>
                </c:pt>
                <c:pt idx="326">
                  <c:v>3.27</c:v>
                </c:pt>
                <c:pt idx="327">
                  <c:v>3.2800000000000002</c:v>
                </c:pt>
                <c:pt idx="328">
                  <c:v>3.29</c:v>
                </c:pt>
                <c:pt idx="329">
                  <c:v>3.3000000000000003</c:v>
                </c:pt>
                <c:pt idx="330">
                  <c:v>3.31</c:v>
                </c:pt>
                <c:pt idx="331">
                  <c:v>3.3200000000000003</c:v>
                </c:pt>
                <c:pt idx="332">
                  <c:v>3.33</c:v>
                </c:pt>
                <c:pt idx="333">
                  <c:v>3.34</c:v>
                </c:pt>
                <c:pt idx="334">
                  <c:v>3.35</c:v>
                </c:pt>
                <c:pt idx="335">
                  <c:v>3.36</c:v>
                </c:pt>
                <c:pt idx="336">
                  <c:v>3.37</c:v>
                </c:pt>
                <c:pt idx="337">
                  <c:v>3.38</c:v>
                </c:pt>
                <c:pt idx="338">
                  <c:v>3.39</c:v>
                </c:pt>
                <c:pt idx="339">
                  <c:v>3.4</c:v>
                </c:pt>
                <c:pt idx="340">
                  <c:v>3.41</c:v>
                </c:pt>
                <c:pt idx="341">
                  <c:v>3.42</c:v>
                </c:pt>
                <c:pt idx="342">
                  <c:v>3.43</c:v>
                </c:pt>
                <c:pt idx="343">
                  <c:v>3.44</c:v>
                </c:pt>
                <c:pt idx="344">
                  <c:v>3.45</c:v>
                </c:pt>
                <c:pt idx="345">
                  <c:v>3.46</c:v>
                </c:pt>
                <c:pt idx="346">
                  <c:v>3.47</c:v>
                </c:pt>
                <c:pt idx="347">
                  <c:v>3.48</c:v>
                </c:pt>
                <c:pt idx="348">
                  <c:v>3.49</c:v>
                </c:pt>
                <c:pt idx="349">
                  <c:v>3.5</c:v>
                </c:pt>
                <c:pt idx="350">
                  <c:v>3.5100000000000002</c:v>
                </c:pt>
                <c:pt idx="351">
                  <c:v>3.52</c:v>
                </c:pt>
                <c:pt idx="352">
                  <c:v>3.5300000000000002</c:v>
                </c:pt>
                <c:pt idx="353">
                  <c:v>3.54</c:v>
                </c:pt>
                <c:pt idx="354">
                  <c:v>3.5500000000000003</c:v>
                </c:pt>
                <c:pt idx="355">
                  <c:v>3.56</c:v>
                </c:pt>
                <c:pt idx="356">
                  <c:v>3.5700000000000003</c:v>
                </c:pt>
                <c:pt idx="357">
                  <c:v>3.58</c:v>
                </c:pt>
                <c:pt idx="358">
                  <c:v>3.59</c:v>
                </c:pt>
                <c:pt idx="359">
                  <c:v>3.6</c:v>
                </c:pt>
                <c:pt idx="360">
                  <c:v>3.61</c:v>
                </c:pt>
                <c:pt idx="361">
                  <c:v>3.62</c:v>
                </c:pt>
                <c:pt idx="362">
                  <c:v>3.63</c:v>
                </c:pt>
                <c:pt idx="363">
                  <c:v>3.64</c:v>
                </c:pt>
                <c:pt idx="364">
                  <c:v>3.65</c:v>
                </c:pt>
                <c:pt idx="365">
                  <c:v>3.66</c:v>
                </c:pt>
                <c:pt idx="366">
                  <c:v>3.67</c:v>
                </c:pt>
                <c:pt idx="367">
                  <c:v>3.68</c:v>
                </c:pt>
                <c:pt idx="368">
                  <c:v>3.69</c:v>
                </c:pt>
                <c:pt idx="369">
                  <c:v>3.7</c:v>
                </c:pt>
                <c:pt idx="370">
                  <c:v>3.71</c:v>
                </c:pt>
                <c:pt idx="371">
                  <c:v>3.72</c:v>
                </c:pt>
                <c:pt idx="372">
                  <c:v>3.73</c:v>
                </c:pt>
                <c:pt idx="373">
                  <c:v>3.74</c:v>
                </c:pt>
                <c:pt idx="374">
                  <c:v>3.75</c:v>
                </c:pt>
                <c:pt idx="375">
                  <c:v>3.7600000000000002</c:v>
                </c:pt>
                <c:pt idx="376">
                  <c:v>3.77</c:v>
                </c:pt>
                <c:pt idx="377">
                  <c:v>3.7800000000000002</c:v>
                </c:pt>
                <c:pt idx="378">
                  <c:v>3.79</c:v>
                </c:pt>
                <c:pt idx="379">
                  <c:v>3.8000000000000003</c:v>
                </c:pt>
                <c:pt idx="380">
                  <c:v>3.81</c:v>
                </c:pt>
                <c:pt idx="381">
                  <c:v>3.8200000000000003</c:v>
                </c:pt>
                <c:pt idx="382">
                  <c:v>3.83</c:v>
                </c:pt>
                <c:pt idx="383">
                  <c:v>3.84</c:v>
                </c:pt>
                <c:pt idx="384">
                  <c:v>3.85</c:v>
                </c:pt>
                <c:pt idx="385">
                  <c:v>3.86</c:v>
                </c:pt>
                <c:pt idx="386">
                  <c:v>3.87</c:v>
                </c:pt>
                <c:pt idx="387">
                  <c:v>3.88</c:v>
                </c:pt>
                <c:pt idx="388">
                  <c:v>3.89</c:v>
                </c:pt>
                <c:pt idx="389">
                  <c:v>3.9</c:v>
                </c:pt>
                <c:pt idx="390">
                  <c:v>3.91</c:v>
                </c:pt>
                <c:pt idx="391">
                  <c:v>3.92</c:v>
                </c:pt>
                <c:pt idx="392">
                  <c:v>3.93</c:v>
                </c:pt>
                <c:pt idx="393">
                  <c:v>3.94</c:v>
                </c:pt>
                <c:pt idx="394">
                  <c:v>3.95</c:v>
                </c:pt>
                <c:pt idx="395">
                  <c:v>3.96</c:v>
                </c:pt>
                <c:pt idx="396">
                  <c:v>3.97</c:v>
                </c:pt>
                <c:pt idx="397">
                  <c:v>3.98</c:v>
                </c:pt>
                <c:pt idx="398">
                  <c:v>3.99</c:v>
                </c:pt>
                <c:pt idx="399">
                  <c:v>4</c:v>
                </c:pt>
                <c:pt idx="400">
                  <c:v>4.01</c:v>
                </c:pt>
                <c:pt idx="401">
                  <c:v>4.0200000000000005</c:v>
                </c:pt>
                <c:pt idx="402">
                  <c:v>4.03</c:v>
                </c:pt>
                <c:pt idx="403">
                  <c:v>4.04</c:v>
                </c:pt>
                <c:pt idx="404">
                  <c:v>4.05</c:v>
                </c:pt>
                <c:pt idx="405">
                  <c:v>4.0600000000000005</c:v>
                </c:pt>
                <c:pt idx="406">
                  <c:v>4.07</c:v>
                </c:pt>
                <c:pt idx="407">
                  <c:v>4.08</c:v>
                </c:pt>
                <c:pt idx="408">
                  <c:v>4.09</c:v>
                </c:pt>
                <c:pt idx="409">
                  <c:v>4.0999999999999996</c:v>
                </c:pt>
                <c:pt idx="410">
                  <c:v>4.1100000000000003</c:v>
                </c:pt>
                <c:pt idx="411">
                  <c:v>4.12</c:v>
                </c:pt>
                <c:pt idx="412">
                  <c:v>4.13</c:v>
                </c:pt>
                <c:pt idx="413">
                  <c:v>4.1399999999999997</c:v>
                </c:pt>
                <c:pt idx="414">
                  <c:v>4.1500000000000004</c:v>
                </c:pt>
                <c:pt idx="415">
                  <c:v>4.16</c:v>
                </c:pt>
                <c:pt idx="416">
                  <c:v>4.17</c:v>
                </c:pt>
                <c:pt idx="417">
                  <c:v>4.18</c:v>
                </c:pt>
                <c:pt idx="418">
                  <c:v>4.1900000000000004</c:v>
                </c:pt>
                <c:pt idx="419">
                  <c:v>4.2</c:v>
                </c:pt>
                <c:pt idx="420">
                  <c:v>4.21</c:v>
                </c:pt>
                <c:pt idx="421">
                  <c:v>4.22</c:v>
                </c:pt>
                <c:pt idx="422">
                  <c:v>4.2300000000000004</c:v>
                </c:pt>
                <c:pt idx="423">
                  <c:v>4.24</c:v>
                </c:pt>
                <c:pt idx="424">
                  <c:v>4.25</c:v>
                </c:pt>
                <c:pt idx="425">
                  <c:v>4.26</c:v>
                </c:pt>
                <c:pt idx="426">
                  <c:v>4.2700000000000005</c:v>
                </c:pt>
                <c:pt idx="427">
                  <c:v>4.28</c:v>
                </c:pt>
                <c:pt idx="428">
                  <c:v>4.29</c:v>
                </c:pt>
                <c:pt idx="429">
                  <c:v>4.3</c:v>
                </c:pt>
                <c:pt idx="430">
                  <c:v>4.3100000000000005</c:v>
                </c:pt>
                <c:pt idx="431">
                  <c:v>4.32</c:v>
                </c:pt>
                <c:pt idx="432">
                  <c:v>4.33</c:v>
                </c:pt>
                <c:pt idx="433">
                  <c:v>4.34</c:v>
                </c:pt>
                <c:pt idx="434">
                  <c:v>4.3500000000000005</c:v>
                </c:pt>
                <c:pt idx="435">
                  <c:v>4.3600000000000003</c:v>
                </c:pt>
                <c:pt idx="436">
                  <c:v>4.37</c:v>
                </c:pt>
                <c:pt idx="437">
                  <c:v>4.38</c:v>
                </c:pt>
                <c:pt idx="438">
                  <c:v>4.3899999999999997</c:v>
                </c:pt>
                <c:pt idx="439">
                  <c:v>4.4000000000000004</c:v>
                </c:pt>
                <c:pt idx="440">
                  <c:v>4.41</c:v>
                </c:pt>
                <c:pt idx="441">
                  <c:v>4.42</c:v>
                </c:pt>
                <c:pt idx="442">
                  <c:v>4.43</c:v>
                </c:pt>
                <c:pt idx="443">
                  <c:v>4.4400000000000004</c:v>
                </c:pt>
                <c:pt idx="444">
                  <c:v>4.45</c:v>
                </c:pt>
                <c:pt idx="445">
                  <c:v>4.46</c:v>
                </c:pt>
                <c:pt idx="446">
                  <c:v>4.47</c:v>
                </c:pt>
                <c:pt idx="447">
                  <c:v>4.4800000000000004</c:v>
                </c:pt>
                <c:pt idx="448">
                  <c:v>4.49</c:v>
                </c:pt>
                <c:pt idx="449">
                  <c:v>4.5</c:v>
                </c:pt>
                <c:pt idx="450">
                  <c:v>4.51</c:v>
                </c:pt>
                <c:pt idx="451">
                  <c:v>4.5200000000000005</c:v>
                </c:pt>
                <c:pt idx="452">
                  <c:v>4.53</c:v>
                </c:pt>
                <c:pt idx="453">
                  <c:v>4.54</c:v>
                </c:pt>
                <c:pt idx="454">
                  <c:v>4.55</c:v>
                </c:pt>
                <c:pt idx="455">
                  <c:v>4.5600000000000005</c:v>
                </c:pt>
                <c:pt idx="456">
                  <c:v>4.57</c:v>
                </c:pt>
                <c:pt idx="457">
                  <c:v>4.58</c:v>
                </c:pt>
                <c:pt idx="458">
                  <c:v>4.59</c:v>
                </c:pt>
                <c:pt idx="459">
                  <c:v>4.6000000000000005</c:v>
                </c:pt>
                <c:pt idx="460">
                  <c:v>4.6100000000000003</c:v>
                </c:pt>
                <c:pt idx="461">
                  <c:v>4.62</c:v>
                </c:pt>
                <c:pt idx="462">
                  <c:v>4.63</c:v>
                </c:pt>
                <c:pt idx="463">
                  <c:v>4.6399999999999997</c:v>
                </c:pt>
                <c:pt idx="464">
                  <c:v>4.6500000000000004</c:v>
                </c:pt>
                <c:pt idx="465">
                  <c:v>4.66</c:v>
                </c:pt>
                <c:pt idx="466">
                  <c:v>4.67</c:v>
                </c:pt>
                <c:pt idx="467">
                  <c:v>4.68</c:v>
                </c:pt>
                <c:pt idx="468">
                  <c:v>4.6900000000000004</c:v>
                </c:pt>
                <c:pt idx="469">
                  <c:v>4.7</c:v>
                </c:pt>
                <c:pt idx="470">
                  <c:v>4.71</c:v>
                </c:pt>
                <c:pt idx="471">
                  <c:v>4.72</c:v>
                </c:pt>
                <c:pt idx="472">
                  <c:v>4.7300000000000004</c:v>
                </c:pt>
                <c:pt idx="473">
                  <c:v>4.74</c:v>
                </c:pt>
                <c:pt idx="474">
                  <c:v>4.75</c:v>
                </c:pt>
                <c:pt idx="475">
                  <c:v>4.76</c:v>
                </c:pt>
                <c:pt idx="476">
                  <c:v>4.7700000000000005</c:v>
                </c:pt>
                <c:pt idx="477">
                  <c:v>4.78</c:v>
                </c:pt>
                <c:pt idx="478">
                  <c:v>4.79</c:v>
                </c:pt>
                <c:pt idx="479">
                  <c:v>4.8</c:v>
                </c:pt>
                <c:pt idx="480">
                  <c:v>4.8100000000000005</c:v>
                </c:pt>
                <c:pt idx="481">
                  <c:v>4.82</c:v>
                </c:pt>
                <c:pt idx="482">
                  <c:v>4.83</c:v>
                </c:pt>
                <c:pt idx="483">
                  <c:v>4.84</c:v>
                </c:pt>
                <c:pt idx="484">
                  <c:v>4.8500000000000005</c:v>
                </c:pt>
                <c:pt idx="485">
                  <c:v>4.8600000000000003</c:v>
                </c:pt>
                <c:pt idx="486">
                  <c:v>4.87</c:v>
                </c:pt>
                <c:pt idx="487">
                  <c:v>4.88</c:v>
                </c:pt>
                <c:pt idx="488">
                  <c:v>4.8899999999999997</c:v>
                </c:pt>
                <c:pt idx="489">
                  <c:v>4.9000000000000004</c:v>
                </c:pt>
                <c:pt idx="490">
                  <c:v>4.91</c:v>
                </c:pt>
                <c:pt idx="491">
                  <c:v>4.92</c:v>
                </c:pt>
                <c:pt idx="492">
                  <c:v>4.93</c:v>
                </c:pt>
                <c:pt idx="493">
                  <c:v>4.9400000000000004</c:v>
                </c:pt>
                <c:pt idx="494">
                  <c:v>4.95</c:v>
                </c:pt>
                <c:pt idx="495">
                  <c:v>4.96</c:v>
                </c:pt>
                <c:pt idx="496">
                  <c:v>4.97</c:v>
                </c:pt>
                <c:pt idx="497">
                  <c:v>4.9800000000000004</c:v>
                </c:pt>
                <c:pt idx="498">
                  <c:v>4.99</c:v>
                </c:pt>
                <c:pt idx="499">
                  <c:v>5</c:v>
                </c:pt>
                <c:pt idx="500">
                  <c:v>5.01</c:v>
                </c:pt>
                <c:pt idx="501">
                  <c:v>5.0200000000000005</c:v>
                </c:pt>
                <c:pt idx="502">
                  <c:v>5.03</c:v>
                </c:pt>
                <c:pt idx="503">
                  <c:v>5.04</c:v>
                </c:pt>
                <c:pt idx="504">
                  <c:v>5.05</c:v>
                </c:pt>
                <c:pt idx="505">
                  <c:v>5.0600000000000005</c:v>
                </c:pt>
                <c:pt idx="506">
                  <c:v>5.07</c:v>
                </c:pt>
                <c:pt idx="507">
                  <c:v>5.08</c:v>
                </c:pt>
                <c:pt idx="508">
                  <c:v>5.09</c:v>
                </c:pt>
                <c:pt idx="509">
                  <c:v>5.1000000000000005</c:v>
                </c:pt>
                <c:pt idx="510">
                  <c:v>5.1100000000000003</c:v>
                </c:pt>
                <c:pt idx="511">
                  <c:v>5.12</c:v>
                </c:pt>
                <c:pt idx="512">
                  <c:v>5.13</c:v>
                </c:pt>
                <c:pt idx="513">
                  <c:v>5.14</c:v>
                </c:pt>
                <c:pt idx="514">
                  <c:v>5.15</c:v>
                </c:pt>
                <c:pt idx="515">
                  <c:v>5.16</c:v>
                </c:pt>
                <c:pt idx="516">
                  <c:v>5.17</c:v>
                </c:pt>
                <c:pt idx="517">
                  <c:v>5.18</c:v>
                </c:pt>
                <c:pt idx="518">
                  <c:v>5.19</c:v>
                </c:pt>
                <c:pt idx="519">
                  <c:v>5.2</c:v>
                </c:pt>
                <c:pt idx="520">
                  <c:v>5.21</c:v>
                </c:pt>
                <c:pt idx="521">
                  <c:v>5.22</c:v>
                </c:pt>
                <c:pt idx="522">
                  <c:v>5.23</c:v>
                </c:pt>
                <c:pt idx="523">
                  <c:v>5.24</c:v>
                </c:pt>
                <c:pt idx="524">
                  <c:v>5.25</c:v>
                </c:pt>
                <c:pt idx="525">
                  <c:v>5.26</c:v>
                </c:pt>
                <c:pt idx="526">
                  <c:v>5.2700000000000005</c:v>
                </c:pt>
                <c:pt idx="527">
                  <c:v>5.28</c:v>
                </c:pt>
                <c:pt idx="528">
                  <c:v>5.29</c:v>
                </c:pt>
                <c:pt idx="529">
                  <c:v>5.3</c:v>
                </c:pt>
                <c:pt idx="530">
                  <c:v>5.3100000000000005</c:v>
                </c:pt>
                <c:pt idx="531">
                  <c:v>5.32</c:v>
                </c:pt>
                <c:pt idx="532">
                  <c:v>5.33</c:v>
                </c:pt>
                <c:pt idx="533">
                  <c:v>5.34</c:v>
                </c:pt>
                <c:pt idx="534">
                  <c:v>5.3500000000000005</c:v>
                </c:pt>
                <c:pt idx="535">
                  <c:v>5.36</c:v>
                </c:pt>
                <c:pt idx="536">
                  <c:v>5.37</c:v>
                </c:pt>
                <c:pt idx="537">
                  <c:v>5.38</c:v>
                </c:pt>
                <c:pt idx="538">
                  <c:v>5.39</c:v>
                </c:pt>
                <c:pt idx="539">
                  <c:v>5.4</c:v>
                </c:pt>
                <c:pt idx="540">
                  <c:v>5.41</c:v>
                </c:pt>
                <c:pt idx="541">
                  <c:v>5.42</c:v>
                </c:pt>
                <c:pt idx="542">
                  <c:v>5.43</c:v>
                </c:pt>
                <c:pt idx="543">
                  <c:v>5.44</c:v>
                </c:pt>
                <c:pt idx="544">
                  <c:v>5.45</c:v>
                </c:pt>
                <c:pt idx="545">
                  <c:v>5.46</c:v>
                </c:pt>
                <c:pt idx="546">
                  <c:v>5.47</c:v>
                </c:pt>
                <c:pt idx="547">
                  <c:v>5.48</c:v>
                </c:pt>
                <c:pt idx="548">
                  <c:v>5.49</c:v>
                </c:pt>
                <c:pt idx="549">
                  <c:v>5.5</c:v>
                </c:pt>
                <c:pt idx="550">
                  <c:v>5.51</c:v>
                </c:pt>
                <c:pt idx="551">
                  <c:v>5.5200000000000005</c:v>
                </c:pt>
                <c:pt idx="552">
                  <c:v>5.53</c:v>
                </c:pt>
                <c:pt idx="553">
                  <c:v>5.54</c:v>
                </c:pt>
                <c:pt idx="554">
                  <c:v>5.55</c:v>
                </c:pt>
                <c:pt idx="555">
                  <c:v>5.5600000000000005</c:v>
                </c:pt>
                <c:pt idx="556">
                  <c:v>5.57</c:v>
                </c:pt>
                <c:pt idx="557">
                  <c:v>5.58</c:v>
                </c:pt>
                <c:pt idx="558">
                  <c:v>5.59</c:v>
                </c:pt>
                <c:pt idx="559">
                  <c:v>5.6000000000000005</c:v>
                </c:pt>
                <c:pt idx="560">
                  <c:v>5.61</c:v>
                </c:pt>
                <c:pt idx="561">
                  <c:v>5.62</c:v>
                </c:pt>
                <c:pt idx="562">
                  <c:v>5.63</c:v>
                </c:pt>
                <c:pt idx="563">
                  <c:v>5.64</c:v>
                </c:pt>
                <c:pt idx="564">
                  <c:v>5.65</c:v>
                </c:pt>
                <c:pt idx="565">
                  <c:v>5.66</c:v>
                </c:pt>
                <c:pt idx="566">
                  <c:v>5.67</c:v>
                </c:pt>
                <c:pt idx="567">
                  <c:v>5.68</c:v>
                </c:pt>
                <c:pt idx="568">
                  <c:v>5.69</c:v>
                </c:pt>
                <c:pt idx="569">
                  <c:v>5.7</c:v>
                </c:pt>
                <c:pt idx="570">
                  <c:v>5.71</c:v>
                </c:pt>
                <c:pt idx="571">
                  <c:v>5.72</c:v>
                </c:pt>
                <c:pt idx="572">
                  <c:v>5.73</c:v>
                </c:pt>
                <c:pt idx="573">
                  <c:v>5.74</c:v>
                </c:pt>
                <c:pt idx="574">
                  <c:v>5.75</c:v>
                </c:pt>
                <c:pt idx="575">
                  <c:v>5.76</c:v>
                </c:pt>
                <c:pt idx="576">
                  <c:v>5.7700000000000005</c:v>
                </c:pt>
                <c:pt idx="577">
                  <c:v>5.78</c:v>
                </c:pt>
                <c:pt idx="578">
                  <c:v>5.79</c:v>
                </c:pt>
                <c:pt idx="579">
                  <c:v>5.8</c:v>
                </c:pt>
                <c:pt idx="580">
                  <c:v>5.8100000000000005</c:v>
                </c:pt>
                <c:pt idx="581">
                  <c:v>5.82</c:v>
                </c:pt>
                <c:pt idx="582">
                  <c:v>5.83</c:v>
                </c:pt>
                <c:pt idx="583">
                  <c:v>5.84</c:v>
                </c:pt>
                <c:pt idx="584">
                  <c:v>5.8500000000000005</c:v>
                </c:pt>
                <c:pt idx="585">
                  <c:v>5.86</c:v>
                </c:pt>
                <c:pt idx="586">
                  <c:v>5.87</c:v>
                </c:pt>
                <c:pt idx="587">
                  <c:v>5.88</c:v>
                </c:pt>
                <c:pt idx="588">
                  <c:v>5.89</c:v>
                </c:pt>
                <c:pt idx="589">
                  <c:v>5.9</c:v>
                </c:pt>
                <c:pt idx="590">
                  <c:v>5.91</c:v>
                </c:pt>
                <c:pt idx="591">
                  <c:v>5.92</c:v>
                </c:pt>
                <c:pt idx="592">
                  <c:v>5.93</c:v>
                </c:pt>
                <c:pt idx="593">
                  <c:v>5.94</c:v>
                </c:pt>
                <c:pt idx="594">
                  <c:v>5.95</c:v>
                </c:pt>
                <c:pt idx="595">
                  <c:v>5.96</c:v>
                </c:pt>
                <c:pt idx="596">
                  <c:v>5.97</c:v>
                </c:pt>
                <c:pt idx="597">
                  <c:v>5.98</c:v>
                </c:pt>
                <c:pt idx="598">
                  <c:v>5.99</c:v>
                </c:pt>
                <c:pt idx="599">
                  <c:v>6</c:v>
                </c:pt>
                <c:pt idx="600">
                  <c:v>6.01</c:v>
                </c:pt>
                <c:pt idx="601">
                  <c:v>6.0200000000000005</c:v>
                </c:pt>
                <c:pt idx="602">
                  <c:v>6.03</c:v>
                </c:pt>
                <c:pt idx="603">
                  <c:v>6.04</c:v>
                </c:pt>
                <c:pt idx="604">
                  <c:v>6.05</c:v>
                </c:pt>
                <c:pt idx="605">
                  <c:v>6.0600000000000005</c:v>
                </c:pt>
                <c:pt idx="606">
                  <c:v>6.07</c:v>
                </c:pt>
                <c:pt idx="607">
                  <c:v>6.08</c:v>
                </c:pt>
                <c:pt idx="608">
                  <c:v>6.09</c:v>
                </c:pt>
                <c:pt idx="609">
                  <c:v>6.1000000000000005</c:v>
                </c:pt>
                <c:pt idx="610">
                  <c:v>6.11</c:v>
                </c:pt>
                <c:pt idx="611">
                  <c:v>6.12</c:v>
                </c:pt>
                <c:pt idx="612">
                  <c:v>6.13</c:v>
                </c:pt>
                <c:pt idx="613">
                  <c:v>6.1400000000000006</c:v>
                </c:pt>
                <c:pt idx="614">
                  <c:v>6.15</c:v>
                </c:pt>
                <c:pt idx="615">
                  <c:v>6.16</c:v>
                </c:pt>
                <c:pt idx="616">
                  <c:v>6.17</c:v>
                </c:pt>
                <c:pt idx="617">
                  <c:v>6.18</c:v>
                </c:pt>
                <c:pt idx="618">
                  <c:v>6.19</c:v>
                </c:pt>
                <c:pt idx="619">
                  <c:v>6.2</c:v>
                </c:pt>
                <c:pt idx="620">
                  <c:v>6.21</c:v>
                </c:pt>
                <c:pt idx="621">
                  <c:v>6.22</c:v>
                </c:pt>
                <c:pt idx="622">
                  <c:v>6.23</c:v>
                </c:pt>
                <c:pt idx="623">
                  <c:v>6.24</c:v>
                </c:pt>
                <c:pt idx="624">
                  <c:v>6.25</c:v>
                </c:pt>
                <c:pt idx="625">
                  <c:v>6.26</c:v>
                </c:pt>
                <c:pt idx="626">
                  <c:v>6.2700000000000005</c:v>
                </c:pt>
                <c:pt idx="627">
                  <c:v>6.28</c:v>
                </c:pt>
                <c:pt idx="628">
                  <c:v>6.29</c:v>
                </c:pt>
                <c:pt idx="629">
                  <c:v>6.3</c:v>
                </c:pt>
                <c:pt idx="630">
                  <c:v>6.3100000000000005</c:v>
                </c:pt>
                <c:pt idx="631">
                  <c:v>6.32</c:v>
                </c:pt>
                <c:pt idx="632">
                  <c:v>6.33</c:v>
                </c:pt>
                <c:pt idx="633">
                  <c:v>6.34</c:v>
                </c:pt>
                <c:pt idx="634">
                  <c:v>6.3500000000000005</c:v>
                </c:pt>
                <c:pt idx="635">
                  <c:v>6.36</c:v>
                </c:pt>
                <c:pt idx="636">
                  <c:v>6.37</c:v>
                </c:pt>
                <c:pt idx="637">
                  <c:v>6.38</c:v>
                </c:pt>
                <c:pt idx="638">
                  <c:v>6.3900000000000006</c:v>
                </c:pt>
                <c:pt idx="639">
                  <c:v>6.4</c:v>
                </c:pt>
                <c:pt idx="640">
                  <c:v>6.41</c:v>
                </c:pt>
                <c:pt idx="641">
                  <c:v>6.42</c:v>
                </c:pt>
                <c:pt idx="642">
                  <c:v>6.43</c:v>
                </c:pt>
                <c:pt idx="643">
                  <c:v>6.44</c:v>
                </c:pt>
                <c:pt idx="644">
                  <c:v>6.45</c:v>
                </c:pt>
                <c:pt idx="645">
                  <c:v>6.46</c:v>
                </c:pt>
                <c:pt idx="646">
                  <c:v>6.47</c:v>
                </c:pt>
                <c:pt idx="647">
                  <c:v>6.48</c:v>
                </c:pt>
                <c:pt idx="648">
                  <c:v>6.49</c:v>
                </c:pt>
                <c:pt idx="649">
                  <c:v>6.5</c:v>
                </c:pt>
                <c:pt idx="650">
                  <c:v>6.51</c:v>
                </c:pt>
                <c:pt idx="651">
                  <c:v>6.5200000000000005</c:v>
                </c:pt>
                <c:pt idx="652">
                  <c:v>6.53</c:v>
                </c:pt>
                <c:pt idx="653">
                  <c:v>6.54</c:v>
                </c:pt>
                <c:pt idx="654">
                  <c:v>6.55</c:v>
                </c:pt>
                <c:pt idx="655">
                  <c:v>6.5600000000000005</c:v>
                </c:pt>
                <c:pt idx="656">
                  <c:v>6.57</c:v>
                </c:pt>
                <c:pt idx="657">
                  <c:v>6.58</c:v>
                </c:pt>
                <c:pt idx="658">
                  <c:v>6.59</c:v>
                </c:pt>
                <c:pt idx="659">
                  <c:v>6.6000000000000005</c:v>
                </c:pt>
                <c:pt idx="660">
                  <c:v>6.61</c:v>
                </c:pt>
                <c:pt idx="661">
                  <c:v>6.62</c:v>
                </c:pt>
                <c:pt idx="662">
                  <c:v>6.63</c:v>
                </c:pt>
                <c:pt idx="663">
                  <c:v>6.6400000000000006</c:v>
                </c:pt>
                <c:pt idx="664">
                  <c:v>6.65</c:v>
                </c:pt>
                <c:pt idx="665">
                  <c:v>6.66</c:v>
                </c:pt>
                <c:pt idx="666">
                  <c:v>6.67</c:v>
                </c:pt>
                <c:pt idx="667">
                  <c:v>6.68</c:v>
                </c:pt>
                <c:pt idx="668">
                  <c:v>6.69</c:v>
                </c:pt>
                <c:pt idx="669">
                  <c:v>6.7</c:v>
                </c:pt>
                <c:pt idx="670">
                  <c:v>6.71</c:v>
                </c:pt>
                <c:pt idx="671">
                  <c:v>6.72</c:v>
                </c:pt>
                <c:pt idx="672">
                  <c:v>6.73</c:v>
                </c:pt>
                <c:pt idx="673">
                  <c:v>6.74</c:v>
                </c:pt>
                <c:pt idx="674">
                  <c:v>6.75</c:v>
                </c:pt>
                <c:pt idx="675">
                  <c:v>6.76</c:v>
                </c:pt>
                <c:pt idx="676">
                  <c:v>6.7700000000000005</c:v>
                </c:pt>
                <c:pt idx="677">
                  <c:v>6.78</c:v>
                </c:pt>
                <c:pt idx="678">
                  <c:v>6.79</c:v>
                </c:pt>
                <c:pt idx="679">
                  <c:v>6.8</c:v>
                </c:pt>
                <c:pt idx="680">
                  <c:v>6.8100000000000005</c:v>
                </c:pt>
                <c:pt idx="681">
                  <c:v>6.82</c:v>
                </c:pt>
                <c:pt idx="682">
                  <c:v>6.83</c:v>
                </c:pt>
                <c:pt idx="683">
                  <c:v>6.84</c:v>
                </c:pt>
                <c:pt idx="684">
                  <c:v>6.8500000000000005</c:v>
                </c:pt>
                <c:pt idx="685">
                  <c:v>6.86</c:v>
                </c:pt>
                <c:pt idx="686">
                  <c:v>6.87</c:v>
                </c:pt>
                <c:pt idx="687">
                  <c:v>6.88</c:v>
                </c:pt>
                <c:pt idx="688">
                  <c:v>6.8900000000000006</c:v>
                </c:pt>
                <c:pt idx="689">
                  <c:v>6.9</c:v>
                </c:pt>
                <c:pt idx="690">
                  <c:v>6.91</c:v>
                </c:pt>
                <c:pt idx="691">
                  <c:v>6.92</c:v>
                </c:pt>
                <c:pt idx="692">
                  <c:v>6.93</c:v>
                </c:pt>
                <c:pt idx="693">
                  <c:v>6.94</c:v>
                </c:pt>
                <c:pt idx="694">
                  <c:v>6.95</c:v>
                </c:pt>
                <c:pt idx="695">
                  <c:v>6.96</c:v>
                </c:pt>
                <c:pt idx="696">
                  <c:v>6.97</c:v>
                </c:pt>
                <c:pt idx="697">
                  <c:v>6.98</c:v>
                </c:pt>
                <c:pt idx="698">
                  <c:v>6.99</c:v>
                </c:pt>
                <c:pt idx="699">
                  <c:v>7</c:v>
                </c:pt>
                <c:pt idx="700">
                  <c:v>7.01</c:v>
                </c:pt>
                <c:pt idx="701">
                  <c:v>7.0200000000000005</c:v>
                </c:pt>
                <c:pt idx="702">
                  <c:v>7.03</c:v>
                </c:pt>
                <c:pt idx="703">
                  <c:v>7.04</c:v>
                </c:pt>
                <c:pt idx="704">
                  <c:v>7.05</c:v>
                </c:pt>
                <c:pt idx="705">
                  <c:v>7.0600000000000005</c:v>
                </c:pt>
                <c:pt idx="706">
                  <c:v>7.07</c:v>
                </c:pt>
                <c:pt idx="707">
                  <c:v>7.08</c:v>
                </c:pt>
                <c:pt idx="708">
                  <c:v>7.09</c:v>
                </c:pt>
                <c:pt idx="709">
                  <c:v>7.1000000000000005</c:v>
                </c:pt>
                <c:pt idx="710">
                  <c:v>7.11</c:v>
                </c:pt>
                <c:pt idx="711">
                  <c:v>7.12</c:v>
                </c:pt>
                <c:pt idx="712">
                  <c:v>7.13</c:v>
                </c:pt>
                <c:pt idx="713">
                  <c:v>7.1400000000000006</c:v>
                </c:pt>
                <c:pt idx="714">
                  <c:v>7.15</c:v>
                </c:pt>
                <c:pt idx="715">
                  <c:v>7.16</c:v>
                </c:pt>
                <c:pt idx="716">
                  <c:v>7.17</c:v>
                </c:pt>
                <c:pt idx="717">
                  <c:v>7.18</c:v>
                </c:pt>
                <c:pt idx="718">
                  <c:v>7.19</c:v>
                </c:pt>
                <c:pt idx="719">
                  <c:v>7.2</c:v>
                </c:pt>
                <c:pt idx="720">
                  <c:v>7.21</c:v>
                </c:pt>
                <c:pt idx="721">
                  <c:v>7.22</c:v>
                </c:pt>
                <c:pt idx="722">
                  <c:v>7.23</c:v>
                </c:pt>
                <c:pt idx="723">
                  <c:v>7.24</c:v>
                </c:pt>
                <c:pt idx="724">
                  <c:v>7.25</c:v>
                </c:pt>
                <c:pt idx="725">
                  <c:v>7.26</c:v>
                </c:pt>
                <c:pt idx="726">
                  <c:v>7.2700000000000005</c:v>
                </c:pt>
                <c:pt idx="727">
                  <c:v>7.28</c:v>
                </c:pt>
                <c:pt idx="728">
                  <c:v>7.29</c:v>
                </c:pt>
                <c:pt idx="729">
                  <c:v>7.3</c:v>
                </c:pt>
                <c:pt idx="730">
                  <c:v>7.3100000000000005</c:v>
                </c:pt>
                <c:pt idx="731">
                  <c:v>7.32</c:v>
                </c:pt>
                <c:pt idx="732">
                  <c:v>7.33</c:v>
                </c:pt>
                <c:pt idx="733">
                  <c:v>7.34</c:v>
                </c:pt>
                <c:pt idx="734">
                  <c:v>7.3500000000000005</c:v>
                </c:pt>
                <c:pt idx="735">
                  <c:v>7.36</c:v>
                </c:pt>
                <c:pt idx="736">
                  <c:v>7.37</c:v>
                </c:pt>
                <c:pt idx="737">
                  <c:v>7.38</c:v>
                </c:pt>
                <c:pt idx="738">
                  <c:v>7.3900000000000006</c:v>
                </c:pt>
                <c:pt idx="739">
                  <c:v>7.4</c:v>
                </c:pt>
                <c:pt idx="740">
                  <c:v>7.41</c:v>
                </c:pt>
                <c:pt idx="741">
                  <c:v>7.42</c:v>
                </c:pt>
                <c:pt idx="742">
                  <c:v>7.43</c:v>
                </c:pt>
                <c:pt idx="743">
                  <c:v>7.44</c:v>
                </c:pt>
                <c:pt idx="744">
                  <c:v>7.45</c:v>
                </c:pt>
                <c:pt idx="745">
                  <c:v>7.46</c:v>
                </c:pt>
                <c:pt idx="746">
                  <c:v>7.47</c:v>
                </c:pt>
                <c:pt idx="747">
                  <c:v>7.48</c:v>
                </c:pt>
                <c:pt idx="748">
                  <c:v>7.49</c:v>
                </c:pt>
                <c:pt idx="749">
                  <c:v>7.5</c:v>
                </c:pt>
                <c:pt idx="750">
                  <c:v>7.51</c:v>
                </c:pt>
                <c:pt idx="751">
                  <c:v>7.5200000000000005</c:v>
                </c:pt>
                <c:pt idx="752">
                  <c:v>7.53</c:v>
                </c:pt>
                <c:pt idx="753">
                  <c:v>7.54</c:v>
                </c:pt>
                <c:pt idx="754">
                  <c:v>7.55</c:v>
                </c:pt>
                <c:pt idx="755">
                  <c:v>7.5600000000000005</c:v>
                </c:pt>
                <c:pt idx="756">
                  <c:v>7.57</c:v>
                </c:pt>
                <c:pt idx="757">
                  <c:v>7.58</c:v>
                </c:pt>
                <c:pt idx="758">
                  <c:v>7.59</c:v>
                </c:pt>
                <c:pt idx="759">
                  <c:v>7.6000000000000005</c:v>
                </c:pt>
                <c:pt idx="760">
                  <c:v>7.61</c:v>
                </c:pt>
                <c:pt idx="761">
                  <c:v>7.62</c:v>
                </c:pt>
                <c:pt idx="762">
                  <c:v>7.63</c:v>
                </c:pt>
                <c:pt idx="763">
                  <c:v>7.6400000000000006</c:v>
                </c:pt>
                <c:pt idx="764">
                  <c:v>7.65</c:v>
                </c:pt>
                <c:pt idx="765">
                  <c:v>7.66</c:v>
                </c:pt>
                <c:pt idx="766">
                  <c:v>7.67</c:v>
                </c:pt>
                <c:pt idx="767">
                  <c:v>7.68</c:v>
                </c:pt>
                <c:pt idx="768">
                  <c:v>7.69</c:v>
                </c:pt>
                <c:pt idx="769">
                  <c:v>7.7</c:v>
                </c:pt>
                <c:pt idx="770">
                  <c:v>7.71</c:v>
                </c:pt>
                <c:pt idx="771">
                  <c:v>7.72</c:v>
                </c:pt>
                <c:pt idx="772">
                  <c:v>7.73</c:v>
                </c:pt>
                <c:pt idx="773">
                  <c:v>7.74</c:v>
                </c:pt>
                <c:pt idx="774">
                  <c:v>7.75</c:v>
                </c:pt>
                <c:pt idx="775">
                  <c:v>7.76</c:v>
                </c:pt>
                <c:pt idx="776">
                  <c:v>7.7700000000000005</c:v>
                </c:pt>
                <c:pt idx="777">
                  <c:v>7.78</c:v>
                </c:pt>
                <c:pt idx="778">
                  <c:v>7.79</c:v>
                </c:pt>
                <c:pt idx="779">
                  <c:v>7.8</c:v>
                </c:pt>
                <c:pt idx="780">
                  <c:v>7.8100000000000005</c:v>
                </c:pt>
                <c:pt idx="781">
                  <c:v>7.82</c:v>
                </c:pt>
                <c:pt idx="782">
                  <c:v>7.83</c:v>
                </c:pt>
                <c:pt idx="783">
                  <c:v>7.84</c:v>
                </c:pt>
                <c:pt idx="784">
                  <c:v>7.8500000000000005</c:v>
                </c:pt>
                <c:pt idx="785">
                  <c:v>7.86</c:v>
                </c:pt>
                <c:pt idx="786">
                  <c:v>7.87</c:v>
                </c:pt>
                <c:pt idx="787">
                  <c:v>7.88</c:v>
                </c:pt>
                <c:pt idx="788">
                  <c:v>7.8900000000000006</c:v>
                </c:pt>
                <c:pt idx="789">
                  <c:v>7.9</c:v>
                </c:pt>
                <c:pt idx="790">
                  <c:v>7.91</c:v>
                </c:pt>
                <c:pt idx="791">
                  <c:v>7.92</c:v>
                </c:pt>
                <c:pt idx="792">
                  <c:v>7.9300000000000006</c:v>
                </c:pt>
                <c:pt idx="793">
                  <c:v>7.94</c:v>
                </c:pt>
                <c:pt idx="794">
                  <c:v>7.95</c:v>
                </c:pt>
                <c:pt idx="795">
                  <c:v>7.96</c:v>
                </c:pt>
                <c:pt idx="796">
                  <c:v>7.97</c:v>
                </c:pt>
                <c:pt idx="797">
                  <c:v>7.98</c:v>
                </c:pt>
                <c:pt idx="798">
                  <c:v>7.99</c:v>
                </c:pt>
                <c:pt idx="799">
                  <c:v>8</c:v>
                </c:pt>
                <c:pt idx="800">
                  <c:v>8.01</c:v>
                </c:pt>
                <c:pt idx="801">
                  <c:v>8.02</c:v>
                </c:pt>
                <c:pt idx="802">
                  <c:v>8.0299999999999994</c:v>
                </c:pt>
                <c:pt idx="803">
                  <c:v>8.0400000000000009</c:v>
                </c:pt>
                <c:pt idx="804">
                  <c:v>8.0500000000000007</c:v>
                </c:pt>
                <c:pt idx="805">
                  <c:v>8.06</c:v>
                </c:pt>
                <c:pt idx="806">
                  <c:v>8.07</c:v>
                </c:pt>
                <c:pt idx="807">
                  <c:v>8.08</c:v>
                </c:pt>
                <c:pt idx="808">
                  <c:v>8.09</c:v>
                </c:pt>
                <c:pt idx="809">
                  <c:v>8.1</c:v>
                </c:pt>
                <c:pt idx="810">
                  <c:v>8.11</c:v>
                </c:pt>
                <c:pt idx="811">
                  <c:v>8.120000000000001</c:v>
                </c:pt>
                <c:pt idx="812">
                  <c:v>8.1300000000000008</c:v>
                </c:pt>
                <c:pt idx="813">
                  <c:v>8.14</c:v>
                </c:pt>
                <c:pt idx="814">
                  <c:v>8.15</c:v>
                </c:pt>
                <c:pt idx="815">
                  <c:v>8.16</c:v>
                </c:pt>
                <c:pt idx="816">
                  <c:v>8.17</c:v>
                </c:pt>
                <c:pt idx="817">
                  <c:v>8.18</c:v>
                </c:pt>
                <c:pt idx="818">
                  <c:v>8.19</c:v>
                </c:pt>
                <c:pt idx="819">
                  <c:v>8.1999999999999993</c:v>
                </c:pt>
                <c:pt idx="820">
                  <c:v>8.2100000000000009</c:v>
                </c:pt>
                <c:pt idx="821">
                  <c:v>8.2200000000000006</c:v>
                </c:pt>
                <c:pt idx="822">
                  <c:v>8.23</c:v>
                </c:pt>
                <c:pt idx="823">
                  <c:v>8.24</c:v>
                </c:pt>
                <c:pt idx="824">
                  <c:v>8.25</c:v>
                </c:pt>
                <c:pt idx="825">
                  <c:v>8.26</c:v>
                </c:pt>
                <c:pt idx="826">
                  <c:v>8.27</c:v>
                </c:pt>
                <c:pt idx="827">
                  <c:v>8.2799999999999994</c:v>
                </c:pt>
                <c:pt idx="828">
                  <c:v>8.2900000000000009</c:v>
                </c:pt>
                <c:pt idx="829">
                  <c:v>8.3000000000000007</c:v>
                </c:pt>
                <c:pt idx="830">
                  <c:v>8.31</c:v>
                </c:pt>
                <c:pt idx="831">
                  <c:v>8.32</c:v>
                </c:pt>
                <c:pt idx="832">
                  <c:v>8.33</c:v>
                </c:pt>
                <c:pt idx="833">
                  <c:v>8.34</c:v>
                </c:pt>
                <c:pt idx="834">
                  <c:v>8.35</c:v>
                </c:pt>
                <c:pt idx="835">
                  <c:v>8.36</c:v>
                </c:pt>
                <c:pt idx="836">
                  <c:v>8.370000000000001</c:v>
                </c:pt>
                <c:pt idx="837">
                  <c:v>8.3800000000000008</c:v>
                </c:pt>
                <c:pt idx="838">
                  <c:v>8.39</c:v>
                </c:pt>
                <c:pt idx="839">
                  <c:v>8.4</c:v>
                </c:pt>
                <c:pt idx="840">
                  <c:v>8.41</c:v>
                </c:pt>
                <c:pt idx="841">
                  <c:v>8.42</c:v>
                </c:pt>
                <c:pt idx="842">
                  <c:v>8.43</c:v>
                </c:pt>
                <c:pt idx="843">
                  <c:v>8.44</c:v>
                </c:pt>
                <c:pt idx="844">
                  <c:v>8.4499999999999993</c:v>
                </c:pt>
                <c:pt idx="845">
                  <c:v>8.4600000000000009</c:v>
                </c:pt>
                <c:pt idx="846">
                  <c:v>8.4700000000000006</c:v>
                </c:pt>
                <c:pt idx="847">
                  <c:v>8.48</c:v>
                </c:pt>
                <c:pt idx="848">
                  <c:v>8.49</c:v>
                </c:pt>
                <c:pt idx="849">
                  <c:v>8.5</c:v>
                </c:pt>
                <c:pt idx="850">
                  <c:v>8.51</c:v>
                </c:pt>
                <c:pt idx="851">
                  <c:v>8.52</c:v>
                </c:pt>
                <c:pt idx="852">
                  <c:v>8.5299999999999994</c:v>
                </c:pt>
                <c:pt idx="853">
                  <c:v>8.5400000000000009</c:v>
                </c:pt>
                <c:pt idx="854">
                  <c:v>8.5500000000000007</c:v>
                </c:pt>
                <c:pt idx="855">
                  <c:v>8.56</c:v>
                </c:pt>
                <c:pt idx="856">
                  <c:v>8.57</c:v>
                </c:pt>
                <c:pt idx="857">
                  <c:v>8.58</c:v>
                </c:pt>
                <c:pt idx="858">
                  <c:v>8.59</c:v>
                </c:pt>
                <c:pt idx="859">
                  <c:v>8.6</c:v>
                </c:pt>
                <c:pt idx="860">
                  <c:v>8.61</c:v>
                </c:pt>
                <c:pt idx="861">
                  <c:v>8.620000000000001</c:v>
                </c:pt>
                <c:pt idx="862">
                  <c:v>8.6300000000000008</c:v>
                </c:pt>
                <c:pt idx="863">
                  <c:v>8.64</c:v>
                </c:pt>
                <c:pt idx="864">
                  <c:v>8.65</c:v>
                </c:pt>
                <c:pt idx="865">
                  <c:v>8.66</c:v>
                </c:pt>
                <c:pt idx="866">
                  <c:v>8.67</c:v>
                </c:pt>
                <c:pt idx="867">
                  <c:v>8.68</c:v>
                </c:pt>
                <c:pt idx="868">
                  <c:v>8.69</c:v>
                </c:pt>
                <c:pt idx="869">
                  <c:v>8.7000000000000011</c:v>
                </c:pt>
                <c:pt idx="870">
                  <c:v>8.7100000000000009</c:v>
                </c:pt>
                <c:pt idx="871">
                  <c:v>8.7200000000000006</c:v>
                </c:pt>
                <c:pt idx="872">
                  <c:v>8.73</c:v>
                </c:pt>
                <c:pt idx="873">
                  <c:v>8.74</c:v>
                </c:pt>
                <c:pt idx="874">
                  <c:v>8.75</c:v>
                </c:pt>
                <c:pt idx="875">
                  <c:v>8.76</c:v>
                </c:pt>
                <c:pt idx="876">
                  <c:v>8.77</c:v>
                </c:pt>
                <c:pt idx="877">
                  <c:v>8.7799999999999994</c:v>
                </c:pt>
                <c:pt idx="878">
                  <c:v>8.7900000000000009</c:v>
                </c:pt>
                <c:pt idx="879">
                  <c:v>8.8000000000000007</c:v>
                </c:pt>
                <c:pt idx="880">
                  <c:v>8.81</c:v>
                </c:pt>
                <c:pt idx="881">
                  <c:v>8.82</c:v>
                </c:pt>
                <c:pt idx="882">
                  <c:v>8.83</c:v>
                </c:pt>
                <c:pt idx="883">
                  <c:v>8.84</c:v>
                </c:pt>
                <c:pt idx="884">
                  <c:v>8.85</c:v>
                </c:pt>
                <c:pt idx="885">
                  <c:v>8.86</c:v>
                </c:pt>
                <c:pt idx="886">
                  <c:v>8.870000000000001</c:v>
                </c:pt>
                <c:pt idx="887">
                  <c:v>8.8800000000000008</c:v>
                </c:pt>
                <c:pt idx="888">
                  <c:v>8.89</c:v>
                </c:pt>
                <c:pt idx="889">
                  <c:v>8.9</c:v>
                </c:pt>
                <c:pt idx="890">
                  <c:v>8.91</c:v>
                </c:pt>
                <c:pt idx="891">
                  <c:v>8.92</c:v>
                </c:pt>
                <c:pt idx="892">
                  <c:v>8.93</c:v>
                </c:pt>
                <c:pt idx="893">
                  <c:v>8.94</c:v>
                </c:pt>
                <c:pt idx="894">
                  <c:v>8.9500000000000011</c:v>
                </c:pt>
                <c:pt idx="895">
                  <c:v>8.9600000000000009</c:v>
                </c:pt>
                <c:pt idx="896">
                  <c:v>8.9700000000000006</c:v>
                </c:pt>
                <c:pt idx="897">
                  <c:v>8.98</c:v>
                </c:pt>
                <c:pt idx="898">
                  <c:v>8.99</c:v>
                </c:pt>
                <c:pt idx="899">
                  <c:v>9</c:v>
                </c:pt>
                <c:pt idx="900">
                  <c:v>9.01</c:v>
                </c:pt>
                <c:pt idx="901">
                  <c:v>9.02</c:v>
                </c:pt>
                <c:pt idx="902">
                  <c:v>9.0299999999999994</c:v>
                </c:pt>
                <c:pt idx="903">
                  <c:v>9.0400000000000009</c:v>
                </c:pt>
                <c:pt idx="904">
                  <c:v>9.0500000000000007</c:v>
                </c:pt>
                <c:pt idx="905">
                  <c:v>9.06</c:v>
                </c:pt>
                <c:pt idx="906">
                  <c:v>9.07</c:v>
                </c:pt>
                <c:pt idx="907">
                  <c:v>9.08</c:v>
                </c:pt>
                <c:pt idx="908">
                  <c:v>9.09</c:v>
                </c:pt>
                <c:pt idx="909">
                  <c:v>9.1</c:v>
                </c:pt>
                <c:pt idx="910">
                  <c:v>9.11</c:v>
                </c:pt>
                <c:pt idx="911">
                  <c:v>9.120000000000001</c:v>
                </c:pt>
                <c:pt idx="912">
                  <c:v>9.1300000000000008</c:v>
                </c:pt>
                <c:pt idx="913">
                  <c:v>9.14</c:v>
                </c:pt>
                <c:pt idx="914">
                  <c:v>9.15</c:v>
                </c:pt>
                <c:pt idx="915">
                  <c:v>9.16</c:v>
                </c:pt>
                <c:pt idx="916">
                  <c:v>9.17</c:v>
                </c:pt>
                <c:pt idx="917">
                  <c:v>9.18</c:v>
                </c:pt>
                <c:pt idx="918">
                  <c:v>9.19</c:v>
                </c:pt>
                <c:pt idx="919">
                  <c:v>9.2000000000000011</c:v>
                </c:pt>
                <c:pt idx="920">
                  <c:v>9.2100000000000009</c:v>
                </c:pt>
                <c:pt idx="921">
                  <c:v>9.2200000000000006</c:v>
                </c:pt>
                <c:pt idx="922">
                  <c:v>9.23</c:v>
                </c:pt>
                <c:pt idx="923">
                  <c:v>9.24</c:v>
                </c:pt>
                <c:pt idx="924">
                  <c:v>9.25</c:v>
                </c:pt>
                <c:pt idx="925">
                  <c:v>9.26</c:v>
                </c:pt>
                <c:pt idx="926">
                  <c:v>9.27</c:v>
                </c:pt>
                <c:pt idx="927">
                  <c:v>9.2799999999999994</c:v>
                </c:pt>
                <c:pt idx="928">
                  <c:v>9.2900000000000009</c:v>
                </c:pt>
                <c:pt idx="929">
                  <c:v>9.3000000000000007</c:v>
                </c:pt>
                <c:pt idx="930">
                  <c:v>9.31</c:v>
                </c:pt>
                <c:pt idx="931">
                  <c:v>9.32</c:v>
                </c:pt>
                <c:pt idx="932">
                  <c:v>9.33</c:v>
                </c:pt>
                <c:pt idx="933">
                  <c:v>9.34</c:v>
                </c:pt>
                <c:pt idx="934">
                  <c:v>9.35</c:v>
                </c:pt>
                <c:pt idx="935">
                  <c:v>9.36</c:v>
                </c:pt>
                <c:pt idx="936">
                  <c:v>9.370000000000001</c:v>
                </c:pt>
                <c:pt idx="937">
                  <c:v>9.3800000000000008</c:v>
                </c:pt>
                <c:pt idx="938">
                  <c:v>9.39</c:v>
                </c:pt>
                <c:pt idx="939">
                  <c:v>9.4</c:v>
                </c:pt>
                <c:pt idx="940">
                  <c:v>9.41</c:v>
                </c:pt>
                <c:pt idx="941">
                  <c:v>9.42</c:v>
                </c:pt>
                <c:pt idx="942">
                  <c:v>9.43</c:v>
                </c:pt>
                <c:pt idx="943">
                  <c:v>9.44</c:v>
                </c:pt>
                <c:pt idx="944">
                  <c:v>9.4500000000000011</c:v>
                </c:pt>
                <c:pt idx="945">
                  <c:v>9.4600000000000009</c:v>
                </c:pt>
                <c:pt idx="946">
                  <c:v>9.4700000000000006</c:v>
                </c:pt>
                <c:pt idx="947">
                  <c:v>9.48</c:v>
                </c:pt>
                <c:pt idx="948">
                  <c:v>9.49</c:v>
                </c:pt>
                <c:pt idx="949">
                  <c:v>9.5</c:v>
                </c:pt>
                <c:pt idx="950">
                  <c:v>9.51</c:v>
                </c:pt>
                <c:pt idx="951">
                  <c:v>9.52</c:v>
                </c:pt>
                <c:pt idx="952">
                  <c:v>9.5299999999999994</c:v>
                </c:pt>
                <c:pt idx="953">
                  <c:v>9.5400000000000009</c:v>
                </c:pt>
                <c:pt idx="954">
                  <c:v>9.5500000000000007</c:v>
                </c:pt>
                <c:pt idx="955">
                  <c:v>9.56</c:v>
                </c:pt>
                <c:pt idx="956">
                  <c:v>9.57</c:v>
                </c:pt>
                <c:pt idx="957">
                  <c:v>9.58</c:v>
                </c:pt>
                <c:pt idx="958">
                  <c:v>9.59</c:v>
                </c:pt>
                <c:pt idx="959">
                  <c:v>9.6</c:v>
                </c:pt>
                <c:pt idx="960">
                  <c:v>9.61</c:v>
                </c:pt>
                <c:pt idx="961">
                  <c:v>9.620000000000001</c:v>
                </c:pt>
                <c:pt idx="962">
                  <c:v>9.6300000000000008</c:v>
                </c:pt>
                <c:pt idx="963">
                  <c:v>9.64</c:v>
                </c:pt>
                <c:pt idx="964">
                  <c:v>9.65</c:v>
                </c:pt>
                <c:pt idx="965">
                  <c:v>9.66</c:v>
                </c:pt>
                <c:pt idx="966">
                  <c:v>9.67</c:v>
                </c:pt>
                <c:pt idx="967">
                  <c:v>9.68</c:v>
                </c:pt>
                <c:pt idx="968">
                  <c:v>9.69</c:v>
                </c:pt>
                <c:pt idx="969">
                  <c:v>9.7000000000000011</c:v>
                </c:pt>
                <c:pt idx="970">
                  <c:v>9.7100000000000009</c:v>
                </c:pt>
                <c:pt idx="971">
                  <c:v>9.7200000000000006</c:v>
                </c:pt>
                <c:pt idx="972">
                  <c:v>9.73</c:v>
                </c:pt>
                <c:pt idx="973">
                  <c:v>9.74</c:v>
                </c:pt>
                <c:pt idx="974">
                  <c:v>9.75</c:v>
                </c:pt>
                <c:pt idx="975">
                  <c:v>9.76</c:v>
                </c:pt>
                <c:pt idx="976">
                  <c:v>9.77</c:v>
                </c:pt>
                <c:pt idx="977">
                  <c:v>9.7799999999999994</c:v>
                </c:pt>
                <c:pt idx="978">
                  <c:v>9.7900000000000009</c:v>
                </c:pt>
                <c:pt idx="979">
                  <c:v>9.8000000000000007</c:v>
                </c:pt>
                <c:pt idx="980">
                  <c:v>9.81</c:v>
                </c:pt>
                <c:pt idx="981">
                  <c:v>9.82</c:v>
                </c:pt>
                <c:pt idx="982">
                  <c:v>9.83</c:v>
                </c:pt>
                <c:pt idx="983">
                  <c:v>9.84</c:v>
                </c:pt>
                <c:pt idx="984">
                  <c:v>9.85</c:v>
                </c:pt>
                <c:pt idx="985">
                  <c:v>9.86</c:v>
                </c:pt>
                <c:pt idx="986">
                  <c:v>9.870000000000001</c:v>
                </c:pt>
                <c:pt idx="987">
                  <c:v>9.8800000000000008</c:v>
                </c:pt>
                <c:pt idx="988">
                  <c:v>9.89</c:v>
                </c:pt>
                <c:pt idx="989">
                  <c:v>9.9</c:v>
                </c:pt>
                <c:pt idx="990">
                  <c:v>9.91</c:v>
                </c:pt>
                <c:pt idx="991">
                  <c:v>9.92</c:v>
                </c:pt>
                <c:pt idx="992">
                  <c:v>9.93</c:v>
                </c:pt>
                <c:pt idx="993">
                  <c:v>9.94</c:v>
                </c:pt>
                <c:pt idx="994">
                  <c:v>9.9500000000000011</c:v>
                </c:pt>
                <c:pt idx="995">
                  <c:v>9.9600000000000009</c:v>
                </c:pt>
                <c:pt idx="996">
                  <c:v>9.9700000000000006</c:v>
                </c:pt>
                <c:pt idx="997">
                  <c:v>9.98</c:v>
                </c:pt>
                <c:pt idx="998">
                  <c:v>9.99</c:v>
                </c:pt>
                <c:pt idx="999">
                  <c:v>10</c:v>
                </c:pt>
                <c:pt idx="1000">
                  <c:v>10.01</c:v>
                </c:pt>
                <c:pt idx="1001">
                  <c:v>10.02</c:v>
                </c:pt>
                <c:pt idx="1002">
                  <c:v>10.029999999999999</c:v>
                </c:pt>
                <c:pt idx="1003">
                  <c:v>10.040000000000001</c:v>
                </c:pt>
                <c:pt idx="1004">
                  <c:v>10.050000000000001</c:v>
                </c:pt>
                <c:pt idx="1005">
                  <c:v>10.06</c:v>
                </c:pt>
                <c:pt idx="1006">
                  <c:v>10.07</c:v>
                </c:pt>
                <c:pt idx="1007">
                  <c:v>10.08</c:v>
                </c:pt>
                <c:pt idx="1008">
                  <c:v>10.09</c:v>
                </c:pt>
                <c:pt idx="1009">
                  <c:v>10.1</c:v>
                </c:pt>
                <c:pt idx="1010">
                  <c:v>10.11</c:v>
                </c:pt>
                <c:pt idx="1011">
                  <c:v>10.120000000000001</c:v>
                </c:pt>
                <c:pt idx="1012">
                  <c:v>10.130000000000001</c:v>
                </c:pt>
                <c:pt idx="1013">
                  <c:v>10.14</c:v>
                </c:pt>
                <c:pt idx="1014">
                  <c:v>10.15</c:v>
                </c:pt>
                <c:pt idx="1015">
                  <c:v>10.16</c:v>
                </c:pt>
                <c:pt idx="1016">
                  <c:v>10.17</c:v>
                </c:pt>
                <c:pt idx="1017">
                  <c:v>10.18</c:v>
                </c:pt>
                <c:pt idx="1018">
                  <c:v>10.19</c:v>
                </c:pt>
                <c:pt idx="1019">
                  <c:v>10.200000000000001</c:v>
                </c:pt>
                <c:pt idx="1020">
                  <c:v>10.210000000000001</c:v>
                </c:pt>
                <c:pt idx="1021">
                  <c:v>10.220000000000001</c:v>
                </c:pt>
                <c:pt idx="1022">
                  <c:v>10.23</c:v>
                </c:pt>
                <c:pt idx="1023">
                  <c:v>10.24</c:v>
                </c:pt>
                <c:pt idx="1024">
                  <c:v>10.25</c:v>
                </c:pt>
                <c:pt idx="1025">
                  <c:v>10.26</c:v>
                </c:pt>
                <c:pt idx="1026">
                  <c:v>10.27</c:v>
                </c:pt>
                <c:pt idx="1027">
                  <c:v>10.28</c:v>
                </c:pt>
                <c:pt idx="1028">
                  <c:v>10.290000000000001</c:v>
                </c:pt>
                <c:pt idx="1029">
                  <c:v>10.3</c:v>
                </c:pt>
                <c:pt idx="1030">
                  <c:v>10.31</c:v>
                </c:pt>
                <c:pt idx="1031">
                  <c:v>10.32</c:v>
                </c:pt>
                <c:pt idx="1032">
                  <c:v>10.33</c:v>
                </c:pt>
                <c:pt idx="1033">
                  <c:v>10.34</c:v>
                </c:pt>
                <c:pt idx="1034">
                  <c:v>10.35</c:v>
                </c:pt>
                <c:pt idx="1035">
                  <c:v>10.36</c:v>
                </c:pt>
                <c:pt idx="1036">
                  <c:v>10.370000000000001</c:v>
                </c:pt>
                <c:pt idx="1037">
                  <c:v>10.38</c:v>
                </c:pt>
                <c:pt idx="1038">
                  <c:v>10.39</c:v>
                </c:pt>
                <c:pt idx="1039">
                  <c:v>10.4</c:v>
                </c:pt>
                <c:pt idx="1040">
                  <c:v>10.41</c:v>
                </c:pt>
                <c:pt idx="1041">
                  <c:v>10.42</c:v>
                </c:pt>
                <c:pt idx="1042">
                  <c:v>10.43</c:v>
                </c:pt>
                <c:pt idx="1043">
                  <c:v>10.44</c:v>
                </c:pt>
                <c:pt idx="1044">
                  <c:v>10.450000000000001</c:v>
                </c:pt>
                <c:pt idx="1045">
                  <c:v>10.46</c:v>
                </c:pt>
                <c:pt idx="1046">
                  <c:v>10.47</c:v>
                </c:pt>
                <c:pt idx="1047">
                  <c:v>10.48</c:v>
                </c:pt>
                <c:pt idx="1048">
                  <c:v>10.49</c:v>
                </c:pt>
                <c:pt idx="1049">
                  <c:v>10.5</c:v>
                </c:pt>
                <c:pt idx="1050">
                  <c:v>10.51</c:v>
                </c:pt>
                <c:pt idx="1051">
                  <c:v>10.52</c:v>
                </c:pt>
                <c:pt idx="1052">
                  <c:v>10.53</c:v>
                </c:pt>
                <c:pt idx="1053">
                  <c:v>10.540000000000001</c:v>
                </c:pt>
                <c:pt idx="1054">
                  <c:v>10.55</c:v>
                </c:pt>
                <c:pt idx="1055">
                  <c:v>10.56</c:v>
                </c:pt>
                <c:pt idx="1056">
                  <c:v>10.57</c:v>
                </c:pt>
                <c:pt idx="1057">
                  <c:v>10.58</c:v>
                </c:pt>
                <c:pt idx="1058">
                  <c:v>10.59</c:v>
                </c:pt>
                <c:pt idx="1059">
                  <c:v>10.6</c:v>
                </c:pt>
                <c:pt idx="1060">
                  <c:v>10.61</c:v>
                </c:pt>
                <c:pt idx="1061">
                  <c:v>10.620000000000001</c:v>
                </c:pt>
                <c:pt idx="1062">
                  <c:v>10.63</c:v>
                </c:pt>
                <c:pt idx="1063">
                  <c:v>10.64</c:v>
                </c:pt>
                <c:pt idx="1064">
                  <c:v>10.65</c:v>
                </c:pt>
                <c:pt idx="1065">
                  <c:v>10.66</c:v>
                </c:pt>
                <c:pt idx="1066">
                  <c:v>10.67</c:v>
                </c:pt>
                <c:pt idx="1067">
                  <c:v>10.68</c:v>
                </c:pt>
                <c:pt idx="1068">
                  <c:v>10.69</c:v>
                </c:pt>
                <c:pt idx="1069">
                  <c:v>10.700000000000001</c:v>
                </c:pt>
                <c:pt idx="1070">
                  <c:v>10.71</c:v>
                </c:pt>
                <c:pt idx="1071">
                  <c:v>10.72</c:v>
                </c:pt>
                <c:pt idx="1072">
                  <c:v>10.73</c:v>
                </c:pt>
                <c:pt idx="1073">
                  <c:v>10.74</c:v>
                </c:pt>
                <c:pt idx="1074">
                  <c:v>10.75</c:v>
                </c:pt>
                <c:pt idx="1075">
                  <c:v>10.76</c:v>
                </c:pt>
                <c:pt idx="1076">
                  <c:v>10.77</c:v>
                </c:pt>
                <c:pt idx="1077">
                  <c:v>10.78</c:v>
                </c:pt>
                <c:pt idx="1078">
                  <c:v>10.790000000000001</c:v>
                </c:pt>
                <c:pt idx="1079">
                  <c:v>10.8</c:v>
                </c:pt>
                <c:pt idx="1080">
                  <c:v>10.81</c:v>
                </c:pt>
                <c:pt idx="1081">
                  <c:v>10.82</c:v>
                </c:pt>
                <c:pt idx="1082">
                  <c:v>10.83</c:v>
                </c:pt>
                <c:pt idx="1083">
                  <c:v>10.84</c:v>
                </c:pt>
                <c:pt idx="1084">
                  <c:v>10.85</c:v>
                </c:pt>
                <c:pt idx="1085">
                  <c:v>10.86</c:v>
                </c:pt>
                <c:pt idx="1086">
                  <c:v>10.870000000000001</c:v>
                </c:pt>
                <c:pt idx="1087">
                  <c:v>10.88</c:v>
                </c:pt>
                <c:pt idx="1088">
                  <c:v>10.89</c:v>
                </c:pt>
                <c:pt idx="1089">
                  <c:v>10.9</c:v>
                </c:pt>
                <c:pt idx="1090">
                  <c:v>10.91</c:v>
                </c:pt>
                <c:pt idx="1091">
                  <c:v>10.92</c:v>
                </c:pt>
                <c:pt idx="1092">
                  <c:v>10.93</c:v>
                </c:pt>
                <c:pt idx="1093">
                  <c:v>10.94</c:v>
                </c:pt>
                <c:pt idx="1094">
                  <c:v>10.950000000000001</c:v>
                </c:pt>
                <c:pt idx="1095">
                  <c:v>10.96</c:v>
                </c:pt>
                <c:pt idx="1096">
                  <c:v>10.97</c:v>
                </c:pt>
                <c:pt idx="1097">
                  <c:v>10.98</c:v>
                </c:pt>
                <c:pt idx="1098">
                  <c:v>10.99</c:v>
                </c:pt>
                <c:pt idx="1099">
                  <c:v>11</c:v>
                </c:pt>
                <c:pt idx="1100">
                  <c:v>11.01</c:v>
                </c:pt>
                <c:pt idx="1101">
                  <c:v>11.02</c:v>
                </c:pt>
                <c:pt idx="1102">
                  <c:v>11.03</c:v>
                </c:pt>
                <c:pt idx="1103">
                  <c:v>11.040000000000001</c:v>
                </c:pt>
                <c:pt idx="1104">
                  <c:v>11.05</c:v>
                </c:pt>
                <c:pt idx="1105">
                  <c:v>11.06</c:v>
                </c:pt>
                <c:pt idx="1106">
                  <c:v>11.07</c:v>
                </c:pt>
                <c:pt idx="1107">
                  <c:v>11.08</c:v>
                </c:pt>
                <c:pt idx="1108">
                  <c:v>11.09</c:v>
                </c:pt>
                <c:pt idx="1109">
                  <c:v>11.1</c:v>
                </c:pt>
                <c:pt idx="1110">
                  <c:v>11.11</c:v>
                </c:pt>
                <c:pt idx="1111">
                  <c:v>11.120000000000001</c:v>
                </c:pt>
                <c:pt idx="1112">
                  <c:v>11.13</c:v>
                </c:pt>
                <c:pt idx="1113">
                  <c:v>11.14</c:v>
                </c:pt>
                <c:pt idx="1114">
                  <c:v>11.15</c:v>
                </c:pt>
                <c:pt idx="1115">
                  <c:v>11.16</c:v>
                </c:pt>
                <c:pt idx="1116">
                  <c:v>11.17</c:v>
                </c:pt>
                <c:pt idx="1117">
                  <c:v>11.18</c:v>
                </c:pt>
                <c:pt idx="1118">
                  <c:v>11.19</c:v>
                </c:pt>
                <c:pt idx="1119">
                  <c:v>11.200000000000001</c:v>
                </c:pt>
                <c:pt idx="1120">
                  <c:v>11.21</c:v>
                </c:pt>
                <c:pt idx="1121">
                  <c:v>11.22</c:v>
                </c:pt>
                <c:pt idx="1122">
                  <c:v>11.23</c:v>
                </c:pt>
                <c:pt idx="1123">
                  <c:v>11.24</c:v>
                </c:pt>
                <c:pt idx="1124">
                  <c:v>11.25</c:v>
                </c:pt>
                <c:pt idx="1125">
                  <c:v>11.26</c:v>
                </c:pt>
                <c:pt idx="1126">
                  <c:v>11.27</c:v>
                </c:pt>
                <c:pt idx="1127">
                  <c:v>11.28</c:v>
                </c:pt>
                <c:pt idx="1128">
                  <c:v>11.290000000000001</c:v>
                </c:pt>
                <c:pt idx="1129">
                  <c:v>11.3</c:v>
                </c:pt>
                <c:pt idx="1130">
                  <c:v>11.31</c:v>
                </c:pt>
                <c:pt idx="1131">
                  <c:v>11.32</c:v>
                </c:pt>
                <c:pt idx="1132">
                  <c:v>11.33</c:v>
                </c:pt>
                <c:pt idx="1133">
                  <c:v>11.34</c:v>
                </c:pt>
                <c:pt idx="1134">
                  <c:v>11.35</c:v>
                </c:pt>
                <c:pt idx="1135">
                  <c:v>11.36</c:v>
                </c:pt>
                <c:pt idx="1136">
                  <c:v>11.370000000000001</c:v>
                </c:pt>
                <c:pt idx="1137">
                  <c:v>11.38</c:v>
                </c:pt>
                <c:pt idx="1138">
                  <c:v>11.39</c:v>
                </c:pt>
                <c:pt idx="1139">
                  <c:v>11.4</c:v>
                </c:pt>
                <c:pt idx="1140">
                  <c:v>11.41</c:v>
                </c:pt>
                <c:pt idx="1141">
                  <c:v>11.42</c:v>
                </c:pt>
                <c:pt idx="1142">
                  <c:v>11.43</c:v>
                </c:pt>
                <c:pt idx="1143">
                  <c:v>11.44</c:v>
                </c:pt>
                <c:pt idx="1144">
                  <c:v>11.450000000000001</c:v>
                </c:pt>
                <c:pt idx="1145">
                  <c:v>11.46</c:v>
                </c:pt>
                <c:pt idx="1146">
                  <c:v>11.47</c:v>
                </c:pt>
                <c:pt idx="1147">
                  <c:v>11.48</c:v>
                </c:pt>
                <c:pt idx="1148">
                  <c:v>11.49</c:v>
                </c:pt>
                <c:pt idx="1149">
                  <c:v>11.5</c:v>
                </c:pt>
                <c:pt idx="1150">
                  <c:v>11.51</c:v>
                </c:pt>
                <c:pt idx="1151">
                  <c:v>11.52</c:v>
                </c:pt>
                <c:pt idx="1152">
                  <c:v>11.53</c:v>
                </c:pt>
                <c:pt idx="1153">
                  <c:v>11.540000000000001</c:v>
                </c:pt>
                <c:pt idx="1154">
                  <c:v>11.55</c:v>
                </c:pt>
                <c:pt idx="1155">
                  <c:v>11.56</c:v>
                </c:pt>
                <c:pt idx="1156">
                  <c:v>11.57</c:v>
                </c:pt>
                <c:pt idx="1157">
                  <c:v>11.58</c:v>
                </c:pt>
                <c:pt idx="1158">
                  <c:v>11.59</c:v>
                </c:pt>
                <c:pt idx="1159">
                  <c:v>11.6</c:v>
                </c:pt>
                <c:pt idx="1160">
                  <c:v>11.61</c:v>
                </c:pt>
                <c:pt idx="1161">
                  <c:v>11.620000000000001</c:v>
                </c:pt>
                <c:pt idx="1162">
                  <c:v>11.63</c:v>
                </c:pt>
                <c:pt idx="1163">
                  <c:v>11.64</c:v>
                </c:pt>
                <c:pt idx="1164">
                  <c:v>11.65</c:v>
                </c:pt>
                <c:pt idx="1165">
                  <c:v>11.66</c:v>
                </c:pt>
                <c:pt idx="1166">
                  <c:v>11.67</c:v>
                </c:pt>
                <c:pt idx="1167">
                  <c:v>11.68</c:v>
                </c:pt>
                <c:pt idx="1168">
                  <c:v>11.69</c:v>
                </c:pt>
                <c:pt idx="1169">
                  <c:v>11.700000000000001</c:v>
                </c:pt>
                <c:pt idx="1170">
                  <c:v>11.71</c:v>
                </c:pt>
                <c:pt idx="1171">
                  <c:v>11.72</c:v>
                </c:pt>
                <c:pt idx="1172">
                  <c:v>11.73</c:v>
                </c:pt>
                <c:pt idx="1173">
                  <c:v>11.74</c:v>
                </c:pt>
                <c:pt idx="1174">
                  <c:v>11.75</c:v>
                </c:pt>
                <c:pt idx="1175">
                  <c:v>11.76</c:v>
                </c:pt>
                <c:pt idx="1176">
                  <c:v>11.77</c:v>
                </c:pt>
                <c:pt idx="1177">
                  <c:v>11.78</c:v>
                </c:pt>
                <c:pt idx="1178">
                  <c:v>11.790000000000001</c:v>
                </c:pt>
                <c:pt idx="1179">
                  <c:v>11.8</c:v>
                </c:pt>
                <c:pt idx="1180">
                  <c:v>11.81</c:v>
                </c:pt>
                <c:pt idx="1181">
                  <c:v>11.82</c:v>
                </c:pt>
                <c:pt idx="1182">
                  <c:v>11.83</c:v>
                </c:pt>
                <c:pt idx="1183">
                  <c:v>11.84</c:v>
                </c:pt>
                <c:pt idx="1184">
                  <c:v>11.85</c:v>
                </c:pt>
                <c:pt idx="1185">
                  <c:v>11.86</c:v>
                </c:pt>
                <c:pt idx="1186">
                  <c:v>11.870000000000001</c:v>
                </c:pt>
                <c:pt idx="1187">
                  <c:v>11.88</c:v>
                </c:pt>
                <c:pt idx="1188">
                  <c:v>11.89</c:v>
                </c:pt>
                <c:pt idx="1189">
                  <c:v>11.9</c:v>
                </c:pt>
                <c:pt idx="1190">
                  <c:v>11.91</c:v>
                </c:pt>
                <c:pt idx="1191">
                  <c:v>11.92</c:v>
                </c:pt>
                <c:pt idx="1192">
                  <c:v>11.93</c:v>
                </c:pt>
                <c:pt idx="1193">
                  <c:v>11.94</c:v>
                </c:pt>
                <c:pt idx="1194">
                  <c:v>11.950000000000001</c:v>
                </c:pt>
                <c:pt idx="1195">
                  <c:v>11.96</c:v>
                </c:pt>
                <c:pt idx="1196">
                  <c:v>11.97</c:v>
                </c:pt>
                <c:pt idx="1197">
                  <c:v>11.98</c:v>
                </c:pt>
                <c:pt idx="1198">
                  <c:v>11.99</c:v>
                </c:pt>
                <c:pt idx="1199">
                  <c:v>12</c:v>
                </c:pt>
                <c:pt idx="1200">
                  <c:v>12.01</c:v>
                </c:pt>
                <c:pt idx="1201">
                  <c:v>12.02</c:v>
                </c:pt>
                <c:pt idx="1202">
                  <c:v>12.030000000000001</c:v>
                </c:pt>
                <c:pt idx="1203">
                  <c:v>12.040000000000001</c:v>
                </c:pt>
                <c:pt idx="1204">
                  <c:v>12.05</c:v>
                </c:pt>
                <c:pt idx="1205">
                  <c:v>12.06</c:v>
                </c:pt>
                <c:pt idx="1206">
                  <c:v>12.07</c:v>
                </c:pt>
                <c:pt idx="1207">
                  <c:v>12.08</c:v>
                </c:pt>
                <c:pt idx="1208">
                  <c:v>12.09</c:v>
                </c:pt>
                <c:pt idx="1209">
                  <c:v>12.1</c:v>
                </c:pt>
                <c:pt idx="1210">
                  <c:v>12.11</c:v>
                </c:pt>
                <c:pt idx="1211">
                  <c:v>12.120000000000001</c:v>
                </c:pt>
                <c:pt idx="1212">
                  <c:v>12.13</c:v>
                </c:pt>
                <c:pt idx="1213">
                  <c:v>12.14</c:v>
                </c:pt>
                <c:pt idx="1214">
                  <c:v>12.15</c:v>
                </c:pt>
                <c:pt idx="1215">
                  <c:v>12.16</c:v>
                </c:pt>
                <c:pt idx="1216">
                  <c:v>12.17</c:v>
                </c:pt>
                <c:pt idx="1217">
                  <c:v>12.18</c:v>
                </c:pt>
                <c:pt idx="1218">
                  <c:v>12.19</c:v>
                </c:pt>
                <c:pt idx="1219">
                  <c:v>12.200000000000001</c:v>
                </c:pt>
                <c:pt idx="1220">
                  <c:v>12.21</c:v>
                </c:pt>
                <c:pt idx="1221">
                  <c:v>12.22</c:v>
                </c:pt>
                <c:pt idx="1222">
                  <c:v>12.23</c:v>
                </c:pt>
                <c:pt idx="1223">
                  <c:v>12.24</c:v>
                </c:pt>
                <c:pt idx="1224">
                  <c:v>12.25</c:v>
                </c:pt>
                <c:pt idx="1225">
                  <c:v>12.26</c:v>
                </c:pt>
                <c:pt idx="1226">
                  <c:v>12.27</c:v>
                </c:pt>
                <c:pt idx="1227">
                  <c:v>12.280000000000001</c:v>
                </c:pt>
                <c:pt idx="1228">
                  <c:v>12.290000000000001</c:v>
                </c:pt>
                <c:pt idx="1229">
                  <c:v>12.3</c:v>
                </c:pt>
                <c:pt idx="1230">
                  <c:v>12.31</c:v>
                </c:pt>
                <c:pt idx="1231">
                  <c:v>12.32</c:v>
                </c:pt>
                <c:pt idx="1232">
                  <c:v>12.33</c:v>
                </c:pt>
                <c:pt idx="1233">
                  <c:v>12.34</c:v>
                </c:pt>
                <c:pt idx="1234">
                  <c:v>12.35</c:v>
                </c:pt>
                <c:pt idx="1235">
                  <c:v>12.36</c:v>
                </c:pt>
                <c:pt idx="1236">
                  <c:v>12.370000000000001</c:v>
                </c:pt>
                <c:pt idx="1237">
                  <c:v>12.38</c:v>
                </c:pt>
                <c:pt idx="1238">
                  <c:v>12.39</c:v>
                </c:pt>
                <c:pt idx="1239">
                  <c:v>12.4</c:v>
                </c:pt>
                <c:pt idx="1240">
                  <c:v>12.41</c:v>
                </c:pt>
                <c:pt idx="1241">
                  <c:v>12.42</c:v>
                </c:pt>
                <c:pt idx="1242">
                  <c:v>12.43</c:v>
                </c:pt>
                <c:pt idx="1243">
                  <c:v>12.44</c:v>
                </c:pt>
                <c:pt idx="1244">
                  <c:v>12.450000000000001</c:v>
                </c:pt>
                <c:pt idx="1245">
                  <c:v>12.46</c:v>
                </c:pt>
                <c:pt idx="1246">
                  <c:v>12.47</c:v>
                </c:pt>
                <c:pt idx="1247">
                  <c:v>12.48</c:v>
                </c:pt>
                <c:pt idx="1248">
                  <c:v>12.49</c:v>
                </c:pt>
                <c:pt idx="1249">
                  <c:v>12.5</c:v>
                </c:pt>
                <c:pt idx="1250">
                  <c:v>12.51</c:v>
                </c:pt>
                <c:pt idx="1251">
                  <c:v>12.52</c:v>
                </c:pt>
                <c:pt idx="1252">
                  <c:v>12.530000000000001</c:v>
                </c:pt>
                <c:pt idx="1253">
                  <c:v>12.540000000000001</c:v>
                </c:pt>
                <c:pt idx="1254">
                  <c:v>12.55</c:v>
                </c:pt>
                <c:pt idx="1255">
                  <c:v>12.56</c:v>
                </c:pt>
                <c:pt idx="1256">
                  <c:v>12.57</c:v>
                </c:pt>
                <c:pt idx="1257">
                  <c:v>12.58</c:v>
                </c:pt>
                <c:pt idx="1258">
                  <c:v>12.59</c:v>
                </c:pt>
                <c:pt idx="1259">
                  <c:v>12.6</c:v>
                </c:pt>
                <c:pt idx="1260">
                  <c:v>12.61</c:v>
                </c:pt>
                <c:pt idx="1261">
                  <c:v>12.620000000000001</c:v>
                </c:pt>
                <c:pt idx="1262">
                  <c:v>12.63</c:v>
                </c:pt>
                <c:pt idx="1263">
                  <c:v>12.64</c:v>
                </c:pt>
                <c:pt idx="1264">
                  <c:v>12.65</c:v>
                </c:pt>
                <c:pt idx="1265">
                  <c:v>12.66</c:v>
                </c:pt>
                <c:pt idx="1266">
                  <c:v>12.67</c:v>
                </c:pt>
                <c:pt idx="1267">
                  <c:v>12.68</c:v>
                </c:pt>
                <c:pt idx="1268">
                  <c:v>12.69</c:v>
                </c:pt>
                <c:pt idx="1269">
                  <c:v>12.700000000000001</c:v>
                </c:pt>
                <c:pt idx="1270">
                  <c:v>12.71</c:v>
                </c:pt>
                <c:pt idx="1271">
                  <c:v>12.72</c:v>
                </c:pt>
                <c:pt idx="1272">
                  <c:v>12.73</c:v>
                </c:pt>
                <c:pt idx="1273">
                  <c:v>12.74</c:v>
                </c:pt>
                <c:pt idx="1274">
                  <c:v>12.75</c:v>
                </c:pt>
                <c:pt idx="1275">
                  <c:v>12.76</c:v>
                </c:pt>
                <c:pt idx="1276">
                  <c:v>12.77</c:v>
                </c:pt>
                <c:pt idx="1277">
                  <c:v>12.780000000000001</c:v>
                </c:pt>
                <c:pt idx="1278">
                  <c:v>12.790000000000001</c:v>
                </c:pt>
                <c:pt idx="1279">
                  <c:v>12.8</c:v>
                </c:pt>
                <c:pt idx="1280">
                  <c:v>12.81</c:v>
                </c:pt>
                <c:pt idx="1281">
                  <c:v>12.82</c:v>
                </c:pt>
                <c:pt idx="1282">
                  <c:v>12.83</c:v>
                </c:pt>
                <c:pt idx="1283">
                  <c:v>12.84</c:v>
                </c:pt>
                <c:pt idx="1284">
                  <c:v>12.85</c:v>
                </c:pt>
                <c:pt idx="1285">
                  <c:v>12.86</c:v>
                </c:pt>
                <c:pt idx="1286">
                  <c:v>12.870000000000001</c:v>
                </c:pt>
                <c:pt idx="1287">
                  <c:v>12.88</c:v>
                </c:pt>
                <c:pt idx="1288">
                  <c:v>12.89</c:v>
                </c:pt>
                <c:pt idx="1289">
                  <c:v>12.9</c:v>
                </c:pt>
                <c:pt idx="1290">
                  <c:v>12.91</c:v>
                </c:pt>
                <c:pt idx="1291">
                  <c:v>12.92</c:v>
                </c:pt>
                <c:pt idx="1292">
                  <c:v>12.93</c:v>
                </c:pt>
                <c:pt idx="1293">
                  <c:v>12.94</c:v>
                </c:pt>
                <c:pt idx="1294">
                  <c:v>12.950000000000001</c:v>
                </c:pt>
                <c:pt idx="1295">
                  <c:v>12.96</c:v>
                </c:pt>
                <c:pt idx="1296">
                  <c:v>12.97</c:v>
                </c:pt>
                <c:pt idx="1297">
                  <c:v>12.98</c:v>
                </c:pt>
                <c:pt idx="1298">
                  <c:v>12.99</c:v>
                </c:pt>
                <c:pt idx="1299">
                  <c:v>13</c:v>
                </c:pt>
                <c:pt idx="1300">
                  <c:v>13.01</c:v>
                </c:pt>
                <c:pt idx="1301">
                  <c:v>13.02</c:v>
                </c:pt>
                <c:pt idx="1302">
                  <c:v>13.030000000000001</c:v>
                </c:pt>
                <c:pt idx="1303">
                  <c:v>13.040000000000001</c:v>
                </c:pt>
                <c:pt idx="1304">
                  <c:v>13.05</c:v>
                </c:pt>
                <c:pt idx="1305">
                  <c:v>13.06</c:v>
                </c:pt>
                <c:pt idx="1306">
                  <c:v>13.07</c:v>
                </c:pt>
                <c:pt idx="1307">
                  <c:v>13.08</c:v>
                </c:pt>
                <c:pt idx="1308">
                  <c:v>13.09</c:v>
                </c:pt>
                <c:pt idx="1309">
                  <c:v>13.1</c:v>
                </c:pt>
                <c:pt idx="1310">
                  <c:v>13.11</c:v>
                </c:pt>
                <c:pt idx="1311">
                  <c:v>13.120000000000001</c:v>
                </c:pt>
                <c:pt idx="1312">
                  <c:v>13.13</c:v>
                </c:pt>
                <c:pt idx="1313">
                  <c:v>13.14</c:v>
                </c:pt>
                <c:pt idx="1314">
                  <c:v>13.15</c:v>
                </c:pt>
                <c:pt idx="1315">
                  <c:v>13.16</c:v>
                </c:pt>
                <c:pt idx="1316">
                  <c:v>13.17</c:v>
                </c:pt>
                <c:pt idx="1317">
                  <c:v>13.18</c:v>
                </c:pt>
                <c:pt idx="1318">
                  <c:v>13.19</c:v>
                </c:pt>
                <c:pt idx="1319">
                  <c:v>13.200000000000001</c:v>
                </c:pt>
                <c:pt idx="1320">
                  <c:v>13.21</c:v>
                </c:pt>
                <c:pt idx="1321">
                  <c:v>13.22</c:v>
                </c:pt>
                <c:pt idx="1322">
                  <c:v>13.23</c:v>
                </c:pt>
                <c:pt idx="1323">
                  <c:v>13.24</c:v>
                </c:pt>
                <c:pt idx="1324">
                  <c:v>13.25</c:v>
                </c:pt>
                <c:pt idx="1325">
                  <c:v>13.26</c:v>
                </c:pt>
                <c:pt idx="1326">
                  <c:v>13.27</c:v>
                </c:pt>
                <c:pt idx="1327">
                  <c:v>13.280000000000001</c:v>
                </c:pt>
                <c:pt idx="1328">
                  <c:v>13.290000000000001</c:v>
                </c:pt>
                <c:pt idx="1329">
                  <c:v>13.3</c:v>
                </c:pt>
                <c:pt idx="1330">
                  <c:v>13.31</c:v>
                </c:pt>
                <c:pt idx="1331">
                  <c:v>13.32</c:v>
                </c:pt>
                <c:pt idx="1332">
                  <c:v>13.33</c:v>
                </c:pt>
                <c:pt idx="1333">
                  <c:v>13.34</c:v>
                </c:pt>
                <c:pt idx="1334">
                  <c:v>13.35</c:v>
                </c:pt>
                <c:pt idx="1335">
                  <c:v>13.36</c:v>
                </c:pt>
                <c:pt idx="1336">
                  <c:v>13.370000000000001</c:v>
                </c:pt>
                <c:pt idx="1337">
                  <c:v>13.38</c:v>
                </c:pt>
                <c:pt idx="1338">
                  <c:v>13.39</c:v>
                </c:pt>
                <c:pt idx="1339">
                  <c:v>13.4</c:v>
                </c:pt>
                <c:pt idx="1340">
                  <c:v>13.41</c:v>
                </c:pt>
                <c:pt idx="1341">
                  <c:v>13.42</c:v>
                </c:pt>
                <c:pt idx="1342">
                  <c:v>13.43</c:v>
                </c:pt>
                <c:pt idx="1343">
                  <c:v>13.44</c:v>
                </c:pt>
                <c:pt idx="1344">
                  <c:v>13.450000000000001</c:v>
                </c:pt>
                <c:pt idx="1345">
                  <c:v>13.46</c:v>
                </c:pt>
                <c:pt idx="1346">
                  <c:v>13.47</c:v>
                </c:pt>
                <c:pt idx="1347">
                  <c:v>13.48</c:v>
                </c:pt>
                <c:pt idx="1348">
                  <c:v>13.49</c:v>
                </c:pt>
                <c:pt idx="1349">
                  <c:v>13.5</c:v>
                </c:pt>
                <c:pt idx="1350">
                  <c:v>13.51</c:v>
                </c:pt>
                <c:pt idx="1351">
                  <c:v>13.52</c:v>
                </c:pt>
                <c:pt idx="1352">
                  <c:v>13.530000000000001</c:v>
                </c:pt>
                <c:pt idx="1353">
                  <c:v>13.540000000000001</c:v>
                </c:pt>
                <c:pt idx="1354">
                  <c:v>13.55</c:v>
                </c:pt>
                <c:pt idx="1355">
                  <c:v>13.56</c:v>
                </c:pt>
                <c:pt idx="1356">
                  <c:v>13.57</c:v>
                </c:pt>
                <c:pt idx="1357">
                  <c:v>13.58</c:v>
                </c:pt>
                <c:pt idx="1358">
                  <c:v>13.59</c:v>
                </c:pt>
                <c:pt idx="1359">
                  <c:v>13.6</c:v>
                </c:pt>
                <c:pt idx="1360">
                  <c:v>13.61</c:v>
                </c:pt>
                <c:pt idx="1361">
                  <c:v>13.620000000000001</c:v>
                </c:pt>
                <c:pt idx="1362">
                  <c:v>13.63</c:v>
                </c:pt>
                <c:pt idx="1363">
                  <c:v>13.64</c:v>
                </c:pt>
                <c:pt idx="1364">
                  <c:v>13.65</c:v>
                </c:pt>
                <c:pt idx="1365">
                  <c:v>13.66</c:v>
                </c:pt>
                <c:pt idx="1366">
                  <c:v>13.67</c:v>
                </c:pt>
                <c:pt idx="1367">
                  <c:v>13.68</c:v>
                </c:pt>
                <c:pt idx="1368">
                  <c:v>13.69</c:v>
                </c:pt>
                <c:pt idx="1369">
                  <c:v>13.700000000000001</c:v>
                </c:pt>
                <c:pt idx="1370">
                  <c:v>13.71</c:v>
                </c:pt>
                <c:pt idx="1371">
                  <c:v>13.72</c:v>
                </c:pt>
                <c:pt idx="1372">
                  <c:v>13.73</c:v>
                </c:pt>
                <c:pt idx="1373">
                  <c:v>13.74</c:v>
                </c:pt>
                <c:pt idx="1374">
                  <c:v>13.75</c:v>
                </c:pt>
                <c:pt idx="1375">
                  <c:v>13.76</c:v>
                </c:pt>
                <c:pt idx="1376">
                  <c:v>13.77</c:v>
                </c:pt>
                <c:pt idx="1377">
                  <c:v>13.780000000000001</c:v>
                </c:pt>
                <c:pt idx="1378">
                  <c:v>13.790000000000001</c:v>
                </c:pt>
                <c:pt idx="1379">
                  <c:v>13.8</c:v>
                </c:pt>
                <c:pt idx="1380">
                  <c:v>13.81</c:v>
                </c:pt>
                <c:pt idx="1381">
                  <c:v>13.82</c:v>
                </c:pt>
                <c:pt idx="1382">
                  <c:v>13.83</c:v>
                </c:pt>
                <c:pt idx="1383">
                  <c:v>13.84</c:v>
                </c:pt>
                <c:pt idx="1384">
                  <c:v>13.85</c:v>
                </c:pt>
                <c:pt idx="1385">
                  <c:v>13.86</c:v>
                </c:pt>
                <c:pt idx="1386">
                  <c:v>13.870000000000001</c:v>
                </c:pt>
                <c:pt idx="1387">
                  <c:v>13.88</c:v>
                </c:pt>
                <c:pt idx="1388">
                  <c:v>13.89</c:v>
                </c:pt>
                <c:pt idx="1389">
                  <c:v>13.9</c:v>
                </c:pt>
                <c:pt idx="1390">
                  <c:v>13.91</c:v>
                </c:pt>
                <c:pt idx="1391">
                  <c:v>13.92</c:v>
                </c:pt>
                <c:pt idx="1392">
                  <c:v>13.93</c:v>
                </c:pt>
                <c:pt idx="1393">
                  <c:v>13.94</c:v>
                </c:pt>
                <c:pt idx="1394">
                  <c:v>13.950000000000001</c:v>
                </c:pt>
                <c:pt idx="1395">
                  <c:v>13.96</c:v>
                </c:pt>
                <c:pt idx="1396">
                  <c:v>13.97</c:v>
                </c:pt>
                <c:pt idx="1397">
                  <c:v>13.98</c:v>
                </c:pt>
                <c:pt idx="1398">
                  <c:v>13.99</c:v>
                </c:pt>
                <c:pt idx="1399">
                  <c:v>14</c:v>
                </c:pt>
                <c:pt idx="1400">
                  <c:v>14.01</c:v>
                </c:pt>
                <c:pt idx="1401">
                  <c:v>14.02</c:v>
                </c:pt>
                <c:pt idx="1402">
                  <c:v>14.030000000000001</c:v>
                </c:pt>
                <c:pt idx="1403">
                  <c:v>14.040000000000001</c:v>
                </c:pt>
                <c:pt idx="1404">
                  <c:v>14.05</c:v>
                </c:pt>
                <c:pt idx="1405">
                  <c:v>14.06</c:v>
                </c:pt>
                <c:pt idx="1406">
                  <c:v>14.07</c:v>
                </c:pt>
                <c:pt idx="1407">
                  <c:v>14.08</c:v>
                </c:pt>
                <c:pt idx="1408">
                  <c:v>14.09</c:v>
                </c:pt>
                <c:pt idx="1409">
                  <c:v>14.1</c:v>
                </c:pt>
                <c:pt idx="1410">
                  <c:v>14.11</c:v>
                </c:pt>
                <c:pt idx="1411">
                  <c:v>14.120000000000001</c:v>
                </c:pt>
                <c:pt idx="1412">
                  <c:v>14.13</c:v>
                </c:pt>
                <c:pt idx="1413">
                  <c:v>14.14</c:v>
                </c:pt>
                <c:pt idx="1414">
                  <c:v>14.15</c:v>
                </c:pt>
                <c:pt idx="1415">
                  <c:v>14.16</c:v>
                </c:pt>
                <c:pt idx="1416">
                  <c:v>14.17</c:v>
                </c:pt>
                <c:pt idx="1417">
                  <c:v>14.18</c:v>
                </c:pt>
                <c:pt idx="1418">
                  <c:v>14.19</c:v>
                </c:pt>
                <c:pt idx="1419">
                  <c:v>14.200000000000001</c:v>
                </c:pt>
                <c:pt idx="1420">
                  <c:v>14.21</c:v>
                </c:pt>
                <c:pt idx="1421">
                  <c:v>14.22</c:v>
                </c:pt>
                <c:pt idx="1422">
                  <c:v>14.23</c:v>
                </c:pt>
                <c:pt idx="1423">
                  <c:v>14.24</c:v>
                </c:pt>
                <c:pt idx="1424">
                  <c:v>14.25</c:v>
                </c:pt>
                <c:pt idx="1425">
                  <c:v>14.26</c:v>
                </c:pt>
                <c:pt idx="1426">
                  <c:v>14.27</c:v>
                </c:pt>
                <c:pt idx="1427">
                  <c:v>14.280000000000001</c:v>
                </c:pt>
                <c:pt idx="1428">
                  <c:v>14.290000000000001</c:v>
                </c:pt>
                <c:pt idx="1429">
                  <c:v>14.3</c:v>
                </c:pt>
                <c:pt idx="1430">
                  <c:v>14.31</c:v>
                </c:pt>
                <c:pt idx="1431">
                  <c:v>14.32</c:v>
                </c:pt>
                <c:pt idx="1432">
                  <c:v>14.33</c:v>
                </c:pt>
                <c:pt idx="1433">
                  <c:v>14.34</c:v>
                </c:pt>
                <c:pt idx="1434">
                  <c:v>14.35</c:v>
                </c:pt>
                <c:pt idx="1435">
                  <c:v>14.36</c:v>
                </c:pt>
                <c:pt idx="1436">
                  <c:v>14.370000000000001</c:v>
                </c:pt>
                <c:pt idx="1437">
                  <c:v>14.38</c:v>
                </c:pt>
                <c:pt idx="1438">
                  <c:v>14.39</c:v>
                </c:pt>
                <c:pt idx="1439">
                  <c:v>14.4</c:v>
                </c:pt>
                <c:pt idx="1440">
                  <c:v>14.41</c:v>
                </c:pt>
                <c:pt idx="1441">
                  <c:v>14.42</c:v>
                </c:pt>
                <c:pt idx="1442">
                  <c:v>14.43</c:v>
                </c:pt>
                <c:pt idx="1443">
                  <c:v>14.44</c:v>
                </c:pt>
                <c:pt idx="1444">
                  <c:v>14.450000000000001</c:v>
                </c:pt>
                <c:pt idx="1445">
                  <c:v>14.46</c:v>
                </c:pt>
                <c:pt idx="1446">
                  <c:v>14.47</c:v>
                </c:pt>
                <c:pt idx="1447">
                  <c:v>14.48</c:v>
                </c:pt>
                <c:pt idx="1448">
                  <c:v>14.49</c:v>
                </c:pt>
                <c:pt idx="1449">
                  <c:v>14.5</c:v>
                </c:pt>
                <c:pt idx="1450">
                  <c:v>14.51</c:v>
                </c:pt>
                <c:pt idx="1451">
                  <c:v>14.52</c:v>
                </c:pt>
                <c:pt idx="1452">
                  <c:v>14.530000000000001</c:v>
                </c:pt>
                <c:pt idx="1453">
                  <c:v>14.540000000000001</c:v>
                </c:pt>
                <c:pt idx="1454">
                  <c:v>14.55</c:v>
                </c:pt>
                <c:pt idx="1455">
                  <c:v>14.56</c:v>
                </c:pt>
                <c:pt idx="1456">
                  <c:v>14.57</c:v>
                </c:pt>
                <c:pt idx="1457">
                  <c:v>14.58</c:v>
                </c:pt>
                <c:pt idx="1458">
                  <c:v>14.59</c:v>
                </c:pt>
                <c:pt idx="1459">
                  <c:v>14.6</c:v>
                </c:pt>
                <c:pt idx="1460">
                  <c:v>14.61</c:v>
                </c:pt>
                <c:pt idx="1461">
                  <c:v>14.620000000000001</c:v>
                </c:pt>
                <c:pt idx="1462">
                  <c:v>14.63</c:v>
                </c:pt>
                <c:pt idx="1463">
                  <c:v>14.64</c:v>
                </c:pt>
                <c:pt idx="1464">
                  <c:v>14.65</c:v>
                </c:pt>
                <c:pt idx="1465">
                  <c:v>14.66</c:v>
                </c:pt>
                <c:pt idx="1466">
                  <c:v>14.67</c:v>
                </c:pt>
                <c:pt idx="1467">
                  <c:v>14.68</c:v>
                </c:pt>
                <c:pt idx="1468">
                  <c:v>14.69</c:v>
                </c:pt>
                <c:pt idx="1469">
                  <c:v>14.700000000000001</c:v>
                </c:pt>
                <c:pt idx="1470">
                  <c:v>14.71</c:v>
                </c:pt>
                <c:pt idx="1471">
                  <c:v>14.72</c:v>
                </c:pt>
                <c:pt idx="1472">
                  <c:v>14.73</c:v>
                </c:pt>
                <c:pt idx="1473">
                  <c:v>14.74</c:v>
                </c:pt>
                <c:pt idx="1474">
                  <c:v>14.75</c:v>
                </c:pt>
                <c:pt idx="1475">
                  <c:v>14.76</c:v>
                </c:pt>
                <c:pt idx="1476">
                  <c:v>14.77</c:v>
                </c:pt>
                <c:pt idx="1477">
                  <c:v>14.780000000000001</c:v>
                </c:pt>
                <c:pt idx="1478">
                  <c:v>14.790000000000001</c:v>
                </c:pt>
                <c:pt idx="1479">
                  <c:v>14.8</c:v>
                </c:pt>
                <c:pt idx="1480">
                  <c:v>14.81</c:v>
                </c:pt>
                <c:pt idx="1481">
                  <c:v>14.82</c:v>
                </c:pt>
                <c:pt idx="1482">
                  <c:v>14.83</c:v>
                </c:pt>
                <c:pt idx="1483">
                  <c:v>14.84</c:v>
                </c:pt>
                <c:pt idx="1484">
                  <c:v>14.85</c:v>
                </c:pt>
                <c:pt idx="1485">
                  <c:v>14.86</c:v>
                </c:pt>
                <c:pt idx="1486">
                  <c:v>14.870000000000001</c:v>
                </c:pt>
                <c:pt idx="1487">
                  <c:v>14.88</c:v>
                </c:pt>
                <c:pt idx="1488">
                  <c:v>14.89</c:v>
                </c:pt>
                <c:pt idx="1489">
                  <c:v>14.9</c:v>
                </c:pt>
                <c:pt idx="1490">
                  <c:v>14.91</c:v>
                </c:pt>
                <c:pt idx="1491">
                  <c:v>14.92</c:v>
                </c:pt>
                <c:pt idx="1492">
                  <c:v>14.93</c:v>
                </c:pt>
                <c:pt idx="1493">
                  <c:v>14.94</c:v>
                </c:pt>
                <c:pt idx="1494">
                  <c:v>14.950000000000001</c:v>
                </c:pt>
                <c:pt idx="1495">
                  <c:v>14.96</c:v>
                </c:pt>
                <c:pt idx="1496">
                  <c:v>14.97</c:v>
                </c:pt>
                <c:pt idx="1497">
                  <c:v>14.98</c:v>
                </c:pt>
                <c:pt idx="1498">
                  <c:v>14.99</c:v>
                </c:pt>
                <c:pt idx="1499">
                  <c:v>15</c:v>
                </c:pt>
                <c:pt idx="1500">
                  <c:v>15.01</c:v>
                </c:pt>
                <c:pt idx="1501">
                  <c:v>15.02</c:v>
                </c:pt>
                <c:pt idx="1502">
                  <c:v>15.030000000000001</c:v>
                </c:pt>
                <c:pt idx="1503">
                  <c:v>15.040000000000001</c:v>
                </c:pt>
                <c:pt idx="1504">
                  <c:v>15.05</c:v>
                </c:pt>
                <c:pt idx="1505">
                  <c:v>15.06</c:v>
                </c:pt>
                <c:pt idx="1506">
                  <c:v>15.07</c:v>
                </c:pt>
                <c:pt idx="1507">
                  <c:v>15.08</c:v>
                </c:pt>
                <c:pt idx="1508">
                  <c:v>15.09</c:v>
                </c:pt>
                <c:pt idx="1509">
                  <c:v>15.1</c:v>
                </c:pt>
                <c:pt idx="1510">
                  <c:v>15.11</c:v>
                </c:pt>
                <c:pt idx="1511">
                  <c:v>15.120000000000001</c:v>
                </c:pt>
                <c:pt idx="1512">
                  <c:v>15.13</c:v>
                </c:pt>
                <c:pt idx="1513">
                  <c:v>15.14</c:v>
                </c:pt>
                <c:pt idx="1514">
                  <c:v>15.15</c:v>
                </c:pt>
                <c:pt idx="1515">
                  <c:v>15.16</c:v>
                </c:pt>
                <c:pt idx="1516">
                  <c:v>15.17</c:v>
                </c:pt>
                <c:pt idx="1517">
                  <c:v>15.18</c:v>
                </c:pt>
                <c:pt idx="1518">
                  <c:v>15.19</c:v>
                </c:pt>
                <c:pt idx="1519">
                  <c:v>15.200000000000001</c:v>
                </c:pt>
                <c:pt idx="1520">
                  <c:v>15.21</c:v>
                </c:pt>
                <c:pt idx="1521">
                  <c:v>15.22</c:v>
                </c:pt>
                <c:pt idx="1522">
                  <c:v>15.23</c:v>
                </c:pt>
                <c:pt idx="1523">
                  <c:v>15.24</c:v>
                </c:pt>
                <c:pt idx="1524">
                  <c:v>15.25</c:v>
                </c:pt>
                <c:pt idx="1525">
                  <c:v>15.26</c:v>
                </c:pt>
                <c:pt idx="1526">
                  <c:v>15.27</c:v>
                </c:pt>
                <c:pt idx="1527">
                  <c:v>15.280000000000001</c:v>
                </c:pt>
                <c:pt idx="1528">
                  <c:v>15.290000000000001</c:v>
                </c:pt>
                <c:pt idx="1529">
                  <c:v>15.3</c:v>
                </c:pt>
                <c:pt idx="1530">
                  <c:v>15.31</c:v>
                </c:pt>
                <c:pt idx="1531">
                  <c:v>15.32</c:v>
                </c:pt>
                <c:pt idx="1532">
                  <c:v>15.33</c:v>
                </c:pt>
                <c:pt idx="1533">
                  <c:v>15.34</c:v>
                </c:pt>
                <c:pt idx="1534">
                  <c:v>15.35</c:v>
                </c:pt>
                <c:pt idx="1535">
                  <c:v>15.36</c:v>
                </c:pt>
                <c:pt idx="1536">
                  <c:v>15.370000000000001</c:v>
                </c:pt>
                <c:pt idx="1537">
                  <c:v>15.38</c:v>
                </c:pt>
                <c:pt idx="1538">
                  <c:v>15.39</c:v>
                </c:pt>
                <c:pt idx="1539">
                  <c:v>15.4</c:v>
                </c:pt>
                <c:pt idx="1540">
                  <c:v>15.41</c:v>
                </c:pt>
                <c:pt idx="1541">
                  <c:v>15.42</c:v>
                </c:pt>
                <c:pt idx="1542">
                  <c:v>15.43</c:v>
                </c:pt>
                <c:pt idx="1543">
                  <c:v>15.44</c:v>
                </c:pt>
                <c:pt idx="1544">
                  <c:v>15.450000000000001</c:v>
                </c:pt>
                <c:pt idx="1545">
                  <c:v>15.46</c:v>
                </c:pt>
                <c:pt idx="1546">
                  <c:v>15.47</c:v>
                </c:pt>
                <c:pt idx="1547">
                  <c:v>15.48</c:v>
                </c:pt>
                <c:pt idx="1548">
                  <c:v>15.49</c:v>
                </c:pt>
                <c:pt idx="1549">
                  <c:v>15.5</c:v>
                </c:pt>
                <c:pt idx="1550">
                  <c:v>15.51</c:v>
                </c:pt>
                <c:pt idx="1551">
                  <c:v>15.52</c:v>
                </c:pt>
                <c:pt idx="1552">
                  <c:v>15.530000000000001</c:v>
                </c:pt>
                <c:pt idx="1553">
                  <c:v>15.540000000000001</c:v>
                </c:pt>
                <c:pt idx="1554">
                  <c:v>15.55</c:v>
                </c:pt>
                <c:pt idx="1555">
                  <c:v>15.56</c:v>
                </c:pt>
                <c:pt idx="1556">
                  <c:v>15.57</c:v>
                </c:pt>
                <c:pt idx="1557">
                  <c:v>15.58</c:v>
                </c:pt>
                <c:pt idx="1558">
                  <c:v>15.59</c:v>
                </c:pt>
                <c:pt idx="1559">
                  <c:v>15.6</c:v>
                </c:pt>
                <c:pt idx="1560">
                  <c:v>15.610000000000001</c:v>
                </c:pt>
                <c:pt idx="1561">
                  <c:v>15.620000000000001</c:v>
                </c:pt>
                <c:pt idx="1562">
                  <c:v>15.63</c:v>
                </c:pt>
                <c:pt idx="1563">
                  <c:v>15.64</c:v>
                </c:pt>
                <c:pt idx="1564">
                  <c:v>15.65</c:v>
                </c:pt>
                <c:pt idx="1565">
                  <c:v>15.66</c:v>
                </c:pt>
                <c:pt idx="1566">
                  <c:v>15.67</c:v>
                </c:pt>
                <c:pt idx="1567">
                  <c:v>15.68</c:v>
                </c:pt>
                <c:pt idx="1568">
                  <c:v>15.69</c:v>
                </c:pt>
                <c:pt idx="1569">
                  <c:v>15.700000000000001</c:v>
                </c:pt>
                <c:pt idx="1570">
                  <c:v>15.71</c:v>
                </c:pt>
                <c:pt idx="1571">
                  <c:v>15.72</c:v>
                </c:pt>
                <c:pt idx="1572">
                  <c:v>15.73</c:v>
                </c:pt>
                <c:pt idx="1573">
                  <c:v>15.74</c:v>
                </c:pt>
                <c:pt idx="1574">
                  <c:v>15.75</c:v>
                </c:pt>
                <c:pt idx="1575">
                  <c:v>15.76</c:v>
                </c:pt>
                <c:pt idx="1576">
                  <c:v>15.77</c:v>
                </c:pt>
                <c:pt idx="1577">
                  <c:v>15.780000000000001</c:v>
                </c:pt>
                <c:pt idx="1578">
                  <c:v>15.790000000000001</c:v>
                </c:pt>
                <c:pt idx="1579">
                  <c:v>15.8</c:v>
                </c:pt>
                <c:pt idx="1580">
                  <c:v>15.81</c:v>
                </c:pt>
                <c:pt idx="1581">
                  <c:v>15.82</c:v>
                </c:pt>
                <c:pt idx="1582">
                  <c:v>15.83</c:v>
                </c:pt>
                <c:pt idx="1583">
                  <c:v>15.84</c:v>
                </c:pt>
                <c:pt idx="1584">
                  <c:v>15.85</c:v>
                </c:pt>
                <c:pt idx="1585">
                  <c:v>15.860000000000001</c:v>
                </c:pt>
                <c:pt idx="1586">
                  <c:v>15.870000000000001</c:v>
                </c:pt>
                <c:pt idx="1587">
                  <c:v>15.88</c:v>
                </c:pt>
                <c:pt idx="1588">
                  <c:v>15.89</c:v>
                </c:pt>
                <c:pt idx="1589">
                  <c:v>15.9</c:v>
                </c:pt>
                <c:pt idx="1590">
                  <c:v>15.91</c:v>
                </c:pt>
                <c:pt idx="1591">
                  <c:v>15.92</c:v>
                </c:pt>
                <c:pt idx="1592">
                  <c:v>15.93</c:v>
                </c:pt>
                <c:pt idx="1593">
                  <c:v>15.94</c:v>
                </c:pt>
                <c:pt idx="1594">
                  <c:v>15.950000000000001</c:v>
                </c:pt>
                <c:pt idx="1595">
                  <c:v>15.96</c:v>
                </c:pt>
                <c:pt idx="1596">
                  <c:v>15.97</c:v>
                </c:pt>
                <c:pt idx="1597">
                  <c:v>15.98</c:v>
                </c:pt>
                <c:pt idx="1598">
                  <c:v>15.99</c:v>
                </c:pt>
                <c:pt idx="1599">
                  <c:v>16</c:v>
                </c:pt>
                <c:pt idx="1600">
                  <c:v>16.010000000000002</c:v>
                </c:pt>
                <c:pt idx="1601">
                  <c:v>16.02</c:v>
                </c:pt>
                <c:pt idx="1602">
                  <c:v>16.03</c:v>
                </c:pt>
                <c:pt idx="1603">
                  <c:v>16.04</c:v>
                </c:pt>
                <c:pt idx="1604">
                  <c:v>16.05</c:v>
                </c:pt>
                <c:pt idx="1605">
                  <c:v>16.059999999999999</c:v>
                </c:pt>
                <c:pt idx="1606">
                  <c:v>16.07</c:v>
                </c:pt>
                <c:pt idx="1607">
                  <c:v>16.080000000000002</c:v>
                </c:pt>
                <c:pt idx="1608">
                  <c:v>16.09</c:v>
                </c:pt>
                <c:pt idx="1609">
                  <c:v>16.100000000000001</c:v>
                </c:pt>
                <c:pt idx="1610">
                  <c:v>16.11</c:v>
                </c:pt>
                <c:pt idx="1611">
                  <c:v>16.12</c:v>
                </c:pt>
                <c:pt idx="1612">
                  <c:v>16.13</c:v>
                </c:pt>
                <c:pt idx="1613">
                  <c:v>16.14</c:v>
                </c:pt>
                <c:pt idx="1614">
                  <c:v>16.149999999999999</c:v>
                </c:pt>
                <c:pt idx="1615">
                  <c:v>16.16</c:v>
                </c:pt>
                <c:pt idx="1616">
                  <c:v>16.170000000000002</c:v>
                </c:pt>
                <c:pt idx="1617">
                  <c:v>16.18</c:v>
                </c:pt>
                <c:pt idx="1618">
                  <c:v>16.190000000000001</c:v>
                </c:pt>
                <c:pt idx="1619">
                  <c:v>16.2</c:v>
                </c:pt>
                <c:pt idx="1620">
                  <c:v>16.21</c:v>
                </c:pt>
                <c:pt idx="1621">
                  <c:v>16.22</c:v>
                </c:pt>
                <c:pt idx="1622">
                  <c:v>16.23</c:v>
                </c:pt>
                <c:pt idx="1623">
                  <c:v>16.240000000000002</c:v>
                </c:pt>
                <c:pt idx="1624">
                  <c:v>16.25</c:v>
                </c:pt>
                <c:pt idx="1625">
                  <c:v>16.260000000000002</c:v>
                </c:pt>
                <c:pt idx="1626">
                  <c:v>16.27</c:v>
                </c:pt>
                <c:pt idx="1627">
                  <c:v>16.28</c:v>
                </c:pt>
                <c:pt idx="1628">
                  <c:v>16.29</c:v>
                </c:pt>
                <c:pt idx="1629">
                  <c:v>16.3</c:v>
                </c:pt>
                <c:pt idx="1630">
                  <c:v>16.309999999999999</c:v>
                </c:pt>
                <c:pt idx="1631">
                  <c:v>16.32</c:v>
                </c:pt>
                <c:pt idx="1632">
                  <c:v>16.330000000000002</c:v>
                </c:pt>
                <c:pt idx="1633">
                  <c:v>16.34</c:v>
                </c:pt>
                <c:pt idx="1634">
                  <c:v>16.350000000000001</c:v>
                </c:pt>
                <c:pt idx="1635">
                  <c:v>16.36</c:v>
                </c:pt>
                <c:pt idx="1636">
                  <c:v>16.37</c:v>
                </c:pt>
                <c:pt idx="1637">
                  <c:v>16.38</c:v>
                </c:pt>
                <c:pt idx="1638">
                  <c:v>16.39</c:v>
                </c:pt>
                <c:pt idx="1639">
                  <c:v>16.399999999999999</c:v>
                </c:pt>
                <c:pt idx="1640">
                  <c:v>16.41</c:v>
                </c:pt>
                <c:pt idx="1641">
                  <c:v>16.420000000000002</c:v>
                </c:pt>
                <c:pt idx="1642">
                  <c:v>16.43</c:v>
                </c:pt>
                <c:pt idx="1643">
                  <c:v>16.440000000000001</c:v>
                </c:pt>
                <c:pt idx="1644">
                  <c:v>16.45</c:v>
                </c:pt>
                <c:pt idx="1645">
                  <c:v>16.46</c:v>
                </c:pt>
                <c:pt idx="1646">
                  <c:v>16.47</c:v>
                </c:pt>
                <c:pt idx="1647">
                  <c:v>16.48</c:v>
                </c:pt>
                <c:pt idx="1648">
                  <c:v>16.490000000000002</c:v>
                </c:pt>
                <c:pt idx="1649">
                  <c:v>16.5</c:v>
                </c:pt>
                <c:pt idx="1650">
                  <c:v>16.510000000000002</c:v>
                </c:pt>
                <c:pt idx="1651">
                  <c:v>16.52</c:v>
                </c:pt>
                <c:pt idx="1652">
                  <c:v>16.53</c:v>
                </c:pt>
                <c:pt idx="1653">
                  <c:v>16.54</c:v>
                </c:pt>
                <c:pt idx="1654">
                  <c:v>16.55</c:v>
                </c:pt>
                <c:pt idx="1655">
                  <c:v>16.559999999999999</c:v>
                </c:pt>
                <c:pt idx="1656">
                  <c:v>16.57</c:v>
                </c:pt>
                <c:pt idx="1657">
                  <c:v>16.580000000000002</c:v>
                </c:pt>
                <c:pt idx="1658">
                  <c:v>16.59</c:v>
                </c:pt>
                <c:pt idx="1659">
                  <c:v>16.600000000000001</c:v>
                </c:pt>
                <c:pt idx="1660">
                  <c:v>16.61</c:v>
                </c:pt>
                <c:pt idx="1661">
                  <c:v>16.62</c:v>
                </c:pt>
                <c:pt idx="1662">
                  <c:v>16.63</c:v>
                </c:pt>
                <c:pt idx="1663">
                  <c:v>16.64</c:v>
                </c:pt>
                <c:pt idx="1664">
                  <c:v>16.649999999999999</c:v>
                </c:pt>
                <c:pt idx="1665">
                  <c:v>16.66</c:v>
                </c:pt>
                <c:pt idx="1666">
                  <c:v>16.670000000000002</c:v>
                </c:pt>
                <c:pt idx="1667">
                  <c:v>16.68</c:v>
                </c:pt>
                <c:pt idx="1668">
                  <c:v>16.690000000000001</c:v>
                </c:pt>
                <c:pt idx="1669">
                  <c:v>16.7</c:v>
                </c:pt>
                <c:pt idx="1670">
                  <c:v>16.71</c:v>
                </c:pt>
                <c:pt idx="1671">
                  <c:v>16.72</c:v>
                </c:pt>
                <c:pt idx="1672">
                  <c:v>16.73</c:v>
                </c:pt>
                <c:pt idx="1673">
                  <c:v>16.740000000000002</c:v>
                </c:pt>
                <c:pt idx="1674">
                  <c:v>16.75</c:v>
                </c:pt>
                <c:pt idx="1675">
                  <c:v>16.760000000000002</c:v>
                </c:pt>
                <c:pt idx="1676">
                  <c:v>16.77</c:v>
                </c:pt>
                <c:pt idx="1677">
                  <c:v>16.78</c:v>
                </c:pt>
                <c:pt idx="1678">
                  <c:v>16.79</c:v>
                </c:pt>
                <c:pt idx="1679">
                  <c:v>16.8</c:v>
                </c:pt>
                <c:pt idx="1680">
                  <c:v>16.809999999999999</c:v>
                </c:pt>
                <c:pt idx="1681">
                  <c:v>16.82</c:v>
                </c:pt>
                <c:pt idx="1682">
                  <c:v>16.830000000000002</c:v>
                </c:pt>
                <c:pt idx="1683">
                  <c:v>16.84</c:v>
                </c:pt>
                <c:pt idx="1684">
                  <c:v>16.850000000000001</c:v>
                </c:pt>
                <c:pt idx="1685">
                  <c:v>16.86</c:v>
                </c:pt>
                <c:pt idx="1686">
                  <c:v>16.87</c:v>
                </c:pt>
                <c:pt idx="1687">
                  <c:v>16.88</c:v>
                </c:pt>
                <c:pt idx="1688">
                  <c:v>16.89</c:v>
                </c:pt>
                <c:pt idx="1689">
                  <c:v>16.899999999999999</c:v>
                </c:pt>
                <c:pt idx="1690">
                  <c:v>16.91</c:v>
                </c:pt>
                <c:pt idx="1691">
                  <c:v>16.920000000000002</c:v>
                </c:pt>
                <c:pt idx="1692">
                  <c:v>16.93</c:v>
                </c:pt>
                <c:pt idx="1693">
                  <c:v>16.940000000000001</c:v>
                </c:pt>
                <c:pt idx="1694">
                  <c:v>16.95</c:v>
                </c:pt>
                <c:pt idx="1695">
                  <c:v>16.96</c:v>
                </c:pt>
                <c:pt idx="1696">
                  <c:v>16.97</c:v>
                </c:pt>
                <c:pt idx="1697">
                  <c:v>16.98</c:v>
                </c:pt>
                <c:pt idx="1698">
                  <c:v>16.990000000000002</c:v>
                </c:pt>
                <c:pt idx="1699">
                  <c:v>17</c:v>
                </c:pt>
                <c:pt idx="1700">
                  <c:v>17.010000000000002</c:v>
                </c:pt>
                <c:pt idx="1701">
                  <c:v>17.02</c:v>
                </c:pt>
                <c:pt idx="1702">
                  <c:v>17.03</c:v>
                </c:pt>
                <c:pt idx="1703">
                  <c:v>17.04</c:v>
                </c:pt>
                <c:pt idx="1704">
                  <c:v>17.05</c:v>
                </c:pt>
                <c:pt idx="1705">
                  <c:v>17.059999999999999</c:v>
                </c:pt>
                <c:pt idx="1706">
                  <c:v>17.07</c:v>
                </c:pt>
                <c:pt idx="1707">
                  <c:v>17.080000000000002</c:v>
                </c:pt>
                <c:pt idx="1708">
                  <c:v>17.09</c:v>
                </c:pt>
                <c:pt idx="1709">
                  <c:v>17.100000000000001</c:v>
                </c:pt>
                <c:pt idx="1710">
                  <c:v>17.11</c:v>
                </c:pt>
                <c:pt idx="1711">
                  <c:v>17.12</c:v>
                </c:pt>
                <c:pt idx="1712">
                  <c:v>17.13</c:v>
                </c:pt>
                <c:pt idx="1713">
                  <c:v>17.14</c:v>
                </c:pt>
                <c:pt idx="1714">
                  <c:v>17.150000000000002</c:v>
                </c:pt>
                <c:pt idx="1715">
                  <c:v>17.16</c:v>
                </c:pt>
                <c:pt idx="1716">
                  <c:v>17.170000000000002</c:v>
                </c:pt>
                <c:pt idx="1717">
                  <c:v>17.18</c:v>
                </c:pt>
                <c:pt idx="1718">
                  <c:v>17.190000000000001</c:v>
                </c:pt>
                <c:pt idx="1719">
                  <c:v>17.2</c:v>
                </c:pt>
                <c:pt idx="1720">
                  <c:v>17.21</c:v>
                </c:pt>
                <c:pt idx="1721">
                  <c:v>17.22</c:v>
                </c:pt>
                <c:pt idx="1722">
                  <c:v>17.23</c:v>
                </c:pt>
                <c:pt idx="1723">
                  <c:v>17.240000000000002</c:v>
                </c:pt>
                <c:pt idx="1724">
                  <c:v>17.25</c:v>
                </c:pt>
                <c:pt idx="1725">
                  <c:v>17.260000000000002</c:v>
                </c:pt>
                <c:pt idx="1726">
                  <c:v>17.27</c:v>
                </c:pt>
                <c:pt idx="1727">
                  <c:v>17.28</c:v>
                </c:pt>
                <c:pt idx="1728">
                  <c:v>17.29</c:v>
                </c:pt>
                <c:pt idx="1729">
                  <c:v>17.3</c:v>
                </c:pt>
                <c:pt idx="1730">
                  <c:v>17.309999999999999</c:v>
                </c:pt>
                <c:pt idx="1731">
                  <c:v>17.32</c:v>
                </c:pt>
                <c:pt idx="1732">
                  <c:v>17.330000000000002</c:v>
                </c:pt>
                <c:pt idx="1733">
                  <c:v>17.34</c:v>
                </c:pt>
                <c:pt idx="1734">
                  <c:v>17.350000000000001</c:v>
                </c:pt>
                <c:pt idx="1735">
                  <c:v>17.36</c:v>
                </c:pt>
                <c:pt idx="1736">
                  <c:v>17.37</c:v>
                </c:pt>
                <c:pt idx="1737">
                  <c:v>17.38</c:v>
                </c:pt>
                <c:pt idx="1738">
                  <c:v>17.39</c:v>
                </c:pt>
                <c:pt idx="1739">
                  <c:v>17.400000000000002</c:v>
                </c:pt>
                <c:pt idx="1740">
                  <c:v>17.41</c:v>
                </c:pt>
                <c:pt idx="1741">
                  <c:v>17.420000000000002</c:v>
                </c:pt>
                <c:pt idx="1742">
                  <c:v>17.43</c:v>
                </c:pt>
                <c:pt idx="1743">
                  <c:v>17.440000000000001</c:v>
                </c:pt>
                <c:pt idx="1744">
                  <c:v>17.45</c:v>
                </c:pt>
                <c:pt idx="1745">
                  <c:v>17.46</c:v>
                </c:pt>
                <c:pt idx="1746">
                  <c:v>17.47</c:v>
                </c:pt>
                <c:pt idx="1747">
                  <c:v>17.48</c:v>
                </c:pt>
                <c:pt idx="1748">
                  <c:v>17.490000000000002</c:v>
                </c:pt>
                <c:pt idx="1749">
                  <c:v>17.5</c:v>
                </c:pt>
                <c:pt idx="1750">
                  <c:v>17.510000000000002</c:v>
                </c:pt>
                <c:pt idx="1751">
                  <c:v>17.52</c:v>
                </c:pt>
                <c:pt idx="1752">
                  <c:v>17.53</c:v>
                </c:pt>
                <c:pt idx="1753">
                  <c:v>17.54</c:v>
                </c:pt>
                <c:pt idx="1754">
                  <c:v>17.55</c:v>
                </c:pt>
                <c:pt idx="1755">
                  <c:v>17.559999999999999</c:v>
                </c:pt>
                <c:pt idx="1756">
                  <c:v>17.57</c:v>
                </c:pt>
                <c:pt idx="1757">
                  <c:v>17.580000000000002</c:v>
                </c:pt>
                <c:pt idx="1758">
                  <c:v>17.59</c:v>
                </c:pt>
                <c:pt idx="1759">
                  <c:v>17.600000000000001</c:v>
                </c:pt>
                <c:pt idx="1760">
                  <c:v>17.61</c:v>
                </c:pt>
                <c:pt idx="1761">
                  <c:v>17.62</c:v>
                </c:pt>
                <c:pt idx="1762">
                  <c:v>17.63</c:v>
                </c:pt>
                <c:pt idx="1763">
                  <c:v>17.64</c:v>
                </c:pt>
                <c:pt idx="1764">
                  <c:v>17.650000000000002</c:v>
                </c:pt>
                <c:pt idx="1765">
                  <c:v>17.66</c:v>
                </c:pt>
                <c:pt idx="1766">
                  <c:v>17.670000000000002</c:v>
                </c:pt>
                <c:pt idx="1767">
                  <c:v>17.68</c:v>
                </c:pt>
                <c:pt idx="1768">
                  <c:v>17.690000000000001</c:v>
                </c:pt>
                <c:pt idx="1769">
                  <c:v>17.7</c:v>
                </c:pt>
                <c:pt idx="1770">
                  <c:v>17.71</c:v>
                </c:pt>
                <c:pt idx="1771">
                  <c:v>17.72</c:v>
                </c:pt>
                <c:pt idx="1772">
                  <c:v>17.73</c:v>
                </c:pt>
                <c:pt idx="1773">
                  <c:v>17.740000000000002</c:v>
                </c:pt>
                <c:pt idx="1774">
                  <c:v>17.75</c:v>
                </c:pt>
                <c:pt idx="1775">
                  <c:v>17.760000000000002</c:v>
                </c:pt>
                <c:pt idx="1776">
                  <c:v>17.77</c:v>
                </c:pt>
                <c:pt idx="1777">
                  <c:v>17.78</c:v>
                </c:pt>
                <c:pt idx="1778">
                  <c:v>17.79</c:v>
                </c:pt>
                <c:pt idx="1779">
                  <c:v>17.8</c:v>
                </c:pt>
                <c:pt idx="1780">
                  <c:v>17.809999999999999</c:v>
                </c:pt>
                <c:pt idx="1781">
                  <c:v>17.82</c:v>
                </c:pt>
                <c:pt idx="1782">
                  <c:v>17.830000000000002</c:v>
                </c:pt>
                <c:pt idx="1783">
                  <c:v>17.84</c:v>
                </c:pt>
                <c:pt idx="1784">
                  <c:v>17.850000000000001</c:v>
                </c:pt>
                <c:pt idx="1785">
                  <c:v>17.86</c:v>
                </c:pt>
                <c:pt idx="1786">
                  <c:v>17.87</c:v>
                </c:pt>
                <c:pt idx="1787">
                  <c:v>17.88</c:v>
                </c:pt>
                <c:pt idx="1788">
                  <c:v>17.89</c:v>
                </c:pt>
                <c:pt idx="1789">
                  <c:v>17.900000000000002</c:v>
                </c:pt>
                <c:pt idx="1790">
                  <c:v>17.91</c:v>
                </c:pt>
                <c:pt idx="1791">
                  <c:v>17.920000000000002</c:v>
                </c:pt>
                <c:pt idx="1792">
                  <c:v>17.93</c:v>
                </c:pt>
                <c:pt idx="1793">
                  <c:v>17.940000000000001</c:v>
                </c:pt>
                <c:pt idx="1794">
                  <c:v>17.95</c:v>
                </c:pt>
                <c:pt idx="1795">
                  <c:v>17.96</c:v>
                </c:pt>
                <c:pt idx="1796">
                  <c:v>17.97</c:v>
                </c:pt>
                <c:pt idx="1797">
                  <c:v>17.98</c:v>
                </c:pt>
                <c:pt idx="1798">
                  <c:v>17.990000000000002</c:v>
                </c:pt>
                <c:pt idx="1799">
                  <c:v>18</c:v>
                </c:pt>
                <c:pt idx="1800">
                  <c:v>18.010000000000002</c:v>
                </c:pt>
                <c:pt idx="1801">
                  <c:v>18.02</c:v>
                </c:pt>
                <c:pt idx="1802">
                  <c:v>18.03</c:v>
                </c:pt>
                <c:pt idx="1803">
                  <c:v>18.04</c:v>
                </c:pt>
                <c:pt idx="1804">
                  <c:v>18.05</c:v>
                </c:pt>
                <c:pt idx="1805">
                  <c:v>18.059999999999999</c:v>
                </c:pt>
                <c:pt idx="1806">
                  <c:v>18.07</c:v>
                </c:pt>
                <c:pt idx="1807">
                  <c:v>18.080000000000002</c:v>
                </c:pt>
                <c:pt idx="1808">
                  <c:v>18.09</c:v>
                </c:pt>
                <c:pt idx="1809">
                  <c:v>18.100000000000001</c:v>
                </c:pt>
                <c:pt idx="1810">
                  <c:v>18.11</c:v>
                </c:pt>
                <c:pt idx="1811">
                  <c:v>18.12</c:v>
                </c:pt>
                <c:pt idx="1812">
                  <c:v>18.13</c:v>
                </c:pt>
                <c:pt idx="1813">
                  <c:v>18.14</c:v>
                </c:pt>
                <c:pt idx="1814">
                  <c:v>18.150000000000002</c:v>
                </c:pt>
                <c:pt idx="1815">
                  <c:v>18.16</c:v>
                </c:pt>
                <c:pt idx="1816">
                  <c:v>18.170000000000002</c:v>
                </c:pt>
                <c:pt idx="1817">
                  <c:v>18.18</c:v>
                </c:pt>
                <c:pt idx="1818">
                  <c:v>18.190000000000001</c:v>
                </c:pt>
                <c:pt idx="1819">
                  <c:v>18.2</c:v>
                </c:pt>
                <c:pt idx="1820">
                  <c:v>18.21</c:v>
                </c:pt>
                <c:pt idx="1821">
                  <c:v>18.22</c:v>
                </c:pt>
                <c:pt idx="1822">
                  <c:v>18.23</c:v>
                </c:pt>
                <c:pt idx="1823">
                  <c:v>18.240000000000002</c:v>
                </c:pt>
                <c:pt idx="1824">
                  <c:v>18.25</c:v>
                </c:pt>
                <c:pt idx="1825">
                  <c:v>18.260000000000002</c:v>
                </c:pt>
                <c:pt idx="1826">
                  <c:v>18.27</c:v>
                </c:pt>
                <c:pt idx="1827">
                  <c:v>18.28</c:v>
                </c:pt>
                <c:pt idx="1828">
                  <c:v>18.29</c:v>
                </c:pt>
                <c:pt idx="1829">
                  <c:v>18.3</c:v>
                </c:pt>
                <c:pt idx="1830">
                  <c:v>18.309999999999999</c:v>
                </c:pt>
                <c:pt idx="1831">
                  <c:v>18.32</c:v>
                </c:pt>
                <c:pt idx="1832">
                  <c:v>18.330000000000002</c:v>
                </c:pt>
                <c:pt idx="1833">
                  <c:v>18.34</c:v>
                </c:pt>
                <c:pt idx="1834">
                  <c:v>18.350000000000001</c:v>
                </c:pt>
                <c:pt idx="1835">
                  <c:v>18.36</c:v>
                </c:pt>
                <c:pt idx="1836">
                  <c:v>18.37</c:v>
                </c:pt>
                <c:pt idx="1837">
                  <c:v>18.38</c:v>
                </c:pt>
                <c:pt idx="1838">
                  <c:v>18.39</c:v>
                </c:pt>
                <c:pt idx="1839">
                  <c:v>18.400000000000002</c:v>
                </c:pt>
                <c:pt idx="1840">
                  <c:v>18.41</c:v>
                </c:pt>
                <c:pt idx="1841">
                  <c:v>18.420000000000002</c:v>
                </c:pt>
                <c:pt idx="1842">
                  <c:v>18.43</c:v>
                </c:pt>
                <c:pt idx="1843">
                  <c:v>18.440000000000001</c:v>
                </c:pt>
                <c:pt idx="1844">
                  <c:v>18.45</c:v>
                </c:pt>
                <c:pt idx="1845">
                  <c:v>18.46</c:v>
                </c:pt>
                <c:pt idx="1846">
                  <c:v>18.47</c:v>
                </c:pt>
                <c:pt idx="1847">
                  <c:v>18.48</c:v>
                </c:pt>
                <c:pt idx="1848">
                  <c:v>18.490000000000002</c:v>
                </c:pt>
                <c:pt idx="1849">
                  <c:v>18.5</c:v>
                </c:pt>
                <c:pt idx="1850">
                  <c:v>18.510000000000002</c:v>
                </c:pt>
                <c:pt idx="1851">
                  <c:v>18.52</c:v>
                </c:pt>
                <c:pt idx="1852">
                  <c:v>18.53</c:v>
                </c:pt>
                <c:pt idx="1853">
                  <c:v>18.54</c:v>
                </c:pt>
                <c:pt idx="1854">
                  <c:v>18.55</c:v>
                </c:pt>
                <c:pt idx="1855">
                  <c:v>18.559999999999999</c:v>
                </c:pt>
                <c:pt idx="1856">
                  <c:v>18.57</c:v>
                </c:pt>
                <c:pt idx="1857">
                  <c:v>18.580000000000002</c:v>
                </c:pt>
                <c:pt idx="1858">
                  <c:v>18.59</c:v>
                </c:pt>
                <c:pt idx="1859">
                  <c:v>18.600000000000001</c:v>
                </c:pt>
                <c:pt idx="1860">
                  <c:v>18.61</c:v>
                </c:pt>
                <c:pt idx="1861">
                  <c:v>18.62</c:v>
                </c:pt>
                <c:pt idx="1862">
                  <c:v>18.63</c:v>
                </c:pt>
                <c:pt idx="1863">
                  <c:v>18.64</c:v>
                </c:pt>
                <c:pt idx="1864">
                  <c:v>18.650000000000002</c:v>
                </c:pt>
                <c:pt idx="1865">
                  <c:v>18.66</c:v>
                </c:pt>
                <c:pt idx="1866">
                  <c:v>18.670000000000002</c:v>
                </c:pt>
                <c:pt idx="1867">
                  <c:v>18.68</c:v>
                </c:pt>
                <c:pt idx="1868">
                  <c:v>18.690000000000001</c:v>
                </c:pt>
                <c:pt idx="1869">
                  <c:v>18.7</c:v>
                </c:pt>
                <c:pt idx="1870">
                  <c:v>18.71</c:v>
                </c:pt>
                <c:pt idx="1871">
                  <c:v>18.72</c:v>
                </c:pt>
                <c:pt idx="1872">
                  <c:v>18.73</c:v>
                </c:pt>
                <c:pt idx="1873">
                  <c:v>18.740000000000002</c:v>
                </c:pt>
                <c:pt idx="1874">
                  <c:v>18.75</c:v>
                </c:pt>
                <c:pt idx="1875">
                  <c:v>18.760000000000002</c:v>
                </c:pt>
                <c:pt idx="1876">
                  <c:v>18.77</c:v>
                </c:pt>
                <c:pt idx="1877">
                  <c:v>18.78</c:v>
                </c:pt>
                <c:pt idx="1878">
                  <c:v>18.79</c:v>
                </c:pt>
                <c:pt idx="1879">
                  <c:v>18.8</c:v>
                </c:pt>
                <c:pt idx="1880">
                  <c:v>18.809999999999999</c:v>
                </c:pt>
                <c:pt idx="1881">
                  <c:v>18.82</c:v>
                </c:pt>
                <c:pt idx="1882">
                  <c:v>18.830000000000002</c:v>
                </c:pt>
                <c:pt idx="1883">
                  <c:v>18.84</c:v>
                </c:pt>
                <c:pt idx="1884">
                  <c:v>18.850000000000001</c:v>
                </c:pt>
                <c:pt idx="1885">
                  <c:v>18.86</c:v>
                </c:pt>
                <c:pt idx="1886">
                  <c:v>18.87</c:v>
                </c:pt>
                <c:pt idx="1887">
                  <c:v>18.88</c:v>
                </c:pt>
                <c:pt idx="1888">
                  <c:v>18.89</c:v>
                </c:pt>
                <c:pt idx="1889">
                  <c:v>18.900000000000002</c:v>
                </c:pt>
                <c:pt idx="1890">
                  <c:v>18.91</c:v>
                </c:pt>
                <c:pt idx="1891">
                  <c:v>18.920000000000002</c:v>
                </c:pt>
                <c:pt idx="1892">
                  <c:v>18.93</c:v>
                </c:pt>
                <c:pt idx="1893">
                  <c:v>18.940000000000001</c:v>
                </c:pt>
                <c:pt idx="1894">
                  <c:v>18.95</c:v>
                </c:pt>
                <c:pt idx="1895">
                  <c:v>18.96</c:v>
                </c:pt>
                <c:pt idx="1896">
                  <c:v>18.97</c:v>
                </c:pt>
                <c:pt idx="1897">
                  <c:v>18.98</c:v>
                </c:pt>
                <c:pt idx="1898">
                  <c:v>18.990000000000002</c:v>
                </c:pt>
                <c:pt idx="1899">
                  <c:v>19</c:v>
                </c:pt>
                <c:pt idx="1900">
                  <c:v>19.010000000000002</c:v>
                </c:pt>
                <c:pt idx="1901">
                  <c:v>19.02</c:v>
                </c:pt>
                <c:pt idx="1902">
                  <c:v>19.03</c:v>
                </c:pt>
                <c:pt idx="1903">
                  <c:v>19.04</c:v>
                </c:pt>
                <c:pt idx="1904">
                  <c:v>19.05</c:v>
                </c:pt>
                <c:pt idx="1905">
                  <c:v>19.059999999999999</c:v>
                </c:pt>
                <c:pt idx="1906">
                  <c:v>19.07</c:v>
                </c:pt>
                <c:pt idx="1907">
                  <c:v>19.080000000000002</c:v>
                </c:pt>
                <c:pt idx="1908">
                  <c:v>19.09</c:v>
                </c:pt>
                <c:pt idx="1909">
                  <c:v>19.100000000000001</c:v>
                </c:pt>
                <c:pt idx="1910">
                  <c:v>19.11</c:v>
                </c:pt>
                <c:pt idx="1911">
                  <c:v>19.12</c:v>
                </c:pt>
                <c:pt idx="1912">
                  <c:v>19.13</c:v>
                </c:pt>
                <c:pt idx="1913">
                  <c:v>19.14</c:v>
                </c:pt>
                <c:pt idx="1914">
                  <c:v>19.150000000000002</c:v>
                </c:pt>
                <c:pt idx="1915">
                  <c:v>19.16</c:v>
                </c:pt>
                <c:pt idx="1916">
                  <c:v>19.170000000000002</c:v>
                </c:pt>
                <c:pt idx="1917">
                  <c:v>19.18</c:v>
                </c:pt>
                <c:pt idx="1918">
                  <c:v>19.190000000000001</c:v>
                </c:pt>
                <c:pt idx="1919">
                  <c:v>19.2</c:v>
                </c:pt>
                <c:pt idx="1920">
                  <c:v>19.21</c:v>
                </c:pt>
                <c:pt idx="1921">
                  <c:v>19.22</c:v>
                </c:pt>
                <c:pt idx="1922">
                  <c:v>19.23</c:v>
                </c:pt>
                <c:pt idx="1923">
                  <c:v>19.240000000000002</c:v>
                </c:pt>
                <c:pt idx="1924">
                  <c:v>19.25</c:v>
                </c:pt>
                <c:pt idx="1925">
                  <c:v>19.260000000000002</c:v>
                </c:pt>
                <c:pt idx="1926">
                  <c:v>19.27</c:v>
                </c:pt>
                <c:pt idx="1927">
                  <c:v>19.28</c:v>
                </c:pt>
                <c:pt idx="1928">
                  <c:v>19.29</c:v>
                </c:pt>
                <c:pt idx="1929">
                  <c:v>19.3</c:v>
                </c:pt>
                <c:pt idx="1930">
                  <c:v>19.309999999999999</c:v>
                </c:pt>
                <c:pt idx="1931">
                  <c:v>19.32</c:v>
                </c:pt>
                <c:pt idx="1932">
                  <c:v>19.330000000000002</c:v>
                </c:pt>
                <c:pt idx="1933">
                  <c:v>19.34</c:v>
                </c:pt>
                <c:pt idx="1934">
                  <c:v>19.350000000000001</c:v>
                </c:pt>
                <c:pt idx="1935">
                  <c:v>19.36</c:v>
                </c:pt>
                <c:pt idx="1936">
                  <c:v>19.37</c:v>
                </c:pt>
                <c:pt idx="1937">
                  <c:v>19.38</c:v>
                </c:pt>
                <c:pt idx="1938">
                  <c:v>19.39</c:v>
                </c:pt>
                <c:pt idx="1939">
                  <c:v>19.400000000000002</c:v>
                </c:pt>
                <c:pt idx="1940">
                  <c:v>19.41</c:v>
                </c:pt>
                <c:pt idx="1941">
                  <c:v>19.420000000000002</c:v>
                </c:pt>
                <c:pt idx="1942">
                  <c:v>19.43</c:v>
                </c:pt>
                <c:pt idx="1943">
                  <c:v>19.440000000000001</c:v>
                </c:pt>
                <c:pt idx="1944">
                  <c:v>19.45</c:v>
                </c:pt>
                <c:pt idx="1945">
                  <c:v>19.46</c:v>
                </c:pt>
                <c:pt idx="1946">
                  <c:v>19.47</c:v>
                </c:pt>
                <c:pt idx="1947">
                  <c:v>19.48</c:v>
                </c:pt>
                <c:pt idx="1948">
                  <c:v>19.490000000000002</c:v>
                </c:pt>
                <c:pt idx="1949">
                  <c:v>19.5</c:v>
                </c:pt>
                <c:pt idx="1950">
                  <c:v>19.510000000000002</c:v>
                </c:pt>
                <c:pt idx="1951">
                  <c:v>19.52</c:v>
                </c:pt>
                <c:pt idx="1952">
                  <c:v>19.53</c:v>
                </c:pt>
                <c:pt idx="1953">
                  <c:v>19.54</c:v>
                </c:pt>
                <c:pt idx="1954">
                  <c:v>19.55</c:v>
                </c:pt>
                <c:pt idx="1955">
                  <c:v>19.559999999999999</c:v>
                </c:pt>
                <c:pt idx="1956">
                  <c:v>19.57</c:v>
                </c:pt>
                <c:pt idx="1957">
                  <c:v>19.580000000000002</c:v>
                </c:pt>
                <c:pt idx="1958">
                  <c:v>19.59</c:v>
                </c:pt>
                <c:pt idx="1959">
                  <c:v>19.600000000000001</c:v>
                </c:pt>
                <c:pt idx="1960">
                  <c:v>19.61</c:v>
                </c:pt>
                <c:pt idx="1961">
                  <c:v>19.62</c:v>
                </c:pt>
                <c:pt idx="1962">
                  <c:v>19.63</c:v>
                </c:pt>
                <c:pt idx="1963">
                  <c:v>19.64</c:v>
                </c:pt>
                <c:pt idx="1964">
                  <c:v>19.650000000000002</c:v>
                </c:pt>
                <c:pt idx="1965">
                  <c:v>19.66</c:v>
                </c:pt>
                <c:pt idx="1966">
                  <c:v>19.670000000000002</c:v>
                </c:pt>
                <c:pt idx="1967">
                  <c:v>19.68</c:v>
                </c:pt>
                <c:pt idx="1968">
                  <c:v>19.690000000000001</c:v>
                </c:pt>
                <c:pt idx="1969">
                  <c:v>19.7</c:v>
                </c:pt>
                <c:pt idx="1970">
                  <c:v>19.71</c:v>
                </c:pt>
                <c:pt idx="1971">
                  <c:v>19.72</c:v>
                </c:pt>
                <c:pt idx="1972">
                  <c:v>19.73</c:v>
                </c:pt>
                <c:pt idx="1973">
                  <c:v>19.740000000000002</c:v>
                </c:pt>
                <c:pt idx="1974">
                  <c:v>19.75</c:v>
                </c:pt>
                <c:pt idx="1975">
                  <c:v>19.760000000000002</c:v>
                </c:pt>
                <c:pt idx="1976">
                  <c:v>19.77</c:v>
                </c:pt>
                <c:pt idx="1977">
                  <c:v>19.78</c:v>
                </c:pt>
                <c:pt idx="1978">
                  <c:v>19.79</c:v>
                </c:pt>
                <c:pt idx="1979">
                  <c:v>19.8</c:v>
                </c:pt>
                <c:pt idx="1980">
                  <c:v>19.809999999999999</c:v>
                </c:pt>
                <c:pt idx="1981">
                  <c:v>19.82</c:v>
                </c:pt>
                <c:pt idx="1982">
                  <c:v>19.830000000000002</c:v>
                </c:pt>
                <c:pt idx="1983">
                  <c:v>19.84</c:v>
                </c:pt>
                <c:pt idx="1984">
                  <c:v>19.850000000000001</c:v>
                </c:pt>
                <c:pt idx="1985">
                  <c:v>19.86</c:v>
                </c:pt>
                <c:pt idx="1986">
                  <c:v>19.87</c:v>
                </c:pt>
                <c:pt idx="1987">
                  <c:v>19.88</c:v>
                </c:pt>
                <c:pt idx="1988">
                  <c:v>19.89</c:v>
                </c:pt>
                <c:pt idx="1989">
                  <c:v>19.900000000000002</c:v>
                </c:pt>
                <c:pt idx="1990">
                  <c:v>19.91</c:v>
                </c:pt>
                <c:pt idx="1991">
                  <c:v>19.920000000000002</c:v>
                </c:pt>
                <c:pt idx="1992">
                  <c:v>19.93</c:v>
                </c:pt>
                <c:pt idx="1993">
                  <c:v>19.940000000000001</c:v>
                </c:pt>
                <c:pt idx="1994">
                  <c:v>19.95</c:v>
                </c:pt>
                <c:pt idx="1995">
                  <c:v>19.96</c:v>
                </c:pt>
                <c:pt idx="1996">
                  <c:v>19.97</c:v>
                </c:pt>
                <c:pt idx="1997">
                  <c:v>19.98</c:v>
                </c:pt>
                <c:pt idx="1998">
                  <c:v>19.990000000000002</c:v>
                </c:pt>
                <c:pt idx="1999">
                  <c:v>20</c:v>
                </c:pt>
                <c:pt idx="2000">
                  <c:v>20.010000000000002</c:v>
                </c:pt>
                <c:pt idx="2001">
                  <c:v>20.02</c:v>
                </c:pt>
                <c:pt idx="2002">
                  <c:v>20.03</c:v>
                </c:pt>
                <c:pt idx="2003">
                  <c:v>20.04</c:v>
                </c:pt>
                <c:pt idx="2004">
                  <c:v>20.05</c:v>
                </c:pt>
                <c:pt idx="2005">
                  <c:v>20.059999999999999</c:v>
                </c:pt>
                <c:pt idx="2006">
                  <c:v>20.07</c:v>
                </c:pt>
                <c:pt idx="2007">
                  <c:v>20.080000000000002</c:v>
                </c:pt>
                <c:pt idx="2008">
                  <c:v>20.09</c:v>
                </c:pt>
                <c:pt idx="2009">
                  <c:v>20.100000000000001</c:v>
                </c:pt>
                <c:pt idx="2010">
                  <c:v>20.11</c:v>
                </c:pt>
                <c:pt idx="2011">
                  <c:v>20.12</c:v>
                </c:pt>
                <c:pt idx="2012">
                  <c:v>20.13</c:v>
                </c:pt>
                <c:pt idx="2013">
                  <c:v>20.14</c:v>
                </c:pt>
                <c:pt idx="2014">
                  <c:v>20.150000000000002</c:v>
                </c:pt>
                <c:pt idx="2015">
                  <c:v>20.16</c:v>
                </c:pt>
                <c:pt idx="2016">
                  <c:v>20.170000000000002</c:v>
                </c:pt>
                <c:pt idx="2017">
                  <c:v>20.18</c:v>
                </c:pt>
                <c:pt idx="2018">
                  <c:v>20.190000000000001</c:v>
                </c:pt>
                <c:pt idx="2019">
                  <c:v>20.2</c:v>
                </c:pt>
                <c:pt idx="2020">
                  <c:v>20.21</c:v>
                </c:pt>
                <c:pt idx="2021">
                  <c:v>20.22</c:v>
                </c:pt>
                <c:pt idx="2022">
                  <c:v>20.23</c:v>
                </c:pt>
                <c:pt idx="2023">
                  <c:v>20.240000000000002</c:v>
                </c:pt>
                <c:pt idx="2024">
                  <c:v>20.25</c:v>
                </c:pt>
                <c:pt idx="2025">
                  <c:v>20.260000000000002</c:v>
                </c:pt>
                <c:pt idx="2026">
                  <c:v>20.27</c:v>
                </c:pt>
                <c:pt idx="2027">
                  <c:v>20.28</c:v>
                </c:pt>
                <c:pt idx="2028">
                  <c:v>20.29</c:v>
                </c:pt>
                <c:pt idx="2029">
                  <c:v>20.3</c:v>
                </c:pt>
                <c:pt idx="2030">
                  <c:v>20.309999999999999</c:v>
                </c:pt>
                <c:pt idx="2031">
                  <c:v>20.32</c:v>
                </c:pt>
                <c:pt idx="2032">
                  <c:v>20.330000000000002</c:v>
                </c:pt>
                <c:pt idx="2033">
                  <c:v>20.34</c:v>
                </c:pt>
                <c:pt idx="2034">
                  <c:v>20.350000000000001</c:v>
                </c:pt>
                <c:pt idx="2035">
                  <c:v>20.36</c:v>
                </c:pt>
                <c:pt idx="2036">
                  <c:v>20.37</c:v>
                </c:pt>
                <c:pt idx="2037">
                  <c:v>20.38</c:v>
                </c:pt>
                <c:pt idx="2038">
                  <c:v>20.39</c:v>
                </c:pt>
                <c:pt idx="2039">
                  <c:v>20.400000000000002</c:v>
                </c:pt>
                <c:pt idx="2040">
                  <c:v>20.41</c:v>
                </c:pt>
                <c:pt idx="2041">
                  <c:v>20.420000000000002</c:v>
                </c:pt>
                <c:pt idx="2042">
                  <c:v>20.43</c:v>
                </c:pt>
                <c:pt idx="2043">
                  <c:v>20.440000000000001</c:v>
                </c:pt>
                <c:pt idx="2044">
                  <c:v>20.45</c:v>
                </c:pt>
                <c:pt idx="2045">
                  <c:v>20.46</c:v>
                </c:pt>
                <c:pt idx="2046">
                  <c:v>20.47</c:v>
                </c:pt>
                <c:pt idx="2047">
                  <c:v>20.48</c:v>
                </c:pt>
                <c:pt idx="2048">
                  <c:v>20.490000000000002</c:v>
                </c:pt>
                <c:pt idx="2049">
                  <c:v>20.5</c:v>
                </c:pt>
                <c:pt idx="2050">
                  <c:v>20.51</c:v>
                </c:pt>
                <c:pt idx="2051">
                  <c:v>20.52</c:v>
                </c:pt>
                <c:pt idx="2052">
                  <c:v>20.53</c:v>
                </c:pt>
                <c:pt idx="2053">
                  <c:v>20.54</c:v>
                </c:pt>
                <c:pt idx="2054">
                  <c:v>20.55</c:v>
                </c:pt>
                <c:pt idx="2055">
                  <c:v>20.56</c:v>
                </c:pt>
                <c:pt idx="2056">
                  <c:v>20.57</c:v>
                </c:pt>
                <c:pt idx="2057">
                  <c:v>20.580000000000002</c:v>
                </c:pt>
                <c:pt idx="2058">
                  <c:v>20.59</c:v>
                </c:pt>
                <c:pt idx="2059">
                  <c:v>20.6</c:v>
                </c:pt>
                <c:pt idx="2060">
                  <c:v>20.61</c:v>
                </c:pt>
                <c:pt idx="2061">
                  <c:v>20.62</c:v>
                </c:pt>
                <c:pt idx="2062">
                  <c:v>20.63</c:v>
                </c:pt>
                <c:pt idx="2063">
                  <c:v>20.64</c:v>
                </c:pt>
                <c:pt idx="2064">
                  <c:v>20.650000000000002</c:v>
                </c:pt>
                <c:pt idx="2065">
                  <c:v>20.66</c:v>
                </c:pt>
                <c:pt idx="2066">
                  <c:v>20.67</c:v>
                </c:pt>
                <c:pt idx="2067">
                  <c:v>20.68</c:v>
                </c:pt>
                <c:pt idx="2068">
                  <c:v>20.69</c:v>
                </c:pt>
                <c:pt idx="2069">
                  <c:v>20.7</c:v>
                </c:pt>
                <c:pt idx="2070">
                  <c:v>20.71</c:v>
                </c:pt>
                <c:pt idx="2071">
                  <c:v>20.72</c:v>
                </c:pt>
                <c:pt idx="2072">
                  <c:v>20.73</c:v>
                </c:pt>
                <c:pt idx="2073">
                  <c:v>20.740000000000002</c:v>
                </c:pt>
                <c:pt idx="2074">
                  <c:v>20.75</c:v>
                </c:pt>
                <c:pt idx="2075">
                  <c:v>20.76</c:v>
                </c:pt>
                <c:pt idx="2076">
                  <c:v>20.77</c:v>
                </c:pt>
                <c:pt idx="2077">
                  <c:v>20.78</c:v>
                </c:pt>
                <c:pt idx="2078">
                  <c:v>20.79</c:v>
                </c:pt>
                <c:pt idx="2079">
                  <c:v>20.8</c:v>
                </c:pt>
                <c:pt idx="2080">
                  <c:v>20.81</c:v>
                </c:pt>
                <c:pt idx="2081">
                  <c:v>20.82</c:v>
                </c:pt>
                <c:pt idx="2082">
                  <c:v>20.830000000000002</c:v>
                </c:pt>
                <c:pt idx="2083">
                  <c:v>20.84</c:v>
                </c:pt>
                <c:pt idx="2084">
                  <c:v>20.85</c:v>
                </c:pt>
                <c:pt idx="2085">
                  <c:v>20.86</c:v>
                </c:pt>
                <c:pt idx="2086">
                  <c:v>20.87</c:v>
                </c:pt>
                <c:pt idx="2087">
                  <c:v>20.88</c:v>
                </c:pt>
                <c:pt idx="2088">
                  <c:v>20.89</c:v>
                </c:pt>
                <c:pt idx="2089">
                  <c:v>20.900000000000002</c:v>
                </c:pt>
                <c:pt idx="2090">
                  <c:v>20.91</c:v>
                </c:pt>
                <c:pt idx="2091">
                  <c:v>20.92</c:v>
                </c:pt>
                <c:pt idx="2092">
                  <c:v>20.93</c:v>
                </c:pt>
                <c:pt idx="2093">
                  <c:v>20.94</c:v>
                </c:pt>
                <c:pt idx="2094">
                  <c:v>20.95</c:v>
                </c:pt>
                <c:pt idx="2095">
                  <c:v>20.96</c:v>
                </c:pt>
                <c:pt idx="2096">
                  <c:v>20.97</c:v>
                </c:pt>
                <c:pt idx="2097">
                  <c:v>20.98</c:v>
                </c:pt>
                <c:pt idx="2098">
                  <c:v>20.990000000000002</c:v>
                </c:pt>
                <c:pt idx="2099">
                  <c:v>21</c:v>
                </c:pt>
                <c:pt idx="2100">
                  <c:v>21.01</c:v>
                </c:pt>
                <c:pt idx="2101">
                  <c:v>21.02</c:v>
                </c:pt>
                <c:pt idx="2102">
                  <c:v>21.03</c:v>
                </c:pt>
                <c:pt idx="2103">
                  <c:v>21.04</c:v>
                </c:pt>
                <c:pt idx="2104">
                  <c:v>21.05</c:v>
                </c:pt>
                <c:pt idx="2105">
                  <c:v>21.06</c:v>
                </c:pt>
                <c:pt idx="2106">
                  <c:v>21.07</c:v>
                </c:pt>
                <c:pt idx="2107">
                  <c:v>21.080000000000002</c:v>
                </c:pt>
                <c:pt idx="2108">
                  <c:v>21.09</c:v>
                </c:pt>
                <c:pt idx="2109">
                  <c:v>21.1</c:v>
                </c:pt>
                <c:pt idx="2110">
                  <c:v>21.11</c:v>
                </c:pt>
                <c:pt idx="2111">
                  <c:v>21.12</c:v>
                </c:pt>
                <c:pt idx="2112">
                  <c:v>21.13</c:v>
                </c:pt>
                <c:pt idx="2113">
                  <c:v>21.14</c:v>
                </c:pt>
                <c:pt idx="2114">
                  <c:v>21.150000000000002</c:v>
                </c:pt>
                <c:pt idx="2115">
                  <c:v>21.16</c:v>
                </c:pt>
                <c:pt idx="2116">
                  <c:v>21.17</c:v>
                </c:pt>
                <c:pt idx="2117">
                  <c:v>21.18</c:v>
                </c:pt>
                <c:pt idx="2118">
                  <c:v>21.19</c:v>
                </c:pt>
                <c:pt idx="2119">
                  <c:v>21.2</c:v>
                </c:pt>
                <c:pt idx="2120">
                  <c:v>21.21</c:v>
                </c:pt>
                <c:pt idx="2121">
                  <c:v>21.22</c:v>
                </c:pt>
                <c:pt idx="2122">
                  <c:v>21.23</c:v>
                </c:pt>
                <c:pt idx="2123">
                  <c:v>21.240000000000002</c:v>
                </c:pt>
                <c:pt idx="2124">
                  <c:v>21.25</c:v>
                </c:pt>
                <c:pt idx="2125">
                  <c:v>21.26</c:v>
                </c:pt>
                <c:pt idx="2126">
                  <c:v>21.27</c:v>
                </c:pt>
                <c:pt idx="2127">
                  <c:v>21.28</c:v>
                </c:pt>
                <c:pt idx="2128">
                  <c:v>21.29</c:v>
                </c:pt>
                <c:pt idx="2129">
                  <c:v>21.3</c:v>
                </c:pt>
                <c:pt idx="2130">
                  <c:v>21.31</c:v>
                </c:pt>
                <c:pt idx="2131">
                  <c:v>21.32</c:v>
                </c:pt>
                <c:pt idx="2132">
                  <c:v>21.330000000000002</c:v>
                </c:pt>
                <c:pt idx="2133">
                  <c:v>21.34</c:v>
                </c:pt>
                <c:pt idx="2134">
                  <c:v>21.35</c:v>
                </c:pt>
                <c:pt idx="2135">
                  <c:v>21.36</c:v>
                </c:pt>
                <c:pt idx="2136">
                  <c:v>21.37</c:v>
                </c:pt>
                <c:pt idx="2137">
                  <c:v>21.38</c:v>
                </c:pt>
                <c:pt idx="2138">
                  <c:v>21.39</c:v>
                </c:pt>
                <c:pt idx="2139">
                  <c:v>21.400000000000002</c:v>
                </c:pt>
                <c:pt idx="2140">
                  <c:v>21.41</c:v>
                </c:pt>
                <c:pt idx="2141">
                  <c:v>21.42</c:v>
                </c:pt>
                <c:pt idx="2142">
                  <c:v>21.43</c:v>
                </c:pt>
                <c:pt idx="2143">
                  <c:v>21.44</c:v>
                </c:pt>
                <c:pt idx="2144">
                  <c:v>21.45</c:v>
                </c:pt>
                <c:pt idx="2145">
                  <c:v>21.46</c:v>
                </c:pt>
                <c:pt idx="2146">
                  <c:v>21.47</c:v>
                </c:pt>
                <c:pt idx="2147">
                  <c:v>21.48</c:v>
                </c:pt>
                <c:pt idx="2148">
                  <c:v>21.490000000000002</c:v>
                </c:pt>
                <c:pt idx="2149">
                  <c:v>21.5</c:v>
                </c:pt>
                <c:pt idx="2150">
                  <c:v>21.51</c:v>
                </c:pt>
                <c:pt idx="2151">
                  <c:v>21.52</c:v>
                </c:pt>
                <c:pt idx="2152">
                  <c:v>21.53</c:v>
                </c:pt>
                <c:pt idx="2153">
                  <c:v>21.54</c:v>
                </c:pt>
                <c:pt idx="2154">
                  <c:v>21.55</c:v>
                </c:pt>
                <c:pt idx="2155">
                  <c:v>21.56</c:v>
                </c:pt>
                <c:pt idx="2156">
                  <c:v>21.57</c:v>
                </c:pt>
                <c:pt idx="2157">
                  <c:v>21.580000000000002</c:v>
                </c:pt>
                <c:pt idx="2158">
                  <c:v>21.59</c:v>
                </c:pt>
                <c:pt idx="2159">
                  <c:v>21.6</c:v>
                </c:pt>
                <c:pt idx="2160">
                  <c:v>21.61</c:v>
                </c:pt>
                <c:pt idx="2161">
                  <c:v>21.62</c:v>
                </c:pt>
                <c:pt idx="2162">
                  <c:v>21.63</c:v>
                </c:pt>
                <c:pt idx="2163">
                  <c:v>21.64</c:v>
                </c:pt>
                <c:pt idx="2164">
                  <c:v>21.650000000000002</c:v>
                </c:pt>
                <c:pt idx="2165">
                  <c:v>21.66</c:v>
                </c:pt>
                <c:pt idx="2166">
                  <c:v>21.67</c:v>
                </c:pt>
                <c:pt idx="2167">
                  <c:v>21.68</c:v>
                </c:pt>
                <c:pt idx="2168">
                  <c:v>21.69</c:v>
                </c:pt>
                <c:pt idx="2169">
                  <c:v>21.7</c:v>
                </c:pt>
                <c:pt idx="2170">
                  <c:v>21.71</c:v>
                </c:pt>
                <c:pt idx="2171">
                  <c:v>21.72</c:v>
                </c:pt>
                <c:pt idx="2172">
                  <c:v>21.73</c:v>
                </c:pt>
                <c:pt idx="2173">
                  <c:v>21.740000000000002</c:v>
                </c:pt>
                <c:pt idx="2174">
                  <c:v>21.75</c:v>
                </c:pt>
                <c:pt idx="2175">
                  <c:v>21.76</c:v>
                </c:pt>
                <c:pt idx="2176">
                  <c:v>21.77</c:v>
                </c:pt>
                <c:pt idx="2177">
                  <c:v>21.78</c:v>
                </c:pt>
                <c:pt idx="2178">
                  <c:v>21.79</c:v>
                </c:pt>
                <c:pt idx="2179">
                  <c:v>21.8</c:v>
                </c:pt>
                <c:pt idx="2180">
                  <c:v>21.81</c:v>
                </c:pt>
                <c:pt idx="2181">
                  <c:v>21.82</c:v>
                </c:pt>
                <c:pt idx="2182">
                  <c:v>21.830000000000002</c:v>
                </c:pt>
                <c:pt idx="2183">
                  <c:v>21.84</c:v>
                </c:pt>
                <c:pt idx="2184">
                  <c:v>21.85</c:v>
                </c:pt>
                <c:pt idx="2185">
                  <c:v>21.86</c:v>
                </c:pt>
                <c:pt idx="2186">
                  <c:v>21.87</c:v>
                </c:pt>
                <c:pt idx="2187">
                  <c:v>21.88</c:v>
                </c:pt>
                <c:pt idx="2188">
                  <c:v>21.89</c:v>
                </c:pt>
                <c:pt idx="2189">
                  <c:v>21.900000000000002</c:v>
                </c:pt>
                <c:pt idx="2190">
                  <c:v>21.91</c:v>
                </c:pt>
                <c:pt idx="2191">
                  <c:v>21.92</c:v>
                </c:pt>
                <c:pt idx="2192">
                  <c:v>21.93</c:v>
                </c:pt>
                <c:pt idx="2193">
                  <c:v>21.94</c:v>
                </c:pt>
                <c:pt idx="2194">
                  <c:v>21.95</c:v>
                </c:pt>
                <c:pt idx="2195">
                  <c:v>21.96</c:v>
                </c:pt>
                <c:pt idx="2196">
                  <c:v>21.97</c:v>
                </c:pt>
                <c:pt idx="2197">
                  <c:v>21.98</c:v>
                </c:pt>
                <c:pt idx="2198">
                  <c:v>21.990000000000002</c:v>
                </c:pt>
                <c:pt idx="2199">
                  <c:v>22</c:v>
                </c:pt>
                <c:pt idx="2200">
                  <c:v>22.01</c:v>
                </c:pt>
                <c:pt idx="2201">
                  <c:v>22.02</c:v>
                </c:pt>
                <c:pt idx="2202">
                  <c:v>22.03</c:v>
                </c:pt>
                <c:pt idx="2203">
                  <c:v>22.04</c:v>
                </c:pt>
                <c:pt idx="2204">
                  <c:v>22.05</c:v>
                </c:pt>
                <c:pt idx="2205">
                  <c:v>22.06</c:v>
                </c:pt>
                <c:pt idx="2206">
                  <c:v>22.07</c:v>
                </c:pt>
                <c:pt idx="2207">
                  <c:v>22.080000000000002</c:v>
                </c:pt>
                <c:pt idx="2208">
                  <c:v>22.09</c:v>
                </c:pt>
                <c:pt idx="2209">
                  <c:v>22.1</c:v>
                </c:pt>
                <c:pt idx="2210">
                  <c:v>22.11</c:v>
                </c:pt>
                <c:pt idx="2211">
                  <c:v>22.12</c:v>
                </c:pt>
                <c:pt idx="2212">
                  <c:v>22.13</c:v>
                </c:pt>
                <c:pt idx="2213">
                  <c:v>22.14</c:v>
                </c:pt>
                <c:pt idx="2214">
                  <c:v>22.150000000000002</c:v>
                </c:pt>
                <c:pt idx="2215">
                  <c:v>22.16</c:v>
                </c:pt>
                <c:pt idx="2216">
                  <c:v>22.17</c:v>
                </c:pt>
                <c:pt idx="2217">
                  <c:v>22.18</c:v>
                </c:pt>
                <c:pt idx="2218">
                  <c:v>22.19</c:v>
                </c:pt>
                <c:pt idx="2219">
                  <c:v>22.2</c:v>
                </c:pt>
                <c:pt idx="2220">
                  <c:v>22.21</c:v>
                </c:pt>
                <c:pt idx="2221">
                  <c:v>22.22</c:v>
                </c:pt>
                <c:pt idx="2222">
                  <c:v>22.23</c:v>
                </c:pt>
                <c:pt idx="2223">
                  <c:v>22.240000000000002</c:v>
                </c:pt>
                <c:pt idx="2224">
                  <c:v>22.25</c:v>
                </c:pt>
                <c:pt idx="2225">
                  <c:v>22.26</c:v>
                </c:pt>
                <c:pt idx="2226">
                  <c:v>22.27</c:v>
                </c:pt>
                <c:pt idx="2227">
                  <c:v>22.28</c:v>
                </c:pt>
                <c:pt idx="2228">
                  <c:v>22.29</c:v>
                </c:pt>
                <c:pt idx="2229">
                  <c:v>22.3</c:v>
                </c:pt>
                <c:pt idx="2230">
                  <c:v>22.31</c:v>
                </c:pt>
                <c:pt idx="2231">
                  <c:v>22.32</c:v>
                </c:pt>
                <c:pt idx="2232">
                  <c:v>22.330000000000002</c:v>
                </c:pt>
                <c:pt idx="2233">
                  <c:v>22.34</c:v>
                </c:pt>
                <c:pt idx="2234">
                  <c:v>22.35</c:v>
                </c:pt>
                <c:pt idx="2235">
                  <c:v>22.36</c:v>
                </c:pt>
                <c:pt idx="2236">
                  <c:v>22.37</c:v>
                </c:pt>
                <c:pt idx="2237">
                  <c:v>22.38</c:v>
                </c:pt>
                <c:pt idx="2238">
                  <c:v>22.39</c:v>
                </c:pt>
                <c:pt idx="2239">
                  <c:v>22.400000000000002</c:v>
                </c:pt>
                <c:pt idx="2240">
                  <c:v>22.41</c:v>
                </c:pt>
                <c:pt idx="2241">
                  <c:v>22.42</c:v>
                </c:pt>
                <c:pt idx="2242">
                  <c:v>22.43</c:v>
                </c:pt>
                <c:pt idx="2243">
                  <c:v>22.44</c:v>
                </c:pt>
                <c:pt idx="2244">
                  <c:v>22.45</c:v>
                </c:pt>
                <c:pt idx="2245">
                  <c:v>22.46</c:v>
                </c:pt>
                <c:pt idx="2246">
                  <c:v>22.47</c:v>
                </c:pt>
                <c:pt idx="2247">
                  <c:v>22.48</c:v>
                </c:pt>
                <c:pt idx="2248">
                  <c:v>22.490000000000002</c:v>
                </c:pt>
                <c:pt idx="2249">
                  <c:v>22.5</c:v>
                </c:pt>
                <c:pt idx="2250">
                  <c:v>22.51</c:v>
                </c:pt>
                <c:pt idx="2251">
                  <c:v>22.52</c:v>
                </c:pt>
                <c:pt idx="2252">
                  <c:v>22.53</c:v>
                </c:pt>
                <c:pt idx="2253">
                  <c:v>22.54</c:v>
                </c:pt>
                <c:pt idx="2254">
                  <c:v>22.55</c:v>
                </c:pt>
                <c:pt idx="2255">
                  <c:v>22.56</c:v>
                </c:pt>
                <c:pt idx="2256">
                  <c:v>22.57</c:v>
                </c:pt>
                <c:pt idx="2257">
                  <c:v>22.580000000000002</c:v>
                </c:pt>
                <c:pt idx="2258">
                  <c:v>22.59</c:v>
                </c:pt>
                <c:pt idx="2259">
                  <c:v>22.6</c:v>
                </c:pt>
                <c:pt idx="2260">
                  <c:v>22.61</c:v>
                </c:pt>
                <c:pt idx="2261">
                  <c:v>22.62</c:v>
                </c:pt>
                <c:pt idx="2262">
                  <c:v>22.63</c:v>
                </c:pt>
                <c:pt idx="2263">
                  <c:v>22.64</c:v>
                </c:pt>
                <c:pt idx="2264">
                  <c:v>22.650000000000002</c:v>
                </c:pt>
                <c:pt idx="2265">
                  <c:v>22.66</c:v>
                </c:pt>
                <c:pt idx="2266">
                  <c:v>22.67</c:v>
                </c:pt>
                <c:pt idx="2267">
                  <c:v>22.68</c:v>
                </c:pt>
                <c:pt idx="2268">
                  <c:v>22.69</c:v>
                </c:pt>
                <c:pt idx="2269">
                  <c:v>22.7</c:v>
                </c:pt>
                <c:pt idx="2270">
                  <c:v>22.71</c:v>
                </c:pt>
                <c:pt idx="2271">
                  <c:v>22.72</c:v>
                </c:pt>
                <c:pt idx="2272">
                  <c:v>22.73</c:v>
                </c:pt>
                <c:pt idx="2273">
                  <c:v>22.740000000000002</c:v>
                </c:pt>
                <c:pt idx="2274">
                  <c:v>22.75</c:v>
                </c:pt>
                <c:pt idx="2275">
                  <c:v>22.76</c:v>
                </c:pt>
                <c:pt idx="2276">
                  <c:v>22.77</c:v>
                </c:pt>
                <c:pt idx="2277">
                  <c:v>22.78</c:v>
                </c:pt>
                <c:pt idx="2278">
                  <c:v>22.79</c:v>
                </c:pt>
                <c:pt idx="2279">
                  <c:v>22.8</c:v>
                </c:pt>
                <c:pt idx="2280">
                  <c:v>22.81</c:v>
                </c:pt>
                <c:pt idx="2281">
                  <c:v>22.82</c:v>
                </c:pt>
                <c:pt idx="2282">
                  <c:v>22.830000000000002</c:v>
                </c:pt>
                <c:pt idx="2283">
                  <c:v>22.84</c:v>
                </c:pt>
                <c:pt idx="2284">
                  <c:v>22.85</c:v>
                </c:pt>
                <c:pt idx="2285">
                  <c:v>22.86</c:v>
                </c:pt>
                <c:pt idx="2286">
                  <c:v>22.87</c:v>
                </c:pt>
                <c:pt idx="2287">
                  <c:v>22.88</c:v>
                </c:pt>
                <c:pt idx="2288">
                  <c:v>22.89</c:v>
                </c:pt>
                <c:pt idx="2289">
                  <c:v>22.900000000000002</c:v>
                </c:pt>
                <c:pt idx="2290">
                  <c:v>22.91</c:v>
                </c:pt>
                <c:pt idx="2291">
                  <c:v>22.92</c:v>
                </c:pt>
                <c:pt idx="2292">
                  <c:v>22.93</c:v>
                </c:pt>
                <c:pt idx="2293">
                  <c:v>22.94</c:v>
                </c:pt>
                <c:pt idx="2294">
                  <c:v>22.95</c:v>
                </c:pt>
                <c:pt idx="2295">
                  <c:v>22.96</c:v>
                </c:pt>
                <c:pt idx="2296">
                  <c:v>22.97</c:v>
                </c:pt>
                <c:pt idx="2297">
                  <c:v>22.98</c:v>
                </c:pt>
                <c:pt idx="2298">
                  <c:v>22.990000000000002</c:v>
                </c:pt>
                <c:pt idx="2299">
                  <c:v>23</c:v>
                </c:pt>
                <c:pt idx="2300">
                  <c:v>23.01</c:v>
                </c:pt>
                <c:pt idx="2301">
                  <c:v>23.02</c:v>
                </c:pt>
                <c:pt idx="2302">
                  <c:v>23.03</c:v>
                </c:pt>
                <c:pt idx="2303">
                  <c:v>23.04</c:v>
                </c:pt>
                <c:pt idx="2304">
                  <c:v>23.05</c:v>
                </c:pt>
                <c:pt idx="2305">
                  <c:v>23.06</c:v>
                </c:pt>
                <c:pt idx="2306">
                  <c:v>23.07</c:v>
                </c:pt>
                <c:pt idx="2307">
                  <c:v>23.080000000000002</c:v>
                </c:pt>
                <c:pt idx="2308">
                  <c:v>23.09</c:v>
                </c:pt>
                <c:pt idx="2309">
                  <c:v>23.1</c:v>
                </c:pt>
                <c:pt idx="2310">
                  <c:v>23.11</c:v>
                </c:pt>
                <c:pt idx="2311">
                  <c:v>23.12</c:v>
                </c:pt>
                <c:pt idx="2312">
                  <c:v>23.13</c:v>
                </c:pt>
                <c:pt idx="2313">
                  <c:v>23.14</c:v>
                </c:pt>
                <c:pt idx="2314">
                  <c:v>23.150000000000002</c:v>
                </c:pt>
                <c:pt idx="2315">
                  <c:v>23.16</c:v>
                </c:pt>
                <c:pt idx="2316">
                  <c:v>23.17</c:v>
                </c:pt>
                <c:pt idx="2317">
                  <c:v>23.18</c:v>
                </c:pt>
                <c:pt idx="2318">
                  <c:v>23.19</c:v>
                </c:pt>
                <c:pt idx="2319">
                  <c:v>23.2</c:v>
                </c:pt>
                <c:pt idx="2320">
                  <c:v>23.21</c:v>
                </c:pt>
                <c:pt idx="2321">
                  <c:v>23.22</c:v>
                </c:pt>
                <c:pt idx="2322">
                  <c:v>23.23</c:v>
                </c:pt>
                <c:pt idx="2323">
                  <c:v>23.240000000000002</c:v>
                </c:pt>
                <c:pt idx="2324">
                  <c:v>23.25</c:v>
                </c:pt>
                <c:pt idx="2325">
                  <c:v>23.26</c:v>
                </c:pt>
                <c:pt idx="2326">
                  <c:v>23.27</c:v>
                </c:pt>
                <c:pt idx="2327">
                  <c:v>23.28</c:v>
                </c:pt>
                <c:pt idx="2328">
                  <c:v>23.29</c:v>
                </c:pt>
                <c:pt idx="2329">
                  <c:v>23.3</c:v>
                </c:pt>
                <c:pt idx="2330">
                  <c:v>23.31</c:v>
                </c:pt>
                <c:pt idx="2331">
                  <c:v>23.32</c:v>
                </c:pt>
                <c:pt idx="2332">
                  <c:v>23.330000000000002</c:v>
                </c:pt>
                <c:pt idx="2333">
                  <c:v>23.34</c:v>
                </c:pt>
                <c:pt idx="2334">
                  <c:v>23.35</c:v>
                </c:pt>
                <c:pt idx="2335">
                  <c:v>23.36</c:v>
                </c:pt>
                <c:pt idx="2336">
                  <c:v>23.37</c:v>
                </c:pt>
                <c:pt idx="2337">
                  <c:v>23.38</c:v>
                </c:pt>
                <c:pt idx="2338">
                  <c:v>23.39</c:v>
                </c:pt>
                <c:pt idx="2339">
                  <c:v>23.400000000000002</c:v>
                </c:pt>
                <c:pt idx="2340">
                  <c:v>23.41</c:v>
                </c:pt>
                <c:pt idx="2341">
                  <c:v>23.42</c:v>
                </c:pt>
                <c:pt idx="2342">
                  <c:v>23.43</c:v>
                </c:pt>
                <c:pt idx="2343">
                  <c:v>23.44</c:v>
                </c:pt>
                <c:pt idx="2344">
                  <c:v>23.45</c:v>
                </c:pt>
                <c:pt idx="2345">
                  <c:v>23.46</c:v>
                </c:pt>
                <c:pt idx="2346">
                  <c:v>23.47</c:v>
                </c:pt>
                <c:pt idx="2347">
                  <c:v>23.48</c:v>
                </c:pt>
                <c:pt idx="2348">
                  <c:v>23.490000000000002</c:v>
                </c:pt>
                <c:pt idx="2349">
                  <c:v>23.5</c:v>
                </c:pt>
                <c:pt idx="2350">
                  <c:v>23.51</c:v>
                </c:pt>
                <c:pt idx="2351">
                  <c:v>23.52</c:v>
                </c:pt>
                <c:pt idx="2352">
                  <c:v>23.53</c:v>
                </c:pt>
                <c:pt idx="2353">
                  <c:v>23.54</c:v>
                </c:pt>
                <c:pt idx="2354">
                  <c:v>23.55</c:v>
                </c:pt>
                <c:pt idx="2355">
                  <c:v>23.56</c:v>
                </c:pt>
                <c:pt idx="2356">
                  <c:v>23.57</c:v>
                </c:pt>
                <c:pt idx="2357">
                  <c:v>23.580000000000002</c:v>
                </c:pt>
                <c:pt idx="2358">
                  <c:v>23.59</c:v>
                </c:pt>
                <c:pt idx="2359">
                  <c:v>23.6</c:v>
                </c:pt>
                <c:pt idx="2360">
                  <c:v>23.61</c:v>
                </c:pt>
                <c:pt idx="2361">
                  <c:v>23.62</c:v>
                </c:pt>
                <c:pt idx="2362">
                  <c:v>23.63</c:v>
                </c:pt>
                <c:pt idx="2363">
                  <c:v>23.64</c:v>
                </c:pt>
                <c:pt idx="2364">
                  <c:v>23.650000000000002</c:v>
                </c:pt>
                <c:pt idx="2365">
                  <c:v>23.66</c:v>
                </c:pt>
                <c:pt idx="2366">
                  <c:v>23.67</c:v>
                </c:pt>
                <c:pt idx="2367">
                  <c:v>23.68</c:v>
                </c:pt>
                <c:pt idx="2368">
                  <c:v>23.69</c:v>
                </c:pt>
                <c:pt idx="2369">
                  <c:v>23.7</c:v>
                </c:pt>
                <c:pt idx="2370">
                  <c:v>23.71</c:v>
                </c:pt>
                <c:pt idx="2371">
                  <c:v>23.72</c:v>
                </c:pt>
                <c:pt idx="2372">
                  <c:v>23.73</c:v>
                </c:pt>
                <c:pt idx="2373">
                  <c:v>23.740000000000002</c:v>
                </c:pt>
                <c:pt idx="2374">
                  <c:v>23.75</c:v>
                </c:pt>
                <c:pt idx="2375">
                  <c:v>23.76</c:v>
                </c:pt>
                <c:pt idx="2376">
                  <c:v>23.77</c:v>
                </c:pt>
                <c:pt idx="2377">
                  <c:v>23.78</c:v>
                </c:pt>
                <c:pt idx="2378">
                  <c:v>23.79</c:v>
                </c:pt>
                <c:pt idx="2379">
                  <c:v>23.8</c:v>
                </c:pt>
                <c:pt idx="2380">
                  <c:v>23.81</c:v>
                </c:pt>
                <c:pt idx="2381">
                  <c:v>23.82</c:v>
                </c:pt>
                <c:pt idx="2382">
                  <c:v>23.830000000000002</c:v>
                </c:pt>
                <c:pt idx="2383">
                  <c:v>23.84</c:v>
                </c:pt>
                <c:pt idx="2384">
                  <c:v>23.85</c:v>
                </c:pt>
                <c:pt idx="2385">
                  <c:v>23.86</c:v>
                </c:pt>
                <c:pt idx="2386">
                  <c:v>23.87</c:v>
                </c:pt>
                <c:pt idx="2387">
                  <c:v>23.88</c:v>
                </c:pt>
                <c:pt idx="2388">
                  <c:v>23.89</c:v>
                </c:pt>
                <c:pt idx="2389">
                  <c:v>23.900000000000002</c:v>
                </c:pt>
                <c:pt idx="2390">
                  <c:v>23.91</c:v>
                </c:pt>
                <c:pt idx="2391">
                  <c:v>23.92</c:v>
                </c:pt>
                <c:pt idx="2392">
                  <c:v>23.93</c:v>
                </c:pt>
                <c:pt idx="2393">
                  <c:v>23.94</c:v>
                </c:pt>
                <c:pt idx="2394">
                  <c:v>23.95</c:v>
                </c:pt>
                <c:pt idx="2395">
                  <c:v>23.96</c:v>
                </c:pt>
                <c:pt idx="2396">
                  <c:v>23.97</c:v>
                </c:pt>
                <c:pt idx="2397">
                  <c:v>23.98</c:v>
                </c:pt>
                <c:pt idx="2398">
                  <c:v>23.990000000000002</c:v>
                </c:pt>
                <c:pt idx="2399">
                  <c:v>24</c:v>
                </c:pt>
                <c:pt idx="2400">
                  <c:v>24.01</c:v>
                </c:pt>
                <c:pt idx="2401">
                  <c:v>24.02</c:v>
                </c:pt>
                <c:pt idx="2402">
                  <c:v>24.03</c:v>
                </c:pt>
                <c:pt idx="2403">
                  <c:v>24.04</c:v>
                </c:pt>
                <c:pt idx="2404">
                  <c:v>24.05</c:v>
                </c:pt>
                <c:pt idx="2405">
                  <c:v>24.060000000000002</c:v>
                </c:pt>
                <c:pt idx="2406">
                  <c:v>24.07</c:v>
                </c:pt>
                <c:pt idx="2407">
                  <c:v>24.080000000000002</c:v>
                </c:pt>
                <c:pt idx="2408">
                  <c:v>24.09</c:v>
                </c:pt>
                <c:pt idx="2409">
                  <c:v>24.1</c:v>
                </c:pt>
                <c:pt idx="2410">
                  <c:v>24.11</c:v>
                </c:pt>
                <c:pt idx="2411">
                  <c:v>24.12</c:v>
                </c:pt>
                <c:pt idx="2412">
                  <c:v>24.13</c:v>
                </c:pt>
                <c:pt idx="2413">
                  <c:v>24.14</c:v>
                </c:pt>
                <c:pt idx="2414">
                  <c:v>24.150000000000002</c:v>
                </c:pt>
                <c:pt idx="2415">
                  <c:v>24.16</c:v>
                </c:pt>
                <c:pt idx="2416">
                  <c:v>24.17</c:v>
                </c:pt>
                <c:pt idx="2417">
                  <c:v>24.18</c:v>
                </c:pt>
                <c:pt idx="2418">
                  <c:v>24.19</c:v>
                </c:pt>
                <c:pt idx="2419">
                  <c:v>24.2</c:v>
                </c:pt>
                <c:pt idx="2420">
                  <c:v>24.21</c:v>
                </c:pt>
                <c:pt idx="2421">
                  <c:v>24.22</c:v>
                </c:pt>
                <c:pt idx="2422">
                  <c:v>24.23</c:v>
                </c:pt>
                <c:pt idx="2423">
                  <c:v>24.240000000000002</c:v>
                </c:pt>
                <c:pt idx="2424">
                  <c:v>24.25</c:v>
                </c:pt>
                <c:pt idx="2425">
                  <c:v>24.26</c:v>
                </c:pt>
                <c:pt idx="2426">
                  <c:v>24.27</c:v>
                </c:pt>
                <c:pt idx="2427">
                  <c:v>24.28</c:v>
                </c:pt>
                <c:pt idx="2428">
                  <c:v>24.29</c:v>
                </c:pt>
                <c:pt idx="2429">
                  <c:v>24.3</c:v>
                </c:pt>
                <c:pt idx="2430">
                  <c:v>24.310000000000002</c:v>
                </c:pt>
                <c:pt idx="2431">
                  <c:v>24.32</c:v>
                </c:pt>
                <c:pt idx="2432">
                  <c:v>24.330000000000002</c:v>
                </c:pt>
                <c:pt idx="2433">
                  <c:v>24.34</c:v>
                </c:pt>
                <c:pt idx="2434">
                  <c:v>24.35</c:v>
                </c:pt>
                <c:pt idx="2435">
                  <c:v>24.36</c:v>
                </c:pt>
                <c:pt idx="2436">
                  <c:v>24.37</c:v>
                </c:pt>
                <c:pt idx="2437">
                  <c:v>24.38</c:v>
                </c:pt>
                <c:pt idx="2438">
                  <c:v>24.39</c:v>
                </c:pt>
                <c:pt idx="2439">
                  <c:v>24.400000000000002</c:v>
                </c:pt>
                <c:pt idx="2440">
                  <c:v>24.41</c:v>
                </c:pt>
                <c:pt idx="2441">
                  <c:v>24.42</c:v>
                </c:pt>
                <c:pt idx="2442">
                  <c:v>24.43</c:v>
                </c:pt>
                <c:pt idx="2443">
                  <c:v>24.44</c:v>
                </c:pt>
                <c:pt idx="2444">
                  <c:v>24.45</c:v>
                </c:pt>
                <c:pt idx="2445">
                  <c:v>24.46</c:v>
                </c:pt>
                <c:pt idx="2446">
                  <c:v>24.47</c:v>
                </c:pt>
                <c:pt idx="2447">
                  <c:v>24.48</c:v>
                </c:pt>
                <c:pt idx="2448">
                  <c:v>24.490000000000002</c:v>
                </c:pt>
                <c:pt idx="2449">
                  <c:v>24.5</c:v>
                </c:pt>
                <c:pt idx="2450">
                  <c:v>24.51</c:v>
                </c:pt>
                <c:pt idx="2451">
                  <c:v>24.52</c:v>
                </c:pt>
                <c:pt idx="2452">
                  <c:v>24.53</c:v>
                </c:pt>
                <c:pt idx="2453">
                  <c:v>24.54</c:v>
                </c:pt>
                <c:pt idx="2454">
                  <c:v>24.55</c:v>
                </c:pt>
                <c:pt idx="2455">
                  <c:v>24.560000000000002</c:v>
                </c:pt>
                <c:pt idx="2456">
                  <c:v>24.57</c:v>
                </c:pt>
                <c:pt idx="2457">
                  <c:v>24.580000000000002</c:v>
                </c:pt>
                <c:pt idx="2458">
                  <c:v>24.59</c:v>
                </c:pt>
                <c:pt idx="2459">
                  <c:v>24.6</c:v>
                </c:pt>
                <c:pt idx="2460">
                  <c:v>24.61</c:v>
                </c:pt>
                <c:pt idx="2461">
                  <c:v>24.62</c:v>
                </c:pt>
                <c:pt idx="2462">
                  <c:v>24.63</c:v>
                </c:pt>
                <c:pt idx="2463">
                  <c:v>24.64</c:v>
                </c:pt>
                <c:pt idx="2464">
                  <c:v>24.650000000000002</c:v>
                </c:pt>
                <c:pt idx="2465">
                  <c:v>24.66</c:v>
                </c:pt>
                <c:pt idx="2466">
                  <c:v>24.67</c:v>
                </c:pt>
                <c:pt idx="2467">
                  <c:v>24.68</c:v>
                </c:pt>
                <c:pt idx="2468">
                  <c:v>24.69</c:v>
                </c:pt>
                <c:pt idx="2469">
                  <c:v>24.7</c:v>
                </c:pt>
                <c:pt idx="2470">
                  <c:v>24.71</c:v>
                </c:pt>
                <c:pt idx="2471">
                  <c:v>24.72</c:v>
                </c:pt>
                <c:pt idx="2472">
                  <c:v>24.73</c:v>
                </c:pt>
                <c:pt idx="2473">
                  <c:v>24.740000000000002</c:v>
                </c:pt>
                <c:pt idx="2474">
                  <c:v>24.75</c:v>
                </c:pt>
                <c:pt idx="2475">
                  <c:v>24.76</c:v>
                </c:pt>
                <c:pt idx="2476">
                  <c:v>24.77</c:v>
                </c:pt>
                <c:pt idx="2477">
                  <c:v>24.78</c:v>
                </c:pt>
                <c:pt idx="2478">
                  <c:v>24.79</c:v>
                </c:pt>
                <c:pt idx="2479">
                  <c:v>24.8</c:v>
                </c:pt>
                <c:pt idx="2480">
                  <c:v>24.810000000000002</c:v>
                </c:pt>
                <c:pt idx="2481">
                  <c:v>24.82</c:v>
                </c:pt>
                <c:pt idx="2482">
                  <c:v>24.830000000000002</c:v>
                </c:pt>
                <c:pt idx="2483">
                  <c:v>24.84</c:v>
                </c:pt>
                <c:pt idx="2484">
                  <c:v>24.85</c:v>
                </c:pt>
                <c:pt idx="2485">
                  <c:v>24.86</c:v>
                </c:pt>
                <c:pt idx="2486">
                  <c:v>24.87</c:v>
                </c:pt>
                <c:pt idx="2487">
                  <c:v>24.88</c:v>
                </c:pt>
                <c:pt idx="2488">
                  <c:v>24.89</c:v>
                </c:pt>
                <c:pt idx="2489">
                  <c:v>24.900000000000002</c:v>
                </c:pt>
                <c:pt idx="2490">
                  <c:v>24.91</c:v>
                </c:pt>
                <c:pt idx="2491">
                  <c:v>24.92</c:v>
                </c:pt>
                <c:pt idx="2492">
                  <c:v>24.93</c:v>
                </c:pt>
                <c:pt idx="2493">
                  <c:v>24.94</c:v>
                </c:pt>
                <c:pt idx="2494">
                  <c:v>24.95</c:v>
                </c:pt>
                <c:pt idx="2495">
                  <c:v>24.96</c:v>
                </c:pt>
                <c:pt idx="2496">
                  <c:v>24.97</c:v>
                </c:pt>
                <c:pt idx="2497">
                  <c:v>24.98</c:v>
                </c:pt>
                <c:pt idx="2498">
                  <c:v>24.990000000000002</c:v>
                </c:pt>
                <c:pt idx="2499">
                  <c:v>25</c:v>
                </c:pt>
                <c:pt idx="2500">
                  <c:v>25.01</c:v>
                </c:pt>
                <c:pt idx="2501">
                  <c:v>25.02</c:v>
                </c:pt>
                <c:pt idx="2502">
                  <c:v>25.03</c:v>
                </c:pt>
                <c:pt idx="2503">
                  <c:v>25.04</c:v>
                </c:pt>
                <c:pt idx="2504">
                  <c:v>25.05</c:v>
                </c:pt>
                <c:pt idx="2505">
                  <c:v>25.060000000000002</c:v>
                </c:pt>
                <c:pt idx="2506">
                  <c:v>25.07</c:v>
                </c:pt>
                <c:pt idx="2507">
                  <c:v>25.080000000000002</c:v>
                </c:pt>
                <c:pt idx="2508">
                  <c:v>25.09</c:v>
                </c:pt>
                <c:pt idx="2509">
                  <c:v>25.1</c:v>
                </c:pt>
                <c:pt idx="2510">
                  <c:v>25.11</c:v>
                </c:pt>
                <c:pt idx="2511">
                  <c:v>25.12</c:v>
                </c:pt>
                <c:pt idx="2512">
                  <c:v>25.13</c:v>
                </c:pt>
                <c:pt idx="2513">
                  <c:v>25.14</c:v>
                </c:pt>
                <c:pt idx="2514">
                  <c:v>25.150000000000002</c:v>
                </c:pt>
                <c:pt idx="2515">
                  <c:v>25.16</c:v>
                </c:pt>
                <c:pt idx="2516">
                  <c:v>25.17</c:v>
                </c:pt>
                <c:pt idx="2517">
                  <c:v>25.18</c:v>
                </c:pt>
                <c:pt idx="2518">
                  <c:v>25.19</c:v>
                </c:pt>
                <c:pt idx="2519">
                  <c:v>25.2</c:v>
                </c:pt>
                <c:pt idx="2520">
                  <c:v>25.21</c:v>
                </c:pt>
                <c:pt idx="2521">
                  <c:v>25.22</c:v>
                </c:pt>
                <c:pt idx="2522">
                  <c:v>25.23</c:v>
                </c:pt>
                <c:pt idx="2523">
                  <c:v>25.240000000000002</c:v>
                </c:pt>
                <c:pt idx="2524">
                  <c:v>25.25</c:v>
                </c:pt>
                <c:pt idx="2525">
                  <c:v>25.26</c:v>
                </c:pt>
                <c:pt idx="2526">
                  <c:v>25.27</c:v>
                </c:pt>
                <c:pt idx="2527">
                  <c:v>25.28</c:v>
                </c:pt>
                <c:pt idx="2528">
                  <c:v>25.29</c:v>
                </c:pt>
                <c:pt idx="2529">
                  <c:v>25.3</c:v>
                </c:pt>
                <c:pt idx="2530">
                  <c:v>25.310000000000002</c:v>
                </c:pt>
                <c:pt idx="2531">
                  <c:v>25.32</c:v>
                </c:pt>
                <c:pt idx="2532">
                  <c:v>25.330000000000002</c:v>
                </c:pt>
                <c:pt idx="2533">
                  <c:v>25.34</c:v>
                </c:pt>
                <c:pt idx="2534">
                  <c:v>25.35</c:v>
                </c:pt>
                <c:pt idx="2535">
                  <c:v>25.36</c:v>
                </c:pt>
                <c:pt idx="2536">
                  <c:v>25.37</c:v>
                </c:pt>
                <c:pt idx="2537">
                  <c:v>25.38</c:v>
                </c:pt>
                <c:pt idx="2538">
                  <c:v>25.39</c:v>
                </c:pt>
                <c:pt idx="2539">
                  <c:v>25.400000000000002</c:v>
                </c:pt>
                <c:pt idx="2540">
                  <c:v>25.41</c:v>
                </c:pt>
                <c:pt idx="2541">
                  <c:v>25.42</c:v>
                </c:pt>
                <c:pt idx="2542">
                  <c:v>25.43</c:v>
                </c:pt>
                <c:pt idx="2543">
                  <c:v>25.44</c:v>
                </c:pt>
                <c:pt idx="2544">
                  <c:v>25.45</c:v>
                </c:pt>
                <c:pt idx="2545">
                  <c:v>25.46</c:v>
                </c:pt>
                <c:pt idx="2546">
                  <c:v>25.47</c:v>
                </c:pt>
                <c:pt idx="2547">
                  <c:v>25.48</c:v>
                </c:pt>
                <c:pt idx="2548">
                  <c:v>25.490000000000002</c:v>
                </c:pt>
                <c:pt idx="2549">
                  <c:v>25.5</c:v>
                </c:pt>
                <c:pt idx="2550">
                  <c:v>25.51</c:v>
                </c:pt>
                <c:pt idx="2551">
                  <c:v>25.52</c:v>
                </c:pt>
                <c:pt idx="2552">
                  <c:v>25.53</c:v>
                </c:pt>
                <c:pt idx="2553">
                  <c:v>25.54</c:v>
                </c:pt>
                <c:pt idx="2554">
                  <c:v>25.55</c:v>
                </c:pt>
                <c:pt idx="2555">
                  <c:v>25.560000000000002</c:v>
                </c:pt>
                <c:pt idx="2556">
                  <c:v>25.57</c:v>
                </c:pt>
                <c:pt idx="2557">
                  <c:v>25.580000000000002</c:v>
                </c:pt>
                <c:pt idx="2558">
                  <c:v>25.59</c:v>
                </c:pt>
                <c:pt idx="2559">
                  <c:v>25.6</c:v>
                </c:pt>
                <c:pt idx="2560">
                  <c:v>25.61</c:v>
                </c:pt>
                <c:pt idx="2561">
                  <c:v>25.62</c:v>
                </c:pt>
                <c:pt idx="2562">
                  <c:v>25.63</c:v>
                </c:pt>
                <c:pt idx="2563">
                  <c:v>25.64</c:v>
                </c:pt>
                <c:pt idx="2564">
                  <c:v>25.650000000000002</c:v>
                </c:pt>
                <c:pt idx="2565">
                  <c:v>25.66</c:v>
                </c:pt>
                <c:pt idx="2566">
                  <c:v>25.67</c:v>
                </c:pt>
                <c:pt idx="2567">
                  <c:v>25.68</c:v>
                </c:pt>
                <c:pt idx="2568">
                  <c:v>25.69</c:v>
                </c:pt>
                <c:pt idx="2569">
                  <c:v>25.7</c:v>
                </c:pt>
                <c:pt idx="2570">
                  <c:v>25.71</c:v>
                </c:pt>
                <c:pt idx="2571">
                  <c:v>25.72</c:v>
                </c:pt>
                <c:pt idx="2572">
                  <c:v>25.73</c:v>
                </c:pt>
                <c:pt idx="2573">
                  <c:v>25.740000000000002</c:v>
                </c:pt>
                <c:pt idx="2574">
                  <c:v>25.75</c:v>
                </c:pt>
                <c:pt idx="2575">
                  <c:v>25.76</c:v>
                </c:pt>
                <c:pt idx="2576">
                  <c:v>25.77</c:v>
                </c:pt>
                <c:pt idx="2577">
                  <c:v>25.78</c:v>
                </c:pt>
                <c:pt idx="2578">
                  <c:v>25.79</c:v>
                </c:pt>
                <c:pt idx="2579">
                  <c:v>25.8</c:v>
                </c:pt>
                <c:pt idx="2580">
                  <c:v>25.810000000000002</c:v>
                </c:pt>
                <c:pt idx="2581">
                  <c:v>25.82</c:v>
                </c:pt>
                <c:pt idx="2582">
                  <c:v>25.830000000000002</c:v>
                </c:pt>
                <c:pt idx="2583">
                  <c:v>25.84</c:v>
                </c:pt>
                <c:pt idx="2584">
                  <c:v>25.85</c:v>
                </c:pt>
                <c:pt idx="2585">
                  <c:v>25.86</c:v>
                </c:pt>
                <c:pt idx="2586">
                  <c:v>25.87</c:v>
                </c:pt>
                <c:pt idx="2587">
                  <c:v>25.88</c:v>
                </c:pt>
                <c:pt idx="2588">
                  <c:v>25.89</c:v>
                </c:pt>
                <c:pt idx="2589">
                  <c:v>25.900000000000002</c:v>
                </c:pt>
                <c:pt idx="2590">
                  <c:v>25.91</c:v>
                </c:pt>
                <c:pt idx="2591">
                  <c:v>25.92</c:v>
                </c:pt>
                <c:pt idx="2592">
                  <c:v>25.93</c:v>
                </c:pt>
                <c:pt idx="2593">
                  <c:v>25.94</c:v>
                </c:pt>
                <c:pt idx="2594">
                  <c:v>25.95</c:v>
                </c:pt>
                <c:pt idx="2595">
                  <c:v>25.96</c:v>
                </c:pt>
                <c:pt idx="2596">
                  <c:v>25.97</c:v>
                </c:pt>
                <c:pt idx="2597">
                  <c:v>25.98</c:v>
                </c:pt>
                <c:pt idx="2598">
                  <c:v>25.990000000000002</c:v>
                </c:pt>
                <c:pt idx="2599">
                  <c:v>26</c:v>
                </c:pt>
                <c:pt idx="2600">
                  <c:v>26.01</c:v>
                </c:pt>
                <c:pt idx="2601">
                  <c:v>26.02</c:v>
                </c:pt>
                <c:pt idx="2602">
                  <c:v>26.03</c:v>
                </c:pt>
                <c:pt idx="2603">
                  <c:v>26.04</c:v>
                </c:pt>
                <c:pt idx="2604">
                  <c:v>26.05</c:v>
                </c:pt>
                <c:pt idx="2605">
                  <c:v>26.060000000000002</c:v>
                </c:pt>
                <c:pt idx="2606">
                  <c:v>26.07</c:v>
                </c:pt>
                <c:pt idx="2607">
                  <c:v>26.080000000000002</c:v>
                </c:pt>
                <c:pt idx="2608">
                  <c:v>26.09</c:v>
                </c:pt>
                <c:pt idx="2609">
                  <c:v>26.1</c:v>
                </c:pt>
                <c:pt idx="2610">
                  <c:v>26.11</c:v>
                </c:pt>
                <c:pt idx="2611">
                  <c:v>26.12</c:v>
                </c:pt>
                <c:pt idx="2612">
                  <c:v>26.13</c:v>
                </c:pt>
                <c:pt idx="2613">
                  <c:v>26.14</c:v>
                </c:pt>
                <c:pt idx="2614">
                  <c:v>26.150000000000002</c:v>
                </c:pt>
                <c:pt idx="2615">
                  <c:v>26.16</c:v>
                </c:pt>
                <c:pt idx="2616">
                  <c:v>26.17</c:v>
                </c:pt>
                <c:pt idx="2617">
                  <c:v>26.18</c:v>
                </c:pt>
                <c:pt idx="2618">
                  <c:v>26.19</c:v>
                </c:pt>
                <c:pt idx="2619">
                  <c:v>26.2</c:v>
                </c:pt>
                <c:pt idx="2620">
                  <c:v>26.21</c:v>
                </c:pt>
                <c:pt idx="2621">
                  <c:v>26.22</c:v>
                </c:pt>
                <c:pt idx="2622">
                  <c:v>26.23</c:v>
                </c:pt>
                <c:pt idx="2623">
                  <c:v>26.240000000000002</c:v>
                </c:pt>
                <c:pt idx="2624">
                  <c:v>26.25</c:v>
                </c:pt>
                <c:pt idx="2625">
                  <c:v>26.26</c:v>
                </c:pt>
                <c:pt idx="2626">
                  <c:v>26.27</c:v>
                </c:pt>
                <c:pt idx="2627">
                  <c:v>26.28</c:v>
                </c:pt>
                <c:pt idx="2628">
                  <c:v>26.29</c:v>
                </c:pt>
                <c:pt idx="2629">
                  <c:v>26.3</c:v>
                </c:pt>
                <c:pt idx="2630">
                  <c:v>26.310000000000002</c:v>
                </c:pt>
                <c:pt idx="2631">
                  <c:v>26.32</c:v>
                </c:pt>
                <c:pt idx="2632">
                  <c:v>26.330000000000002</c:v>
                </c:pt>
                <c:pt idx="2633">
                  <c:v>26.34</c:v>
                </c:pt>
                <c:pt idx="2634">
                  <c:v>26.35</c:v>
                </c:pt>
                <c:pt idx="2635">
                  <c:v>26.36</c:v>
                </c:pt>
                <c:pt idx="2636">
                  <c:v>26.37</c:v>
                </c:pt>
                <c:pt idx="2637">
                  <c:v>26.38</c:v>
                </c:pt>
                <c:pt idx="2638">
                  <c:v>26.39</c:v>
                </c:pt>
                <c:pt idx="2639">
                  <c:v>26.400000000000002</c:v>
                </c:pt>
                <c:pt idx="2640">
                  <c:v>26.41</c:v>
                </c:pt>
                <c:pt idx="2641">
                  <c:v>26.42</c:v>
                </c:pt>
                <c:pt idx="2642">
                  <c:v>26.43</c:v>
                </c:pt>
                <c:pt idx="2643">
                  <c:v>26.44</c:v>
                </c:pt>
                <c:pt idx="2644">
                  <c:v>26.45</c:v>
                </c:pt>
                <c:pt idx="2645">
                  <c:v>26.46</c:v>
                </c:pt>
                <c:pt idx="2646">
                  <c:v>26.47</c:v>
                </c:pt>
                <c:pt idx="2647">
                  <c:v>26.48</c:v>
                </c:pt>
                <c:pt idx="2648">
                  <c:v>26.490000000000002</c:v>
                </c:pt>
                <c:pt idx="2649">
                  <c:v>26.5</c:v>
                </c:pt>
                <c:pt idx="2650">
                  <c:v>26.51</c:v>
                </c:pt>
                <c:pt idx="2651">
                  <c:v>26.52</c:v>
                </c:pt>
                <c:pt idx="2652">
                  <c:v>26.53</c:v>
                </c:pt>
                <c:pt idx="2653">
                  <c:v>26.54</c:v>
                </c:pt>
                <c:pt idx="2654">
                  <c:v>26.55</c:v>
                </c:pt>
                <c:pt idx="2655">
                  <c:v>26.560000000000002</c:v>
                </c:pt>
                <c:pt idx="2656">
                  <c:v>26.57</c:v>
                </c:pt>
                <c:pt idx="2657">
                  <c:v>26.580000000000002</c:v>
                </c:pt>
                <c:pt idx="2658">
                  <c:v>26.59</c:v>
                </c:pt>
                <c:pt idx="2659">
                  <c:v>26.6</c:v>
                </c:pt>
                <c:pt idx="2660">
                  <c:v>26.61</c:v>
                </c:pt>
                <c:pt idx="2661">
                  <c:v>26.62</c:v>
                </c:pt>
                <c:pt idx="2662">
                  <c:v>26.63</c:v>
                </c:pt>
                <c:pt idx="2663">
                  <c:v>26.64</c:v>
                </c:pt>
                <c:pt idx="2664">
                  <c:v>26.650000000000002</c:v>
                </c:pt>
                <c:pt idx="2665">
                  <c:v>26.66</c:v>
                </c:pt>
                <c:pt idx="2666">
                  <c:v>26.67</c:v>
                </c:pt>
                <c:pt idx="2667">
                  <c:v>26.68</c:v>
                </c:pt>
                <c:pt idx="2668">
                  <c:v>26.69</c:v>
                </c:pt>
                <c:pt idx="2669">
                  <c:v>26.7</c:v>
                </c:pt>
                <c:pt idx="2670">
                  <c:v>26.71</c:v>
                </c:pt>
                <c:pt idx="2671">
                  <c:v>26.72</c:v>
                </c:pt>
                <c:pt idx="2672">
                  <c:v>26.73</c:v>
                </c:pt>
                <c:pt idx="2673">
                  <c:v>26.740000000000002</c:v>
                </c:pt>
                <c:pt idx="2674">
                  <c:v>26.75</c:v>
                </c:pt>
                <c:pt idx="2675">
                  <c:v>26.76</c:v>
                </c:pt>
                <c:pt idx="2676">
                  <c:v>26.77</c:v>
                </c:pt>
                <c:pt idx="2677">
                  <c:v>26.78</c:v>
                </c:pt>
                <c:pt idx="2678">
                  <c:v>26.79</c:v>
                </c:pt>
                <c:pt idx="2679">
                  <c:v>26.8</c:v>
                </c:pt>
                <c:pt idx="2680">
                  <c:v>26.810000000000002</c:v>
                </c:pt>
                <c:pt idx="2681">
                  <c:v>26.82</c:v>
                </c:pt>
                <c:pt idx="2682">
                  <c:v>26.830000000000002</c:v>
                </c:pt>
                <c:pt idx="2683">
                  <c:v>26.84</c:v>
                </c:pt>
                <c:pt idx="2684">
                  <c:v>26.85</c:v>
                </c:pt>
                <c:pt idx="2685">
                  <c:v>26.86</c:v>
                </c:pt>
                <c:pt idx="2686">
                  <c:v>26.87</c:v>
                </c:pt>
                <c:pt idx="2687">
                  <c:v>26.88</c:v>
                </c:pt>
                <c:pt idx="2688">
                  <c:v>26.89</c:v>
                </c:pt>
                <c:pt idx="2689">
                  <c:v>26.900000000000002</c:v>
                </c:pt>
                <c:pt idx="2690">
                  <c:v>26.91</c:v>
                </c:pt>
                <c:pt idx="2691">
                  <c:v>26.92</c:v>
                </c:pt>
                <c:pt idx="2692">
                  <c:v>26.93</c:v>
                </c:pt>
                <c:pt idx="2693">
                  <c:v>26.94</c:v>
                </c:pt>
                <c:pt idx="2694">
                  <c:v>26.95</c:v>
                </c:pt>
                <c:pt idx="2695">
                  <c:v>26.96</c:v>
                </c:pt>
                <c:pt idx="2696">
                  <c:v>26.97</c:v>
                </c:pt>
                <c:pt idx="2697">
                  <c:v>26.98</c:v>
                </c:pt>
                <c:pt idx="2698">
                  <c:v>26.990000000000002</c:v>
                </c:pt>
                <c:pt idx="2699">
                  <c:v>27</c:v>
                </c:pt>
                <c:pt idx="2700">
                  <c:v>27.01</c:v>
                </c:pt>
                <c:pt idx="2701">
                  <c:v>27.02</c:v>
                </c:pt>
                <c:pt idx="2702">
                  <c:v>27.03</c:v>
                </c:pt>
                <c:pt idx="2703">
                  <c:v>27.04</c:v>
                </c:pt>
                <c:pt idx="2704">
                  <c:v>27.05</c:v>
                </c:pt>
                <c:pt idx="2705">
                  <c:v>27.060000000000002</c:v>
                </c:pt>
                <c:pt idx="2706">
                  <c:v>27.07</c:v>
                </c:pt>
                <c:pt idx="2707">
                  <c:v>27.080000000000002</c:v>
                </c:pt>
                <c:pt idx="2708">
                  <c:v>27.09</c:v>
                </c:pt>
                <c:pt idx="2709">
                  <c:v>27.1</c:v>
                </c:pt>
                <c:pt idx="2710">
                  <c:v>27.11</c:v>
                </c:pt>
                <c:pt idx="2711">
                  <c:v>27.12</c:v>
                </c:pt>
                <c:pt idx="2712">
                  <c:v>27.13</c:v>
                </c:pt>
                <c:pt idx="2713">
                  <c:v>27.14</c:v>
                </c:pt>
                <c:pt idx="2714">
                  <c:v>27.150000000000002</c:v>
                </c:pt>
                <c:pt idx="2715">
                  <c:v>27.16</c:v>
                </c:pt>
                <c:pt idx="2716">
                  <c:v>27.17</c:v>
                </c:pt>
                <c:pt idx="2717">
                  <c:v>27.18</c:v>
                </c:pt>
                <c:pt idx="2718">
                  <c:v>27.19</c:v>
                </c:pt>
                <c:pt idx="2719">
                  <c:v>27.2</c:v>
                </c:pt>
                <c:pt idx="2720">
                  <c:v>27.21</c:v>
                </c:pt>
                <c:pt idx="2721">
                  <c:v>27.22</c:v>
                </c:pt>
                <c:pt idx="2722">
                  <c:v>27.23</c:v>
                </c:pt>
                <c:pt idx="2723">
                  <c:v>27.240000000000002</c:v>
                </c:pt>
                <c:pt idx="2724">
                  <c:v>27.25</c:v>
                </c:pt>
                <c:pt idx="2725">
                  <c:v>27.26</c:v>
                </c:pt>
                <c:pt idx="2726">
                  <c:v>27.27</c:v>
                </c:pt>
                <c:pt idx="2727">
                  <c:v>27.28</c:v>
                </c:pt>
                <c:pt idx="2728">
                  <c:v>27.29</c:v>
                </c:pt>
                <c:pt idx="2729">
                  <c:v>27.3</c:v>
                </c:pt>
                <c:pt idx="2730">
                  <c:v>27.310000000000002</c:v>
                </c:pt>
                <c:pt idx="2731">
                  <c:v>27.32</c:v>
                </c:pt>
                <c:pt idx="2732">
                  <c:v>27.330000000000002</c:v>
                </c:pt>
                <c:pt idx="2733">
                  <c:v>27.34</c:v>
                </c:pt>
                <c:pt idx="2734">
                  <c:v>27.35</c:v>
                </c:pt>
                <c:pt idx="2735">
                  <c:v>27.36</c:v>
                </c:pt>
                <c:pt idx="2736">
                  <c:v>27.37</c:v>
                </c:pt>
                <c:pt idx="2737">
                  <c:v>27.38</c:v>
                </c:pt>
                <c:pt idx="2738">
                  <c:v>27.39</c:v>
                </c:pt>
                <c:pt idx="2739">
                  <c:v>27.400000000000002</c:v>
                </c:pt>
                <c:pt idx="2740">
                  <c:v>27.41</c:v>
                </c:pt>
                <c:pt idx="2741">
                  <c:v>27.42</c:v>
                </c:pt>
                <c:pt idx="2742">
                  <c:v>27.43</c:v>
                </c:pt>
                <c:pt idx="2743">
                  <c:v>27.44</c:v>
                </c:pt>
                <c:pt idx="2744">
                  <c:v>27.45</c:v>
                </c:pt>
                <c:pt idx="2745">
                  <c:v>27.46</c:v>
                </c:pt>
                <c:pt idx="2746">
                  <c:v>27.47</c:v>
                </c:pt>
                <c:pt idx="2747">
                  <c:v>27.48</c:v>
                </c:pt>
                <c:pt idx="2748">
                  <c:v>27.490000000000002</c:v>
                </c:pt>
                <c:pt idx="2749">
                  <c:v>27.5</c:v>
                </c:pt>
                <c:pt idx="2750">
                  <c:v>27.51</c:v>
                </c:pt>
                <c:pt idx="2751">
                  <c:v>27.52</c:v>
                </c:pt>
                <c:pt idx="2752">
                  <c:v>27.53</c:v>
                </c:pt>
                <c:pt idx="2753">
                  <c:v>27.54</c:v>
                </c:pt>
                <c:pt idx="2754">
                  <c:v>27.55</c:v>
                </c:pt>
                <c:pt idx="2755">
                  <c:v>27.560000000000002</c:v>
                </c:pt>
                <c:pt idx="2756">
                  <c:v>27.57</c:v>
                </c:pt>
                <c:pt idx="2757">
                  <c:v>27.580000000000002</c:v>
                </c:pt>
                <c:pt idx="2758">
                  <c:v>27.59</c:v>
                </c:pt>
                <c:pt idx="2759">
                  <c:v>27.6</c:v>
                </c:pt>
                <c:pt idx="2760">
                  <c:v>27.61</c:v>
                </c:pt>
                <c:pt idx="2761">
                  <c:v>27.62</c:v>
                </c:pt>
                <c:pt idx="2762">
                  <c:v>27.63</c:v>
                </c:pt>
                <c:pt idx="2763">
                  <c:v>27.64</c:v>
                </c:pt>
                <c:pt idx="2764">
                  <c:v>27.650000000000002</c:v>
                </c:pt>
                <c:pt idx="2765">
                  <c:v>27.66</c:v>
                </c:pt>
                <c:pt idx="2766">
                  <c:v>27.67</c:v>
                </c:pt>
                <c:pt idx="2767">
                  <c:v>27.68</c:v>
                </c:pt>
                <c:pt idx="2768">
                  <c:v>27.69</c:v>
                </c:pt>
                <c:pt idx="2769">
                  <c:v>27.7</c:v>
                </c:pt>
                <c:pt idx="2770">
                  <c:v>27.71</c:v>
                </c:pt>
                <c:pt idx="2771">
                  <c:v>27.72</c:v>
                </c:pt>
                <c:pt idx="2772">
                  <c:v>27.73</c:v>
                </c:pt>
                <c:pt idx="2773">
                  <c:v>27.740000000000002</c:v>
                </c:pt>
                <c:pt idx="2774">
                  <c:v>27.75</c:v>
                </c:pt>
                <c:pt idx="2775">
                  <c:v>27.76</c:v>
                </c:pt>
                <c:pt idx="2776">
                  <c:v>27.77</c:v>
                </c:pt>
                <c:pt idx="2777">
                  <c:v>27.78</c:v>
                </c:pt>
                <c:pt idx="2778">
                  <c:v>27.79</c:v>
                </c:pt>
                <c:pt idx="2779">
                  <c:v>27.8</c:v>
                </c:pt>
                <c:pt idx="2780">
                  <c:v>27.810000000000002</c:v>
                </c:pt>
                <c:pt idx="2781">
                  <c:v>27.82</c:v>
                </c:pt>
                <c:pt idx="2782">
                  <c:v>27.830000000000002</c:v>
                </c:pt>
                <c:pt idx="2783">
                  <c:v>27.84</c:v>
                </c:pt>
                <c:pt idx="2784">
                  <c:v>27.85</c:v>
                </c:pt>
                <c:pt idx="2785">
                  <c:v>27.86</c:v>
                </c:pt>
                <c:pt idx="2786">
                  <c:v>27.87</c:v>
                </c:pt>
                <c:pt idx="2787">
                  <c:v>27.88</c:v>
                </c:pt>
                <c:pt idx="2788">
                  <c:v>27.89</c:v>
                </c:pt>
                <c:pt idx="2789">
                  <c:v>27.900000000000002</c:v>
                </c:pt>
                <c:pt idx="2790">
                  <c:v>27.91</c:v>
                </c:pt>
                <c:pt idx="2791">
                  <c:v>27.92</c:v>
                </c:pt>
                <c:pt idx="2792">
                  <c:v>27.93</c:v>
                </c:pt>
                <c:pt idx="2793">
                  <c:v>27.94</c:v>
                </c:pt>
                <c:pt idx="2794">
                  <c:v>27.95</c:v>
                </c:pt>
                <c:pt idx="2795">
                  <c:v>27.96</c:v>
                </c:pt>
                <c:pt idx="2796">
                  <c:v>27.97</c:v>
                </c:pt>
                <c:pt idx="2797">
                  <c:v>27.98</c:v>
                </c:pt>
                <c:pt idx="2798">
                  <c:v>27.990000000000002</c:v>
                </c:pt>
                <c:pt idx="2799">
                  <c:v>28</c:v>
                </c:pt>
                <c:pt idx="2800">
                  <c:v>28.01</c:v>
                </c:pt>
                <c:pt idx="2801">
                  <c:v>28.02</c:v>
                </c:pt>
                <c:pt idx="2802">
                  <c:v>28.03</c:v>
                </c:pt>
                <c:pt idx="2803">
                  <c:v>28.04</c:v>
                </c:pt>
                <c:pt idx="2804">
                  <c:v>28.05</c:v>
                </c:pt>
                <c:pt idx="2805">
                  <c:v>28.060000000000002</c:v>
                </c:pt>
                <c:pt idx="2806">
                  <c:v>28.07</c:v>
                </c:pt>
                <c:pt idx="2807">
                  <c:v>28.080000000000002</c:v>
                </c:pt>
                <c:pt idx="2808">
                  <c:v>28.09</c:v>
                </c:pt>
                <c:pt idx="2809">
                  <c:v>28.1</c:v>
                </c:pt>
                <c:pt idx="2810">
                  <c:v>28.11</c:v>
                </c:pt>
                <c:pt idx="2811">
                  <c:v>28.12</c:v>
                </c:pt>
                <c:pt idx="2812">
                  <c:v>28.13</c:v>
                </c:pt>
                <c:pt idx="2813">
                  <c:v>28.14</c:v>
                </c:pt>
                <c:pt idx="2814">
                  <c:v>28.150000000000002</c:v>
                </c:pt>
                <c:pt idx="2815">
                  <c:v>28.16</c:v>
                </c:pt>
                <c:pt idx="2816">
                  <c:v>28.17</c:v>
                </c:pt>
                <c:pt idx="2817">
                  <c:v>28.18</c:v>
                </c:pt>
                <c:pt idx="2818">
                  <c:v>28.19</c:v>
                </c:pt>
                <c:pt idx="2819">
                  <c:v>28.2</c:v>
                </c:pt>
                <c:pt idx="2820">
                  <c:v>28.21</c:v>
                </c:pt>
                <c:pt idx="2821">
                  <c:v>28.22</c:v>
                </c:pt>
                <c:pt idx="2822">
                  <c:v>28.23</c:v>
                </c:pt>
                <c:pt idx="2823">
                  <c:v>28.240000000000002</c:v>
                </c:pt>
                <c:pt idx="2824">
                  <c:v>28.25</c:v>
                </c:pt>
                <c:pt idx="2825">
                  <c:v>28.26</c:v>
                </c:pt>
                <c:pt idx="2826">
                  <c:v>28.27</c:v>
                </c:pt>
                <c:pt idx="2827">
                  <c:v>28.28</c:v>
                </c:pt>
                <c:pt idx="2828">
                  <c:v>28.29</c:v>
                </c:pt>
                <c:pt idx="2829">
                  <c:v>28.3</c:v>
                </c:pt>
                <c:pt idx="2830">
                  <c:v>28.310000000000002</c:v>
                </c:pt>
                <c:pt idx="2831">
                  <c:v>28.32</c:v>
                </c:pt>
                <c:pt idx="2832">
                  <c:v>28.330000000000002</c:v>
                </c:pt>
                <c:pt idx="2833">
                  <c:v>28.34</c:v>
                </c:pt>
                <c:pt idx="2834">
                  <c:v>28.35</c:v>
                </c:pt>
                <c:pt idx="2835">
                  <c:v>28.36</c:v>
                </c:pt>
                <c:pt idx="2836">
                  <c:v>28.37</c:v>
                </c:pt>
                <c:pt idx="2837">
                  <c:v>28.38</c:v>
                </c:pt>
                <c:pt idx="2838">
                  <c:v>28.39</c:v>
                </c:pt>
                <c:pt idx="2839">
                  <c:v>28.400000000000002</c:v>
                </c:pt>
                <c:pt idx="2840">
                  <c:v>28.41</c:v>
                </c:pt>
                <c:pt idx="2841">
                  <c:v>28.42</c:v>
                </c:pt>
                <c:pt idx="2842">
                  <c:v>28.43</c:v>
                </c:pt>
                <c:pt idx="2843">
                  <c:v>28.44</c:v>
                </c:pt>
                <c:pt idx="2844">
                  <c:v>28.45</c:v>
                </c:pt>
                <c:pt idx="2845">
                  <c:v>28.46</c:v>
                </c:pt>
                <c:pt idx="2846">
                  <c:v>28.47</c:v>
                </c:pt>
                <c:pt idx="2847">
                  <c:v>28.48</c:v>
                </c:pt>
                <c:pt idx="2848">
                  <c:v>28.490000000000002</c:v>
                </c:pt>
                <c:pt idx="2849">
                  <c:v>28.5</c:v>
                </c:pt>
                <c:pt idx="2850">
                  <c:v>28.51</c:v>
                </c:pt>
                <c:pt idx="2851">
                  <c:v>28.52</c:v>
                </c:pt>
                <c:pt idx="2852">
                  <c:v>28.53</c:v>
                </c:pt>
                <c:pt idx="2853">
                  <c:v>28.54</c:v>
                </c:pt>
                <c:pt idx="2854">
                  <c:v>28.55</c:v>
                </c:pt>
                <c:pt idx="2855">
                  <c:v>28.560000000000002</c:v>
                </c:pt>
                <c:pt idx="2856">
                  <c:v>28.57</c:v>
                </c:pt>
                <c:pt idx="2857">
                  <c:v>28.580000000000002</c:v>
                </c:pt>
                <c:pt idx="2858">
                  <c:v>28.59</c:v>
                </c:pt>
                <c:pt idx="2859">
                  <c:v>28.6</c:v>
                </c:pt>
                <c:pt idx="2860">
                  <c:v>28.61</c:v>
                </c:pt>
                <c:pt idx="2861">
                  <c:v>28.62</c:v>
                </c:pt>
                <c:pt idx="2862">
                  <c:v>28.63</c:v>
                </c:pt>
                <c:pt idx="2863">
                  <c:v>28.64</c:v>
                </c:pt>
                <c:pt idx="2864">
                  <c:v>28.650000000000002</c:v>
                </c:pt>
                <c:pt idx="2865">
                  <c:v>28.66</c:v>
                </c:pt>
                <c:pt idx="2866">
                  <c:v>28.67</c:v>
                </c:pt>
                <c:pt idx="2867">
                  <c:v>28.68</c:v>
                </c:pt>
                <c:pt idx="2868">
                  <c:v>28.69</c:v>
                </c:pt>
                <c:pt idx="2869">
                  <c:v>28.7</c:v>
                </c:pt>
                <c:pt idx="2870">
                  <c:v>28.71</c:v>
                </c:pt>
                <c:pt idx="2871">
                  <c:v>28.72</c:v>
                </c:pt>
                <c:pt idx="2872">
                  <c:v>28.73</c:v>
                </c:pt>
                <c:pt idx="2873">
                  <c:v>28.740000000000002</c:v>
                </c:pt>
                <c:pt idx="2874">
                  <c:v>28.75</c:v>
                </c:pt>
                <c:pt idx="2875">
                  <c:v>28.76</c:v>
                </c:pt>
                <c:pt idx="2876">
                  <c:v>28.77</c:v>
                </c:pt>
                <c:pt idx="2877">
                  <c:v>28.78</c:v>
                </c:pt>
                <c:pt idx="2878">
                  <c:v>28.79</c:v>
                </c:pt>
                <c:pt idx="2879">
                  <c:v>28.8</c:v>
                </c:pt>
                <c:pt idx="2880">
                  <c:v>28.810000000000002</c:v>
                </c:pt>
                <c:pt idx="2881">
                  <c:v>28.82</c:v>
                </c:pt>
                <c:pt idx="2882">
                  <c:v>28.830000000000002</c:v>
                </c:pt>
                <c:pt idx="2883">
                  <c:v>28.84</c:v>
                </c:pt>
                <c:pt idx="2884">
                  <c:v>28.85</c:v>
                </c:pt>
                <c:pt idx="2885">
                  <c:v>28.86</c:v>
                </c:pt>
                <c:pt idx="2886">
                  <c:v>28.87</c:v>
                </c:pt>
                <c:pt idx="2887">
                  <c:v>28.88</c:v>
                </c:pt>
                <c:pt idx="2888">
                  <c:v>28.89</c:v>
                </c:pt>
                <c:pt idx="2889">
                  <c:v>28.900000000000002</c:v>
                </c:pt>
                <c:pt idx="2890">
                  <c:v>28.91</c:v>
                </c:pt>
                <c:pt idx="2891">
                  <c:v>28.92</c:v>
                </c:pt>
                <c:pt idx="2892">
                  <c:v>28.93</c:v>
                </c:pt>
                <c:pt idx="2893">
                  <c:v>28.94</c:v>
                </c:pt>
                <c:pt idx="2894">
                  <c:v>28.95</c:v>
                </c:pt>
                <c:pt idx="2895">
                  <c:v>28.96</c:v>
                </c:pt>
                <c:pt idx="2896">
                  <c:v>28.97</c:v>
                </c:pt>
                <c:pt idx="2897">
                  <c:v>28.98</c:v>
                </c:pt>
                <c:pt idx="2898">
                  <c:v>28.990000000000002</c:v>
                </c:pt>
                <c:pt idx="2899">
                  <c:v>29</c:v>
                </c:pt>
                <c:pt idx="2900">
                  <c:v>29.01</c:v>
                </c:pt>
                <c:pt idx="2901">
                  <c:v>29.02</c:v>
                </c:pt>
                <c:pt idx="2902">
                  <c:v>29.03</c:v>
                </c:pt>
                <c:pt idx="2903">
                  <c:v>29.04</c:v>
                </c:pt>
                <c:pt idx="2904">
                  <c:v>29.05</c:v>
                </c:pt>
                <c:pt idx="2905">
                  <c:v>29.060000000000002</c:v>
                </c:pt>
                <c:pt idx="2906">
                  <c:v>29.07</c:v>
                </c:pt>
                <c:pt idx="2907">
                  <c:v>29.080000000000002</c:v>
                </c:pt>
                <c:pt idx="2908">
                  <c:v>29.09</c:v>
                </c:pt>
                <c:pt idx="2909">
                  <c:v>29.1</c:v>
                </c:pt>
                <c:pt idx="2910">
                  <c:v>29.11</c:v>
                </c:pt>
                <c:pt idx="2911">
                  <c:v>29.12</c:v>
                </c:pt>
                <c:pt idx="2912">
                  <c:v>29.13</c:v>
                </c:pt>
                <c:pt idx="2913">
                  <c:v>29.14</c:v>
                </c:pt>
                <c:pt idx="2914">
                  <c:v>29.150000000000002</c:v>
                </c:pt>
                <c:pt idx="2915">
                  <c:v>29.16</c:v>
                </c:pt>
                <c:pt idx="2916">
                  <c:v>29.17</c:v>
                </c:pt>
                <c:pt idx="2917">
                  <c:v>29.18</c:v>
                </c:pt>
                <c:pt idx="2918">
                  <c:v>29.19</c:v>
                </c:pt>
                <c:pt idx="2919">
                  <c:v>29.2</c:v>
                </c:pt>
                <c:pt idx="2920">
                  <c:v>29.21</c:v>
                </c:pt>
                <c:pt idx="2921">
                  <c:v>29.22</c:v>
                </c:pt>
                <c:pt idx="2922">
                  <c:v>29.23</c:v>
                </c:pt>
                <c:pt idx="2923">
                  <c:v>29.240000000000002</c:v>
                </c:pt>
                <c:pt idx="2924">
                  <c:v>29.25</c:v>
                </c:pt>
                <c:pt idx="2925">
                  <c:v>29.26</c:v>
                </c:pt>
                <c:pt idx="2926">
                  <c:v>29.27</c:v>
                </c:pt>
                <c:pt idx="2927">
                  <c:v>29.28</c:v>
                </c:pt>
                <c:pt idx="2928">
                  <c:v>29.29</c:v>
                </c:pt>
                <c:pt idx="2929">
                  <c:v>29.3</c:v>
                </c:pt>
                <c:pt idx="2930">
                  <c:v>29.310000000000002</c:v>
                </c:pt>
                <c:pt idx="2931">
                  <c:v>29.32</c:v>
                </c:pt>
                <c:pt idx="2932">
                  <c:v>29.330000000000002</c:v>
                </c:pt>
                <c:pt idx="2933">
                  <c:v>29.34</c:v>
                </c:pt>
                <c:pt idx="2934">
                  <c:v>29.35</c:v>
                </c:pt>
                <c:pt idx="2935">
                  <c:v>29.36</c:v>
                </c:pt>
                <c:pt idx="2936">
                  <c:v>29.37</c:v>
                </c:pt>
                <c:pt idx="2937">
                  <c:v>29.38</c:v>
                </c:pt>
                <c:pt idx="2938">
                  <c:v>29.39</c:v>
                </c:pt>
                <c:pt idx="2939">
                  <c:v>29.400000000000002</c:v>
                </c:pt>
                <c:pt idx="2940">
                  <c:v>29.41</c:v>
                </c:pt>
                <c:pt idx="2941">
                  <c:v>29.42</c:v>
                </c:pt>
                <c:pt idx="2942">
                  <c:v>29.43</c:v>
                </c:pt>
                <c:pt idx="2943">
                  <c:v>29.44</c:v>
                </c:pt>
                <c:pt idx="2944">
                  <c:v>29.45</c:v>
                </c:pt>
                <c:pt idx="2945">
                  <c:v>29.46</c:v>
                </c:pt>
                <c:pt idx="2946">
                  <c:v>29.47</c:v>
                </c:pt>
                <c:pt idx="2947">
                  <c:v>29.48</c:v>
                </c:pt>
                <c:pt idx="2948">
                  <c:v>29.490000000000002</c:v>
                </c:pt>
                <c:pt idx="2949">
                  <c:v>29.5</c:v>
                </c:pt>
                <c:pt idx="2950">
                  <c:v>29.51</c:v>
                </c:pt>
                <c:pt idx="2951">
                  <c:v>29.52</c:v>
                </c:pt>
                <c:pt idx="2952">
                  <c:v>29.53</c:v>
                </c:pt>
                <c:pt idx="2953">
                  <c:v>29.54</c:v>
                </c:pt>
                <c:pt idx="2954">
                  <c:v>29.55</c:v>
                </c:pt>
                <c:pt idx="2955">
                  <c:v>29.560000000000002</c:v>
                </c:pt>
                <c:pt idx="2956">
                  <c:v>29.57</c:v>
                </c:pt>
                <c:pt idx="2957">
                  <c:v>29.580000000000002</c:v>
                </c:pt>
                <c:pt idx="2958">
                  <c:v>29.59</c:v>
                </c:pt>
                <c:pt idx="2959">
                  <c:v>29.6</c:v>
                </c:pt>
                <c:pt idx="2960">
                  <c:v>29.61</c:v>
                </c:pt>
                <c:pt idx="2961">
                  <c:v>29.62</c:v>
                </c:pt>
                <c:pt idx="2962">
                  <c:v>29.63</c:v>
                </c:pt>
                <c:pt idx="2963">
                  <c:v>29.64</c:v>
                </c:pt>
                <c:pt idx="2964">
                  <c:v>29.650000000000002</c:v>
                </c:pt>
                <c:pt idx="2965">
                  <c:v>29.66</c:v>
                </c:pt>
                <c:pt idx="2966">
                  <c:v>29.67</c:v>
                </c:pt>
                <c:pt idx="2967">
                  <c:v>29.68</c:v>
                </c:pt>
                <c:pt idx="2968">
                  <c:v>29.69</c:v>
                </c:pt>
                <c:pt idx="2969">
                  <c:v>29.7</c:v>
                </c:pt>
                <c:pt idx="2970">
                  <c:v>29.71</c:v>
                </c:pt>
                <c:pt idx="2971">
                  <c:v>29.72</c:v>
                </c:pt>
                <c:pt idx="2972">
                  <c:v>29.73</c:v>
                </c:pt>
                <c:pt idx="2973">
                  <c:v>29.740000000000002</c:v>
                </c:pt>
                <c:pt idx="2974">
                  <c:v>29.75</c:v>
                </c:pt>
                <c:pt idx="2975">
                  <c:v>29.76</c:v>
                </c:pt>
                <c:pt idx="2976">
                  <c:v>29.77</c:v>
                </c:pt>
                <c:pt idx="2977">
                  <c:v>29.78</c:v>
                </c:pt>
                <c:pt idx="2978">
                  <c:v>29.79</c:v>
                </c:pt>
                <c:pt idx="2979">
                  <c:v>29.8</c:v>
                </c:pt>
                <c:pt idx="2980">
                  <c:v>29.810000000000002</c:v>
                </c:pt>
                <c:pt idx="2981">
                  <c:v>29.82</c:v>
                </c:pt>
                <c:pt idx="2982">
                  <c:v>29.830000000000002</c:v>
                </c:pt>
                <c:pt idx="2983">
                  <c:v>29.84</c:v>
                </c:pt>
                <c:pt idx="2984">
                  <c:v>29.85</c:v>
                </c:pt>
                <c:pt idx="2985">
                  <c:v>29.86</c:v>
                </c:pt>
                <c:pt idx="2986">
                  <c:v>29.87</c:v>
                </c:pt>
                <c:pt idx="2987">
                  <c:v>29.88</c:v>
                </c:pt>
                <c:pt idx="2988">
                  <c:v>29.89</c:v>
                </c:pt>
                <c:pt idx="2989">
                  <c:v>29.900000000000002</c:v>
                </c:pt>
                <c:pt idx="2990">
                  <c:v>29.91</c:v>
                </c:pt>
                <c:pt idx="2991">
                  <c:v>29.92</c:v>
                </c:pt>
                <c:pt idx="2992">
                  <c:v>29.93</c:v>
                </c:pt>
                <c:pt idx="2993">
                  <c:v>29.94</c:v>
                </c:pt>
                <c:pt idx="2994">
                  <c:v>29.95</c:v>
                </c:pt>
                <c:pt idx="2995">
                  <c:v>29.96</c:v>
                </c:pt>
                <c:pt idx="2996">
                  <c:v>29.97</c:v>
                </c:pt>
                <c:pt idx="2997">
                  <c:v>29.98</c:v>
                </c:pt>
                <c:pt idx="2998">
                  <c:v>29.990000000000002</c:v>
                </c:pt>
                <c:pt idx="2999">
                  <c:v>30</c:v>
                </c:pt>
                <c:pt idx="3000">
                  <c:v>30.01</c:v>
                </c:pt>
                <c:pt idx="3001">
                  <c:v>30.02</c:v>
                </c:pt>
                <c:pt idx="3002">
                  <c:v>30.03</c:v>
                </c:pt>
                <c:pt idx="3003">
                  <c:v>30.04</c:v>
                </c:pt>
                <c:pt idx="3004">
                  <c:v>30.05</c:v>
                </c:pt>
                <c:pt idx="3005">
                  <c:v>30.060000000000002</c:v>
                </c:pt>
                <c:pt idx="3006">
                  <c:v>30.07</c:v>
                </c:pt>
                <c:pt idx="3007">
                  <c:v>30.080000000000002</c:v>
                </c:pt>
                <c:pt idx="3008">
                  <c:v>30.09</c:v>
                </c:pt>
                <c:pt idx="3009">
                  <c:v>30.1</c:v>
                </c:pt>
                <c:pt idx="3010">
                  <c:v>30.11</c:v>
                </c:pt>
                <c:pt idx="3011">
                  <c:v>30.12</c:v>
                </c:pt>
                <c:pt idx="3012">
                  <c:v>30.13</c:v>
                </c:pt>
                <c:pt idx="3013">
                  <c:v>30.14</c:v>
                </c:pt>
                <c:pt idx="3014">
                  <c:v>30.150000000000002</c:v>
                </c:pt>
                <c:pt idx="3015">
                  <c:v>30.16</c:v>
                </c:pt>
                <c:pt idx="3016">
                  <c:v>30.17</c:v>
                </c:pt>
                <c:pt idx="3017">
                  <c:v>30.18</c:v>
                </c:pt>
                <c:pt idx="3018">
                  <c:v>30.19</c:v>
                </c:pt>
                <c:pt idx="3019">
                  <c:v>30.2</c:v>
                </c:pt>
                <c:pt idx="3020">
                  <c:v>30.21</c:v>
                </c:pt>
                <c:pt idx="3021">
                  <c:v>30.22</c:v>
                </c:pt>
                <c:pt idx="3022">
                  <c:v>30.23</c:v>
                </c:pt>
                <c:pt idx="3023">
                  <c:v>30.240000000000002</c:v>
                </c:pt>
                <c:pt idx="3024">
                  <c:v>30.25</c:v>
                </c:pt>
                <c:pt idx="3025">
                  <c:v>30.26</c:v>
                </c:pt>
                <c:pt idx="3026">
                  <c:v>30.27</c:v>
                </c:pt>
                <c:pt idx="3027">
                  <c:v>30.28</c:v>
                </c:pt>
                <c:pt idx="3028">
                  <c:v>30.29</c:v>
                </c:pt>
                <c:pt idx="3029">
                  <c:v>30.3</c:v>
                </c:pt>
                <c:pt idx="3030">
                  <c:v>30.310000000000002</c:v>
                </c:pt>
                <c:pt idx="3031">
                  <c:v>30.32</c:v>
                </c:pt>
                <c:pt idx="3032">
                  <c:v>30.330000000000002</c:v>
                </c:pt>
                <c:pt idx="3033">
                  <c:v>30.34</c:v>
                </c:pt>
                <c:pt idx="3034">
                  <c:v>30.35</c:v>
                </c:pt>
                <c:pt idx="3035">
                  <c:v>30.36</c:v>
                </c:pt>
                <c:pt idx="3036">
                  <c:v>30.37</c:v>
                </c:pt>
                <c:pt idx="3037">
                  <c:v>30.38</c:v>
                </c:pt>
                <c:pt idx="3038">
                  <c:v>30.39</c:v>
                </c:pt>
                <c:pt idx="3039">
                  <c:v>30.400000000000002</c:v>
                </c:pt>
                <c:pt idx="3040">
                  <c:v>30.41</c:v>
                </c:pt>
                <c:pt idx="3041">
                  <c:v>30.42</c:v>
                </c:pt>
                <c:pt idx="3042">
                  <c:v>30.43</c:v>
                </c:pt>
                <c:pt idx="3043">
                  <c:v>30.44</c:v>
                </c:pt>
                <c:pt idx="3044">
                  <c:v>30.45</c:v>
                </c:pt>
                <c:pt idx="3045">
                  <c:v>30.46</c:v>
                </c:pt>
                <c:pt idx="3046">
                  <c:v>30.47</c:v>
                </c:pt>
                <c:pt idx="3047">
                  <c:v>30.48</c:v>
                </c:pt>
                <c:pt idx="3048">
                  <c:v>30.490000000000002</c:v>
                </c:pt>
                <c:pt idx="3049">
                  <c:v>30.5</c:v>
                </c:pt>
                <c:pt idx="3050">
                  <c:v>30.51</c:v>
                </c:pt>
                <c:pt idx="3051">
                  <c:v>30.52</c:v>
                </c:pt>
                <c:pt idx="3052">
                  <c:v>30.53</c:v>
                </c:pt>
                <c:pt idx="3053">
                  <c:v>30.54</c:v>
                </c:pt>
                <c:pt idx="3054">
                  <c:v>30.55</c:v>
                </c:pt>
                <c:pt idx="3055">
                  <c:v>30.560000000000002</c:v>
                </c:pt>
                <c:pt idx="3056">
                  <c:v>30.57</c:v>
                </c:pt>
                <c:pt idx="3057">
                  <c:v>30.580000000000002</c:v>
                </c:pt>
                <c:pt idx="3058">
                  <c:v>30.59</c:v>
                </c:pt>
                <c:pt idx="3059">
                  <c:v>30.6</c:v>
                </c:pt>
                <c:pt idx="3060">
                  <c:v>30.61</c:v>
                </c:pt>
                <c:pt idx="3061">
                  <c:v>30.62</c:v>
                </c:pt>
                <c:pt idx="3062">
                  <c:v>30.63</c:v>
                </c:pt>
                <c:pt idx="3063">
                  <c:v>30.64</c:v>
                </c:pt>
                <c:pt idx="3064">
                  <c:v>30.650000000000002</c:v>
                </c:pt>
                <c:pt idx="3065">
                  <c:v>30.66</c:v>
                </c:pt>
                <c:pt idx="3066">
                  <c:v>30.67</c:v>
                </c:pt>
                <c:pt idx="3067">
                  <c:v>30.68</c:v>
                </c:pt>
                <c:pt idx="3068">
                  <c:v>30.69</c:v>
                </c:pt>
                <c:pt idx="3069">
                  <c:v>30.7</c:v>
                </c:pt>
                <c:pt idx="3070">
                  <c:v>30.71</c:v>
                </c:pt>
                <c:pt idx="3071">
                  <c:v>30.72</c:v>
                </c:pt>
                <c:pt idx="3072">
                  <c:v>30.73</c:v>
                </c:pt>
                <c:pt idx="3073">
                  <c:v>30.740000000000002</c:v>
                </c:pt>
                <c:pt idx="3074">
                  <c:v>30.75</c:v>
                </c:pt>
                <c:pt idx="3075">
                  <c:v>30.76</c:v>
                </c:pt>
                <c:pt idx="3076">
                  <c:v>30.77</c:v>
                </c:pt>
                <c:pt idx="3077">
                  <c:v>30.78</c:v>
                </c:pt>
                <c:pt idx="3078">
                  <c:v>30.79</c:v>
                </c:pt>
                <c:pt idx="3079">
                  <c:v>30.8</c:v>
                </c:pt>
                <c:pt idx="3080">
                  <c:v>30.810000000000002</c:v>
                </c:pt>
                <c:pt idx="3081">
                  <c:v>30.82</c:v>
                </c:pt>
                <c:pt idx="3082">
                  <c:v>30.830000000000002</c:v>
                </c:pt>
                <c:pt idx="3083">
                  <c:v>30.84</c:v>
                </c:pt>
                <c:pt idx="3084">
                  <c:v>30.85</c:v>
                </c:pt>
                <c:pt idx="3085">
                  <c:v>30.86</c:v>
                </c:pt>
                <c:pt idx="3086">
                  <c:v>30.87</c:v>
                </c:pt>
                <c:pt idx="3087">
                  <c:v>30.88</c:v>
                </c:pt>
                <c:pt idx="3088">
                  <c:v>30.89</c:v>
                </c:pt>
                <c:pt idx="3089">
                  <c:v>30.900000000000002</c:v>
                </c:pt>
                <c:pt idx="3090">
                  <c:v>30.91</c:v>
                </c:pt>
                <c:pt idx="3091">
                  <c:v>30.92</c:v>
                </c:pt>
                <c:pt idx="3092">
                  <c:v>30.93</c:v>
                </c:pt>
                <c:pt idx="3093">
                  <c:v>30.94</c:v>
                </c:pt>
                <c:pt idx="3094">
                  <c:v>30.95</c:v>
                </c:pt>
                <c:pt idx="3095">
                  <c:v>30.96</c:v>
                </c:pt>
                <c:pt idx="3096">
                  <c:v>30.970000000000002</c:v>
                </c:pt>
                <c:pt idx="3097">
                  <c:v>30.98</c:v>
                </c:pt>
                <c:pt idx="3098">
                  <c:v>30.990000000000002</c:v>
                </c:pt>
                <c:pt idx="3099">
                  <c:v>31</c:v>
                </c:pt>
                <c:pt idx="3100">
                  <c:v>31.01</c:v>
                </c:pt>
                <c:pt idx="3101">
                  <c:v>31.02</c:v>
                </c:pt>
                <c:pt idx="3102">
                  <c:v>31.03</c:v>
                </c:pt>
                <c:pt idx="3103">
                  <c:v>31.04</c:v>
                </c:pt>
                <c:pt idx="3104">
                  <c:v>31.05</c:v>
                </c:pt>
                <c:pt idx="3105">
                  <c:v>31.060000000000002</c:v>
                </c:pt>
                <c:pt idx="3106">
                  <c:v>31.07</c:v>
                </c:pt>
                <c:pt idx="3107">
                  <c:v>31.080000000000002</c:v>
                </c:pt>
                <c:pt idx="3108">
                  <c:v>31.09</c:v>
                </c:pt>
                <c:pt idx="3109">
                  <c:v>31.1</c:v>
                </c:pt>
                <c:pt idx="3110">
                  <c:v>31.11</c:v>
                </c:pt>
                <c:pt idx="3111">
                  <c:v>31.12</c:v>
                </c:pt>
                <c:pt idx="3112">
                  <c:v>31.13</c:v>
                </c:pt>
                <c:pt idx="3113">
                  <c:v>31.14</c:v>
                </c:pt>
                <c:pt idx="3114">
                  <c:v>31.150000000000002</c:v>
                </c:pt>
                <c:pt idx="3115">
                  <c:v>31.16</c:v>
                </c:pt>
                <c:pt idx="3116">
                  <c:v>31.17</c:v>
                </c:pt>
                <c:pt idx="3117">
                  <c:v>31.18</c:v>
                </c:pt>
                <c:pt idx="3118">
                  <c:v>31.19</c:v>
                </c:pt>
                <c:pt idx="3119">
                  <c:v>31.2</c:v>
                </c:pt>
                <c:pt idx="3120">
                  <c:v>31.21</c:v>
                </c:pt>
                <c:pt idx="3121">
                  <c:v>31.220000000000002</c:v>
                </c:pt>
                <c:pt idx="3122">
                  <c:v>31.23</c:v>
                </c:pt>
                <c:pt idx="3123">
                  <c:v>31.240000000000002</c:v>
                </c:pt>
                <c:pt idx="3124">
                  <c:v>31.25</c:v>
                </c:pt>
                <c:pt idx="3125">
                  <c:v>31.26</c:v>
                </c:pt>
                <c:pt idx="3126">
                  <c:v>31.27</c:v>
                </c:pt>
                <c:pt idx="3127">
                  <c:v>31.28</c:v>
                </c:pt>
                <c:pt idx="3128">
                  <c:v>31.29</c:v>
                </c:pt>
                <c:pt idx="3129">
                  <c:v>31.3</c:v>
                </c:pt>
                <c:pt idx="3130">
                  <c:v>31.310000000000002</c:v>
                </c:pt>
                <c:pt idx="3131">
                  <c:v>31.32</c:v>
                </c:pt>
                <c:pt idx="3132">
                  <c:v>31.330000000000002</c:v>
                </c:pt>
                <c:pt idx="3133">
                  <c:v>31.34</c:v>
                </c:pt>
                <c:pt idx="3134">
                  <c:v>31.35</c:v>
                </c:pt>
                <c:pt idx="3135">
                  <c:v>31.36</c:v>
                </c:pt>
                <c:pt idx="3136">
                  <c:v>31.37</c:v>
                </c:pt>
                <c:pt idx="3137">
                  <c:v>31.38</c:v>
                </c:pt>
                <c:pt idx="3138">
                  <c:v>31.39</c:v>
                </c:pt>
                <c:pt idx="3139">
                  <c:v>31.400000000000002</c:v>
                </c:pt>
                <c:pt idx="3140">
                  <c:v>31.41</c:v>
                </c:pt>
                <c:pt idx="3141">
                  <c:v>31.42</c:v>
                </c:pt>
                <c:pt idx="3142">
                  <c:v>31.43</c:v>
                </c:pt>
                <c:pt idx="3143">
                  <c:v>31.44</c:v>
                </c:pt>
                <c:pt idx="3144">
                  <c:v>31.45</c:v>
                </c:pt>
                <c:pt idx="3145">
                  <c:v>31.46</c:v>
                </c:pt>
                <c:pt idx="3146">
                  <c:v>31.470000000000002</c:v>
                </c:pt>
                <c:pt idx="3147">
                  <c:v>31.48</c:v>
                </c:pt>
                <c:pt idx="3148">
                  <c:v>31.490000000000002</c:v>
                </c:pt>
                <c:pt idx="3149">
                  <c:v>31.5</c:v>
                </c:pt>
                <c:pt idx="3150">
                  <c:v>31.51</c:v>
                </c:pt>
                <c:pt idx="3151">
                  <c:v>31.52</c:v>
                </c:pt>
                <c:pt idx="3152">
                  <c:v>31.53</c:v>
                </c:pt>
                <c:pt idx="3153">
                  <c:v>31.54</c:v>
                </c:pt>
                <c:pt idx="3154">
                  <c:v>31.55</c:v>
                </c:pt>
                <c:pt idx="3155">
                  <c:v>31.560000000000002</c:v>
                </c:pt>
                <c:pt idx="3156">
                  <c:v>31.57</c:v>
                </c:pt>
                <c:pt idx="3157">
                  <c:v>31.580000000000002</c:v>
                </c:pt>
                <c:pt idx="3158">
                  <c:v>31.59</c:v>
                </c:pt>
                <c:pt idx="3159">
                  <c:v>31.6</c:v>
                </c:pt>
                <c:pt idx="3160">
                  <c:v>31.61</c:v>
                </c:pt>
                <c:pt idx="3161">
                  <c:v>31.62</c:v>
                </c:pt>
                <c:pt idx="3162">
                  <c:v>31.63</c:v>
                </c:pt>
                <c:pt idx="3163">
                  <c:v>31.64</c:v>
                </c:pt>
                <c:pt idx="3164">
                  <c:v>31.650000000000002</c:v>
                </c:pt>
                <c:pt idx="3165">
                  <c:v>31.66</c:v>
                </c:pt>
                <c:pt idx="3166">
                  <c:v>31.67</c:v>
                </c:pt>
                <c:pt idx="3167">
                  <c:v>31.68</c:v>
                </c:pt>
                <c:pt idx="3168">
                  <c:v>31.69</c:v>
                </c:pt>
                <c:pt idx="3169">
                  <c:v>31.7</c:v>
                </c:pt>
                <c:pt idx="3170">
                  <c:v>31.71</c:v>
                </c:pt>
                <c:pt idx="3171">
                  <c:v>31.720000000000002</c:v>
                </c:pt>
                <c:pt idx="3172">
                  <c:v>31.73</c:v>
                </c:pt>
                <c:pt idx="3173">
                  <c:v>31.740000000000002</c:v>
                </c:pt>
                <c:pt idx="3174">
                  <c:v>31.75</c:v>
                </c:pt>
                <c:pt idx="3175">
                  <c:v>31.76</c:v>
                </c:pt>
                <c:pt idx="3176">
                  <c:v>31.77</c:v>
                </c:pt>
                <c:pt idx="3177">
                  <c:v>31.78</c:v>
                </c:pt>
                <c:pt idx="3178">
                  <c:v>31.79</c:v>
                </c:pt>
                <c:pt idx="3179">
                  <c:v>31.8</c:v>
                </c:pt>
                <c:pt idx="3180">
                  <c:v>31.810000000000002</c:v>
                </c:pt>
                <c:pt idx="3181">
                  <c:v>31.82</c:v>
                </c:pt>
                <c:pt idx="3182">
                  <c:v>31.830000000000002</c:v>
                </c:pt>
                <c:pt idx="3183">
                  <c:v>31.84</c:v>
                </c:pt>
                <c:pt idx="3184">
                  <c:v>31.85</c:v>
                </c:pt>
                <c:pt idx="3185">
                  <c:v>31.86</c:v>
                </c:pt>
                <c:pt idx="3186">
                  <c:v>31.87</c:v>
                </c:pt>
                <c:pt idx="3187">
                  <c:v>31.88</c:v>
                </c:pt>
                <c:pt idx="3188">
                  <c:v>31.89</c:v>
                </c:pt>
                <c:pt idx="3189">
                  <c:v>31.900000000000002</c:v>
                </c:pt>
                <c:pt idx="3190">
                  <c:v>31.91</c:v>
                </c:pt>
                <c:pt idx="3191">
                  <c:v>31.92</c:v>
                </c:pt>
                <c:pt idx="3192">
                  <c:v>31.93</c:v>
                </c:pt>
                <c:pt idx="3193">
                  <c:v>31.94</c:v>
                </c:pt>
                <c:pt idx="3194">
                  <c:v>31.95</c:v>
                </c:pt>
                <c:pt idx="3195">
                  <c:v>31.96</c:v>
                </c:pt>
                <c:pt idx="3196">
                  <c:v>31.970000000000002</c:v>
                </c:pt>
                <c:pt idx="3197">
                  <c:v>31.98</c:v>
                </c:pt>
                <c:pt idx="3198">
                  <c:v>31.990000000000002</c:v>
                </c:pt>
                <c:pt idx="3199">
                  <c:v>32</c:v>
                </c:pt>
                <c:pt idx="3200">
                  <c:v>32.01</c:v>
                </c:pt>
                <c:pt idx="3201">
                  <c:v>32.020000000000003</c:v>
                </c:pt>
                <c:pt idx="3202">
                  <c:v>32.03</c:v>
                </c:pt>
                <c:pt idx="3203">
                  <c:v>32.04</c:v>
                </c:pt>
                <c:pt idx="3204">
                  <c:v>32.049999999999997</c:v>
                </c:pt>
                <c:pt idx="3205">
                  <c:v>32.06</c:v>
                </c:pt>
                <c:pt idx="3206">
                  <c:v>32.07</c:v>
                </c:pt>
                <c:pt idx="3207">
                  <c:v>32.08</c:v>
                </c:pt>
                <c:pt idx="3208">
                  <c:v>32.090000000000003</c:v>
                </c:pt>
                <c:pt idx="3209">
                  <c:v>32.1</c:v>
                </c:pt>
                <c:pt idx="3210">
                  <c:v>32.11</c:v>
                </c:pt>
                <c:pt idx="3211">
                  <c:v>32.119999999999997</c:v>
                </c:pt>
                <c:pt idx="3212">
                  <c:v>32.130000000000003</c:v>
                </c:pt>
                <c:pt idx="3213">
                  <c:v>32.14</c:v>
                </c:pt>
                <c:pt idx="3214">
                  <c:v>32.15</c:v>
                </c:pt>
                <c:pt idx="3215">
                  <c:v>32.160000000000004</c:v>
                </c:pt>
                <c:pt idx="3216">
                  <c:v>32.17</c:v>
                </c:pt>
                <c:pt idx="3217">
                  <c:v>32.18</c:v>
                </c:pt>
                <c:pt idx="3218">
                  <c:v>32.19</c:v>
                </c:pt>
                <c:pt idx="3219">
                  <c:v>32.200000000000003</c:v>
                </c:pt>
                <c:pt idx="3220">
                  <c:v>32.21</c:v>
                </c:pt>
                <c:pt idx="3221">
                  <c:v>32.22</c:v>
                </c:pt>
                <c:pt idx="3222">
                  <c:v>32.230000000000004</c:v>
                </c:pt>
                <c:pt idx="3223">
                  <c:v>32.24</c:v>
                </c:pt>
                <c:pt idx="3224">
                  <c:v>32.25</c:v>
                </c:pt>
                <c:pt idx="3225">
                  <c:v>32.26</c:v>
                </c:pt>
                <c:pt idx="3226">
                  <c:v>32.270000000000003</c:v>
                </c:pt>
                <c:pt idx="3227">
                  <c:v>32.28</c:v>
                </c:pt>
                <c:pt idx="3228">
                  <c:v>32.29</c:v>
                </c:pt>
                <c:pt idx="3229">
                  <c:v>32.299999999999997</c:v>
                </c:pt>
                <c:pt idx="3230">
                  <c:v>32.31</c:v>
                </c:pt>
                <c:pt idx="3231">
                  <c:v>32.32</c:v>
                </c:pt>
                <c:pt idx="3232">
                  <c:v>32.33</c:v>
                </c:pt>
                <c:pt idx="3233">
                  <c:v>32.340000000000003</c:v>
                </c:pt>
                <c:pt idx="3234">
                  <c:v>32.35</c:v>
                </c:pt>
                <c:pt idx="3235">
                  <c:v>32.36</c:v>
                </c:pt>
                <c:pt idx="3236">
                  <c:v>32.369999999999997</c:v>
                </c:pt>
                <c:pt idx="3237">
                  <c:v>32.380000000000003</c:v>
                </c:pt>
                <c:pt idx="3238">
                  <c:v>32.39</c:v>
                </c:pt>
                <c:pt idx="3239">
                  <c:v>32.4</c:v>
                </c:pt>
                <c:pt idx="3240">
                  <c:v>32.410000000000004</c:v>
                </c:pt>
                <c:pt idx="3241">
                  <c:v>32.42</c:v>
                </c:pt>
                <c:pt idx="3242">
                  <c:v>32.43</c:v>
                </c:pt>
                <c:pt idx="3243">
                  <c:v>32.44</c:v>
                </c:pt>
                <c:pt idx="3244">
                  <c:v>32.450000000000003</c:v>
                </c:pt>
                <c:pt idx="3245">
                  <c:v>32.46</c:v>
                </c:pt>
                <c:pt idx="3246">
                  <c:v>32.47</c:v>
                </c:pt>
                <c:pt idx="3247">
                  <c:v>32.480000000000004</c:v>
                </c:pt>
                <c:pt idx="3248">
                  <c:v>32.49</c:v>
                </c:pt>
                <c:pt idx="3249">
                  <c:v>32.5</c:v>
                </c:pt>
                <c:pt idx="3250">
                  <c:v>32.51</c:v>
                </c:pt>
                <c:pt idx="3251">
                  <c:v>32.520000000000003</c:v>
                </c:pt>
                <c:pt idx="3252">
                  <c:v>32.53</c:v>
                </c:pt>
                <c:pt idx="3253">
                  <c:v>32.54</c:v>
                </c:pt>
                <c:pt idx="3254">
                  <c:v>32.549999999999997</c:v>
                </c:pt>
                <c:pt idx="3255">
                  <c:v>32.56</c:v>
                </c:pt>
                <c:pt idx="3256">
                  <c:v>32.57</c:v>
                </c:pt>
                <c:pt idx="3257">
                  <c:v>32.58</c:v>
                </c:pt>
                <c:pt idx="3258">
                  <c:v>32.590000000000003</c:v>
                </c:pt>
                <c:pt idx="3259">
                  <c:v>32.6</c:v>
                </c:pt>
                <c:pt idx="3260">
                  <c:v>32.61</c:v>
                </c:pt>
                <c:pt idx="3261">
                  <c:v>32.619999999999997</c:v>
                </c:pt>
                <c:pt idx="3262">
                  <c:v>32.630000000000003</c:v>
                </c:pt>
                <c:pt idx="3263">
                  <c:v>32.64</c:v>
                </c:pt>
                <c:pt idx="3264">
                  <c:v>32.65</c:v>
                </c:pt>
                <c:pt idx="3265">
                  <c:v>32.660000000000004</c:v>
                </c:pt>
                <c:pt idx="3266">
                  <c:v>32.67</c:v>
                </c:pt>
                <c:pt idx="3267">
                  <c:v>32.68</c:v>
                </c:pt>
                <c:pt idx="3268">
                  <c:v>32.69</c:v>
                </c:pt>
                <c:pt idx="3269">
                  <c:v>32.700000000000003</c:v>
                </c:pt>
                <c:pt idx="3270">
                  <c:v>32.71</c:v>
                </c:pt>
                <c:pt idx="3271">
                  <c:v>32.72</c:v>
                </c:pt>
                <c:pt idx="3272">
                  <c:v>32.730000000000004</c:v>
                </c:pt>
                <c:pt idx="3273">
                  <c:v>32.74</c:v>
                </c:pt>
                <c:pt idx="3274">
                  <c:v>32.75</c:v>
                </c:pt>
                <c:pt idx="3275">
                  <c:v>32.76</c:v>
                </c:pt>
                <c:pt idx="3276">
                  <c:v>32.770000000000003</c:v>
                </c:pt>
                <c:pt idx="3277">
                  <c:v>32.78</c:v>
                </c:pt>
                <c:pt idx="3278">
                  <c:v>32.79</c:v>
                </c:pt>
                <c:pt idx="3279">
                  <c:v>32.799999999999997</c:v>
                </c:pt>
                <c:pt idx="3280">
                  <c:v>32.81</c:v>
                </c:pt>
                <c:pt idx="3281">
                  <c:v>32.82</c:v>
                </c:pt>
                <c:pt idx="3282">
                  <c:v>32.83</c:v>
                </c:pt>
                <c:pt idx="3283">
                  <c:v>32.840000000000003</c:v>
                </c:pt>
                <c:pt idx="3284">
                  <c:v>32.85</c:v>
                </c:pt>
                <c:pt idx="3285">
                  <c:v>32.86</c:v>
                </c:pt>
                <c:pt idx="3286">
                  <c:v>32.869999999999997</c:v>
                </c:pt>
                <c:pt idx="3287">
                  <c:v>32.880000000000003</c:v>
                </c:pt>
                <c:pt idx="3288">
                  <c:v>32.89</c:v>
                </c:pt>
                <c:pt idx="3289">
                  <c:v>32.9</c:v>
                </c:pt>
                <c:pt idx="3290">
                  <c:v>32.910000000000004</c:v>
                </c:pt>
                <c:pt idx="3291">
                  <c:v>32.92</c:v>
                </c:pt>
                <c:pt idx="3292">
                  <c:v>32.93</c:v>
                </c:pt>
                <c:pt idx="3293">
                  <c:v>32.94</c:v>
                </c:pt>
                <c:pt idx="3294">
                  <c:v>32.950000000000003</c:v>
                </c:pt>
                <c:pt idx="3295">
                  <c:v>32.96</c:v>
                </c:pt>
                <c:pt idx="3296">
                  <c:v>32.97</c:v>
                </c:pt>
                <c:pt idx="3297">
                  <c:v>32.980000000000004</c:v>
                </c:pt>
                <c:pt idx="3298">
                  <c:v>32.99</c:v>
                </c:pt>
                <c:pt idx="3299">
                  <c:v>33</c:v>
                </c:pt>
                <c:pt idx="3300">
                  <c:v>33.01</c:v>
                </c:pt>
                <c:pt idx="3301">
                  <c:v>33.020000000000003</c:v>
                </c:pt>
                <c:pt idx="3302">
                  <c:v>33.03</c:v>
                </c:pt>
                <c:pt idx="3303">
                  <c:v>33.04</c:v>
                </c:pt>
                <c:pt idx="3304">
                  <c:v>33.049999999999997</c:v>
                </c:pt>
                <c:pt idx="3305">
                  <c:v>33.06</c:v>
                </c:pt>
                <c:pt idx="3306">
                  <c:v>33.07</c:v>
                </c:pt>
                <c:pt idx="3307">
                  <c:v>33.08</c:v>
                </c:pt>
                <c:pt idx="3308">
                  <c:v>33.090000000000003</c:v>
                </c:pt>
                <c:pt idx="3309">
                  <c:v>33.1</c:v>
                </c:pt>
                <c:pt idx="3310">
                  <c:v>33.11</c:v>
                </c:pt>
                <c:pt idx="3311">
                  <c:v>33.119999999999997</c:v>
                </c:pt>
                <c:pt idx="3312">
                  <c:v>33.130000000000003</c:v>
                </c:pt>
                <c:pt idx="3313">
                  <c:v>33.14</c:v>
                </c:pt>
                <c:pt idx="3314">
                  <c:v>33.15</c:v>
                </c:pt>
                <c:pt idx="3315">
                  <c:v>33.160000000000004</c:v>
                </c:pt>
                <c:pt idx="3316">
                  <c:v>33.17</c:v>
                </c:pt>
                <c:pt idx="3317">
                  <c:v>33.18</c:v>
                </c:pt>
                <c:pt idx="3318">
                  <c:v>33.19</c:v>
                </c:pt>
                <c:pt idx="3319">
                  <c:v>33.200000000000003</c:v>
                </c:pt>
                <c:pt idx="3320">
                  <c:v>33.21</c:v>
                </c:pt>
                <c:pt idx="3321">
                  <c:v>33.22</c:v>
                </c:pt>
                <c:pt idx="3322">
                  <c:v>33.230000000000004</c:v>
                </c:pt>
                <c:pt idx="3323">
                  <c:v>33.24</c:v>
                </c:pt>
                <c:pt idx="3324">
                  <c:v>33.25</c:v>
                </c:pt>
                <c:pt idx="3325">
                  <c:v>33.26</c:v>
                </c:pt>
                <c:pt idx="3326">
                  <c:v>33.270000000000003</c:v>
                </c:pt>
                <c:pt idx="3327">
                  <c:v>33.28</c:v>
                </c:pt>
                <c:pt idx="3328">
                  <c:v>33.29</c:v>
                </c:pt>
                <c:pt idx="3329">
                  <c:v>33.299999999999997</c:v>
                </c:pt>
                <c:pt idx="3330">
                  <c:v>33.31</c:v>
                </c:pt>
                <c:pt idx="3331">
                  <c:v>33.32</c:v>
                </c:pt>
                <c:pt idx="3332">
                  <c:v>33.33</c:v>
                </c:pt>
                <c:pt idx="3333">
                  <c:v>33.340000000000003</c:v>
                </c:pt>
                <c:pt idx="3334">
                  <c:v>33.35</c:v>
                </c:pt>
                <c:pt idx="3335">
                  <c:v>33.36</c:v>
                </c:pt>
                <c:pt idx="3336">
                  <c:v>33.369999999999997</c:v>
                </c:pt>
                <c:pt idx="3337">
                  <c:v>33.380000000000003</c:v>
                </c:pt>
                <c:pt idx="3338">
                  <c:v>33.39</c:v>
                </c:pt>
                <c:pt idx="3339">
                  <c:v>33.4</c:v>
                </c:pt>
                <c:pt idx="3340">
                  <c:v>33.410000000000004</c:v>
                </c:pt>
                <c:pt idx="3341">
                  <c:v>33.42</c:v>
                </c:pt>
                <c:pt idx="3342">
                  <c:v>33.43</c:v>
                </c:pt>
                <c:pt idx="3343">
                  <c:v>33.44</c:v>
                </c:pt>
                <c:pt idx="3344">
                  <c:v>33.450000000000003</c:v>
                </c:pt>
                <c:pt idx="3345">
                  <c:v>33.46</c:v>
                </c:pt>
                <c:pt idx="3346">
                  <c:v>33.47</c:v>
                </c:pt>
                <c:pt idx="3347">
                  <c:v>33.480000000000004</c:v>
                </c:pt>
                <c:pt idx="3348">
                  <c:v>33.49</c:v>
                </c:pt>
                <c:pt idx="3349">
                  <c:v>33.5</c:v>
                </c:pt>
                <c:pt idx="3350">
                  <c:v>33.51</c:v>
                </c:pt>
                <c:pt idx="3351">
                  <c:v>33.520000000000003</c:v>
                </c:pt>
                <c:pt idx="3352">
                  <c:v>33.53</c:v>
                </c:pt>
                <c:pt idx="3353">
                  <c:v>33.54</c:v>
                </c:pt>
                <c:pt idx="3354">
                  <c:v>33.549999999999997</c:v>
                </c:pt>
                <c:pt idx="3355">
                  <c:v>33.56</c:v>
                </c:pt>
                <c:pt idx="3356">
                  <c:v>33.57</c:v>
                </c:pt>
                <c:pt idx="3357">
                  <c:v>33.58</c:v>
                </c:pt>
                <c:pt idx="3358">
                  <c:v>33.590000000000003</c:v>
                </c:pt>
                <c:pt idx="3359">
                  <c:v>33.6</c:v>
                </c:pt>
                <c:pt idx="3360">
                  <c:v>33.61</c:v>
                </c:pt>
                <c:pt idx="3361">
                  <c:v>33.619999999999997</c:v>
                </c:pt>
                <c:pt idx="3362">
                  <c:v>33.630000000000003</c:v>
                </c:pt>
                <c:pt idx="3363">
                  <c:v>33.64</c:v>
                </c:pt>
                <c:pt idx="3364">
                  <c:v>33.65</c:v>
                </c:pt>
                <c:pt idx="3365">
                  <c:v>33.660000000000004</c:v>
                </c:pt>
                <c:pt idx="3366">
                  <c:v>33.67</c:v>
                </c:pt>
                <c:pt idx="3367">
                  <c:v>33.68</c:v>
                </c:pt>
                <c:pt idx="3368">
                  <c:v>33.69</c:v>
                </c:pt>
                <c:pt idx="3369">
                  <c:v>33.700000000000003</c:v>
                </c:pt>
                <c:pt idx="3370">
                  <c:v>33.71</c:v>
                </c:pt>
                <c:pt idx="3371">
                  <c:v>33.72</c:v>
                </c:pt>
                <c:pt idx="3372">
                  <c:v>33.730000000000004</c:v>
                </c:pt>
                <c:pt idx="3373">
                  <c:v>33.74</c:v>
                </c:pt>
                <c:pt idx="3374">
                  <c:v>33.75</c:v>
                </c:pt>
                <c:pt idx="3375">
                  <c:v>33.76</c:v>
                </c:pt>
                <c:pt idx="3376">
                  <c:v>33.770000000000003</c:v>
                </c:pt>
                <c:pt idx="3377">
                  <c:v>33.78</c:v>
                </c:pt>
                <c:pt idx="3378">
                  <c:v>33.79</c:v>
                </c:pt>
                <c:pt idx="3379">
                  <c:v>33.799999999999997</c:v>
                </c:pt>
                <c:pt idx="3380">
                  <c:v>33.81</c:v>
                </c:pt>
                <c:pt idx="3381">
                  <c:v>33.82</c:v>
                </c:pt>
                <c:pt idx="3382">
                  <c:v>33.83</c:v>
                </c:pt>
                <c:pt idx="3383">
                  <c:v>33.840000000000003</c:v>
                </c:pt>
                <c:pt idx="3384">
                  <c:v>33.85</c:v>
                </c:pt>
                <c:pt idx="3385">
                  <c:v>33.86</c:v>
                </c:pt>
                <c:pt idx="3386">
                  <c:v>33.869999999999997</c:v>
                </c:pt>
                <c:pt idx="3387">
                  <c:v>33.880000000000003</c:v>
                </c:pt>
                <c:pt idx="3388">
                  <c:v>33.89</c:v>
                </c:pt>
                <c:pt idx="3389">
                  <c:v>33.9</c:v>
                </c:pt>
                <c:pt idx="3390">
                  <c:v>33.910000000000004</c:v>
                </c:pt>
                <c:pt idx="3391">
                  <c:v>33.92</c:v>
                </c:pt>
                <c:pt idx="3392">
                  <c:v>33.93</c:v>
                </c:pt>
                <c:pt idx="3393">
                  <c:v>33.94</c:v>
                </c:pt>
                <c:pt idx="3394">
                  <c:v>33.950000000000003</c:v>
                </c:pt>
                <c:pt idx="3395">
                  <c:v>33.96</c:v>
                </c:pt>
                <c:pt idx="3396">
                  <c:v>33.97</c:v>
                </c:pt>
                <c:pt idx="3397">
                  <c:v>33.980000000000004</c:v>
                </c:pt>
                <c:pt idx="3398">
                  <c:v>33.99</c:v>
                </c:pt>
                <c:pt idx="3399">
                  <c:v>34</c:v>
                </c:pt>
                <c:pt idx="3400">
                  <c:v>34.01</c:v>
                </c:pt>
                <c:pt idx="3401">
                  <c:v>34.020000000000003</c:v>
                </c:pt>
                <c:pt idx="3402">
                  <c:v>34.03</c:v>
                </c:pt>
                <c:pt idx="3403">
                  <c:v>34.04</c:v>
                </c:pt>
                <c:pt idx="3404">
                  <c:v>34.049999999999997</c:v>
                </c:pt>
                <c:pt idx="3405">
                  <c:v>34.06</c:v>
                </c:pt>
                <c:pt idx="3406">
                  <c:v>34.07</c:v>
                </c:pt>
                <c:pt idx="3407">
                  <c:v>34.08</c:v>
                </c:pt>
                <c:pt idx="3408">
                  <c:v>34.090000000000003</c:v>
                </c:pt>
                <c:pt idx="3409">
                  <c:v>34.1</c:v>
                </c:pt>
                <c:pt idx="3410">
                  <c:v>34.11</c:v>
                </c:pt>
                <c:pt idx="3411">
                  <c:v>34.119999999999997</c:v>
                </c:pt>
                <c:pt idx="3412">
                  <c:v>34.130000000000003</c:v>
                </c:pt>
                <c:pt idx="3413">
                  <c:v>34.14</c:v>
                </c:pt>
                <c:pt idx="3414">
                  <c:v>34.15</c:v>
                </c:pt>
                <c:pt idx="3415">
                  <c:v>34.160000000000004</c:v>
                </c:pt>
                <c:pt idx="3416">
                  <c:v>34.17</c:v>
                </c:pt>
                <c:pt idx="3417">
                  <c:v>34.18</c:v>
                </c:pt>
                <c:pt idx="3418">
                  <c:v>34.19</c:v>
                </c:pt>
                <c:pt idx="3419">
                  <c:v>34.200000000000003</c:v>
                </c:pt>
                <c:pt idx="3420">
                  <c:v>34.21</c:v>
                </c:pt>
                <c:pt idx="3421">
                  <c:v>34.22</c:v>
                </c:pt>
                <c:pt idx="3422">
                  <c:v>34.230000000000004</c:v>
                </c:pt>
                <c:pt idx="3423">
                  <c:v>34.24</c:v>
                </c:pt>
                <c:pt idx="3424">
                  <c:v>34.25</c:v>
                </c:pt>
                <c:pt idx="3425">
                  <c:v>34.26</c:v>
                </c:pt>
                <c:pt idx="3426">
                  <c:v>34.270000000000003</c:v>
                </c:pt>
                <c:pt idx="3427">
                  <c:v>34.28</c:v>
                </c:pt>
                <c:pt idx="3428">
                  <c:v>34.29</c:v>
                </c:pt>
                <c:pt idx="3429">
                  <c:v>34.300000000000004</c:v>
                </c:pt>
                <c:pt idx="3430">
                  <c:v>34.31</c:v>
                </c:pt>
                <c:pt idx="3431">
                  <c:v>34.32</c:v>
                </c:pt>
                <c:pt idx="3432">
                  <c:v>34.33</c:v>
                </c:pt>
                <c:pt idx="3433">
                  <c:v>34.340000000000003</c:v>
                </c:pt>
                <c:pt idx="3434">
                  <c:v>34.35</c:v>
                </c:pt>
                <c:pt idx="3435">
                  <c:v>34.36</c:v>
                </c:pt>
                <c:pt idx="3436">
                  <c:v>34.369999999999997</c:v>
                </c:pt>
                <c:pt idx="3437">
                  <c:v>34.380000000000003</c:v>
                </c:pt>
                <c:pt idx="3438">
                  <c:v>34.39</c:v>
                </c:pt>
                <c:pt idx="3439">
                  <c:v>34.4</c:v>
                </c:pt>
                <c:pt idx="3440">
                  <c:v>34.410000000000004</c:v>
                </c:pt>
                <c:pt idx="3441">
                  <c:v>34.42</c:v>
                </c:pt>
                <c:pt idx="3442">
                  <c:v>34.43</c:v>
                </c:pt>
                <c:pt idx="3443">
                  <c:v>34.44</c:v>
                </c:pt>
                <c:pt idx="3444">
                  <c:v>34.450000000000003</c:v>
                </c:pt>
                <c:pt idx="3445">
                  <c:v>34.46</c:v>
                </c:pt>
                <c:pt idx="3446">
                  <c:v>34.47</c:v>
                </c:pt>
                <c:pt idx="3447">
                  <c:v>34.480000000000004</c:v>
                </c:pt>
                <c:pt idx="3448">
                  <c:v>34.49</c:v>
                </c:pt>
                <c:pt idx="3449">
                  <c:v>34.5</c:v>
                </c:pt>
                <c:pt idx="3450">
                  <c:v>34.51</c:v>
                </c:pt>
                <c:pt idx="3451">
                  <c:v>34.520000000000003</c:v>
                </c:pt>
                <c:pt idx="3452">
                  <c:v>34.53</c:v>
                </c:pt>
                <c:pt idx="3453">
                  <c:v>34.54</c:v>
                </c:pt>
                <c:pt idx="3454">
                  <c:v>34.550000000000004</c:v>
                </c:pt>
                <c:pt idx="3455">
                  <c:v>34.56</c:v>
                </c:pt>
                <c:pt idx="3456">
                  <c:v>34.57</c:v>
                </c:pt>
                <c:pt idx="3457">
                  <c:v>34.58</c:v>
                </c:pt>
                <c:pt idx="3458">
                  <c:v>34.590000000000003</c:v>
                </c:pt>
                <c:pt idx="3459">
                  <c:v>34.6</c:v>
                </c:pt>
                <c:pt idx="3460">
                  <c:v>34.61</c:v>
                </c:pt>
                <c:pt idx="3461">
                  <c:v>34.619999999999997</c:v>
                </c:pt>
                <c:pt idx="3462">
                  <c:v>34.630000000000003</c:v>
                </c:pt>
                <c:pt idx="3463">
                  <c:v>34.64</c:v>
                </c:pt>
                <c:pt idx="3464">
                  <c:v>34.65</c:v>
                </c:pt>
                <c:pt idx="3465">
                  <c:v>34.660000000000004</c:v>
                </c:pt>
                <c:pt idx="3466">
                  <c:v>34.67</c:v>
                </c:pt>
                <c:pt idx="3467">
                  <c:v>34.68</c:v>
                </c:pt>
                <c:pt idx="3468">
                  <c:v>34.69</c:v>
                </c:pt>
                <c:pt idx="3469">
                  <c:v>34.700000000000003</c:v>
                </c:pt>
                <c:pt idx="3470">
                  <c:v>34.71</c:v>
                </c:pt>
                <c:pt idx="3471">
                  <c:v>34.72</c:v>
                </c:pt>
                <c:pt idx="3472">
                  <c:v>34.730000000000004</c:v>
                </c:pt>
                <c:pt idx="3473">
                  <c:v>34.74</c:v>
                </c:pt>
                <c:pt idx="3474">
                  <c:v>34.75</c:v>
                </c:pt>
                <c:pt idx="3475">
                  <c:v>34.76</c:v>
                </c:pt>
                <c:pt idx="3476">
                  <c:v>34.770000000000003</c:v>
                </c:pt>
                <c:pt idx="3477">
                  <c:v>34.78</c:v>
                </c:pt>
                <c:pt idx="3478">
                  <c:v>34.79</c:v>
                </c:pt>
                <c:pt idx="3479">
                  <c:v>34.800000000000004</c:v>
                </c:pt>
                <c:pt idx="3480">
                  <c:v>34.81</c:v>
                </c:pt>
                <c:pt idx="3481">
                  <c:v>34.82</c:v>
                </c:pt>
                <c:pt idx="3482">
                  <c:v>34.83</c:v>
                </c:pt>
                <c:pt idx="3483">
                  <c:v>34.840000000000003</c:v>
                </c:pt>
                <c:pt idx="3484">
                  <c:v>34.85</c:v>
                </c:pt>
                <c:pt idx="3485">
                  <c:v>34.86</c:v>
                </c:pt>
                <c:pt idx="3486">
                  <c:v>34.869999999999997</c:v>
                </c:pt>
                <c:pt idx="3487">
                  <c:v>34.880000000000003</c:v>
                </c:pt>
                <c:pt idx="3488">
                  <c:v>34.89</c:v>
                </c:pt>
                <c:pt idx="3489">
                  <c:v>34.9</c:v>
                </c:pt>
                <c:pt idx="3490">
                  <c:v>34.910000000000004</c:v>
                </c:pt>
                <c:pt idx="3491">
                  <c:v>34.92</c:v>
                </c:pt>
                <c:pt idx="3492">
                  <c:v>34.93</c:v>
                </c:pt>
                <c:pt idx="3493">
                  <c:v>34.94</c:v>
                </c:pt>
                <c:pt idx="3494">
                  <c:v>34.950000000000003</c:v>
                </c:pt>
                <c:pt idx="3495">
                  <c:v>34.96</c:v>
                </c:pt>
                <c:pt idx="3496">
                  <c:v>34.97</c:v>
                </c:pt>
                <c:pt idx="3497">
                  <c:v>34.980000000000004</c:v>
                </c:pt>
                <c:pt idx="3498">
                  <c:v>34.99</c:v>
                </c:pt>
                <c:pt idx="3499">
                  <c:v>35</c:v>
                </c:pt>
                <c:pt idx="3500">
                  <c:v>35.01</c:v>
                </c:pt>
                <c:pt idx="3501">
                  <c:v>35.020000000000003</c:v>
                </c:pt>
                <c:pt idx="3502">
                  <c:v>35.03</c:v>
                </c:pt>
                <c:pt idx="3503">
                  <c:v>35.04</c:v>
                </c:pt>
                <c:pt idx="3504">
                  <c:v>35.050000000000004</c:v>
                </c:pt>
                <c:pt idx="3505">
                  <c:v>35.06</c:v>
                </c:pt>
                <c:pt idx="3506">
                  <c:v>35.07</c:v>
                </c:pt>
                <c:pt idx="3507">
                  <c:v>35.08</c:v>
                </c:pt>
                <c:pt idx="3508">
                  <c:v>35.090000000000003</c:v>
                </c:pt>
                <c:pt idx="3509">
                  <c:v>35.1</c:v>
                </c:pt>
                <c:pt idx="3510">
                  <c:v>35.11</c:v>
                </c:pt>
                <c:pt idx="3511">
                  <c:v>35.119999999999997</c:v>
                </c:pt>
                <c:pt idx="3512">
                  <c:v>35.130000000000003</c:v>
                </c:pt>
                <c:pt idx="3513">
                  <c:v>35.14</c:v>
                </c:pt>
                <c:pt idx="3514">
                  <c:v>35.15</c:v>
                </c:pt>
                <c:pt idx="3515">
                  <c:v>35.160000000000004</c:v>
                </c:pt>
                <c:pt idx="3516">
                  <c:v>35.17</c:v>
                </c:pt>
                <c:pt idx="3517">
                  <c:v>35.18</c:v>
                </c:pt>
                <c:pt idx="3518">
                  <c:v>35.19</c:v>
                </c:pt>
                <c:pt idx="3519">
                  <c:v>35.200000000000003</c:v>
                </c:pt>
                <c:pt idx="3520">
                  <c:v>35.21</c:v>
                </c:pt>
                <c:pt idx="3521">
                  <c:v>35.22</c:v>
                </c:pt>
                <c:pt idx="3522">
                  <c:v>35.230000000000004</c:v>
                </c:pt>
                <c:pt idx="3523">
                  <c:v>35.24</c:v>
                </c:pt>
                <c:pt idx="3524">
                  <c:v>35.25</c:v>
                </c:pt>
                <c:pt idx="3525">
                  <c:v>35.26</c:v>
                </c:pt>
                <c:pt idx="3526">
                  <c:v>35.270000000000003</c:v>
                </c:pt>
                <c:pt idx="3527">
                  <c:v>35.28</c:v>
                </c:pt>
                <c:pt idx="3528">
                  <c:v>35.29</c:v>
                </c:pt>
                <c:pt idx="3529">
                  <c:v>35.300000000000004</c:v>
                </c:pt>
                <c:pt idx="3530">
                  <c:v>35.31</c:v>
                </c:pt>
                <c:pt idx="3531">
                  <c:v>35.32</c:v>
                </c:pt>
                <c:pt idx="3532">
                  <c:v>35.33</c:v>
                </c:pt>
                <c:pt idx="3533">
                  <c:v>35.340000000000003</c:v>
                </c:pt>
                <c:pt idx="3534">
                  <c:v>35.35</c:v>
                </c:pt>
                <c:pt idx="3535">
                  <c:v>35.36</c:v>
                </c:pt>
                <c:pt idx="3536">
                  <c:v>35.369999999999997</c:v>
                </c:pt>
                <c:pt idx="3537">
                  <c:v>35.380000000000003</c:v>
                </c:pt>
                <c:pt idx="3538">
                  <c:v>35.39</c:v>
                </c:pt>
                <c:pt idx="3539">
                  <c:v>35.4</c:v>
                </c:pt>
                <c:pt idx="3540">
                  <c:v>35.410000000000004</c:v>
                </c:pt>
                <c:pt idx="3541">
                  <c:v>35.42</c:v>
                </c:pt>
                <c:pt idx="3542">
                  <c:v>35.43</c:v>
                </c:pt>
                <c:pt idx="3543">
                  <c:v>35.44</c:v>
                </c:pt>
                <c:pt idx="3544">
                  <c:v>35.450000000000003</c:v>
                </c:pt>
                <c:pt idx="3545">
                  <c:v>35.46</c:v>
                </c:pt>
                <c:pt idx="3546">
                  <c:v>35.47</c:v>
                </c:pt>
                <c:pt idx="3547">
                  <c:v>35.480000000000004</c:v>
                </c:pt>
                <c:pt idx="3548">
                  <c:v>35.49</c:v>
                </c:pt>
                <c:pt idx="3549">
                  <c:v>35.5</c:v>
                </c:pt>
                <c:pt idx="3550">
                  <c:v>35.51</c:v>
                </c:pt>
                <c:pt idx="3551">
                  <c:v>35.520000000000003</c:v>
                </c:pt>
                <c:pt idx="3552">
                  <c:v>35.53</c:v>
                </c:pt>
                <c:pt idx="3553">
                  <c:v>35.54</c:v>
                </c:pt>
                <c:pt idx="3554">
                  <c:v>35.550000000000004</c:v>
                </c:pt>
                <c:pt idx="3555">
                  <c:v>35.56</c:v>
                </c:pt>
                <c:pt idx="3556">
                  <c:v>35.57</c:v>
                </c:pt>
                <c:pt idx="3557">
                  <c:v>35.58</c:v>
                </c:pt>
                <c:pt idx="3558">
                  <c:v>35.590000000000003</c:v>
                </c:pt>
                <c:pt idx="3559">
                  <c:v>35.6</c:v>
                </c:pt>
                <c:pt idx="3560">
                  <c:v>35.61</c:v>
                </c:pt>
                <c:pt idx="3561">
                  <c:v>35.619999999999997</c:v>
                </c:pt>
                <c:pt idx="3562">
                  <c:v>35.630000000000003</c:v>
                </c:pt>
                <c:pt idx="3563">
                  <c:v>35.64</c:v>
                </c:pt>
                <c:pt idx="3564">
                  <c:v>35.65</c:v>
                </c:pt>
                <c:pt idx="3565">
                  <c:v>35.660000000000004</c:v>
                </c:pt>
                <c:pt idx="3566">
                  <c:v>35.67</c:v>
                </c:pt>
                <c:pt idx="3567">
                  <c:v>35.68</c:v>
                </c:pt>
                <c:pt idx="3568">
                  <c:v>35.69</c:v>
                </c:pt>
                <c:pt idx="3569">
                  <c:v>35.700000000000003</c:v>
                </c:pt>
                <c:pt idx="3570">
                  <c:v>35.71</c:v>
                </c:pt>
                <c:pt idx="3571">
                  <c:v>35.72</c:v>
                </c:pt>
                <c:pt idx="3572">
                  <c:v>35.730000000000004</c:v>
                </c:pt>
                <c:pt idx="3573">
                  <c:v>35.74</c:v>
                </c:pt>
                <c:pt idx="3574">
                  <c:v>35.75</c:v>
                </c:pt>
                <c:pt idx="3575">
                  <c:v>35.76</c:v>
                </c:pt>
                <c:pt idx="3576">
                  <c:v>35.770000000000003</c:v>
                </c:pt>
                <c:pt idx="3577">
                  <c:v>35.78</c:v>
                </c:pt>
                <c:pt idx="3578">
                  <c:v>35.79</c:v>
                </c:pt>
                <c:pt idx="3579">
                  <c:v>35.800000000000004</c:v>
                </c:pt>
                <c:pt idx="3580">
                  <c:v>35.81</c:v>
                </c:pt>
                <c:pt idx="3581">
                  <c:v>35.82</c:v>
                </c:pt>
                <c:pt idx="3582">
                  <c:v>35.83</c:v>
                </c:pt>
                <c:pt idx="3583">
                  <c:v>35.840000000000003</c:v>
                </c:pt>
                <c:pt idx="3584">
                  <c:v>35.85</c:v>
                </c:pt>
                <c:pt idx="3585">
                  <c:v>35.86</c:v>
                </c:pt>
                <c:pt idx="3586">
                  <c:v>35.869999999999997</c:v>
                </c:pt>
                <c:pt idx="3587">
                  <c:v>35.880000000000003</c:v>
                </c:pt>
                <c:pt idx="3588">
                  <c:v>35.89</c:v>
                </c:pt>
                <c:pt idx="3589">
                  <c:v>35.9</c:v>
                </c:pt>
                <c:pt idx="3590">
                  <c:v>35.910000000000004</c:v>
                </c:pt>
                <c:pt idx="3591">
                  <c:v>35.92</c:v>
                </c:pt>
                <c:pt idx="3592">
                  <c:v>35.93</c:v>
                </c:pt>
                <c:pt idx="3593">
                  <c:v>35.94</c:v>
                </c:pt>
                <c:pt idx="3594">
                  <c:v>35.950000000000003</c:v>
                </c:pt>
                <c:pt idx="3595">
                  <c:v>35.96</c:v>
                </c:pt>
                <c:pt idx="3596">
                  <c:v>35.97</c:v>
                </c:pt>
                <c:pt idx="3597">
                  <c:v>35.980000000000004</c:v>
                </c:pt>
                <c:pt idx="3598">
                  <c:v>35.99</c:v>
                </c:pt>
                <c:pt idx="3599">
                  <c:v>36</c:v>
                </c:pt>
                <c:pt idx="3600">
                  <c:v>36.01</c:v>
                </c:pt>
                <c:pt idx="3601">
                  <c:v>36.020000000000003</c:v>
                </c:pt>
                <c:pt idx="3602">
                  <c:v>36.03</c:v>
                </c:pt>
                <c:pt idx="3603">
                  <c:v>36.04</c:v>
                </c:pt>
                <c:pt idx="3604">
                  <c:v>36.050000000000004</c:v>
                </c:pt>
                <c:pt idx="3605">
                  <c:v>36.06</c:v>
                </c:pt>
                <c:pt idx="3606">
                  <c:v>36.07</c:v>
                </c:pt>
                <c:pt idx="3607">
                  <c:v>36.08</c:v>
                </c:pt>
                <c:pt idx="3608">
                  <c:v>36.090000000000003</c:v>
                </c:pt>
                <c:pt idx="3609">
                  <c:v>36.1</c:v>
                </c:pt>
                <c:pt idx="3610">
                  <c:v>36.11</c:v>
                </c:pt>
                <c:pt idx="3611">
                  <c:v>36.119999999999997</c:v>
                </c:pt>
                <c:pt idx="3612">
                  <c:v>36.130000000000003</c:v>
                </c:pt>
                <c:pt idx="3613">
                  <c:v>36.14</c:v>
                </c:pt>
                <c:pt idx="3614">
                  <c:v>36.15</c:v>
                </c:pt>
                <c:pt idx="3615">
                  <c:v>36.160000000000004</c:v>
                </c:pt>
                <c:pt idx="3616">
                  <c:v>36.17</c:v>
                </c:pt>
                <c:pt idx="3617">
                  <c:v>36.18</c:v>
                </c:pt>
                <c:pt idx="3618">
                  <c:v>36.19</c:v>
                </c:pt>
                <c:pt idx="3619">
                  <c:v>36.200000000000003</c:v>
                </c:pt>
                <c:pt idx="3620">
                  <c:v>36.21</c:v>
                </c:pt>
                <c:pt idx="3621">
                  <c:v>36.22</c:v>
                </c:pt>
                <c:pt idx="3622">
                  <c:v>36.230000000000004</c:v>
                </c:pt>
                <c:pt idx="3623">
                  <c:v>36.24</c:v>
                </c:pt>
                <c:pt idx="3624">
                  <c:v>36.25</c:v>
                </c:pt>
                <c:pt idx="3625">
                  <c:v>36.26</c:v>
                </c:pt>
                <c:pt idx="3626">
                  <c:v>36.270000000000003</c:v>
                </c:pt>
                <c:pt idx="3627">
                  <c:v>36.28</c:v>
                </c:pt>
                <c:pt idx="3628">
                  <c:v>36.29</c:v>
                </c:pt>
                <c:pt idx="3629">
                  <c:v>36.300000000000004</c:v>
                </c:pt>
                <c:pt idx="3630">
                  <c:v>36.31</c:v>
                </c:pt>
                <c:pt idx="3631">
                  <c:v>36.32</c:v>
                </c:pt>
                <c:pt idx="3632">
                  <c:v>36.33</c:v>
                </c:pt>
                <c:pt idx="3633">
                  <c:v>36.340000000000003</c:v>
                </c:pt>
                <c:pt idx="3634">
                  <c:v>36.35</c:v>
                </c:pt>
                <c:pt idx="3635">
                  <c:v>36.36</c:v>
                </c:pt>
                <c:pt idx="3636">
                  <c:v>36.369999999999997</c:v>
                </c:pt>
                <c:pt idx="3637">
                  <c:v>36.380000000000003</c:v>
                </c:pt>
                <c:pt idx="3638">
                  <c:v>36.39</c:v>
                </c:pt>
                <c:pt idx="3639">
                  <c:v>36.4</c:v>
                </c:pt>
                <c:pt idx="3640">
                  <c:v>36.410000000000004</c:v>
                </c:pt>
                <c:pt idx="3641">
                  <c:v>36.42</c:v>
                </c:pt>
                <c:pt idx="3642">
                  <c:v>36.43</c:v>
                </c:pt>
                <c:pt idx="3643">
                  <c:v>36.44</c:v>
                </c:pt>
                <c:pt idx="3644">
                  <c:v>36.450000000000003</c:v>
                </c:pt>
                <c:pt idx="3645">
                  <c:v>36.46</c:v>
                </c:pt>
                <c:pt idx="3646">
                  <c:v>36.47</c:v>
                </c:pt>
                <c:pt idx="3647">
                  <c:v>36.480000000000004</c:v>
                </c:pt>
                <c:pt idx="3648">
                  <c:v>36.49</c:v>
                </c:pt>
                <c:pt idx="3649">
                  <c:v>36.5</c:v>
                </c:pt>
                <c:pt idx="3650">
                  <c:v>36.51</c:v>
                </c:pt>
                <c:pt idx="3651">
                  <c:v>36.520000000000003</c:v>
                </c:pt>
                <c:pt idx="3652">
                  <c:v>36.53</c:v>
                </c:pt>
                <c:pt idx="3653">
                  <c:v>36.54</c:v>
                </c:pt>
                <c:pt idx="3654">
                  <c:v>36.550000000000004</c:v>
                </c:pt>
                <c:pt idx="3655">
                  <c:v>36.56</c:v>
                </c:pt>
                <c:pt idx="3656">
                  <c:v>36.57</c:v>
                </c:pt>
                <c:pt idx="3657">
                  <c:v>36.58</c:v>
                </c:pt>
                <c:pt idx="3658">
                  <c:v>36.590000000000003</c:v>
                </c:pt>
                <c:pt idx="3659">
                  <c:v>36.6</c:v>
                </c:pt>
                <c:pt idx="3660">
                  <c:v>36.61</c:v>
                </c:pt>
                <c:pt idx="3661">
                  <c:v>36.619999999999997</c:v>
                </c:pt>
                <c:pt idx="3662">
                  <c:v>36.630000000000003</c:v>
                </c:pt>
                <c:pt idx="3663">
                  <c:v>36.64</c:v>
                </c:pt>
                <c:pt idx="3664">
                  <c:v>36.65</c:v>
                </c:pt>
                <c:pt idx="3665">
                  <c:v>36.660000000000004</c:v>
                </c:pt>
                <c:pt idx="3666">
                  <c:v>36.67</c:v>
                </c:pt>
                <c:pt idx="3667">
                  <c:v>36.68</c:v>
                </c:pt>
                <c:pt idx="3668">
                  <c:v>36.69</c:v>
                </c:pt>
                <c:pt idx="3669">
                  <c:v>36.700000000000003</c:v>
                </c:pt>
                <c:pt idx="3670">
                  <c:v>36.71</c:v>
                </c:pt>
                <c:pt idx="3671">
                  <c:v>36.72</c:v>
                </c:pt>
                <c:pt idx="3672">
                  <c:v>36.730000000000004</c:v>
                </c:pt>
                <c:pt idx="3673">
                  <c:v>36.74</c:v>
                </c:pt>
                <c:pt idx="3674">
                  <c:v>36.75</c:v>
                </c:pt>
                <c:pt idx="3675">
                  <c:v>36.76</c:v>
                </c:pt>
                <c:pt idx="3676">
                  <c:v>36.770000000000003</c:v>
                </c:pt>
                <c:pt idx="3677">
                  <c:v>36.78</c:v>
                </c:pt>
                <c:pt idx="3678">
                  <c:v>36.79</c:v>
                </c:pt>
                <c:pt idx="3679">
                  <c:v>36.800000000000004</c:v>
                </c:pt>
                <c:pt idx="3680">
                  <c:v>36.81</c:v>
                </c:pt>
                <c:pt idx="3681">
                  <c:v>36.82</c:v>
                </c:pt>
                <c:pt idx="3682">
                  <c:v>36.83</c:v>
                </c:pt>
                <c:pt idx="3683">
                  <c:v>36.840000000000003</c:v>
                </c:pt>
                <c:pt idx="3684">
                  <c:v>36.85</c:v>
                </c:pt>
                <c:pt idx="3685">
                  <c:v>36.86</c:v>
                </c:pt>
                <c:pt idx="3686">
                  <c:v>36.869999999999997</c:v>
                </c:pt>
                <c:pt idx="3687">
                  <c:v>36.880000000000003</c:v>
                </c:pt>
                <c:pt idx="3688">
                  <c:v>36.89</c:v>
                </c:pt>
                <c:pt idx="3689">
                  <c:v>36.9</c:v>
                </c:pt>
                <c:pt idx="3690">
                  <c:v>36.910000000000004</c:v>
                </c:pt>
                <c:pt idx="3691">
                  <c:v>36.92</c:v>
                </c:pt>
                <c:pt idx="3692">
                  <c:v>36.93</c:v>
                </c:pt>
                <c:pt idx="3693">
                  <c:v>36.94</c:v>
                </c:pt>
                <c:pt idx="3694">
                  <c:v>36.950000000000003</c:v>
                </c:pt>
                <c:pt idx="3695">
                  <c:v>36.96</c:v>
                </c:pt>
                <c:pt idx="3696">
                  <c:v>36.97</c:v>
                </c:pt>
                <c:pt idx="3697">
                  <c:v>36.980000000000004</c:v>
                </c:pt>
                <c:pt idx="3698">
                  <c:v>36.99</c:v>
                </c:pt>
                <c:pt idx="3699">
                  <c:v>37</c:v>
                </c:pt>
                <c:pt idx="3700">
                  <c:v>37.01</c:v>
                </c:pt>
                <c:pt idx="3701">
                  <c:v>37.020000000000003</c:v>
                </c:pt>
                <c:pt idx="3702">
                  <c:v>37.03</c:v>
                </c:pt>
                <c:pt idx="3703">
                  <c:v>37.04</c:v>
                </c:pt>
                <c:pt idx="3704">
                  <c:v>37.050000000000004</c:v>
                </c:pt>
                <c:pt idx="3705">
                  <c:v>37.06</c:v>
                </c:pt>
                <c:pt idx="3706">
                  <c:v>37.07</c:v>
                </c:pt>
                <c:pt idx="3707">
                  <c:v>37.08</c:v>
                </c:pt>
                <c:pt idx="3708">
                  <c:v>37.090000000000003</c:v>
                </c:pt>
                <c:pt idx="3709">
                  <c:v>37.1</c:v>
                </c:pt>
                <c:pt idx="3710">
                  <c:v>37.11</c:v>
                </c:pt>
                <c:pt idx="3711">
                  <c:v>37.119999999999997</c:v>
                </c:pt>
                <c:pt idx="3712">
                  <c:v>37.130000000000003</c:v>
                </c:pt>
                <c:pt idx="3713">
                  <c:v>37.14</c:v>
                </c:pt>
                <c:pt idx="3714">
                  <c:v>37.15</c:v>
                </c:pt>
                <c:pt idx="3715">
                  <c:v>37.160000000000004</c:v>
                </c:pt>
                <c:pt idx="3716">
                  <c:v>37.17</c:v>
                </c:pt>
                <c:pt idx="3717">
                  <c:v>37.18</c:v>
                </c:pt>
                <c:pt idx="3718">
                  <c:v>37.19</c:v>
                </c:pt>
                <c:pt idx="3719">
                  <c:v>37.200000000000003</c:v>
                </c:pt>
                <c:pt idx="3720">
                  <c:v>37.21</c:v>
                </c:pt>
                <c:pt idx="3721">
                  <c:v>37.22</c:v>
                </c:pt>
                <c:pt idx="3722">
                  <c:v>37.230000000000004</c:v>
                </c:pt>
                <c:pt idx="3723">
                  <c:v>37.24</c:v>
                </c:pt>
                <c:pt idx="3724">
                  <c:v>37.25</c:v>
                </c:pt>
                <c:pt idx="3725">
                  <c:v>37.26</c:v>
                </c:pt>
                <c:pt idx="3726">
                  <c:v>37.270000000000003</c:v>
                </c:pt>
                <c:pt idx="3727">
                  <c:v>37.28</c:v>
                </c:pt>
                <c:pt idx="3728">
                  <c:v>37.29</c:v>
                </c:pt>
                <c:pt idx="3729">
                  <c:v>37.300000000000004</c:v>
                </c:pt>
                <c:pt idx="3730">
                  <c:v>37.31</c:v>
                </c:pt>
                <c:pt idx="3731">
                  <c:v>37.32</c:v>
                </c:pt>
                <c:pt idx="3732">
                  <c:v>37.33</c:v>
                </c:pt>
                <c:pt idx="3733">
                  <c:v>37.340000000000003</c:v>
                </c:pt>
                <c:pt idx="3734">
                  <c:v>37.35</c:v>
                </c:pt>
                <c:pt idx="3735">
                  <c:v>37.36</c:v>
                </c:pt>
                <c:pt idx="3736">
                  <c:v>37.369999999999997</c:v>
                </c:pt>
                <c:pt idx="3737">
                  <c:v>37.380000000000003</c:v>
                </c:pt>
                <c:pt idx="3738">
                  <c:v>37.39</c:v>
                </c:pt>
                <c:pt idx="3739">
                  <c:v>37.4</c:v>
                </c:pt>
                <c:pt idx="3740">
                  <c:v>37.410000000000004</c:v>
                </c:pt>
                <c:pt idx="3741">
                  <c:v>37.42</c:v>
                </c:pt>
                <c:pt idx="3742">
                  <c:v>37.43</c:v>
                </c:pt>
                <c:pt idx="3743">
                  <c:v>37.44</c:v>
                </c:pt>
                <c:pt idx="3744">
                  <c:v>37.450000000000003</c:v>
                </c:pt>
                <c:pt idx="3745">
                  <c:v>37.46</c:v>
                </c:pt>
                <c:pt idx="3746">
                  <c:v>37.47</c:v>
                </c:pt>
                <c:pt idx="3747">
                  <c:v>37.480000000000004</c:v>
                </c:pt>
                <c:pt idx="3748">
                  <c:v>37.49</c:v>
                </c:pt>
                <c:pt idx="3749">
                  <c:v>37.5</c:v>
                </c:pt>
                <c:pt idx="3750">
                  <c:v>37.51</c:v>
                </c:pt>
                <c:pt idx="3751">
                  <c:v>37.520000000000003</c:v>
                </c:pt>
                <c:pt idx="3752">
                  <c:v>37.53</c:v>
                </c:pt>
                <c:pt idx="3753">
                  <c:v>37.54</c:v>
                </c:pt>
                <c:pt idx="3754">
                  <c:v>37.550000000000004</c:v>
                </c:pt>
                <c:pt idx="3755">
                  <c:v>37.56</c:v>
                </c:pt>
                <c:pt idx="3756">
                  <c:v>37.57</c:v>
                </c:pt>
                <c:pt idx="3757">
                  <c:v>37.58</c:v>
                </c:pt>
                <c:pt idx="3758">
                  <c:v>37.590000000000003</c:v>
                </c:pt>
                <c:pt idx="3759">
                  <c:v>37.6</c:v>
                </c:pt>
                <c:pt idx="3760">
                  <c:v>37.61</c:v>
                </c:pt>
                <c:pt idx="3761">
                  <c:v>37.619999999999997</c:v>
                </c:pt>
                <c:pt idx="3762">
                  <c:v>37.630000000000003</c:v>
                </c:pt>
                <c:pt idx="3763">
                  <c:v>37.64</c:v>
                </c:pt>
                <c:pt idx="3764">
                  <c:v>37.65</c:v>
                </c:pt>
                <c:pt idx="3765">
                  <c:v>37.660000000000004</c:v>
                </c:pt>
                <c:pt idx="3766">
                  <c:v>37.67</c:v>
                </c:pt>
                <c:pt idx="3767">
                  <c:v>37.68</c:v>
                </c:pt>
                <c:pt idx="3768">
                  <c:v>37.69</c:v>
                </c:pt>
                <c:pt idx="3769">
                  <c:v>37.700000000000003</c:v>
                </c:pt>
                <c:pt idx="3770">
                  <c:v>37.71</c:v>
                </c:pt>
                <c:pt idx="3771">
                  <c:v>37.72</c:v>
                </c:pt>
                <c:pt idx="3772">
                  <c:v>37.730000000000004</c:v>
                </c:pt>
                <c:pt idx="3773">
                  <c:v>37.74</c:v>
                </c:pt>
                <c:pt idx="3774">
                  <c:v>37.75</c:v>
                </c:pt>
                <c:pt idx="3775">
                  <c:v>37.76</c:v>
                </c:pt>
                <c:pt idx="3776">
                  <c:v>37.770000000000003</c:v>
                </c:pt>
                <c:pt idx="3777">
                  <c:v>37.78</c:v>
                </c:pt>
                <c:pt idx="3778">
                  <c:v>37.79</c:v>
                </c:pt>
                <c:pt idx="3779">
                  <c:v>37.800000000000004</c:v>
                </c:pt>
                <c:pt idx="3780">
                  <c:v>37.81</c:v>
                </c:pt>
                <c:pt idx="3781">
                  <c:v>37.82</c:v>
                </c:pt>
                <c:pt idx="3782">
                  <c:v>37.83</c:v>
                </c:pt>
                <c:pt idx="3783">
                  <c:v>37.840000000000003</c:v>
                </c:pt>
                <c:pt idx="3784">
                  <c:v>37.85</c:v>
                </c:pt>
                <c:pt idx="3785">
                  <c:v>37.86</c:v>
                </c:pt>
                <c:pt idx="3786">
                  <c:v>37.869999999999997</c:v>
                </c:pt>
                <c:pt idx="3787">
                  <c:v>37.880000000000003</c:v>
                </c:pt>
                <c:pt idx="3788">
                  <c:v>37.89</c:v>
                </c:pt>
                <c:pt idx="3789">
                  <c:v>37.9</c:v>
                </c:pt>
                <c:pt idx="3790">
                  <c:v>37.910000000000004</c:v>
                </c:pt>
                <c:pt idx="3791">
                  <c:v>37.92</c:v>
                </c:pt>
                <c:pt idx="3792">
                  <c:v>37.93</c:v>
                </c:pt>
                <c:pt idx="3793">
                  <c:v>37.94</c:v>
                </c:pt>
                <c:pt idx="3794">
                  <c:v>37.950000000000003</c:v>
                </c:pt>
                <c:pt idx="3795">
                  <c:v>37.96</c:v>
                </c:pt>
                <c:pt idx="3796">
                  <c:v>37.97</c:v>
                </c:pt>
                <c:pt idx="3797">
                  <c:v>37.980000000000004</c:v>
                </c:pt>
                <c:pt idx="3798">
                  <c:v>37.99</c:v>
                </c:pt>
                <c:pt idx="3799">
                  <c:v>38</c:v>
                </c:pt>
                <c:pt idx="3800">
                  <c:v>38.01</c:v>
                </c:pt>
                <c:pt idx="3801">
                  <c:v>38.020000000000003</c:v>
                </c:pt>
                <c:pt idx="3802">
                  <c:v>38.03</c:v>
                </c:pt>
                <c:pt idx="3803">
                  <c:v>38.04</c:v>
                </c:pt>
                <c:pt idx="3804">
                  <c:v>38.050000000000004</c:v>
                </c:pt>
                <c:pt idx="3805">
                  <c:v>38.06</c:v>
                </c:pt>
                <c:pt idx="3806">
                  <c:v>38.07</c:v>
                </c:pt>
                <c:pt idx="3807">
                  <c:v>38.08</c:v>
                </c:pt>
                <c:pt idx="3808">
                  <c:v>38.090000000000003</c:v>
                </c:pt>
                <c:pt idx="3809">
                  <c:v>38.1</c:v>
                </c:pt>
                <c:pt idx="3810">
                  <c:v>38.11</c:v>
                </c:pt>
                <c:pt idx="3811">
                  <c:v>38.119999999999997</c:v>
                </c:pt>
                <c:pt idx="3812">
                  <c:v>38.130000000000003</c:v>
                </c:pt>
                <c:pt idx="3813">
                  <c:v>38.14</c:v>
                </c:pt>
                <c:pt idx="3814">
                  <c:v>38.15</c:v>
                </c:pt>
                <c:pt idx="3815">
                  <c:v>38.160000000000004</c:v>
                </c:pt>
                <c:pt idx="3816">
                  <c:v>38.17</c:v>
                </c:pt>
                <c:pt idx="3817">
                  <c:v>38.18</c:v>
                </c:pt>
                <c:pt idx="3818">
                  <c:v>38.19</c:v>
                </c:pt>
                <c:pt idx="3819">
                  <c:v>38.200000000000003</c:v>
                </c:pt>
                <c:pt idx="3820">
                  <c:v>38.21</c:v>
                </c:pt>
                <c:pt idx="3821">
                  <c:v>38.22</c:v>
                </c:pt>
                <c:pt idx="3822">
                  <c:v>38.230000000000004</c:v>
                </c:pt>
                <c:pt idx="3823">
                  <c:v>38.24</c:v>
                </c:pt>
                <c:pt idx="3824">
                  <c:v>38.25</c:v>
                </c:pt>
                <c:pt idx="3825">
                  <c:v>38.26</c:v>
                </c:pt>
                <c:pt idx="3826">
                  <c:v>38.270000000000003</c:v>
                </c:pt>
                <c:pt idx="3827">
                  <c:v>38.28</c:v>
                </c:pt>
                <c:pt idx="3828">
                  <c:v>38.29</c:v>
                </c:pt>
                <c:pt idx="3829">
                  <c:v>38.300000000000004</c:v>
                </c:pt>
                <c:pt idx="3830">
                  <c:v>38.31</c:v>
                </c:pt>
                <c:pt idx="3831">
                  <c:v>38.32</c:v>
                </c:pt>
                <c:pt idx="3832">
                  <c:v>38.33</c:v>
                </c:pt>
                <c:pt idx="3833">
                  <c:v>38.340000000000003</c:v>
                </c:pt>
                <c:pt idx="3834">
                  <c:v>38.35</c:v>
                </c:pt>
                <c:pt idx="3835">
                  <c:v>38.36</c:v>
                </c:pt>
                <c:pt idx="3836">
                  <c:v>38.369999999999997</c:v>
                </c:pt>
                <c:pt idx="3837">
                  <c:v>38.380000000000003</c:v>
                </c:pt>
                <c:pt idx="3838">
                  <c:v>38.39</c:v>
                </c:pt>
                <c:pt idx="3839">
                  <c:v>38.4</c:v>
                </c:pt>
                <c:pt idx="3840">
                  <c:v>38.410000000000004</c:v>
                </c:pt>
                <c:pt idx="3841">
                  <c:v>38.42</c:v>
                </c:pt>
                <c:pt idx="3842">
                  <c:v>38.43</c:v>
                </c:pt>
                <c:pt idx="3843">
                  <c:v>38.44</c:v>
                </c:pt>
                <c:pt idx="3844">
                  <c:v>38.450000000000003</c:v>
                </c:pt>
                <c:pt idx="3845">
                  <c:v>38.46</c:v>
                </c:pt>
                <c:pt idx="3846">
                  <c:v>38.47</c:v>
                </c:pt>
                <c:pt idx="3847">
                  <c:v>38.480000000000004</c:v>
                </c:pt>
                <c:pt idx="3848">
                  <c:v>38.49</c:v>
                </c:pt>
                <c:pt idx="3849">
                  <c:v>38.5</c:v>
                </c:pt>
                <c:pt idx="3850">
                  <c:v>38.51</c:v>
                </c:pt>
                <c:pt idx="3851">
                  <c:v>38.520000000000003</c:v>
                </c:pt>
                <c:pt idx="3852">
                  <c:v>38.53</c:v>
                </c:pt>
                <c:pt idx="3853">
                  <c:v>38.54</c:v>
                </c:pt>
                <c:pt idx="3854">
                  <c:v>38.550000000000004</c:v>
                </c:pt>
                <c:pt idx="3855">
                  <c:v>38.56</c:v>
                </c:pt>
                <c:pt idx="3856">
                  <c:v>38.57</c:v>
                </c:pt>
                <c:pt idx="3857">
                  <c:v>38.58</c:v>
                </c:pt>
                <c:pt idx="3858">
                  <c:v>38.590000000000003</c:v>
                </c:pt>
                <c:pt idx="3859">
                  <c:v>38.6</c:v>
                </c:pt>
                <c:pt idx="3860">
                  <c:v>38.61</c:v>
                </c:pt>
                <c:pt idx="3861">
                  <c:v>38.619999999999997</c:v>
                </c:pt>
                <c:pt idx="3862">
                  <c:v>38.630000000000003</c:v>
                </c:pt>
                <c:pt idx="3863">
                  <c:v>38.64</c:v>
                </c:pt>
                <c:pt idx="3864">
                  <c:v>38.65</c:v>
                </c:pt>
                <c:pt idx="3865">
                  <c:v>38.660000000000004</c:v>
                </c:pt>
                <c:pt idx="3866">
                  <c:v>38.67</c:v>
                </c:pt>
                <c:pt idx="3867">
                  <c:v>38.68</c:v>
                </c:pt>
                <c:pt idx="3868">
                  <c:v>38.69</c:v>
                </c:pt>
                <c:pt idx="3869">
                  <c:v>38.700000000000003</c:v>
                </c:pt>
                <c:pt idx="3870">
                  <c:v>38.71</c:v>
                </c:pt>
                <c:pt idx="3871">
                  <c:v>38.72</c:v>
                </c:pt>
                <c:pt idx="3872">
                  <c:v>38.730000000000004</c:v>
                </c:pt>
                <c:pt idx="3873">
                  <c:v>38.74</c:v>
                </c:pt>
                <c:pt idx="3874">
                  <c:v>38.75</c:v>
                </c:pt>
                <c:pt idx="3875">
                  <c:v>38.76</c:v>
                </c:pt>
                <c:pt idx="3876">
                  <c:v>38.770000000000003</c:v>
                </c:pt>
                <c:pt idx="3877">
                  <c:v>38.78</c:v>
                </c:pt>
                <c:pt idx="3878">
                  <c:v>38.79</c:v>
                </c:pt>
                <c:pt idx="3879">
                  <c:v>38.800000000000004</c:v>
                </c:pt>
                <c:pt idx="3880">
                  <c:v>38.81</c:v>
                </c:pt>
                <c:pt idx="3881">
                  <c:v>38.82</c:v>
                </c:pt>
                <c:pt idx="3882">
                  <c:v>38.83</c:v>
                </c:pt>
                <c:pt idx="3883">
                  <c:v>38.840000000000003</c:v>
                </c:pt>
                <c:pt idx="3884">
                  <c:v>38.85</c:v>
                </c:pt>
                <c:pt idx="3885">
                  <c:v>38.86</c:v>
                </c:pt>
                <c:pt idx="3886">
                  <c:v>38.869999999999997</c:v>
                </c:pt>
                <c:pt idx="3887">
                  <c:v>38.880000000000003</c:v>
                </c:pt>
                <c:pt idx="3888">
                  <c:v>38.89</c:v>
                </c:pt>
                <c:pt idx="3889">
                  <c:v>38.9</c:v>
                </c:pt>
                <c:pt idx="3890">
                  <c:v>38.910000000000004</c:v>
                </c:pt>
                <c:pt idx="3891">
                  <c:v>38.92</c:v>
                </c:pt>
                <c:pt idx="3892">
                  <c:v>38.93</c:v>
                </c:pt>
                <c:pt idx="3893">
                  <c:v>38.94</c:v>
                </c:pt>
                <c:pt idx="3894">
                  <c:v>38.950000000000003</c:v>
                </c:pt>
                <c:pt idx="3895">
                  <c:v>38.96</c:v>
                </c:pt>
                <c:pt idx="3896">
                  <c:v>38.97</c:v>
                </c:pt>
                <c:pt idx="3897">
                  <c:v>38.980000000000004</c:v>
                </c:pt>
                <c:pt idx="3898">
                  <c:v>38.99</c:v>
                </c:pt>
                <c:pt idx="3899">
                  <c:v>39</c:v>
                </c:pt>
                <c:pt idx="3900">
                  <c:v>39.01</c:v>
                </c:pt>
                <c:pt idx="3901">
                  <c:v>39.020000000000003</c:v>
                </c:pt>
                <c:pt idx="3902">
                  <c:v>39.03</c:v>
                </c:pt>
                <c:pt idx="3903">
                  <c:v>39.04</c:v>
                </c:pt>
                <c:pt idx="3904">
                  <c:v>39.050000000000004</c:v>
                </c:pt>
                <c:pt idx="3905">
                  <c:v>39.06</c:v>
                </c:pt>
                <c:pt idx="3906">
                  <c:v>39.07</c:v>
                </c:pt>
                <c:pt idx="3907">
                  <c:v>39.08</c:v>
                </c:pt>
                <c:pt idx="3908">
                  <c:v>39.090000000000003</c:v>
                </c:pt>
                <c:pt idx="3909">
                  <c:v>39.1</c:v>
                </c:pt>
                <c:pt idx="3910">
                  <c:v>39.11</c:v>
                </c:pt>
                <c:pt idx="3911">
                  <c:v>39.119999999999997</c:v>
                </c:pt>
                <c:pt idx="3912">
                  <c:v>39.130000000000003</c:v>
                </c:pt>
                <c:pt idx="3913">
                  <c:v>39.14</c:v>
                </c:pt>
                <c:pt idx="3914">
                  <c:v>39.15</c:v>
                </c:pt>
                <c:pt idx="3915">
                  <c:v>39.160000000000004</c:v>
                </c:pt>
                <c:pt idx="3916">
                  <c:v>39.17</c:v>
                </c:pt>
                <c:pt idx="3917">
                  <c:v>39.18</c:v>
                </c:pt>
                <c:pt idx="3918">
                  <c:v>39.19</c:v>
                </c:pt>
                <c:pt idx="3919">
                  <c:v>39.200000000000003</c:v>
                </c:pt>
                <c:pt idx="3920">
                  <c:v>39.21</c:v>
                </c:pt>
                <c:pt idx="3921">
                  <c:v>39.22</c:v>
                </c:pt>
                <c:pt idx="3922">
                  <c:v>39.230000000000004</c:v>
                </c:pt>
                <c:pt idx="3923">
                  <c:v>39.24</c:v>
                </c:pt>
                <c:pt idx="3924">
                  <c:v>39.25</c:v>
                </c:pt>
                <c:pt idx="3925">
                  <c:v>39.26</c:v>
                </c:pt>
                <c:pt idx="3926">
                  <c:v>39.270000000000003</c:v>
                </c:pt>
                <c:pt idx="3927">
                  <c:v>39.28</c:v>
                </c:pt>
                <c:pt idx="3928">
                  <c:v>39.29</c:v>
                </c:pt>
                <c:pt idx="3929">
                  <c:v>39.300000000000004</c:v>
                </c:pt>
                <c:pt idx="3930">
                  <c:v>39.31</c:v>
                </c:pt>
                <c:pt idx="3931">
                  <c:v>39.32</c:v>
                </c:pt>
                <c:pt idx="3932">
                  <c:v>39.33</c:v>
                </c:pt>
                <c:pt idx="3933">
                  <c:v>39.340000000000003</c:v>
                </c:pt>
                <c:pt idx="3934">
                  <c:v>39.35</c:v>
                </c:pt>
                <c:pt idx="3935">
                  <c:v>39.36</c:v>
                </c:pt>
                <c:pt idx="3936">
                  <c:v>39.369999999999997</c:v>
                </c:pt>
                <c:pt idx="3937">
                  <c:v>39.380000000000003</c:v>
                </c:pt>
                <c:pt idx="3938">
                  <c:v>39.39</c:v>
                </c:pt>
                <c:pt idx="3939">
                  <c:v>39.4</c:v>
                </c:pt>
                <c:pt idx="3940">
                  <c:v>39.410000000000004</c:v>
                </c:pt>
                <c:pt idx="3941">
                  <c:v>39.42</c:v>
                </c:pt>
                <c:pt idx="3942">
                  <c:v>39.43</c:v>
                </c:pt>
                <c:pt idx="3943">
                  <c:v>39.44</c:v>
                </c:pt>
                <c:pt idx="3944">
                  <c:v>39.450000000000003</c:v>
                </c:pt>
                <c:pt idx="3945">
                  <c:v>39.46</c:v>
                </c:pt>
                <c:pt idx="3946">
                  <c:v>39.47</c:v>
                </c:pt>
                <c:pt idx="3947">
                  <c:v>39.480000000000004</c:v>
                </c:pt>
                <c:pt idx="3948">
                  <c:v>39.49</c:v>
                </c:pt>
                <c:pt idx="3949">
                  <c:v>39.5</c:v>
                </c:pt>
                <c:pt idx="3950">
                  <c:v>39.51</c:v>
                </c:pt>
                <c:pt idx="3951">
                  <c:v>39.520000000000003</c:v>
                </c:pt>
                <c:pt idx="3952">
                  <c:v>39.53</c:v>
                </c:pt>
                <c:pt idx="3953">
                  <c:v>39.54</c:v>
                </c:pt>
                <c:pt idx="3954">
                  <c:v>39.550000000000004</c:v>
                </c:pt>
                <c:pt idx="3955">
                  <c:v>39.56</c:v>
                </c:pt>
                <c:pt idx="3956">
                  <c:v>39.57</c:v>
                </c:pt>
                <c:pt idx="3957">
                  <c:v>39.58</c:v>
                </c:pt>
                <c:pt idx="3958">
                  <c:v>39.590000000000003</c:v>
                </c:pt>
                <c:pt idx="3959">
                  <c:v>39.6</c:v>
                </c:pt>
                <c:pt idx="3960">
                  <c:v>39.61</c:v>
                </c:pt>
                <c:pt idx="3961">
                  <c:v>39.619999999999997</c:v>
                </c:pt>
                <c:pt idx="3962">
                  <c:v>39.630000000000003</c:v>
                </c:pt>
                <c:pt idx="3963">
                  <c:v>39.64</c:v>
                </c:pt>
                <c:pt idx="3964">
                  <c:v>39.65</c:v>
                </c:pt>
                <c:pt idx="3965">
                  <c:v>39.660000000000004</c:v>
                </c:pt>
                <c:pt idx="3966">
                  <c:v>39.67</c:v>
                </c:pt>
                <c:pt idx="3967">
                  <c:v>39.68</c:v>
                </c:pt>
                <c:pt idx="3968">
                  <c:v>39.69</c:v>
                </c:pt>
                <c:pt idx="3969">
                  <c:v>39.700000000000003</c:v>
                </c:pt>
                <c:pt idx="3970">
                  <c:v>39.71</c:v>
                </c:pt>
                <c:pt idx="3971">
                  <c:v>39.72</c:v>
                </c:pt>
                <c:pt idx="3972">
                  <c:v>39.730000000000004</c:v>
                </c:pt>
                <c:pt idx="3973">
                  <c:v>39.74</c:v>
                </c:pt>
                <c:pt idx="3974">
                  <c:v>39.75</c:v>
                </c:pt>
                <c:pt idx="3975">
                  <c:v>39.76</c:v>
                </c:pt>
                <c:pt idx="3976">
                  <c:v>39.770000000000003</c:v>
                </c:pt>
                <c:pt idx="3977">
                  <c:v>39.78</c:v>
                </c:pt>
                <c:pt idx="3978">
                  <c:v>39.79</c:v>
                </c:pt>
                <c:pt idx="3979">
                  <c:v>39.800000000000004</c:v>
                </c:pt>
                <c:pt idx="3980">
                  <c:v>39.81</c:v>
                </c:pt>
                <c:pt idx="3981">
                  <c:v>39.82</c:v>
                </c:pt>
                <c:pt idx="3982">
                  <c:v>39.83</c:v>
                </c:pt>
                <c:pt idx="3983">
                  <c:v>39.840000000000003</c:v>
                </c:pt>
                <c:pt idx="3984">
                  <c:v>39.85</c:v>
                </c:pt>
                <c:pt idx="3985">
                  <c:v>39.86</c:v>
                </c:pt>
                <c:pt idx="3986">
                  <c:v>39.869999999999997</c:v>
                </c:pt>
                <c:pt idx="3987">
                  <c:v>39.880000000000003</c:v>
                </c:pt>
                <c:pt idx="3988">
                  <c:v>39.89</c:v>
                </c:pt>
                <c:pt idx="3989">
                  <c:v>39.9</c:v>
                </c:pt>
                <c:pt idx="3990">
                  <c:v>39.910000000000004</c:v>
                </c:pt>
                <c:pt idx="3991">
                  <c:v>39.92</c:v>
                </c:pt>
                <c:pt idx="3992">
                  <c:v>39.93</c:v>
                </c:pt>
                <c:pt idx="3993">
                  <c:v>39.94</c:v>
                </c:pt>
                <c:pt idx="3994">
                  <c:v>39.950000000000003</c:v>
                </c:pt>
                <c:pt idx="3995">
                  <c:v>39.96</c:v>
                </c:pt>
                <c:pt idx="3996">
                  <c:v>39.97</c:v>
                </c:pt>
                <c:pt idx="3997">
                  <c:v>39.980000000000004</c:v>
                </c:pt>
                <c:pt idx="3998">
                  <c:v>39.99</c:v>
                </c:pt>
                <c:pt idx="3999">
                  <c:v>40</c:v>
                </c:pt>
                <c:pt idx="4000">
                  <c:v>40.01</c:v>
                </c:pt>
                <c:pt idx="4001">
                  <c:v>40.020000000000003</c:v>
                </c:pt>
                <c:pt idx="4002">
                  <c:v>40.03</c:v>
                </c:pt>
                <c:pt idx="4003">
                  <c:v>40.04</c:v>
                </c:pt>
                <c:pt idx="4004">
                  <c:v>40.050000000000004</c:v>
                </c:pt>
                <c:pt idx="4005">
                  <c:v>40.06</c:v>
                </c:pt>
                <c:pt idx="4006">
                  <c:v>40.07</c:v>
                </c:pt>
                <c:pt idx="4007">
                  <c:v>40.08</c:v>
                </c:pt>
                <c:pt idx="4008">
                  <c:v>40.090000000000003</c:v>
                </c:pt>
                <c:pt idx="4009">
                  <c:v>40.1</c:v>
                </c:pt>
                <c:pt idx="4010">
                  <c:v>40.11</c:v>
                </c:pt>
                <c:pt idx="4011">
                  <c:v>40.119999999999997</c:v>
                </c:pt>
                <c:pt idx="4012">
                  <c:v>40.130000000000003</c:v>
                </c:pt>
                <c:pt idx="4013">
                  <c:v>40.14</c:v>
                </c:pt>
                <c:pt idx="4014">
                  <c:v>40.15</c:v>
                </c:pt>
                <c:pt idx="4015">
                  <c:v>40.160000000000004</c:v>
                </c:pt>
                <c:pt idx="4016">
                  <c:v>40.17</c:v>
                </c:pt>
                <c:pt idx="4017">
                  <c:v>40.18</c:v>
                </c:pt>
                <c:pt idx="4018">
                  <c:v>40.19</c:v>
                </c:pt>
                <c:pt idx="4019">
                  <c:v>40.200000000000003</c:v>
                </c:pt>
                <c:pt idx="4020">
                  <c:v>40.21</c:v>
                </c:pt>
                <c:pt idx="4021">
                  <c:v>40.22</c:v>
                </c:pt>
                <c:pt idx="4022">
                  <c:v>40.230000000000004</c:v>
                </c:pt>
                <c:pt idx="4023">
                  <c:v>40.24</c:v>
                </c:pt>
                <c:pt idx="4024">
                  <c:v>40.25</c:v>
                </c:pt>
                <c:pt idx="4025">
                  <c:v>40.26</c:v>
                </c:pt>
                <c:pt idx="4026">
                  <c:v>40.270000000000003</c:v>
                </c:pt>
                <c:pt idx="4027">
                  <c:v>40.28</c:v>
                </c:pt>
                <c:pt idx="4028">
                  <c:v>40.29</c:v>
                </c:pt>
                <c:pt idx="4029">
                  <c:v>40.300000000000004</c:v>
                </c:pt>
                <c:pt idx="4030">
                  <c:v>40.31</c:v>
                </c:pt>
                <c:pt idx="4031">
                  <c:v>40.32</c:v>
                </c:pt>
                <c:pt idx="4032">
                  <c:v>40.33</c:v>
                </c:pt>
                <c:pt idx="4033">
                  <c:v>40.340000000000003</c:v>
                </c:pt>
                <c:pt idx="4034">
                  <c:v>40.35</c:v>
                </c:pt>
                <c:pt idx="4035">
                  <c:v>40.36</c:v>
                </c:pt>
                <c:pt idx="4036">
                  <c:v>40.369999999999997</c:v>
                </c:pt>
                <c:pt idx="4037">
                  <c:v>40.380000000000003</c:v>
                </c:pt>
                <c:pt idx="4038">
                  <c:v>40.39</c:v>
                </c:pt>
                <c:pt idx="4039">
                  <c:v>40.4</c:v>
                </c:pt>
                <c:pt idx="4040">
                  <c:v>40.410000000000004</c:v>
                </c:pt>
                <c:pt idx="4041">
                  <c:v>40.42</c:v>
                </c:pt>
                <c:pt idx="4042">
                  <c:v>40.43</c:v>
                </c:pt>
                <c:pt idx="4043">
                  <c:v>40.44</c:v>
                </c:pt>
                <c:pt idx="4044">
                  <c:v>40.450000000000003</c:v>
                </c:pt>
                <c:pt idx="4045">
                  <c:v>40.46</c:v>
                </c:pt>
                <c:pt idx="4046">
                  <c:v>40.47</c:v>
                </c:pt>
                <c:pt idx="4047">
                  <c:v>40.480000000000004</c:v>
                </c:pt>
                <c:pt idx="4048">
                  <c:v>40.49</c:v>
                </c:pt>
                <c:pt idx="4049">
                  <c:v>40.5</c:v>
                </c:pt>
                <c:pt idx="4050">
                  <c:v>40.51</c:v>
                </c:pt>
                <c:pt idx="4051">
                  <c:v>40.520000000000003</c:v>
                </c:pt>
                <c:pt idx="4052">
                  <c:v>40.53</c:v>
                </c:pt>
                <c:pt idx="4053">
                  <c:v>40.54</c:v>
                </c:pt>
                <c:pt idx="4054">
                  <c:v>40.550000000000004</c:v>
                </c:pt>
                <c:pt idx="4055">
                  <c:v>40.56</c:v>
                </c:pt>
                <c:pt idx="4056">
                  <c:v>40.57</c:v>
                </c:pt>
                <c:pt idx="4057">
                  <c:v>40.58</c:v>
                </c:pt>
                <c:pt idx="4058">
                  <c:v>40.590000000000003</c:v>
                </c:pt>
                <c:pt idx="4059">
                  <c:v>40.6</c:v>
                </c:pt>
                <c:pt idx="4060">
                  <c:v>40.61</c:v>
                </c:pt>
                <c:pt idx="4061">
                  <c:v>40.619999999999997</c:v>
                </c:pt>
                <c:pt idx="4062">
                  <c:v>40.630000000000003</c:v>
                </c:pt>
                <c:pt idx="4063">
                  <c:v>40.64</c:v>
                </c:pt>
                <c:pt idx="4064">
                  <c:v>40.65</c:v>
                </c:pt>
                <c:pt idx="4065">
                  <c:v>40.660000000000004</c:v>
                </c:pt>
                <c:pt idx="4066">
                  <c:v>40.67</c:v>
                </c:pt>
                <c:pt idx="4067">
                  <c:v>40.68</c:v>
                </c:pt>
                <c:pt idx="4068">
                  <c:v>40.69</c:v>
                </c:pt>
                <c:pt idx="4069">
                  <c:v>40.700000000000003</c:v>
                </c:pt>
                <c:pt idx="4070">
                  <c:v>40.71</c:v>
                </c:pt>
                <c:pt idx="4071">
                  <c:v>40.72</c:v>
                </c:pt>
                <c:pt idx="4072">
                  <c:v>40.730000000000004</c:v>
                </c:pt>
                <c:pt idx="4073">
                  <c:v>40.74</c:v>
                </c:pt>
                <c:pt idx="4074">
                  <c:v>40.75</c:v>
                </c:pt>
                <c:pt idx="4075">
                  <c:v>40.76</c:v>
                </c:pt>
                <c:pt idx="4076">
                  <c:v>40.770000000000003</c:v>
                </c:pt>
                <c:pt idx="4077">
                  <c:v>40.78</c:v>
                </c:pt>
                <c:pt idx="4078">
                  <c:v>40.79</c:v>
                </c:pt>
                <c:pt idx="4079">
                  <c:v>40.800000000000004</c:v>
                </c:pt>
                <c:pt idx="4080">
                  <c:v>40.81</c:v>
                </c:pt>
                <c:pt idx="4081">
                  <c:v>40.82</c:v>
                </c:pt>
                <c:pt idx="4082">
                  <c:v>40.83</c:v>
                </c:pt>
                <c:pt idx="4083">
                  <c:v>40.840000000000003</c:v>
                </c:pt>
                <c:pt idx="4084">
                  <c:v>40.85</c:v>
                </c:pt>
                <c:pt idx="4085">
                  <c:v>40.86</c:v>
                </c:pt>
                <c:pt idx="4086">
                  <c:v>40.869999999999997</c:v>
                </c:pt>
                <c:pt idx="4087">
                  <c:v>40.880000000000003</c:v>
                </c:pt>
                <c:pt idx="4088">
                  <c:v>40.89</c:v>
                </c:pt>
                <c:pt idx="4089">
                  <c:v>40.9</c:v>
                </c:pt>
                <c:pt idx="4090">
                  <c:v>40.910000000000004</c:v>
                </c:pt>
                <c:pt idx="4091">
                  <c:v>40.92</c:v>
                </c:pt>
                <c:pt idx="4092">
                  <c:v>40.93</c:v>
                </c:pt>
                <c:pt idx="4093">
                  <c:v>40.94</c:v>
                </c:pt>
                <c:pt idx="4094">
                  <c:v>40.950000000000003</c:v>
                </c:pt>
                <c:pt idx="4095">
                  <c:v>40.96</c:v>
                </c:pt>
                <c:pt idx="4096">
                  <c:v>40.97</c:v>
                </c:pt>
                <c:pt idx="4097">
                  <c:v>40.980000000000004</c:v>
                </c:pt>
                <c:pt idx="4098">
                  <c:v>40.99</c:v>
                </c:pt>
                <c:pt idx="4099">
                  <c:v>41</c:v>
                </c:pt>
                <c:pt idx="4100">
                  <c:v>41.01</c:v>
                </c:pt>
                <c:pt idx="4101">
                  <c:v>41.02</c:v>
                </c:pt>
                <c:pt idx="4102">
                  <c:v>41.03</c:v>
                </c:pt>
                <c:pt idx="4103">
                  <c:v>41.04</c:v>
                </c:pt>
                <c:pt idx="4104">
                  <c:v>41.050000000000004</c:v>
                </c:pt>
                <c:pt idx="4105">
                  <c:v>41.06</c:v>
                </c:pt>
                <c:pt idx="4106">
                  <c:v>41.07</c:v>
                </c:pt>
                <c:pt idx="4107">
                  <c:v>41.08</c:v>
                </c:pt>
                <c:pt idx="4108">
                  <c:v>41.09</c:v>
                </c:pt>
                <c:pt idx="4109">
                  <c:v>41.1</c:v>
                </c:pt>
                <c:pt idx="4110">
                  <c:v>41.11</c:v>
                </c:pt>
                <c:pt idx="4111">
                  <c:v>41.12</c:v>
                </c:pt>
                <c:pt idx="4112">
                  <c:v>41.13</c:v>
                </c:pt>
                <c:pt idx="4113">
                  <c:v>41.14</c:v>
                </c:pt>
                <c:pt idx="4114">
                  <c:v>41.15</c:v>
                </c:pt>
                <c:pt idx="4115">
                  <c:v>41.160000000000004</c:v>
                </c:pt>
                <c:pt idx="4116">
                  <c:v>41.17</c:v>
                </c:pt>
                <c:pt idx="4117">
                  <c:v>41.18</c:v>
                </c:pt>
                <c:pt idx="4118">
                  <c:v>41.19</c:v>
                </c:pt>
                <c:pt idx="4119">
                  <c:v>41.2</c:v>
                </c:pt>
                <c:pt idx="4120">
                  <c:v>41.21</c:v>
                </c:pt>
                <c:pt idx="4121">
                  <c:v>41.22</c:v>
                </c:pt>
                <c:pt idx="4122">
                  <c:v>41.230000000000004</c:v>
                </c:pt>
                <c:pt idx="4123">
                  <c:v>41.24</c:v>
                </c:pt>
                <c:pt idx="4124">
                  <c:v>41.25</c:v>
                </c:pt>
                <c:pt idx="4125">
                  <c:v>41.26</c:v>
                </c:pt>
                <c:pt idx="4126">
                  <c:v>41.27</c:v>
                </c:pt>
                <c:pt idx="4127">
                  <c:v>41.28</c:v>
                </c:pt>
                <c:pt idx="4128">
                  <c:v>41.29</c:v>
                </c:pt>
                <c:pt idx="4129">
                  <c:v>41.300000000000004</c:v>
                </c:pt>
                <c:pt idx="4130">
                  <c:v>41.31</c:v>
                </c:pt>
                <c:pt idx="4131">
                  <c:v>41.32</c:v>
                </c:pt>
                <c:pt idx="4132">
                  <c:v>41.33</c:v>
                </c:pt>
                <c:pt idx="4133">
                  <c:v>41.34</c:v>
                </c:pt>
                <c:pt idx="4134">
                  <c:v>41.35</c:v>
                </c:pt>
                <c:pt idx="4135">
                  <c:v>41.36</c:v>
                </c:pt>
                <c:pt idx="4136">
                  <c:v>41.37</c:v>
                </c:pt>
                <c:pt idx="4137">
                  <c:v>41.38</c:v>
                </c:pt>
                <c:pt idx="4138">
                  <c:v>41.39</c:v>
                </c:pt>
                <c:pt idx="4139">
                  <c:v>41.4</c:v>
                </c:pt>
                <c:pt idx="4140">
                  <c:v>41.410000000000004</c:v>
                </c:pt>
                <c:pt idx="4141">
                  <c:v>41.42</c:v>
                </c:pt>
                <c:pt idx="4142">
                  <c:v>41.43</c:v>
                </c:pt>
                <c:pt idx="4143">
                  <c:v>41.44</c:v>
                </c:pt>
                <c:pt idx="4144">
                  <c:v>41.45</c:v>
                </c:pt>
                <c:pt idx="4145">
                  <c:v>41.46</c:v>
                </c:pt>
                <c:pt idx="4146">
                  <c:v>41.47</c:v>
                </c:pt>
                <c:pt idx="4147">
                  <c:v>41.480000000000004</c:v>
                </c:pt>
                <c:pt idx="4148">
                  <c:v>41.49</c:v>
                </c:pt>
                <c:pt idx="4149">
                  <c:v>41.5</c:v>
                </c:pt>
                <c:pt idx="4150">
                  <c:v>41.51</c:v>
                </c:pt>
                <c:pt idx="4151">
                  <c:v>41.52</c:v>
                </c:pt>
                <c:pt idx="4152">
                  <c:v>41.53</c:v>
                </c:pt>
                <c:pt idx="4153">
                  <c:v>41.54</c:v>
                </c:pt>
                <c:pt idx="4154">
                  <c:v>41.550000000000004</c:v>
                </c:pt>
                <c:pt idx="4155">
                  <c:v>41.56</c:v>
                </c:pt>
                <c:pt idx="4156">
                  <c:v>41.57</c:v>
                </c:pt>
                <c:pt idx="4157">
                  <c:v>41.58</c:v>
                </c:pt>
                <c:pt idx="4158">
                  <c:v>41.59</c:v>
                </c:pt>
                <c:pt idx="4159">
                  <c:v>41.6</c:v>
                </c:pt>
                <c:pt idx="4160">
                  <c:v>41.61</c:v>
                </c:pt>
                <c:pt idx="4161">
                  <c:v>41.62</c:v>
                </c:pt>
                <c:pt idx="4162">
                  <c:v>41.63</c:v>
                </c:pt>
                <c:pt idx="4163">
                  <c:v>41.64</c:v>
                </c:pt>
                <c:pt idx="4164">
                  <c:v>41.65</c:v>
                </c:pt>
                <c:pt idx="4165">
                  <c:v>41.660000000000004</c:v>
                </c:pt>
                <c:pt idx="4166">
                  <c:v>41.67</c:v>
                </c:pt>
                <c:pt idx="4167">
                  <c:v>41.68</c:v>
                </c:pt>
                <c:pt idx="4168">
                  <c:v>41.69</c:v>
                </c:pt>
                <c:pt idx="4169">
                  <c:v>41.7</c:v>
                </c:pt>
                <c:pt idx="4170">
                  <c:v>41.71</c:v>
                </c:pt>
                <c:pt idx="4171">
                  <c:v>41.72</c:v>
                </c:pt>
                <c:pt idx="4172">
                  <c:v>41.730000000000004</c:v>
                </c:pt>
                <c:pt idx="4173">
                  <c:v>41.74</c:v>
                </c:pt>
                <c:pt idx="4174">
                  <c:v>41.75</c:v>
                </c:pt>
                <c:pt idx="4175">
                  <c:v>41.76</c:v>
                </c:pt>
                <c:pt idx="4176">
                  <c:v>41.77</c:v>
                </c:pt>
                <c:pt idx="4177">
                  <c:v>41.78</c:v>
                </c:pt>
                <c:pt idx="4178">
                  <c:v>41.79</c:v>
                </c:pt>
                <c:pt idx="4179">
                  <c:v>41.800000000000004</c:v>
                </c:pt>
                <c:pt idx="4180">
                  <c:v>41.81</c:v>
                </c:pt>
                <c:pt idx="4181">
                  <c:v>41.82</c:v>
                </c:pt>
                <c:pt idx="4182">
                  <c:v>41.83</c:v>
                </c:pt>
                <c:pt idx="4183">
                  <c:v>41.84</c:v>
                </c:pt>
                <c:pt idx="4184">
                  <c:v>41.85</c:v>
                </c:pt>
                <c:pt idx="4185">
                  <c:v>41.86</c:v>
                </c:pt>
                <c:pt idx="4186">
                  <c:v>41.87</c:v>
                </c:pt>
                <c:pt idx="4187">
                  <c:v>41.88</c:v>
                </c:pt>
                <c:pt idx="4188">
                  <c:v>41.89</c:v>
                </c:pt>
                <c:pt idx="4189">
                  <c:v>41.9</c:v>
                </c:pt>
                <c:pt idx="4190">
                  <c:v>41.910000000000004</c:v>
                </c:pt>
                <c:pt idx="4191">
                  <c:v>41.92</c:v>
                </c:pt>
                <c:pt idx="4192">
                  <c:v>41.93</c:v>
                </c:pt>
                <c:pt idx="4193">
                  <c:v>41.94</c:v>
                </c:pt>
                <c:pt idx="4194">
                  <c:v>41.95</c:v>
                </c:pt>
                <c:pt idx="4195">
                  <c:v>41.96</c:v>
                </c:pt>
                <c:pt idx="4196">
                  <c:v>41.97</c:v>
                </c:pt>
                <c:pt idx="4197">
                  <c:v>41.980000000000004</c:v>
                </c:pt>
                <c:pt idx="4198">
                  <c:v>41.99</c:v>
                </c:pt>
                <c:pt idx="4199">
                  <c:v>42</c:v>
                </c:pt>
                <c:pt idx="4200">
                  <c:v>42.01</c:v>
                </c:pt>
                <c:pt idx="4201">
                  <c:v>42.02</c:v>
                </c:pt>
                <c:pt idx="4202">
                  <c:v>42.03</c:v>
                </c:pt>
                <c:pt idx="4203">
                  <c:v>42.04</c:v>
                </c:pt>
                <c:pt idx="4204">
                  <c:v>42.050000000000004</c:v>
                </c:pt>
                <c:pt idx="4205">
                  <c:v>42.06</c:v>
                </c:pt>
                <c:pt idx="4206">
                  <c:v>42.07</c:v>
                </c:pt>
                <c:pt idx="4207">
                  <c:v>42.08</c:v>
                </c:pt>
                <c:pt idx="4208">
                  <c:v>42.09</c:v>
                </c:pt>
                <c:pt idx="4209">
                  <c:v>42.1</c:v>
                </c:pt>
                <c:pt idx="4210">
                  <c:v>42.11</c:v>
                </c:pt>
                <c:pt idx="4211">
                  <c:v>42.12</c:v>
                </c:pt>
                <c:pt idx="4212">
                  <c:v>42.13</c:v>
                </c:pt>
                <c:pt idx="4213">
                  <c:v>42.14</c:v>
                </c:pt>
                <c:pt idx="4214">
                  <c:v>42.15</c:v>
                </c:pt>
                <c:pt idx="4215">
                  <c:v>42.160000000000004</c:v>
                </c:pt>
                <c:pt idx="4216">
                  <c:v>42.17</c:v>
                </c:pt>
                <c:pt idx="4217">
                  <c:v>42.18</c:v>
                </c:pt>
                <c:pt idx="4218">
                  <c:v>42.19</c:v>
                </c:pt>
                <c:pt idx="4219">
                  <c:v>42.2</c:v>
                </c:pt>
                <c:pt idx="4220">
                  <c:v>42.21</c:v>
                </c:pt>
                <c:pt idx="4221">
                  <c:v>42.22</c:v>
                </c:pt>
                <c:pt idx="4222">
                  <c:v>42.230000000000004</c:v>
                </c:pt>
                <c:pt idx="4223">
                  <c:v>42.24</c:v>
                </c:pt>
                <c:pt idx="4224">
                  <c:v>42.25</c:v>
                </c:pt>
                <c:pt idx="4225">
                  <c:v>42.26</c:v>
                </c:pt>
                <c:pt idx="4226">
                  <c:v>42.27</c:v>
                </c:pt>
                <c:pt idx="4227">
                  <c:v>42.28</c:v>
                </c:pt>
                <c:pt idx="4228">
                  <c:v>42.29</c:v>
                </c:pt>
                <c:pt idx="4229">
                  <c:v>42.300000000000004</c:v>
                </c:pt>
                <c:pt idx="4230">
                  <c:v>42.31</c:v>
                </c:pt>
                <c:pt idx="4231">
                  <c:v>42.32</c:v>
                </c:pt>
                <c:pt idx="4232">
                  <c:v>42.33</c:v>
                </c:pt>
                <c:pt idx="4233">
                  <c:v>42.34</c:v>
                </c:pt>
                <c:pt idx="4234">
                  <c:v>42.35</c:v>
                </c:pt>
                <c:pt idx="4235">
                  <c:v>42.36</c:v>
                </c:pt>
                <c:pt idx="4236">
                  <c:v>42.37</c:v>
                </c:pt>
                <c:pt idx="4237">
                  <c:v>42.38</c:v>
                </c:pt>
                <c:pt idx="4238">
                  <c:v>42.39</c:v>
                </c:pt>
                <c:pt idx="4239">
                  <c:v>42.4</c:v>
                </c:pt>
                <c:pt idx="4240">
                  <c:v>42.410000000000004</c:v>
                </c:pt>
                <c:pt idx="4241">
                  <c:v>42.42</c:v>
                </c:pt>
                <c:pt idx="4242">
                  <c:v>42.43</c:v>
                </c:pt>
                <c:pt idx="4243">
                  <c:v>42.44</c:v>
                </c:pt>
                <c:pt idx="4244">
                  <c:v>42.45</c:v>
                </c:pt>
                <c:pt idx="4245">
                  <c:v>42.46</c:v>
                </c:pt>
                <c:pt idx="4246">
                  <c:v>42.47</c:v>
                </c:pt>
                <c:pt idx="4247">
                  <c:v>42.480000000000004</c:v>
                </c:pt>
                <c:pt idx="4248">
                  <c:v>42.49</c:v>
                </c:pt>
                <c:pt idx="4249">
                  <c:v>42.5</c:v>
                </c:pt>
                <c:pt idx="4250">
                  <c:v>42.51</c:v>
                </c:pt>
                <c:pt idx="4251">
                  <c:v>42.52</c:v>
                </c:pt>
                <c:pt idx="4252">
                  <c:v>42.53</c:v>
                </c:pt>
                <c:pt idx="4253">
                  <c:v>42.54</c:v>
                </c:pt>
                <c:pt idx="4254">
                  <c:v>42.550000000000004</c:v>
                </c:pt>
                <c:pt idx="4255">
                  <c:v>42.56</c:v>
                </c:pt>
                <c:pt idx="4256">
                  <c:v>42.57</c:v>
                </c:pt>
                <c:pt idx="4257">
                  <c:v>42.58</c:v>
                </c:pt>
                <c:pt idx="4258">
                  <c:v>42.59</c:v>
                </c:pt>
                <c:pt idx="4259">
                  <c:v>42.6</c:v>
                </c:pt>
                <c:pt idx="4260">
                  <c:v>42.61</c:v>
                </c:pt>
                <c:pt idx="4261">
                  <c:v>42.62</c:v>
                </c:pt>
                <c:pt idx="4262">
                  <c:v>42.63</c:v>
                </c:pt>
                <c:pt idx="4263">
                  <c:v>42.64</c:v>
                </c:pt>
                <c:pt idx="4264">
                  <c:v>42.65</c:v>
                </c:pt>
                <c:pt idx="4265">
                  <c:v>42.660000000000004</c:v>
                </c:pt>
                <c:pt idx="4266">
                  <c:v>42.67</c:v>
                </c:pt>
                <c:pt idx="4267">
                  <c:v>42.68</c:v>
                </c:pt>
                <c:pt idx="4268">
                  <c:v>42.69</c:v>
                </c:pt>
                <c:pt idx="4269">
                  <c:v>42.7</c:v>
                </c:pt>
                <c:pt idx="4270">
                  <c:v>42.71</c:v>
                </c:pt>
                <c:pt idx="4271">
                  <c:v>42.72</c:v>
                </c:pt>
                <c:pt idx="4272">
                  <c:v>42.730000000000004</c:v>
                </c:pt>
                <c:pt idx="4273">
                  <c:v>42.74</c:v>
                </c:pt>
                <c:pt idx="4274">
                  <c:v>42.75</c:v>
                </c:pt>
                <c:pt idx="4275">
                  <c:v>42.76</c:v>
                </c:pt>
                <c:pt idx="4276">
                  <c:v>42.77</c:v>
                </c:pt>
                <c:pt idx="4277">
                  <c:v>42.78</c:v>
                </c:pt>
                <c:pt idx="4278">
                  <c:v>42.79</c:v>
                </c:pt>
                <c:pt idx="4279">
                  <c:v>42.800000000000004</c:v>
                </c:pt>
                <c:pt idx="4280">
                  <c:v>42.81</c:v>
                </c:pt>
                <c:pt idx="4281">
                  <c:v>42.82</c:v>
                </c:pt>
                <c:pt idx="4282">
                  <c:v>42.83</c:v>
                </c:pt>
                <c:pt idx="4283">
                  <c:v>42.84</c:v>
                </c:pt>
                <c:pt idx="4284">
                  <c:v>42.85</c:v>
                </c:pt>
                <c:pt idx="4285">
                  <c:v>42.86</c:v>
                </c:pt>
                <c:pt idx="4286">
                  <c:v>42.87</c:v>
                </c:pt>
                <c:pt idx="4287">
                  <c:v>42.88</c:v>
                </c:pt>
                <c:pt idx="4288">
                  <c:v>42.89</c:v>
                </c:pt>
                <c:pt idx="4289">
                  <c:v>42.9</c:v>
                </c:pt>
                <c:pt idx="4290">
                  <c:v>42.910000000000004</c:v>
                </c:pt>
                <c:pt idx="4291">
                  <c:v>42.92</c:v>
                </c:pt>
                <c:pt idx="4292">
                  <c:v>42.93</c:v>
                </c:pt>
                <c:pt idx="4293">
                  <c:v>42.94</c:v>
                </c:pt>
                <c:pt idx="4294">
                  <c:v>42.95</c:v>
                </c:pt>
                <c:pt idx="4295">
                  <c:v>42.96</c:v>
                </c:pt>
                <c:pt idx="4296">
                  <c:v>42.97</c:v>
                </c:pt>
                <c:pt idx="4297">
                  <c:v>42.980000000000004</c:v>
                </c:pt>
                <c:pt idx="4298">
                  <c:v>42.99</c:v>
                </c:pt>
                <c:pt idx="4299">
                  <c:v>43</c:v>
                </c:pt>
                <c:pt idx="4300">
                  <c:v>43.01</c:v>
                </c:pt>
                <c:pt idx="4301">
                  <c:v>43.02</c:v>
                </c:pt>
                <c:pt idx="4302">
                  <c:v>43.03</c:v>
                </c:pt>
                <c:pt idx="4303">
                  <c:v>43.04</c:v>
                </c:pt>
                <c:pt idx="4304">
                  <c:v>43.050000000000004</c:v>
                </c:pt>
                <c:pt idx="4305">
                  <c:v>43.06</c:v>
                </c:pt>
                <c:pt idx="4306">
                  <c:v>43.07</c:v>
                </c:pt>
                <c:pt idx="4307">
                  <c:v>43.08</c:v>
                </c:pt>
                <c:pt idx="4308">
                  <c:v>43.09</c:v>
                </c:pt>
                <c:pt idx="4309">
                  <c:v>43.1</c:v>
                </c:pt>
                <c:pt idx="4310">
                  <c:v>43.11</c:v>
                </c:pt>
                <c:pt idx="4311">
                  <c:v>43.12</c:v>
                </c:pt>
                <c:pt idx="4312">
                  <c:v>43.13</c:v>
                </c:pt>
                <c:pt idx="4313">
                  <c:v>43.14</c:v>
                </c:pt>
                <c:pt idx="4314">
                  <c:v>43.15</c:v>
                </c:pt>
                <c:pt idx="4315">
                  <c:v>43.160000000000004</c:v>
                </c:pt>
                <c:pt idx="4316">
                  <c:v>43.17</c:v>
                </c:pt>
                <c:pt idx="4317">
                  <c:v>43.18</c:v>
                </c:pt>
                <c:pt idx="4318">
                  <c:v>43.19</c:v>
                </c:pt>
                <c:pt idx="4319">
                  <c:v>43.2</c:v>
                </c:pt>
                <c:pt idx="4320">
                  <c:v>43.21</c:v>
                </c:pt>
                <c:pt idx="4321">
                  <c:v>43.22</c:v>
                </c:pt>
                <c:pt idx="4322">
                  <c:v>43.230000000000004</c:v>
                </c:pt>
                <c:pt idx="4323">
                  <c:v>43.24</c:v>
                </c:pt>
                <c:pt idx="4324">
                  <c:v>43.25</c:v>
                </c:pt>
                <c:pt idx="4325">
                  <c:v>43.26</c:v>
                </c:pt>
                <c:pt idx="4326">
                  <c:v>43.27</c:v>
                </c:pt>
                <c:pt idx="4327">
                  <c:v>43.28</c:v>
                </c:pt>
                <c:pt idx="4328">
                  <c:v>43.29</c:v>
                </c:pt>
                <c:pt idx="4329">
                  <c:v>43.300000000000004</c:v>
                </c:pt>
                <c:pt idx="4330">
                  <c:v>43.31</c:v>
                </c:pt>
                <c:pt idx="4331">
                  <c:v>43.32</c:v>
                </c:pt>
                <c:pt idx="4332">
                  <c:v>43.33</c:v>
                </c:pt>
                <c:pt idx="4333">
                  <c:v>43.34</c:v>
                </c:pt>
                <c:pt idx="4334">
                  <c:v>43.35</c:v>
                </c:pt>
                <c:pt idx="4335">
                  <c:v>43.36</c:v>
                </c:pt>
                <c:pt idx="4336">
                  <c:v>43.37</c:v>
                </c:pt>
                <c:pt idx="4337">
                  <c:v>43.38</c:v>
                </c:pt>
                <c:pt idx="4338">
                  <c:v>43.39</c:v>
                </c:pt>
                <c:pt idx="4339">
                  <c:v>43.4</c:v>
                </c:pt>
                <c:pt idx="4340">
                  <c:v>43.410000000000004</c:v>
                </c:pt>
                <c:pt idx="4341">
                  <c:v>43.42</c:v>
                </c:pt>
                <c:pt idx="4342">
                  <c:v>43.43</c:v>
                </c:pt>
                <c:pt idx="4343">
                  <c:v>43.44</c:v>
                </c:pt>
                <c:pt idx="4344">
                  <c:v>43.45</c:v>
                </c:pt>
                <c:pt idx="4345">
                  <c:v>43.46</c:v>
                </c:pt>
                <c:pt idx="4346">
                  <c:v>43.47</c:v>
                </c:pt>
                <c:pt idx="4347">
                  <c:v>43.480000000000004</c:v>
                </c:pt>
                <c:pt idx="4348">
                  <c:v>43.49</c:v>
                </c:pt>
                <c:pt idx="4349">
                  <c:v>43.5</c:v>
                </c:pt>
                <c:pt idx="4350">
                  <c:v>43.51</c:v>
                </c:pt>
                <c:pt idx="4351">
                  <c:v>43.52</c:v>
                </c:pt>
                <c:pt idx="4352">
                  <c:v>43.53</c:v>
                </c:pt>
                <c:pt idx="4353">
                  <c:v>43.54</c:v>
                </c:pt>
                <c:pt idx="4354">
                  <c:v>43.550000000000004</c:v>
                </c:pt>
                <c:pt idx="4355">
                  <c:v>43.56</c:v>
                </c:pt>
                <c:pt idx="4356">
                  <c:v>43.57</c:v>
                </c:pt>
                <c:pt idx="4357">
                  <c:v>43.58</c:v>
                </c:pt>
                <c:pt idx="4358">
                  <c:v>43.59</c:v>
                </c:pt>
                <c:pt idx="4359">
                  <c:v>43.6</c:v>
                </c:pt>
                <c:pt idx="4360">
                  <c:v>43.61</c:v>
                </c:pt>
                <c:pt idx="4361">
                  <c:v>43.62</c:v>
                </c:pt>
                <c:pt idx="4362">
                  <c:v>43.63</c:v>
                </c:pt>
                <c:pt idx="4363">
                  <c:v>43.64</c:v>
                </c:pt>
                <c:pt idx="4364">
                  <c:v>43.65</c:v>
                </c:pt>
                <c:pt idx="4365">
                  <c:v>43.660000000000004</c:v>
                </c:pt>
                <c:pt idx="4366">
                  <c:v>43.67</c:v>
                </c:pt>
                <c:pt idx="4367">
                  <c:v>43.68</c:v>
                </c:pt>
                <c:pt idx="4368">
                  <c:v>43.69</c:v>
                </c:pt>
                <c:pt idx="4369">
                  <c:v>43.7</c:v>
                </c:pt>
                <c:pt idx="4370">
                  <c:v>43.71</c:v>
                </c:pt>
                <c:pt idx="4371">
                  <c:v>43.72</c:v>
                </c:pt>
                <c:pt idx="4372">
                  <c:v>43.730000000000004</c:v>
                </c:pt>
                <c:pt idx="4373">
                  <c:v>43.74</c:v>
                </c:pt>
                <c:pt idx="4374">
                  <c:v>43.75</c:v>
                </c:pt>
                <c:pt idx="4375">
                  <c:v>43.76</c:v>
                </c:pt>
                <c:pt idx="4376">
                  <c:v>43.77</c:v>
                </c:pt>
                <c:pt idx="4377">
                  <c:v>43.78</c:v>
                </c:pt>
                <c:pt idx="4378">
                  <c:v>43.79</c:v>
                </c:pt>
                <c:pt idx="4379">
                  <c:v>43.800000000000004</c:v>
                </c:pt>
                <c:pt idx="4380">
                  <c:v>43.81</c:v>
                </c:pt>
                <c:pt idx="4381">
                  <c:v>43.82</c:v>
                </c:pt>
                <c:pt idx="4382">
                  <c:v>43.83</c:v>
                </c:pt>
                <c:pt idx="4383">
                  <c:v>43.84</c:v>
                </c:pt>
                <c:pt idx="4384">
                  <c:v>43.85</c:v>
                </c:pt>
                <c:pt idx="4385">
                  <c:v>43.86</c:v>
                </c:pt>
                <c:pt idx="4386">
                  <c:v>43.87</c:v>
                </c:pt>
                <c:pt idx="4387">
                  <c:v>43.88</c:v>
                </c:pt>
                <c:pt idx="4388">
                  <c:v>43.89</c:v>
                </c:pt>
                <c:pt idx="4389">
                  <c:v>43.9</c:v>
                </c:pt>
                <c:pt idx="4390">
                  <c:v>43.910000000000004</c:v>
                </c:pt>
                <c:pt idx="4391">
                  <c:v>43.92</c:v>
                </c:pt>
                <c:pt idx="4392">
                  <c:v>43.93</c:v>
                </c:pt>
                <c:pt idx="4393">
                  <c:v>43.94</c:v>
                </c:pt>
                <c:pt idx="4394">
                  <c:v>43.95</c:v>
                </c:pt>
                <c:pt idx="4395">
                  <c:v>43.96</c:v>
                </c:pt>
                <c:pt idx="4396">
                  <c:v>43.97</c:v>
                </c:pt>
                <c:pt idx="4397">
                  <c:v>43.980000000000004</c:v>
                </c:pt>
                <c:pt idx="4398">
                  <c:v>43.99</c:v>
                </c:pt>
                <c:pt idx="4399">
                  <c:v>44</c:v>
                </c:pt>
                <c:pt idx="4400">
                  <c:v>44.01</c:v>
                </c:pt>
                <c:pt idx="4401">
                  <c:v>44.02</c:v>
                </c:pt>
                <c:pt idx="4402">
                  <c:v>44.03</c:v>
                </c:pt>
                <c:pt idx="4403">
                  <c:v>44.04</c:v>
                </c:pt>
                <c:pt idx="4404">
                  <c:v>44.050000000000004</c:v>
                </c:pt>
                <c:pt idx="4405">
                  <c:v>44.06</c:v>
                </c:pt>
                <c:pt idx="4406">
                  <c:v>44.07</c:v>
                </c:pt>
                <c:pt idx="4407">
                  <c:v>44.08</c:v>
                </c:pt>
                <c:pt idx="4408">
                  <c:v>44.09</c:v>
                </c:pt>
                <c:pt idx="4409">
                  <c:v>44.1</c:v>
                </c:pt>
                <c:pt idx="4410">
                  <c:v>44.11</c:v>
                </c:pt>
                <c:pt idx="4411">
                  <c:v>44.12</c:v>
                </c:pt>
                <c:pt idx="4412">
                  <c:v>44.13</c:v>
                </c:pt>
                <c:pt idx="4413">
                  <c:v>44.14</c:v>
                </c:pt>
                <c:pt idx="4414">
                  <c:v>44.15</c:v>
                </c:pt>
                <c:pt idx="4415">
                  <c:v>44.160000000000004</c:v>
                </c:pt>
                <c:pt idx="4416">
                  <c:v>44.17</c:v>
                </c:pt>
                <c:pt idx="4417">
                  <c:v>44.18</c:v>
                </c:pt>
                <c:pt idx="4418">
                  <c:v>44.19</c:v>
                </c:pt>
                <c:pt idx="4419">
                  <c:v>44.2</c:v>
                </c:pt>
                <c:pt idx="4420">
                  <c:v>44.21</c:v>
                </c:pt>
                <c:pt idx="4421">
                  <c:v>44.22</c:v>
                </c:pt>
                <c:pt idx="4422">
                  <c:v>44.230000000000004</c:v>
                </c:pt>
                <c:pt idx="4423">
                  <c:v>44.24</c:v>
                </c:pt>
                <c:pt idx="4424">
                  <c:v>44.25</c:v>
                </c:pt>
                <c:pt idx="4425">
                  <c:v>44.26</c:v>
                </c:pt>
                <c:pt idx="4426">
                  <c:v>44.27</c:v>
                </c:pt>
                <c:pt idx="4427">
                  <c:v>44.28</c:v>
                </c:pt>
                <c:pt idx="4428">
                  <c:v>44.29</c:v>
                </c:pt>
                <c:pt idx="4429">
                  <c:v>44.300000000000004</c:v>
                </c:pt>
                <c:pt idx="4430">
                  <c:v>44.31</c:v>
                </c:pt>
                <c:pt idx="4431">
                  <c:v>44.32</c:v>
                </c:pt>
                <c:pt idx="4432">
                  <c:v>44.33</c:v>
                </c:pt>
                <c:pt idx="4433">
                  <c:v>44.34</c:v>
                </c:pt>
                <c:pt idx="4434">
                  <c:v>44.35</c:v>
                </c:pt>
                <c:pt idx="4435">
                  <c:v>44.36</c:v>
                </c:pt>
                <c:pt idx="4436">
                  <c:v>44.37</c:v>
                </c:pt>
                <c:pt idx="4437">
                  <c:v>44.38</c:v>
                </c:pt>
                <c:pt idx="4438">
                  <c:v>44.39</c:v>
                </c:pt>
                <c:pt idx="4439">
                  <c:v>44.4</c:v>
                </c:pt>
                <c:pt idx="4440">
                  <c:v>44.410000000000004</c:v>
                </c:pt>
                <c:pt idx="4441">
                  <c:v>44.42</c:v>
                </c:pt>
                <c:pt idx="4442">
                  <c:v>44.43</c:v>
                </c:pt>
                <c:pt idx="4443">
                  <c:v>44.44</c:v>
                </c:pt>
                <c:pt idx="4444">
                  <c:v>44.45</c:v>
                </c:pt>
                <c:pt idx="4445">
                  <c:v>44.46</c:v>
                </c:pt>
                <c:pt idx="4446">
                  <c:v>44.47</c:v>
                </c:pt>
                <c:pt idx="4447">
                  <c:v>44.480000000000004</c:v>
                </c:pt>
                <c:pt idx="4448">
                  <c:v>44.49</c:v>
                </c:pt>
                <c:pt idx="4449">
                  <c:v>44.5</c:v>
                </c:pt>
                <c:pt idx="4450">
                  <c:v>44.51</c:v>
                </c:pt>
                <c:pt idx="4451">
                  <c:v>44.52</c:v>
                </c:pt>
                <c:pt idx="4452">
                  <c:v>44.53</c:v>
                </c:pt>
                <c:pt idx="4453">
                  <c:v>44.54</c:v>
                </c:pt>
                <c:pt idx="4454">
                  <c:v>44.550000000000004</c:v>
                </c:pt>
                <c:pt idx="4455">
                  <c:v>44.56</c:v>
                </c:pt>
                <c:pt idx="4456">
                  <c:v>44.57</c:v>
                </c:pt>
                <c:pt idx="4457">
                  <c:v>44.58</c:v>
                </c:pt>
                <c:pt idx="4458">
                  <c:v>44.59</c:v>
                </c:pt>
                <c:pt idx="4459">
                  <c:v>44.6</c:v>
                </c:pt>
                <c:pt idx="4460">
                  <c:v>44.61</c:v>
                </c:pt>
                <c:pt idx="4461">
                  <c:v>44.62</c:v>
                </c:pt>
                <c:pt idx="4462">
                  <c:v>44.63</c:v>
                </c:pt>
                <c:pt idx="4463">
                  <c:v>44.64</c:v>
                </c:pt>
                <c:pt idx="4464">
                  <c:v>44.65</c:v>
                </c:pt>
                <c:pt idx="4465">
                  <c:v>44.660000000000004</c:v>
                </c:pt>
                <c:pt idx="4466">
                  <c:v>44.67</c:v>
                </c:pt>
                <c:pt idx="4467">
                  <c:v>44.68</c:v>
                </c:pt>
                <c:pt idx="4468">
                  <c:v>44.69</c:v>
                </c:pt>
                <c:pt idx="4469">
                  <c:v>44.7</c:v>
                </c:pt>
                <c:pt idx="4470">
                  <c:v>44.71</c:v>
                </c:pt>
                <c:pt idx="4471">
                  <c:v>44.72</c:v>
                </c:pt>
                <c:pt idx="4472">
                  <c:v>44.730000000000004</c:v>
                </c:pt>
                <c:pt idx="4473">
                  <c:v>44.74</c:v>
                </c:pt>
                <c:pt idx="4474">
                  <c:v>44.75</c:v>
                </c:pt>
                <c:pt idx="4475">
                  <c:v>44.76</c:v>
                </c:pt>
                <c:pt idx="4476">
                  <c:v>44.77</c:v>
                </c:pt>
                <c:pt idx="4477">
                  <c:v>44.78</c:v>
                </c:pt>
                <c:pt idx="4478">
                  <c:v>44.79</c:v>
                </c:pt>
                <c:pt idx="4479">
                  <c:v>44.800000000000004</c:v>
                </c:pt>
                <c:pt idx="4480">
                  <c:v>44.81</c:v>
                </c:pt>
                <c:pt idx="4481">
                  <c:v>44.82</c:v>
                </c:pt>
                <c:pt idx="4482">
                  <c:v>44.83</c:v>
                </c:pt>
                <c:pt idx="4483">
                  <c:v>44.84</c:v>
                </c:pt>
                <c:pt idx="4484">
                  <c:v>44.85</c:v>
                </c:pt>
                <c:pt idx="4485">
                  <c:v>44.86</c:v>
                </c:pt>
                <c:pt idx="4486">
                  <c:v>44.87</c:v>
                </c:pt>
                <c:pt idx="4487">
                  <c:v>44.88</c:v>
                </c:pt>
                <c:pt idx="4488">
                  <c:v>44.89</c:v>
                </c:pt>
                <c:pt idx="4489">
                  <c:v>44.9</c:v>
                </c:pt>
                <c:pt idx="4490">
                  <c:v>44.910000000000004</c:v>
                </c:pt>
                <c:pt idx="4491">
                  <c:v>44.92</c:v>
                </c:pt>
                <c:pt idx="4492">
                  <c:v>44.93</c:v>
                </c:pt>
                <c:pt idx="4493">
                  <c:v>44.94</c:v>
                </c:pt>
                <c:pt idx="4494">
                  <c:v>44.95</c:v>
                </c:pt>
                <c:pt idx="4495">
                  <c:v>44.96</c:v>
                </c:pt>
                <c:pt idx="4496">
                  <c:v>44.97</c:v>
                </c:pt>
                <c:pt idx="4497">
                  <c:v>44.980000000000004</c:v>
                </c:pt>
                <c:pt idx="4498">
                  <c:v>44.99</c:v>
                </c:pt>
                <c:pt idx="4499">
                  <c:v>45</c:v>
                </c:pt>
                <c:pt idx="4500">
                  <c:v>45.01</c:v>
                </c:pt>
                <c:pt idx="4501">
                  <c:v>45.02</c:v>
                </c:pt>
                <c:pt idx="4502">
                  <c:v>45.03</c:v>
                </c:pt>
                <c:pt idx="4503">
                  <c:v>45.04</c:v>
                </c:pt>
                <c:pt idx="4504">
                  <c:v>45.050000000000004</c:v>
                </c:pt>
                <c:pt idx="4505">
                  <c:v>45.06</c:v>
                </c:pt>
                <c:pt idx="4506">
                  <c:v>45.07</c:v>
                </c:pt>
                <c:pt idx="4507">
                  <c:v>45.08</c:v>
                </c:pt>
                <c:pt idx="4508">
                  <c:v>45.09</c:v>
                </c:pt>
                <c:pt idx="4509">
                  <c:v>45.1</c:v>
                </c:pt>
                <c:pt idx="4510">
                  <c:v>45.11</c:v>
                </c:pt>
                <c:pt idx="4511">
                  <c:v>45.12</c:v>
                </c:pt>
                <c:pt idx="4512">
                  <c:v>45.13</c:v>
                </c:pt>
                <c:pt idx="4513">
                  <c:v>45.14</c:v>
                </c:pt>
                <c:pt idx="4514">
                  <c:v>45.15</c:v>
                </c:pt>
                <c:pt idx="4515">
                  <c:v>45.160000000000004</c:v>
                </c:pt>
                <c:pt idx="4516">
                  <c:v>45.17</c:v>
                </c:pt>
                <c:pt idx="4517">
                  <c:v>45.18</c:v>
                </c:pt>
                <c:pt idx="4518">
                  <c:v>45.19</c:v>
                </c:pt>
                <c:pt idx="4519">
                  <c:v>45.2</c:v>
                </c:pt>
                <c:pt idx="4520">
                  <c:v>45.21</c:v>
                </c:pt>
                <c:pt idx="4521">
                  <c:v>45.22</c:v>
                </c:pt>
                <c:pt idx="4522">
                  <c:v>45.230000000000004</c:v>
                </c:pt>
                <c:pt idx="4523">
                  <c:v>45.24</c:v>
                </c:pt>
                <c:pt idx="4524">
                  <c:v>45.25</c:v>
                </c:pt>
                <c:pt idx="4525">
                  <c:v>45.26</c:v>
                </c:pt>
                <c:pt idx="4526">
                  <c:v>45.27</c:v>
                </c:pt>
                <c:pt idx="4527">
                  <c:v>45.28</c:v>
                </c:pt>
                <c:pt idx="4528">
                  <c:v>45.29</c:v>
                </c:pt>
                <c:pt idx="4529">
                  <c:v>45.300000000000004</c:v>
                </c:pt>
                <c:pt idx="4530">
                  <c:v>45.31</c:v>
                </c:pt>
                <c:pt idx="4531">
                  <c:v>45.32</c:v>
                </c:pt>
                <c:pt idx="4532">
                  <c:v>45.33</c:v>
                </c:pt>
                <c:pt idx="4533">
                  <c:v>45.34</c:v>
                </c:pt>
                <c:pt idx="4534">
                  <c:v>45.35</c:v>
                </c:pt>
                <c:pt idx="4535">
                  <c:v>45.36</c:v>
                </c:pt>
                <c:pt idx="4536">
                  <c:v>45.37</c:v>
                </c:pt>
                <c:pt idx="4537">
                  <c:v>45.38</c:v>
                </c:pt>
                <c:pt idx="4538">
                  <c:v>45.39</c:v>
                </c:pt>
                <c:pt idx="4539">
                  <c:v>45.4</c:v>
                </c:pt>
                <c:pt idx="4540">
                  <c:v>45.410000000000004</c:v>
                </c:pt>
                <c:pt idx="4541">
                  <c:v>45.42</c:v>
                </c:pt>
                <c:pt idx="4542">
                  <c:v>45.43</c:v>
                </c:pt>
                <c:pt idx="4543">
                  <c:v>45.44</c:v>
                </c:pt>
                <c:pt idx="4544">
                  <c:v>45.45</c:v>
                </c:pt>
                <c:pt idx="4545">
                  <c:v>45.46</c:v>
                </c:pt>
                <c:pt idx="4546">
                  <c:v>45.47</c:v>
                </c:pt>
                <c:pt idx="4547">
                  <c:v>45.480000000000004</c:v>
                </c:pt>
                <c:pt idx="4548">
                  <c:v>45.49</c:v>
                </c:pt>
                <c:pt idx="4549">
                  <c:v>45.5</c:v>
                </c:pt>
                <c:pt idx="4550">
                  <c:v>45.51</c:v>
                </c:pt>
                <c:pt idx="4551">
                  <c:v>45.52</c:v>
                </c:pt>
                <c:pt idx="4552">
                  <c:v>45.53</c:v>
                </c:pt>
                <c:pt idx="4553">
                  <c:v>45.54</c:v>
                </c:pt>
                <c:pt idx="4554">
                  <c:v>45.550000000000004</c:v>
                </c:pt>
                <c:pt idx="4555">
                  <c:v>45.56</c:v>
                </c:pt>
                <c:pt idx="4556">
                  <c:v>45.57</c:v>
                </c:pt>
                <c:pt idx="4557">
                  <c:v>45.58</c:v>
                </c:pt>
                <c:pt idx="4558">
                  <c:v>45.59</c:v>
                </c:pt>
                <c:pt idx="4559">
                  <c:v>45.6</c:v>
                </c:pt>
                <c:pt idx="4560">
                  <c:v>45.61</c:v>
                </c:pt>
                <c:pt idx="4561">
                  <c:v>45.62</c:v>
                </c:pt>
                <c:pt idx="4562">
                  <c:v>45.63</c:v>
                </c:pt>
                <c:pt idx="4563">
                  <c:v>45.64</c:v>
                </c:pt>
                <c:pt idx="4564">
                  <c:v>45.65</c:v>
                </c:pt>
                <c:pt idx="4565">
                  <c:v>45.660000000000004</c:v>
                </c:pt>
                <c:pt idx="4566">
                  <c:v>45.67</c:v>
                </c:pt>
                <c:pt idx="4567">
                  <c:v>45.68</c:v>
                </c:pt>
                <c:pt idx="4568">
                  <c:v>45.69</c:v>
                </c:pt>
                <c:pt idx="4569">
                  <c:v>45.7</c:v>
                </c:pt>
                <c:pt idx="4570">
                  <c:v>45.71</c:v>
                </c:pt>
                <c:pt idx="4571">
                  <c:v>45.72</c:v>
                </c:pt>
                <c:pt idx="4572">
                  <c:v>45.730000000000004</c:v>
                </c:pt>
                <c:pt idx="4573">
                  <c:v>45.74</c:v>
                </c:pt>
                <c:pt idx="4574">
                  <c:v>45.75</c:v>
                </c:pt>
                <c:pt idx="4575">
                  <c:v>45.76</c:v>
                </c:pt>
                <c:pt idx="4576">
                  <c:v>45.77</c:v>
                </c:pt>
                <c:pt idx="4577">
                  <c:v>45.78</c:v>
                </c:pt>
                <c:pt idx="4578">
                  <c:v>45.79</c:v>
                </c:pt>
                <c:pt idx="4579">
                  <c:v>45.800000000000004</c:v>
                </c:pt>
                <c:pt idx="4580">
                  <c:v>45.81</c:v>
                </c:pt>
                <c:pt idx="4581">
                  <c:v>45.82</c:v>
                </c:pt>
                <c:pt idx="4582">
                  <c:v>45.83</c:v>
                </c:pt>
                <c:pt idx="4583">
                  <c:v>45.84</c:v>
                </c:pt>
                <c:pt idx="4584">
                  <c:v>45.85</c:v>
                </c:pt>
                <c:pt idx="4585">
                  <c:v>45.86</c:v>
                </c:pt>
                <c:pt idx="4586">
                  <c:v>45.87</c:v>
                </c:pt>
                <c:pt idx="4587">
                  <c:v>45.88</c:v>
                </c:pt>
                <c:pt idx="4588">
                  <c:v>45.89</c:v>
                </c:pt>
                <c:pt idx="4589">
                  <c:v>45.9</c:v>
                </c:pt>
                <c:pt idx="4590">
                  <c:v>45.910000000000004</c:v>
                </c:pt>
                <c:pt idx="4591">
                  <c:v>45.92</c:v>
                </c:pt>
                <c:pt idx="4592">
                  <c:v>45.93</c:v>
                </c:pt>
                <c:pt idx="4593">
                  <c:v>45.94</c:v>
                </c:pt>
                <c:pt idx="4594">
                  <c:v>45.95</c:v>
                </c:pt>
                <c:pt idx="4595">
                  <c:v>45.96</c:v>
                </c:pt>
                <c:pt idx="4596">
                  <c:v>45.97</c:v>
                </c:pt>
                <c:pt idx="4597">
                  <c:v>45.980000000000004</c:v>
                </c:pt>
                <c:pt idx="4598">
                  <c:v>45.99</c:v>
                </c:pt>
                <c:pt idx="4599">
                  <c:v>46</c:v>
                </c:pt>
                <c:pt idx="4600">
                  <c:v>46.01</c:v>
                </c:pt>
                <c:pt idx="4601">
                  <c:v>46.02</c:v>
                </c:pt>
                <c:pt idx="4602">
                  <c:v>46.03</c:v>
                </c:pt>
                <c:pt idx="4603">
                  <c:v>46.04</c:v>
                </c:pt>
                <c:pt idx="4604">
                  <c:v>46.050000000000004</c:v>
                </c:pt>
                <c:pt idx="4605">
                  <c:v>46.06</c:v>
                </c:pt>
                <c:pt idx="4606">
                  <c:v>46.07</c:v>
                </c:pt>
                <c:pt idx="4607">
                  <c:v>46.08</c:v>
                </c:pt>
                <c:pt idx="4608">
                  <c:v>46.09</c:v>
                </c:pt>
                <c:pt idx="4609">
                  <c:v>46.1</c:v>
                </c:pt>
                <c:pt idx="4610">
                  <c:v>46.11</c:v>
                </c:pt>
                <c:pt idx="4611">
                  <c:v>46.12</c:v>
                </c:pt>
                <c:pt idx="4612">
                  <c:v>46.13</c:v>
                </c:pt>
                <c:pt idx="4613">
                  <c:v>46.14</c:v>
                </c:pt>
                <c:pt idx="4614">
                  <c:v>46.15</c:v>
                </c:pt>
                <c:pt idx="4615">
                  <c:v>46.160000000000004</c:v>
                </c:pt>
                <c:pt idx="4616">
                  <c:v>46.17</c:v>
                </c:pt>
                <c:pt idx="4617">
                  <c:v>46.18</c:v>
                </c:pt>
                <c:pt idx="4618">
                  <c:v>46.19</c:v>
                </c:pt>
                <c:pt idx="4619">
                  <c:v>46.2</c:v>
                </c:pt>
                <c:pt idx="4620">
                  <c:v>46.21</c:v>
                </c:pt>
                <c:pt idx="4621">
                  <c:v>46.22</c:v>
                </c:pt>
                <c:pt idx="4622">
                  <c:v>46.230000000000004</c:v>
                </c:pt>
                <c:pt idx="4623">
                  <c:v>46.24</c:v>
                </c:pt>
                <c:pt idx="4624">
                  <c:v>46.25</c:v>
                </c:pt>
                <c:pt idx="4625">
                  <c:v>46.26</c:v>
                </c:pt>
                <c:pt idx="4626">
                  <c:v>46.27</c:v>
                </c:pt>
                <c:pt idx="4627">
                  <c:v>46.28</c:v>
                </c:pt>
                <c:pt idx="4628">
                  <c:v>46.29</c:v>
                </c:pt>
                <c:pt idx="4629">
                  <c:v>46.300000000000004</c:v>
                </c:pt>
                <c:pt idx="4630">
                  <c:v>46.31</c:v>
                </c:pt>
                <c:pt idx="4631">
                  <c:v>46.32</c:v>
                </c:pt>
                <c:pt idx="4632">
                  <c:v>46.33</c:v>
                </c:pt>
                <c:pt idx="4633">
                  <c:v>46.34</c:v>
                </c:pt>
                <c:pt idx="4634">
                  <c:v>46.35</c:v>
                </c:pt>
                <c:pt idx="4635">
                  <c:v>46.36</c:v>
                </c:pt>
                <c:pt idx="4636">
                  <c:v>46.37</c:v>
                </c:pt>
                <c:pt idx="4637">
                  <c:v>46.38</c:v>
                </c:pt>
                <c:pt idx="4638">
                  <c:v>46.39</c:v>
                </c:pt>
                <c:pt idx="4639">
                  <c:v>46.4</c:v>
                </c:pt>
                <c:pt idx="4640">
                  <c:v>46.410000000000004</c:v>
                </c:pt>
                <c:pt idx="4641">
                  <c:v>46.42</c:v>
                </c:pt>
                <c:pt idx="4642">
                  <c:v>46.43</c:v>
                </c:pt>
                <c:pt idx="4643">
                  <c:v>46.44</c:v>
                </c:pt>
                <c:pt idx="4644">
                  <c:v>46.45</c:v>
                </c:pt>
                <c:pt idx="4645">
                  <c:v>46.46</c:v>
                </c:pt>
                <c:pt idx="4646">
                  <c:v>46.47</c:v>
                </c:pt>
                <c:pt idx="4647">
                  <c:v>46.480000000000004</c:v>
                </c:pt>
                <c:pt idx="4648">
                  <c:v>46.49</c:v>
                </c:pt>
                <c:pt idx="4649">
                  <c:v>46.5</c:v>
                </c:pt>
                <c:pt idx="4650">
                  <c:v>46.51</c:v>
                </c:pt>
                <c:pt idx="4651">
                  <c:v>46.52</c:v>
                </c:pt>
                <c:pt idx="4652">
                  <c:v>46.53</c:v>
                </c:pt>
                <c:pt idx="4653">
                  <c:v>46.54</c:v>
                </c:pt>
                <c:pt idx="4654">
                  <c:v>46.550000000000004</c:v>
                </c:pt>
                <c:pt idx="4655">
                  <c:v>46.56</c:v>
                </c:pt>
                <c:pt idx="4656">
                  <c:v>46.57</c:v>
                </c:pt>
                <c:pt idx="4657">
                  <c:v>46.58</c:v>
                </c:pt>
                <c:pt idx="4658">
                  <c:v>46.59</c:v>
                </c:pt>
                <c:pt idx="4659">
                  <c:v>46.6</c:v>
                </c:pt>
                <c:pt idx="4660">
                  <c:v>46.61</c:v>
                </c:pt>
                <c:pt idx="4661">
                  <c:v>46.62</c:v>
                </c:pt>
                <c:pt idx="4662">
                  <c:v>46.63</c:v>
                </c:pt>
                <c:pt idx="4663">
                  <c:v>46.64</c:v>
                </c:pt>
                <c:pt idx="4664">
                  <c:v>46.65</c:v>
                </c:pt>
                <c:pt idx="4665">
                  <c:v>46.660000000000004</c:v>
                </c:pt>
                <c:pt idx="4666">
                  <c:v>46.67</c:v>
                </c:pt>
                <c:pt idx="4667">
                  <c:v>46.68</c:v>
                </c:pt>
                <c:pt idx="4668">
                  <c:v>46.69</c:v>
                </c:pt>
                <c:pt idx="4669">
                  <c:v>46.7</c:v>
                </c:pt>
                <c:pt idx="4670">
                  <c:v>46.71</c:v>
                </c:pt>
                <c:pt idx="4671">
                  <c:v>46.72</c:v>
                </c:pt>
                <c:pt idx="4672">
                  <c:v>46.730000000000004</c:v>
                </c:pt>
                <c:pt idx="4673">
                  <c:v>46.74</c:v>
                </c:pt>
                <c:pt idx="4674">
                  <c:v>46.75</c:v>
                </c:pt>
                <c:pt idx="4675">
                  <c:v>46.76</c:v>
                </c:pt>
                <c:pt idx="4676">
                  <c:v>46.77</c:v>
                </c:pt>
                <c:pt idx="4677">
                  <c:v>46.78</c:v>
                </c:pt>
                <c:pt idx="4678">
                  <c:v>46.79</c:v>
                </c:pt>
                <c:pt idx="4679">
                  <c:v>46.800000000000004</c:v>
                </c:pt>
                <c:pt idx="4680">
                  <c:v>46.81</c:v>
                </c:pt>
                <c:pt idx="4681">
                  <c:v>46.82</c:v>
                </c:pt>
                <c:pt idx="4682">
                  <c:v>46.83</c:v>
                </c:pt>
                <c:pt idx="4683">
                  <c:v>46.84</c:v>
                </c:pt>
                <c:pt idx="4684">
                  <c:v>46.85</c:v>
                </c:pt>
                <c:pt idx="4685">
                  <c:v>46.86</c:v>
                </c:pt>
                <c:pt idx="4686">
                  <c:v>46.87</c:v>
                </c:pt>
                <c:pt idx="4687">
                  <c:v>46.88</c:v>
                </c:pt>
                <c:pt idx="4688">
                  <c:v>46.89</c:v>
                </c:pt>
                <c:pt idx="4689">
                  <c:v>46.9</c:v>
                </c:pt>
                <c:pt idx="4690">
                  <c:v>46.910000000000004</c:v>
                </c:pt>
                <c:pt idx="4691">
                  <c:v>46.92</c:v>
                </c:pt>
                <c:pt idx="4692">
                  <c:v>46.93</c:v>
                </c:pt>
                <c:pt idx="4693">
                  <c:v>46.94</c:v>
                </c:pt>
                <c:pt idx="4694">
                  <c:v>46.95</c:v>
                </c:pt>
                <c:pt idx="4695">
                  <c:v>46.96</c:v>
                </c:pt>
                <c:pt idx="4696">
                  <c:v>46.97</c:v>
                </c:pt>
                <c:pt idx="4697">
                  <c:v>46.980000000000004</c:v>
                </c:pt>
                <c:pt idx="4698">
                  <c:v>46.99</c:v>
                </c:pt>
                <c:pt idx="4699">
                  <c:v>47</c:v>
                </c:pt>
                <c:pt idx="4700">
                  <c:v>47.01</c:v>
                </c:pt>
                <c:pt idx="4701">
                  <c:v>47.02</c:v>
                </c:pt>
                <c:pt idx="4702">
                  <c:v>47.03</c:v>
                </c:pt>
                <c:pt idx="4703">
                  <c:v>47.04</c:v>
                </c:pt>
                <c:pt idx="4704">
                  <c:v>47.050000000000004</c:v>
                </c:pt>
                <c:pt idx="4705">
                  <c:v>47.06</c:v>
                </c:pt>
                <c:pt idx="4706">
                  <c:v>47.07</c:v>
                </c:pt>
                <c:pt idx="4707">
                  <c:v>47.08</c:v>
                </c:pt>
                <c:pt idx="4708">
                  <c:v>47.09</c:v>
                </c:pt>
                <c:pt idx="4709">
                  <c:v>47.1</c:v>
                </c:pt>
                <c:pt idx="4710">
                  <c:v>47.11</c:v>
                </c:pt>
                <c:pt idx="4711">
                  <c:v>47.12</c:v>
                </c:pt>
                <c:pt idx="4712">
                  <c:v>47.13</c:v>
                </c:pt>
                <c:pt idx="4713">
                  <c:v>47.14</c:v>
                </c:pt>
                <c:pt idx="4714">
                  <c:v>47.15</c:v>
                </c:pt>
                <c:pt idx="4715">
                  <c:v>47.160000000000004</c:v>
                </c:pt>
                <c:pt idx="4716">
                  <c:v>47.17</c:v>
                </c:pt>
                <c:pt idx="4717">
                  <c:v>47.18</c:v>
                </c:pt>
                <c:pt idx="4718">
                  <c:v>47.19</c:v>
                </c:pt>
                <c:pt idx="4719">
                  <c:v>47.2</c:v>
                </c:pt>
                <c:pt idx="4720">
                  <c:v>47.21</c:v>
                </c:pt>
                <c:pt idx="4721">
                  <c:v>47.22</c:v>
                </c:pt>
                <c:pt idx="4722">
                  <c:v>47.230000000000004</c:v>
                </c:pt>
                <c:pt idx="4723">
                  <c:v>47.24</c:v>
                </c:pt>
                <c:pt idx="4724">
                  <c:v>47.25</c:v>
                </c:pt>
                <c:pt idx="4725">
                  <c:v>47.26</c:v>
                </c:pt>
                <c:pt idx="4726">
                  <c:v>47.27</c:v>
                </c:pt>
                <c:pt idx="4727">
                  <c:v>47.28</c:v>
                </c:pt>
                <c:pt idx="4728">
                  <c:v>47.29</c:v>
                </c:pt>
                <c:pt idx="4729">
                  <c:v>47.300000000000004</c:v>
                </c:pt>
                <c:pt idx="4730">
                  <c:v>47.31</c:v>
                </c:pt>
                <c:pt idx="4731">
                  <c:v>47.32</c:v>
                </c:pt>
                <c:pt idx="4732">
                  <c:v>47.33</c:v>
                </c:pt>
                <c:pt idx="4733">
                  <c:v>47.34</c:v>
                </c:pt>
                <c:pt idx="4734">
                  <c:v>47.35</c:v>
                </c:pt>
                <c:pt idx="4735">
                  <c:v>47.36</c:v>
                </c:pt>
                <c:pt idx="4736">
                  <c:v>47.37</c:v>
                </c:pt>
                <c:pt idx="4737">
                  <c:v>47.38</c:v>
                </c:pt>
                <c:pt idx="4738">
                  <c:v>47.39</c:v>
                </c:pt>
                <c:pt idx="4739">
                  <c:v>47.4</c:v>
                </c:pt>
                <c:pt idx="4740">
                  <c:v>47.410000000000004</c:v>
                </c:pt>
                <c:pt idx="4741">
                  <c:v>47.42</c:v>
                </c:pt>
                <c:pt idx="4742">
                  <c:v>47.43</c:v>
                </c:pt>
                <c:pt idx="4743">
                  <c:v>47.44</c:v>
                </c:pt>
                <c:pt idx="4744">
                  <c:v>47.45</c:v>
                </c:pt>
                <c:pt idx="4745">
                  <c:v>47.46</c:v>
                </c:pt>
                <c:pt idx="4746">
                  <c:v>47.47</c:v>
                </c:pt>
                <c:pt idx="4747">
                  <c:v>47.480000000000004</c:v>
                </c:pt>
                <c:pt idx="4748">
                  <c:v>47.49</c:v>
                </c:pt>
                <c:pt idx="4749">
                  <c:v>47.5</c:v>
                </c:pt>
                <c:pt idx="4750">
                  <c:v>47.51</c:v>
                </c:pt>
                <c:pt idx="4751">
                  <c:v>47.52</c:v>
                </c:pt>
                <c:pt idx="4752">
                  <c:v>47.53</c:v>
                </c:pt>
                <c:pt idx="4753">
                  <c:v>47.54</c:v>
                </c:pt>
                <c:pt idx="4754">
                  <c:v>47.550000000000004</c:v>
                </c:pt>
                <c:pt idx="4755">
                  <c:v>47.56</c:v>
                </c:pt>
                <c:pt idx="4756">
                  <c:v>47.57</c:v>
                </c:pt>
                <c:pt idx="4757">
                  <c:v>47.58</c:v>
                </c:pt>
                <c:pt idx="4758">
                  <c:v>47.59</c:v>
                </c:pt>
                <c:pt idx="4759">
                  <c:v>47.6</c:v>
                </c:pt>
                <c:pt idx="4760">
                  <c:v>47.61</c:v>
                </c:pt>
                <c:pt idx="4761">
                  <c:v>47.62</c:v>
                </c:pt>
                <c:pt idx="4762">
                  <c:v>47.63</c:v>
                </c:pt>
                <c:pt idx="4763">
                  <c:v>47.64</c:v>
                </c:pt>
                <c:pt idx="4764">
                  <c:v>47.65</c:v>
                </c:pt>
                <c:pt idx="4765">
                  <c:v>47.660000000000004</c:v>
                </c:pt>
                <c:pt idx="4766">
                  <c:v>47.67</c:v>
                </c:pt>
                <c:pt idx="4767">
                  <c:v>47.68</c:v>
                </c:pt>
                <c:pt idx="4768">
                  <c:v>47.69</c:v>
                </c:pt>
                <c:pt idx="4769">
                  <c:v>47.7</c:v>
                </c:pt>
                <c:pt idx="4770">
                  <c:v>47.71</c:v>
                </c:pt>
                <c:pt idx="4771">
                  <c:v>47.72</c:v>
                </c:pt>
                <c:pt idx="4772">
                  <c:v>47.730000000000004</c:v>
                </c:pt>
                <c:pt idx="4773">
                  <c:v>47.74</c:v>
                </c:pt>
                <c:pt idx="4774">
                  <c:v>47.75</c:v>
                </c:pt>
                <c:pt idx="4775">
                  <c:v>47.76</c:v>
                </c:pt>
                <c:pt idx="4776">
                  <c:v>47.77</c:v>
                </c:pt>
                <c:pt idx="4777">
                  <c:v>47.78</c:v>
                </c:pt>
                <c:pt idx="4778">
                  <c:v>47.79</c:v>
                </c:pt>
                <c:pt idx="4779">
                  <c:v>47.800000000000004</c:v>
                </c:pt>
                <c:pt idx="4780">
                  <c:v>47.81</c:v>
                </c:pt>
                <c:pt idx="4781">
                  <c:v>47.82</c:v>
                </c:pt>
                <c:pt idx="4782">
                  <c:v>47.83</c:v>
                </c:pt>
                <c:pt idx="4783">
                  <c:v>47.84</c:v>
                </c:pt>
                <c:pt idx="4784">
                  <c:v>47.85</c:v>
                </c:pt>
                <c:pt idx="4785">
                  <c:v>47.86</c:v>
                </c:pt>
                <c:pt idx="4786">
                  <c:v>47.870000000000005</c:v>
                </c:pt>
                <c:pt idx="4787">
                  <c:v>47.88</c:v>
                </c:pt>
                <c:pt idx="4788">
                  <c:v>47.89</c:v>
                </c:pt>
                <c:pt idx="4789">
                  <c:v>47.9</c:v>
                </c:pt>
                <c:pt idx="4790">
                  <c:v>47.910000000000004</c:v>
                </c:pt>
                <c:pt idx="4791">
                  <c:v>47.92</c:v>
                </c:pt>
                <c:pt idx="4792">
                  <c:v>47.93</c:v>
                </c:pt>
                <c:pt idx="4793">
                  <c:v>47.94</c:v>
                </c:pt>
                <c:pt idx="4794">
                  <c:v>47.95</c:v>
                </c:pt>
                <c:pt idx="4795">
                  <c:v>47.96</c:v>
                </c:pt>
                <c:pt idx="4796">
                  <c:v>47.97</c:v>
                </c:pt>
                <c:pt idx="4797">
                  <c:v>47.980000000000004</c:v>
                </c:pt>
                <c:pt idx="4798">
                  <c:v>47.99</c:v>
                </c:pt>
                <c:pt idx="4799">
                  <c:v>48</c:v>
                </c:pt>
                <c:pt idx="4800">
                  <c:v>48.01</c:v>
                </c:pt>
                <c:pt idx="4801">
                  <c:v>48.02</c:v>
                </c:pt>
                <c:pt idx="4802">
                  <c:v>48.03</c:v>
                </c:pt>
                <c:pt idx="4803">
                  <c:v>48.04</c:v>
                </c:pt>
                <c:pt idx="4804">
                  <c:v>48.050000000000004</c:v>
                </c:pt>
                <c:pt idx="4805">
                  <c:v>48.06</c:v>
                </c:pt>
                <c:pt idx="4806">
                  <c:v>48.07</c:v>
                </c:pt>
                <c:pt idx="4807">
                  <c:v>48.08</c:v>
                </c:pt>
                <c:pt idx="4808">
                  <c:v>48.09</c:v>
                </c:pt>
                <c:pt idx="4809">
                  <c:v>48.1</c:v>
                </c:pt>
                <c:pt idx="4810">
                  <c:v>48.11</c:v>
                </c:pt>
                <c:pt idx="4811">
                  <c:v>48.120000000000005</c:v>
                </c:pt>
                <c:pt idx="4812">
                  <c:v>48.13</c:v>
                </c:pt>
                <c:pt idx="4813">
                  <c:v>48.14</c:v>
                </c:pt>
                <c:pt idx="4814">
                  <c:v>48.15</c:v>
                </c:pt>
                <c:pt idx="4815">
                  <c:v>48.160000000000004</c:v>
                </c:pt>
                <c:pt idx="4816">
                  <c:v>48.17</c:v>
                </c:pt>
                <c:pt idx="4817">
                  <c:v>48.18</c:v>
                </c:pt>
                <c:pt idx="4818">
                  <c:v>48.19</c:v>
                </c:pt>
                <c:pt idx="4819">
                  <c:v>48.2</c:v>
                </c:pt>
                <c:pt idx="4820">
                  <c:v>48.21</c:v>
                </c:pt>
                <c:pt idx="4821">
                  <c:v>48.22</c:v>
                </c:pt>
                <c:pt idx="4822">
                  <c:v>48.230000000000004</c:v>
                </c:pt>
                <c:pt idx="4823">
                  <c:v>48.24</c:v>
                </c:pt>
                <c:pt idx="4824">
                  <c:v>48.25</c:v>
                </c:pt>
                <c:pt idx="4825">
                  <c:v>48.26</c:v>
                </c:pt>
                <c:pt idx="4826">
                  <c:v>48.27</c:v>
                </c:pt>
                <c:pt idx="4827">
                  <c:v>48.28</c:v>
                </c:pt>
                <c:pt idx="4828">
                  <c:v>48.29</c:v>
                </c:pt>
                <c:pt idx="4829">
                  <c:v>48.300000000000004</c:v>
                </c:pt>
                <c:pt idx="4830">
                  <c:v>48.31</c:v>
                </c:pt>
                <c:pt idx="4831">
                  <c:v>48.32</c:v>
                </c:pt>
                <c:pt idx="4832">
                  <c:v>48.33</c:v>
                </c:pt>
                <c:pt idx="4833">
                  <c:v>48.34</c:v>
                </c:pt>
                <c:pt idx="4834">
                  <c:v>48.35</c:v>
                </c:pt>
                <c:pt idx="4835">
                  <c:v>48.36</c:v>
                </c:pt>
                <c:pt idx="4836">
                  <c:v>48.370000000000005</c:v>
                </c:pt>
                <c:pt idx="4837">
                  <c:v>48.38</c:v>
                </c:pt>
                <c:pt idx="4838">
                  <c:v>48.39</c:v>
                </c:pt>
                <c:pt idx="4839">
                  <c:v>48.4</c:v>
                </c:pt>
                <c:pt idx="4840">
                  <c:v>48.410000000000004</c:v>
                </c:pt>
                <c:pt idx="4841">
                  <c:v>48.42</c:v>
                </c:pt>
                <c:pt idx="4842">
                  <c:v>48.43</c:v>
                </c:pt>
                <c:pt idx="4843">
                  <c:v>48.44</c:v>
                </c:pt>
                <c:pt idx="4844">
                  <c:v>48.45</c:v>
                </c:pt>
                <c:pt idx="4845">
                  <c:v>48.46</c:v>
                </c:pt>
                <c:pt idx="4846">
                  <c:v>48.47</c:v>
                </c:pt>
                <c:pt idx="4847">
                  <c:v>48.480000000000004</c:v>
                </c:pt>
                <c:pt idx="4848">
                  <c:v>48.49</c:v>
                </c:pt>
                <c:pt idx="4849">
                  <c:v>48.5</c:v>
                </c:pt>
                <c:pt idx="4850">
                  <c:v>48.51</c:v>
                </c:pt>
                <c:pt idx="4851">
                  <c:v>48.52</c:v>
                </c:pt>
                <c:pt idx="4852">
                  <c:v>48.53</c:v>
                </c:pt>
                <c:pt idx="4853">
                  <c:v>48.54</c:v>
                </c:pt>
                <c:pt idx="4854">
                  <c:v>48.550000000000004</c:v>
                </c:pt>
                <c:pt idx="4855">
                  <c:v>48.56</c:v>
                </c:pt>
                <c:pt idx="4856">
                  <c:v>48.57</c:v>
                </c:pt>
                <c:pt idx="4857">
                  <c:v>48.58</c:v>
                </c:pt>
                <c:pt idx="4858">
                  <c:v>48.59</c:v>
                </c:pt>
                <c:pt idx="4859">
                  <c:v>48.6</c:v>
                </c:pt>
                <c:pt idx="4860">
                  <c:v>48.61</c:v>
                </c:pt>
                <c:pt idx="4861">
                  <c:v>48.620000000000005</c:v>
                </c:pt>
                <c:pt idx="4862">
                  <c:v>48.63</c:v>
                </c:pt>
                <c:pt idx="4863">
                  <c:v>48.64</c:v>
                </c:pt>
                <c:pt idx="4864">
                  <c:v>48.65</c:v>
                </c:pt>
                <c:pt idx="4865">
                  <c:v>48.660000000000004</c:v>
                </c:pt>
                <c:pt idx="4866">
                  <c:v>48.67</c:v>
                </c:pt>
                <c:pt idx="4867">
                  <c:v>48.68</c:v>
                </c:pt>
                <c:pt idx="4868">
                  <c:v>48.69</c:v>
                </c:pt>
                <c:pt idx="4869">
                  <c:v>48.7</c:v>
                </c:pt>
                <c:pt idx="4870">
                  <c:v>48.71</c:v>
                </c:pt>
                <c:pt idx="4871">
                  <c:v>48.72</c:v>
                </c:pt>
                <c:pt idx="4872">
                  <c:v>48.730000000000004</c:v>
                </c:pt>
                <c:pt idx="4873">
                  <c:v>48.74</c:v>
                </c:pt>
                <c:pt idx="4874">
                  <c:v>48.75</c:v>
                </c:pt>
                <c:pt idx="4875">
                  <c:v>48.76</c:v>
                </c:pt>
                <c:pt idx="4876">
                  <c:v>48.77</c:v>
                </c:pt>
                <c:pt idx="4877">
                  <c:v>48.78</c:v>
                </c:pt>
                <c:pt idx="4878">
                  <c:v>48.79</c:v>
                </c:pt>
                <c:pt idx="4879">
                  <c:v>48.800000000000004</c:v>
                </c:pt>
                <c:pt idx="4880">
                  <c:v>48.81</c:v>
                </c:pt>
                <c:pt idx="4881">
                  <c:v>48.82</c:v>
                </c:pt>
                <c:pt idx="4882">
                  <c:v>48.83</c:v>
                </c:pt>
                <c:pt idx="4883">
                  <c:v>48.84</c:v>
                </c:pt>
                <c:pt idx="4884">
                  <c:v>48.85</c:v>
                </c:pt>
                <c:pt idx="4885">
                  <c:v>48.86</c:v>
                </c:pt>
                <c:pt idx="4886">
                  <c:v>48.870000000000005</c:v>
                </c:pt>
                <c:pt idx="4887">
                  <c:v>48.88</c:v>
                </c:pt>
                <c:pt idx="4888">
                  <c:v>48.89</c:v>
                </c:pt>
                <c:pt idx="4889">
                  <c:v>48.9</c:v>
                </c:pt>
                <c:pt idx="4890">
                  <c:v>48.910000000000004</c:v>
                </c:pt>
                <c:pt idx="4891">
                  <c:v>48.92</c:v>
                </c:pt>
                <c:pt idx="4892">
                  <c:v>48.93</c:v>
                </c:pt>
                <c:pt idx="4893">
                  <c:v>48.94</c:v>
                </c:pt>
                <c:pt idx="4894">
                  <c:v>48.95</c:v>
                </c:pt>
                <c:pt idx="4895">
                  <c:v>48.96</c:v>
                </c:pt>
                <c:pt idx="4896">
                  <c:v>48.97</c:v>
                </c:pt>
                <c:pt idx="4897">
                  <c:v>48.980000000000004</c:v>
                </c:pt>
                <c:pt idx="4898">
                  <c:v>48.99</c:v>
                </c:pt>
                <c:pt idx="4899">
                  <c:v>49</c:v>
                </c:pt>
                <c:pt idx="4900">
                  <c:v>49.01</c:v>
                </c:pt>
                <c:pt idx="4901">
                  <c:v>49.02</c:v>
                </c:pt>
                <c:pt idx="4902">
                  <c:v>49.03</c:v>
                </c:pt>
                <c:pt idx="4903">
                  <c:v>49.04</c:v>
                </c:pt>
                <c:pt idx="4904">
                  <c:v>49.050000000000004</c:v>
                </c:pt>
                <c:pt idx="4905">
                  <c:v>49.06</c:v>
                </c:pt>
                <c:pt idx="4906">
                  <c:v>49.07</c:v>
                </c:pt>
                <c:pt idx="4907">
                  <c:v>49.08</c:v>
                </c:pt>
                <c:pt idx="4908">
                  <c:v>49.09</c:v>
                </c:pt>
                <c:pt idx="4909">
                  <c:v>49.1</c:v>
                </c:pt>
                <c:pt idx="4910">
                  <c:v>49.11</c:v>
                </c:pt>
                <c:pt idx="4911">
                  <c:v>49.120000000000005</c:v>
                </c:pt>
                <c:pt idx="4912">
                  <c:v>49.13</c:v>
                </c:pt>
                <c:pt idx="4913">
                  <c:v>49.14</c:v>
                </c:pt>
                <c:pt idx="4914">
                  <c:v>49.15</c:v>
                </c:pt>
                <c:pt idx="4915">
                  <c:v>49.160000000000004</c:v>
                </c:pt>
                <c:pt idx="4916">
                  <c:v>49.17</c:v>
                </c:pt>
                <c:pt idx="4917">
                  <c:v>49.18</c:v>
                </c:pt>
                <c:pt idx="4918">
                  <c:v>49.19</c:v>
                </c:pt>
                <c:pt idx="4919">
                  <c:v>49.2</c:v>
                </c:pt>
                <c:pt idx="4920">
                  <c:v>49.21</c:v>
                </c:pt>
                <c:pt idx="4921">
                  <c:v>49.22</c:v>
                </c:pt>
                <c:pt idx="4922">
                  <c:v>49.230000000000004</c:v>
                </c:pt>
                <c:pt idx="4923">
                  <c:v>49.24</c:v>
                </c:pt>
                <c:pt idx="4924">
                  <c:v>49.25</c:v>
                </c:pt>
                <c:pt idx="4925">
                  <c:v>49.26</c:v>
                </c:pt>
                <c:pt idx="4926">
                  <c:v>49.27</c:v>
                </c:pt>
                <c:pt idx="4927">
                  <c:v>49.28</c:v>
                </c:pt>
                <c:pt idx="4928">
                  <c:v>49.29</c:v>
                </c:pt>
                <c:pt idx="4929">
                  <c:v>49.300000000000004</c:v>
                </c:pt>
                <c:pt idx="4930">
                  <c:v>49.31</c:v>
                </c:pt>
                <c:pt idx="4931">
                  <c:v>49.32</c:v>
                </c:pt>
                <c:pt idx="4932">
                  <c:v>49.33</c:v>
                </c:pt>
                <c:pt idx="4933">
                  <c:v>49.34</c:v>
                </c:pt>
                <c:pt idx="4934">
                  <c:v>49.35</c:v>
                </c:pt>
                <c:pt idx="4935">
                  <c:v>49.36</c:v>
                </c:pt>
                <c:pt idx="4936">
                  <c:v>49.370000000000005</c:v>
                </c:pt>
                <c:pt idx="4937">
                  <c:v>49.38</c:v>
                </c:pt>
                <c:pt idx="4938">
                  <c:v>49.39</c:v>
                </c:pt>
                <c:pt idx="4939">
                  <c:v>49.4</c:v>
                </c:pt>
                <c:pt idx="4940">
                  <c:v>49.410000000000004</c:v>
                </c:pt>
                <c:pt idx="4941">
                  <c:v>49.42</c:v>
                </c:pt>
                <c:pt idx="4942">
                  <c:v>49.43</c:v>
                </c:pt>
                <c:pt idx="4943">
                  <c:v>49.44</c:v>
                </c:pt>
                <c:pt idx="4944">
                  <c:v>49.45</c:v>
                </c:pt>
                <c:pt idx="4945">
                  <c:v>49.46</c:v>
                </c:pt>
                <c:pt idx="4946">
                  <c:v>49.47</c:v>
                </c:pt>
                <c:pt idx="4947">
                  <c:v>49.480000000000004</c:v>
                </c:pt>
                <c:pt idx="4948">
                  <c:v>49.49</c:v>
                </c:pt>
                <c:pt idx="4949">
                  <c:v>49.5</c:v>
                </c:pt>
                <c:pt idx="4950">
                  <c:v>49.51</c:v>
                </c:pt>
                <c:pt idx="4951">
                  <c:v>49.52</c:v>
                </c:pt>
                <c:pt idx="4952">
                  <c:v>49.53</c:v>
                </c:pt>
                <c:pt idx="4953">
                  <c:v>49.54</c:v>
                </c:pt>
                <c:pt idx="4954">
                  <c:v>49.550000000000004</c:v>
                </c:pt>
                <c:pt idx="4955">
                  <c:v>49.56</c:v>
                </c:pt>
                <c:pt idx="4956">
                  <c:v>49.57</c:v>
                </c:pt>
                <c:pt idx="4957">
                  <c:v>49.58</c:v>
                </c:pt>
                <c:pt idx="4958">
                  <c:v>49.59</c:v>
                </c:pt>
                <c:pt idx="4959">
                  <c:v>49.6</c:v>
                </c:pt>
                <c:pt idx="4960">
                  <c:v>49.61</c:v>
                </c:pt>
                <c:pt idx="4961">
                  <c:v>49.620000000000005</c:v>
                </c:pt>
                <c:pt idx="4962">
                  <c:v>49.63</c:v>
                </c:pt>
                <c:pt idx="4963">
                  <c:v>49.64</c:v>
                </c:pt>
                <c:pt idx="4964">
                  <c:v>49.65</c:v>
                </c:pt>
                <c:pt idx="4965">
                  <c:v>49.660000000000004</c:v>
                </c:pt>
                <c:pt idx="4966">
                  <c:v>49.67</c:v>
                </c:pt>
                <c:pt idx="4967">
                  <c:v>49.68</c:v>
                </c:pt>
                <c:pt idx="4968">
                  <c:v>49.69</c:v>
                </c:pt>
                <c:pt idx="4969">
                  <c:v>49.7</c:v>
                </c:pt>
                <c:pt idx="4970">
                  <c:v>49.71</c:v>
                </c:pt>
                <c:pt idx="4971">
                  <c:v>49.72</c:v>
                </c:pt>
                <c:pt idx="4972">
                  <c:v>49.730000000000004</c:v>
                </c:pt>
                <c:pt idx="4973">
                  <c:v>49.74</c:v>
                </c:pt>
                <c:pt idx="4974">
                  <c:v>49.75</c:v>
                </c:pt>
                <c:pt idx="4975">
                  <c:v>49.76</c:v>
                </c:pt>
                <c:pt idx="4976">
                  <c:v>49.77</c:v>
                </c:pt>
                <c:pt idx="4977">
                  <c:v>49.78</c:v>
                </c:pt>
                <c:pt idx="4978">
                  <c:v>49.79</c:v>
                </c:pt>
                <c:pt idx="4979">
                  <c:v>49.800000000000004</c:v>
                </c:pt>
                <c:pt idx="4980">
                  <c:v>49.81</c:v>
                </c:pt>
                <c:pt idx="4981">
                  <c:v>49.82</c:v>
                </c:pt>
                <c:pt idx="4982">
                  <c:v>49.83</c:v>
                </c:pt>
                <c:pt idx="4983">
                  <c:v>49.84</c:v>
                </c:pt>
                <c:pt idx="4984">
                  <c:v>49.85</c:v>
                </c:pt>
                <c:pt idx="4985">
                  <c:v>49.86</c:v>
                </c:pt>
                <c:pt idx="4986">
                  <c:v>49.870000000000005</c:v>
                </c:pt>
                <c:pt idx="4987">
                  <c:v>49.88</c:v>
                </c:pt>
                <c:pt idx="4988">
                  <c:v>49.89</c:v>
                </c:pt>
                <c:pt idx="4989">
                  <c:v>49.9</c:v>
                </c:pt>
                <c:pt idx="4990">
                  <c:v>49.910000000000004</c:v>
                </c:pt>
                <c:pt idx="4991">
                  <c:v>49.92</c:v>
                </c:pt>
                <c:pt idx="4992">
                  <c:v>49.93</c:v>
                </c:pt>
                <c:pt idx="4993">
                  <c:v>49.94</c:v>
                </c:pt>
                <c:pt idx="4994">
                  <c:v>49.95</c:v>
                </c:pt>
                <c:pt idx="4995">
                  <c:v>49.96</c:v>
                </c:pt>
                <c:pt idx="4996">
                  <c:v>49.97</c:v>
                </c:pt>
                <c:pt idx="4997">
                  <c:v>49.980000000000004</c:v>
                </c:pt>
                <c:pt idx="4998">
                  <c:v>49.99</c:v>
                </c:pt>
                <c:pt idx="4999">
                  <c:v>50</c:v>
                </c:pt>
                <c:pt idx="5000">
                  <c:v>50.01</c:v>
                </c:pt>
                <c:pt idx="5001">
                  <c:v>50.02</c:v>
                </c:pt>
                <c:pt idx="5002">
                  <c:v>50.03</c:v>
                </c:pt>
                <c:pt idx="5003">
                  <c:v>50.04</c:v>
                </c:pt>
                <c:pt idx="5004">
                  <c:v>50.050000000000004</c:v>
                </c:pt>
                <c:pt idx="5005">
                  <c:v>50.06</c:v>
                </c:pt>
                <c:pt idx="5006">
                  <c:v>50.07</c:v>
                </c:pt>
                <c:pt idx="5007">
                  <c:v>50.08</c:v>
                </c:pt>
                <c:pt idx="5008">
                  <c:v>50.09</c:v>
                </c:pt>
                <c:pt idx="5009">
                  <c:v>50.1</c:v>
                </c:pt>
                <c:pt idx="5010">
                  <c:v>50.11</c:v>
                </c:pt>
                <c:pt idx="5011">
                  <c:v>50.120000000000005</c:v>
                </c:pt>
                <c:pt idx="5012">
                  <c:v>50.13</c:v>
                </c:pt>
                <c:pt idx="5013">
                  <c:v>50.14</c:v>
                </c:pt>
                <c:pt idx="5014">
                  <c:v>50.15</c:v>
                </c:pt>
                <c:pt idx="5015">
                  <c:v>50.160000000000004</c:v>
                </c:pt>
                <c:pt idx="5016">
                  <c:v>50.17</c:v>
                </c:pt>
                <c:pt idx="5017">
                  <c:v>50.18</c:v>
                </c:pt>
                <c:pt idx="5018">
                  <c:v>50.19</c:v>
                </c:pt>
                <c:pt idx="5019">
                  <c:v>50.2</c:v>
                </c:pt>
                <c:pt idx="5020">
                  <c:v>50.21</c:v>
                </c:pt>
                <c:pt idx="5021">
                  <c:v>50.22</c:v>
                </c:pt>
                <c:pt idx="5022">
                  <c:v>50.230000000000004</c:v>
                </c:pt>
                <c:pt idx="5023">
                  <c:v>50.24</c:v>
                </c:pt>
                <c:pt idx="5024">
                  <c:v>50.25</c:v>
                </c:pt>
                <c:pt idx="5025">
                  <c:v>50.26</c:v>
                </c:pt>
                <c:pt idx="5026">
                  <c:v>50.27</c:v>
                </c:pt>
                <c:pt idx="5027">
                  <c:v>50.28</c:v>
                </c:pt>
                <c:pt idx="5028">
                  <c:v>50.29</c:v>
                </c:pt>
                <c:pt idx="5029">
                  <c:v>50.300000000000004</c:v>
                </c:pt>
                <c:pt idx="5030">
                  <c:v>50.31</c:v>
                </c:pt>
                <c:pt idx="5031">
                  <c:v>50.32</c:v>
                </c:pt>
                <c:pt idx="5032">
                  <c:v>50.33</c:v>
                </c:pt>
                <c:pt idx="5033">
                  <c:v>50.34</c:v>
                </c:pt>
                <c:pt idx="5034">
                  <c:v>50.35</c:v>
                </c:pt>
                <c:pt idx="5035">
                  <c:v>50.36</c:v>
                </c:pt>
                <c:pt idx="5036">
                  <c:v>50.370000000000005</c:v>
                </c:pt>
                <c:pt idx="5037">
                  <c:v>50.38</c:v>
                </c:pt>
                <c:pt idx="5038">
                  <c:v>50.39</c:v>
                </c:pt>
                <c:pt idx="5039">
                  <c:v>50.4</c:v>
                </c:pt>
                <c:pt idx="5040">
                  <c:v>50.410000000000004</c:v>
                </c:pt>
                <c:pt idx="5041">
                  <c:v>50.42</c:v>
                </c:pt>
                <c:pt idx="5042">
                  <c:v>50.43</c:v>
                </c:pt>
                <c:pt idx="5043">
                  <c:v>50.44</c:v>
                </c:pt>
                <c:pt idx="5044">
                  <c:v>50.45</c:v>
                </c:pt>
                <c:pt idx="5045">
                  <c:v>50.46</c:v>
                </c:pt>
                <c:pt idx="5046">
                  <c:v>50.47</c:v>
                </c:pt>
                <c:pt idx="5047">
                  <c:v>50.480000000000004</c:v>
                </c:pt>
                <c:pt idx="5048">
                  <c:v>50.49</c:v>
                </c:pt>
                <c:pt idx="5049">
                  <c:v>50.5</c:v>
                </c:pt>
                <c:pt idx="5050">
                  <c:v>50.51</c:v>
                </c:pt>
                <c:pt idx="5051">
                  <c:v>50.52</c:v>
                </c:pt>
                <c:pt idx="5052">
                  <c:v>50.53</c:v>
                </c:pt>
                <c:pt idx="5053">
                  <c:v>50.54</c:v>
                </c:pt>
                <c:pt idx="5054">
                  <c:v>50.550000000000004</c:v>
                </c:pt>
                <c:pt idx="5055">
                  <c:v>50.56</c:v>
                </c:pt>
                <c:pt idx="5056">
                  <c:v>50.57</c:v>
                </c:pt>
                <c:pt idx="5057">
                  <c:v>50.58</c:v>
                </c:pt>
                <c:pt idx="5058">
                  <c:v>50.59</c:v>
                </c:pt>
                <c:pt idx="5059">
                  <c:v>50.6</c:v>
                </c:pt>
                <c:pt idx="5060">
                  <c:v>50.61</c:v>
                </c:pt>
                <c:pt idx="5061">
                  <c:v>50.620000000000005</c:v>
                </c:pt>
                <c:pt idx="5062">
                  <c:v>50.63</c:v>
                </c:pt>
                <c:pt idx="5063">
                  <c:v>50.64</c:v>
                </c:pt>
                <c:pt idx="5064">
                  <c:v>50.65</c:v>
                </c:pt>
                <c:pt idx="5065">
                  <c:v>50.660000000000004</c:v>
                </c:pt>
                <c:pt idx="5066">
                  <c:v>50.67</c:v>
                </c:pt>
                <c:pt idx="5067">
                  <c:v>50.68</c:v>
                </c:pt>
                <c:pt idx="5068">
                  <c:v>50.69</c:v>
                </c:pt>
                <c:pt idx="5069">
                  <c:v>50.7</c:v>
                </c:pt>
                <c:pt idx="5070">
                  <c:v>50.71</c:v>
                </c:pt>
                <c:pt idx="5071">
                  <c:v>50.72</c:v>
                </c:pt>
                <c:pt idx="5072">
                  <c:v>50.730000000000004</c:v>
                </c:pt>
                <c:pt idx="5073">
                  <c:v>50.74</c:v>
                </c:pt>
                <c:pt idx="5074">
                  <c:v>50.75</c:v>
                </c:pt>
                <c:pt idx="5075">
                  <c:v>50.76</c:v>
                </c:pt>
                <c:pt idx="5076">
                  <c:v>50.77</c:v>
                </c:pt>
                <c:pt idx="5077">
                  <c:v>50.78</c:v>
                </c:pt>
                <c:pt idx="5078">
                  <c:v>50.79</c:v>
                </c:pt>
                <c:pt idx="5079">
                  <c:v>50.800000000000004</c:v>
                </c:pt>
                <c:pt idx="5080">
                  <c:v>50.81</c:v>
                </c:pt>
                <c:pt idx="5081">
                  <c:v>50.82</c:v>
                </c:pt>
                <c:pt idx="5082">
                  <c:v>50.83</c:v>
                </c:pt>
                <c:pt idx="5083">
                  <c:v>50.84</c:v>
                </c:pt>
                <c:pt idx="5084">
                  <c:v>50.85</c:v>
                </c:pt>
                <c:pt idx="5085">
                  <c:v>50.86</c:v>
                </c:pt>
                <c:pt idx="5086">
                  <c:v>50.870000000000005</c:v>
                </c:pt>
                <c:pt idx="5087">
                  <c:v>50.88</c:v>
                </c:pt>
                <c:pt idx="5088">
                  <c:v>50.89</c:v>
                </c:pt>
                <c:pt idx="5089">
                  <c:v>50.9</c:v>
                </c:pt>
                <c:pt idx="5090">
                  <c:v>50.910000000000004</c:v>
                </c:pt>
                <c:pt idx="5091">
                  <c:v>50.92</c:v>
                </c:pt>
                <c:pt idx="5092">
                  <c:v>50.93</c:v>
                </c:pt>
                <c:pt idx="5093">
                  <c:v>50.94</c:v>
                </c:pt>
                <c:pt idx="5094">
                  <c:v>50.95</c:v>
                </c:pt>
                <c:pt idx="5095">
                  <c:v>50.96</c:v>
                </c:pt>
                <c:pt idx="5096">
                  <c:v>50.97</c:v>
                </c:pt>
                <c:pt idx="5097">
                  <c:v>50.980000000000004</c:v>
                </c:pt>
                <c:pt idx="5098">
                  <c:v>50.99</c:v>
                </c:pt>
                <c:pt idx="5099">
                  <c:v>51</c:v>
                </c:pt>
                <c:pt idx="5100">
                  <c:v>51.01</c:v>
                </c:pt>
                <c:pt idx="5101">
                  <c:v>51.02</c:v>
                </c:pt>
                <c:pt idx="5102">
                  <c:v>51.03</c:v>
                </c:pt>
                <c:pt idx="5103">
                  <c:v>51.04</c:v>
                </c:pt>
                <c:pt idx="5104">
                  <c:v>51.050000000000004</c:v>
                </c:pt>
                <c:pt idx="5105">
                  <c:v>51.06</c:v>
                </c:pt>
                <c:pt idx="5106">
                  <c:v>51.07</c:v>
                </c:pt>
                <c:pt idx="5107">
                  <c:v>51.08</c:v>
                </c:pt>
                <c:pt idx="5108">
                  <c:v>51.09</c:v>
                </c:pt>
                <c:pt idx="5109">
                  <c:v>51.1</c:v>
                </c:pt>
                <c:pt idx="5110">
                  <c:v>51.11</c:v>
                </c:pt>
                <c:pt idx="5111">
                  <c:v>51.120000000000005</c:v>
                </c:pt>
                <c:pt idx="5112">
                  <c:v>51.13</c:v>
                </c:pt>
                <c:pt idx="5113">
                  <c:v>51.14</c:v>
                </c:pt>
                <c:pt idx="5114">
                  <c:v>51.15</c:v>
                </c:pt>
                <c:pt idx="5115">
                  <c:v>51.160000000000004</c:v>
                </c:pt>
                <c:pt idx="5116">
                  <c:v>51.17</c:v>
                </c:pt>
                <c:pt idx="5117">
                  <c:v>51.18</c:v>
                </c:pt>
                <c:pt idx="5118">
                  <c:v>51.19</c:v>
                </c:pt>
                <c:pt idx="5119">
                  <c:v>51.2</c:v>
                </c:pt>
                <c:pt idx="5120">
                  <c:v>51.21</c:v>
                </c:pt>
                <c:pt idx="5121">
                  <c:v>51.22</c:v>
                </c:pt>
                <c:pt idx="5122">
                  <c:v>51.230000000000004</c:v>
                </c:pt>
                <c:pt idx="5123">
                  <c:v>51.24</c:v>
                </c:pt>
                <c:pt idx="5124">
                  <c:v>51.25</c:v>
                </c:pt>
                <c:pt idx="5125">
                  <c:v>51.26</c:v>
                </c:pt>
                <c:pt idx="5126">
                  <c:v>51.27</c:v>
                </c:pt>
                <c:pt idx="5127">
                  <c:v>51.28</c:v>
                </c:pt>
                <c:pt idx="5128">
                  <c:v>51.29</c:v>
                </c:pt>
                <c:pt idx="5129">
                  <c:v>51.300000000000004</c:v>
                </c:pt>
                <c:pt idx="5130">
                  <c:v>51.31</c:v>
                </c:pt>
                <c:pt idx="5131">
                  <c:v>51.32</c:v>
                </c:pt>
                <c:pt idx="5132">
                  <c:v>51.33</c:v>
                </c:pt>
                <c:pt idx="5133">
                  <c:v>51.34</c:v>
                </c:pt>
                <c:pt idx="5134">
                  <c:v>51.35</c:v>
                </c:pt>
                <c:pt idx="5135">
                  <c:v>51.36</c:v>
                </c:pt>
                <c:pt idx="5136">
                  <c:v>51.370000000000005</c:v>
                </c:pt>
                <c:pt idx="5137">
                  <c:v>51.38</c:v>
                </c:pt>
                <c:pt idx="5138">
                  <c:v>51.39</c:v>
                </c:pt>
                <c:pt idx="5139">
                  <c:v>51.4</c:v>
                </c:pt>
                <c:pt idx="5140">
                  <c:v>51.410000000000004</c:v>
                </c:pt>
                <c:pt idx="5141">
                  <c:v>51.42</c:v>
                </c:pt>
                <c:pt idx="5142">
                  <c:v>51.43</c:v>
                </c:pt>
                <c:pt idx="5143">
                  <c:v>51.44</c:v>
                </c:pt>
                <c:pt idx="5144">
                  <c:v>51.45</c:v>
                </c:pt>
                <c:pt idx="5145">
                  <c:v>51.46</c:v>
                </c:pt>
                <c:pt idx="5146">
                  <c:v>51.47</c:v>
                </c:pt>
                <c:pt idx="5147">
                  <c:v>51.480000000000004</c:v>
                </c:pt>
                <c:pt idx="5148">
                  <c:v>51.49</c:v>
                </c:pt>
                <c:pt idx="5149">
                  <c:v>51.5</c:v>
                </c:pt>
                <c:pt idx="5150">
                  <c:v>51.51</c:v>
                </c:pt>
                <c:pt idx="5151">
                  <c:v>51.52</c:v>
                </c:pt>
                <c:pt idx="5152">
                  <c:v>51.53</c:v>
                </c:pt>
                <c:pt idx="5153">
                  <c:v>51.54</c:v>
                </c:pt>
                <c:pt idx="5154">
                  <c:v>51.550000000000004</c:v>
                </c:pt>
                <c:pt idx="5155">
                  <c:v>51.56</c:v>
                </c:pt>
                <c:pt idx="5156">
                  <c:v>51.57</c:v>
                </c:pt>
                <c:pt idx="5157">
                  <c:v>51.58</c:v>
                </c:pt>
                <c:pt idx="5158">
                  <c:v>51.59</c:v>
                </c:pt>
                <c:pt idx="5159">
                  <c:v>51.6</c:v>
                </c:pt>
                <c:pt idx="5160">
                  <c:v>51.61</c:v>
                </c:pt>
                <c:pt idx="5161">
                  <c:v>51.620000000000005</c:v>
                </c:pt>
                <c:pt idx="5162">
                  <c:v>51.63</c:v>
                </c:pt>
                <c:pt idx="5163">
                  <c:v>51.64</c:v>
                </c:pt>
                <c:pt idx="5164">
                  <c:v>51.65</c:v>
                </c:pt>
                <c:pt idx="5165">
                  <c:v>51.660000000000004</c:v>
                </c:pt>
                <c:pt idx="5166">
                  <c:v>51.67</c:v>
                </c:pt>
                <c:pt idx="5167">
                  <c:v>51.68</c:v>
                </c:pt>
                <c:pt idx="5168">
                  <c:v>51.69</c:v>
                </c:pt>
                <c:pt idx="5169">
                  <c:v>51.7</c:v>
                </c:pt>
                <c:pt idx="5170">
                  <c:v>51.71</c:v>
                </c:pt>
                <c:pt idx="5171">
                  <c:v>51.72</c:v>
                </c:pt>
                <c:pt idx="5172">
                  <c:v>51.730000000000004</c:v>
                </c:pt>
                <c:pt idx="5173">
                  <c:v>51.74</c:v>
                </c:pt>
                <c:pt idx="5174">
                  <c:v>51.75</c:v>
                </c:pt>
                <c:pt idx="5175">
                  <c:v>51.76</c:v>
                </c:pt>
                <c:pt idx="5176">
                  <c:v>51.77</c:v>
                </c:pt>
                <c:pt idx="5177">
                  <c:v>51.78</c:v>
                </c:pt>
                <c:pt idx="5178">
                  <c:v>51.79</c:v>
                </c:pt>
                <c:pt idx="5179">
                  <c:v>51.800000000000004</c:v>
                </c:pt>
                <c:pt idx="5180">
                  <c:v>51.81</c:v>
                </c:pt>
                <c:pt idx="5181">
                  <c:v>51.82</c:v>
                </c:pt>
                <c:pt idx="5182">
                  <c:v>51.83</c:v>
                </c:pt>
                <c:pt idx="5183">
                  <c:v>51.84</c:v>
                </c:pt>
                <c:pt idx="5184">
                  <c:v>51.85</c:v>
                </c:pt>
                <c:pt idx="5185">
                  <c:v>51.86</c:v>
                </c:pt>
                <c:pt idx="5186">
                  <c:v>51.870000000000005</c:v>
                </c:pt>
                <c:pt idx="5187">
                  <c:v>51.88</c:v>
                </c:pt>
                <c:pt idx="5188">
                  <c:v>51.89</c:v>
                </c:pt>
                <c:pt idx="5189">
                  <c:v>51.9</c:v>
                </c:pt>
                <c:pt idx="5190">
                  <c:v>51.910000000000004</c:v>
                </c:pt>
                <c:pt idx="5191">
                  <c:v>51.92</c:v>
                </c:pt>
                <c:pt idx="5192">
                  <c:v>51.93</c:v>
                </c:pt>
                <c:pt idx="5193">
                  <c:v>51.94</c:v>
                </c:pt>
                <c:pt idx="5194">
                  <c:v>51.95</c:v>
                </c:pt>
                <c:pt idx="5195">
                  <c:v>51.96</c:v>
                </c:pt>
                <c:pt idx="5196">
                  <c:v>51.97</c:v>
                </c:pt>
                <c:pt idx="5197">
                  <c:v>51.980000000000004</c:v>
                </c:pt>
                <c:pt idx="5198">
                  <c:v>51.99</c:v>
                </c:pt>
                <c:pt idx="5199">
                  <c:v>52</c:v>
                </c:pt>
                <c:pt idx="5200">
                  <c:v>52.01</c:v>
                </c:pt>
                <c:pt idx="5201">
                  <c:v>52.02</c:v>
                </c:pt>
                <c:pt idx="5202">
                  <c:v>52.03</c:v>
                </c:pt>
                <c:pt idx="5203">
                  <c:v>52.04</c:v>
                </c:pt>
                <c:pt idx="5204">
                  <c:v>52.050000000000004</c:v>
                </c:pt>
                <c:pt idx="5205">
                  <c:v>52.06</c:v>
                </c:pt>
                <c:pt idx="5206">
                  <c:v>52.07</c:v>
                </c:pt>
                <c:pt idx="5207">
                  <c:v>52.08</c:v>
                </c:pt>
                <c:pt idx="5208">
                  <c:v>52.09</c:v>
                </c:pt>
                <c:pt idx="5209">
                  <c:v>52.1</c:v>
                </c:pt>
                <c:pt idx="5210">
                  <c:v>52.11</c:v>
                </c:pt>
                <c:pt idx="5211">
                  <c:v>52.120000000000005</c:v>
                </c:pt>
                <c:pt idx="5212">
                  <c:v>52.13</c:v>
                </c:pt>
                <c:pt idx="5213">
                  <c:v>52.14</c:v>
                </c:pt>
                <c:pt idx="5214">
                  <c:v>52.15</c:v>
                </c:pt>
                <c:pt idx="5215">
                  <c:v>52.160000000000004</c:v>
                </c:pt>
                <c:pt idx="5216">
                  <c:v>52.17</c:v>
                </c:pt>
                <c:pt idx="5217">
                  <c:v>52.18</c:v>
                </c:pt>
                <c:pt idx="5218">
                  <c:v>52.19</c:v>
                </c:pt>
                <c:pt idx="5219">
                  <c:v>52.2</c:v>
                </c:pt>
                <c:pt idx="5220">
                  <c:v>52.21</c:v>
                </c:pt>
                <c:pt idx="5221">
                  <c:v>52.22</c:v>
                </c:pt>
                <c:pt idx="5222">
                  <c:v>52.230000000000004</c:v>
                </c:pt>
                <c:pt idx="5223">
                  <c:v>52.24</c:v>
                </c:pt>
                <c:pt idx="5224">
                  <c:v>52.25</c:v>
                </c:pt>
                <c:pt idx="5225">
                  <c:v>52.26</c:v>
                </c:pt>
                <c:pt idx="5226">
                  <c:v>52.27</c:v>
                </c:pt>
                <c:pt idx="5227">
                  <c:v>52.28</c:v>
                </c:pt>
                <c:pt idx="5228">
                  <c:v>52.29</c:v>
                </c:pt>
                <c:pt idx="5229">
                  <c:v>52.300000000000004</c:v>
                </c:pt>
                <c:pt idx="5230">
                  <c:v>52.31</c:v>
                </c:pt>
                <c:pt idx="5231">
                  <c:v>52.32</c:v>
                </c:pt>
                <c:pt idx="5232">
                  <c:v>52.33</c:v>
                </c:pt>
                <c:pt idx="5233">
                  <c:v>52.34</c:v>
                </c:pt>
                <c:pt idx="5234">
                  <c:v>52.35</c:v>
                </c:pt>
                <c:pt idx="5235">
                  <c:v>52.36</c:v>
                </c:pt>
                <c:pt idx="5236">
                  <c:v>52.370000000000005</c:v>
                </c:pt>
                <c:pt idx="5237">
                  <c:v>52.38</c:v>
                </c:pt>
                <c:pt idx="5238">
                  <c:v>52.39</c:v>
                </c:pt>
                <c:pt idx="5239">
                  <c:v>52.4</c:v>
                </c:pt>
                <c:pt idx="5240">
                  <c:v>52.410000000000004</c:v>
                </c:pt>
                <c:pt idx="5241">
                  <c:v>52.42</c:v>
                </c:pt>
                <c:pt idx="5242">
                  <c:v>52.43</c:v>
                </c:pt>
                <c:pt idx="5243">
                  <c:v>52.44</c:v>
                </c:pt>
                <c:pt idx="5244">
                  <c:v>52.45</c:v>
                </c:pt>
                <c:pt idx="5245">
                  <c:v>52.46</c:v>
                </c:pt>
                <c:pt idx="5246">
                  <c:v>52.47</c:v>
                </c:pt>
                <c:pt idx="5247">
                  <c:v>52.480000000000004</c:v>
                </c:pt>
                <c:pt idx="5248">
                  <c:v>52.49</c:v>
                </c:pt>
                <c:pt idx="5249">
                  <c:v>52.5</c:v>
                </c:pt>
                <c:pt idx="5250">
                  <c:v>52.51</c:v>
                </c:pt>
                <c:pt idx="5251">
                  <c:v>52.52</c:v>
                </c:pt>
                <c:pt idx="5252">
                  <c:v>52.53</c:v>
                </c:pt>
                <c:pt idx="5253">
                  <c:v>52.54</c:v>
                </c:pt>
                <c:pt idx="5254">
                  <c:v>52.550000000000004</c:v>
                </c:pt>
                <c:pt idx="5255">
                  <c:v>52.56</c:v>
                </c:pt>
                <c:pt idx="5256">
                  <c:v>52.57</c:v>
                </c:pt>
                <c:pt idx="5257">
                  <c:v>52.58</c:v>
                </c:pt>
                <c:pt idx="5258">
                  <c:v>52.59</c:v>
                </c:pt>
                <c:pt idx="5259">
                  <c:v>52.6</c:v>
                </c:pt>
                <c:pt idx="5260">
                  <c:v>52.61</c:v>
                </c:pt>
                <c:pt idx="5261">
                  <c:v>52.620000000000005</c:v>
                </c:pt>
                <c:pt idx="5262">
                  <c:v>52.63</c:v>
                </c:pt>
                <c:pt idx="5263">
                  <c:v>52.64</c:v>
                </c:pt>
                <c:pt idx="5264">
                  <c:v>52.65</c:v>
                </c:pt>
                <c:pt idx="5265">
                  <c:v>52.660000000000004</c:v>
                </c:pt>
                <c:pt idx="5266">
                  <c:v>52.67</c:v>
                </c:pt>
                <c:pt idx="5267">
                  <c:v>52.68</c:v>
                </c:pt>
                <c:pt idx="5268">
                  <c:v>52.69</c:v>
                </c:pt>
                <c:pt idx="5269">
                  <c:v>52.7</c:v>
                </c:pt>
                <c:pt idx="5270">
                  <c:v>52.71</c:v>
                </c:pt>
                <c:pt idx="5271">
                  <c:v>52.72</c:v>
                </c:pt>
                <c:pt idx="5272">
                  <c:v>52.730000000000004</c:v>
                </c:pt>
                <c:pt idx="5273">
                  <c:v>52.74</c:v>
                </c:pt>
                <c:pt idx="5274">
                  <c:v>52.75</c:v>
                </c:pt>
                <c:pt idx="5275">
                  <c:v>52.76</c:v>
                </c:pt>
                <c:pt idx="5276">
                  <c:v>52.77</c:v>
                </c:pt>
                <c:pt idx="5277">
                  <c:v>52.78</c:v>
                </c:pt>
                <c:pt idx="5278">
                  <c:v>52.79</c:v>
                </c:pt>
                <c:pt idx="5279">
                  <c:v>52.800000000000004</c:v>
                </c:pt>
                <c:pt idx="5280">
                  <c:v>52.81</c:v>
                </c:pt>
                <c:pt idx="5281">
                  <c:v>52.82</c:v>
                </c:pt>
                <c:pt idx="5282">
                  <c:v>52.83</c:v>
                </c:pt>
                <c:pt idx="5283">
                  <c:v>52.84</c:v>
                </c:pt>
                <c:pt idx="5284">
                  <c:v>52.85</c:v>
                </c:pt>
                <c:pt idx="5285">
                  <c:v>52.86</c:v>
                </c:pt>
                <c:pt idx="5286">
                  <c:v>52.870000000000005</c:v>
                </c:pt>
                <c:pt idx="5287">
                  <c:v>52.88</c:v>
                </c:pt>
                <c:pt idx="5288">
                  <c:v>52.89</c:v>
                </c:pt>
                <c:pt idx="5289">
                  <c:v>52.9</c:v>
                </c:pt>
                <c:pt idx="5290">
                  <c:v>52.910000000000004</c:v>
                </c:pt>
                <c:pt idx="5291">
                  <c:v>52.92</c:v>
                </c:pt>
                <c:pt idx="5292">
                  <c:v>52.93</c:v>
                </c:pt>
                <c:pt idx="5293">
                  <c:v>52.94</c:v>
                </c:pt>
                <c:pt idx="5294">
                  <c:v>52.95</c:v>
                </c:pt>
                <c:pt idx="5295">
                  <c:v>52.96</c:v>
                </c:pt>
                <c:pt idx="5296">
                  <c:v>52.97</c:v>
                </c:pt>
                <c:pt idx="5297">
                  <c:v>52.980000000000004</c:v>
                </c:pt>
                <c:pt idx="5298">
                  <c:v>52.99</c:v>
                </c:pt>
                <c:pt idx="5299">
                  <c:v>53</c:v>
                </c:pt>
                <c:pt idx="5300">
                  <c:v>53.01</c:v>
                </c:pt>
                <c:pt idx="5301">
                  <c:v>53.02</c:v>
                </c:pt>
                <c:pt idx="5302">
                  <c:v>53.03</c:v>
                </c:pt>
                <c:pt idx="5303">
                  <c:v>53.04</c:v>
                </c:pt>
                <c:pt idx="5304">
                  <c:v>53.050000000000004</c:v>
                </c:pt>
                <c:pt idx="5305">
                  <c:v>53.06</c:v>
                </c:pt>
                <c:pt idx="5306">
                  <c:v>53.07</c:v>
                </c:pt>
                <c:pt idx="5307">
                  <c:v>53.08</c:v>
                </c:pt>
                <c:pt idx="5308">
                  <c:v>53.09</c:v>
                </c:pt>
                <c:pt idx="5309">
                  <c:v>53.1</c:v>
                </c:pt>
                <c:pt idx="5310">
                  <c:v>53.11</c:v>
                </c:pt>
                <c:pt idx="5311">
                  <c:v>53.120000000000005</c:v>
                </c:pt>
                <c:pt idx="5312">
                  <c:v>53.13</c:v>
                </c:pt>
                <c:pt idx="5313">
                  <c:v>53.14</c:v>
                </c:pt>
                <c:pt idx="5314">
                  <c:v>53.15</c:v>
                </c:pt>
                <c:pt idx="5315">
                  <c:v>53.160000000000004</c:v>
                </c:pt>
                <c:pt idx="5316">
                  <c:v>53.17</c:v>
                </c:pt>
                <c:pt idx="5317">
                  <c:v>53.18</c:v>
                </c:pt>
                <c:pt idx="5318">
                  <c:v>53.19</c:v>
                </c:pt>
                <c:pt idx="5319">
                  <c:v>53.2</c:v>
                </c:pt>
                <c:pt idx="5320">
                  <c:v>53.21</c:v>
                </c:pt>
                <c:pt idx="5321">
                  <c:v>53.22</c:v>
                </c:pt>
                <c:pt idx="5322">
                  <c:v>53.230000000000004</c:v>
                </c:pt>
                <c:pt idx="5323">
                  <c:v>53.24</c:v>
                </c:pt>
                <c:pt idx="5324">
                  <c:v>53.25</c:v>
                </c:pt>
                <c:pt idx="5325">
                  <c:v>53.26</c:v>
                </c:pt>
                <c:pt idx="5326">
                  <c:v>53.27</c:v>
                </c:pt>
                <c:pt idx="5327">
                  <c:v>53.28</c:v>
                </c:pt>
                <c:pt idx="5328">
                  <c:v>53.29</c:v>
                </c:pt>
                <c:pt idx="5329">
                  <c:v>53.300000000000004</c:v>
                </c:pt>
                <c:pt idx="5330">
                  <c:v>53.31</c:v>
                </c:pt>
                <c:pt idx="5331">
                  <c:v>53.32</c:v>
                </c:pt>
                <c:pt idx="5332">
                  <c:v>53.33</c:v>
                </c:pt>
                <c:pt idx="5333">
                  <c:v>53.34</c:v>
                </c:pt>
                <c:pt idx="5334">
                  <c:v>53.35</c:v>
                </c:pt>
                <c:pt idx="5335">
                  <c:v>53.36</c:v>
                </c:pt>
                <c:pt idx="5336">
                  <c:v>53.370000000000005</c:v>
                </c:pt>
                <c:pt idx="5337">
                  <c:v>53.38</c:v>
                </c:pt>
                <c:pt idx="5338">
                  <c:v>53.39</c:v>
                </c:pt>
                <c:pt idx="5339">
                  <c:v>53.4</c:v>
                </c:pt>
                <c:pt idx="5340">
                  <c:v>53.410000000000004</c:v>
                </c:pt>
                <c:pt idx="5341">
                  <c:v>53.42</c:v>
                </c:pt>
                <c:pt idx="5342">
                  <c:v>53.43</c:v>
                </c:pt>
                <c:pt idx="5343">
                  <c:v>53.44</c:v>
                </c:pt>
                <c:pt idx="5344">
                  <c:v>53.45</c:v>
                </c:pt>
                <c:pt idx="5345">
                  <c:v>53.46</c:v>
                </c:pt>
                <c:pt idx="5346">
                  <c:v>53.47</c:v>
                </c:pt>
                <c:pt idx="5347">
                  <c:v>53.480000000000004</c:v>
                </c:pt>
                <c:pt idx="5348">
                  <c:v>53.49</c:v>
                </c:pt>
                <c:pt idx="5349">
                  <c:v>53.5</c:v>
                </c:pt>
                <c:pt idx="5350">
                  <c:v>53.51</c:v>
                </c:pt>
                <c:pt idx="5351">
                  <c:v>53.52</c:v>
                </c:pt>
                <c:pt idx="5352">
                  <c:v>53.53</c:v>
                </c:pt>
                <c:pt idx="5353">
                  <c:v>53.54</c:v>
                </c:pt>
                <c:pt idx="5354">
                  <c:v>53.550000000000004</c:v>
                </c:pt>
                <c:pt idx="5355">
                  <c:v>53.56</c:v>
                </c:pt>
                <c:pt idx="5356">
                  <c:v>53.57</c:v>
                </c:pt>
                <c:pt idx="5357">
                  <c:v>53.58</c:v>
                </c:pt>
                <c:pt idx="5358">
                  <c:v>53.59</c:v>
                </c:pt>
                <c:pt idx="5359">
                  <c:v>53.6</c:v>
                </c:pt>
                <c:pt idx="5360">
                  <c:v>53.61</c:v>
                </c:pt>
                <c:pt idx="5361">
                  <c:v>53.620000000000005</c:v>
                </c:pt>
                <c:pt idx="5362">
                  <c:v>53.63</c:v>
                </c:pt>
                <c:pt idx="5363">
                  <c:v>53.64</c:v>
                </c:pt>
                <c:pt idx="5364">
                  <c:v>53.65</c:v>
                </c:pt>
                <c:pt idx="5365">
                  <c:v>53.660000000000004</c:v>
                </c:pt>
                <c:pt idx="5366">
                  <c:v>53.67</c:v>
                </c:pt>
                <c:pt idx="5367">
                  <c:v>53.68</c:v>
                </c:pt>
                <c:pt idx="5368">
                  <c:v>53.69</c:v>
                </c:pt>
                <c:pt idx="5369">
                  <c:v>53.7</c:v>
                </c:pt>
                <c:pt idx="5370">
                  <c:v>53.71</c:v>
                </c:pt>
                <c:pt idx="5371">
                  <c:v>53.72</c:v>
                </c:pt>
                <c:pt idx="5372">
                  <c:v>53.730000000000004</c:v>
                </c:pt>
                <c:pt idx="5373">
                  <c:v>53.74</c:v>
                </c:pt>
                <c:pt idx="5374">
                  <c:v>53.75</c:v>
                </c:pt>
                <c:pt idx="5375">
                  <c:v>53.76</c:v>
                </c:pt>
                <c:pt idx="5376">
                  <c:v>53.77</c:v>
                </c:pt>
                <c:pt idx="5377">
                  <c:v>53.78</c:v>
                </c:pt>
                <c:pt idx="5378">
                  <c:v>53.79</c:v>
                </c:pt>
                <c:pt idx="5379">
                  <c:v>53.800000000000004</c:v>
                </c:pt>
                <c:pt idx="5380">
                  <c:v>53.81</c:v>
                </c:pt>
                <c:pt idx="5381">
                  <c:v>53.82</c:v>
                </c:pt>
                <c:pt idx="5382">
                  <c:v>53.83</c:v>
                </c:pt>
                <c:pt idx="5383">
                  <c:v>53.84</c:v>
                </c:pt>
                <c:pt idx="5384">
                  <c:v>53.85</c:v>
                </c:pt>
                <c:pt idx="5385">
                  <c:v>53.86</c:v>
                </c:pt>
                <c:pt idx="5386">
                  <c:v>53.870000000000005</c:v>
                </c:pt>
                <c:pt idx="5387">
                  <c:v>53.88</c:v>
                </c:pt>
                <c:pt idx="5388">
                  <c:v>53.89</c:v>
                </c:pt>
                <c:pt idx="5389">
                  <c:v>53.9</c:v>
                </c:pt>
                <c:pt idx="5390">
                  <c:v>53.910000000000004</c:v>
                </c:pt>
                <c:pt idx="5391">
                  <c:v>53.92</c:v>
                </c:pt>
                <c:pt idx="5392">
                  <c:v>53.93</c:v>
                </c:pt>
                <c:pt idx="5393">
                  <c:v>53.94</c:v>
                </c:pt>
                <c:pt idx="5394">
                  <c:v>53.95</c:v>
                </c:pt>
                <c:pt idx="5395">
                  <c:v>53.96</c:v>
                </c:pt>
                <c:pt idx="5396">
                  <c:v>53.97</c:v>
                </c:pt>
                <c:pt idx="5397">
                  <c:v>53.980000000000004</c:v>
                </c:pt>
                <c:pt idx="5398">
                  <c:v>53.99</c:v>
                </c:pt>
                <c:pt idx="5399">
                  <c:v>54</c:v>
                </c:pt>
                <c:pt idx="5400">
                  <c:v>54.01</c:v>
                </c:pt>
                <c:pt idx="5401">
                  <c:v>54.02</c:v>
                </c:pt>
                <c:pt idx="5402">
                  <c:v>54.03</c:v>
                </c:pt>
                <c:pt idx="5403">
                  <c:v>54.04</c:v>
                </c:pt>
                <c:pt idx="5404">
                  <c:v>54.050000000000004</c:v>
                </c:pt>
                <c:pt idx="5405">
                  <c:v>54.06</c:v>
                </c:pt>
                <c:pt idx="5406">
                  <c:v>54.07</c:v>
                </c:pt>
                <c:pt idx="5407">
                  <c:v>54.08</c:v>
                </c:pt>
                <c:pt idx="5408">
                  <c:v>54.09</c:v>
                </c:pt>
                <c:pt idx="5409">
                  <c:v>54.1</c:v>
                </c:pt>
                <c:pt idx="5410">
                  <c:v>54.11</c:v>
                </c:pt>
                <c:pt idx="5411">
                  <c:v>54.120000000000005</c:v>
                </c:pt>
                <c:pt idx="5412">
                  <c:v>54.13</c:v>
                </c:pt>
                <c:pt idx="5413">
                  <c:v>54.14</c:v>
                </c:pt>
                <c:pt idx="5414">
                  <c:v>54.15</c:v>
                </c:pt>
                <c:pt idx="5415">
                  <c:v>54.160000000000004</c:v>
                </c:pt>
                <c:pt idx="5416">
                  <c:v>54.17</c:v>
                </c:pt>
                <c:pt idx="5417">
                  <c:v>54.18</c:v>
                </c:pt>
                <c:pt idx="5418">
                  <c:v>54.19</c:v>
                </c:pt>
                <c:pt idx="5419">
                  <c:v>54.2</c:v>
                </c:pt>
                <c:pt idx="5420">
                  <c:v>54.21</c:v>
                </c:pt>
                <c:pt idx="5421">
                  <c:v>54.22</c:v>
                </c:pt>
                <c:pt idx="5422">
                  <c:v>54.230000000000004</c:v>
                </c:pt>
                <c:pt idx="5423">
                  <c:v>54.24</c:v>
                </c:pt>
                <c:pt idx="5424">
                  <c:v>54.25</c:v>
                </c:pt>
                <c:pt idx="5425">
                  <c:v>54.26</c:v>
                </c:pt>
                <c:pt idx="5426">
                  <c:v>54.27</c:v>
                </c:pt>
                <c:pt idx="5427">
                  <c:v>54.28</c:v>
                </c:pt>
                <c:pt idx="5428">
                  <c:v>54.29</c:v>
                </c:pt>
                <c:pt idx="5429">
                  <c:v>54.300000000000004</c:v>
                </c:pt>
                <c:pt idx="5430">
                  <c:v>54.31</c:v>
                </c:pt>
                <c:pt idx="5431">
                  <c:v>54.32</c:v>
                </c:pt>
                <c:pt idx="5432">
                  <c:v>54.33</c:v>
                </c:pt>
                <c:pt idx="5433">
                  <c:v>54.34</c:v>
                </c:pt>
                <c:pt idx="5434">
                  <c:v>54.35</c:v>
                </c:pt>
                <c:pt idx="5435">
                  <c:v>54.36</c:v>
                </c:pt>
                <c:pt idx="5436">
                  <c:v>54.370000000000005</c:v>
                </c:pt>
                <c:pt idx="5437">
                  <c:v>54.38</c:v>
                </c:pt>
                <c:pt idx="5438">
                  <c:v>54.39</c:v>
                </c:pt>
                <c:pt idx="5439">
                  <c:v>54.4</c:v>
                </c:pt>
                <c:pt idx="5440">
                  <c:v>54.410000000000004</c:v>
                </c:pt>
                <c:pt idx="5441">
                  <c:v>54.42</c:v>
                </c:pt>
                <c:pt idx="5442">
                  <c:v>54.43</c:v>
                </c:pt>
                <c:pt idx="5443">
                  <c:v>54.44</c:v>
                </c:pt>
                <c:pt idx="5444">
                  <c:v>54.45</c:v>
                </c:pt>
                <c:pt idx="5445">
                  <c:v>54.46</c:v>
                </c:pt>
                <c:pt idx="5446">
                  <c:v>54.47</c:v>
                </c:pt>
                <c:pt idx="5447">
                  <c:v>54.480000000000004</c:v>
                </c:pt>
                <c:pt idx="5448">
                  <c:v>54.49</c:v>
                </c:pt>
                <c:pt idx="5449">
                  <c:v>54.5</c:v>
                </c:pt>
                <c:pt idx="5450">
                  <c:v>54.51</c:v>
                </c:pt>
                <c:pt idx="5451">
                  <c:v>54.52</c:v>
                </c:pt>
                <c:pt idx="5452">
                  <c:v>54.53</c:v>
                </c:pt>
                <c:pt idx="5453">
                  <c:v>54.54</c:v>
                </c:pt>
                <c:pt idx="5454">
                  <c:v>54.550000000000004</c:v>
                </c:pt>
                <c:pt idx="5455">
                  <c:v>54.56</c:v>
                </c:pt>
                <c:pt idx="5456">
                  <c:v>54.57</c:v>
                </c:pt>
                <c:pt idx="5457">
                  <c:v>54.58</c:v>
                </c:pt>
                <c:pt idx="5458">
                  <c:v>54.59</c:v>
                </c:pt>
                <c:pt idx="5459">
                  <c:v>54.6</c:v>
                </c:pt>
                <c:pt idx="5460">
                  <c:v>54.61</c:v>
                </c:pt>
                <c:pt idx="5461">
                  <c:v>54.620000000000005</c:v>
                </c:pt>
                <c:pt idx="5462">
                  <c:v>54.63</c:v>
                </c:pt>
                <c:pt idx="5463">
                  <c:v>54.64</c:v>
                </c:pt>
                <c:pt idx="5464">
                  <c:v>54.65</c:v>
                </c:pt>
                <c:pt idx="5465">
                  <c:v>54.660000000000004</c:v>
                </c:pt>
                <c:pt idx="5466">
                  <c:v>54.67</c:v>
                </c:pt>
                <c:pt idx="5467">
                  <c:v>54.68</c:v>
                </c:pt>
                <c:pt idx="5468">
                  <c:v>54.69</c:v>
                </c:pt>
                <c:pt idx="5469">
                  <c:v>54.7</c:v>
                </c:pt>
                <c:pt idx="5470">
                  <c:v>54.71</c:v>
                </c:pt>
                <c:pt idx="5471">
                  <c:v>54.72</c:v>
                </c:pt>
                <c:pt idx="5472">
                  <c:v>54.730000000000004</c:v>
                </c:pt>
                <c:pt idx="5473">
                  <c:v>54.74</c:v>
                </c:pt>
                <c:pt idx="5474">
                  <c:v>54.75</c:v>
                </c:pt>
                <c:pt idx="5475">
                  <c:v>54.76</c:v>
                </c:pt>
                <c:pt idx="5476">
                  <c:v>54.77</c:v>
                </c:pt>
                <c:pt idx="5477">
                  <c:v>54.78</c:v>
                </c:pt>
                <c:pt idx="5478">
                  <c:v>54.79</c:v>
                </c:pt>
                <c:pt idx="5479">
                  <c:v>54.800000000000004</c:v>
                </c:pt>
                <c:pt idx="5480">
                  <c:v>54.81</c:v>
                </c:pt>
                <c:pt idx="5481">
                  <c:v>54.82</c:v>
                </c:pt>
                <c:pt idx="5482">
                  <c:v>54.83</c:v>
                </c:pt>
                <c:pt idx="5483">
                  <c:v>54.84</c:v>
                </c:pt>
                <c:pt idx="5484">
                  <c:v>54.85</c:v>
                </c:pt>
                <c:pt idx="5485">
                  <c:v>54.86</c:v>
                </c:pt>
                <c:pt idx="5486">
                  <c:v>54.870000000000005</c:v>
                </c:pt>
                <c:pt idx="5487">
                  <c:v>54.88</c:v>
                </c:pt>
                <c:pt idx="5488">
                  <c:v>54.89</c:v>
                </c:pt>
                <c:pt idx="5489">
                  <c:v>54.9</c:v>
                </c:pt>
                <c:pt idx="5490">
                  <c:v>54.910000000000004</c:v>
                </c:pt>
                <c:pt idx="5491">
                  <c:v>54.92</c:v>
                </c:pt>
                <c:pt idx="5492">
                  <c:v>54.93</c:v>
                </c:pt>
                <c:pt idx="5493">
                  <c:v>54.94</c:v>
                </c:pt>
                <c:pt idx="5494">
                  <c:v>54.95</c:v>
                </c:pt>
                <c:pt idx="5495">
                  <c:v>54.96</c:v>
                </c:pt>
                <c:pt idx="5496">
                  <c:v>54.97</c:v>
                </c:pt>
                <c:pt idx="5497">
                  <c:v>54.980000000000004</c:v>
                </c:pt>
                <c:pt idx="5498">
                  <c:v>54.99</c:v>
                </c:pt>
                <c:pt idx="5499">
                  <c:v>55</c:v>
                </c:pt>
                <c:pt idx="5500">
                  <c:v>55.01</c:v>
                </c:pt>
                <c:pt idx="5501">
                  <c:v>55.02</c:v>
                </c:pt>
                <c:pt idx="5502">
                  <c:v>55.03</c:v>
                </c:pt>
                <c:pt idx="5503">
                  <c:v>55.04</c:v>
                </c:pt>
                <c:pt idx="5504">
                  <c:v>55.050000000000004</c:v>
                </c:pt>
                <c:pt idx="5505">
                  <c:v>55.06</c:v>
                </c:pt>
                <c:pt idx="5506">
                  <c:v>55.07</c:v>
                </c:pt>
                <c:pt idx="5507">
                  <c:v>55.08</c:v>
                </c:pt>
                <c:pt idx="5508">
                  <c:v>55.09</c:v>
                </c:pt>
                <c:pt idx="5509">
                  <c:v>55.1</c:v>
                </c:pt>
                <c:pt idx="5510">
                  <c:v>55.11</c:v>
                </c:pt>
                <c:pt idx="5511">
                  <c:v>55.120000000000005</c:v>
                </c:pt>
                <c:pt idx="5512">
                  <c:v>55.13</c:v>
                </c:pt>
                <c:pt idx="5513">
                  <c:v>55.14</c:v>
                </c:pt>
                <c:pt idx="5514">
                  <c:v>55.15</c:v>
                </c:pt>
                <c:pt idx="5515">
                  <c:v>55.160000000000004</c:v>
                </c:pt>
                <c:pt idx="5516">
                  <c:v>55.17</c:v>
                </c:pt>
                <c:pt idx="5517">
                  <c:v>55.18</c:v>
                </c:pt>
                <c:pt idx="5518">
                  <c:v>55.19</c:v>
                </c:pt>
                <c:pt idx="5519">
                  <c:v>55.2</c:v>
                </c:pt>
                <c:pt idx="5520">
                  <c:v>55.21</c:v>
                </c:pt>
                <c:pt idx="5521">
                  <c:v>55.22</c:v>
                </c:pt>
                <c:pt idx="5522">
                  <c:v>55.230000000000004</c:v>
                </c:pt>
                <c:pt idx="5523">
                  <c:v>55.24</c:v>
                </c:pt>
                <c:pt idx="5524">
                  <c:v>55.25</c:v>
                </c:pt>
                <c:pt idx="5525">
                  <c:v>55.26</c:v>
                </c:pt>
                <c:pt idx="5526">
                  <c:v>55.27</c:v>
                </c:pt>
                <c:pt idx="5527">
                  <c:v>55.28</c:v>
                </c:pt>
                <c:pt idx="5528">
                  <c:v>55.29</c:v>
                </c:pt>
                <c:pt idx="5529">
                  <c:v>55.300000000000004</c:v>
                </c:pt>
                <c:pt idx="5530">
                  <c:v>55.31</c:v>
                </c:pt>
                <c:pt idx="5531">
                  <c:v>55.32</c:v>
                </c:pt>
                <c:pt idx="5532">
                  <c:v>55.33</c:v>
                </c:pt>
                <c:pt idx="5533">
                  <c:v>55.34</c:v>
                </c:pt>
                <c:pt idx="5534">
                  <c:v>55.35</c:v>
                </c:pt>
                <c:pt idx="5535">
                  <c:v>55.36</c:v>
                </c:pt>
                <c:pt idx="5536">
                  <c:v>55.370000000000005</c:v>
                </c:pt>
                <c:pt idx="5537">
                  <c:v>55.38</c:v>
                </c:pt>
                <c:pt idx="5538">
                  <c:v>55.39</c:v>
                </c:pt>
                <c:pt idx="5539">
                  <c:v>55.4</c:v>
                </c:pt>
                <c:pt idx="5540">
                  <c:v>55.410000000000004</c:v>
                </c:pt>
                <c:pt idx="5541">
                  <c:v>55.42</c:v>
                </c:pt>
                <c:pt idx="5542">
                  <c:v>55.43</c:v>
                </c:pt>
                <c:pt idx="5543">
                  <c:v>55.44</c:v>
                </c:pt>
                <c:pt idx="5544">
                  <c:v>55.45</c:v>
                </c:pt>
                <c:pt idx="5545">
                  <c:v>55.46</c:v>
                </c:pt>
                <c:pt idx="5546">
                  <c:v>55.47</c:v>
                </c:pt>
                <c:pt idx="5547">
                  <c:v>55.480000000000004</c:v>
                </c:pt>
                <c:pt idx="5548">
                  <c:v>55.49</c:v>
                </c:pt>
                <c:pt idx="5549">
                  <c:v>55.5</c:v>
                </c:pt>
                <c:pt idx="5550">
                  <c:v>55.51</c:v>
                </c:pt>
                <c:pt idx="5551">
                  <c:v>55.52</c:v>
                </c:pt>
                <c:pt idx="5552">
                  <c:v>55.53</c:v>
                </c:pt>
                <c:pt idx="5553">
                  <c:v>55.54</c:v>
                </c:pt>
                <c:pt idx="5554">
                  <c:v>55.550000000000004</c:v>
                </c:pt>
                <c:pt idx="5555">
                  <c:v>55.56</c:v>
                </c:pt>
                <c:pt idx="5556">
                  <c:v>55.57</c:v>
                </c:pt>
                <c:pt idx="5557">
                  <c:v>55.58</c:v>
                </c:pt>
                <c:pt idx="5558">
                  <c:v>55.59</c:v>
                </c:pt>
                <c:pt idx="5559">
                  <c:v>55.6</c:v>
                </c:pt>
                <c:pt idx="5560">
                  <c:v>55.61</c:v>
                </c:pt>
                <c:pt idx="5561">
                  <c:v>55.620000000000005</c:v>
                </c:pt>
                <c:pt idx="5562">
                  <c:v>55.63</c:v>
                </c:pt>
                <c:pt idx="5563">
                  <c:v>55.64</c:v>
                </c:pt>
                <c:pt idx="5564">
                  <c:v>55.65</c:v>
                </c:pt>
                <c:pt idx="5565">
                  <c:v>55.660000000000004</c:v>
                </c:pt>
                <c:pt idx="5566">
                  <c:v>55.67</c:v>
                </c:pt>
                <c:pt idx="5567">
                  <c:v>55.68</c:v>
                </c:pt>
                <c:pt idx="5568">
                  <c:v>55.69</c:v>
                </c:pt>
                <c:pt idx="5569">
                  <c:v>55.7</c:v>
                </c:pt>
                <c:pt idx="5570">
                  <c:v>55.71</c:v>
                </c:pt>
                <c:pt idx="5571">
                  <c:v>55.72</c:v>
                </c:pt>
                <c:pt idx="5572">
                  <c:v>55.730000000000004</c:v>
                </c:pt>
                <c:pt idx="5573">
                  <c:v>55.74</c:v>
                </c:pt>
                <c:pt idx="5574">
                  <c:v>55.75</c:v>
                </c:pt>
                <c:pt idx="5575">
                  <c:v>55.76</c:v>
                </c:pt>
                <c:pt idx="5576">
                  <c:v>55.77</c:v>
                </c:pt>
                <c:pt idx="5577">
                  <c:v>55.78</c:v>
                </c:pt>
                <c:pt idx="5578">
                  <c:v>55.79</c:v>
                </c:pt>
                <c:pt idx="5579">
                  <c:v>55.800000000000004</c:v>
                </c:pt>
                <c:pt idx="5580">
                  <c:v>55.81</c:v>
                </c:pt>
                <c:pt idx="5581">
                  <c:v>55.82</c:v>
                </c:pt>
                <c:pt idx="5582">
                  <c:v>55.83</c:v>
                </c:pt>
                <c:pt idx="5583">
                  <c:v>55.84</c:v>
                </c:pt>
                <c:pt idx="5584">
                  <c:v>55.85</c:v>
                </c:pt>
                <c:pt idx="5585">
                  <c:v>55.86</c:v>
                </c:pt>
                <c:pt idx="5586">
                  <c:v>55.870000000000005</c:v>
                </c:pt>
                <c:pt idx="5587">
                  <c:v>55.88</c:v>
                </c:pt>
                <c:pt idx="5588">
                  <c:v>55.89</c:v>
                </c:pt>
                <c:pt idx="5589">
                  <c:v>55.9</c:v>
                </c:pt>
                <c:pt idx="5590">
                  <c:v>55.910000000000004</c:v>
                </c:pt>
                <c:pt idx="5591">
                  <c:v>55.92</c:v>
                </c:pt>
                <c:pt idx="5592">
                  <c:v>55.93</c:v>
                </c:pt>
                <c:pt idx="5593">
                  <c:v>55.94</c:v>
                </c:pt>
                <c:pt idx="5594">
                  <c:v>55.95</c:v>
                </c:pt>
                <c:pt idx="5595">
                  <c:v>55.96</c:v>
                </c:pt>
                <c:pt idx="5596">
                  <c:v>55.97</c:v>
                </c:pt>
                <c:pt idx="5597">
                  <c:v>55.980000000000004</c:v>
                </c:pt>
                <c:pt idx="5598">
                  <c:v>55.99</c:v>
                </c:pt>
                <c:pt idx="5599">
                  <c:v>56</c:v>
                </c:pt>
                <c:pt idx="5600">
                  <c:v>56.01</c:v>
                </c:pt>
                <c:pt idx="5601">
                  <c:v>56.02</c:v>
                </c:pt>
                <c:pt idx="5602">
                  <c:v>56.03</c:v>
                </c:pt>
                <c:pt idx="5603">
                  <c:v>56.04</c:v>
                </c:pt>
                <c:pt idx="5604">
                  <c:v>56.050000000000004</c:v>
                </c:pt>
                <c:pt idx="5605">
                  <c:v>56.06</c:v>
                </c:pt>
                <c:pt idx="5606">
                  <c:v>56.07</c:v>
                </c:pt>
                <c:pt idx="5607">
                  <c:v>56.08</c:v>
                </c:pt>
                <c:pt idx="5608">
                  <c:v>56.09</c:v>
                </c:pt>
                <c:pt idx="5609">
                  <c:v>56.1</c:v>
                </c:pt>
                <c:pt idx="5610">
                  <c:v>56.11</c:v>
                </c:pt>
                <c:pt idx="5611">
                  <c:v>56.120000000000005</c:v>
                </c:pt>
                <c:pt idx="5612">
                  <c:v>56.13</c:v>
                </c:pt>
                <c:pt idx="5613">
                  <c:v>56.14</c:v>
                </c:pt>
                <c:pt idx="5614">
                  <c:v>56.15</c:v>
                </c:pt>
                <c:pt idx="5615">
                  <c:v>56.160000000000004</c:v>
                </c:pt>
                <c:pt idx="5616">
                  <c:v>56.17</c:v>
                </c:pt>
                <c:pt idx="5617">
                  <c:v>56.18</c:v>
                </c:pt>
                <c:pt idx="5618">
                  <c:v>56.19</c:v>
                </c:pt>
                <c:pt idx="5619">
                  <c:v>56.2</c:v>
                </c:pt>
                <c:pt idx="5620">
                  <c:v>56.21</c:v>
                </c:pt>
                <c:pt idx="5621">
                  <c:v>56.22</c:v>
                </c:pt>
                <c:pt idx="5622">
                  <c:v>56.230000000000004</c:v>
                </c:pt>
                <c:pt idx="5623">
                  <c:v>56.24</c:v>
                </c:pt>
                <c:pt idx="5624">
                  <c:v>56.25</c:v>
                </c:pt>
                <c:pt idx="5625">
                  <c:v>56.26</c:v>
                </c:pt>
                <c:pt idx="5626">
                  <c:v>56.27</c:v>
                </c:pt>
                <c:pt idx="5627">
                  <c:v>56.28</c:v>
                </c:pt>
                <c:pt idx="5628">
                  <c:v>56.29</c:v>
                </c:pt>
                <c:pt idx="5629">
                  <c:v>56.300000000000004</c:v>
                </c:pt>
                <c:pt idx="5630">
                  <c:v>56.31</c:v>
                </c:pt>
                <c:pt idx="5631">
                  <c:v>56.32</c:v>
                </c:pt>
                <c:pt idx="5632">
                  <c:v>56.33</c:v>
                </c:pt>
                <c:pt idx="5633">
                  <c:v>56.34</c:v>
                </c:pt>
                <c:pt idx="5634">
                  <c:v>56.35</c:v>
                </c:pt>
                <c:pt idx="5635">
                  <c:v>56.36</c:v>
                </c:pt>
                <c:pt idx="5636">
                  <c:v>56.370000000000005</c:v>
                </c:pt>
                <c:pt idx="5637">
                  <c:v>56.38</c:v>
                </c:pt>
                <c:pt idx="5638">
                  <c:v>56.39</c:v>
                </c:pt>
                <c:pt idx="5639">
                  <c:v>56.4</c:v>
                </c:pt>
                <c:pt idx="5640">
                  <c:v>56.410000000000004</c:v>
                </c:pt>
                <c:pt idx="5641">
                  <c:v>56.42</c:v>
                </c:pt>
                <c:pt idx="5642">
                  <c:v>56.43</c:v>
                </c:pt>
                <c:pt idx="5643">
                  <c:v>56.44</c:v>
                </c:pt>
                <c:pt idx="5644">
                  <c:v>56.45</c:v>
                </c:pt>
                <c:pt idx="5645">
                  <c:v>56.46</c:v>
                </c:pt>
                <c:pt idx="5646">
                  <c:v>56.47</c:v>
                </c:pt>
                <c:pt idx="5647">
                  <c:v>56.480000000000004</c:v>
                </c:pt>
                <c:pt idx="5648">
                  <c:v>56.49</c:v>
                </c:pt>
                <c:pt idx="5649">
                  <c:v>56.5</c:v>
                </c:pt>
                <c:pt idx="5650">
                  <c:v>56.51</c:v>
                </c:pt>
                <c:pt idx="5651">
                  <c:v>56.52</c:v>
                </c:pt>
                <c:pt idx="5652">
                  <c:v>56.53</c:v>
                </c:pt>
                <c:pt idx="5653">
                  <c:v>56.54</c:v>
                </c:pt>
                <c:pt idx="5654">
                  <c:v>56.550000000000004</c:v>
                </c:pt>
                <c:pt idx="5655">
                  <c:v>56.56</c:v>
                </c:pt>
                <c:pt idx="5656">
                  <c:v>56.57</c:v>
                </c:pt>
                <c:pt idx="5657">
                  <c:v>56.58</c:v>
                </c:pt>
                <c:pt idx="5658">
                  <c:v>56.59</c:v>
                </c:pt>
                <c:pt idx="5659">
                  <c:v>56.6</c:v>
                </c:pt>
                <c:pt idx="5660">
                  <c:v>56.61</c:v>
                </c:pt>
                <c:pt idx="5661">
                  <c:v>56.620000000000005</c:v>
                </c:pt>
                <c:pt idx="5662">
                  <c:v>56.63</c:v>
                </c:pt>
                <c:pt idx="5663">
                  <c:v>56.64</c:v>
                </c:pt>
                <c:pt idx="5664">
                  <c:v>56.65</c:v>
                </c:pt>
                <c:pt idx="5665">
                  <c:v>56.660000000000004</c:v>
                </c:pt>
                <c:pt idx="5666">
                  <c:v>56.67</c:v>
                </c:pt>
                <c:pt idx="5667">
                  <c:v>56.68</c:v>
                </c:pt>
                <c:pt idx="5668">
                  <c:v>56.69</c:v>
                </c:pt>
                <c:pt idx="5669">
                  <c:v>56.7</c:v>
                </c:pt>
                <c:pt idx="5670">
                  <c:v>56.71</c:v>
                </c:pt>
                <c:pt idx="5671">
                  <c:v>56.72</c:v>
                </c:pt>
                <c:pt idx="5672">
                  <c:v>56.730000000000004</c:v>
                </c:pt>
                <c:pt idx="5673">
                  <c:v>56.74</c:v>
                </c:pt>
                <c:pt idx="5674">
                  <c:v>56.75</c:v>
                </c:pt>
                <c:pt idx="5675">
                  <c:v>56.76</c:v>
                </c:pt>
                <c:pt idx="5676">
                  <c:v>56.77</c:v>
                </c:pt>
                <c:pt idx="5677">
                  <c:v>56.78</c:v>
                </c:pt>
                <c:pt idx="5678">
                  <c:v>56.79</c:v>
                </c:pt>
                <c:pt idx="5679">
                  <c:v>56.800000000000004</c:v>
                </c:pt>
                <c:pt idx="5680">
                  <c:v>56.81</c:v>
                </c:pt>
                <c:pt idx="5681">
                  <c:v>56.82</c:v>
                </c:pt>
                <c:pt idx="5682">
                  <c:v>56.83</c:v>
                </c:pt>
                <c:pt idx="5683">
                  <c:v>56.84</c:v>
                </c:pt>
                <c:pt idx="5684">
                  <c:v>56.85</c:v>
                </c:pt>
                <c:pt idx="5685">
                  <c:v>56.86</c:v>
                </c:pt>
                <c:pt idx="5686">
                  <c:v>56.870000000000005</c:v>
                </c:pt>
                <c:pt idx="5687">
                  <c:v>56.88</c:v>
                </c:pt>
                <c:pt idx="5688">
                  <c:v>56.89</c:v>
                </c:pt>
                <c:pt idx="5689">
                  <c:v>56.9</c:v>
                </c:pt>
                <c:pt idx="5690">
                  <c:v>56.910000000000004</c:v>
                </c:pt>
                <c:pt idx="5691">
                  <c:v>56.92</c:v>
                </c:pt>
                <c:pt idx="5692">
                  <c:v>56.93</c:v>
                </c:pt>
                <c:pt idx="5693">
                  <c:v>56.94</c:v>
                </c:pt>
                <c:pt idx="5694">
                  <c:v>56.95</c:v>
                </c:pt>
                <c:pt idx="5695">
                  <c:v>56.96</c:v>
                </c:pt>
                <c:pt idx="5696">
                  <c:v>56.97</c:v>
                </c:pt>
                <c:pt idx="5697">
                  <c:v>56.980000000000004</c:v>
                </c:pt>
                <c:pt idx="5698">
                  <c:v>56.99</c:v>
                </c:pt>
                <c:pt idx="5699">
                  <c:v>57</c:v>
                </c:pt>
                <c:pt idx="5700">
                  <c:v>57.01</c:v>
                </c:pt>
                <c:pt idx="5701">
                  <c:v>57.02</c:v>
                </c:pt>
                <c:pt idx="5702">
                  <c:v>57.03</c:v>
                </c:pt>
                <c:pt idx="5703">
                  <c:v>57.04</c:v>
                </c:pt>
                <c:pt idx="5704">
                  <c:v>57.050000000000004</c:v>
                </c:pt>
                <c:pt idx="5705">
                  <c:v>57.06</c:v>
                </c:pt>
                <c:pt idx="5706">
                  <c:v>57.07</c:v>
                </c:pt>
                <c:pt idx="5707">
                  <c:v>57.08</c:v>
                </c:pt>
                <c:pt idx="5708">
                  <c:v>57.09</c:v>
                </c:pt>
                <c:pt idx="5709">
                  <c:v>57.1</c:v>
                </c:pt>
                <c:pt idx="5710">
                  <c:v>57.11</c:v>
                </c:pt>
                <c:pt idx="5711">
                  <c:v>57.120000000000005</c:v>
                </c:pt>
                <c:pt idx="5712">
                  <c:v>57.13</c:v>
                </c:pt>
                <c:pt idx="5713">
                  <c:v>57.14</c:v>
                </c:pt>
                <c:pt idx="5714">
                  <c:v>57.15</c:v>
                </c:pt>
                <c:pt idx="5715">
                  <c:v>57.160000000000004</c:v>
                </c:pt>
                <c:pt idx="5716">
                  <c:v>57.17</c:v>
                </c:pt>
                <c:pt idx="5717">
                  <c:v>57.18</c:v>
                </c:pt>
                <c:pt idx="5718">
                  <c:v>57.19</c:v>
                </c:pt>
                <c:pt idx="5719">
                  <c:v>57.2</c:v>
                </c:pt>
                <c:pt idx="5720">
                  <c:v>57.21</c:v>
                </c:pt>
                <c:pt idx="5721">
                  <c:v>57.22</c:v>
                </c:pt>
                <c:pt idx="5722">
                  <c:v>57.230000000000004</c:v>
                </c:pt>
                <c:pt idx="5723">
                  <c:v>57.24</c:v>
                </c:pt>
                <c:pt idx="5724">
                  <c:v>57.25</c:v>
                </c:pt>
                <c:pt idx="5725">
                  <c:v>57.26</c:v>
                </c:pt>
                <c:pt idx="5726">
                  <c:v>57.27</c:v>
                </c:pt>
                <c:pt idx="5727">
                  <c:v>57.28</c:v>
                </c:pt>
                <c:pt idx="5728">
                  <c:v>57.29</c:v>
                </c:pt>
                <c:pt idx="5729">
                  <c:v>57.300000000000004</c:v>
                </c:pt>
                <c:pt idx="5730">
                  <c:v>57.31</c:v>
                </c:pt>
                <c:pt idx="5731">
                  <c:v>57.32</c:v>
                </c:pt>
                <c:pt idx="5732">
                  <c:v>57.33</c:v>
                </c:pt>
                <c:pt idx="5733">
                  <c:v>57.34</c:v>
                </c:pt>
                <c:pt idx="5734">
                  <c:v>57.35</c:v>
                </c:pt>
                <c:pt idx="5735">
                  <c:v>57.36</c:v>
                </c:pt>
                <c:pt idx="5736">
                  <c:v>57.370000000000005</c:v>
                </c:pt>
                <c:pt idx="5737">
                  <c:v>57.38</c:v>
                </c:pt>
                <c:pt idx="5738">
                  <c:v>57.39</c:v>
                </c:pt>
                <c:pt idx="5739">
                  <c:v>57.4</c:v>
                </c:pt>
                <c:pt idx="5740">
                  <c:v>57.410000000000004</c:v>
                </c:pt>
                <c:pt idx="5741">
                  <c:v>57.42</c:v>
                </c:pt>
                <c:pt idx="5742">
                  <c:v>57.43</c:v>
                </c:pt>
                <c:pt idx="5743">
                  <c:v>57.44</c:v>
                </c:pt>
                <c:pt idx="5744">
                  <c:v>57.45</c:v>
                </c:pt>
                <c:pt idx="5745">
                  <c:v>57.46</c:v>
                </c:pt>
                <c:pt idx="5746">
                  <c:v>57.47</c:v>
                </c:pt>
                <c:pt idx="5747">
                  <c:v>57.480000000000004</c:v>
                </c:pt>
                <c:pt idx="5748">
                  <c:v>57.49</c:v>
                </c:pt>
                <c:pt idx="5749">
                  <c:v>57.5</c:v>
                </c:pt>
                <c:pt idx="5750">
                  <c:v>57.51</c:v>
                </c:pt>
                <c:pt idx="5751">
                  <c:v>57.52</c:v>
                </c:pt>
                <c:pt idx="5752">
                  <c:v>57.53</c:v>
                </c:pt>
                <c:pt idx="5753">
                  <c:v>57.54</c:v>
                </c:pt>
                <c:pt idx="5754">
                  <c:v>57.550000000000004</c:v>
                </c:pt>
                <c:pt idx="5755">
                  <c:v>57.56</c:v>
                </c:pt>
                <c:pt idx="5756">
                  <c:v>57.57</c:v>
                </c:pt>
                <c:pt idx="5757">
                  <c:v>57.58</c:v>
                </c:pt>
                <c:pt idx="5758">
                  <c:v>57.59</c:v>
                </c:pt>
                <c:pt idx="5759">
                  <c:v>57.6</c:v>
                </c:pt>
                <c:pt idx="5760">
                  <c:v>57.61</c:v>
                </c:pt>
                <c:pt idx="5761">
                  <c:v>57.620000000000005</c:v>
                </c:pt>
                <c:pt idx="5762">
                  <c:v>57.63</c:v>
                </c:pt>
                <c:pt idx="5763">
                  <c:v>57.64</c:v>
                </c:pt>
                <c:pt idx="5764">
                  <c:v>57.65</c:v>
                </c:pt>
                <c:pt idx="5765">
                  <c:v>57.660000000000004</c:v>
                </c:pt>
                <c:pt idx="5766">
                  <c:v>57.67</c:v>
                </c:pt>
                <c:pt idx="5767">
                  <c:v>57.68</c:v>
                </c:pt>
                <c:pt idx="5768">
                  <c:v>57.69</c:v>
                </c:pt>
                <c:pt idx="5769">
                  <c:v>57.7</c:v>
                </c:pt>
                <c:pt idx="5770">
                  <c:v>57.71</c:v>
                </c:pt>
                <c:pt idx="5771">
                  <c:v>57.72</c:v>
                </c:pt>
                <c:pt idx="5772">
                  <c:v>57.730000000000004</c:v>
                </c:pt>
                <c:pt idx="5773">
                  <c:v>57.74</c:v>
                </c:pt>
                <c:pt idx="5774">
                  <c:v>57.75</c:v>
                </c:pt>
                <c:pt idx="5775">
                  <c:v>57.76</c:v>
                </c:pt>
                <c:pt idx="5776">
                  <c:v>57.77</c:v>
                </c:pt>
                <c:pt idx="5777">
                  <c:v>57.78</c:v>
                </c:pt>
                <c:pt idx="5778">
                  <c:v>57.79</c:v>
                </c:pt>
                <c:pt idx="5779">
                  <c:v>57.800000000000004</c:v>
                </c:pt>
                <c:pt idx="5780">
                  <c:v>57.81</c:v>
                </c:pt>
                <c:pt idx="5781">
                  <c:v>57.82</c:v>
                </c:pt>
                <c:pt idx="5782">
                  <c:v>57.83</c:v>
                </c:pt>
                <c:pt idx="5783">
                  <c:v>57.84</c:v>
                </c:pt>
                <c:pt idx="5784">
                  <c:v>57.85</c:v>
                </c:pt>
                <c:pt idx="5785">
                  <c:v>57.86</c:v>
                </c:pt>
                <c:pt idx="5786">
                  <c:v>57.870000000000005</c:v>
                </c:pt>
                <c:pt idx="5787">
                  <c:v>57.88</c:v>
                </c:pt>
                <c:pt idx="5788">
                  <c:v>57.89</c:v>
                </c:pt>
                <c:pt idx="5789">
                  <c:v>57.9</c:v>
                </c:pt>
                <c:pt idx="5790">
                  <c:v>57.910000000000004</c:v>
                </c:pt>
                <c:pt idx="5791">
                  <c:v>57.92</c:v>
                </c:pt>
                <c:pt idx="5792">
                  <c:v>57.93</c:v>
                </c:pt>
                <c:pt idx="5793">
                  <c:v>57.94</c:v>
                </c:pt>
                <c:pt idx="5794">
                  <c:v>57.95</c:v>
                </c:pt>
                <c:pt idx="5795">
                  <c:v>57.96</c:v>
                </c:pt>
                <c:pt idx="5796">
                  <c:v>57.97</c:v>
                </c:pt>
                <c:pt idx="5797">
                  <c:v>57.980000000000004</c:v>
                </c:pt>
                <c:pt idx="5798">
                  <c:v>57.99</c:v>
                </c:pt>
                <c:pt idx="5799">
                  <c:v>58</c:v>
                </c:pt>
                <c:pt idx="5800">
                  <c:v>58.01</c:v>
                </c:pt>
                <c:pt idx="5801">
                  <c:v>58.02</c:v>
                </c:pt>
                <c:pt idx="5802">
                  <c:v>58.03</c:v>
                </c:pt>
                <c:pt idx="5803">
                  <c:v>58.04</c:v>
                </c:pt>
                <c:pt idx="5804">
                  <c:v>58.050000000000004</c:v>
                </c:pt>
                <c:pt idx="5805">
                  <c:v>58.06</c:v>
                </c:pt>
                <c:pt idx="5806">
                  <c:v>58.07</c:v>
                </c:pt>
                <c:pt idx="5807">
                  <c:v>58.08</c:v>
                </c:pt>
                <c:pt idx="5808">
                  <c:v>58.09</c:v>
                </c:pt>
                <c:pt idx="5809">
                  <c:v>58.1</c:v>
                </c:pt>
                <c:pt idx="5810">
                  <c:v>58.11</c:v>
                </c:pt>
                <c:pt idx="5811">
                  <c:v>58.120000000000005</c:v>
                </c:pt>
                <c:pt idx="5812">
                  <c:v>58.13</c:v>
                </c:pt>
                <c:pt idx="5813">
                  <c:v>58.14</c:v>
                </c:pt>
                <c:pt idx="5814">
                  <c:v>58.15</c:v>
                </c:pt>
                <c:pt idx="5815">
                  <c:v>58.160000000000004</c:v>
                </c:pt>
                <c:pt idx="5816">
                  <c:v>58.17</c:v>
                </c:pt>
                <c:pt idx="5817">
                  <c:v>58.18</c:v>
                </c:pt>
                <c:pt idx="5818">
                  <c:v>58.19</c:v>
                </c:pt>
                <c:pt idx="5819">
                  <c:v>58.2</c:v>
                </c:pt>
                <c:pt idx="5820">
                  <c:v>58.21</c:v>
                </c:pt>
                <c:pt idx="5821">
                  <c:v>58.22</c:v>
                </c:pt>
                <c:pt idx="5822">
                  <c:v>58.230000000000004</c:v>
                </c:pt>
                <c:pt idx="5823">
                  <c:v>58.24</c:v>
                </c:pt>
                <c:pt idx="5824">
                  <c:v>58.25</c:v>
                </c:pt>
                <c:pt idx="5825">
                  <c:v>58.26</c:v>
                </c:pt>
                <c:pt idx="5826">
                  <c:v>58.27</c:v>
                </c:pt>
                <c:pt idx="5827">
                  <c:v>58.28</c:v>
                </c:pt>
                <c:pt idx="5828">
                  <c:v>58.29</c:v>
                </c:pt>
                <c:pt idx="5829">
                  <c:v>58.300000000000004</c:v>
                </c:pt>
                <c:pt idx="5830">
                  <c:v>58.31</c:v>
                </c:pt>
                <c:pt idx="5831">
                  <c:v>58.32</c:v>
                </c:pt>
                <c:pt idx="5832">
                  <c:v>58.33</c:v>
                </c:pt>
                <c:pt idx="5833">
                  <c:v>58.34</c:v>
                </c:pt>
                <c:pt idx="5834">
                  <c:v>58.35</c:v>
                </c:pt>
                <c:pt idx="5835">
                  <c:v>58.36</c:v>
                </c:pt>
                <c:pt idx="5836">
                  <c:v>58.370000000000005</c:v>
                </c:pt>
                <c:pt idx="5837">
                  <c:v>58.38</c:v>
                </c:pt>
                <c:pt idx="5838">
                  <c:v>58.39</c:v>
                </c:pt>
                <c:pt idx="5839">
                  <c:v>58.4</c:v>
                </c:pt>
                <c:pt idx="5840">
                  <c:v>58.410000000000004</c:v>
                </c:pt>
                <c:pt idx="5841">
                  <c:v>58.42</c:v>
                </c:pt>
                <c:pt idx="5842">
                  <c:v>58.43</c:v>
                </c:pt>
                <c:pt idx="5843">
                  <c:v>58.44</c:v>
                </c:pt>
                <c:pt idx="5844">
                  <c:v>58.45</c:v>
                </c:pt>
                <c:pt idx="5845">
                  <c:v>58.46</c:v>
                </c:pt>
                <c:pt idx="5846">
                  <c:v>58.47</c:v>
                </c:pt>
                <c:pt idx="5847">
                  <c:v>58.480000000000004</c:v>
                </c:pt>
                <c:pt idx="5848">
                  <c:v>58.49</c:v>
                </c:pt>
                <c:pt idx="5849">
                  <c:v>58.5</c:v>
                </c:pt>
                <c:pt idx="5850">
                  <c:v>58.51</c:v>
                </c:pt>
                <c:pt idx="5851">
                  <c:v>58.52</c:v>
                </c:pt>
                <c:pt idx="5852">
                  <c:v>58.53</c:v>
                </c:pt>
                <c:pt idx="5853">
                  <c:v>58.54</c:v>
                </c:pt>
                <c:pt idx="5854">
                  <c:v>58.550000000000004</c:v>
                </c:pt>
                <c:pt idx="5855">
                  <c:v>58.56</c:v>
                </c:pt>
                <c:pt idx="5856">
                  <c:v>58.57</c:v>
                </c:pt>
                <c:pt idx="5857">
                  <c:v>58.58</c:v>
                </c:pt>
                <c:pt idx="5858">
                  <c:v>58.59</c:v>
                </c:pt>
                <c:pt idx="5859">
                  <c:v>58.6</c:v>
                </c:pt>
                <c:pt idx="5860">
                  <c:v>58.61</c:v>
                </c:pt>
                <c:pt idx="5861">
                  <c:v>58.620000000000005</c:v>
                </c:pt>
                <c:pt idx="5862">
                  <c:v>58.63</c:v>
                </c:pt>
                <c:pt idx="5863">
                  <c:v>58.64</c:v>
                </c:pt>
                <c:pt idx="5864">
                  <c:v>58.65</c:v>
                </c:pt>
                <c:pt idx="5865">
                  <c:v>58.660000000000004</c:v>
                </c:pt>
                <c:pt idx="5866">
                  <c:v>58.67</c:v>
                </c:pt>
                <c:pt idx="5867">
                  <c:v>58.68</c:v>
                </c:pt>
                <c:pt idx="5868">
                  <c:v>58.69</c:v>
                </c:pt>
                <c:pt idx="5869">
                  <c:v>58.7</c:v>
                </c:pt>
                <c:pt idx="5870">
                  <c:v>58.71</c:v>
                </c:pt>
                <c:pt idx="5871">
                  <c:v>58.72</c:v>
                </c:pt>
                <c:pt idx="5872">
                  <c:v>58.730000000000004</c:v>
                </c:pt>
                <c:pt idx="5873">
                  <c:v>58.74</c:v>
                </c:pt>
                <c:pt idx="5874">
                  <c:v>58.75</c:v>
                </c:pt>
                <c:pt idx="5875">
                  <c:v>58.76</c:v>
                </c:pt>
                <c:pt idx="5876">
                  <c:v>58.77</c:v>
                </c:pt>
                <c:pt idx="5877">
                  <c:v>58.78</c:v>
                </c:pt>
                <c:pt idx="5878">
                  <c:v>58.79</c:v>
                </c:pt>
                <c:pt idx="5879">
                  <c:v>58.800000000000004</c:v>
                </c:pt>
                <c:pt idx="5880">
                  <c:v>58.81</c:v>
                </c:pt>
                <c:pt idx="5881">
                  <c:v>58.82</c:v>
                </c:pt>
                <c:pt idx="5882">
                  <c:v>58.83</c:v>
                </c:pt>
                <c:pt idx="5883">
                  <c:v>58.84</c:v>
                </c:pt>
                <c:pt idx="5884">
                  <c:v>58.85</c:v>
                </c:pt>
                <c:pt idx="5885">
                  <c:v>58.86</c:v>
                </c:pt>
                <c:pt idx="5886">
                  <c:v>58.870000000000005</c:v>
                </c:pt>
                <c:pt idx="5887">
                  <c:v>58.88</c:v>
                </c:pt>
                <c:pt idx="5888">
                  <c:v>58.89</c:v>
                </c:pt>
                <c:pt idx="5889">
                  <c:v>58.9</c:v>
                </c:pt>
                <c:pt idx="5890">
                  <c:v>58.910000000000004</c:v>
                </c:pt>
                <c:pt idx="5891">
                  <c:v>58.92</c:v>
                </c:pt>
                <c:pt idx="5892">
                  <c:v>58.93</c:v>
                </c:pt>
                <c:pt idx="5893">
                  <c:v>58.94</c:v>
                </c:pt>
                <c:pt idx="5894">
                  <c:v>58.95</c:v>
                </c:pt>
                <c:pt idx="5895">
                  <c:v>58.96</c:v>
                </c:pt>
                <c:pt idx="5896">
                  <c:v>58.97</c:v>
                </c:pt>
                <c:pt idx="5897">
                  <c:v>58.980000000000004</c:v>
                </c:pt>
                <c:pt idx="5898">
                  <c:v>58.99</c:v>
                </c:pt>
                <c:pt idx="5899">
                  <c:v>59</c:v>
                </c:pt>
                <c:pt idx="5900">
                  <c:v>59.01</c:v>
                </c:pt>
                <c:pt idx="5901">
                  <c:v>59.02</c:v>
                </c:pt>
                <c:pt idx="5902">
                  <c:v>59.03</c:v>
                </c:pt>
                <c:pt idx="5903">
                  <c:v>59.04</c:v>
                </c:pt>
                <c:pt idx="5904">
                  <c:v>59.050000000000004</c:v>
                </c:pt>
                <c:pt idx="5905">
                  <c:v>59.06</c:v>
                </c:pt>
                <c:pt idx="5906">
                  <c:v>59.07</c:v>
                </c:pt>
                <c:pt idx="5907">
                  <c:v>59.08</c:v>
                </c:pt>
                <c:pt idx="5908">
                  <c:v>59.09</c:v>
                </c:pt>
                <c:pt idx="5909">
                  <c:v>59.1</c:v>
                </c:pt>
                <c:pt idx="5910">
                  <c:v>59.11</c:v>
                </c:pt>
                <c:pt idx="5911">
                  <c:v>59.120000000000005</c:v>
                </c:pt>
                <c:pt idx="5912">
                  <c:v>59.13</c:v>
                </c:pt>
                <c:pt idx="5913">
                  <c:v>59.14</c:v>
                </c:pt>
                <c:pt idx="5914">
                  <c:v>59.15</c:v>
                </c:pt>
                <c:pt idx="5915">
                  <c:v>59.160000000000004</c:v>
                </c:pt>
                <c:pt idx="5916">
                  <c:v>59.17</c:v>
                </c:pt>
                <c:pt idx="5917">
                  <c:v>59.18</c:v>
                </c:pt>
                <c:pt idx="5918">
                  <c:v>59.19</c:v>
                </c:pt>
                <c:pt idx="5919">
                  <c:v>59.2</c:v>
                </c:pt>
                <c:pt idx="5920">
                  <c:v>59.21</c:v>
                </c:pt>
                <c:pt idx="5921">
                  <c:v>59.22</c:v>
                </c:pt>
                <c:pt idx="5922">
                  <c:v>59.230000000000004</c:v>
                </c:pt>
                <c:pt idx="5923">
                  <c:v>59.24</c:v>
                </c:pt>
                <c:pt idx="5924">
                  <c:v>59.25</c:v>
                </c:pt>
                <c:pt idx="5925">
                  <c:v>59.26</c:v>
                </c:pt>
                <c:pt idx="5926">
                  <c:v>59.27</c:v>
                </c:pt>
                <c:pt idx="5927">
                  <c:v>59.28</c:v>
                </c:pt>
                <c:pt idx="5928">
                  <c:v>59.29</c:v>
                </c:pt>
                <c:pt idx="5929">
                  <c:v>59.300000000000004</c:v>
                </c:pt>
                <c:pt idx="5930">
                  <c:v>59.31</c:v>
                </c:pt>
                <c:pt idx="5931">
                  <c:v>59.32</c:v>
                </c:pt>
                <c:pt idx="5932">
                  <c:v>59.33</c:v>
                </c:pt>
                <c:pt idx="5933">
                  <c:v>59.34</c:v>
                </c:pt>
                <c:pt idx="5934">
                  <c:v>59.35</c:v>
                </c:pt>
                <c:pt idx="5935">
                  <c:v>59.36</c:v>
                </c:pt>
                <c:pt idx="5936">
                  <c:v>59.370000000000005</c:v>
                </c:pt>
                <c:pt idx="5937">
                  <c:v>59.38</c:v>
                </c:pt>
                <c:pt idx="5938">
                  <c:v>59.39</c:v>
                </c:pt>
                <c:pt idx="5939">
                  <c:v>59.4</c:v>
                </c:pt>
                <c:pt idx="5940">
                  <c:v>59.410000000000004</c:v>
                </c:pt>
                <c:pt idx="5941">
                  <c:v>59.42</c:v>
                </c:pt>
                <c:pt idx="5942">
                  <c:v>59.43</c:v>
                </c:pt>
                <c:pt idx="5943">
                  <c:v>59.44</c:v>
                </c:pt>
                <c:pt idx="5944">
                  <c:v>59.45</c:v>
                </c:pt>
                <c:pt idx="5945">
                  <c:v>59.46</c:v>
                </c:pt>
                <c:pt idx="5946">
                  <c:v>59.47</c:v>
                </c:pt>
                <c:pt idx="5947">
                  <c:v>59.480000000000004</c:v>
                </c:pt>
                <c:pt idx="5948">
                  <c:v>59.49</c:v>
                </c:pt>
                <c:pt idx="5949">
                  <c:v>59.5</c:v>
                </c:pt>
                <c:pt idx="5950">
                  <c:v>59.51</c:v>
                </c:pt>
                <c:pt idx="5951">
                  <c:v>59.52</c:v>
                </c:pt>
                <c:pt idx="5952">
                  <c:v>59.53</c:v>
                </c:pt>
                <c:pt idx="5953">
                  <c:v>59.54</c:v>
                </c:pt>
                <c:pt idx="5954">
                  <c:v>59.550000000000004</c:v>
                </c:pt>
                <c:pt idx="5955">
                  <c:v>59.56</c:v>
                </c:pt>
                <c:pt idx="5956">
                  <c:v>59.57</c:v>
                </c:pt>
                <c:pt idx="5957">
                  <c:v>59.58</c:v>
                </c:pt>
                <c:pt idx="5958">
                  <c:v>59.59</c:v>
                </c:pt>
                <c:pt idx="5959">
                  <c:v>59.6</c:v>
                </c:pt>
                <c:pt idx="5960">
                  <c:v>59.61</c:v>
                </c:pt>
                <c:pt idx="5961">
                  <c:v>59.620000000000005</c:v>
                </c:pt>
                <c:pt idx="5962">
                  <c:v>59.63</c:v>
                </c:pt>
                <c:pt idx="5963">
                  <c:v>59.64</c:v>
                </c:pt>
                <c:pt idx="5964">
                  <c:v>59.65</c:v>
                </c:pt>
                <c:pt idx="5965">
                  <c:v>59.660000000000004</c:v>
                </c:pt>
                <c:pt idx="5966">
                  <c:v>59.67</c:v>
                </c:pt>
                <c:pt idx="5967">
                  <c:v>59.68</c:v>
                </c:pt>
                <c:pt idx="5968">
                  <c:v>59.69</c:v>
                </c:pt>
                <c:pt idx="5969">
                  <c:v>59.7</c:v>
                </c:pt>
                <c:pt idx="5970">
                  <c:v>59.71</c:v>
                </c:pt>
                <c:pt idx="5971">
                  <c:v>59.72</c:v>
                </c:pt>
                <c:pt idx="5972">
                  <c:v>59.730000000000004</c:v>
                </c:pt>
                <c:pt idx="5973">
                  <c:v>59.74</c:v>
                </c:pt>
                <c:pt idx="5974">
                  <c:v>59.75</c:v>
                </c:pt>
                <c:pt idx="5975">
                  <c:v>59.76</c:v>
                </c:pt>
                <c:pt idx="5976">
                  <c:v>59.77</c:v>
                </c:pt>
                <c:pt idx="5977">
                  <c:v>59.78</c:v>
                </c:pt>
                <c:pt idx="5978">
                  <c:v>59.79</c:v>
                </c:pt>
                <c:pt idx="5979">
                  <c:v>59.800000000000004</c:v>
                </c:pt>
                <c:pt idx="5980">
                  <c:v>59.81</c:v>
                </c:pt>
                <c:pt idx="5981">
                  <c:v>59.82</c:v>
                </c:pt>
                <c:pt idx="5982">
                  <c:v>59.83</c:v>
                </c:pt>
                <c:pt idx="5983">
                  <c:v>59.84</c:v>
                </c:pt>
                <c:pt idx="5984">
                  <c:v>59.85</c:v>
                </c:pt>
                <c:pt idx="5985">
                  <c:v>59.86</c:v>
                </c:pt>
                <c:pt idx="5986">
                  <c:v>59.870000000000005</c:v>
                </c:pt>
                <c:pt idx="5987">
                  <c:v>59.88</c:v>
                </c:pt>
                <c:pt idx="5988">
                  <c:v>59.89</c:v>
                </c:pt>
                <c:pt idx="5989">
                  <c:v>59.9</c:v>
                </c:pt>
                <c:pt idx="5990">
                  <c:v>59.910000000000004</c:v>
                </c:pt>
                <c:pt idx="5991">
                  <c:v>59.92</c:v>
                </c:pt>
                <c:pt idx="5992">
                  <c:v>59.93</c:v>
                </c:pt>
                <c:pt idx="5993">
                  <c:v>59.94</c:v>
                </c:pt>
                <c:pt idx="5994">
                  <c:v>59.95</c:v>
                </c:pt>
                <c:pt idx="5995">
                  <c:v>59.96</c:v>
                </c:pt>
                <c:pt idx="5996">
                  <c:v>59.97</c:v>
                </c:pt>
                <c:pt idx="5997">
                  <c:v>59.980000000000004</c:v>
                </c:pt>
                <c:pt idx="5998">
                  <c:v>59.99</c:v>
                </c:pt>
                <c:pt idx="5999">
                  <c:v>60</c:v>
                </c:pt>
                <c:pt idx="6000">
                  <c:v>60.01</c:v>
                </c:pt>
                <c:pt idx="6001">
                  <c:v>60.02</c:v>
                </c:pt>
                <c:pt idx="6002">
                  <c:v>60.03</c:v>
                </c:pt>
                <c:pt idx="6003">
                  <c:v>60.04</c:v>
                </c:pt>
                <c:pt idx="6004">
                  <c:v>60.050000000000004</c:v>
                </c:pt>
                <c:pt idx="6005">
                  <c:v>60.06</c:v>
                </c:pt>
                <c:pt idx="6006">
                  <c:v>60.07</c:v>
                </c:pt>
                <c:pt idx="6007">
                  <c:v>60.08</c:v>
                </c:pt>
                <c:pt idx="6008">
                  <c:v>60.09</c:v>
                </c:pt>
                <c:pt idx="6009">
                  <c:v>60.1</c:v>
                </c:pt>
                <c:pt idx="6010">
                  <c:v>60.11</c:v>
                </c:pt>
                <c:pt idx="6011">
                  <c:v>60.120000000000005</c:v>
                </c:pt>
                <c:pt idx="6012">
                  <c:v>60.13</c:v>
                </c:pt>
                <c:pt idx="6013">
                  <c:v>60.14</c:v>
                </c:pt>
                <c:pt idx="6014">
                  <c:v>60.15</c:v>
                </c:pt>
                <c:pt idx="6015">
                  <c:v>60.160000000000004</c:v>
                </c:pt>
                <c:pt idx="6016">
                  <c:v>60.17</c:v>
                </c:pt>
                <c:pt idx="6017">
                  <c:v>60.18</c:v>
                </c:pt>
                <c:pt idx="6018">
                  <c:v>60.19</c:v>
                </c:pt>
                <c:pt idx="6019">
                  <c:v>60.2</c:v>
                </c:pt>
                <c:pt idx="6020">
                  <c:v>60.21</c:v>
                </c:pt>
                <c:pt idx="6021">
                  <c:v>60.22</c:v>
                </c:pt>
                <c:pt idx="6022">
                  <c:v>60.230000000000004</c:v>
                </c:pt>
                <c:pt idx="6023">
                  <c:v>60.24</c:v>
                </c:pt>
                <c:pt idx="6024">
                  <c:v>60.25</c:v>
                </c:pt>
                <c:pt idx="6025">
                  <c:v>60.26</c:v>
                </c:pt>
                <c:pt idx="6026">
                  <c:v>60.27</c:v>
                </c:pt>
                <c:pt idx="6027">
                  <c:v>60.28</c:v>
                </c:pt>
                <c:pt idx="6028">
                  <c:v>60.29</c:v>
                </c:pt>
                <c:pt idx="6029">
                  <c:v>60.300000000000004</c:v>
                </c:pt>
                <c:pt idx="6030">
                  <c:v>60.31</c:v>
                </c:pt>
                <c:pt idx="6031">
                  <c:v>60.32</c:v>
                </c:pt>
                <c:pt idx="6032">
                  <c:v>60.33</c:v>
                </c:pt>
                <c:pt idx="6033">
                  <c:v>60.34</c:v>
                </c:pt>
                <c:pt idx="6034">
                  <c:v>60.35</c:v>
                </c:pt>
                <c:pt idx="6035">
                  <c:v>60.36</c:v>
                </c:pt>
                <c:pt idx="6036">
                  <c:v>60.370000000000005</c:v>
                </c:pt>
                <c:pt idx="6037">
                  <c:v>60.38</c:v>
                </c:pt>
                <c:pt idx="6038">
                  <c:v>60.39</c:v>
                </c:pt>
                <c:pt idx="6039">
                  <c:v>60.4</c:v>
                </c:pt>
                <c:pt idx="6040">
                  <c:v>60.410000000000004</c:v>
                </c:pt>
                <c:pt idx="6041">
                  <c:v>60.42</c:v>
                </c:pt>
                <c:pt idx="6042">
                  <c:v>60.43</c:v>
                </c:pt>
                <c:pt idx="6043">
                  <c:v>60.44</c:v>
                </c:pt>
                <c:pt idx="6044">
                  <c:v>60.45</c:v>
                </c:pt>
                <c:pt idx="6045">
                  <c:v>60.46</c:v>
                </c:pt>
                <c:pt idx="6046">
                  <c:v>60.47</c:v>
                </c:pt>
                <c:pt idx="6047">
                  <c:v>60.480000000000004</c:v>
                </c:pt>
                <c:pt idx="6048">
                  <c:v>60.49</c:v>
                </c:pt>
                <c:pt idx="6049">
                  <c:v>60.5</c:v>
                </c:pt>
                <c:pt idx="6050">
                  <c:v>60.51</c:v>
                </c:pt>
                <c:pt idx="6051">
                  <c:v>60.52</c:v>
                </c:pt>
                <c:pt idx="6052">
                  <c:v>60.53</c:v>
                </c:pt>
                <c:pt idx="6053">
                  <c:v>60.54</c:v>
                </c:pt>
                <c:pt idx="6054">
                  <c:v>60.550000000000004</c:v>
                </c:pt>
                <c:pt idx="6055">
                  <c:v>60.56</c:v>
                </c:pt>
                <c:pt idx="6056">
                  <c:v>60.57</c:v>
                </c:pt>
                <c:pt idx="6057">
                  <c:v>60.58</c:v>
                </c:pt>
                <c:pt idx="6058">
                  <c:v>60.59</c:v>
                </c:pt>
                <c:pt idx="6059">
                  <c:v>60.6</c:v>
                </c:pt>
                <c:pt idx="6060">
                  <c:v>60.61</c:v>
                </c:pt>
                <c:pt idx="6061">
                  <c:v>60.620000000000005</c:v>
                </c:pt>
                <c:pt idx="6062">
                  <c:v>60.63</c:v>
                </c:pt>
                <c:pt idx="6063">
                  <c:v>60.64</c:v>
                </c:pt>
                <c:pt idx="6064">
                  <c:v>60.65</c:v>
                </c:pt>
                <c:pt idx="6065">
                  <c:v>60.660000000000004</c:v>
                </c:pt>
                <c:pt idx="6066">
                  <c:v>60.67</c:v>
                </c:pt>
                <c:pt idx="6067">
                  <c:v>60.68</c:v>
                </c:pt>
                <c:pt idx="6068">
                  <c:v>60.69</c:v>
                </c:pt>
                <c:pt idx="6069">
                  <c:v>60.7</c:v>
                </c:pt>
                <c:pt idx="6070">
                  <c:v>60.71</c:v>
                </c:pt>
                <c:pt idx="6071">
                  <c:v>60.72</c:v>
                </c:pt>
                <c:pt idx="6072">
                  <c:v>60.730000000000004</c:v>
                </c:pt>
                <c:pt idx="6073">
                  <c:v>60.74</c:v>
                </c:pt>
                <c:pt idx="6074">
                  <c:v>60.75</c:v>
                </c:pt>
                <c:pt idx="6075">
                  <c:v>60.76</c:v>
                </c:pt>
                <c:pt idx="6076">
                  <c:v>60.77</c:v>
                </c:pt>
                <c:pt idx="6077">
                  <c:v>60.78</c:v>
                </c:pt>
                <c:pt idx="6078">
                  <c:v>60.79</c:v>
                </c:pt>
                <c:pt idx="6079">
                  <c:v>60.800000000000004</c:v>
                </c:pt>
                <c:pt idx="6080">
                  <c:v>60.81</c:v>
                </c:pt>
                <c:pt idx="6081">
                  <c:v>60.82</c:v>
                </c:pt>
                <c:pt idx="6082">
                  <c:v>60.83</c:v>
                </c:pt>
                <c:pt idx="6083">
                  <c:v>60.84</c:v>
                </c:pt>
                <c:pt idx="6084">
                  <c:v>60.85</c:v>
                </c:pt>
                <c:pt idx="6085">
                  <c:v>60.86</c:v>
                </c:pt>
                <c:pt idx="6086">
                  <c:v>60.870000000000005</c:v>
                </c:pt>
                <c:pt idx="6087">
                  <c:v>60.88</c:v>
                </c:pt>
                <c:pt idx="6088">
                  <c:v>60.89</c:v>
                </c:pt>
                <c:pt idx="6089">
                  <c:v>60.9</c:v>
                </c:pt>
                <c:pt idx="6090">
                  <c:v>60.910000000000004</c:v>
                </c:pt>
                <c:pt idx="6091">
                  <c:v>60.92</c:v>
                </c:pt>
                <c:pt idx="6092">
                  <c:v>60.93</c:v>
                </c:pt>
                <c:pt idx="6093">
                  <c:v>60.94</c:v>
                </c:pt>
                <c:pt idx="6094">
                  <c:v>60.95</c:v>
                </c:pt>
                <c:pt idx="6095">
                  <c:v>60.96</c:v>
                </c:pt>
                <c:pt idx="6096">
                  <c:v>60.97</c:v>
                </c:pt>
                <c:pt idx="6097">
                  <c:v>60.980000000000004</c:v>
                </c:pt>
                <c:pt idx="6098">
                  <c:v>60.99</c:v>
                </c:pt>
                <c:pt idx="6099">
                  <c:v>61</c:v>
                </c:pt>
                <c:pt idx="6100">
                  <c:v>61.01</c:v>
                </c:pt>
                <c:pt idx="6101">
                  <c:v>61.02</c:v>
                </c:pt>
                <c:pt idx="6102">
                  <c:v>61.03</c:v>
                </c:pt>
                <c:pt idx="6103">
                  <c:v>61.04</c:v>
                </c:pt>
                <c:pt idx="6104">
                  <c:v>61.050000000000004</c:v>
                </c:pt>
                <c:pt idx="6105">
                  <c:v>61.06</c:v>
                </c:pt>
                <c:pt idx="6106">
                  <c:v>61.07</c:v>
                </c:pt>
                <c:pt idx="6107">
                  <c:v>61.08</c:v>
                </c:pt>
                <c:pt idx="6108">
                  <c:v>61.09</c:v>
                </c:pt>
                <c:pt idx="6109">
                  <c:v>61.1</c:v>
                </c:pt>
                <c:pt idx="6110">
                  <c:v>61.11</c:v>
                </c:pt>
                <c:pt idx="6111">
                  <c:v>61.120000000000005</c:v>
                </c:pt>
                <c:pt idx="6112">
                  <c:v>61.13</c:v>
                </c:pt>
                <c:pt idx="6113">
                  <c:v>61.14</c:v>
                </c:pt>
                <c:pt idx="6114">
                  <c:v>61.15</c:v>
                </c:pt>
                <c:pt idx="6115">
                  <c:v>61.160000000000004</c:v>
                </c:pt>
                <c:pt idx="6116">
                  <c:v>61.17</c:v>
                </c:pt>
                <c:pt idx="6117">
                  <c:v>61.18</c:v>
                </c:pt>
                <c:pt idx="6118">
                  <c:v>61.19</c:v>
                </c:pt>
                <c:pt idx="6119">
                  <c:v>61.2</c:v>
                </c:pt>
                <c:pt idx="6120">
                  <c:v>61.21</c:v>
                </c:pt>
                <c:pt idx="6121">
                  <c:v>61.22</c:v>
                </c:pt>
                <c:pt idx="6122">
                  <c:v>61.230000000000004</c:v>
                </c:pt>
                <c:pt idx="6123">
                  <c:v>61.24</c:v>
                </c:pt>
                <c:pt idx="6124">
                  <c:v>61.25</c:v>
                </c:pt>
                <c:pt idx="6125">
                  <c:v>61.26</c:v>
                </c:pt>
                <c:pt idx="6126">
                  <c:v>61.27</c:v>
                </c:pt>
                <c:pt idx="6127">
                  <c:v>61.28</c:v>
                </c:pt>
                <c:pt idx="6128">
                  <c:v>61.29</c:v>
                </c:pt>
                <c:pt idx="6129">
                  <c:v>61.300000000000004</c:v>
                </c:pt>
                <c:pt idx="6130">
                  <c:v>61.31</c:v>
                </c:pt>
                <c:pt idx="6131">
                  <c:v>61.32</c:v>
                </c:pt>
                <c:pt idx="6132">
                  <c:v>61.33</c:v>
                </c:pt>
                <c:pt idx="6133">
                  <c:v>61.34</c:v>
                </c:pt>
                <c:pt idx="6134">
                  <c:v>61.35</c:v>
                </c:pt>
                <c:pt idx="6135">
                  <c:v>61.36</c:v>
                </c:pt>
                <c:pt idx="6136">
                  <c:v>61.370000000000005</c:v>
                </c:pt>
                <c:pt idx="6137">
                  <c:v>61.38</c:v>
                </c:pt>
                <c:pt idx="6138">
                  <c:v>61.39</c:v>
                </c:pt>
                <c:pt idx="6139">
                  <c:v>61.4</c:v>
                </c:pt>
                <c:pt idx="6140">
                  <c:v>61.410000000000004</c:v>
                </c:pt>
                <c:pt idx="6141">
                  <c:v>61.42</c:v>
                </c:pt>
                <c:pt idx="6142">
                  <c:v>61.43</c:v>
                </c:pt>
                <c:pt idx="6143">
                  <c:v>61.44</c:v>
                </c:pt>
                <c:pt idx="6144">
                  <c:v>61.45</c:v>
                </c:pt>
                <c:pt idx="6145">
                  <c:v>61.46</c:v>
                </c:pt>
                <c:pt idx="6146">
                  <c:v>61.47</c:v>
                </c:pt>
                <c:pt idx="6147">
                  <c:v>61.480000000000004</c:v>
                </c:pt>
                <c:pt idx="6148">
                  <c:v>61.49</c:v>
                </c:pt>
                <c:pt idx="6149">
                  <c:v>61.5</c:v>
                </c:pt>
                <c:pt idx="6150">
                  <c:v>61.51</c:v>
                </c:pt>
                <c:pt idx="6151">
                  <c:v>61.52</c:v>
                </c:pt>
                <c:pt idx="6152">
                  <c:v>61.53</c:v>
                </c:pt>
                <c:pt idx="6153">
                  <c:v>61.54</c:v>
                </c:pt>
                <c:pt idx="6154">
                  <c:v>61.550000000000004</c:v>
                </c:pt>
                <c:pt idx="6155">
                  <c:v>61.56</c:v>
                </c:pt>
                <c:pt idx="6156">
                  <c:v>61.57</c:v>
                </c:pt>
                <c:pt idx="6157">
                  <c:v>61.58</c:v>
                </c:pt>
                <c:pt idx="6158">
                  <c:v>61.59</c:v>
                </c:pt>
                <c:pt idx="6159">
                  <c:v>61.6</c:v>
                </c:pt>
                <c:pt idx="6160">
                  <c:v>61.61</c:v>
                </c:pt>
                <c:pt idx="6161">
                  <c:v>61.620000000000005</c:v>
                </c:pt>
                <c:pt idx="6162">
                  <c:v>61.63</c:v>
                </c:pt>
                <c:pt idx="6163">
                  <c:v>61.64</c:v>
                </c:pt>
                <c:pt idx="6164">
                  <c:v>61.65</c:v>
                </c:pt>
                <c:pt idx="6165">
                  <c:v>61.660000000000004</c:v>
                </c:pt>
                <c:pt idx="6166">
                  <c:v>61.67</c:v>
                </c:pt>
                <c:pt idx="6167">
                  <c:v>61.68</c:v>
                </c:pt>
                <c:pt idx="6168">
                  <c:v>61.690000000000005</c:v>
                </c:pt>
                <c:pt idx="6169">
                  <c:v>61.7</c:v>
                </c:pt>
                <c:pt idx="6170">
                  <c:v>61.71</c:v>
                </c:pt>
                <c:pt idx="6171">
                  <c:v>61.72</c:v>
                </c:pt>
                <c:pt idx="6172">
                  <c:v>61.730000000000004</c:v>
                </c:pt>
                <c:pt idx="6173">
                  <c:v>61.74</c:v>
                </c:pt>
                <c:pt idx="6174">
                  <c:v>61.75</c:v>
                </c:pt>
                <c:pt idx="6175">
                  <c:v>61.76</c:v>
                </c:pt>
                <c:pt idx="6176">
                  <c:v>61.77</c:v>
                </c:pt>
                <c:pt idx="6177">
                  <c:v>61.78</c:v>
                </c:pt>
                <c:pt idx="6178">
                  <c:v>61.79</c:v>
                </c:pt>
                <c:pt idx="6179">
                  <c:v>61.800000000000004</c:v>
                </c:pt>
                <c:pt idx="6180">
                  <c:v>61.81</c:v>
                </c:pt>
                <c:pt idx="6181">
                  <c:v>61.82</c:v>
                </c:pt>
                <c:pt idx="6182">
                  <c:v>61.83</c:v>
                </c:pt>
                <c:pt idx="6183">
                  <c:v>61.84</c:v>
                </c:pt>
                <c:pt idx="6184">
                  <c:v>61.85</c:v>
                </c:pt>
                <c:pt idx="6185">
                  <c:v>61.86</c:v>
                </c:pt>
                <c:pt idx="6186">
                  <c:v>61.870000000000005</c:v>
                </c:pt>
                <c:pt idx="6187">
                  <c:v>61.88</c:v>
                </c:pt>
                <c:pt idx="6188">
                  <c:v>61.89</c:v>
                </c:pt>
                <c:pt idx="6189">
                  <c:v>61.9</c:v>
                </c:pt>
                <c:pt idx="6190">
                  <c:v>61.910000000000004</c:v>
                </c:pt>
                <c:pt idx="6191">
                  <c:v>61.92</c:v>
                </c:pt>
                <c:pt idx="6192">
                  <c:v>61.93</c:v>
                </c:pt>
                <c:pt idx="6193">
                  <c:v>61.940000000000005</c:v>
                </c:pt>
                <c:pt idx="6194">
                  <c:v>61.95</c:v>
                </c:pt>
                <c:pt idx="6195">
                  <c:v>61.96</c:v>
                </c:pt>
                <c:pt idx="6196">
                  <c:v>61.97</c:v>
                </c:pt>
                <c:pt idx="6197">
                  <c:v>61.980000000000004</c:v>
                </c:pt>
                <c:pt idx="6198">
                  <c:v>61.99</c:v>
                </c:pt>
                <c:pt idx="6199">
                  <c:v>62</c:v>
                </c:pt>
                <c:pt idx="6200">
                  <c:v>62.01</c:v>
                </c:pt>
                <c:pt idx="6201">
                  <c:v>62.02</c:v>
                </c:pt>
                <c:pt idx="6202">
                  <c:v>62.03</c:v>
                </c:pt>
                <c:pt idx="6203">
                  <c:v>62.04</c:v>
                </c:pt>
                <c:pt idx="6204">
                  <c:v>62.050000000000004</c:v>
                </c:pt>
                <c:pt idx="6205">
                  <c:v>62.06</c:v>
                </c:pt>
                <c:pt idx="6206">
                  <c:v>62.07</c:v>
                </c:pt>
                <c:pt idx="6207">
                  <c:v>62.08</c:v>
                </c:pt>
                <c:pt idx="6208">
                  <c:v>62.09</c:v>
                </c:pt>
                <c:pt idx="6209">
                  <c:v>62.1</c:v>
                </c:pt>
                <c:pt idx="6210">
                  <c:v>62.11</c:v>
                </c:pt>
                <c:pt idx="6211">
                  <c:v>62.120000000000005</c:v>
                </c:pt>
                <c:pt idx="6212">
                  <c:v>62.13</c:v>
                </c:pt>
                <c:pt idx="6213">
                  <c:v>62.14</c:v>
                </c:pt>
                <c:pt idx="6214">
                  <c:v>62.15</c:v>
                </c:pt>
                <c:pt idx="6215">
                  <c:v>62.160000000000004</c:v>
                </c:pt>
                <c:pt idx="6216">
                  <c:v>62.17</c:v>
                </c:pt>
                <c:pt idx="6217">
                  <c:v>62.18</c:v>
                </c:pt>
                <c:pt idx="6218">
                  <c:v>62.190000000000005</c:v>
                </c:pt>
                <c:pt idx="6219">
                  <c:v>62.2</c:v>
                </c:pt>
                <c:pt idx="6220">
                  <c:v>62.21</c:v>
                </c:pt>
                <c:pt idx="6221">
                  <c:v>62.22</c:v>
                </c:pt>
                <c:pt idx="6222">
                  <c:v>62.230000000000004</c:v>
                </c:pt>
                <c:pt idx="6223">
                  <c:v>62.24</c:v>
                </c:pt>
                <c:pt idx="6224">
                  <c:v>62.25</c:v>
                </c:pt>
                <c:pt idx="6225">
                  <c:v>62.26</c:v>
                </c:pt>
                <c:pt idx="6226">
                  <c:v>62.27</c:v>
                </c:pt>
                <c:pt idx="6227">
                  <c:v>62.28</c:v>
                </c:pt>
                <c:pt idx="6228">
                  <c:v>62.29</c:v>
                </c:pt>
                <c:pt idx="6229">
                  <c:v>62.300000000000004</c:v>
                </c:pt>
                <c:pt idx="6230">
                  <c:v>62.31</c:v>
                </c:pt>
                <c:pt idx="6231">
                  <c:v>62.32</c:v>
                </c:pt>
                <c:pt idx="6232">
                  <c:v>62.33</c:v>
                </c:pt>
                <c:pt idx="6233">
                  <c:v>62.34</c:v>
                </c:pt>
                <c:pt idx="6234">
                  <c:v>62.35</c:v>
                </c:pt>
                <c:pt idx="6235">
                  <c:v>62.36</c:v>
                </c:pt>
                <c:pt idx="6236">
                  <c:v>62.370000000000005</c:v>
                </c:pt>
                <c:pt idx="6237">
                  <c:v>62.38</c:v>
                </c:pt>
                <c:pt idx="6238">
                  <c:v>62.39</c:v>
                </c:pt>
                <c:pt idx="6239">
                  <c:v>62.4</c:v>
                </c:pt>
                <c:pt idx="6240">
                  <c:v>62.410000000000004</c:v>
                </c:pt>
                <c:pt idx="6241">
                  <c:v>62.42</c:v>
                </c:pt>
                <c:pt idx="6242">
                  <c:v>62.43</c:v>
                </c:pt>
                <c:pt idx="6243">
                  <c:v>62.440000000000005</c:v>
                </c:pt>
                <c:pt idx="6244">
                  <c:v>62.45</c:v>
                </c:pt>
                <c:pt idx="6245">
                  <c:v>62.46</c:v>
                </c:pt>
                <c:pt idx="6246">
                  <c:v>62.47</c:v>
                </c:pt>
                <c:pt idx="6247">
                  <c:v>62.480000000000004</c:v>
                </c:pt>
                <c:pt idx="6248">
                  <c:v>62.49</c:v>
                </c:pt>
                <c:pt idx="6249">
                  <c:v>62.5</c:v>
                </c:pt>
                <c:pt idx="6250">
                  <c:v>62.51</c:v>
                </c:pt>
                <c:pt idx="6251">
                  <c:v>62.52</c:v>
                </c:pt>
                <c:pt idx="6252">
                  <c:v>62.53</c:v>
                </c:pt>
                <c:pt idx="6253">
                  <c:v>62.54</c:v>
                </c:pt>
                <c:pt idx="6254">
                  <c:v>62.550000000000004</c:v>
                </c:pt>
                <c:pt idx="6255">
                  <c:v>62.56</c:v>
                </c:pt>
                <c:pt idx="6256">
                  <c:v>62.57</c:v>
                </c:pt>
                <c:pt idx="6257">
                  <c:v>62.58</c:v>
                </c:pt>
                <c:pt idx="6258">
                  <c:v>62.59</c:v>
                </c:pt>
                <c:pt idx="6259">
                  <c:v>62.6</c:v>
                </c:pt>
                <c:pt idx="6260">
                  <c:v>62.61</c:v>
                </c:pt>
                <c:pt idx="6261">
                  <c:v>62.620000000000005</c:v>
                </c:pt>
                <c:pt idx="6262">
                  <c:v>62.63</c:v>
                </c:pt>
                <c:pt idx="6263">
                  <c:v>62.64</c:v>
                </c:pt>
                <c:pt idx="6264">
                  <c:v>62.65</c:v>
                </c:pt>
                <c:pt idx="6265">
                  <c:v>62.660000000000004</c:v>
                </c:pt>
                <c:pt idx="6266">
                  <c:v>62.67</c:v>
                </c:pt>
                <c:pt idx="6267">
                  <c:v>62.68</c:v>
                </c:pt>
                <c:pt idx="6268">
                  <c:v>62.690000000000005</c:v>
                </c:pt>
                <c:pt idx="6269">
                  <c:v>62.7</c:v>
                </c:pt>
                <c:pt idx="6270">
                  <c:v>62.71</c:v>
                </c:pt>
                <c:pt idx="6271">
                  <c:v>62.72</c:v>
                </c:pt>
                <c:pt idx="6272">
                  <c:v>62.730000000000004</c:v>
                </c:pt>
                <c:pt idx="6273">
                  <c:v>62.74</c:v>
                </c:pt>
                <c:pt idx="6274">
                  <c:v>62.75</c:v>
                </c:pt>
                <c:pt idx="6275">
                  <c:v>62.76</c:v>
                </c:pt>
                <c:pt idx="6276">
                  <c:v>62.77</c:v>
                </c:pt>
                <c:pt idx="6277">
                  <c:v>62.78</c:v>
                </c:pt>
                <c:pt idx="6278">
                  <c:v>62.79</c:v>
                </c:pt>
                <c:pt idx="6279">
                  <c:v>62.800000000000004</c:v>
                </c:pt>
                <c:pt idx="6280">
                  <c:v>62.81</c:v>
                </c:pt>
                <c:pt idx="6281">
                  <c:v>62.82</c:v>
                </c:pt>
                <c:pt idx="6282">
                  <c:v>62.83</c:v>
                </c:pt>
                <c:pt idx="6283">
                  <c:v>62.84</c:v>
                </c:pt>
                <c:pt idx="6284">
                  <c:v>62.85</c:v>
                </c:pt>
                <c:pt idx="6285">
                  <c:v>62.86</c:v>
                </c:pt>
                <c:pt idx="6286">
                  <c:v>62.870000000000005</c:v>
                </c:pt>
                <c:pt idx="6287">
                  <c:v>62.88</c:v>
                </c:pt>
                <c:pt idx="6288">
                  <c:v>62.89</c:v>
                </c:pt>
                <c:pt idx="6289">
                  <c:v>62.9</c:v>
                </c:pt>
                <c:pt idx="6290">
                  <c:v>62.910000000000004</c:v>
                </c:pt>
                <c:pt idx="6291">
                  <c:v>62.92</c:v>
                </c:pt>
                <c:pt idx="6292">
                  <c:v>62.93</c:v>
                </c:pt>
                <c:pt idx="6293">
                  <c:v>62.940000000000005</c:v>
                </c:pt>
                <c:pt idx="6294">
                  <c:v>62.95</c:v>
                </c:pt>
                <c:pt idx="6295">
                  <c:v>62.96</c:v>
                </c:pt>
                <c:pt idx="6296">
                  <c:v>62.97</c:v>
                </c:pt>
                <c:pt idx="6297">
                  <c:v>62.980000000000004</c:v>
                </c:pt>
                <c:pt idx="6298">
                  <c:v>62.99</c:v>
                </c:pt>
                <c:pt idx="6299">
                  <c:v>63</c:v>
                </c:pt>
                <c:pt idx="6300">
                  <c:v>63.01</c:v>
                </c:pt>
                <c:pt idx="6301">
                  <c:v>63.02</c:v>
                </c:pt>
                <c:pt idx="6302">
                  <c:v>63.03</c:v>
                </c:pt>
                <c:pt idx="6303">
                  <c:v>63.04</c:v>
                </c:pt>
                <c:pt idx="6304">
                  <c:v>63.050000000000004</c:v>
                </c:pt>
                <c:pt idx="6305">
                  <c:v>63.06</c:v>
                </c:pt>
                <c:pt idx="6306">
                  <c:v>63.07</c:v>
                </c:pt>
                <c:pt idx="6307">
                  <c:v>63.08</c:v>
                </c:pt>
                <c:pt idx="6308">
                  <c:v>63.09</c:v>
                </c:pt>
                <c:pt idx="6309">
                  <c:v>63.1</c:v>
                </c:pt>
                <c:pt idx="6310">
                  <c:v>63.11</c:v>
                </c:pt>
                <c:pt idx="6311">
                  <c:v>63.120000000000005</c:v>
                </c:pt>
                <c:pt idx="6312">
                  <c:v>63.13</c:v>
                </c:pt>
                <c:pt idx="6313">
                  <c:v>63.14</c:v>
                </c:pt>
                <c:pt idx="6314">
                  <c:v>63.15</c:v>
                </c:pt>
                <c:pt idx="6315">
                  <c:v>63.160000000000004</c:v>
                </c:pt>
                <c:pt idx="6316">
                  <c:v>63.17</c:v>
                </c:pt>
                <c:pt idx="6317">
                  <c:v>63.18</c:v>
                </c:pt>
                <c:pt idx="6318">
                  <c:v>63.190000000000005</c:v>
                </c:pt>
                <c:pt idx="6319">
                  <c:v>63.2</c:v>
                </c:pt>
                <c:pt idx="6320">
                  <c:v>63.21</c:v>
                </c:pt>
                <c:pt idx="6321">
                  <c:v>63.22</c:v>
                </c:pt>
                <c:pt idx="6322">
                  <c:v>63.230000000000004</c:v>
                </c:pt>
                <c:pt idx="6323">
                  <c:v>63.24</c:v>
                </c:pt>
                <c:pt idx="6324">
                  <c:v>63.25</c:v>
                </c:pt>
                <c:pt idx="6325">
                  <c:v>63.26</c:v>
                </c:pt>
                <c:pt idx="6326">
                  <c:v>63.27</c:v>
                </c:pt>
                <c:pt idx="6327">
                  <c:v>63.28</c:v>
                </c:pt>
                <c:pt idx="6328">
                  <c:v>63.29</c:v>
                </c:pt>
                <c:pt idx="6329">
                  <c:v>63.300000000000004</c:v>
                </c:pt>
                <c:pt idx="6330">
                  <c:v>63.31</c:v>
                </c:pt>
                <c:pt idx="6331">
                  <c:v>63.32</c:v>
                </c:pt>
                <c:pt idx="6332">
                  <c:v>63.33</c:v>
                </c:pt>
                <c:pt idx="6333">
                  <c:v>63.34</c:v>
                </c:pt>
                <c:pt idx="6334">
                  <c:v>63.35</c:v>
                </c:pt>
                <c:pt idx="6335">
                  <c:v>63.36</c:v>
                </c:pt>
                <c:pt idx="6336">
                  <c:v>63.370000000000005</c:v>
                </c:pt>
                <c:pt idx="6337">
                  <c:v>63.38</c:v>
                </c:pt>
                <c:pt idx="6338">
                  <c:v>63.39</c:v>
                </c:pt>
                <c:pt idx="6339">
                  <c:v>63.4</c:v>
                </c:pt>
                <c:pt idx="6340">
                  <c:v>63.410000000000004</c:v>
                </c:pt>
                <c:pt idx="6341">
                  <c:v>63.42</c:v>
                </c:pt>
                <c:pt idx="6342">
                  <c:v>63.43</c:v>
                </c:pt>
                <c:pt idx="6343">
                  <c:v>63.440000000000005</c:v>
                </c:pt>
                <c:pt idx="6344">
                  <c:v>63.45</c:v>
                </c:pt>
                <c:pt idx="6345">
                  <c:v>63.46</c:v>
                </c:pt>
                <c:pt idx="6346">
                  <c:v>63.47</c:v>
                </c:pt>
                <c:pt idx="6347">
                  <c:v>63.480000000000004</c:v>
                </c:pt>
                <c:pt idx="6348">
                  <c:v>63.49</c:v>
                </c:pt>
                <c:pt idx="6349">
                  <c:v>63.5</c:v>
                </c:pt>
                <c:pt idx="6350">
                  <c:v>63.51</c:v>
                </c:pt>
                <c:pt idx="6351">
                  <c:v>63.52</c:v>
                </c:pt>
                <c:pt idx="6352">
                  <c:v>63.53</c:v>
                </c:pt>
                <c:pt idx="6353">
                  <c:v>63.54</c:v>
                </c:pt>
                <c:pt idx="6354">
                  <c:v>63.550000000000004</c:v>
                </c:pt>
                <c:pt idx="6355">
                  <c:v>63.56</c:v>
                </c:pt>
                <c:pt idx="6356">
                  <c:v>63.57</c:v>
                </c:pt>
                <c:pt idx="6357">
                  <c:v>63.58</c:v>
                </c:pt>
                <c:pt idx="6358">
                  <c:v>63.59</c:v>
                </c:pt>
                <c:pt idx="6359">
                  <c:v>63.6</c:v>
                </c:pt>
                <c:pt idx="6360">
                  <c:v>63.61</c:v>
                </c:pt>
                <c:pt idx="6361">
                  <c:v>63.620000000000005</c:v>
                </c:pt>
                <c:pt idx="6362">
                  <c:v>63.63</c:v>
                </c:pt>
                <c:pt idx="6363">
                  <c:v>63.64</c:v>
                </c:pt>
                <c:pt idx="6364">
                  <c:v>63.65</c:v>
                </c:pt>
                <c:pt idx="6365">
                  <c:v>63.660000000000004</c:v>
                </c:pt>
                <c:pt idx="6366">
                  <c:v>63.67</c:v>
                </c:pt>
                <c:pt idx="6367">
                  <c:v>63.68</c:v>
                </c:pt>
                <c:pt idx="6368">
                  <c:v>63.690000000000005</c:v>
                </c:pt>
                <c:pt idx="6369">
                  <c:v>63.7</c:v>
                </c:pt>
                <c:pt idx="6370">
                  <c:v>63.71</c:v>
                </c:pt>
                <c:pt idx="6371">
                  <c:v>63.72</c:v>
                </c:pt>
                <c:pt idx="6372">
                  <c:v>63.730000000000004</c:v>
                </c:pt>
                <c:pt idx="6373">
                  <c:v>63.74</c:v>
                </c:pt>
                <c:pt idx="6374">
                  <c:v>63.75</c:v>
                </c:pt>
                <c:pt idx="6375">
                  <c:v>63.76</c:v>
                </c:pt>
                <c:pt idx="6376">
                  <c:v>63.77</c:v>
                </c:pt>
                <c:pt idx="6377">
                  <c:v>63.78</c:v>
                </c:pt>
                <c:pt idx="6378">
                  <c:v>63.79</c:v>
                </c:pt>
                <c:pt idx="6379">
                  <c:v>63.800000000000004</c:v>
                </c:pt>
                <c:pt idx="6380">
                  <c:v>63.81</c:v>
                </c:pt>
                <c:pt idx="6381">
                  <c:v>63.82</c:v>
                </c:pt>
                <c:pt idx="6382">
                  <c:v>63.83</c:v>
                </c:pt>
                <c:pt idx="6383">
                  <c:v>63.84</c:v>
                </c:pt>
                <c:pt idx="6384">
                  <c:v>63.85</c:v>
                </c:pt>
                <c:pt idx="6385">
                  <c:v>63.86</c:v>
                </c:pt>
                <c:pt idx="6386">
                  <c:v>63.870000000000005</c:v>
                </c:pt>
                <c:pt idx="6387">
                  <c:v>63.88</c:v>
                </c:pt>
                <c:pt idx="6388">
                  <c:v>63.89</c:v>
                </c:pt>
                <c:pt idx="6389">
                  <c:v>63.9</c:v>
                </c:pt>
                <c:pt idx="6390">
                  <c:v>63.910000000000004</c:v>
                </c:pt>
                <c:pt idx="6391">
                  <c:v>63.92</c:v>
                </c:pt>
                <c:pt idx="6392">
                  <c:v>63.93</c:v>
                </c:pt>
                <c:pt idx="6393">
                  <c:v>63.940000000000005</c:v>
                </c:pt>
                <c:pt idx="6394">
                  <c:v>63.95</c:v>
                </c:pt>
                <c:pt idx="6395">
                  <c:v>63.96</c:v>
                </c:pt>
                <c:pt idx="6396">
                  <c:v>63.97</c:v>
                </c:pt>
                <c:pt idx="6397">
                  <c:v>63.980000000000004</c:v>
                </c:pt>
                <c:pt idx="6398">
                  <c:v>63.99</c:v>
                </c:pt>
                <c:pt idx="6399">
                  <c:v>64</c:v>
                </c:pt>
                <c:pt idx="6400">
                  <c:v>64.010000000000005</c:v>
                </c:pt>
                <c:pt idx="6401">
                  <c:v>64.02</c:v>
                </c:pt>
                <c:pt idx="6402">
                  <c:v>64.03</c:v>
                </c:pt>
                <c:pt idx="6403">
                  <c:v>64.040000000000006</c:v>
                </c:pt>
                <c:pt idx="6404">
                  <c:v>64.05</c:v>
                </c:pt>
                <c:pt idx="6405">
                  <c:v>64.06</c:v>
                </c:pt>
                <c:pt idx="6406">
                  <c:v>64.070000000000007</c:v>
                </c:pt>
                <c:pt idx="6407">
                  <c:v>64.08</c:v>
                </c:pt>
                <c:pt idx="6408">
                  <c:v>64.09</c:v>
                </c:pt>
                <c:pt idx="6409">
                  <c:v>64.099999999999994</c:v>
                </c:pt>
                <c:pt idx="6410">
                  <c:v>64.11</c:v>
                </c:pt>
                <c:pt idx="6411">
                  <c:v>64.12</c:v>
                </c:pt>
                <c:pt idx="6412">
                  <c:v>64.13</c:v>
                </c:pt>
                <c:pt idx="6413">
                  <c:v>64.14</c:v>
                </c:pt>
                <c:pt idx="6414">
                  <c:v>64.150000000000006</c:v>
                </c:pt>
                <c:pt idx="6415">
                  <c:v>64.16</c:v>
                </c:pt>
                <c:pt idx="6416">
                  <c:v>64.17</c:v>
                </c:pt>
                <c:pt idx="6417">
                  <c:v>64.180000000000007</c:v>
                </c:pt>
                <c:pt idx="6418">
                  <c:v>64.19</c:v>
                </c:pt>
                <c:pt idx="6419">
                  <c:v>64.2</c:v>
                </c:pt>
                <c:pt idx="6420">
                  <c:v>64.210000000000008</c:v>
                </c:pt>
                <c:pt idx="6421">
                  <c:v>64.22</c:v>
                </c:pt>
                <c:pt idx="6422">
                  <c:v>64.23</c:v>
                </c:pt>
                <c:pt idx="6423">
                  <c:v>64.239999999999995</c:v>
                </c:pt>
                <c:pt idx="6424">
                  <c:v>64.25</c:v>
                </c:pt>
                <c:pt idx="6425">
                  <c:v>64.260000000000005</c:v>
                </c:pt>
                <c:pt idx="6426">
                  <c:v>64.27</c:v>
                </c:pt>
                <c:pt idx="6427">
                  <c:v>64.28</c:v>
                </c:pt>
                <c:pt idx="6428">
                  <c:v>64.290000000000006</c:v>
                </c:pt>
                <c:pt idx="6429">
                  <c:v>64.3</c:v>
                </c:pt>
                <c:pt idx="6430">
                  <c:v>64.31</c:v>
                </c:pt>
                <c:pt idx="6431">
                  <c:v>64.320000000000007</c:v>
                </c:pt>
                <c:pt idx="6432">
                  <c:v>64.33</c:v>
                </c:pt>
                <c:pt idx="6433">
                  <c:v>64.34</c:v>
                </c:pt>
                <c:pt idx="6434">
                  <c:v>64.349999999999994</c:v>
                </c:pt>
                <c:pt idx="6435">
                  <c:v>64.36</c:v>
                </c:pt>
                <c:pt idx="6436">
                  <c:v>64.37</c:v>
                </c:pt>
                <c:pt idx="6437">
                  <c:v>64.38</c:v>
                </c:pt>
                <c:pt idx="6438">
                  <c:v>64.39</c:v>
                </c:pt>
                <c:pt idx="6439">
                  <c:v>64.400000000000006</c:v>
                </c:pt>
                <c:pt idx="6440">
                  <c:v>64.41</c:v>
                </c:pt>
                <c:pt idx="6441">
                  <c:v>64.42</c:v>
                </c:pt>
                <c:pt idx="6442">
                  <c:v>64.430000000000007</c:v>
                </c:pt>
                <c:pt idx="6443">
                  <c:v>64.44</c:v>
                </c:pt>
                <c:pt idx="6444">
                  <c:v>64.45</c:v>
                </c:pt>
                <c:pt idx="6445">
                  <c:v>64.460000000000008</c:v>
                </c:pt>
                <c:pt idx="6446">
                  <c:v>64.47</c:v>
                </c:pt>
                <c:pt idx="6447">
                  <c:v>64.48</c:v>
                </c:pt>
                <c:pt idx="6448">
                  <c:v>64.489999999999995</c:v>
                </c:pt>
                <c:pt idx="6449">
                  <c:v>64.5</c:v>
                </c:pt>
                <c:pt idx="6450">
                  <c:v>64.510000000000005</c:v>
                </c:pt>
                <c:pt idx="6451">
                  <c:v>64.52</c:v>
                </c:pt>
                <c:pt idx="6452">
                  <c:v>64.53</c:v>
                </c:pt>
                <c:pt idx="6453">
                  <c:v>64.540000000000006</c:v>
                </c:pt>
                <c:pt idx="6454">
                  <c:v>64.55</c:v>
                </c:pt>
                <c:pt idx="6455">
                  <c:v>64.56</c:v>
                </c:pt>
                <c:pt idx="6456">
                  <c:v>64.570000000000007</c:v>
                </c:pt>
                <c:pt idx="6457">
                  <c:v>64.58</c:v>
                </c:pt>
                <c:pt idx="6458">
                  <c:v>64.59</c:v>
                </c:pt>
                <c:pt idx="6459">
                  <c:v>64.599999999999994</c:v>
                </c:pt>
                <c:pt idx="6460">
                  <c:v>64.61</c:v>
                </c:pt>
                <c:pt idx="6461">
                  <c:v>64.62</c:v>
                </c:pt>
                <c:pt idx="6462">
                  <c:v>64.63</c:v>
                </c:pt>
                <c:pt idx="6463">
                  <c:v>64.64</c:v>
                </c:pt>
                <c:pt idx="6464">
                  <c:v>64.650000000000006</c:v>
                </c:pt>
                <c:pt idx="6465">
                  <c:v>64.66</c:v>
                </c:pt>
                <c:pt idx="6466">
                  <c:v>64.67</c:v>
                </c:pt>
                <c:pt idx="6467">
                  <c:v>64.680000000000007</c:v>
                </c:pt>
                <c:pt idx="6468">
                  <c:v>64.69</c:v>
                </c:pt>
                <c:pt idx="6469">
                  <c:v>64.7</c:v>
                </c:pt>
                <c:pt idx="6470">
                  <c:v>64.710000000000008</c:v>
                </c:pt>
                <c:pt idx="6471">
                  <c:v>64.72</c:v>
                </c:pt>
                <c:pt idx="6472">
                  <c:v>64.73</c:v>
                </c:pt>
                <c:pt idx="6473">
                  <c:v>64.739999999999995</c:v>
                </c:pt>
                <c:pt idx="6474">
                  <c:v>64.75</c:v>
                </c:pt>
                <c:pt idx="6475">
                  <c:v>64.760000000000005</c:v>
                </c:pt>
                <c:pt idx="6476">
                  <c:v>64.77</c:v>
                </c:pt>
                <c:pt idx="6477">
                  <c:v>64.78</c:v>
                </c:pt>
                <c:pt idx="6478">
                  <c:v>64.790000000000006</c:v>
                </c:pt>
                <c:pt idx="6479">
                  <c:v>64.8</c:v>
                </c:pt>
                <c:pt idx="6480">
                  <c:v>64.81</c:v>
                </c:pt>
                <c:pt idx="6481">
                  <c:v>64.820000000000007</c:v>
                </c:pt>
                <c:pt idx="6482">
                  <c:v>64.83</c:v>
                </c:pt>
                <c:pt idx="6483">
                  <c:v>64.84</c:v>
                </c:pt>
                <c:pt idx="6484">
                  <c:v>64.849999999999994</c:v>
                </c:pt>
                <c:pt idx="6485">
                  <c:v>64.86</c:v>
                </c:pt>
                <c:pt idx="6486">
                  <c:v>64.87</c:v>
                </c:pt>
                <c:pt idx="6487">
                  <c:v>64.88</c:v>
                </c:pt>
                <c:pt idx="6488">
                  <c:v>64.89</c:v>
                </c:pt>
                <c:pt idx="6489">
                  <c:v>64.900000000000006</c:v>
                </c:pt>
                <c:pt idx="6490">
                  <c:v>64.91</c:v>
                </c:pt>
                <c:pt idx="6491">
                  <c:v>64.92</c:v>
                </c:pt>
                <c:pt idx="6492">
                  <c:v>64.930000000000007</c:v>
                </c:pt>
                <c:pt idx="6493">
                  <c:v>64.94</c:v>
                </c:pt>
                <c:pt idx="6494">
                  <c:v>64.95</c:v>
                </c:pt>
                <c:pt idx="6495">
                  <c:v>64.960000000000008</c:v>
                </c:pt>
                <c:pt idx="6496">
                  <c:v>64.97</c:v>
                </c:pt>
                <c:pt idx="6497">
                  <c:v>64.98</c:v>
                </c:pt>
                <c:pt idx="6498">
                  <c:v>64.989999999999995</c:v>
                </c:pt>
                <c:pt idx="6499">
                  <c:v>65</c:v>
                </c:pt>
                <c:pt idx="6500">
                  <c:v>65.010000000000005</c:v>
                </c:pt>
                <c:pt idx="6501">
                  <c:v>65.02</c:v>
                </c:pt>
                <c:pt idx="6502">
                  <c:v>65.03</c:v>
                </c:pt>
                <c:pt idx="6503">
                  <c:v>65.040000000000006</c:v>
                </c:pt>
                <c:pt idx="6504">
                  <c:v>65.05</c:v>
                </c:pt>
                <c:pt idx="6505">
                  <c:v>65.06</c:v>
                </c:pt>
                <c:pt idx="6506">
                  <c:v>65.070000000000007</c:v>
                </c:pt>
                <c:pt idx="6507">
                  <c:v>65.08</c:v>
                </c:pt>
                <c:pt idx="6508">
                  <c:v>65.09</c:v>
                </c:pt>
                <c:pt idx="6509">
                  <c:v>65.099999999999994</c:v>
                </c:pt>
                <c:pt idx="6510">
                  <c:v>65.11</c:v>
                </c:pt>
                <c:pt idx="6511">
                  <c:v>65.12</c:v>
                </c:pt>
                <c:pt idx="6512">
                  <c:v>65.13</c:v>
                </c:pt>
                <c:pt idx="6513">
                  <c:v>65.14</c:v>
                </c:pt>
                <c:pt idx="6514">
                  <c:v>65.150000000000006</c:v>
                </c:pt>
                <c:pt idx="6515">
                  <c:v>65.16</c:v>
                </c:pt>
                <c:pt idx="6516">
                  <c:v>65.17</c:v>
                </c:pt>
                <c:pt idx="6517">
                  <c:v>65.180000000000007</c:v>
                </c:pt>
                <c:pt idx="6518">
                  <c:v>65.19</c:v>
                </c:pt>
                <c:pt idx="6519">
                  <c:v>65.2</c:v>
                </c:pt>
                <c:pt idx="6520">
                  <c:v>65.210000000000008</c:v>
                </c:pt>
                <c:pt idx="6521">
                  <c:v>65.22</c:v>
                </c:pt>
                <c:pt idx="6522">
                  <c:v>65.23</c:v>
                </c:pt>
                <c:pt idx="6523">
                  <c:v>65.239999999999995</c:v>
                </c:pt>
                <c:pt idx="6524">
                  <c:v>65.25</c:v>
                </c:pt>
                <c:pt idx="6525">
                  <c:v>65.260000000000005</c:v>
                </c:pt>
                <c:pt idx="6526">
                  <c:v>65.27</c:v>
                </c:pt>
                <c:pt idx="6527">
                  <c:v>65.28</c:v>
                </c:pt>
                <c:pt idx="6528">
                  <c:v>65.290000000000006</c:v>
                </c:pt>
                <c:pt idx="6529">
                  <c:v>65.3</c:v>
                </c:pt>
                <c:pt idx="6530">
                  <c:v>65.31</c:v>
                </c:pt>
                <c:pt idx="6531">
                  <c:v>65.320000000000007</c:v>
                </c:pt>
                <c:pt idx="6532">
                  <c:v>65.33</c:v>
                </c:pt>
                <c:pt idx="6533">
                  <c:v>65.34</c:v>
                </c:pt>
                <c:pt idx="6534">
                  <c:v>65.349999999999994</c:v>
                </c:pt>
                <c:pt idx="6535">
                  <c:v>65.36</c:v>
                </c:pt>
                <c:pt idx="6536">
                  <c:v>65.37</c:v>
                </c:pt>
                <c:pt idx="6537">
                  <c:v>65.38</c:v>
                </c:pt>
                <c:pt idx="6538">
                  <c:v>65.39</c:v>
                </c:pt>
                <c:pt idx="6539">
                  <c:v>65.400000000000006</c:v>
                </c:pt>
                <c:pt idx="6540">
                  <c:v>65.41</c:v>
                </c:pt>
                <c:pt idx="6541">
                  <c:v>65.42</c:v>
                </c:pt>
                <c:pt idx="6542">
                  <c:v>65.430000000000007</c:v>
                </c:pt>
                <c:pt idx="6543">
                  <c:v>65.44</c:v>
                </c:pt>
                <c:pt idx="6544">
                  <c:v>65.45</c:v>
                </c:pt>
                <c:pt idx="6545">
                  <c:v>65.460000000000008</c:v>
                </c:pt>
                <c:pt idx="6546">
                  <c:v>65.47</c:v>
                </c:pt>
                <c:pt idx="6547">
                  <c:v>65.48</c:v>
                </c:pt>
                <c:pt idx="6548">
                  <c:v>65.489999999999995</c:v>
                </c:pt>
                <c:pt idx="6549">
                  <c:v>65.5</c:v>
                </c:pt>
                <c:pt idx="6550">
                  <c:v>65.510000000000005</c:v>
                </c:pt>
                <c:pt idx="6551">
                  <c:v>65.52</c:v>
                </c:pt>
                <c:pt idx="6552">
                  <c:v>65.53</c:v>
                </c:pt>
                <c:pt idx="6553">
                  <c:v>65.540000000000006</c:v>
                </c:pt>
                <c:pt idx="6554">
                  <c:v>65.55</c:v>
                </c:pt>
                <c:pt idx="6555">
                  <c:v>65.56</c:v>
                </c:pt>
                <c:pt idx="6556">
                  <c:v>65.570000000000007</c:v>
                </c:pt>
                <c:pt idx="6557">
                  <c:v>65.58</c:v>
                </c:pt>
                <c:pt idx="6558">
                  <c:v>65.59</c:v>
                </c:pt>
                <c:pt idx="6559">
                  <c:v>65.599999999999994</c:v>
                </c:pt>
                <c:pt idx="6560">
                  <c:v>65.61</c:v>
                </c:pt>
                <c:pt idx="6561">
                  <c:v>65.62</c:v>
                </c:pt>
                <c:pt idx="6562">
                  <c:v>65.63</c:v>
                </c:pt>
                <c:pt idx="6563">
                  <c:v>65.64</c:v>
                </c:pt>
                <c:pt idx="6564">
                  <c:v>65.650000000000006</c:v>
                </c:pt>
                <c:pt idx="6565">
                  <c:v>65.66</c:v>
                </c:pt>
                <c:pt idx="6566">
                  <c:v>65.67</c:v>
                </c:pt>
                <c:pt idx="6567">
                  <c:v>65.680000000000007</c:v>
                </c:pt>
                <c:pt idx="6568">
                  <c:v>65.69</c:v>
                </c:pt>
                <c:pt idx="6569">
                  <c:v>65.7</c:v>
                </c:pt>
                <c:pt idx="6570">
                  <c:v>65.710000000000008</c:v>
                </c:pt>
                <c:pt idx="6571">
                  <c:v>65.72</c:v>
                </c:pt>
                <c:pt idx="6572">
                  <c:v>65.73</c:v>
                </c:pt>
                <c:pt idx="6573">
                  <c:v>65.739999999999995</c:v>
                </c:pt>
                <c:pt idx="6574">
                  <c:v>65.75</c:v>
                </c:pt>
                <c:pt idx="6575">
                  <c:v>65.760000000000005</c:v>
                </c:pt>
                <c:pt idx="6576">
                  <c:v>65.77</c:v>
                </c:pt>
                <c:pt idx="6577">
                  <c:v>65.78</c:v>
                </c:pt>
                <c:pt idx="6578">
                  <c:v>65.790000000000006</c:v>
                </c:pt>
                <c:pt idx="6579">
                  <c:v>65.8</c:v>
                </c:pt>
                <c:pt idx="6580">
                  <c:v>65.81</c:v>
                </c:pt>
                <c:pt idx="6581">
                  <c:v>65.820000000000007</c:v>
                </c:pt>
                <c:pt idx="6582">
                  <c:v>65.83</c:v>
                </c:pt>
                <c:pt idx="6583">
                  <c:v>65.84</c:v>
                </c:pt>
                <c:pt idx="6584">
                  <c:v>65.849999999999994</c:v>
                </c:pt>
                <c:pt idx="6585">
                  <c:v>65.86</c:v>
                </c:pt>
                <c:pt idx="6586">
                  <c:v>65.87</c:v>
                </c:pt>
                <c:pt idx="6587">
                  <c:v>65.88</c:v>
                </c:pt>
                <c:pt idx="6588">
                  <c:v>65.89</c:v>
                </c:pt>
                <c:pt idx="6589">
                  <c:v>65.900000000000006</c:v>
                </c:pt>
                <c:pt idx="6590">
                  <c:v>65.91</c:v>
                </c:pt>
                <c:pt idx="6591">
                  <c:v>65.92</c:v>
                </c:pt>
                <c:pt idx="6592">
                  <c:v>65.930000000000007</c:v>
                </c:pt>
                <c:pt idx="6593">
                  <c:v>65.94</c:v>
                </c:pt>
                <c:pt idx="6594">
                  <c:v>65.95</c:v>
                </c:pt>
                <c:pt idx="6595">
                  <c:v>65.960000000000008</c:v>
                </c:pt>
                <c:pt idx="6596">
                  <c:v>65.97</c:v>
                </c:pt>
                <c:pt idx="6597">
                  <c:v>65.98</c:v>
                </c:pt>
                <c:pt idx="6598">
                  <c:v>65.989999999999995</c:v>
                </c:pt>
                <c:pt idx="6599">
                  <c:v>66</c:v>
                </c:pt>
                <c:pt idx="6600">
                  <c:v>66.010000000000005</c:v>
                </c:pt>
                <c:pt idx="6601">
                  <c:v>66.02</c:v>
                </c:pt>
                <c:pt idx="6602">
                  <c:v>66.03</c:v>
                </c:pt>
                <c:pt idx="6603">
                  <c:v>66.040000000000006</c:v>
                </c:pt>
                <c:pt idx="6604">
                  <c:v>66.05</c:v>
                </c:pt>
                <c:pt idx="6605">
                  <c:v>66.06</c:v>
                </c:pt>
                <c:pt idx="6606">
                  <c:v>66.070000000000007</c:v>
                </c:pt>
                <c:pt idx="6607">
                  <c:v>66.08</c:v>
                </c:pt>
                <c:pt idx="6608">
                  <c:v>66.09</c:v>
                </c:pt>
                <c:pt idx="6609">
                  <c:v>66.099999999999994</c:v>
                </c:pt>
                <c:pt idx="6610">
                  <c:v>66.11</c:v>
                </c:pt>
                <c:pt idx="6611">
                  <c:v>66.12</c:v>
                </c:pt>
                <c:pt idx="6612">
                  <c:v>66.13</c:v>
                </c:pt>
                <c:pt idx="6613">
                  <c:v>66.14</c:v>
                </c:pt>
                <c:pt idx="6614">
                  <c:v>66.150000000000006</c:v>
                </c:pt>
                <c:pt idx="6615">
                  <c:v>66.16</c:v>
                </c:pt>
                <c:pt idx="6616">
                  <c:v>66.17</c:v>
                </c:pt>
                <c:pt idx="6617">
                  <c:v>66.180000000000007</c:v>
                </c:pt>
                <c:pt idx="6618">
                  <c:v>66.19</c:v>
                </c:pt>
                <c:pt idx="6619">
                  <c:v>66.2</c:v>
                </c:pt>
                <c:pt idx="6620">
                  <c:v>66.210000000000008</c:v>
                </c:pt>
                <c:pt idx="6621">
                  <c:v>66.22</c:v>
                </c:pt>
                <c:pt idx="6622">
                  <c:v>66.23</c:v>
                </c:pt>
                <c:pt idx="6623">
                  <c:v>66.239999999999995</c:v>
                </c:pt>
                <c:pt idx="6624">
                  <c:v>66.25</c:v>
                </c:pt>
                <c:pt idx="6625">
                  <c:v>66.260000000000005</c:v>
                </c:pt>
                <c:pt idx="6626">
                  <c:v>66.27</c:v>
                </c:pt>
                <c:pt idx="6627">
                  <c:v>66.28</c:v>
                </c:pt>
                <c:pt idx="6628">
                  <c:v>66.290000000000006</c:v>
                </c:pt>
                <c:pt idx="6629">
                  <c:v>66.3</c:v>
                </c:pt>
                <c:pt idx="6630">
                  <c:v>66.31</c:v>
                </c:pt>
                <c:pt idx="6631">
                  <c:v>66.320000000000007</c:v>
                </c:pt>
                <c:pt idx="6632">
                  <c:v>66.33</c:v>
                </c:pt>
                <c:pt idx="6633">
                  <c:v>66.34</c:v>
                </c:pt>
                <c:pt idx="6634">
                  <c:v>66.349999999999994</c:v>
                </c:pt>
                <c:pt idx="6635">
                  <c:v>66.36</c:v>
                </c:pt>
                <c:pt idx="6636">
                  <c:v>66.37</c:v>
                </c:pt>
                <c:pt idx="6637">
                  <c:v>66.38</c:v>
                </c:pt>
                <c:pt idx="6638">
                  <c:v>66.39</c:v>
                </c:pt>
                <c:pt idx="6639">
                  <c:v>66.400000000000006</c:v>
                </c:pt>
                <c:pt idx="6640">
                  <c:v>66.41</c:v>
                </c:pt>
                <c:pt idx="6641">
                  <c:v>66.42</c:v>
                </c:pt>
                <c:pt idx="6642">
                  <c:v>66.430000000000007</c:v>
                </c:pt>
                <c:pt idx="6643">
                  <c:v>66.44</c:v>
                </c:pt>
                <c:pt idx="6644">
                  <c:v>66.45</c:v>
                </c:pt>
                <c:pt idx="6645">
                  <c:v>66.460000000000008</c:v>
                </c:pt>
                <c:pt idx="6646">
                  <c:v>66.47</c:v>
                </c:pt>
                <c:pt idx="6647">
                  <c:v>66.48</c:v>
                </c:pt>
                <c:pt idx="6648">
                  <c:v>66.489999999999995</c:v>
                </c:pt>
                <c:pt idx="6649">
                  <c:v>66.5</c:v>
                </c:pt>
                <c:pt idx="6650">
                  <c:v>66.510000000000005</c:v>
                </c:pt>
                <c:pt idx="6651">
                  <c:v>66.52</c:v>
                </c:pt>
                <c:pt idx="6652">
                  <c:v>66.53</c:v>
                </c:pt>
                <c:pt idx="6653">
                  <c:v>66.540000000000006</c:v>
                </c:pt>
                <c:pt idx="6654">
                  <c:v>66.55</c:v>
                </c:pt>
                <c:pt idx="6655">
                  <c:v>66.56</c:v>
                </c:pt>
                <c:pt idx="6656">
                  <c:v>66.570000000000007</c:v>
                </c:pt>
                <c:pt idx="6657">
                  <c:v>66.58</c:v>
                </c:pt>
                <c:pt idx="6658">
                  <c:v>66.59</c:v>
                </c:pt>
                <c:pt idx="6659">
                  <c:v>66.599999999999994</c:v>
                </c:pt>
                <c:pt idx="6660">
                  <c:v>66.61</c:v>
                </c:pt>
                <c:pt idx="6661">
                  <c:v>66.62</c:v>
                </c:pt>
                <c:pt idx="6662">
                  <c:v>66.63</c:v>
                </c:pt>
                <c:pt idx="6663">
                  <c:v>66.64</c:v>
                </c:pt>
                <c:pt idx="6664">
                  <c:v>66.650000000000006</c:v>
                </c:pt>
                <c:pt idx="6665">
                  <c:v>66.66</c:v>
                </c:pt>
                <c:pt idx="6666">
                  <c:v>66.67</c:v>
                </c:pt>
                <c:pt idx="6667">
                  <c:v>66.680000000000007</c:v>
                </c:pt>
                <c:pt idx="6668">
                  <c:v>66.69</c:v>
                </c:pt>
                <c:pt idx="6669">
                  <c:v>66.7</c:v>
                </c:pt>
                <c:pt idx="6670">
                  <c:v>66.710000000000008</c:v>
                </c:pt>
                <c:pt idx="6671">
                  <c:v>66.72</c:v>
                </c:pt>
                <c:pt idx="6672">
                  <c:v>66.73</c:v>
                </c:pt>
                <c:pt idx="6673">
                  <c:v>66.739999999999995</c:v>
                </c:pt>
                <c:pt idx="6674">
                  <c:v>66.75</c:v>
                </c:pt>
                <c:pt idx="6675">
                  <c:v>66.760000000000005</c:v>
                </c:pt>
                <c:pt idx="6676">
                  <c:v>66.77</c:v>
                </c:pt>
                <c:pt idx="6677">
                  <c:v>66.78</c:v>
                </c:pt>
                <c:pt idx="6678">
                  <c:v>66.790000000000006</c:v>
                </c:pt>
                <c:pt idx="6679">
                  <c:v>66.8</c:v>
                </c:pt>
                <c:pt idx="6680">
                  <c:v>66.81</c:v>
                </c:pt>
                <c:pt idx="6681">
                  <c:v>66.820000000000007</c:v>
                </c:pt>
                <c:pt idx="6682">
                  <c:v>66.83</c:v>
                </c:pt>
                <c:pt idx="6683">
                  <c:v>66.84</c:v>
                </c:pt>
                <c:pt idx="6684">
                  <c:v>66.849999999999994</c:v>
                </c:pt>
                <c:pt idx="6685">
                  <c:v>66.86</c:v>
                </c:pt>
                <c:pt idx="6686">
                  <c:v>66.87</c:v>
                </c:pt>
                <c:pt idx="6687">
                  <c:v>66.88</c:v>
                </c:pt>
                <c:pt idx="6688">
                  <c:v>66.89</c:v>
                </c:pt>
                <c:pt idx="6689">
                  <c:v>66.900000000000006</c:v>
                </c:pt>
                <c:pt idx="6690">
                  <c:v>66.91</c:v>
                </c:pt>
                <c:pt idx="6691">
                  <c:v>66.92</c:v>
                </c:pt>
                <c:pt idx="6692">
                  <c:v>66.930000000000007</c:v>
                </c:pt>
                <c:pt idx="6693">
                  <c:v>66.94</c:v>
                </c:pt>
                <c:pt idx="6694">
                  <c:v>66.95</c:v>
                </c:pt>
                <c:pt idx="6695">
                  <c:v>66.960000000000008</c:v>
                </c:pt>
                <c:pt idx="6696">
                  <c:v>66.97</c:v>
                </c:pt>
                <c:pt idx="6697">
                  <c:v>66.98</c:v>
                </c:pt>
                <c:pt idx="6698">
                  <c:v>66.989999999999995</c:v>
                </c:pt>
                <c:pt idx="6699">
                  <c:v>67</c:v>
                </c:pt>
                <c:pt idx="6700">
                  <c:v>67.010000000000005</c:v>
                </c:pt>
                <c:pt idx="6701">
                  <c:v>67.02</c:v>
                </c:pt>
                <c:pt idx="6702">
                  <c:v>67.03</c:v>
                </c:pt>
                <c:pt idx="6703">
                  <c:v>67.040000000000006</c:v>
                </c:pt>
                <c:pt idx="6704">
                  <c:v>67.05</c:v>
                </c:pt>
                <c:pt idx="6705">
                  <c:v>67.06</c:v>
                </c:pt>
                <c:pt idx="6706">
                  <c:v>67.070000000000007</c:v>
                </c:pt>
                <c:pt idx="6707">
                  <c:v>67.08</c:v>
                </c:pt>
                <c:pt idx="6708">
                  <c:v>67.09</c:v>
                </c:pt>
                <c:pt idx="6709">
                  <c:v>67.099999999999994</c:v>
                </c:pt>
                <c:pt idx="6710">
                  <c:v>67.11</c:v>
                </c:pt>
                <c:pt idx="6711">
                  <c:v>67.12</c:v>
                </c:pt>
                <c:pt idx="6712">
                  <c:v>67.13</c:v>
                </c:pt>
                <c:pt idx="6713">
                  <c:v>67.14</c:v>
                </c:pt>
                <c:pt idx="6714">
                  <c:v>67.150000000000006</c:v>
                </c:pt>
                <c:pt idx="6715">
                  <c:v>67.16</c:v>
                </c:pt>
                <c:pt idx="6716">
                  <c:v>67.17</c:v>
                </c:pt>
                <c:pt idx="6717">
                  <c:v>67.180000000000007</c:v>
                </c:pt>
                <c:pt idx="6718">
                  <c:v>67.19</c:v>
                </c:pt>
                <c:pt idx="6719">
                  <c:v>67.2</c:v>
                </c:pt>
                <c:pt idx="6720">
                  <c:v>67.210000000000008</c:v>
                </c:pt>
                <c:pt idx="6721">
                  <c:v>67.22</c:v>
                </c:pt>
                <c:pt idx="6722">
                  <c:v>67.23</c:v>
                </c:pt>
                <c:pt idx="6723">
                  <c:v>67.239999999999995</c:v>
                </c:pt>
                <c:pt idx="6724">
                  <c:v>67.25</c:v>
                </c:pt>
                <c:pt idx="6725">
                  <c:v>67.260000000000005</c:v>
                </c:pt>
                <c:pt idx="6726">
                  <c:v>67.27</c:v>
                </c:pt>
                <c:pt idx="6727">
                  <c:v>67.28</c:v>
                </c:pt>
                <c:pt idx="6728">
                  <c:v>67.290000000000006</c:v>
                </c:pt>
                <c:pt idx="6729">
                  <c:v>67.3</c:v>
                </c:pt>
                <c:pt idx="6730">
                  <c:v>67.31</c:v>
                </c:pt>
                <c:pt idx="6731">
                  <c:v>67.320000000000007</c:v>
                </c:pt>
                <c:pt idx="6732">
                  <c:v>67.33</c:v>
                </c:pt>
                <c:pt idx="6733">
                  <c:v>67.34</c:v>
                </c:pt>
                <c:pt idx="6734">
                  <c:v>67.349999999999994</c:v>
                </c:pt>
                <c:pt idx="6735">
                  <c:v>67.36</c:v>
                </c:pt>
                <c:pt idx="6736">
                  <c:v>67.37</c:v>
                </c:pt>
                <c:pt idx="6737">
                  <c:v>67.38</c:v>
                </c:pt>
                <c:pt idx="6738">
                  <c:v>67.39</c:v>
                </c:pt>
                <c:pt idx="6739">
                  <c:v>67.400000000000006</c:v>
                </c:pt>
                <c:pt idx="6740">
                  <c:v>67.41</c:v>
                </c:pt>
                <c:pt idx="6741">
                  <c:v>67.42</c:v>
                </c:pt>
                <c:pt idx="6742">
                  <c:v>67.430000000000007</c:v>
                </c:pt>
                <c:pt idx="6743">
                  <c:v>67.44</c:v>
                </c:pt>
                <c:pt idx="6744">
                  <c:v>67.45</c:v>
                </c:pt>
                <c:pt idx="6745">
                  <c:v>67.460000000000008</c:v>
                </c:pt>
                <c:pt idx="6746">
                  <c:v>67.47</c:v>
                </c:pt>
                <c:pt idx="6747">
                  <c:v>67.48</c:v>
                </c:pt>
                <c:pt idx="6748">
                  <c:v>67.489999999999995</c:v>
                </c:pt>
                <c:pt idx="6749">
                  <c:v>67.5</c:v>
                </c:pt>
                <c:pt idx="6750">
                  <c:v>67.510000000000005</c:v>
                </c:pt>
                <c:pt idx="6751">
                  <c:v>67.52</c:v>
                </c:pt>
                <c:pt idx="6752">
                  <c:v>67.53</c:v>
                </c:pt>
                <c:pt idx="6753">
                  <c:v>67.540000000000006</c:v>
                </c:pt>
                <c:pt idx="6754">
                  <c:v>67.55</c:v>
                </c:pt>
                <c:pt idx="6755">
                  <c:v>67.56</c:v>
                </c:pt>
                <c:pt idx="6756">
                  <c:v>67.570000000000007</c:v>
                </c:pt>
                <c:pt idx="6757">
                  <c:v>67.58</c:v>
                </c:pt>
                <c:pt idx="6758">
                  <c:v>67.59</c:v>
                </c:pt>
                <c:pt idx="6759">
                  <c:v>67.599999999999994</c:v>
                </c:pt>
                <c:pt idx="6760">
                  <c:v>67.61</c:v>
                </c:pt>
                <c:pt idx="6761">
                  <c:v>67.62</c:v>
                </c:pt>
                <c:pt idx="6762">
                  <c:v>67.63</c:v>
                </c:pt>
                <c:pt idx="6763">
                  <c:v>67.64</c:v>
                </c:pt>
                <c:pt idx="6764">
                  <c:v>67.650000000000006</c:v>
                </c:pt>
                <c:pt idx="6765">
                  <c:v>67.66</c:v>
                </c:pt>
                <c:pt idx="6766">
                  <c:v>67.67</c:v>
                </c:pt>
                <c:pt idx="6767">
                  <c:v>67.680000000000007</c:v>
                </c:pt>
                <c:pt idx="6768">
                  <c:v>67.69</c:v>
                </c:pt>
                <c:pt idx="6769">
                  <c:v>67.7</c:v>
                </c:pt>
                <c:pt idx="6770">
                  <c:v>67.710000000000008</c:v>
                </c:pt>
                <c:pt idx="6771">
                  <c:v>67.72</c:v>
                </c:pt>
                <c:pt idx="6772">
                  <c:v>67.73</c:v>
                </c:pt>
                <c:pt idx="6773">
                  <c:v>67.739999999999995</c:v>
                </c:pt>
                <c:pt idx="6774">
                  <c:v>67.75</c:v>
                </c:pt>
                <c:pt idx="6775">
                  <c:v>67.760000000000005</c:v>
                </c:pt>
                <c:pt idx="6776">
                  <c:v>67.77</c:v>
                </c:pt>
                <c:pt idx="6777">
                  <c:v>67.78</c:v>
                </c:pt>
                <c:pt idx="6778">
                  <c:v>67.790000000000006</c:v>
                </c:pt>
                <c:pt idx="6779">
                  <c:v>67.8</c:v>
                </c:pt>
                <c:pt idx="6780">
                  <c:v>67.81</c:v>
                </c:pt>
                <c:pt idx="6781">
                  <c:v>67.820000000000007</c:v>
                </c:pt>
                <c:pt idx="6782">
                  <c:v>67.83</c:v>
                </c:pt>
                <c:pt idx="6783">
                  <c:v>67.84</c:v>
                </c:pt>
                <c:pt idx="6784">
                  <c:v>67.849999999999994</c:v>
                </c:pt>
                <c:pt idx="6785">
                  <c:v>67.86</c:v>
                </c:pt>
                <c:pt idx="6786">
                  <c:v>67.87</c:v>
                </c:pt>
                <c:pt idx="6787">
                  <c:v>67.88</c:v>
                </c:pt>
                <c:pt idx="6788">
                  <c:v>67.89</c:v>
                </c:pt>
                <c:pt idx="6789">
                  <c:v>67.900000000000006</c:v>
                </c:pt>
                <c:pt idx="6790">
                  <c:v>67.91</c:v>
                </c:pt>
                <c:pt idx="6791">
                  <c:v>67.92</c:v>
                </c:pt>
                <c:pt idx="6792">
                  <c:v>67.930000000000007</c:v>
                </c:pt>
                <c:pt idx="6793">
                  <c:v>67.94</c:v>
                </c:pt>
                <c:pt idx="6794">
                  <c:v>67.95</c:v>
                </c:pt>
                <c:pt idx="6795">
                  <c:v>67.960000000000008</c:v>
                </c:pt>
                <c:pt idx="6796">
                  <c:v>67.97</c:v>
                </c:pt>
                <c:pt idx="6797">
                  <c:v>67.98</c:v>
                </c:pt>
                <c:pt idx="6798">
                  <c:v>67.989999999999995</c:v>
                </c:pt>
                <c:pt idx="6799">
                  <c:v>68</c:v>
                </c:pt>
                <c:pt idx="6800">
                  <c:v>68.010000000000005</c:v>
                </c:pt>
                <c:pt idx="6801">
                  <c:v>68.02</c:v>
                </c:pt>
                <c:pt idx="6802">
                  <c:v>68.03</c:v>
                </c:pt>
                <c:pt idx="6803">
                  <c:v>68.040000000000006</c:v>
                </c:pt>
                <c:pt idx="6804">
                  <c:v>68.05</c:v>
                </c:pt>
                <c:pt idx="6805">
                  <c:v>68.06</c:v>
                </c:pt>
                <c:pt idx="6806">
                  <c:v>68.070000000000007</c:v>
                </c:pt>
                <c:pt idx="6807">
                  <c:v>68.08</c:v>
                </c:pt>
                <c:pt idx="6808">
                  <c:v>68.09</c:v>
                </c:pt>
                <c:pt idx="6809">
                  <c:v>68.099999999999994</c:v>
                </c:pt>
                <c:pt idx="6810">
                  <c:v>68.11</c:v>
                </c:pt>
                <c:pt idx="6811">
                  <c:v>68.12</c:v>
                </c:pt>
                <c:pt idx="6812">
                  <c:v>68.13</c:v>
                </c:pt>
                <c:pt idx="6813">
                  <c:v>68.14</c:v>
                </c:pt>
                <c:pt idx="6814">
                  <c:v>68.150000000000006</c:v>
                </c:pt>
                <c:pt idx="6815">
                  <c:v>68.16</c:v>
                </c:pt>
                <c:pt idx="6816">
                  <c:v>68.17</c:v>
                </c:pt>
                <c:pt idx="6817">
                  <c:v>68.180000000000007</c:v>
                </c:pt>
                <c:pt idx="6818">
                  <c:v>68.19</c:v>
                </c:pt>
                <c:pt idx="6819">
                  <c:v>68.2</c:v>
                </c:pt>
                <c:pt idx="6820">
                  <c:v>68.210000000000008</c:v>
                </c:pt>
                <c:pt idx="6821">
                  <c:v>68.22</c:v>
                </c:pt>
                <c:pt idx="6822">
                  <c:v>68.23</c:v>
                </c:pt>
                <c:pt idx="6823">
                  <c:v>68.239999999999995</c:v>
                </c:pt>
                <c:pt idx="6824">
                  <c:v>68.25</c:v>
                </c:pt>
                <c:pt idx="6825">
                  <c:v>68.260000000000005</c:v>
                </c:pt>
                <c:pt idx="6826">
                  <c:v>68.27</c:v>
                </c:pt>
                <c:pt idx="6827">
                  <c:v>68.28</c:v>
                </c:pt>
                <c:pt idx="6828">
                  <c:v>68.290000000000006</c:v>
                </c:pt>
                <c:pt idx="6829">
                  <c:v>68.3</c:v>
                </c:pt>
                <c:pt idx="6830">
                  <c:v>68.31</c:v>
                </c:pt>
                <c:pt idx="6831">
                  <c:v>68.320000000000007</c:v>
                </c:pt>
                <c:pt idx="6832">
                  <c:v>68.33</c:v>
                </c:pt>
                <c:pt idx="6833">
                  <c:v>68.34</c:v>
                </c:pt>
                <c:pt idx="6834">
                  <c:v>68.349999999999994</c:v>
                </c:pt>
                <c:pt idx="6835">
                  <c:v>68.36</c:v>
                </c:pt>
                <c:pt idx="6836">
                  <c:v>68.37</c:v>
                </c:pt>
                <c:pt idx="6837">
                  <c:v>68.38</c:v>
                </c:pt>
                <c:pt idx="6838">
                  <c:v>68.39</c:v>
                </c:pt>
                <c:pt idx="6839">
                  <c:v>68.400000000000006</c:v>
                </c:pt>
                <c:pt idx="6840">
                  <c:v>68.41</c:v>
                </c:pt>
                <c:pt idx="6841">
                  <c:v>68.42</c:v>
                </c:pt>
                <c:pt idx="6842">
                  <c:v>68.430000000000007</c:v>
                </c:pt>
                <c:pt idx="6843">
                  <c:v>68.44</c:v>
                </c:pt>
                <c:pt idx="6844">
                  <c:v>68.45</c:v>
                </c:pt>
                <c:pt idx="6845">
                  <c:v>68.460000000000008</c:v>
                </c:pt>
                <c:pt idx="6846">
                  <c:v>68.47</c:v>
                </c:pt>
                <c:pt idx="6847">
                  <c:v>68.48</c:v>
                </c:pt>
                <c:pt idx="6848">
                  <c:v>68.489999999999995</c:v>
                </c:pt>
                <c:pt idx="6849">
                  <c:v>68.5</c:v>
                </c:pt>
                <c:pt idx="6850">
                  <c:v>68.510000000000005</c:v>
                </c:pt>
                <c:pt idx="6851">
                  <c:v>68.52</c:v>
                </c:pt>
                <c:pt idx="6852">
                  <c:v>68.53</c:v>
                </c:pt>
                <c:pt idx="6853">
                  <c:v>68.540000000000006</c:v>
                </c:pt>
                <c:pt idx="6854">
                  <c:v>68.55</c:v>
                </c:pt>
                <c:pt idx="6855">
                  <c:v>68.56</c:v>
                </c:pt>
                <c:pt idx="6856">
                  <c:v>68.570000000000007</c:v>
                </c:pt>
                <c:pt idx="6857">
                  <c:v>68.58</c:v>
                </c:pt>
                <c:pt idx="6858">
                  <c:v>68.59</c:v>
                </c:pt>
                <c:pt idx="6859">
                  <c:v>68.600000000000009</c:v>
                </c:pt>
                <c:pt idx="6860">
                  <c:v>68.61</c:v>
                </c:pt>
                <c:pt idx="6861">
                  <c:v>68.62</c:v>
                </c:pt>
                <c:pt idx="6862">
                  <c:v>68.63</c:v>
                </c:pt>
                <c:pt idx="6863">
                  <c:v>68.64</c:v>
                </c:pt>
                <c:pt idx="6864">
                  <c:v>68.650000000000006</c:v>
                </c:pt>
                <c:pt idx="6865">
                  <c:v>68.66</c:v>
                </c:pt>
                <c:pt idx="6866">
                  <c:v>68.67</c:v>
                </c:pt>
                <c:pt idx="6867">
                  <c:v>68.680000000000007</c:v>
                </c:pt>
                <c:pt idx="6868">
                  <c:v>68.69</c:v>
                </c:pt>
                <c:pt idx="6869">
                  <c:v>68.7</c:v>
                </c:pt>
                <c:pt idx="6870">
                  <c:v>68.710000000000008</c:v>
                </c:pt>
                <c:pt idx="6871">
                  <c:v>68.72</c:v>
                </c:pt>
                <c:pt idx="6872">
                  <c:v>68.73</c:v>
                </c:pt>
                <c:pt idx="6873">
                  <c:v>68.739999999999995</c:v>
                </c:pt>
                <c:pt idx="6874">
                  <c:v>68.75</c:v>
                </c:pt>
                <c:pt idx="6875">
                  <c:v>68.760000000000005</c:v>
                </c:pt>
                <c:pt idx="6876">
                  <c:v>68.77</c:v>
                </c:pt>
                <c:pt idx="6877">
                  <c:v>68.78</c:v>
                </c:pt>
                <c:pt idx="6878">
                  <c:v>68.790000000000006</c:v>
                </c:pt>
                <c:pt idx="6879">
                  <c:v>68.8</c:v>
                </c:pt>
                <c:pt idx="6880">
                  <c:v>68.81</c:v>
                </c:pt>
                <c:pt idx="6881">
                  <c:v>68.820000000000007</c:v>
                </c:pt>
                <c:pt idx="6882">
                  <c:v>68.83</c:v>
                </c:pt>
                <c:pt idx="6883">
                  <c:v>68.84</c:v>
                </c:pt>
                <c:pt idx="6884">
                  <c:v>68.850000000000009</c:v>
                </c:pt>
                <c:pt idx="6885">
                  <c:v>68.86</c:v>
                </c:pt>
                <c:pt idx="6886">
                  <c:v>68.87</c:v>
                </c:pt>
                <c:pt idx="6887">
                  <c:v>68.88</c:v>
                </c:pt>
                <c:pt idx="6888">
                  <c:v>68.89</c:v>
                </c:pt>
                <c:pt idx="6889">
                  <c:v>68.900000000000006</c:v>
                </c:pt>
                <c:pt idx="6890">
                  <c:v>68.91</c:v>
                </c:pt>
                <c:pt idx="6891">
                  <c:v>68.92</c:v>
                </c:pt>
                <c:pt idx="6892">
                  <c:v>68.930000000000007</c:v>
                </c:pt>
                <c:pt idx="6893">
                  <c:v>68.94</c:v>
                </c:pt>
                <c:pt idx="6894">
                  <c:v>68.95</c:v>
                </c:pt>
                <c:pt idx="6895">
                  <c:v>68.960000000000008</c:v>
                </c:pt>
                <c:pt idx="6896">
                  <c:v>68.97</c:v>
                </c:pt>
                <c:pt idx="6897">
                  <c:v>68.98</c:v>
                </c:pt>
                <c:pt idx="6898">
                  <c:v>68.989999999999995</c:v>
                </c:pt>
                <c:pt idx="6899">
                  <c:v>69</c:v>
                </c:pt>
                <c:pt idx="6900">
                  <c:v>69.010000000000005</c:v>
                </c:pt>
                <c:pt idx="6901">
                  <c:v>69.02</c:v>
                </c:pt>
                <c:pt idx="6902">
                  <c:v>69.03</c:v>
                </c:pt>
                <c:pt idx="6903">
                  <c:v>69.040000000000006</c:v>
                </c:pt>
                <c:pt idx="6904">
                  <c:v>69.05</c:v>
                </c:pt>
                <c:pt idx="6905">
                  <c:v>69.06</c:v>
                </c:pt>
                <c:pt idx="6906">
                  <c:v>69.070000000000007</c:v>
                </c:pt>
                <c:pt idx="6907">
                  <c:v>69.08</c:v>
                </c:pt>
                <c:pt idx="6908">
                  <c:v>69.09</c:v>
                </c:pt>
                <c:pt idx="6909">
                  <c:v>69.100000000000009</c:v>
                </c:pt>
                <c:pt idx="6910">
                  <c:v>69.11</c:v>
                </c:pt>
                <c:pt idx="6911">
                  <c:v>69.12</c:v>
                </c:pt>
                <c:pt idx="6912">
                  <c:v>69.13</c:v>
                </c:pt>
                <c:pt idx="6913">
                  <c:v>69.14</c:v>
                </c:pt>
                <c:pt idx="6914">
                  <c:v>69.150000000000006</c:v>
                </c:pt>
                <c:pt idx="6915">
                  <c:v>69.16</c:v>
                </c:pt>
                <c:pt idx="6916">
                  <c:v>69.17</c:v>
                </c:pt>
                <c:pt idx="6917">
                  <c:v>69.180000000000007</c:v>
                </c:pt>
                <c:pt idx="6918">
                  <c:v>69.19</c:v>
                </c:pt>
                <c:pt idx="6919">
                  <c:v>69.2</c:v>
                </c:pt>
                <c:pt idx="6920">
                  <c:v>69.210000000000008</c:v>
                </c:pt>
                <c:pt idx="6921">
                  <c:v>69.22</c:v>
                </c:pt>
                <c:pt idx="6922">
                  <c:v>69.23</c:v>
                </c:pt>
                <c:pt idx="6923">
                  <c:v>69.239999999999995</c:v>
                </c:pt>
                <c:pt idx="6924">
                  <c:v>69.25</c:v>
                </c:pt>
                <c:pt idx="6925">
                  <c:v>69.260000000000005</c:v>
                </c:pt>
                <c:pt idx="6926">
                  <c:v>69.27</c:v>
                </c:pt>
                <c:pt idx="6927">
                  <c:v>69.28</c:v>
                </c:pt>
                <c:pt idx="6928">
                  <c:v>69.290000000000006</c:v>
                </c:pt>
                <c:pt idx="6929">
                  <c:v>69.3</c:v>
                </c:pt>
                <c:pt idx="6930">
                  <c:v>69.31</c:v>
                </c:pt>
                <c:pt idx="6931">
                  <c:v>69.320000000000007</c:v>
                </c:pt>
                <c:pt idx="6932">
                  <c:v>69.33</c:v>
                </c:pt>
                <c:pt idx="6933">
                  <c:v>69.34</c:v>
                </c:pt>
                <c:pt idx="6934">
                  <c:v>69.350000000000009</c:v>
                </c:pt>
                <c:pt idx="6935">
                  <c:v>69.36</c:v>
                </c:pt>
                <c:pt idx="6936">
                  <c:v>69.37</c:v>
                </c:pt>
                <c:pt idx="6937">
                  <c:v>69.38</c:v>
                </c:pt>
                <c:pt idx="6938">
                  <c:v>69.39</c:v>
                </c:pt>
                <c:pt idx="6939">
                  <c:v>69.400000000000006</c:v>
                </c:pt>
                <c:pt idx="6940">
                  <c:v>69.41</c:v>
                </c:pt>
                <c:pt idx="6941">
                  <c:v>69.42</c:v>
                </c:pt>
                <c:pt idx="6942">
                  <c:v>69.430000000000007</c:v>
                </c:pt>
                <c:pt idx="6943">
                  <c:v>69.44</c:v>
                </c:pt>
                <c:pt idx="6944">
                  <c:v>69.45</c:v>
                </c:pt>
                <c:pt idx="6945">
                  <c:v>69.460000000000008</c:v>
                </c:pt>
                <c:pt idx="6946">
                  <c:v>69.47</c:v>
                </c:pt>
                <c:pt idx="6947">
                  <c:v>69.48</c:v>
                </c:pt>
                <c:pt idx="6948">
                  <c:v>69.489999999999995</c:v>
                </c:pt>
                <c:pt idx="6949">
                  <c:v>69.5</c:v>
                </c:pt>
                <c:pt idx="6950">
                  <c:v>69.510000000000005</c:v>
                </c:pt>
                <c:pt idx="6951">
                  <c:v>69.52</c:v>
                </c:pt>
                <c:pt idx="6952">
                  <c:v>69.53</c:v>
                </c:pt>
                <c:pt idx="6953">
                  <c:v>69.540000000000006</c:v>
                </c:pt>
                <c:pt idx="6954">
                  <c:v>69.55</c:v>
                </c:pt>
                <c:pt idx="6955">
                  <c:v>69.56</c:v>
                </c:pt>
                <c:pt idx="6956">
                  <c:v>69.570000000000007</c:v>
                </c:pt>
                <c:pt idx="6957">
                  <c:v>69.58</c:v>
                </c:pt>
                <c:pt idx="6958">
                  <c:v>69.59</c:v>
                </c:pt>
                <c:pt idx="6959">
                  <c:v>69.600000000000009</c:v>
                </c:pt>
                <c:pt idx="6960">
                  <c:v>69.61</c:v>
                </c:pt>
                <c:pt idx="6961">
                  <c:v>69.62</c:v>
                </c:pt>
                <c:pt idx="6962">
                  <c:v>69.63</c:v>
                </c:pt>
                <c:pt idx="6963">
                  <c:v>69.64</c:v>
                </c:pt>
                <c:pt idx="6964">
                  <c:v>69.650000000000006</c:v>
                </c:pt>
                <c:pt idx="6965">
                  <c:v>69.66</c:v>
                </c:pt>
                <c:pt idx="6966">
                  <c:v>69.67</c:v>
                </c:pt>
                <c:pt idx="6967">
                  <c:v>69.680000000000007</c:v>
                </c:pt>
                <c:pt idx="6968">
                  <c:v>69.69</c:v>
                </c:pt>
                <c:pt idx="6969">
                  <c:v>69.7</c:v>
                </c:pt>
                <c:pt idx="6970">
                  <c:v>69.710000000000008</c:v>
                </c:pt>
                <c:pt idx="6971">
                  <c:v>69.72</c:v>
                </c:pt>
                <c:pt idx="6972">
                  <c:v>69.73</c:v>
                </c:pt>
                <c:pt idx="6973">
                  <c:v>69.739999999999995</c:v>
                </c:pt>
                <c:pt idx="6974">
                  <c:v>69.75</c:v>
                </c:pt>
                <c:pt idx="6975">
                  <c:v>69.760000000000005</c:v>
                </c:pt>
                <c:pt idx="6976">
                  <c:v>69.77</c:v>
                </c:pt>
                <c:pt idx="6977">
                  <c:v>69.78</c:v>
                </c:pt>
                <c:pt idx="6978">
                  <c:v>69.790000000000006</c:v>
                </c:pt>
                <c:pt idx="6979">
                  <c:v>69.8</c:v>
                </c:pt>
                <c:pt idx="6980">
                  <c:v>69.81</c:v>
                </c:pt>
                <c:pt idx="6981">
                  <c:v>69.820000000000007</c:v>
                </c:pt>
                <c:pt idx="6982">
                  <c:v>69.83</c:v>
                </c:pt>
                <c:pt idx="6983">
                  <c:v>69.84</c:v>
                </c:pt>
                <c:pt idx="6984">
                  <c:v>69.850000000000009</c:v>
                </c:pt>
                <c:pt idx="6985">
                  <c:v>69.86</c:v>
                </c:pt>
                <c:pt idx="6986">
                  <c:v>69.87</c:v>
                </c:pt>
                <c:pt idx="6987">
                  <c:v>69.88</c:v>
                </c:pt>
                <c:pt idx="6988">
                  <c:v>69.89</c:v>
                </c:pt>
                <c:pt idx="6989">
                  <c:v>69.900000000000006</c:v>
                </c:pt>
                <c:pt idx="6990">
                  <c:v>69.91</c:v>
                </c:pt>
                <c:pt idx="6991">
                  <c:v>69.92</c:v>
                </c:pt>
                <c:pt idx="6992">
                  <c:v>69.930000000000007</c:v>
                </c:pt>
                <c:pt idx="6993">
                  <c:v>69.94</c:v>
                </c:pt>
                <c:pt idx="6994">
                  <c:v>69.95</c:v>
                </c:pt>
                <c:pt idx="6995">
                  <c:v>69.960000000000008</c:v>
                </c:pt>
                <c:pt idx="6996">
                  <c:v>69.97</c:v>
                </c:pt>
                <c:pt idx="6997">
                  <c:v>69.98</c:v>
                </c:pt>
                <c:pt idx="6998">
                  <c:v>69.989999999999995</c:v>
                </c:pt>
                <c:pt idx="6999">
                  <c:v>70</c:v>
                </c:pt>
                <c:pt idx="7000">
                  <c:v>70.010000000000005</c:v>
                </c:pt>
                <c:pt idx="7001">
                  <c:v>70.02</c:v>
                </c:pt>
                <c:pt idx="7002">
                  <c:v>70.03</c:v>
                </c:pt>
                <c:pt idx="7003">
                  <c:v>70.040000000000006</c:v>
                </c:pt>
                <c:pt idx="7004">
                  <c:v>70.05</c:v>
                </c:pt>
                <c:pt idx="7005">
                  <c:v>70.06</c:v>
                </c:pt>
                <c:pt idx="7006">
                  <c:v>70.070000000000007</c:v>
                </c:pt>
                <c:pt idx="7007">
                  <c:v>70.08</c:v>
                </c:pt>
                <c:pt idx="7008">
                  <c:v>70.09</c:v>
                </c:pt>
                <c:pt idx="7009">
                  <c:v>70.100000000000009</c:v>
                </c:pt>
                <c:pt idx="7010">
                  <c:v>70.11</c:v>
                </c:pt>
                <c:pt idx="7011">
                  <c:v>70.12</c:v>
                </c:pt>
                <c:pt idx="7012">
                  <c:v>70.13</c:v>
                </c:pt>
                <c:pt idx="7013">
                  <c:v>70.14</c:v>
                </c:pt>
                <c:pt idx="7014">
                  <c:v>70.150000000000006</c:v>
                </c:pt>
                <c:pt idx="7015">
                  <c:v>70.16</c:v>
                </c:pt>
                <c:pt idx="7016">
                  <c:v>70.17</c:v>
                </c:pt>
                <c:pt idx="7017">
                  <c:v>70.180000000000007</c:v>
                </c:pt>
                <c:pt idx="7018">
                  <c:v>70.19</c:v>
                </c:pt>
                <c:pt idx="7019">
                  <c:v>70.2</c:v>
                </c:pt>
                <c:pt idx="7020">
                  <c:v>70.210000000000008</c:v>
                </c:pt>
                <c:pt idx="7021">
                  <c:v>70.22</c:v>
                </c:pt>
                <c:pt idx="7022">
                  <c:v>70.23</c:v>
                </c:pt>
                <c:pt idx="7023">
                  <c:v>70.239999999999995</c:v>
                </c:pt>
                <c:pt idx="7024">
                  <c:v>70.25</c:v>
                </c:pt>
                <c:pt idx="7025">
                  <c:v>70.260000000000005</c:v>
                </c:pt>
                <c:pt idx="7026">
                  <c:v>70.27</c:v>
                </c:pt>
                <c:pt idx="7027">
                  <c:v>70.28</c:v>
                </c:pt>
                <c:pt idx="7028">
                  <c:v>70.290000000000006</c:v>
                </c:pt>
                <c:pt idx="7029">
                  <c:v>70.3</c:v>
                </c:pt>
                <c:pt idx="7030">
                  <c:v>70.31</c:v>
                </c:pt>
                <c:pt idx="7031">
                  <c:v>70.320000000000007</c:v>
                </c:pt>
                <c:pt idx="7032">
                  <c:v>70.33</c:v>
                </c:pt>
                <c:pt idx="7033">
                  <c:v>70.34</c:v>
                </c:pt>
                <c:pt idx="7034">
                  <c:v>70.350000000000009</c:v>
                </c:pt>
                <c:pt idx="7035">
                  <c:v>70.36</c:v>
                </c:pt>
                <c:pt idx="7036">
                  <c:v>70.37</c:v>
                </c:pt>
                <c:pt idx="7037">
                  <c:v>70.38</c:v>
                </c:pt>
                <c:pt idx="7038">
                  <c:v>70.39</c:v>
                </c:pt>
                <c:pt idx="7039">
                  <c:v>70.400000000000006</c:v>
                </c:pt>
                <c:pt idx="7040">
                  <c:v>70.41</c:v>
                </c:pt>
                <c:pt idx="7041">
                  <c:v>70.42</c:v>
                </c:pt>
                <c:pt idx="7042">
                  <c:v>70.430000000000007</c:v>
                </c:pt>
                <c:pt idx="7043">
                  <c:v>70.44</c:v>
                </c:pt>
                <c:pt idx="7044">
                  <c:v>70.45</c:v>
                </c:pt>
                <c:pt idx="7045">
                  <c:v>70.460000000000008</c:v>
                </c:pt>
                <c:pt idx="7046">
                  <c:v>70.47</c:v>
                </c:pt>
                <c:pt idx="7047">
                  <c:v>70.48</c:v>
                </c:pt>
                <c:pt idx="7048">
                  <c:v>70.489999999999995</c:v>
                </c:pt>
                <c:pt idx="7049">
                  <c:v>70.5</c:v>
                </c:pt>
                <c:pt idx="7050">
                  <c:v>70.510000000000005</c:v>
                </c:pt>
                <c:pt idx="7051">
                  <c:v>70.52</c:v>
                </c:pt>
                <c:pt idx="7052">
                  <c:v>70.53</c:v>
                </c:pt>
                <c:pt idx="7053">
                  <c:v>70.540000000000006</c:v>
                </c:pt>
                <c:pt idx="7054">
                  <c:v>70.55</c:v>
                </c:pt>
                <c:pt idx="7055">
                  <c:v>70.56</c:v>
                </c:pt>
                <c:pt idx="7056">
                  <c:v>70.570000000000007</c:v>
                </c:pt>
                <c:pt idx="7057">
                  <c:v>70.58</c:v>
                </c:pt>
                <c:pt idx="7058">
                  <c:v>70.59</c:v>
                </c:pt>
                <c:pt idx="7059">
                  <c:v>70.600000000000009</c:v>
                </c:pt>
                <c:pt idx="7060">
                  <c:v>70.61</c:v>
                </c:pt>
                <c:pt idx="7061">
                  <c:v>70.62</c:v>
                </c:pt>
                <c:pt idx="7062">
                  <c:v>70.63</c:v>
                </c:pt>
                <c:pt idx="7063">
                  <c:v>70.64</c:v>
                </c:pt>
                <c:pt idx="7064">
                  <c:v>70.650000000000006</c:v>
                </c:pt>
                <c:pt idx="7065">
                  <c:v>70.66</c:v>
                </c:pt>
                <c:pt idx="7066">
                  <c:v>70.67</c:v>
                </c:pt>
                <c:pt idx="7067">
                  <c:v>70.680000000000007</c:v>
                </c:pt>
                <c:pt idx="7068">
                  <c:v>70.69</c:v>
                </c:pt>
                <c:pt idx="7069">
                  <c:v>70.7</c:v>
                </c:pt>
                <c:pt idx="7070">
                  <c:v>70.710000000000008</c:v>
                </c:pt>
                <c:pt idx="7071">
                  <c:v>70.72</c:v>
                </c:pt>
                <c:pt idx="7072">
                  <c:v>70.73</c:v>
                </c:pt>
                <c:pt idx="7073">
                  <c:v>70.739999999999995</c:v>
                </c:pt>
                <c:pt idx="7074">
                  <c:v>70.75</c:v>
                </c:pt>
                <c:pt idx="7075">
                  <c:v>70.760000000000005</c:v>
                </c:pt>
                <c:pt idx="7076">
                  <c:v>70.77</c:v>
                </c:pt>
                <c:pt idx="7077">
                  <c:v>70.78</c:v>
                </c:pt>
                <c:pt idx="7078">
                  <c:v>70.790000000000006</c:v>
                </c:pt>
                <c:pt idx="7079">
                  <c:v>70.8</c:v>
                </c:pt>
                <c:pt idx="7080">
                  <c:v>70.81</c:v>
                </c:pt>
                <c:pt idx="7081">
                  <c:v>70.820000000000007</c:v>
                </c:pt>
                <c:pt idx="7082">
                  <c:v>70.83</c:v>
                </c:pt>
                <c:pt idx="7083">
                  <c:v>70.84</c:v>
                </c:pt>
                <c:pt idx="7084">
                  <c:v>70.850000000000009</c:v>
                </c:pt>
                <c:pt idx="7085">
                  <c:v>70.86</c:v>
                </c:pt>
                <c:pt idx="7086">
                  <c:v>70.87</c:v>
                </c:pt>
                <c:pt idx="7087">
                  <c:v>70.88</c:v>
                </c:pt>
                <c:pt idx="7088">
                  <c:v>70.89</c:v>
                </c:pt>
                <c:pt idx="7089">
                  <c:v>70.900000000000006</c:v>
                </c:pt>
                <c:pt idx="7090">
                  <c:v>70.91</c:v>
                </c:pt>
                <c:pt idx="7091">
                  <c:v>70.92</c:v>
                </c:pt>
                <c:pt idx="7092">
                  <c:v>70.930000000000007</c:v>
                </c:pt>
                <c:pt idx="7093">
                  <c:v>70.94</c:v>
                </c:pt>
                <c:pt idx="7094">
                  <c:v>70.95</c:v>
                </c:pt>
                <c:pt idx="7095">
                  <c:v>70.960000000000008</c:v>
                </c:pt>
                <c:pt idx="7096">
                  <c:v>70.97</c:v>
                </c:pt>
                <c:pt idx="7097">
                  <c:v>70.98</c:v>
                </c:pt>
                <c:pt idx="7098">
                  <c:v>70.989999999999995</c:v>
                </c:pt>
                <c:pt idx="7099">
                  <c:v>71</c:v>
                </c:pt>
                <c:pt idx="7100">
                  <c:v>71.010000000000005</c:v>
                </c:pt>
                <c:pt idx="7101">
                  <c:v>71.02</c:v>
                </c:pt>
                <c:pt idx="7102">
                  <c:v>71.03</c:v>
                </c:pt>
                <c:pt idx="7103">
                  <c:v>71.040000000000006</c:v>
                </c:pt>
                <c:pt idx="7104">
                  <c:v>71.05</c:v>
                </c:pt>
                <c:pt idx="7105">
                  <c:v>71.06</c:v>
                </c:pt>
                <c:pt idx="7106">
                  <c:v>71.070000000000007</c:v>
                </c:pt>
                <c:pt idx="7107">
                  <c:v>71.08</c:v>
                </c:pt>
                <c:pt idx="7108">
                  <c:v>71.09</c:v>
                </c:pt>
                <c:pt idx="7109">
                  <c:v>71.100000000000009</c:v>
                </c:pt>
                <c:pt idx="7110">
                  <c:v>71.11</c:v>
                </c:pt>
                <c:pt idx="7111">
                  <c:v>71.12</c:v>
                </c:pt>
                <c:pt idx="7112">
                  <c:v>71.13</c:v>
                </c:pt>
                <c:pt idx="7113">
                  <c:v>71.14</c:v>
                </c:pt>
                <c:pt idx="7114">
                  <c:v>71.150000000000006</c:v>
                </c:pt>
                <c:pt idx="7115">
                  <c:v>71.16</c:v>
                </c:pt>
                <c:pt idx="7116">
                  <c:v>71.17</c:v>
                </c:pt>
                <c:pt idx="7117">
                  <c:v>71.180000000000007</c:v>
                </c:pt>
                <c:pt idx="7118">
                  <c:v>71.19</c:v>
                </c:pt>
                <c:pt idx="7119">
                  <c:v>71.2</c:v>
                </c:pt>
                <c:pt idx="7120">
                  <c:v>71.210000000000008</c:v>
                </c:pt>
                <c:pt idx="7121">
                  <c:v>71.22</c:v>
                </c:pt>
                <c:pt idx="7122">
                  <c:v>71.23</c:v>
                </c:pt>
                <c:pt idx="7123">
                  <c:v>71.239999999999995</c:v>
                </c:pt>
                <c:pt idx="7124">
                  <c:v>71.25</c:v>
                </c:pt>
                <c:pt idx="7125">
                  <c:v>71.260000000000005</c:v>
                </c:pt>
                <c:pt idx="7126">
                  <c:v>71.27</c:v>
                </c:pt>
                <c:pt idx="7127">
                  <c:v>71.28</c:v>
                </c:pt>
                <c:pt idx="7128">
                  <c:v>71.290000000000006</c:v>
                </c:pt>
                <c:pt idx="7129">
                  <c:v>71.3</c:v>
                </c:pt>
                <c:pt idx="7130">
                  <c:v>71.31</c:v>
                </c:pt>
                <c:pt idx="7131">
                  <c:v>71.320000000000007</c:v>
                </c:pt>
                <c:pt idx="7132">
                  <c:v>71.33</c:v>
                </c:pt>
                <c:pt idx="7133">
                  <c:v>71.34</c:v>
                </c:pt>
                <c:pt idx="7134">
                  <c:v>71.350000000000009</c:v>
                </c:pt>
                <c:pt idx="7135">
                  <c:v>71.36</c:v>
                </c:pt>
                <c:pt idx="7136">
                  <c:v>71.37</c:v>
                </c:pt>
                <c:pt idx="7137">
                  <c:v>71.38</c:v>
                </c:pt>
                <c:pt idx="7138">
                  <c:v>71.39</c:v>
                </c:pt>
                <c:pt idx="7139">
                  <c:v>71.400000000000006</c:v>
                </c:pt>
                <c:pt idx="7140">
                  <c:v>71.41</c:v>
                </c:pt>
                <c:pt idx="7141">
                  <c:v>71.42</c:v>
                </c:pt>
                <c:pt idx="7142">
                  <c:v>71.430000000000007</c:v>
                </c:pt>
                <c:pt idx="7143">
                  <c:v>71.44</c:v>
                </c:pt>
                <c:pt idx="7144">
                  <c:v>71.45</c:v>
                </c:pt>
                <c:pt idx="7145">
                  <c:v>71.460000000000008</c:v>
                </c:pt>
                <c:pt idx="7146">
                  <c:v>71.47</c:v>
                </c:pt>
                <c:pt idx="7147">
                  <c:v>71.48</c:v>
                </c:pt>
                <c:pt idx="7148">
                  <c:v>71.489999999999995</c:v>
                </c:pt>
                <c:pt idx="7149">
                  <c:v>71.5</c:v>
                </c:pt>
                <c:pt idx="7150">
                  <c:v>71.510000000000005</c:v>
                </c:pt>
                <c:pt idx="7151">
                  <c:v>71.52</c:v>
                </c:pt>
                <c:pt idx="7152">
                  <c:v>71.53</c:v>
                </c:pt>
                <c:pt idx="7153">
                  <c:v>71.540000000000006</c:v>
                </c:pt>
                <c:pt idx="7154">
                  <c:v>71.55</c:v>
                </c:pt>
                <c:pt idx="7155">
                  <c:v>71.56</c:v>
                </c:pt>
                <c:pt idx="7156">
                  <c:v>71.570000000000007</c:v>
                </c:pt>
                <c:pt idx="7157">
                  <c:v>71.58</c:v>
                </c:pt>
                <c:pt idx="7158">
                  <c:v>71.59</c:v>
                </c:pt>
                <c:pt idx="7159">
                  <c:v>71.600000000000009</c:v>
                </c:pt>
                <c:pt idx="7160">
                  <c:v>71.61</c:v>
                </c:pt>
                <c:pt idx="7161">
                  <c:v>71.62</c:v>
                </c:pt>
                <c:pt idx="7162">
                  <c:v>71.63</c:v>
                </c:pt>
                <c:pt idx="7163">
                  <c:v>71.64</c:v>
                </c:pt>
                <c:pt idx="7164">
                  <c:v>71.650000000000006</c:v>
                </c:pt>
                <c:pt idx="7165">
                  <c:v>71.66</c:v>
                </c:pt>
                <c:pt idx="7166">
                  <c:v>71.67</c:v>
                </c:pt>
                <c:pt idx="7167">
                  <c:v>71.680000000000007</c:v>
                </c:pt>
                <c:pt idx="7168">
                  <c:v>71.69</c:v>
                </c:pt>
                <c:pt idx="7169">
                  <c:v>71.7</c:v>
                </c:pt>
                <c:pt idx="7170">
                  <c:v>71.710000000000008</c:v>
                </c:pt>
                <c:pt idx="7171">
                  <c:v>71.72</c:v>
                </c:pt>
                <c:pt idx="7172">
                  <c:v>71.73</c:v>
                </c:pt>
                <c:pt idx="7173">
                  <c:v>71.739999999999995</c:v>
                </c:pt>
                <c:pt idx="7174">
                  <c:v>71.75</c:v>
                </c:pt>
                <c:pt idx="7175">
                  <c:v>71.760000000000005</c:v>
                </c:pt>
                <c:pt idx="7176">
                  <c:v>71.77</c:v>
                </c:pt>
                <c:pt idx="7177">
                  <c:v>71.78</c:v>
                </c:pt>
                <c:pt idx="7178">
                  <c:v>71.790000000000006</c:v>
                </c:pt>
                <c:pt idx="7179">
                  <c:v>71.8</c:v>
                </c:pt>
                <c:pt idx="7180">
                  <c:v>71.81</c:v>
                </c:pt>
                <c:pt idx="7181">
                  <c:v>71.820000000000007</c:v>
                </c:pt>
                <c:pt idx="7182">
                  <c:v>71.83</c:v>
                </c:pt>
                <c:pt idx="7183">
                  <c:v>71.84</c:v>
                </c:pt>
                <c:pt idx="7184">
                  <c:v>71.850000000000009</c:v>
                </c:pt>
                <c:pt idx="7185">
                  <c:v>71.86</c:v>
                </c:pt>
                <c:pt idx="7186">
                  <c:v>71.87</c:v>
                </c:pt>
                <c:pt idx="7187">
                  <c:v>71.88</c:v>
                </c:pt>
                <c:pt idx="7188">
                  <c:v>71.89</c:v>
                </c:pt>
                <c:pt idx="7189">
                  <c:v>71.900000000000006</c:v>
                </c:pt>
                <c:pt idx="7190">
                  <c:v>71.91</c:v>
                </c:pt>
                <c:pt idx="7191">
                  <c:v>71.92</c:v>
                </c:pt>
                <c:pt idx="7192">
                  <c:v>71.930000000000007</c:v>
                </c:pt>
                <c:pt idx="7193">
                  <c:v>71.94</c:v>
                </c:pt>
                <c:pt idx="7194">
                  <c:v>71.95</c:v>
                </c:pt>
                <c:pt idx="7195">
                  <c:v>71.960000000000008</c:v>
                </c:pt>
                <c:pt idx="7196">
                  <c:v>71.97</c:v>
                </c:pt>
                <c:pt idx="7197">
                  <c:v>71.98</c:v>
                </c:pt>
                <c:pt idx="7198">
                  <c:v>71.989999999999995</c:v>
                </c:pt>
                <c:pt idx="7199">
                  <c:v>72</c:v>
                </c:pt>
                <c:pt idx="7200">
                  <c:v>72.010000000000005</c:v>
                </c:pt>
                <c:pt idx="7201">
                  <c:v>72.02</c:v>
                </c:pt>
                <c:pt idx="7202">
                  <c:v>72.03</c:v>
                </c:pt>
                <c:pt idx="7203">
                  <c:v>72.040000000000006</c:v>
                </c:pt>
                <c:pt idx="7204">
                  <c:v>72.05</c:v>
                </c:pt>
                <c:pt idx="7205">
                  <c:v>72.06</c:v>
                </c:pt>
                <c:pt idx="7206">
                  <c:v>72.070000000000007</c:v>
                </c:pt>
                <c:pt idx="7207">
                  <c:v>72.08</c:v>
                </c:pt>
                <c:pt idx="7208">
                  <c:v>72.09</c:v>
                </c:pt>
                <c:pt idx="7209">
                  <c:v>72.100000000000009</c:v>
                </c:pt>
                <c:pt idx="7210">
                  <c:v>72.11</c:v>
                </c:pt>
                <c:pt idx="7211">
                  <c:v>72.12</c:v>
                </c:pt>
                <c:pt idx="7212">
                  <c:v>72.13</c:v>
                </c:pt>
                <c:pt idx="7213">
                  <c:v>72.14</c:v>
                </c:pt>
                <c:pt idx="7214">
                  <c:v>72.150000000000006</c:v>
                </c:pt>
                <c:pt idx="7215">
                  <c:v>72.16</c:v>
                </c:pt>
                <c:pt idx="7216">
                  <c:v>72.17</c:v>
                </c:pt>
                <c:pt idx="7217">
                  <c:v>72.180000000000007</c:v>
                </c:pt>
                <c:pt idx="7218">
                  <c:v>72.19</c:v>
                </c:pt>
                <c:pt idx="7219">
                  <c:v>72.2</c:v>
                </c:pt>
                <c:pt idx="7220">
                  <c:v>72.210000000000008</c:v>
                </c:pt>
                <c:pt idx="7221">
                  <c:v>72.22</c:v>
                </c:pt>
                <c:pt idx="7222">
                  <c:v>72.23</c:v>
                </c:pt>
                <c:pt idx="7223">
                  <c:v>72.239999999999995</c:v>
                </c:pt>
                <c:pt idx="7224">
                  <c:v>72.25</c:v>
                </c:pt>
                <c:pt idx="7225">
                  <c:v>72.260000000000005</c:v>
                </c:pt>
                <c:pt idx="7226">
                  <c:v>72.27</c:v>
                </c:pt>
                <c:pt idx="7227">
                  <c:v>72.28</c:v>
                </c:pt>
                <c:pt idx="7228">
                  <c:v>72.290000000000006</c:v>
                </c:pt>
                <c:pt idx="7229">
                  <c:v>72.3</c:v>
                </c:pt>
                <c:pt idx="7230">
                  <c:v>72.31</c:v>
                </c:pt>
                <c:pt idx="7231">
                  <c:v>72.320000000000007</c:v>
                </c:pt>
                <c:pt idx="7232">
                  <c:v>72.33</c:v>
                </c:pt>
                <c:pt idx="7233">
                  <c:v>72.34</c:v>
                </c:pt>
                <c:pt idx="7234">
                  <c:v>72.350000000000009</c:v>
                </c:pt>
                <c:pt idx="7235">
                  <c:v>72.36</c:v>
                </c:pt>
                <c:pt idx="7236">
                  <c:v>72.37</c:v>
                </c:pt>
                <c:pt idx="7237">
                  <c:v>72.38</c:v>
                </c:pt>
                <c:pt idx="7238">
                  <c:v>72.39</c:v>
                </c:pt>
                <c:pt idx="7239">
                  <c:v>72.400000000000006</c:v>
                </c:pt>
                <c:pt idx="7240">
                  <c:v>72.41</c:v>
                </c:pt>
                <c:pt idx="7241">
                  <c:v>72.42</c:v>
                </c:pt>
                <c:pt idx="7242">
                  <c:v>72.430000000000007</c:v>
                </c:pt>
                <c:pt idx="7243">
                  <c:v>72.44</c:v>
                </c:pt>
                <c:pt idx="7244">
                  <c:v>72.45</c:v>
                </c:pt>
                <c:pt idx="7245">
                  <c:v>72.460000000000008</c:v>
                </c:pt>
                <c:pt idx="7246">
                  <c:v>72.47</c:v>
                </c:pt>
                <c:pt idx="7247">
                  <c:v>72.48</c:v>
                </c:pt>
                <c:pt idx="7248">
                  <c:v>72.489999999999995</c:v>
                </c:pt>
                <c:pt idx="7249">
                  <c:v>72.5</c:v>
                </c:pt>
                <c:pt idx="7250">
                  <c:v>72.510000000000005</c:v>
                </c:pt>
                <c:pt idx="7251">
                  <c:v>72.52</c:v>
                </c:pt>
                <c:pt idx="7252">
                  <c:v>72.53</c:v>
                </c:pt>
                <c:pt idx="7253">
                  <c:v>72.540000000000006</c:v>
                </c:pt>
                <c:pt idx="7254">
                  <c:v>72.55</c:v>
                </c:pt>
                <c:pt idx="7255">
                  <c:v>72.56</c:v>
                </c:pt>
                <c:pt idx="7256">
                  <c:v>72.570000000000007</c:v>
                </c:pt>
                <c:pt idx="7257">
                  <c:v>72.58</c:v>
                </c:pt>
                <c:pt idx="7258">
                  <c:v>72.59</c:v>
                </c:pt>
                <c:pt idx="7259">
                  <c:v>72.600000000000009</c:v>
                </c:pt>
                <c:pt idx="7260">
                  <c:v>72.61</c:v>
                </c:pt>
                <c:pt idx="7261">
                  <c:v>72.62</c:v>
                </c:pt>
                <c:pt idx="7262">
                  <c:v>72.63</c:v>
                </c:pt>
                <c:pt idx="7263">
                  <c:v>72.64</c:v>
                </c:pt>
                <c:pt idx="7264">
                  <c:v>72.650000000000006</c:v>
                </c:pt>
                <c:pt idx="7265">
                  <c:v>72.66</c:v>
                </c:pt>
                <c:pt idx="7266">
                  <c:v>72.67</c:v>
                </c:pt>
                <c:pt idx="7267">
                  <c:v>72.680000000000007</c:v>
                </c:pt>
                <c:pt idx="7268">
                  <c:v>72.69</c:v>
                </c:pt>
                <c:pt idx="7269">
                  <c:v>72.7</c:v>
                </c:pt>
                <c:pt idx="7270">
                  <c:v>72.710000000000008</c:v>
                </c:pt>
                <c:pt idx="7271">
                  <c:v>72.72</c:v>
                </c:pt>
                <c:pt idx="7272">
                  <c:v>72.73</c:v>
                </c:pt>
                <c:pt idx="7273">
                  <c:v>72.739999999999995</c:v>
                </c:pt>
                <c:pt idx="7274">
                  <c:v>72.75</c:v>
                </c:pt>
                <c:pt idx="7275">
                  <c:v>72.760000000000005</c:v>
                </c:pt>
                <c:pt idx="7276">
                  <c:v>72.77</c:v>
                </c:pt>
                <c:pt idx="7277">
                  <c:v>72.78</c:v>
                </c:pt>
                <c:pt idx="7278">
                  <c:v>72.790000000000006</c:v>
                </c:pt>
                <c:pt idx="7279">
                  <c:v>72.8</c:v>
                </c:pt>
                <c:pt idx="7280">
                  <c:v>72.81</c:v>
                </c:pt>
                <c:pt idx="7281">
                  <c:v>72.820000000000007</c:v>
                </c:pt>
                <c:pt idx="7282">
                  <c:v>72.83</c:v>
                </c:pt>
                <c:pt idx="7283">
                  <c:v>72.84</c:v>
                </c:pt>
                <c:pt idx="7284">
                  <c:v>72.850000000000009</c:v>
                </c:pt>
                <c:pt idx="7285">
                  <c:v>72.86</c:v>
                </c:pt>
                <c:pt idx="7286">
                  <c:v>72.87</c:v>
                </c:pt>
                <c:pt idx="7287">
                  <c:v>72.88</c:v>
                </c:pt>
                <c:pt idx="7288">
                  <c:v>72.89</c:v>
                </c:pt>
                <c:pt idx="7289">
                  <c:v>72.900000000000006</c:v>
                </c:pt>
                <c:pt idx="7290">
                  <c:v>72.91</c:v>
                </c:pt>
                <c:pt idx="7291">
                  <c:v>72.92</c:v>
                </c:pt>
                <c:pt idx="7292">
                  <c:v>72.930000000000007</c:v>
                </c:pt>
                <c:pt idx="7293">
                  <c:v>72.94</c:v>
                </c:pt>
                <c:pt idx="7294">
                  <c:v>72.95</c:v>
                </c:pt>
                <c:pt idx="7295">
                  <c:v>72.960000000000008</c:v>
                </c:pt>
                <c:pt idx="7296">
                  <c:v>72.97</c:v>
                </c:pt>
                <c:pt idx="7297">
                  <c:v>72.98</c:v>
                </c:pt>
                <c:pt idx="7298">
                  <c:v>72.989999999999995</c:v>
                </c:pt>
                <c:pt idx="7299">
                  <c:v>73</c:v>
                </c:pt>
                <c:pt idx="7300">
                  <c:v>73.010000000000005</c:v>
                </c:pt>
                <c:pt idx="7301">
                  <c:v>73.02</c:v>
                </c:pt>
                <c:pt idx="7302">
                  <c:v>73.03</c:v>
                </c:pt>
                <c:pt idx="7303">
                  <c:v>73.040000000000006</c:v>
                </c:pt>
                <c:pt idx="7304">
                  <c:v>73.05</c:v>
                </c:pt>
                <c:pt idx="7305">
                  <c:v>73.06</c:v>
                </c:pt>
                <c:pt idx="7306">
                  <c:v>73.070000000000007</c:v>
                </c:pt>
                <c:pt idx="7307">
                  <c:v>73.08</c:v>
                </c:pt>
                <c:pt idx="7308">
                  <c:v>73.09</c:v>
                </c:pt>
                <c:pt idx="7309">
                  <c:v>73.100000000000009</c:v>
                </c:pt>
                <c:pt idx="7310">
                  <c:v>73.11</c:v>
                </c:pt>
                <c:pt idx="7311">
                  <c:v>73.12</c:v>
                </c:pt>
                <c:pt idx="7312">
                  <c:v>73.13</c:v>
                </c:pt>
                <c:pt idx="7313">
                  <c:v>73.14</c:v>
                </c:pt>
                <c:pt idx="7314">
                  <c:v>73.150000000000006</c:v>
                </c:pt>
                <c:pt idx="7315">
                  <c:v>73.16</c:v>
                </c:pt>
                <c:pt idx="7316">
                  <c:v>73.17</c:v>
                </c:pt>
                <c:pt idx="7317">
                  <c:v>73.180000000000007</c:v>
                </c:pt>
                <c:pt idx="7318">
                  <c:v>73.19</c:v>
                </c:pt>
                <c:pt idx="7319">
                  <c:v>73.2</c:v>
                </c:pt>
                <c:pt idx="7320">
                  <c:v>73.210000000000008</c:v>
                </c:pt>
                <c:pt idx="7321">
                  <c:v>73.22</c:v>
                </c:pt>
                <c:pt idx="7322">
                  <c:v>73.23</c:v>
                </c:pt>
                <c:pt idx="7323">
                  <c:v>73.239999999999995</c:v>
                </c:pt>
                <c:pt idx="7324">
                  <c:v>73.25</c:v>
                </c:pt>
                <c:pt idx="7325">
                  <c:v>73.260000000000005</c:v>
                </c:pt>
                <c:pt idx="7326">
                  <c:v>73.27</c:v>
                </c:pt>
                <c:pt idx="7327">
                  <c:v>73.28</c:v>
                </c:pt>
                <c:pt idx="7328">
                  <c:v>73.290000000000006</c:v>
                </c:pt>
                <c:pt idx="7329">
                  <c:v>73.3</c:v>
                </c:pt>
                <c:pt idx="7330">
                  <c:v>73.31</c:v>
                </c:pt>
                <c:pt idx="7331">
                  <c:v>73.320000000000007</c:v>
                </c:pt>
                <c:pt idx="7332">
                  <c:v>73.33</c:v>
                </c:pt>
                <c:pt idx="7333">
                  <c:v>73.34</c:v>
                </c:pt>
                <c:pt idx="7334">
                  <c:v>73.350000000000009</c:v>
                </c:pt>
                <c:pt idx="7335">
                  <c:v>73.36</c:v>
                </c:pt>
                <c:pt idx="7336">
                  <c:v>73.37</c:v>
                </c:pt>
                <c:pt idx="7337">
                  <c:v>73.38</c:v>
                </c:pt>
                <c:pt idx="7338">
                  <c:v>73.39</c:v>
                </c:pt>
                <c:pt idx="7339">
                  <c:v>73.400000000000006</c:v>
                </c:pt>
                <c:pt idx="7340">
                  <c:v>73.41</c:v>
                </c:pt>
                <c:pt idx="7341">
                  <c:v>73.42</c:v>
                </c:pt>
                <c:pt idx="7342">
                  <c:v>73.430000000000007</c:v>
                </c:pt>
                <c:pt idx="7343">
                  <c:v>73.44</c:v>
                </c:pt>
                <c:pt idx="7344">
                  <c:v>73.45</c:v>
                </c:pt>
                <c:pt idx="7345">
                  <c:v>73.460000000000008</c:v>
                </c:pt>
                <c:pt idx="7346">
                  <c:v>73.47</c:v>
                </c:pt>
                <c:pt idx="7347">
                  <c:v>73.48</c:v>
                </c:pt>
                <c:pt idx="7348">
                  <c:v>73.489999999999995</c:v>
                </c:pt>
                <c:pt idx="7349">
                  <c:v>73.5</c:v>
                </c:pt>
                <c:pt idx="7350">
                  <c:v>73.510000000000005</c:v>
                </c:pt>
                <c:pt idx="7351">
                  <c:v>73.52</c:v>
                </c:pt>
                <c:pt idx="7352">
                  <c:v>73.53</c:v>
                </c:pt>
                <c:pt idx="7353">
                  <c:v>73.540000000000006</c:v>
                </c:pt>
                <c:pt idx="7354">
                  <c:v>73.55</c:v>
                </c:pt>
                <c:pt idx="7355">
                  <c:v>73.56</c:v>
                </c:pt>
                <c:pt idx="7356">
                  <c:v>73.570000000000007</c:v>
                </c:pt>
                <c:pt idx="7357">
                  <c:v>73.58</c:v>
                </c:pt>
                <c:pt idx="7358">
                  <c:v>73.59</c:v>
                </c:pt>
                <c:pt idx="7359">
                  <c:v>73.600000000000009</c:v>
                </c:pt>
                <c:pt idx="7360">
                  <c:v>73.61</c:v>
                </c:pt>
                <c:pt idx="7361">
                  <c:v>73.62</c:v>
                </c:pt>
                <c:pt idx="7362">
                  <c:v>73.63</c:v>
                </c:pt>
                <c:pt idx="7363">
                  <c:v>73.64</c:v>
                </c:pt>
                <c:pt idx="7364">
                  <c:v>73.650000000000006</c:v>
                </c:pt>
                <c:pt idx="7365">
                  <c:v>73.66</c:v>
                </c:pt>
                <c:pt idx="7366">
                  <c:v>73.67</c:v>
                </c:pt>
                <c:pt idx="7367">
                  <c:v>73.680000000000007</c:v>
                </c:pt>
                <c:pt idx="7368">
                  <c:v>73.69</c:v>
                </c:pt>
                <c:pt idx="7369">
                  <c:v>73.7</c:v>
                </c:pt>
                <c:pt idx="7370">
                  <c:v>73.710000000000008</c:v>
                </c:pt>
                <c:pt idx="7371">
                  <c:v>73.72</c:v>
                </c:pt>
                <c:pt idx="7372">
                  <c:v>73.73</c:v>
                </c:pt>
                <c:pt idx="7373">
                  <c:v>73.739999999999995</c:v>
                </c:pt>
                <c:pt idx="7374">
                  <c:v>73.75</c:v>
                </c:pt>
                <c:pt idx="7375">
                  <c:v>73.760000000000005</c:v>
                </c:pt>
                <c:pt idx="7376">
                  <c:v>73.77</c:v>
                </c:pt>
                <c:pt idx="7377">
                  <c:v>73.78</c:v>
                </c:pt>
                <c:pt idx="7378">
                  <c:v>73.790000000000006</c:v>
                </c:pt>
                <c:pt idx="7379">
                  <c:v>73.8</c:v>
                </c:pt>
                <c:pt idx="7380">
                  <c:v>73.81</c:v>
                </c:pt>
                <c:pt idx="7381">
                  <c:v>73.820000000000007</c:v>
                </c:pt>
                <c:pt idx="7382">
                  <c:v>73.83</c:v>
                </c:pt>
                <c:pt idx="7383">
                  <c:v>73.84</c:v>
                </c:pt>
                <c:pt idx="7384">
                  <c:v>73.850000000000009</c:v>
                </c:pt>
                <c:pt idx="7385">
                  <c:v>73.86</c:v>
                </c:pt>
                <c:pt idx="7386">
                  <c:v>73.87</c:v>
                </c:pt>
                <c:pt idx="7387">
                  <c:v>73.88</c:v>
                </c:pt>
                <c:pt idx="7388">
                  <c:v>73.89</c:v>
                </c:pt>
                <c:pt idx="7389">
                  <c:v>73.900000000000006</c:v>
                </c:pt>
                <c:pt idx="7390">
                  <c:v>73.91</c:v>
                </c:pt>
                <c:pt idx="7391">
                  <c:v>73.92</c:v>
                </c:pt>
                <c:pt idx="7392">
                  <c:v>73.930000000000007</c:v>
                </c:pt>
                <c:pt idx="7393">
                  <c:v>73.94</c:v>
                </c:pt>
                <c:pt idx="7394">
                  <c:v>73.95</c:v>
                </c:pt>
                <c:pt idx="7395">
                  <c:v>73.960000000000008</c:v>
                </c:pt>
                <c:pt idx="7396">
                  <c:v>73.97</c:v>
                </c:pt>
                <c:pt idx="7397">
                  <c:v>73.98</c:v>
                </c:pt>
                <c:pt idx="7398">
                  <c:v>73.989999999999995</c:v>
                </c:pt>
                <c:pt idx="7399">
                  <c:v>74</c:v>
                </c:pt>
                <c:pt idx="7400">
                  <c:v>74.010000000000005</c:v>
                </c:pt>
                <c:pt idx="7401">
                  <c:v>74.02</c:v>
                </c:pt>
                <c:pt idx="7402">
                  <c:v>74.03</c:v>
                </c:pt>
                <c:pt idx="7403">
                  <c:v>74.040000000000006</c:v>
                </c:pt>
                <c:pt idx="7404">
                  <c:v>74.05</c:v>
                </c:pt>
                <c:pt idx="7405">
                  <c:v>74.06</c:v>
                </c:pt>
                <c:pt idx="7406">
                  <c:v>74.070000000000007</c:v>
                </c:pt>
                <c:pt idx="7407">
                  <c:v>74.08</c:v>
                </c:pt>
                <c:pt idx="7408">
                  <c:v>74.09</c:v>
                </c:pt>
                <c:pt idx="7409">
                  <c:v>74.100000000000009</c:v>
                </c:pt>
                <c:pt idx="7410">
                  <c:v>74.11</c:v>
                </c:pt>
                <c:pt idx="7411">
                  <c:v>74.12</c:v>
                </c:pt>
                <c:pt idx="7412">
                  <c:v>74.13</c:v>
                </c:pt>
                <c:pt idx="7413">
                  <c:v>74.14</c:v>
                </c:pt>
                <c:pt idx="7414">
                  <c:v>74.150000000000006</c:v>
                </c:pt>
                <c:pt idx="7415">
                  <c:v>74.16</c:v>
                </c:pt>
                <c:pt idx="7416">
                  <c:v>74.17</c:v>
                </c:pt>
                <c:pt idx="7417">
                  <c:v>74.180000000000007</c:v>
                </c:pt>
                <c:pt idx="7418">
                  <c:v>74.19</c:v>
                </c:pt>
                <c:pt idx="7419">
                  <c:v>74.2</c:v>
                </c:pt>
                <c:pt idx="7420">
                  <c:v>74.210000000000008</c:v>
                </c:pt>
                <c:pt idx="7421">
                  <c:v>74.22</c:v>
                </c:pt>
                <c:pt idx="7422">
                  <c:v>74.23</c:v>
                </c:pt>
                <c:pt idx="7423">
                  <c:v>74.239999999999995</c:v>
                </c:pt>
                <c:pt idx="7424">
                  <c:v>74.25</c:v>
                </c:pt>
                <c:pt idx="7425">
                  <c:v>74.260000000000005</c:v>
                </c:pt>
                <c:pt idx="7426">
                  <c:v>74.27</c:v>
                </c:pt>
                <c:pt idx="7427">
                  <c:v>74.28</c:v>
                </c:pt>
                <c:pt idx="7428">
                  <c:v>74.290000000000006</c:v>
                </c:pt>
                <c:pt idx="7429">
                  <c:v>74.3</c:v>
                </c:pt>
                <c:pt idx="7430">
                  <c:v>74.31</c:v>
                </c:pt>
                <c:pt idx="7431">
                  <c:v>74.320000000000007</c:v>
                </c:pt>
                <c:pt idx="7432">
                  <c:v>74.33</c:v>
                </c:pt>
                <c:pt idx="7433">
                  <c:v>74.34</c:v>
                </c:pt>
                <c:pt idx="7434">
                  <c:v>74.350000000000009</c:v>
                </c:pt>
                <c:pt idx="7435">
                  <c:v>74.36</c:v>
                </c:pt>
                <c:pt idx="7436">
                  <c:v>74.37</c:v>
                </c:pt>
                <c:pt idx="7437">
                  <c:v>74.38</c:v>
                </c:pt>
                <c:pt idx="7438">
                  <c:v>74.39</c:v>
                </c:pt>
                <c:pt idx="7439">
                  <c:v>74.400000000000006</c:v>
                </c:pt>
                <c:pt idx="7440">
                  <c:v>74.41</c:v>
                </c:pt>
                <c:pt idx="7441">
                  <c:v>74.42</c:v>
                </c:pt>
                <c:pt idx="7442">
                  <c:v>74.430000000000007</c:v>
                </c:pt>
                <c:pt idx="7443">
                  <c:v>74.44</c:v>
                </c:pt>
                <c:pt idx="7444">
                  <c:v>74.45</c:v>
                </c:pt>
                <c:pt idx="7445">
                  <c:v>74.460000000000008</c:v>
                </c:pt>
                <c:pt idx="7446">
                  <c:v>74.47</c:v>
                </c:pt>
                <c:pt idx="7447">
                  <c:v>74.48</c:v>
                </c:pt>
                <c:pt idx="7448">
                  <c:v>74.489999999999995</c:v>
                </c:pt>
                <c:pt idx="7449">
                  <c:v>74.5</c:v>
                </c:pt>
                <c:pt idx="7450">
                  <c:v>74.510000000000005</c:v>
                </c:pt>
                <c:pt idx="7451">
                  <c:v>74.52</c:v>
                </c:pt>
                <c:pt idx="7452">
                  <c:v>74.53</c:v>
                </c:pt>
                <c:pt idx="7453">
                  <c:v>74.540000000000006</c:v>
                </c:pt>
                <c:pt idx="7454">
                  <c:v>74.55</c:v>
                </c:pt>
                <c:pt idx="7455">
                  <c:v>74.56</c:v>
                </c:pt>
                <c:pt idx="7456">
                  <c:v>74.570000000000007</c:v>
                </c:pt>
                <c:pt idx="7457">
                  <c:v>74.58</c:v>
                </c:pt>
                <c:pt idx="7458">
                  <c:v>74.59</c:v>
                </c:pt>
                <c:pt idx="7459">
                  <c:v>74.600000000000009</c:v>
                </c:pt>
                <c:pt idx="7460">
                  <c:v>74.61</c:v>
                </c:pt>
                <c:pt idx="7461">
                  <c:v>74.62</c:v>
                </c:pt>
                <c:pt idx="7462">
                  <c:v>74.63</c:v>
                </c:pt>
                <c:pt idx="7463">
                  <c:v>74.64</c:v>
                </c:pt>
                <c:pt idx="7464">
                  <c:v>74.650000000000006</c:v>
                </c:pt>
                <c:pt idx="7465">
                  <c:v>74.66</c:v>
                </c:pt>
                <c:pt idx="7466">
                  <c:v>74.67</c:v>
                </c:pt>
                <c:pt idx="7467">
                  <c:v>74.680000000000007</c:v>
                </c:pt>
                <c:pt idx="7468">
                  <c:v>74.69</c:v>
                </c:pt>
                <c:pt idx="7469">
                  <c:v>74.7</c:v>
                </c:pt>
                <c:pt idx="7470">
                  <c:v>74.710000000000008</c:v>
                </c:pt>
                <c:pt idx="7471">
                  <c:v>74.72</c:v>
                </c:pt>
                <c:pt idx="7472">
                  <c:v>74.73</c:v>
                </c:pt>
                <c:pt idx="7473">
                  <c:v>74.739999999999995</c:v>
                </c:pt>
                <c:pt idx="7474">
                  <c:v>74.75</c:v>
                </c:pt>
                <c:pt idx="7475">
                  <c:v>74.760000000000005</c:v>
                </c:pt>
                <c:pt idx="7476">
                  <c:v>74.77</c:v>
                </c:pt>
                <c:pt idx="7477">
                  <c:v>74.78</c:v>
                </c:pt>
                <c:pt idx="7478">
                  <c:v>74.790000000000006</c:v>
                </c:pt>
                <c:pt idx="7479">
                  <c:v>74.8</c:v>
                </c:pt>
                <c:pt idx="7480">
                  <c:v>74.81</c:v>
                </c:pt>
                <c:pt idx="7481">
                  <c:v>74.820000000000007</c:v>
                </c:pt>
                <c:pt idx="7482">
                  <c:v>74.83</c:v>
                </c:pt>
                <c:pt idx="7483">
                  <c:v>74.84</c:v>
                </c:pt>
                <c:pt idx="7484">
                  <c:v>74.850000000000009</c:v>
                </c:pt>
                <c:pt idx="7485">
                  <c:v>74.86</c:v>
                </c:pt>
                <c:pt idx="7486">
                  <c:v>74.87</c:v>
                </c:pt>
                <c:pt idx="7487">
                  <c:v>74.88</c:v>
                </c:pt>
                <c:pt idx="7488">
                  <c:v>74.89</c:v>
                </c:pt>
                <c:pt idx="7489">
                  <c:v>74.900000000000006</c:v>
                </c:pt>
                <c:pt idx="7490">
                  <c:v>74.91</c:v>
                </c:pt>
                <c:pt idx="7491">
                  <c:v>74.92</c:v>
                </c:pt>
                <c:pt idx="7492">
                  <c:v>74.930000000000007</c:v>
                </c:pt>
                <c:pt idx="7493">
                  <c:v>74.94</c:v>
                </c:pt>
                <c:pt idx="7494">
                  <c:v>74.95</c:v>
                </c:pt>
                <c:pt idx="7495">
                  <c:v>74.960000000000008</c:v>
                </c:pt>
                <c:pt idx="7496">
                  <c:v>74.97</c:v>
                </c:pt>
                <c:pt idx="7497">
                  <c:v>74.98</c:v>
                </c:pt>
                <c:pt idx="7498">
                  <c:v>74.989999999999995</c:v>
                </c:pt>
                <c:pt idx="7499">
                  <c:v>75</c:v>
                </c:pt>
                <c:pt idx="7500">
                  <c:v>75.010000000000005</c:v>
                </c:pt>
                <c:pt idx="7501">
                  <c:v>75.02</c:v>
                </c:pt>
                <c:pt idx="7502">
                  <c:v>75.03</c:v>
                </c:pt>
                <c:pt idx="7503">
                  <c:v>75.040000000000006</c:v>
                </c:pt>
                <c:pt idx="7504">
                  <c:v>75.05</c:v>
                </c:pt>
                <c:pt idx="7505">
                  <c:v>75.06</c:v>
                </c:pt>
                <c:pt idx="7506">
                  <c:v>75.070000000000007</c:v>
                </c:pt>
                <c:pt idx="7507">
                  <c:v>75.08</c:v>
                </c:pt>
                <c:pt idx="7508">
                  <c:v>75.09</c:v>
                </c:pt>
                <c:pt idx="7509">
                  <c:v>75.100000000000009</c:v>
                </c:pt>
                <c:pt idx="7510">
                  <c:v>75.11</c:v>
                </c:pt>
                <c:pt idx="7511">
                  <c:v>75.12</c:v>
                </c:pt>
                <c:pt idx="7512">
                  <c:v>75.13</c:v>
                </c:pt>
                <c:pt idx="7513">
                  <c:v>75.14</c:v>
                </c:pt>
                <c:pt idx="7514">
                  <c:v>75.150000000000006</c:v>
                </c:pt>
                <c:pt idx="7515">
                  <c:v>75.16</c:v>
                </c:pt>
                <c:pt idx="7516">
                  <c:v>75.17</c:v>
                </c:pt>
                <c:pt idx="7517">
                  <c:v>75.180000000000007</c:v>
                </c:pt>
                <c:pt idx="7518">
                  <c:v>75.19</c:v>
                </c:pt>
                <c:pt idx="7519">
                  <c:v>75.2</c:v>
                </c:pt>
                <c:pt idx="7520">
                  <c:v>75.210000000000008</c:v>
                </c:pt>
                <c:pt idx="7521">
                  <c:v>75.22</c:v>
                </c:pt>
                <c:pt idx="7522">
                  <c:v>75.23</c:v>
                </c:pt>
                <c:pt idx="7523">
                  <c:v>75.239999999999995</c:v>
                </c:pt>
                <c:pt idx="7524">
                  <c:v>75.25</c:v>
                </c:pt>
                <c:pt idx="7525">
                  <c:v>75.260000000000005</c:v>
                </c:pt>
                <c:pt idx="7526">
                  <c:v>75.27</c:v>
                </c:pt>
                <c:pt idx="7527">
                  <c:v>75.28</c:v>
                </c:pt>
                <c:pt idx="7528">
                  <c:v>75.290000000000006</c:v>
                </c:pt>
                <c:pt idx="7529">
                  <c:v>75.3</c:v>
                </c:pt>
                <c:pt idx="7530">
                  <c:v>75.31</c:v>
                </c:pt>
                <c:pt idx="7531">
                  <c:v>75.320000000000007</c:v>
                </c:pt>
                <c:pt idx="7532">
                  <c:v>75.33</c:v>
                </c:pt>
                <c:pt idx="7533">
                  <c:v>75.34</c:v>
                </c:pt>
                <c:pt idx="7534">
                  <c:v>75.350000000000009</c:v>
                </c:pt>
                <c:pt idx="7535">
                  <c:v>75.36</c:v>
                </c:pt>
                <c:pt idx="7536">
                  <c:v>75.37</c:v>
                </c:pt>
                <c:pt idx="7537">
                  <c:v>75.38</c:v>
                </c:pt>
                <c:pt idx="7538">
                  <c:v>75.39</c:v>
                </c:pt>
                <c:pt idx="7539">
                  <c:v>75.400000000000006</c:v>
                </c:pt>
                <c:pt idx="7540">
                  <c:v>75.41</c:v>
                </c:pt>
                <c:pt idx="7541">
                  <c:v>75.42</c:v>
                </c:pt>
                <c:pt idx="7542">
                  <c:v>75.430000000000007</c:v>
                </c:pt>
                <c:pt idx="7543">
                  <c:v>75.44</c:v>
                </c:pt>
                <c:pt idx="7544">
                  <c:v>75.45</c:v>
                </c:pt>
                <c:pt idx="7545">
                  <c:v>75.460000000000008</c:v>
                </c:pt>
                <c:pt idx="7546">
                  <c:v>75.47</c:v>
                </c:pt>
                <c:pt idx="7547">
                  <c:v>75.48</c:v>
                </c:pt>
                <c:pt idx="7548">
                  <c:v>75.489999999999995</c:v>
                </c:pt>
                <c:pt idx="7549">
                  <c:v>75.5</c:v>
                </c:pt>
                <c:pt idx="7550">
                  <c:v>75.510000000000005</c:v>
                </c:pt>
                <c:pt idx="7551">
                  <c:v>75.52</c:v>
                </c:pt>
                <c:pt idx="7552">
                  <c:v>75.53</c:v>
                </c:pt>
                <c:pt idx="7553">
                  <c:v>75.540000000000006</c:v>
                </c:pt>
                <c:pt idx="7554">
                  <c:v>75.55</c:v>
                </c:pt>
                <c:pt idx="7555">
                  <c:v>75.56</c:v>
                </c:pt>
                <c:pt idx="7556">
                  <c:v>75.570000000000007</c:v>
                </c:pt>
                <c:pt idx="7557">
                  <c:v>75.58</c:v>
                </c:pt>
                <c:pt idx="7558">
                  <c:v>75.59</c:v>
                </c:pt>
                <c:pt idx="7559">
                  <c:v>75.600000000000009</c:v>
                </c:pt>
                <c:pt idx="7560">
                  <c:v>75.61</c:v>
                </c:pt>
                <c:pt idx="7561">
                  <c:v>75.62</c:v>
                </c:pt>
                <c:pt idx="7562">
                  <c:v>75.63</c:v>
                </c:pt>
                <c:pt idx="7563">
                  <c:v>75.64</c:v>
                </c:pt>
                <c:pt idx="7564">
                  <c:v>75.650000000000006</c:v>
                </c:pt>
                <c:pt idx="7565">
                  <c:v>75.66</c:v>
                </c:pt>
                <c:pt idx="7566">
                  <c:v>75.67</c:v>
                </c:pt>
                <c:pt idx="7567">
                  <c:v>75.680000000000007</c:v>
                </c:pt>
                <c:pt idx="7568">
                  <c:v>75.69</c:v>
                </c:pt>
                <c:pt idx="7569">
                  <c:v>75.7</c:v>
                </c:pt>
                <c:pt idx="7570">
                  <c:v>75.710000000000008</c:v>
                </c:pt>
                <c:pt idx="7571">
                  <c:v>75.72</c:v>
                </c:pt>
                <c:pt idx="7572">
                  <c:v>75.73</c:v>
                </c:pt>
                <c:pt idx="7573">
                  <c:v>75.739999999999995</c:v>
                </c:pt>
                <c:pt idx="7574">
                  <c:v>75.75</c:v>
                </c:pt>
                <c:pt idx="7575">
                  <c:v>75.760000000000005</c:v>
                </c:pt>
                <c:pt idx="7576">
                  <c:v>75.77</c:v>
                </c:pt>
                <c:pt idx="7577">
                  <c:v>75.78</c:v>
                </c:pt>
                <c:pt idx="7578">
                  <c:v>75.790000000000006</c:v>
                </c:pt>
                <c:pt idx="7579">
                  <c:v>75.8</c:v>
                </c:pt>
                <c:pt idx="7580">
                  <c:v>75.81</c:v>
                </c:pt>
                <c:pt idx="7581">
                  <c:v>75.820000000000007</c:v>
                </c:pt>
                <c:pt idx="7582">
                  <c:v>75.83</c:v>
                </c:pt>
                <c:pt idx="7583">
                  <c:v>75.84</c:v>
                </c:pt>
                <c:pt idx="7584">
                  <c:v>75.850000000000009</c:v>
                </c:pt>
                <c:pt idx="7585">
                  <c:v>75.86</c:v>
                </c:pt>
                <c:pt idx="7586">
                  <c:v>75.87</c:v>
                </c:pt>
                <c:pt idx="7587">
                  <c:v>75.88</c:v>
                </c:pt>
                <c:pt idx="7588">
                  <c:v>75.89</c:v>
                </c:pt>
                <c:pt idx="7589">
                  <c:v>75.900000000000006</c:v>
                </c:pt>
                <c:pt idx="7590">
                  <c:v>75.91</c:v>
                </c:pt>
                <c:pt idx="7591">
                  <c:v>75.92</c:v>
                </c:pt>
                <c:pt idx="7592">
                  <c:v>75.930000000000007</c:v>
                </c:pt>
                <c:pt idx="7593">
                  <c:v>75.94</c:v>
                </c:pt>
                <c:pt idx="7594">
                  <c:v>75.95</c:v>
                </c:pt>
                <c:pt idx="7595">
                  <c:v>75.960000000000008</c:v>
                </c:pt>
                <c:pt idx="7596">
                  <c:v>75.97</c:v>
                </c:pt>
                <c:pt idx="7597">
                  <c:v>75.98</c:v>
                </c:pt>
                <c:pt idx="7598">
                  <c:v>75.989999999999995</c:v>
                </c:pt>
                <c:pt idx="7599">
                  <c:v>76</c:v>
                </c:pt>
                <c:pt idx="7600">
                  <c:v>76.010000000000005</c:v>
                </c:pt>
                <c:pt idx="7601">
                  <c:v>76.02</c:v>
                </c:pt>
                <c:pt idx="7602">
                  <c:v>76.03</c:v>
                </c:pt>
                <c:pt idx="7603">
                  <c:v>76.040000000000006</c:v>
                </c:pt>
                <c:pt idx="7604">
                  <c:v>76.05</c:v>
                </c:pt>
                <c:pt idx="7605">
                  <c:v>76.06</c:v>
                </c:pt>
                <c:pt idx="7606">
                  <c:v>76.070000000000007</c:v>
                </c:pt>
                <c:pt idx="7607">
                  <c:v>76.08</c:v>
                </c:pt>
                <c:pt idx="7608">
                  <c:v>76.09</c:v>
                </c:pt>
                <c:pt idx="7609">
                  <c:v>76.100000000000009</c:v>
                </c:pt>
                <c:pt idx="7610">
                  <c:v>76.11</c:v>
                </c:pt>
                <c:pt idx="7611">
                  <c:v>76.12</c:v>
                </c:pt>
                <c:pt idx="7612">
                  <c:v>76.13</c:v>
                </c:pt>
                <c:pt idx="7613">
                  <c:v>76.14</c:v>
                </c:pt>
                <c:pt idx="7614">
                  <c:v>76.150000000000006</c:v>
                </c:pt>
                <c:pt idx="7615">
                  <c:v>76.16</c:v>
                </c:pt>
                <c:pt idx="7616">
                  <c:v>76.17</c:v>
                </c:pt>
                <c:pt idx="7617">
                  <c:v>76.180000000000007</c:v>
                </c:pt>
                <c:pt idx="7618">
                  <c:v>76.19</c:v>
                </c:pt>
                <c:pt idx="7619">
                  <c:v>76.2</c:v>
                </c:pt>
                <c:pt idx="7620">
                  <c:v>76.210000000000008</c:v>
                </c:pt>
                <c:pt idx="7621">
                  <c:v>76.22</c:v>
                </c:pt>
                <c:pt idx="7622">
                  <c:v>76.23</c:v>
                </c:pt>
                <c:pt idx="7623">
                  <c:v>76.239999999999995</c:v>
                </c:pt>
                <c:pt idx="7624">
                  <c:v>76.25</c:v>
                </c:pt>
                <c:pt idx="7625">
                  <c:v>76.260000000000005</c:v>
                </c:pt>
                <c:pt idx="7626">
                  <c:v>76.27</c:v>
                </c:pt>
                <c:pt idx="7627">
                  <c:v>76.28</c:v>
                </c:pt>
                <c:pt idx="7628">
                  <c:v>76.290000000000006</c:v>
                </c:pt>
                <c:pt idx="7629">
                  <c:v>76.3</c:v>
                </c:pt>
                <c:pt idx="7630">
                  <c:v>76.31</c:v>
                </c:pt>
                <c:pt idx="7631">
                  <c:v>76.320000000000007</c:v>
                </c:pt>
                <c:pt idx="7632">
                  <c:v>76.33</c:v>
                </c:pt>
                <c:pt idx="7633">
                  <c:v>76.34</c:v>
                </c:pt>
                <c:pt idx="7634">
                  <c:v>76.350000000000009</c:v>
                </c:pt>
                <c:pt idx="7635">
                  <c:v>76.36</c:v>
                </c:pt>
                <c:pt idx="7636">
                  <c:v>76.37</c:v>
                </c:pt>
                <c:pt idx="7637">
                  <c:v>76.38</c:v>
                </c:pt>
                <c:pt idx="7638">
                  <c:v>76.39</c:v>
                </c:pt>
                <c:pt idx="7639">
                  <c:v>76.400000000000006</c:v>
                </c:pt>
                <c:pt idx="7640">
                  <c:v>76.41</c:v>
                </c:pt>
                <c:pt idx="7641">
                  <c:v>76.42</c:v>
                </c:pt>
                <c:pt idx="7642">
                  <c:v>76.430000000000007</c:v>
                </c:pt>
                <c:pt idx="7643">
                  <c:v>76.44</c:v>
                </c:pt>
                <c:pt idx="7644">
                  <c:v>76.45</c:v>
                </c:pt>
                <c:pt idx="7645">
                  <c:v>76.460000000000008</c:v>
                </c:pt>
                <c:pt idx="7646">
                  <c:v>76.47</c:v>
                </c:pt>
                <c:pt idx="7647">
                  <c:v>76.48</c:v>
                </c:pt>
                <c:pt idx="7648">
                  <c:v>76.489999999999995</c:v>
                </c:pt>
                <c:pt idx="7649">
                  <c:v>76.5</c:v>
                </c:pt>
                <c:pt idx="7650">
                  <c:v>76.510000000000005</c:v>
                </c:pt>
                <c:pt idx="7651">
                  <c:v>76.52</c:v>
                </c:pt>
                <c:pt idx="7652">
                  <c:v>76.53</c:v>
                </c:pt>
                <c:pt idx="7653">
                  <c:v>76.540000000000006</c:v>
                </c:pt>
                <c:pt idx="7654">
                  <c:v>76.55</c:v>
                </c:pt>
                <c:pt idx="7655">
                  <c:v>76.56</c:v>
                </c:pt>
                <c:pt idx="7656">
                  <c:v>76.570000000000007</c:v>
                </c:pt>
                <c:pt idx="7657">
                  <c:v>76.58</c:v>
                </c:pt>
                <c:pt idx="7658">
                  <c:v>76.59</c:v>
                </c:pt>
                <c:pt idx="7659">
                  <c:v>76.600000000000009</c:v>
                </c:pt>
                <c:pt idx="7660">
                  <c:v>76.61</c:v>
                </c:pt>
                <c:pt idx="7661">
                  <c:v>76.62</c:v>
                </c:pt>
                <c:pt idx="7662">
                  <c:v>76.63</c:v>
                </c:pt>
                <c:pt idx="7663">
                  <c:v>76.64</c:v>
                </c:pt>
                <c:pt idx="7664">
                  <c:v>76.650000000000006</c:v>
                </c:pt>
                <c:pt idx="7665">
                  <c:v>76.66</c:v>
                </c:pt>
                <c:pt idx="7666">
                  <c:v>76.67</c:v>
                </c:pt>
                <c:pt idx="7667">
                  <c:v>76.680000000000007</c:v>
                </c:pt>
                <c:pt idx="7668">
                  <c:v>76.69</c:v>
                </c:pt>
                <c:pt idx="7669">
                  <c:v>76.7</c:v>
                </c:pt>
                <c:pt idx="7670">
                  <c:v>76.710000000000008</c:v>
                </c:pt>
                <c:pt idx="7671">
                  <c:v>76.72</c:v>
                </c:pt>
                <c:pt idx="7672">
                  <c:v>76.73</c:v>
                </c:pt>
                <c:pt idx="7673">
                  <c:v>76.739999999999995</c:v>
                </c:pt>
                <c:pt idx="7674">
                  <c:v>76.75</c:v>
                </c:pt>
                <c:pt idx="7675">
                  <c:v>76.760000000000005</c:v>
                </c:pt>
                <c:pt idx="7676">
                  <c:v>76.77</c:v>
                </c:pt>
                <c:pt idx="7677">
                  <c:v>76.78</c:v>
                </c:pt>
                <c:pt idx="7678">
                  <c:v>76.790000000000006</c:v>
                </c:pt>
                <c:pt idx="7679">
                  <c:v>76.8</c:v>
                </c:pt>
                <c:pt idx="7680">
                  <c:v>76.81</c:v>
                </c:pt>
                <c:pt idx="7681">
                  <c:v>76.820000000000007</c:v>
                </c:pt>
                <c:pt idx="7682">
                  <c:v>76.83</c:v>
                </c:pt>
                <c:pt idx="7683">
                  <c:v>76.84</c:v>
                </c:pt>
                <c:pt idx="7684">
                  <c:v>76.850000000000009</c:v>
                </c:pt>
                <c:pt idx="7685">
                  <c:v>76.86</c:v>
                </c:pt>
                <c:pt idx="7686">
                  <c:v>76.87</c:v>
                </c:pt>
                <c:pt idx="7687">
                  <c:v>76.88</c:v>
                </c:pt>
                <c:pt idx="7688">
                  <c:v>76.89</c:v>
                </c:pt>
                <c:pt idx="7689">
                  <c:v>76.900000000000006</c:v>
                </c:pt>
                <c:pt idx="7690">
                  <c:v>76.91</c:v>
                </c:pt>
                <c:pt idx="7691">
                  <c:v>76.92</c:v>
                </c:pt>
                <c:pt idx="7692">
                  <c:v>76.930000000000007</c:v>
                </c:pt>
                <c:pt idx="7693">
                  <c:v>76.94</c:v>
                </c:pt>
                <c:pt idx="7694">
                  <c:v>76.95</c:v>
                </c:pt>
                <c:pt idx="7695">
                  <c:v>76.960000000000008</c:v>
                </c:pt>
                <c:pt idx="7696">
                  <c:v>76.97</c:v>
                </c:pt>
                <c:pt idx="7697">
                  <c:v>76.98</c:v>
                </c:pt>
                <c:pt idx="7698">
                  <c:v>76.989999999999995</c:v>
                </c:pt>
                <c:pt idx="7699">
                  <c:v>77</c:v>
                </c:pt>
                <c:pt idx="7700">
                  <c:v>77.010000000000005</c:v>
                </c:pt>
                <c:pt idx="7701">
                  <c:v>77.02</c:v>
                </c:pt>
                <c:pt idx="7702">
                  <c:v>77.03</c:v>
                </c:pt>
                <c:pt idx="7703">
                  <c:v>77.040000000000006</c:v>
                </c:pt>
                <c:pt idx="7704">
                  <c:v>77.05</c:v>
                </c:pt>
                <c:pt idx="7705">
                  <c:v>77.06</c:v>
                </c:pt>
                <c:pt idx="7706">
                  <c:v>77.070000000000007</c:v>
                </c:pt>
                <c:pt idx="7707">
                  <c:v>77.08</c:v>
                </c:pt>
                <c:pt idx="7708">
                  <c:v>77.09</c:v>
                </c:pt>
                <c:pt idx="7709">
                  <c:v>77.100000000000009</c:v>
                </c:pt>
                <c:pt idx="7710">
                  <c:v>77.11</c:v>
                </c:pt>
                <c:pt idx="7711">
                  <c:v>77.12</c:v>
                </c:pt>
                <c:pt idx="7712">
                  <c:v>77.13</c:v>
                </c:pt>
                <c:pt idx="7713">
                  <c:v>77.14</c:v>
                </c:pt>
                <c:pt idx="7714">
                  <c:v>77.150000000000006</c:v>
                </c:pt>
                <c:pt idx="7715">
                  <c:v>77.16</c:v>
                </c:pt>
                <c:pt idx="7716">
                  <c:v>77.17</c:v>
                </c:pt>
                <c:pt idx="7717">
                  <c:v>77.180000000000007</c:v>
                </c:pt>
                <c:pt idx="7718">
                  <c:v>77.19</c:v>
                </c:pt>
                <c:pt idx="7719">
                  <c:v>77.2</c:v>
                </c:pt>
                <c:pt idx="7720">
                  <c:v>77.210000000000008</c:v>
                </c:pt>
                <c:pt idx="7721">
                  <c:v>77.22</c:v>
                </c:pt>
                <c:pt idx="7722">
                  <c:v>77.23</c:v>
                </c:pt>
                <c:pt idx="7723">
                  <c:v>77.239999999999995</c:v>
                </c:pt>
                <c:pt idx="7724">
                  <c:v>77.25</c:v>
                </c:pt>
                <c:pt idx="7725">
                  <c:v>77.260000000000005</c:v>
                </c:pt>
                <c:pt idx="7726">
                  <c:v>77.27</c:v>
                </c:pt>
                <c:pt idx="7727">
                  <c:v>77.28</c:v>
                </c:pt>
                <c:pt idx="7728">
                  <c:v>77.290000000000006</c:v>
                </c:pt>
                <c:pt idx="7729">
                  <c:v>77.3</c:v>
                </c:pt>
                <c:pt idx="7730">
                  <c:v>77.31</c:v>
                </c:pt>
                <c:pt idx="7731">
                  <c:v>77.320000000000007</c:v>
                </c:pt>
                <c:pt idx="7732">
                  <c:v>77.33</c:v>
                </c:pt>
                <c:pt idx="7733">
                  <c:v>77.34</c:v>
                </c:pt>
                <c:pt idx="7734">
                  <c:v>77.350000000000009</c:v>
                </c:pt>
                <c:pt idx="7735">
                  <c:v>77.36</c:v>
                </c:pt>
                <c:pt idx="7736">
                  <c:v>77.37</c:v>
                </c:pt>
                <c:pt idx="7737">
                  <c:v>77.38</c:v>
                </c:pt>
                <c:pt idx="7738">
                  <c:v>77.39</c:v>
                </c:pt>
                <c:pt idx="7739">
                  <c:v>77.400000000000006</c:v>
                </c:pt>
                <c:pt idx="7740">
                  <c:v>77.41</c:v>
                </c:pt>
                <c:pt idx="7741">
                  <c:v>77.42</c:v>
                </c:pt>
                <c:pt idx="7742">
                  <c:v>77.430000000000007</c:v>
                </c:pt>
                <c:pt idx="7743">
                  <c:v>77.44</c:v>
                </c:pt>
                <c:pt idx="7744">
                  <c:v>77.45</c:v>
                </c:pt>
                <c:pt idx="7745">
                  <c:v>77.460000000000008</c:v>
                </c:pt>
                <c:pt idx="7746">
                  <c:v>77.47</c:v>
                </c:pt>
                <c:pt idx="7747">
                  <c:v>77.48</c:v>
                </c:pt>
                <c:pt idx="7748">
                  <c:v>77.489999999999995</c:v>
                </c:pt>
                <c:pt idx="7749">
                  <c:v>77.5</c:v>
                </c:pt>
                <c:pt idx="7750">
                  <c:v>77.510000000000005</c:v>
                </c:pt>
                <c:pt idx="7751">
                  <c:v>77.52</c:v>
                </c:pt>
                <c:pt idx="7752">
                  <c:v>77.53</c:v>
                </c:pt>
                <c:pt idx="7753">
                  <c:v>77.540000000000006</c:v>
                </c:pt>
                <c:pt idx="7754">
                  <c:v>77.55</c:v>
                </c:pt>
                <c:pt idx="7755">
                  <c:v>77.56</c:v>
                </c:pt>
                <c:pt idx="7756">
                  <c:v>77.570000000000007</c:v>
                </c:pt>
                <c:pt idx="7757">
                  <c:v>77.58</c:v>
                </c:pt>
                <c:pt idx="7758">
                  <c:v>77.59</c:v>
                </c:pt>
                <c:pt idx="7759">
                  <c:v>77.600000000000009</c:v>
                </c:pt>
                <c:pt idx="7760">
                  <c:v>77.61</c:v>
                </c:pt>
                <c:pt idx="7761">
                  <c:v>77.62</c:v>
                </c:pt>
                <c:pt idx="7762">
                  <c:v>77.63</c:v>
                </c:pt>
                <c:pt idx="7763">
                  <c:v>77.64</c:v>
                </c:pt>
                <c:pt idx="7764">
                  <c:v>77.650000000000006</c:v>
                </c:pt>
                <c:pt idx="7765">
                  <c:v>77.66</c:v>
                </c:pt>
                <c:pt idx="7766">
                  <c:v>77.67</c:v>
                </c:pt>
                <c:pt idx="7767">
                  <c:v>77.680000000000007</c:v>
                </c:pt>
                <c:pt idx="7768">
                  <c:v>77.69</c:v>
                </c:pt>
                <c:pt idx="7769">
                  <c:v>77.7</c:v>
                </c:pt>
                <c:pt idx="7770">
                  <c:v>77.710000000000008</c:v>
                </c:pt>
                <c:pt idx="7771">
                  <c:v>77.72</c:v>
                </c:pt>
                <c:pt idx="7772">
                  <c:v>77.73</c:v>
                </c:pt>
                <c:pt idx="7773">
                  <c:v>77.739999999999995</c:v>
                </c:pt>
                <c:pt idx="7774">
                  <c:v>77.75</c:v>
                </c:pt>
                <c:pt idx="7775">
                  <c:v>77.760000000000005</c:v>
                </c:pt>
                <c:pt idx="7776">
                  <c:v>77.77</c:v>
                </c:pt>
                <c:pt idx="7777">
                  <c:v>77.78</c:v>
                </c:pt>
                <c:pt idx="7778">
                  <c:v>77.790000000000006</c:v>
                </c:pt>
                <c:pt idx="7779">
                  <c:v>77.8</c:v>
                </c:pt>
                <c:pt idx="7780">
                  <c:v>77.81</c:v>
                </c:pt>
                <c:pt idx="7781">
                  <c:v>77.820000000000007</c:v>
                </c:pt>
                <c:pt idx="7782">
                  <c:v>77.83</c:v>
                </c:pt>
                <c:pt idx="7783">
                  <c:v>77.84</c:v>
                </c:pt>
                <c:pt idx="7784">
                  <c:v>77.850000000000009</c:v>
                </c:pt>
                <c:pt idx="7785">
                  <c:v>77.86</c:v>
                </c:pt>
                <c:pt idx="7786">
                  <c:v>77.87</c:v>
                </c:pt>
                <c:pt idx="7787">
                  <c:v>77.88</c:v>
                </c:pt>
                <c:pt idx="7788">
                  <c:v>77.89</c:v>
                </c:pt>
                <c:pt idx="7789">
                  <c:v>77.900000000000006</c:v>
                </c:pt>
                <c:pt idx="7790">
                  <c:v>77.91</c:v>
                </c:pt>
                <c:pt idx="7791">
                  <c:v>77.92</c:v>
                </c:pt>
                <c:pt idx="7792">
                  <c:v>77.930000000000007</c:v>
                </c:pt>
                <c:pt idx="7793">
                  <c:v>77.94</c:v>
                </c:pt>
                <c:pt idx="7794">
                  <c:v>77.95</c:v>
                </c:pt>
                <c:pt idx="7795">
                  <c:v>77.960000000000008</c:v>
                </c:pt>
                <c:pt idx="7796">
                  <c:v>77.97</c:v>
                </c:pt>
                <c:pt idx="7797">
                  <c:v>77.98</c:v>
                </c:pt>
                <c:pt idx="7798">
                  <c:v>77.989999999999995</c:v>
                </c:pt>
                <c:pt idx="7799">
                  <c:v>78</c:v>
                </c:pt>
                <c:pt idx="7800">
                  <c:v>78.010000000000005</c:v>
                </c:pt>
                <c:pt idx="7801">
                  <c:v>78.02</c:v>
                </c:pt>
                <c:pt idx="7802">
                  <c:v>78.03</c:v>
                </c:pt>
                <c:pt idx="7803">
                  <c:v>78.040000000000006</c:v>
                </c:pt>
                <c:pt idx="7804">
                  <c:v>78.05</c:v>
                </c:pt>
                <c:pt idx="7805">
                  <c:v>78.06</c:v>
                </c:pt>
                <c:pt idx="7806">
                  <c:v>78.070000000000007</c:v>
                </c:pt>
                <c:pt idx="7807">
                  <c:v>78.08</c:v>
                </c:pt>
                <c:pt idx="7808">
                  <c:v>78.09</c:v>
                </c:pt>
                <c:pt idx="7809">
                  <c:v>78.100000000000009</c:v>
                </c:pt>
                <c:pt idx="7810">
                  <c:v>78.11</c:v>
                </c:pt>
                <c:pt idx="7811">
                  <c:v>78.12</c:v>
                </c:pt>
                <c:pt idx="7812">
                  <c:v>78.13</c:v>
                </c:pt>
                <c:pt idx="7813">
                  <c:v>78.14</c:v>
                </c:pt>
                <c:pt idx="7814">
                  <c:v>78.150000000000006</c:v>
                </c:pt>
                <c:pt idx="7815">
                  <c:v>78.16</c:v>
                </c:pt>
                <c:pt idx="7816">
                  <c:v>78.17</c:v>
                </c:pt>
                <c:pt idx="7817">
                  <c:v>78.180000000000007</c:v>
                </c:pt>
                <c:pt idx="7818">
                  <c:v>78.19</c:v>
                </c:pt>
                <c:pt idx="7819">
                  <c:v>78.2</c:v>
                </c:pt>
                <c:pt idx="7820">
                  <c:v>78.210000000000008</c:v>
                </c:pt>
                <c:pt idx="7821">
                  <c:v>78.22</c:v>
                </c:pt>
                <c:pt idx="7822">
                  <c:v>78.23</c:v>
                </c:pt>
                <c:pt idx="7823">
                  <c:v>78.239999999999995</c:v>
                </c:pt>
                <c:pt idx="7824">
                  <c:v>78.25</c:v>
                </c:pt>
                <c:pt idx="7825">
                  <c:v>78.260000000000005</c:v>
                </c:pt>
                <c:pt idx="7826">
                  <c:v>78.27</c:v>
                </c:pt>
                <c:pt idx="7827">
                  <c:v>78.28</c:v>
                </c:pt>
                <c:pt idx="7828">
                  <c:v>78.290000000000006</c:v>
                </c:pt>
                <c:pt idx="7829">
                  <c:v>78.3</c:v>
                </c:pt>
                <c:pt idx="7830">
                  <c:v>78.31</c:v>
                </c:pt>
                <c:pt idx="7831">
                  <c:v>78.320000000000007</c:v>
                </c:pt>
                <c:pt idx="7832">
                  <c:v>78.33</c:v>
                </c:pt>
                <c:pt idx="7833">
                  <c:v>78.34</c:v>
                </c:pt>
                <c:pt idx="7834">
                  <c:v>78.350000000000009</c:v>
                </c:pt>
                <c:pt idx="7835">
                  <c:v>78.36</c:v>
                </c:pt>
                <c:pt idx="7836">
                  <c:v>78.37</c:v>
                </c:pt>
                <c:pt idx="7837">
                  <c:v>78.38</c:v>
                </c:pt>
                <c:pt idx="7838">
                  <c:v>78.39</c:v>
                </c:pt>
                <c:pt idx="7839">
                  <c:v>78.400000000000006</c:v>
                </c:pt>
                <c:pt idx="7840">
                  <c:v>78.41</c:v>
                </c:pt>
                <c:pt idx="7841">
                  <c:v>78.42</c:v>
                </c:pt>
                <c:pt idx="7842">
                  <c:v>78.430000000000007</c:v>
                </c:pt>
                <c:pt idx="7843">
                  <c:v>78.44</c:v>
                </c:pt>
                <c:pt idx="7844">
                  <c:v>78.45</c:v>
                </c:pt>
                <c:pt idx="7845">
                  <c:v>78.460000000000008</c:v>
                </c:pt>
                <c:pt idx="7846">
                  <c:v>78.47</c:v>
                </c:pt>
                <c:pt idx="7847">
                  <c:v>78.48</c:v>
                </c:pt>
                <c:pt idx="7848">
                  <c:v>78.489999999999995</c:v>
                </c:pt>
                <c:pt idx="7849">
                  <c:v>78.5</c:v>
                </c:pt>
                <c:pt idx="7850">
                  <c:v>78.510000000000005</c:v>
                </c:pt>
                <c:pt idx="7851">
                  <c:v>78.52</c:v>
                </c:pt>
                <c:pt idx="7852">
                  <c:v>78.53</c:v>
                </c:pt>
                <c:pt idx="7853">
                  <c:v>78.540000000000006</c:v>
                </c:pt>
                <c:pt idx="7854">
                  <c:v>78.55</c:v>
                </c:pt>
                <c:pt idx="7855">
                  <c:v>78.56</c:v>
                </c:pt>
                <c:pt idx="7856">
                  <c:v>78.570000000000007</c:v>
                </c:pt>
                <c:pt idx="7857">
                  <c:v>78.58</c:v>
                </c:pt>
                <c:pt idx="7858">
                  <c:v>78.59</c:v>
                </c:pt>
                <c:pt idx="7859">
                  <c:v>78.600000000000009</c:v>
                </c:pt>
                <c:pt idx="7860">
                  <c:v>78.61</c:v>
                </c:pt>
                <c:pt idx="7861">
                  <c:v>78.62</c:v>
                </c:pt>
                <c:pt idx="7862">
                  <c:v>78.63</c:v>
                </c:pt>
                <c:pt idx="7863">
                  <c:v>78.64</c:v>
                </c:pt>
                <c:pt idx="7864">
                  <c:v>78.650000000000006</c:v>
                </c:pt>
                <c:pt idx="7865">
                  <c:v>78.66</c:v>
                </c:pt>
                <c:pt idx="7866">
                  <c:v>78.67</c:v>
                </c:pt>
                <c:pt idx="7867">
                  <c:v>78.680000000000007</c:v>
                </c:pt>
                <c:pt idx="7868">
                  <c:v>78.69</c:v>
                </c:pt>
                <c:pt idx="7869">
                  <c:v>78.7</c:v>
                </c:pt>
                <c:pt idx="7870">
                  <c:v>78.710000000000008</c:v>
                </c:pt>
                <c:pt idx="7871">
                  <c:v>78.72</c:v>
                </c:pt>
                <c:pt idx="7872">
                  <c:v>78.73</c:v>
                </c:pt>
                <c:pt idx="7873">
                  <c:v>78.739999999999995</c:v>
                </c:pt>
                <c:pt idx="7874">
                  <c:v>78.75</c:v>
                </c:pt>
                <c:pt idx="7875">
                  <c:v>78.760000000000005</c:v>
                </c:pt>
                <c:pt idx="7876">
                  <c:v>78.77</c:v>
                </c:pt>
                <c:pt idx="7877">
                  <c:v>78.78</c:v>
                </c:pt>
                <c:pt idx="7878">
                  <c:v>78.790000000000006</c:v>
                </c:pt>
                <c:pt idx="7879">
                  <c:v>78.8</c:v>
                </c:pt>
                <c:pt idx="7880">
                  <c:v>78.81</c:v>
                </c:pt>
                <c:pt idx="7881">
                  <c:v>78.820000000000007</c:v>
                </c:pt>
                <c:pt idx="7882">
                  <c:v>78.83</c:v>
                </c:pt>
                <c:pt idx="7883">
                  <c:v>78.84</c:v>
                </c:pt>
                <c:pt idx="7884">
                  <c:v>78.850000000000009</c:v>
                </c:pt>
                <c:pt idx="7885">
                  <c:v>78.86</c:v>
                </c:pt>
                <c:pt idx="7886">
                  <c:v>78.87</c:v>
                </c:pt>
                <c:pt idx="7887">
                  <c:v>78.88</c:v>
                </c:pt>
                <c:pt idx="7888">
                  <c:v>78.89</c:v>
                </c:pt>
                <c:pt idx="7889">
                  <c:v>78.900000000000006</c:v>
                </c:pt>
                <c:pt idx="7890">
                  <c:v>78.91</c:v>
                </c:pt>
                <c:pt idx="7891">
                  <c:v>78.92</c:v>
                </c:pt>
                <c:pt idx="7892">
                  <c:v>78.930000000000007</c:v>
                </c:pt>
                <c:pt idx="7893">
                  <c:v>78.94</c:v>
                </c:pt>
                <c:pt idx="7894">
                  <c:v>78.95</c:v>
                </c:pt>
                <c:pt idx="7895">
                  <c:v>78.960000000000008</c:v>
                </c:pt>
                <c:pt idx="7896">
                  <c:v>78.97</c:v>
                </c:pt>
                <c:pt idx="7897">
                  <c:v>78.98</c:v>
                </c:pt>
                <c:pt idx="7898">
                  <c:v>78.989999999999995</c:v>
                </c:pt>
                <c:pt idx="7899">
                  <c:v>79</c:v>
                </c:pt>
                <c:pt idx="7900">
                  <c:v>79.010000000000005</c:v>
                </c:pt>
                <c:pt idx="7901">
                  <c:v>79.02</c:v>
                </c:pt>
                <c:pt idx="7902">
                  <c:v>79.03</c:v>
                </c:pt>
                <c:pt idx="7903">
                  <c:v>79.040000000000006</c:v>
                </c:pt>
                <c:pt idx="7904">
                  <c:v>79.05</c:v>
                </c:pt>
                <c:pt idx="7905">
                  <c:v>79.06</c:v>
                </c:pt>
                <c:pt idx="7906">
                  <c:v>79.070000000000007</c:v>
                </c:pt>
                <c:pt idx="7907">
                  <c:v>79.08</c:v>
                </c:pt>
                <c:pt idx="7908">
                  <c:v>79.09</c:v>
                </c:pt>
                <c:pt idx="7909">
                  <c:v>79.100000000000009</c:v>
                </c:pt>
                <c:pt idx="7910">
                  <c:v>79.11</c:v>
                </c:pt>
                <c:pt idx="7911">
                  <c:v>79.12</c:v>
                </c:pt>
                <c:pt idx="7912">
                  <c:v>79.13</c:v>
                </c:pt>
                <c:pt idx="7913">
                  <c:v>79.14</c:v>
                </c:pt>
                <c:pt idx="7914">
                  <c:v>79.150000000000006</c:v>
                </c:pt>
                <c:pt idx="7915">
                  <c:v>79.16</c:v>
                </c:pt>
                <c:pt idx="7916">
                  <c:v>79.17</c:v>
                </c:pt>
                <c:pt idx="7917">
                  <c:v>79.180000000000007</c:v>
                </c:pt>
                <c:pt idx="7918">
                  <c:v>79.19</c:v>
                </c:pt>
                <c:pt idx="7919">
                  <c:v>79.2</c:v>
                </c:pt>
                <c:pt idx="7920">
                  <c:v>79.210000000000008</c:v>
                </c:pt>
                <c:pt idx="7921">
                  <c:v>79.22</c:v>
                </c:pt>
                <c:pt idx="7922">
                  <c:v>79.23</c:v>
                </c:pt>
                <c:pt idx="7923">
                  <c:v>79.239999999999995</c:v>
                </c:pt>
                <c:pt idx="7924">
                  <c:v>79.25</c:v>
                </c:pt>
                <c:pt idx="7925">
                  <c:v>79.260000000000005</c:v>
                </c:pt>
                <c:pt idx="7926">
                  <c:v>79.27</c:v>
                </c:pt>
                <c:pt idx="7927">
                  <c:v>79.28</c:v>
                </c:pt>
                <c:pt idx="7928">
                  <c:v>79.290000000000006</c:v>
                </c:pt>
                <c:pt idx="7929">
                  <c:v>79.3</c:v>
                </c:pt>
                <c:pt idx="7930">
                  <c:v>79.31</c:v>
                </c:pt>
                <c:pt idx="7931">
                  <c:v>79.320000000000007</c:v>
                </c:pt>
                <c:pt idx="7932">
                  <c:v>79.33</c:v>
                </c:pt>
                <c:pt idx="7933">
                  <c:v>79.34</c:v>
                </c:pt>
                <c:pt idx="7934">
                  <c:v>79.350000000000009</c:v>
                </c:pt>
                <c:pt idx="7935">
                  <c:v>79.36</c:v>
                </c:pt>
                <c:pt idx="7936">
                  <c:v>79.37</c:v>
                </c:pt>
                <c:pt idx="7937">
                  <c:v>79.38</c:v>
                </c:pt>
                <c:pt idx="7938">
                  <c:v>79.39</c:v>
                </c:pt>
                <c:pt idx="7939">
                  <c:v>79.400000000000006</c:v>
                </c:pt>
                <c:pt idx="7940">
                  <c:v>79.41</c:v>
                </c:pt>
                <c:pt idx="7941">
                  <c:v>79.42</c:v>
                </c:pt>
                <c:pt idx="7942">
                  <c:v>79.430000000000007</c:v>
                </c:pt>
                <c:pt idx="7943">
                  <c:v>79.44</c:v>
                </c:pt>
                <c:pt idx="7944">
                  <c:v>79.45</c:v>
                </c:pt>
                <c:pt idx="7945">
                  <c:v>79.460000000000008</c:v>
                </c:pt>
                <c:pt idx="7946">
                  <c:v>79.47</c:v>
                </c:pt>
                <c:pt idx="7947">
                  <c:v>79.48</c:v>
                </c:pt>
                <c:pt idx="7948">
                  <c:v>79.489999999999995</c:v>
                </c:pt>
                <c:pt idx="7949">
                  <c:v>79.5</c:v>
                </c:pt>
                <c:pt idx="7950">
                  <c:v>79.510000000000005</c:v>
                </c:pt>
                <c:pt idx="7951">
                  <c:v>79.52</c:v>
                </c:pt>
                <c:pt idx="7952">
                  <c:v>79.53</c:v>
                </c:pt>
                <c:pt idx="7953">
                  <c:v>79.540000000000006</c:v>
                </c:pt>
                <c:pt idx="7954">
                  <c:v>79.55</c:v>
                </c:pt>
                <c:pt idx="7955">
                  <c:v>79.56</c:v>
                </c:pt>
                <c:pt idx="7956">
                  <c:v>79.570000000000007</c:v>
                </c:pt>
                <c:pt idx="7957">
                  <c:v>79.58</c:v>
                </c:pt>
                <c:pt idx="7958">
                  <c:v>79.59</c:v>
                </c:pt>
                <c:pt idx="7959">
                  <c:v>79.600000000000009</c:v>
                </c:pt>
                <c:pt idx="7960">
                  <c:v>79.61</c:v>
                </c:pt>
                <c:pt idx="7961">
                  <c:v>79.62</c:v>
                </c:pt>
                <c:pt idx="7962">
                  <c:v>79.63</c:v>
                </c:pt>
                <c:pt idx="7963">
                  <c:v>79.64</c:v>
                </c:pt>
                <c:pt idx="7964">
                  <c:v>79.650000000000006</c:v>
                </c:pt>
                <c:pt idx="7965">
                  <c:v>79.66</c:v>
                </c:pt>
                <c:pt idx="7966">
                  <c:v>79.67</c:v>
                </c:pt>
                <c:pt idx="7967">
                  <c:v>79.680000000000007</c:v>
                </c:pt>
                <c:pt idx="7968">
                  <c:v>79.69</c:v>
                </c:pt>
                <c:pt idx="7969">
                  <c:v>79.7</c:v>
                </c:pt>
                <c:pt idx="7970">
                  <c:v>79.710000000000008</c:v>
                </c:pt>
                <c:pt idx="7971">
                  <c:v>79.72</c:v>
                </c:pt>
                <c:pt idx="7972">
                  <c:v>79.73</c:v>
                </c:pt>
                <c:pt idx="7973">
                  <c:v>79.739999999999995</c:v>
                </c:pt>
                <c:pt idx="7974">
                  <c:v>79.75</c:v>
                </c:pt>
                <c:pt idx="7975">
                  <c:v>79.760000000000005</c:v>
                </c:pt>
                <c:pt idx="7976">
                  <c:v>79.77</c:v>
                </c:pt>
                <c:pt idx="7977">
                  <c:v>79.78</c:v>
                </c:pt>
                <c:pt idx="7978">
                  <c:v>79.790000000000006</c:v>
                </c:pt>
                <c:pt idx="7979">
                  <c:v>79.8</c:v>
                </c:pt>
                <c:pt idx="7980">
                  <c:v>79.81</c:v>
                </c:pt>
                <c:pt idx="7981">
                  <c:v>79.820000000000007</c:v>
                </c:pt>
                <c:pt idx="7982">
                  <c:v>79.83</c:v>
                </c:pt>
                <c:pt idx="7983">
                  <c:v>79.84</c:v>
                </c:pt>
                <c:pt idx="7984">
                  <c:v>79.850000000000009</c:v>
                </c:pt>
                <c:pt idx="7985">
                  <c:v>79.86</c:v>
                </c:pt>
                <c:pt idx="7986">
                  <c:v>79.87</c:v>
                </c:pt>
                <c:pt idx="7987">
                  <c:v>79.88</c:v>
                </c:pt>
                <c:pt idx="7988">
                  <c:v>79.89</c:v>
                </c:pt>
                <c:pt idx="7989">
                  <c:v>79.900000000000006</c:v>
                </c:pt>
                <c:pt idx="7990">
                  <c:v>79.91</c:v>
                </c:pt>
                <c:pt idx="7991">
                  <c:v>79.92</c:v>
                </c:pt>
                <c:pt idx="7992">
                  <c:v>79.930000000000007</c:v>
                </c:pt>
                <c:pt idx="7993">
                  <c:v>79.94</c:v>
                </c:pt>
                <c:pt idx="7994">
                  <c:v>79.95</c:v>
                </c:pt>
                <c:pt idx="7995">
                  <c:v>79.960000000000008</c:v>
                </c:pt>
                <c:pt idx="7996">
                  <c:v>79.97</c:v>
                </c:pt>
                <c:pt idx="7997">
                  <c:v>79.98</c:v>
                </c:pt>
                <c:pt idx="7998">
                  <c:v>79.989999999999995</c:v>
                </c:pt>
                <c:pt idx="7999">
                  <c:v>80</c:v>
                </c:pt>
                <c:pt idx="8000">
                  <c:v>80.010000000000005</c:v>
                </c:pt>
                <c:pt idx="8001">
                  <c:v>80.02</c:v>
                </c:pt>
                <c:pt idx="8002">
                  <c:v>80.03</c:v>
                </c:pt>
                <c:pt idx="8003">
                  <c:v>80.040000000000006</c:v>
                </c:pt>
                <c:pt idx="8004">
                  <c:v>80.05</c:v>
                </c:pt>
                <c:pt idx="8005">
                  <c:v>80.06</c:v>
                </c:pt>
                <c:pt idx="8006">
                  <c:v>80.070000000000007</c:v>
                </c:pt>
                <c:pt idx="8007">
                  <c:v>80.08</c:v>
                </c:pt>
                <c:pt idx="8008">
                  <c:v>80.09</c:v>
                </c:pt>
                <c:pt idx="8009">
                  <c:v>80.100000000000009</c:v>
                </c:pt>
                <c:pt idx="8010">
                  <c:v>80.11</c:v>
                </c:pt>
                <c:pt idx="8011">
                  <c:v>80.12</c:v>
                </c:pt>
                <c:pt idx="8012">
                  <c:v>80.13</c:v>
                </c:pt>
                <c:pt idx="8013">
                  <c:v>80.14</c:v>
                </c:pt>
                <c:pt idx="8014">
                  <c:v>80.150000000000006</c:v>
                </c:pt>
                <c:pt idx="8015">
                  <c:v>80.16</c:v>
                </c:pt>
                <c:pt idx="8016">
                  <c:v>80.17</c:v>
                </c:pt>
                <c:pt idx="8017">
                  <c:v>80.180000000000007</c:v>
                </c:pt>
                <c:pt idx="8018">
                  <c:v>80.19</c:v>
                </c:pt>
                <c:pt idx="8019">
                  <c:v>80.2</c:v>
                </c:pt>
                <c:pt idx="8020">
                  <c:v>80.210000000000008</c:v>
                </c:pt>
                <c:pt idx="8021">
                  <c:v>80.22</c:v>
                </c:pt>
                <c:pt idx="8022">
                  <c:v>80.23</c:v>
                </c:pt>
                <c:pt idx="8023">
                  <c:v>80.239999999999995</c:v>
                </c:pt>
                <c:pt idx="8024">
                  <c:v>80.25</c:v>
                </c:pt>
                <c:pt idx="8025">
                  <c:v>80.260000000000005</c:v>
                </c:pt>
                <c:pt idx="8026">
                  <c:v>80.27</c:v>
                </c:pt>
                <c:pt idx="8027">
                  <c:v>80.28</c:v>
                </c:pt>
                <c:pt idx="8028">
                  <c:v>80.290000000000006</c:v>
                </c:pt>
                <c:pt idx="8029">
                  <c:v>80.3</c:v>
                </c:pt>
                <c:pt idx="8030">
                  <c:v>80.31</c:v>
                </c:pt>
                <c:pt idx="8031">
                  <c:v>80.320000000000007</c:v>
                </c:pt>
                <c:pt idx="8032">
                  <c:v>80.33</c:v>
                </c:pt>
                <c:pt idx="8033">
                  <c:v>80.34</c:v>
                </c:pt>
                <c:pt idx="8034">
                  <c:v>80.350000000000009</c:v>
                </c:pt>
                <c:pt idx="8035">
                  <c:v>80.36</c:v>
                </c:pt>
                <c:pt idx="8036">
                  <c:v>80.37</c:v>
                </c:pt>
                <c:pt idx="8037">
                  <c:v>80.38</c:v>
                </c:pt>
                <c:pt idx="8038">
                  <c:v>80.39</c:v>
                </c:pt>
                <c:pt idx="8039">
                  <c:v>80.400000000000006</c:v>
                </c:pt>
                <c:pt idx="8040">
                  <c:v>80.41</c:v>
                </c:pt>
                <c:pt idx="8041">
                  <c:v>80.42</c:v>
                </c:pt>
                <c:pt idx="8042">
                  <c:v>80.430000000000007</c:v>
                </c:pt>
                <c:pt idx="8043">
                  <c:v>80.44</c:v>
                </c:pt>
                <c:pt idx="8044">
                  <c:v>80.45</c:v>
                </c:pt>
                <c:pt idx="8045">
                  <c:v>80.460000000000008</c:v>
                </c:pt>
                <c:pt idx="8046">
                  <c:v>80.47</c:v>
                </c:pt>
                <c:pt idx="8047">
                  <c:v>80.48</c:v>
                </c:pt>
                <c:pt idx="8048">
                  <c:v>80.489999999999995</c:v>
                </c:pt>
                <c:pt idx="8049">
                  <c:v>80.5</c:v>
                </c:pt>
                <c:pt idx="8050">
                  <c:v>80.510000000000005</c:v>
                </c:pt>
                <c:pt idx="8051">
                  <c:v>80.52</c:v>
                </c:pt>
                <c:pt idx="8052">
                  <c:v>80.53</c:v>
                </c:pt>
                <c:pt idx="8053">
                  <c:v>80.540000000000006</c:v>
                </c:pt>
                <c:pt idx="8054">
                  <c:v>80.55</c:v>
                </c:pt>
                <c:pt idx="8055">
                  <c:v>80.56</c:v>
                </c:pt>
                <c:pt idx="8056">
                  <c:v>80.570000000000007</c:v>
                </c:pt>
                <c:pt idx="8057">
                  <c:v>80.58</c:v>
                </c:pt>
                <c:pt idx="8058">
                  <c:v>80.59</c:v>
                </c:pt>
                <c:pt idx="8059">
                  <c:v>80.600000000000009</c:v>
                </c:pt>
                <c:pt idx="8060">
                  <c:v>80.61</c:v>
                </c:pt>
                <c:pt idx="8061">
                  <c:v>80.62</c:v>
                </c:pt>
                <c:pt idx="8062">
                  <c:v>80.63</c:v>
                </c:pt>
                <c:pt idx="8063">
                  <c:v>80.64</c:v>
                </c:pt>
                <c:pt idx="8064">
                  <c:v>80.650000000000006</c:v>
                </c:pt>
                <c:pt idx="8065">
                  <c:v>80.66</c:v>
                </c:pt>
                <c:pt idx="8066">
                  <c:v>80.67</c:v>
                </c:pt>
                <c:pt idx="8067">
                  <c:v>80.680000000000007</c:v>
                </c:pt>
                <c:pt idx="8068">
                  <c:v>80.69</c:v>
                </c:pt>
                <c:pt idx="8069">
                  <c:v>80.7</c:v>
                </c:pt>
                <c:pt idx="8070">
                  <c:v>80.710000000000008</c:v>
                </c:pt>
                <c:pt idx="8071">
                  <c:v>80.72</c:v>
                </c:pt>
                <c:pt idx="8072">
                  <c:v>80.73</c:v>
                </c:pt>
                <c:pt idx="8073">
                  <c:v>80.739999999999995</c:v>
                </c:pt>
                <c:pt idx="8074">
                  <c:v>80.75</c:v>
                </c:pt>
                <c:pt idx="8075">
                  <c:v>80.760000000000005</c:v>
                </c:pt>
                <c:pt idx="8076">
                  <c:v>80.77</c:v>
                </c:pt>
                <c:pt idx="8077">
                  <c:v>80.78</c:v>
                </c:pt>
                <c:pt idx="8078">
                  <c:v>80.790000000000006</c:v>
                </c:pt>
                <c:pt idx="8079">
                  <c:v>80.8</c:v>
                </c:pt>
                <c:pt idx="8080">
                  <c:v>80.81</c:v>
                </c:pt>
                <c:pt idx="8081">
                  <c:v>80.820000000000007</c:v>
                </c:pt>
                <c:pt idx="8082">
                  <c:v>80.83</c:v>
                </c:pt>
                <c:pt idx="8083">
                  <c:v>80.84</c:v>
                </c:pt>
                <c:pt idx="8084">
                  <c:v>80.850000000000009</c:v>
                </c:pt>
                <c:pt idx="8085">
                  <c:v>80.86</c:v>
                </c:pt>
                <c:pt idx="8086">
                  <c:v>80.87</c:v>
                </c:pt>
                <c:pt idx="8087">
                  <c:v>80.88</c:v>
                </c:pt>
                <c:pt idx="8088">
                  <c:v>80.89</c:v>
                </c:pt>
                <c:pt idx="8089">
                  <c:v>80.900000000000006</c:v>
                </c:pt>
                <c:pt idx="8090">
                  <c:v>80.91</c:v>
                </c:pt>
                <c:pt idx="8091">
                  <c:v>80.92</c:v>
                </c:pt>
                <c:pt idx="8092">
                  <c:v>80.930000000000007</c:v>
                </c:pt>
                <c:pt idx="8093">
                  <c:v>80.94</c:v>
                </c:pt>
                <c:pt idx="8094">
                  <c:v>80.95</c:v>
                </c:pt>
                <c:pt idx="8095">
                  <c:v>80.960000000000008</c:v>
                </c:pt>
                <c:pt idx="8096">
                  <c:v>80.97</c:v>
                </c:pt>
                <c:pt idx="8097">
                  <c:v>80.98</c:v>
                </c:pt>
                <c:pt idx="8098">
                  <c:v>80.989999999999995</c:v>
                </c:pt>
                <c:pt idx="8099">
                  <c:v>81</c:v>
                </c:pt>
                <c:pt idx="8100">
                  <c:v>81.010000000000005</c:v>
                </c:pt>
                <c:pt idx="8101">
                  <c:v>81.02</c:v>
                </c:pt>
                <c:pt idx="8102">
                  <c:v>81.03</c:v>
                </c:pt>
                <c:pt idx="8103">
                  <c:v>81.040000000000006</c:v>
                </c:pt>
                <c:pt idx="8104">
                  <c:v>81.05</c:v>
                </c:pt>
                <c:pt idx="8105">
                  <c:v>81.06</c:v>
                </c:pt>
                <c:pt idx="8106">
                  <c:v>81.070000000000007</c:v>
                </c:pt>
                <c:pt idx="8107">
                  <c:v>81.08</c:v>
                </c:pt>
                <c:pt idx="8108">
                  <c:v>81.09</c:v>
                </c:pt>
                <c:pt idx="8109">
                  <c:v>81.100000000000009</c:v>
                </c:pt>
                <c:pt idx="8110">
                  <c:v>81.11</c:v>
                </c:pt>
                <c:pt idx="8111">
                  <c:v>81.12</c:v>
                </c:pt>
                <c:pt idx="8112">
                  <c:v>81.13</c:v>
                </c:pt>
                <c:pt idx="8113">
                  <c:v>81.14</c:v>
                </c:pt>
                <c:pt idx="8114">
                  <c:v>81.150000000000006</c:v>
                </c:pt>
                <c:pt idx="8115">
                  <c:v>81.16</c:v>
                </c:pt>
                <c:pt idx="8116">
                  <c:v>81.17</c:v>
                </c:pt>
                <c:pt idx="8117">
                  <c:v>81.180000000000007</c:v>
                </c:pt>
                <c:pt idx="8118">
                  <c:v>81.19</c:v>
                </c:pt>
                <c:pt idx="8119">
                  <c:v>81.2</c:v>
                </c:pt>
                <c:pt idx="8120">
                  <c:v>81.210000000000008</c:v>
                </c:pt>
                <c:pt idx="8121">
                  <c:v>81.22</c:v>
                </c:pt>
                <c:pt idx="8122">
                  <c:v>81.23</c:v>
                </c:pt>
                <c:pt idx="8123">
                  <c:v>81.239999999999995</c:v>
                </c:pt>
                <c:pt idx="8124">
                  <c:v>81.25</c:v>
                </c:pt>
                <c:pt idx="8125">
                  <c:v>81.260000000000005</c:v>
                </c:pt>
                <c:pt idx="8126">
                  <c:v>81.27</c:v>
                </c:pt>
                <c:pt idx="8127">
                  <c:v>81.28</c:v>
                </c:pt>
                <c:pt idx="8128">
                  <c:v>81.290000000000006</c:v>
                </c:pt>
                <c:pt idx="8129">
                  <c:v>81.3</c:v>
                </c:pt>
                <c:pt idx="8130">
                  <c:v>81.31</c:v>
                </c:pt>
                <c:pt idx="8131">
                  <c:v>81.320000000000007</c:v>
                </c:pt>
                <c:pt idx="8132">
                  <c:v>81.33</c:v>
                </c:pt>
                <c:pt idx="8133">
                  <c:v>81.34</c:v>
                </c:pt>
                <c:pt idx="8134">
                  <c:v>81.350000000000009</c:v>
                </c:pt>
                <c:pt idx="8135">
                  <c:v>81.36</c:v>
                </c:pt>
                <c:pt idx="8136">
                  <c:v>81.37</c:v>
                </c:pt>
                <c:pt idx="8137">
                  <c:v>81.38</c:v>
                </c:pt>
                <c:pt idx="8138">
                  <c:v>81.39</c:v>
                </c:pt>
                <c:pt idx="8139">
                  <c:v>81.400000000000006</c:v>
                </c:pt>
                <c:pt idx="8140">
                  <c:v>81.41</c:v>
                </c:pt>
                <c:pt idx="8141">
                  <c:v>81.42</c:v>
                </c:pt>
                <c:pt idx="8142">
                  <c:v>81.430000000000007</c:v>
                </c:pt>
                <c:pt idx="8143">
                  <c:v>81.44</c:v>
                </c:pt>
                <c:pt idx="8144">
                  <c:v>81.45</c:v>
                </c:pt>
                <c:pt idx="8145">
                  <c:v>81.460000000000008</c:v>
                </c:pt>
                <c:pt idx="8146">
                  <c:v>81.47</c:v>
                </c:pt>
                <c:pt idx="8147">
                  <c:v>81.48</c:v>
                </c:pt>
                <c:pt idx="8148">
                  <c:v>81.489999999999995</c:v>
                </c:pt>
                <c:pt idx="8149">
                  <c:v>81.5</c:v>
                </c:pt>
                <c:pt idx="8150">
                  <c:v>81.510000000000005</c:v>
                </c:pt>
                <c:pt idx="8151">
                  <c:v>81.52</c:v>
                </c:pt>
                <c:pt idx="8152">
                  <c:v>81.53</c:v>
                </c:pt>
                <c:pt idx="8153">
                  <c:v>81.540000000000006</c:v>
                </c:pt>
                <c:pt idx="8154">
                  <c:v>81.55</c:v>
                </c:pt>
                <c:pt idx="8155">
                  <c:v>81.56</c:v>
                </c:pt>
                <c:pt idx="8156">
                  <c:v>81.570000000000007</c:v>
                </c:pt>
                <c:pt idx="8157">
                  <c:v>81.58</c:v>
                </c:pt>
                <c:pt idx="8158">
                  <c:v>81.59</c:v>
                </c:pt>
                <c:pt idx="8159">
                  <c:v>81.600000000000009</c:v>
                </c:pt>
                <c:pt idx="8160">
                  <c:v>81.61</c:v>
                </c:pt>
                <c:pt idx="8161">
                  <c:v>81.62</c:v>
                </c:pt>
                <c:pt idx="8162">
                  <c:v>81.63</c:v>
                </c:pt>
                <c:pt idx="8163">
                  <c:v>81.64</c:v>
                </c:pt>
                <c:pt idx="8164">
                  <c:v>81.650000000000006</c:v>
                </c:pt>
                <c:pt idx="8165">
                  <c:v>81.66</c:v>
                </c:pt>
                <c:pt idx="8166">
                  <c:v>81.67</c:v>
                </c:pt>
                <c:pt idx="8167">
                  <c:v>81.680000000000007</c:v>
                </c:pt>
                <c:pt idx="8168">
                  <c:v>81.69</c:v>
                </c:pt>
                <c:pt idx="8169">
                  <c:v>81.7</c:v>
                </c:pt>
                <c:pt idx="8170">
                  <c:v>81.710000000000008</c:v>
                </c:pt>
                <c:pt idx="8171">
                  <c:v>81.72</c:v>
                </c:pt>
                <c:pt idx="8172">
                  <c:v>81.73</c:v>
                </c:pt>
                <c:pt idx="8173">
                  <c:v>81.739999999999995</c:v>
                </c:pt>
                <c:pt idx="8174">
                  <c:v>81.75</c:v>
                </c:pt>
                <c:pt idx="8175">
                  <c:v>81.760000000000005</c:v>
                </c:pt>
                <c:pt idx="8176">
                  <c:v>81.77</c:v>
                </c:pt>
                <c:pt idx="8177">
                  <c:v>81.78</c:v>
                </c:pt>
                <c:pt idx="8178">
                  <c:v>81.790000000000006</c:v>
                </c:pt>
                <c:pt idx="8179">
                  <c:v>81.8</c:v>
                </c:pt>
                <c:pt idx="8180">
                  <c:v>81.81</c:v>
                </c:pt>
                <c:pt idx="8181">
                  <c:v>81.820000000000007</c:v>
                </c:pt>
                <c:pt idx="8182">
                  <c:v>81.83</c:v>
                </c:pt>
                <c:pt idx="8183">
                  <c:v>81.84</c:v>
                </c:pt>
                <c:pt idx="8184">
                  <c:v>81.850000000000009</c:v>
                </c:pt>
                <c:pt idx="8185">
                  <c:v>81.86</c:v>
                </c:pt>
                <c:pt idx="8186">
                  <c:v>81.87</c:v>
                </c:pt>
                <c:pt idx="8187">
                  <c:v>81.88</c:v>
                </c:pt>
                <c:pt idx="8188">
                  <c:v>81.89</c:v>
                </c:pt>
                <c:pt idx="8189">
                  <c:v>81.900000000000006</c:v>
                </c:pt>
                <c:pt idx="8190">
                  <c:v>81.91</c:v>
                </c:pt>
                <c:pt idx="8191">
                  <c:v>81.92</c:v>
                </c:pt>
                <c:pt idx="8192">
                  <c:v>81.93</c:v>
                </c:pt>
                <c:pt idx="8193">
                  <c:v>81.94</c:v>
                </c:pt>
                <c:pt idx="8194">
                  <c:v>81.95</c:v>
                </c:pt>
                <c:pt idx="8195">
                  <c:v>81.960000000000008</c:v>
                </c:pt>
                <c:pt idx="8196">
                  <c:v>81.97</c:v>
                </c:pt>
                <c:pt idx="8197">
                  <c:v>81.98</c:v>
                </c:pt>
                <c:pt idx="8198">
                  <c:v>81.99</c:v>
                </c:pt>
                <c:pt idx="8199">
                  <c:v>82</c:v>
                </c:pt>
                <c:pt idx="8200">
                  <c:v>82.01</c:v>
                </c:pt>
                <c:pt idx="8201">
                  <c:v>82.02</c:v>
                </c:pt>
                <c:pt idx="8202">
                  <c:v>82.03</c:v>
                </c:pt>
                <c:pt idx="8203">
                  <c:v>82.04</c:v>
                </c:pt>
                <c:pt idx="8204">
                  <c:v>82.05</c:v>
                </c:pt>
                <c:pt idx="8205">
                  <c:v>82.06</c:v>
                </c:pt>
                <c:pt idx="8206">
                  <c:v>82.070000000000007</c:v>
                </c:pt>
                <c:pt idx="8207">
                  <c:v>82.08</c:v>
                </c:pt>
                <c:pt idx="8208">
                  <c:v>82.09</c:v>
                </c:pt>
                <c:pt idx="8209">
                  <c:v>82.100000000000009</c:v>
                </c:pt>
                <c:pt idx="8210">
                  <c:v>82.11</c:v>
                </c:pt>
                <c:pt idx="8211">
                  <c:v>82.12</c:v>
                </c:pt>
                <c:pt idx="8212">
                  <c:v>82.13</c:v>
                </c:pt>
                <c:pt idx="8213">
                  <c:v>82.14</c:v>
                </c:pt>
                <c:pt idx="8214">
                  <c:v>82.15</c:v>
                </c:pt>
                <c:pt idx="8215">
                  <c:v>82.16</c:v>
                </c:pt>
                <c:pt idx="8216">
                  <c:v>82.17</c:v>
                </c:pt>
                <c:pt idx="8217">
                  <c:v>82.18</c:v>
                </c:pt>
                <c:pt idx="8218">
                  <c:v>82.19</c:v>
                </c:pt>
                <c:pt idx="8219">
                  <c:v>82.2</c:v>
                </c:pt>
                <c:pt idx="8220">
                  <c:v>82.210000000000008</c:v>
                </c:pt>
                <c:pt idx="8221">
                  <c:v>82.22</c:v>
                </c:pt>
                <c:pt idx="8222">
                  <c:v>82.23</c:v>
                </c:pt>
                <c:pt idx="8223">
                  <c:v>82.24</c:v>
                </c:pt>
                <c:pt idx="8224">
                  <c:v>82.25</c:v>
                </c:pt>
                <c:pt idx="8225">
                  <c:v>82.26</c:v>
                </c:pt>
                <c:pt idx="8226">
                  <c:v>82.27</c:v>
                </c:pt>
                <c:pt idx="8227">
                  <c:v>82.28</c:v>
                </c:pt>
                <c:pt idx="8228">
                  <c:v>82.29</c:v>
                </c:pt>
                <c:pt idx="8229">
                  <c:v>82.3</c:v>
                </c:pt>
                <c:pt idx="8230">
                  <c:v>82.31</c:v>
                </c:pt>
                <c:pt idx="8231">
                  <c:v>82.320000000000007</c:v>
                </c:pt>
                <c:pt idx="8232">
                  <c:v>82.33</c:v>
                </c:pt>
                <c:pt idx="8233">
                  <c:v>82.34</c:v>
                </c:pt>
                <c:pt idx="8234">
                  <c:v>82.350000000000009</c:v>
                </c:pt>
                <c:pt idx="8235">
                  <c:v>82.36</c:v>
                </c:pt>
                <c:pt idx="8236">
                  <c:v>82.37</c:v>
                </c:pt>
                <c:pt idx="8237">
                  <c:v>82.38</c:v>
                </c:pt>
                <c:pt idx="8238">
                  <c:v>82.39</c:v>
                </c:pt>
                <c:pt idx="8239">
                  <c:v>82.4</c:v>
                </c:pt>
                <c:pt idx="8240">
                  <c:v>82.41</c:v>
                </c:pt>
                <c:pt idx="8241">
                  <c:v>82.42</c:v>
                </c:pt>
                <c:pt idx="8242">
                  <c:v>82.43</c:v>
                </c:pt>
                <c:pt idx="8243">
                  <c:v>82.44</c:v>
                </c:pt>
                <c:pt idx="8244">
                  <c:v>82.45</c:v>
                </c:pt>
                <c:pt idx="8245">
                  <c:v>82.460000000000008</c:v>
                </c:pt>
                <c:pt idx="8246">
                  <c:v>82.47</c:v>
                </c:pt>
                <c:pt idx="8247">
                  <c:v>82.48</c:v>
                </c:pt>
                <c:pt idx="8248">
                  <c:v>82.49</c:v>
                </c:pt>
                <c:pt idx="8249">
                  <c:v>82.5</c:v>
                </c:pt>
                <c:pt idx="8250">
                  <c:v>82.51</c:v>
                </c:pt>
                <c:pt idx="8251">
                  <c:v>82.52</c:v>
                </c:pt>
                <c:pt idx="8252">
                  <c:v>82.53</c:v>
                </c:pt>
                <c:pt idx="8253">
                  <c:v>82.54</c:v>
                </c:pt>
                <c:pt idx="8254">
                  <c:v>82.55</c:v>
                </c:pt>
                <c:pt idx="8255">
                  <c:v>82.56</c:v>
                </c:pt>
                <c:pt idx="8256">
                  <c:v>82.570000000000007</c:v>
                </c:pt>
                <c:pt idx="8257">
                  <c:v>82.58</c:v>
                </c:pt>
                <c:pt idx="8258">
                  <c:v>82.59</c:v>
                </c:pt>
                <c:pt idx="8259">
                  <c:v>82.600000000000009</c:v>
                </c:pt>
                <c:pt idx="8260">
                  <c:v>82.61</c:v>
                </c:pt>
                <c:pt idx="8261">
                  <c:v>82.62</c:v>
                </c:pt>
                <c:pt idx="8262">
                  <c:v>82.63</c:v>
                </c:pt>
                <c:pt idx="8263">
                  <c:v>82.64</c:v>
                </c:pt>
                <c:pt idx="8264">
                  <c:v>82.65</c:v>
                </c:pt>
                <c:pt idx="8265">
                  <c:v>82.66</c:v>
                </c:pt>
                <c:pt idx="8266">
                  <c:v>82.67</c:v>
                </c:pt>
                <c:pt idx="8267">
                  <c:v>82.68</c:v>
                </c:pt>
                <c:pt idx="8268">
                  <c:v>82.69</c:v>
                </c:pt>
                <c:pt idx="8269">
                  <c:v>82.7</c:v>
                </c:pt>
                <c:pt idx="8270">
                  <c:v>82.710000000000008</c:v>
                </c:pt>
                <c:pt idx="8271">
                  <c:v>82.72</c:v>
                </c:pt>
                <c:pt idx="8272">
                  <c:v>82.73</c:v>
                </c:pt>
                <c:pt idx="8273">
                  <c:v>82.74</c:v>
                </c:pt>
                <c:pt idx="8274">
                  <c:v>82.75</c:v>
                </c:pt>
                <c:pt idx="8275">
                  <c:v>82.76</c:v>
                </c:pt>
                <c:pt idx="8276">
                  <c:v>82.77</c:v>
                </c:pt>
                <c:pt idx="8277">
                  <c:v>82.78</c:v>
                </c:pt>
                <c:pt idx="8278">
                  <c:v>82.79</c:v>
                </c:pt>
                <c:pt idx="8279">
                  <c:v>82.8</c:v>
                </c:pt>
                <c:pt idx="8280">
                  <c:v>82.81</c:v>
                </c:pt>
                <c:pt idx="8281">
                  <c:v>82.820000000000007</c:v>
                </c:pt>
                <c:pt idx="8282">
                  <c:v>82.83</c:v>
                </c:pt>
                <c:pt idx="8283">
                  <c:v>82.84</c:v>
                </c:pt>
                <c:pt idx="8284">
                  <c:v>82.850000000000009</c:v>
                </c:pt>
                <c:pt idx="8285">
                  <c:v>82.86</c:v>
                </c:pt>
                <c:pt idx="8286">
                  <c:v>82.87</c:v>
                </c:pt>
                <c:pt idx="8287">
                  <c:v>82.88</c:v>
                </c:pt>
                <c:pt idx="8288">
                  <c:v>82.89</c:v>
                </c:pt>
                <c:pt idx="8289">
                  <c:v>82.9</c:v>
                </c:pt>
                <c:pt idx="8290">
                  <c:v>82.91</c:v>
                </c:pt>
                <c:pt idx="8291">
                  <c:v>82.92</c:v>
                </c:pt>
                <c:pt idx="8292">
                  <c:v>82.93</c:v>
                </c:pt>
                <c:pt idx="8293">
                  <c:v>82.94</c:v>
                </c:pt>
                <c:pt idx="8294">
                  <c:v>82.95</c:v>
                </c:pt>
                <c:pt idx="8295">
                  <c:v>82.960000000000008</c:v>
                </c:pt>
                <c:pt idx="8296">
                  <c:v>82.97</c:v>
                </c:pt>
                <c:pt idx="8297">
                  <c:v>82.98</c:v>
                </c:pt>
                <c:pt idx="8298">
                  <c:v>82.99</c:v>
                </c:pt>
                <c:pt idx="8299">
                  <c:v>83</c:v>
                </c:pt>
                <c:pt idx="8300">
                  <c:v>83.01</c:v>
                </c:pt>
                <c:pt idx="8301">
                  <c:v>83.02</c:v>
                </c:pt>
                <c:pt idx="8302">
                  <c:v>83.03</c:v>
                </c:pt>
                <c:pt idx="8303">
                  <c:v>83.04</c:v>
                </c:pt>
                <c:pt idx="8304">
                  <c:v>83.05</c:v>
                </c:pt>
                <c:pt idx="8305">
                  <c:v>83.06</c:v>
                </c:pt>
                <c:pt idx="8306">
                  <c:v>83.070000000000007</c:v>
                </c:pt>
                <c:pt idx="8307">
                  <c:v>83.08</c:v>
                </c:pt>
                <c:pt idx="8308">
                  <c:v>83.09</c:v>
                </c:pt>
                <c:pt idx="8309">
                  <c:v>83.100000000000009</c:v>
                </c:pt>
                <c:pt idx="8310">
                  <c:v>83.11</c:v>
                </c:pt>
                <c:pt idx="8311">
                  <c:v>83.12</c:v>
                </c:pt>
                <c:pt idx="8312">
                  <c:v>83.13</c:v>
                </c:pt>
                <c:pt idx="8313">
                  <c:v>83.14</c:v>
                </c:pt>
                <c:pt idx="8314">
                  <c:v>83.15</c:v>
                </c:pt>
                <c:pt idx="8315">
                  <c:v>83.16</c:v>
                </c:pt>
                <c:pt idx="8316">
                  <c:v>83.17</c:v>
                </c:pt>
                <c:pt idx="8317">
                  <c:v>83.18</c:v>
                </c:pt>
                <c:pt idx="8318">
                  <c:v>83.19</c:v>
                </c:pt>
                <c:pt idx="8319">
                  <c:v>83.2</c:v>
                </c:pt>
                <c:pt idx="8320">
                  <c:v>83.210000000000008</c:v>
                </c:pt>
                <c:pt idx="8321">
                  <c:v>83.22</c:v>
                </c:pt>
                <c:pt idx="8322">
                  <c:v>83.23</c:v>
                </c:pt>
                <c:pt idx="8323">
                  <c:v>83.24</c:v>
                </c:pt>
                <c:pt idx="8324">
                  <c:v>83.25</c:v>
                </c:pt>
                <c:pt idx="8325">
                  <c:v>83.26</c:v>
                </c:pt>
                <c:pt idx="8326">
                  <c:v>83.27</c:v>
                </c:pt>
                <c:pt idx="8327">
                  <c:v>83.28</c:v>
                </c:pt>
                <c:pt idx="8328">
                  <c:v>83.29</c:v>
                </c:pt>
                <c:pt idx="8329">
                  <c:v>83.3</c:v>
                </c:pt>
                <c:pt idx="8330">
                  <c:v>83.31</c:v>
                </c:pt>
                <c:pt idx="8331">
                  <c:v>83.320000000000007</c:v>
                </c:pt>
                <c:pt idx="8332">
                  <c:v>83.33</c:v>
                </c:pt>
                <c:pt idx="8333">
                  <c:v>83.34</c:v>
                </c:pt>
                <c:pt idx="8334">
                  <c:v>83.350000000000009</c:v>
                </c:pt>
                <c:pt idx="8335">
                  <c:v>83.36</c:v>
                </c:pt>
                <c:pt idx="8336">
                  <c:v>83.37</c:v>
                </c:pt>
                <c:pt idx="8337">
                  <c:v>83.38</c:v>
                </c:pt>
                <c:pt idx="8338">
                  <c:v>83.39</c:v>
                </c:pt>
                <c:pt idx="8339">
                  <c:v>83.4</c:v>
                </c:pt>
                <c:pt idx="8340">
                  <c:v>83.41</c:v>
                </c:pt>
                <c:pt idx="8341">
                  <c:v>83.42</c:v>
                </c:pt>
                <c:pt idx="8342">
                  <c:v>83.43</c:v>
                </c:pt>
                <c:pt idx="8343">
                  <c:v>83.44</c:v>
                </c:pt>
                <c:pt idx="8344">
                  <c:v>83.45</c:v>
                </c:pt>
                <c:pt idx="8345">
                  <c:v>83.460000000000008</c:v>
                </c:pt>
                <c:pt idx="8346">
                  <c:v>83.47</c:v>
                </c:pt>
                <c:pt idx="8347">
                  <c:v>83.48</c:v>
                </c:pt>
                <c:pt idx="8348">
                  <c:v>83.49</c:v>
                </c:pt>
                <c:pt idx="8349">
                  <c:v>83.5</c:v>
                </c:pt>
                <c:pt idx="8350">
                  <c:v>83.51</c:v>
                </c:pt>
                <c:pt idx="8351">
                  <c:v>83.52</c:v>
                </c:pt>
                <c:pt idx="8352">
                  <c:v>83.53</c:v>
                </c:pt>
                <c:pt idx="8353">
                  <c:v>83.54</c:v>
                </c:pt>
                <c:pt idx="8354">
                  <c:v>83.55</c:v>
                </c:pt>
                <c:pt idx="8355">
                  <c:v>83.56</c:v>
                </c:pt>
                <c:pt idx="8356">
                  <c:v>83.570000000000007</c:v>
                </c:pt>
                <c:pt idx="8357">
                  <c:v>83.58</c:v>
                </c:pt>
                <c:pt idx="8358">
                  <c:v>83.59</c:v>
                </c:pt>
                <c:pt idx="8359">
                  <c:v>83.600000000000009</c:v>
                </c:pt>
                <c:pt idx="8360">
                  <c:v>83.61</c:v>
                </c:pt>
                <c:pt idx="8361">
                  <c:v>83.62</c:v>
                </c:pt>
                <c:pt idx="8362">
                  <c:v>83.63</c:v>
                </c:pt>
                <c:pt idx="8363">
                  <c:v>83.64</c:v>
                </c:pt>
                <c:pt idx="8364">
                  <c:v>83.65</c:v>
                </c:pt>
                <c:pt idx="8365">
                  <c:v>83.66</c:v>
                </c:pt>
                <c:pt idx="8366">
                  <c:v>83.67</c:v>
                </c:pt>
                <c:pt idx="8367">
                  <c:v>83.68</c:v>
                </c:pt>
                <c:pt idx="8368">
                  <c:v>83.69</c:v>
                </c:pt>
                <c:pt idx="8369">
                  <c:v>83.7</c:v>
                </c:pt>
                <c:pt idx="8370">
                  <c:v>83.710000000000008</c:v>
                </c:pt>
                <c:pt idx="8371">
                  <c:v>83.72</c:v>
                </c:pt>
                <c:pt idx="8372">
                  <c:v>83.73</c:v>
                </c:pt>
                <c:pt idx="8373">
                  <c:v>83.74</c:v>
                </c:pt>
                <c:pt idx="8374">
                  <c:v>83.75</c:v>
                </c:pt>
                <c:pt idx="8375">
                  <c:v>83.76</c:v>
                </c:pt>
                <c:pt idx="8376">
                  <c:v>83.77</c:v>
                </c:pt>
                <c:pt idx="8377">
                  <c:v>83.78</c:v>
                </c:pt>
                <c:pt idx="8378">
                  <c:v>83.79</c:v>
                </c:pt>
                <c:pt idx="8379">
                  <c:v>83.8</c:v>
                </c:pt>
                <c:pt idx="8380">
                  <c:v>83.81</c:v>
                </c:pt>
                <c:pt idx="8381">
                  <c:v>83.820000000000007</c:v>
                </c:pt>
                <c:pt idx="8382">
                  <c:v>83.83</c:v>
                </c:pt>
                <c:pt idx="8383">
                  <c:v>83.84</c:v>
                </c:pt>
                <c:pt idx="8384">
                  <c:v>83.850000000000009</c:v>
                </c:pt>
                <c:pt idx="8385">
                  <c:v>83.86</c:v>
                </c:pt>
                <c:pt idx="8386">
                  <c:v>83.87</c:v>
                </c:pt>
                <c:pt idx="8387">
                  <c:v>83.88</c:v>
                </c:pt>
                <c:pt idx="8388">
                  <c:v>83.89</c:v>
                </c:pt>
                <c:pt idx="8389">
                  <c:v>83.9</c:v>
                </c:pt>
                <c:pt idx="8390">
                  <c:v>83.91</c:v>
                </c:pt>
                <c:pt idx="8391">
                  <c:v>83.92</c:v>
                </c:pt>
                <c:pt idx="8392">
                  <c:v>83.93</c:v>
                </c:pt>
                <c:pt idx="8393">
                  <c:v>83.94</c:v>
                </c:pt>
                <c:pt idx="8394">
                  <c:v>83.95</c:v>
                </c:pt>
                <c:pt idx="8395">
                  <c:v>83.960000000000008</c:v>
                </c:pt>
                <c:pt idx="8396">
                  <c:v>83.97</c:v>
                </c:pt>
                <c:pt idx="8397">
                  <c:v>83.98</c:v>
                </c:pt>
                <c:pt idx="8398">
                  <c:v>83.99</c:v>
                </c:pt>
                <c:pt idx="8399">
                  <c:v>84</c:v>
                </c:pt>
                <c:pt idx="8400">
                  <c:v>84.01</c:v>
                </c:pt>
                <c:pt idx="8401">
                  <c:v>84.02</c:v>
                </c:pt>
                <c:pt idx="8402">
                  <c:v>84.03</c:v>
                </c:pt>
                <c:pt idx="8403">
                  <c:v>84.04</c:v>
                </c:pt>
                <c:pt idx="8404">
                  <c:v>84.05</c:v>
                </c:pt>
                <c:pt idx="8405">
                  <c:v>84.06</c:v>
                </c:pt>
                <c:pt idx="8406">
                  <c:v>84.070000000000007</c:v>
                </c:pt>
                <c:pt idx="8407">
                  <c:v>84.08</c:v>
                </c:pt>
                <c:pt idx="8408">
                  <c:v>84.09</c:v>
                </c:pt>
                <c:pt idx="8409">
                  <c:v>84.100000000000009</c:v>
                </c:pt>
                <c:pt idx="8410">
                  <c:v>84.11</c:v>
                </c:pt>
                <c:pt idx="8411">
                  <c:v>84.12</c:v>
                </c:pt>
                <c:pt idx="8412">
                  <c:v>84.13</c:v>
                </c:pt>
                <c:pt idx="8413">
                  <c:v>84.14</c:v>
                </c:pt>
                <c:pt idx="8414">
                  <c:v>84.15</c:v>
                </c:pt>
                <c:pt idx="8415">
                  <c:v>84.16</c:v>
                </c:pt>
                <c:pt idx="8416">
                  <c:v>84.17</c:v>
                </c:pt>
                <c:pt idx="8417">
                  <c:v>84.18</c:v>
                </c:pt>
                <c:pt idx="8418">
                  <c:v>84.19</c:v>
                </c:pt>
                <c:pt idx="8419">
                  <c:v>84.2</c:v>
                </c:pt>
                <c:pt idx="8420">
                  <c:v>84.210000000000008</c:v>
                </c:pt>
                <c:pt idx="8421">
                  <c:v>84.22</c:v>
                </c:pt>
                <c:pt idx="8422">
                  <c:v>84.23</c:v>
                </c:pt>
                <c:pt idx="8423">
                  <c:v>84.24</c:v>
                </c:pt>
                <c:pt idx="8424">
                  <c:v>84.25</c:v>
                </c:pt>
                <c:pt idx="8425">
                  <c:v>84.26</c:v>
                </c:pt>
                <c:pt idx="8426">
                  <c:v>84.27</c:v>
                </c:pt>
                <c:pt idx="8427">
                  <c:v>84.28</c:v>
                </c:pt>
                <c:pt idx="8428">
                  <c:v>84.29</c:v>
                </c:pt>
                <c:pt idx="8429">
                  <c:v>84.3</c:v>
                </c:pt>
                <c:pt idx="8430">
                  <c:v>84.31</c:v>
                </c:pt>
                <c:pt idx="8431">
                  <c:v>84.320000000000007</c:v>
                </c:pt>
                <c:pt idx="8432">
                  <c:v>84.33</c:v>
                </c:pt>
                <c:pt idx="8433">
                  <c:v>84.34</c:v>
                </c:pt>
                <c:pt idx="8434">
                  <c:v>84.350000000000009</c:v>
                </c:pt>
                <c:pt idx="8435">
                  <c:v>84.36</c:v>
                </c:pt>
                <c:pt idx="8436">
                  <c:v>84.37</c:v>
                </c:pt>
                <c:pt idx="8437">
                  <c:v>84.38</c:v>
                </c:pt>
                <c:pt idx="8438">
                  <c:v>84.39</c:v>
                </c:pt>
                <c:pt idx="8439">
                  <c:v>84.4</c:v>
                </c:pt>
                <c:pt idx="8440">
                  <c:v>84.41</c:v>
                </c:pt>
                <c:pt idx="8441">
                  <c:v>84.42</c:v>
                </c:pt>
                <c:pt idx="8442">
                  <c:v>84.43</c:v>
                </c:pt>
                <c:pt idx="8443">
                  <c:v>84.44</c:v>
                </c:pt>
                <c:pt idx="8444">
                  <c:v>84.45</c:v>
                </c:pt>
                <c:pt idx="8445">
                  <c:v>84.460000000000008</c:v>
                </c:pt>
                <c:pt idx="8446">
                  <c:v>84.47</c:v>
                </c:pt>
                <c:pt idx="8447">
                  <c:v>84.48</c:v>
                </c:pt>
                <c:pt idx="8448">
                  <c:v>84.49</c:v>
                </c:pt>
                <c:pt idx="8449">
                  <c:v>84.5</c:v>
                </c:pt>
                <c:pt idx="8450">
                  <c:v>84.51</c:v>
                </c:pt>
                <c:pt idx="8451">
                  <c:v>84.52</c:v>
                </c:pt>
                <c:pt idx="8452">
                  <c:v>84.53</c:v>
                </c:pt>
                <c:pt idx="8453">
                  <c:v>84.54</c:v>
                </c:pt>
                <c:pt idx="8454">
                  <c:v>84.55</c:v>
                </c:pt>
                <c:pt idx="8455">
                  <c:v>84.56</c:v>
                </c:pt>
                <c:pt idx="8456">
                  <c:v>84.570000000000007</c:v>
                </c:pt>
                <c:pt idx="8457">
                  <c:v>84.58</c:v>
                </c:pt>
                <c:pt idx="8458">
                  <c:v>84.59</c:v>
                </c:pt>
                <c:pt idx="8459">
                  <c:v>84.600000000000009</c:v>
                </c:pt>
                <c:pt idx="8460">
                  <c:v>84.61</c:v>
                </c:pt>
                <c:pt idx="8461">
                  <c:v>84.62</c:v>
                </c:pt>
                <c:pt idx="8462">
                  <c:v>84.63</c:v>
                </c:pt>
                <c:pt idx="8463">
                  <c:v>84.64</c:v>
                </c:pt>
                <c:pt idx="8464">
                  <c:v>84.65</c:v>
                </c:pt>
                <c:pt idx="8465">
                  <c:v>84.66</c:v>
                </c:pt>
                <c:pt idx="8466">
                  <c:v>84.67</c:v>
                </c:pt>
                <c:pt idx="8467">
                  <c:v>84.68</c:v>
                </c:pt>
                <c:pt idx="8468">
                  <c:v>84.69</c:v>
                </c:pt>
                <c:pt idx="8469">
                  <c:v>84.7</c:v>
                </c:pt>
                <c:pt idx="8470">
                  <c:v>84.710000000000008</c:v>
                </c:pt>
                <c:pt idx="8471">
                  <c:v>84.72</c:v>
                </c:pt>
                <c:pt idx="8472">
                  <c:v>84.73</c:v>
                </c:pt>
                <c:pt idx="8473">
                  <c:v>84.74</c:v>
                </c:pt>
                <c:pt idx="8474">
                  <c:v>84.75</c:v>
                </c:pt>
                <c:pt idx="8475">
                  <c:v>84.76</c:v>
                </c:pt>
                <c:pt idx="8476">
                  <c:v>84.77</c:v>
                </c:pt>
                <c:pt idx="8477">
                  <c:v>84.78</c:v>
                </c:pt>
                <c:pt idx="8478">
                  <c:v>84.79</c:v>
                </c:pt>
                <c:pt idx="8479">
                  <c:v>84.8</c:v>
                </c:pt>
                <c:pt idx="8480">
                  <c:v>84.81</c:v>
                </c:pt>
                <c:pt idx="8481">
                  <c:v>84.820000000000007</c:v>
                </c:pt>
                <c:pt idx="8482">
                  <c:v>84.83</c:v>
                </c:pt>
                <c:pt idx="8483">
                  <c:v>84.84</c:v>
                </c:pt>
                <c:pt idx="8484">
                  <c:v>84.850000000000009</c:v>
                </c:pt>
                <c:pt idx="8485">
                  <c:v>84.86</c:v>
                </c:pt>
                <c:pt idx="8486">
                  <c:v>84.87</c:v>
                </c:pt>
                <c:pt idx="8487">
                  <c:v>84.88</c:v>
                </c:pt>
                <c:pt idx="8488">
                  <c:v>84.89</c:v>
                </c:pt>
                <c:pt idx="8489">
                  <c:v>84.9</c:v>
                </c:pt>
                <c:pt idx="8490">
                  <c:v>84.91</c:v>
                </c:pt>
                <c:pt idx="8491">
                  <c:v>84.92</c:v>
                </c:pt>
                <c:pt idx="8492">
                  <c:v>84.93</c:v>
                </c:pt>
                <c:pt idx="8493">
                  <c:v>84.94</c:v>
                </c:pt>
                <c:pt idx="8494">
                  <c:v>84.95</c:v>
                </c:pt>
                <c:pt idx="8495">
                  <c:v>84.960000000000008</c:v>
                </c:pt>
                <c:pt idx="8496">
                  <c:v>84.97</c:v>
                </c:pt>
                <c:pt idx="8497">
                  <c:v>84.98</c:v>
                </c:pt>
                <c:pt idx="8498">
                  <c:v>84.99</c:v>
                </c:pt>
                <c:pt idx="8499">
                  <c:v>85</c:v>
                </c:pt>
                <c:pt idx="8500">
                  <c:v>85.01</c:v>
                </c:pt>
                <c:pt idx="8501">
                  <c:v>85.02</c:v>
                </c:pt>
                <c:pt idx="8502">
                  <c:v>85.03</c:v>
                </c:pt>
                <c:pt idx="8503">
                  <c:v>85.04</c:v>
                </c:pt>
                <c:pt idx="8504">
                  <c:v>85.05</c:v>
                </c:pt>
                <c:pt idx="8505">
                  <c:v>85.06</c:v>
                </c:pt>
                <c:pt idx="8506">
                  <c:v>85.070000000000007</c:v>
                </c:pt>
                <c:pt idx="8507">
                  <c:v>85.08</c:v>
                </c:pt>
                <c:pt idx="8508">
                  <c:v>85.09</c:v>
                </c:pt>
                <c:pt idx="8509">
                  <c:v>85.100000000000009</c:v>
                </c:pt>
                <c:pt idx="8510">
                  <c:v>85.11</c:v>
                </c:pt>
                <c:pt idx="8511">
                  <c:v>85.12</c:v>
                </c:pt>
                <c:pt idx="8512">
                  <c:v>85.13</c:v>
                </c:pt>
                <c:pt idx="8513">
                  <c:v>85.14</c:v>
                </c:pt>
                <c:pt idx="8514">
                  <c:v>85.15</c:v>
                </c:pt>
                <c:pt idx="8515">
                  <c:v>85.16</c:v>
                </c:pt>
                <c:pt idx="8516">
                  <c:v>85.17</c:v>
                </c:pt>
                <c:pt idx="8517">
                  <c:v>85.18</c:v>
                </c:pt>
                <c:pt idx="8518">
                  <c:v>85.19</c:v>
                </c:pt>
                <c:pt idx="8519">
                  <c:v>85.2</c:v>
                </c:pt>
                <c:pt idx="8520">
                  <c:v>85.210000000000008</c:v>
                </c:pt>
                <c:pt idx="8521">
                  <c:v>85.22</c:v>
                </c:pt>
                <c:pt idx="8522">
                  <c:v>85.23</c:v>
                </c:pt>
                <c:pt idx="8523">
                  <c:v>85.24</c:v>
                </c:pt>
                <c:pt idx="8524">
                  <c:v>85.25</c:v>
                </c:pt>
                <c:pt idx="8525">
                  <c:v>85.26</c:v>
                </c:pt>
                <c:pt idx="8526">
                  <c:v>85.27</c:v>
                </c:pt>
                <c:pt idx="8527">
                  <c:v>85.28</c:v>
                </c:pt>
                <c:pt idx="8528">
                  <c:v>85.29</c:v>
                </c:pt>
                <c:pt idx="8529">
                  <c:v>85.3</c:v>
                </c:pt>
                <c:pt idx="8530">
                  <c:v>85.31</c:v>
                </c:pt>
                <c:pt idx="8531">
                  <c:v>85.320000000000007</c:v>
                </c:pt>
                <c:pt idx="8532">
                  <c:v>85.33</c:v>
                </c:pt>
                <c:pt idx="8533">
                  <c:v>85.34</c:v>
                </c:pt>
                <c:pt idx="8534">
                  <c:v>85.350000000000009</c:v>
                </c:pt>
                <c:pt idx="8535">
                  <c:v>85.36</c:v>
                </c:pt>
                <c:pt idx="8536">
                  <c:v>85.37</c:v>
                </c:pt>
                <c:pt idx="8537">
                  <c:v>85.38</c:v>
                </c:pt>
                <c:pt idx="8538">
                  <c:v>85.39</c:v>
                </c:pt>
                <c:pt idx="8539">
                  <c:v>85.4</c:v>
                </c:pt>
                <c:pt idx="8540">
                  <c:v>85.41</c:v>
                </c:pt>
                <c:pt idx="8541">
                  <c:v>85.42</c:v>
                </c:pt>
                <c:pt idx="8542">
                  <c:v>85.43</c:v>
                </c:pt>
                <c:pt idx="8543">
                  <c:v>85.44</c:v>
                </c:pt>
                <c:pt idx="8544">
                  <c:v>85.45</c:v>
                </c:pt>
                <c:pt idx="8545">
                  <c:v>85.460000000000008</c:v>
                </c:pt>
                <c:pt idx="8546">
                  <c:v>85.47</c:v>
                </c:pt>
                <c:pt idx="8547">
                  <c:v>85.48</c:v>
                </c:pt>
                <c:pt idx="8548">
                  <c:v>85.49</c:v>
                </c:pt>
                <c:pt idx="8549">
                  <c:v>85.5</c:v>
                </c:pt>
                <c:pt idx="8550">
                  <c:v>85.51</c:v>
                </c:pt>
                <c:pt idx="8551">
                  <c:v>85.52</c:v>
                </c:pt>
                <c:pt idx="8552">
                  <c:v>85.53</c:v>
                </c:pt>
                <c:pt idx="8553">
                  <c:v>85.54</c:v>
                </c:pt>
                <c:pt idx="8554">
                  <c:v>85.55</c:v>
                </c:pt>
                <c:pt idx="8555">
                  <c:v>85.56</c:v>
                </c:pt>
                <c:pt idx="8556">
                  <c:v>85.570000000000007</c:v>
                </c:pt>
                <c:pt idx="8557">
                  <c:v>85.58</c:v>
                </c:pt>
                <c:pt idx="8558">
                  <c:v>85.59</c:v>
                </c:pt>
                <c:pt idx="8559">
                  <c:v>85.600000000000009</c:v>
                </c:pt>
                <c:pt idx="8560">
                  <c:v>85.61</c:v>
                </c:pt>
                <c:pt idx="8561">
                  <c:v>85.62</c:v>
                </c:pt>
                <c:pt idx="8562">
                  <c:v>85.63</c:v>
                </c:pt>
                <c:pt idx="8563">
                  <c:v>85.64</c:v>
                </c:pt>
                <c:pt idx="8564">
                  <c:v>85.65</c:v>
                </c:pt>
                <c:pt idx="8565">
                  <c:v>85.66</c:v>
                </c:pt>
                <c:pt idx="8566">
                  <c:v>85.67</c:v>
                </c:pt>
                <c:pt idx="8567">
                  <c:v>85.68</c:v>
                </c:pt>
                <c:pt idx="8568">
                  <c:v>85.69</c:v>
                </c:pt>
                <c:pt idx="8569">
                  <c:v>85.7</c:v>
                </c:pt>
                <c:pt idx="8570">
                  <c:v>85.710000000000008</c:v>
                </c:pt>
                <c:pt idx="8571">
                  <c:v>85.72</c:v>
                </c:pt>
                <c:pt idx="8572">
                  <c:v>85.73</c:v>
                </c:pt>
                <c:pt idx="8573">
                  <c:v>85.74</c:v>
                </c:pt>
                <c:pt idx="8574">
                  <c:v>85.75</c:v>
                </c:pt>
                <c:pt idx="8575">
                  <c:v>85.76</c:v>
                </c:pt>
                <c:pt idx="8576">
                  <c:v>85.77</c:v>
                </c:pt>
                <c:pt idx="8577">
                  <c:v>85.78</c:v>
                </c:pt>
                <c:pt idx="8578">
                  <c:v>85.79</c:v>
                </c:pt>
                <c:pt idx="8579">
                  <c:v>85.8</c:v>
                </c:pt>
                <c:pt idx="8580">
                  <c:v>85.81</c:v>
                </c:pt>
                <c:pt idx="8581">
                  <c:v>85.820000000000007</c:v>
                </c:pt>
                <c:pt idx="8582">
                  <c:v>85.83</c:v>
                </c:pt>
                <c:pt idx="8583">
                  <c:v>85.84</c:v>
                </c:pt>
                <c:pt idx="8584">
                  <c:v>85.850000000000009</c:v>
                </c:pt>
                <c:pt idx="8585">
                  <c:v>85.86</c:v>
                </c:pt>
                <c:pt idx="8586">
                  <c:v>85.87</c:v>
                </c:pt>
                <c:pt idx="8587">
                  <c:v>85.88</c:v>
                </c:pt>
                <c:pt idx="8588">
                  <c:v>85.89</c:v>
                </c:pt>
                <c:pt idx="8589">
                  <c:v>85.9</c:v>
                </c:pt>
                <c:pt idx="8590">
                  <c:v>85.91</c:v>
                </c:pt>
                <c:pt idx="8591">
                  <c:v>85.92</c:v>
                </c:pt>
                <c:pt idx="8592">
                  <c:v>85.93</c:v>
                </c:pt>
                <c:pt idx="8593">
                  <c:v>85.94</c:v>
                </c:pt>
                <c:pt idx="8594">
                  <c:v>85.95</c:v>
                </c:pt>
                <c:pt idx="8595">
                  <c:v>85.960000000000008</c:v>
                </c:pt>
                <c:pt idx="8596">
                  <c:v>85.97</c:v>
                </c:pt>
                <c:pt idx="8597">
                  <c:v>85.98</c:v>
                </c:pt>
                <c:pt idx="8598">
                  <c:v>85.99</c:v>
                </c:pt>
                <c:pt idx="8599">
                  <c:v>86</c:v>
                </c:pt>
                <c:pt idx="8600">
                  <c:v>86.01</c:v>
                </c:pt>
                <c:pt idx="8601">
                  <c:v>86.02</c:v>
                </c:pt>
                <c:pt idx="8602">
                  <c:v>86.03</c:v>
                </c:pt>
                <c:pt idx="8603">
                  <c:v>86.04</c:v>
                </c:pt>
                <c:pt idx="8604">
                  <c:v>86.05</c:v>
                </c:pt>
                <c:pt idx="8605">
                  <c:v>86.06</c:v>
                </c:pt>
                <c:pt idx="8606">
                  <c:v>86.070000000000007</c:v>
                </c:pt>
                <c:pt idx="8607">
                  <c:v>86.08</c:v>
                </c:pt>
                <c:pt idx="8608">
                  <c:v>86.09</c:v>
                </c:pt>
                <c:pt idx="8609">
                  <c:v>86.100000000000009</c:v>
                </c:pt>
                <c:pt idx="8610">
                  <c:v>86.11</c:v>
                </c:pt>
                <c:pt idx="8611">
                  <c:v>86.12</c:v>
                </c:pt>
                <c:pt idx="8612">
                  <c:v>86.13</c:v>
                </c:pt>
                <c:pt idx="8613">
                  <c:v>86.14</c:v>
                </c:pt>
                <c:pt idx="8614">
                  <c:v>86.15</c:v>
                </c:pt>
                <c:pt idx="8615">
                  <c:v>86.16</c:v>
                </c:pt>
                <c:pt idx="8616">
                  <c:v>86.17</c:v>
                </c:pt>
                <c:pt idx="8617">
                  <c:v>86.18</c:v>
                </c:pt>
                <c:pt idx="8618">
                  <c:v>86.19</c:v>
                </c:pt>
                <c:pt idx="8619">
                  <c:v>86.2</c:v>
                </c:pt>
                <c:pt idx="8620">
                  <c:v>86.210000000000008</c:v>
                </c:pt>
                <c:pt idx="8621">
                  <c:v>86.22</c:v>
                </c:pt>
                <c:pt idx="8622">
                  <c:v>86.23</c:v>
                </c:pt>
                <c:pt idx="8623">
                  <c:v>86.24</c:v>
                </c:pt>
                <c:pt idx="8624">
                  <c:v>86.25</c:v>
                </c:pt>
                <c:pt idx="8625">
                  <c:v>86.26</c:v>
                </c:pt>
                <c:pt idx="8626">
                  <c:v>86.27</c:v>
                </c:pt>
                <c:pt idx="8627">
                  <c:v>86.28</c:v>
                </c:pt>
                <c:pt idx="8628">
                  <c:v>86.29</c:v>
                </c:pt>
                <c:pt idx="8629">
                  <c:v>86.3</c:v>
                </c:pt>
                <c:pt idx="8630">
                  <c:v>86.31</c:v>
                </c:pt>
                <c:pt idx="8631">
                  <c:v>86.320000000000007</c:v>
                </c:pt>
                <c:pt idx="8632">
                  <c:v>86.33</c:v>
                </c:pt>
                <c:pt idx="8633">
                  <c:v>86.34</c:v>
                </c:pt>
                <c:pt idx="8634">
                  <c:v>86.350000000000009</c:v>
                </c:pt>
                <c:pt idx="8635">
                  <c:v>86.36</c:v>
                </c:pt>
                <c:pt idx="8636">
                  <c:v>86.37</c:v>
                </c:pt>
                <c:pt idx="8637">
                  <c:v>86.38</c:v>
                </c:pt>
                <c:pt idx="8638">
                  <c:v>86.39</c:v>
                </c:pt>
                <c:pt idx="8639">
                  <c:v>86.4</c:v>
                </c:pt>
                <c:pt idx="8640">
                  <c:v>86.41</c:v>
                </c:pt>
                <c:pt idx="8641">
                  <c:v>86.42</c:v>
                </c:pt>
                <c:pt idx="8642">
                  <c:v>86.43</c:v>
                </c:pt>
                <c:pt idx="8643">
                  <c:v>86.44</c:v>
                </c:pt>
                <c:pt idx="8644">
                  <c:v>86.45</c:v>
                </c:pt>
                <c:pt idx="8645">
                  <c:v>86.460000000000008</c:v>
                </c:pt>
                <c:pt idx="8646">
                  <c:v>86.47</c:v>
                </c:pt>
                <c:pt idx="8647">
                  <c:v>86.48</c:v>
                </c:pt>
                <c:pt idx="8648">
                  <c:v>86.49</c:v>
                </c:pt>
                <c:pt idx="8649">
                  <c:v>86.5</c:v>
                </c:pt>
                <c:pt idx="8650">
                  <c:v>86.51</c:v>
                </c:pt>
                <c:pt idx="8651">
                  <c:v>86.52</c:v>
                </c:pt>
                <c:pt idx="8652">
                  <c:v>86.53</c:v>
                </c:pt>
                <c:pt idx="8653">
                  <c:v>86.54</c:v>
                </c:pt>
                <c:pt idx="8654">
                  <c:v>86.55</c:v>
                </c:pt>
                <c:pt idx="8655">
                  <c:v>86.56</c:v>
                </c:pt>
                <c:pt idx="8656">
                  <c:v>86.570000000000007</c:v>
                </c:pt>
                <c:pt idx="8657">
                  <c:v>86.58</c:v>
                </c:pt>
                <c:pt idx="8658">
                  <c:v>86.59</c:v>
                </c:pt>
                <c:pt idx="8659">
                  <c:v>86.600000000000009</c:v>
                </c:pt>
                <c:pt idx="8660">
                  <c:v>86.61</c:v>
                </c:pt>
                <c:pt idx="8661">
                  <c:v>86.62</c:v>
                </c:pt>
                <c:pt idx="8662">
                  <c:v>86.63</c:v>
                </c:pt>
                <c:pt idx="8663">
                  <c:v>86.64</c:v>
                </c:pt>
                <c:pt idx="8664">
                  <c:v>86.65</c:v>
                </c:pt>
                <c:pt idx="8665">
                  <c:v>86.66</c:v>
                </c:pt>
                <c:pt idx="8666">
                  <c:v>86.67</c:v>
                </c:pt>
                <c:pt idx="8667">
                  <c:v>86.68</c:v>
                </c:pt>
                <c:pt idx="8668">
                  <c:v>86.69</c:v>
                </c:pt>
                <c:pt idx="8669">
                  <c:v>86.7</c:v>
                </c:pt>
                <c:pt idx="8670">
                  <c:v>86.710000000000008</c:v>
                </c:pt>
                <c:pt idx="8671">
                  <c:v>86.72</c:v>
                </c:pt>
                <c:pt idx="8672">
                  <c:v>86.73</c:v>
                </c:pt>
                <c:pt idx="8673">
                  <c:v>86.74</c:v>
                </c:pt>
                <c:pt idx="8674">
                  <c:v>86.75</c:v>
                </c:pt>
                <c:pt idx="8675">
                  <c:v>86.76</c:v>
                </c:pt>
                <c:pt idx="8676">
                  <c:v>86.77</c:v>
                </c:pt>
                <c:pt idx="8677">
                  <c:v>86.78</c:v>
                </c:pt>
                <c:pt idx="8678">
                  <c:v>86.79</c:v>
                </c:pt>
                <c:pt idx="8679">
                  <c:v>86.8</c:v>
                </c:pt>
                <c:pt idx="8680">
                  <c:v>86.81</c:v>
                </c:pt>
                <c:pt idx="8681">
                  <c:v>86.820000000000007</c:v>
                </c:pt>
                <c:pt idx="8682">
                  <c:v>86.83</c:v>
                </c:pt>
                <c:pt idx="8683">
                  <c:v>86.84</c:v>
                </c:pt>
                <c:pt idx="8684">
                  <c:v>86.850000000000009</c:v>
                </c:pt>
                <c:pt idx="8685">
                  <c:v>86.86</c:v>
                </c:pt>
                <c:pt idx="8686">
                  <c:v>86.87</c:v>
                </c:pt>
                <c:pt idx="8687">
                  <c:v>86.88</c:v>
                </c:pt>
                <c:pt idx="8688">
                  <c:v>86.89</c:v>
                </c:pt>
                <c:pt idx="8689">
                  <c:v>86.9</c:v>
                </c:pt>
                <c:pt idx="8690">
                  <c:v>86.91</c:v>
                </c:pt>
                <c:pt idx="8691">
                  <c:v>86.92</c:v>
                </c:pt>
                <c:pt idx="8692">
                  <c:v>86.93</c:v>
                </c:pt>
                <c:pt idx="8693">
                  <c:v>86.94</c:v>
                </c:pt>
                <c:pt idx="8694">
                  <c:v>86.95</c:v>
                </c:pt>
                <c:pt idx="8695">
                  <c:v>86.960000000000008</c:v>
                </c:pt>
                <c:pt idx="8696">
                  <c:v>86.97</c:v>
                </c:pt>
                <c:pt idx="8697">
                  <c:v>86.98</c:v>
                </c:pt>
                <c:pt idx="8698">
                  <c:v>86.99</c:v>
                </c:pt>
                <c:pt idx="8699">
                  <c:v>87</c:v>
                </c:pt>
                <c:pt idx="8700">
                  <c:v>87.01</c:v>
                </c:pt>
                <c:pt idx="8701">
                  <c:v>87.02</c:v>
                </c:pt>
                <c:pt idx="8702">
                  <c:v>87.03</c:v>
                </c:pt>
                <c:pt idx="8703">
                  <c:v>87.04</c:v>
                </c:pt>
                <c:pt idx="8704">
                  <c:v>87.05</c:v>
                </c:pt>
                <c:pt idx="8705">
                  <c:v>87.06</c:v>
                </c:pt>
                <c:pt idx="8706">
                  <c:v>87.070000000000007</c:v>
                </c:pt>
                <c:pt idx="8707">
                  <c:v>87.08</c:v>
                </c:pt>
                <c:pt idx="8708">
                  <c:v>87.09</c:v>
                </c:pt>
                <c:pt idx="8709">
                  <c:v>87.100000000000009</c:v>
                </c:pt>
                <c:pt idx="8710">
                  <c:v>87.11</c:v>
                </c:pt>
                <c:pt idx="8711">
                  <c:v>87.12</c:v>
                </c:pt>
                <c:pt idx="8712">
                  <c:v>87.13</c:v>
                </c:pt>
                <c:pt idx="8713">
                  <c:v>87.14</c:v>
                </c:pt>
                <c:pt idx="8714">
                  <c:v>87.15</c:v>
                </c:pt>
                <c:pt idx="8715">
                  <c:v>87.16</c:v>
                </c:pt>
                <c:pt idx="8716">
                  <c:v>87.17</c:v>
                </c:pt>
                <c:pt idx="8717">
                  <c:v>87.18</c:v>
                </c:pt>
                <c:pt idx="8718">
                  <c:v>87.19</c:v>
                </c:pt>
                <c:pt idx="8719">
                  <c:v>87.2</c:v>
                </c:pt>
                <c:pt idx="8720">
                  <c:v>87.210000000000008</c:v>
                </c:pt>
                <c:pt idx="8721">
                  <c:v>87.22</c:v>
                </c:pt>
                <c:pt idx="8722">
                  <c:v>87.23</c:v>
                </c:pt>
                <c:pt idx="8723">
                  <c:v>87.24</c:v>
                </c:pt>
                <c:pt idx="8724">
                  <c:v>87.25</c:v>
                </c:pt>
                <c:pt idx="8725">
                  <c:v>87.26</c:v>
                </c:pt>
                <c:pt idx="8726">
                  <c:v>87.27</c:v>
                </c:pt>
                <c:pt idx="8727">
                  <c:v>87.28</c:v>
                </c:pt>
                <c:pt idx="8728">
                  <c:v>87.29</c:v>
                </c:pt>
                <c:pt idx="8729">
                  <c:v>87.3</c:v>
                </c:pt>
                <c:pt idx="8730">
                  <c:v>87.31</c:v>
                </c:pt>
                <c:pt idx="8731">
                  <c:v>87.320000000000007</c:v>
                </c:pt>
                <c:pt idx="8732">
                  <c:v>87.33</c:v>
                </c:pt>
                <c:pt idx="8733">
                  <c:v>87.34</c:v>
                </c:pt>
                <c:pt idx="8734">
                  <c:v>87.350000000000009</c:v>
                </c:pt>
                <c:pt idx="8735">
                  <c:v>87.36</c:v>
                </c:pt>
                <c:pt idx="8736">
                  <c:v>87.37</c:v>
                </c:pt>
                <c:pt idx="8737">
                  <c:v>87.38</c:v>
                </c:pt>
                <c:pt idx="8738">
                  <c:v>87.39</c:v>
                </c:pt>
                <c:pt idx="8739">
                  <c:v>87.4</c:v>
                </c:pt>
                <c:pt idx="8740">
                  <c:v>87.41</c:v>
                </c:pt>
                <c:pt idx="8741">
                  <c:v>87.42</c:v>
                </c:pt>
                <c:pt idx="8742">
                  <c:v>87.43</c:v>
                </c:pt>
                <c:pt idx="8743">
                  <c:v>87.44</c:v>
                </c:pt>
                <c:pt idx="8744">
                  <c:v>87.45</c:v>
                </c:pt>
                <c:pt idx="8745">
                  <c:v>87.460000000000008</c:v>
                </c:pt>
                <c:pt idx="8746">
                  <c:v>87.47</c:v>
                </c:pt>
                <c:pt idx="8747">
                  <c:v>87.48</c:v>
                </c:pt>
                <c:pt idx="8748">
                  <c:v>87.49</c:v>
                </c:pt>
                <c:pt idx="8749">
                  <c:v>87.5</c:v>
                </c:pt>
                <c:pt idx="8750">
                  <c:v>87.51</c:v>
                </c:pt>
                <c:pt idx="8751">
                  <c:v>87.52</c:v>
                </c:pt>
                <c:pt idx="8752">
                  <c:v>87.53</c:v>
                </c:pt>
                <c:pt idx="8753">
                  <c:v>87.54</c:v>
                </c:pt>
                <c:pt idx="8754">
                  <c:v>87.55</c:v>
                </c:pt>
                <c:pt idx="8755">
                  <c:v>87.56</c:v>
                </c:pt>
                <c:pt idx="8756">
                  <c:v>87.570000000000007</c:v>
                </c:pt>
                <c:pt idx="8757">
                  <c:v>87.58</c:v>
                </c:pt>
                <c:pt idx="8758">
                  <c:v>87.59</c:v>
                </c:pt>
                <c:pt idx="8759">
                  <c:v>87.600000000000009</c:v>
                </c:pt>
                <c:pt idx="8760">
                  <c:v>87.61</c:v>
                </c:pt>
                <c:pt idx="8761">
                  <c:v>87.62</c:v>
                </c:pt>
                <c:pt idx="8762">
                  <c:v>87.63</c:v>
                </c:pt>
                <c:pt idx="8763">
                  <c:v>87.64</c:v>
                </c:pt>
                <c:pt idx="8764">
                  <c:v>87.65</c:v>
                </c:pt>
                <c:pt idx="8765">
                  <c:v>87.66</c:v>
                </c:pt>
                <c:pt idx="8766">
                  <c:v>87.67</c:v>
                </c:pt>
                <c:pt idx="8767">
                  <c:v>87.68</c:v>
                </c:pt>
                <c:pt idx="8768">
                  <c:v>87.69</c:v>
                </c:pt>
                <c:pt idx="8769">
                  <c:v>87.7</c:v>
                </c:pt>
                <c:pt idx="8770">
                  <c:v>87.710000000000008</c:v>
                </c:pt>
                <c:pt idx="8771">
                  <c:v>87.72</c:v>
                </c:pt>
                <c:pt idx="8772">
                  <c:v>87.73</c:v>
                </c:pt>
                <c:pt idx="8773">
                  <c:v>87.74</c:v>
                </c:pt>
                <c:pt idx="8774">
                  <c:v>87.75</c:v>
                </c:pt>
                <c:pt idx="8775">
                  <c:v>87.76</c:v>
                </c:pt>
                <c:pt idx="8776">
                  <c:v>87.77</c:v>
                </c:pt>
                <c:pt idx="8777">
                  <c:v>87.78</c:v>
                </c:pt>
                <c:pt idx="8778">
                  <c:v>87.79</c:v>
                </c:pt>
                <c:pt idx="8779">
                  <c:v>87.8</c:v>
                </c:pt>
                <c:pt idx="8780">
                  <c:v>87.81</c:v>
                </c:pt>
                <c:pt idx="8781">
                  <c:v>87.820000000000007</c:v>
                </c:pt>
                <c:pt idx="8782">
                  <c:v>87.83</c:v>
                </c:pt>
                <c:pt idx="8783">
                  <c:v>87.84</c:v>
                </c:pt>
                <c:pt idx="8784">
                  <c:v>87.850000000000009</c:v>
                </c:pt>
                <c:pt idx="8785">
                  <c:v>87.86</c:v>
                </c:pt>
                <c:pt idx="8786">
                  <c:v>87.87</c:v>
                </c:pt>
                <c:pt idx="8787">
                  <c:v>87.88</c:v>
                </c:pt>
                <c:pt idx="8788">
                  <c:v>87.89</c:v>
                </c:pt>
                <c:pt idx="8789">
                  <c:v>87.9</c:v>
                </c:pt>
                <c:pt idx="8790">
                  <c:v>87.91</c:v>
                </c:pt>
                <c:pt idx="8791">
                  <c:v>87.92</c:v>
                </c:pt>
                <c:pt idx="8792">
                  <c:v>87.93</c:v>
                </c:pt>
                <c:pt idx="8793">
                  <c:v>87.94</c:v>
                </c:pt>
                <c:pt idx="8794">
                  <c:v>87.95</c:v>
                </c:pt>
                <c:pt idx="8795">
                  <c:v>87.960000000000008</c:v>
                </c:pt>
                <c:pt idx="8796">
                  <c:v>87.97</c:v>
                </c:pt>
                <c:pt idx="8797">
                  <c:v>87.98</c:v>
                </c:pt>
                <c:pt idx="8798">
                  <c:v>87.99</c:v>
                </c:pt>
                <c:pt idx="8799">
                  <c:v>88</c:v>
                </c:pt>
                <c:pt idx="8800">
                  <c:v>88.01</c:v>
                </c:pt>
                <c:pt idx="8801">
                  <c:v>88.02</c:v>
                </c:pt>
                <c:pt idx="8802">
                  <c:v>88.03</c:v>
                </c:pt>
                <c:pt idx="8803">
                  <c:v>88.04</c:v>
                </c:pt>
                <c:pt idx="8804">
                  <c:v>88.05</c:v>
                </c:pt>
                <c:pt idx="8805">
                  <c:v>88.06</c:v>
                </c:pt>
                <c:pt idx="8806">
                  <c:v>88.070000000000007</c:v>
                </c:pt>
                <c:pt idx="8807">
                  <c:v>88.08</c:v>
                </c:pt>
                <c:pt idx="8808">
                  <c:v>88.09</c:v>
                </c:pt>
                <c:pt idx="8809">
                  <c:v>88.100000000000009</c:v>
                </c:pt>
                <c:pt idx="8810">
                  <c:v>88.11</c:v>
                </c:pt>
                <c:pt idx="8811">
                  <c:v>88.12</c:v>
                </c:pt>
                <c:pt idx="8812">
                  <c:v>88.13</c:v>
                </c:pt>
                <c:pt idx="8813">
                  <c:v>88.14</c:v>
                </c:pt>
                <c:pt idx="8814">
                  <c:v>88.15</c:v>
                </c:pt>
                <c:pt idx="8815">
                  <c:v>88.16</c:v>
                </c:pt>
                <c:pt idx="8816">
                  <c:v>88.17</c:v>
                </c:pt>
                <c:pt idx="8817">
                  <c:v>88.18</c:v>
                </c:pt>
                <c:pt idx="8818">
                  <c:v>88.19</c:v>
                </c:pt>
                <c:pt idx="8819">
                  <c:v>88.2</c:v>
                </c:pt>
                <c:pt idx="8820">
                  <c:v>88.210000000000008</c:v>
                </c:pt>
                <c:pt idx="8821">
                  <c:v>88.22</c:v>
                </c:pt>
                <c:pt idx="8822">
                  <c:v>88.23</c:v>
                </c:pt>
                <c:pt idx="8823">
                  <c:v>88.24</c:v>
                </c:pt>
                <c:pt idx="8824">
                  <c:v>88.25</c:v>
                </c:pt>
                <c:pt idx="8825">
                  <c:v>88.26</c:v>
                </c:pt>
                <c:pt idx="8826">
                  <c:v>88.27</c:v>
                </c:pt>
                <c:pt idx="8827">
                  <c:v>88.28</c:v>
                </c:pt>
                <c:pt idx="8828">
                  <c:v>88.29</c:v>
                </c:pt>
                <c:pt idx="8829">
                  <c:v>88.3</c:v>
                </c:pt>
                <c:pt idx="8830">
                  <c:v>88.31</c:v>
                </c:pt>
                <c:pt idx="8831">
                  <c:v>88.320000000000007</c:v>
                </c:pt>
                <c:pt idx="8832">
                  <c:v>88.33</c:v>
                </c:pt>
                <c:pt idx="8833">
                  <c:v>88.34</c:v>
                </c:pt>
                <c:pt idx="8834">
                  <c:v>88.350000000000009</c:v>
                </c:pt>
                <c:pt idx="8835">
                  <c:v>88.36</c:v>
                </c:pt>
                <c:pt idx="8836">
                  <c:v>88.37</c:v>
                </c:pt>
                <c:pt idx="8837">
                  <c:v>88.38</c:v>
                </c:pt>
                <c:pt idx="8838">
                  <c:v>88.39</c:v>
                </c:pt>
                <c:pt idx="8839">
                  <c:v>88.4</c:v>
                </c:pt>
                <c:pt idx="8840">
                  <c:v>88.41</c:v>
                </c:pt>
                <c:pt idx="8841">
                  <c:v>88.42</c:v>
                </c:pt>
                <c:pt idx="8842">
                  <c:v>88.43</c:v>
                </c:pt>
                <c:pt idx="8843">
                  <c:v>88.44</c:v>
                </c:pt>
                <c:pt idx="8844">
                  <c:v>88.45</c:v>
                </c:pt>
                <c:pt idx="8845">
                  <c:v>88.460000000000008</c:v>
                </c:pt>
                <c:pt idx="8846">
                  <c:v>88.47</c:v>
                </c:pt>
                <c:pt idx="8847">
                  <c:v>88.48</c:v>
                </c:pt>
                <c:pt idx="8848">
                  <c:v>88.49</c:v>
                </c:pt>
                <c:pt idx="8849">
                  <c:v>88.5</c:v>
                </c:pt>
                <c:pt idx="8850">
                  <c:v>88.51</c:v>
                </c:pt>
                <c:pt idx="8851">
                  <c:v>88.52</c:v>
                </c:pt>
                <c:pt idx="8852">
                  <c:v>88.53</c:v>
                </c:pt>
                <c:pt idx="8853">
                  <c:v>88.54</c:v>
                </c:pt>
                <c:pt idx="8854">
                  <c:v>88.55</c:v>
                </c:pt>
                <c:pt idx="8855">
                  <c:v>88.56</c:v>
                </c:pt>
                <c:pt idx="8856">
                  <c:v>88.570000000000007</c:v>
                </c:pt>
                <c:pt idx="8857">
                  <c:v>88.58</c:v>
                </c:pt>
                <c:pt idx="8858">
                  <c:v>88.59</c:v>
                </c:pt>
                <c:pt idx="8859">
                  <c:v>88.600000000000009</c:v>
                </c:pt>
                <c:pt idx="8860">
                  <c:v>88.61</c:v>
                </c:pt>
                <c:pt idx="8861">
                  <c:v>88.62</c:v>
                </c:pt>
                <c:pt idx="8862">
                  <c:v>88.63</c:v>
                </c:pt>
                <c:pt idx="8863">
                  <c:v>88.64</c:v>
                </c:pt>
                <c:pt idx="8864">
                  <c:v>88.65</c:v>
                </c:pt>
                <c:pt idx="8865">
                  <c:v>88.66</c:v>
                </c:pt>
                <c:pt idx="8866">
                  <c:v>88.67</c:v>
                </c:pt>
                <c:pt idx="8867">
                  <c:v>88.68</c:v>
                </c:pt>
                <c:pt idx="8868">
                  <c:v>88.69</c:v>
                </c:pt>
                <c:pt idx="8869">
                  <c:v>88.7</c:v>
                </c:pt>
                <c:pt idx="8870">
                  <c:v>88.710000000000008</c:v>
                </c:pt>
                <c:pt idx="8871">
                  <c:v>88.72</c:v>
                </c:pt>
                <c:pt idx="8872">
                  <c:v>88.73</c:v>
                </c:pt>
                <c:pt idx="8873">
                  <c:v>88.74</c:v>
                </c:pt>
                <c:pt idx="8874">
                  <c:v>88.75</c:v>
                </c:pt>
                <c:pt idx="8875">
                  <c:v>88.76</c:v>
                </c:pt>
                <c:pt idx="8876">
                  <c:v>88.77</c:v>
                </c:pt>
                <c:pt idx="8877">
                  <c:v>88.78</c:v>
                </c:pt>
                <c:pt idx="8878">
                  <c:v>88.79</c:v>
                </c:pt>
                <c:pt idx="8879">
                  <c:v>88.8</c:v>
                </c:pt>
                <c:pt idx="8880">
                  <c:v>88.81</c:v>
                </c:pt>
                <c:pt idx="8881">
                  <c:v>88.820000000000007</c:v>
                </c:pt>
                <c:pt idx="8882">
                  <c:v>88.83</c:v>
                </c:pt>
                <c:pt idx="8883">
                  <c:v>88.84</c:v>
                </c:pt>
                <c:pt idx="8884">
                  <c:v>88.850000000000009</c:v>
                </c:pt>
                <c:pt idx="8885">
                  <c:v>88.86</c:v>
                </c:pt>
                <c:pt idx="8886">
                  <c:v>88.87</c:v>
                </c:pt>
                <c:pt idx="8887">
                  <c:v>88.88</c:v>
                </c:pt>
                <c:pt idx="8888">
                  <c:v>88.89</c:v>
                </c:pt>
                <c:pt idx="8889">
                  <c:v>88.9</c:v>
                </c:pt>
                <c:pt idx="8890">
                  <c:v>88.91</c:v>
                </c:pt>
                <c:pt idx="8891">
                  <c:v>88.92</c:v>
                </c:pt>
                <c:pt idx="8892">
                  <c:v>88.93</c:v>
                </c:pt>
                <c:pt idx="8893">
                  <c:v>88.94</c:v>
                </c:pt>
                <c:pt idx="8894">
                  <c:v>88.95</c:v>
                </c:pt>
                <c:pt idx="8895">
                  <c:v>88.960000000000008</c:v>
                </c:pt>
                <c:pt idx="8896">
                  <c:v>88.97</c:v>
                </c:pt>
                <c:pt idx="8897">
                  <c:v>88.98</c:v>
                </c:pt>
                <c:pt idx="8898">
                  <c:v>88.99</c:v>
                </c:pt>
                <c:pt idx="8899">
                  <c:v>89</c:v>
                </c:pt>
                <c:pt idx="8900">
                  <c:v>89.01</c:v>
                </c:pt>
                <c:pt idx="8901">
                  <c:v>89.02</c:v>
                </c:pt>
                <c:pt idx="8902">
                  <c:v>89.03</c:v>
                </c:pt>
                <c:pt idx="8903">
                  <c:v>89.04</c:v>
                </c:pt>
                <c:pt idx="8904">
                  <c:v>89.05</c:v>
                </c:pt>
                <c:pt idx="8905">
                  <c:v>89.06</c:v>
                </c:pt>
                <c:pt idx="8906">
                  <c:v>89.070000000000007</c:v>
                </c:pt>
                <c:pt idx="8907">
                  <c:v>89.08</c:v>
                </c:pt>
                <c:pt idx="8908">
                  <c:v>89.09</c:v>
                </c:pt>
                <c:pt idx="8909">
                  <c:v>89.100000000000009</c:v>
                </c:pt>
                <c:pt idx="8910">
                  <c:v>89.11</c:v>
                </c:pt>
                <c:pt idx="8911">
                  <c:v>89.12</c:v>
                </c:pt>
                <c:pt idx="8912">
                  <c:v>89.13</c:v>
                </c:pt>
                <c:pt idx="8913">
                  <c:v>89.14</c:v>
                </c:pt>
                <c:pt idx="8914">
                  <c:v>89.15</c:v>
                </c:pt>
                <c:pt idx="8915">
                  <c:v>89.16</c:v>
                </c:pt>
                <c:pt idx="8916">
                  <c:v>89.17</c:v>
                </c:pt>
                <c:pt idx="8917">
                  <c:v>89.18</c:v>
                </c:pt>
                <c:pt idx="8918">
                  <c:v>89.19</c:v>
                </c:pt>
                <c:pt idx="8919">
                  <c:v>89.2</c:v>
                </c:pt>
                <c:pt idx="8920">
                  <c:v>89.210000000000008</c:v>
                </c:pt>
                <c:pt idx="8921">
                  <c:v>89.22</c:v>
                </c:pt>
                <c:pt idx="8922">
                  <c:v>89.23</c:v>
                </c:pt>
                <c:pt idx="8923">
                  <c:v>89.24</c:v>
                </c:pt>
                <c:pt idx="8924">
                  <c:v>89.25</c:v>
                </c:pt>
                <c:pt idx="8925">
                  <c:v>89.26</c:v>
                </c:pt>
                <c:pt idx="8926">
                  <c:v>89.27</c:v>
                </c:pt>
                <c:pt idx="8927">
                  <c:v>89.28</c:v>
                </c:pt>
                <c:pt idx="8928">
                  <c:v>89.29</c:v>
                </c:pt>
                <c:pt idx="8929">
                  <c:v>89.3</c:v>
                </c:pt>
                <c:pt idx="8930">
                  <c:v>89.31</c:v>
                </c:pt>
                <c:pt idx="8931">
                  <c:v>89.320000000000007</c:v>
                </c:pt>
                <c:pt idx="8932">
                  <c:v>89.33</c:v>
                </c:pt>
                <c:pt idx="8933">
                  <c:v>89.34</c:v>
                </c:pt>
                <c:pt idx="8934">
                  <c:v>89.350000000000009</c:v>
                </c:pt>
                <c:pt idx="8935">
                  <c:v>89.36</c:v>
                </c:pt>
                <c:pt idx="8936">
                  <c:v>89.37</c:v>
                </c:pt>
                <c:pt idx="8937">
                  <c:v>89.38</c:v>
                </c:pt>
                <c:pt idx="8938">
                  <c:v>89.39</c:v>
                </c:pt>
                <c:pt idx="8939">
                  <c:v>89.4</c:v>
                </c:pt>
                <c:pt idx="8940">
                  <c:v>89.41</c:v>
                </c:pt>
                <c:pt idx="8941">
                  <c:v>89.42</c:v>
                </c:pt>
                <c:pt idx="8942">
                  <c:v>89.43</c:v>
                </c:pt>
                <c:pt idx="8943">
                  <c:v>89.44</c:v>
                </c:pt>
                <c:pt idx="8944">
                  <c:v>89.45</c:v>
                </c:pt>
                <c:pt idx="8945">
                  <c:v>89.460000000000008</c:v>
                </c:pt>
                <c:pt idx="8946">
                  <c:v>89.47</c:v>
                </c:pt>
                <c:pt idx="8947">
                  <c:v>89.48</c:v>
                </c:pt>
                <c:pt idx="8948">
                  <c:v>89.49</c:v>
                </c:pt>
                <c:pt idx="8949">
                  <c:v>89.5</c:v>
                </c:pt>
                <c:pt idx="8950">
                  <c:v>89.51</c:v>
                </c:pt>
                <c:pt idx="8951">
                  <c:v>89.52</c:v>
                </c:pt>
                <c:pt idx="8952">
                  <c:v>89.53</c:v>
                </c:pt>
                <c:pt idx="8953">
                  <c:v>89.54</c:v>
                </c:pt>
                <c:pt idx="8954">
                  <c:v>89.55</c:v>
                </c:pt>
                <c:pt idx="8955">
                  <c:v>89.56</c:v>
                </c:pt>
                <c:pt idx="8956">
                  <c:v>89.570000000000007</c:v>
                </c:pt>
                <c:pt idx="8957">
                  <c:v>89.58</c:v>
                </c:pt>
                <c:pt idx="8958">
                  <c:v>89.59</c:v>
                </c:pt>
                <c:pt idx="8959">
                  <c:v>89.600000000000009</c:v>
                </c:pt>
                <c:pt idx="8960">
                  <c:v>89.61</c:v>
                </c:pt>
                <c:pt idx="8961">
                  <c:v>89.62</c:v>
                </c:pt>
                <c:pt idx="8962">
                  <c:v>89.63</c:v>
                </c:pt>
                <c:pt idx="8963">
                  <c:v>89.64</c:v>
                </c:pt>
                <c:pt idx="8964">
                  <c:v>89.65</c:v>
                </c:pt>
                <c:pt idx="8965">
                  <c:v>89.66</c:v>
                </c:pt>
                <c:pt idx="8966">
                  <c:v>89.67</c:v>
                </c:pt>
                <c:pt idx="8967">
                  <c:v>89.68</c:v>
                </c:pt>
                <c:pt idx="8968">
                  <c:v>89.69</c:v>
                </c:pt>
                <c:pt idx="8969">
                  <c:v>89.7</c:v>
                </c:pt>
                <c:pt idx="8970">
                  <c:v>89.710000000000008</c:v>
                </c:pt>
                <c:pt idx="8971">
                  <c:v>89.72</c:v>
                </c:pt>
                <c:pt idx="8972">
                  <c:v>89.73</c:v>
                </c:pt>
                <c:pt idx="8973">
                  <c:v>89.74</c:v>
                </c:pt>
                <c:pt idx="8974">
                  <c:v>89.75</c:v>
                </c:pt>
                <c:pt idx="8975">
                  <c:v>89.76</c:v>
                </c:pt>
                <c:pt idx="8976">
                  <c:v>89.77</c:v>
                </c:pt>
                <c:pt idx="8977">
                  <c:v>89.78</c:v>
                </c:pt>
                <c:pt idx="8978">
                  <c:v>89.79</c:v>
                </c:pt>
                <c:pt idx="8979">
                  <c:v>89.8</c:v>
                </c:pt>
                <c:pt idx="8980">
                  <c:v>89.81</c:v>
                </c:pt>
                <c:pt idx="8981">
                  <c:v>89.820000000000007</c:v>
                </c:pt>
                <c:pt idx="8982">
                  <c:v>89.83</c:v>
                </c:pt>
                <c:pt idx="8983">
                  <c:v>89.84</c:v>
                </c:pt>
                <c:pt idx="8984">
                  <c:v>89.850000000000009</c:v>
                </c:pt>
                <c:pt idx="8985">
                  <c:v>89.86</c:v>
                </c:pt>
                <c:pt idx="8986">
                  <c:v>89.87</c:v>
                </c:pt>
                <c:pt idx="8987">
                  <c:v>89.88</c:v>
                </c:pt>
                <c:pt idx="8988">
                  <c:v>89.89</c:v>
                </c:pt>
                <c:pt idx="8989">
                  <c:v>89.9</c:v>
                </c:pt>
                <c:pt idx="8990">
                  <c:v>89.91</c:v>
                </c:pt>
                <c:pt idx="8991">
                  <c:v>89.92</c:v>
                </c:pt>
                <c:pt idx="8992">
                  <c:v>89.93</c:v>
                </c:pt>
                <c:pt idx="8993">
                  <c:v>89.94</c:v>
                </c:pt>
                <c:pt idx="8994">
                  <c:v>89.95</c:v>
                </c:pt>
                <c:pt idx="8995">
                  <c:v>89.960000000000008</c:v>
                </c:pt>
                <c:pt idx="8996">
                  <c:v>89.97</c:v>
                </c:pt>
                <c:pt idx="8997">
                  <c:v>89.98</c:v>
                </c:pt>
                <c:pt idx="8998">
                  <c:v>89.99</c:v>
                </c:pt>
                <c:pt idx="8999">
                  <c:v>90</c:v>
                </c:pt>
                <c:pt idx="9000">
                  <c:v>90.01</c:v>
                </c:pt>
                <c:pt idx="9001">
                  <c:v>90.02</c:v>
                </c:pt>
                <c:pt idx="9002">
                  <c:v>90.03</c:v>
                </c:pt>
                <c:pt idx="9003">
                  <c:v>90.04</c:v>
                </c:pt>
                <c:pt idx="9004">
                  <c:v>90.05</c:v>
                </c:pt>
                <c:pt idx="9005">
                  <c:v>90.06</c:v>
                </c:pt>
                <c:pt idx="9006">
                  <c:v>90.070000000000007</c:v>
                </c:pt>
                <c:pt idx="9007">
                  <c:v>90.08</c:v>
                </c:pt>
                <c:pt idx="9008">
                  <c:v>90.09</c:v>
                </c:pt>
                <c:pt idx="9009">
                  <c:v>90.100000000000009</c:v>
                </c:pt>
                <c:pt idx="9010">
                  <c:v>90.11</c:v>
                </c:pt>
                <c:pt idx="9011">
                  <c:v>90.12</c:v>
                </c:pt>
                <c:pt idx="9012">
                  <c:v>90.13</c:v>
                </c:pt>
                <c:pt idx="9013">
                  <c:v>90.14</c:v>
                </c:pt>
                <c:pt idx="9014">
                  <c:v>90.15</c:v>
                </c:pt>
                <c:pt idx="9015">
                  <c:v>90.16</c:v>
                </c:pt>
                <c:pt idx="9016">
                  <c:v>90.17</c:v>
                </c:pt>
                <c:pt idx="9017">
                  <c:v>90.18</c:v>
                </c:pt>
                <c:pt idx="9018">
                  <c:v>90.19</c:v>
                </c:pt>
                <c:pt idx="9019">
                  <c:v>90.2</c:v>
                </c:pt>
                <c:pt idx="9020">
                  <c:v>90.210000000000008</c:v>
                </c:pt>
                <c:pt idx="9021">
                  <c:v>90.22</c:v>
                </c:pt>
                <c:pt idx="9022">
                  <c:v>90.23</c:v>
                </c:pt>
                <c:pt idx="9023">
                  <c:v>90.24</c:v>
                </c:pt>
                <c:pt idx="9024">
                  <c:v>90.25</c:v>
                </c:pt>
                <c:pt idx="9025">
                  <c:v>90.26</c:v>
                </c:pt>
                <c:pt idx="9026">
                  <c:v>90.27</c:v>
                </c:pt>
                <c:pt idx="9027">
                  <c:v>90.28</c:v>
                </c:pt>
                <c:pt idx="9028">
                  <c:v>90.29</c:v>
                </c:pt>
                <c:pt idx="9029">
                  <c:v>90.3</c:v>
                </c:pt>
                <c:pt idx="9030">
                  <c:v>90.31</c:v>
                </c:pt>
                <c:pt idx="9031">
                  <c:v>90.320000000000007</c:v>
                </c:pt>
                <c:pt idx="9032">
                  <c:v>90.33</c:v>
                </c:pt>
                <c:pt idx="9033">
                  <c:v>90.34</c:v>
                </c:pt>
                <c:pt idx="9034">
                  <c:v>90.350000000000009</c:v>
                </c:pt>
                <c:pt idx="9035">
                  <c:v>90.36</c:v>
                </c:pt>
                <c:pt idx="9036">
                  <c:v>90.37</c:v>
                </c:pt>
                <c:pt idx="9037">
                  <c:v>90.38</c:v>
                </c:pt>
                <c:pt idx="9038">
                  <c:v>90.39</c:v>
                </c:pt>
                <c:pt idx="9039">
                  <c:v>90.4</c:v>
                </c:pt>
                <c:pt idx="9040">
                  <c:v>90.41</c:v>
                </c:pt>
                <c:pt idx="9041">
                  <c:v>90.42</c:v>
                </c:pt>
                <c:pt idx="9042">
                  <c:v>90.43</c:v>
                </c:pt>
                <c:pt idx="9043">
                  <c:v>90.44</c:v>
                </c:pt>
                <c:pt idx="9044">
                  <c:v>90.45</c:v>
                </c:pt>
                <c:pt idx="9045">
                  <c:v>90.460000000000008</c:v>
                </c:pt>
                <c:pt idx="9046">
                  <c:v>90.47</c:v>
                </c:pt>
                <c:pt idx="9047">
                  <c:v>90.48</c:v>
                </c:pt>
                <c:pt idx="9048">
                  <c:v>90.49</c:v>
                </c:pt>
                <c:pt idx="9049">
                  <c:v>90.5</c:v>
                </c:pt>
                <c:pt idx="9050">
                  <c:v>90.51</c:v>
                </c:pt>
                <c:pt idx="9051">
                  <c:v>90.52</c:v>
                </c:pt>
                <c:pt idx="9052">
                  <c:v>90.53</c:v>
                </c:pt>
                <c:pt idx="9053">
                  <c:v>90.54</c:v>
                </c:pt>
                <c:pt idx="9054">
                  <c:v>90.55</c:v>
                </c:pt>
                <c:pt idx="9055">
                  <c:v>90.56</c:v>
                </c:pt>
                <c:pt idx="9056">
                  <c:v>90.570000000000007</c:v>
                </c:pt>
                <c:pt idx="9057">
                  <c:v>90.58</c:v>
                </c:pt>
                <c:pt idx="9058">
                  <c:v>90.59</c:v>
                </c:pt>
                <c:pt idx="9059">
                  <c:v>90.600000000000009</c:v>
                </c:pt>
                <c:pt idx="9060">
                  <c:v>90.61</c:v>
                </c:pt>
                <c:pt idx="9061">
                  <c:v>90.62</c:v>
                </c:pt>
                <c:pt idx="9062">
                  <c:v>90.63</c:v>
                </c:pt>
                <c:pt idx="9063">
                  <c:v>90.64</c:v>
                </c:pt>
                <c:pt idx="9064">
                  <c:v>90.65</c:v>
                </c:pt>
                <c:pt idx="9065">
                  <c:v>90.66</c:v>
                </c:pt>
                <c:pt idx="9066">
                  <c:v>90.67</c:v>
                </c:pt>
                <c:pt idx="9067">
                  <c:v>90.68</c:v>
                </c:pt>
                <c:pt idx="9068">
                  <c:v>90.69</c:v>
                </c:pt>
                <c:pt idx="9069">
                  <c:v>90.7</c:v>
                </c:pt>
                <c:pt idx="9070">
                  <c:v>90.710000000000008</c:v>
                </c:pt>
                <c:pt idx="9071">
                  <c:v>90.72</c:v>
                </c:pt>
                <c:pt idx="9072">
                  <c:v>90.73</c:v>
                </c:pt>
                <c:pt idx="9073">
                  <c:v>90.74</c:v>
                </c:pt>
                <c:pt idx="9074">
                  <c:v>90.75</c:v>
                </c:pt>
                <c:pt idx="9075">
                  <c:v>90.76</c:v>
                </c:pt>
                <c:pt idx="9076">
                  <c:v>90.77</c:v>
                </c:pt>
                <c:pt idx="9077">
                  <c:v>90.78</c:v>
                </c:pt>
                <c:pt idx="9078">
                  <c:v>90.79</c:v>
                </c:pt>
                <c:pt idx="9079">
                  <c:v>90.8</c:v>
                </c:pt>
                <c:pt idx="9080">
                  <c:v>90.81</c:v>
                </c:pt>
                <c:pt idx="9081">
                  <c:v>90.820000000000007</c:v>
                </c:pt>
                <c:pt idx="9082">
                  <c:v>90.83</c:v>
                </c:pt>
                <c:pt idx="9083">
                  <c:v>90.84</c:v>
                </c:pt>
                <c:pt idx="9084">
                  <c:v>90.850000000000009</c:v>
                </c:pt>
                <c:pt idx="9085">
                  <c:v>90.86</c:v>
                </c:pt>
                <c:pt idx="9086">
                  <c:v>90.87</c:v>
                </c:pt>
                <c:pt idx="9087">
                  <c:v>90.88</c:v>
                </c:pt>
                <c:pt idx="9088">
                  <c:v>90.89</c:v>
                </c:pt>
                <c:pt idx="9089">
                  <c:v>90.9</c:v>
                </c:pt>
                <c:pt idx="9090">
                  <c:v>90.91</c:v>
                </c:pt>
                <c:pt idx="9091">
                  <c:v>90.92</c:v>
                </c:pt>
                <c:pt idx="9092">
                  <c:v>90.93</c:v>
                </c:pt>
                <c:pt idx="9093">
                  <c:v>90.94</c:v>
                </c:pt>
                <c:pt idx="9094">
                  <c:v>90.95</c:v>
                </c:pt>
                <c:pt idx="9095">
                  <c:v>90.960000000000008</c:v>
                </c:pt>
                <c:pt idx="9096">
                  <c:v>90.97</c:v>
                </c:pt>
                <c:pt idx="9097">
                  <c:v>90.98</c:v>
                </c:pt>
                <c:pt idx="9098">
                  <c:v>90.99</c:v>
                </c:pt>
                <c:pt idx="9099">
                  <c:v>91</c:v>
                </c:pt>
                <c:pt idx="9100">
                  <c:v>91.01</c:v>
                </c:pt>
                <c:pt idx="9101">
                  <c:v>91.02</c:v>
                </c:pt>
                <c:pt idx="9102">
                  <c:v>91.03</c:v>
                </c:pt>
                <c:pt idx="9103">
                  <c:v>91.04</c:v>
                </c:pt>
                <c:pt idx="9104">
                  <c:v>91.05</c:v>
                </c:pt>
                <c:pt idx="9105">
                  <c:v>91.06</c:v>
                </c:pt>
                <c:pt idx="9106">
                  <c:v>91.070000000000007</c:v>
                </c:pt>
                <c:pt idx="9107">
                  <c:v>91.08</c:v>
                </c:pt>
                <c:pt idx="9108">
                  <c:v>91.09</c:v>
                </c:pt>
                <c:pt idx="9109">
                  <c:v>91.100000000000009</c:v>
                </c:pt>
                <c:pt idx="9110">
                  <c:v>91.11</c:v>
                </c:pt>
                <c:pt idx="9111">
                  <c:v>91.12</c:v>
                </c:pt>
                <c:pt idx="9112">
                  <c:v>91.13</c:v>
                </c:pt>
                <c:pt idx="9113">
                  <c:v>91.14</c:v>
                </c:pt>
                <c:pt idx="9114">
                  <c:v>91.15</c:v>
                </c:pt>
                <c:pt idx="9115">
                  <c:v>91.16</c:v>
                </c:pt>
                <c:pt idx="9116">
                  <c:v>91.17</c:v>
                </c:pt>
                <c:pt idx="9117">
                  <c:v>91.18</c:v>
                </c:pt>
                <c:pt idx="9118">
                  <c:v>91.19</c:v>
                </c:pt>
                <c:pt idx="9119">
                  <c:v>91.2</c:v>
                </c:pt>
                <c:pt idx="9120">
                  <c:v>91.210000000000008</c:v>
                </c:pt>
                <c:pt idx="9121">
                  <c:v>91.22</c:v>
                </c:pt>
                <c:pt idx="9122">
                  <c:v>91.23</c:v>
                </c:pt>
                <c:pt idx="9123">
                  <c:v>91.24</c:v>
                </c:pt>
                <c:pt idx="9124">
                  <c:v>91.25</c:v>
                </c:pt>
                <c:pt idx="9125">
                  <c:v>91.26</c:v>
                </c:pt>
                <c:pt idx="9126">
                  <c:v>91.27</c:v>
                </c:pt>
                <c:pt idx="9127">
                  <c:v>91.28</c:v>
                </c:pt>
                <c:pt idx="9128">
                  <c:v>91.29</c:v>
                </c:pt>
                <c:pt idx="9129">
                  <c:v>91.3</c:v>
                </c:pt>
                <c:pt idx="9130">
                  <c:v>91.31</c:v>
                </c:pt>
                <c:pt idx="9131">
                  <c:v>91.320000000000007</c:v>
                </c:pt>
                <c:pt idx="9132">
                  <c:v>91.33</c:v>
                </c:pt>
                <c:pt idx="9133">
                  <c:v>91.34</c:v>
                </c:pt>
                <c:pt idx="9134">
                  <c:v>91.350000000000009</c:v>
                </c:pt>
                <c:pt idx="9135">
                  <c:v>91.36</c:v>
                </c:pt>
                <c:pt idx="9136">
                  <c:v>91.37</c:v>
                </c:pt>
                <c:pt idx="9137">
                  <c:v>91.38</c:v>
                </c:pt>
                <c:pt idx="9138">
                  <c:v>91.39</c:v>
                </c:pt>
                <c:pt idx="9139">
                  <c:v>91.4</c:v>
                </c:pt>
                <c:pt idx="9140">
                  <c:v>91.41</c:v>
                </c:pt>
                <c:pt idx="9141">
                  <c:v>91.42</c:v>
                </c:pt>
                <c:pt idx="9142">
                  <c:v>91.43</c:v>
                </c:pt>
                <c:pt idx="9143">
                  <c:v>91.44</c:v>
                </c:pt>
                <c:pt idx="9144">
                  <c:v>91.45</c:v>
                </c:pt>
                <c:pt idx="9145">
                  <c:v>91.460000000000008</c:v>
                </c:pt>
                <c:pt idx="9146">
                  <c:v>91.47</c:v>
                </c:pt>
                <c:pt idx="9147">
                  <c:v>91.48</c:v>
                </c:pt>
                <c:pt idx="9148">
                  <c:v>91.49</c:v>
                </c:pt>
                <c:pt idx="9149">
                  <c:v>91.5</c:v>
                </c:pt>
                <c:pt idx="9150">
                  <c:v>91.51</c:v>
                </c:pt>
                <c:pt idx="9151">
                  <c:v>91.52</c:v>
                </c:pt>
                <c:pt idx="9152">
                  <c:v>91.53</c:v>
                </c:pt>
                <c:pt idx="9153">
                  <c:v>91.54</c:v>
                </c:pt>
                <c:pt idx="9154">
                  <c:v>91.55</c:v>
                </c:pt>
                <c:pt idx="9155">
                  <c:v>91.56</c:v>
                </c:pt>
                <c:pt idx="9156">
                  <c:v>91.570000000000007</c:v>
                </c:pt>
                <c:pt idx="9157">
                  <c:v>91.58</c:v>
                </c:pt>
                <c:pt idx="9158">
                  <c:v>91.59</c:v>
                </c:pt>
                <c:pt idx="9159">
                  <c:v>91.600000000000009</c:v>
                </c:pt>
                <c:pt idx="9160">
                  <c:v>91.61</c:v>
                </c:pt>
                <c:pt idx="9161">
                  <c:v>91.62</c:v>
                </c:pt>
                <c:pt idx="9162">
                  <c:v>91.63</c:v>
                </c:pt>
                <c:pt idx="9163">
                  <c:v>91.64</c:v>
                </c:pt>
                <c:pt idx="9164">
                  <c:v>91.65</c:v>
                </c:pt>
                <c:pt idx="9165">
                  <c:v>91.66</c:v>
                </c:pt>
                <c:pt idx="9166">
                  <c:v>91.67</c:v>
                </c:pt>
                <c:pt idx="9167">
                  <c:v>91.68</c:v>
                </c:pt>
                <c:pt idx="9168">
                  <c:v>91.69</c:v>
                </c:pt>
                <c:pt idx="9169">
                  <c:v>91.7</c:v>
                </c:pt>
                <c:pt idx="9170">
                  <c:v>91.710000000000008</c:v>
                </c:pt>
                <c:pt idx="9171">
                  <c:v>91.72</c:v>
                </c:pt>
                <c:pt idx="9172">
                  <c:v>91.73</c:v>
                </c:pt>
                <c:pt idx="9173">
                  <c:v>91.74</c:v>
                </c:pt>
                <c:pt idx="9174">
                  <c:v>91.75</c:v>
                </c:pt>
                <c:pt idx="9175">
                  <c:v>91.76</c:v>
                </c:pt>
                <c:pt idx="9176">
                  <c:v>91.77</c:v>
                </c:pt>
                <c:pt idx="9177">
                  <c:v>91.78</c:v>
                </c:pt>
                <c:pt idx="9178">
                  <c:v>91.79</c:v>
                </c:pt>
                <c:pt idx="9179">
                  <c:v>91.8</c:v>
                </c:pt>
                <c:pt idx="9180">
                  <c:v>91.81</c:v>
                </c:pt>
                <c:pt idx="9181">
                  <c:v>91.820000000000007</c:v>
                </c:pt>
                <c:pt idx="9182">
                  <c:v>91.83</c:v>
                </c:pt>
                <c:pt idx="9183">
                  <c:v>91.84</c:v>
                </c:pt>
                <c:pt idx="9184">
                  <c:v>91.850000000000009</c:v>
                </c:pt>
                <c:pt idx="9185">
                  <c:v>91.86</c:v>
                </c:pt>
                <c:pt idx="9186">
                  <c:v>91.87</c:v>
                </c:pt>
                <c:pt idx="9187">
                  <c:v>91.88</c:v>
                </c:pt>
                <c:pt idx="9188">
                  <c:v>91.89</c:v>
                </c:pt>
                <c:pt idx="9189">
                  <c:v>91.9</c:v>
                </c:pt>
                <c:pt idx="9190">
                  <c:v>91.91</c:v>
                </c:pt>
                <c:pt idx="9191">
                  <c:v>91.92</c:v>
                </c:pt>
                <c:pt idx="9192">
                  <c:v>91.93</c:v>
                </c:pt>
                <c:pt idx="9193">
                  <c:v>91.94</c:v>
                </c:pt>
                <c:pt idx="9194">
                  <c:v>91.95</c:v>
                </c:pt>
                <c:pt idx="9195">
                  <c:v>91.960000000000008</c:v>
                </c:pt>
                <c:pt idx="9196">
                  <c:v>91.97</c:v>
                </c:pt>
                <c:pt idx="9197">
                  <c:v>91.98</c:v>
                </c:pt>
                <c:pt idx="9198">
                  <c:v>91.99</c:v>
                </c:pt>
                <c:pt idx="9199">
                  <c:v>92</c:v>
                </c:pt>
                <c:pt idx="9200">
                  <c:v>92.01</c:v>
                </c:pt>
                <c:pt idx="9201">
                  <c:v>92.02</c:v>
                </c:pt>
                <c:pt idx="9202">
                  <c:v>92.03</c:v>
                </c:pt>
                <c:pt idx="9203">
                  <c:v>92.04</c:v>
                </c:pt>
                <c:pt idx="9204">
                  <c:v>92.05</c:v>
                </c:pt>
                <c:pt idx="9205">
                  <c:v>92.06</c:v>
                </c:pt>
                <c:pt idx="9206">
                  <c:v>92.070000000000007</c:v>
                </c:pt>
                <c:pt idx="9207">
                  <c:v>92.08</c:v>
                </c:pt>
                <c:pt idx="9208">
                  <c:v>92.09</c:v>
                </c:pt>
                <c:pt idx="9209">
                  <c:v>92.100000000000009</c:v>
                </c:pt>
                <c:pt idx="9210">
                  <c:v>92.11</c:v>
                </c:pt>
                <c:pt idx="9211">
                  <c:v>92.12</c:v>
                </c:pt>
                <c:pt idx="9212">
                  <c:v>92.13</c:v>
                </c:pt>
                <c:pt idx="9213">
                  <c:v>92.14</c:v>
                </c:pt>
                <c:pt idx="9214">
                  <c:v>92.15</c:v>
                </c:pt>
                <c:pt idx="9215">
                  <c:v>92.16</c:v>
                </c:pt>
                <c:pt idx="9216">
                  <c:v>92.17</c:v>
                </c:pt>
                <c:pt idx="9217">
                  <c:v>92.18</c:v>
                </c:pt>
                <c:pt idx="9218">
                  <c:v>92.19</c:v>
                </c:pt>
                <c:pt idx="9219">
                  <c:v>92.2</c:v>
                </c:pt>
                <c:pt idx="9220">
                  <c:v>92.210000000000008</c:v>
                </c:pt>
                <c:pt idx="9221">
                  <c:v>92.22</c:v>
                </c:pt>
                <c:pt idx="9222">
                  <c:v>92.23</c:v>
                </c:pt>
                <c:pt idx="9223">
                  <c:v>92.24</c:v>
                </c:pt>
                <c:pt idx="9224">
                  <c:v>92.25</c:v>
                </c:pt>
                <c:pt idx="9225">
                  <c:v>92.26</c:v>
                </c:pt>
                <c:pt idx="9226">
                  <c:v>92.27</c:v>
                </c:pt>
                <c:pt idx="9227">
                  <c:v>92.28</c:v>
                </c:pt>
                <c:pt idx="9228">
                  <c:v>92.29</c:v>
                </c:pt>
                <c:pt idx="9229">
                  <c:v>92.3</c:v>
                </c:pt>
                <c:pt idx="9230">
                  <c:v>92.31</c:v>
                </c:pt>
                <c:pt idx="9231">
                  <c:v>92.320000000000007</c:v>
                </c:pt>
                <c:pt idx="9232">
                  <c:v>92.33</c:v>
                </c:pt>
                <c:pt idx="9233">
                  <c:v>92.34</c:v>
                </c:pt>
                <c:pt idx="9234">
                  <c:v>92.350000000000009</c:v>
                </c:pt>
                <c:pt idx="9235">
                  <c:v>92.36</c:v>
                </c:pt>
                <c:pt idx="9236">
                  <c:v>92.37</c:v>
                </c:pt>
                <c:pt idx="9237">
                  <c:v>92.38</c:v>
                </c:pt>
                <c:pt idx="9238">
                  <c:v>92.39</c:v>
                </c:pt>
                <c:pt idx="9239">
                  <c:v>92.4</c:v>
                </c:pt>
                <c:pt idx="9240">
                  <c:v>92.41</c:v>
                </c:pt>
                <c:pt idx="9241">
                  <c:v>92.42</c:v>
                </c:pt>
                <c:pt idx="9242">
                  <c:v>92.43</c:v>
                </c:pt>
                <c:pt idx="9243">
                  <c:v>92.44</c:v>
                </c:pt>
                <c:pt idx="9244">
                  <c:v>92.45</c:v>
                </c:pt>
                <c:pt idx="9245">
                  <c:v>92.460000000000008</c:v>
                </c:pt>
                <c:pt idx="9246">
                  <c:v>92.47</c:v>
                </c:pt>
                <c:pt idx="9247">
                  <c:v>92.48</c:v>
                </c:pt>
                <c:pt idx="9248">
                  <c:v>92.49</c:v>
                </c:pt>
                <c:pt idx="9249">
                  <c:v>92.5</c:v>
                </c:pt>
                <c:pt idx="9250">
                  <c:v>92.51</c:v>
                </c:pt>
                <c:pt idx="9251">
                  <c:v>92.52</c:v>
                </c:pt>
                <c:pt idx="9252">
                  <c:v>92.53</c:v>
                </c:pt>
                <c:pt idx="9253">
                  <c:v>92.54</c:v>
                </c:pt>
                <c:pt idx="9254">
                  <c:v>92.55</c:v>
                </c:pt>
                <c:pt idx="9255">
                  <c:v>92.56</c:v>
                </c:pt>
                <c:pt idx="9256">
                  <c:v>92.570000000000007</c:v>
                </c:pt>
                <c:pt idx="9257">
                  <c:v>92.58</c:v>
                </c:pt>
                <c:pt idx="9258">
                  <c:v>92.59</c:v>
                </c:pt>
                <c:pt idx="9259">
                  <c:v>92.600000000000009</c:v>
                </c:pt>
                <c:pt idx="9260">
                  <c:v>92.61</c:v>
                </c:pt>
                <c:pt idx="9261">
                  <c:v>92.62</c:v>
                </c:pt>
                <c:pt idx="9262">
                  <c:v>92.63</c:v>
                </c:pt>
                <c:pt idx="9263">
                  <c:v>92.64</c:v>
                </c:pt>
                <c:pt idx="9264">
                  <c:v>92.65</c:v>
                </c:pt>
                <c:pt idx="9265">
                  <c:v>92.66</c:v>
                </c:pt>
                <c:pt idx="9266">
                  <c:v>92.67</c:v>
                </c:pt>
                <c:pt idx="9267">
                  <c:v>92.68</c:v>
                </c:pt>
                <c:pt idx="9268">
                  <c:v>92.69</c:v>
                </c:pt>
                <c:pt idx="9269">
                  <c:v>92.7</c:v>
                </c:pt>
                <c:pt idx="9270">
                  <c:v>92.710000000000008</c:v>
                </c:pt>
                <c:pt idx="9271">
                  <c:v>92.72</c:v>
                </c:pt>
                <c:pt idx="9272">
                  <c:v>92.73</c:v>
                </c:pt>
                <c:pt idx="9273">
                  <c:v>92.74</c:v>
                </c:pt>
                <c:pt idx="9274">
                  <c:v>92.75</c:v>
                </c:pt>
                <c:pt idx="9275">
                  <c:v>92.76</c:v>
                </c:pt>
                <c:pt idx="9276">
                  <c:v>92.77</c:v>
                </c:pt>
                <c:pt idx="9277">
                  <c:v>92.78</c:v>
                </c:pt>
                <c:pt idx="9278">
                  <c:v>92.79</c:v>
                </c:pt>
                <c:pt idx="9279">
                  <c:v>92.8</c:v>
                </c:pt>
                <c:pt idx="9280">
                  <c:v>92.81</c:v>
                </c:pt>
                <c:pt idx="9281">
                  <c:v>92.820000000000007</c:v>
                </c:pt>
                <c:pt idx="9282">
                  <c:v>92.83</c:v>
                </c:pt>
                <c:pt idx="9283">
                  <c:v>92.84</c:v>
                </c:pt>
                <c:pt idx="9284">
                  <c:v>92.850000000000009</c:v>
                </c:pt>
                <c:pt idx="9285">
                  <c:v>92.86</c:v>
                </c:pt>
                <c:pt idx="9286">
                  <c:v>92.87</c:v>
                </c:pt>
                <c:pt idx="9287">
                  <c:v>92.88</c:v>
                </c:pt>
                <c:pt idx="9288">
                  <c:v>92.89</c:v>
                </c:pt>
                <c:pt idx="9289">
                  <c:v>92.9</c:v>
                </c:pt>
                <c:pt idx="9290">
                  <c:v>92.91</c:v>
                </c:pt>
                <c:pt idx="9291">
                  <c:v>92.92</c:v>
                </c:pt>
                <c:pt idx="9292">
                  <c:v>92.93</c:v>
                </c:pt>
                <c:pt idx="9293">
                  <c:v>92.94</c:v>
                </c:pt>
                <c:pt idx="9294">
                  <c:v>92.95</c:v>
                </c:pt>
                <c:pt idx="9295">
                  <c:v>92.960000000000008</c:v>
                </c:pt>
                <c:pt idx="9296">
                  <c:v>92.97</c:v>
                </c:pt>
                <c:pt idx="9297">
                  <c:v>92.98</c:v>
                </c:pt>
                <c:pt idx="9298">
                  <c:v>92.99</c:v>
                </c:pt>
                <c:pt idx="9299">
                  <c:v>93</c:v>
                </c:pt>
                <c:pt idx="9300">
                  <c:v>93.01</c:v>
                </c:pt>
                <c:pt idx="9301">
                  <c:v>93.02</c:v>
                </c:pt>
                <c:pt idx="9302">
                  <c:v>93.03</c:v>
                </c:pt>
                <c:pt idx="9303">
                  <c:v>93.04</c:v>
                </c:pt>
                <c:pt idx="9304">
                  <c:v>93.05</c:v>
                </c:pt>
                <c:pt idx="9305">
                  <c:v>93.06</c:v>
                </c:pt>
                <c:pt idx="9306">
                  <c:v>93.070000000000007</c:v>
                </c:pt>
                <c:pt idx="9307">
                  <c:v>93.08</c:v>
                </c:pt>
                <c:pt idx="9308">
                  <c:v>93.09</c:v>
                </c:pt>
                <c:pt idx="9309">
                  <c:v>93.100000000000009</c:v>
                </c:pt>
                <c:pt idx="9310">
                  <c:v>93.11</c:v>
                </c:pt>
                <c:pt idx="9311">
                  <c:v>93.12</c:v>
                </c:pt>
                <c:pt idx="9312">
                  <c:v>93.13</c:v>
                </c:pt>
                <c:pt idx="9313">
                  <c:v>93.14</c:v>
                </c:pt>
                <c:pt idx="9314">
                  <c:v>93.15</c:v>
                </c:pt>
                <c:pt idx="9315">
                  <c:v>93.16</c:v>
                </c:pt>
                <c:pt idx="9316">
                  <c:v>93.17</c:v>
                </c:pt>
                <c:pt idx="9317">
                  <c:v>93.18</c:v>
                </c:pt>
                <c:pt idx="9318">
                  <c:v>93.19</c:v>
                </c:pt>
                <c:pt idx="9319">
                  <c:v>93.2</c:v>
                </c:pt>
                <c:pt idx="9320">
                  <c:v>93.210000000000008</c:v>
                </c:pt>
                <c:pt idx="9321">
                  <c:v>93.22</c:v>
                </c:pt>
                <c:pt idx="9322">
                  <c:v>93.23</c:v>
                </c:pt>
                <c:pt idx="9323">
                  <c:v>93.24</c:v>
                </c:pt>
                <c:pt idx="9324">
                  <c:v>93.25</c:v>
                </c:pt>
                <c:pt idx="9325">
                  <c:v>93.26</c:v>
                </c:pt>
                <c:pt idx="9326">
                  <c:v>93.27</c:v>
                </c:pt>
                <c:pt idx="9327">
                  <c:v>93.28</c:v>
                </c:pt>
                <c:pt idx="9328">
                  <c:v>93.29</c:v>
                </c:pt>
                <c:pt idx="9329">
                  <c:v>93.3</c:v>
                </c:pt>
                <c:pt idx="9330">
                  <c:v>93.31</c:v>
                </c:pt>
                <c:pt idx="9331">
                  <c:v>93.320000000000007</c:v>
                </c:pt>
                <c:pt idx="9332">
                  <c:v>93.33</c:v>
                </c:pt>
                <c:pt idx="9333">
                  <c:v>93.34</c:v>
                </c:pt>
                <c:pt idx="9334">
                  <c:v>93.350000000000009</c:v>
                </c:pt>
                <c:pt idx="9335">
                  <c:v>93.36</c:v>
                </c:pt>
                <c:pt idx="9336">
                  <c:v>93.37</c:v>
                </c:pt>
                <c:pt idx="9337">
                  <c:v>93.38</c:v>
                </c:pt>
                <c:pt idx="9338">
                  <c:v>93.39</c:v>
                </c:pt>
                <c:pt idx="9339">
                  <c:v>93.4</c:v>
                </c:pt>
                <c:pt idx="9340">
                  <c:v>93.41</c:v>
                </c:pt>
                <c:pt idx="9341">
                  <c:v>93.42</c:v>
                </c:pt>
                <c:pt idx="9342">
                  <c:v>93.43</c:v>
                </c:pt>
                <c:pt idx="9343">
                  <c:v>93.44</c:v>
                </c:pt>
                <c:pt idx="9344">
                  <c:v>93.45</c:v>
                </c:pt>
                <c:pt idx="9345">
                  <c:v>93.460000000000008</c:v>
                </c:pt>
                <c:pt idx="9346">
                  <c:v>93.47</c:v>
                </c:pt>
                <c:pt idx="9347">
                  <c:v>93.48</c:v>
                </c:pt>
                <c:pt idx="9348">
                  <c:v>93.49</c:v>
                </c:pt>
                <c:pt idx="9349">
                  <c:v>93.5</c:v>
                </c:pt>
                <c:pt idx="9350">
                  <c:v>93.51</c:v>
                </c:pt>
                <c:pt idx="9351">
                  <c:v>93.52</c:v>
                </c:pt>
                <c:pt idx="9352">
                  <c:v>93.53</c:v>
                </c:pt>
                <c:pt idx="9353">
                  <c:v>93.54</c:v>
                </c:pt>
                <c:pt idx="9354">
                  <c:v>93.55</c:v>
                </c:pt>
                <c:pt idx="9355">
                  <c:v>93.56</c:v>
                </c:pt>
                <c:pt idx="9356">
                  <c:v>93.570000000000007</c:v>
                </c:pt>
                <c:pt idx="9357">
                  <c:v>93.58</c:v>
                </c:pt>
                <c:pt idx="9358">
                  <c:v>93.59</c:v>
                </c:pt>
                <c:pt idx="9359">
                  <c:v>93.600000000000009</c:v>
                </c:pt>
                <c:pt idx="9360">
                  <c:v>93.61</c:v>
                </c:pt>
                <c:pt idx="9361">
                  <c:v>93.62</c:v>
                </c:pt>
                <c:pt idx="9362">
                  <c:v>93.63</c:v>
                </c:pt>
                <c:pt idx="9363">
                  <c:v>93.64</c:v>
                </c:pt>
                <c:pt idx="9364">
                  <c:v>93.65</c:v>
                </c:pt>
                <c:pt idx="9365">
                  <c:v>93.66</c:v>
                </c:pt>
                <c:pt idx="9366">
                  <c:v>93.67</c:v>
                </c:pt>
                <c:pt idx="9367">
                  <c:v>93.68</c:v>
                </c:pt>
                <c:pt idx="9368">
                  <c:v>93.69</c:v>
                </c:pt>
                <c:pt idx="9369">
                  <c:v>93.7</c:v>
                </c:pt>
                <c:pt idx="9370">
                  <c:v>93.710000000000008</c:v>
                </c:pt>
                <c:pt idx="9371">
                  <c:v>93.72</c:v>
                </c:pt>
                <c:pt idx="9372">
                  <c:v>93.73</c:v>
                </c:pt>
                <c:pt idx="9373">
                  <c:v>93.74</c:v>
                </c:pt>
                <c:pt idx="9374">
                  <c:v>93.75</c:v>
                </c:pt>
                <c:pt idx="9375">
                  <c:v>93.76</c:v>
                </c:pt>
                <c:pt idx="9376">
                  <c:v>93.77</c:v>
                </c:pt>
                <c:pt idx="9377">
                  <c:v>93.78</c:v>
                </c:pt>
                <c:pt idx="9378">
                  <c:v>93.79</c:v>
                </c:pt>
                <c:pt idx="9379">
                  <c:v>93.8</c:v>
                </c:pt>
                <c:pt idx="9380">
                  <c:v>93.81</c:v>
                </c:pt>
                <c:pt idx="9381">
                  <c:v>93.820000000000007</c:v>
                </c:pt>
                <c:pt idx="9382">
                  <c:v>93.83</c:v>
                </c:pt>
                <c:pt idx="9383">
                  <c:v>93.84</c:v>
                </c:pt>
                <c:pt idx="9384">
                  <c:v>93.850000000000009</c:v>
                </c:pt>
                <c:pt idx="9385">
                  <c:v>93.86</c:v>
                </c:pt>
                <c:pt idx="9386">
                  <c:v>93.87</c:v>
                </c:pt>
                <c:pt idx="9387">
                  <c:v>93.88</c:v>
                </c:pt>
                <c:pt idx="9388">
                  <c:v>93.89</c:v>
                </c:pt>
                <c:pt idx="9389">
                  <c:v>93.9</c:v>
                </c:pt>
                <c:pt idx="9390">
                  <c:v>93.91</c:v>
                </c:pt>
                <c:pt idx="9391">
                  <c:v>93.92</c:v>
                </c:pt>
                <c:pt idx="9392">
                  <c:v>93.93</c:v>
                </c:pt>
                <c:pt idx="9393">
                  <c:v>93.94</c:v>
                </c:pt>
                <c:pt idx="9394">
                  <c:v>93.95</c:v>
                </c:pt>
                <c:pt idx="9395">
                  <c:v>93.960000000000008</c:v>
                </c:pt>
                <c:pt idx="9396">
                  <c:v>93.97</c:v>
                </c:pt>
                <c:pt idx="9397">
                  <c:v>93.98</c:v>
                </c:pt>
                <c:pt idx="9398">
                  <c:v>93.99</c:v>
                </c:pt>
                <c:pt idx="9399">
                  <c:v>94</c:v>
                </c:pt>
                <c:pt idx="9400">
                  <c:v>94.01</c:v>
                </c:pt>
                <c:pt idx="9401">
                  <c:v>94.02</c:v>
                </c:pt>
                <c:pt idx="9402">
                  <c:v>94.03</c:v>
                </c:pt>
                <c:pt idx="9403">
                  <c:v>94.04</c:v>
                </c:pt>
                <c:pt idx="9404">
                  <c:v>94.05</c:v>
                </c:pt>
                <c:pt idx="9405">
                  <c:v>94.06</c:v>
                </c:pt>
                <c:pt idx="9406">
                  <c:v>94.070000000000007</c:v>
                </c:pt>
                <c:pt idx="9407">
                  <c:v>94.08</c:v>
                </c:pt>
                <c:pt idx="9408">
                  <c:v>94.09</c:v>
                </c:pt>
                <c:pt idx="9409">
                  <c:v>94.100000000000009</c:v>
                </c:pt>
                <c:pt idx="9410">
                  <c:v>94.11</c:v>
                </c:pt>
                <c:pt idx="9411">
                  <c:v>94.12</c:v>
                </c:pt>
                <c:pt idx="9412">
                  <c:v>94.13</c:v>
                </c:pt>
                <c:pt idx="9413">
                  <c:v>94.14</c:v>
                </c:pt>
                <c:pt idx="9414">
                  <c:v>94.15</c:v>
                </c:pt>
                <c:pt idx="9415">
                  <c:v>94.16</c:v>
                </c:pt>
                <c:pt idx="9416">
                  <c:v>94.17</c:v>
                </c:pt>
                <c:pt idx="9417">
                  <c:v>94.18</c:v>
                </c:pt>
                <c:pt idx="9418">
                  <c:v>94.19</c:v>
                </c:pt>
                <c:pt idx="9419">
                  <c:v>94.2</c:v>
                </c:pt>
                <c:pt idx="9420">
                  <c:v>94.210000000000008</c:v>
                </c:pt>
                <c:pt idx="9421">
                  <c:v>94.22</c:v>
                </c:pt>
                <c:pt idx="9422">
                  <c:v>94.23</c:v>
                </c:pt>
                <c:pt idx="9423">
                  <c:v>94.24</c:v>
                </c:pt>
                <c:pt idx="9424">
                  <c:v>94.25</c:v>
                </c:pt>
                <c:pt idx="9425">
                  <c:v>94.26</c:v>
                </c:pt>
                <c:pt idx="9426">
                  <c:v>94.27</c:v>
                </c:pt>
                <c:pt idx="9427">
                  <c:v>94.28</c:v>
                </c:pt>
                <c:pt idx="9428">
                  <c:v>94.29</c:v>
                </c:pt>
                <c:pt idx="9429">
                  <c:v>94.3</c:v>
                </c:pt>
                <c:pt idx="9430">
                  <c:v>94.31</c:v>
                </c:pt>
                <c:pt idx="9431">
                  <c:v>94.320000000000007</c:v>
                </c:pt>
                <c:pt idx="9432">
                  <c:v>94.33</c:v>
                </c:pt>
                <c:pt idx="9433">
                  <c:v>94.34</c:v>
                </c:pt>
                <c:pt idx="9434">
                  <c:v>94.350000000000009</c:v>
                </c:pt>
                <c:pt idx="9435">
                  <c:v>94.36</c:v>
                </c:pt>
                <c:pt idx="9436">
                  <c:v>94.37</c:v>
                </c:pt>
                <c:pt idx="9437">
                  <c:v>94.38</c:v>
                </c:pt>
                <c:pt idx="9438">
                  <c:v>94.39</c:v>
                </c:pt>
                <c:pt idx="9439">
                  <c:v>94.4</c:v>
                </c:pt>
                <c:pt idx="9440">
                  <c:v>94.41</c:v>
                </c:pt>
                <c:pt idx="9441">
                  <c:v>94.42</c:v>
                </c:pt>
                <c:pt idx="9442">
                  <c:v>94.43</c:v>
                </c:pt>
                <c:pt idx="9443">
                  <c:v>94.44</c:v>
                </c:pt>
                <c:pt idx="9444">
                  <c:v>94.45</c:v>
                </c:pt>
                <c:pt idx="9445">
                  <c:v>94.460000000000008</c:v>
                </c:pt>
                <c:pt idx="9446">
                  <c:v>94.47</c:v>
                </c:pt>
                <c:pt idx="9447">
                  <c:v>94.48</c:v>
                </c:pt>
                <c:pt idx="9448">
                  <c:v>94.49</c:v>
                </c:pt>
                <c:pt idx="9449">
                  <c:v>94.5</c:v>
                </c:pt>
                <c:pt idx="9450">
                  <c:v>94.51</c:v>
                </c:pt>
                <c:pt idx="9451">
                  <c:v>94.52</c:v>
                </c:pt>
                <c:pt idx="9452">
                  <c:v>94.53</c:v>
                </c:pt>
                <c:pt idx="9453">
                  <c:v>94.54</c:v>
                </c:pt>
                <c:pt idx="9454">
                  <c:v>94.55</c:v>
                </c:pt>
                <c:pt idx="9455">
                  <c:v>94.56</c:v>
                </c:pt>
                <c:pt idx="9456">
                  <c:v>94.570000000000007</c:v>
                </c:pt>
                <c:pt idx="9457">
                  <c:v>94.58</c:v>
                </c:pt>
                <c:pt idx="9458">
                  <c:v>94.59</c:v>
                </c:pt>
                <c:pt idx="9459">
                  <c:v>94.600000000000009</c:v>
                </c:pt>
                <c:pt idx="9460">
                  <c:v>94.61</c:v>
                </c:pt>
                <c:pt idx="9461">
                  <c:v>94.62</c:v>
                </c:pt>
                <c:pt idx="9462">
                  <c:v>94.63</c:v>
                </c:pt>
                <c:pt idx="9463">
                  <c:v>94.64</c:v>
                </c:pt>
                <c:pt idx="9464">
                  <c:v>94.65</c:v>
                </c:pt>
                <c:pt idx="9465">
                  <c:v>94.66</c:v>
                </c:pt>
                <c:pt idx="9466">
                  <c:v>94.67</c:v>
                </c:pt>
                <c:pt idx="9467">
                  <c:v>94.68</c:v>
                </c:pt>
                <c:pt idx="9468">
                  <c:v>94.69</c:v>
                </c:pt>
                <c:pt idx="9469">
                  <c:v>94.7</c:v>
                </c:pt>
                <c:pt idx="9470">
                  <c:v>94.710000000000008</c:v>
                </c:pt>
                <c:pt idx="9471">
                  <c:v>94.72</c:v>
                </c:pt>
                <c:pt idx="9472">
                  <c:v>94.73</c:v>
                </c:pt>
                <c:pt idx="9473">
                  <c:v>94.74</c:v>
                </c:pt>
                <c:pt idx="9474">
                  <c:v>94.75</c:v>
                </c:pt>
                <c:pt idx="9475">
                  <c:v>94.76</c:v>
                </c:pt>
                <c:pt idx="9476">
                  <c:v>94.77</c:v>
                </c:pt>
                <c:pt idx="9477">
                  <c:v>94.78</c:v>
                </c:pt>
                <c:pt idx="9478">
                  <c:v>94.79</c:v>
                </c:pt>
                <c:pt idx="9479">
                  <c:v>94.8</c:v>
                </c:pt>
                <c:pt idx="9480">
                  <c:v>94.81</c:v>
                </c:pt>
                <c:pt idx="9481">
                  <c:v>94.820000000000007</c:v>
                </c:pt>
                <c:pt idx="9482">
                  <c:v>94.83</c:v>
                </c:pt>
                <c:pt idx="9483">
                  <c:v>94.84</c:v>
                </c:pt>
                <c:pt idx="9484">
                  <c:v>94.850000000000009</c:v>
                </c:pt>
                <c:pt idx="9485">
                  <c:v>94.86</c:v>
                </c:pt>
                <c:pt idx="9486">
                  <c:v>94.87</c:v>
                </c:pt>
                <c:pt idx="9487">
                  <c:v>94.88</c:v>
                </c:pt>
                <c:pt idx="9488">
                  <c:v>94.89</c:v>
                </c:pt>
                <c:pt idx="9489">
                  <c:v>94.9</c:v>
                </c:pt>
                <c:pt idx="9490">
                  <c:v>94.91</c:v>
                </c:pt>
                <c:pt idx="9491">
                  <c:v>94.92</c:v>
                </c:pt>
                <c:pt idx="9492">
                  <c:v>94.93</c:v>
                </c:pt>
                <c:pt idx="9493">
                  <c:v>94.94</c:v>
                </c:pt>
                <c:pt idx="9494">
                  <c:v>94.95</c:v>
                </c:pt>
                <c:pt idx="9495">
                  <c:v>94.960000000000008</c:v>
                </c:pt>
                <c:pt idx="9496">
                  <c:v>94.97</c:v>
                </c:pt>
                <c:pt idx="9497">
                  <c:v>94.98</c:v>
                </c:pt>
                <c:pt idx="9498">
                  <c:v>94.99</c:v>
                </c:pt>
                <c:pt idx="9499">
                  <c:v>95</c:v>
                </c:pt>
                <c:pt idx="9500">
                  <c:v>95.01</c:v>
                </c:pt>
                <c:pt idx="9501">
                  <c:v>95.02</c:v>
                </c:pt>
                <c:pt idx="9502">
                  <c:v>95.03</c:v>
                </c:pt>
                <c:pt idx="9503">
                  <c:v>95.04</c:v>
                </c:pt>
                <c:pt idx="9504">
                  <c:v>95.05</c:v>
                </c:pt>
                <c:pt idx="9505">
                  <c:v>95.06</c:v>
                </c:pt>
                <c:pt idx="9506">
                  <c:v>95.070000000000007</c:v>
                </c:pt>
                <c:pt idx="9507">
                  <c:v>95.08</c:v>
                </c:pt>
                <c:pt idx="9508">
                  <c:v>95.09</c:v>
                </c:pt>
                <c:pt idx="9509">
                  <c:v>95.100000000000009</c:v>
                </c:pt>
                <c:pt idx="9510">
                  <c:v>95.11</c:v>
                </c:pt>
                <c:pt idx="9511">
                  <c:v>95.12</c:v>
                </c:pt>
                <c:pt idx="9512">
                  <c:v>95.13</c:v>
                </c:pt>
                <c:pt idx="9513">
                  <c:v>95.14</c:v>
                </c:pt>
                <c:pt idx="9514">
                  <c:v>95.15</c:v>
                </c:pt>
                <c:pt idx="9515">
                  <c:v>95.16</c:v>
                </c:pt>
                <c:pt idx="9516">
                  <c:v>95.17</c:v>
                </c:pt>
                <c:pt idx="9517">
                  <c:v>95.18</c:v>
                </c:pt>
                <c:pt idx="9518">
                  <c:v>95.19</c:v>
                </c:pt>
                <c:pt idx="9519">
                  <c:v>95.2</c:v>
                </c:pt>
                <c:pt idx="9520">
                  <c:v>95.210000000000008</c:v>
                </c:pt>
                <c:pt idx="9521">
                  <c:v>95.22</c:v>
                </c:pt>
                <c:pt idx="9522">
                  <c:v>95.23</c:v>
                </c:pt>
                <c:pt idx="9523">
                  <c:v>95.24</c:v>
                </c:pt>
                <c:pt idx="9524">
                  <c:v>95.25</c:v>
                </c:pt>
                <c:pt idx="9525">
                  <c:v>95.26</c:v>
                </c:pt>
                <c:pt idx="9526">
                  <c:v>95.27</c:v>
                </c:pt>
                <c:pt idx="9527">
                  <c:v>95.28</c:v>
                </c:pt>
                <c:pt idx="9528">
                  <c:v>95.29</c:v>
                </c:pt>
                <c:pt idx="9529">
                  <c:v>95.3</c:v>
                </c:pt>
                <c:pt idx="9530">
                  <c:v>95.31</c:v>
                </c:pt>
                <c:pt idx="9531">
                  <c:v>95.320000000000007</c:v>
                </c:pt>
                <c:pt idx="9532">
                  <c:v>95.33</c:v>
                </c:pt>
                <c:pt idx="9533">
                  <c:v>95.34</c:v>
                </c:pt>
                <c:pt idx="9534">
                  <c:v>95.350000000000009</c:v>
                </c:pt>
                <c:pt idx="9535">
                  <c:v>95.36</c:v>
                </c:pt>
                <c:pt idx="9536">
                  <c:v>95.37</c:v>
                </c:pt>
                <c:pt idx="9537">
                  <c:v>95.38</c:v>
                </c:pt>
                <c:pt idx="9538">
                  <c:v>95.39</c:v>
                </c:pt>
                <c:pt idx="9539">
                  <c:v>95.4</c:v>
                </c:pt>
                <c:pt idx="9540">
                  <c:v>95.41</c:v>
                </c:pt>
                <c:pt idx="9541">
                  <c:v>95.42</c:v>
                </c:pt>
                <c:pt idx="9542">
                  <c:v>95.43</c:v>
                </c:pt>
                <c:pt idx="9543">
                  <c:v>95.44</c:v>
                </c:pt>
                <c:pt idx="9544">
                  <c:v>95.45</c:v>
                </c:pt>
                <c:pt idx="9545">
                  <c:v>95.460000000000008</c:v>
                </c:pt>
                <c:pt idx="9546">
                  <c:v>95.47</c:v>
                </c:pt>
                <c:pt idx="9547">
                  <c:v>95.48</c:v>
                </c:pt>
                <c:pt idx="9548">
                  <c:v>95.490000000000009</c:v>
                </c:pt>
                <c:pt idx="9549">
                  <c:v>95.5</c:v>
                </c:pt>
                <c:pt idx="9550">
                  <c:v>95.51</c:v>
                </c:pt>
                <c:pt idx="9551">
                  <c:v>95.52</c:v>
                </c:pt>
                <c:pt idx="9552">
                  <c:v>95.53</c:v>
                </c:pt>
                <c:pt idx="9553">
                  <c:v>95.54</c:v>
                </c:pt>
                <c:pt idx="9554">
                  <c:v>95.55</c:v>
                </c:pt>
                <c:pt idx="9555">
                  <c:v>95.56</c:v>
                </c:pt>
                <c:pt idx="9556">
                  <c:v>95.570000000000007</c:v>
                </c:pt>
                <c:pt idx="9557">
                  <c:v>95.58</c:v>
                </c:pt>
                <c:pt idx="9558">
                  <c:v>95.59</c:v>
                </c:pt>
                <c:pt idx="9559">
                  <c:v>95.600000000000009</c:v>
                </c:pt>
                <c:pt idx="9560">
                  <c:v>95.61</c:v>
                </c:pt>
                <c:pt idx="9561">
                  <c:v>95.62</c:v>
                </c:pt>
                <c:pt idx="9562">
                  <c:v>95.63</c:v>
                </c:pt>
                <c:pt idx="9563">
                  <c:v>95.64</c:v>
                </c:pt>
                <c:pt idx="9564">
                  <c:v>95.65</c:v>
                </c:pt>
                <c:pt idx="9565">
                  <c:v>95.66</c:v>
                </c:pt>
                <c:pt idx="9566">
                  <c:v>95.67</c:v>
                </c:pt>
                <c:pt idx="9567">
                  <c:v>95.68</c:v>
                </c:pt>
                <c:pt idx="9568">
                  <c:v>95.69</c:v>
                </c:pt>
                <c:pt idx="9569">
                  <c:v>95.7</c:v>
                </c:pt>
                <c:pt idx="9570">
                  <c:v>95.710000000000008</c:v>
                </c:pt>
                <c:pt idx="9571">
                  <c:v>95.72</c:v>
                </c:pt>
                <c:pt idx="9572">
                  <c:v>95.73</c:v>
                </c:pt>
                <c:pt idx="9573">
                  <c:v>95.740000000000009</c:v>
                </c:pt>
                <c:pt idx="9574">
                  <c:v>95.75</c:v>
                </c:pt>
                <c:pt idx="9575">
                  <c:v>95.76</c:v>
                </c:pt>
                <c:pt idx="9576">
                  <c:v>95.77</c:v>
                </c:pt>
                <c:pt idx="9577">
                  <c:v>95.78</c:v>
                </c:pt>
                <c:pt idx="9578">
                  <c:v>95.79</c:v>
                </c:pt>
                <c:pt idx="9579">
                  <c:v>95.8</c:v>
                </c:pt>
                <c:pt idx="9580">
                  <c:v>95.81</c:v>
                </c:pt>
                <c:pt idx="9581">
                  <c:v>95.820000000000007</c:v>
                </c:pt>
                <c:pt idx="9582">
                  <c:v>95.83</c:v>
                </c:pt>
                <c:pt idx="9583">
                  <c:v>95.84</c:v>
                </c:pt>
                <c:pt idx="9584">
                  <c:v>95.850000000000009</c:v>
                </c:pt>
                <c:pt idx="9585">
                  <c:v>95.86</c:v>
                </c:pt>
                <c:pt idx="9586">
                  <c:v>95.87</c:v>
                </c:pt>
                <c:pt idx="9587">
                  <c:v>95.88</c:v>
                </c:pt>
                <c:pt idx="9588">
                  <c:v>95.89</c:v>
                </c:pt>
                <c:pt idx="9589">
                  <c:v>95.9</c:v>
                </c:pt>
                <c:pt idx="9590">
                  <c:v>95.91</c:v>
                </c:pt>
                <c:pt idx="9591">
                  <c:v>95.92</c:v>
                </c:pt>
                <c:pt idx="9592">
                  <c:v>95.93</c:v>
                </c:pt>
                <c:pt idx="9593">
                  <c:v>95.94</c:v>
                </c:pt>
                <c:pt idx="9594">
                  <c:v>95.95</c:v>
                </c:pt>
                <c:pt idx="9595">
                  <c:v>95.960000000000008</c:v>
                </c:pt>
                <c:pt idx="9596">
                  <c:v>95.97</c:v>
                </c:pt>
                <c:pt idx="9597">
                  <c:v>95.98</c:v>
                </c:pt>
                <c:pt idx="9598">
                  <c:v>95.990000000000009</c:v>
                </c:pt>
                <c:pt idx="9599">
                  <c:v>96</c:v>
                </c:pt>
                <c:pt idx="9600">
                  <c:v>96.01</c:v>
                </c:pt>
                <c:pt idx="9601">
                  <c:v>96.02</c:v>
                </c:pt>
                <c:pt idx="9602">
                  <c:v>96.03</c:v>
                </c:pt>
                <c:pt idx="9603">
                  <c:v>96.04</c:v>
                </c:pt>
                <c:pt idx="9604">
                  <c:v>96.05</c:v>
                </c:pt>
                <c:pt idx="9605">
                  <c:v>96.06</c:v>
                </c:pt>
                <c:pt idx="9606">
                  <c:v>96.070000000000007</c:v>
                </c:pt>
                <c:pt idx="9607">
                  <c:v>96.08</c:v>
                </c:pt>
                <c:pt idx="9608">
                  <c:v>96.09</c:v>
                </c:pt>
                <c:pt idx="9609">
                  <c:v>96.100000000000009</c:v>
                </c:pt>
                <c:pt idx="9610">
                  <c:v>96.11</c:v>
                </c:pt>
                <c:pt idx="9611">
                  <c:v>96.12</c:v>
                </c:pt>
                <c:pt idx="9612">
                  <c:v>96.13</c:v>
                </c:pt>
                <c:pt idx="9613">
                  <c:v>96.14</c:v>
                </c:pt>
                <c:pt idx="9614">
                  <c:v>96.15</c:v>
                </c:pt>
                <c:pt idx="9615">
                  <c:v>96.16</c:v>
                </c:pt>
                <c:pt idx="9616">
                  <c:v>96.17</c:v>
                </c:pt>
                <c:pt idx="9617">
                  <c:v>96.18</c:v>
                </c:pt>
                <c:pt idx="9618">
                  <c:v>96.19</c:v>
                </c:pt>
                <c:pt idx="9619">
                  <c:v>96.2</c:v>
                </c:pt>
                <c:pt idx="9620">
                  <c:v>96.210000000000008</c:v>
                </c:pt>
                <c:pt idx="9621">
                  <c:v>96.22</c:v>
                </c:pt>
                <c:pt idx="9622">
                  <c:v>96.23</c:v>
                </c:pt>
                <c:pt idx="9623">
                  <c:v>96.240000000000009</c:v>
                </c:pt>
                <c:pt idx="9624">
                  <c:v>96.25</c:v>
                </c:pt>
                <c:pt idx="9625">
                  <c:v>96.26</c:v>
                </c:pt>
                <c:pt idx="9626">
                  <c:v>96.27</c:v>
                </c:pt>
                <c:pt idx="9627">
                  <c:v>96.28</c:v>
                </c:pt>
                <c:pt idx="9628">
                  <c:v>96.29</c:v>
                </c:pt>
                <c:pt idx="9629">
                  <c:v>96.3</c:v>
                </c:pt>
                <c:pt idx="9630">
                  <c:v>96.31</c:v>
                </c:pt>
                <c:pt idx="9631">
                  <c:v>96.320000000000007</c:v>
                </c:pt>
                <c:pt idx="9632">
                  <c:v>96.33</c:v>
                </c:pt>
                <c:pt idx="9633">
                  <c:v>96.34</c:v>
                </c:pt>
                <c:pt idx="9634">
                  <c:v>96.350000000000009</c:v>
                </c:pt>
                <c:pt idx="9635">
                  <c:v>96.36</c:v>
                </c:pt>
                <c:pt idx="9636">
                  <c:v>96.37</c:v>
                </c:pt>
                <c:pt idx="9637">
                  <c:v>96.38</c:v>
                </c:pt>
                <c:pt idx="9638">
                  <c:v>96.39</c:v>
                </c:pt>
                <c:pt idx="9639">
                  <c:v>96.4</c:v>
                </c:pt>
                <c:pt idx="9640">
                  <c:v>96.41</c:v>
                </c:pt>
                <c:pt idx="9641">
                  <c:v>96.42</c:v>
                </c:pt>
                <c:pt idx="9642">
                  <c:v>96.43</c:v>
                </c:pt>
                <c:pt idx="9643">
                  <c:v>96.44</c:v>
                </c:pt>
                <c:pt idx="9644">
                  <c:v>96.45</c:v>
                </c:pt>
                <c:pt idx="9645">
                  <c:v>96.460000000000008</c:v>
                </c:pt>
                <c:pt idx="9646">
                  <c:v>96.47</c:v>
                </c:pt>
                <c:pt idx="9647">
                  <c:v>96.48</c:v>
                </c:pt>
                <c:pt idx="9648">
                  <c:v>96.490000000000009</c:v>
                </c:pt>
                <c:pt idx="9649">
                  <c:v>96.5</c:v>
                </c:pt>
                <c:pt idx="9650">
                  <c:v>96.51</c:v>
                </c:pt>
                <c:pt idx="9651">
                  <c:v>96.52</c:v>
                </c:pt>
                <c:pt idx="9652">
                  <c:v>96.53</c:v>
                </c:pt>
                <c:pt idx="9653">
                  <c:v>96.54</c:v>
                </c:pt>
                <c:pt idx="9654">
                  <c:v>96.55</c:v>
                </c:pt>
                <c:pt idx="9655">
                  <c:v>96.56</c:v>
                </c:pt>
                <c:pt idx="9656">
                  <c:v>96.570000000000007</c:v>
                </c:pt>
                <c:pt idx="9657">
                  <c:v>96.58</c:v>
                </c:pt>
                <c:pt idx="9658">
                  <c:v>96.59</c:v>
                </c:pt>
                <c:pt idx="9659">
                  <c:v>96.600000000000009</c:v>
                </c:pt>
                <c:pt idx="9660">
                  <c:v>96.61</c:v>
                </c:pt>
                <c:pt idx="9661">
                  <c:v>96.62</c:v>
                </c:pt>
                <c:pt idx="9662">
                  <c:v>96.63</c:v>
                </c:pt>
                <c:pt idx="9663">
                  <c:v>96.64</c:v>
                </c:pt>
                <c:pt idx="9664">
                  <c:v>96.65</c:v>
                </c:pt>
                <c:pt idx="9665">
                  <c:v>96.66</c:v>
                </c:pt>
                <c:pt idx="9666">
                  <c:v>96.67</c:v>
                </c:pt>
                <c:pt idx="9667">
                  <c:v>96.68</c:v>
                </c:pt>
                <c:pt idx="9668">
                  <c:v>96.69</c:v>
                </c:pt>
                <c:pt idx="9669">
                  <c:v>96.7</c:v>
                </c:pt>
                <c:pt idx="9670">
                  <c:v>96.710000000000008</c:v>
                </c:pt>
                <c:pt idx="9671">
                  <c:v>96.72</c:v>
                </c:pt>
                <c:pt idx="9672">
                  <c:v>96.73</c:v>
                </c:pt>
                <c:pt idx="9673">
                  <c:v>96.740000000000009</c:v>
                </c:pt>
                <c:pt idx="9674">
                  <c:v>96.75</c:v>
                </c:pt>
                <c:pt idx="9675">
                  <c:v>96.76</c:v>
                </c:pt>
                <c:pt idx="9676">
                  <c:v>96.77</c:v>
                </c:pt>
                <c:pt idx="9677">
                  <c:v>96.78</c:v>
                </c:pt>
                <c:pt idx="9678">
                  <c:v>96.79</c:v>
                </c:pt>
                <c:pt idx="9679">
                  <c:v>96.8</c:v>
                </c:pt>
                <c:pt idx="9680">
                  <c:v>96.81</c:v>
                </c:pt>
                <c:pt idx="9681">
                  <c:v>96.820000000000007</c:v>
                </c:pt>
                <c:pt idx="9682">
                  <c:v>96.83</c:v>
                </c:pt>
                <c:pt idx="9683">
                  <c:v>96.84</c:v>
                </c:pt>
                <c:pt idx="9684">
                  <c:v>96.850000000000009</c:v>
                </c:pt>
                <c:pt idx="9685">
                  <c:v>96.86</c:v>
                </c:pt>
                <c:pt idx="9686">
                  <c:v>96.87</c:v>
                </c:pt>
                <c:pt idx="9687">
                  <c:v>96.88</c:v>
                </c:pt>
                <c:pt idx="9688">
                  <c:v>96.89</c:v>
                </c:pt>
                <c:pt idx="9689">
                  <c:v>96.9</c:v>
                </c:pt>
                <c:pt idx="9690">
                  <c:v>96.91</c:v>
                </c:pt>
                <c:pt idx="9691">
                  <c:v>96.92</c:v>
                </c:pt>
                <c:pt idx="9692">
                  <c:v>96.93</c:v>
                </c:pt>
                <c:pt idx="9693">
                  <c:v>96.94</c:v>
                </c:pt>
                <c:pt idx="9694">
                  <c:v>96.95</c:v>
                </c:pt>
                <c:pt idx="9695">
                  <c:v>96.960000000000008</c:v>
                </c:pt>
                <c:pt idx="9696">
                  <c:v>96.97</c:v>
                </c:pt>
                <c:pt idx="9697">
                  <c:v>96.98</c:v>
                </c:pt>
                <c:pt idx="9698">
                  <c:v>96.990000000000009</c:v>
                </c:pt>
                <c:pt idx="9699">
                  <c:v>97</c:v>
                </c:pt>
                <c:pt idx="9700">
                  <c:v>97.01</c:v>
                </c:pt>
                <c:pt idx="9701">
                  <c:v>97.02</c:v>
                </c:pt>
                <c:pt idx="9702">
                  <c:v>97.03</c:v>
                </c:pt>
                <c:pt idx="9703">
                  <c:v>97.04</c:v>
                </c:pt>
                <c:pt idx="9704">
                  <c:v>97.05</c:v>
                </c:pt>
                <c:pt idx="9705">
                  <c:v>97.06</c:v>
                </c:pt>
                <c:pt idx="9706">
                  <c:v>97.070000000000007</c:v>
                </c:pt>
                <c:pt idx="9707">
                  <c:v>97.08</c:v>
                </c:pt>
                <c:pt idx="9708">
                  <c:v>97.09</c:v>
                </c:pt>
                <c:pt idx="9709">
                  <c:v>97.100000000000009</c:v>
                </c:pt>
                <c:pt idx="9710">
                  <c:v>97.11</c:v>
                </c:pt>
                <c:pt idx="9711">
                  <c:v>97.12</c:v>
                </c:pt>
                <c:pt idx="9712">
                  <c:v>97.13</c:v>
                </c:pt>
                <c:pt idx="9713">
                  <c:v>97.14</c:v>
                </c:pt>
                <c:pt idx="9714">
                  <c:v>97.15</c:v>
                </c:pt>
                <c:pt idx="9715">
                  <c:v>97.16</c:v>
                </c:pt>
                <c:pt idx="9716">
                  <c:v>97.17</c:v>
                </c:pt>
                <c:pt idx="9717">
                  <c:v>97.18</c:v>
                </c:pt>
                <c:pt idx="9718">
                  <c:v>97.19</c:v>
                </c:pt>
                <c:pt idx="9719">
                  <c:v>97.2</c:v>
                </c:pt>
                <c:pt idx="9720">
                  <c:v>97.210000000000008</c:v>
                </c:pt>
                <c:pt idx="9721">
                  <c:v>97.22</c:v>
                </c:pt>
                <c:pt idx="9722">
                  <c:v>97.23</c:v>
                </c:pt>
                <c:pt idx="9723">
                  <c:v>97.240000000000009</c:v>
                </c:pt>
                <c:pt idx="9724">
                  <c:v>97.25</c:v>
                </c:pt>
                <c:pt idx="9725">
                  <c:v>97.26</c:v>
                </c:pt>
                <c:pt idx="9726">
                  <c:v>97.27</c:v>
                </c:pt>
                <c:pt idx="9727">
                  <c:v>97.28</c:v>
                </c:pt>
                <c:pt idx="9728">
                  <c:v>97.29</c:v>
                </c:pt>
                <c:pt idx="9729">
                  <c:v>97.3</c:v>
                </c:pt>
                <c:pt idx="9730">
                  <c:v>97.31</c:v>
                </c:pt>
                <c:pt idx="9731">
                  <c:v>97.320000000000007</c:v>
                </c:pt>
                <c:pt idx="9732">
                  <c:v>97.33</c:v>
                </c:pt>
                <c:pt idx="9733">
                  <c:v>97.34</c:v>
                </c:pt>
                <c:pt idx="9734">
                  <c:v>97.350000000000009</c:v>
                </c:pt>
                <c:pt idx="9735">
                  <c:v>97.36</c:v>
                </c:pt>
                <c:pt idx="9736">
                  <c:v>97.37</c:v>
                </c:pt>
                <c:pt idx="9737">
                  <c:v>97.38</c:v>
                </c:pt>
                <c:pt idx="9738">
                  <c:v>97.39</c:v>
                </c:pt>
                <c:pt idx="9739">
                  <c:v>97.4</c:v>
                </c:pt>
                <c:pt idx="9740">
                  <c:v>97.41</c:v>
                </c:pt>
                <c:pt idx="9741">
                  <c:v>97.42</c:v>
                </c:pt>
                <c:pt idx="9742">
                  <c:v>97.43</c:v>
                </c:pt>
                <c:pt idx="9743">
                  <c:v>97.44</c:v>
                </c:pt>
                <c:pt idx="9744">
                  <c:v>97.45</c:v>
                </c:pt>
                <c:pt idx="9745">
                  <c:v>97.460000000000008</c:v>
                </c:pt>
                <c:pt idx="9746">
                  <c:v>97.47</c:v>
                </c:pt>
                <c:pt idx="9747">
                  <c:v>97.48</c:v>
                </c:pt>
                <c:pt idx="9748">
                  <c:v>97.490000000000009</c:v>
                </c:pt>
                <c:pt idx="9749">
                  <c:v>97.5</c:v>
                </c:pt>
                <c:pt idx="9750">
                  <c:v>97.51</c:v>
                </c:pt>
                <c:pt idx="9751">
                  <c:v>97.52</c:v>
                </c:pt>
                <c:pt idx="9752">
                  <c:v>97.53</c:v>
                </c:pt>
                <c:pt idx="9753">
                  <c:v>97.54</c:v>
                </c:pt>
                <c:pt idx="9754">
                  <c:v>97.55</c:v>
                </c:pt>
                <c:pt idx="9755">
                  <c:v>97.56</c:v>
                </c:pt>
                <c:pt idx="9756">
                  <c:v>97.570000000000007</c:v>
                </c:pt>
                <c:pt idx="9757">
                  <c:v>97.58</c:v>
                </c:pt>
                <c:pt idx="9758">
                  <c:v>97.59</c:v>
                </c:pt>
                <c:pt idx="9759">
                  <c:v>97.600000000000009</c:v>
                </c:pt>
                <c:pt idx="9760">
                  <c:v>97.61</c:v>
                </c:pt>
                <c:pt idx="9761">
                  <c:v>97.62</c:v>
                </c:pt>
                <c:pt idx="9762">
                  <c:v>97.63</c:v>
                </c:pt>
                <c:pt idx="9763">
                  <c:v>97.64</c:v>
                </c:pt>
                <c:pt idx="9764">
                  <c:v>97.65</c:v>
                </c:pt>
                <c:pt idx="9765">
                  <c:v>97.66</c:v>
                </c:pt>
                <c:pt idx="9766">
                  <c:v>97.67</c:v>
                </c:pt>
                <c:pt idx="9767">
                  <c:v>97.68</c:v>
                </c:pt>
                <c:pt idx="9768">
                  <c:v>97.69</c:v>
                </c:pt>
                <c:pt idx="9769">
                  <c:v>97.7</c:v>
                </c:pt>
                <c:pt idx="9770">
                  <c:v>97.710000000000008</c:v>
                </c:pt>
                <c:pt idx="9771">
                  <c:v>97.72</c:v>
                </c:pt>
                <c:pt idx="9772">
                  <c:v>97.73</c:v>
                </c:pt>
                <c:pt idx="9773">
                  <c:v>97.740000000000009</c:v>
                </c:pt>
                <c:pt idx="9774">
                  <c:v>97.75</c:v>
                </c:pt>
                <c:pt idx="9775">
                  <c:v>97.76</c:v>
                </c:pt>
                <c:pt idx="9776">
                  <c:v>97.77</c:v>
                </c:pt>
                <c:pt idx="9777">
                  <c:v>97.78</c:v>
                </c:pt>
                <c:pt idx="9778">
                  <c:v>97.79</c:v>
                </c:pt>
                <c:pt idx="9779">
                  <c:v>97.8</c:v>
                </c:pt>
                <c:pt idx="9780">
                  <c:v>97.81</c:v>
                </c:pt>
                <c:pt idx="9781">
                  <c:v>97.820000000000007</c:v>
                </c:pt>
                <c:pt idx="9782">
                  <c:v>97.83</c:v>
                </c:pt>
                <c:pt idx="9783">
                  <c:v>97.84</c:v>
                </c:pt>
                <c:pt idx="9784">
                  <c:v>97.850000000000009</c:v>
                </c:pt>
                <c:pt idx="9785">
                  <c:v>97.86</c:v>
                </c:pt>
                <c:pt idx="9786">
                  <c:v>97.87</c:v>
                </c:pt>
                <c:pt idx="9787">
                  <c:v>97.88</c:v>
                </c:pt>
                <c:pt idx="9788">
                  <c:v>97.89</c:v>
                </c:pt>
                <c:pt idx="9789">
                  <c:v>97.9</c:v>
                </c:pt>
                <c:pt idx="9790">
                  <c:v>97.91</c:v>
                </c:pt>
                <c:pt idx="9791">
                  <c:v>97.92</c:v>
                </c:pt>
                <c:pt idx="9792">
                  <c:v>97.93</c:v>
                </c:pt>
                <c:pt idx="9793">
                  <c:v>97.94</c:v>
                </c:pt>
                <c:pt idx="9794">
                  <c:v>97.95</c:v>
                </c:pt>
                <c:pt idx="9795">
                  <c:v>97.960000000000008</c:v>
                </c:pt>
                <c:pt idx="9796">
                  <c:v>97.97</c:v>
                </c:pt>
                <c:pt idx="9797">
                  <c:v>97.98</c:v>
                </c:pt>
                <c:pt idx="9798">
                  <c:v>97.990000000000009</c:v>
                </c:pt>
                <c:pt idx="9799">
                  <c:v>98</c:v>
                </c:pt>
                <c:pt idx="9800">
                  <c:v>98.01</c:v>
                </c:pt>
                <c:pt idx="9801">
                  <c:v>98.02</c:v>
                </c:pt>
                <c:pt idx="9802">
                  <c:v>98.03</c:v>
                </c:pt>
                <c:pt idx="9803">
                  <c:v>98.04</c:v>
                </c:pt>
                <c:pt idx="9804">
                  <c:v>98.05</c:v>
                </c:pt>
                <c:pt idx="9805">
                  <c:v>98.06</c:v>
                </c:pt>
                <c:pt idx="9806">
                  <c:v>98.070000000000007</c:v>
                </c:pt>
                <c:pt idx="9807">
                  <c:v>98.08</c:v>
                </c:pt>
                <c:pt idx="9808">
                  <c:v>98.09</c:v>
                </c:pt>
                <c:pt idx="9809">
                  <c:v>98.100000000000009</c:v>
                </c:pt>
                <c:pt idx="9810">
                  <c:v>98.11</c:v>
                </c:pt>
                <c:pt idx="9811">
                  <c:v>98.12</c:v>
                </c:pt>
                <c:pt idx="9812">
                  <c:v>98.13</c:v>
                </c:pt>
                <c:pt idx="9813">
                  <c:v>98.14</c:v>
                </c:pt>
                <c:pt idx="9814">
                  <c:v>98.15</c:v>
                </c:pt>
                <c:pt idx="9815">
                  <c:v>98.16</c:v>
                </c:pt>
                <c:pt idx="9816">
                  <c:v>98.17</c:v>
                </c:pt>
                <c:pt idx="9817">
                  <c:v>98.18</c:v>
                </c:pt>
                <c:pt idx="9818">
                  <c:v>98.19</c:v>
                </c:pt>
                <c:pt idx="9819">
                  <c:v>98.2</c:v>
                </c:pt>
                <c:pt idx="9820">
                  <c:v>98.210000000000008</c:v>
                </c:pt>
                <c:pt idx="9821">
                  <c:v>98.22</c:v>
                </c:pt>
                <c:pt idx="9822">
                  <c:v>98.23</c:v>
                </c:pt>
                <c:pt idx="9823">
                  <c:v>98.240000000000009</c:v>
                </c:pt>
                <c:pt idx="9824">
                  <c:v>98.25</c:v>
                </c:pt>
                <c:pt idx="9825">
                  <c:v>98.26</c:v>
                </c:pt>
                <c:pt idx="9826">
                  <c:v>98.27</c:v>
                </c:pt>
                <c:pt idx="9827">
                  <c:v>98.28</c:v>
                </c:pt>
                <c:pt idx="9828">
                  <c:v>98.29</c:v>
                </c:pt>
                <c:pt idx="9829">
                  <c:v>98.3</c:v>
                </c:pt>
                <c:pt idx="9830">
                  <c:v>98.31</c:v>
                </c:pt>
                <c:pt idx="9831">
                  <c:v>98.320000000000007</c:v>
                </c:pt>
                <c:pt idx="9832">
                  <c:v>98.33</c:v>
                </c:pt>
                <c:pt idx="9833">
                  <c:v>98.34</c:v>
                </c:pt>
                <c:pt idx="9834">
                  <c:v>98.350000000000009</c:v>
                </c:pt>
                <c:pt idx="9835">
                  <c:v>98.36</c:v>
                </c:pt>
                <c:pt idx="9836">
                  <c:v>98.37</c:v>
                </c:pt>
                <c:pt idx="9837">
                  <c:v>98.38</c:v>
                </c:pt>
                <c:pt idx="9838">
                  <c:v>98.39</c:v>
                </c:pt>
                <c:pt idx="9839">
                  <c:v>98.4</c:v>
                </c:pt>
                <c:pt idx="9840">
                  <c:v>98.41</c:v>
                </c:pt>
                <c:pt idx="9841">
                  <c:v>98.42</c:v>
                </c:pt>
                <c:pt idx="9842">
                  <c:v>98.43</c:v>
                </c:pt>
                <c:pt idx="9843">
                  <c:v>98.44</c:v>
                </c:pt>
                <c:pt idx="9844">
                  <c:v>98.45</c:v>
                </c:pt>
                <c:pt idx="9845">
                  <c:v>98.460000000000008</c:v>
                </c:pt>
                <c:pt idx="9846">
                  <c:v>98.47</c:v>
                </c:pt>
                <c:pt idx="9847">
                  <c:v>98.48</c:v>
                </c:pt>
                <c:pt idx="9848">
                  <c:v>98.490000000000009</c:v>
                </c:pt>
                <c:pt idx="9849">
                  <c:v>98.5</c:v>
                </c:pt>
                <c:pt idx="9850">
                  <c:v>98.51</c:v>
                </c:pt>
                <c:pt idx="9851">
                  <c:v>98.52</c:v>
                </c:pt>
                <c:pt idx="9852">
                  <c:v>98.53</c:v>
                </c:pt>
                <c:pt idx="9853">
                  <c:v>98.54</c:v>
                </c:pt>
                <c:pt idx="9854">
                  <c:v>98.55</c:v>
                </c:pt>
                <c:pt idx="9855">
                  <c:v>98.56</c:v>
                </c:pt>
                <c:pt idx="9856">
                  <c:v>98.570000000000007</c:v>
                </c:pt>
                <c:pt idx="9857">
                  <c:v>98.58</c:v>
                </c:pt>
                <c:pt idx="9858">
                  <c:v>98.59</c:v>
                </c:pt>
                <c:pt idx="9859">
                  <c:v>98.600000000000009</c:v>
                </c:pt>
                <c:pt idx="9860">
                  <c:v>98.61</c:v>
                </c:pt>
                <c:pt idx="9861">
                  <c:v>98.62</c:v>
                </c:pt>
                <c:pt idx="9862">
                  <c:v>98.63</c:v>
                </c:pt>
                <c:pt idx="9863">
                  <c:v>98.64</c:v>
                </c:pt>
                <c:pt idx="9864">
                  <c:v>98.65</c:v>
                </c:pt>
                <c:pt idx="9865">
                  <c:v>98.66</c:v>
                </c:pt>
                <c:pt idx="9866">
                  <c:v>98.67</c:v>
                </c:pt>
                <c:pt idx="9867">
                  <c:v>98.68</c:v>
                </c:pt>
                <c:pt idx="9868">
                  <c:v>98.69</c:v>
                </c:pt>
                <c:pt idx="9869">
                  <c:v>98.7</c:v>
                </c:pt>
                <c:pt idx="9870">
                  <c:v>98.710000000000008</c:v>
                </c:pt>
                <c:pt idx="9871">
                  <c:v>98.72</c:v>
                </c:pt>
                <c:pt idx="9872">
                  <c:v>98.73</c:v>
                </c:pt>
                <c:pt idx="9873">
                  <c:v>98.740000000000009</c:v>
                </c:pt>
                <c:pt idx="9874">
                  <c:v>98.75</c:v>
                </c:pt>
                <c:pt idx="9875">
                  <c:v>98.76</c:v>
                </c:pt>
                <c:pt idx="9876">
                  <c:v>98.77</c:v>
                </c:pt>
                <c:pt idx="9877">
                  <c:v>98.78</c:v>
                </c:pt>
                <c:pt idx="9878">
                  <c:v>98.79</c:v>
                </c:pt>
                <c:pt idx="9879">
                  <c:v>98.8</c:v>
                </c:pt>
                <c:pt idx="9880">
                  <c:v>98.81</c:v>
                </c:pt>
                <c:pt idx="9881">
                  <c:v>98.820000000000007</c:v>
                </c:pt>
                <c:pt idx="9882">
                  <c:v>98.83</c:v>
                </c:pt>
                <c:pt idx="9883">
                  <c:v>98.84</c:v>
                </c:pt>
                <c:pt idx="9884">
                  <c:v>98.850000000000009</c:v>
                </c:pt>
                <c:pt idx="9885">
                  <c:v>98.86</c:v>
                </c:pt>
                <c:pt idx="9886">
                  <c:v>98.87</c:v>
                </c:pt>
                <c:pt idx="9887">
                  <c:v>98.88</c:v>
                </c:pt>
                <c:pt idx="9888">
                  <c:v>98.89</c:v>
                </c:pt>
                <c:pt idx="9889">
                  <c:v>98.9</c:v>
                </c:pt>
                <c:pt idx="9890">
                  <c:v>98.91</c:v>
                </c:pt>
                <c:pt idx="9891">
                  <c:v>98.92</c:v>
                </c:pt>
                <c:pt idx="9892">
                  <c:v>98.93</c:v>
                </c:pt>
                <c:pt idx="9893">
                  <c:v>98.94</c:v>
                </c:pt>
                <c:pt idx="9894">
                  <c:v>98.95</c:v>
                </c:pt>
                <c:pt idx="9895">
                  <c:v>98.960000000000008</c:v>
                </c:pt>
                <c:pt idx="9896">
                  <c:v>98.97</c:v>
                </c:pt>
                <c:pt idx="9897">
                  <c:v>98.98</c:v>
                </c:pt>
                <c:pt idx="9898">
                  <c:v>98.990000000000009</c:v>
                </c:pt>
                <c:pt idx="9899">
                  <c:v>99</c:v>
                </c:pt>
                <c:pt idx="9900">
                  <c:v>99.01</c:v>
                </c:pt>
                <c:pt idx="9901">
                  <c:v>99.02</c:v>
                </c:pt>
                <c:pt idx="9902">
                  <c:v>99.03</c:v>
                </c:pt>
                <c:pt idx="9903">
                  <c:v>99.04</c:v>
                </c:pt>
                <c:pt idx="9904">
                  <c:v>99.05</c:v>
                </c:pt>
                <c:pt idx="9905">
                  <c:v>99.06</c:v>
                </c:pt>
                <c:pt idx="9906">
                  <c:v>99.070000000000007</c:v>
                </c:pt>
                <c:pt idx="9907">
                  <c:v>99.08</c:v>
                </c:pt>
                <c:pt idx="9908">
                  <c:v>99.09</c:v>
                </c:pt>
                <c:pt idx="9909">
                  <c:v>99.100000000000009</c:v>
                </c:pt>
                <c:pt idx="9910">
                  <c:v>99.11</c:v>
                </c:pt>
                <c:pt idx="9911">
                  <c:v>99.12</c:v>
                </c:pt>
                <c:pt idx="9912">
                  <c:v>99.13</c:v>
                </c:pt>
                <c:pt idx="9913">
                  <c:v>99.14</c:v>
                </c:pt>
                <c:pt idx="9914">
                  <c:v>99.15</c:v>
                </c:pt>
                <c:pt idx="9915">
                  <c:v>99.16</c:v>
                </c:pt>
                <c:pt idx="9916">
                  <c:v>99.17</c:v>
                </c:pt>
                <c:pt idx="9917">
                  <c:v>99.18</c:v>
                </c:pt>
                <c:pt idx="9918">
                  <c:v>99.19</c:v>
                </c:pt>
                <c:pt idx="9919">
                  <c:v>99.2</c:v>
                </c:pt>
                <c:pt idx="9920">
                  <c:v>99.210000000000008</c:v>
                </c:pt>
                <c:pt idx="9921">
                  <c:v>99.22</c:v>
                </c:pt>
                <c:pt idx="9922">
                  <c:v>99.23</c:v>
                </c:pt>
                <c:pt idx="9923">
                  <c:v>99.240000000000009</c:v>
                </c:pt>
                <c:pt idx="9924">
                  <c:v>99.25</c:v>
                </c:pt>
                <c:pt idx="9925">
                  <c:v>99.26</c:v>
                </c:pt>
                <c:pt idx="9926">
                  <c:v>99.27</c:v>
                </c:pt>
                <c:pt idx="9927">
                  <c:v>99.28</c:v>
                </c:pt>
                <c:pt idx="9928">
                  <c:v>99.29</c:v>
                </c:pt>
                <c:pt idx="9929">
                  <c:v>99.3</c:v>
                </c:pt>
                <c:pt idx="9930">
                  <c:v>99.31</c:v>
                </c:pt>
                <c:pt idx="9931">
                  <c:v>99.320000000000007</c:v>
                </c:pt>
                <c:pt idx="9932">
                  <c:v>99.33</c:v>
                </c:pt>
                <c:pt idx="9933">
                  <c:v>99.34</c:v>
                </c:pt>
                <c:pt idx="9934">
                  <c:v>99.350000000000009</c:v>
                </c:pt>
                <c:pt idx="9935">
                  <c:v>99.36</c:v>
                </c:pt>
                <c:pt idx="9936">
                  <c:v>99.37</c:v>
                </c:pt>
                <c:pt idx="9937">
                  <c:v>99.38</c:v>
                </c:pt>
                <c:pt idx="9938">
                  <c:v>99.39</c:v>
                </c:pt>
                <c:pt idx="9939">
                  <c:v>99.4</c:v>
                </c:pt>
                <c:pt idx="9940">
                  <c:v>99.41</c:v>
                </c:pt>
                <c:pt idx="9941">
                  <c:v>99.42</c:v>
                </c:pt>
                <c:pt idx="9942">
                  <c:v>99.43</c:v>
                </c:pt>
                <c:pt idx="9943">
                  <c:v>99.44</c:v>
                </c:pt>
                <c:pt idx="9944">
                  <c:v>99.45</c:v>
                </c:pt>
                <c:pt idx="9945">
                  <c:v>99.460000000000008</c:v>
                </c:pt>
                <c:pt idx="9946">
                  <c:v>99.47</c:v>
                </c:pt>
                <c:pt idx="9947">
                  <c:v>99.48</c:v>
                </c:pt>
                <c:pt idx="9948">
                  <c:v>99.490000000000009</c:v>
                </c:pt>
                <c:pt idx="9949">
                  <c:v>99.5</c:v>
                </c:pt>
                <c:pt idx="9950">
                  <c:v>99.51</c:v>
                </c:pt>
                <c:pt idx="9951">
                  <c:v>99.52</c:v>
                </c:pt>
                <c:pt idx="9952">
                  <c:v>99.53</c:v>
                </c:pt>
                <c:pt idx="9953">
                  <c:v>99.54</c:v>
                </c:pt>
                <c:pt idx="9954">
                  <c:v>99.55</c:v>
                </c:pt>
                <c:pt idx="9955">
                  <c:v>99.56</c:v>
                </c:pt>
                <c:pt idx="9956">
                  <c:v>99.570000000000007</c:v>
                </c:pt>
                <c:pt idx="9957">
                  <c:v>99.58</c:v>
                </c:pt>
                <c:pt idx="9958">
                  <c:v>99.59</c:v>
                </c:pt>
                <c:pt idx="9959">
                  <c:v>99.600000000000009</c:v>
                </c:pt>
                <c:pt idx="9960">
                  <c:v>99.61</c:v>
                </c:pt>
                <c:pt idx="9961">
                  <c:v>99.62</c:v>
                </c:pt>
                <c:pt idx="9962">
                  <c:v>99.63</c:v>
                </c:pt>
                <c:pt idx="9963">
                  <c:v>99.64</c:v>
                </c:pt>
                <c:pt idx="9964">
                  <c:v>99.65</c:v>
                </c:pt>
                <c:pt idx="9965">
                  <c:v>99.66</c:v>
                </c:pt>
                <c:pt idx="9966">
                  <c:v>99.67</c:v>
                </c:pt>
                <c:pt idx="9967">
                  <c:v>99.68</c:v>
                </c:pt>
                <c:pt idx="9968">
                  <c:v>99.69</c:v>
                </c:pt>
                <c:pt idx="9969">
                  <c:v>99.7</c:v>
                </c:pt>
                <c:pt idx="9970">
                  <c:v>99.710000000000008</c:v>
                </c:pt>
                <c:pt idx="9971">
                  <c:v>99.72</c:v>
                </c:pt>
                <c:pt idx="9972">
                  <c:v>99.73</c:v>
                </c:pt>
                <c:pt idx="9973">
                  <c:v>99.740000000000009</c:v>
                </c:pt>
                <c:pt idx="9974">
                  <c:v>99.75</c:v>
                </c:pt>
                <c:pt idx="9975">
                  <c:v>99.76</c:v>
                </c:pt>
                <c:pt idx="9976">
                  <c:v>99.77</c:v>
                </c:pt>
                <c:pt idx="9977">
                  <c:v>99.78</c:v>
                </c:pt>
                <c:pt idx="9978">
                  <c:v>99.79</c:v>
                </c:pt>
                <c:pt idx="9979">
                  <c:v>99.8</c:v>
                </c:pt>
                <c:pt idx="9980">
                  <c:v>99.81</c:v>
                </c:pt>
                <c:pt idx="9981">
                  <c:v>99.820000000000007</c:v>
                </c:pt>
                <c:pt idx="9982">
                  <c:v>99.83</c:v>
                </c:pt>
                <c:pt idx="9983">
                  <c:v>99.84</c:v>
                </c:pt>
                <c:pt idx="9984">
                  <c:v>99.850000000000009</c:v>
                </c:pt>
                <c:pt idx="9985">
                  <c:v>99.86</c:v>
                </c:pt>
                <c:pt idx="9986">
                  <c:v>99.87</c:v>
                </c:pt>
                <c:pt idx="9987">
                  <c:v>99.88</c:v>
                </c:pt>
                <c:pt idx="9988">
                  <c:v>99.89</c:v>
                </c:pt>
                <c:pt idx="9989">
                  <c:v>99.9</c:v>
                </c:pt>
                <c:pt idx="9990">
                  <c:v>99.91</c:v>
                </c:pt>
                <c:pt idx="9991">
                  <c:v>99.92</c:v>
                </c:pt>
                <c:pt idx="9992">
                  <c:v>99.93</c:v>
                </c:pt>
                <c:pt idx="9993">
                  <c:v>99.94</c:v>
                </c:pt>
                <c:pt idx="9994">
                  <c:v>99.95</c:v>
                </c:pt>
                <c:pt idx="9995">
                  <c:v>99.960000000000008</c:v>
                </c:pt>
                <c:pt idx="9996">
                  <c:v>99.97</c:v>
                </c:pt>
                <c:pt idx="9997">
                  <c:v>99.98</c:v>
                </c:pt>
                <c:pt idx="9998">
                  <c:v>99.990000000000009</c:v>
                </c:pt>
                <c:pt idx="9999">
                  <c:v>100</c:v>
                </c:pt>
              </c:numCache>
            </c:numRef>
          </c:xVal>
          <c:yVal>
            <c:numRef>
              <c:f>'[BRAF_RMSDs.xlsx]BRAF_WT-dimer-inhibitor'!$E$2:$E$10001</c:f>
              <c:numCache>
                <c:formatCode>General</c:formatCode>
                <c:ptCount val="10000"/>
                <c:pt idx="0">
                  <c:v>2.6107685565948402</c:v>
                </c:pt>
                <c:pt idx="1">
                  <c:v>0.91075688600540095</c:v>
                </c:pt>
                <c:pt idx="2">
                  <c:v>0.99420809745788497</c:v>
                </c:pt>
                <c:pt idx="3">
                  <c:v>1.0846972465515099</c:v>
                </c:pt>
                <c:pt idx="4">
                  <c:v>1.2665034532546899</c:v>
                </c:pt>
                <c:pt idx="5">
                  <c:v>1.29103887081146</c:v>
                </c:pt>
                <c:pt idx="6">
                  <c:v>1.3190237283706601</c:v>
                </c:pt>
                <c:pt idx="7">
                  <c:v>1.46038877964019</c:v>
                </c:pt>
                <c:pt idx="8">
                  <c:v>1.65844082832336</c:v>
                </c:pt>
                <c:pt idx="9">
                  <c:v>1.5966892242431601</c:v>
                </c:pt>
                <c:pt idx="10">
                  <c:v>1.48616182804107</c:v>
                </c:pt>
                <c:pt idx="11">
                  <c:v>1.5153214931487999</c:v>
                </c:pt>
                <c:pt idx="12">
                  <c:v>1.6051874160766599</c:v>
                </c:pt>
                <c:pt idx="13">
                  <c:v>1.65358030796051</c:v>
                </c:pt>
                <c:pt idx="14">
                  <c:v>1.6325442790985101</c:v>
                </c:pt>
                <c:pt idx="15">
                  <c:v>1.7896641492843599</c:v>
                </c:pt>
                <c:pt idx="16">
                  <c:v>1.8794777393341</c:v>
                </c:pt>
                <c:pt idx="17">
                  <c:v>1.97448098659515</c:v>
                </c:pt>
                <c:pt idx="18">
                  <c:v>1.93059146404266</c:v>
                </c:pt>
                <c:pt idx="19">
                  <c:v>1.87181401252746</c:v>
                </c:pt>
                <c:pt idx="20">
                  <c:v>1.8944393396377499</c:v>
                </c:pt>
                <c:pt idx="21">
                  <c:v>1.7841149568557699</c:v>
                </c:pt>
                <c:pt idx="22">
                  <c:v>1.7982426881790099</c:v>
                </c:pt>
                <c:pt idx="23">
                  <c:v>1.65611207485198</c:v>
                </c:pt>
                <c:pt idx="24">
                  <c:v>1.6808767318725499</c:v>
                </c:pt>
                <c:pt idx="25">
                  <c:v>1.6251608133316</c:v>
                </c:pt>
                <c:pt idx="26">
                  <c:v>1.63793933391571</c:v>
                </c:pt>
                <c:pt idx="27">
                  <c:v>1.6179604530334399</c:v>
                </c:pt>
                <c:pt idx="28">
                  <c:v>1.5900802612304601</c:v>
                </c:pt>
                <c:pt idx="29">
                  <c:v>1.5533192157745299</c:v>
                </c:pt>
                <c:pt idx="30">
                  <c:v>1.62085592746734</c:v>
                </c:pt>
                <c:pt idx="31">
                  <c:v>1.57043397426605</c:v>
                </c:pt>
                <c:pt idx="32">
                  <c:v>1.67341637611389</c:v>
                </c:pt>
                <c:pt idx="33">
                  <c:v>1.62427937984466</c:v>
                </c:pt>
                <c:pt idx="34">
                  <c:v>1.7262872457504199</c:v>
                </c:pt>
                <c:pt idx="35">
                  <c:v>1.7947964668273899</c:v>
                </c:pt>
                <c:pt idx="36">
                  <c:v>1.70861196517944</c:v>
                </c:pt>
                <c:pt idx="37">
                  <c:v>1.65106201171875</c:v>
                </c:pt>
                <c:pt idx="38">
                  <c:v>1.6739490032196001</c:v>
                </c:pt>
                <c:pt idx="39">
                  <c:v>1.57048392295837</c:v>
                </c:pt>
                <c:pt idx="40">
                  <c:v>1.6948044300079299</c:v>
                </c:pt>
                <c:pt idx="41">
                  <c:v>1.6262840032577499</c:v>
                </c:pt>
                <c:pt idx="42">
                  <c:v>1.6229283809661801</c:v>
                </c:pt>
                <c:pt idx="43">
                  <c:v>1.59786677360534</c:v>
                </c:pt>
                <c:pt idx="44">
                  <c:v>1.77917385101318</c:v>
                </c:pt>
                <c:pt idx="45">
                  <c:v>1.89836454391479</c:v>
                </c:pt>
                <c:pt idx="46">
                  <c:v>1.76128089427948</c:v>
                </c:pt>
                <c:pt idx="47">
                  <c:v>1.85393846035003</c:v>
                </c:pt>
                <c:pt idx="48">
                  <c:v>1.70719802379608</c:v>
                </c:pt>
                <c:pt idx="49">
                  <c:v>1.64975345134735</c:v>
                </c:pt>
                <c:pt idx="50">
                  <c:v>1.68261241912841</c:v>
                </c:pt>
                <c:pt idx="51">
                  <c:v>1.7003768682479801</c:v>
                </c:pt>
                <c:pt idx="52">
                  <c:v>1.8002563714980999</c:v>
                </c:pt>
                <c:pt idx="53">
                  <c:v>1.93159162998199</c:v>
                </c:pt>
                <c:pt idx="54">
                  <c:v>2.1058878898620601</c:v>
                </c:pt>
                <c:pt idx="55">
                  <c:v>2.0666692256927401</c:v>
                </c:pt>
                <c:pt idx="56">
                  <c:v>1.9244736433029099</c:v>
                </c:pt>
                <c:pt idx="57">
                  <c:v>2.01027488708496</c:v>
                </c:pt>
                <c:pt idx="58">
                  <c:v>2.0232412815093901</c:v>
                </c:pt>
                <c:pt idx="59">
                  <c:v>2.03225398063659</c:v>
                </c:pt>
                <c:pt idx="60">
                  <c:v>1.9263778924942001</c:v>
                </c:pt>
                <c:pt idx="61">
                  <c:v>1.8834327459335301</c:v>
                </c:pt>
                <c:pt idx="62">
                  <c:v>1.923344373703</c:v>
                </c:pt>
                <c:pt idx="63">
                  <c:v>1.8316729068756099</c:v>
                </c:pt>
                <c:pt idx="64">
                  <c:v>1.5719201564788801</c:v>
                </c:pt>
                <c:pt idx="65">
                  <c:v>1.5211917161941499</c:v>
                </c:pt>
                <c:pt idx="66">
                  <c:v>1.66112792491912</c:v>
                </c:pt>
                <c:pt idx="67">
                  <c:v>1.6111862659454299</c:v>
                </c:pt>
                <c:pt idx="68">
                  <c:v>1.80333459377288</c:v>
                </c:pt>
                <c:pt idx="69">
                  <c:v>1.71214818954467</c:v>
                </c:pt>
                <c:pt idx="70">
                  <c:v>1.6115871667861901</c:v>
                </c:pt>
                <c:pt idx="71">
                  <c:v>1.5558203458786</c:v>
                </c:pt>
                <c:pt idx="72">
                  <c:v>1.6017771959304801</c:v>
                </c:pt>
                <c:pt idx="73">
                  <c:v>1.54209733009338</c:v>
                </c:pt>
                <c:pt idx="74">
                  <c:v>1.61927354335784</c:v>
                </c:pt>
                <c:pt idx="75">
                  <c:v>1.66327452659606</c:v>
                </c:pt>
                <c:pt idx="76">
                  <c:v>1.81512928009033</c:v>
                </c:pt>
                <c:pt idx="77">
                  <c:v>1.72584736347198</c:v>
                </c:pt>
                <c:pt idx="78">
                  <c:v>1.7755936384201001</c:v>
                </c:pt>
                <c:pt idx="79">
                  <c:v>1.7764970064163199</c:v>
                </c:pt>
                <c:pt idx="80">
                  <c:v>1.71801650524139</c:v>
                </c:pt>
                <c:pt idx="81">
                  <c:v>1.5537923574447601</c:v>
                </c:pt>
                <c:pt idx="82">
                  <c:v>1.5269546508789</c:v>
                </c:pt>
                <c:pt idx="83">
                  <c:v>1.6218638420104901</c:v>
                </c:pt>
                <c:pt idx="84">
                  <c:v>1.6370044946670499</c:v>
                </c:pt>
                <c:pt idx="85">
                  <c:v>1.62863504886627</c:v>
                </c:pt>
                <c:pt idx="86">
                  <c:v>1.7041209936141899</c:v>
                </c:pt>
                <c:pt idx="87">
                  <c:v>1.6408950090408301</c:v>
                </c:pt>
                <c:pt idx="88">
                  <c:v>1.80212438106536</c:v>
                </c:pt>
                <c:pt idx="89">
                  <c:v>1.7653629779815601</c:v>
                </c:pt>
                <c:pt idx="90">
                  <c:v>1.7060637474060001</c:v>
                </c:pt>
                <c:pt idx="91">
                  <c:v>1.67834532260894</c:v>
                </c:pt>
                <c:pt idx="92">
                  <c:v>1.6538949012756301</c:v>
                </c:pt>
                <c:pt idx="93">
                  <c:v>1.6852213144302299</c:v>
                </c:pt>
                <c:pt idx="94">
                  <c:v>1.7714860439300499</c:v>
                </c:pt>
                <c:pt idx="95">
                  <c:v>1.72965288162231</c:v>
                </c:pt>
                <c:pt idx="96">
                  <c:v>1.8391422033309901</c:v>
                </c:pt>
                <c:pt idx="97">
                  <c:v>1.6775015592575</c:v>
                </c:pt>
                <c:pt idx="98">
                  <c:v>1.65031266212463</c:v>
                </c:pt>
                <c:pt idx="99">
                  <c:v>1.7072017192840501</c:v>
                </c:pt>
                <c:pt idx="100">
                  <c:v>1.6343026161193801</c:v>
                </c:pt>
                <c:pt idx="101">
                  <c:v>1.64699602127075</c:v>
                </c:pt>
                <c:pt idx="102">
                  <c:v>1.71092653274536</c:v>
                </c:pt>
                <c:pt idx="103">
                  <c:v>1.7701457738876301</c:v>
                </c:pt>
                <c:pt idx="104">
                  <c:v>1.69624543190002</c:v>
                </c:pt>
                <c:pt idx="105">
                  <c:v>1.6031793355941699</c:v>
                </c:pt>
                <c:pt idx="106">
                  <c:v>1.6522917747497501</c:v>
                </c:pt>
                <c:pt idx="107">
                  <c:v>1.6477863788604701</c:v>
                </c:pt>
                <c:pt idx="108">
                  <c:v>1.62762951850891</c:v>
                </c:pt>
                <c:pt idx="109">
                  <c:v>1.72825467586517</c:v>
                </c:pt>
                <c:pt idx="110">
                  <c:v>1.66215419769287</c:v>
                </c:pt>
                <c:pt idx="111">
                  <c:v>1.5773072242736801</c:v>
                </c:pt>
                <c:pt idx="112">
                  <c:v>1.5832202434539699</c:v>
                </c:pt>
                <c:pt idx="113">
                  <c:v>1.6032701730728101</c:v>
                </c:pt>
                <c:pt idx="114">
                  <c:v>1.65333247184753</c:v>
                </c:pt>
                <c:pt idx="115">
                  <c:v>1.56738924980163</c:v>
                </c:pt>
                <c:pt idx="116">
                  <c:v>1.5239216089248599</c:v>
                </c:pt>
                <c:pt idx="117">
                  <c:v>1.53456199169158</c:v>
                </c:pt>
                <c:pt idx="118">
                  <c:v>1.5860891342162999</c:v>
                </c:pt>
                <c:pt idx="119">
                  <c:v>1.58815264701843</c:v>
                </c:pt>
                <c:pt idx="120">
                  <c:v>1.5513178110122601</c:v>
                </c:pt>
                <c:pt idx="121">
                  <c:v>1.55441558361053</c:v>
                </c:pt>
                <c:pt idx="122">
                  <c:v>1.4946981668472199</c:v>
                </c:pt>
                <c:pt idx="123">
                  <c:v>1.5390992164611801</c:v>
                </c:pt>
                <c:pt idx="124">
                  <c:v>1.5526106357574401</c:v>
                </c:pt>
                <c:pt idx="125">
                  <c:v>1.6132736206054601</c:v>
                </c:pt>
                <c:pt idx="126">
                  <c:v>1.7397782802581701</c:v>
                </c:pt>
                <c:pt idx="127">
                  <c:v>1.7335101366043</c:v>
                </c:pt>
                <c:pt idx="128">
                  <c:v>1.6685539484023999</c:v>
                </c:pt>
                <c:pt idx="129">
                  <c:v>1.71247386932373</c:v>
                </c:pt>
                <c:pt idx="130">
                  <c:v>1.6060491800308201</c:v>
                </c:pt>
                <c:pt idx="131">
                  <c:v>1.6347171068191499</c:v>
                </c:pt>
                <c:pt idx="132">
                  <c:v>1.70275902748107</c:v>
                </c:pt>
                <c:pt idx="133">
                  <c:v>1.7603009939193699</c:v>
                </c:pt>
                <c:pt idx="134">
                  <c:v>1.8631291389465301</c:v>
                </c:pt>
                <c:pt idx="135">
                  <c:v>1.9357761144637999</c:v>
                </c:pt>
                <c:pt idx="136">
                  <c:v>1.9004158973693801</c:v>
                </c:pt>
                <c:pt idx="137">
                  <c:v>1.8394802808761499</c:v>
                </c:pt>
                <c:pt idx="138">
                  <c:v>1.8373066186904901</c:v>
                </c:pt>
                <c:pt idx="139">
                  <c:v>1.9267489910125699</c:v>
                </c:pt>
                <c:pt idx="140">
                  <c:v>1.8113987445831199</c:v>
                </c:pt>
                <c:pt idx="141">
                  <c:v>1.72489798069</c:v>
                </c:pt>
                <c:pt idx="142">
                  <c:v>1.6887891292571999</c:v>
                </c:pt>
                <c:pt idx="143">
                  <c:v>1.73388230800628</c:v>
                </c:pt>
                <c:pt idx="144">
                  <c:v>1.68753790855407</c:v>
                </c:pt>
                <c:pt idx="145">
                  <c:v>1.7288818359375</c:v>
                </c:pt>
                <c:pt idx="146">
                  <c:v>1.72669529914855</c:v>
                </c:pt>
                <c:pt idx="147">
                  <c:v>1.65549516677856</c:v>
                </c:pt>
                <c:pt idx="148">
                  <c:v>1.72921526432037</c:v>
                </c:pt>
                <c:pt idx="149">
                  <c:v>1.8384928703308101</c:v>
                </c:pt>
                <c:pt idx="150">
                  <c:v>1.85326123237609</c:v>
                </c:pt>
                <c:pt idx="151">
                  <c:v>1.6302851438522299</c:v>
                </c:pt>
                <c:pt idx="152">
                  <c:v>1.61465811729431</c:v>
                </c:pt>
                <c:pt idx="153">
                  <c:v>1.57122254371643</c:v>
                </c:pt>
                <c:pt idx="154">
                  <c:v>1.5730996131896899</c:v>
                </c:pt>
                <c:pt idx="155">
                  <c:v>1.7289502620696999</c:v>
                </c:pt>
                <c:pt idx="156">
                  <c:v>1.6407448053359901</c:v>
                </c:pt>
                <c:pt idx="157">
                  <c:v>1.66016662120819</c:v>
                </c:pt>
                <c:pt idx="158">
                  <c:v>1.6011433601379299</c:v>
                </c:pt>
                <c:pt idx="159">
                  <c:v>1.6702295541763299</c:v>
                </c:pt>
                <c:pt idx="160">
                  <c:v>1.5218542814254701</c:v>
                </c:pt>
                <c:pt idx="161">
                  <c:v>1.65595483779907</c:v>
                </c:pt>
                <c:pt idx="162">
                  <c:v>1.6451456546783401</c:v>
                </c:pt>
                <c:pt idx="163">
                  <c:v>1.6101678609848</c:v>
                </c:pt>
                <c:pt idx="164">
                  <c:v>1.6301339864730799</c:v>
                </c:pt>
                <c:pt idx="165">
                  <c:v>1.5690113306045499</c:v>
                </c:pt>
                <c:pt idx="166">
                  <c:v>1.5600054264068599</c:v>
                </c:pt>
                <c:pt idx="167">
                  <c:v>1.59945940971374</c:v>
                </c:pt>
                <c:pt idx="168">
                  <c:v>1.6192611455917301</c:v>
                </c:pt>
                <c:pt idx="169">
                  <c:v>1.6602144241332999</c:v>
                </c:pt>
                <c:pt idx="170">
                  <c:v>1.7798700332641599</c:v>
                </c:pt>
                <c:pt idx="171">
                  <c:v>1.7099372148513701</c:v>
                </c:pt>
                <c:pt idx="172">
                  <c:v>1.7987995147705</c:v>
                </c:pt>
                <c:pt idx="173">
                  <c:v>1.7062497138977</c:v>
                </c:pt>
                <c:pt idx="174">
                  <c:v>1.7303165197372401</c:v>
                </c:pt>
                <c:pt idx="175">
                  <c:v>1.6132884025573699</c:v>
                </c:pt>
                <c:pt idx="176">
                  <c:v>1.7351979017257599</c:v>
                </c:pt>
                <c:pt idx="177">
                  <c:v>1.7458196878433201</c:v>
                </c:pt>
                <c:pt idx="178">
                  <c:v>1.6749694347381501</c:v>
                </c:pt>
                <c:pt idx="179">
                  <c:v>1.5544450283050499</c:v>
                </c:pt>
                <c:pt idx="180">
                  <c:v>1.62307524681091</c:v>
                </c:pt>
                <c:pt idx="181">
                  <c:v>1.5681186914443901</c:v>
                </c:pt>
                <c:pt idx="182">
                  <c:v>1.61180567741394</c:v>
                </c:pt>
                <c:pt idx="183">
                  <c:v>1.65058374404907</c:v>
                </c:pt>
                <c:pt idx="184">
                  <c:v>1.7791336774826001</c:v>
                </c:pt>
                <c:pt idx="185">
                  <c:v>1.71016085147857</c:v>
                </c:pt>
                <c:pt idx="186">
                  <c:v>1.7403208017349201</c:v>
                </c:pt>
                <c:pt idx="187">
                  <c:v>1.70564973354339</c:v>
                </c:pt>
                <c:pt idx="188">
                  <c:v>1.8055949211120601</c:v>
                </c:pt>
                <c:pt idx="189">
                  <c:v>1.8353897333145099</c:v>
                </c:pt>
                <c:pt idx="190">
                  <c:v>1.93869352340698</c:v>
                </c:pt>
                <c:pt idx="191">
                  <c:v>1.94342613220214</c:v>
                </c:pt>
                <c:pt idx="192">
                  <c:v>1.83039343357086</c:v>
                </c:pt>
                <c:pt idx="193">
                  <c:v>1.82473397254943</c:v>
                </c:pt>
                <c:pt idx="194">
                  <c:v>1.8925970792770299</c:v>
                </c:pt>
                <c:pt idx="195">
                  <c:v>1.78425168991088</c:v>
                </c:pt>
                <c:pt idx="196">
                  <c:v>1.80940961837768</c:v>
                </c:pt>
                <c:pt idx="197">
                  <c:v>1.80465507507324</c:v>
                </c:pt>
                <c:pt idx="198">
                  <c:v>1.7497310638427701</c:v>
                </c:pt>
                <c:pt idx="199">
                  <c:v>1.7282041311264</c:v>
                </c:pt>
                <c:pt idx="200">
                  <c:v>1.7375744581222501</c:v>
                </c:pt>
                <c:pt idx="201">
                  <c:v>1.82502245903015</c:v>
                </c:pt>
                <c:pt idx="202">
                  <c:v>1.8985966444015501</c:v>
                </c:pt>
                <c:pt idx="203">
                  <c:v>1.81725442409515</c:v>
                </c:pt>
                <c:pt idx="204">
                  <c:v>1.8640986680984399</c:v>
                </c:pt>
                <c:pt idx="205">
                  <c:v>1.91082227230072</c:v>
                </c:pt>
                <c:pt idx="206">
                  <c:v>1.82072305679321</c:v>
                </c:pt>
                <c:pt idx="207">
                  <c:v>1.8997207880020099</c:v>
                </c:pt>
                <c:pt idx="208">
                  <c:v>2.00115466117858</c:v>
                </c:pt>
                <c:pt idx="209">
                  <c:v>2.04092097282409</c:v>
                </c:pt>
                <c:pt idx="210">
                  <c:v>2.1310887336730899</c:v>
                </c:pt>
                <c:pt idx="211">
                  <c:v>1.8851472139358501</c:v>
                </c:pt>
                <c:pt idx="212">
                  <c:v>1.90615665912628</c:v>
                </c:pt>
                <c:pt idx="213">
                  <c:v>1.8858226537704399</c:v>
                </c:pt>
                <c:pt idx="214">
                  <c:v>1.84330177307128</c:v>
                </c:pt>
                <c:pt idx="215">
                  <c:v>1.9235203266143699</c:v>
                </c:pt>
                <c:pt idx="216">
                  <c:v>2.0891654491424498</c:v>
                </c:pt>
                <c:pt idx="217">
                  <c:v>1.82061827182769</c:v>
                </c:pt>
                <c:pt idx="218">
                  <c:v>1.7142851352691599</c:v>
                </c:pt>
                <c:pt idx="219">
                  <c:v>1.6929506063461299</c:v>
                </c:pt>
                <c:pt idx="220">
                  <c:v>1.6805014610290501</c:v>
                </c:pt>
                <c:pt idx="221">
                  <c:v>1.6543773412704399</c:v>
                </c:pt>
                <c:pt idx="222">
                  <c:v>1.7038595676422099</c:v>
                </c:pt>
                <c:pt idx="223">
                  <c:v>1.7907555103302</c:v>
                </c:pt>
                <c:pt idx="224">
                  <c:v>1.82346928119659</c:v>
                </c:pt>
                <c:pt idx="225">
                  <c:v>1.7157852649688701</c:v>
                </c:pt>
                <c:pt idx="226">
                  <c:v>1.7154139280319201</c:v>
                </c:pt>
                <c:pt idx="227">
                  <c:v>1.71762895584106</c:v>
                </c:pt>
                <c:pt idx="228">
                  <c:v>1.7646355628967201</c:v>
                </c:pt>
                <c:pt idx="229">
                  <c:v>1.74394726753234</c:v>
                </c:pt>
                <c:pt idx="230">
                  <c:v>1.7725788354873599</c:v>
                </c:pt>
                <c:pt idx="231">
                  <c:v>1.8281122446060101</c:v>
                </c:pt>
                <c:pt idx="232">
                  <c:v>1.79958820343017</c:v>
                </c:pt>
                <c:pt idx="233">
                  <c:v>1.7640134096145601</c:v>
                </c:pt>
                <c:pt idx="234">
                  <c:v>1.6967180967330899</c:v>
                </c:pt>
                <c:pt idx="235">
                  <c:v>1.69550001621246</c:v>
                </c:pt>
                <c:pt idx="236">
                  <c:v>1.77770519256591</c:v>
                </c:pt>
                <c:pt idx="237">
                  <c:v>1.6669242382049501</c:v>
                </c:pt>
                <c:pt idx="238">
                  <c:v>1.7571550607681199</c:v>
                </c:pt>
                <c:pt idx="239">
                  <c:v>1.7881456613540601</c:v>
                </c:pt>
                <c:pt idx="240">
                  <c:v>1.78972375392913</c:v>
                </c:pt>
                <c:pt idx="241">
                  <c:v>1.7293456792831401</c:v>
                </c:pt>
                <c:pt idx="242">
                  <c:v>1.75967800617218</c:v>
                </c:pt>
                <c:pt idx="243">
                  <c:v>1.74946093559265</c:v>
                </c:pt>
                <c:pt idx="244">
                  <c:v>1.8145164251327499</c:v>
                </c:pt>
                <c:pt idx="245">
                  <c:v>1.73864233493804</c:v>
                </c:pt>
                <c:pt idx="246">
                  <c:v>1.72535347938537</c:v>
                </c:pt>
                <c:pt idx="247">
                  <c:v>1.70492208003997</c:v>
                </c:pt>
                <c:pt idx="248">
                  <c:v>1.67034459114074</c:v>
                </c:pt>
                <c:pt idx="249">
                  <c:v>1.71764492988586</c:v>
                </c:pt>
                <c:pt idx="250">
                  <c:v>1.6367881298065099</c:v>
                </c:pt>
                <c:pt idx="251">
                  <c:v>1.6967802047729399</c:v>
                </c:pt>
                <c:pt idx="252">
                  <c:v>1.68530869483947</c:v>
                </c:pt>
                <c:pt idx="253">
                  <c:v>1.6491786241531301</c:v>
                </c:pt>
                <c:pt idx="254">
                  <c:v>1.7176586389541599</c:v>
                </c:pt>
                <c:pt idx="255">
                  <c:v>1.70163202285766</c:v>
                </c:pt>
                <c:pt idx="256">
                  <c:v>1.77373051643371</c:v>
                </c:pt>
                <c:pt idx="257">
                  <c:v>1.7567831277847199</c:v>
                </c:pt>
                <c:pt idx="258">
                  <c:v>1.7540971040725699</c:v>
                </c:pt>
                <c:pt idx="259">
                  <c:v>1.7035427093505799</c:v>
                </c:pt>
                <c:pt idx="260">
                  <c:v>1.7087705135345399</c:v>
                </c:pt>
                <c:pt idx="261">
                  <c:v>1.78330957889556</c:v>
                </c:pt>
                <c:pt idx="262">
                  <c:v>1.7501083612442001</c:v>
                </c:pt>
                <c:pt idx="263">
                  <c:v>1.73099708557128</c:v>
                </c:pt>
                <c:pt idx="264">
                  <c:v>1.6582227945327701</c:v>
                </c:pt>
                <c:pt idx="265">
                  <c:v>1.6746299266815099</c:v>
                </c:pt>
                <c:pt idx="266">
                  <c:v>1.7443825006484901</c:v>
                </c:pt>
                <c:pt idx="267">
                  <c:v>1.6805392503738401</c:v>
                </c:pt>
                <c:pt idx="268">
                  <c:v>1.7278313636779701</c:v>
                </c:pt>
                <c:pt idx="269">
                  <c:v>1.7596179246902399</c:v>
                </c:pt>
                <c:pt idx="270">
                  <c:v>1.73141324520111</c:v>
                </c:pt>
                <c:pt idx="271">
                  <c:v>1.7822844982147199</c:v>
                </c:pt>
                <c:pt idx="272">
                  <c:v>1.66906285285949</c:v>
                </c:pt>
                <c:pt idx="273">
                  <c:v>1.6991468667984</c:v>
                </c:pt>
                <c:pt idx="274">
                  <c:v>1.74796426296234</c:v>
                </c:pt>
                <c:pt idx="275">
                  <c:v>1.69883048534393</c:v>
                </c:pt>
                <c:pt idx="276">
                  <c:v>1.76284432411193</c:v>
                </c:pt>
                <c:pt idx="277">
                  <c:v>1.7408130168914699</c:v>
                </c:pt>
                <c:pt idx="278">
                  <c:v>1.7372757196426301</c:v>
                </c:pt>
                <c:pt idx="279">
                  <c:v>1.7332391738891599</c:v>
                </c:pt>
                <c:pt idx="280">
                  <c:v>1.7533662319183301</c:v>
                </c:pt>
                <c:pt idx="281">
                  <c:v>1.76680636405944</c:v>
                </c:pt>
                <c:pt idx="282">
                  <c:v>1.7140824794769201</c:v>
                </c:pt>
                <c:pt idx="283">
                  <c:v>1.69200491905212</c:v>
                </c:pt>
                <c:pt idx="284">
                  <c:v>1.6426147222518901</c:v>
                </c:pt>
                <c:pt idx="285">
                  <c:v>1.68372201919555</c:v>
                </c:pt>
                <c:pt idx="286">
                  <c:v>1.7374627590179399</c:v>
                </c:pt>
                <c:pt idx="287">
                  <c:v>1.6584331989288299</c:v>
                </c:pt>
                <c:pt idx="288">
                  <c:v>1.6808058023452701</c:v>
                </c:pt>
                <c:pt idx="289">
                  <c:v>1.67893815040588</c:v>
                </c:pt>
                <c:pt idx="290">
                  <c:v>1.7081044912338199</c:v>
                </c:pt>
                <c:pt idx="291">
                  <c:v>1.66793000698089</c:v>
                </c:pt>
                <c:pt idx="292">
                  <c:v>1.7561852931976301</c:v>
                </c:pt>
                <c:pt idx="293">
                  <c:v>1.7502578496932899</c:v>
                </c:pt>
                <c:pt idx="294">
                  <c:v>1.7341494560241699</c:v>
                </c:pt>
                <c:pt idx="295">
                  <c:v>1.7376459836959799</c:v>
                </c:pt>
                <c:pt idx="296">
                  <c:v>1.70299792289733</c:v>
                </c:pt>
                <c:pt idx="297">
                  <c:v>1.6648184061050399</c:v>
                </c:pt>
                <c:pt idx="298">
                  <c:v>1.7338012456893901</c:v>
                </c:pt>
                <c:pt idx="299">
                  <c:v>1.84165942668914</c:v>
                </c:pt>
                <c:pt idx="300">
                  <c:v>1.8280061483383101</c:v>
                </c:pt>
                <c:pt idx="301">
                  <c:v>1.8967880010604801</c:v>
                </c:pt>
                <c:pt idx="302">
                  <c:v>1.8558930158615099</c:v>
                </c:pt>
                <c:pt idx="303">
                  <c:v>1.8997617959976101</c:v>
                </c:pt>
                <c:pt idx="304">
                  <c:v>1.91203224658966</c:v>
                </c:pt>
                <c:pt idx="305">
                  <c:v>1.9259849786758401</c:v>
                </c:pt>
                <c:pt idx="306">
                  <c:v>1.9317615032196001</c:v>
                </c:pt>
                <c:pt idx="307">
                  <c:v>1.77806067466735</c:v>
                </c:pt>
                <c:pt idx="308">
                  <c:v>1.7867336273193299</c:v>
                </c:pt>
                <c:pt idx="309">
                  <c:v>1.7385386228561399</c:v>
                </c:pt>
                <c:pt idx="310">
                  <c:v>1.7142059803009</c:v>
                </c:pt>
                <c:pt idx="311">
                  <c:v>1.7552062273025499</c:v>
                </c:pt>
                <c:pt idx="312">
                  <c:v>1.78393507003784</c:v>
                </c:pt>
                <c:pt idx="313">
                  <c:v>1.78686439990997</c:v>
                </c:pt>
                <c:pt idx="314">
                  <c:v>1.78450810909271</c:v>
                </c:pt>
                <c:pt idx="315">
                  <c:v>1.7906695604324301</c:v>
                </c:pt>
                <c:pt idx="316">
                  <c:v>1.88432204723358</c:v>
                </c:pt>
                <c:pt idx="317">
                  <c:v>1.85806584358215</c:v>
                </c:pt>
                <c:pt idx="318">
                  <c:v>1.90082991123199</c:v>
                </c:pt>
                <c:pt idx="319">
                  <c:v>1.9484176635742101</c:v>
                </c:pt>
                <c:pt idx="320">
                  <c:v>1.9075738191604601</c:v>
                </c:pt>
                <c:pt idx="321">
                  <c:v>1.89470911026</c:v>
                </c:pt>
                <c:pt idx="322">
                  <c:v>2.00309038162231</c:v>
                </c:pt>
                <c:pt idx="323">
                  <c:v>1.8630397319793699</c:v>
                </c:pt>
                <c:pt idx="324">
                  <c:v>1.74872493743896</c:v>
                </c:pt>
                <c:pt idx="325">
                  <c:v>1.82348680496215</c:v>
                </c:pt>
                <c:pt idx="326">
                  <c:v>1.83415055274963</c:v>
                </c:pt>
                <c:pt idx="327">
                  <c:v>1.76545202732086</c:v>
                </c:pt>
                <c:pt idx="328">
                  <c:v>1.79734778404235</c:v>
                </c:pt>
                <c:pt idx="329">
                  <c:v>1.82760345935821</c:v>
                </c:pt>
                <c:pt idx="330">
                  <c:v>1.79996562004089</c:v>
                </c:pt>
                <c:pt idx="331">
                  <c:v>1.9732745885848999</c:v>
                </c:pt>
                <c:pt idx="332">
                  <c:v>1.86418485641479</c:v>
                </c:pt>
                <c:pt idx="333">
                  <c:v>1.8755587339401201</c:v>
                </c:pt>
                <c:pt idx="334">
                  <c:v>1.8873035907745299</c:v>
                </c:pt>
                <c:pt idx="335">
                  <c:v>1.9291697740554801</c:v>
                </c:pt>
                <c:pt idx="336">
                  <c:v>1.9175978899002</c:v>
                </c:pt>
                <c:pt idx="337">
                  <c:v>1.9168467521667401</c:v>
                </c:pt>
                <c:pt idx="338">
                  <c:v>1.9294196367263701</c:v>
                </c:pt>
                <c:pt idx="339">
                  <c:v>1.9767416715621899</c:v>
                </c:pt>
                <c:pt idx="340">
                  <c:v>1.95196998119354</c:v>
                </c:pt>
                <c:pt idx="341">
                  <c:v>1.8490290641784599</c:v>
                </c:pt>
                <c:pt idx="342">
                  <c:v>1.8315085172653101</c:v>
                </c:pt>
                <c:pt idx="343">
                  <c:v>1.7999849319457999</c:v>
                </c:pt>
                <c:pt idx="344">
                  <c:v>1.8766715526580799</c:v>
                </c:pt>
                <c:pt idx="345">
                  <c:v>1.7995978593826201</c:v>
                </c:pt>
                <c:pt idx="346">
                  <c:v>1.84788465499877</c:v>
                </c:pt>
                <c:pt idx="347">
                  <c:v>1.8564349412918</c:v>
                </c:pt>
                <c:pt idx="348">
                  <c:v>1.8107730150222701</c:v>
                </c:pt>
                <c:pt idx="349">
                  <c:v>1.91493952274322</c:v>
                </c:pt>
                <c:pt idx="350">
                  <c:v>1.8567048311233501</c:v>
                </c:pt>
                <c:pt idx="351">
                  <c:v>1.88166487216949</c:v>
                </c:pt>
                <c:pt idx="352">
                  <c:v>1.90883076190948</c:v>
                </c:pt>
                <c:pt idx="353">
                  <c:v>1.9017925262451101</c:v>
                </c:pt>
                <c:pt idx="354">
                  <c:v>1.9841850996017401</c:v>
                </c:pt>
                <c:pt idx="355">
                  <c:v>2.0248289108276301</c:v>
                </c:pt>
                <c:pt idx="356">
                  <c:v>1.9632377624511701</c:v>
                </c:pt>
                <c:pt idx="357">
                  <c:v>1.92734587192535</c:v>
                </c:pt>
                <c:pt idx="358">
                  <c:v>1.7979331016540501</c:v>
                </c:pt>
                <c:pt idx="359">
                  <c:v>1.83993196487426</c:v>
                </c:pt>
                <c:pt idx="360">
                  <c:v>1.8138966560363701</c:v>
                </c:pt>
                <c:pt idx="361">
                  <c:v>1.8099220991134599</c:v>
                </c:pt>
                <c:pt idx="362">
                  <c:v>1.8266457319259599</c:v>
                </c:pt>
                <c:pt idx="363">
                  <c:v>1.8178473711013701</c:v>
                </c:pt>
                <c:pt idx="364">
                  <c:v>1.85668444633483</c:v>
                </c:pt>
                <c:pt idx="365">
                  <c:v>1.8234512805938701</c:v>
                </c:pt>
                <c:pt idx="366">
                  <c:v>1.7700953483581501</c:v>
                </c:pt>
                <c:pt idx="367">
                  <c:v>1.77769792079925</c:v>
                </c:pt>
                <c:pt idx="368">
                  <c:v>1.8574509620666499</c:v>
                </c:pt>
                <c:pt idx="369">
                  <c:v>2.00512218475341</c:v>
                </c:pt>
                <c:pt idx="370">
                  <c:v>1.9366048574447601</c:v>
                </c:pt>
                <c:pt idx="371">
                  <c:v>1.9672652482986399</c:v>
                </c:pt>
                <c:pt idx="372">
                  <c:v>1.9614286422729399</c:v>
                </c:pt>
                <c:pt idx="373">
                  <c:v>1.9553703069686801</c:v>
                </c:pt>
                <c:pt idx="374">
                  <c:v>1.9641530513763401</c:v>
                </c:pt>
                <c:pt idx="375">
                  <c:v>1.91438972949981</c:v>
                </c:pt>
                <c:pt idx="376">
                  <c:v>1.97749578952789</c:v>
                </c:pt>
                <c:pt idx="377">
                  <c:v>1.93902599811553</c:v>
                </c:pt>
                <c:pt idx="378">
                  <c:v>1.8277007341384801</c:v>
                </c:pt>
                <c:pt idx="379">
                  <c:v>1.79663205146789</c:v>
                </c:pt>
                <c:pt idx="380">
                  <c:v>1.85925197601318</c:v>
                </c:pt>
                <c:pt idx="381">
                  <c:v>1.86472952365875</c:v>
                </c:pt>
                <c:pt idx="382">
                  <c:v>1.79286456108093</c:v>
                </c:pt>
                <c:pt idx="383">
                  <c:v>1.83810210227966</c:v>
                </c:pt>
                <c:pt idx="384">
                  <c:v>1.8259251117706199</c:v>
                </c:pt>
                <c:pt idx="385">
                  <c:v>1.80423724651336</c:v>
                </c:pt>
                <c:pt idx="386">
                  <c:v>1.89454698562622</c:v>
                </c:pt>
                <c:pt idx="387">
                  <c:v>1.9239428043365401</c:v>
                </c:pt>
                <c:pt idx="388">
                  <c:v>1.90010225772857</c:v>
                </c:pt>
                <c:pt idx="389">
                  <c:v>1.9244419336318901</c:v>
                </c:pt>
                <c:pt idx="390">
                  <c:v>1.91237485408782</c:v>
                </c:pt>
                <c:pt idx="391">
                  <c:v>1.9076919555664</c:v>
                </c:pt>
                <c:pt idx="392">
                  <c:v>1.9065842628478999</c:v>
                </c:pt>
                <c:pt idx="393">
                  <c:v>1.8753362894058201</c:v>
                </c:pt>
                <c:pt idx="394">
                  <c:v>1.86614453792572</c:v>
                </c:pt>
                <c:pt idx="395">
                  <c:v>1.8625304698944001</c:v>
                </c:pt>
                <c:pt idx="396">
                  <c:v>1.8271120786666799</c:v>
                </c:pt>
                <c:pt idx="397">
                  <c:v>1.87264716625213</c:v>
                </c:pt>
                <c:pt idx="398">
                  <c:v>1.8618843555450399</c:v>
                </c:pt>
                <c:pt idx="399">
                  <c:v>1.89243459701538</c:v>
                </c:pt>
                <c:pt idx="400">
                  <c:v>1.9315606355667101</c:v>
                </c:pt>
                <c:pt idx="401">
                  <c:v>1.9187527894973699</c:v>
                </c:pt>
                <c:pt idx="402">
                  <c:v>1.8630292415618801</c:v>
                </c:pt>
                <c:pt idx="403">
                  <c:v>1.94535148143768</c:v>
                </c:pt>
                <c:pt idx="404">
                  <c:v>1.9013197422027499</c:v>
                </c:pt>
                <c:pt idx="405">
                  <c:v>2.0135724544525102</c:v>
                </c:pt>
                <c:pt idx="406">
                  <c:v>1.88423764705657</c:v>
                </c:pt>
                <c:pt idx="407">
                  <c:v>1.9071080684661801</c:v>
                </c:pt>
                <c:pt idx="408">
                  <c:v>1.96177518367767</c:v>
                </c:pt>
                <c:pt idx="409">
                  <c:v>1.84745168685913</c:v>
                </c:pt>
                <c:pt idx="410">
                  <c:v>1.83092105388641</c:v>
                </c:pt>
                <c:pt idx="411">
                  <c:v>1.8791800737380899</c:v>
                </c:pt>
                <c:pt idx="412">
                  <c:v>1.83413910865783</c:v>
                </c:pt>
                <c:pt idx="413">
                  <c:v>1.83921766281127</c:v>
                </c:pt>
                <c:pt idx="414">
                  <c:v>1.8104712963104199</c:v>
                </c:pt>
                <c:pt idx="415">
                  <c:v>1.71720874309539</c:v>
                </c:pt>
                <c:pt idx="416">
                  <c:v>1.7890098094940099</c:v>
                </c:pt>
                <c:pt idx="417">
                  <c:v>1.7064509391784599</c:v>
                </c:pt>
                <c:pt idx="418">
                  <c:v>1.7302620410919101</c:v>
                </c:pt>
                <c:pt idx="419">
                  <c:v>1.7501266002655</c:v>
                </c:pt>
                <c:pt idx="420">
                  <c:v>1.7264460325241</c:v>
                </c:pt>
                <c:pt idx="421">
                  <c:v>1.7865245342254601</c:v>
                </c:pt>
                <c:pt idx="422">
                  <c:v>1.7548912763595499</c:v>
                </c:pt>
                <c:pt idx="423">
                  <c:v>1.73123443126678</c:v>
                </c:pt>
                <c:pt idx="424">
                  <c:v>1.7324297428131099</c:v>
                </c:pt>
                <c:pt idx="425">
                  <c:v>1.7573479413986199</c:v>
                </c:pt>
                <c:pt idx="426">
                  <c:v>1.8376599550247099</c:v>
                </c:pt>
                <c:pt idx="427">
                  <c:v>1.81007957458496</c:v>
                </c:pt>
                <c:pt idx="428">
                  <c:v>1.7106910943984901</c:v>
                </c:pt>
                <c:pt idx="429">
                  <c:v>1.7473787069320601</c:v>
                </c:pt>
                <c:pt idx="430">
                  <c:v>1.80527031421661</c:v>
                </c:pt>
                <c:pt idx="431">
                  <c:v>1.83461022377014</c:v>
                </c:pt>
                <c:pt idx="432">
                  <c:v>1.7270872592926001</c:v>
                </c:pt>
                <c:pt idx="433">
                  <c:v>1.77347719669342</c:v>
                </c:pt>
                <c:pt idx="434">
                  <c:v>1.7969429492950399</c:v>
                </c:pt>
                <c:pt idx="435">
                  <c:v>1.81695544719696</c:v>
                </c:pt>
                <c:pt idx="436">
                  <c:v>1.7583794593811</c:v>
                </c:pt>
                <c:pt idx="437">
                  <c:v>1.82643270492553</c:v>
                </c:pt>
                <c:pt idx="438">
                  <c:v>1.8630834817886299</c:v>
                </c:pt>
                <c:pt idx="439">
                  <c:v>1.75916707515716</c:v>
                </c:pt>
                <c:pt idx="440">
                  <c:v>1.69050228595733</c:v>
                </c:pt>
                <c:pt idx="441">
                  <c:v>1.7409762144088701</c:v>
                </c:pt>
                <c:pt idx="442">
                  <c:v>1.81122398376464</c:v>
                </c:pt>
                <c:pt idx="443">
                  <c:v>1.9043709039688099</c:v>
                </c:pt>
                <c:pt idx="444">
                  <c:v>1.87648725509643</c:v>
                </c:pt>
                <c:pt idx="445">
                  <c:v>1.8669067621230999</c:v>
                </c:pt>
                <c:pt idx="446">
                  <c:v>1.85022461414337</c:v>
                </c:pt>
                <c:pt idx="447">
                  <c:v>1.9941836595535201</c:v>
                </c:pt>
                <c:pt idx="448">
                  <c:v>1.8546171188354399</c:v>
                </c:pt>
                <c:pt idx="449">
                  <c:v>1.7645354270935001</c:v>
                </c:pt>
                <c:pt idx="450">
                  <c:v>1.85622441768646</c:v>
                </c:pt>
                <c:pt idx="451">
                  <c:v>1.8030215501785201</c:v>
                </c:pt>
                <c:pt idx="452">
                  <c:v>1.7917286157607999</c:v>
                </c:pt>
                <c:pt idx="453">
                  <c:v>1.80124700069427</c:v>
                </c:pt>
                <c:pt idx="454">
                  <c:v>1.7589313983917201</c:v>
                </c:pt>
                <c:pt idx="455">
                  <c:v>1.7571703195571899</c:v>
                </c:pt>
                <c:pt idx="456">
                  <c:v>1.7441613674163801</c:v>
                </c:pt>
                <c:pt idx="457">
                  <c:v>1.75920593738555</c:v>
                </c:pt>
                <c:pt idx="458">
                  <c:v>1.73436343669891</c:v>
                </c:pt>
                <c:pt idx="459">
                  <c:v>1.7392210960388099</c:v>
                </c:pt>
                <c:pt idx="460">
                  <c:v>1.7246007919311499</c:v>
                </c:pt>
                <c:pt idx="461">
                  <c:v>1.7609952688217101</c:v>
                </c:pt>
                <c:pt idx="462">
                  <c:v>1.7475113868713299</c:v>
                </c:pt>
                <c:pt idx="463">
                  <c:v>1.73637282848358</c:v>
                </c:pt>
                <c:pt idx="464">
                  <c:v>1.7869278192520099</c:v>
                </c:pt>
                <c:pt idx="465">
                  <c:v>1.7391368150711</c:v>
                </c:pt>
                <c:pt idx="466">
                  <c:v>1.7762364149093599</c:v>
                </c:pt>
                <c:pt idx="467">
                  <c:v>1.7015423774719201</c:v>
                </c:pt>
                <c:pt idx="468">
                  <c:v>1.70183110237121</c:v>
                </c:pt>
                <c:pt idx="469">
                  <c:v>1.67242515087127</c:v>
                </c:pt>
                <c:pt idx="470">
                  <c:v>1.7190802097320499</c:v>
                </c:pt>
                <c:pt idx="471">
                  <c:v>1.7221348285675</c:v>
                </c:pt>
                <c:pt idx="472">
                  <c:v>1.8063275814056301</c:v>
                </c:pt>
                <c:pt idx="473">
                  <c:v>1.7468552589416499</c:v>
                </c:pt>
                <c:pt idx="474">
                  <c:v>1.84983229637146</c:v>
                </c:pt>
                <c:pt idx="475">
                  <c:v>1.81386053562164</c:v>
                </c:pt>
                <c:pt idx="476">
                  <c:v>1.8355784416198699</c:v>
                </c:pt>
                <c:pt idx="477">
                  <c:v>1.7634531259536701</c:v>
                </c:pt>
                <c:pt idx="478">
                  <c:v>1.7956857681274401</c:v>
                </c:pt>
                <c:pt idx="479">
                  <c:v>1.78842508792877</c:v>
                </c:pt>
                <c:pt idx="480">
                  <c:v>1.6463880538940401</c:v>
                </c:pt>
                <c:pt idx="481">
                  <c:v>1.74910616874694</c:v>
                </c:pt>
                <c:pt idx="482">
                  <c:v>1.66512286663055</c:v>
                </c:pt>
                <c:pt idx="483">
                  <c:v>1.67094886302948</c:v>
                </c:pt>
                <c:pt idx="484">
                  <c:v>1.66764628887176</c:v>
                </c:pt>
                <c:pt idx="485">
                  <c:v>1.67323410511016</c:v>
                </c:pt>
                <c:pt idx="486">
                  <c:v>1.6476200819015501</c:v>
                </c:pt>
                <c:pt idx="487">
                  <c:v>1.6353793144226001</c:v>
                </c:pt>
                <c:pt idx="488">
                  <c:v>1.64744484424591</c:v>
                </c:pt>
                <c:pt idx="489">
                  <c:v>1.68780589103698</c:v>
                </c:pt>
                <c:pt idx="490">
                  <c:v>1.6323169469833301</c:v>
                </c:pt>
                <c:pt idx="491">
                  <c:v>1.6345194578170701</c:v>
                </c:pt>
                <c:pt idx="492">
                  <c:v>1.6378875970840401</c:v>
                </c:pt>
                <c:pt idx="493">
                  <c:v>1.6865272521972601</c:v>
                </c:pt>
                <c:pt idx="494">
                  <c:v>1.7373061180114699</c:v>
                </c:pt>
                <c:pt idx="495">
                  <c:v>1.7773517370223999</c:v>
                </c:pt>
                <c:pt idx="496">
                  <c:v>1.7504465579986499</c:v>
                </c:pt>
                <c:pt idx="497">
                  <c:v>1.8217186927795399</c:v>
                </c:pt>
                <c:pt idx="498">
                  <c:v>1.7599180936813299</c:v>
                </c:pt>
                <c:pt idx="499">
                  <c:v>1.7505639791488601</c:v>
                </c:pt>
                <c:pt idx="500">
                  <c:v>1.72841095924377</c:v>
                </c:pt>
                <c:pt idx="501">
                  <c:v>1.7768353223800599</c:v>
                </c:pt>
                <c:pt idx="502">
                  <c:v>1.79914903640747</c:v>
                </c:pt>
                <c:pt idx="503">
                  <c:v>1.7208391427993699</c:v>
                </c:pt>
                <c:pt idx="504">
                  <c:v>1.75596463680267</c:v>
                </c:pt>
                <c:pt idx="505">
                  <c:v>1.7567890882492001</c:v>
                </c:pt>
                <c:pt idx="506">
                  <c:v>1.7750167846679601</c:v>
                </c:pt>
                <c:pt idx="507">
                  <c:v>1.81420421600341</c:v>
                </c:pt>
                <c:pt idx="508">
                  <c:v>1.7732452154159499</c:v>
                </c:pt>
                <c:pt idx="509">
                  <c:v>1.8941081762313801</c:v>
                </c:pt>
                <c:pt idx="510">
                  <c:v>2.0248754024505602</c:v>
                </c:pt>
                <c:pt idx="511">
                  <c:v>1.9989082813262899</c:v>
                </c:pt>
                <c:pt idx="512">
                  <c:v>1.7995811700820901</c:v>
                </c:pt>
                <c:pt idx="513">
                  <c:v>1.7552117109298699</c:v>
                </c:pt>
                <c:pt idx="514">
                  <c:v>1.7506628036498999</c:v>
                </c:pt>
                <c:pt idx="515">
                  <c:v>1.7351834774017301</c:v>
                </c:pt>
                <c:pt idx="516">
                  <c:v>1.64516997337341</c:v>
                </c:pt>
                <c:pt idx="517">
                  <c:v>1.71188700199127</c:v>
                </c:pt>
                <c:pt idx="518">
                  <c:v>1.7314431667327801</c:v>
                </c:pt>
                <c:pt idx="519">
                  <c:v>1.6919151544570901</c:v>
                </c:pt>
                <c:pt idx="520">
                  <c:v>1.6854487657546899</c:v>
                </c:pt>
                <c:pt idx="521">
                  <c:v>1.65395331382751</c:v>
                </c:pt>
                <c:pt idx="522">
                  <c:v>1.6386538743972701</c:v>
                </c:pt>
                <c:pt idx="523">
                  <c:v>1.6190421581268299</c:v>
                </c:pt>
                <c:pt idx="524">
                  <c:v>1.74499952793121</c:v>
                </c:pt>
                <c:pt idx="525">
                  <c:v>1.6706930398941</c:v>
                </c:pt>
                <c:pt idx="526">
                  <c:v>1.6748507022857599</c:v>
                </c:pt>
                <c:pt idx="527">
                  <c:v>1.7431114912032999</c:v>
                </c:pt>
                <c:pt idx="528">
                  <c:v>1.6893949508666899</c:v>
                </c:pt>
                <c:pt idx="529">
                  <c:v>1.6330262422561601</c:v>
                </c:pt>
                <c:pt idx="530">
                  <c:v>1.6689037084579399</c:v>
                </c:pt>
                <c:pt idx="531">
                  <c:v>1.6677932739257799</c:v>
                </c:pt>
                <c:pt idx="532">
                  <c:v>1.6575360298156701</c:v>
                </c:pt>
                <c:pt idx="533">
                  <c:v>1.6807343959808301</c:v>
                </c:pt>
                <c:pt idx="534">
                  <c:v>1.6785123348236</c:v>
                </c:pt>
                <c:pt idx="535">
                  <c:v>1.65213346481323</c:v>
                </c:pt>
                <c:pt idx="536">
                  <c:v>1.6911586523055999</c:v>
                </c:pt>
                <c:pt idx="537">
                  <c:v>1.67555332183837</c:v>
                </c:pt>
                <c:pt idx="538">
                  <c:v>1.70110630989074</c:v>
                </c:pt>
                <c:pt idx="539">
                  <c:v>1.72245705127716</c:v>
                </c:pt>
                <c:pt idx="540">
                  <c:v>1.7551581859588601</c:v>
                </c:pt>
                <c:pt idx="541">
                  <c:v>1.6877810955047601</c:v>
                </c:pt>
                <c:pt idx="542">
                  <c:v>1.76661813259124</c:v>
                </c:pt>
                <c:pt idx="543">
                  <c:v>1.7534278631210301</c:v>
                </c:pt>
                <c:pt idx="544">
                  <c:v>1.7328307628631501</c:v>
                </c:pt>
                <c:pt idx="545">
                  <c:v>1.6565574407577499</c:v>
                </c:pt>
                <c:pt idx="546">
                  <c:v>1.6796196699142401</c:v>
                </c:pt>
                <c:pt idx="547">
                  <c:v>1.7277466058730999</c:v>
                </c:pt>
                <c:pt idx="548">
                  <c:v>1.7555570602416899</c:v>
                </c:pt>
                <c:pt idx="549">
                  <c:v>1.8767071962356501</c:v>
                </c:pt>
                <c:pt idx="550">
                  <c:v>1.85345578193664</c:v>
                </c:pt>
                <c:pt idx="551">
                  <c:v>1.8926322460174501</c:v>
                </c:pt>
                <c:pt idx="552">
                  <c:v>1.86322486400604</c:v>
                </c:pt>
                <c:pt idx="553">
                  <c:v>1.9062237739562899</c:v>
                </c:pt>
                <c:pt idx="554">
                  <c:v>1.7943084239959699</c:v>
                </c:pt>
                <c:pt idx="555">
                  <c:v>1.9124299287796001</c:v>
                </c:pt>
                <c:pt idx="556">
                  <c:v>1.90344202518463</c:v>
                </c:pt>
                <c:pt idx="557">
                  <c:v>1.85790026187896</c:v>
                </c:pt>
                <c:pt idx="558">
                  <c:v>1.78775310516357</c:v>
                </c:pt>
                <c:pt idx="559">
                  <c:v>1.74616074562072</c:v>
                </c:pt>
                <c:pt idx="560">
                  <c:v>1.79024946689605</c:v>
                </c:pt>
                <c:pt idx="561">
                  <c:v>1.8201873302459699</c:v>
                </c:pt>
                <c:pt idx="562">
                  <c:v>1.7791938781738199</c:v>
                </c:pt>
                <c:pt idx="563">
                  <c:v>1.8707356452941799</c:v>
                </c:pt>
                <c:pt idx="564">
                  <c:v>1.7268384695053101</c:v>
                </c:pt>
                <c:pt idx="565">
                  <c:v>1.7681589126586901</c:v>
                </c:pt>
                <c:pt idx="566">
                  <c:v>1.7537531852722099</c:v>
                </c:pt>
                <c:pt idx="567">
                  <c:v>1.76300644874572</c:v>
                </c:pt>
                <c:pt idx="568">
                  <c:v>1.7363963127136199</c:v>
                </c:pt>
                <c:pt idx="569">
                  <c:v>1.8059209585189799</c:v>
                </c:pt>
                <c:pt idx="570">
                  <c:v>1.80928802490234</c:v>
                </c:pt>
                <c:pt idx="571">
                  <c:v>1.7501407861709499</c:v>
                </c:pt>
                <c:pt idx="572">
                  <c:v>1.7911187410354601</c:v>
                </c:pt>
                <c:pt idx="573">
                  <c:v>1.7625424861907899</c:v>
                </c:pt>
                <c:pt idx="574">
                  <c:v>1.7914351224899201</c:v>
                </c:pt>
                <c:pt idx="575">
                  <c:v>1.70457458496093</c:v>
                </c:pt>
                <c:pt idx="576">
                  <c:v>1.71035981178283</c:v>
                </c:pt>
                <c:pt idx="577">
                  <c:v>1.7604844570159901</c:v>
                </c:pt>
                <c:pt idx="578">
                  <c:v>1.8226912021636901</c:v>
                </c:pt>
                <c:pt idx="579">
                  <c:v>1.70439088344573</c:v>
                </c:pt>
                <c:pt idx="580">
                  <c:v>1.6963913440704299</c:v>
                </c:pt>
                <c:pt idx="581">
                  <c:v>1.6928813457489</c:v>
                </c:pt>
                <c:pt idx="582">
                  <c:v>1.7837671041488601</c:v>
                </c:pt>
                <c:pt idx="583">
                  <c:v>1.76819336414337</c:v>
                </c:pt>
                <c:pt idx="584">
                  <c:v>1.77403736114501</c:v>
                </c:pt>
                <c:pt idx="585">
                  <c:v>1.78327441215515</c:v>
                </c:pt>
                <c:pt idx="586">
                  <c:v>1.7403273582458401</c:v>
                </c:pt>
                <c:pt idx="587">
                  <c:v>1.73805952072143</c:v>
                </c:pt>
                <c:pt idx="588">
                  <c:v>1.7756233215332</c:v>
                </c:pt>
                <c:pt idx="589">
                  <c:v>1.83507251739501</c:v>
                </c:pt>
                <c:pt idx="590">
                  <c:v>1.81649053096771</c:v>
                </c:pt>
                <c:pt idx="591">
                  <c:v>1.7441598176956099</c:v>
                </c:pt>
                <c:pt idx="592">
                  <c:v>1.7936985492706199</c:v>
                </c:pt>
                <c:pt idx="593">
                  <c:v>1.79356706142425</c:v>
                </c:pt>
                <c:pt idx="594">
                  <c:v>1.83151626586914</c:v>
                </c:pt>
                <c:pt idx="595">
                  <c:v>1.7702003717422401</c:v>
                </c:pt>
                <c:pt idx="596">
                  <c:v>1.8099681138992301</c:v>
                </c:pt>
                <c:pt idx="597">
                  <c:v>1.8504375219345</c:v>
                </c:pt>
                <c:pt idx="598">
                  <c:v>1.8263899087905799</c:v>
                </c:pt>
                <c:pt idx="599">
                  <c:v>1.90591096878051</c:v>
                </c:pt>
                <c:pt idx="600">
                  <c:v>1.85239958763122</c:v>
                </c:pt>
                <c:pt idx="601">
                  <c:v>1.8158044815063401</c:v>
                </c:pt>
                <c:pt idx="602">
                  <c:v>1.8911988735198899</c:v>
                </c:pt>
                <c:pt idx="603">
                  <c:v>1.8050123453140201</c:v>
                </c:pt>
                <c:pt idx="604">
                  <c:v>1.7508864402770901</c:v>
                </c:pt>
                <c:pt idx="605">
                  <c:v>1.8213363885879501</c:v>
                </c:pt>
                <c:pt idx="606">
                  <c:v>2.0380051136016801</c:v>
                </c:pt>
                <c:pt idx="607">
                  <c:v>1.9867030382156301</c:v>
                </c:pt>
                <c:pt idx="608">
                  <c:v>1.9514958858489899</c:v>
                </c:pt>
                <c:pt idx="609">
                  <c:v>2.0686359405517498</c:v>
                </c:pt>
                <c:pt idx="610">
                  <c:v>2.2026879787445002</c:v>
                </c:pt>
                <c:pt idx="611">
                  <c:v>2.1221070289611799</c:v>
                </c:pt>
                <c:pt idx="612">
                  <c:v>2.1649610996246298</c:v>
                </c:pt>
                <c:pt idx="613">
                  <c:v>2.1519627571105899</c:v>
                </c:pt>
                <c:pt idx="614">
                  <c:v>2.1184372901916499</c:v>
                </c:pt>
                <c:pt idx="615">
                  <c:v>1.8931034803390501</c:v>
                </c:pt>
                <c:pt idx="616">
                  <c:v>2.1396248340606601</c:v>
                </c:pt>
                <c:pt idx="617">
                  <c:v>2.0345473289489702</c:v>
                </c:pt>
                <c:pt idx="618">
                  <c:v>1.8801695108413601</c:v>
                </c:pt>
                <c:pt idx="619">
                  <c:v>1.95033502578735</c:v>
                </c:pt>
                <c:pt idx="620">
                  <c:v>1.9547145366668699</c:v>
                </c:pt>
                <c:pt idx="621">
                  <c:v>1.96455478668212</c:v>
                </c:pt>
                <c:pt idx="622">
                  <c:v>1.92023158073425</c:v>
                </c:pt>
                <c:pt idx="623">
                  <c:v>1.88180387020111</c:v>
                </c:pt>
                <c:pt idx="624">
                  <c:v>2.0054676532745299</c:v>
                </c:pt>
                <c:pt idx="625">
                  <c:v>1.88492596149444</c:v>
                </c:pt>
                <c:pt idx="626">
                  <c:v>1.9063632488250699</c:v>
                </c:pt>
                <c:pt idx="627">
                  <c:v>1.85756003856658</c:v>
                </c:pt>
                <c:pt idx="628">
                  <c:v>1.7911415100097601</c:v>
                </c:pt>
                <c:pt idx="629">
                  <c:v>1.8884748220443699</c:v>
                </c:pt>
                <c:pt idx="630">
                  <c:v>1.9120746850967401</c:v>
                </c:pt>
                <c:pt idx="631">
                  <c:v>1.9081828594207699</c:v>
                </c:pt>
                <c:pt idx="632">
                  <c:v>1.8405015468597401</c:v>
                </c:pt>
                <c:pt idx="633">
                  <c:v>1.9568450450897199</c:v>
                </c:pt>
                <c:pt idx="634">
                  <c:v>1.98394811153411</c:v>
                </c:pt>
                <c:pt idx="635">
                  <c:v>1.9656357765197701</c:v>
                </c:pt>
                <c:pt idx="636">
                  <c:v>1.98691546916961</c:v>
                </c:pt>
                <c:pt idx="637">
                  <c:v>1.92093622684478</c:v>
                </c:pt>
                <c:pt idx="638">
                  <c:v>1.9571108818054199</c:v>
                </c:pt>
                <c:pt idx="639">
                  <c:v>1.9068044424057</c:v>
                </c:pt>
                <c:pt idx="640">
                  <c:v>1.9059089422225901</c:v>
                </c:pt>
                <c:pt idx="641">
                  <c:v>2.0170555114746</c:v>
                </c:pt>
                <c:pt idx="642">
                  <c:v>1.9570323228836</c:v>
                </c:pt>
                <c:pt idx="643">
                  <c:v>1.86550652980804</c:v>
                </c:pt>
                <c:pt idx="644">
                  <c:v>1.9219375848770099</c:v>
                </c:pt>
                <c:pt idx="645">
                  <c:v>1.9298391342162999</c:v>
                </c:pt>
                <c:pt idx="646">
                  <c:v>1.9400495290756199</c:v>
                </c:pt>
                <c:pt idx="647">
                  <c:v>1.9742915630340501</c:v>
                </c:pt>
                <c:pt idx="648">
                  <c:v>2.0714690685272199</c:v>
                </c:pt>
                <c:pt idx="649">
                  <c:v>1.97761619091033</c:v>
                </c:pt>
                <c:pt idx="650">
                  <c:v>1.9983772039413401</c:v>
                </c:pt>
                <c:pt idx="651">
                  <c:v>1.9892987012863099</c:v>
                </c:pt>
                <c:pt idx="652">
                  <c:v>1.9653687477111801</c:v>
                </c:pt>
                <c:pt idx="653">
                  <c:v>2.0205841064453098</c:v>
                </c:pt>
                <c:pt idx="654">
                  <c:v>1.98976349830627</c:v>
                </c:pt>
                <c:pt idx="655">
                  <c:v>1.9575501680374101</c:v>
                </c:pt>
                <c:pt idx="656">
                  <c:v>2.0857181549072199</c:v>
                </c:pt>
                <c:pt idx="657">
                  <c:v>2.0234284400939901</c:v>
                </c:pt>
                <c:pt idx="658">
                  <c:v>1.9435279369354199</c:v>
                </c:pt>
                <c:pt idx="659">
                  <c:v>1.91103243827819</c:v>
                </c:pt>
                <c:pt idx="660">
                  <c:v>1.86671698093414</c:v>
                </c:pt>
                <c:pt idx="661">
                  <c:v>1.80199003219604</c:v>
                </c:pt>
                <c:pt idx="662">
                  <c:v>1.8637535572052</c:v>
                </c:pt>
                <c:pt idx="663">
                  <c:v>1.8846176862716599</c:v>
                </c:pt>
                <c:pt idx="664">
                  <c:v>1.87712597846984</c:v>
                </c:pt>
                <c:pt idx="665">
                  <c:v>1.88659727573394</c:v>
                </c:pt>
                <c:pt idx="666">
                  <c:v>1.97468698024749</c:v>
                </c:pt>
                <c:pt idx="667">
                  <c:v>1.8857958316802901</c:v>
                </c:pt>
                <c:pt idx="668">
                  <c:v>1.8351572751998899</c:v>
                </c:pt>
                <c:pt idx="669">
                  <c:v>2.0303311347961399</c:v>
                </c:pt>
                <c:pt idx="670">
                  <c:v>1.9830805063247601</c:v>
                </c:pt>
                <c:pt idx="671">
                  <c:v>1.9174669981002801</c:v>
                </c:pt>
                <c:pt idx="672">
                  <c:v>1.9383969306945801</c:v>
                </c:pt>
                <c:pt idx="673">
                  <c:v>1.8061095476150499</c:v>
                </c:pt>
                <c:pt idx="674">
                  <c:v>1.90749859809875</c:v>
                </c:pt>
                <c:pt idx="675">
                  <c:v>1.76842057704925</c:v>
                </c:pt>
                <c:pt idx="676">
                  <c:v>1.84894943237304</c:v>
                </c:pt>
                <c:pt idx="677">
                  <c:v>1.97358322143554</c:v>
                </c:pt>
                <c:pt idx="678">
                  <c:v>2.0011465549468901</c:v>
                </c:pt>
                <c:pt idx="679">
                  <c:v>1.8907898664474401</c:v>
                </c:pt>
                <c:pt idx="680">
                  <c:v>1.8565092086791899</c:v>
                </c:pt>
                <c:pt idx="681">
                  <c:v>1.8419673442840501</c:v>
                </c:pt>
                <c:pt idx="682">
                  <c:v>1.8855882883071899</c:v>
                </c:pt>
                <c:pt idx="683">
                  <c:v>1.87862432003021</c:v>
                </c:pt>
                <c:pt idx="684">
                  <c:v>1.8088564872741699</c:v>
                </c:pt>
                <c:pt idx="685">
                  <c:v>1.7906118631362899</c:v>
                </c:pt>
                <c:pt idx="686">
                  <c:v>1.8107341527938801</c:v>
                </c:pt>
                <c:pt idx="687">
                  <c:v>1.9517856836318901</c:v>
                </c:pt>
                <c:pt idx="688">
                  <c:v>1.9605183601379299</c:v>
                </c:pt>
                <c:pt idx="689">
                  <c:v>1.9086623191833401</c:v>
                </c:pt>
                <c:pt idx="690">
                  <c:v>1.84493815898895</c:v>
                </c:pt>
                <c:pt idx="691">
                  <c:v>1.8542910814285201</c:v>
                </c:pt>
                <c:pt idx="692">
                  <c:v>1.8790963888168299</c:v>
                </c:pt>
                <c:pt idx="693">
                  <c:v>1.9891157150268499</c:v>
                </c:pt>
                <c:pt idx="694">
                  <c:v>1.8730880022048899</c:v>
                </c:pt>
                <c:pt idx="695">
                  <c:v>1.8088909387588501</c:v>
                </c:pt>
                <c:pt idx="696">
                  <c:v>1.81294846534729</c:v>
                </c:pt>
                <c:pt idx="697">
                  <c:v>1.86018502712249</c:v>
                </c:pt>
                <c:pt idx="698">
                  <c:v>1.8942322731018</c:v>
                </c:pt>
                <c:pt idx="699">
                  <c:v>1.7840938568115201</c:v>
                </c:pt>
                <c:pt idx="700">
                  <c:v>1.8322955369949301</c:v>
                </c:pt>
                <c:pt idx="701">
                  <c:v>1.8159145116805999</c:v>
                </c:pt>
                <c:pt idx="702">
                  <c:v>1.8388978242874101</c:v>
                </c:pt>
                <c:pt idx="703">
                  <c:v>1.9821579456329299</c:v>
                </c:pt>
                <c:pt idx="704">
                  <c:v>1.9741183519363401</c:v>
                </c:pt>
                <c:pt idx="705">
                  <c:v>1.9273830652236901</c:v>
                </c:pt>
                <c:pt idx="706">
                  <c:v>1.9716603755950901</c:v>
                </c:pt>
                <c:pt idx="707">
                  <c:v>2.0317792892456001</c:v>
                </c:pt>
                <c:pt idx="708">
                  <c:v>2.1078937053680402</c:v>
                </c:pt>
                <c:pt idx="709">
                  <c:v>2.1640110015869101</c:v>
                </c:pt>
                <c:pt idx="710">
                  <c:v>2.0181469917297301</c:v>
                </c:pt>
                <c:pt idx="711">
                  <c:v>1.9855552911758401</c:v>
                </c:pt>
                <c:pt idx="712">
                  <c:v>1.9719864130020099</c:v>
                </c:pt>
                <c:pt idx="713">
                  <c:v>1.8604875802993699</c:v>
                </c:pt>
                <c:pt idx="714">
                  <c:v>1.8379757404327299</c:v>
                </c:pt>
                <c:pt idx="715">
                  <c:v>1.82600498199462</c:v>
                </c:pt>
                <c:pt idx="716">
                  <c:v>1.82684779167175</c:v>
                </c:pt>
                <c:pt idx="717">
                  <c:v>1.8861103057861299</c:v>
                </c:pt>
                <c:pt idx="718">
                  <c:v>1.9580447673797601</c:v>
                </c:pt>
                <c:pt idx="719">
                  <c:v>2.01945853233337</c:v>
                </c:pt>
                <c:pt idx="720">
                  <c:v>1.9306161403655999</c:v>
                </c:pt>
                <c:pt idx="721">
                  <c:v>2.0276176929473801</c:v>
                </c:pt>
                <c:pt idx="722">
                  <c:v>2.0685429573059002</c:v>
                </c:pt>
                <c:pt idx="723">
                  <c:v>1.96937239170074</c:v>
                </c:pt>
                <c:pt idx="724">
                  <c:v>1.9221999645233101</c:v>
                </c:pt>
                <c:pt idx="725">
                  <c:v>1.9061983823776201</c:v>
                </c:pt>
                <c:pt idx="726">
                  <c:v>1.8899734020233101</c:v>
                </c:pt>
                <c:pt idx="727">
                  <c:v>1.8771836757659901</c:v>
                </c:pt>
                <c:pt idx="728">
                  <c:v>1.9001897573471001</c:v>
                </c:pt>
                <c:pt idx="729">
                  <c:v>1.9934560060501001</c:v>
                </c:pt>
                <c:pt idx="730">
                  <c:v>1.92811107635498</c:v>
                </c:pt>
                <c:pt idx="731">
                  <c:v>1.8246932029724099</c:v>
                </c:pt>
                <c:pt idx="732">
                  <c:v>1.88648688793182</c:v>
                </c:pt>
                <c:pt idx="733">
                  <c:v>2.0248928070068302</c:v>
                </c:pt>
                <c:pt idx="734">
                  <c:v>1.9892451763153001</c:v>
                </c:pt>
                <c:pt idx="735">
                  <c:v>1.9277324676513601</c:v>
                </c:pt>
                <c:pt idx="736">
                  <c:v>1.87391352653503</c:v>
                </c:pt>
                <c:pt idx="737">
                  <c:v>1.79369461536407</c:v>
                </c:pt>
                <c:pt idx="738">
                  <c:v>1.7361549139022801</c:v>
                </c:pt>
                <c:pt idx="739">
                  <c:v>1.7727071046829199</c:v>
                </c:pt>
                <c:pt idx="740">
                  <c:v>1.80482697486877</c:v>
                </c:pt>
                <c:pt idx="741">
                  <c:v>1.81772243976593</c:v>
                </c:pt>
                <c:pt idx="742">
                  <c:v>1.75367939472198</c:v>
                </c:pt>
                <c:pt idx="743">
                  <c:v>1.78682625293731</c:v>
                </c:pt>
                <c:pt idx="744">
                  <c:v>1.79533350467681</c:v>
                </c:pt>
                <c:pt idx="745">
                  <c:v>1.8713356256484901</c:v>
                </c:pt>
                <c:pt idx="746">
                  <c:v>1.91972684860229</c:v>
                </c:pt>
                <c:pt idx="747">
                  <c:v>2.0188100337982098</c:v>
                </c:pt>
                <c:pt idx="748">
                  <c:v>1.92967689037323</c:v>
                </c:pt>
                <c:pt idx="749">
                  <c:v>1.9424908161163299</c:v>
                </c:pt>
                <c:pt idx="750">
                  <c:v>1.913747549057</c:v>
                </c:pt>
                <c:pt idx="751">
                  <c:v>1.90921819210052</c:v>
                </c:pt>
                <c:pt idx="752">
                  <c:v>1.9894329309463501</c:v>
                </c:pt>
                <c:pt idx="753">
                  <c:v>1.9714108705520601</c:v>
                </c:pt>
                <c:pt idx="754">
                  <c:v>1.9773693084716699</c:v>
                </c:pt>
                <c:pt idx="755">
                  <c:v>1.9827030897140501</c:v>
                </c:pt>
                <c:pt idx="756">
                  <c:v>1.9621556997299101</c:v>
                </c:pt>
                <c:pt idx="757">
                  <c:v>1.9342858791351301</c:v>
                </c:pt>
                <c:pt idx="758">
                  <c:v>1.8843970298767001</c:v>
                </c:pt>
                <c:pt idx="759">
                  <c:v>1.87039482593536</c:v>
                </c:pt>
                <c:pt idx="760">
                  <c:v>1.90240478515625</c:v>
                </c:pt>
                <c:pt idx="761">
                  <c:v>2.0355730056762602</c:v>
                </c:pt>
                <c:pt idx="762">
                  <c:v>2.0257940292358398</c:v>
                </c:pt>
                <c:pt idx="763">
                  <c:v>1.97566986083984</c:v>
                </c:pt>
                <c:pt idx="764">
                  <c:v>1.8718603849411</c:v>
                </c:pt>
                <c:pt idx="765">
                  <c:v>1.88871717453002</c:v>
                </c:pt>
                <c:pt idx="766">
                  <c:v>1.99914503097534</c:v>
                </c:pt>
                <c:pt idx="767">
                  <c:v>1.88882255554199</c:v>
                </c:pt>
                <c:pt idx="768">
                  <c:v>1.92943179607391</c:v>
                </c:pt>
                <c:pt idx="769">
                  <c:v>1.99931788444519</c:v>
                </c:pt>
                <c:pt idx="770">
                  <c:v>2.0323138236999498</c:v>
                </c:pt>
                <c:pt idx="771">
                  <c:v>2.0292184352874698</c:v>
                </c:pt>
                <c:pt idx="772">
                  <c:v>1.9793446063995299</c:v>
                </c:pt>
                <c:pt idx="773">
                  <c:v>2.0012240409850999</c:v>
                </c:pt>
                <c:pt idx="774">
                  <c:v>1.8773285150527901</c:v>
                </c:pt>
                <c:pt idx="775">
                  <c:v>1.88486468791961</c:v>
                </c:pt>
                <c:pt idx="776">
                  <c:v>1.9943093061447099</c:v>
                </c:pt>
                <c:pt idx="777">
                  <c:v>1.94405806064605</c:v>
                </c:pt>
                <c:pt idx="778">
                  <c:v>2.01198983192443</c:v>
                </c:pt>
                <c:pt idx="779">
                  <c:v>1.9087198972702</c:v>
                </c:pt>
                <c:pt idx="780">
                  <c:v>1.9906257390975901</c:v>
                </c:pt>
                <c:pt idx="781">
                  <c:v>1.94648385047912</c:v>
                </c:pt>
                <c:pt idx="782">
                  <c:v>1.9968081712722701</c:v>
                </c:pt>
                <c:pt idx="783">
                  <c:v>2.06782722473144</c:v>
                </c:pt>
                <c:pt idx="784">
                  <c:v>2.0345323085784899</c:v>
                </c:pt>
                <c:pt idx="785">
                  <c:v>2.06086230278015</c:v>
                </c:pt>
                <c:pt idx="786">
                  <c:v>2.2142431735992401</c:v>
                </c:pt>
                <c:pt idx="787">
                  <c:v>2.0911483764648402</c:v>
                </c:pt>
                <c:pt idx="788">
                  <c:v>2.0481774806976301</c:v>
                </c:pt>
                <c:pt idx="789">
                  <c:v>2.0273399353027299</c:v>
                </c:pt>
                <c:pt idx="790">
                  <c:v>2.0399184226989702</c:v>
                </c:pt>
                <c:pt idx="791">
                  <c:v>2.0145504474639799</c:v>
                </c:pt>
                <c:pt idx="792">
                  <c:v>1.94139063358306</c:v>
                </c:pt>
                <c:pt idx="793">
                  <c:v>1.8971629142761199</c:v>
                </c:pt>
                <c:pt idx="794">
                  <c:v>1.9107252359390201</c:v>
                </c:pt>
                <c:pt idx="795">
                  <c:v>1.9322822093963601</c:v>
                </c:pt>
                <c:pt idx="796">
                  <c:v>1.8823034763336099</c:v>
                </c:pt>
                <c:pt idx="797">
                  <c:v>1.88695633411407</c:v>
                </c:pt>
                <c:pt idx="798">
                  <c:v>1.9245026111602701</c:v>
                </c:pt>
                <c:pt idx="799">
                  <c:v>1.86986768245697</c:v>
                </c:pt>
                <c:pt idx="800">
                  <c:v>1.91921746730804</c:v>
                </c:pt>
                <c:pt idx="801">
                  <c:v>1.87369608879089</c:v>
                </c:pt>
                <c:pt idx="802">
                  <c:v>1.86566650867462</c:v>
                </c:pt>
                <c:pt idx="803">
                  <c:v>1.84329068660736</c:v>
                </c:pt>
                <c:pt idx="804">
                  <c:v>1.9056690931320099</c:v>
                </c:pt>
                <c:pt idx="805">
                  <c:v>1.90647208690643</c:v>
                </c:pt>
                <c:pt idx="806">
                  <c:v>1.8211911916732699</c:v>
                </c:pt>
                <c:pt idx="807">
                  <c:v>1.9660059213638299</c:v>
                </c:pt>
                <c:pt idx="808">
                  <c:v>1.9252564907073899</c:v>
                </c:pt>
                <c:pt idx="809">
                  <c:v>1.93190789222717</c:v>
                </c:pt>
                <c:pt idx="810">
                  <c:v>1.8864772319793699</c:v>
                </c:pt>
                <c:pt idx="811">
                  <c:v>1.8580731153488099</c:v>
                </c:pt>
                <c:pt idx="812">
                  <c:v>1.82487261295318</c:v>
                </c:pt>
                <c:pt idx="813">
                  <c:v>1.8363116979598999</c:v>
                </c:pt>
                <c:pt idx="814">
                  <c:v>1.9082297086715601</c:v>
                </c:pt>
                <c:pt idx="815">
                  <c:v>1.9060761928558301</c:v>
                </c:pt>
                <c:pt idx="816">
                  <c:v>1.85680711269378</c:v>
                </c:pt>
                <c:pt idx="817">
                  <c:v>1.7623749971389699</c:v>
                </c:pt>
                <c:pt idx="818">
                  <c:v>1.7620215415954501</c:v>
                </c:pt>
                <c:pt idx="819">
                  <c:v>1.8294537067413299</c:v>
                </c:pt>
                <c:pt idx="820">
                  <c:v>1.77672123908996</c:v>
                </c:pt>
                <c:pt idx="821">
                  <c:v>1.9374184608459399</c:v>
                </c:pt>
                <c:pt idx="822">
                  <c:v>1.8341916799545199</c:v>
                </c:pt>
                <c:pt idx="823">
                  <c:v>1.8592324256896899</c:v>
                </c:pt>
                <c:pt idx="824">
                  <c:v>1.8903518915176301</c:v>
                </c:pt>
                <c:pt idx="825">
                  <c:v>1.9063706398010201</c:v>
                </c:pt>
                <c:pt idx="826">
                  <c:v>1.9382960796356199</c:v>
                </c:pt>
                <c:pt idx="827">
                  <c:v>2.0607104301452601</c:v>
                </c:pt>
                <c:pt idx="828">
                  <c:v>2.0297646522521902</c:v>
                </c:pt>
                <c:pt idx="829">
                  <c:v>2.02190041542053</c:v>
                </c:pt>
                <c:pt idx="830">
                  <c:v>1.93463099002838</c:v>
                </c:pt>
                <c:pt idx="831">
                  <c:v>1.9031554460525499</c:v>
                </c:pt>
                <c:pt idx="832">
                  <c:v>1.88780069351196</c:v>
                </c:pt>
                <c:pt idx="833">
                  <c:v>1.9358655214309599</c:v>
                </c:pt>
                <c:pt idx="834">
                  <c:v>1.86702561378479</c:v>
                </c:pt>
                <c:pt idx="835">
                  <c:v>1.86774361133575</c:v>
                </c:pt>
                <c:pt idx="836">
                  <c:v>2.0066123008728001</c:v>
                </c:pt>
                <c:pt idx="837">
                  <c:v>1.91296982765197</c:v>
                </c:pt>
                <c:pt idx="838">
                  <c:v>1.9686309099197301</c:v>
                </c:pt>
                <c:pt idx="839">
                  <c:v>1.9109202623367301</c:v>
                </c:pt>
                <c:pt idx="840">
                  <c:v>1.9364751577377299</c:v>
                </c:pt>
                <c:pt idx="841">
                  <c:v>1.98082900047302</c:v>
                </c:pt>
                <c:pt idx="842">
                  <c:v>1.9434052705764699</c:v>
                </c:pt>
                <c:pt idx="843">
                  <c:v>2.0550014972686701</c:v>
                </c:pt>
                <c:pt idx="844">
                  <c:v>2.0654892921447701</c:v>
                </c:pt>
                <c:pt idx="845">
                  <c:v>1.9735909700393599</c:v>
                </c:pt>
                <c:pt idx="846">
                  <c:v>1.8477710485458301</c:v>
                </c:pt>
                <c:pt idx="847">
                  <c:v>1.86962234973907</c:v>
                </c:pt>
                <c:pt idx="848">
                  <c:v>1.9240698814392001</c:v>
                </c:pt>
                <c:pt idx="849">
                  <c:v>1.8580251932144101</c:v>
                </c:pt>
                <c:pt idx="850">
                  <c:v>1.82728171348571</c:v>
                </c:pt>
                <c:pt idx="851">
                  <c:v>1.8951548337936399</c:v>
                </c:pt>
                <c:pt idx="852">
                  <c:v>1.9549788236618</c:v>
                </c:pt>
                <c:pt idx="853">
                  <c:v>1.9476631879806501</c:v>
                </c:pt>
                <c:pt idx="854">
                  <c:v>1.88560461997985</c:v>
                </c:pt>
                <c:pt idx="855">
                  <c:v>1.8985553979873599</c:v>
                </c:pt>
                <c:pt idx="856">
                  <c:v>1.95922827720642</c:v>
                </c:pt>
                <c:pt idx="857">
                  <c:v>2.0586338043212802</c:v>
                </c:pt>
                <c:pt idx="858">
                  <c:v>2.0645270347595202</c:v>
                </c:pt>
                <c:pt idx="859">
                  <c:v>2.13801836967468</c:v>
                </c:pt>
                <c:pt idx="860">
                  <c:v>2.1150498390197701</c:v>
                </c:pt>
                <c:pt idx="861">
                  <c:v>2.1378517150878902</c:v>
                </c:pt>
                <c:pt idx="862">
                  <c:v>2.2866115570068302</c:v>
                </c:pt>
                <c:pt idx="863">
                  <c:v>2.16263580322265</c:v>
                </c:pt>
                <c:pt idx="864">
                  <c:v>2.12183618545532</c:v>
                </c:pt>
                <c:pt idx="865">
                  <c:v>1.9920346736907899</c:v>
                </c:pt>
                <c:pt idx="866">
                  <c:v>2.0884690284728999</c:v>
                </c:pt>
                <c:pt idx="867">
                  <c:v>2.01110410690307</c:v>
                </c:pt>
                <c:pt idx="868">
                  <c:v>2.0750055313110298</c:v>
                </c:pt>
                <c:pt idx="869">
                  <c:v>2.1764054298400799</c:v>
                </c:pt>
                <c:pt idx="870">
                  <c:v>2.0659217834472599</c:v>
                </c:pt>
                <c:pt idx="871">
                  <c:v>1.9946424961089999</c:v>
                </c:pt>
                <c:pt idx="872">
                  <c:v>1.9905321598052901</c:v>
                </c:pt>
                <c:pt idx="873">
                  <c:v>1.8982295989990201</c:v>
                </c:pt>
                <c:pt idx="874">
                  <c:v>2.0580277442932098</c:v>
                </c:pt>
                <c:pt idx="875">
                  <c:v>1.9921509027480999</c:v>
                </c:pt>
                <c:pt idx="876">
                  <c:v>1.90052461624145</c:v>
                </c:pt>
                <c:pt idx="877">
                  <c:v>2.0663309097289999</c:v>
                </c:pt>
                <c:pt idx="878">
                  <c:v>1.9999928474426201</c:v>
                </c:pt>
                <c:pt idx="879">
                  <c:v>2.05649590492248</c:v>
                </c:pt>
                <c:pt idx="880">
                  <c:v>2.0266842842102002</c:v>
                </c:pt>
                <c:pt idx="881">
                  <c:v>2.0204777717590301</c:v>
                </c:pt>
                <c:pt idx="882">
                  <c:v>2.0676062107086102</c:v>
                </c:pt>
                <c:pt idx="883">
                  <c:v>2.0353989601135201</c:v>
                </c:pt>
                <c:pt idx="884">
                  <c:v>2.1450781822204501</c:v>
                </c:pt>
                <c:pt idx="885">
                  <c:v>2.1686034202575599</c:v>
                </c:pt>
                <c:pt idx="886">
                  <c:v>2.0680291652679399</c:v>
                </c:pt>
                <c:pt idx="887">
                  <c:v>1.93053030967712</c:v>
                </c:pt>
                <c:pt idx="888">
                  <c:v>1.9930067062377901</c:v>
                </c:pt>
                <c:pt idx="889">
                  <c:v>2.05920362472534</c:v>
                </c:pt>
                <c:pt idx="890">
                  <c:v>2.00781154632568</c:v>
                </c:pt>
                <c:pt idx="891">
                  <c:v>2.0149400234222399</c:v>
                </c:pt>
                <c:pt idx="892">
                  <c:v>2.0771019458770699</c:v>
                </c:pt>
                <c:pt idx="893">
                  <c:v>2.0525643825531001</c:v>
                </c:pt>
                <c:pt idx="894">
                  <c:v>1.97594141960144</c:v>
                </c:pt>
                <c:pt idx="895">
                  <c:v>2.0436873435974099</c:v>
                </c:pt>
                <c:pt idx="896">
                  <c:v>2.13734674453735</c:v>
                </c:pt>
                <c:pt idx="897">
                  <c:v>2.1228897571563698</c:v>
                </c:pt>
                <c:pt idx="898">
                  <c:v>2.1953811645507799</c:v>
                </c:pt>
                <c:pt idx="899">
                  <c:v>2.1039571762084899</c:v>
                </c:pt>
                <c:pt idx="900">
                  <c:v>2.1667087078094398</c:v>
                </c:pt>
                <c:pt idx="901">
                  <c:v>2.2059309482574401</c:v>
                </c:pt>
                <c:pt idx="902">
                  <c:v>2.2768149375915501</c:v>
                </c:pt>
                <c:pt idx="903">
                  <c:v>2.1128880977630602</c:v>
                </c:pt>
                <c:pt idx="904">
                  <c:v>2.13088679313659</c:v>
                </c:pt>
                <c:pt idx="905">
                  <c:v>2.10831570625305</c:v>
                </c:pt>
                <c:pt idx="906">
                  <c:v>2.06732106208801</c:v>
                </c:pt>
                <c:pt idx="907">
                  <c:v>2.11287117004394</c:v>
                </c:pt>
                <c:pt idx="908">
                  <c:v>1.99346899986267</c:v>
                </c:pt>
                <c:pt idx="909">
                  <c:v>2.0722272396087602</c:v>
                </c:pt>
                <c:pt idx="910">
                  <c:v>2.0592017173767001</c:v>
                </c:pt>
                <c:pt idx="911">
                  <c:v>2.2102634906768799</c:v>
                </c:pt>
                <c:pt idx="912">
                  <c:v>2.0630848407745299</c:v>
                </c:pt>
                <c:pt idx="913">
                  <c:v>2.01918292045593</c:v>
                </c:pt>
                <c:pt idx="914">
                  <c:v>1.98021328449249</c:v>
                </c:pt>
                <c:pt idx="915">
                  <c:v>1.8985916376113801</c:v>
                </c:pt>
                <c:pt idx="916">
                  <c:v>1.9581314325332599</c:v>
                </c:pt>
                <c:pt idx="917">
                  <c:v>1.9624265432357699</c:v>
                </c:pt>
                <c:pt idx="918">
                  <c:v>1.9894880056381199</c:v>
                </c:pt>
                <c:pt idx="919">
                  <c:v>2.0392496585845898</c:v>
                </c:pt>
                <c:pt idx="920">
                  <c:v>1.9747773408889699</c:v>
                </c:pt>
                <c:pt idx="921">
                  <c:v>2.1255614757537802</c:v>
                </c:pt>
                <c:pt idx="922">
                  <c:v>2.0808870792388898</c:v>
                </c:pt>
                <c:pt idx="923">
                  <c:v>2.0799911022186199</c:v>
                </c:pt>
                <c:pt idx="924">
                  <c:v>2.0230727195739702</c:v>
                </c:pt>
                <c:pt idx="925">
                  <c:v>1.99383091926574</c:v>
                </c:pt>
                <c:pt idx="926">
                  <c:v>1.9784575700759801</c:v>
                </c:pt>
                <c:pt idx="927">
                  <c:v>1.98838770389556</c:v>
                </c:pt>
                <c:pt idx="928">
                  <c:v>1.97137999534606</c:v>
                </c:pt>
                <c:pt idx="929">
                  <c:v>1.9763154983520499</c:v>
                </c:pt>
                <c:pt idx="930">
                  <c:v>1.96649742126464</c:v>
                </c:pt>
                <c:pt idx="931">
                  <c:v>1.98720574378967</c:v>
                </c:pt>
                <c:pt idx="932">
                  <c:v>1.95479083061218</c:v>
                </c:pt>
                <c:pt idx="933">
                  <c:v>1.9993368387222199</c:v>
                </c:pt>
                <c:pt idx="934">
                  <c:v>1.9552196264266899</c:v>
                </c:pt>
                <c:pt idx="935">
                  <c:v>2.0226976871490399</c:v>
                </c:pt>
                <c:pt idx="936">
                  <c:v>1.9546638727188099</c:v>
                </c:pt>
                <c:pt idx="937">
                  <c:v>1.9855107069015501</c:v>
                </c:pt>
                <c:pt idx="938">
                  <c:v>1.9667114019393901</c:v>
                </c:pt>
                <c:pt idx="939">
                  <c:v>1.97599112987518</c:v>
                </c:pt>
                <c:pt idx="940">
                  <c:v>1.9170061349868699</c:v>
                </c:pt>
                <c:pt idx="941">
                  <c:v>1.9027640819549501</c:v>
                </c:pt>
                <c:pt idx="942">
                  <c:v>1.9671714305877599</c:v>
                </c:pt>
                <c:pt idx="943">
                  <c:v>1.9335186481475799</c:v>
                </c:pt>
                <c:pt idx="944">
                  <c:v>1.9503300189971899</c:v>
                </c:pt>
                <c:pt idx="945">
                  <c:v>1.9561126232147199</c:v>
                </c:pt>
                <c:pt idx="946">
                  <c:v>1.98284268379211</c:v>
                </c:pt>
                <c:pt idx="947">
                  <c:v>1.99957191944122</c:v>
                </c:pt>
                <c:pt idx="948">
                  <c:v>2.0345041751861501</c:v>
                </c:pt>
                <c:pt idx="949">
                  <c:v>2.0165786743164</c:v>
                </c:pt>
                <c:pt idx="950">
                  <c:v>1.96902656555175</c:v>
                </c:pt>
                <c:pt idx="951">
                  <c:v>2.08319640159606</c:v>
                </c:pt>
                <c:pt idx="952">
                  <c:v>2.09190773963928</c:v>
                </c:pt>
                <c:pt idx="953">
                  <c:v>2.06981992721557</c:v>
                </c:pt>
                <c:pt idx="954">
                  <c:v>2.0030272006988499</c:v>
                </c:pt>
                <c:pt idx="955">
                  <c:v>2.0510094165802002</c:v>
                </c:pt>
                <c:pt idx="956">
                  <c:v>1.9438512325286801</c:v>
                </c:pt>
                <c:pt idx="957">
                  <c:v>2.0911781787872301</c:v>
                </c:pt>
                <c:pt idx="958">
                  <c:v>1.96130263805389</c:v>
                </c:pt>
                <c:pt idx="959">
                  <c:v>1.9208072423934901</c:v>
                </c:pt>
                <c:pt idx="960">
                  <c:v>2.0370817184448198</c:v>
                </c:pt>
                <c:pt idx="961">
                  <c:v>2.0197982788085902</c:v>
                </c:pt>
                <c:pt idx="962">
                  <c:v>2.0612363815307599</c:v>
                </c:pt>
                <c:pt idx="963">
                  <c:v>2.01510286331176</c:v>
                </c:pt>
                <c:pt idx="964">
                  <c:v>2.0765206813812198</c:v>
                </c:pt>
                <c:pt idx="965">
                  <c:v>1.98075187206268</c:v>
                </c:pt>
                <c:pt idx="966">
                  <c:v>2.0671398639678902</c:v>
                </c:pt>
                <c:pt idx="967">
                  <c:v>2.1384615898132302</c:v>
                </c:pt>
                <c:pt idx="968">
                  <c:v>2.0114159584045401</c:v>
                </c:pt>
                <c:pt idx="969">
                  <c:v>1.97528052330017</c:v>
                </c:pt>
                <c:pt idx="970">
                  <c:v>1.99949479103088</c:v>
                </c:pt>
                <c:pt idx="971">
                  <c:v>2.0100142955779998</c:v>
                </c:pt>
                <c:pt idx="972">
                  <c:v>2.0059969425201398</c:v>
                </c:pt>
                <c:pt idx="973">
                  <c:v>1.9974274635314899</c:v>
                </c:pt>
                <c:pt idx="974">
                  <c:v>1.99395775794982</c:v>
                </c:pt>
                <c:pt idx="975">
                  <c:v>1.93008184432983</c:v>
                </c:pt>
                <c:pt idx="976">
                  <c:v>1.9378969669342001</c:v>
                </c:pt>
                <c:pt idx="977">
                  <c:v>1.8788788318634</c:v>
                </c:pt>
                <c:pt idx="978">
                  <c:v>1.9710432291030799</c:v>
                </c:pt>
                <c:pt idx="979">
                  <c:v>1.9405723810195901</c:v>
                </c:pt>
                <c:pt idx="980">
                  <c:v>2.0356168746948198</c:v>
                </c:pt>
                <c:pt idx="981">
                  <c:v>1.9539701938629099</c:v>
                </c:pt>
                <c:pt idx="982">
                  <c:v>1.92866683006286</c:v>
                </c:pt>
                <c:pt idx="983">
                  <c:v>1.9524965286254801</c:v>
                </c:pt>
                <c:pt idx="984">
                  <c:v>1.9119788408279399</c:v>
                </c:pt>
                <c:pt idx="985">
                  <c:v>1.9864358901977499</c:v>
                </c:pt>
                <c:pt idx="986">
                  <c:v>1.99289155006408</c:v>
                </c:pt>
                <c:pt idx="987">
                  <c:v>1.9997524023055999</c:v>
                </c:pt>
                <c:pt idx="988">
                  <c:v>1.9507100582122801</c:v>
                </c:pt>
                <c:pt idx="989">
                  <c:v>1.98978054523468</c:v>
                </c:pt>
                <c:pt idx="990">
                  <c:v>1.9719309806823699</c:v>
                </c:pt>
                <c:pt idx="991">
                  <c:v>1.9512010812759399</c:v>
                </c:pt>
                <c:pt idx="992">
                  <c:v>1.9556034803390501</c:v>
                </c:pt>
                <c:pt idx="993">
                  <c:v>2.0006201267242401</c:v>
                </c:pt>
                <c:pt idx="994">
                  <c:v>1.9657672643661499</c:v>
                </c:pt>
                <c:pt idx="995">
                  <c:v>1.9982279539108201</c:v>
                </c:pt>
                <c:pt idx="996">
                  <c:v>2.04888844490051</c:v>
                </c:pt>
                <c:pt idx="997">
                  <c:v>2.2032902240753098</c:v>
                </c:pt>
                <c:pt idx="998">
                  <c:v>2.2448050975799498</c:v>
                </c:pt>
                <c:pt idx="999">
                  <c:v>2.1205983161926198</c:v>
                </c:pt>
                <c:pt idx="1000">
                  <c:v>2.0433220863342201</c:v>
                </c:pt>
                <c:pt idx="1001">
                  <c:v>2.1334052085876398</c:v>
                </c:pt>
                <c:pt idx="1002">
                  <c:v>2.1825678348541202</c:v>
                </c:pt>
                <c:pt idx="1003">
                  <c:v>2.1904976367950399</c:v>
                </c:pt>
                <c:pt idx="1004">
                  <c:v>2.1715610027313201</c:v>
                </c:pt>
                <c:pt idx="1005">
                  <c:v>2.0704717636108398</c:v>
                </c:pt>
                <c:pt idx="1006">
                  <c:v>2.0739989280700599</c:v>
                </c:pt>
                <c:pt idx="1007">
                  <c:v>2.02229475975036</c:v>
                </c:pt>
                <c:pt idx="1008">
                  <c:v>2.0022203922271702</c:v>
                </c:pt>
                <c:pt idx="1009">
                  <c:v>1.94641208648681</c:v>
                </c:pt>
                <c:pt idx="1010">
                  <c:v>2.01875448226928</c:v>
                </c:pt>
                <c:pt idx="1011">
                  <c:v>2.1246919631957999</c:v>
                </c:pt>
                <c:pt idx="1012">
                  <c:v>2.0951232910156201</c:v>
                </c:pt>
                <c:pt idx="1013">
                  <c:v>2.0860455036163299</c:v>
                </c:pt>
                <c:pt idx="1014">
                  <c:v>2.0196139812469398</c:v>
                </c:pt>
                <c:pt idx="1015">
                  <c:v>2.0046594142913801</c:v>
                </c:pt>
                <c:pt idx="1016">
                  <c:v>2.08058285713195</c:v>
                </c:pt>
                <c:pt idx="1017">
                  <c:v>2.0324244499206499</c:v>
                </c:pt>
                <c:pt idx="1018">
                  <c:v>2.0550436973571702</c:v>
                </c:pt>
                <c:pt idx="1019">
                  <c:v>2.0294835567474299</c:v>
                </c:pt>
                <c:pt idx="1020">
                  <c:v>2.0190625190734801</c:v>
                </c:pt>
                <c:pt idx="1021">
                  <c:v>2.0782661437988201</c:v>
                </c:pt>
                <c:pt idx="1022">
                  <c:v>2.0422375202178902</c:v>
                </c:pt>
                <c:pt idx="1023">
                  <c:v>2.0130305290222101</c:v>
                </c:pt>
                <c:pt idx="1024">
                  <c:v>2.0182328224182098</c:v>
                </c:pt>
                <c:pt idx="1025">
                  <c:v>1.99370229244232</c:v>
                </c:pt>
                <c:pt idx="1026">
                  <c:v>1.95279288291931</c:v>
                </c:pt>
                <c:pt idx="1027">
                  <c:v>2.0684497356414702</c:v>
                </c:pt>
                <c:pt idx="1028">
                  <c:v>2.0318956375121999</c:v>
                </c:pt>
                <c:pt idx="1029">
                  <c:v>1.99313187599182</c:v>
                </c:pt>
                <c:pt idx="1030">
                  <c:v>1.9931063652038501</c:v>
                </c:pt>
                <c:pt idx="1031">
                  <c:v>1.9693136215209901</c:v>
                </c:pt>
                <c:pt idx="1032">
                  <c:v>1.96053874492645</c:v>
                </c:pt>
                <c:pt idx="1033">
                  <c:v>1.94932949542999</c:v>
                </c:pt>
                <c:pt idx="1034">
                  <c:v>1.9829083681106501</c:v>
                </c:pt>
                <c:pt idx="1035">
                  <c:v>1.99371314048767</c:v>
                </c:pt>
                <c:pt idx="1036">
                  <c:v>2.0197582244872998</c:v>
                </c:pt>
                <c:pt idx="1037">
                  <c:v>2.02828812599182</c:v>
                </c:pt>
                <c:pt idx="1038">
                  <c:v>2.1032583713531401</c:v>
                </c:pt>
                <c:pt idx="1039">
                  <c:v>2.0759427547454798</c:v>
                </c:pt>
                <c:pt idx="1040">
                  <c:v>2.03360772132873</c:v>
                </c:pt>
                <c:pt idx="1041">
                  <c:v>2.1049487590789702</c:v>
                </c:pt>
                <c:pt idx="1042">
                  <c:v>2.0130910873413002</c:v>
                </c:pt>
                <c:pt idx="1043">
                  <c:v>2.10426902770996</c:v>
                </c:pt>
                <c:pt idx="1044">
                  <c:v>2.1558091640472399</c:v>
                </c:pt>
                <c:pt idx="1045">
                  <c:v>2.1087965965270898</c:v>
                </c:pt>
                <c:pt idx="1046">
                  <c:v>2.0137624740600502</c:v>
                </c:pt>
                <c:pt idx="1047">
                  <c:v>1.95921266078948</c:v>
                </c:pt>
                <c:pt idx="1048">
                  <c:v>1.9629104137420601</c:v>
                </c:pt>
                <c:pt idx="1049">
                  <c:v>1.9861985445022501</c:v>
                </c:pt>
                <c:pt idx="1050">
                  <c:v>1.9120671749114899</c:v>
                </c:pt>
                <c:pt idx="1051">
                  <c:v>1.98857009410858</c:v>
                </c:pt>
                <c:pt idx="1052">
                  <c:v>1.9776144027709901</c:v>
                </c:pt>
                <c:pt idx="1053">
                  <c:v>2.04996657371521</c:v>
                </c:pt>
                <c:pt idx="1054">
                  <c:v>1.99218165874481</c:v>
                </c:pt>
                <c:pt idx="1055">
                  <c:v>1.94952857494354</c:v>
                </c:pt>
                <c:pt idx="1056">
                  <c:v>2.0547952651977499</c:v>
                </c:pt>
                <c:pt idx="1057">
                  <c:v>1.99083983898162</c:v>
                </c:pt>
                <c:pt idx="1058">
                  <c:v>1.9585714340209901</c:v>
                </c:pt>
                <c:pt idx="1059">
                  <c:v>2.0366261005401598</c:v>
                </c:pt>
                <c:pt idx="1060">
                  <c:v>1.9905873537063501</c:v>
                </c:pt>
                <c:pt idx="1061">
                  <c:v>1.97808277606964</c:v>
                </c:pt>
                <c:pt idx="1062">
                  <c:v>1.96445107460021</c:v>
                </c:pt>
                <c:pt idx="1063">
                  <c:v>2.0552780628204301</c:v>
                </c:pt>
                <c:pt idx="1064">
                  <c:v>1.95556032657623</c:v>
                </c:pt>
                <c:pt idx="1065">
                  <c:v>2.0090758800506499</c:v>
                </c:pt>
                <c:pt idx="1066">
                  <c:v>2.13606357574462</c:v>
                </c:pt>
                <c:pt idx="1067">
                  <c:v>2.1263463497161799</c:v>
                </c:pt>
                <c:pt idx="1068">
                  <c:v>2.0566291809082</c:v>
                </c:pt>
                <c:pt idx="1069">
                  <c:v>2.0900254249572701</c:v>
                </c:pt>
                <c:pt idx="1070">
                  <c:v>2.1002392768859801</c:v>
                </c:pt>
                <c:pt idx="1071">
                  <c:v>2.0689845085143999</c:v>
                </c:pt>
                <c:pt idx="1072">
                  <c:v>2.0358912944793701</c:v>
                </c:pt>
                <c:pt idx="1073">
                  <c:v>2.0468549728393501</c:v>
                </c:pt>
                <c:pt idx="1074">
                  <c:v>2.02574610710144</c:v>
                </c:pt>
                <c:pt idx="1075">
                  <c:v>2.1099221706390301</c:v>
                </c:pt>
                <c:pt idx="1076">
                  <c:v>1.9721988439559901</c:v>
                </c:pt>
                <c:pt idx="1077">
                  <c:v>1.9813660383224401</c:v>
                </c:pt>
                <c:pt idx="1078">
                  <c:v>1.94064724445343</c:v>
                </c:pt>
                <c:pt idx="1079">
                  <c:v>1.94468510150909</c:v>
                </c:pt>
                <c:pt idx="1080">
                  <c:v>1.9519085884094201</c:v>
                </c:pt>
                <c:pt idx="1081">
                  <c:v>1.89787745475769</c:v>
                </c:pt>
                <c:pt idx="1082">
                  <c:v>1.9425024986267001</c:v>
                </c:pt>
                <c:pt idx="1083">
                  <c:v>1.9464682340621899</c:v>
                </c:pt>
                <c:pt idx="1084">
                  <c:v>1.99360716342926</c:v>
                </c:pt>
                <c:pt idx="1085">
                  <c:v>1.9537329673767001</c:v>
                </c:pt>
                <c:pt idx="1086">
                  <c:v>1.92987644672393</c:v>
                </c:pt>
                <c:pt idx="1087">
                  <c:v>1.9596207141876201</c:v>
                </c:pt>
                <c:pt idx="1088">
                  <c:v>2.03520536422729</c:v>
                </c:pt>
                <c:pt idx="1089">
                  <c:v>2.0016274452209402</c:v>
                </c:pt>
                <c:pt idx="1090">
                  <c:v>2.0055835247039702</c:v>
                </c:pt>
                <c:pt idx="1091">
                  <c:v>1.9587531089782699</c:v>
                </c:pt>
                <c:pt idx="1092">
                  <c:v>2.0259513854980402</c:v>
                </c:pt>
                <c:pt idx="1093">
                  <c:v>2.0056481361389098</c:v>
                </c:pt>
                <c:pt idx="1094">
                  <c:v>1.9754438400268499</c:v>
                </c:pt>
                <c:pt idx="1095">
                  <c:v>1.93881022930145</c:v>
                </c:pt>
                <c:pt idx="1096">
                  <c:v>1.9379757642745901</c:v>
                </c:pt>
                <c:pt idx="1097">
                  <c:v>1.9671556949615401</c:v>
                </c:pt>
                <c:pt idx="1098">
                  <c:v>1.92913770675659</c:v>
                </c:pt>
                <c:pt idx="1099">
                  <c:v>1.9869639873504601</c:v>
                </c:pt>
                <c:pt idx="1100">
                  <c:v>2.0282430648803702</c:v>
                </c:pt>
                <c:pt idx="1101">
                  <c:v>2.0078821182250901</c:v>
                </c:pt>
                <c:pt idx="1102">
                  <c:v>1.95966577529907</c:v>
                </c:pt>
                <c:pt idx="1103">
                  <c:v>1.9308731555938701</c:v>
                </c:pt>
                <c:pt idx="1104">
                  <c:v>1.96659767627716</c:v>
                </c:pt>
                <c:pt idx="1105">
                  <c:v>2.0048766136169398</c:v>
                </c:pt>
                <c:pt idx="1106">
                  <c:v>2.0384860038757302</c:v>
                </c:pt>
                <c:pt idx="1107">
                  <c:v>1.9431688785552901</c:v>
                </c:pt>
                <c:pt idx="1108">
                  <c:v>1.9702955484390201</c:v>
                </c:pt>
                <c:pt idx="1109">
                  <c:v>1.99101638793945</c:v>
                </c:pt>
                <c:pt idx="1110">
                  <c:v>2.0724394321441602</c:v>
                </c:pt>
                <c:pt idx="1111">
                  <c:v>2.04612040519714</c:v>
                </c:pt>
                <c:pt idx="1112">
                  <c:v>1.99460089206695</c:v>
                </c:pt>
                <c:pt idx="1113">
                  <c:v>2.1441729068756099</c:v>
                </c:pt>
                <c:pt idx="1114">
                  <c:v>2.0987410545349099</c:v>
                </c:pt>
                <c:pt idx="1115">
                  <c:v>2.1699268817901598</c:v>
                </c:pt>
                <c:pt idx="1116">
                  <c:v>2.0457012653350799</c:v>
                </c:pt>
                <c:pt idx="1117">
                  <c:v>2.02569127082824</c:v>
                </c:pt>
                <c:pt idx="1118">
                  <c:v>1.97861671447753</c:v>
                </c:pt>
                <c:pt idx="1119">
                  <c:v>1.9682099819183301</c:v>
                </c:pt>
                <c:pt idx="1120">
                  <c:v>2.0022671222686701</c:v>
                </c:pt>
                <c:pt idx="1121">
                  <c:v>1.9944278001785201</c:v>
                </c:pt>
                <c:pt idx="1122">
                  <c:v>2.0348637104034402</c:v>
                </c:pt>
                <c:pt idx="1123">
                  <c:v>1.95988798141479</c:v>
                </c:pt>
                <c:pt idx="1124">
                  <c:v>2.0118649005889799</c:v>
                </c:pt>
                <c:pt idx="1125">
                  <c:v>2.0541203022003098</c:v>
                </c:pt>
                <c:pt idx="1126">
                  <c:v>2.1300027370452801</c:v>
                </c:pt>
                <c:pt idx="1127">
                  <c:v>2.10811042785644</c:v>
                </c:pt>
                <c:pt idx="1128">
                  <c:v>1.9757544994354199</c:v>
                </c:pt>
                <c:pt idx="1129">
                  <c:v>1.9717537164688099</c:v>
                </c:pt>
                <c:pt idx="1130">
                  <c:v>1.93610858917236</c:v>
                </c:pt>
                <c:pt idx="1131">
                  <c:v>1.941899061203</c:v>
                </c:pt>
                <c:pt idx="1132">
                  <c:v>1.9933099746704099</c:v>
                </c:pt>
                <c:pt idx="1133">
                  <c:v>1.9599939584732</c:v>
                </c:pt>
                <c:pt idx="1134">
                  <c:v>1.88440489768981</c:v>
                </c:pt>
                <c:pt idx="1135">
                  <c:v>1.9109634160995399</c:v>
                </c:pt>
                <c:pt idx="1136">
                  <c:v>1.93402767181396</c:v>
                </c:pt>
                <c:pt idx="1137">
                  <c:v>1.9415205717086701</c:v>
                </c:pt>
                <c:pt idx="1138">
                  <c:v>1.92530930042266</c:v>
                </c:pt>
                <c:pt idx="1139">
                  <c:v>1.9755543470382599</c:v>
                </c:pt>
                <c:pt idx="1140">
                  <c:v>2.0442156791686998</c:v>
                </c:pt>
                <c:pt idx="1141">
                  <c:v>1.95374643802642</c:v>
                </c:pt>
                <c:pt idx="1142">
                  <c:v>1.9766788482666</c:v>
                </c:pt>
                <c:pt idx="1143">
                  <c:v>2.0844912528991699</c:v>
                </c:pt>
                <c:pt idx="1144">
                  <c:v>2.0795724391937198</c:v>
                </c:pt>
                <c:pt idx="1145">
                  <c:v>2.0302734375</c:v>
                </c:pt>
                <c:pt idx="1146">
                  <c:v>2.0491864681243799</c:v>
                </c:pt>
                <c:pt idx="1147">
                  <c:v>2.0405216217040998</c:v>
                </c:pt>
                <c:pt idx="1148">
                  <c:v>2.07484626770019</c:v>
                </c:pt>
                <c:pt idx="1149">
                  <c:v>2.0951271057128902</c:v>
                </c:pt>
                <c:pt idx="1150">
                  <c:v>2.0736279487609801</c:v>
                </c:pt>
                <c:pt idx="1151">
                  <c:v>2.0298886299133301</c:v>
                </c:pt>
                <c:pt idx="1152">
                  <c:v>2.0761330127715998</c:v>
                </c:pt>
                <c:pt idx="1153">
                  <c:v>2.1545050144195499</c:v>
                </c:pt>
                <c:pt idx="1154">
                  <c:v>2.0114159584045401</c:v>
                </c:pt>
                <c:pt idx="1155">
                  <c:v>2.0106575489044101</c:v>
                </c:pt>
                <c:pt idx="1156">
                  <c:v>2.02172327041625</c:v>
                </c:pt>
                <c:pt idx="1157">
                  <c:v>1.9935051202773999</c:v>
                </c:pt>
                <c:pt idx="1158">
                  <c:v>2.0277247428893999</c:v>
                </c:pt>
                <c:pt idx="1159">
                  <c:v>1.96779632568359</c:v>
                </c:pt>
                <c:pt idx="1160">
                  <c:v>2.0573446750640798</c:v>
                </c:pt>
                <c:pt idx="1161">
                  <c:v>2.13872861862182</c:v>
                </c:pt>
                <c:pt idx="1162">
                  <c:v>1.99355137348175</c:v>
                </c:pt>
                <c:pt idx="1163">
                  <c:v>2.0548319816589302</c:v>
                </c:pt>
                <c:pt idx="1164">
                  <c:v>2.05694532394409</c:v>
                </c:pt>
                <c:pt idx="1165">
                  <c:v>2.0321583747863698</c:v>
                </c:pt>
                <c:pt idx="1166">
                  <c:v>1.98263847827911</c:v>
                </c:pt>
                <c:pt idx="1167">
                  <c:v>2.0026233196258501</c:v>
                </c:pt>
                <c:pt idx="1168">
                  <c:v>1.93329310417175</c:v>
                </c:pt>
                <c:pt idx="1169">
                  <c:v>1.96867835521698</c:v>
                </c:pt>
                <c:pt idx="1170">
                  <c:v>1.99395191669464</c:v>
                </c:pt>
                <c:pt idx="1171">
                  <c:v>1.97089302539825</c:v>
                </c:pt>
                <c:pt idx="1172">
                  <c:v>2.0088591575622501</c:v>
                </c:pt>
                <c:pt idx="1173">
                  <c:v>1.91604948043823</c:v>
                </c:pt>
                <c:pt idx="1174">
                  <c:v>1.8977221250534</c:v>
                </c:pt>
                <c:pt idx="1175">
                  <c:v>1.9617177248001001</c:v>
                </c:pt>
                <c:pt idx="1176">
                  <c:v>1.9443774223327599</c:v>
                </c:pt>
                <c:pt idx="1177">
                  <c:v>1.95682644844055</c:v>
                </c:pt>
                <c:pt idx="1178">
                  <c:v>1.9383590221405</c:v>
                </c:pt>
                <c:pt idx="1179">
                  <c:v>1.94294893741607</c:v>
                </c:pt>
                <c:pt idx="1180">
                  <c:v>1.98273944854736</c:v>
                </c:pt>
                <c:pt idx="1181">
                  <c:v>1.9597201347351001</c:v>
                </c:pt>
                <c:pt idx="1182">
                  <c:v>2.04139971733093</c:v>
                </c:pt>
                <c:pt idx="1183">
                  <c:v>2.0889394283294598</c:v>
                </c:pt>
                <c:pt idx="1184">
                  <c:v>2.10548543930053</c:v>
                </c:pt>
                <c:pt idx="1185">
                  <c:v>1.97845959663391</c:v>
                </c:pt>
                <c:pt idx="1186">
                  <c:v>2.0132958889007502</c:v>
                </c:pt>
                <c:pt idx="1187">
                  <c:v>1.8935681581497099</c:v>
                </c:pt>
                <c:pt idx="1188">
                  <c:v>1.9383729696273799</c:v>
                </c:pt>
                <c:pt idx="1189">
                  <c:v>2.0290975570678702</c:v>
                </c:pt>
                <c:pt idx="1190">
                  <c:v>2.0282449722289999</c:v>
                </c:pt>
                <c:pt idx="1191">
                  <c:v>1.98992407321929</c:v>
                </c:pt>
                <c:pt idx="1192">
                  <c:v>1.9279934167861901</c:v>
                </c:pt>
                <c:pt idx="1193">
                  <c:v>2.0100653171539302</c:v>
                </c:pt>
                <c:pt idx="1194">
                  <c:v>2.03295874595642</c:v>
                </c:pt>
                <c:pt idx="1195">
                  <c:v>2.02325344085693</c:v>
                </c:pt>
                <c:pt idx="1196">
                  <c:v>1.99987351894378</c:v>
                </c:pt>
                <c:pt idx="1197">
                  <c:v>1.9829785823821999</c:v>
                </c:pt>
                <c:pt idx="1198">
                  <c:v>1.94380819797515</c:v>
                </c:pt>
                <c:pt idx="1199">
                  <c:v>1.95773577690124</c:v>
                </c:pt>
                <c:pt idx="1200">
                  <c:v>1.9521186351776101</c:v>
                </c:pt>
                <c:pt idx="1201">
                  <c:v>1.96303486824035</c:v>
                </c:pt>
                <c:pt idx="1202">
                  <c:v>1.8888748884201001</c:v>
                </c:pt>
                <c:pt idx="1203">
                  <c:v>1.9069637060165401</c:v>
                </c:pt>
                <c:pt idx="1204">
                  <c:v>1.8826055526733301</c:v>
                </c:pt>
                <c:pt idx="1205">
                  <c:v>1.89237761497497</c:v>
                </c:pt>
                <c:pt idx="1206">
                  <c:v>1.85645711421966</c:v>
                </c:pt>
                <c:pt idx="1207">
                  <c:v>1.87710857391357</c:v>
                </c:pt>
                <c:pt idx="1208">
                  <c:v>1.869802236557</c:v>
                </c:pt>
                <c:pt idx="1209">
                  <c:v>1.9613674879073999</c:v>
                </c:pt>
                <c:pt idx="1210">
                  <c:v>1.8776923418045</c:v>
                </c:pt>
                <c:pt idx="1211">
                  <c:v>1.9160237312316799</c:v>
                </c:pt>
                <c:pt idx="1212">
                  <c:v>1.9854478836059499</c:v>
                </c:pt>
                <c:pt idx="1213">
                  <c:v>1.99702036380767</c:v>
                </c:pt>
                <c:pt idx="1214">
                  <c:v>1.91971135139465</c:v>
                </c:pt>
                <c:pt idx="1215">
                  <c:v>1.9583152532577499</c:v>
                </c:pt>
                <c:pt idx="1216">
                  <c:v>1.9062041044235201</c:v>
                </c:pt>
                <c:pt idx="1217">
                  <c:v>1.9815365076064999</c:v>
                </c:pt>
                <c:pt idx="1218">
                  <c:v>2.0323963165283199</c:v>
                </c:pt>
                <c:pt idx="1219">
                  <c:v>2.0644688606262198</c:v>
                </c:pt>
                <c:pt idx="1220">
                  <c:v>2.0418775081634499</c:v>
                </c:pt>
                <c:pt idx="1221">
                  <c:v>2.01859998703002</c:v>
                </c:pt>
                <c:pt idx="1222">
                  <c:v>2.03716993331909</c:v>
                </c:pt>
                <c:pt idx="1223">
                  <c:v>2.0018184185028001</c:v>
                </c:pt>
                <c:pt idx="1224">
                  <c:v>2.0255126953125</c:v>
                </c:pt>
                <c:pt idx="1225">
                  <c:v>2.0123889446258501</c:v>
                </c:pt>
                <c:pt idx="1226">
                  <c:v>2.0035009384155198</c:v>
                </c:pt>
                <c:pt idx="1227">
                  <c:v>2.0808653831481898</c:v>
                </c:pt>
                <c:pt idx="1228">
                  <c:v>2.0404865741729701</c:v>
                </c:pt>
                <c:pt idx="1229">
                  <c:v>1.9997407197952199</c:v>
                </c:pt>
                <c:pt idx="1230">
                  <c:v>1.97641718387603</c:v>
                </c:pt>
                <c:pt idx="1231">
                  <c:v>1.9542993307113601</c:v>
                </c:pt>
                <c:pt idx="1232">
                  <c:v>2.0016181468963601</c:v>
                </c:pt>
                <c:pt idx="1233">
                  <c:v>1.98840355873107</c:v>
                </c:pt>
                <c:pt idx="1234">
                  <c:v>1.9814752340316699</c:v>
                </c:pt>
                <c:pt idx="1235">
                  <c:v>2.0097882747650102</c:v>
                </c:pt>
                <c:pt idx="1236">
                  <c:v>1.95641505718231</c:v>
                </c:pt>
                <c:pt idx="1237">
                  <c:v>1.8862400054931601</c:v>
                </c:pt>
                <c:pt idx="1238">
                  <c:v>2.0038504600524898</c:v>
                </c:pt>
                <c:pt idx="1239">
                  <c:v>1.9723637104034399</c:v>
                </c:pt>
                <c:pt idx="1240">
                  <c:v>1.96030950546264</c:v>
                </c:pt>
                <c:pt idx="1241">
                  <c:v>1.94316411018371</c:v>
                </c:pt>
                <c:pt idx="1242">
                  <c:v>1.9536075592041</c:v>
                </c:pt>
                <c:pt idx="1243">
                  <c:v>1.9177818298339799</c:v>
                </c:pt>
                <c:pt idx="1244">
                  <c:v>1.9281158447265601</c:v>
                </c:pt>
                <c:pt idx="1245">
                  <c:v>1.9173161983489899</c:v>
                </c:pt>
                <c:pt idx="1246">
                  <c:v>1.8912328481674101</c:v>
                </c:pt>
                <c:pt idx="1247">
                  <c:v>1.8947838544845499</c:v>
                </c:pt>
                <c:pt idx="1248">
                  <c:v>1.92103636264801</c:v>
                </c:pt>
                <c:pt idx="1249">
                  <c:v>1.8368656635284399</c:v>
                </c:pt>
                <c:pt idx="1250">
                  <c:v>1.88273978233337</c:v>
                </c:pt>
                <c:pt idx="1251">
                  <c:v>1.81539714336395</c:v>
                </c:pt>
                <c:pt idx="1252">
                  <c:v>1.87683069705963</c:v>
                </c:pt>
                <c:pt idx="1253">
                  <c:v>1.8805447816848699</c:v>
                </c:pt>
                <c:pt idx="1254">
                  <c:v>1.9598689079284599</c:v>
                </c:pt>
                <c:pt idx="1255">
                  <c:v>1.9582099914550699</c:v>
                </c:pt>
                <c:pt idx="1256">
                  <c:v>1.9066194295883101</c:v>
                </c:pt>
                <c:pt idx="1257">
                  <c:v>1.90614581108093</c:v>
                </c:pt>
                <c:pt idx="1258">
                  <c:v>1.96528112888336</c:v>
                </c:pt>
                <c:pt idx="1259">
                  <c:v>1.95121121406555</c:v>
                </c:pt>
                <c:pt idx="1260">
                  <c:v>1.9353501796722401</c:v>
                </c:pt>
                <c:pt idx="1261">
                  <c:v>1.9765492677688501</c:v>
                </c:pt>
                <c:pt idx="1262">
                  <c:v>2.0417187213897701</c:v>
                </c:pt>
                <c:pt idx="1263">
                  <c:v>1.99585092067718</c:v>
                </c:pt>
                <c:pt idx="1264">
                  <c:v>1.8987922668457</c:v>
                </c:pt>
                <c:pt idx="1265">
                  <c:v>2.0278728008270201</c:v>
                </c:pt>
                <c:pt idx="1266">
                  <c:v>1.93016016483306</c:v>
                </c:pt>
                <c:pt idx="1267">
                  <c:v>1.8708797693252499</c:v>
                </c:pt>
                <c:pt idx="1268">
                  <c:v>1.93129587173461</c:v>
                </c:pt>
                <c:pt idx="1269">
                  <c:v>1.8946179151535001</c:v>
                </c:pt>
                <c:pt idx="1270">
                  <c:v>1.8490843772888099</c:v>
                </c:pt>
                <c:pt idx="1271">
                  <c:v>1.8896019458770701</c:v>
                </c:pt>
                <c:pt idx="1272">
                  <c:v>1.9179548025131199</c:v>
                </c:pt>
                <c:pt idx="1273">
                  <c:v>1.9130436182021999</c:v>
                </c:pt>
                <c:pt idx="1274">
                  <c:v>1.9421294927596999</c:v>
                </c:pt>
                <c:pt idx="1275">
                  <c:v>1.94048988819122</c:v>
                </c:pt>
                <c:pt idx="1276">
                  <c:v>1.9408224821090601</c:v>
                </c:pt>
                <c:pt idx="1277">
                  <c:v>1.96887743473052</c:v>
                </c:pt>
                <c:pt idx="1278">
                  <c:v>1.9440516233444201</c:v>
                </c:pt>
                <c:pt idx="1279">
                  <c:v>1.9508930444717401</c:v>
                </c:pt>
                <c:pt idx="1280">
                  <c:v>2.01954770088195</c:v>
                </c:pt>
                <c:pt idx="1281">
                  <c:v>2.0239412784576398</c:v>
                </c:pt>
                <c:pt idx="1282">
                  <c:v>2.0159657001495299</c:v>
                </c:pt>
                <c:pt idx="1283">
                  <c:v>2.0533809661865199</c:v>
                </c:pt>
                <c:pt idx="1284">
                  <c:v>2.0303406715393</c:v>
                </c:pt>
                <c:pt idx="1285">
                  <c:v>1.98525655269622</c:v>
                </c:pt>
                <c:pt idx="1286">
                  <c:v>2.0383353233337398</c:v>
                </c:pt>
                <c:pt idx="1287">
                  <c:v>1.9792357683181701</c:v>
                </c:pt>
                <c:pt idx="1288">
                  <c:v>2.1373734474182098</c:v>
                </c:pt>
                <c:pt idx="1289">
                  <c:v>2.0656163692474299</c:v>
                </c:pt>
                <c:pt idx="1290">
                  <c:v>2.02673292160034</c:v>
                </c:pt>
                <c:pt idx="1291">
                  <c:v>2.0481982231140101</c:v>
                </c:pt>
                <c:pt idx="1292">
                  <c:v>2.0975642204284601</c:v>
                </c:pt>
                <c:pt idx="1293">
                  <c:v>2.0437710285186701</c:v>
                </c:pt>
                <c:pt idx="1294">
                  <c:v>2.0928647518157901</c:v>
                </c:pt>
                <c:pt idx="1295">
                  <c:v>1.9907855987548799</c:v>
                </c:pt>
                <c:pt idx="1296">
                  <c:v>2.03239774703979</c:v>
                </c:pt>
                <c:pt idx="1297">
                  <c:v>1.9927126169204701</c:v>
                </c:pt>
                <c:pt idx="1298">
                  <c:v>1.93732178211212</c:v>
                </c:pt>
                <c:pt idx="1299">
                  <c:v>1.90361440181732</c:v>
                </c:pt>
                <c:pt idx="1300">
                  <c:v>1.89954245090484</c:v>
                </c:pt>
                <c:pt idx="1301">
                  <c:v>1.91331326961517</c:v>
                </c:pt>
                <c:pt idx="1302">
                  <c:v>1.9351122379302901</c:v>
                </c:pt>
                <c:pt idx="1303">
                  <c:v>1.87892210483551</c:v>
                </c:pt>
                <c:pt idx="1304">
                  <c:v>1.9400123357772801</c:v>
                </c:pt>
                <c:pt idx="1305">
                  <c:v>1.9906806945800699</c:v>
                </c:pt>
                <c:pt idx="1306">
                  <c:v>1.9165132045745801</c:v>
                </c:pt>
                <c:pt idx="1307">
                  <c:v>1.94590020179748</c:v>
                </c:pt>
                <c:pt idx="1308">
                  <c:v>1.9114252328872601</c:v>
                </c:pt>
                <c:pt idx="1309">
                  <c:v>1.91525101661682</c:v>
                </c:pt>
                <c:pt idx="1310">
                  <c:v>1.96899545192718</c:v>
                </c:pt>
                <c:pt idx="1311">
                  <c:v>1.9637875556945801</c:v>
                </c:pt>
                <c:pt idx="1312">
                  <c:v>1.99463009834289</c:v>
                </c:pt>
                <c:pt idx="1313">
                  <c:v>1.9782232046127299</c:v>
                </c:pt>
                <c:pt idx="1314">
                  <c:v>1.9514479637145901</c:v>
                </c:pt>
                <c:pt idx="1315">
                  <c:v>1.9624596834182699</c:v>
                </c:pt>
                <c:pt idx="1316">
                  <c:v>1.9077178239822301</c:v>
                </c:pt>
                <c:pt idx="1317">
                  <c:v>1.8812072277069001</c:v>
                </c:pt>
                <c:pt idx="1318">
                  <c:v>1.8637210130691499</c:v>
                </c:pt>
                <c:pt idx="1319">
                  <c:v>1.88927590847015</c:v>
                </c:pt>
                <c:pt idx="1320">
                  <c:v>1.9583929777145299</c:v>
                </c:pt>
                <c:pt idx="1321">
                  <c:v>1.9559127092361399</c:v>
                </c:pt>
                <c:pt idx="1322">
                  <c:v>2.0086381435394198</c:v>
                </c:pt>
                <c:pt idx="1323">
                  <c:v>2.0552556514739901</c:v>
                </c:pt>
                <c:pt idx="1324">
                  <c:v>1.9586486816406199</c:v>
                </c:pt>
                <c:pt idx="1325">
                  <c:v>1.9318767786026001</c:v>
                </c:pt>
                <c:pt idx="1326">
                  <c:v>1.94093024730682</c:v>
                </c:pt>
                <c:pt idx="1327">
                  <c:v>1.95800757408142</c:v>
                </c:pt>
                <c:pt idx="1328">
                  <c:v>1.94829332828521</c:v>
                </c:pt>
                <c:pt idx="1329">
                  <c:v>1.98950278759002</c:v>
                </c:pt>
                <c:pt idx="1330">
                  <c:v>2.0473887920379599</c:v>
                </c:pt>
                <c:pt idx="1331">
                  <c:v>1.9777135848998999</c:v>
                </c:pt>
                <c:pt idx="1332">
                  <c:v>1.97155702114105</c:v>
                </c:pt>
                <c:pt idx="1333">
                  <c:v>1.98361992835998</c:v>
                </c:pt>
                <c:pt idx="1334">
                  <c:v>1.98383009433746</c:v>
                </c:pt>
                <c:pt idx="1335">
                  <c:v>1.9951094388961701</c:v>
                </c:pt>
                <c:pt idx="1336">
                  <c:v>2.0656273365020699</c:v>
                </c:pt>
                <c:pt idx="1337">
                  <c:v>2.1231873035430899</c:v>
                </c:pt>
                <c:pt idx="1338">
                  <c:v>2.0878198146820002</c:v>
                </c:pt>
                <c:pt idx="1339">
                  <c:v>2.13780570030212</c:v>
                </c:pt>
                <c:pt idx="1340">
                  <c:v>2.0529770851135201</c:v>
                </c:pt>
                <c:pt idx="1341">
                  <c:v>2.0496304035186701</c:v>
                </c:pt>
                <c:pt idx="1342">
                  <c:v>2.0018205642700102</c:v>
                </c:pt>
                <c:pt idx="1343">
                  <c:v>1.99593269824981</c:v>
                </c:pt>
                <c:pt idx="1344">
                  <c:v>2.0125663280486998</c:v>
                </c:pt>
                <c:pt idx="1345">
                  <c:v>2.05738949775695</c:v>
                </c:pt>
                <c:pt idx="1346">
                  <c:v>2.0534808635711599</c:v>
                </c:pt>
                <c:pt idx="1347">
                  <c:v>2.0676343441009499</c:v>
                </c:pt>
                <c:pt idx="1348">
                  <c:v>2.0251660346984801</c:v>
                </c:pt>
                <c:pt idx="1349">
                  <c:v>2.0237905979156401</c:v>
                </c:pt>
                <c:pt idx="1350">
                  <c:v>2.0656602382659899</c:v>
                </c:pt>
                <c:pt idx="1351">
                  <c:v>2.0535573959350502</c:v>
                </c:pt>
                <c:pt idx="1352">
                  <c:v>1.9845496416091899</c:v>
                </c:pt>
                <c:pt idx="1353">
                  <c:v>2.0251996517181299</c:v>
                </c:pt>
                <c:pt idx="1354">
                  <c:v>1.94411349296569</c:v>
                </c:pt>
                <c:pt idx="1355">
                  <c:v>1.9870309829711901</c:v>
                </c:pt>
                <c:pt idx="1356">
                  <c:v>1.97293996810913</c:v>
                </c:pt>
                <c:pt idx="1357">
                  <c:v>1.92981529235839</c:v>
                </c:pt>
                <c:pt idx="1358">
                  <c:v>1.9904103279113701</c:v>
                </c:pt>
                <c:pt idx="1359">
                  <c:v>1.9108293056487999</c:v>
                </c:pt>
                <c:pt idx="1360">
                  <c:v>1.93066382408142</c:v>
                </c:pt>
                <c:pt idx="1361">
                  <c:v>1.9387071132659901</c:v>
                </c:pt>
                <c:pt idx="1362">
                  <c:v>1.94594061374664</c:v>
                </c:pt>
                <c:pt idx="1363">
                  <c:v>1.93778336048126</c:v>
                </c:pt>
                <c:pt idx="1364">
                  <c:v>1.9720706939697199</c:v>
                </c:pt>
                <c:pt idx="1365">
                  <c:v>2.0231044292449898</c:v>
                </c:pt>
                <c:pt idx="1366">
                  <c:v>1.98141705989837</c:v>
                </c:pt>
                <c:pt idx="1367">
                  <c:v>2.0336847305297798</c:v>
                </c:pt>
                <c:pt idx="1368">
                  <c:v>1.9878071546554501</c:v>
                </c:pt>
                <c:pt idx="1369">
                  <c:v>2.0086088180541899</c:v>
                </c:pt>
                <c:pt idx="1370">
                  <c:v>2.0503866672515798</c:v>
                </c:pt>
                <c:pt idx="1371">
                  <c:v>2.02247095108032</c:v>
                </c:pt>
                <c:pt idx="1372">
                  <c:v>2.0306484699249201</c:v>
                </c:pt>
                <c:pt idx="1373">
                  <c:v>1.97151267528533</c:v>
                </c:pt>
                <c:pt idx="1374">
                  <c:v>1.99200928211212</c:v>
                </c:pt>
                <c:pt idx="1375">
                  <c:v>1.9962837696075399</c:v>
                </c:pt>
                <c:pt idx="1376">
                  <c:v>1.9361103773117001</c:v>
                </c:pt>
                <c:pt idx="1377">
                  <c:v>2.0161283016204798</c:v>
                </c:pt>
                <c:pt idx="1378">
                  <c:v>2.0850400924682599</c:v>
                </c:pt>
                <c:pt idx="1379">
                  <c:v>2.0763957500457701</c:v>
                </c:pt>
                <c:pt idx="1380">
                  <c:v>2.0396869182586599</c:v>
                </c:pt>
                <c:pt idx="1381">
                  <c:v>2.0053524971008301</c:v>
                </c:pt>
                <c:pt idx="1382">
                  <c:v>2.0692379474639799</c:v>
                </c:pt>
                <c:pt idx="1383">
                  <c:v>2.1446607112884499</c:v>
                </c:pt>
                <c:pt idx="1384">
                  <c:v>2.1446945667266801</c:v>
                </c:pt>
                <c:pt idx="1385">
                  <c:v>2.1641249656677202</c:v>
                </c:pt>
                <c:pt idx="1386">
                  <c:v>2.1067702770233101</c:v>
                </c:pt>
                <c:pt idx="1387">
                  <c:v>2.18728375434875</c:v>
                </c:pt>
                <c:pt idx="1388">
                  <c:v>2.07684278488159</c:v>
                </c:pt>
                <c:pt idx="1389">
                  <c:v>2.0951054096221902</c:v>
                </c:pt>
                <c:pt idx="1390">
                  <c:v>2.0816576480865399</c:v>
                </c:pt>
                <c:pt idx="1391">
                  <c:v>2.1134078502654998</c:v>
                </c:pt>
                <c:pt idx="1392">
                  <c:v>2.08061528205871</c:v>
                </c:pt>
                <c:pt idx="1393">
                  <c:v>2.0442082881927401</c:v>
                </c:pt>
                <c:pt idx="1394">
                  <c:v>2.0982255935668901</c:v>
                </c:pt>
                <c:pt idx="1395">
                  <c:v>2.06376600265502</c:v>
                </c:pt>
                <c:pt idx="1396">
                  <c:v>2.1193971633911102</c:v>
                </c:pt>
                <c:pt idx="1397">
                  <c:v>2.0996065139770499</c:v>
                </c:pt>
                <c:pt idx="1398">
                  <c:v>1.9964249134063701</c:v>
                </c:pt>
                <c:pt idx="1399">
                  <c:v>2.0204963684082</c:v>
                </c:pt>
                <c:pt idx="1400">
                  <c:v>2.06755447387695</c:v>
                </c:pt>
                <c:pt idx="1401">
                  <c:v>2.04111123085021</c:v>
                </c:pt>
                <c:pt idx="1402">
                  <c:v>2.01286697387695</c:v>
                </c:pt>
                <c:pt idx="1403">
                  <c:v>1.97536897659301</c:v>
                </c:pt>
                <c:pt idx="1404">
                  <c:v>1.9698337316512999</c:v>
                </c:pt>
                <c:pt idx="1405">
                  <c:v>2.0576820373535099</c:v>
                </c:pt>
                <c:pt idx="1406">
                  <c:v>2.0567772388458199</c:v>
                </c:pt>
                <c:pt idx="1407">
                  <c:v>2.10326623916625</c:v>
                </c:pt>
                <c:pt idx="1408">
                  <c:v>2.13302326202392</c:v>
                </c:pt>
                <c:pt idx="1409">
                  <c:v>2.0037131309509202</c:v>
                </c:pt>
                <c:pt idx="1410">
                  <c:v>2.0040414333343501</c:v>
                </c:pt>
                <c:pt idx="1411">
                  <c:v>2.0156407356262198</c:v>
                </c:pt>
                <c:pt idx="1412">
                  <c:v>2.0009098052978498</c:v>
                </c:pt>
                <c:pt idx="1413">
                  <c:v>1.99479007720947</c:v>
                </c:pt>
                <c:pt idx="1414">
                  <c:v>1.9646078348159699</c:v>
                </c:pt>
                <c:pt idx="1415">
                  <c:v>2.0280177593231201</c:v>
                </c:pt>
                <c:pt idx="1416">
                  <c:v>2.04587602615356</c:v>
                </c:pt>
                <c:pt idx="1417">
                  <c:v>2.0082380771636901</c:v>
                </c:pt>
                <c:pt idx="1418">
                  <c:v>2.14650225639343</c:v>
                </c:pt>
                <c:pt idx="1419">
                  <c:v>2.1345040798187198</c:v>
                </c:pt>
                <c:pt idx="1420">
                  <c:v>2.2074520587921098</c:v>
                </c:pt>
                <c:pt idx="1421">
                  <c:v>2.11753153800964</c:v>
                </c:pt>
                <c:pt idx="1422">
                  <c:v>2.1009039878845202</c:v>
                </c:pt>
                <c:pt idx="1423">
                  <c:v>2.1501905918121298</c:v>
                </c:pt>
                <c:pt idx="1424">
                  <c:v>2.08517098426818</c:v>
                </c:pt>
                <c:pt idx="1425">
                  <c:v>2.11221027374267</c:v>
                </c:pt>
                <c:pt idx="1426">
                  <c:v>2.1272778511047301</c:v>
                </c:pt>
                <c:pt idx="1427">
                  <c:v>1.98866379261016</c:v>
                </c:pt>
                <c:pt idx="1428">
                  <c:v>1.9635468721389699</c:v>
                </c:pt>
                <c:pt idx="1429">
                  <c:v>1.9706996679305999</c:v>
                </c:pt>
                <c:pt idx="1430">
                  <c:v>1.9762834310531601</c:v>
                </c:pt>
                <c:pt idx="1431">
                  <c:v>1.9777945280075</c:v>
                </c:pt>
                <c:pt idx="1432">
                  <c:v>2.01354932785034</c:v>
                </c:pt>
                <c:pt idx="1433">
                  <c:v>2.00131011009216</c:v>
                </c:pt>
                <c:pt idx="1434">
                  <c:v>2.0267195701599099</c:v>
                </c:pt>
                <c:pt idx="1435">
                  <c:v>2.0415902137756299</c:v>
                </c:pt>
                <c:pt idx="1436">
                  <c:v>2.0306577682495099</c:v>
                </c:pt>
                <c:pt idx="1437">
                  <c:v>2.0336511135101301</c:v>
                </c:pt>
                <c:pt idx="1438">
                  <c:v>2.03023958206176</c:v>
                </c:pt>
                <c:pt idx="1439">
                  <c:v>1.9890820980071999</c:v>
                </c:pt>
                <c:pt idx="1440">
                  <c:v>1.9711837768554601</c:v>
                </c:pt>
                <c:pt idx="1441">
                  <c:v>2.04302978515625</c:v>
                </c:pt>
                <c:pt idx="1442">
                  <c:v>2.05456519126892</c:v>
                </c:pt>
                <c:pt idx="1443">
                  <c:v>1.98145627975463</c:v>
                </c:pt>
                <c:pt idx="1444">
                  <c:v>2.0467109680175701</c:v>
                </c:pt>
                <c:pt idx="1445">
                  <c:v>2.0086398124694802</c:v>
                </c:pt>
                <c:pt idx="1446">
                  <c:v>2.0575144290924001</c:v>
                </c:pt>
                <c:pt idx="1447">
                  <c:v>2.0259771347045898</c:v>
                </c:pt>
                <c:pt idx="1448">
                  <c:v>1.95376789569854</c:v>
                </c:pt>
                <c:pt idx="1449">
                  <c:v>1.9113124608993499</c:v>
                </c:pt>
                <c:pt idx="1450">
                  <c:v>1.97615814208984</c:v>
                </c:pt>
                <c:pt idx="1451">
                  <c:v>2.0440964698791499</c:v>
                </c:pt>
                <c:pt idx="1452">
                  <c:v>2.0071501731872501</c:v>
                </c:pt>
                <c:pt idx="1453">
                  <c:v>1.99101650714874</c:v>
                </c:pt>
                <c:pt idx="1454">
                  <c:v>1.9898422956466599</c:v>
                </c:pt>
                <c:pt idx="1455">
                  <c:v>2.0702781677246</c:v>
                </c:pt>
                <c:pt idx="1456">
                  <c:v>2.07860255241394</c:v>
                </c:pt>
                <c:pt idx="1457">
                  <c:v>2.1025466918945299</c:v>
                </c:pt>
                <c:pt idx="1458">
                  <c:v>2.1479387283325102</c:v>
                </c:pt>
                <c:pt idx="1459">
                  <c:v>2.19387578964233</c:v>
                </c:pt>
                <c:pt idx="1460">
                  <c:v>2.1054797172546298</c:v>
                </c:pt>
                <c:pt idx="1461">
                  <c:v>2.0343351364135698</c:v>
                </c:pt>
                <c:pt idx="1462">
                  <c:v>2.0989820957183798</c:v>
                </c:pt>
                <c:pt idx="1463">
                  <c:v>2.12625885009765</c:v>
                </c:pt>
                <c:pt idx="1464">
                  <c:v>2.15028500556945</c:v>
                </c:pt>
                <c:pt idx="1465">
                  <c:v>2.1641881465911799</c:v>
                </c:pt>
                <c:pt idx="1466">
                  <c:v>2.1353178024291899</c:v>
                </c:pt>
                <c:pt idx="1467">
                  <c:v>2.1088893413543701</c:v>
                </c:pt>
                <c:pt idx="1468">
                  <c:v>2.0990459918975799</c:v>
                </c:pt>
                <c:pt idx="1469">
                  <c:v>2.1588602066039999</c:v>
                </c:pt>
                <c:pt idx="1470">
                  <c:v>2.1972389221191402</c:v>
                </c:pt>
                <c:pt idx="1471">
                  <c:v>2.3390519618988002</c:v>
                </c:pt>
                <c:pt idx="1472">
                  <c:v>2.30637383460998</c:v>
                </c:pt>
                <c:pt idx="1473">
                  <c:v>2.2293016910552899</c:v>
                </c:pt>
                <c:pt idx="1474">
                  <c:v>2.16378617286682</c:v>
                </c:pt>
                <c:pt idx="1475">
                  <c:v>2.2627894878387398</c:v>
                </c:pt>
                <c:pt idx="1476">
                  <c:v>2.1638336181640598</c:v>
                </c:pt>
                <c:pt idx="1477">
                  <c:v>2.1484384536743102</c:v>
                </c:pt>
                <c:pt idx="1478">
                  <c:v>2.1657397747039702</c:v>
                </c:pt>
                <c:pt idx="1479">
                  <c:v>2.11678862571716</c:v>
                </c:pt>
                <c:pt idx="1480">
                  <c:v>2.0299763679504301</c:v>
                </c:pt>
                <c:pt idx="1481">
                  <c:v>2.0329024791717498</c:v>
                </c:pt>
                <c:pt idx="1482">
                  <c:v>2.1035053730010902</c:v>
                </c:pt>
                <c:pt idx="1483">
                  <c:v>2.0819275379180899</c:v>
                </c:pt>
                <c:pt idx="1484">
                  <c:v>1.9999223947525</c:v>
                </c:pt>
                <c:pt idx="1485">
                  <c:v>1.9873838424682599</c:v>
                </c:pt>
                <c:pt idx="1486">
                  <c:v>2.0716907978057799</c:v>
                </c:pt>
                <c:pt idx="1487">
                  <c:v>1.9910984039306601</c:v>
                </c:pt>
                <c:pt idx="1488">
                  <c:v>1.95036661624908</c:v>
                </c:pt>
                <c:pt idx="1489">
                  <c:v>2.0374264717102002</c:v>
                </c:pt>
                <c:pt idx="1490">
                  <c:v>2.0104954242706299</c:v>
                </c:pt>
                <c:pt idx="1491">
                  <c:v>1.95080697536468</c:v>
                </c:pt>
                <c:pt idx="1492">
                  <c:v>2.0781402587890598</c:v>
                </c:pt>
                <c:pt idx="1493">
                  <c:v>2.0653805732727002</c:v>
                </c:pt>
                <c:pt idx="1494">
                  <c:v>2.0729241371154701</c:v>
                </c:pt>
                <c:pt idx="1495">
                  <c:v>2.0692074298858598</c:v>
                </c:pt>
                <c:pt idx="1496">
                  <c:v>1.95775938034057</c:v>
                </c:pt>
                <c:pt idx="1497">
                  <c:v>2.0152204036712602</c:v>
                </c:pt>
                <c:pt idx="1498">
                  <c:v>2.00295639038085</c:v>
                </c:pt>
                <c:pt idx="1499">
                  <c:v>1.97638380527496</c:v>
                </c:pt>
                <c:pt idx="1500">
                  <c:v>1.9999811649322501</c:v>
                </c:pt>
                <c:pt idx="1501">
                  <c:v>1.9236409664153999</c:v>
                </c:pt>
                <c:pt idx="1502">
                  <c:v>1.9009584188461299</c:v>
                </c:pt>
                <c:pt idx="1503">
                  <c:v>1.9538561105728101</c:v>
                </c:pt>
                <c:pt idx="1504">
                  <c:v>1.9357895851135201</c:v>
                </c:pt>
                <c:pt idx="1505">
                  <c:v>1.9470340013503999</c:v>
                </c:pt>
                <c:pt idx="1506">
                  <c:v>1.94597280025482</c:v>
                </c:pt>
                <c:pt idx="1507">
                  <c:v>1.98418521881103</c:v>
                </c:pt>
                <c:pt idx="1508">
                  <c:v>2.06322050094604</c:v>
                </c:pt>
                <c:pt idx="1509">
                  <c:v>1.9392945766448899</c:v>
                </c:pt>
                <c:pt idx="1510">
                  <c:v>2.0031065940856898</c:v>
                </c:pt>
                <c:pt idx="1511">
                  <c:v>2.00477719306945</c:v>
                </c:pt>
                <c:pt idx="1512">
                  <c:v>1.8487341403961099</c:v>
                </c:pt>
                <c:pt idx="1513">
                  <c:v>1.89031386375427</c:v>
                </c:pt>
                <c:pt idx="1514">
                  <c:v>1.9234142303466699</c:v>
                </c:pt>
                <c:pt idx="1515">
                  <c:v>1.95588934421539</c:v>
                </c:pt>
                <c:pt idx="1516">
                  <c:v>2.0375220775604199</c:v>
                </c:pt>
                <c:pt idx="1517">
                  <c:v>1.8857656717300399</c:v>
                </c:pt>
                <c:pt idx="1518">
                  <c:v>1.98927879333496</c:v>
                </c:pt>
                <c:pt idx="1519">
                  <c:v>2.0359015464782702</c:v>
                </c:pt>
                <c:pt idx="1520">
                  <c:v>1.95329225063323</c:v>
                </c:pt>
                <c:pt idx="1521">
                  <c:v>2.08704161643981</c:v>
                </c:pt>
                <c:pt idx="1522">
                  <c:v>1.9867799282073899</c:v>
                </c:pt>
                <c:pt idx="1523">
                  <c:v>2.0332217216491699</c:v>
                </c:pt>
                <c:pt idx="1524">
                  <c:v>2.13001132011413</c:v>
                </c:pt>
                <c:pt idx="1525">
                  <c:v>2.0204231739044101</c:v>
                </c:pt>
                <c:pt idx="1526">
                  <c:v>2.01006579399108</c:v>
                </c:pt>
                <c:pt idx="1527">
                  <c:v>1.99837970733642</c:v>
                </c:pt>
                <c:pt idx="1528">
                  <c:v>1.9885560274124101</c:v>
                </c:pt>
                <c:pt idx="1529">
                  <c:v>1.95746946334838</c:v>
                </c:pt>
                <c:pt idx="1530">
                  <c:v>1.98827052116394</c:v>
                </c:pt>
                <c:pt idx="1531">
                  <c:v>1.9556289911270099</c:v>
                </c:pt>
                <c:pt idx="1532">
                  <c:v>1.96624732017517</c:v>
                </c:pt>
                <c:pt idx="1533">
                  <c:v>1.8877035379409699</c:v>
                </c:pt>
                <c:pt idx="1534">
                  <c:v>1.9758973121643</c:v>
                </c:pt>
                <c:pt idx="1535">
                  <c:v>1.9426971673965401</c:v>
                </c:pt>
                <c:pt idx="1536">
                  <c:v>1.9024251699447601</c:v>
                </c:pt>
                <c:pt idx="1537">
                  <c:v>1.95118367671966</c:v>
                </c:pt>
                <c:pt idx="1538">
                  <c:v>1.99004638195037</c:v>
                </c:pt>
                <c:pt idx="1539">
                  <c:v>2.0121605396270699</c:v>
                </c:pt>
                <c:pt idx="1540">
                  <c:v>2.0494704246520898</c:v>
                </c:pt>
                <c:pt idx="1541">
                  <c:v>1.9410313367843599</c:v>
                </c:pt>
                <c:pt idx="1542">
                  <c:v>2.1068763732910099</c:v>
                </c:pt>
                <c:pt idx="1543">
                  <c:v>2.1098666191100999</c:v>
                </c:pt>
                <c:pt idx="1544">
                  <c:v>2.09658575057983</c:v>
                </c:pt>
                <c:pt idx="1545">
                  <c:v>2.06078648567199</c:v>
                </c:pt>
                <c:pt idx="1546">
                  <c:v>2.1277818679809499</c:v>
                </c:pt>
                <c:pt idx="1547">
                  <c:v>2.0191841125488201</c:v>
                </c:pt>
                <c:pt idx="1548">
                  <c:v>2.0439462661743102</c:v>
                </c:pt>
                <c:pt idx="1549">
                  <c:v>2.0181078910827601</c:v>
                </c:pt>
                <c:pt idx="1550">
                  <c:v>2.03225493431091</c:v>
                </c:pt>
                <c:pt idx="1551">
                  <c:v>2.03812432289123</c:v>
                </c:pt>
                <c:pt idx="1552">
                  <c:v>1.92277908325195</c:v>
                </c:pt>
                <c:pt idx="1553">
                  <c:v>1.95556735992431</c:v>
                </c:pt>
                <c:pt idx="1554">
                  <c:v>2.0324304103851301</c:v>
                </c:pt>
                <c:pt idx="1555">
                  <c:v>2.0154342651367099</c:v>
                </c:pt>
                <c:pt idx="1556">
                  <c:v>2.0117311477661102</c:v>
                </c:pt>
                <c:pt idx="1557">
                  <c:v>2.0207757949829102</c:v>
                </c:pt>
                <c:pt idx="1558">
                  <c:v>2.00516486167907</c:v>
                </c:pt>
                <c:pt idx="1559">
                  <c:v>1.96018254756927</c:v>
                </c:pt>
                <c:pt idx="1560">
                  <c:v>2.0284228324890101</c:v>
                </c:pt>
                <c:pt idx="1561">
                  <c:v>1.94397020339965</c:v>
                </c:pt>
                <c:pt idx="1562">
                  <c:v>1.9926939010620099</c:v>
                </c:pt>
                <c:pt idx="1563">
                  <c:v>2.0834650993347101</c:v>
                </c:pt>
                <c:pt idx="1564">
                  <c:v>2.1100482940673801</c:v>
                </c:pt>
                <c:pt idx="1565">
                  <c:v>1.99637722969055</c:v>
                </c:pt>
                <c:pt idx="1566">
                  <c:v>2.0229134559631299</c:v>
                </c:pt>
                <c:pt idx="1567">
                  <c:v>1.9944934844970701</c:v>
                </c:pt>
                <c:pt idx="1568">
                  <c:v>1.95350348949432</c:v>
                </c:pt>
                <c:pt idx="1569">
                  <c:v>1.9944880008697501</c:v>
                </c:pt>
                <c:pt idx="1570">
                  <c:v>2.0474941730499201</c:v>
                </c:pt>
                <c:pt idx="1571">
                  <c:v>1.9313875436782799</c:v>
                </c:pt>
                <c:pt idx="1572">
                  <c:v>1.8576034307479801</c:v>
                </c:pt>
                <c:pt idx="1573">
                  <c:v>1.85789287090301</c:v>
                </c:pt>
                <c:pt idx="1574">
                  <c:v>1.8704528808593699</c:v>
                </c:pt>
                <c:pt idx="1575">
                  <c:v>1.92827868461608</c:v>
                </c:pt>
                <c:pt idx="1576">
                  <c:v>1.8862667083740201</c:v>
                </c:pt>
                <c:pt idx="1577">
                  <c:v>1.93353378772735</c:v>
                </c:pt>
                <c:pt idx="1578">
                  <c:v>1.9343613386154099</c:v>
                </c:pt>
                <c:pt idx="1579">
                  <c:v>1.8493356704711901</c:v>
                </c:pt>
                <c:pt idx="1580">
                  <c:v>1.8925145864486601</c:v>
                </c:pt>
                <c:pt idx="1581">
                  <c:v>1.93178462982177</c:v>
                </c:pt>
                <c:pt idx="1582">
                  <c:v>1.9253251552581701</c:v>
                </c:pt>
                <c:pt idx="1583">
                  <c:v>1.8856106996536199</c:v>
                </c:pt>
                <c:pt idx="1584">
                  <c:v>1.9678156375885001</c:v>
                </c:pt>
                <c:pt idx="1585">
                  <c:v>1.95104968547821</c:v>
                </c:pt>
                <c:pt idx="1586">
                  <c:v>1.9193590879440301</c:v>
                </c:pt>
                <c:pt idx="1587">
                  <c:v>1.91735184192657</c:v>
                </c:pt>
                <c:pt idx="1588">
                  <c:v>1.90747594833374</c:v>
                </c:pt>
                <c:pt idx="1589">
                  <c:v>2.0507745742797798</c:v>
                </c:pt>
                <c:pt idx="1590">
                  <c:v>1.9925345182418801</c:v>
                </c:pt>
                <c:pt idx="1591">
                  <c:v>2.0037233829498202</c:v>
                </c:pt>
                <c:pt idx="1592">
                  <c:v>2.1920239925384499</c:v>
                </c:pt>
                <c:pt idx="1593">
                  <c:v>2.2370586395263601</c:v>
                </c:pt>
                <c:pt idx="1594">
                  <c:v>2.1186709403991699</c:v>
                </c:pt>
                <c:pt idx="1595">
                  <c:v>2.1058857440948402</c:v>
                </c:pt>
                <c:pt idx="1596">
                  <c:v>2.0341248512268</c:v>
                </c:pt>
                <c:pt idx="1597">
                  <c:v>1.99372994899749</c:v>
                </c:pt>
                <c:pt idx="1598">
                  <c:v>1.97769379615783</c:v>
                </c:pt>
                <c:pt idx="1599">
                  <c:v>1.93303310871124</c:v>
                </c:pt>
                <c:pt idx="1600">
                  <c:v>1.8786326646804801</c:v>
                </c:pt>
                <c:pt idx="1601">
                  <c:v>2.10452103614807</c:v>
                </c:pt>
                <c:pt idx="1602">
                  <c:v>2.0852851867675701</c:v>
                </c:pt>
                <c:pt idx="1603">
                  <c:v>1.98326969146728</c:v>
                </c:pt>
                <c:pt idx="1604">
                  <c:v>2.0498123168945299</c:v>
                </c:pt>
                <c:pt idx="1605">
                  <c:v>2.1467535495757999</c:v>
                </c:pt>
                <c:pt idx="1606">
                  <c:v>2.2590303421020499</c:v>
                </c:pt>
                <c:pt idx="1607">
                  <c:v>2.32498931884765</c:v>
                </c:pt>
                <c:pt idx="1608">
                  <c:v>2.3357620239257799</c:v>
                </c:pt>
                <c:pt idx="1609">
                  <c:v>2.3010673522949201</c:v>
                </c:pt>
                <c:pt idx="1610">
                  <c:v>2.1928539276122998</c:v>
                </c:pt>
                <c:pt idx="1611">
                  <c:v>2.0717377662658598</c:v>
                </c:pt>
                <c:pt idx="1612">
                  <c:v>2.10002470016479</c:v>
                </c:pt>
                <c:pt idx="1613">
                  <c:v>2.0199375152587802</c:v>
                </c:pt>
                <c:pt idx="1614">
                  <c:v>1.9518077373504601</c:v>
                </c:pt>
                <c:pt idx="1615">
                  <c:v>2.0255429744720401</c:v>
                </c:pt>
                <c:pt idx="1616">
                  <c:v>1.97253334522247</c:v>
                </c:pt>
                <c:pt idx="1617">
                  <c:v>2.0141727924346902</c:v>
                </c:pt>
                <c:pt idx="1618">
                  <c:v>2.0459508895874001</c:v>
                </c:pt>
                <c:pt idx="1619">
                  <c:v>2.1466815471649099</c:v>
                </c:pt>
                <c:pt idx="1620">
                  <c:v>2.13214063644409</c:v>
                </c:pt>
                <c:pt idx="1621">
                  <c:v>2.0728988647460902</c:v>
                </c:pt>
                <c:pt idx="1622">
                  <c:v>2.0710206031799299</c:v>
                </c:pt>
                <c:pt idx="1623">
                  <c:v>2.01545190811157</c:v>
                </c:pt>
                <c:pt idx="1624">
                  <c:v>2.0429949760436998</c:v>
                </c:pt>
                <c:pt idx="1625">
                  <c:v>2.04669785499572</c:v>
                </c:pt>
                <c:pt idx="1626">
                  <c:v>2.0954785346984801</c:v>
                </c:pt>
                <c:pt idx="1627">
                  <c:v>2.0231647491454998</c:v>
                </c:pt>
                <c:pt idx="1628">
                  <c:v>2.03428602218627</c:v>
                </c:pt>
                <c:pt idx="1629">
                  <c:v>2.0094897747039702</c:v>
                </c:pt>
                <c:pt idx="1630">
                  <c:v>2.06068515777587</c:v>
                </c:pt>
                <c:pt idx="1631">
                  <c:v>1.9234490394592201</c:v>
                </c:pt>
                <c:pt idx="1632">
                  <c:v>1.99885618686676</c:v>
                </c:pt>
                <c:pt idx="1633">
                  <c:v>1.9715882539749101</c:v>
                </c:pt>
                <c:pt idx="1634">
                  <c:v>1.89622962474823</c:v>
                </c:pt>
                <c:pt idx="1635">
                  <c:v>1.8765786886215201</c:v>
                </c:pt>
                <c:pt idx="1636">
                  <c:v>1.9548213481903001</c:v>
                </c:pt>
                <c:pt idx="1637">
                  <c:v>1.9334076642990099</c:v>
                </c:pt>
                <c:pt idx="1638">
                  <c:v>1.8983234167098999</c:v>
                </c:pt>
                <c:pt idx="1639">
                  <c:v>2.0452473163604701</c:v>
                </c:pt>
                <c:pt idx="1640">
                  <c:v>1.94163429737091</c:v>
                </c:pt>
                <c:pt idx="1641">
                  <c:v>1.98895335197448</c:v>
                </c:pt>
                <c:pt idx="1642">
                  <c:v>1.88497567176818</c:v>
                </c:pt>
                <c:pt idx="1643">
                  <c:v>1.96263575553894</c:v>
                </c:pt>
                <c:pt idx="1644">
                  <c:v>1.97040915489196</c:v>
                </c:pt>
                <c:pt idx="1645">
                  <c:v>2.02342629432678</c:v>
                </c:pt>
                <c:pt idx="1646">
                  <c:v>1.96433317661285</c:v>
                </c:pt>
                <c:pt idx="1647">
                  <c:v>2.0059254169464098</c:v>
                </c:pt>
                <c:pt idx="1648">
                  <c:v>1.97315692901611</c:v>
                </c:pt>
                <c:pt idx="1649">
                  <c:v>2.12586116790771</c:v>
                </c:pt>
                <c:pt idx="1650">
                  <c:v>2.1059820652007999</c:v>
                </c:pt>
                <c:pt idx="1651">
                  <c:v>2.0680394172668399</c:v>
                </c:pt>
                <c:pt idx="1652">
                  <c:v>2.0057082176208398</c:v>
                </c:pt>
                <c:pt idx="1653">
                  <c:v>2.0368232727050701</c:v>
                </c:pt>
                <c:pt idx="1654">
                  <c:v>2.0961828231811501</c:v>
                </c:pt>
                <c:pt idx="1655">
                  <c:v>1.9859263896942101</c:v>
                </c:pt>
                <c:pt idx="1656">
                  <c:v>1.95611083507537</c:v>
                </c:pt>
                <c:pt idx="1657">
                  <c:v>1.9792993068695</c:v>
                </c:pt>
                <c:pt idx="1658">
                  <c:v>1.9559863805770801</c:v>
                </c:pt>
                <c:pt idx="1659">
                  <c:v>2.0204844474792401</c:v>
                </c:pt>
                <c:pt idx="1660">
                  <c:v>2.00453376770019</c:v>
                </c:pt>
                <c:pt idx="1661">
                  <c:v>1.9249682426452599</c:v>
                </c:pt>
                <c:pt idx="1662">
                  <c:v>1.91617751121521</c:v>
                </c:pt>
                <c:pt idx="1663">
                  <c:v>1.83689177036285</c:v>
                </c:pt>
                <c:pt idx="1664">
                  <c:v>1.81677830219268</c:v>
                </c:pt>
                <c:pt idx="1665">
                  <c:v>1.8834638595580999</c:v>
                </c:pt>
                <c:pt idx="1666">
                  <c:v>1.9073143005371</c:v>
                </c:pt>
                <c:pt idx="1667">
                  <c:v>1.89634048938751</c:v>
                </c:pt>
                <c:pt idx="1668">
                  <c:v>1.9055157899856501</c:v>
                </c:pt>
                <c:pt idx="1669">
                  <c:v>1.9573460817337001</c:v>
                </c:pt>
                <c:pt idx="1670">
                  <c:v>1.89971923828125</c:v>
                </c:pt>
                <c:pt idx="1671">
                  <c:v>2.0222690105438201</c:v>
                </c:pt>
                <c:pt idx="1672">
                  <c:v>1.8879874944686801</c:v>
                </c:pt>
                <c:pt idx="1673">
                  <c:v>2.0436816215515101</c:v>
                </c:pt>
                <c:pt idx="1674">
                  <c:v>1.9110465049743599</c:v>
                </c:pt>
                <c:pt idx="1675">
                  <c:v>2.0564315319061199</c:v>
                </c:pt>
                <c:pt idx="1676">
                  <c:v>1.9989547729492101</c:v>
                </c:pt>
                <c:pt idx="1677">
                  <c:v>2.12247490882873</c:v>
                </c:pt>
                <c:pt idx="1678">
                  <c:v>1.9679307937621999</c:v>
                </c:pt>
                <c:pt idx="1679">
                  <c:v>2.0095257759094198</c:v>
                </c:pt>
                <c:pt idx="1680">
                  <c:v>2.0746552944183301</c:v>
                </c:pt>
                <c:pt idx="1681">
                  <c:v>2.0517952442169101</c:v>
                </c:pt>
                <c:pt idx="1682">
                  <c:v>2.1641829013824401</c:v>
                </c:pt>
                <c:pt idx="1683">
                  <c:v>2.0058622360229399</c:v>
                </c:pt>
                <c:pt idx="1684">
                  <c:v>1.9258142709732</c:v>
                </c:pt>
                <c:pt idx="1685">
                  <c:v>1.94495260715484</c:v>
                </c:pt>
                <c:pt idx="1686">
                  <c:v>1.9446779489517201</c:v>
                </c:pt>
                <c:pt idx="1687">
                  <c:v>2.02872490882873</c:v>
                </c:pt>
                <c:pt idx="1688">
                  <c:v>2.0251448154449401</c:v>
                </c:pt>
                <c:pt idx="1689">
                  <c:v>1.9572110176086399</c:v>
                </c:pt>
                <c:pt idx="1690">
                  <c:v>1.93540287017822</c:v>
                </c:pt>
                <c:pt idx="1691">
                  <c:v>1.9779316186904901</c:v>
                </c:pt>
                <c:pt idx="1692">
                  <c:v>2.01910972595214</c:v>
                </c:pt>
                <c:pt idx="1693">
                  <c:v>1.9711658954620299</c:v>
                </c:pt>
                <c:pt idx="1694">
                  <c:v>2.04236507415771</c:v>
                </c:pt>
                <c:pt idx="1695">
                  <c:v>2.07216453552246</c:v>
                </c:pt>
                <c:pt idx="1696">
                  <c:v>1.9978348016738801</c:v>
                </c:pt>
                <c:pt idx="1697">
                  <c:v>1.95377528667449</c:v>
                </c:pt>
                <c:pt idx="1698">
                  <c:v>1.98055267333984</c:v>
                </c:pt>
                <c:pt idx="1699">
                  <c:v>2.0627923011779701</c:v>
                </c:pt>
                <c:pt idx="1700">
                  <c:v>2.0559790134429901</c:v>
                </c:pt>
                <c:pt idx="1701">
                  <c:v>2.0499739646911599</c:v>
                </c:pt>
                <c:pt idx="1702">
                  <c:v>2.1189687252044598</c:v>
                </c:pt>
                <c:pt idx="1703">
                  <c:v>2.1421127319335902</c:v>
                </c:pt>
                <c:pt idx="1704">
                  <c:v>2.1183896064758301</c:v>
                </c:pt>
                <c:pt idx="1705">
                  <c:v>2.0457978248596098</c:v>
                </c:pt>
                <c:pt idx="1706">
                  <c:v>2.02670693397521</c:v>
                </c:pt>
                <c:pt idx="1707">
                  <c:v>1.98736572265625</c:v>
                </c:pt>
                <c:pt idx="1708">
                  <c:v>2.08014965057373</c:v>
                </c:pt>
                <c:pt idx="1709">
                  <c:v>2.0421383380889799</c:v>
                </c:pt>
                <c:pt idx="1710">
                  <c:v>2.0540976524353001</c:v>
                </c:pt>
                <c:pt idx="1711">
                  <c:v>2.0372126102447501</c:v>
                </c:pt>
                <c:pt idx="1712">
                  <c:v>1.98894774913787</c:v>
                </c:pt>
                <c:pt idx="1713">
                  <c:v>2.0400109291076598</c:v>
                </c:pt>
                <c:pt idx="1714">
                  <c:v>2.2002658843994101</c:v>
                </c:pt>
                <c:pt idx="1715">
                  <c:v>2.0518023967742902</c:v>
                </c:pt>
                <c:pt idx="1716">
                  <c:v>2.12205815315246</c:v>
                </c:pt>
                <c:pt idx="1717">
                  <c:v>2.1324081420898402</c:v>
                </c:pt>
                <c:pt idx="1718">
                  <c:v>1.9870845079421899</c:v>
                </c:pt>
                <c:pt idx="1719">
                  <c:v>2.0369832515716499</c:v>
                </c:pt>
                <c:pt idx="1720">
                  <c:v>1.97777783870697</c:v>
                </c:pt>
                <c:pt idx="1721">
                  <c:v>1.90889775753021</c:v>
                </c:pt>
                <c:pt idx="1722">
                  <c:v>2.0276448726653999</c:v>
                </c:pt>
                <c:pt idx="1723">
                  <c:v>2.0468039512634202</c:v>
                </c:pt>
                <c:pt idx="1724">
                  <c:v>2.0866997241973801</c:v>
                </c:pt>
                <c:pt idx="1725">
                  <c:v>2.12146615982055</c:v>
                </c:pt>
                <c:pt idx="1726">
                  <c:v>2.1753842830657901</c:v>
                </c:pt>
                <c:pt idx="1727">
                  <c:v>2.2328217029571502</c:v>
                </c:pt>
                <c:pt idx="1728">
                  <c:v>2.13698410987854</c:v>
                </c:pt>
                <c:pt idx="1729">
                  <c:v>2.0925478935241699</c:v>
                </c:pt>
                <c:pt idx="1730">
                  <c:v>2.12760257720947</c:v>
                </c:pt>
                <c:pt idx="1731">
                  <c:v>2.1200900077819802</c:v>
                </c:pt>
                <c:pt idx="1732">
                  <c:v>2.0335657596588099</c:v>
                </c:pt>
                <c:pt idx="1733">
                  <c:v>1.99189972877502</c:v>
                </c:pt>
                <c:pt idx="1734">
                  <c:v>1.99276971817016</c:v>
                </c:pt>
                <c:pt idx="1735">
                  <c:v>2.0469856262207</c:v>
                </c:pt>
                <c:pt idx="1736">
                  <c:v>1.9631423950195299</c:v>
                </c:pt>
                <c:pt idx="1737">
                  <c:v>2.0060029029846098</c:v>
                </c:pt>
                <c:pt idx="1738">
                  <c:v>2.0544009208679199</c:v>
                </c:pt>
                <c:pt idx="1739">
                  <c:v>2.1753056049346902</c:v>
                </c:pt>
                <c:pt idx="1740">
                  <c:v>2.14235496520996</c:v>
                </c:pt>
                <c:pt idx="1741">
                  <c:v>2.0413610935211102</c:v>
                </c:pt>
                <c:pt idx="1742">
                  <c:v>2.0319681167602499</c:v>
                </c:pt>
                <c:pt idx="1743">
                  <c:v>2.11832499504089</c:v>
                </c:pt>
                <c:pt idx="1744">
                  <c:v>2.01858210563659</c:v>
                </c:pt>
                <c:pt idx="1745">
                  <c:v>2.0996453762054399</c:v>
                </c:pt>
                <c:pt idx="1746">
                  <c:v>2.1581039428710902</c:v>
                </c:pt>
                <c:pt idx="1747">
                  <c:v>2.0905020236968901</c:v>
                </c:pt>
                <c:pt idx="1748">
                  <c:v>2.1347601413726802</c:v>
                </c:pt>
                <c:pt idx="1749">
                  <c:v>2.10732650756835</c:v>
                </c:pt>
                <c:pt idx="1750">
                  <c:v>2.1763391494750901</c:v>
                </c:pt>
                <c:pt idx="1751">
                  <c:v>2.00180459022521</c:v>
                </c:pt>
                <c:pt idx="1752">
                  <c:v>1.9968888759612999</c:v>
                </c:pt>
                <c:pt idx="1753">
                  <c:v>2.0613996982574401</c:v>
                </c:pt>
                <c:pt idx="1754">
                  <c:v>2.0220024585723801</c:v>
                </c:pt>
                <c:pt idx="1755">
                  <c:v>2.0790169239044101</c:v>
                </c:pt>
                <c:pt idx="1756">
                  <c:v>2.1409091949462802</c:v>
                </c:pt>
                <c:pt idx="1757">
                  <c:v>2.14209985733032</c:v>
                </c:pt>
                <c:pt idx="1758">
                  <c:v>2.1749517917632999</c:v>
                </c:pt>
                <c:pt idx="1759">
                  <c:v>2.0467643737792902</c:v>
                </c:pt>
                <c:pt idx="1760">
                  <c:v>2.1224269866943302</c:v>
                </c:pt>
                <c:pt idx="1761">
                  <c:v>2.0970547199249201</c:v>
                </c:pt>
                <c:pt idx="1762">
                  <c:v>2.1827373504638601</c:v>
                </c:pt>
                <c:pt idx="1763">
                  <c:v>2.1527523994445801</c:v>
                </c:pt>
                <c:pt idx="1764">
                  <c:v>2.1900358200073198</c:v>
                </c:pt>
                <c:pt idx="1765">
                  <c:v>2.19237852096557</c:v>
                </c:pt>
                <c:pt idx="1766">
                  <c:v>2.1723456382751398</c:v>
                </c:pt>
                <c:pt idx="1767">
                  <c:v>2.2557110786437899</c:v>
                </c:pt>
                <c:pt idx="1768">
                  <c:v>2.2141039371490399</c:v>
                </c:pt>
                <c:pt idx="1769">
                  <c:v>2.1496453285217201</c:v>
                </c:pt>
                <c:pt idx="1770">
                  <c:v>2.2088508605957</c:v>
                </c:pt>
                <c:pt idx="1771">
                  <c:v>2.10161876678466</c:v>
                </c:pt>
                <c:pt idx="1772">
                  <c:v>2.04246854782104</c:v>
                </c:pt>
                <c:pt idx="1773">
                  <c:v>2.1125218868255602</c:v>
                </c:pt>
                <c:pt idx="1774">
                  <c:v>2.0443794727325399</c:v>
                </c:pt>
                <c:pt idx="1775">
                  <c:v>2.1241862773895201</c:v>
                </c:pt>
                <c:pt idx="1776">
                  <c:v>1.9701778888702299</c:v>
                </c:pt>
                <c:pt idx="1777">
                  <c:v>2.0737321376800502</c:v>
                </c:pt>
                <c:pt idx="1778">
                  <c:v>2.1564621925353999</c:v>
                </c:pt>
                <c:pt idx="1779">
                  <c:v>2.1155819892883301</c:v>
                </c:pt>
                <c:pt idx="1780">
                  <c:v>2.03788161277771</c:v>
                </c:pt>
                <c:pt idx="1781">
                  <c:v>2.1198463439941402</c:v>
                </c:pt>
                <c:pt idx="1782">
                  <c:v>2.1016042232513401</c:v>
                </c:pt>
                <c:pt idx="1783">
                  <c:v>2.03109502792358</c:v>
                </c:pt>
                <c:pt idx="1784">
                  <c:v>1.9935165643692001</c:v>
                </c:pt>
                <c:pt idx="1785">
                  <c:v>2.0704920291900599</c:v>
                </c:pt>
                <c:pt idx="1786">
                  <c:v>2.07542848587036</c:v>
                </c:pt>
                <c:pt idx="1787">
                  <c:v>2.1500041484832701</c:v>
                </c:pt>
                <c:pt idx="1788">
                  <c:v>2.041015625</c:v>
                </c:pt>
                <c:pt idx="1789">
                  <c:v>1.9401096105575499</c:v>
                </c:pt>
                <c:pt idx="1790">
                  <c:v>2.0086987018585201</c:v>
                </c:pt>
                <c:pt idx="1791">
                  <c:v>2.02706694602966</c:v>
                </c:pt>
                <c:pt idx="1792">
                  <c:v>1.9944980144500699</c:v>
                </c:pt>
                <c:pt idx="1793">
                  <c:v>1.9402979612350399</c:v>
                </c:pt>
                <c:pt idx="1794">
                  <c:v>1.9819867610931301</c:v>
                </c:pt>
                <c:pt idx="1795">
                  <c:v>1.9353802204132</c:v>
                </c:pt>
                <c:pt idx="1796">
                  <c:v>1.9723266363143901</c:v>
                </c:pt>
                <c:pt idx="1797">
                  <c:v>1.99420750141143</c:v>
                </c:pt>
                <c:pt idx="1798">
                  <c:v>2.0154619216918901</c:v>
                </c:pt>
                <c:pt idx="1799">
                  <c:v>2.0150558948516801</c:v>
                </c:pt>
                <c:pt idx="1800">
                  <c:v>2.10293364524841</c:v>
                </c:pt>
                <c:pt idx="1801">
                  <c:v>2.0796844959259002</c:v>
                </c:pt>
                <c:pt idx="1802">
                  <c:v>2.02410864830017</c:v>
                </c:pt>
                <c:pt idx="1803">
                  <c:v>2.0401294231414702</c:v>
                </c:pt>
                <c:pt idx="1804">
                  <c:v>2.08488464355468</c:v>
                </c:pt>
                <c:pt idx="1805">
                  <c:v>2.0909507274627601</c:v>
                </c:pt>
                <c:pt idx="1806">
                  <c:v>2.0707848072052002</c:v>
                </c:pt>
                <c:pt idx="1807">
                  <c:v>2.0398077964782702</c:v>
                </c:pt>
                <c:pt idx="1808">
                  <c:v>2.0111727714538499</c:v>
                </c:pt>
                <c:pt idx="1809">
                  <c:v>2.1567695140838601</c:v>
                </c:pt>
                <c:pt idx="1810">
                  <c:v>2.0970509052276598</c:v>
                </c:pt>
                <c:pt idx="1811">
                  <c:v>2.1035573482513401</c:v>
                </c:pt>
                <c:pt idx="1812">
                  <c:v>2.1511890888214098</c:v>
                </c:pt>
                <c:pt idx="1813">
                  <c:v>2.11450743675231</c:v>
                </c:pt>
                <c:pt idx="1814">
                  <c:v>2.0980100631713801</c:v>
                </c:pt>
                <c:pt idx="1815">
                  <c:v>2.0120930671691801</c:v>
                </c:pt>
                <c:pt idx="1816">
                  <c:v>2.0687463283538801</c:v>
                </c:pt>
                <c:pt idx="1817">
                  <c:v>1.9156625270843499</c:v>
                </c:pt>
                <c:pt idx="1818">
                  <c:v>1.923468708992</c:v>
                </c:pt>
                <c:pt idx="1819">
                  <c:v>1.9417295455932599</c:v>
                </c:pt>
                <c:pt idx="1820">
                  <c:v>1.89856612682342</c:v>
                </c:pt>
                <c:pt idx="1821">
                  <c:v>1.9875140190124501</c:v>
                </c:pt>
                <c:pt idx="1822">
                  <c:v>1.96518206596374</c:v>
                </c:pt>
                <c:pt idx="1823">
                  <c:v>1.9585164785385101</c:v>
                </c:pt>
                <c:pt idx="1824">
                  <c:v>1.9769645929336499</c:v>
                </c:pt>
                <c:pt idx="1825">
                  <c:v>2.0189740657806299</c:v>
                </c:pt>
                <c:pt idx="1826">
                  <c:v>2.0111308097839302</c:v>
                </c:pt>
                <c:pt idx="1827">
                  <c:v>1.9950380325317301</c:v>
                </c:pt>
                <c:pt idx="1828">
                  <c:v>2.0483977794647199</c:v>
                </c:pt>
                <c:pt idx="1829">
                  <c:v>1.9973030090332</c:v>
                </c:pt>
                <c:pt idx="1830">
                  <c:v>1.95573925971984</c:v>
                </c:pt>
                <c:pt idx="1831">
                  <c:v>1.8949679136276201</c:v>
                </c:pt>
                <c:pt idx="1832">
                  <c:v>1.90726542472839</c:v>
                </c:pt>
                <c:pt idx="1833">
                  <c:v>1.96954786777496</c:v>
                </c:pt>
                <c:pt idx="1834">
                  <c:v>1.9394453763961701</c:v>
                </c:pt>
                <c:pt idx="1835">
                  <c:v>1.8641835451126001</c:v>
                </c:pt>
                <c:pt idx="1836">
                  <c:v>1.89344918727874</c:v>
                </c:pt>
                <c:pt idx="1837">
                  <c:v>1.85487556457519</c:v>
                </c:pt>
                <c:pt idx="1838">
                  <c:v>1.84761261940002</c:v>
                </c:pt>
                <c:pt idx="1839">
                  <c:v>1.8993551731109599</c:v>
                </c:pt>
                <c:pt idx="1840">
                  <c:v>2.0126590728759699</c:v>
                </c:pt>
                <c:pt idx="1841">
                  <c:v>1.96463739871978</c:v>
                </c:pt>
                <c:pt idx="1842">
                  <c:v>1.9938359260559</c:v>
                </c:pt>
                <c:pt idx="1843">
                  <c:v>1.9807257652282699</c:v>
                </c:pt>
                <c:pt idx="1844">
                  <c:v>1.9993809461593599</c:v>
                </c:pt>
                <c:pt idx="1845">
                  <c:v>1.9291423559188801</c:v>
                </c:pt>
                <c:pt idx="1846">
                  <c:v>1.97726762294769</c:v>
                </c:pt>
                <c:pt idx="1847">
                  <c:v>2.0303559303283598</c:v>
                </c:pt>
                <c:pt idx="1848">
                  <c:v>2.1292352676391602</c:v>
                </c:pt>
                <c:pt idx="1849">
                  <c:v>2.0979726314544598</c:v>
                </c:pt>
                <c:pt idx="1850">
                  <c:v>2.0955650806427002</c:v>
                </c:pt>
                <c:pt idx="1851">
                  <c:v>2.03772544860839</c:v>
                </c:pt>
                <c:pt idx="1852">
                  <c:v>2.0182199478149401</c:v>
                </c:pt>
                <c:pt idx="1853">
                  <c:v>2.2142865657806299</c:v>
                </c:pt>
                <c:pt idx="1854">
                  <c:v>2.2037353515625</c:v>
                </c:pt>
                <c:pt idx="1855">
                  <c:v>2.0959272384643501</c:v>
                </c:pt>
                <c:pt idx="1856">
                  <c:v>2.2896773815154998</c:v>
                </c:pt>
                <c:pt idx="1857">
                  <c:v>2.35939598083496</c:v>
                </c:pt>
                <c:pt idx="1858">
                  <c:v>2.48637795448303</c:v>
                </c:pt>
                <c:pt idx="1859">
                  <c:v>2.22506523132324</c:v>
                </c:pt>
                <c:pt idx="1860">
                  <c:v>2.203458070755</c:v>
                </c:pt>
                <c:pt idx="1861">
                  <c:v>2.1991472244262602</c:v>
                </c:pt>
                <c:pt idx="1862">
                  <c:v>2.2478215694427401</c:v>
                </c:pt>
                <c:pt idx="1863">
                  <c:v>2.2567677497863698</c:v>
                </c:pt>
                <c:pt idx="1864">
                  <c:v>2.1103210449218701</c:v>
                </c:pt>
                <c:pt idx="1865">
                  <c:v>2.1788523197174001</c:v>
                </c:pt>
                <c:pt idx="1866">
                  <c:v>2.1766555309295601</c:v>
                </c:pt>
                <c:pt idx="1867">
                  <c:v>2.1938006877899099</c:v>
                </c:pt>
                <c:pt idx="1868">
                  <c:v>2.15879225730896</c:v>
                </c:pt>
                <c:pt idx="1869">
                  <c:v>2.2806713581085201</c:v>
                </c:pt>
                <c:pt idx="1870">
                  <c:v>2.2501988410949698</c:v>
                </c:pt>
                <c:pt idx="1871">
                  <c:v>2.2046875953674299</c:v>
                </c:pt>
                <c:pt idx="1872">
                  <c:v>2.19320344924926</c:v>
                </c:pt>
                <c:pt idx="1873">
                  <c:v>2.1995253562927202</c:v>
                </c:pt>
                <c:pt idx="1874">
                  <c:v>2.2859921455383301</c:v>
                </c:pt>
                <c:pt idx="1875">
                  <c:v>2.22434258460998</c:v>
                </c:pt>
                <c:pt idx="1876">
                  <c:v>2.2549662590026802</c:v>
                </c:pt>
                <c:pt idx="1877">
                  <c:v>2.1763048171996999</c:v>
                </c:pt>
                <c:pt idx="1878">
                  <c:v>2.2284803390502899</c:v>
                </c:pt>
                <c:pt idx="1879">
                  <c:v>2.20865774154663</c:v>
                </c:pt>
                <c:pt idx="1880">
                  <c:v>2.17650246620178</c:v>
                </c:pt>
                <c:pt idx="1881">
                  <c:v>2.2604284286499001</c:v>
                </c:pt>
                <c:pt idx="1882">
                  <c:v>2.0392391681671098</c:v>
                </c:pt>
                <c:pt idx="1883">
                  <c:v>2.1382827758789</c:v>
                </c:pt>
                <c:pt idx="1884">
                  <c:v>2.2877626419067298</c:v>
                </c:pt>
                <c:pt idx="1885">
                  <c:v>2.2104411125183101</c:v>
                </c:pt>
                <c:pt idx="1886">
                  <c:v>2.2542598247528001</c:v>
                </c:pt>
                <c:pt idx="1887">
                  <c:v>2.29898810386657</c:v>
                </c:pt>
                <c:pt idx="1888">
                  <c:v>2.3491978645324698</c:v>
                </c:pt>
                <c:pt idx="1889">
                  <c:v>2.28798508644104</c:v>
                </c:pt>
                <c:pt idx="1890">
                  <c:v>2.19752740859985</c:v>
                </c:pt>
                <c:pt idx="1891">
                  <c:v>2.33244633674621</c:v>
                </c:pt>
                <c:pt idx="1892">
                  <c:v>2.3020670413970898</c:v>
                </c:pt>
                <c:pt idx="1893">
                  <c:v>2.3861682415008501</c:v>
                </c:pt>
                <c:pt idx="1894">
                  <c:v>2.4021568298339799</c:v>
                </c:pt>
                <c:pt idx="1895">
                  <c:v>2.1950187683105402</c:v>
                </c:pt>
                <c:pt idx="1896">
                  <c:v>2.2150630950927699</c:v>
                </c:pt>
                <c:pt idx="1897">
                  <c:v>2.16090488433837</c:v>
                </c:pt>
                <c:pt idx="1898">
                  <c:v>2.1696612834930402</c:v>
                </c:pt>
                <c:pt idx="1899">
                  <c:v>2.2916882038116402</c:v>
                </c:pt>
                <c:pt idx="1900">
                  <c:v>2.2594828605651802</c:v>
                </c:pt>
                <c:pt idx="1901">
                  <c:v>2.1695775985717698</c:v>
                </c:pt>
                <c:pt idx="1902">
                  <c:v>2.1261246204376198</c:v>
                </c:pt>
                <c:pt idx="1903">
                  <c:v>2.1317598819732599</c:v>
                </c:pt>
                <c:pt idx="1904">
                  <c:v>2.1347568035125701</c:v>
                </c:pt>
                <c:pt idx="1905">
                  <c:v>2.04960584640502</c:v>
                </c:pt>
                <c:pt idx="1906">
                  <c:v>2.015625</c:v>
                </c:pt>
                <c:pt idx="1907">
                  <c:v>2.0295491218566801</c:v>
                </c:pt>
                <c:pt idx="1908">
                  <c:v>2.0518739223480198</c:v>
                </c:pt>
                <c:pt idx="1909">
                  <c:v>2.0119338035583398</c:v>
                </c:pt>
                <c:pt idx="1910">
                  <c:v>2.10115623474121</c:v>
                </c:pt>
                <c:pt idx="1911">
                  <c:v>2.1204140186309801</c:v>
                </c:pt>
                <c:pt idx="1912">
                  <c:v>2.22663021087646</c:v>
                </c:pt>
                <c:pt idx="1913">
                  <c:v>2.1865258216857901</c:v>
                </c:pt>
                <c:pt idx="1914">
                  <c:v>2.2575116157531698</c:v>
                </c:pt>
                <c:pt idx="1915">
                  <c:v>2.0783543586730899</c:v>
                </c:pt>
                <c:pt idx="1916">
                  <c:v>2.1143839359283398</c:v>
                </c:pt>
                <c:pt idx="1917">
                  <c:v>2.1552536487579301</c:v>
                </c:pt>
                <c:pt idx="1918">
                  <c:v>2.1160819530486998</c:v>
                </c:pt>
                <c:pt idx="1919">
                  <c:v>2.0598824024200399</c:v>
                </c:pt>
                <c:pt idx="1920">
                  <c:v>2.1409134864807098</c:v>
                </c:pt>
                <c:pt idx="1921">
                  <c:v>2.0768327713012602</c:v>
                </c:pt>
                <c:pt idx="1922">
                  <c:v>2.0565986633300701</c:v>
                </c:pt>
                <c:pt idx="1923">
                  <c:v>2.0626187324523899</c:v>
                </c:pt>
                <c:pt idx="1924">
                  <c:v>2.04245901107788</c:v>
                </c:pt>
                <c:pt idx="1925">
                  <c:v>1.9904767274856501</c:v>
                </c:pt>
                <c:pt idx="1926">
                  <c:v>2.03788757324218</c:v>
                </c:pt>
                <c:pt idx="1927">
                  <c:v>2.0798063278198198</c:v>
                </c:pt>
                <c:pt idx="1928">
                  <c:v>2.0107245445251398</c:v>
                </c:pt>
                <c:pt idx="1929">
                  <c:v>2.0297839641571001</c:v>
                </c:pt>
                <c:pt idx="1930">
                  <c:v>1.9558858871459901</c:v>
                </c:pt>
                <c:pt idx="1931">
                  <c:v>1.9908133745193399</c:v>
                </c:pt>
                <c:pt idx="1932">
                  <c:v>2.0150780677795401</c:v>
                </c:pt>
                <c:pt idx="1933">
                  <c:v>2.08975625038146</c:v>
                </c:pt>
                <c:pt idx="1934">
                  <c:v>2.1140749454498202</c:v>
                </c:pt>
                <c:pt idx="1935">
                  <c:v>2.0939257144927899</c:v>
                </c:pt>
                <c:pt idx="1936">
                  <c:v>2.1223840713500901</c:v>
                </c:pt>
                <c:pt idx="1937">
                  <c:v>2.05455017089843</c:v>
                </c:pt>
                <c:pt idx="1938">
                  <c:v>2.0592989921569802</c:v>
                </c:pt>
                <c:pt idx="1939">
                  <c:v>2.0609674453735298</c:v>
                </c:pt>
                <c:pt idx="1940">
                  <c:v>2.0666623115539502</c:v>
                </c:pt>
                <c:pt idx="1941">
                  <c:v>2.0385034084320002</c:v>
                </c:pt>
                <c:pt idx="1942">
                  <c:v>2.1684365272521902</c:v>
                </c:pt>
                <c:pt idx="1943">
                  <c:v>2.1725213527679399</c:v>
                </c:pt>
                <c:pt idx="1944">
                  <c:v>2.1053175926208398</c:v>
                </c:pt>
                <c:pt idx="1945">
                  <c:v>2.06974172592163</c:v>
                </c:pt>
                <c:pt idx="1946">
                  <c:v>2.10073637962341</c:v>
                </c:pt>
                <c:pt idx="1947">
                  <c:v>2.1090023517608598</c:v>
                </c:pt>
                <c:pt idx="1948">
                  <c:v>2.0822956562042201</c:v>
                </c:pt>
                <c:pt idx="1949">
                  <c:v>1.9273973703384399</c:v>
                </c:pt>
                <c:pt idx="1950">
                  <c:v>1.9523967504501301</c:v>
                </c:pt>
                <c:pt idx="1951">
                  <c:v>1.98818016052246</c:v>
                </c:pt>
                <c:pt idx="1952">
                  <c:v>2.14801669120788</c:v>
                </c:pt>
                <c:pt idx="1953">
                  <c:v>2.1343741416931099</c:v>
                </c:pt>
                <c:pt idx="1954">
                  <c:v>2.1436460018157901</c:v>
                </c:pt>
                <c:pt idx="1955">
                  <c:v>2.1238873004913299</c:v>
                </c:pt>
                <c:pt idx="1956">
                  <c:v>2.11590147018432</c:v>
                </c:pt>
                <c:pt idx="1957">
                  <c:v>2.1176393032073899</c:v>
                </c:pt>
                <c:pt idx="1958">
                  <c:v>2.1742739677429199</c:v>
                </c:pt>
                <c:pt idx="1959">
                  <c:v>2.15689826011657</c:v>
                </c:pt>
                <c:pt idx="1960">
                  <c:v>1.98300945758819</c:v>
                </c:pt>
                <c:pt idx="1961">
                  <c:v>2.04317951202392</c:v>
                </c:pt>
                <c:pt idx="1962">
                  <c:v>2.0314402580261199</c:v>
                </c:pt>
                <c:pt idx="1963">
                  <c:v>2.12998938560485</c:v>
                </c:pt>
                <c:pt idx="1964">
                  <c:v>2.0106458663940399</c:v>
                </c:pt>
                <c:pt idx="1965">
                  <c:v>2.1219253540039</c:v>
                </c:pt>
                <c:pt idx="1966">
                  <c:v>2.0536909103393501</c:v>
                </c:pt>
                <c:pt idx="1967">
                  <c:v>2.1905534267425502</c:v>
                </c:pt>
                <c:pt idx="1968">
                  <c:v>2.1004774570464999</c:v>
                </c:pt>
                <c:pt idx="1969">
                  <c:v>2.03655958175659</c:v>
                </c:pt>
                <c:pt idx="1970">
                  <c:v>2.0211057662963801</c:v>
                </c:pt>
                <c:pt idx="1971">
                  <c:v>2.0177421569824201</c:v>
                </c:pt>
                <c:pt idx="1972">
                  <c:v>1.9522067308425901</c:v>
                </c:pt>
                <c:pt idx="1973">
                  <c:v>1.97472560405731</c:v>
                </c:pt>
                <c:pt idx="1974">
                  <c:v>1.9614741802215501</c:v>
                </c:pt>
                <c:pt idx="1975">
                  <c:v>1.8768990039825399</c:v>
                </c:pt>
                <c:pt idx="1976">
                  <c:v>1.9265050888061499</c:v>
                </c:pt>
                <c:pt idx="1977">
                  <c:v>2.0038473606109601</c:v>
                </c:pt>
                <c:pt idx="1978">
                  <c:v>2.04335594177246</c:v>
                </c:pt>
                <c:pt idx="1979">
                  <c:v>2.0318076610565101</c:v>
                </c:pt>
                <c:pt idx="1980">
                  <c:v>1.9957756996154701</c:v>
                </c:pt>
                <c:pt idx="1981">
                  <c:v>2.0259344577789302</c:v>
                </c:pt>
                <c:pt idx="1982">
                  <c:v>1.97909796237945</c:v>
                </c:pt>
                <c:pt idx="1983">
                  <c:v>1.9127787351608201</c:v>
                </c:pt>
                <c:pt idx="1984">
                  <c:v>1.9115993976593</c:v>
                </c:pt>
                <c:pt idx="1985">
                  <c:v>1.9833093881607</c:v>
                </c:pt>
                <c:pt idx="1986">
                  <c:v>1.9570065736770601</c:v>
                </c:pt>
                <c:pt idx="1987">
                  <c:v>2.01980996131896</c:v>
                </c:pt>
                <c:pt idx="1988">
                  <c:v>2.0196988582611</c:v>
                </c:pt>
                <c:pt idx="1989">
                  <c:v>2.0051994323730402</c:v>
                </c:pt>
                <c:pt idx="1990">
                  <c:v>2.0243775844573899</c:v>
                </c:pt>
                <c:pt idx="1991">
                  <c:v>2.0685889720916699</c:v>
                </c:pt>
                <c:pt idx="1992">
                  <c:v>2.06731700897216</c:v>
                </c:pt>
                <c:pt idx="1993">
                  <c:v>2.03708672523498</c:v>
                </c:pt>
                <c:pt idx="1994">
                  <c:v>2.0492477416992099</c:v>
                </c:pt>
                <c:pt idx="1995">
                  <c:v>2.0525228977203298</c:v>
                </c:pt>
                <c:pt idx="1996">
                  <c:v>2.06185579299926</c:v>
                </c:pt>
                <c:pt idx="1997">
                  <c:v>2.03296947479248</c:v>
                </c:pt>
                <c:pt idx="1998">
                  <c:v>2.1014101505279501</c:v>
                </c:pt>
                <c:pt idx="1999">
                  <c:v>2.0515835285186701</c:v>
                </c:pt>
                <c:pt idx="2000">
                  <c:v>2.14768385887146</c:v>
                </c:pt>
                <c:pt idx="2001">
                  <c:v>2.0616209506988499</c:v>
                </c:pt>
                <c:pt idx="2002">
                  <c:v>2.0921678543090798</c:v>
                </c:pt>
                <c:pt idx="2003">
                  <c:v>2.1957142353057799</c:v>
                </c:pt>
                <c:pt idx="2004">
                  <c:v>2.1862559318542401</c:v>
                </c:pt>
                <c:pt idx="2005">
                  <c:v>2.1723539829254102</c:v>
                </c:pt>
                <c:pt idx="2006">
                  <c:v>2.1285486221313401</c:v>
                </c:pt>
                <c:pt idx="2007">
                  <c:v>2.1572122573852499</c:v>
                </c:pt>
                <c:pt idx="2008">
                  <c:v>2.1534452438354399</c:v>
                </c:pt>
                <c:pt idx="2009">
                  <c:v>2.1116528511047301</c:v>
                </c:pt>
                <c:pt idx="2010">
                  <c:v>2.1017777919769198</c:v>
                </c:pt>
                <c:pt idx="2011">
                  <c:v>2.2122263908386199</c:v>
                </c:pt>
                <c:pt idx="2012">
                  <c:v>2.1213624477386399</c:v>
                </c:pt>
                <c:pt idx="2013">
                  <c:v>2.0943121910095202</c:v>
                </c:pt>
                <c:pt idx="2014">
                  <c:v>2.1543955802917401</c:v>
                </c:pt>
                <c:pt idx="2015">
                  <c:v>2.1272344589233398</c:v>
                </c:pt>
                <c:pt idx="2016">
                  <c:v>2.0560462474822998</c:v>
                </c:pt>
                <c:pt idx="2017">
                  <c:v>2.0849573612213099</c:v>
                </c:pt>
                <c:pt idx="2018">
                  <c:v>2.0734179019927899</c:v>
                </c:pt>
                <c:pt idx="2019">
                  <c:v>2.1152932643890301</c:v>
                </c:pt>
                <c:pt idx="2020">
                  <c:v>2.0438563823699898</c:v>
                </c:pt>
                <c:pt idx="2021">
                  <c:v>2.13725590705871</c:v>
                </c:pt>
                <c:pt idx="2022">
                  <c:v>2.0431597232818599</c:v>
                </c:pt>
                <c:pt idx="2023">
                  <c:v>1.96462726593017</c:v>
                </c:pt>
                <c:pt idx="2024">
                  <c:v>2.0823936462402299</c:v>
                </c:pt>
                <c:pt idx="2025">
                  <c:v>2.0804929733276301</c:v>
                </c:pt>
                <c:pt idx="2026">
                  <c:v>2.10305452346801</c:v>
                </c:pt>
                <c:pt idx="2027">
                  <c:v>2.1554200649261399</c:v>
                </c:pt>
                <c:pt idx="2028">
                  <c:v>2.0905468463897701</c:v>
                </c:pt>
                <c:pt idx="2029">
                  <c:v>2.0195794105529701</c:v>
                </c:pt>
                <c:pt idx="2030">
                  <c:v>2.07841944694519</c:v>
                </c:pt>
                <c:pt idx="2031">
                  <c:v>2.1405456066131499</c:v>
                </c:pt>
                <c:pt idx="2032">
                  <c:v>2.0536143779754599</c:v>
                </c:pt>
                <c:pt idx="2033">
                  <c:v>2.0235922336578298</c:v>
                </c:pt>
                <c:pt idx="2034">
                  <c:v>2.0131390094757</c:v>
                </c:pt>
                <c:pt idx="2035">
                  <c:v>2.0256791114807098</c:v>
                </c:pt>
                <c:pt idx="2036">
                  <c:v>2.01244020462036</c:v>
                </c:pt>
                <c:pt idx="2037">
                  <c:v>2.0556969642639098</c:v>
                </c:pt>
                <c:pt idx="2038">
                  <c:v>1.97812283039093</c:v>
                </c:pt>
                <c:pt idx="2039">
                  <c:v>2.0795872211456299</c:v>
                </c:pt>
                <c:pt idx="2040">
                  <c:v>1.9892340898513701</c:v>
                </c:pt>
                <c:pt idx="2041">
                  <c:v>1.98226714134216</c:v>
                </c:pt>
                <c:pt idx="2042">
                  <c:v>2.04058408737182</c:v>
                </c:pt>
                <c:pt idx="2043">
                  <c:v>2.04790043830871</c:v>
                </c:pt>
                <c:pt idx="2044">
                  <c:v>1.9974613189697199</c:v>
                </c:pt>
                <c:pt idx="2045">
                  <c:v>2.0707378387451101</c:v>
                </c:pt>
                <c:pt idx="2046">
                  <c:v>2.0407137870788499</c:v>
                </c:pt>
                <c:pt idx="2047">
                  <c:v>2.1246535778045601</c:v>
                </c:pt>
                <c:pt idx="2048">
                  <c:v>2.1484944820403999</c:v>
                </c:pt>
                <c:pt idx="2049">
                  <c:v>1.9993269443511901</c:v>
                </c:pt>
                <c:pt idx="2050">
                  <c:v>2.0384888648986799</c:v>
                </c:pt>
                <c:pt idx="2051">
                  <c:v>2.06636142730712</c:v>
                </c:pt>
                <c:pt idx="2052">
                  <c:v>2.0515239238739</c:v>
                </c:pt>
                <c:pt idx="2053">
                  <c:v>1.9665663242339999</c:v>
                </c:pt>
                <c:pt idx="2054">
                  <c:v>1.96937143802642</c:v>
                </c:pt>
                <c:pt idx="2055">
                  <c:v>1.9882174730300901</c:v>
                </c:pt>
                <c:pt idx="2056">
                  <c:v>2.0092058181762602</c:v>
                </c:pt>
                <c:pt idx="2057">
                  <c:v>1.9963582754135101</c:v>
                </c:pt>
                <c:pt idx="2058">
                  <c:v>2.0441262722015301</c:v>
                </c:pt>
                <c:pt idx="2059">
                  <c:v>2.01283454895019</c:v>
                </c:pt>
                <c:pt idx="2060">
                  <c:v>2.06738901138305</c:v>
                </c:pt>
                <c:pt idx="2061">
                  <c:v>2.0793604850768999</c:v>
                </c:pt>
                <c:pt idx="2062">
                  <c:v>2.0298068523406898</c:v>
                </c:pt>
                <c:pt idx="2063">
                  <c:v>2.1096022129058798</c:v>
                </c:pt>
                <c:pt idx="2064">
                  <c:v>2.1612765789031898</c:v>
                </c:pt>
                <c:pt idx="2065">
                  <c:v>2.0354211330413801</c:v>
                </c:pt>
                <c:pt idx="2066">
                  <c:v>2.0302331447601301</c:v>
                </c:pt>
                <c:pt idx="2067">
                  <c:v>2.0242829322814901</c:v>
                </c:pt>
                <c:pt idx="2068">
                  <c:v>1.97042644023895</c:v>
                </c:pt>
                <c:pt idx="2069">
                  <c:v>1.99424088001251</c:v>
                </c:pt>
                <c:pt idx="2070">
                  <c:v>1.9890111684799101</c:v>
                </c:pt>
                <c:pt idx="2071">
                  <c:v>2.0089664459228498</c:v>
                </c:pt>
                <c:pt idx="2072">
                  <c:v>2.0840868949890101</c:v>
                </c:pt>
                <c:pt idx="2073">
                  <c:v>2.0988755226135201</c:v>
                </c:pt>
                <c:pt idx="2074">
                  <c:v>2.1835203170776301</c:v>
                </c:pt>
                <c:pt idx="2075">
                  <c:v>2.1002726554870601</c:v>
                </c:pt>
                <c:pt idx="2076">
                  <c:v>2.0603399276733398</c:v>
                </c:pt>
                <c:pt idx="2077">
                  <c:v>2.1957125663757302</c:v>
                </c:pt>
                <c:pt idx="2078">
                  <c:v>2.11100006103515</c:v>
                </c:pt>
                <c:pt idx="2079">
                  <c:v>2.1056761741638099</c:v>
                </c:pt>
                <c:pt idx="2080">
                  <c:v>2.16027331352233</c:v>
                </c:pt>
                <c:pt idx="2081">
                  <c:v>2.0634169578552202</c:v>
                </c:pt>
                <c:pt idx="2082">
                  <c:v>2.1368024349212602</c:v>
                </c:pt>
                <c:pt idx="2083">
                  <c:v>2.1497838497161799</c:v>
                </c:pt>
                <c:pt idx="2084">
                  <c:v>2.08877372741699</c:v>
                </c:pt>
                <c:pt idx="2085">
                  <c:v>2.19313311576843</c:v>
                </c:pt>
                <c:pt idx="2086">
                  <c:v>2.2717204093933101</c:v>
                </c:pt>
                <c:pt idx="2087">
                  <c:v>2.4632155895233101</c:v>
                </c:pt>
                <c:pt idx="2088">
                  <c:v>2.3664259910583398</c:v>
                </c:pt>
                <c:pt idx="2089">
                  <c:v>2.4830951690673801</c:v>
                </c:pt>
                <c:pt idx="2090">
                  <c:v>2.3815555572509699</c:v>
                </c:pt>
                <c:pt idx="2091">
                  <c:v>2.3869938850402801</c:v>
                </c:pt>
                <c:pt idx="2092">
                  <c:v>2.3118913173675502</c:v>
                </c:pt>
                <c:pt idx="2093">
                  <c:v>2.1596837043762198</c:v>
                </c:pt>
                <c:pt idx="2094">
                  <c:v>2.19257140159606</c:v>
                </c:pt>
                <c:pt idx="2095">
                  <c:v>2.2137165069579998</c:v>
                </c:pt>
                <c:pt idx="2096">
                  <c:v>2.2691183090209899</c:v>
                </c:pt>
                <c:pt idx="2097">
                  <c:v>2.3714230060577299</c:v>
                </c:pt>
                <c:pt idx="2098">
                  <c:v>2.36753249168396</c:v>
                </c:pt>
                <c:pt idx="2099">
                  <c:v>2.3651547431945801</c:v>
                </c:pt>
                <c:pt idx="2100">
                  <c:v>2.42476463317871</c:v>
                </c:pt>
                <c:pt idx="2101">
                  <c:v>2.4092583656311</c:v>
                </c:pt>
                <c:pt idx="2102">
                  <c:v>2.2763419151306099</c:v>
                </c:pt>
                <c:pt idx="2103">
                  <c:v>2.3174848556518501</c:v>
                </c:pt>
                <c:pt idx="2104">
                  <c:v>2.3700094223022399</c:v>
                </c:pt>
                <c:pt idx="2105">
                  <c:v>2.3146705627441402</c:v>
                </c:pt>
                <c:pt idx="2106">
                  <c:v>2.4499521255493102</c:v>
                </c:pt>
                <c:pt idx="2107">
                  <c:v>2.4539422988891602</c:v>
                </c:pt>
                <c:pt idx="2108">
                  <c:v>2.3274660110473602</c:v>
                </c:pt>
                <c:pt idx="2109">
                  <c:v>2.3285787105560298</c:v>
                </c:pt>
                <c:pt idx="2110">
                  <c:v>2.2067840099334699</c:v>
                </c:pt>
                <c:pt idx="2111">
                  <c:v>2.2039992809295601</c:v>
                </c:pt>
                <c:pt idx="2112">
                  <c:v>2.28932309150695</c:v>
                </c:pt>
                <c:pt idx="2113">
                  <c:v>2.2729794979095401</c:v>
                </c:pt>
                <c:pt idx="2114">
                  <c:v>2.1696190834045401</c:v>
                </c:pt>
                <c:pt idx="2115">
                  <c:v>2.2968552112579301</c:v>
                </c:pt>
                <c:pt idx="2116">
                  <c:v>2.3296058177947998</c:v>
                </c:pt>
                <c:pt idx="2117">
                  <c:v>2.3550748825073198</c:v>
                </c:pt>
                <c:pt idx="2118">
                  <c:v>2.4022922515869101</c:v>
                </c:pt>
                <c:pt idx="2119">
                  <c:v>2.3901805877685498</c:v>
                </c:pt>
                <c:pt idx="2120">
                  <c:v>2.4460036754608101</c:v>
                </c:pt>
                <c:pt idx="2121">
                  <c:v>2.38110280036926</c:v>
                </c:pt>
                <c:pt idx="2122">
                  <c:v>2.2379176616668701</c:v>
                </c:pt>
                <c:pt idx="2123">
                  <c:v>2.2641086578369101</c:v>
                </c:pt>
                <c:pt idx="2124">
                  <c:v>2.3856444358825599</c:v>
                </c:pt>
                <c:pt idx="2125">
                  <c:v>2.3650457859039302</c:v>
                </c:pt>
                <c:pt idx="2126">
                  <c:v>2.5288028717040998</c:v>
                </c:pt>
                <c:pt idx="2127">
                  <c:v>2.29445052146911</c:v>
                </c:pt>
                <c:pt idx="2128">
                  <c:v>2.30254697799682</c:v>
                </c:pt>
                <c:pt idx="2129">
                  <c:v>2.2305948734283398</c:v>
                </c:pt>
                <c:pt idx="2130">
                  <c:v>2.1848621368408199</c:v>
                </c:pt>
                <c:pt idx="2131">
                  <c:v>2.2126593589782702</c:v>
                </c:pt>
                <c:pt idx="2132">
                  <c:v>2.2218978404998699</c:v>
                </c:pt>
                <c:pt idx="2133">
                  <c:v>2.2642836570739702</c:v>
                </c:pt>
                <c:pt idx="2134">
                  <c:v>2.3186593055725</c:v>
                </c:pt>
                <c:pt idx="2135">
                  <c:v>2.1826033592224099</c:v>
                </c:pt>
                <c:pt idx="2136">
                  <c:v>2.3127479553222599</c:v>
                </c:pt>
                <c:pt idx="2137">
                  <c:v>2.3971698284149099</c:v>
                </c:pt>
                <c:pt idx="2138">
                  <c:v>2.3621077537536599</c:v>
                </c:pt>
                <c:pt idx="2139">
                  <c:v>2.4375090599060001</c:v>
                </c:pt>
                <c:pt idx="2140">
                  <c:v>2.3633954524993799</c:v>
                </c:pt>
                <c:pt idx="2141">
                  <c:v>2.36246633529663</c:v>
                </c:pt>
                <c:pt idx="2142">
                  <c:v>2.30899930000305</c:v>
                </c:pt>
                <c:pt idx="2143">
                  <c:v>2.2307579517364502</c:v>
                </c:pt>
                <c:pt idx="2144">
                  <c:v>2.2388834953308101</c:v>
                </c:pt>
                <c:pt idx="2145">
                  <c:v>2.24714922904968</c:v>
                </c:pt>
                <c:pt idx="2146">
                  <c:v>2.2243409156799299</c:v>
                </c:pt>
                <c:pt idx="2147">
                  <c:v>2.3291525840759202</c:v>
                </c:pt>
                <c:pt idx="2148">
                  <c:v>2.3565785884857098</c:v>
                </c:pt>
                <c:pt idx="2149">
                  <c:v>2.4757740497589098</c:v>
                </c:pt>
                <c:pt idx="2150">
                  <c:v>2.62266898155212</c:v>
                </c:pt>
                <c:pt idx="2151">
                  <c:v>2.3618612289428702</c:v>
                </c:pt>
                <c:pt idx="2152">
                  <c:v>2.2323079109191801</c:v>
                </c:pt>
                <c:pt idx="2153">
                  <c:v>2.3368966579437198</c:v>
                </c:pt>
                <c:pt idx="2154">
                  <c:v>2.2717854976653999</c:v>
                </c:pt>
                <c:pt idx="2155">
                  <c:v>2.4056158065795898</c:v>
                </c:pt>
                <c:pt idx="2156">
                  <c:v>2.4088571071624698</c:v>
                </c:pt>
                <c:pt idx="2157">
                  <c:v>2.4193992614746</c:v>
                </c:pt>
                <c:pt idx="2158">
                  <c:v>2.2469239234924299</c:v>
                </c:pt>
                <c:pt idx="2159">
                  <c:v>2.16187143325805</c:v>
                </c:pt>
                <c:pt idx="2160">
                  <c:v>2.1763055324554399</c:v>
                </c:pt>
                <c:pt idx="2161">
                  <c:v>2.1747515201568599</c:v>
                </c:pt>
                <c:pt idx="2162">
                  <c:v>2.1851494312286301</c:v>
                </c:pt>
                <c:pt idx="2163">
                  <c:v>2.2111511230468701</c:v>
                </c:pt>
                <c:pt idx="2164">
                  <c:v>2.3468265533447199</c:v>
                </c:pt>
                <c:pt idx="2165">
                  <c:v>2.3430471420288002</c:v>
                </c:pt>
                <c:pt idx="2166">
                  <c:v>2.3189504146575901</c:v>
                </c:pt>
                <c:pt idx="2167">
                  <c:v>2.2410795688629102</c:v>
                </c:pt>
                <c:pt idx="2168">
                  <c:v>2.2135305404663002</c:v>
                </c:pt>
                <c:pt idx="2169">
                  <c:v>2.30449962615966</c:v>
                </c:pt>
                <c:pt idx="2170">
                  <c:v>2.3895382881164502</c:v>
                </c:pt>
                <c:pt idx="2171">
                  <c:v>2.3402817249297998</c:v>
                </c:pt>
                <c:pt idx="2172">
                  <c:v>2.4371528625488201</c:v>
                </c:pt>
                <c:pt idx="2173">
                  <c:v>2.3023552894592201</c:v>
                </c:pt>
                <c:pt idx="2174">
                  <c:v>2.3296639919281001</c:v>
                </c:pt>
                <c:pt idx="2175">
                  <c:v>2.2056529521942099</c:v>
                </c:pt>
                <c:pt idx="2176">
                  <c:v>2.1722929477691602</c:v>
                </c:pt>
                <c:pt idx="2177">
                  <c:v>2.20639824867248</c:v>
                </c:pt>
                <c:pt idx="2178">
                  <c:v>2.1386387348175</c:v>
                </c:pt>
                <c:pt idx="2179">
                  <c:v>2.1091902256011901</c:v>
                </c:pt>
                <c:pt idx="2180">
                  <c:v>2.20327401161193</c:v>
                </c:pt>
                <c:pt idx="2181">
                  <c:v>2.2005453109741202</c:v>
                </c:pt>
                <c:pt idx="2182">
                  <c:v>2.2188591957092201</c:v>
                </c:pt>
                <c:pt idx="2183">
                  <c:v>2.1964473724365199</c:v>
                </c:pt>
                <c:pt idx="2184">
                  <c:v>2.2871832847595202</c:v>
                </c:pt>
                <c:pt idx="2185">
                  <c:v>2.2333803176879798</c:v>
                </c:pt>
                <c:pt idx="2186">
                  <c:v>2.1419579982757502</c:v>
                </c:pt>
                <c:pt idx="2187">
                  <c:v>2.1789436340332</c:v>
                </c:pt>
                <c:pt idx="2188">
                  <c:v>2.0975718498229901</c:v>
                </c:pt>
                <c:pt idx="2189">
                  <c:v>2.1088190078735298</c:v>
                </c:pt>
                <c:pt idx="2190">
                  <c:v>2.1027331352233798</c:v>
                </c:pt>
                <c:pt idx="2191">
                  <c:v>2.0721642971038801</c:v>
                </c:pt>
                <c:pt idx="2192">
                  <c:v>2.10586285591125</c:v>
                </c:pt>
                <c:pt idx="2193">
                  <c:v>2.2139413356781001</c:v>
                </c:pt>
                <c:pt idx="2194">
                  <c:v>2.17767906188964</c:v>
                </c:pt>
                <c:pt idx="2195">
                  <c:v>2.1351225376129102</c:v>
                </c:pt>
                <c:pt idx="2196">
                  <c:v>2.1473875045776301</c:v>
                </c:pt>
                <c:pt idx="2197">
                  <c:v>2.20213317871093</c:v>
                </c:pt>
                <c:pt idx="2198">
                  <c:v>2.2034823894500701</c:v>
                </c:pt>
                <c:pt idx="2199">
                  <c:v>2.22631311416625</c:v>
                </c:pt>
                <c:pt idx="2200">
                  <c:v>2.2858192920684801</c:v>
                </c:pt>
                <c:pt idx="2201">
                  <c:v>2.1761019229888898</c:v>
                </c:pt>
                <c:pt idx="2202">
                  <c:v>2.2325632572174001</c:v>
                </c:pt>
                <c:pt idx="2203">
                  <c:v>2.3528664112090998</c:v>
                </c:pt>
                <c:pt idx="2204">
                  <c:v>2.4144988059997501</c:v>
                </c:pt>
                <c:pt idx="2205">
                  <c:v>2.4578564167022701</c:v>
                </c:pt>
                <c:pt idx="2206">
                  <c:v>2.4631581306457502</c:v>
                </c:pt>
                <c:pt idx="2207">
                  <c:v>2.3192481994628902</c:v>
                </c:pt>
                <c:pt idx="2208">
                  <c:v>2.2663497924804599</c:v>
                </c:pt>
                <c:pt idx="2209">
                  <c:v>2.3245403766632</c:v>
                </c:pt>
                <c:pt idx="2210">
                  <c:v>2.3655910491943302</c:v>
                </c:pt>
                <c:pt idx="2211">
                  <c:v>2.2335929870605402</c:v>
                </c:pt>
                <c:pt idx="2212">
                  <c:v>2.2585091590881299</c:v>
                </c:pt>
                <c:pt idx="2213">
                  <c:v>2.1699202060699401</c:v>
                </c:pt>
                <c:pt idx="2214">
                  <c:v>2.2487111091613698</c:v>
                </c:pt>
                <c:pt idx="2215">
                  <c:v>2.2054972648620601</c:v>
                </c:pt>
                <c:pt idx="2216">
                  <c:v>2.1562738418579102</c:v>
                </c:pt>
                <c:pt idx="2217">
                  <c:v>2.2673661708831698</c:v>
                </c:pt>
                <c:pt idx="2218">
                  <c:v>2.2220327854156401</c:v>
                </c:pt>
                <c:pt idx="2219">
                  <c:v>2.1540269851684499</c:v>
                </c:pt>
                <c:pt idx="2220">
                  <c:v>2.1696846485137899</c:v>
                </c:pt>
                <c:pt idx="2221">
                  <c:v>2.2754034996032702</c:v>
                </c:pt>
                <c:pt idx="2222">
                  <c:v>2.18412041664123</c:v>
                </c:pt>
                <c:pt idx="2223">
                  <c:v>2.2161774635314901</c:v>
                </c:pt>
                <c:pt idx="2224">
                  <c:v>2.1854968070983798</c:v>
                </c:pt>
                <c:pt idx="2225">
                  <c:v>2.19949007034301</c:v>
                </c:pt>
                <c:pt idx="2226">
                  <c:v>2.2315902709960902</c:v>
                </c:pt>
                <c:pt idx="2227">
                  <c:v>2.1647932529449401</c:v>
                </c:pt>
                <c:pt idx="2228">
                  <c:v>2.1955039501190101</c:v>
                </c:pt>
                <c:pt idx="2229">
                  <c:v>2.3420381546020499</c:v>
                </c:pt>
                <c:pt idx="2230">
                  <c:v>2.3816788196563698</c:v>
                </c:pt>
                <c:pt idx="2231">
                  <c:v>2.2851579189300502</c:v>
                </c:pt>
                <c:pt idx="2232">
                  <c:v>2.2273020744323699</c:v>
                </c:pt>
                <c:pt idx="2233">
                  <c:v>2.2510805130004798</c:v>
                </c:pt>
                <c:pt idx="2234">
                  <c:v>2.4193532466888401</c:v>
                </c:pt>
                <c:pt idx="2235">
                  <c:v>2.1819181442260698</c:v>
                </c:pt>
                <c:pt idx="2236">
                  <c:v>2.27005791664123</c:v>
                </c:pt>
                <c:pt idx="2237">
                  <c:v>2.3237314224243102</c:v>
                </c:pt>
                <c:pt idx="2238">
                  <c:v>2.3661971092224099</c:v>
                </c:pt>
                <c:pt idx="2239">
                  <c:v>2.29296422004699</c:v>
                </c:pt>
                <c:pt idx="2240">
                  <c:v>2.3279879093170099</c:v>
                </c:pt>
                <c:pt idx="2241">
                  <c:v>2.31280493736267</c:v>
                </c:pt>
                <c:pt idx="2242">
                  <c:v>2.2898268699645898</c:v>
                </c:pt>
                <c:pt idx="2243">
                  <c:v>2.2954082489013601</c:v>
                </c:pt>
                <c:pt idx="2244">
                  <c:v>2.3531086444854701</c:v>
                </c:pt>
                <c:pt idx="2245">
                  <c:v>2.3784708976745601</c:v>
                </c:pt>
                <c:pt idx="2246">
                  <c:v>2.3786556720733598</c:v>
                </c:pt>
                <c:pt idx="2247">
                  <c:v>2.2769491672515798</c:v>
                </c:pt>
                <c:pt idx="2248">
                  <c:v>2.30037522315979</c:v>
                </c:pt>
                <c:pt idx="2249">
                  <c:v>2.3981022834777801</c:v>
                </c:pt>
                <c:pt idx="2250">
                  <c:v>2.3716824054718</c:v>
                </c:pt>
                <c:pt idx="2251">
                  <c:v>2.4131956100463801</c:v>
                </c:pt>
                <c:pt idx="2252">
                  <c:v>2.3415899276733398</c:v>
                </c:pt>
                <c:pt idx="2253">
                  <c:v>2.3873586654663002</c:v>
                </c:pt>
                <c:pt idx="2254">
                  <c:v>2.4443175792693999</c:v>
                </c:pt>
                <c:pt idx="2255">
                  <c:v>2.7101089954376198</c:v>
                </c:pt>
                <c:pt idx="2256">
                  <c:v>2.5538547039031898</c:v>
                </c:pt>
                <c:pt idx="2257">
                  <c:v>2.4447097778320299</c:v>
                </c:pt>
                <c:pt idx="2258">
                  <c:v>2.3597567081451398</c:v>
                </c:pt>
                <c:pt idx="2259">
                  <c:v>2.4911932945251398</c:v>
                </c:pt>
                <c:pt idx="2260">
                  <c:v>2.5097961425781201</c:v>
                </c:pt>
                <c:pt idx="2261">
                  <c:v>2.29261922836303</c:v>
                </c:pt>
                <c:pt idx="2262">
                  <c:v>2.3462033271789502</c:v>
                </c:pt>
                <c:pt idx="2263">
                  <c:v>2.3678166866302401</c:v>
                </c:pt>
                <c:pt idx="2264">
                  <c:v>2.1793050765991202</c:v>
                </c:pt>
                <c:pt idx="2265">
                  <c:v>2.3605787754058798</c:v>
                </c:pt>
                <c:pt idx="2266">
                  <c:v>2.3582568168640101</c:v>
                </c:pt>
                <c:pt idx="2267">
                  <c:v>2.3694796562194802</c:v>
                </c:pt>
                <c:pt idx="2268">
                  <c:v>2.2814297676086399</c:v>
                </c:pt>
                <c:pt idx="2269">
                  <c:v>2.2375235557556099</c:v>
                </c:pt>
                <c:pt idx="2270">
                  <c:v>2.3464083671569802</c:v>
                </c:pt>
                <c:pt idx="2271">
                  <c:v>2.3635764122009202</c:v>
                </c:pt>
                <c:pt idx="2272">
                  <c:v>2.4128212928771902</c:v>
                </c:pt>
                <c:pt idx="2273">
                  <c:v>2.1771147251129102</c:v>
                </c:pt>
                <c:pt idx="2274">
                  <c:v>2.27673268318176</c:v>
                </c:pt>
                <c:pt idx="2275">
                  <c:v>2.351806640625</c:v>
                </c:pt>
                <c:pt idx="2276">
                  <c:v>2.24852323532104</c:v>
                </c:pt>
                <c:pt idx="2277">
                  <c:v>2.1844904422760001</c:v>
                </c:pt>
                <c:pt idx="2278">
                  <c:v>2.2470502853393501</c:v>
                </c:pt>
                <c:pt idx="2279">
                  <c:v>2.3849778175353999</c:v>
                </c:pt>
                <c:pt idx="2280">
                  <c:v>2.2780272960662802</c:v>
                </c:pt>
                <c:pt idx="2281">
                  <c:v>2.20529007911682</c:v>
                </c:pt>
                <c:pt idx="2282">
                  <c:v>2.4129946231842001</c:v>
                </c:pt>
                <c:pt idx="2283">
                  <c:v>2.30582404136657</c:v>
                </c:pt>
                <c:pt idx="2284">
                  <c:v>2.23066902160644</c:v>
                </c:pt>
                <c:pt idx="2285">
                  <c:v>2.2993402481079102</c:v>
                </c:pt>
                <c:pt idx="2286">
                  <c:v>2.3088030815124498</c:v>
                </c:pt>
                <c:pt idx="2287">
                  <c:v>2.2434566020965501</c:v>
                </c:pt>
                <c:pt idx="2288">
                  <c:v>2.3055710792541499</c:v>
                </c:pt>
                <c:pt idx="2289">
                  <c:v>2.3754603862762398</c:v>
                </c:pt>
                <c:pt idx="2290">
                  <c:v>2.4092218875885001</c:v>
                </c:pt>
                <c:pt idx="2291">
                  <c:v>2.3464181423187198</c:v>
                </c:pt>
                <c:pt idx="2292">
                  <c:v>2.1561930179595898</c:v>
                </c:pt>
                <c:pt idx="2293">
                  <c:v>2.1626296043395898</c:v>
                </c:pt>
                <c:pt idx="2294">
                  <c:v>2.1358866691589302</c:v>
                </c:pt>
                <c:pt idx="2295">
                  <c:v>2.08712577819824</c:v>
                </c:pt>
                <c:pt idx="2296">
                  <c:v>2.1711208820343</c:v>
                </c:pt>
                <c:pt idx="2297">
                  <c:v>2.2925171852111799</c:v>
                </c:pt>
                <c:pt idx="2298">
                  <c:v>2.3181169033050502</c:v>
                </c:pt>
                <c:pt idx="2299">
                  <c:v>2.2508730888366699</c:v>
                </c:pt>
                <c:pt idx="2300">
                  <c:v>2.1206638813018799</c:v>
                </c:pt>
                <c:pt idx="2301">
                  <c:v>2.1651923656463601</c:v>
                </c:pt>
                <c:pt idx="2302">
                  <c:v>2.12596106529235</c:v>
                </c:pt>
                <c:pt idx="2303">
                  <c:v>2.1133353710174498</c:v>
                </c:pt>
                <c:pt idx="2304">
                  <c:v>2.1123073101043701</c:v>
                </c:pt>
                <c:pt idx="2305">
                  <c:v>2.0602312088012602</c:v>
                </c:pt>
                <c:pt idx="2306">
                  <c:v>2.05648493766784</c:v>
                </c:pt>
                <c:pt idx="2307">
                  <c:v>2.1466286182403498</c:v>
                </c:pt>
                <c:pt idx="2308">
                  <c:v>2.1705152988433798</c:v>
                </c:pt>
                <c:pt idx="2309">
                  <c:v>2.1461079120635902</c:v>
                </c:pt>
                <c:pt idx="2310">
                  <c:v>2.1118965148925701</c:v>
                </c:pt>
                <c:pt idx="2311">
                  <c:v>2.0891251564025799</c:v>
                </c:pt>
                <c:pt idx="2312">
                  <c:v>2.1564183235168399</c:v>
                </c:pt>
                <c:pt idx="2313">
                  <c:v>2.1616418361663801</c:v>
                </c:pt>
                <c:pt idx="2314">
                  <c:v>2.1639990806579501</c:v>
                </c:pt>
                <c:pt idx="2315">
                  <c:v>2.2374124526977499</c:v>
                </c:pt>
                <c:pt idx="2316">
                  <c:v>2.1757719516754102</c:v>
                </c:pt>
                <c:pt idx="2317">
                  <c:v>2.1583063602447501</c:v>
                </c:pt>
                <c:pt idx="2318">
                  <c:v>2.1644773483276301</c:v>
                </c:pt>
                <c:pt idx="2319">
                  <c:v>2.14853739738464</c:v>
                </c:pt>
                <c:pt idx="2320">
                  <c:v>2.1280031204223602</c:v>
                </c:pt>
                <c:pt idx="2321">
                  <c:v>2.20521068572998</c:v>
                </c:pt>
                <c:pt idx="2322">
                  <c:v>2.20321297645568</c:v>
                </c:pt>
                <c:pt idx="2323">
                  <c:v>2.27033495903015</c:v>
                </c:pt>
                <c:pt idx="2324">
                  <c:v>2.3806076049804599</c:v>
                </c:pt>
                <c:pt idx="2325">
                  <c:v>2.2452313899993799</c:v>
                </c:pt>
                <c:pt idx="2326">
                  <c:v>2.2132759094238201</c:v>
                </c:pt>
                <c:pt idx="2327">
                  <c:v>2.31759452819824</c:v>
                </c:pt>
                <c:pt idx="2328">
                  <c:v>2.2213656902313201</c:v>
                </c:pt>
                <c:pt idx="2329">
                  <c:v>2.1969039440154998</c:v>
                </c:pt>
                <c:pt idx="2330">
                  <c:v>2.3024210929870601</c:v>
                </c:pt>
                <c:pt idx="2331">
                  <c:v>2.23658919334411</c:v>
                </c:pt>
                <c:pt idx="2332">
                  <c:v>2.3342859745025599</c:v>
                </c:pt>
                <c:pt idx="2333">
                  <c:v>2.2057471275329501</c:v>
                </c:pt>
                <c:pt idx="2334">
                  <c:v>2.2175877094268799</c:v>
                </c:pt>
                <c:pt idx="2335">
                  <c:v>2.2063899040222101</c:v>
                </c:pt>
                <c:pt idx="2336">
                  <c:v>2.2801654338836599</c:v>
                </c:pt>
                <c:pt idx="2337">
                  <c:v>2.2443172931671098</c:v>
                </c:pt>
                <c:pt idx="2338">
                  <c:v>2.1669740676879798</c:v>
                </c:pt>
                <c:pt idx="2339">
                  <c:v>2.2088756561279199</c:v>
                </c:pt>
                <c:pt idx="2340">
                  <c:v>2.198086977005</c:v>
                </c:pt>
                <c:pt idx="2341">
                  <c:v>2.17412853240966</c:v>
                </c:pt>
                <c:pt idx="2342">
                  <c:v>2.1334297657012899</c:v>
                </c:pt>
                <c:pt idx="2343">
                  <c:v>2.2185747623443599</c:v>
                </c:pt>
                <c:pt idx="2344">
                  <c:v>2.2156240940093901</c:v>
                </c:pt>
                <c:pt idx="2345">
                  <c:v>2.29998779296875</c:v>
                </c:pt>
                <c:pt idx="2346">
                  <c:v>2.2570106983184801</c:v>
                </c:pt>
                <c:pt idx="2347">
                  <c:v>2.11000275611877</c:v>
                </c:pt>
                <c:pt idx="2348">
                  <c:v>2.1438434123992902</c:v>
                </c:pt>
                <c:pt idx="2349">
                  <c:v>2.0447697639465301</c:v>
                </c:pt>
                <c:pt idx="2350">
                  <c:v>2.07940220832824</c:v>
                </c:pt>
                <c:pt idx="2351">
                  <c:v>2.0920536518096902</c:v>
                </c:pt>
                <c:pt idx="2352">
                  <c:v>2.1651070117950399</c:v>
                </c:pt>
                <c:pt idx="2353">
                  <c:v>2.2490873336791899</c:v>
                </c:pt>
                <c:pt idx="2354">
                  <c:v>2.08124327659606</c:v>
                </c:pt>
                <c:pt idx="2355">
                  <c:v>2.0289738178253098</c:v>
                </c:pt>
                <c:pt idx="2356">
                  <c:v>2.1396310329437198</c:v>
                </c:pt>
                <c:pt idx="2357">
                  <c:v>2.1392145156860298</c:v>
                </c:pt>
                <c:pt idx="2358">
                  <c:v>2.2397093772888099</c:v>
                </c:pt>
                <c:pt idx="2359">
                  <c:v>2.18845534324646</c:v>
                </c:pt>
                <c:pt idx="2360">
                  <c:v>2.1950485706329301</c:v>
                </c:pt>
                <c:pt idx="2361">
                  <c:v>2.1598815917968701</c:v>
                </c:pt>
                <c:pt idx="2362">
                  <c:v>2.2269196510314901</c:v>
                </c:pt>
                <c:pt idx="2363">
                  <c:v>2.2807097434997501</c:v>
                </c:pt>
                <c:pt idx="2364">
                  <c:v>2.23416900634765</c:v>
                </c:pt>
                <c:pt idx="2365">
                  <c:v>2.2878086566925</c:v>
                </c:pt>
                <c:pt idx="2366">
                  <c:v>2.3449962139129599</c:v>
                </c:pt>
                <c:pt idx="2367">
                  <c:v>2.4222645759582502</c:v>
                </c:pt>
                <c:pt idx="2368">
                  <c:v>2.2826871871948198</c:v>
                </c:pt>
                <c:pt idx="2369">
                  <c:v>2.3953590393066402</c:v>
                </c:pt>
                <c:pt idx="2370">
                  <c:v>2.5061893463134699</c:v>
                </c:pt>
                <c:pt idx="2371">
                  <c:v>2.3938519954681299</c:v>
                </c:pt>
                <c:pt idx="2372">
                  <c:v>2.4542820453643799</c:v>
                </c:pt>
                <c:pt idx="2373">
                  <c:v>2.2797746658325102</c:v>
                </c:pt>
                <c:pt idx="2374">
                  <c:v>2.2190570831298801</c:v>
                </c:pt>
                <c:pt idx="2375">
                  <c:v>2.15543484687805</c:v>
                </c:pt>
                <c:pt idx="2376">
                  <c:v>2.1540145874023402</c:v>
                </c:pt>
                <c:pt idx="2377">
                  <c:v>2.3127706050872798</c:v>
                </c:pt>
                <c:pt idx="2378">
                  <c:v>2.3149282932281401</c:v>
                </c:pt>
                <c:pt idx="2379">
                  <c:v>2.2731025218963601</c:v>
                </c:pt>
                <c:pt idx="2380">
                  <c:v>2.34411120414733</c:v>
                </c:pt>
                <c:pt idx="2381">
                  <c:v>2.4179232120513898</c:v>
                </c:pt>
                <c:pt idx="2382">
                  <c:v>2.3507635593414302</c:v>
                </c:pt>
                <c:pt idx="2383">
                  <c:v>2.5204107761382999</c:v>
                </c:pt>
                <c:pt idx="2384">
                  <c:v>2.4261417388915998</c:v>
                </c:pt>
                <c:pt idx="2385">
                  <c:v>2.4654121398925701</c:v>
                </c:pt>
                <c:pt idx="2386">
                  <c:v>2.39891362190246</c:v>
                </c:pt>
                <c:pt idx="2387">
                  <c:v>2.3540661334991402</c:v>
                </c:pt>
                <c:pt idx="2388">
                  <c:v>2.4632775783538801</c:v>
                </c:pt>
                <c:pt idx="2389">
                  <c:v>2.3955945968627899</c:v>
                </c:pt>
                <c:pt idx="2390">
                  <c:v>2.4902162551879798</c:v>
                </c:pt>
                <c:pt idx="2391">
                  <c:v>2.5118520259857098</c:v>
                </c:pt>
                <c:pt idx="2392">
                  <c:v>2.5518226623535099</c:v>
                </c:pt>
                <c:pt idx="2393">
                  <c:v>2.4587583541870099</c:v>
                </c:pt>
                <c:pt idx="2394">
                  <c:v>2.50261306762695</c:v>
                </c:pt>
                <c:pt idx="2395">
                  <c:v>2.4981391429901101</c:v>
                </c:pt>
                <c:pt idx="2396">
                  <c:v>2.3925366401672301</c:v>
                </c:pt>
                <c:pt idx="2397">
                  <c:v>2.3386535644531201</c:v>
                </c:pt>
                <c:pt idx="2398">
                  <c:v>2.40598464012146</c:v>
                </c:pt>
                <c:pt idx="2399">
                  <c:v>2.4538033008575399</c:v>
                </c:pt>
                <c:pt idx="2400">
                  <c:v>2.5206260681152299</c:v>
                </c:pt>
                <c:pt idx="2401">
                  <c:v>2.4809365272521902</c:v>
                </c:pt>
                <c:pt idx="2402">
                  <c:v>2.34234523773193</c:v>
                </c:pt>
                <c:pt idx="2403">
                  <c:v>2.2219367027282702</c:v>
                </c:pt>
                <c:pt idx="2404">
                  <c:v>2.2838001251220699</c:v>
                </c:pt>
                <c:pt idx="2405">
                  <c:v>2.27906966209411</c:v>
                </c:pt>
                <c:pt idx="2406">
                  <c:v>2.3100521564483598</c:v>
                </c:pt>
                <c:pt idx="2407">
                  <c:v>2.2731583118438698</c:v>
                </c:pt>
                <c:pt idx="2408">
                  <c:v>2.39984083175659</c:v>
                </c:pt>
                <c:pt idx="2409">
                  <c:v>2.32546615600585</c:v>
                </c:pt>
                <c:pt idx="2410">
                  <c:v>2.2929086685180602</c:v>
                </c:pt>
                <c:pt idx="2411">
                  <c:v>2.2781839370727499</c:v>
                </c:pt>
                <c:pt idx="2412">
                  <c:v>2.3149423599243102</c:v>
                </c:pt>
                <c:pt idx="2413">
                  <c:v>2.3350024223327601</c:v>
                </c:pt>
                <c:pt idx="2414">
                  <c:v>2.2643456459045401</c:v>
                </c:pt>
                <c:pt idx="2415">
                  <c:v>2.39087581634521</c:v>
                </c:pt>
                <c:pt idx="2416">
                  <c:v>2.3253374099731401</c:v>
                </c:pt>
                <c:pt idx="2417">
                  <c:v>2.33996081352233</c:v>
                </c:pt>
                <c:pt idx="2418">
                  <c:v>2.3837349414825399</c:v>
                </c:pt>
                <c:pt idx="2419">
                  <c:v>2.3183190822601301</c:v>
                </c:pt>
                <c:pt idx="2420">
                  <c:v>2.2973043918609601</c:v>
                </c:pt>
                <c:pt idx="2421">
                  <c:v>2.2461044788360498</c:v>
                </c:pt>
                <c:pt idx="2422">
                  <c:v>2.16624808311462</c:v>
                </c:pt>
                <c:pt idx="2423">
                  <c:v>2.2358582019805899</c:v>
                </c:pt>
                <c:pt idx="2424">
                  <c:v>2.1902582645416202</c:v>
                </c:pt>
                <c:pt idx="2425">
                  <c:v>2.2012057304382302</c:v>
                </c:pt>
                <c:pt idx="2426">
                  <c:v>2.1391682624816801</c:v>
                </c:pt>
                <c:pt idx="2427">
                  <c:v>2.38497638702392</c:v>
                </c:pt>
                <c:pt idx="2428">
                  <c:v>2.4061870574951101</c:v>
                </c:pt>
                <c:pt idx="2429">
                  <c:v>2.5001449584960902</c:v>
                </c:pt>
                <c:pt idx="2430">
                  <c:v>2.49531650543212</c:v>
                </c:pt>
                <c:pt idx="2431">
                  <c:v>2.2700235843658398</c:v>
                </c:pt>
                <c:pt idx="2432">
                  <c:v>2.3997523784637398</c:v>
                </c:pt>
                <c:pt idx="2433">
                  <c:v>2.3601796627044598</c:v>
                </c:pt>
                <c:pt idx="2434">
                  <c:v>2.3135077953338601</c:v>
                </c:pt>
                <c:pt idx="2435">
                  <c:v>2.2801125049590998</c:v>
                </c:pt>
                <c:pt idx="2436">
                  <c:v>2.2777180671691801</c:v>
                </c:pt>
                <c:pt idx="2437">
                  <c:v>2.29940605163574</c:v>
                </c:pt>
                <c:pt idx="2438">
                  <c:v>2.2906136512756299</c:v>
                </c:pt>
                <c:pt idx="2439">
                  <c:v>2.3395459651946999</c:v>
                </c:pt>
                <c:pt idx="2440">
                  <c:v>2.2998602390289302</c:v>
                </c:pt>
                <c:pt idx="2441">
                  <c:v>2.3297739028930602</c:v>
                </c:pt>
                <c:pt idx="2442">
                  <c:v>2.2776179313659601</c:v>
                </c:pt>
                <c:pt idx="2443">
                  <c:v>2.30649614334106</c:v>
                </c:pt>
                <c:pt idx="2444">
                  <c:v>2.3825304508209202</c:v>
                </c:pt>
                <c:pt idx="2445">
                  <c:v>2.4370932579040501</c:v>
                </c:pt>
                <c:pt idx="2446">
                  <c:v>2.3380475044250399</c:v>
                </c:pt>
                <c:pt idx="2447">
                  <c:v>2.4296400547027499</c:v>
                </c:pt>
                <c:pt idx="2448">
                  <c:v>2.3902006149291899</c:v>
                </c:pt>
                <c:pt idx="2449">
                  <c:v>2.31693387031555</c:v>
                </c:pt>
                <c:pt idx="2450">
                  <c:v>2.1950769424438401</c:v>
                </c:pt>
                <c:pt idx="2451">
                  <c:v>2.1232812404632502</c:v>
                </c:pt>
                <c:pt idx="2452">
                  <c:v>2.1607868671417201</c:v>
                </c:pt>
                <c:pt idx="2453">
                  <c:v>2.3312804698943999</c:v>
                </c:pt>
                <c:pt idx="2454">
                  <c:v>2.19994616508483</c:v>
                </c:pt>
                <c:pt idx="2455">
                  <c:v>2.1944818496704102</c:v>
                </c:pt>
                <c:pt idx="2456">
                  <c:v>2.1911089420318599</c:v>
                </c:pt>
                <c:pt idx="2457">
                  <c:v>2.1636991500854399</c:v>
                </c:pt>
                <c:pt idx="2458">
                  <c:v>2.2261986732482901</c:v>
                </c:pt>
                <c:pt idx="2459">
                  <c:v>2.2189650535583398</c:v>
                </c:pt>
                <c:pt idx="2460">
                  <c:v>2.1994297504425</c:v>
                </c:pt>
                <c:pt idx="2461">
                  <c:v>2.1341092586517298</c:v>
                </c:pt>
                <c:pt idx="2462">
                  <c:v>2.0979185104370099</c:v>
                </c:pt>
                <c:pt idx="2463">
                  <c:v>2.1774768829345699</c:v>
                </c:pt>
                <c:pt idx="2464">
                  <c:v>2.0781588554382302</c:v>
                </c:pt>
                <c:pt idx="2465">
                  <c:v>2.1858713626861501</c:v>
                </c:pt>
                <c:pt idx="2466">
                  <c:v>2.0999436378478999</c:v>
                </c:pt>
                <c:pt idx="2467">
                  <c:v>2.1517984867095898</c:v>
                </c:pt>
                <c:pt idx="2468">
                  <c:v>2.1146175861358598</c:v>
                </c:pt>
                <c:pt idx="2469">
                  <c:v>2.10051321983337</c:v>
                </c:pt>
                <c:pt idx="2470">
                  <c:v>2.07293653488159</c:v>
                </c:pt>
                <c:pt idx="2471">
                  <c:v>2.1740233898162802</c:v>
                </c:pt>
                <c:pt idx="2472">
                  <c:v>2.1813833713531401</c:v>
                </c:pt>
                <c:pt idx="2473">
                  <c:v>2.1579244136810298</c:v>
                </c:pt>
                <c:pt idx="2474">
                  <c:v>2.1636896133422798</c:v>
                </c:pt>
                <c:pt idx="2475">
                  <c:v>2.0596885681152299</c:v>
                </c:pt>
                <c:pt idx="2476">
                  <c:v>2.05459403991699</c:v>
                </c:pt>
                <c:pt idx="2477">
                  <c:v>2.14975380897521</c:v>
                </c:pt>
                <c:pt idx="2478">
                  <c:v>2.2349460124969398</c:v>
                </c:pt>
                <c:pt idx="2479">
                  <c:v>2.31971931457519</c:v>
                </c:pt>
                <c:pt idx="2480">
                  <c:v>2.2512061595916699</c:v>
                </c:pt>
                <c:pt idx="2481">
                  <c:v>2.11357116699218</c:v>
                </c:pt>
                <c:pt idx="2482">
                  <c:v>2.1340198516845699</c:v>
                </c:pt>
                <c:pt idx="2483">
                  <c:v>2.1107378005981401</c:v>
                </c:pt>
                <c:pt idx="2484">
                  <c:v>2.1458182334899898</c:v>
                </c:pt>
                <c:pt idx="2485">
                  <c:v>2.1297421455383301</c:v>
                </c:pt>
                <c:pt idx="2486">
                  <c:v>2.15163946151733</c:v>
                </c:pt>
                <c:pt idx="2487">
                  <c:v>2.1481113433837802</c:v>
                </c:pt>
                <c:pt idx="2488">
                  <c:v>2.0950639247894198</c:v>
                </c:pt>
                <c:pt idx="2489">
                  <c:v>2.0946819782257</c:v>
                </c:pt>
                <c:pt idx="2490">
                  <c:v>2.1278586387634202</c:v>
                </c:pt>
                <c:pt idx="2491">
                  <c:v>2.1580376625061</c:v>
                </c:pt>
                <c:pt idx="2492">
                  <c:v>2.1740138530731201</c:v>
                </c:pt>
                <c:pt idx="2493">
                  <c:v>2.2956905364990199</c:v>
                </c:pt>
                <c:pt idx="2494">
                  <c:v>2.2687308788299498</c:v>
                </c:pt>
                <c:pt idx="2495">
                  <c:v>2.2786576747894198</c:v>
                </c:pt>
                <c:pt idx="2496">
                  <c:v>2.3414456844329798</c:v>
                </c:pt>
                <c:pt idx="2497">
                  <c:v>2.22376132011413</c:v>
                </c:pt>
                <c:pt idx="2498">
                  <c:v>2.1983251571655198</c:v>
                </c:pt>
                <c:pt idx="2499">
                  <c:v>2.2414357662200901</c:v>
                </c:pt>
                <c:pt idx="2500">
                  <c:v>2.2458195686340301</c:v>
                </c:pt>
                <c:pt idx="2501">
                  <c:v>2.2373013496398899</c:v>
                </c:pt>
                <c:pt idx="2502">
                  <c:v>2.3148331642150799</c:v>
                </c:pt>
                <c:pt idx="2503">
                  <c:v>2.19454002380371</c:v>
                </c:pt>
                <c:pt idx="2504">
                  <c:v>2.18878841400146</c:v>
                </c:pt>
                <c:pt idx="2505">
                  <c:v>2.1936225891113201</c:v>
                </c:pt>
                <c:pt idx="2506">
                  <c:v>2.2366819381713801</c:v>
                </c:pt>
                <c:pt idx="2507">
                  <c:v>2.1364603042602499</c:v>
                </c:pt>
                <c:pt idx="2508">
                  <c:v>2.0632431507110498</c:v>
                </c:pt>
                <c:pt idx="2509">
                  <c:v>2.1452753543853702</c:v>
                </c:pt>
                <c:pt idx="2510">
                  <c:v>2.0588247776031401</c:v>
                </c:pt>
                <c:pt idx="2511">
                  <c:v>2.0610983371734601</c:v>
                </c:pt>
                <c:pt idx="2512">
                  <c:v>2.16886162757873</c:v>
                </c:pt>
                <c:pt idx="2513">
                  <c:v>2.15617823600769</c:v>
                </c:pt>
                <c:pt idx="2514">
                  <c:v>2.1451098918914702</c:v>
                </c:pt>
                <c:pt idx="2515">
                  <c:v>2.0917792320251398</c:v>
                </c:pt>
                <c:pt idx="2516">
                  <c:v>2.0822165012359601</c:v>
                </c:pt>
                <c:pt idx="2517">
                  <c:v>2.1356449127197199</c:v>
                </c:pt>
                <c:pt idx="2518">
                  <c:v>2.21696829795837</c:v>
                </c:pt>
                <c:pt idx="2519">
                  <c:v>2.20298171043396</c:v>
                </c:pt>
                <c:pt idx="2520">
                  <c:v>2.1932470798492401</c:v>
                </c:pt>
                <c:pt idx="2521">
                  <c:v>2.2446410655975302</c:v>
                </c:pt>
                <c:pt idx="2522">
                  <c:v>2.20372343063354</c:v>
                </c:pt>
                <c:pt idx="2523">
                  <c:v>2.1267311573028498</c:v>
                </c:pt>
                <c:pt idx="2524">
                  <c:v>2.1432685852050701</c:v>
                </c:pt>
                <c:pt idx="2525">
                  <c:v>2.22091484069824</c:v>
                </c:pt>
                <c:pt idx="2526">
                  <c:v>2.1673307418823198</c:v>
                </c:pt>
                <c:pt idx="2527">
                  <c:v>2.1630060672760001</c:v>
                </c:pt>
                <c:pt idx="2528">
                  <c:v>2.1743581295013401</c:v>
                </c:pt>
                <c:pt idx="2529">
                  <c:v>2.2404325008392298</c:v>
                </c:pt>
                <c:pt idx="2530">
                  <c:v>2.0582613945007302</c:v>
                </c:pt>
                <c:pt idx="2531">
                  <c:v>2.0861041545867902</c:v>
                </c:pt>
                <c:pt idx="2532">
                  <c:v>2.1240415573120099</c:v>
                </c:pt>
                <c:pt idx="2533">
                  <c:v>2.1214599609375</c:v>
                </c:pt>
                <c:pt idx="2534">
                  <c:v>2.0669152736663801</c:v>
                </c:pt>
                <c:pt idx="2535">
                  <c:v>2.1467428207397399</c:v>
                </c:pt>
                <c:pt idx="2536">
                  <c:v>2.1463460922241202</c:v>
                </c:pt>
                <c:pt idx="2537">
                  <c:v>2.19975280761718</c:v>
                </c:pt>
                <c:pt idx="2538">
                  <c:v>2.1571919918060298</c:v>
                </c:pt>
                <c:pt idx="2539">
                  <c:v>2.1249639987945499</c:v>
                </c:pt>
                <c:pt idx="2540">
                  <c:v>2.1037318706512398</c:v>
                </c:pt>
                <c:pt idx="2541">
                  <c:v>2.09452033042907</c:v>
                </c:pt>
                <c:pt idx="2542">
                  <c:v>2.1896300315856898</c:v>
                </c:pt>
                <c:pt idx="2543">
                  <c:v>2.1241147518157901</c:v>
                </c:pt>
                <c:pt idx="2544">
                  <c:v>2.14491391181945</c:v>
                </c:pt>
                <c:pt idx="2545">
                  <c:v>2.12041139602661</c:v>
                </c:pt>
                <c:pt idx="2546">
                  <c:v>2.09488654136657</c:v>
                </c:pt>
                <c:pt idx="2547">
                  <c:v>2.0783331394195499</c:v>
                </c:pt>
                <c:pt idx="2548">
                  <c:v>2.074551820755</c:v>
                </c:pt>
                <c:pt idx="2549">
                  <c:v>2.10012578964233</c:v>
                </c:pt>
                <c:pt idx="2550">
                  <c:v>2.0624644756317099</c:v>
                </c:pt>
                <c:pt idx="2551">
                  <c:v>2.0378880500793399</c:v>
                </c:pt>
                <c:pt idx="2552">
                  <c:v>2.0553557872772199</c:v>
                </c:pt>
                <c:pt idx="2553">
                  <c:v>2.18474221229553</c:v>
                </c:pt>
                <c:pt idx="2554">
                  <c:v>2.1988034248352002</c:v>
                </c:pt>
                <c:pt idx="2555">
                  <c:v>2.06438016891479</c:v>
                </c:pt>
                <c:pt idx="2556">
                  <c:v>2.1583883762359601</c:v>
                </c:pt>
                <c:pt idx="2557">
                  <c:v>2.1577262878417902</c:v>
                </c:pt>
                <c:pt idx="2558">
                  <c:v>2.21696877479553</c:v>
                </c:pt>
                <c:pt idx="2559">
                  <c:v>2.2179033756256099</c:v>
                </c:pt>
                <c:pt idx="2560">
                  <c:v>2.2325096130371</c:v>
                </c:pt>
                <c:pt idx="2561">
                  <c:v>2.21170806884765</c:v>
                </c:pt>
                <c:pt idx="2562">
                  <c:v>2.2472846508026101</c:v>
                </c:pt>
                <c:pt idx="2563">
                  <c:v>2.1670560836791899</c:v>
                </c:pt>
                <c:pt idx="2564">
                  <c:v>2.1437356472015301</c:v>
                </c:pt>
                <c:pt idx="2565">
                  <c:v>2.1370790004730198</c:v>
                </c:pt>
                <c:pt idx="2566">
                  <c:v>2.2007560729980402</c:v>
                </c:pt>
                <c:pt idx="2567">
                  <c:v>2.1709303855895898</c:v>
                </c:pt>
                <c:pt idx="2568">
                  <c:v>2.1717143058776802</c:v>
                </c:pt>
                <c:pt idx="2569">
                  <c:v>2.1497623920440598</c:v>
                </c:pt>
                <c:pt idx="2570">
                  <c:v>2.2040753364562899</c:v>
                </c:pt>
                <c:pt idx="2571">
                  <c:v>2.1857938766479399</c:v>
                </c:pt>
                <c:pt idx="2572">
                  <c:v>2.1730506420135498</c:v>
                </c:pt>
                <c:pt idx="2573">
                  <c:v>2.2662706375121999</c:v>
                </c:pt>
                <c:pt idx="2574">
                  <c:v>2.29731249809265</c:v>
                </c:pt>
                <c:pt idx="2575">
                  <c:v>2.39451599121093</c:v>
                </c:pt>
                <c:pt idx="2576">
                  <c:v>2.2460443973541202</c:v>
                </c:pt>
                <c:pt idx="2577">
                  <c:v>2.3359599113464302</c:v>
                </c:pt>
                <c:pt idx="2578">
                  <c:v>2.29417872428894</c:v>
                </c:pt>
                <c:pt idx="2579">
                  <c:v>2.26352787017822</c:v>
                </c:pt>
                <c:pt idx="2580">
                  <c:v>2.3157489299774099</c:v>
                </c:pt>
                <c:pt idx="2581">
                  <c:v>2.35405278205871</c:v>
                </c:pt>
                <c:pt idx="2582">
                  <c:v>2.4174563884735099</c:v>
                </c:pt>
                <c:pt idx="2583">
                  <c:v>2.20817875862121</c:v>
                </c:pt>
                <c:pt idx="2584">
                  <c:v>2.2601683139800999</c:v>
                </c:pt>
                <c:pt idx="2585">
                  <c:v>2.22603106498718</c:v>
                </c:pt>
                <c:pt idx="2586">
                  <c:v>2.2243981361389098</c:v>
                </c:pt>
                <c:pt idx="2587">
                  <c:v>2.2881667613983101</c:v>
                </c:pt>
                <c:pt idx="2588">
                  <c:v>2.25129795074462</c:v>
                </c:pt>
                <c:pt idx="2589">
                  <c:v>2.23706674575805</c:v>
                </c:pt>
                <c:pt idx="2590">
                  <c:v>2.2356629371643</c:v>
                </c:pt>
                <c:pt idx="2591">
                  <c:v>2.2816133499145499</c:v>
                </c:pt>
                <c:pt idx="2592">
                  <c:v>2.2120349407196001</c:v>
                </c:pt>
                <c:pt idx="2593">
                  <c:v>2.2286794185638401</c:v>
                </c:pt>
                <c:pt idx="2594">
                  <c:v>2.0834586620330802</c:v>
                </c:pt>
                <c:pt idx="2595">
                  <c:v>2.1313905715942298</c:v>
                </c:pt>
                <c:pt idx="2596">
                  <c:v>2.1443526744842498</c:v>
                </c:pt>
                <c:pt idx="2597">
                  <c:v>2.0819647312164302</c:v>
                </c:pt>
                <c:pt idx="2598">
                  <c:v>2.0997788906097399</c:v>
                </c:pt>
                <c:pt idx="2599">
                  <c:v>2.1182265281677202</c:v>
                </c:pt>
                <c:pt idx="2600">
                  <c:v>2.19945859909057</c:v>
                </c:pt>
                <c:pt idx="2601">
                  <c:v>2.2254364490509002</c:v>
                </c:pt>
                <c:pt idx="2602">
                  <c:v>2.0852422714233398</c:v>
                </c:pt>
                <c:pt idx="2603">
                  <c:v>2.1949207782745299</c:v>
                </c:pt>
                <c:pt idx="2604">
                  <c:v>2.2477445602416899</c:v>
                </c:pt>
                <c:pt idx="2605">
                  <c:v>2.19449734687805</c:v>
                </c:pt>
                <c:pt idx="2606">
                  <c:v>2.1684706211089999</c:v>
                </c:pt>
                <c:pt idx="2607">
                  <c:v>2.0249381065368599</c:v>
                </c:pt>
                <c:pt idx="2608">
                  <c:v>2.16588854789733</c:v>
                </c:pt>
                <c:pt idx="2609">
                  <c:v>2.2715985774993799</c:v>
                </c:pt>
                <c:pt idx="2610">
                  <c:v>2.21401739120483</c:v>
                </c:pt>
                <c:pt idx="2611">
                  <c:v>2.1351034641265798</c:v>
                </c:pt>
                <c:pt idx="2612">
                  <c:v>2.0738065242767298</c:v>
                </c:pt>
                <c:pt idx="2613">
                  <c:v>2.1790273189544598</c:v>
                </c:pt>
                <c:pt idx="2614">
                  <c:v>2.2834305763244598</c:v>
                </c:pt>
                <c:pt idx="2615">
                  <c:v>2.3074240684509202</c:v>
                </c:pt>
                <c:pt idx="2616">
                  <c:v>2.2921051979064901</c:v>
                </c:pt>
                <c:pt idx="2617">
                  <c:v>2.20619416236877</c:v>
                </c:pt>
                <c:pt idx="2618">
                  <c:v>2.24809670448303</c:v>
                </c:pt>
                <c:pt idx="2619">
                  <c:v>2.1401293277740399</c:v>
                </c:pt>
                <c:pt idx="2620">
                  <c:v>2.2111232280731201</c:v>
                </c:pt>
                <c:pt idx="2621">
                  <c:v>2.18382716178894</c:v>
                </c:pt>
                <c:pt idx="2622">
                  <c:v>2.1406176090240399</c:v>
                </c:pt>
                <c:pt idx="2623">
                  <c:v>2.1729359626770002</c:v>
                </c:pt>
                <c:pt idx="2624">
                  <c:v>2.2757818698882999</c:v>
                </c:pt>
                <c:pt idx="2625">
                  <c:v>2.2669496536254798</c:v>
                </c:pt>
                <c:pt idx="2626">
                  <c:v>2.2864894866943302</c:v>
                </c:pt>
                <c:pt idx="2627">
                  <c:v>2.2277622222900302</c:v>
                </c:pt>
                <c:pt idx="2628">
                  <c:v>2.1283502578735298</c:v>
                </c:pt>
                <c:pt idx="2629">
                  <c:v>2.0858094692230198</c:v>
                </c:pt>
                <c:pt idx="2630">
                  <c:v>2.09690260887146</c:v>
                </c:pt>
                <c:pt idx="2631">
                  <c:v>2.20157718658447</c:v>
                </c:pt>
                <c:pt idx="2632">
                  <c:v>2.1022167205810498</c:v>
                </c:pt>
                <c:pt idx="2633">
                  <c:v>2.1228065490722599</c:v>
                </c:pt>
                <c:pt idx="2634">
                  <c:v>2.20136141777038</c:v>
                </c:pt>
                <c:pt idx="2635">
                  <c:v>2.3029327392578098</c:v>
                </c:pt>
                <c:pt idx="2636">
                  <c:v>2.3516056537628098</c:v>
                </c:pt>
                <c:pt idx="2637">
                  <c:v>2.1917195320129301</c:v>
                </c:pt>
                <c:pt idx="2638">
                  <c:v>2.2774760723114</c:v>
                </c:pt>
                <c:pt idx="2639">
                  <c:v>2.1582899093627899</c:v>
                </c:pt>
                <c:pt idx="2640">
                  <c:v>2.2196478843688898</c:v>
                </c:pt>
                <c:pt idx="2641">
                  <c:v>2.1515598297119101</c:v>
                </c:pt>
                <c:pt idx="2642">
                  <c:v>2.1048195362090998</c:v>
                </c:pt>
                <c:pt idx="2643">
                  <c:v>2.1274268627166699</c:v>
                </c:pt>
                <c:pt idx="2644">
                  <c:v>2.2366137504577601</c:v>
                </c:pt>
                <c:pt idx="2645">
                  <c:v>2.2451329231262198</c:v>
                </c:pt>
                <c:pt idx="2646">
                  <c:v>2.2133402824401802</c:v>
                </c:pt>
                <c:pt idx="2647">
                  <c:v>2.2862229347228999</c:v>
                </c:pt>
                <c:pt idx="2648">
                  <c:v>2.2504601478576598</c:v>
                </c:pt>
                <c:pt idx="2649">
                  <c:v>2.2226030826568599</c:v>
                </c:pt>
                <c:pt idx="2650">
                  <c:v>2.2147405147552401</c:v>
                </c:pt>
                <c:pt idx="2651">
                  <c:v>2.1854190826415998</c:v>
                </c:pt>
                <c:pt idx="2652">
                  <c:v>2.2048208713531401</c:v>
                </c:pt>
                <c:pt idx="2653">
                  <c:v>2.2655751705169598</c:v>
                </c:pt>
                <c:pt idx="2654">
                  <c:v>2.2397475242614702</c:v>
                </c:pt>
                <c:pt idx="2655">
                  <c:v>2.1523780822753902</c:v>
                </c:pt>
                <c:pt idx="2656">
                  <c:v>2.1422383785247798</c:v>
                </c:pt>
                <c:pt idx="2657">
                  <c:v>2.1032528877258301</c:v>
                </c:pt>
                <c:pt idx="2658">
                  <c:v>2.1186163425445499</c:v>
                </c:pt>
                <c:pt idx="2659">
                  <c:v>2.1161439418792698</c:v>
                </c:pt>
                <c:pt idx="2660">
                  <c:v>2.1904063224792401</c:v>
                </c:pt>
                <c:pt idx="2661">
                  <c:v>2.1742880344390798</c:v>
                </c:pt>
                <c:pt idx="2662">
                  <c:v>2.1729247570037802</c:v>
                </c:pt>
                <c:pt idx="2663">
                  <c:v>2.3975019454956001</c:v>
                </c:pt>
                <c:pt idx="2664">
                  <c:v>2.3168084621429399</c:v>
                </c:pt>
                <c:pt idx="2665">
                  <c:v>2.3826546669006299</c:v>
                </c:pt>
                <c:pt idx="2666">
                  <c:v>2.2338619232177699</c:v>
                </c:pt>
                <c:pt idx="2667">
                  <c:v>2.2767629623413002</c:v>
                </c:pt>
                <c:pt idx="2668">
                  <c:v>2.3489720821380602</c:v>
                </c:pt>
                <c:pt idx="2669">
                  <c:v>2.3089671134948699</c:v>
                </c:pt>
                <c:pt idx="2670">
                  <c:v>2.2065532207489</c:v>
                </c:pt>
                <c:pt idx="2671">
                  <c:v>2.1346466541290199</c:v>
                </c:pt>
                <c:pt idx="2672">
                  <c:v>2.1312904357910099</c:v>
                </c:pt>
                <c:pt idx="2673">
                  <c:v>2.1628036499023402</c:v>
                </c:pt>
                <c:pt idx="2674">
                  <c:v>2.2476572990417401</c:v>
                </c:pt>
                <c:pt idx="2675">
                  <c:v>2.2368106842040998</c:v>
                </c:pt>
                <c:pt idx="2676">
                  <c:v>2.2026779651641801</c:v>
                </c:pt>
                <c:pt idx="2677">
                  <c:v>2.2594327926635698</c:v>
                </c:pt>
                <c:pt idx="2678">
                  <c:v>2.2951295375823899</c:v>
                </c:pt>
                <c:pt idx="2679">
                  <c:v>2.14346051216125</c:v>
                </c:pt>
                <c:pt idx="2680">
                  <c:v>2.2391209602355899</c:v>
                </c:pt>
                <c:pt idx="2681">
                  <c:v>2.3096327781677202</c:v>
                </c:pt>
                <c:pt idx="2682">
                  <c:v>2.19181156158447</c:v>
                </c:pt>
                <c:pt idx="2683">
                  <c:v>2.1505494117736799</c:v>
                </c:pt>
                <c:pt idx="2684">
                  <c:v>2.2145118713378902</c:v>
                </c:pt>
                <c:pt idx="2685">
                  <c:v>2.2384836673736501</c:v>
                </c:pt>
                <c:pt idx="2686">
                  <c:v>2.2449498176574698</c:v>
                </c:pt>
                <c:pt idx="2687">
                  <c:v>2.1894872188568102</c:v>
                </c:pt>
                <c:pt idx="2688">
                  <c:v>2.2197518348693799</c:v>
                </c:pt>
                <c:pt idx="2689">
                  <c:v>2.1311271190643302</c:v>
                </c:pt>
                <c:pt idx="2690">
                  <c:v>2.1194486618041899</c:v>
                </c:pt>
                <c:pt idx="2691">
                  <c:v>2.0932457447052002</c:v>
                </c:pt>
                <c:pt idx="2692">
                  <c:v>2.05321097373962</c:v>
                </c:pt>
                <c:pt idx="2693">
                  <c:v>2.1156697273254301</c:v>
                </c:pt>
                <c:pt idx="2694">
                  <c:v>2.10870361328125</c:v>
                </c:pt>
                <c:pt idx="2695">
                  <c:v>2.08387875556945</c:v>
                </c:pt>
                <c:pt idx="2696">
                  <c:v>2.2344384193420401</c:v>
                </c:pt>
                <c:pt idx="2697">
                  <c:v>2.2262487411499001</c:v>
                </c:pt>
                <c:pt idx="2698">
                  <c:v>2.1818089485168399</c:v>
                </c:pt>
                <c:pt idx="2699">
                  <c:v>2.2116632461547798</c:v>
                </c:pt>
                <c:pt idx="2700">
                  <c:v>2.2233810424804599</c:v>
                </c:pt>
                <c:pt idx="2701">
                  <c:v>2.21059823036193</c:v>
                </c:pt>
                <c:pt idx="2702">
                  <c:v>2.1308822631835902</c:v>
                </c:pt>
                <c:pt idx="2703">
                  <c:v>2.07561111450195</c:v>
                </c:pt>
                <c:pt idx="2704">
                  <c:v>2.12050437927246</c:v>
                </c:pt>
                <c:pt idx="2705">
                  <c:v>2.22716116905212</c:v>
                </c:pt>
                <c:pt idx="2706">
                  <c:v>2.2040348052978498</c:v>
                </c:pt>
                <c:pt idx="2707">
                  <c:v>2.14573669433593</c:v>
                </c:pt>
                <c:pt idx="2708">
                  <c:v>2.23132872581481</c:v>
                </c:pt>
                <c:pt idx="2709">
                  <c:v>2.1691756248474099</c:v>
                </c:pt>
                <c:pt idx="2710">
                  <c:v>2.1267168521881099</c:v>
                </c:pt>
                <c:pt idx="2711">
                  <c:v>2.0714752674102699</c:v>
                </c:pt>
                <c:pt idx="2712">
                  <c:v>2.0272257328033398</c:v>
                </c:pt>
                <c:pt idx="2713">
                  <c:v>1.9682022333145099</c:v>
                </c:pt>
                <c:pt idx="2714">
                  <c:v>2.1218612194061199</c:v>
                </c:pt>
                <c:pt idx="2715">
                  <c:v>2.1487455368041899</c:v>
                </c:pt>
                <c:pt idx="2716">
                  <c:v>2.0962064266204798</c:v>
                </c:pt>
                <c:pt idx="2717">
                  <c:v>2.0201139450073198</c:v>
                </c:pt>
                <c:pt idx="2718">
                  <c:v>2.0631854534149099</c:v>
                </c:pt>
                <c:pt idx="2719">
                  <c:v>2.02331447601318</c:v>
                </c:pt>
                <c:pt idx="2720">
                  <c:v>2.07760286331176</c:v>
                </c:pt>
                <c:pt idx="2721">
                  <c:v>2.0989215373992902</c:v>
                </c:pt>
                <c:pt idx="2722">
                  <c:v>2.1691181659698402</c:v>
                </c:pt>
                <c:pt idx="2723">
                  <c:v>2.0823884010314901</c:v>
                </c:pt>
                <c:pt idx="2724">
                  <c:v>2.1436815261840798</c:v>
                </c:pt>
                <c:pt idx="2725">
                  <c:v>2.1181383132934499</c:v>
                </c:pt>
                <c:pt idx="2726">
                  <c:v>2.12036800384521</c:v>
                </c:pt>
                <c:pt idx="2727">
                  <c:v>2.0988168716430602</c:v>
                </c:pt>
                <c:pt idx="2728">
                  <c:v>2.00052285194396</c:v>
                </c:pt>
                <c:pt idx="2729">
                  <c:v>2.0522158145904501</c:v>
                </c:pt>
                <c:pt idx="2730">
                  <c:v>2.0314421653747501</c:v>
                </c:pt>
                <c:pt idx="2731">
                  <c:v>2.0763351917266801</c:v>
                </c:pt>
                <c:pt idx="2732">
                  <c:v>2.01211237907409</c:v>
                </c:pt>
                <c:pt idx="2733">
                  <c:v>1.98425281047821</c:v>
                </c:pt>
                <c:pt idx="2734">
                  <c:v>2.0222916603088299</c:v>
                </c:pt>
                <c:pt idx="2735">
                  <c:v>2.0222496986389098</c:v>
                </c:pt>
                <c:pt idx="2736">
                  <c:v>2.06633353233337</c:v>
                </c:pt>
                <c:pt idx="2737">
                  <c:v>1.98322021961212</c:v>
                </c:pt>
                <c:pt idx="2738">
                  <c:v>2.0907623767852699</c:v>
                </c:pt>
                <c:pt idx="2739">
                  <c:v>2.09890413284301</c:v>
                </c:pt>
                <c:pt idx="2740">
                  <c:v>2.0023636817932098</c:v>
                </c:pt>
                <c:pt idx="2741">
                  <c:v>1.9855530261993399</c:v>
                </c:pt>
                <c:pt idx="2742">
                  <c:v>2.0351066589355402</c:v>
                </c:pt>
                <c:pt idx="2743">
                  <c:v>1.96765661239624</c:v>
                </c:pt>
                <c:pt idx="2744">
                  <c:v>1.9875751733779901</c:v>
                </c:pt>
                <c:pt idx="2745">
                  <c:v>2.0176017284393302</c:v>
                </c:pt>
                <c:pt idx="2746">
                  <c:v>2.0081913471221902</c:v>
                </c:pt>
                <c:pt idx="2747">
                  <c:v>2.0597667694091699</c:v>
                </c:pt>
                <c:pt idx="2748">
                  <c:v>2.0581281185150102</c:v>
                </c:pt>
                <c:pt idx="2749">
                  <c:v>2.0620818138122501</c:v>
                </c:pt>
                <c:pt idx="2750">
                  <c:v>2.0755906105041499</c:v>
                </c:pt>
                <c:pt idx="2751">
                  <c:v>2.0634992122650102</c:v>
                </c:pt>
                <c:pt idx="2752">
                  <c:v>2.1078310012817298</c:v>
                </c:pt>
                <c:pt idx="2753">
                  <c:v>2.1473007202148402</c:v>
                </c:pt>
                <c:pt idx="2754">
                  <c:v>2.0413122177124001</c:v>
                </c:pt>
                <c:pt idx="2755">
                  <c:v>2.0939247608184801</c:v>
                </c:pt>
                <c:pt idx="2756">
                  <c:v>2.0195004940032901</c:v>
                </c:pt>
                <c:pt idx="2757">
                  <c:v>2.05838799476623</c:v>
                </c:pt>
                <c:pt idx="2758">
                  <c:v>2.0050482749938898</c:v>
                </c:pt>
                <c:pt idx="2759">
                  <c:v>2.0513253211975</c:v>
                </c:pt>
                <c:pt idx="2760">
                  <c:v>1.99815893173217</c:v>
                </c:pt>
                <c:pt idx="2761">
                  <c:v>2.0437781810760498</c:v>
                </c:pt>
                <c:pt idx="2762">
                  <c:v>2.0346179008483798</c:v>
                </c:pt>
                <c:pt idx="2763">
                  <c:v>2.0257799625396702</c:v>
                </c:pt>
                <c:pt idx="2764">
                  <c:v>2.0094323158264098</c:v>
                </c:pt>
                <c:pt idx="2765">
                  <c:v>1.9673022031784</c:v>
                </c:pt>
                <c:pt idx="2766">
                  <c:v>2.0098502635955802</c:v>
                </c:pt>
                <c:pt idx="2767">
                  <c:v>2.03845763206481</c:v>
                </c:pt>
                <c:pt idx="2768">
                  <c:v>2.0820353031158398</c:v>
                </c:pt>
                <c:pt idx="2769">
                  <c:v>2.08306884765625</c:v>
                </c:pt>
                <c:pt idx="2770">
                  <c:v>2.1020846366882302</c:v>
                </c:pt>
                <c:pt idx="2771">
                  <c:v>2.1448905467986998</c:v>
                </c:pt>
                <c:pt idx="2772">
                  <c:v>2.2034797668457</c:v>
                </c:pt>
                <c:pt idx="2773">
                  <c:v>2.15843510627746</c:v>
                </c:pt>
                <c:pt idx="2774">
                  <c:v>2.1432902812957701</c:v>
                </c:pt>
                <c:pt idx="2775">
                  <c:v>2.06296634674072</c:v>
                </c:pt>
                <c:pt idx="2776">
                  <c:v>2.0983414649963299</c:v>
                </c:pt>
                <c:pt idx="2777">
                  <c:v>2.0416703224182098</c:v>
                </c:pt>
                <c:pt idx="2778">
                  <c:v>2.0956680774688698</c:v>
                </c:pt>
                <c:pt idx="2779">
                  <c:v>2.0006532669067298</c:v>
                </c:pt>
                <c:pt idx="2780">
                  <c:v>2.0478122234344398</c:v>
                </c:pt>
                <c:pt idx="2781">
                  <c:v>2.15752005577087</c:v>
                </c:pt>
                <c:pt idx="2782">
                  <c:v>2.0633802413940399</c:v>
                </c:pt>
                <c:pt idx="2783">
                  <c:v>2.11134457588195</c:v>
                </c:pt>
                <c:pt idx="2784">
                  <c:v>2.09368872642517</c:v>
                </c:pt>
                <c:pt idx="2785">
                  <c:v>2.0784671306610099</c:v>
                </c:pt>
                <c:pt idx="2786">
                  <c:v>2.0491492748260498</c:v>
                </c:pt>
                <c:pt idx="2787">
                  <c:v>2.0678958892822199</c:v>
                </c:pt>
                <c:pt idx="2788">
                  <c:v>2.0966188907623202</c:v>
                </c:pt>
                <c:pt idx="2789">
                  <c:v>2.0695056915283199</c:v>
                </c:pt>
                <c:pt idx="2790">
                  <c:v>2.0476794242858798</c:v>
                </c:pt>
                <c:pt idx="2791">
                  <c:v>2.0522053241729701</c:v>
                </c:pt>
                <c:pt idx="2792">
                  <c:v>2.0469110012054399</c:v>
                </c:pt>
                <c:pt idx="2793">
                  <c:v>1.96664094924926</c:v>
                </c:pt>
                <c:pt idx="2794">
                  <c:v>2.0199046134948699</c:v>
                </c:pt>
                <c:pt idx="2795">
                  <c:v>2.0424029827117902</c:v>
                </c:pt>
                <c:pt idx="2796">
                  <c:v>1.9671071767807</c:v>
                </c:pt>
                <c:pt idx="2797">
                  <c:v>1.9068026542663501</c:v>
                </c:pt>
                <c:pt idx="2798">
                  <c:v>1.9600702524185101</c:v>
                </c:pt>
                <c:pt idx="2799">
                  <c:v>1.96334493160247</c:v>
                </c:pt>
                <c:pt idx="2800">
                  <c:v>2.0293149948120099</c:v>
                </c:pt>
                <c:pt idx="2801">
                  <c:v>1.9605573415756199</c:v>
                </c:pt>
                <c:pt idx="2802">
                  <c:v>2.01372122764587</c:v>
                </c:pt>
                <c:pt idx="2803">
                  <c:v>1.9969236850738501</c:v>
                </c:pt>
                <c:pt idx="2804">
                  <c:v>1.9830033779144201</c:v>
                </c:pt>
                <c:pt idx="2805">
                  <c:v>1.9606584310531601</c:v>
                </c:pt>
                <c:pt idx="2806">
                  <c:v>2.02062964439392</c:v>
                </c:pt>
                <c:pt idx="2807">
                  <c:v>2.0680067539214999</c:v>
                </c:pt>
                <c:pt idx="2808">
                  <c:v>2.0856146812438898</c:v>
                </c:pt>
                <c:pt idx="2809">
                  <c:v>2.0451636314392001</c:v>
                </c:pt>
                <c:pt idx="2810">
                  <c:v>2.0521786212921098</c:v>
                </c:pt>
                <c:pt idx="2811">
                  <c:v>2.1308777332305899</c:v>
                </c:pt>
                <c:pt idx="2812">
                  <c:v>2.1969146728515598</c:v>
                </c:pt>
                <c:pt idx="2813">
                  <c:v>2.1873800754547101</c:v>
                </c:pt>
                <c:pt idx="2814">
                  <c:v>2.0880284309387198</c:v>
                </c:pt>
                <c:pt idx="2815">
                  <c:v>2.0231187343597399</c:v>
                </c:pt>
                <c:pt idx="2816">
                  <c:v>2.04886794090271</c:v>
                </c:pt>
                <c:pt idx="2817">
                  <c:v>2.1187787055969198</c:v>
                </c:pt>
                <c:pt idx="2818">
                  <c:v>1.9981174468994101</c:v>
                </c:pt>
                <c:pt idx="2819">
                  <c:v>2.0392780303954998</c:v>
                </c:pt>
                <c:pt idx="2820">
                  <c:v>2.0023202896118102</c:v>
                </c:pt>
                <c:pt idx="2821">
                  <c:v>2.0918438434600799</c:v>
                </c:pt>
                <c:pt idx="2822">
                  <c:v>2.0229785442352202</c:v>
                </c:pt>
                <c:pt idx="2823">
                  <c:v>2.0405704975128098</c:v>
                </c:pt>
                <c:pt idx="2824">
                  <c:v>1.9886673688888501</c:v>
                </c:pt>
                <c:pt idx="2825">
                  <c:v>2.0722985267639098</c:v>
                </c:pt>
                <c:pt idx="2826">
                  <c:v>2.0306651592254599</c:v>
                </c:pt>
                <c:pt idx="2827">
                  <c:v>1.96982049942016</c:v>
                </c:pt>
                <c:pt idx="2828">
                  <c:v>2.1064288616180402</c:v>
                </c:pt>
                <c:pt idx="2829">
                  <c:v>2.0828583240509002</c:v>
                </c:pt>
                <c:pt idx="2830">
                  <c:v>2.1748366355895898</c:v>
                </c:pt>
                <c:pt idx="2831">
                  <c:v>2.2813596725463801</c:v>
                </c:pt>
                <c:pt idx="2832">
                  <c:v>2.2336132526397701</c:v>
                </c:pt>
                <c:pt idx="2833">
                  <c:v>2.1203532218933101</c:v>
                </c:pt>
                <c:pt idx="2834">
                  <c:v>2.1362884044647199</c:v>
                </c:pt>
                <c:pt idx="2835">
                  <c:v>2.17366194725036</c:v>
                </c:pt>
                <c:pt idx="2836">
                  <c:v>2.1730370521545401</c:v>
                </c:pt>
                <c:pt idx="2837">
                  <c:v>2.0888996124267498</c:v>
                </c:pt>
                <c:pt idx="2838">
                  <c:v>2.1880257129669101</c:v>
                </c:pt>
                <c:pt idx="2839">
                  <c:v>2.1549170017242401</c:v>
                </c:pt>
                <c:pt idx="2840">
                  <c:v>2.2295277118682799</c:v>
                </c:pt>
                <c:pt idx="2841">
                  <c:v>2.2200853824615399</c:v>
                </c:pt>
                <c:pt idx="2842">
                  <c:v>2.21777272224426</c:v>
                </c:pt>
                <c:pt idx="2843">
                  <c:v>2.1290245056152299</c:v>
                </c:pt>
                <c:pt idx="2844">
                  <c:v>1.96796178817749</c:v>
                </c:pt>
                <c:pt idx="2845">
                  <c:v>1.90749895572662</c:v>
                </c:pt>
                <c:pt idx="2846">
                  <c:v>1.9846987724304199</c:v>
                </c:pt>
                <c:pt idx="2847">
                  <c:v>2.0015606880187899</c:v>
                </c:pt>
                <c:pt idx="2848">
                  <c:v>1.96576535701751</c:v>
                </c:pt>
                <c:pt idx="2849">
                  <c:v>2.0717804431915199</c:v>
                </c:pt>
                <c:pt idx="2850">
                  <c:v>2.0950899124145499</c:v>
                </c:pt>
                <c:pt idx="2851">
                  <c:v>2.0946481227874698</c:v>
                </c:pt>
                <c:pt idx="2852">
                  <c:v>2.0235075950622501</c:v>
                </c:pt>
                <c:pt idx="2853">
                  <c:v>2.0233554840087802</c:v>
                </c:pt>
                <c:pt idx="2854">
                  <c:v>2.0049180984496999</c:v>
                </c:pt>
                <c:pt idx="2855">
                  <c:v>2.0001912117004301</c:v>
                </c:pt>
                <c:pt idx="2856">
                  <c:v>2.0238404273986799</c:v>
                </c:pt>
                <c:pt idx="2857">
                  <c:v>2.1669383049011199</c:v>
                </c:pt>
                <c:pt idx="2858">
                  <c:v>2.1671268939971902</c:v>
                </c:pt>
                <c:pt idx="2859">
                  <c:v>2.1306095123290998</c:v>
                </c:pt>
                <c:pt idx="2860">
                  <c:v>2.0638751983642498</c:v>
                </c:pt>
                <c:pt idx="2861">
                  <c:v>2.1499702930450399</c:v>
                </c:pt>
                <c:pt idx="2862">
                  <c:v>2.1458492279052699</c:v>
                </c:pt>
                <c:pt idx="2863">
                  <c:v>2.1152760982513401</c:v>
                </c:pt>
                <c:pt idx="2864">
                  <c:v>2.0427930355071999</c:v>
                </c:pt>
                <c:pt idx="2865">
                  <c:v>2.0993123054504301</c:v>
                </c:pt>
                <c:pt idx="2866">
                  <c:v>2.0087597370147701</c:v>
                </c:pt>
                <c:pt idx="2867">
                  <c:v>2.0475294589996298</c:v>
                </c:pt>
                <c:pt idx="2868">
                  <c:v>1.9809159040451001</c:v>
                </c:pt>
                <c:pt idx="2869">
                  <c:v>2.1367936134338299</c:v>
                </c:pt>
                <c:pt idx="2870">
                  <c:v>2.0343875885009699</c:v>
                </c:pt>
                <c:pt idx="2871">
                  <c:v>2.0537486076354901</c:v>
                </c:pt>
                <c:pt idx="2872">
                  <c:v>2.0946049690246502</c:v>
                </c:pt>
                <c:pt idx="2873">
                  <c:v>2.00576615333557</c:v>
                </c:pt>
                <c:pt idx="2874">
                  <c:v>2.1113750934600799</c:v>
                </c:pt>
                <c:pt idx="2875">
                  <c:v>2.1115658283233598</c:v>
                </c:pt>
                <c:pt idx="2876">
                  <c:v>2.1318774223327601</c:v>
                </c:pt>
                <c:pt idx="2877">
                  <c:v>2.1537919044494598</c:v>
                </c:pt>
                <c:pt idx="2878">
                  <c:v>2.0500612258911102</c:v>
                </c:pt>
                <c:pt idx="2879">
                  <c:v>2.0974266529083199</c:v>
                </c:pt>
                <c:pt idx="2880">
                  <c:v>2.0135030746459899</c:v>
                </c:pt>
                <c:pt idx="2881">
                  <c:v>2.0823907852172798</c:v>
                </c:pt>
                <c:pt idx="2882">
                  <c:v>2.0449728965759202</c:v>
                </c:pt>
                <c:pt idx="2883">
                  <c:v>2.0706288814544598</c:v>
                </c:pt>
                <c:pt idx="2884">
                  <c:v>2.0916373729705802</c:v>
                </c:pt>
                <c:pt idx="2885">
                  <c:v>2.0257382392883301</c:v>
                </c:pt>
                <c:pt idx="2886">
                  <c:v>2.12856841087341</c:v>
                </c:pt>
                <c:pt idx="2887">
                  <c:v>2.0878133773803702</c:v>
                </c:pt>
                <c:pt idx="2888">
                  <c:v>2.0461952686309801</c:v>
                </c:pt>
                <c:pt idx="2889">
                  <c:v>2.1194403171539302</c:v>
                </c:pt>
                <c:pt idx="2890">
                  <c:v>2.0935106277465798</c:v>
                </c:pt>
                <c:pt idx="2891">
                  <c:v>2.10035824775695</c:v>
                </c:pt>
                <c:pt idx="2892">
                  <c:v>2.1349608898162802</c:v>
                </c:pt>
                <c:pt idx="2893">
                  <c:v>2.1988642215728702</c:v>
                </c:pt>
                <c:pt idx="2894">
                  <c:v>2.1000902652740399</c:v>
                </c:pt>
                <c:pt idx="2895">
                  <c:v>2.04097175598144</c:v>
                </c:pt>
                <c:pt idx="2896">
                  <c:v>2.0294027328491202</c:v>
                </c:pt>
                <c:pt idx="2897">
                  <c:v>2.0871767997741699</c:v>
                </c:pt>
                <c:pt idx="2898">
                  <c:v>2.06244945526123</c:v>
                </c:pt>
                <c:pt idx="2899">
                  <c:v>2.0001380443572998</c:v>
                </c:pt>
                <c:pt idx="2900">
                  <c:v>1.97454857826232</c:v>
                </c:pt>
                <c:pt idx="2901">
                  <c:v>2.0850367546081499</c:v>
                </c:pt>
                <c:pt idx="2902">
                  <c:v>2.1724064350128098</c:v>
                </c:pt>
                <c:pt idx="2903">
                  <c:v>2.0597765445709202</c:v>
                </c:pt>
                <c:pt idx="2904">
                  <c:v>2.07462453842163</c:v>
                </c:pt>
                <c:pt idx="2905">
                  <c:v>2.10313367843627</c:v>
                </c:pt>
                <c:pt idx="2906">
                  <c:v>2.0744504928588801</c:v>
                </c:pt>
                <c:pt idx="2907">
                  <c:v>2.08988308906555</c:v>
                </c:pt>
                <c:pt idx="2908">
                  <c:v>2.1871085166931099</c:v>
                </c:pt>
                <c:pt idx="2909">
                  <c:v>2.1417968273162802</c:v>
                </c:pt>
                <c:pt idx="2910">
                  <c:v>2.0798766613006499</c:v>
                </c:pt>
                <c:pt idx="2911">
                  <c:v>2.0789823532104399</c:v>
                </c:pt>
                <c:pt idx="2912">
                  <c:v>2.1356506347656201</c:v>
                </c:pt>
                <c:pt idx="2913">
                  <c:v>2.1481397151946999</c:v>
                </c:pt>
                <c:pt idx="2914">
                  <c:v>2.12154197692871</c:v>
                </c:pt>
                <c:pt idx="2915">
                  <c:v>2.1192650794982901</c:v>
                </c:pt>
                <c:pt idx="2916">
                  <c:v>2.0740487575531001</c:v>
                </c:pt>
                <c:pt idx="2917">
                  <c:v>2.07722735404968</c:v>
                </c:pt>
                <c:pt idx="2918">
                  <c:v>2.0814456939697199</c:v>
                </c:pt>
                <c:pt idx="2919">
                  <c:v>2.1242766380310001</c:v>
                </c:pt>
                <c:pt idx="2920">
                  <c:v>1.9933885335922199</c:v>
                </c:pt>
                <c:pt idx="2921">
                  <c:v>2.02804255485534</c:v>
                </c:pt>
                <c:pt idx="2922">
                  <c:v>1.9613388776779099</c:v>
                </c:pt>
                <c:pt idx="2923">
                  <c:v>1.96839570999145</c:v>
                </c:pt>
                <c:pt idx="2924">
                  <c:v>2.0077922344207701</c:v>
                </c:pt>
                <c:pt idx="2925">
                  <c:v>1.9307548999786299</c:v>
                </c:pt>
                <c:pt idx="2926">
                  <c:v>2.00943875312805</c:v>
                </c:pt>
                <c:pt idx="2927">
                  <c:v>2.1118366718292201</c:v>
                </c:pt>
                <c:pt idx="2928">
                  <c:v>2.0118484497070299</c:v>
                </c:pt>
                <c:pt idx="2929">
                  <c:v>1.9981317520141599</c:v>
                </c:pt>
                <c:pt idx="2930">
                  <c:v>2.0174179077148402</c:v>
                </c:pt>
                <c:pt idx="2931">
                  <c:v>2.0303552150726301</c:v>
                </c:pt>
                <c:pt idx="2932">
                  <c:v>2.0431308746337802</c:v>
                </c:pt>
                <c:pt idx="2933">
                  <c:v>2.1135978698730402</c:v>
                </c:pt>
                <c:pt idx="2934">
                  <c:v>2.2417402267456001</c:v>
                </c:pt>
                <c:pt idx="2935">
                  <c:v>2.1703085899353001</c:v>
                </c:pt>
                <c:pt idx="2936">
                  <c:v>2.07806372642517</c:v>
                </c:pt>
                <c:pt idx="2937">
                  <c:v>1.9823307991027801</c:v>
                </c:pt>
                <c:pt idx="2938">
                  <c:v>2.0086483955383301</c:v>
                </c:pt>
                <c:pt idx="2939">
                  <c:v>2.01882553100585</c:v>
                </c:pt>
                <c:pt idx="2940">
                  <c:v>2.0084300041198699</c:v>
                </c:pt>
                <c:pt idx="2941">
                  <c:v>1.9645296335220299</c:v>
                </c:pt>
                <c:pt idx="2942">
                  <c:v>1.9633269309997501</c:v>
                </c:pt>
                <c:pt idx="2943">
                  <c:v>2.03966760635375</c:v>
                </c:pt>
                <c:pt idx="2944">
                  <c:v>2.0089533329010001</c:v>
                </c:pt>
                <c:pt idx="2945">
                  <c:v>2.0775718688964799</c:v>
                </c:pt>
                <c:pt idx="2946">
                  <c:v>2.09389972686767</c:v>
                </c:pt>
                <c:pt idx="2947">
                  <c:v>2.1114258766174299</c:v>
                </c:pt>
                <c:pt idx="2948">
                  <c:v>2.0668413639068599</c:v>
                </c:pt>
                <c:pt idx="2949">
                  <c:v>2.0178020000457701</c:v>
                </c:pt>
                <c:pt idx="2950">
                  <c:v>2.0456223487853999</c:v>
                </c:pt>
                <c:pt idx="2951">
                  <c:v>2.1304769515991202</c:v>
                </c:pt>
                <c:pt idx="2952">
                  <c:v>2.1041736602783199</c:v>
                </c:pt>
                <c:pt idx="2953">
                  <c:v>2.0870800018310498</c:v>
                </c:pt>
                <c:pt idx="2954">
                  <c:v>2.1303441524505602</c:v>
                </c:pt>
                <c:pt idx="2955">
                  <c:v>2.0284643173217698</c:v>
                </c:pt>
                <c:pt idx="2956">
                  <c:v>2.130215883255</c:v>
                </c:pt>
                <c:pt idx="2957">
                  <c:v>2.1727383136749201</c:v>
                </c:pt>
                <c:pt idx="2958">
                  <c:v>2.12838411331176</c:v>
                </c:pt>
                <c:pt idx="2959">
                  <c:v>1.9325087070464999</c:v>
                </c:pt>
                <c:pt idx="2960">
                  <c:v>1.9288749694824201</c:v>
                </c:pt>
                <c:pt idx="2961">
                  <c:v>1.9503401517868</c:v>
                </c:pt>
                <c:pt idx="2962">
                  <c:v>1.96098089218139</c:v>
                </c:pt>
                <c:pt idx="2963">
                  <c:v>1.9091207981109599</c:v>
                </c:pt>
                <c:pt idx="2964">
                  <c:v>1.9269770383834799</c:v>
                </c:pt>
                <c:pt idx="2965">
                  <c:v>2.0235781669616699</c:v>
                </c:pt>
                <c:pt idx="2966">
                  <c:v>2.0476288795471098</c:v>
                </c:pt>
                <c:pt idx="2967">
                  <c:v>1.9658704996109</c:v>
                </c:pt>
                <c:pt idx="2968">
                  <c:v>1.9835489988327</c:v>
                </c:pt>
                <c:pt idx="2969">
                  <c:v>1.9412995576858501</c:v>
                </c:pt>
                <c:pt idx="2970">
                  <c:v>2.0073997974395699</c:v>
                </c:pt>
                <c:pt idx="2971">
                  <c:v>1.9987156391143699</c:v>
                </c:pt>
                <c:pt idx="2972">
                  <c:v>2.0189895629882799</c:v>
                </c:pt>
                <c:pt idx="2973">
                  <c:v>2.0472283363342201</c:v>
                </c:pt>
                <c:pt idx="2974">
                  <c:v>2.0328776836395201</c:v>
                </c:pt>
                <c:pt idx="2975">
                  <c:v>1.97355043888092</c:v>
                </c:pt>
                <c:pt idx="2976">
                  <c:v>2.0877292156219398</c:v>
                </c:pt>
                <c:pt idx="2977">
                  <c:v>2.0881092548370299</c:v>
                </c:pt>
                <c:pt idx="2978">
                  <c:v>1.99138343334198</c:v>
                </c:pt>
                <c:pt idx="2979">
                  <c:v>2.0419230461120601</c:v>
                </c:pt>
                <c:pt idx="2980">
                  <c:v>2.0041270256042401</c:v>
                </c:pt>
                <c:pt idx="2981">
                  <c:v>1.98683285713195</c:v>
                </c:pt>
                <c:pt idx="2982">
                  <c:v>2.0474822521209699</c:v>
                </c:pt>
                <c:pt idx="2983">
                  <c:v>1.99771881103515</c:v>
                </c:pt>
                <c:pt idx="2984">
                  <c:v>1.9724411964416499</c:v>
                </c:pt>
                <c:pt idx="2985">
                  <c:v>2.0158660411834699</c:v>
                </c:pt>
                <c:pt idx="2986">
                  <c:v>2.0171704292297301</c:v>
                </c:pt>
                <c:pt idx="2987">
                  <c:v>1.9951090812683101</c:v>
                </c:pt>
                <c:pt idx="2988">
                  <c:v>1.93884944915771</c:v>
                </c:pt>
                <c:pt idx="2989">
                  <c:v>1.9919352531433101</c:v>
                </c:pt>
                <c:pt idx="2990">
                  <c:v>1.9711323976516699</c:v>
                </c:pt>
                <c:pt idx="2991">
                  <c:v>2.0034396648406898</c:v>
                </c:pt>
                <c:pt idx="2992">
                  <c:v>2.00237965583801</c:v>
                </c:pt>
                <c:pt idx="2993">
                  <c:v>1.9551739692687899</c:v>
                </c:pt>
                <c:pt idx="2994">
                  <c:v>1.8848621845245299</c:v>
                </c:pt>
                <c:pt idx="2995">
                  <c:v>2.0043978691100999</c:v>
                </c:pt>
                <c:pt idx="2996">
                  <c:v>1.99390828609466</c:v>
                </c:pt>
                <c:pt idx="2997">
                  <c:v>1.9900498390197701</c:v>
                </c:pt>
                <c:pt idx="2998">
                  <c:v>1.97192859649658</c:v>
                </c:pt>
                <c:pt idx="2999">
                  <c:v>2.0117559432983398</c:v>
                </c:pt>
                <c:pt idx="3000">
                  <c:v>1.9689362049102701</c:v>
                </c:pt>
                <c:pt idx="3001">
                  <c:v>2.0420894622802699</c:v>
                </c:pt>
                <c:pt idx="3002">
                  <c:v>2.1155126094818102</c:v>
                </c:pt>
                <c:pt idx="3003">
                  <c:v>2.0623309612274099</c:v>
                </c:pt>
                <c:pt idx="3004">
                  <c:v>2.0370101928710902</c:v>
                </c:pt>
                <c:pt idx="3005">
                  <c:v>2.1092867851257302</c:v>
                </c:pt>
                <c:pt idx="3006">
                  <c:v>2.0318045616149898</c:v>
                </c:pt>
                <c:pt idx="3007">
                  <c:v>2.02939748764038</c:v>
                </c:pt>
                <c:pt idx="3008">
                  <c:v>2.0982632637023899</c:v>
                </c:pt>
                <c:pt idx="3009">
                  <c:v>2.0337576866149898</c:v>
                </c:pt>
                <c:pt idx="3010">
                  <c:v>2.08939504623413</c:v>
                </c:pt>
                <c:pt idx="3011">
                  <c:v>2.2029602527618399</c:v>
                </c:pt>
                <c:pt idx="3012">
                  <c:v>2.09380650520324</c:v>
                </c:pt>
                <c:pt idx="3013">
                  <c:v>2.09046006202697</c:v>
                </c:pt>
                <c:pt idx="3014">
                  <c:v>2.0483438968658398</c:v>
                </c:pt>
                <c:pt idx="3015">
                  <c:v>2.0848252773284899</c:v>
                </c:pt>
                <c:pt idx="3016">
                  <c:v>2.0699779987335201</c:v>
                </c:pt>
                <c:pt idx="3017">
                  <c:v>2.0393357276916499</c:v>
                </c:pt>
                <c:pt idx="3018">
                  <c:v>2.0381219387054399</c:v>
                </c:pt>
                <c:pt idx="3019">
                  <c:v>2.0997002124786301</c:v>
                </c:pt>
                <c:pt idx="3020">
                  <c:v>2.14052391052246</c:v>
                </c:pt>
                <c:pt idx="3021">
                  <c:v>2.1369678974151598</c:v>
                </c:pt>
                <c:pt idx="3022">
                  <c:v>2.0662133693695002</c:v>
                </c:pt>
                <c:pt idx="3023">
                  <c:v>2.1694517135620099</c:v>
                </c:pt>
                <c:pt idx="3024">
                  <c:v>2.1838276386260902</c:v>
                </c:pt>
                <c:pt idx="3025">
                  <c:v>2.1976954936981201</c:v>
                </c:pt>
                <c:pt idx="3026">
                  <c:v>2.24674940109252</c:v>
                </c:pt>
                <c:pt idx="3027">
                  <c:v>2.1714603900909402</c:v>
                </c:pt>
                <c:pt idx="3028">
                  <c:v>2.0502047538757302</c:v>
                </c:pt>
                <c:pt idx="3029">
                  <c:v>2.01354956626892</c:v>
                </c:pt>
                <c:pt idx="3030">
                  <c:v>2.0794198513031001</c:v>
                </c:pt>
                <c:pt idx="3031">
                  <c:v>2.0786964893340998</c:v>
                </c:pt>
                <c:pt idx="3032">
                  <c:v>2.1023364067077601</c:v>
                </c:pt>
                <c:pt idx="3033">
                  <c:v>2.0894355773925701</c:v>
                </c:pt>
                <c:pt idx="3034">
                  <c:v>2.0508298873901301</c:v>
                </c:pt>
                <c:pt idx="3035">
                  <c:v>2.0829265117645201</c:v>
                </c:pt>
                <c:pt idx="3036">
                  <c:v>2.12006163597106</c:v>
                </c:pt>
                <c:pt idx="3037">
                  <c:v>2.10583424568176</c:v>
                </c:pt>
                <c:pt idx="3038">
                  <c:v>2.0648624897003098</c:v>
                </c:pt>
                <c:pt idx="3039">
                  <c:v>2.1294176578521702</c:v>
                </c:pt>
                <c:pt idx="3040">
                  <c:v>2.0943183898925701</c:v>
                </c:pt>
                <c:pt idx="3041">
                  <c:v>2.0564501285552899</c:v>
                </c:pt>
                <c:pt idx="3042">
                  <c:v>2.09255766868591</c:v>
                </c:pt>
                <c:pt idx="3043">
                  <c:v>2.1022257804870601</c:v>
                </c:pt>
                <c:pt idx="3044">
                  <c:v>2.0865304470062198</c:v>
                </c:pt>
                <c:pt idx="3045">
                  <c:v>2.1385521888732901</c:v>
                </c:pt>
                <c:pt idx="3046">
                  <c:v>2.1499385833740199</c:v>
                </c:pt>
                <c:pt idx="3047">
                  <c:v>2.12679862976074</c:v>
                </c:pt>
                <c:pt idx="3048">
                  <c:v>2.1620512008666899</c:v>
                </c:pt>
                <c:pt idx="3049">
                  <c:v>2.0761966705322199</c:v>
                </c:pt>
                <c:pt idx="3050">
                  <c:v>2.1049742698669398</c:v>
                </c:pt>
                <c:pt idx="3051">
                  <c:v>2.0656266212463299</c:v>
                </c:pt>
                <c:pt idx="3052">
                  <c:v>2.16154932975769</c:v>
                </c:pt>
                <c:pt idx="3053">
                  <c:v>2.1249639987945499</c:v>
                </c:pt>
                <c:pt idx="3054">
                  <c:v>2.2124533653259202</c:v>
                </c:pt>
                <c:pt idx="3055">
                  <c:v>2.12276291847229</c:v>
                </c:pt>
                <c:pt idx="3056">
                  <c:v>2.1881039142608598</c:v>
                </c:pt>
                <c:pt idx="3057">
                  <c:v>2.10328865051269</c:v>
                </c:pt>
                <c:pt idx="3058">
                  <c:v>2.18028259277343</c:v>
                </c:pt>
                <c:pt idx="3059">
                  <c:v>2.1858549118041899</c:v>
                </c:pt>
                <c:pt idx="3060">
                  <c:v>2.2439930438995299</c:v>
                </c:pt>
                <c:pt idx="3061">
                  <c:v>2.1845891475677401</c:v>
                </c:pt>
                <c:pt idx="3062">
                  <c:v>2.2127716541290199</c:v>
                </c:pt>
                <c:pt idx="3063">
                  <c:v>2.25435042381286</c:v>
                </c:pt>
                <c:pt idx="3064">
                  <c:v>2.2647063732147199</c:v>
                </c:pt>
                <c:pt idx="3065">
                  <c:v>2.08086681365966</c:v>
                </c:pt>
                <c:pt idx="3066">
                  <c:v>2.0382173061370801</c:v>
                </c:pt>
                <c:pt idx="3067">
                  <c:v>2.06327080726623</c:v>
                </c:pt>
                <c:pt idx="3068">
                  <c:v>2.0906503200531001</c:v>
                </c:pt>
                <c:pt idx="3069">
                  <c:v>1.9805835485458301</c:v>
                </c:pt>
                <c:pt idx="3070">
                  <c:v>2.0400903224945002</c:v>
                </c:pt>
                <c:pt idx="3071">
                  <c:v>2.11460828781127</c:v>
                </c:pt>
                <c:pt idx="3072">
                  <c:v>2.0566329956054599</c:v>
                </c:pt>
                <c:pt idx="3073">
                  <c:v>2.0943825244903498</c:v>
                </c:pt>
                <c:pt idx="3074">
                  <c:v>2.0826103687286301</c:v>
                </c:pt>
                <c:pt idx="3075">
                  <c:v>2.0605163574218701</c:v>
                </c:pt>
                <c:pt idx="3076">
                  <c:v>2.0359220504760698</c:v>
                </c:pt>
                <c:pt idx="3077">
                  <c:v>2.04849004745483</c:v>
                </c:pt>
                <c:pt idx="3078">
                  <c:v>2.01948714256286</c:v>
                </c:pt>
                <c:pt idx="3079">
                  <c:v>1.9883128404617301</c:v>
                </c:pt>
                <c:pt idx="3080">
                  <c:v>2.0853619575500399</c:v>
                </c:pt>
                <c:pt idx="3081">
                  <c:v>2.1311237812042201</c:v>
                </c:pt>
                <c:pt idx="3082">
                  <c:v>2.2582025527954102</c:v>
                </c:pt>
                <c:pt idx="3083">
                  <c:v>2.2682347297668399</c:v>
                </c:pt>
                <c:pt idx="3084">
                  <c:v>2.25255227088928</c:v>
                </c:pt>
                <c:pt idx="3085">
                  <c:v>2.25123786926269</c:v>
                </c:pt>
                <c:pt idx="3086">
                  <c:v>2.22536849975585</c:v>
                </c:pt>
                <c:pt idx="3087">
                  <c:v>2.2406516075134202</c:v>
                </c:pt>
                <c:pt idx="3088">
                  <c:v>2.0883598327636701</c:v>
                </c:pt>
                <c:pt idx="3089">
                  <c:v>2.0473382472991899</c:v>
                </c:pt>
                <c:pt idx="3090">
                  <c:v>2.0208098888397199</c:v>
                </c:pt>
                <c:pt idx="3091">
                  <c:v>2.0879859924316402</c:v>
                </c:pt>
                <c:pt idx="3092">
                  <c:v>2.1412653923034601</c:v>
                </c:pt>
                <c:pt idx="3093">
                  <c:v>2.0416066646575901</c:v>
                </c:pt>
                <c:pt idx="3094">
                  <c:v>2.13404369354248</c:v>
                </c:pt>
                <c:pt idx="3095">
                  <c:v>2.1058478355407702</c:v>
                </c:pt>
                <c:pt idx="3096">
                  <c:v>2.07563877105712</c:v>
                </c:pt>
                <c:pt idx="3097">
                  <c:v>2.05781030654907</c:v>
                </c:pt>
                <c:pt idx="3098">
                  <c:v>2.0816614627838099</c:v>
                </c:pt>
                <c:pt idx="3099">
                  <c:v>2.02236580848693</c:v>
                </c:pt>
                <c:pt idx="3100">
                  <c:v>2.00468444824218</c:v>
                </c:pt>
                <c:pt idx="3101">
                  <c:v>2.0235445499420099</c:v>
                </c:pt>
                <c:pt idx="3102">
                  <c:v>2.0583531856536799</c:v>
                </c:pt>
                <c:pt idx="3103">
                  <c:v>2.11240530014038</c:v>
                </c:pt>
                <c:pt idx="3104">
                  <c:v>2.0867662429809499</c:v>
                </c:pt>
                <c:pt idx="3105">
                  <c:v>2.0422909259796098</c:v>
                </c:pt>
                <c:pt idx="3106">
                  <c:v>2.0375006198882999</c:v>
                </c:pt>
                <c:pt idx="3107">
                  <c:v>1.9779955148696899</c:v>
                </c:pt>
                <c:pt idx="3108">
                  <c:v>2.1041815280914302</c:v>
                </c:pt>
                <c:pt idx="3109">
                  <c:v>2.0762269496917698</c:v>
                </c:pt>
                <c:pt idx="3110">
                  <c:v>2.0324311256408598</c:v>
                </c:pt>
                <c:pt idx="3111">
                  <c:v>2.0552206039428702</c:v>
                </c:pt>
                <c:pt idx="3112">
                  <c:v>1.98807537555694</c:v>
                </c:pt>
                <c:pt idx="3113">
                  <c:v>2.0160949230193999</c:v>
                </c:pt>
                <c:pt idx="3114">
                  <c:v>1.96115934848785</c:v>
                </c:pt>
                <c:pt idx="3115">
                  <c:v>1.94833695888519</c:v>
                </c:pt>
                <c:pt idx="3116">
                  <c:v>2.0077419281005802</c:v>
                </c:pt>
                <c:pt idx="3117">
                  <c:v>2.0922310352325399</c:v>
                </c:pt>
                <c:pt idx="3118">
                  <c:v>2.0960917472839302</c:v>
                </c:pt>
                <c:pt idx="3119">
                  <c:v>2.03749227523803</c:v>
                </c:pt>
                <c:pt idx="3120">
                  <c:v>2.04318642616271</c:v>
                </c:pt>
                <c:pt idx="3121">
                  <c:v>2.0519173145294101</c:v>
                </c:pt>
                <c:pt idx="3122">
                  <c:v>2.0456259250640798</c:v>
                </c:pt>
                <c:pt idx="3123">
                  <c:v>2.0419819355010902</c:v>
                </c:pt>
                <c:pt idx="3124">
                  <c:v>2.0765843391418399</c:v>
                </c:pt>
                <c:pt idx="3125">
                  <c:v>2.0513546466827299</c:v>
                </c:pt>
                <c:pt idx="3126">
                  <c:v>2.0570881366729701</c:v>
                </c:pt>
                <c:pt idx="3127">
                  <c:v>2.0578074455261199</c:v>
                </c:pt>
                <c:pt idx="3128">
                  <c:v>1.9905714988708401</c:v>
                </c:pt>
                <c:pt idx="3129">
                  <c:v>2.0373761653900102</c:v>
                </c:pt>
                <c:pt idx="3130">
                  <c:v>2.02865242958068</c:v>
                </c:pt>
                <c:pt idx="3131">
                  <c:v>1.9886125326156601</c:v>
                </c:pt>
                <c:pt idx="3132">
                  <c:v>2.0128247737884499</c:v>
                </c:pt>
                <c:pt idx="3133">
                  <c:v>2.0226974487304599</c:v>
                </c:pt>
                <c:pt idx="3134">
                  <c:v>2.06726694107055</c:v>
                </c:pt>
                <c:pt idx="3135">
                  <c:v>1.97111475467681</c:v>
                </c:pt>
                <c:pt idx="3136">
                  <c:v>2.0920057296752899</c:v>
                </c:pt>
                <c:pt idx="3137">
                  <c:v>1.9624050855636499</c:v>
                </c:pt>
                <c:pt idx="3138">
                  <c:v>2.03724837303161</c:v>
                </c:pt>
                <c:pt idx="3139">
                  <c:v>2.0218720436096098</c:v>
                </c:pt>
                <c:pt idx="3140">
                  <c:v>1.97516882419586</c:v>
                </c:pt>
                <c:pt idx="3141">
                  <c:v>1.9422305822372401</c:v>
                </c:pt>
                <c:pt idx="3142">
                  <c:v>1.96497225761413</c:v>
                </c:pt>
                <c:pt idx="3143">
                  <c:v>1.9940816164016699</c:v>
                </c:pt>
                <c:pt idx="3144">
                  <c:v>2.0111720561981201</c:v>
                </c:pt>
                <c:pt idx="3145">
                  <c:v>2.0255815982818599</c:v>
                </c:pt>
                <c:pt idx="3146">
                  <c:v>1.99622249603271</c:v>
                </c:pt>
                <c:pt idx="3147">
                  <c:v>1.95803618431091</c:v>
                </c:pt>
                <c:pt idx="3148">
                  <c:v>1.97438168525695</c:v>
                </c:pt>
                <c:pt idx="3149">
                  <c:v>1.9712027311325</c:v>
                </c:pt>
                <c:pt idx="3150">
                  <c:v>1.9423240423202499</c:v>
                </c:pt>
                <c:pt idx="3151">
                  <c:v>1.9836755990982</c:v>
                </c:pt>
                <c:pt idx="3152">
                  <c:v>2.0096199512481601</c:v>
                </c:pt>
                <c:pt idx="3153">
                  <c:v>1.99434614181518</c:v>
                </c:pt>
                <c:pt idx="3154">
                  <c:v>2.0166277885436998</c:v>
                </c:pt>
                <c:pt idx="3155">
                  <c:v>2.0294089317321702</c:v>
                </c:pt>
                <c:pt idx="3156">
                  <c:v>2.0484800338745099</c:v>
                </c:pt>
                <c:pt idx="3157">
                  <c:v>2.0109889507293701</c:v>
                </c:pt>
                <c:pt idx="3158">
                  <c:v>1.9837733507156301</c:v>
                </c:pt>
                <c:pt idx="3159">
                  <c:v>2.0431420803070002</c:v>
                </c:pt>
                <c:pt idx="3160">
                  <c:v>1.9576071500778101</c:v>
                </c:pt>
                <c:pt idx="3161">
                  <c:v>1.9852253198623599</c:v>
                </c:pt>
                <c:pt idx="3162">
                  <c:v>2.0085020065307599</c:v>
                </c:pt>
                <c:pt idx="3163">
                  <c:v>1.9403055906295701</c:v>
                </c:pt>
                <c:pt idx="3164">
                  <c:v>1.9487770795822099</c:v>
                </c:pt>
                <c:pt idx="3165">
                  <c:v>1.93643021583557</c:v>
                </c:pt>
                <c:pt idx="3166">
                  <c:v>1.94834220409393</c:v>
                </c:pt>
                <c:pt idx="3167">
                  <c:v>1.9393723011016799</c:v>
                </c:pt>
                <c:pt idx="3168">
                  <c:v>1.9602403640746999</c:v>
                </c:pt>
                <c:pt idx="3169">
                  <c:v>2.0329067707061701</c:v>
                </c:pt>
                <c:pt idx="3170">
                  <c:v>2.04347801208496</c:v>
                </c:pt>
                <c:pt idx="3171">
                  <c:v>2.0553772449493399</c:v>
                </c:pt>
                <c:pt idx="3172">
                  <c:v>2.11552786827087</c:v>
                </c:pt>
                <c:pt idx="3173">
                  <c:v>2.0904946327209402</c:v>
                </c:pt>
                <c:pt idx="3174">
                  <c:v>2.0144848823547301</c:v>
                </c:pt>
                <c:pt idx="3175">
                  <c:v>2.05449247360229</c:v>
                </c:pt>
                <c:pt idx="3176">
                  <c:v>2.0590784549713099</c:v>
                </c:pt>
                <c:pt idx="3177">
                  <c:v>2.0659162998199401</c:v>
                </c:pt>
                <c:pt idx="3178">
                  <c:v>2.0386576652526802</c:v>
                </c:pt>
                <c:pt idx="3179">
                  <c:v>2.0601413249969398</c:v>
                </c:pt>
                <c:pt idx="3180">
                  <c:v>2.0713579654693599</c:v>
                </c:pt>
                <c:pt idx="3181">
                  <c:v>2.0735387802124001</c:v>
                </c:pt>
                <c:pt idx="3182">
                  <c:v>1.9897980690002399</c:v>
                </c:pt>
                <c:pt idx="3183">
                  <c:v>1.9886728525161701</c:v>
                </c:pt>
                <c:pt idx="3184">
                  <c:v>1.95799207687377</c:v>
                </c:pt>
                <c:pt idx="3185">
                  <c:v>2.03618884086608</c:v>
                </c:pt>
                <c:pt idx="3186">
                  <c:v>2.0511953830718901</c:v>
                </c:pt>
                <c:pt idx="3187">
                  <c:v>2.1650259494781401</c:v>
                </c:pt>
                <c:pt idx="3188">
                  <c:v>2.10172247886657</c:v>
                </c:pt>
                <c:pt idx="3189">
                  <c:v>2.1870734691619802</c:v>
                </c:pt>
                <c:pt idx="3190">
                  <c:v>2.0994689464568999</c:v>
                </c:pt>
                <c:pt idx="3191">
                  <c:v>2.2234015464782702</c:v>
                </c:pt>
                <c:pt idx="3192">
                  <c:v>2.2634384632110498</c:v>
                </c:pt>
                <c:pt idx="3193">
                  <c:v>2.1503014564514098</c:v>
                </c:pt>
                <c:pt idx="3194">
                  <c:v>2.08538722991943</c:v>
                </c:pt>
                <c:pt idx="3195">
                  <c:v>2.0740621089935298</c:v>
                </c:pt>
                <c:pt idx="3196">
                  <c:v>2.06068634986877</c:v>
                </c:pt>
                <c:pt idx="3197">
                  <c:v>2.0455355644225999</c:v>
                </c:pt>
                <c:pt idx="3198">
                  <c:v>2.0103919506072998</c:v>
                </c:pt>
                <c:pt idx="3199">
                  <c:v>2.07886338233947</c:v>
                </c:pt>
                <c:pt idx="3200">
                  <c:v>2.0048878192901598</c:v>
                </c:pt>
                <c:pt idx="3201">
                  <c:v>2.0131776332855198</c:v>
                </c:pt>
                <c:pt idx="3202">
                  <c:v>1.9550709724426201</c:v>
                </c:pt>
                <c:pt idx="3203">
                  <c:v>2.0320584774017298</c:v>
                </c:pt>
                <c:pt idx="3204">
                  <c:v>1.96843469142913</c:v>
                </c:pt>
                <c:pt idx="3205">
                  <c:v>2.0131988525390598</c:v>
                </c:pt>
                <c:pt idx="3206">
                  <c:v>2.02943658828735</c:v>
                </c:pt>
                <c:pt idx="3207">
                  <c:v>2.0157873630523602</c:v>
                </c:pt>
                <c:pt idx="3208">
                  <c:v>2.0945677757263099</c:v>
                </c:pt>
                <c:pt idx="3209">
                  <c:v>1.9828969240188501</c:v>
                </c:pt>
                <c:pt idx="3210">
                  <c:v>2.0392849445343</c:v>
                </c:pt>
                <c:pt idx="3211">
                  <c:v>2.0512001514434801</c:v>
                </c:pt>
                <c:pt idx="3212">
                  <c:v>2.0117378234863201</c:v>
                </c:pt>
                <c:pt idx="3213">
                  <c:v>2.07849669456481</c:v>
                </c:pt>
                <c:pt idx="3214">
                  <c:v>2.0996775627136199</c:v>
                </c:pt>
                <c:pt idx="3215">
                  <c:v>2.04772424697875</c:v>
                </c:pt>
                <c:pt idx="3216">
                  <c:v>2.0762073993682799</c:v>
                </c:pt>
                <c:pt idx="3217">
                  <c:v>2.0194010734558101</c:v>
                </c:pt>
                <c:pt idx="3218">
                  <c:v>2.0159032344818102</c:v>
                </c:pt>
                <c:pt idx="3219">
                  <c:v>2.0217702388763401</c:v>
                </c:pt>
                <c:pt idx="3220">
                  <c:v>2.0579733848571702</c:v>
                </c:pt>
                <c:pt idx="3221">
                  <c:v>2.0028128623962398</c:v>
                </c:pt>
                <c:pt idx="3222">
                  <c:v>1.9634792804718</c:v>
                </c:pt>
                <c:pt idx="3223">
                  <c:v>2.0069334506988499</c:v>
                </c:pt>
                <c:pt idx="3224">
                  <c:v>2.06063532829284</c:v>
                </c:pt>
                <c:pt idx="3225">
                  <c:v>2.0351495742797798</c:v>
                </c:pt>
                <c:pt idx="3226">
                  <c:v>2.0386066436767498</c:v>
                </c:pt>
                <c:pt idx="3227">
                  <c:v>1.99035656452178</c:v>
                </c:pt>
                <c:pt idx="3228">
                  <c:v>1.9813032150268499</c:v>
                </c:pt>
                <c:pt idx="3229">
                  <c:v>2.0114116668701101</c:v>
                </c:pt>
                <c:pt idx="3230">
                  <c:v>1.9867403507232599</c:v>
                </c:pt>
                <c:pt idx="3231">
                  <c:v>2.00836753845214</c:v>
                </c:pt>
                <c:pt idx="3232">
                  <c:v>2.02225518226623</c:v>
                </c:pt>
                <c:pt idx="3233">
                  <c:v>2.0265612602233798</c:v>
                </c:pt>
                <c:pt idx="3234">
                  <c:v>2.0731749534606898</c:v>
                </c:pt>
                <c:pt idx="3235">
                  <c:v>2.0426828861236501</c:v>
                </c:pt>
                <c:pt idx="3236">
                  <c:v>2.1914725303649898</c:v>
                </c:pt>
                <c:pt idx="3237">
                  <c:v>2.2023077011108398</c:v>
                </c:pt>
                <c:pt idx="3238">
                  <c:v>2.0814609527587802</c:v>
                </c:pt>
                <c:pt idx="3239">
                  <c:v>2.1922655105590798</c:v>
                </c:pt>
                <c:pt idx="3240">
                  <c:v>2.06093072891235</c:v>
                </c:pt>
                <c:pt idx="3241">
                  <c:v>2.1255090236663801</c:v>
                </c:pt>
                <c:pt idx="3242">
                  <c:v>2.1076362133026101</c:v>
                </c:pt>
                <c:pt idx="3243">
                  <c:v>2.1591796875</c:v>
                </c:pt>
                <c:pt idx="3244">
                  <c:v>2.1973228454589799</c:v>
                </c:pt>
                <c:pt idx="3245">
                  <c:v>2.1090326309204102</c:v>
                </c:pt>
                <c:pt idx="3246">
                  <c:v>2.1718347072601301</c:v>
                </c:pt>
                <c:pt idx="3247">
                  <c:v>2.1426534652709899</c:v>
                </c:pt>
                <c:pt idx="3248">
                  <c:v>2.1306855678558301</c:v>
                </c:pt>
                <c:pt idx="3249">
                  <c:v>2.08073854446411</c:v>
                </c:pt>
                <c:pt idx="3250">
                  <c:v>2.11712193489074</c:v>
                </c:pt>
                <c:pt idx="3251">
                  <c:v>2.14078164100646</c:v>
                </c:pt>
                <c:pt idx="3252">
                  <c:v>2.0263473987579301</c:v>
                </c:pt>
                <c:pt idx="3253">
                  <c:v>2.02012991905212</c:v>
                </c:pt>
                <c:pt idx="3254">
                  <c:v>2.0409662723541202</c:v>
                </c:pt>
                <c:pt idx="3255">
                  <c:v>2.0079593658447199</c:v>
                </c:pt>
                <c:pt idx="3256">
                  <c:v>1.9972910881042401</c:v>
                </c:pt>
                <c:pt idx="3257">
                  <c:v>2.0068399906158398</c:v>
                </c:pt>
                <c:pt idx="3258">
                  <c:v>2.0139036178588801</c:v>
                </c:pt>
                <c:pt idx="3259">
                  <c:v>1.94318115711212</c:v>
                </c:pt>
                <c:pt idx="3260">
                  <c:v>2.0409228801727202</c:v>
                </c:pt>
                <c:pt idx="3261">
                  <c:v>1.9992307424545199</c:v>
                </c:pt>
                <c:pt idx="3262">
                  <c:v>1.94438683986663</c:v>
                </c:pt>
                <c:pt idx="3263">
                  <c:v>1.9793726205825799</c:v>
                </c:pt>
                <c:pt idx="3264">
                  <c:v>1.9328907728195099</c:v>
                </c:pt>
                <c:pt idx="3265">
                  <c:v>1.9098191261291499</c:v>
                </c:pt>
                <c:pt idx="3266">
                  <c:v>1.95411932468414</c:v>
                </c:pt>
                <c:pt idx="3267">
                  <c:v>2.0370125770568799</c:v>
                </c:pt>
                <c:pt idx="3268">
                  <c:v>2.0194625854492099</c:v>
                </c:pt>
                <c:pt idx="3269">
                  <c:v>2.0113449096679599</c:v>
                </c:pt>
                <c:pt idx="3270">
                  <c:v>1.94799268245697</c:v>
                </c:pt>
                <c:pt idx="3271">
                  <c:v>2.0169727802276598</c:v>
                </c:pt>
                <c:pt idx="3272">
                  <c:v>2.0122940540313698</c:v>
                </c:pt>
                <c:pt idx="3273">
                  <c:v>1.9728963375091499</c:v>
                </c:pt>
                <c:pt idx="3274">
                  <c:v>1.9784897565841599</c:v>
                </c:pt>
                <c:pt idx="3275">
                  <c:v>1.9788019657135001</c:v>
                </c:pt>
                <c:pt idx="3276">
                  <c:v>2.0288996696472101</c:v>
                </c:pt>
                <c:pt idx="3277">
                  <c:v>2.0346615314483598</c:v>
                </c:pt>
                <c:pt idx="3278">
                  <c:v>1.9637937545776301</c:v>
                </c:pt>
                <c:pt idx="3279">
                  <c:v>2.0227968692779501</c:v>
                </c:pt>
                <c:pt idx="3280">
                  <c:v>2.11911797523498</c:v>
                </c:pt>
                <c:pt idx="3281">
                  <c:v>2.0832602977752601</c:v>
                </c:pt>
                <c:pt idx="3282">
                  <c:v>2.0494372844696001</c:v>
                </c:pt>
                <c:pt idx="3283">
                  <c:v>2.11569023132324</c:v>
                </c:pt>
                <c:pt idx="3284">
                  <c:v>2.0966699123382502</c:v>
                </c:pt>
                <c:pt idx="3285">
                  <c:v>2.0976033210754301</c:v>
                </c:pt>
                <c:pt idx="3286">
                  <c:v>2.1260399818420401</c:v>
                </c:pt>
                <c:pt idx="3287">
                  <c:v>2.1841797828674299</c:v>
                </c:pt>
                <c:pt idx="3288">
                  <c:v>2.1908695697784402</c:v>
                </c:pt>
                <c:pt idx="3289">
                  <c:v>2.1768295764922998</c:v>
                </c:pt>
                <c:pt idx="3290">
                  <c:v>2.15208768844604</c:v>
                </c:pt>
                <c:pt idx="3291">
                  <c:v>2.20537114143371</c:v>
                </c:pt>
                <c:pt idx="3292">
                  <c:v>2.06923031806945</c:v>
                </c:pt>
                <c:pt idx="3293">
                  <c:v>1.9903374910354601</c:v>
                </c:pt>
                <c:pt idx="3294">
                  <c:v>2.0934286117553702</c:v>
                </c:pt>
                <c:pt idx="3295">
                  <c:v>2.2269968986511199</c:v>
                </c:pt>
                <c:pt idx="3296">
                  <c:v>2.2605006694793701</c:v>
                </c:pt>
                <c:pt idx="3297">
                  <c:v>2.0804667472839302</c:v>
                </c:pt>
                <c:pt idx="3298">
                  <c:v>2.0615110397338801</c:v>
                </c:pt>
                <c:pt idx="3299">
                  <c:v>2.0857679843902499</c:v>
                </c:pt>
                <c:pt idx="3300">
                  <c:v>2.1066215038299498</c:v>
                </c:pt>
                <c:pt idx="3301">
                  <c:v>2.3353500366210902</c:v>
                </c:pt>
                <c:pt idx="3302">
                  <c:v>2.3862431049346902</c:v>
                </c:pt>
                <c:pt idx="3303">
                  <c:v>2.1894059181213299</c:v>
                </c:pt>
                <c:pt idx="3304">
                  <c:v>2.29840683937072</c:v>
                </c:pt>
                <c:pt idx="3305">
                  <c:v>2.2237398624420099</c:v>
                </c:pt>
                <c:pt idx="3306">
                  <c:v>2.1450917720794598</c:v>
                </c:pt>
                <c:pt idx="3307">
                  <c:v>2.1030354499816801</c:v>
                </c:pt>
                <c:pt idx="3308">
                  <c:v>2.1264386177062899</c:v>
                </c:pt>
                <c:pt idx="3309">
                  <c:v>2.1380717754364</c:v>
                </c:pt>
                <c:pt idx="3310">
                  <c:v>1.9944322109222401</c:v>
                </c:pt>
                <c:pt idx="3311">
                  <c:v>2.1165468692779501</c:v>
                </c:pt>
                <c:pt idx="3312">
                  <c:v>1.9897322654724099</c:v>
                </c:pt>
                <c:pt idx="3313">
                  <c:v>1.9661295413970901</c:v>
                </c:pt>
                <c:pt idx="3314">
                  <c:v>2.0132312774658199</c:v>
                </c:pt>
                <c:pt idx="3315">
                  <c:v>2.0123834609985298</c:v>
                </c:pt>
                <c:pt idx="3316">
                  <c:v>2.0287835597991899</c:v>
                </c:pt>
                <c:pt idx="3317">
                  <c:v>2.0835075378417902</c:v>
                </c:pt>
                <c:pt idx="3318">
                  <c:v>2.0346550941467201</c:v>
                </c:pt>
                <c:pt idx="3319">
                  <c:v>2.0546712875366202</c:v>
                </c:pt>
                <c:pt idx="3320">
                  <c:v>2.0958285331725999</c:v>
                </c:pt>
                <c:pt idx="3321">
                  <c:v>2.01983642578125</c:v>
                </c:pt>
                <c:pt idx="3322">
                  <c:v>2.0005755424499498</c:v>
                </c:pt>
                <c:pt idx="3323">
                  <c:v>1.9434185028076101</c:v>
                </c:pt>
                <c:pt idx="3324">
                  <c:v>2.03713726997375</c:v>
                </c:pt>
                <c:pt idx="3325">
                  <c:v>2.01544761657714</c:v>
                </c:pt>
                <c:pt idx="3326">
                  <c:v>2.0253105163574201</c:v>
                </c:pt>
                <c:pt idx="3327">
                  <c:v>2.0169200897216699</c:v>
                </c:pt>
                <c:pt idx="3328">
                  <c:v>2.1465106010436998</c:v>
                </c:pt>
                <c:pt idx="3329">
                  <c:v>2.1622781753539999</c:v>
                </c:pt>
                <c:pt idx="3330">
                  <c:v>2.06432676315307</c:v>
                </c:pt>
                <c:pt idx="3331">
                  <c:v>2.0211150646209699</c:v>
                </c:pt>
                <c:pt idx="3332">
                  <c:v>2.0241527557372998</c:v>
                </c:pt>
                <c:pt idx="3333">
                  <c:v>2.07149338722229</c:v>
                </c:pt>
                <c:pt idx="3334">
                  <c:v>1.98535656929016</c:v>
                </c:pt>
                <c:pt idx="3335">
                  <c:v>2.0278732776641801</c:v>
                </c:pt>
                <c:pt idx="3336">
                  <c:v>2.0288114547729399</c:v>
                </c:pt>
                <c:pt idx="3337">
                  <c:v>2.0697593688964799</c:v>
                </c:pt>
                <c:pt idx="3338">
                  <c:v>2.1315677165985099</c:v>
                </c:pt>
                <c:pt idx="3339">
                  <c:v>2.1334412097930899</c:v>
                </c:pt>
                <c:pt idx="3340">
                  <c:v>2.1378293037414502</c:v>
                </c:pt>
                <c:pt idx="3341">
                  <c:v>2.0352487564086901</c:v>
                </c:pt>
                <c:pt idx="3342">
                  <c:v>2.0796451568603498</c:v>
                </c:pt>
                <c:pt idx="3343">
                  <c:v>2.0194313526153498</c:v>
                </c:pt>
                <c:pt idx="3344">
                  <c:v>2.0516119003295898</c:v>
                </c:pt>
                <c:pt idx="3345">
                  <c:v>2.0402011871337802</c:v>
                </c:pt>
                <c:pt idx="3346">
                  <c:v>2.03388500213623</c:v>
                </c:pt>
                <c:pt idx="3347">
                  <c:v>2.0542089939117401</c:v>
                </c:pt>
                <c:pt idx="3348">
                  <c:v>2.0545051097869802</c:v>
                </c:pt>
                <c:pt idx="3349">
                  <c:v>2.1199390888214098</c:v>
                </c:pt>
                <c:pt idx="3350">
                  <c:v>2.10084009170532</c:v>
                </c:pt>
                <c:pt idx="3351">
                  <c:v>2.1209411621093701</c:v>
                </c:pt>
                <c:pt idx="3352">
                  <c:v>2.0792257785797101</c:v>
                </c:pt>
                <c:pt idx="3353">
                  <c:v>2.1146762371063201</c:v>
                </c:pt>
                <c:pt idx="3354">
                  <c:v>2.05604648590087</c:v>
                </c:pt>
                <c:pt idx="3355">
                  <c:v>2.0087985992431601</c:v>
                </c:pt>
                <c:pt idx="3356">
                  <c:v>2.0230436325073198</c:v>
                </c:pt>
                <c:pt idx="3357">
                  <c:v>1.98444664478302</c:v>
                </c:pt>
                <c:pt idx="3358">
                  <c:v>2.0326087474822998</c:v>
                </c:pt>
                <c:pt idx="3359">
                  <c:v>2.01760554313659</c:v>
                </c:pt>
                <c:pt idx="3360">
                  <c:v>1.92387795448303</c:v>
                </c:pt>
                <c:pt idx="3361">
                  <c:v>1.9861145019531199</c:v>
                </c:pt>
                <c:pt idx="3362">
                  <c:v>1.9797998666763299</c:v>
                </c:pt>
                <c:pt idx="3363">
                  <c:v>1.97853732109069</c:v>
                </c:pt>
                <c:pt idx="3364">
                  <c:v>2.0142407417297301</c:v>
                </c:pt>
                <c:pt idx="3365">
                  <c:v>2.0389606952667201</c:v>
                </c:pt>
                <c:pt idx="3366">
                  <c:v>1.9755997657775799</c:v>
                </c:pt>
                <c:pt idx="3367">
                  <c:v>2.0302450656890798</c:v>
                </c:pt>
                <c:pt idx="3368">
                  <c:v>2.0595238208770699</c:v>
                </c:pt>
                <c:pt idx="3369">
                  <c:v>2.0424418449401802</c:v>
                </c:pt>
                <c:pt idx="3370">
                  <c:v>2.0757970809936501</c:v>
                </c:pt>
                <c:pt idx="3371">
                  <c:v>2.0533273220062198</c:v>
                </c:pt>
                <c:pt idx="3372">
                  <c:v>2.0303039550781201</c:v>
                </c:pt>
                <c:pt idx="3373">
                  <c:v>2.0785834789276101</c:v>
                </c:pt>
                <c:pt idx="3374">
                  <c:v>2.0559296607971098</c:v>
                </c:pt>
                <c:pt idx="3375">
                  <c:v>2.0960953235626198</c:v>
                </c:pt>
                <c:pt idx="3376">
                  <c:v>2.0833616256713801</c:v>
                </c:pt>
                <c:pt idx="3377">
                  <c:v>2.0554990768432599</c:v>
                </c:pt>
                <c:pt idx="3378">
                  <c:v>2.2246241569518999</c:v>
                </c:pt>
                <c:pt idx="3379">
                  <c:v>2.1661615371704102</c:v>
                </c:pt>
                <c:pt idx="3380">
                  <c:v>2.1163947582244802</c:v>
                </c:pt>
                <c:pt idx="3381">
                  <c:v>2.2088217735290501</c:v>
                </c:pt>
                <c:pt idx="3382">
                  <c:v>2.2736718654632502</c:v>
                </c:pt>
                <c:pt idx="3383">
                  <c:v>2.1800644397735498</c:v>
                </c:pt>
                <c:pt idx="3384">
                  <c:v>2.0375204086303702</c:v>
                </c:pt>
                <c:pt idx="3385">
                  <c:v>2.1373422145843501</c:v>
                </c:pt>
                <c:pt idx="3386">
                  <c:v>2.2572505474090501</c:v>
                </c:pt>
                <c:pt idx="3387">
                  <c:v>2.2691044807434002</c:v>
                </c:pt>
                <c:pt idx="3388">
                  <c:v>2.3780555725097599</c:v>
                </c:pt>
                <c:pt idx="3389">
                  <c:v>2.56091976165771</c:v>
                </c:pt>
                <c:pt idx="3390">
                  <c:v>2.5587756633758501</c:v>
                </c:pt>
                <c:pt idx="3391">
                  <c:v>2.6846675872802699</c:v>
                </c:pt>
                <c:pt idx="3392">
                  <c:v>2.44834113121032</c:v>
                </c:pt>
                <c:pt idx="3393">
                  <c:v>2.5052232742309499</c:v>
                </c:pt>
                <c:pt idx="3394">
                  <c:v>2.3830683231353702</c:v>
                </c:pt>
                <c:pt idx="3395">
                  <c:v>2.3022978305816602</c:v>
                </c:pt>
                <c:pt idx="3396">
                  <c:v>2.3137638568878098</c:v>
                </c:pt>
                <c:pt idx="3397">
                  <c:v>2.28728771209716</c:v>
                </c:pt>
                <c:pt idx="3398">
                  <c:v>2.1710014343261701</c:v>
                </c:pt>
                <c:pt idx="3399">
                  <c:v>2.1609029769897399</c:v>
                </c:pt>
                <c:pt idx="3400">
                  <c:v>2.2009713649749698</c:v>
                </c:pt>
                <c:pt idx="3401">
                  <c:v>2.26304578781127</c:v>
                </c:pt>
                <c:pt idx="3402">
                  <c:v>2.2035725116729701</c:v>
                </c:pt>
                <c:pt idx="3403">
                  <c:v>2.1968202590942298</c:v>
                </c:pt>
                <c:pt idx="3404">
                  <c:v>2.2300961017608598</c:v>
                </c:pt>
                <c:pt idx="3405">
                  <c:v>2.14297127723693</c:v>
                </c:pt>
                <c:pt idx="3406">
                  <c:v>2.1391410827636701</c:v>
                </c:pt>
                <c:pt idx="3407">
                  <c:v>2.14860868453979</c:v>
                </c:pt>
                <c:pt idx="3408">
                  <c:v>2.1435174942016602</c:v>
                </c:pt>
                <c:pt idx="3409">
                  <c:v>2.0717577934265101</c:v>
                </c:pt>
                <c:pt idx="3410">
                  <c:v>1.97753453254699</c:v>
                </c:pt>
                <c:pt idx="3411">
                  <c:v>1.9886270761489799</c:v>
                </c:pt>
                <c:pt idx="3412">
                  <c:v>2.0247876644134499</c:v>
                </c:pt>
                <c:pt idx="3413">
                  <c:v>2.0429692268371502</c:v>
                </c:pt>
                <c:pt idx="3414">
                  <c:v>2.1297149658203098</c:v>
                </c:pt>
                <c:pt idx="3415">
                  <c:v>2.0710186958312899</c:v>
                </c:pt>
                <c:pt idx="3416">
                  <c:v>2.0499880313873202</c:v>
                </c:pt>
                <c:pt idx="3417">
                  <c:v>2.01669096946716</c:v>
                </c:pt>
                <c:pt idx="3418">
                  <c:v>2.1015636920928902</c:v>
                </c:pt>
                <c:pt idx="3419">
                  <c:v>2.0627045631408598</c:v>
                </c:pt>
                <c:pt idx="3420">
                  <c:v>2.0207645893096902</c:v>
                </c:pt>
                <c:pt idx="3421">
                  <c:v>2.0735411643981898</c:v>
                </c:pt>
                <c:pt idx="3422">
                  <c:v>2.0699317455291699</c:v>
                </c:pt>
                <c:pt idx="3423">
                  <c:v>2.0557167530059801</c:v>
                </c:pt>
                <c:pt idx="3424">
                  <c:v>2.00868320465087</c:v>
                </c:pt>
                <c:pt idx="3425">
                  <c:v>1.9997907876968299</c:v>
                </c:pt>
                <c:pt idx="3426">
                  <c:v>2.0178561210632302</c:v>
                </c:pt>
                <c:pt idx="3427">
                  <c:v>2.02878212928771</c:v>
                </c:pt>
                <c:pt idx="3428">
                  <c:v>2.0656147003173801</c:v>
                </c:pt>
                <c:pt idx="3429">
                  <c:v>2.0551652908325102</c:v>
                </c:pt>
                <c:pt idx="3430">
                  <c:v>2.0767755508422798</c:v>
                </c:pt>
                <c:pt idx="3431">
                  <c:v>2.1105809211730899</c:v>
                </c:pt>
                <c:pt idx="3432">
                  <c:v>2.0781607627868599</c:v>
                </c:pt>
                <c:pt idx="3433">
                  <c:v>2.0987257957458398</c:v>
                </c:pt>
                <c:pt idx="3434">
                  <c:v>2.04616045951843</c:v>
                </c:pt>
                <c:pt idx="3435">
                  <c:v>2.1064710617065399</c:v>
                </c:pt>
                <c:pt idx="3436">
                  <c:v>2.0319683551788299</c:v>
                </c:pt>
                <c:pt idx="3437">
                  <c:v>2.0960350036621</c:v>
                </c:pt>
                <c:pt idx="3438">
                  <c:v>1.98404884338378</c:v>
                </c:pt>
                <c:pt idx="3439">
                  <c:v>2.0460746288299498</c:v>
                </c:pt>
                <c:pt idx="3440">
                  <c:v>2.0864791870117099</c:v>
                </c:pt>
                <c:pt idx="3441">
                  <c:v>2.06374764442443</c:v>
                </c:pt>
                <c:pt idx="3442">
                  <c:v>2.1077797412872301</c:v>
                </c:pt>
                <c:pt idx="3443">
                  <c:v>2.1621956825256299</c:v>
                </c:pt>
                <c:pt idx="3444">
                  <c:v>2.21459531784057</c:v>
                </c:pt>
                <c:pt idx="3445">
                  <c:v>2.0940573215484601</c:v>
                </c:pt>
                <c:pt idx="3446">
                  <c:v>2.1040685176849299</c:v>
                </c:pt>
                <c:pt idx="3447">
                  <c:v>2.0915734767913801</c:v>
                </c:pt>
                <c:pt idx="3448">
                  <c:v>2.05533766746521</c:v>
                </c:pt>
                <c:pt idx="3449">
                  <c:v>2.0642182826995801</c:v>
                </c:pt>
                <c:pt idx="3450">
                  <c:v>2.1418607234954798</c:v>
                </c:pt>
                <c:pt idx="3451">
                  <c:v>2.0508105754852202</c:v>
                </c:pt>
                <c:pt idx="3452">
                  <c:v>2.0602948665618799</c:v>
                </c:pt>
                <c:pt idx="3453">
                  <c:v>2.0787484645843501</c:v>
                </c:pt>
                <c:pt idx="3454">
                  <c:v>2.0438258647918701</c:v>
                </c:pt>
                <c:pt idx="3455">
                  <c:v>2.0548903942108101</c:v>
                </c:pt>
                <c:pt idx="3456">
                  <c:v>2.0524108409881499</c:v>
                </c:pt>
                <c:pt idx="3457">
                  <c:v>2.0238797664642298</c:v>
                </c:pt>
                <c:pt idx="3458">
                  <c:v>1.93771040439605</c:v>
                </c:pt>
                <c:pt idx="3459">
                  <c:v>2.0013051033020002</c:v>
                </c:pt>
                <c:pt idx="3460">
                  <c:v>2.1175875663757302</c:v>
                </c:pt>
                <c:pt idx="3461">
                  <c:v>2.0507605075836102</c:v>
                </c:pt>
                <c:pt idx="3462">
                  <c:v>2.0116629600524898</c:v>
                </c:pt>
                <c:pt idx="3463">
                  <c:v>1.94854199886322</c:v>
                </c:pt>
                <c:pt idx="3464">
                  <c:v>1.9986165761947601</c:v>
                </c:pt>
                <c:pt idx="3465">
                  <c:v>1.95851254463195</c:v>
                </c:pt>
                <c:pt idx="3466">
                  <c:v>2.0446484088897701</c:v>
                </c:pt>
                <c:pt idx="3467">
                  <c:v>2.0571184158325102</c:v>
                </c:pt>
                <c:pt idx="3468">
                  <c:v>2.0603389739990199</c:v>
                </c:pt>
                <c:pt idx="3469">
                  <c:v>2.14310598373413</c:v>
                </c:pt>
                <c:pt idx="3470">
                  <c:v>2.1130945682525599</c:v>
                </c:pt>
                <c:pt idx="3471">
                  <c:v>2.0926370620727499</c:v>
                </c:pt>
                <c:pt idx="3472">
                  <c:v>2.10470223426818</c:v>
                </c:pt>
                <c:pt idx="3473">
                  <c:v>2.0631136894225999</c:v>
                </c:pt>
                <c:pt idx="3474">
                  <c:v>1.9957197904586701</c:v>
                </c:pt>
                <c:pt idx="3475">
                  <c:v>1.9510537385940501</c:v>
                </c:pt>
                <c:pt idx="3476">
                  <c:v>1.9438226222991899</c:v>
                </c:pt>
                <c:pt idx="3477">
                  <c:v>2.03137111663818</c:v>
                </c:pt>
                <c:pt idx="3478">
                  <c:v>1.99702036380767</c:v>
                </c:pt>
                <c:pt idx="3479">
                  <c:v>1.97417724132537</c:v>
                </c:pt>
                <c:pt idx="3480">
                  <c:v>1.9797887802123999</c:v>
                </c:pt>
                <c:pt idx="3481">
                  <c:v>2.0205426216125399</c:v>
                </c:pt>
                <c:pt idx="3482">
                  <c:v>2.0320763587951598</c:v>
                </c:pt>
                <c:pt idx="3483">
                  <c:v>2.0912299156188898</c:v>
                </c:pt>
                <c:pt idx="3484">
                  <c:v>2.0907456874847399</c:v>
                </c:pt>
                <c:pt idx="3485">
                  <c:v>2.0351357460021902</c:v>
                </c:pt>
                <c:pt idx="3486">
                  <c:v>2.0947313308715798</c:v>
                </c:pt>
                <c:pt idx="3487">
                  <c:v>2.1220691204071001</c:v>
                </c:pt>
                <c:pt idx="3488">
                  <c:v>2.0636193752288801</c:v>
                </c:pt>
                <c:pt idx="3489">
                  <c:v>2.0919954776763898</c:v>
                </c:pt>
                <c:pt idx="3490">
                  <c:v>2.09173536300659</c:v>
                </c:pt>
                <c:pt idx="3491">
                  <c:v>2.0697605609893799</c:v>
                </c:pt>
                <c:pt idx="3492">
                  <c:v>2.0107781887054399</c:v>
                </c:pt>
                <c:pt idx="3493">
                  <c:v>2.0585522651672301</c:v>
                </c:pt>
                <c:pt idx="3494">
                  <c:v>2.1068465709686199</c:v>
                </c:pt>
                <c:pt idx="3495">
                  <c:v>2.1431689262390101</c:v>
                </c:pt>
                <c:pt idx="3496">
                  <c:v>2.1204538345336901</c:v>
                </c:pt>
                <c:pt idx="3497">
                  <c:v>2.0736596584320002</c:v>
                </c:pt>
                <c:pt idx="3498">
                  <c:v>2.0156378746032702</c:v>
                </c:pt>
                <c:pt idx="3499">
                  <c:v>1.9845013618469201</c:v>
                </c:pt>
                <c:pt idx="3500">
                  <c:v>1.9479452371597199</c:v>
                </c:pt>
                <c:pt idx="3501">
                  <c:v>1.9456377029418901</c:v>
                </c:pt>
                <c:pt idx="3502">
                  <c:v>1.88005030155181</c:v>
                </c:pt>
                <c:pt idx="3503">
                  <c:v>1.92803394794464</c:v>
                </c:pt>
                <c:pt idx="3504">
                  <c:v>1.9797006845474201</c:v>
                </c:pt>
                <c:pt idx="3505">
                  <c:v>2.00176572799682</c:v>
                </c:pt>
                <c:pt idx="3506">
                  <c:v>1.93836545944213</c:v>
                </c:pt>
                <c:pt idx="3507">
                  <c:v>1.90546298027038</c:v>
                </c:pt>
                <c:pt idx="3508">
                  <c:v>1.94916892051696</c:v>
                </c:pt>
                <c:pt idx="3509">
                  <c:v>2.0704109668731601</c:v>
                </c:pt>
                <c:pt idx="3510">
                  <c:v>2.0478610992431601</c:v>
                </c:pt>
                <c:pt idx="3511">
                  <c:v>1.9724930524826001</c:v>
                </c:pt>
                <c:pt idx="3512">
                  <c:v>1.9778851270675599</c:v>
                </c:pt>
                <c:pt idx="3513">
                  <c:v>1.8811883926391599</c:v>
                </c:pt>
                <c:pt idx="3514">
                  <c:v>1.8864887952804501</c:v>
                </c:pt>
                <c:pt idx="3515">
                  <c:v>1.89151835441589</c:v>
                </c:pt>
                <c:pt idx="3516">
                  <c:v>1.9827377796173</c:v>
                </c:pt>
                <c:pt idx="3517">
                  <c:v>2.02315926551818</c:v>
                </c:pt>
                <c:pt idx="3518">
                  <c:v>1.9708235263824401</c:v>
                </c:pt>
                <c:pt idx="3519">
                  <c:v>2.0000691413879301</c:v>
                </c:pt>
                <c:pt idx="3520">
                  <c:v>2.0407190322875901</c:v>
                </c:pt>
                <c:pt idx="3521">
                  <c:v>2.0952789783477699</c:v>
                </c:pt>
                <c:pt idx="3522">
                  <c:v>2.05736207962036</c:v>
                </c:pt>
                <c:pt idx="3523">
                  <c:v>2.0744438171386701</c:v>
                </c:pt>
                <c:pt idx="3524">
                  <c:v>2.1074085235595699</c:v>
                </c:pt>
                <c:pt idx="3525">
                  <c:v>1.9114818572998</c:v>
                </c:pt>
                <c:pt idx="3526">
                  <c:v>1.96463394165039</c:v>
                </c:pt>
                <c:pt idx="3527">
                  <c:v>2.0662822723388601</c:v>
                </c:pt>
                <c:pt idx="3528">
                  <c:v>1.9863927364349301</c:v>
                </c:pt>
                <c:pt idx="3529">
                  <c:v>2.0228965282440101</c:v>
                </c:pt>
                <c:pt idx="3530">
                  <c:v>1.9489544630050599</c:v>
                </c:pt>
                <c:pt idx="3531">
                  <c:v>1.9175549745559599</c:v>
                </c:pt>
                <c:pt idx="3532">
                  <c:v>1.91391170024871</c:v>
                </c:pt>
                <c:pt idx="3533">
                  <c:v>1.9261616468429501</c:v>
                </c:pt>
                <c:pt idx="3534">
                  <c:v>2.0550508499145499</c:v>
                </c:pt>
                <c:pt idx="3535">
                  <c:v>2.1100006103515598</c:v>
                </c:pt>
                <c:pt idx="3536">
                  <c:v>2.0467884540557799</c:v>
                </c:pt>
                <c:pt idx="3537">
                  <c:v>2.0905773639678902</c:v>
                </c:pt>
                <c:pt idx="3538">
                  <c:v>2.0104820728302002</c:v>
                </c:pt>
                <c:pt idx="3539">
                  <c:v>2.0488519668579102</c:v>
                </c:pt>
                <c:pt idx="3540">
                  <c:v>2.1276459693908598</c:v>
                </c:pt>
                <c:pt idx="3541">
                  <c:v>2.1311104297637899</c:v>
                </c:pt>
                <c:pt idx="3542">
                  <c:v>2.0245184898376398</c:v>
                </c:pt>
                <c:pt idx="3543">
                  <c:v>2.0863332748413002</c:v>
                </c:pt>
                <c:pt idx="3544">
                  <c:v>1.9977713823318399</c:v>
                </c:pt>
                <c:pt idx="3545">
                  <c:v>1.92551040649414</c:v>
                </c:pt>
                <c:pt idx="3546">
                  <c:v>1.91400623321533</c:v>
                </c:pt>
                <c:pt idx="3547">
                  <c:v>1.9739640951156601</c:v>
                </c:pt>
                <c:pt idx="3548">
                  <c:v>2.0405507087707502</c:v>
                </c:pt>
                <c:pt idx="3549">
                  <c:v>1.98965752124786</c:v>
                </c:pt>
                <c:pt idx="3550">
                  <c:v>2.05762767791748</c:v>
                </c:pt>
                <c:pt idx="3551">
                  <c:v>2.11204838752746</c:v>
                </c:pt>
                <c:pt idx="3552">
                  <c:v>2.0590679645538299</c:v>
                </c:pt>
                <c:pt idx="3553">
                  <c:v>2.1273484230041499</c:v>
                </c:pt>
                <c:pt idx="3554">
                  <c:v>2.19665098190307</c:v>
                </c:pt>
                <c:pt idx="3555">
                  <c:v>2.0978317260742099</c:v>
                </c:pt>
                <c:pt idx="3556">
                  <c:v>2.0781221389770499</c:v>
                </c:pt>
                <c:pt idx="3557">
                  <c:v>2.0804593563079798</c:v>
                </c:pt>
                <c:pt idx="3558">
                  <c:v>2.1677255630493102</c:v>
                </c:pt>
                <c:pt idx="3559">
                  <c:v>2.13767409324646</c:v>
                </c:pt>
                <c:pt idx="3560">
                  <c:v>2.1063306331634499</c:v>
                </c:pt>
                <c:pt idx="3561">
                  <c:v>2.0400149822235099</c:v>
                </c:pt>
                <c:pt idx="3562">
                  <c:v>1.9756841659545801</c:v>
                </c:pt>
                <c:pt idx="3563">
                  <c:v>2.0368618965148899</c:v>
                </c:pt>
                <c:pt idx="3564">
                  <c:v>2.08019495010375</c:v>
                </c:pt>
                <c:pt idx="3565">
                  <c:v>2.12109994888305</c:v>
                </c:pt>
                <c:pt idx="3566">
                  <c:v>2.2321548461914</c:v>
                </c:pt>
                <c:pt idx="3567">
                  <c:v>2.2568442821502601</c:v>
                </c:pt>
                <c:pt idx="3568">
                  <c:v>2.18138122558593</c:v>
                </c:pt>
                <c:pt idx="3569">
                  <c:v>2.1418931484222399</c:v>
                </c:pt>
                <c:pt idx="3570">
                  <c:v>2.2729022502899099</c:v>
                </c:pt>
                <c:pt idx="3571">
                  <c:v>2.2395977973937899</c:v>
                </c:pt>
                <c:pt idx="3572">
                  <c:v>2.3633170127868599</c:v>
                </c:pt>
                <c:pt idx="3573">
                  <c:v>2.2311804294586102</c:v>
                </c:pt>
                <c:pt idx="3574">
                  <c:v>2.3345496654510498</c:v>
                </c:pt>
                <c:pt idx="3575">
                  <c:v>2.3668851852416899</c:v>
                </c:pt>
                <c:pt idx="3576">
                  <c:v>2.1144604682922301</c:v>
                </c:pt>
                <c:pt idx="3577">
                  <c:v>2.1477077007293701</c:v>
                </c:pt>
                <c:pt idx="3578">
                  <c:v>2.1845672130584699</c:v>
                </c:pt>
                <c:pt idx="3579">
                  <c:v>2.2109637260436998</c:v>
                </c:pt>
                <c:pt idx="3580">
                  <c:v>2.1700663566589302</c:v>
                </c:pt>
                <c:pt idx="3581">
                  <c:v>2.2061967849731401</c:v>
                </c:pt>
                <c:pt idx="3582">
                  <c:v>2.3068089485168399</c:v>
                </c:pt>
                <c:pt idx="3583">
                  <c:v>2.3097062110900799</c:v>
                </c:pt>
                <c:pt idx="3584">
                  <c:v>2.3047969341278001</c:v>
                </c:pt>
                <c:pt idx="3585">
                  <c:v>2.4447355270385698</c:v>
                </c:pt>
                <c:pt idx="3586">
                  <c:v>2.3359274864196702</c:v>
                </c:pt>
                <c:pt idx="3587">
                  <c:v>2.21998691558837</c:v>
                </c:pt>
                <c:pt idx="3588">
                  <c:v>2.2579574584960902</c:v>
                </c:pt>
                <c:pt idx="3589">
                  <c:v>2.22912526130676</c:v>
                </c:pt>
                <c:pt idx="3590">
                  <c:v>2.2386779785156201</c:v>
                </c:pt>
                <c:pt idx="3591">
                  <c:v>2.28812050819396</c:v>
                </c:pt>
                <c:pt idx="3592">
                  <c:v>2.2372486591339098</c:v>
                </c:pt>
                <c:pt idx="3593">
                  <c:v>2.27938485145568</c:v>
                </c:pt>
                <c:pt idx="3594">
                  <c:v>2.1790030002593901</c:v>
                </c:pt>
                <c:pt idx="3595">
                  <c:v>2.2472498416900599</c:v>
                </c:pt>
                <c:pt idx="3596">
                  <c:v>2.25513362884521</c:v>
                </c:pt>
                <c:pt idx="3597">
                  <c:v>2.3082633018493599</c:v>
                </c:pt>
                <c:pt idx="3598">
                  <c:v>2.3416559696197501</c:v>
                </c:pt>
                <c:pt idx="3599">
                  <c:v>2.33407330513</c:v>
                </c:pt>
                <c:pt idx="3600">
                  <c:v>2.3498475551605198</c:v>
                </c:pt>
                <c:pt idx="3601">
                  <c:v>2.3747520446777299</c:v>
                </c:pt>
                <c:pt idx="3602">
                  <c:v>2.2684400081634499</c:v>
                </c:pt>
                <c:pt idx="3603">
                  <c:v>2.1992664337158199</c:v>
                </c:pt>
                <c:pt idx="3604">
                  <c:v>2.3102924823760902</c:v>
                </c:pt>
                <c:pt idx="3605">
                  <c:v>2.26939702033996</c:v>
                </c:pt>
                <c:pt idx="3606">
                  <c:v>2.30431652069091</c:v>
                </c:pt>
                <c:pt idx="3607">
                  <c:v>2.2591245174407901</c:v>
                </c:pt>
                <c:pt idx="3608">
                  <c:v>2.3247542381286599</c:v>
                </c:pt>
                <c:pt idx="3609">
                  <c:v>2.1665089130401598</c:v>
                </c:pt>
                <c:pt idx="3610">
                  <c:v>2.2902481555938698</c:v>
                </c:pt>
                <c:pt idx="3611">
                  <c:v>2.2500238418579102</c:v>
                </c:pt>
                <c:pt idx="3612">
                  <c:v>2.2914438247680602</c:v>
                </c:pt>
                <c:pt idx="3613">
                  <c:v>2.23380303382873</c:v>
                </c:pt>
                <c:pt idx="3614">
                  <c:v>2.2096290588378902</c:v>
                </c:pt>
                <c:pt idx="3615">
                  <c:v>2.1894872188568102</c:v>
                </c:pt>
                <c:pt idx="3616">
                  <c:v>2.1007812023162802</c:v>
                </c:pt>
                <c:pt idx="3617">
                  <c:v>2.1163439750671298</c:v>
                </c:pt>
                <c:pt idx="3618">
                  <c:v>2.2273404598236</c:v>
                </c:pt>
                <c:pt idx="3619">
                  <c:v>2.1424765586853001</c:v>
                </c:pt>
                <c:pt idx="3620">
                  <c:v>2.14393830299377</c:v>
                </c:pt>
                <c:pt idx="3621">
                  <c:v>2.1800239086151101</c:v>
                </c:pt>
                <c:pt idx="3622">
                  <c:v>2.1376931667327801</c:v>
                </c:pt>
                <c:pt idx="3623">
                  <c:v>2.14076328277587</c:v>
                </c:pt>
                <c:pt idx="3624">
                  <c:v>2.1618897914886399</c:v>
                </c:pt>
                <c:pt idx="3625">
                  <c:v>2.2155179977416899</c:v>
                </c:pt>
                <c:pt idx="3626">
                  <c:v>2.1714878082275302</c:v>
                </c:pt>
                <c:pt idx="3627">
                  <c:v>2.20813536643981</c:v>
                </c:pt>
                <c:pt idx="3628">
                  <c:v>2.17472147941589</c:v>
                </c:pt>
                <c:pt idx="3629">
                  <c:v>2.1550905704498202</c:v>
                </c:pt>
                <c:pt idx="3630">
                  <c:v>2.19548439979553</c:v>
                </c:pt>
                <c:pt idx="3631">
                  <c:v>2.3306262493133501</c:v>
                </c:pt>
                <c:pt idx="3632">
                  <c:v>2.2148871421813898</c:v>
                </c:pt>
                <c:pt idx="3633">
                  <c:v>2.1756319999694802</c:v>
                </c:pt>
                <c:pt idx="3634">
                  <c:v>2.2630317211151101</c:v>
                </c:pt>
                <c:pt idx="3635">
                  <c:v>2.2744581699371298</c:v>
                </c:pt>
                <c:pt idx="3636">
                  <c:v>2.1547737121582</c:v>
                </c:pt>
                <c:pt idx="3637">
                  <c:v>2.1849288940429599</c:v>
                </c:pt>
                <c:pt idx="3638">
                  <c:v>2.2071692943572998</c:v>
                </c:pt>
                <c:pt idx="3639">
                  <c:v>2.09520292282104</c:v>
                </c:pt>
                <c:pt idx="3640">
                  <c:v>2.1946015357971098</c:v>
                </c:pt>
                <c:pt idx="3641">
                  <c:v>2.35229420661926</c:v>
                </c:pt>
                <c:pt idx="3642">
                  <c:v>2.32406425476074</c:v>
                </c:pt>
                <c:pt idx="3643">
                  <c:v>2.33367896080017</c:v>
                </c:pt>
                <c:pt idx="3644">
                  <c:v>2.2667417526245099</c:v>
                </c:pt>
                <c:pt idx="3645">
                  <c:v>2.0926661491393999</c:v>
                </c:pt>
                <c:pt idx="3646">
                  <c:v>2.0243773460388099</c:v>
                </c:pt>
                <c:pt idx="3647">
                  <c:v>2.0563077926635698</c:v>
                </c:pt>
                <c:pt idx="3648">
                  <c:v>2.10184526443481</c:v>
                </c:pt>
                <c:pt idx="3649">
                  <c:v>2.13324546813964</c:v>
                </c:pt>
                <c:pt idx="3650">
                  <c:v>2.14316606521606</c:v>
                </c:pt>
                <c:pt idx="3651">
                  <c:v>2.24628353118896</c:v>
                </c:pt>
                <c:pt idx="3652">
                  <c:v>2.14483141899108</c:v>
                </c:pt>
                <c:pt idx="3653">
                  <c:v>2.1364583969116202</c:v>
                </c:pt>
                <c:pt idx="3654">
                  <c:v>2.14060926437377</c:v>
                </c:pt>
                <c:pt idx="3655">
                  <c:v>2.3008499145507799</c:v>
                </c:pt>
                <c:pt idx="3656">
                  <c:v>2.2386779785156201</c:v>
                </c:pt>
                <c:pt idx="3657">
                  <c:v>2.1406493186950599</c:v>
                </c:pt>
                <c:pt idx="3658">
                  <c:v>2.3195838928222599</c:v>
                </c:pt>
                <c:pt idx="3659">
                  <c:v>2.19585728645324</c:v>
                </c:pt>
                <c:pt idx="3660">
                  <c:v>2.2318775653839098</c:v>
                </c:pt>
                <c:pt idx="3661">
                  <c:v>2.2932164669036799</c:v>
                </c:pt>
                <c:pt idx="3662">
                  <c:v>2.14544177055358</c:v>
                </c:pt>
                <c:pt idx="3663">
                  <c:v>2.2016863822936998</c:v>
                </c:pt>
                <c:pt idx="3664">
                  <c:v>2.1619982719421298</c:v>
                </c:pt>
                <c:pt idx="3665">
                  <c:v>2.2668540477752601</c:v>
                </c:pt>
                <c:pt idx="3666">
                  <c:v>2.3500339984893799</c:v>
                </c:pt>
                <c:pt idx="3667">
                  <c:v>2.2698955535888601</c:v>
                </c:pt>
                <c:pt idx="3668">
                  <c:v>2.3521885871887198</c:v>
                </c:pt>
                <c:pt idx="3669">
                  <c:v>2.3621451854705802</c:v>
                </c:pt>
                <c:pt idx="3670">
                  <c:v>2.3885622024536102</c:v>
                </c:pt>
                <c:pt idx="3671">
                  <c:v>2.4424860477447501</c:v>
                </c:pt>
                <c:pt idx="3672">
                  <c:v>2.3692109584808301</c:v>
                </c:pt>
                <c:pt idx="3673">
                  <c:v>2.4202792644500701</c:v>
                </c:pt>
                <c:pt idx="3674">
                  <c:v>2.36445140838623</c:v>
                </c:pt>
                <c:pt idx="3675">
                  <c:v>2.3918063640594398</c:v>
                </c:pt>
                <c:pt idx="3676">
                  <c:v>2.2692310810089098</c:v>
                </c:pt>
                <c:pt idx="3677">
                  <c:v>2.42347240447998</c:v>
                </c:pt>
                <c:pt idx="3678">
                  <c:v>2.3187723159789999</c:v>
                </c:pt>
                <c:pt idx="3679">
                  <c:v>2.21722340583801</c:v>
                </c:pt>
                <c:pt idx="3680">
                  <c:v>2.1873507499694802</c:v>
                </c:pt>
                <c:pt idx="3681">
                  <c:v>2.1334164142608598</c:v>
                </c:pt>
                <c:pt idx="3682">
                  <c:v>2.0645060539245601</c:v>
                </c:pt>
                <c:pt idx="3683">
                  <c:v>2.1072142124175999</c:v>
                </c:pt>
                <c:pt idx="3684">
                  <c:v>2.1080622673034601</c:v>
                </c:pt>
                <c:pt idx="3685">
                  <c:v>2.2141654491424498</c:v>
                </c:pt>
                <c:pt idx="3686">
                  <c:v>2.1341969966888401</c:v>
                </c:pt>
                <c:pt idx="3687">
                  <c:v>2.1814947128295898</c:v>
                </c:pt>
                <c:pt idx="3688">
                  <c:v>2.2261097431182799</c:v>
                </c:pt>
                <c:pt idx="3689">
                  <c:v>2.1480748653411799</c:v>
                </c:pt>
                <c:pt idx="3690">
                  <c:v>2.12390041351318</c:v>
                </c:pt>
                <c:pt idx="3691">
                  <c:v>2.0609200000762899</c:v>
                </c:pt>
                <c:pt idx="3692">
                  <c:v>2.1129093170165998</c:v>
                </c:pt>
                <c:pt idx="3693">
                  <c:v>2.1750361919403001</c:v>
                </c:pt>
                <c:pt idx="3694">
                  <c:v>2.0956397056579501</c:v>
                </c:pt>
                <c:pt idx="3695">
                  <c:v>2.1203649044036799</c:v>
                </c:pt>
                <c:pt idx="3696">
                  <c:v>2.1916694641113201</c:v>
                </c:pt>
                <c:pt idx="3697">
                  <c:v>2.20922827720642</c:v>
                </c:pt>
                <c:pt idx="3698">
                  <c:v>2.3189816474914502</c:v>
                </c:pt>
                <c:pt idx="3699">
                  <c:v>2.1062772274017298</c:v>
                </c:pt>
                <c:pt idx="3700">
                  <c:v>2.0544180870056099</c:v>
                </c:pt>
                <c:pt idx="3701">
                  <c:v>2.0816283226013099</c:v>
                </c:pt>
                <c:pt idx="3702">
                  <c:v>2.1245632171630802</c:v>
                </c:pt>
                <c:pt idx="3703">
                  <c:v>2.0850419998168901</c:v>
                </c:pt>
                <c:pt idx="3704">
                  <c:v>2.0479929447174001</c:v>
                </c:pt>
                <c:pt idx="3705">
                  <c:v>2.03963923454284</c:v>
                </c:pt>
                <c:pt idx="3706">
                  <c:v>2.0621571540832502</c:v>
                </c:pt>
                <c:pt idx="3707">
                  <c:v>1.9933097362518299</c:v>
                </c:pt>
                <c:pt idx="3708">
                  <c:v>2.0209715366363499</c:v>
                </c:pt>
                <c:pt idx="3709">
                  <c:v>2.04480981826782</c:v>
                </c:pt>
                <c:pt idx="3710">
                  <c:v>2.1179904937744101</c:v>
                </c:pt>
                <c:pt idx="3711">
                  <c:v>2.0528390407562198</c:v>
                </c:pt>
                <c:pt idx="3712">
                  <c:v>2.0999329090118399</c:v>
                </c:pt>
                <c:pt idx="3713">
                  <c:v>2.0981881618499698</c:v>
                </c:pt>
                <c:pt idx="3714">
                  <c:v>2.0607521533965998</c:v>
                </c:pt>
                <c:pt idx="3715">
                  <c:v>1.9938099384307799</c:v>
                </c:pt>
                <c:pt idx="3716">
                  <c:v>2.0186507701873699</c:v>
                </c:pt>
                <c:pt idx="3717">
                  <c:v>2.1314904689788801</c:v>
                </c:pt>
                <c:pt idx="3718">
                  <c:v>2.0551261901855402</c:v>
                </c:pt>
                <c:pt idx="3719">
                  <c:v>2.0897815227508501</c:v>
                </c:pt>
                <c:pt idx="3720">
                  <c:v>2.1935062408447199</c:v>
                </c:pt>
                <c:pt idx="3721">
                  <c:v>2.11760354042053</c:v>
                </c:pt>
                <c:pt idx="3722">
                  <c:v>2.06860327720642</c:v>
                </c:pt>
                <c:pt idx="3723">
                  <c:v>2.1316609382629301</c:v>
                </c:pt>
                <c:pt idx="3724">
                  <c:v>2.0806899070739702</c:v>
                </c:pt>
                <c:pt idx="3725">
                  <c:v>2.05496048927307</c:v>
                </c:pt>
                <c:pt idx="3726">
                  <c:v>2.0904805660247798</c:v>
                </c:pt>
                <c:pt idx="3727">
                  <c:v>2.1289579868316602</c:v>
                </c:pt>
                <c:pt idx="3728">
                  <c:v>2.17695784568786</c:v>
                </c:pt>
                <c:pt idx="3729">
                  <c:v>2.21384572982788</c:v>
                </c:pt>
                <c:pt idx="3730">
                  <c:v>2.0972304344177202</c:v>
                </c:pt>
                <c:pt idx="3731">
                  <c:v>2.13473200798034</c:v>
                </c:pt>
                <c:pt idx="3732">
                  <c:v>2.1984171867370601</c:v>
                </c:pt>
                <c:pt idx="3733">
                  <c:v>2.10367608070373</c:v>
                </c:pt>
                <c:pt idx="3734">
                  <c:v>2.07225036621093</c:v>
                </c:pt>
                <c:pt idx="3735">
                  <c:v>2.05288338661193</c:v>
                </c:pt>
                <c:pt idx="3736">
                  <c:v>2.01969218254089</c:v>
                </c:pt>
                <c:pt idx="3737">
                  <c:v>1.9921302795410101</c:v>
                </c:pt>
                <c:pt idx="3738">
                  <c:v>2.00853967666625</c:v>
                </c:pt>
                <c:pt idx="3739">
                  <c:v>2.0686070919036799</c:v>
                </c:pt>
                <c:pt idx="3740">
                  <c:v>2.0908572673797599</c:v>
                </c:pt>
                <c:pt idx="3741">
                  <c:v>2.0916075706481898</c:v>
                </c:pt>
                <c:pt idx="3742">
                  <c:v>2.0335783958435001</c:v>
                </c:pt>
                <c:pt idx="3743">
                  <c:v>2.1552429199218701</c:v>
                </c:pt>
                <c:pt idx="3744">
                  <c:v>2.1837241649627601</c:v>
                </c:pt>
                <c:pt idx="3745">
                  <c:v>2.20974397659301</c:v>
                </c:pt>
                <c:pt idx="3746">
                  <c:v>2.1172285079956001</c:v>
                </c:pt>
                <c:pt idx="3747">
                  <c:v>2.2650065422058101</c:v>
                </c:pt>
                <c:pt idx="3748">
                  <c:v>2.2816805839538499</c:v>
                </c:pt>
                <c:pt idx="3749">
                  <c:v>2.24025225639343</c:v>
                </c:pt>
                <c:pt idx="3750">
                  <c:v>2.2004413604736301</c:v>
                </c:pt>
                <c:pt idx="3751">
                  <c:v>2.17486548423767</c:v>
                </c:pt>
                <c:pt idx="3752">
                  <c:v>2.1837072372436501</c:v>
                </c:pt>
                <c:pt idx="3753">
                  <c:v>2.1636886596679599</c:v>
                </c:pt>
                <c:pt idx="3754">
                  <c:v>2.28921341896057</c:v>
                </c:pt>
                <c:pt idx="3755">
                  <c:v>2.21466612815856</c:v>
                </c:pt>
                <c:pt idx="3756">
                  <c:v>2.2049458026885902</c:v>
                </c:pt>
                <c:pt idx="3757">
                  <c:v>2.2704675197601301</c:v>
                </c:pt>
                <c:pt idx="3758">
                  <c:v>2.20341849327087</c:v>
                </c:pt>
                <c:pt idx="3759">
                  <c:v>2.1941514015197701</c:v>
                </c:pt>
                <c:pt idx="3760">
                  <c:v>2.0990540981292698</c:v>
                </c:pt>
                <c:pt idx="3761">
                  <c:v>2.09184598922729</c:v>
                </c:pt>
                <c:pt idx="3762">
                  <c:v>2.2131264209747301</c:v>
                </c:pt>
                <c:pt idx="3763">
                  <c:v>2.1623849868774401</c:v>
                </c:pt>
                <c:pt idx="3764">
                  <c:v>2.1454584598541202</c:v>
                </c:pt>
                <c:pt idx="3765">
                  <c:v>2.1944327354431099</c:v>
                </c:pt>
                <c:pt idx="3766">
                  <c:v>2.2268469333648602</c:v>
                </c:pt>
                <c:pt idx="3767">
                  <c:v>2.2058725357055602</c:v>
                </c:pt>
                <c:pt idx="3768">
                  <c:v>2.2291595935821502</c:v>
                </c:pt>
                <c:pt idx="3769">
                  <c:v>2.1866984367370601</c:v>
                </c:pt>
                <c:pt idx="3770">
                  <c:v>2.0562732219696001</c:v>
                </c:pt>
                <c:pt idx="3771">
                  <c:v>2.1574010848999001</c:v>
                </c:pt>
                <c:pt idx="3772">
                  <c:v>2.18337821960449</c:v>
                </c:pt>
                <c:pt idx="3773">
                  <c:v>2.2450530529022199</c:v>
                </c:pt>
                <c:pt idx="3774">
                  <c:v>2.31518530845642</c:v>
                </c:pt>
                <c:pt idx="3775">
                  <c:v>2.3541910648345898</c:v>
                </c:pt>
                <c:pt idx="3776">
                  <c:v>2.2357859611511199</c:v>
                </c:pt>
                <c:pt idx="3777">
                  <c:v>2.2340135574340798</c:v>
                </c:pt>
                <c:pt idx="3778">
                  <c:v>2.2812850475311199</c:v>
                </c:pt>
                <c:pt idx="3779">
                  <c:v>2.1989724636077801</c:v>
                </c:pt>
                <c:pt idx="3780">
                  <c:v>2.1554591655731201</c:v>
                </c:pt>
                <c:pt idx="3781">
                  <c:v>2.1272938251495299</c:v>
                </c:pt>
                <c:pt idx="3782">
                  <c:v>2.0849823951721098</c:v>
                </c:pt>
                <c:pt idx="3783">
                  <c:v>2.1503701210021902</c:v>
                </c:pt>
                <c:pt idx="3784">
                  <c:v>2.1694951057434002</c:v>
                </c:pt>
                <c:pt idx="3785">
                  <c:v>2.0701668262481601</c:v>
                </c:pt>
                <c:pt idx="3786">
                  <c:v>2.1780149936675999</c:v>
                </c:pt>
                <c:pt idx="3787">
                  <c:v>2.1211664676666202</c:v>
                </c:pt>
                <c:pt idx="3788">
                  <c:v>2.1831860542297301</c:v>
                </c:pt>
                <c:pt idx="3789">
                  <c:v>2.1507289409637398</c:v>
                </c:pt>
                <c:pt idx="3790">
                  <c:v>2.17787361145019</c:v>
                </c:pt>
                <c:pt idx="3791">
                  <c:v>2.1409530639648402</c:v>
                </c:pt>
                <c:pt idx="3792">
                  <c:v>2.1715929508209202</c:v>
                </c:pt>
                <c:pt idx="3793">
                  <c:v>2.0956723690032901</c:v>
                </c:pt>
                <c:pt idx="3794">
                  <c:v>2.1611146926879798</c:v>
                </c:pt>
                <c:pt idx="3795">
                  <c:v>2.0400130748748699</c:v>
                </c:pt>
                <c:pt idx="3796">
                  <c:v>1.983402967453</c:v>
                </c:pt>
                <c:pt idx="3797">
                  <c:v>2.0965223312377899</c:v>
                </c:pt>
                <c:pt idx="3798">
                  <c:v>2.0247316360473602</c:v>
                </c:pt>
                <c:pt idx="3799">
                  <c:v>2.02546167373657</c:v>
                </c:pt>
                <c:pt idx="3800">
                  <c:v>1.9985278844833301</c:v>
                </c:pt>
                <c:pt idx="3801">
                  <c:v>2.0742564201354901</c:v>
                </c:pt>
                <c:pt idx="3802">
                  <c:v>2.0511372089385902</c:v>
                </c:pt>
                <c:pt idx="3803">
                  <c:v>2.05306053161621</c:v>
                </c:pt>
                <c:pt idx="3804">
                  <c:v>2.0281410217285099</c:v>
                </c:pt>
                <c:pt idx="3805">
                  <c:v>1.97345459461212</c:v>
                </c:pt>
                <c:pt idx="3806">
                  <c:v>2.0304026603698699</c:v>
                </c:pt>
                <c:pt idx="3807">
                  <c:v>1.9641923904418901</c:v>
                </c:pt>
                <c:pt idx="3808">
                  <c:v>1.94416368007659</c:v>
                </c:pt>
                <c:pt idx="3809">
                  <c:v>2.15010666847229</c:v>
                </c:pt>
                <c:pt idx="3810">
                  <c:v>2.0910937786102202</c:v>
                </c:pt>
                <c:pt idx="3811">
                  <c:v>2.1072106361389098</c:v>
                </c:pt>
                <c:pt idx="3812">
                  <c:v>2.15909552574157</c:v>
                </c:pt>
                <c:pt idx="3813">
                  <c:v>2.0867049694061199</c:v>
                </c:pt>
                <c:pt idx="3814">
                  <c:v>2.0346996784210201</c:v>
                </c:pt>
                <c:pt idx="3815">
                  <c:v>2.0775699615478498</c:v>
                </c:pt>
                <c:pt idx="3816">
                  <c:v>2.0967228412628098</c:v>
                </c:pt>
                <c:pt idx="3817">
                  <c:v>2.10095763206481</c:v>
                </c:pt>
                <c:pt idx="3818">
                  <c:v>2.1109535694122301</c:v>
                </c:pt>
                <c:pt idx="3819">
                  <c:v>2.30274033546447</c:v>
                </c:pt>
                <c:pt idx="3820">
                  <c:v>2.3324933052062899</c:v>
                </c:pt>
                <c:pt idx="3821">
                  <c:v>2.5034909248352002</c:v>
                </c:pt>
                <c:pt idx="3822">
                  <c:v>2.3454632759094198</c:v>
                </c:pt>
                <c:pt idx="3823">
                  <c:v>2.1782813072204501</c:v>
                </c:pt>
                <c:pt idx="3824">
                  <c:v>2.10622811317443</c:v>
                </c:pt>
                <c:pt idx="3825">
                  <c:v>2.2340815067291202</c:v>
                </c:pt>
                <c:pt idx="3826">
                  <c:v>2.19913554191589</c:v>
                </c:pt>
                <c:pt idx="3827">
                  <c:v>2.1543407440185498</c:v>
                </c:pt>
                <c:pt idx="3828">
                  <c:v>2.1407213211059499</c:v>
                </c:pt>
                <c:pt idx="3829">
                  <c:v>2.1585726737975999</c:v>
                </c:pt>
                <c:pt idx="3830">
                  <c:v>2.07202768325805</c:v>
                </c:pt>
                <c:pt idx="3831">
                  <c:v>2.16139459609985</c:v>
                </c:pt>
                <c:pt idx="3832">
                  <c:v>2.1550188064575102</c:v>
                </c:pt>
                <c:pt idx="3833">
                  <c:v>2.1284112930297798</c:v>
                </c:pt>
                <c:pt idx="3834">
                  <c:v>2.2173702716827299</c:v>
                </c:pt>
                <c:pt idx="3835">
                  <c:v>2.1079745292663499</c:v>
                </c:pt>
                <c:pt idx="3836">
                  <c:v>1.96384048461914</c:v>
                </c:pt>
                <c:pt idx="3837">
                  <c:v>2.0665102005004798</c:v>
                </c:pt>
                <c:pt idx="3838">
                  <c:v>2.1475739479064901</c:v>
                </c:pt>
                <c:pt idx="3839">
                  <c:v>2.1256422996520898</c:v>
                </c:pt>
                <c:pt idx="3840">
                  <c:v>2.0923476219177202</c:v>
                </c:pt>
                <c:pt idx="3841">
                  <c:v>1.9627556800842201</c:v>
                </c:pt>
                <c:pt idx="3842">
                  <c:v>1.9828310012817301</c:v>
                </c:pt>
                <c:pt idx="3843">
                  <c:v>2.05862116813659</c:v>
                </c:pt>
                <c:pt idx="3844">
                  <c:v>2.1998474597930899</c:v>
                </c:pt>
                <c:pt idx="3845">
                  <c:v>2.10173463821411</c:v>
                </c:pt>
                <c:pt idx="3846">
                  <c:v>2.2455911636352499</c:v>
                </c:pt>
                <c:pt idx="3847">
                  <c:v>2.2864723205566402</c:v>
                </c:pt>
                <c:pt idx="3848">
                  <c:v>2.1971876621246298</c:v>
                </c:pt>
                <c:pt idx="3849">
                  <c:v>2.21660280227661</c:v>
                </c:pt>
                <c:pt idx="3850">
                  <c:v>2.3734421730041499</c:v>
                </c:pt>
                <c:pt idx="3851">
                  <c:v>2.34279131889343</c:v>
                </c:pt>
                <c:pt idx="3852">
                  <c:v>2.19736123085021</c:v>
                </c:pt>
                <c:pt idx="3853">
                  <c:v>2.1752839088439901</c:v>
                </c:pt>
                <c:pt idx="3854">
                  <c:v>2.04191946983337</c:v>
                </c:pt>
                <c:pt idx="3855">
                  <c:v>2.1887142658233598</c:v>
                </c:pt>
                <c:pt idx="3856">
                  <c:v>2.2867329120635902</c:v>
                </c:pt>
                <c:pt idx="3857">
                  <c:v>2.2065806388854901</c:v>
                </c:pt>
                <c:pt idx="3858">
                  <c:v>2.0729994773864702</c:v>
                </c:pt>
                <c:pt idx="3859">
                  <c:v>2.1066153049468901</c:v>
                </c:pt>
                <c:pt idx="3860">
                  <c:v>1.9777153730392401</c:v>
                </c:pt>
                <c:pt idx="3861">
                  <c:v>2.1234457492828298</c:v>
                </c:pt>
                <c:pt idx="3862">
                  <c:v>2.05070924758911</c:v>
                </c:pt>
                <c:pt idx="3863">
                  <c:v>2.09994339942932</c:v>
                </c:pt>
                <c:pt idx="3864">
                  <c:v>2.26054334640502</c:v>
                </c:pt>
                <c:pt idx="3865">
                  <c:v>2.1761453151702801</c:v>
                </c:pt>
                <c:pt idx="3866">
                  <c:v>2.1101667881011901</c:v>
                </c:pt>
                <c:pt idx="3867">
                  <c:v>2.1884012222289999</c:v>
                </c:pt>
                <c:pt idx="3868">
                  <c:v>2.0237836837768501</c:v>
                </c:pt>
                <c:pt idx="3869">
                  <c:v>2.1070458889007502</c:v>
                </c:pt>
                <c:pt idx="3870">
                  <c:v>2.1655218601226802</c:v>
                </c:pt>
                <c:pt idx="3871">
                  <c:v>2.0940272808074898</c:v>
                </c:pt>
                <c:pt idx="3872">
                  <c:v>2.1736695766448899</c:v>
                </c:pt>
                <c:pt idx="3873">
                  <c:v>2.1708998680114702</c:v>
                </c:pt>
                <c:pt idx="3874">
                  <c:v>2.0872204303741402</c:v>
                </c:pt>
                <c:pt idx="3875">
                  <c:v>1.9991739988327</c:v>
                </c:pt>
                <c:pt idx="3876">
                  <c:v>2.1067297458648602</c:v>
                </c:pt>
                <c:pt idx="3877">
                  <c:v>1.9765642881393399</c:v>
                </c:pt>
                <c:pt idx="3878">
                  <c:v>2.0790543556213299</c:v>
                </c:pt>
                <c:pt idx="3879">
                  <c:v>2.0414509773254301</c:v>
                </c:pt>
                <c:pt idx="3880">
                  <c:v>2.02860236167907</c:v>
                </c:pt>
                <c:pt idx="3881">
                  <c:v>2.1277062892913801</c:v>
                </c:pt>
                <c:pt idx="3882">
                  <c:v>2.1409711837768501</c:v>
                </c:pt>
                <c:pt idx="3883">
                  <c:v>2.23621225357055</c:v>
                </c:pt>
                <c:pt idx="3884">
                  <c:v>2.0833427906036301</c:v>
                </c:pt>
                <c:pt idx="3885">
                  <c:v>2.0806694030761701</c:v>
                </c:pt>
                <c:pt idx="3886">
                  <c:v>2.0465552806854199</c:v>
                </c:pt>
                <c:pt idx="3887">
                  <c:v>2.2077968120574898</c:v>
                </c:pt>
                <c:pt idx="3888">
                  <c:v>2.1964700222015301</c:v>
                </c:pt>
                <c:pt idx="3889">
                  <c:v>2.0928142070770201</c:v>
                </c:pt>
                <c:pt idx="3890">
                  <c:v>2.1817877292632999</c:v>
                </c:pt>
                <c:pt idx="3891">
                  <c:v>2.15969657897949</c:v>
                </c:pt>
                <c:pt idx="3892">
                  <c:v>2.17166543006896</c:v>
                </c:pt>
                <c:pt idx="3893">
                  <c:v>2.0765120983123699</c:v>
                </c:pt>
                <c:pt idx="3894">
                  <c:v>2.1164903640746999</c:v>
                </c:pt>
                <c:pt idx="3895">
                  <c:v>2.0317926406860298</c:v>
                </c:pt>
                <c:pt idx="3896">
                  <c:v>2.0945150852203298</c:v>
                </c:pt>
                <c:pt idx="3897">
                  <c:v>2.1515481472015301</c:v>
                </c:pt>
                <c:pt idx="3898">
                  <c:v>2.1281130313873202</c:v>
                </c:pt>
                <c:pt idx="3899">
                  <c:v>2.0843734741210902</c:v>
                </c:pt>
                <c:pt idx="3900">
                  <c:v>2.1112031936645499</c:v>
                </c:pt>
                <c:pt idx="3901">
                  <c:v>2.1582117080688401</c:v>
                </c:pt>
                <c:pt idx="3902">
                  <c:v>2.0877079963684002</c:v>
                </c:pt>
                <c:pt idx="3903">
                  <c:v>2.1092567443847599</c:v>
                </c:pt>
                <c:pt idx="3904">
                  <c:v>2.11489534378051</c:v>
                </c:pt>
                <c:pt idx="3905">
                  <c:v>2.2215991020202601</c:v>
                </c:pt>
                <c:pt idx="3906">
                  <c:v>2.1943192481994598</c:v>
                </c:pt>
                <c:pt idx="3907">
                  <c:v>2.23408722877502</c:v>
                </c:pt>
                <c:pt idx="3908">
                  <c:v>2.1363730430603001</c:v>
                </c:pt>
                <c:pt idx="3909">
                  <c:v>2.0895566940307599</c:v>
                </c:pt>
                <c:pt idx="3910">
                  <c:v>2.0804274082183798</c:v>
                </c:pt>
                <c:pt idx="3911">
                  <c:v>1.9953405857086099</c:v>
                </c:pt>
                <c:pt idx="3912">
                  <c:v>2.0582900047302202</c:v>
                </c:pt>
                <c:pt idx="3913">
                  <c:v>2.09235286712646</c:v>
                </c:pt>
                <c:pt idx="3914">
                  <c:v>2.0996253490447998</c:v>
                </c:pt>
                <c:pt idx="3915">
                  <c:v>2.1810491085052401</c:v>
                </c:pt>
                <c:pt idx="3916">
                  <c:v>2.2032780647277801</c:v>
                </c:pt>
                <c:pt idx="3917">
                  <c:v>2.1397602558135902</c:v>
                </c:pt>
                <c:pt idx="3918">
                  <c:v>2.1087570190429599</c:v>
                </c:pt>
                <c:pt idx="3919">
                  <c:v>2.1924667358398402</c:v>
                </c:pt>
                <c:pt idx="3920">
                  <c:v>2.0872623920440598</c:v>
                </c:pt>
                <c:pt idx="3921">
                  <c:v>2.1311850547790501</c:v>
                </c:pt>
                <c:pt idx="3922">
                  <c:v>2.1183946132659899</c:v>
                </c:pt>
                <c:pt idx="3923">
                  <c:v>2.0406112670898402</c:v>
                </c:pt>
                <c:pt idx="3924">
                  <c:v>1.97485399246215</c:v>
                </c:pt>
                <c:pt idx="3925">
                  <c:v>1.97667324542999</c:v>
                </c:pt>
                <c:pt idx="3926">
                  <c:v>2.0596385002136199</c:v>
                </c:pt>
                <c:pt idx="3927">
                  <c:v>1.9845165014266899</c:v>
                </c:pt>
                <c:pt idx="3928">
                  <c:v>1.9930940866470299</c:v>
                </c:pt>
                <c:pt idx="3929">
                  <c:v>2.0337831974029501</c:v>
                </c:pt>
                <c:pt idx="3930">
                  <c:v>2.0876936912536599</c:v>
                </c:pt>
                <c:pt idx="3931">
                  <c:v>2.03475022315979</c:v>
                </c:pt>
                <c:pt idx="3932">
                  <c:v>2.08857870101928</c:v>
                </c:pt>
                <c:pt idx="3933">
                  <c:v>2.1558952331542902</c:v>
                </c:pt>
                <c:pt idx="3934">
                  <c:v>2.0388882160186701</c:v>
                </c:pt>
                <c:pt idx="3935">
                  <c:v>2.1205422878265301</c:v>
                </c:pt>
                <c:pt idx="3936">
                  <c:v>2.0933954715728702</c:v>
                </c:pt>
                <c:pt idx="3937">
                  <c:v>2.1292734146118102</c:v>
                </c:pt>
                <c:pt idx="3938">
                  <c:v>2.14463186264038</c:v>
                </c:pt>
                <c:pt idx="3939">
                  <c:v>2.1994774341583199</c:v>
                </c:pt>
                <c:pt idx="3940">
                  <c:v>2.12202668190002</c:v>
                </c:pt>
                <c:pt idx="3941">
                  <c:v>2.1790478229522701</c:v>
                </c:pt>
                <c:pt idx="3942">
                  <c:v>2.15416359901428</c:v>
                </c:pt>
                <c:pt idx="3943">
                  <c:v>2.1816413402557302</c:v>
                </c:pt>
                <c:pt idx="3944">
                  <c:v>2.1267449855804399</c:v>
                </c:pt>
                <c:pt idx="3945">
                  <c:v>2.1232597827911301</c:v>
                </c:pt>
                <c:pt idx="3946">
                  <c:v>2.2017405033111501</c:v>
                </c:pt>
                <c:pt idx="3947">
                  <c:v>2.2044491767883301</c:v>
                </c:pt>
                <c:pt idx="3948">
                  <c:v>2.12909507751464</c:v>
                </c:pt>
                <c:pt idx="3949">
                  <c:v>2.2410638332366899</c:v>
                </c:pt>
                <c:pt idx="3950">
                  <c:v>2.1144955158233598</c:v>
                </c:pt>
                <c:pt idx="3951">
                  <c:v>2.1774296760559002</c:v>
                </c:pt>
                <c:pt idx="3952">
                  <c:v>2.1574509143829301</c:v>
                </c:pt>
                <c:pt idx="3953">
                  <c:v>2.1251087188720699</c:v>
                </c:pt>
                <c:pt idx="3954">
                  <c:v>2.1338260173797599</c:v>
                </c:pt>
                <c:pt idx="3955">
                  <c:v>2.0919017791747998</c:v>
                </c:pt>
                <c:pt idx="3956">
                  <c:v>1.97022545337677</c:v>
                </c:pt>
                <c:pt idx="3957">
                  <c:v>2.04483795166015</c:v>
                </c:pt>
                <c:pt idx="3958">
                  <c:v>1.9789173603057799</c:v>
                </c:pt>
                <c:pt idx="3959">
                  <c:v>1.9644149541854801</c:v>
                </c:pt>
                <c:pt idx="3960">
                  <c:v>2.08453297615051</c:v>
                </c:pt>
                <c:pt idx="3961">
                  <c:v>2.1169350147247301</c:v>
                </c:pt>
                <c:pt idx="3962">
                  <c:v>2.0854563713073699</c:v>
                </c:pt>
                <c:pt idx="3963">
                  <c:v>2.1201434135436998</c:v>
                </c:pt>
                <c:pt idx="3964">
                  <c:v>2.1243858337402299</c:v>
                </c:pt>
                <c:pt idx="3965">
                  <c:v>2.1584200859069802</c:v>
                </c:pt>
                <c:pt idx="3966">
                  <c:v>2.2206883430480899</c:v>
                </c:pt>
                <c:pt idx="3967">
                  <c:v>2.16973400115966</c:v>
                </c:pt>
                <c:pt idx="3968">
                  <c:v>2.1715710163116402</c:v>
                </c:pt>
                <c:pt idx="3969">
                  <c:v>2.23480129241943</c:v>
                </c:pt>
                <c:pt idx="3970">
                  <c:v>2.2109227180480899</c:v>
                </c:pt>
                <c:pt idx="3971">
                  <c:v>2.1488926410675</c:v>
                </c:pt>
                <c:pt idx="3972">
                  <c:v>2.22717881202697</c:v>
                </c:pt>
                <c:pt idx="3973">
                  <c:v>2.1947741508483798</c:v>
                </c:pt>
                <c:pt idx="3974">
                  <c:v>2.2055485248565598</c:v>
                </c:pt>
                <c:pt idx="3975">
                  <c:v>2.2596802711486799</c:v>
                </c:pt>
                <c:pt idx="3976">
                  <c:v>2.2457497119903498</c:v>
                </c:pt>
                <c:pt idx="3977">
                  <c:v>2.1692366600036599</c:v>
                </c:pt>
                <c:pt idx="3978">
                  <c:v>2.2311019897460902</c:v>
                </c:pt>
                <c:pt idx="3979">
                  <c:v>2.2289350032806299</c:v>
                </c:pt>
                <c:pt idx="3980">
                  <c:v>2.1425020694732599</c:v>
                </c:pt>
                <c:pt idx="3981">
                  <c:v>2.1652867794036799</c:v>
                </c:pt>
                <c:pt idx="3982">
                  <c:v>2.1962366104125901</c:v>
                </c:pt>
                <c:pt idx="3983">
                  <c:v>2.2666249275207502</c:v>
                </c:pt>
                <c:pt idx="3984">
                  <c:v>2.2853045463561998</c:v>
                </c:pt>
                <c:pt idx="3985">
                  <c:v>2.3012351989746</c:v>
                </c:pt>
                <c:pt idx="3986">
                  <c:v>2.1881644725799498</c:v>
                </c:pt>
                <c:pt idx="3987">
                  <c:v>2.22189736366271</c:v>
                </c:pt>
                <c:pt idx="3988">
                  <c:v>2.23905897140502</c:v>
                </c:pt>
                <c:pt idx="3989">
                  <c:v>2.1720483303070002</c:v>
                </c:pt>
                <c:pt idx="3990">
                  <c:v>2.2240953445434499</c:v>
                </c:pt>
                <c:pt idx="3991">
                  <c:v>2.2840816974639799</c:v>
                </c:pt>
                <c:pt idx="3992">
                  <c:v>2.3494272232055602</c:v>
                </c:pt>
                <c:pt idx="3993">
                  <c:v>2.2597167491912802</c:v>
                </c:pt>
                <c:pt idx="3994">
                  <c:v>2.2054080963134699</c:v>
                </c:pt>
                <c:pt idx="3995">
                  <c:v>2.2232580184936501</c:v>
                </c:pt>
                <c:pt idx="3996">
                  <c:v>2.2042899131774898</c:v>
                </c:pt>
                <c:pt idx="3997">
                  <c:v>2.1505990028381299</c:v>
                </c:pt>
                <c:pt idx="3998">
                  <c:v>2.1911835670471098</c:v>
                </c:pt>
                <c:pt idx="3999">
                  <c:v>2.05457186698913</c:v>
                </c:pt>
                <c:pt idx="4000">
                  <c:v>2.07375836372375</c:v>
                </c:pt>
                <c:pt idx="4001">
                  <c:v>2.0011458396911599</c:v>
                </c:pt>
                <c:pt idx="4002">
                  <c:v>1.9651234149932799</c:v>
                </c:pt>
                <c:pt idx="4003">
                  <c:v>2.0358970165252601</c:v>
                </c:pt>
                <c:pt idx="4004">
                  <c:v>2.0685172080993599</c:v>
                </c:pt>
                <c:pt idx="4005">
                  <c:v>2.0627181529998699</c:v>
                </c:pt>
                <c:pt idx="4006">
                  <c:v>1.98876368999481</c:v>
                </c:pt>
                <c:pt idx="4007">
                  <c:v>2.06662821769714</c:v>
                </c:pt>
                <c:pt idx="4008">
                  <c:v>2.1427507400512602</c:v>
                </c:pt>
                <c:pt idx="4009">
                  <c:v>2.0055627822875901</c:v>
                </c:pt>
                <c:pt idx="4010">
                  <c:v>2.0318586826324401</c:v>
                </c:pt>
                <c:pt idx="4011">
                  <c:v>2.0864064693450901</c:v>
                </c:pt>
                <c:pt idx="4012">
                  <c:v>2.0378823280334402</c:v>
                </c:pt>
                <c:pt idx="4013">
                  <c:v>2.0270974636077801</c:v>
                </c:pt>
                <c:pt idx="4014">
                  <c:v>2.0654919147491402</c:v>
                </c:pt>
                <c:pt idx="4015">
                  <c:v>2.0915770530700599</c:v>
                </c:pt>
                <c:pt idx="4016">
                  <c:v>2.0478999614715501</c:v>
                </c:pt>
                <c:pt idx="4017">
                  <c:v>2.1671779155731201</c:v>
                </c:pt>
                <c:pt idx="4018">
                  <c:v>2.0583717823028498</c:v>
                </c:pt>
                <c:pt idx="4019">
                  <c:v>2.1530263423919598</c:v>
                </c:pt>
                <c:pt idx="4020">
                  <c:v>2.11453986167907</c:v>
                </c:pt>
                <c:pt idx="4021">
                  <c:v>2.0846691131591699</c:v>
                </c:pt>
                <c:pt idx="4022">
                  <c:v>2.0491428375244101</c:v>
                </c:pt>
                <c:pt idx="4023">
                  <c:v>2.04252982139587</c:v>
                </c:pt>
                <c:pt idx="4024">
                  <c:v>2.0341417789459202</c:v>
                </c:pt>
                <c:pt idx="4025">
                  <c:v>2.0963442325592001</c:v>
                </c:pt>
                <c:pt idx="4026">
                  <c:v>2.03412866592407</c:v>
                </c:pt>
                <c:pt idx="4027">
                  <c:v>2.0434157848358101</c:v>
                </c:pt>
                <c:pt idx="4028">
                  <c:v>2.1650502681732098</c:v>
                </c:pt>
                <c:pt idx="4029">
                  <c:v>2.2718944549560498</c:v>
                </c:pt>
                <c:pt idx="4030">
                  <c:v>2.22383260726928</c:v>
                </c:pt>
                <c:pt idx="4031">
                  <c:v>2.2130434513092001</c:v>
                </c:pt>
                <c:pt idx="4032">
                  <c:v>2.24454474449157</c:v>
                </c:pt>
                <c:pt idx="4033">
                  <c:v>2.30523586273193</c:v>
                </c:pt>
                <c:pt idx="4034">
                  <c:v>2.1507611274719198</c:v>
                </c:pt>
                <c:pt idx="4035">
                  <c:v>2.18115830421447</c:v>
                </c:pt>
                <c:pt idx="4036">
                  <c:v>2.13695836067199</c:v>
                </c:pt>
                <c:pt idx="4037">
                  <c:v>2.1168262958526598</c:v>
                </c:pt>
                <c:pt idx="4038">
                  <c:v>2.1601319313049299</c:v>
                </c:pt>
                <c:pt idx="4039">
                  <c:v>2.08577537536621</c:v>
                </c:pt>
                <c:pt idx="4040">
                  <c:v>2.1451952457427899</c:v>
                </c:pt>
                <c:pt idx="4041">
                  <c:v>2.2628269195556601</c:v>
                </c:pt>
                <c:pt idx="4042">
                  <c:v>2.3186974525451598</c:v>
                </c:pt>
                <c:pt idx="4043">
                  <c:v>2.23350858688354</c:v>
                </c:pt>
                <c:pt idx="4044">
                  <c:v>2.11402010917663</c:v>
                </c:pt>
                <c:pt idx="4045">
                  <c:v>2.0311174392700102</c:v>
                </c:pt>
                <c:pt idx="4046">
                  <c:v>2.0426061153411799</c:v>
                </c:pt>
                <c:pt idx="4047">
                  <c:v>2.0512301921844398</c:v>
                </c:pt>
                <c:pt idx="4048">
                  <c:v>2.0352852344512899</c:v>
                </c:pt>
                <c:pt idx="4049">
                  <c:v>2.0317175388336102</c:v>
                </c:pt>
                <c:pt idx="4050">
                  <c:v>2.0708937644958398</c:v>
                </c:pt>
                <c:pt idx="4051">
                  <c:v>2.1147768497467001</c:v>
                </c:pt>
                <c:pt idx="4052">
                  <c:v>2.20523858070373</c:v>
                </c:pt>
                <c:pt idx="4053">
                  <c:v>2.23636794090271</c:v>
                </c:pt>
                <c:pt idx="4054">
                  <c:v>2.2058072090148899</c:v>
                </c:pt>
                <c:pt idx="4055">
                  <c:v>2.0884194374084402</c:v>
                </c:pt>
                <c:pt idx="4056">
                  <c:v>2.1587383747100799</c:v>
                </c:pt>
                <c:pt idx="4057">
                  <c:v>2.1328549385070801</c:v>
                </c:pt>
                <c:pt idx="4058">
                  <c:v>2.0931246280670099</c:v>
                </c:pt>
                <c:pt idx="4059">
                  <c:v>2.1245968341827299</c:v>
                </c:pt>
                <c:pt idx="4060">
                  <c:v>2.16929602622985</c:v>
                </c:pt>
                <c:pt idx="4061">
                  <c:v>2.1907823085784899</c:v>
                </c:pt>
                <c:pt idx="4062">
                  <c:v>2.28958892822265</c:v>
                </c:pt>
                <c:pt idx="4063">
                  <c:v>2.1522345542907702</c:v>
                </c:pt>
                <c:pt idx="4064">
                  <c:v>2.18297839164733</c:v>
                </c:pt>
                <c:pt idx="4065">
                  <c:v>2.0955007076263401</c:v>
                </c:pt>
                <c:pt idx="4066">
                  <c:v>2.1608426570892298</c:v>
                </c:pt>
                <c:pt idx="4067">
                  <c:v>2.26262211799621</c:v>
                </c:pt>
                <c:pt idx="4068">
                  <c:v>2.2006039619445801</c:v>
                </c:pt>
                <c:pt idx="4069">
                  <c:v>2.2087149620056099</c:v>
                </c:pt>
                <c:pt idx="4070">
                  <c:v>2.0694942474365199</c:v>
                </c:pt>
                <c:pt idx="4071">
                  <c:v>2.0759429931640598</c:v>
                </c:pt>
                <c:pt idx="4072">
                  <c:v>2.0588243007659899</c:v>
                </c:pt>
                <c:pt idx="4073">
                  <c:v>2.08348536491394</c:v>
                </c:pt>
                <c:pt idx="4074">
                  <c:v>2.0763685703277499</c:v>
                </c:pt>
                <c:pt idx="4075">
                  <c:v>2.06500816345214</c:v>
                </c:pt>
                <c:pt idx="4076">
                  <c:v>2.05338454246521</c:v>
                </c:pt>
                <c:pt idx="4077">
                  <c:v>2.2052865028381299</c:v>
                </c:pt>
                <c:pt idx="4078">
                  <c:v>2.1004524230957</c:v>
                </c:pt>
                <c:pt idx="4079">
                  <c:v>2.0822663307189901</c:v>
                </c:pt>
                <c:pt idx="4080">
                  <c:v>2.0653846263885498</c:v>
                </c:pt>
                <c:pt idx="4081">
                  <c:v>2.0622632503509499</c:v>
                </c:pt>
                <c:pt idx="4082">
                  <c:v>2.0744478702545099</c:v>
                </c:pt>
                <c:pt idx="4083">
                  <c:v>2.0792574882507302</c:v>
                </c:pt>
                <c:pt idx="4084">
                  <c:v>2.20983791351318</c:v>
                </c:pt>
                <c:pt idx="4085">
                  <c:v>2.3238332271575901</c:v>
                </c:pt>
                <c:pt idx="4086">
                  <c:v>2.2696216106414702</c:v>
                </c:pt>
                <c:pt idx="4087">
                  <c:v>2.1354959011077801</c:v>
                </c:pt>
                <c:pt idx="4088">
                  <c:v>2.1349184513092001</c:v>
                </c:pt>
                <c:pt idx="4089">
                  <c:v>2.0414326190948402</c:v>
                </c:pt>
                <c:pt idx="4090">
                  <c:v>2.07367587089538</c:v>
                </c:pt>
                <c:pt idx="4091">
                  <c:v>2.2039191722869802</c:v>
                </c:pt>
                <c:pt idx="4092">
                  <c:v>2.1726000308990399</c:v>
                </c:pt>
                <c:pt idx="4093">
                  <c:v>2.1626844406127899</c:v>
                </c:pt>
                <c:pt idx="4094">
                  <c:v>2.20298051834106</c:v>
                </c:pt>
                <c:pt idx="4095">
                  <c:v>2.2637586593627899</c:v>
                </c:pt>
                <c:pt idx="4096">
                  <c:v>2.28323006629943</c:v>
                </c:pt>
                <c:pt idx="4097">
                  <c:v>2.24733161926269</c:v>
                </c:pt>
                <c:pt idx="4098">
                  <c:v>2.2868809700012198</c:v>
                </c:pt>
                <c:pt idx="4099">
                  <c:v>2.3802294731140101</c:v>
                </c:pt>
                <c:pt idx="4100">
                  <c:v>2.40107250213623</c:v>
                </c:pt>
                <c:pt idx="4101">
                  <c:v>2.3669445514678902</c:v>
                </c:pt>
                <c:pt idx="4102">
                  <c:v>2.2176034450531001</c:v>
                </c:pt>
                <c:pt idx="4103">
                  <c:v>2.2229723930358798</c:v>
                </c:pt>
                <c:pt idx="4104">
                  <c:v>2.2427701950073198</c:v>
                </c:pt>
                <c:pt idx="4105">
                  <c:v>2.1497333049774099</c:v>
                </c:pt>
                <c:pt idx="4106">
                  <c:v>2.1134982109069802</c:v>
                </c:pt>
                <c:pt idx="4107">
                  <c:v>2.1253497600555402</c:v>
                </c:pt>
                <c:pt idx="4108">
                  <c:v>2.18152904510498</c:v>
                </c:pt>
                <c:pt idx="4109">
                  <c:v>2.0825729370117099</c:v>
                </c:pt>
                <c:pt idx="4110">
                  <c:v>2.1173226833343501</c:v>
                </c:pt>
                <c:pt idx="4111">
                  <c:v>2.1765055656433101</c:v>
                </c:pt>
                <c:pt idx="4112">
                  <c:v>2.1776020526885902</c:v>
                </c:pt>
                <c:pt idx="4113">
                  <c:v>2.1741075515746999</c:v>
                </c:pt>
                <c:pt idx="4114">
                  <c:v>2.28424000740051</c:v>
                </c:pt>
                <c:pt idx="4115">
                  <c:v>2.26163125038146</c:v>
                </c:pt>
                <c:pt idx="4116">
                  <c:v>2.2838454246520898</c:v>
                </c:pt>
                <c:pt idx="4117">
                  <c:v>2.2774143218994101</c:v>
                </c:pt>
                <c:pt idx="4118">
                  <c:v>2.33536672592163</c:v>
                </c:pt>
                <c:pt idx="4119">
                  <c:v>2.2726399898528999</c:v>
                </c:pt>
                <c:pt idx="4120">
                  <c:v>2.26539778709411</c:v>
                </c:pt>
                <c:pt idx="4121">
                  <c:v>2.1948978900909402</c:v>
                </c:pt>
                <c:pt idx="4122">
                  <c:v>2.3192176818847599</c:v>
                </c:pt>
                <c:pt idx="4123">
                  <c:v>2.2122261524200399</c:v>
                </c:pt>
                <c:pt idx="4124">
                  <c:v>2.30052590370178</c:v>
                </c:pt>
                <c:pt idx="4125">
                  <c:v>2.3141269683837802</c:v>
                </c:pt>
                <c:pt idx="4126">
                  <c:v>2.27803254127502</c:v>
                </c:pt>
                <c:pt idx="4127">
                  <c:v>2.0901172161102202</c:v>
                </c:pt>
                <c:pt idx="4128">
                  <c:v>2.1068427562713601</c:v>
                </c:pt>
                <c:pt idx="4129">
                  <c:v>2.1684541702270499</c:v>
                </c:pt>
                <c:pt idx="4130">
                  <c:v>2.19327569007873</c:v>
                </c:pt>
                <c:pt idx="4131">
                  <c:v>2.2449355125427202</c:v>
                </c:pt>
                <c:pt idx="4132">
                  <c:v>2.3192842006683301</c:v>
                </c:pt>
                <c:pt idx="4133">
                  <c:v>2.2649886608123699</c:v>
                </c:pt>
                <c:pt idx="4134">
                  <c:v>2.2238090038299498</c:v>
                </c:pt>
                <c:pt idx="4135">
                  <c:v>2.1980605125427202</c:v>
                </c:pt>
                <c:pt idx="4136">
                  <c:v>2.2046005725860498</c:v>
                </c:pt>
                <c:pt idx="4137">
                  <c:v>2.0846259593963601</c:v>
                </c:pt>
                <c:pt idx="4138">
                  <c:v>2.0817849636077801</c:v>
                </c:pt>
                <c:pt idx="4139">
                  <c:v>2.0964977741241402</c:v>
                </c:pt>
                <c:pt idx="4140">
                  <c:v>2.1369564533233598</c:v>
                </c:pt>
                <c:pt idx="4141">
                  <c:v>2.1287631988525302</c:v>
                </c:pt>
                <c:pt idx="4142">
                  <c:v>2.1507089138031001</c:v>
                </c:pt>
                <c:pt idx="4143">
                  <c:v>2.1259903907775799</c:v>
                </c:pt>
                <c:pt idx="4144">
                  <c:v>2.2172312736511199</c:v>
                </c:pt>
                <c:pt idx="4145">
                  <c:v>2.1820116043090798</c:v>
                </c:pt>
                <c:pt idx="4146">
                  <c:v>2.1809329986572199</c:v>
                </c:pt>
                <c:pt idx="4147">
                  <c:v>2.1834676265716499</c:v>
                </c:pt>
                <c:pt idx="4148">
                  <c:v>2.0462145805358798</c:v>
                </c:pt>
                <c:pt idx="4149">
                  <c:v>2.0694499015808101</c:v>
                </c:pt>
                <c:pt idx="4150">
                  <c:v>2.0277135372161799</c:v>
                </c:pt>
                <c:pt idx="4151">
                  <c:v>2.21986985206604</c:v>
                </c:pt>
                <c:pt idx="4152">
                  <c:v>2.2905251979827801</c:v>
                </c:pt>
                <c:pt idx="4153">
                  <c:v>2.2892529964446999</c:v>
                </c:pt>
                <c:pt idx="4154">
                  <c:v>2.3417215347289999</c:v>
                </c:pt>
                <c:pt idx="4155">
                  <c:v>2.2164680957794101</c:v>
                </c:pt>
                <c:pt idx="4156">
                  <c:v>2.2672414779663002</c:v>
                </c:pt>
                <c:pt idx="4157">
                  <c:v>2.2776899337768501</c:v>
                </c:pt>
                <c:pt idx="4158">
                  <c:v>2.2960183620452801</c:v>
                </c:pt>
                <c:pt idx="4159">
                  <c:v>2.2739734649658199</c:v>
                </c:pt>
                <c:pt idx="4160">
                  <c:v>2.2751619815826398</c:v>
                </c:pt>
                <c:pt idx="4161">
                  <c:v>2.3405261039733798</c:v>
                </c:pt>
                <c:pt idx="4162">
                  <c:v>2.4230649471282901</c:v>
                </c:pt>
                <c:pt idx="4163">
                  <c:v>2.4422960281371999</c:v>
                </c:pt>
                <c:pt idx="4164">
                  <c:v>2.5664696693420401</c:v>
                </c:pt>
                <c:pt idx="4165">
                  <c:v>2.4277307987213099</c:v>
                </c:pt>
                <c:pt idx="4166">
                  <c:v>2.3016479015350302</c:v>
                </c:pt>
                <c:pt idx="4167">
                  <c:v>2.2965290546417201</c:v>
                </c:pt>
                <c:pt idx="4168">
                  <c:v>2.3466193675994802</c:v>
                </c:pt>
                <c:pt idx="4169">
                  <c:v>2.4015073776245099</c:v>
                </c:pt>
                <c:pt idx="4170">
                  <c:v>2.2639796733856201</c:v>
                </c:pt>
                <c:pt idx="4171">
                  <c:v>2.31585240364074</c:v>
                </c:pt>
                <c:pt idx="4172">
                  <c:v>2.37804698944091</c:v>
                </c:pt>
                <c:pt idx="4173">
                  <c:v>2.2990157604217498</c:v>
                </c:pt>
                <c:pt idx="4174">
                  <c:v>2.2675254344940101</c:v>
                </c:pt>
                <c:pt idx="4175">
                  <c:v>2.3436493873596098</c:v>
                </c:pt>
                <c:pt idx="4176">
                  <c:v>2.3695659637451101</c:v>
                </c:pt>
                <c:pt idx="4177">
                  <c:v>2.3528304100036599</c:v>
                </c:pt>
                <c:pt idx="4178">
                  <c:v>2.3260471820831299</c:v>
                </c:pt>
                <c:pt idx="4179">
                  <c:v>2.3690302371978702</c:v>
                </c:pt>
                <c:pt idx="4180">
                  <c:v>2.3951115608215301</c:v>
                </c:pt>
                <c:pt idx="4181">
                  <c:v>2.3925905227661102</c:v>
                </c:pt>
                <c:pt idx="4182">
                  <c:v>2.2082037925720202</c:v>
                </c:pt>
                <c:pt idx="4183">
                  <c:v>2.3310983180999698</c:v>
                </c:pt>
                <c:pt idx="4184">
                  <c:v>2.30750060081481</c:v>
                </c:pt>
                <c:pt idx="4185">
                  <c:v>2.22345566749572</c:v>
                </c:pt>
                <c:pt idx="4186">
                  <c:v>2.3812735080718901</c:v>
                </c:pt>
                <c:pt idx="4187">
                  <c:v>2.2477111816406201</c:v>
                </c:pt>
                <c:pt idx="4188">
                  <c:v>2.17706251144409</c:v>
                </c:pt>
                <c:pt idx="4189">
                  <c:v>2.3402962684631299</c:v>
                </c:pt>
                <c:pt idx="4190">
                  <c:v>2.3196644783020002</c:v>
                </c:pt>
                <c:pt idx="4191">
                  <c:v>2.3549764156341499</c:v>
                </c:pt>
                <c:pt idx="4192">
                  <c:v>2.2172994613647399</c:v>
                </c:pt>
                <c:pt idx="4193">
                  <c:v>2.2281956672668399</c:v>
                </c:pt>
                <c:pt idx="4194">
                  <c:v>2.2865123748779199</c:v>
                </c:pt>
                <c:pt idx="4195">
                  <c:v>2.2500410079956001</c:v>
                </c:pt>
                <c:pt idx="4196">
                  <c:v>2.24822950363159</c:v>
                </c:pt>
                <c:pt idx="4197">
                  <c:v>2.2224986553192099</c:v>
                </c:pt>
                <c:pt idx="4198">
                  <c:v>2.2192704677581698</c:v>
                </c:pt>
                <c:pt idx="4199">
                  <c:v>2.3183958530425999</c:v>
                </c:pt>
                <c:pt idx="4200">
                  <c:v>2.30682945251464</c:v>
                </c:pt>
                <c:pt idx="4201">
                  <c:v>2.2302939891815101</c:v>
                </c:pt>
                <c:pt idx="4202">
                  <c:v>2.22284984588623</c:v>
                </c:pt>
                <c:pt idx="4203">
                  <c:v>2.2398872375488201</c:v>
                </c:pt>
                <c:pt idx="4204">
                  <c:v>2.1906497478485099</c:v>
                </c:pt>
                <c:pt idx="4205">
                  <c:v>2.2312231063842698</c:v>
                </c:pt>
                <c:pt idx="4206">
                  <c:v>2.2106409072875901</c:v>
                </c:pt>
                <c:pt idx="4207">
                  <c:v>2.2676014900207502</c:v>
                </c:pt>
                <c:pt idx="4208">
                  <c:v>2.1369378566741899</c:v>
                </c:pt>
                <c:pt idx="4209">
                  <c:v>2.1908683776855402</c:v>
                </c:pt>
                <c:pt idx="4210">
                  <c:v>2.2738840579986501</c:v>
                </c:pt>
                <c:pt idx="4211">
                  <c:v>2.2016053199768</c:v>
                </c:pt>
                <c:pt idx="4212">
                  <c:v>2.0888926982879599</c:v>
                </c:pt>
                <c:pt idx="4213">
                  <c:v>2.16481137275695</c:v>
                </c:pt>
                <c:pt idx="4214">
                  <c:v>2.2721650600433301</c:v>
                </c:pt>
                <c:pt idx="4215">
                  <c:v>2.3200187683105402</c:v>
                </c:pt>
                <c:pt idx="4216">
                  <c:v>2.3304100036621</c:v>
                </c:pt>
                <c:pt idx="4217">
                  <c:v>2.3821818828582701</c:v>
                </c:pt>
                <c:pt idx="4218">
                  <c:v>2.3257038593292201</c:v>
                </c:pt>
                <c:pt idx="4219">
                  <c:v>2.2395865917205802</c:v>
                </c:pt>
                <c:pt idx="4220">
                  <c:v>2.1442518234252899</c:v>
                </c:pt>
                <c:pt idx="4221">
                  <c:v>2.1363096237182599</c:v>
                </c:pt>
                <c:pt idx="4222">
                  <c:v>2.16400814056396</c:v>
                </c:pt>
                <c:pt idx="4223">
                  <c:v>2.2821767330169598</c:v>
                </c:pt>
                <c:pt idx="4224">
                  <c:v>2.2076268196105899</c:v>
                </c:pt>
                <c:pt idx="4225">
                  <c:v>2.2108268737792902</c:v>
                </c:pt>
                <c:pt idx="4226">
                  <c:v>2.1423008441925</c:v>
                </c:pt>
                <c:pt idx="4227">
                  <c:v>2.0614638328552202</c:v>
                </c:pt>
                <c:pt idx="4228">
                  <c:v>1.9361090660095199</c:v>
                </c:pt>
                <c:pt idx="4229">
                  <c:v>1.9528241157531701</c:v>
                </c:pt>
                <c:pt idx="4230">
                  <c:v>1.91530418395996</c:v>
                </c:pt>
                <c:pt idx="4231">
                  <c:v>1.9778629541396999</c:v>
                </c:pt>
                <c:pt idx="4232">
                  <c:v>1.92605817317962</c:v>
                </c:pt>
                <c:pt idx="4233">
                  <c:v>2.01743459701538</c:v>
                </c:pt>
                <c:pt idx="4234">
                  <c:v>2.0192084312438898</c:v>
                </c:pt>
                <c:pt idx="4235">
                  <c:v>2.09071922302246</c:v>
                </c:pt>
                <c:pt idx="4236">
                  <c:v>2.0151164531707701</c:v>
                </c:pt>
                <c:pt idx="4237">
                  <c:v>2.0149965286254798</c:v>
                </c:pt>
                <c:pt idx="4238">
                  <c:v>1.97052013874053</c:v>
                </c:pt>
                <c:pt idx="4239">
                  <c:v>2.0561842918395898</c:v>
                </c:pt>
                <c:pt idx="4240">
                  <c:v>1.9559628963470399</c:v>
                </c:pt>
                <c:pt idx="4241">
                  <c:v>2.0805678367614702</c:v>
                </c:pt>
                <c:pt idx="4242">
                  <c:v>1.98969686031341</c:v>
                </c:pt>
                <c:pt idx="4243">
                  <c:v>2.0517606735229399</c:v>
                </c:pt>
                <c:pt idx="4244">
                  <c:v>2.05619120597839</c:v>
                </c:pt>
                <c:pt idx="4245">
                  <c:v>2.0367865562438898</c:v>
                </c:pt>
                <c:pt idx="4246">
                  <c:v>2.0009775161743102</c:v>
                </c:pt>
                <c:pt idx="4247">
                  <c:v>1.9831465482711701</c:v>
                </c:pt>
                <c:pt idx="4248">
                  <c:v>2.0244977474212602</c:v>
                </c:pt>
                <c:pt idx="4249">
                  <c:v>2.0838782787322998</c:v>
                </c:pt>
                <c:pt idx="4250">
                  <c:v>2.0873436927795401</c:v>
                </c:pt>
                <c:pt idx="4251">
                  <c:v>2.0190804004669101</c:v>
                </c:pt>
                <c:pt idx="4252">
                  <c:v>2.0310432910919101</c:v>
                </c:pt>
                <c:pt idx="4253">
                  <c:v>2.11344170570373</c:v>
                </c:pt>
                <c:pt idx="4254">
                  <c:v>2.17379450798034</c:v>
                </c:pt>
                <c:pt idx="4255">
                  <c:v>2.1917378902435298</c:v>
                </c:pt>
                <c:pt idx="4256">
                  <c:v>2.1030795574188201</c:v>
                </c:pt>
                <c:pt idx="4257">
                  <c:v>2.1537985801696702</c:v>
                </c:pt>
                <c:pt idx="4258">
                  <c:v>2.1442942619323699</c:v>
                </c:pt>
                <c:pt idx="4259">
                  <c:v>2.1682584285736</c:v>
                </c:pt>
                <c:pt idx="4260">
                  <c:v>2.1291806697845401</c:v>
                </c:pt>
                <c:pt idx="4261">
                  <c:v>2.1831157207489</c:v>
                </c:pt>
                <c:pt idx="4262">
                  <c:v>2.0742433071136399</c:v>
                </c:pt>
                <c:pt idx="4263">
                  <c:v>2.0715205669403001</c:v>
                </c:pt>
                <c:pt idx="4264">
                  <c:v>2.1152606010436998</c:v>
                </c:pt>
                <c:pt idx="4265">
                  <c:v>2.12351250648498</c:v>
                </c:pt>
                <c:pt idx="4266">
                  <c:v>2.0841114521026598</c:v>
                </c:pt>
                <c:pt idx="4267">
                  <c:v>2.1947960853576598</c:v>
                </c:pt>
                <c:pt idx="4268">
                  <c:v>2.0926485061645499</c:v>
                </c:pt>
                <c:pt idx="4269">
                  <c:v>2.1292366981506299</c:v>
                </c:pt>
                <c:pt idx="4270">
                  <c:v>2.1895234584808301</c:v>
                </c:pt>
                <c:pt idx="4271">
                  <c:v>2.08673000335693</c:v>
                </c:pt>
                <c:pt idx="4272">
                  <c:v>2.1042838096618599</c:v>
                </c:pt>
                <c:pt idx="4273">
                  <c:v>2.04537725448608</c:v>
                </c:pt>
                <c:pt idx="4274">
                  <c:v>2.0421376228332502</c:v>
                </c:pt>
                <c:pt idx="4275">
                  <c:v>2.08530569076538</c:v>
                </c:pt>
                <c:pt idx="4276">
                  <c:v>2.03957819938659</c:v>
                </c:pt>
                <c:pt idx="4277">
                  <c:v>2.0448844432830802</c:v>
                </c:pt>
                <c:pt idx="4278">
                  <c:v>2.1283178329467698</c:v>
                </c:pt>
                <c:pt idx="4279">
                  <c:v>2.1947255134582502</c:v>
                </c:pt>
                <c:pt idx="4280">
                  <c:v>2.2205440998077299</c:v>
                </c:pt>
                <c:pt idx="4281">
                  <c:v>2.1808836460113499</c:v>
                </c:pt>
                <c:pt idx="4282">
                  <c:v>2.2109198570251398</c:v>
                </c:pt>
                <c:pt idx="4283">
                  <c:v>2.1807558536529501</c:v>
                </c:pt>
                <c:pt idx="4284">
                  <c:v>2.1542706489562899</c:v>
                </c:pt>
                <c:pt idx="4285">
                  <c:v>2.1631629467010498</c:v>
                </c:pt>
                <c:pt idx="4286">
                  <c:v>2.1812484264373699</c:v>
                </c:pt>
                <c:pt idx="4287">
                  <c:v>2.1584587097167902</c:v>
                </c:pt>
                <c:pt idx="4288">
                  <c:v>2.0825712680816602</c:v>
                </c:pt>
                <c:pt idx="4289">
                  <c:v>2.10499763488769</c:v>
                </c:pt>
                <c:pt idx="4290">
                  <c:v>2.1663398742675701</c:v>
                </c:pt>
                <c:pt idx="4291">
                  <c:v>2.2974374294281001</c:v>
                </c:pt>
                <c:pt idx="4292">
                  <c:v>2.3133258819579998</c:v>
                </c:pt>
                <c:pt idx="4293">
                  <c:v>2.28303027153015</c:v>
                </c:pt>
                <c:pt idx="4294">
                  <c:v>2.3191106319427401</c:v>
                </c:pt>
                <c:pt idx="4295">
                  <c:v>2.2416114807128902</c:v>
                </c:pt>
                <c:pt idx="4296">
                  <c:v>2.0597686767578098</c:v>
                </c:pt>
                <c:pt idx="4297">
                  <c:v>2.1439228057861301</c:v>
                </c:pt>
                <c:pt idx="4298">
                  <c:v>2.1552164554595898</c:v>
                </c:pt>
                <c:pt idx="4299">
                  <c:v>2.1398978233337398</c:v>
                </c:pt>
                <c:pt idx="4300">
                  <c:v>2.04883861541748</c:v>
                </c:pt>
                <c:pt idx="4301">
                  <c:v>2.0610079765319802</c:v>
                </c:pt>
                <c:pt idx="4302">
                  <c:v>2.22148084640502</c:v>
                </c:pt>
                <c:pt idx="4303">
                  <c:v>2.2688279151916499</c:v>
                </c:pt>
                <c:pt idx="4304">
                  <c:v>2.18400907516479</c:v>
                </c:pt>
                <c:pt idx="4305">
                  <c:v>2.1725037097930899</c:v>
                </c:pt>
                <c:pt idx="4306">
                  <c:v>2.1634941101074201</c:v>
                </c:pt>
                <c:pt idx="4307">
                  <c:v>2.0967655181884699</c:v>
                </c:pt>
                <c:pt idx="4308">
                  <c:v>2.1942455768585201</c:v>
                </c:pt>
                <c:pt idx="4309">
                  <c:v>2.1998052597045898</c:v>
                </c:pt>
                <c:pt idx="4310">
                  <c:v>2.07122755050659</c:v>
                </c:pt>
                <c:pt idx="4311">
                  <c:v>2.1287934780120801</c:v>
                </c:pt>
                <c:pt idx="4312">
                  <c:v>2.0894482135772701</c:v>
                </c:pt>
                <c:pt idx="4313">
                  <c:v>2.1306948661804199</c:v>
                </c:pt>
                <c:pt idx="4314">
                  <c:v>2.0448124408721902</c:v>
                </c:pt>
                <c:pt idx="4315">
                  <c:v>2.0572268962860099</c:v>
                </c:pt>
                <c:pt idx="4316">
                  <c:v>2.1411650180816602</c:v>
                </c:pt>
                <c:pt idx="4317">
                  <c:v>2.0534460544586102</c:v>
                </c:pt>
                <c:pt idx="4318">
                  <c:v>2.0466787815093901</c:v>
                </c:pt>
                <c:pt idx="4319">
                  <c:v>2.0286648273468</c:v>
                </c:pt>
                <c:pt idx="4320">
                  <c:v>2.1525087356567298</c:v>
                </c:pt>
                <c:pt idx="4321">
                  <c:v>2.1602716445922798</c:v>
                </c:pt>
                <c:pt idx="4322">
                  <c:v>2.21551036834716</c:v>
                </c:pt>
                <c:pt idx="4323">
                  <c:v>2.2540810108184801</c:v>
                </c:pt>
                <c:pt idx="4324">
                  <c:v>2.08704161643981</c:v>
                </c:pt>
                <c:pt idx="4325">
                  <c:v>2.1492924690246502</c:v>
                </c:pt>
                <c:pt idx="4326">
                  <c:v>2.1318266391754102</c:v>
                </c:pt>
                <c:pt idx="4327">
                  <c:v>2.1871132850646902</c:v>
                </c:pt>
                <c:pt idx="4328">
                  <c:v>2.16045022010803</c:v>
                </c:pt>
                <c:pt idx="4329">
                  <c:v>2.11302137374877</c:v>
                </c:pt>
                <c:pt idx="4330">
                  <c:v>2.0887463092803902</c:v>
                </c:pt>
                <c:pt idx="4331">
                  <c:v>2.2002584934234601</c:v>
                </c:pt>
                <c:pt idx="4332">
                  <c:v>2.1142222881317099</c:v>
                </c:pt>
                <c:pt idx="4333">
                  <c:v>2.2042241096496502</c:v>
                </c:pt>
                <c:pt idx="4334">
                  <c:v>2.1472814083099299</c:v>
                </c:pt>
                <c:pt idx="4335">
                  <c:v>2.12475538253784</c:v>
                </c:pt>
                <c:pt idx="4336">
                  <c:v>2.1462235450744598</c:v>
                </c:pt>
                <c:pt idx="4337">
                  <c:v>2.0868072509765598</c:v>
                </c:pt>
                <c:pt idx="4338">
                  <c:v>2.0311727523803702</c:v>
                </c:pt>
                <c:pt idx="4339">
                  <c:v>1.9660849571228001</c:v>
                </c:pt>
                <c:pt idx="4340">
                  <c:v>2.1204686164855899</c:v>
                </c:pt>
                <c:pt idx="4341">
                  <c:v>2.0903956890106201</c:v>
                </c:pt>
                <c:pt idx="4342">
                  <c:v>2.0841538906097399</c:v>
                </c:pt>
                <c:pt idx="4343">
                  <c:v>2.1903188228607098</c:v>
                </c:pt>
                <c:pt idx="4344">
                  <c:v>2.04159259796142</c:v>
                </c:pt>
                <c:pt idx="4345">
                  <c:v>2.1018531322479199</c:v>
                </c:pt>
                <c:pt idx="4346">
                  <c:v>2.2026126384735099</c:v>
                </c:pt>
                <c:pt idx="4347">
                  <c:v>2.1704430580139098</c:v>
                </c:pt>
                <c:pt idx="4348">
                  <c:v>2.21088218688964</c:v>
                </c:pt>
                <c:pt idx="4349">
                  <c:v>2.2526657581329301</c:v>
                </c:pt>
                <c:pt idx="4350">
                  <c:v>2.1849379539489702</c:v>
                </c:pt>
                <c:pt idx="4351">
                  <c:v>2.2930593490600502</c:v>
                </c:pt>
                <c:pt idx="4352">
                  <c:v>2.1463913917541499</c:v>
                </c:pt>
                <c:pt idx="4353">
                  <c:v>2.2636198997497501</c:v>
                </c:pt>
                <c:pt idx="4354">
                  <c:v>2.16647744178771</c:v>
                </c:pt>
                <c:pt idx="4355">
                  <c:v>2.3015263080596902</c:v>
                </c:pt>
                <c:pt idx="4356">
                  <c:v>2.2558128833770699</c:v>
                </c:pt>
                <c:pt idx="4357">
                  <c:v>2.1895740032196001</c:v>
                </c:pt>
                <c:pt idx="4358">
                  <c:v>2.1286842823028498</c:v>
                </c:pt>
                <c:pt idx="4359">
                  <c:v>2.1397831439971902</c:v>
                </c:pt>
                <c:pt idx="4360">
                  <c:v>2.1117815971374498</c:v>
                </c:pt>
                <c:pt idx="4361">
                  <c:v>2.1641085147857599</c:v>
                </c:pt>
                <c:pt idx="4362">
                  <c:v>2.1622097492218</c:v>
                </c:pt>
                <c:pt idx="4363">
                  <c:v>2.0603258609771702</c:v>
                </c:pt>
                <c:pt idx="4364">
                  <c:v>2.08667540550231</c:v>
                </c:pt>
                <c:pt idx="4365">
                  <c:v>2.13309597969055</c:v>
                </c:pt>
                <c:pt idx="4366">
                  <c:v>2.2681858539581299</c:v>
                </c:pt>
                <c:pt idx="4367">
                  <c:v>2.1991064548492401</c:v>
                </c:pt>
                <c:pt idx="4368">
                  <c:v>2.2329137325286799</c:v>
                </c:pt>
                <c:pt idx="4369">
                  <c:v>2.2172613143920898</c:v>
                </c:pt>
                <c:pt idx="4370">
                  <c:v>2.1687521934509202</c:v>
                </c:pt>
                <c:pt idx="4371">
                  <c:v>2.1928308010101301</c:v>
                </c:pt>
                <c:pt idx="4372">
                  <c:v>2.1802783012390101</c:v>
                </c:pt>
                <c:pt idx="4373">
                  <c:v>2.0735898017883301</c:v>
                </c:pt>
                <c:pt idx="4374">
                  <c:v>2.0193111896514799</c:v>
                </c:pt>
                <c:pt idx="4375">
                  <c:v>2.09044933319091</c:v>
                </c:pt>
                <c:pt idx="4376">
                  <c:v>2.0974016189575102</c:v>
                </c:pt>
                <c:pt idx="4377">
                  <c:v>2.0198328495025599</c:v>
                </c:pt>
                <c:pt idx="4378">
                  <c:v>2.0995800495147701</c:v>
                </c:pt>
                <c:pt idx="4379">
                  <c:v>2.1152265071868799</c:v>
                </c:pt>
                <c:pt idx="4380">
                  <c:v>2.0437631607055602</c:v>
                </c:pt>
                <c:pt idx="4381">
                  <c:v>2.04080605506896</c:v>
                </c:pt>
                <c:pt idx="4382">
                  <c:v>2.1534135341644198</c:v>
                </c:pt>
                <c:pt idx="4383">
                  <c:v>2.0368013381957999</c:v>
                </c:pt>
                <c:pt idx="4384">
                  <c:v>2.0736072063446001</c:v>
                </c:pt>
                <c:pt idx="4385">
                  <c:v>2.2144176959991402</c:v>
                </c:pt>
                <c:pt idx="4386">
                  <c:v>2.1363062858581499</c:v>
                </c:pt>
                <c:pt idx="4387">
                  <c:v>2.1541340351104701</c:v>
                </c:pt>
                <c:pt idx="4388">
                  <c:v>2.0496578216552699</c:v>
                </c:pt>
                <c:pt idx="4389">
                  <c:v>2.1647531986236501</c:v>
                </c:pt>
                <c:pt idx="4390">
                  <c:v>2.1323430538177401</c:v>
                </c:pt>
                <c:pt idx="4391">
                  <c:v>2.2343399524688698</c:v>
                </c:pt>
                <c:pt idx="4392">
                  <c:v>1.9996435642242401</c:v>
                </c:pt>
                <c:pt idx="4393">
                  <c:v>2.17032623291015</c:v>
                </c:pt>
                <c:pt idx="4394">
                  <c:v>2.1796576976776101</c:v>
                </c:pt>
                <c:pt idx="4395">
                  <c:v>2.0609257221221902</c:v>
                </c:pt>
                <c:pt idx="4396">
                  <c:v>2.1391429901122998</c:v>
                </c:pt>
                <c:pt idx="4397">
                  <c:v>1.9929457902908301</c:v>
                </c:pt>
                <c:pt idx="4398">
                  <c:v>2.0252513885497998</c:v>
                </c:pt>
                <c:pt idx="4399">
                  <c:v>2.0050306320190399</c:v>
                </c:pt>
                <c:pt idx="4400">
                  <c:v>2.0147707462310702</c:v>
                </c:pt>
                <c:pt idx="4401">
                  <c:v>1.970636844635</c:v>
                </c:pt>
                <c:pt idx="4402">
                  <c:v>1.9855865240096999</c:v>
                </c:pt>
                <c:pt idx="4403">
                  <c:v>1.99626529216766</c:v>
                </c:pt>
                <c:pt idx="4404">
                  <c:v>1.99856984615325</c:v>
                </c:pt>
                <c:pt idx="4405">
                  <c:v>1.93441605567932</c:v>
                </c:pt>
                <c:pt idx="4406">
                  <c:v>2.0922663211822501</c:v>
                </c:pt>
                <c:pt idx="4407">
                  <c:v>2.0799193382263099</c:v>
                </c:pt>
                <c:pt idx="4408">
                  <c:v>2.0655202865600502</c:v>
                </c:pt>
                <c:pt idx="4409">
                  <c:v>2.0009906291961599</c:v>
                </c:pt>
                <c:pt idx="4410">
                  <c:v>2.02775883674621</c:v>
                </c:pt>
                <c:pt idx="4411">
                  <c:v>1.9593414068221999</c:v>
                </c:pt>
                <c:pt idx="4412">
                  <c:v>2.0839712619781401</c:v>
                </c:pt>
                <c:pt idx="4413">
                  <c:v>2.1925163269042902</c:v>
                </c:pt>
                <c:pt idx="4414">
                  <c:v>2.21402740478515</c:v>
                </c:pt>
                <c:pt idx="4415">
                  <c:v>2.1045942306518501</c:v>
                </c:pt>
                <c:pt idx="4416">
                  <c:v>2.2071273326873699</c:v>
                </c:pt>
                <c:pt idx="4417">
                  <c:v>2.1730773448943999</c:v>
                </c:pt>
                <c:pt idx="4418">
                  <c:v>2.0466713905334402</c:v>
                </c:pt>
                <c:pt idx="4419">
                  <c:v>2.0594122409820499</c:v>
                </c:pt>
                <c:pt idx="4420">
                  <c:v>2.0215883255004798</c:v>
                </c:pt>
                <c:pt idx="4421">
                  <c:v>2.0213937759399401</c:v>
                </c:pt>
                <c:pt idx="4422">
                  <c:v>2.0281960964202801</c:v>
                </c:pt>
                <c:pt idx="4423">
                  <c:v>2.03365850448608</c:v>
                </c:pt>
                <c:pt idx="4424">
                  <c:v>2.0253131389617902</c:v>
                </c:pt>
                <c:pt idx="4425">
                  <c:v>2.0614719390869101</c:v>
                </c:pt>
                <c:pt idx="4426">
                  <c:v>2.0347433090209899</c:v>
                </c:pt>
                <c:pt idx="4427">
                  <c:v>2.0988271236419598</c:v>
                </c:pt>
                <c:pt idx="4428">
                  <c:v>2.0915291309356601</c:v>
                </c:pt>
                <c:pt idx="4429">
                  <c:v>2.08913254737854</c:v>
                </c:pt>
                <c:pt idx="4430">
                  <c:v>2.10949182510375</c:v>
                </c:pt>
                <c:pt idx="4431">
                  <c:v>2.0743823051452601</c:v>
                </c:pt>
                <c:pt idx="4432">
                  <c:v>2.05661821365356</c:v>
                </c:pt>
                <c:pt idx="4433">
                  <c:v>2.02132940292358</c:v>
                </c:pt>
                <c:pt idx="4434">
                  <c:v>2.01497483253479</c:v>
                </c:pt>
                <c:pt idx="4435">
                  <c:v>2.0476884841918901</c:v>
                </c:pt>
                <c:pt idx="4436">
                  <c:v>2.0193636417388898</c:v>
                </c:pt>
                <c:pt idx="4437">
                  <c:v>2.0423114299774099</c:v>
                </c:pt>
                <c:pt idx="4438">
                  <c:v>2.0895140171050999</c:v>
                </c:pt>
                <c:pt idx="4439">
                  <c:v>2.0713822841644198</c:v>
                </c:pt>
                <c:pt idx="4440">
                  <c:v>2.0886087417602499</c:v>
                </c:pt>
                <c:pt idx="4441">
                  <c:v>2.1945657730102499</c:v>
                </c:pt>
                <c:pt idx="4442">
                  <c:v>2.2067234516143799</c:v>
                </c:pt>
                <c:pt idx="4443">
                  <c:v>2.1276936531066801</c:v>
                </c:pt>
                <c:pt idx="4444">
                  <c:v>2.1740915775299001</c:v>
                </c:pt>
                <c:pt idx="4445">
                  <c:v>2.1776170730590798</c:v>
                </c:pt>
                <c:pt idx="4446">
                  <c:v>2.189453125</c:v>
                </c:pt>
                <c:pt idx="4447">
                  <c:v>2.2844851016998202</c:v>
                </c:pt>
                <c:pt idx="4448">
                  <c:v>2.214599609375</c:v>
                </c:pt>
                <c:pt idx="4449">
                  <c:v>2.1650161743164</c:v>
                </c:pt>
                <c:pt idx="4450">
                  <c:v>2.1035420894622798</c:v>
                </c:pt>
                <c:pt idx="4451">
                  <c:v>2.0818607807159402</c:v>
                </c:pt>
                <c:pt idx="4452">
                  <c:v>2.1499254703521702</c:v>
                </c:pt>
                <c:pt idx="4453">
                  <c:v>2.1291081905364901</c:v>
                </c:pt>
                <c:pt idx="4454">
                  <c:v>2.1946523189544598</c:v>
                </c:pt>
                <c:pt idx="4455">
                  <c:v>2.2269661426544101</c:v>
                </c:pt>
                <c:pt idx="4456">
                  <c:v>2.2223241329193102</c:v>
                </c:pt>
                <c:pt idx="4457">
                  <c:v>2.0934519767761199</c:v>
                </c:pt>
                <c:pt idx="4458">
                  <c:v>2.2400536537170401</c:v>
                </c:pt>
                <c:pt idx="4459">
                  <c:v>2.1646945476531898</c:v>
                </c:pt>
                <c:pt idx="4460">
                  <c:v>2.10656213760375</c:v>
                </c:pt>
                <c:pt idx="4461">
                  <c:v>2.0841469764709402</c:v>
                </c:pt>
                <c:pt idx="4462">
                  <c:v>2.0774245262145898</c:v>
                </c:pt>
                <c:pt idx="4463">
                  <c:v>2.1124560832977202</c:v>
                </c:pt>
                <c:pt idx="4464">
                  <c:v>2.1135551929473801</c:v>
                </c:pt>
                <c:pt idx="4465">
                  <c:v>2.1519844532012899</c:v>
                </c:pt>
                <c:pt idx="4466">
                  <c:v>2.1391527652740399</c:v>
                </c:pt>
                <c:pt idx="4467">
                  <c:v>2.1485106945037802</c:v>
                </c:pt>
                <c:pt idx="4468">
                  <c:v>2.2707090377807599</c:v>
                </c:pt>
                <c:pt idx="4469">
                  <c:v>2.3250274658203098</c:v>
                </c:pt>
                <c:pt idx="4470">
                  <c:v>2.34934329986572</c:v>
                </c:pt>
                <c:pt idx="4471">
                  <c:v>2.1459605693817099</c:v>
                </c:pt>
                <c:pt idx="4472">
                  <c:v>2.1182346343994101</c:v>
                </c:pt>
                <c:pt idx="4473">
                  <c:v>2.1332738399505602</c:v>
                </c:pt>
                <c:pt idx="4474">
                  <c:v>2.1776587963104199</c:v>
                </c:pt>
                <c:pt idx="4475">
                  <c:v>2.1211371421813898</c:v>
                </c:pt>
                <c:pt idx="4476">
                  <c:v>2.0979535579681299</c:v>
                </c:pt>
                <c:pt idx="4477">
                  <c:v>2.05030989646911</c:v>
                </c:pt>
                <c:pt idx="4478">
                  <c:v>2.1749134063720699</c:v>
                </c:pt>
                <c:pt idx="4479">
                  <c:v>2.1530120372772199</c:v>
                </c:pt>
                <c:pt idx="4480">
                  <c:v>2.2173039913177401</c:v>
                </c:pt>
                <c:pt idx="4481">
                  <c:v>2.2020678520202601</c:v>
                </c:pt>
                <c:pt idx="4482">
                  <c:v>2.1970474720001198</c:v>
                </c:pt>
                <c:pt idx="4483">
                  <c:v>2.2154636383056601</c:v>
                </c:pt>
                <c:pt idx="4484">
                  <c:v>2.1613576412200901</c:v>
                </c:pt>
                <c:pt idx="4485">
                  <c:v>2.1511216163635201</c:v>
                </c:pt>
                <c:pt idx="4486">
                  <c:v>2.15845775604248</c:v>
                </c:pt>
                <c:pt idx="4487">
                  <c:v>2.28181672096252</c:v>
                </c:pt>
                <c:pt idx="4488">
                  <c:v>2.2668099403381299</c:v>
                </c:pt>
                <c:pt idx="4489">
                  <c:v>2.25602006912231</c:v>
                </c:pt>
                <c:pt idx="4490">
                  <c:v>2.1855366230010902</c:v>
                </c:pt>
                <c:pt idx="4491">
                  <c:v>2.2174875736236501</c:v>
                </c:pt>
                <c:pt idx="4492">
                  <c:v>2.1817047595977699</c:v>
                </c:pt>
                <c:pt idx="4493">
                  <c:v>2.1386325359344398</c:v>
                </c:pt>
                <c:pt idx="4494">
                  <c:v>2.1441948413848801</c:v>
                </c:pt>
                <c:pt idx="4495">
                  <c:v>2.19210624694824</c:v>
                </c:pt>
                <c:pt idx="4496">
                  <c:v>2.2470359802246</c:v>
                </c:pt>
                <c:pt idx="4497">
                  <c:v>2.2781462669372501</c:v>
                </c:pt>
                <c:pt idx="4498">
                  <c:v>2.2088241577148402</c:v>
                </c:pt>
                <c:pt idx="4499">
                  <c:v>2.3205525875091499</c:v>
                </c:pt>
                <c:pt idx="4500">
                  <c:v>2.47261261940002</c:v>
                </c:pt>
                <c:pt idx="4501">
                  <c:v>2.4062650203704798</c:v>
                </c:pt>
                <c:pt idx="4502">
                  <c:v>2.4369595050811701</c:v>
                </c:pt>
                <c:pt idx="4503">
                  <c:v>2.33883309364318</c:v>
                </c:pt>
                <c:pt idx="4504">
                  <c:v>2.2450256347656201</c:v>
                </c:pt>
                <c:pt idx="4505">
                  <c:v>2.15956687927246</c:v>
                </c:pt>
                <c:pt idx="4506">
                  <c:v>2.22015309333801</c:v>
                </c:pt>
                <c:pt idx="4507">
                  <c:v>2.1369233131408598</c:v>
                </c:pt>
                <c:pt idx="4508">
                  <c:v>2.22592902183532</c:v>
                </c:pt>
                <c:pt idx="4509">
                  <c:v>2.2744860649108798</c:v>
                </c:pt>
                <c:pt idx="4510">
                  <c:v>2.1837184429168701</c:v>
                </c:pt>
                <c:pt idx="4511">
                  <c:v>2.1168754100799498</c:v>
                </c:pt>
                <c:pt idx="4512">
                  <c:v>2.2946276664733798</c:v>
                </c:pt>
                <c:pt idx="4513">
                  <c:v>2.3497910499572701</c:v>
                </c:pt>
                <c:pt idx="4514">
                  <c:v>2.3158187866210902</c:v>
                </c:pt>
                <c:pt idx="4515">
                  <c:v>2.3582112789153999</c:v>
                </c:pt>
                <c:pt idx="4516">
                  <c:v>2.3281064033508301</c:v>
                </c:pt>
                <c:pt idx="4517">
                  <c:v>2.2233641147613499</c:v>
                </c:pt>
                <c:pt idx="4518">
                  <c:v>2.31291604042053</c:v>
                </c:pt>
                <c:pt idx="4519">
                  <c:v>2.1584708690643302</c:v>
                </c:pt>
                <c:pt idx="4520">
                  <c:v>2.2684545516967698</c:v>
                </c:pt>
                <c:pt idx="4521">
                  <c:v>2.2520828247070299</c:v>
                </c:pt>
                <c:pt idx="4522">
                  <c:v>2.2956197261810298</c:v>
                </c:pt>
                <c:pt idx="4523">
                  <c:v>2.1939554214477499</c:v>
                </c:pt>
                <c:pt idx="4524">
                  <c:v>2.2607972621917698</c:v>
                </c:pt>
                <c:pt idx="4525">
                  <c:v>2.1707084178924498</c:v>
                </c:pt>
                <c:pt idx="4526">
                  <c:v>2.2890758514404199</c:v>
                </c:pt>
                <c:pt idx="4527">
                  <c:v>2.1108520030975302</c:v>
                </c:pt>
                <c:pt idx="4528">
                  <c:v>2.1539106369018501</c:v>
                </c:pt>
                <c:pt idx="4529">
                  <c:v>2.3269453048706001</c:v>
                </c:pt>
                <c:pt idx="4530">
                  <c:v>2.2163822650909402</c:v>
                </c:pt>
                <c:pt idx="4531">
                  <c:v>2.2785840034484801</c:v>
                </c:pt>
                <c:pt idx="4532">
                  <c:v>2.52924156188964</c:v>
                </c:pt>
                <c:pt idx="4533">
                  <c:v>2.4677321910858101</c:v>
                </c:pt>
                <c:pt idx="4534">
                  <c:v>2.3586232662200901</c:v>
                </c:pt>
                <c:pt idx="4535">
                  <c:v>2.3463342189788801</c:v>
                </c:pt>
                <c:pt idx="4536">
                  <c:v>2.3313531875610298</c:v>
                </c:pt>
                <c:pt idx="4537">
                  <c:v>2.4750633239746</c:v>
                </c:pt>
                <c:pt idx="4538">
                  <c:v>2.5191378593444802</c:v>
                </c:pt>
                <c:pt idx="4539">
                  <c:v>2.4600765705108598</c:v>
                </c:pt>
                <c:pt idx="4540">
                  <c:v>2.6112546920776301</c:v>
                </c:pt>
                <c:pt idx="4541">
                  <c:v>2.4214773178100502</c:v>
                </c:pt>
                <c:pt idx="4542">
                  <c:v>2.2757296562194802</c:v>
                </c:pt>
                <c:pt idx="4543">
                  <c:v>2.3102226257324201</c:v>
                </c:pt>
                <c:pt idx="4544">
                  <c:v>2.4072711467742902</c:v>
                </c:pt>
                <c:pt idx="4545">
                  <c:v>2.3291869163513099</c:v>
                </c:pt>
                <c:pt idx="4546">
                  <c:v>2.4365391731262198</c:v>
                </c:pt>
                <c:pt idx="4547">
                  <c:v>2.4343903064727699</c:v>
                </c:pt>
                <c:pt idx="4548">
                  <c:v>2.2417497634887602</c:v>
                </c:pt>
                <c:pt idx="4549">
                  <c:v>2.1751685142517001</c:v>
                </c:pt>
                <c:pt idx="4550">
                  <c:v>2.0915346145629798</c:v>
                </c:pt>
                <c:pt idx="4551">
                  <c:v>2.0580427646636901</c:v>
                </c:pt>
                <c:pt idx="4552">
                  <c:v>2.1514801979064901</c:v>
                </c:pt>
                <c:pt idx="4553">
                  <c:v>2.19347023963928</c:v>
                </c:pt>
                <c:pt idx="4554">
                  <c:v>2.1473798751831001</c:v>
                </c:pt>
                <c:pt idx="4555">
                  <c:v>2.10894727706909</c:v>
                </c:pt>
                <c:pt idx="4556">
                  <c:v>2.0988426208496</c:v>
                </c:pt>
                <c:pt idx="4557">
                  <c:v>2.1902055740356401</c:v>
                </c:pt>
                <c:pt idx="4558">
                  <c:v>2.1256868839263898</c:v>
                </c:pt>
                <c:pt idx="4559">
                  <c:v>2.1322970390319802</c:v>
                </c:pt>
                <c:pt idx="4560">
                  <c:v>2.1497392654418901</c:v>
                </c:pt>
                <c:pt idx="4561">
                  <c:v>2.11219954490661</c:v>
                </c:pt>
                <c:pt idx="4562">
                  <c:v>2.22178626060485</c:v>
                </c:pt>
                <c:pt idx="4563">
                  <c:v>2.1459717750549299</c:v>
                </c:pt>
                <c:pt idx="4564">
                  <c:v>2.0985343456268302</c:v>
                </c:pt>
                <c:pt idx="4565">
                  <c:v>2.01348423957824</c:v>
                </c:pt>
                <c:pt idx="4566">
                  <c:v>2.0546393394470202</c:v>
                </c:pt>
                <c:pt idx="4567">
                  <c:v>2.1492640972137398</c:v>
                </c:pt>
                <c:pt idx="4568">
                  <c:v>2.0955903530120801</c:v>
                </c:pt>
                <c:pt idx="4569">
                  <c:v>2.1208357810974099</c:v>
                </c:pt>
                <c:pt idx="4570">
                  <c:v>2.1020467281341499</c:v>
                </c:pt>
                <c:pt idx="4571">
                  <c:v>2.2625362873077299</c:v>
                </c:pt>
                <c:pt idx="4572">
                  <c:v>2.36754202842712</c:v>
                </c:pt>
                <c:pt idx="4573">
                  <c:v>2.2646274566650302</c:v>
                </c:pt>
                <c:pt idx="4574">
                  <c:v>2.23890829086303</c:v>
                </c:pt>
                <c:pt idx="4575">
                  <c:v>2.2852537631988499</c:v>
                </c:pt>
                <c:pt idx="4576">
                  <c:v>2.1321282386779701</c:v>
                </c:pt>
                <c:pt idx="4577">
                  <c:v>2.1809377670288002</c:v>
                </c:pt>
                <c:pt idx="4578">
                  <c:v>2.0642883777618399</c:v>
                </c:pt>
                <c:pt idx="4579">
                  <c:v>2.1491594314575102</c:v>
                </c:pt>
                <c:pt idx="4580">
                  <c:v>2.1699533462524401</c:v>
                </c:pt>
                <c:pt idx="4581">
                  <c:v>2.1264009475707999</c:v>
                </c:pt>
                <c:pt idx="4582">
                  <c:v>2.0947568416595401</c:v>
                </c:pt>
                <c:pt idx="4583">
                  <c:v>2.0892753601074201</c:v>
                </c:pt>
                <c:pt idx="4584">
                  <c:v>2.2227876186370801</c:v>
                </c:pt>
                <c:pt idx="4585">
                  <c:v>2.17908358573913</c:v>
                </c:pt>
                <c:pt idx="4586">
                  <c:v>2.19589638710021</c:v>
                </c:pt>
                <c:pt idx="4587">
                  <c:v>2.3040025234222399</c:v>
                </c:pt>
                <c:pt idx="4588">
                  <c:v>2.16593241691589</c:v>
                </c:pt>
                <c:pt idx="4589">
                  <c:v>2.1672599315643302</c:v>
                </c:pt>
                <c:pt idx="4590">
                  <c:v>2.10782694816589</c:v>
                </c:pt>
                <c:pt idx="4591">
                  <c:v>2.2889704704284601</c:v>
                </c:pt>
                <c:pt idx="4592">
                  <c:v>2.1696712970733598</c:v>
                </c:pt>
                <c:pt idx="4593">
                  <c:v>2.1408200263977002</c:v>
                </c:pt>
                <c:pt idx="4594">
                  <c:v>2.09926104545593</c:v>
                </c:pt>
                <c:pt idx="4595">
                  <c:v>2.19753718376159</c:v>
                </c:pt>
                <c:pt idx="4596">
                  <c:v>2.26491045951843</c:v>
                </c:pt>
                <c:pt idx="4597">
                  <c:v>2.3356528282165501</c:v>
                </c:pt>
                <c:pt idx="4598">
                  <c:v>2.42917704582214</c:v>
                </c:pt>
                <c:pt idx="4599">
                  <c:v>2.5230233669281001</c:v>
                </c:pt>
                <c:pt idx="4600">
                  <c:v>2.3243520259857098</c:v>
                </c:pt>
                <c:pt idx="4601">
                  <c:v>2.2740793228149401</c:v>
                </c:pt>
                <c:pt idx="4602">
                  <c:v>2.3754589557647701</c:v>
                </c:pt>
                <c:pt idx="4603">
                  <c:v>2.2558696269989</c:v>
                </c:pt>
                <c:pt idx="4604">
                  <c:v>2.16544437408447</c:v>
                </c:pt>
                <c:pt idx="4605">
                  <c:v>2.1417264938354399</c:v>
                </c:pt>
                <c:pt idx="4606">
                  <c:v>2.3640322685241699</c:v>
                </c:pt>
                <c:pt idx="4607">
                  <c:v>2.3938117027282702</c:v>
                </c:pt>
                <c:pt idx="4608">
                  <c:v>2.34076571464538</c:v>
                </c:pt>
                <c:pt idx="4609">
                  <c:v>2.3370888233184801</c:v>
                </c:pt>
                <c:pt idx="4610">
                  <c:v>2.3199357986450102</c:v>
                </c:pt>
                <c:pt idx="4611">
                  <c:v>2.2180528640746999</c:v>
                </c:pt>
                <c:pt idx="4612">
                  <c:v>2.1970286369323699</c:v>
                </c:pt>
                <c:pt idx="4613">
                  <c:v>2.25426030158996</c:v>
                </c:pt>
                <c:pt idx="4614">
                  <c:v>2.1936185359954798</c:v>
                </c:pt>
                <c:pt idx="4615">
                  <c:v>2.1132948398589999</c:v>
                </c:pt>
                <c:pt idx="4616">
                  <c:v>2.1451117992401101</c:v>
                </c:pt>
                <c:pt idx="4617">
                  <c:v>2.14907646179199</c:v>
                </c:pt>
                <c:pt idx="4618">
                  <c:v>2.1831626892089799</c:v>
                </c:pt>
                <c:pt idx="4619">
                  <c:v>2.21960997581481</c:v>
                </c:pt>
                <c:pt idx="4620">
                  <c:v>2.23284816741943</c:v>
                </c:pt>
                <c:pt idx="4621">
                  <c:v>2.1826071739196702</c:v>
                </c:pt>
                <c:pt idx="4622">
                  <c:v>2.1616718769073402</c:v>
                </c:pt>
                <c:pt idx="4623">
                  <c:v>2.27029037475585</c:v>
                </c:pt>
                <c:pt idx="4624">
                  <c:v>2.14958143234252</c:v>
                </c:pt>
                <c:pt idx="4625">
                  <c:v>2.18939781188964</c:v>
                </c:pt>
                <c:pt idx="4626">
                  <c:v>2.19409728050231</c:v>
                </c:pt>
                <c:pt idx="4627">
                  <c:v>2.1965806484222399</c:v>
                </c:pt>
                <c:pt idx="4628">
                  <c:v>2.2375957965850799</c:v>
                </c:pt>
                <c:pt idx="4629">
                  <c:v>2.1686086654663002</c:v>
                </c:pt>
                <c:pt idx="4630">
                  <c:v>2.1863934993743799</c:v>
                </c:pt>
                <c:pt idx="4631">
                  <c:v>2.2078213691711399</c:v>
                </c:pt>
                <c:pt idx="4632">
                  <c:v>2.2606189250946001</c:v>
                </c:pt>
                <c:pt idx="4633">
                  <c:v>2.1258561611175502</c:v>
                </c:pt>
                <c:pt idx="4634">
                  <c:v>2.16777038574218</c:v>
                </c:pt>
                <c:pt idx="4635">
                  <c:v>2.1328895092010498</c:v>
                </c:pt>
                <c:pt idx="4636">
                  <c:v>2.1890802383422798</c:v>
                </c:pt>
                <c:pt idx="4637">
                  <c:v>2.2207407951354901</c:v>
                </c:pt>
                <c:pt idx="4638">
                  <c:v>2.2621893882751398</c:v>
                </c:pt>
                <c:pt idx="4639">
                  <c:v>2.32590460777282</c:v>
                </c:pt>
                <c:pt idx="4640">
                  <c:v>2.2178926467895499</c:v>
                </c:pt>
                <c:pt idx="4641">
                  <c:v>2.2410695552825901</c:v>
                </c:pt>
                <c:pt idx="4642">
                  <c:v>2.1742146015167201</c:v>
                </c:pt>
                <c:pt idx="4643">
                  <c:v>2.1246254444122301</c:v>
                </c:pt>
                <c:pt idx="4644">
                  <c:v>2.19479012489318</c:v>
                </c:pt>
                <c:pt idx="4645">
                  <c:v>2.2302825450897199</c:v>
                </c:pt>
                <c:pt idx="4646">
                  <c:v>2.2390537261962802</c:v>
                </c:pt>
                <c:pt idx="4647">
                  <c:v>2.2404000759124698</c:v>
                </c:pt>
                <c:pt idx="4648">
                  <c:v>2.2421557903289702</c:v>
                </c:pt>
                <c:pt idx="4649">
                  <c:v>2.2930335998535099</c:v>
                </c:pt>
                <c:pt idx="4650">
                  <c:v>2.22355961799621</c:v>
                </c:pt>
                <c:pt idx="4651">
                  <c:v>2.1875007152557302</c:v>
                </c:pt>
                <c:pt idx="4652">
                  <c:v>2.1093599796295099</c:v>
                </c:pt>
                <c:pt idx="4653">
                  <c:v>2.1496658325195299</c:v>
                </c:pt>
                <c:pt idx="4654">
                  <c:v>2.1285986900329501</c:v>
                </c:pt>
                <c:pt idx="4655">
                  <c:v>2.0535364151000901</c:v>
                </c:pt>
                <c:pt idx="4656">
                  <c:v>2.1678562164306601</c:v>
                </c:pt>
                <c:pt idx="4657">
                  <c:v>2.1884965896606401</c:v>
                </c:pt>
                <c:pt idx="4658">
                  <c:v>2.2098438739776598</c:v>
                </c:pt>
                <c:pt idx="4659">
                  <c:v>2.1591427326202299</c:v>
                </c:pt>
                <c:pt idx="4660">
                  <c:v>2.09599256515502</c:v>
                </c:pt>
                <c:pt idx="4661">
                  <c:v>2.17184257507324</c:v>
                </c:pt>
                <c:pt idx="4662">
                  <c:v>2.31453204154968</c:v>
                </c:pt>
                <c:pt idx="4663">
                  <c:v>2.2793874740600502</c:v>
                </c:pt>
                <c:pt idx="4664">
                  <c:v>2.2143485546111998</c:v>
                </c:pt>
                <c:pt idx="4665">
                  <c:v>2.24155068397521</c:v>
                </c:pt>
                <c:pt idx="4666">
                  <c:v>2.20867419242858</c:v>
                </c:pt>
                <c:pt idx="4667">
                  <c:v>2.2573394775390598</c:v>
                </c:pt>
                <c:pt idx="4668">
                  <c:v>2.2290110588073699</c:v>
                </c:pt>
                <c:pt idx="4669">
                  <c:v>2.26236701011657</c:v>
                </c:pt>
                <c:pt idx="4670">
                  <c:v>2.38810682296752</c:v>
                </c:pt>
                <c:pt idx="4671">
                  <c:v>2.2909238338470401</c:v>
                </c:pt>
                <c:pt idx="4672">
                  <c:v>2.35269999504089</c:v>
                </c:pt>
                <c:pt idx="4673">
                  <c:v>2.2125873565673801</c:v>
                </c:pt>
                <c:pt idx="4674">
                  <c:v>2.2321672439575102</c:v>
                </c:pt>
                <c:pt idx="4675">
                  <c:v>2.25512194633483</c:v>
                </c:pt>
                <c:pt idx="4676">
                  <c:v>2.2869248390197701</c:v>
                </c:pt>
                <c:pt idx="4677">
                  <c:v>2.22374963760375</c:v>
                </c:pt>
                <c:pt idx="4678">
                  <c:v>2.2200291156768799</c:v>
                </c:pt>
                <c:pt idx="4679">
                  <c:v>2.3553409576415998</c:v>
                </c:pt>
                <c:pt idx="4680">
                  <c:v>2.2791497707366899</c:v>
                </c:pt>
                <c:pt idx="4681">
                  <c:v>2.3073561191558798</c:v>
                </c:pt>
                <c:pt idx="4682">
                  <c:v>2.2584125995635902</c:v>
                </c:pt>
                <c:pt idx="4683">
                  <c:v>2.2026844024658199</c:v>
                </c:pt>
                <c:pt idx="4684">
                  <c:v>2.2103614807128902</c:v>
                </c:pt>
                <c:pt idx="4685">
                  <c:v>2.16908502578735</c:v>
                </c:pt>
                <c:pt idx="4686">
                  <c:v>2.1967093944549498</c:v>
                </c:pt>
                <c:pt idx="4687">
                  <c:v>2.1988296508789</c:v>
                </c:pt>
                <c:pt idx="4688">
                  <c:v>2.2334535121917698</c:v>
                </c:pt>
                <c:pt idx="4689">
                  <c:v>2.2929494380950901</c:v>
                </c:pt>
                <c:pt idx="4690">
                  <c:v>2.2978346347808798</c:v>
                </c:pt>
                <c:pt idx="4691">
                  <c:v>2.2969212532043399</c:v>
                </c:pt>
                <c:pt idx="4692">
                  <c:v>2.2258141040802002</c:v>
                </c:pt>
                <c:pt idx="4693">
                  <c:v>2.2671005725860498</c:v>
                </c:pt>
                <c:pt idx="4694">
                  <c:v>2.3556993007659899</c:v>
                </c:pt>
                <c:pt idx="4695">
                  <c:v>2.2199463844299299</c:v>
                </c:pt>
                <c:pt idx="4696">
                  <c:v>2.16075086593627</c:v>
                </c:pt>
                <c:pt idx="4697">
                  <c:v>2.2900738716125399</c:v>
                </c:pt>
                <c:pt idx="4698">
                  <c:v>2.2214326858520499</c:v>
                </c:pt>
                <c:pt idx="4699">
                  <c:v>2.1978678703308101</c:v>
                </c:pt>
                <c:pt idx="4700">
                  <c:v>2.1975350379943799</c:v>
                </c:pt>
                <c:pt idx="4701">
                  <c:v>2.2581238746643</c:v>
                </c:pt>
                <c:pt idx="4702">
                  <c:v>2.2912676334381099</c:v>
                </c:pt>
                <c:pt idx="4703">
                  <c:v>2.25825667381286</c:v>
                </c:pt>
                <c:pt idx="4704">
                  <c:v>2.2927367687225302</c:v>
                </c:pt>
                <c:pt idx="4705">
                  <c:v>2.27501368522644</c:v>
                </c:pt>
                <c:pt idx="4706">
                  <c:v>2.1795973777770898</c:v>
                </c:pt>
                <c:pt idx="4707">
                  <c:v>2.2126271724700901</c:v>
                </c:pt>
                <c:pt idx="4708">
                  <c:v>2.16415190696716</c:v>
                </c:pt>
                <c:pt idx="4709">
                  <c:v>2.1758637428283598</c:v>
                </c:pt>
                <c:pt idx="4710">
                  <c:v>2.1930902004241899</c:v>
                </c:pt>
                <c:pt idx="4711">
                  <c:v>2.1688196659088099</c:v>
                </c:pt>
                <c:pt idx="4712">
                  <c:v>2.2165756225585902</c:v>
                </c:pt>
                <c:pt idx="4713">
                  <c:v>2.25864458084106</c:v>
                </c:pt>
                <c:pt idx="4714">
                  <c:v>2.21145367622375</c:v>
                </c:pt>
                <c:pt idx="4715">
                  <c:v>2.3523302078246999</c:v>
                </c:pt>
                <c:pt idx="4716">
                  <c:v>2.1714398860931299</c:v>
                </c:pt>
                <c:pt idx="4717">
                  <c:v>2.10843801498413</c:v>
                </c:pt>
                <c:pt idx="4718">
                  <c:v>2.1727645397186199</c:v>
                </c:pt>
                <c:pt idx="4719">
                  <c:v>2.1857998371124201</c:v>
                </c:pt>
                <c:pt idx="4720">
                  <c:v>2.2819583415985099</c:v>
                </c:pt>
                <c:pt idx="4721">
                  <c:v>2.2271823883056601</c:v>
                </c:pt>
                <c:pt idx="4722">
                  <c:v>2.1957747936248699</c:v>
                </c:pt>
                <c:pt idx="4723">
                  <c:v>2.23293876647949</c:v>
                </c:pt>
                <c:pt idx="4724">
                  <c:v>2.3183054924011199</c:v>
                </c:pt>
                <c:pt idx="4725">
                  <c:v>2.3413593769073402</c:v>
                </c:pt>
                <c:pt idx="4726">
                  <c:v>2.23436999320983</c:v>
                </c:pt>
                <c:pt idx="4727">
                  <c:v>2.2004036903381299</c:v>
                </c:pt>
                <c:pt idx="4728">
                  <c:v>2.2172782421111998</c:v>
                </c:pt>
                <c:pt idx="4729">
                  <c:v>2.2396860122680602</c:v>
                </c:pt>
                <c:pt idx="4730">
                  <c:v>2.1219556331634499</c:v>
                </c:pt>
                <c:pt idx="4731">
                  <c:v>2.1628944873809801</c:v>
                </c:pt>
                <c:pt idx="4732">
                  <c:v>2.2064540386199898</c:v>
                </c:pt>
                <c:pt idx="4733">
                  <c:v>2.2485461235046298</c:v>
                </c:pt>
                <c:pt idx="4734">
                  <c:v>2.32299327850341</c:v>
                </c:pt>
                <c:pt idx="4735">
                  <c:v>2.2705342769622798</c:v>
                </c:pt>
                <c:pt idx="4736">
                  <c:v>2.2246465682983398</c:v>
                </c:pt>
                <c:pt idx="4737">
                  <c:v>2.1860048770904501</c:v>
                </c:pt>
                <c:pt idx="4738">
                  <c:v>2.1243112087249698</c:v>
                </c:pt>
                <c:pt idx="4739">
                  <c:v>2.0614347457885698</c:v>
                </c:pt>
                <c:pt idx="4740">
                  <c:v>2.1618945598602202</c:v>
                </c:pt>
                <c:pt idx="4741">
                  <c:v>2.1694133281707701</c:v>
                </c:pt>
                <c:pt idx="4742">
                  <c:v>2.2068376541137602</c:v>
                </c:pt>
                <c:pt idx="4743">
                  <c:v>2.1647305488586399</c:v>
                </c:pt>
                <c:pt idx="4744">
                  <c:v>2.15838575363159</c:v>
                </c:pt>
                <c:pt idx="4745">
                  <c:v>2.16963410377502</c:v>
                </c:pt>
                <c:pt idx="4746">
                  <c:v>2.2634429931640598</c:v>
                </c:pt>
                <c:pt idx="4747">
                  <c:v>2.2816286087036102</c:v>
                </c:pt>
                <c:pt idx="4748">
                  <c:v>2.2445707321166899</c:v>
                </c:pt>
                <c:pt idx="4749">
                  <c:v>2.2619650363922101</c:v>
                </c:pt>
                <c:pt idx="4750">
                  <c:v>2.2620098590850799</c:v>
                </c:pt>
                <c:pt idx="4751">
                  <c:v>2.1119098663329998</c:v>
                </c:pt>
                <c:pt idx="4752">
                  <c:v>2.1807508468627899</c:v>
                </c:pt>
                <c:pt idx="4753">
                  <c:v>2.3223278522491402</c:v>
                </c:pt>
                <c:pt idx="4754">
                  <c:v>2.2879571914672798</c:v>
                </c:pt>
                <c:pt idx="4755">
                  <c:v>2.3211045265197701</c:v>
                </c:pt>
                <c:pt idx="4756">
                  <c:v>2.3470473289489702</c:v>
                </c:pt>
                <c:pt idx="4757">
                  <c:v>2.2694628238677899</c:v>
                </c:pt>
                <c:pt idx="4758">
                  <c:v>2.3301932811736998</c:v>
                </c:pt>
                <c:pt idx="4759">
                  <c:v>2.2816238403320299</c:v>
                </c:pt>
                <c:pt idx="4760">
                  <c:v>2.3175961971282901</c:v>
                </c:pt>
                <c:pt idx="4761">
                  <c:v>2.2778944969177202</c:v>
                </c:pt>
                <c:pt idx="4762">
                  <c:v>2.2900123596191402</c:v>
                </c:pt>
                <c:pt idx="4763">
                  <c:v>2.3577387332916202</c:v>
                </c:pt>
                <c:pt idx="4764">
                  <c:v>2.2505085468292201</c:v>
                </c:pt>
                <c:pt idx="4765">
                  <c:v>2.2813222408294598</c:v>
                </c:pt>
                <c:pt idx="4766">
                  <c:v>2.42707300186157</c:v>
                </c:pt>
                <c:pt idx="4767">
                  <c:v>2.2291078567504798</c:v>
                </c:pt>
                <c:pt idx="4768">
                  <c:v>2.29859066009521</c:v>
                </c:pt>
                <c:pt idx="4769">
                  <c:v>2.39979791641235</c:v>
                </c:pt>
                <c:pt idx="4770">
                  <c:v>2.2676501274108798</c:v>
                </c:pt>
                <c:pt idx="4771">
                  <c:v>2.2725527286529501</c:v>
                </c:pt>
                <c:pt idx="4772">
                  <c:v>2.1539454460143999</c:v>
                </c:pt>
                <c:pt idx="4773">
                  <c:v>2.18085765838623</c:v>
                </c:pt>
                <c:pt idx="4774">
                  <c:v>2.2009801864624001</c:v>
                </c:pt>
                <c:pt idx="4775">
                  <c:v>2.15185546875</c:v>
                </c:pt>
                <c:pt idx="4776">
                  <c:v>2.2404856681823699</c:v>
                </c:pt>
                <c:pt idx="4777">
                  <c:v>2.2323648929595898</c:v>
                </c:pt>
                <c:pt idx="4778">
                  <c:v>2.2078714370727499</c:v>
                </c:pt>
                <c:pt idx="4779">
                  <c:v>2.26142001152038</c:v>
                </c:pt>
                <c:pt idx="4780">
                  <c:v>2.2195301055908199</c:v>
                </c:pt>
                <c:pt idx="4781">
                  <c:v>2.1945483684539702</c:v>
                </c:pt>
                <c:pt idx="4782">
                  <c:v>2.1076731681823699</c:v>
                </c:pt>
                <c:pt idx="4783">
                  <c:v>2.0979726314544598</c:v>
                </c:pt>
                <c:pt idx="4784">
                  <c:v>2.1279001235961901</c:v>
                </c:pt>
                <c:pt idx="4785">
                  <c:v>2.1706225872039702</c:v>
                </c:pt>
                <c:pt idx="4786">
                  <c:v>2.1319382190704301</c:v>
                </c:pt>
                <c:pt idx="4787">
                  <c:v>2.27742147445678</c:v>
                </c:pt>
                <c:pt idx="4788">
                  <c:v>2.0718433856964098</c:v>
                </c:pt>
                <c:pt idx="4789">
                  <c:v>2.1895713806152299</c:v>
                </c:pt>
                <c:pt idx="4790">
                  <c:v>2.2883448600768999</c:v>
                </c:pt>
                <c:pt idx="4791">
                  <c:v>2.22058701515197</c:v>
                </c:pt>
                <c:pt idx="4792">
                  <c:v>2.1722924709320002</c:v>
                </c:pt>
                <c:pt idx="4793">
                  <c:v>2.1405293941497798</c:v>
                </c:pt>
                <c:pt idx="4794">
                  <c:v>2.2571783065795898</c:v>
                </c:pt>
                <c:pt idx="4795">
                  <c:v>2.3431937694549498</c:v>
                </c:pt>
                <c:pt idx="4796">
                  <c:v>2.47220611572265</c:v>
                </c:pt>
                <c:pt idx="4797">
                  <c:v>2.4228880405425999</c:v>
                </c:pt>
                <c:pt idx="4798">
                  <c:v>2.3412194252014098</c:v>
                </c:pt>
                <c:pt idx="4799">
                  <c:v>2.2347946166992099</c:v>
                </c:pt>
                <c:pt idx="4800">
                  <c:v>2.1887626647949201</c:v>
                </c:pt>
                <c:pt idx="4801">
                  <c:v>2.2093746662139799</c:v>
                </c:pt>
                <c:pt idx="4802">
                  <c:v>2.1432745456695499</c:v>
                </c:pt>
                <c:pt idx="4803">
                  <c:v>2.2540903091430602</c:v>
                </c:pt>
                <c:pt idx="4804">
                  <c:v>2.22437071800231</c:v>
                </c:pt>
                <c:pt idx="4805">
                  <c:v>2.27682185173034</c:v>
                </c:pt>
                <c:pt idx="4806">
                  <c:v>2.4030132293701101</c:v>
                </c:pt>
                <c:pt idx="4807">
                  <c:v>2.35354351997375</c:v>
                </c:pt>
                <c:pt idx="4808">
                  <c:v>2.1717846393585201</c:v>
                </c:pt>
                <c:pt idx="4809">
                  <c:v>2.3246266841888401</c:v>
                </c:pt>
                <c:pt idx="4810">
                  <c:v>2.25903964042663</c:v>
                </c:pt>
                <c:pt idx="4811">
                  <c:v>2.3306908607482901</c:v>
                </c:pt>
                <c:pt idx="4812">
                  <c:v>2.2578763961791899</c:v>
                </c:pt>
                <c:pt idx="4813">
                  <c:v>2.2761642932891801</c:v>
                </c:pt>
                <c:pt idx="4814">
                  <c:v>2.31789803504943</c:v>
                </c:pt>
                <c:pt idx="4815">
                  <c:v>2.23055863380432</c:v>
                </c:pt>
                <c:pt idx="4816">
                  <c:v>2.3349373340606601</c:v>
                </c:pt>
                <c:pt idx="4817">
                  <c:v>2.4282882213592498</c:v>
                </c:pt>
                <c:pt idx="4818">
                  <c:v>2.30385994911193</c:v>
                </c:pt>
                <c:pt idx="4819">
                  <c:v>2.4158689975738499</c:v>
                </c:pt>
                <c:pt idx="4820">
                  <c:v>2.4315927028656001</c:v>
                </c:pt>
                <c:pt idx="4821">
                  <c:v>2.4175231456756499</c:v>
                </c:pt>
                <c:pt idx="4822">
                  <c:v>2.3997106552124001</c:v>
                </c:pt>
                <c:pt idx="4823">
                  <c:v>2.3394324779510498</c:v>
                </c:pt>
                <c:pt idx="4824">
                  <c:v>2.4840381145477202</c:v>
                </c:pt>
                <c:pt idx="4825">
                  <c:v>2.5056769847869802</c:v>
                </c:pt>
                <c:pt idx="4826">
                  <c:v>2.5716292858123699</c:v>
                </c:pt>
                <c:pt idx="4827">
                  <c:v>2.5819928646087602</c:v>
                </c:pt>
                <c:pt idx="4828">
                  <c:v>2.51604747772216</c:v>
                </c:pt>
                <c:pt idx="4829">
                  <c:v>2.3300542831420898</c:v>
                </c:pt>
                <c:pt idx="4830">
                  <c:v>2.29434609413146</c:v>
                </c:pt>
                <c:pt idx="4831">
                  <c:v>2.3915932178497301</c:v>
                </c:pt>
                <c:pt idx="4832">
                  <c:v>2.34765529632568</c:v>
                </c:pt>
                <c:pt idx="4833">
                  <c:v>2.2778246402740399</c:v>
                </c:pt>
                <c:pt idx="4834">
                  <c:v>2.3059418201446502</c:v>
                </c:pt>
                <c:pt idx="4835">
                  <c:v>2.27749347686767</c:v>
                </c:pt>
                <c:pt idx="4836">
                  <c:v>2.2148525714874201</c:v>
                </c:pt>
                <c:pt idx="4837">
                  <c:v>2.1843137741088801</c:v>
                </c:pt>
                <c:pt idx="4838">
                  <c:v>2.2984921932220401</c:v>
                </c:pt>
                <c:pt idx="4839">
                  <c:v>2.1842043399810702</c:v>
                </c:pt>
                <c:pt idx="4840">
                  <c:v>2.1725158691406201</c:v>
                </c:pt>
                <c:pt idx="4841">
                  <c:v>2.18226838111877</c:v>
                </c:pt>
                <c:pt idx="4842">
                  <c:v>2.1252353191375701</c:v>
                </c:pt>
                <c:pt idx="4843">
                  <c:v>2.2929525375366202</c:v>
                </c:pt>
                <c:pt idx="4844">
                  <c:v>2.1806294918060298</c:v>
                </c:pt>
                <c:pt idx="4845">
                  <c:v>2.3156599998474099</c:v>
                </c:pt>
                <c:pt idx="4846">
                  <c:v>2.3964357376098602</c:v>
                </c:pt>
                <c:pt idx="4847">
                  <c:v>2.31023025512695</c:v>
                </c:pt>
                <c:pt idx="4848">
                  <c:v>2.23455357551574</c:v>
                </c:pt>
                <c:pt idx="4849">
                  <c:v>2.2684628963470401</c:v>
                </c:pt>
                <c:pt idx="4850">
                  <c:v>2.1396861076354901</c:v>
                </c:pt>
                <c:pt idx="4851">
                  <c:v>2.12309217453002</c:v>
                </c:pt>
                <c:pt idx="4852">
                  <c:v>2.2036643028259202</c:v>
                </c:pt>
                <c:pt idx="4853">
                  <c:v>2.2432615756988499</c:v>
                </c:pt>
                <c:pt idx="4854">
                  <c:v>2.31301689147949</c:v>
                </c:pt>
                <c:pt idx="4855">
                  <c:v>2.3487045764922998</c:v>
                </c:pt>
                <c:pt idx="4856">
                  <c:v>2.18767166137695</c:v>
                </c:pt>
                <c:pt idx="4857">
                  <c:v>2.1198415756225502</c:v>
                </c:pt>
                <c:pt idx="4858">
                  <c:v>2.1457312107086102</c:v>
                </c:pt>
                <c:pt idx="4859">
                  <c:v>2.1894736289978001</c:v>
                </c:pt>
                <c:pt idx="4860">
                  <c:v>2.2089326381683301</c:v>
                </c:pt>
                <c:pt idx="4861">
                  <c:v>2.1059353351593</c:v>
                </c:pt>
                <c:pt idx="4862">
                  <c:v>2.2348341941833398</c:v>
                </c:pt>
                <c:pt idx="4863">
                  <c:v>2.1544826030731201</c:v>
                </c:pt>
                <c:pt idx="4864">
                  <c:v>2.2194728851318302</c:v>
                </c:pt>
                <c:pt idx="4865">
                  <c:v>2.2602176666259699</c:v>
                </c:pt>
                <c:pt idx="4866">
                  <c:v>2.2428629398345898</c:v>
                </c:pt>
                <c:pt idx="4867">
                  <c:v>2.07323765754699</c:v>
                </c:pt>
                <c:pt idx="4868">
                  <c:v>2.1649830341339098</c:v>
                </c:pt>
                <c:pt idx="4869">
                  <c:v>2.1141321659088099</c:v>
                </c:pt>
                <c:pt idx="4870">
                  <c:v>2.0820341110229399</c:v>
                </c:pt>
                <c:pt idx="4871">
                  <c:v>2.1268851757049498</c:v>
                </c:pt>
                <c:pt idx="4872">
                  <c:v>2.1977438926696702</c:v>
                </c:pt>
                <c:pt idx="4873">
                  <c:v>2.1803982257843</c:v>
                </c:pt>
                <c:pt idx="4874">
                  <c:v>2.15906381607055</c:v>
                </c:pt>
                <c:pt idx="4875">
                  <c:v>2.2053589820861799</c:v>
                </c:pt>
                <c:pt idx="4876">
                  <c:v>2.1535580158233598</c:v>
                </c:pt>
                <c:pt idx="4877">
                  <c:v>2.1638276576995801</c:v>
                </c:pt>
                <c:pt idx="4878">
                  <c:v>2.2630913257598801</c:v>
                </c:pt>
                <c:pt idx="4879">
                  <c:v>2.1181259155273402</c:v>
                </c:pt>
                <c:pt idx="4880">
                  <c:v>2.2249169349670401</c:v>
                </c:pt>
                <c:pt idx="4881">
                  <c:v>2.1620786190032901</c:v>
                </c:pt>
                <c:pt idx="4882">
                  <c:v>2.11178231239318</c:v>
                </c:pt>
                <c:pt idx="4883">
                  <c:v>2.10034775733947</c:v>
                </c:pt>
                <c:pt idx="4884">
                  <c:v>2.0432577133178702</c:v>
                </c:pt>
                <c:pt idx="4885">
                  <c:v>1.9867126941680899</c:v>
                </c:pt>
                <c:pt idx="4886">
                  <c:v>2.0096914768218901</c:v>
                </c:pt>
                <c:pt idx="4887">
                  <c:v>2.0251433849334699</c:v>
                </c:pt>
                <c:pt idx="4888">
                  <c:v>2.0593566894531201</c:v>
                </c:pt>
                <c:pt idx="4889">
                  <c:v>2.0175745487213099</c:v>
                </c:pt>
                <c:pt idx="4890">
                  <c:v>2.0510714054107599</c:v>
                </c:pt>
                <c:pt idx="4891">
                  <c:v>2.0302140712738002</c:v>
                </c:pt>
                <c:pt idx="4892">
                  <c:v>2.05350589752197</c:v>
                </c:pt>
                <c:pt idx="4893">
                  <c:v>2.0858914852142298</c:v>
                </c:pt>
                <c:pt idx="4894">
                  <c:v>2.0445244312286301</c:v>
                </c:pt>
                <c:pt idx="4895">
                  <c:v>2.0271587371826101</c:v>
                </c:pt>
                <c:pt idx="4896">
                  <c:v>2.0991635322570801</c:v>
                </c:pt>
                <c:pt idx="4897">
                  <c:v>2.0141403675079301</c:v>
                </c:pt>
                <c:pt idx="4898">
                  <c:v>2.15379667282104</c:v>
                </c:pt>
                <c:pt idx="4899">
                  <c:v>2.2437934875488201</c:v>
                </c:pt>
                <c:pt idx="4900">
                  <c:v>2.30766606330871</c:v>
                </c:pt>
                <c:pt idx="4901">
                  <c:v>2.1647930145263601</c:v>
                </c:pt>
                <c:pt idx="4902">
                  <c:v>2.14800572395324</c:v>
                </c:pt>
                <c:pt idx="4903">
                  <c:v>2.20163774490356</c:v>
                </c:pt>
                <c:pt idx="4904">
                  <c:v>2.1036512851714999</c:v>
                </c:pt>
                <c:pt idx="4905">
                  <c:v>2.1973199844360298</c:v>
                </c:pt>
                <c:pt idx="4906">
                  <c:v>2.1261076927185001</c:v>
                </c:pt>
                <c:pt idx="4907">
                  <c:v>2.21920418739318</c:v>
                </c:pt>
                <c:pt idx="4908">
                  <c:v>2.2384545803070002</c:v>
                </c:pt>
                <c:pt idx="4909">
                  <c:v>2.1432323455810498</c:v>
                </c:pt>
                <c:pt idx="4910">
                  <c:v>2.0795152187347399</c:v>
                </c:pt>
                <c:pt idx="4911">
                  <c:v>2.12358546257019</c:v>
                </c:pt>
                <c:pt idx="4912">
                  <c:v>2.04115486145019</c:v>
                </c:pt>
                <c:pt idx="4913">
                  <c:v>2.19671583175659</c:v>
                </c:pt>
                <c:pt idx="4914">
                  <c:v>2.13845634460449</c:v>
                </c:pt>
                <c:pt idx="4915">
                  <c:v>2.1024179458618102</c:v>
                </c:pt>
                <c:pt idx="4916">
                  <c:v>2.1004381179809499</c:v>
                </c:pt>
                <c:pt idx="4917">
                  <c:v>2.0832879543304399</c:v>
                </c:pt>
                <c:pt idx="4918">
                  <c:v>2.14966869354248</c:v>
                </c:pt>
                <c:pt idx="4919">
                  <c:v>2.1792843341827299</c:v>
                </c:pt>
                <c:pt idx="4920">
                  <c:v>2.13089823722839</c:v>
                </c:pt>
                <c:pt idx="4921">
                  <c:v>2.0946493148803702</c:v>
                </c:pt>
                <c:pt idx="4922">
                  <c:v>2.13187456130981</c:v>
                </c:pt>
                <c:pt idx="4923">
                  <c:v>2.24700474739074</c:v>
                </c:pt>
                <c:pt idx="4924">
                  <c:v>2.0368754863739</c:v>
                </c:pt>
                <c:pt idx="4925">
                  <c:v>2.0430107116699201</c:v>
                </c:pt>
                <c:pt idx="4926">
                  <c:v>2.0014693737029998</c:v>
                </c:pt>
                <c:pt idx="4927">
                  <c:v>2.0519039630889799</c:v>
                </c:pt>
                <c:pt idx="4928">
                  <c:v>2.1270291805267298</c:v>
                </c:pt>
                <c:pt idx="4929">
                  <c:v>2.06738257408142</c:v>
                </c:pt>
                <c:pt idx="4930">
                  <c:v>2.19127893447875</c:v>
                </c:pt>
                <c:pt idx="4931">
                  <c:v>2.2760951519012398</c:v>
                </c:pt>
                <c:pt idx="4932">
                  <c:v>2.1216528415679901</c:v>
                </c:pt>
                <c:pt idx="4933">
                  <c:v>2.30896663665771</c:v>
                </c:pt>
                <c:pt idx="4934">
                  <c:v>2.27109622955322</c:v>
                </c:pt>
                <c:pt idx="4935">
                  <c:v>2.14012479782104</c:v>
                </c:pt>
                <c:pt idx="4936">
                  <c:v>2.1727719306945801</c:v>
                </c:pt>
                <c:pt idx="4937">
                  <c:v>2.1850771903991699</c:v>
                </c:pt>
                <c:pt idx="4938">
                  <c:v>2.1501696109771702</c:v>
                </c:pt>
                <c:pt idx="4939">
                  <c:v>2.1383881568908598</c:v>
                </c:pt>
                <c:pt idx="4940">
                  <c:v>2.17683982849121</c:v>
                </c:pt>
                <c:pt idx="4941">
                  <c:v>2.07056331634521</c:v>
                </c:pt>
                <c:pt idx="4942">
                  <c:v>2.08517241477966</c:v>
                </c:pt>
                <c:pt idx="4943">
                  <c:v>2.05704569816589</c:v>
                </c:pt>
                <c:pt idx="4944">
                  <c:v>2.1652991771697998</c:v>
                </c:pt>
                <c:pt idx="4945">
                  <c:v>2.0819132328033398</c:v>
                </c:pt>
                <c:pt idx="4946">
                  <c:v>2.1511149406433101</c:v>
                </c:pt>
                <c:pt idx="4947">
                  <c:v>2.16181063652038</c:v>
                </c:pt>
                <c:pt idx="4948">
                  <c:v>2.1461880207061701</c:v>
                </c:pt>
                <c:pt idx="4949">
                  <c:v>2.29501152038574</c:v>
                </c:pt>
                <c:pt idx="4950">
                  <c:v>2.2672605514526301</c:v>
                </c:pt>
                <c:pt idx="4951">
                  <c:v>2.3427546024322501</c:v>
                </c:pt>
                <c:pt idx="4952">
                  <c:v>2.2254672050475999</c:v>
                </c:pt>
                <c:pt idx="4953">
                  <c:v>2.3418395519256499</c:v>
                </c:pt>
                <c:pt idx="4954">
                  <c:v>2.3986463546752899</c:v>
                </c:pt>
                <c:pt idx="4955">
                  <c:v>2.3899574279785099</c:v>
                </c:pt>
                <c:pt idx="4956">
                  <c:v>2.2888202667236301</c:v>
                </c:pt>
                <c:pt idx="4957">
                  <c:v>2.22973108291625</c:v>
                </c:pt>
                <c:pt idx="4958">
                  <c:v>2.18180203437805</c:v>
                </c:pt>
                <c:pt idx="4959">
                  <c:v>2.2209782600402801</c:v>
                </c:pt>
                <c:pt idx="4960">
                  <c:v>2.1747951507568302</c:v>
                </c:pt>
                <c:pt idx="4961">
                  <c:v>2.16970562934875</c:v>
                </c:pt>
                <c:pt idx="4962">
                  <c:v>2.1378724575042698</c:v>
                </c:pt>
                <c:pt idx="4963">
                  <c:v>2.1859104633331299</c:v>
                </c:pt>
                <c:pt idx="4964">
                  <c:v>2.2574288845062198</c:v>
                </c:pt>
                <c:pt idx="4965">
                  <c:v>2.2644355297088601</c:v>
                </c:pt>
                <c:pt idx="4966">
                  <c:v>2.29789137840271</c:v>
                </c:pt>
                <c:pt idx="4967">
                  <c:v>2.1994702816009499</c:v>
                </c:pt>
                <c:pt idx="4968">
                  <c:v>2.22823882102966</c:v>
                </c:pt>
                <c:pt idx="4969">
                  <c:v>2.3381819725036599</c:v>
                </c:pt>
                <c:pt idx="4970">
                  <c:v>2.4699668884277299</c:v>
                </c:pt>
                <c:pt idx="4971">
                  <c:v>2.29810118675231</c:v>
                </c:pt>
                <c:pt idx="4972">
                  <c:v>2.3169701099395699</c:v>
                </c:pt>
                <c:pt idx="4973">
                  <c:v>2.2769699096679599</c:v>
                </c:pt>
                <c:pt idx="4974">
                  <c:v>2.3029644489288299</c:v>
                </c:pt>
                <c:pt idx="4975">
                  <c:v>2.2998247146606401</c:v>
                </c:pt>
                <c:pt idx="4976">
                  <c:v>2.19975280761718</c:v>
                </c:pt>
                <c:pt idx="4977">
                  <c:v>2.2884545326232901</c:v>
                </c:pt>
                <c:pt idx="4978">
                  <c:v>2.1783590316772399</c:v>
                </c:pt>
                <c:pt idx="4979">
                  <c:v>2.2893364429473801</c:v>
                </c:pt>
                <c:pt idx="4980">
                  <c:v>2.3310561180114702</c:v>
                </c:pt>
                <c:pt idx="4981">
                  <c:v>2.4512093067169101</c:v>
                </c:pt>
                <c:pt idx="4982">
                  <c:v>2.3759307861328098</c:v>
                </c:pt>
                <c:pt idx="4983">
                  <c:v>2.36571812629699</c:v>
                </c:pt>
                <c:pt idx="4984">
                  <c:v>2.2297196388244598</c:v>
                </c:pt>
                <c:pt idx="4985">
                  <c:v>2.2518784999847399</c:v>
                </c:pt>
                <c:pt idx="4986">
                  <c:v>2.2384390830993599</c:v>
                </c:pt>
                <c:pt idx="4987">
                  <c:v>2.1786353588104199</c:v>
                </c:pt>
                <c:pt idx="4988">
                  <c:v>2.2547690868377601</c:v>
                </c:pt>
                <c:pt idx="4989">
                  <c:v>2.2066502571105899</c:v>
                </c:pt>
                <c:pt idx="4990">
                  <c:v>2.2027842998504599</c:v>
                </c:pt>
                <c:pt idx="4991">
                  <c:v>2.1492822170257502</c:v>
                </c:pt>
                <c:pt idx="4992">
                  <c:v>2.1425898075103702</c:v>
                </c:pt>
                <c:pt idx="4993">
                  <c:v>2.1882066726684499</c:v>
                </c:pt>
                <c:pt idx="4994">
                  <c:v>2.2827904224395699</c:v>
                </c:pt>
                <c:pt idx="4995">
                  <c:v>2.3601579666137602</c:v>
                </c:pt>
                <c:pt idx="4996">
                  <c:v>2.2329468727111799</c:v>
                </c:pt>
                <c:pt idx="4997">
                  <c:v>2.3478875160217201</c:v>
                </c:pt>
                <c:pt idx="4998">
                  <c:v>2.2392559051513601</c:v>
                </c:pt>
                <c:pt idx="4999">
                  <c:v>2.2777638435363698</c:v>
                </c:pt>
                <c:pt idx="5000">
                  <c:v>2.1164038181304901</c:v>
                </c:pt>
                <c:pt idx="5001">
                  <c:v>2.1502437591552699</c:v>
                </c:pt>
                <c:pt idx="5002">
                  <c:v>2.0637245178222599</c:v>
                </c:pt>
                <c:pt idx="5003">
                  <c:v>2.1205124855041499</c:v>
                </c:pt>
                <c:pt idx="5004">
                  <c:v>2.18490242958068</c:v>
                </c:pt>
                <c:pt idx="5005">
                  <c:v>2.11911845207214</c:v>
                </c:pt>
                <c:pt idx="5006">
                  <c:v>2.2105650901794398</c:v>
                </c:pt>
                <c:pt idx="5007">
                  <c:v>2.1749267578125</c:v>
                </c:pt>
                <c:pt idx="5008">
                  <c:v>2.2830948829650799</c:v>
                </c:pt>
                <c:pt idx="5009">
                  <c:v>2.2640419006347599</c:v>
                </c:pt>
                <c:pt idx="5010">
                  <c:v>2.3503677845001198</c:v>
                </c:pt>
                <c:pt idx="5011">
                  <c:v>2.4042208194732599</c:v>
                </c:pt>
                <c:pt idx="5012">
                  <c:v>2.3154969215393</c:v>
                </c:pt>
                <c:pt idx="5013">
                  <c:v>2.2417919635772701</c:v>
                </c:pt>
                <c:pt idx="5014">
                  <c:v>2.2289760112762398</c:v>
                </c:pt>
                <c:pt idx="5015">
                  <c:v>2.2831439971923801</c:v>
                </c:pt>
                <c:pt idx="5016">
                  <c:v>2.1890480518340998</c:v>
                </c:pt>
                <c:pt idx="5017">
                  <c:v>2.2491607666015598</c:v>
                </c:pt>
                <c:pt idx="5018">
                  <c:v>2.2503664493560702</c:v>
                </c:pt>
                <c:pt idx="5019">
                  <c:v>2.1597719192504798</c:v>
                </c:pt>
                <c:pt idx="5020">
                  <c:v>2.1468048095703098</c:v>
                </c:pt>
                <c:pt idx="5021">
                  <c:v>2.1713700294494598</c:v>
                </c:pt>
                <c:pt idx="5022">
                  <c:v>2.1282844543457</c:v>
                </c:pt>
                <c:pt idx="5023">
                  <c:v>2.3303902149200399</c:v>
                </c:pt>
                <c:pt idx="5024">
                  <c:v>2.35383772850036</c:v>
                </c:pt>
                <c:pt idx="5025">
                  <c:v>2.42069339752197</c:v>
                </c:pt>
                <c:pt idx="5026">
                  <c:v>2.3998844623565598</c:v>
                </c:pt>
                <c:pt idx="5027">
                  <c:v>2.4301838874816801</c:v>
                </c:pt>
                <c:pt idx="5028">
                  <c:v>2.2927603721618599</c:v>
                </c:pt>
                <c:pt idx="5029">
                  <c:v>2.33451128005981</c:v>
                </c:pt>
                <c:pt idx="5030">
                  <c:v>2.3068537712097101</c:v>
                </c:pt>
                <c:pt idx="5031">
                  <c:v>2.2665543556213299</c:v>
                </c:pt>
                <c:pt idx="5032">
                  <c:v>2.3599460124969398</c:v>
                </c:pt>
                <c:pt idx="5033">
                  <c:v>2.2051410675048801</c:v>
                </c:pt>
                <c:pt idx="5034">
                  <c:v>2.1409857273101802</c:v>
                </c:pt>
                <c:pt idx="5035">
                  <c:v>2.0579488277435298</c:v>
                </c:pt>
                <c:pt idx="5036">
                  <c:v>2.0347993373870801</c:v>
                </c:pt>
                <c:pt idx="5037">
                  <c:v>2.11454129219055</c:v>
                </c:pt>
                <c:pt idx="5038">
                  <c:v>2.1240108013153001</c:v>
                </c:pt>
                <c:pt idx="5039">
                  <c:v>2.1446752548217698</c:v>
                </c:pt>
                <c:pt idx="5040">
                  <c:v>2.1352403163909899</c:v>
                </c:pt>
                <c:pt idx="5041">
                  <c:v>2.1919176578521702</c:v>
                </c:pt>
                <c:pt idx="5042">
                  <c:v>2.2076022624969398</c:v>
                </c:pt>
                <c:pt idx="5043">
                  <c:v>2.16354060173034</c:v>
                </c:pt>
                <c:pt idx="5044">
                  <c:v>2.0864713191986</c:v>
                </c:pt>
                <c:pt idx="5045">
                  <c:v>2.2234022617339999</c:v>
                </c:pt>
                <c:pt idx="5046">
                  <c:v>2.15106868743896</c:v>
                </c:pt>
                <c:pt idx="5047">
                  <c:v>2.1603634357452299</c:v>
                </c:pt>
                <c:pt idx="5048">
                  <c:v>2.0864679813385001</c:v>
                </c:pt>
                <c:pt idx="5049">
                  <c:v>2.0950562953948899</c:v>
                </c:pt>
                <c:pt idx="5050">
                  <c:v>2.11005187034606</c:v>
                </c:pt>
                <c:pt idx="5051">
                  <c:v>2.0999331474304199</c:v>
                </c:pt>
                <c:pt idx="5052">
                  <c:v>2.0917584896087602</c:v>
                </c:pt>
                <c:pt idx="5053">
                  <c:v>2.0980482101440399</c:v>
                </c:pt>
                <c:pt idx="5054">
                  <c:v>2.1300058364868102</c:v>
                </c:pt>
                <c:pt idx="5055">
                  <c:v>2.1220850944518999</c:v>
                </c:pt>
                <c:pt idx="5056">
                  <c:v>2.08759546279907</c:v>
                </c:pt>
                <c:pt idx="5057">
                  <c:v>2.23758673667907</c:v>
                </c:pt>
                <c:pt idx="5058">
                  <c:v>2.1264979839324898</c:v>
                </c:pt>
                <c:pt idx="5059">
                  <c:v>2.14764976501464</c:v>
                </c:pt>
                <c:pt idx="5060">
                  <c:v>2.16305232048034</c:v>
                </c:pt>
                <c:pt idx="5061">
                  <c:v>2.2555572986602699</c:v>
                </c:pt>
                <c:pt idx="5062">
                  <c:v>2.2078597545623699</c:v>
                </c:pt>
                <c:pt idx="5063">
                  <c:v>2.1037795543670601</c:v>
                </c:pt>
                <c:pt idx="5064">
                  <c:v>2.20968270301818</c:v>
                </c:pt>
                <c:pt idx="5065">
                  <c:v>2.14198899269104</c:v>
                </c:pt>
                <c:pt idx="5066">
                  <c:v>2.2895197868347101</c:v>
                </c:pt>
                <c:pt idx="5067">
                  <c:v>2.2744579315185498</c:v>
                </c:pt>
                <c:pt idx="5068">
                  <c:v>2.3599543571472101</c:v>
                </c:pt>
                <c:pt idx="5069">
                  <c:v>2.2982642650604199</c:v>
                </c:pt>
                <c:pt idx="5070">
                  <c:v>2.2380993366241402</c:v>
                </c:pt>
                <c:pt idx="5071">
                  <c:v>2.2131173610687198</c:v>
                </c:pt>
                <c:pt idx="5072">
                  <c:v>2.2219974994659402</c:v>
                </c:pt>
                <c:pt idx="5073">
                  <c:v>2.2506031990051198</c:v>
                </c:pt>
                <c:pt idx="5074">
                  <c:v>2.3322145938873202</c:v>
                </c:pt>
                <c:pt idx="5075">
                  <c:v>2.1631181240081698</c:v>
                </c:pt>
                <c:pt idx="5076">
                  <c:v>2.1327309608459402</c:v>
                </c:pt>
                <c:pt idx="5077">
                  <c:v>2.21576523780822</c:v>
                </c:pt>
                <c:pt idx="5078">
                  <c:v>2.2548410892486501</c:v>
                </c:pt>
                <c:pt idx="5079">
                  <c:v>2.1162734031677202</c:v>
                </c:pt>
                <c:pt idx="5080">
                  <c:v>2.1421632766723602</c:v>
                </c:pt>
                <c:pt idx="5081">
                  <c:v>2.09874296188354</c:v>
                </c:pt>
                <c:pt idx="5082">
                  <c:v>2.2757911682128902</c:v>
                </c:pt>
                <c:pt idx="5083">
                  <c:v>2.2758638858795099</c:v>
                </c:pt>
                <c:pt idx="5084">
                  <c:v>2.37704300880432</c:v>
                </c:pt>
                <c:pt idx="5085">
                  <c:v>2.2966079711914</c:v>
                </c:pt>
                <c:pt idx="5086">
                  <c:v>2.3567430973052899</c:v>
                </c:pt>
                <c:pt idx="5087">
                  <c:v>2.44463610649108</c:v>
                </c:pt>
                <c:pt idx="5088">
                  <c:v>2.44470858573913</c:v>
                </c:pt>
                <c:pt idx="5089">
                  <c:v>2.4707536697387602</c:v>
                </c:pt>
                <c:pt idx="5090">
                  <c:v>2.2552866935729901</c:v>
                </c:pt>
                <c:pt idx="5091">
                  <c:v>2.22973108291625</c:v>
                </c:pt>
                <c:pt idx="5092">
                  <c:v>2.2050712108611998</c:v>
                </c:pt>
                <c:pt idx="5093">
                  <c:v>2.2354328632354701</c:v>
                </c:pt>
                <c:pt idx="5094">
                  <c:v>2.2025592327117902</c:v>
                </c:pt>
                <c:pt idx="5095">
                  <c:v>2.22918176651</c:v>
                </c:pt>
                <c:pt idx="5096">
                  <c:v>2.31398272514343</c:v>
                </c:pt>
                <c:pt idx="5097">
                  <c:v>2.2533388137817298</c:v>
                </c:pt>
                <c:pt idx="5098">
                  <c:v>2.2778005599975502</c:v>
                </c:pt>
                <c:pt idx="5099">
                  <c:v>2.2568600177764799</c:v>
                </c:pt>
                <c:pt idx="5100">
                  <c:v>2.2874176502227699</c:v>
                </c:pt>
                <c:pt idx="5101">
                  <c:v>2.2812459468841499</c:v>
                </c:pt>
                <c:pt idx="5102">
                  <c:v>2.2269010543823198</c:v>
                </c:pt>
                <c:pt idx="5103">
                  <c:v>2.2733008861541699</c:v>
                </c:pt>
                <c:pt idx="5104">
                  <c:v>2.1251130104064901</c:v>
                </c:pt>
                <c:pt idx="5105">
                  <c:v>2.1685626506805402</c:v>
                </c:pt>
                <c:pt idx="5106">
                  <c:v>2.11560606956481</c:v>
                </c:pt>
                <c:pt idx="5107">
                  <c:v>2.1891443729400599</c:v>
                </c:pt>
                <c:pt idx="5108">
                  <c:v>2.2676699161529501</c:v>
                </c:pt>
                <c:pt idx="5109">
                  <c:v>2.2536759376525799</c:v>
                </c:pt>
                <c:pt idx="5110">
                  <c:v>2.2142193317413299</c:v>
                </c:pt>
                <c:pt idx="5111">
                  <c:v>2.2405598163604701</c:v>
                </c:pt>
                <c:pt idx="5112">
                  <c:v>2.2969872951507502</c:v>
                </c:pt>
                <c:pt idx="5113">
                  <c:v>2.2215917110443102</c:v>
                </c:pt>
                <c:pt idx="5114">
                  <c:v>2.3202857971191402</c:v>
                </c:pt>
                <c:pt idx="5115">
                  <c:v>2.17277979850769</c:v>
                </c:pt>
                <c:pt idx="5116">
                  <c:v>2.2217519283294598</c:v>
                </c:pt>
                <c:pt idx="5117">
                  <c:v>2.2608506679534899</c:v>
                </c:pt>
                <c:pt idx="5118">
                  <c:v>2.32824659347534</c:v>
                </c:pt>
                <c:pt idx="5119">
                  <c:v>2.3296709060668901</c:v>
                </c:pt>
                <c:pt idx="5120">
                  <c:v>2.2699646949768</c:v>
                </c:pt>
                <c:pt idx="5121">
                  <c:v>2.3077330589294398</c:v>
                </c:pt>
                <c:pt idx="5122">
                  <c:v>2.3208982944488499</c:v>
                </c:pt>
                <c:pt idx="5123">
                  <c:v>2.2838258743286102</c:v>
                </c:pt>
                <c:pt idx="5124">
                  <c:v>2.2832062244415199</c:v>
                </c:pt>
                <c:pt idx="5125">
                  <c:v>2.3106391429901101</c:v>
                </c:pt>
                <c:pt idx="5126">
                  <c:v>2.3727490901946999</c:v>
                </c:pt>
                <c:pt idx="5127">
                  <c:v>2.2963235378265301</c:v>
                </c:pt>
                <c:pt idx="5128">
                  <c:v>2.4087483882903999</c:v>
                </c:pt>
                <c:pt idx="5129">
                  <c:v>2.3587834835052401</c:v>
                </c:pt>
                <c:pt idx="5130">
                  <c:v>2.3616025447845401</c:v>
                </c:pt>
                <c:pt idx="5131">
                  <c:v>2.3336114883422798</c:v>
                </c:pt>
                <c:pt idx="5132">
                  <c:v>2.3023657798767001</c:v>
                </c:pt>
                <c:pt idx="5133">
                  <c:v>2.2482619285583398</c:v>
                </c:pt>
                <c:pt idx="5134">
                  <c:v>2.3439629077911301</c:v>
                </c:pt>
                <c:pt idx="5135">
                  <c:v>2.3031525611877401</c:v>
                </c:pt>
                <c:pt idx="5136">
                  <c:v>2.3714528083801198</c:v>
                </c:pt>
                <c:pt idx="5137">
                  <c:v>2.3324589729309002</c:v>
                </c:pt>
                <c:pt idx="5138">
                  <c:v>2.2466685771942099</c:v>
                </c:pt>
                <c:pt idx="5139">
                  <c:v>2.2815029621124201</c:v>
                </c:pt>
                <c:pt idx="5140">
                  <c:v>2.2335991859436</c:v>
                </c:pt>
                <c:pt idx="5141">
                  <c:v>2.23119044303894</c:v>
                </c:pt>
                <c:pt idx="5142">
                  <c:v>2.1458137035369802</c:v>
                </c:pt>
                <c:pt idx="5143">
                  <c:v>2.3044416904449401</c:v>
                </c:pt>
                <c:pt idx="5144">
                  <c:v>2.2329120635986301</c:v>
                </c:pt>
                <c:pt idx="5145">
                  <c:v>2.1894285678863499</c:v>
                </c:pt>
                <c:pt idx="5146">
                  <c:v>2.2958736419677699</c:v>
                </c:pt>
                <c:pt idx="5147">
                  <c:v>2.2559683322906401</c:v>
                </c:pt>
                <c:pt idx="5148">
                  <c:v>2.31444883346557</c:v>
                </c:pt>
                <c:pt idx="5149">
                  <c:v>2.1992104053497301</c:v>
                </c:pt>
                <c:pt idx="5150">
                  <c:v>2.2973010540008501</c:v>
                </c:pt>
                <c:pt idx="5151">
                  <c:v>2.2947037220001198</c:v>
                </c:pt>
                <c:pt idx="5152">
                  <c:v>2.38916015625</c:v>
                </c:pt>
                <c:pt idx="5153">
                  <c:v>2.2175142765045099</c:v>
                </c:pt>
                <c:pt idx="5154">
                  <c:v>2.2837016582489</c:v>
                </c:pt>
                <c:pt idx="5155">
                  <c:v>2.41207528114318</c:v>
                </c:pt>
                <c:pt idx="5156">
                  <c:v>2.2797574996948198</c:v>
                </c:pt>
                <c:pt idx="5157">
                  <c:v>2.3815174102783199</c:v>
                </c:pt>
                <c:pt idx="5158">
                  <c:v>2.2988870143890301</c:v>
                </c:pt>
                <c:pt idx="5159">
                  <c:v>2.21750736236572</c:v>
                </c:pt>
                <c:pt idx="5160">
                  <c:v>2.2158930301666202</c:v>
                </c:pt>
                <c:pt idx="5161">
                  <c:v>2.3347389698028498</c:v>
                </c:pt>
                <c:pt idx="5162">
                  <c:v>2.2557244300842201</c:v>
                </c:pt>
                <c:pt idx="5163">
                  <c:v>2.19829177856445</c:v>
                </c:pt>
                <c:pt idx="5164">
                  <c:v>2.1399955749511701</c:v>
                </c:pt>
                <c:pt idx="5165">
                  <c:v>2.2666604518890301</c:v>
                </c:pt>
                <c:pt idx="5166">
                  <c:v>2.1396739482879599</c:v>
                </c:pt>
                <c:pt idx="5167">
                  <c:v>2.2081990242004301</c:v>
                </c:pt>
                <c:pt idx="5168">
                  <c:v>2.2336018085479701</c:v>
                </c:pt>
                <c:pt idx="5169">
                  <c:v>2.2629315853118799</c:v>
                </c:pt>
                <c:pt idx="5170">
                  <c:v>2.1040194034576398</c:v>
                </c:pt>
                <c:pt idx="5171">
                  <c:v>2.1708991527557302</c:v>
                </c:pt>
                <c:pt idx="5172">
                  <c:v>2.13579845428466</c:v>
                </c:pt>
                <c:pt idx="5173">
                  <c:v>2.1021325588226301</c:v>
                </c:pt>
                <c:pt idx="5174">
                  <c:v>2.1101377010345401</c:v>
                </c:pt>
                <c:pt idx="5175">
                  <c:v>2.0795111656188898</c:v>
                </c:pt>
                <c:pt idx="5176">
                  <c:v>2.1305027008056601</c:v>
                </c:pt>
                <c:pt idx="5177">
                  <c:v>2.0937535762786799</c:v>
                </c:pt>
                <c:pt idx="5178">
                  <c:v>2.0538792610168399</c:v>
                </c:pt>
                <c:pt idx="5179">
                  <c:v>2.0940086841583199</c:v>
                </c:pt>
                <c:pt idx="5180">
                  <c:v>2.1176965236663801</c:v>
                </c:pt>
                <c:pt idx="5181">
                  <c:v>2.1186492443084699</c:v>
                </c:pt>
                <c:pt idx="5182">
                  <c:v>2.0501124858856201</c:v>
                </c:pt>
                <c:pt idx="5183">
                  <c:v>2.1972849369049001</c:v>
                </c:pt>
                <c:pt idx="5184">
                  <c:v>2.1412663459777801</c:v>
                </c:pt>
                <c:pt idx="5185">
                  <c:v>2.2830846309661799</c:v>
                </c:pt>
                <c:pt idx="5186">
                  <c:v>2.2789106369018501</c:v>
                </c:pt>
                <c:pt idx="5187">
                  <c:v>2.1982004642486501</c:v>
                </c:pt>
                <c:pt idx="5188">
                  <c:v>2.2857925891876198</c:v>
                </c:pt>
                <c:pt idx="5189">
                  <c:v>2.3306870460510201</c:v>
                </c:pt>
                <c:pt idx="5190">
                  <c:v>2.31291508674621</c:v>
                </c:pt>
                <c:pt idx="5191">
                  <c:v>2.19168877601623</c:v>
                </c:pt>
                <c:pt idx="5192">
                  <c:v>2.23581671714782</c:v>
                </c:pt>
                <c:pt idx="5193">
                  <c:v>2.23529052734375</c:v>
                </c:pt>
                <c:pt idx="5194">
                  <c:v>2.1911914348602202</c:v>
                </c:pt>
                <c:pt idx="5195">
                  <c:v>2.2872257232665998</c:v>
                </c:pt>
                <c:pt idx="5196">
                  <c:v>2.1217670440673801</c:v>
                </c:pt>
                <c:pt idx="5197">
                  <c:v>2.17369413375854</c:v>
                </c:pt>
                <c:pt idx="5198">
                  <c:v>2.2575190067291202</c:v>
                </c:pt>
                <c:pt idx="5199">
                  <c:v>2.25977134704589</c:v>
                </c:pt>
                <c:pt idx="5200">
                  <c:v>2.2322690486907901</c:v>
                </c:pt>
                <c:pt idx="5201">
                  <c:v>2.2970769405364901</c:v>
                </c:pt>
                <c:pt idx="5202">
                  <c:v>2.2813076972961399</c:v>
                </c:pt>
                <c:pt idx="5203">
                  <c:v>2.13932013511657</c:v>
                </c:pt>
                <c:pt idx="5204">
                  <c:v>2.05695223808288</c:v>
                </c:pt>
                <c:pt idx="5205">
                  <c:v>2.1548657417297301</c:v>
                </c:pt>
                <c:pt idx="5206">
                  <c:v>2.1105310916900599</c:v>
                </c:pt>
                <c:pt idx="5207">
                  <c:v>2.1178722381591699</c:v>
                </c:pt>
                <c:pt idx="5208">
                  <c:v>2.2485446929931601</c:v>
                </c:pt>
                <c:pt idx="5209">
                  <c:v>2.2319264411926198</c:v>
                </c:pt>
                <c:pt idx="5210">
                  <c:v>2.20193123817443</c:v>
                </c:pt>
                <c:pt idx="5211">
                  <c:v>2.1423757076263401</c:v>
                </c:pt>
                <c:pt idx="5212">
                  <c:v>2.12496018409729</c:v>
                </c:pt>
                <c:pt idx="5213">
                  <c:v>2.1843891143798801</c:v>
                </c:pt>
                <c:pt idx="5214">
                  <c:v>2.1155645847320499</c:v>
                </c:pt>
                <c:pt idx="5215">
                  <c:v>2.24137187004089</c:v>
                </c:pt>
                <c:pt idx="5216">
                  <c:v>2.24773693084716</c:v>
                </c:pt>
                <c:pt idx="5217">
                  <c:v>2.38952112197875</c:v>
                </c:pt>
                <c:pt idx="5218">
                  <c:v>2.2480986118316602</c:v>
                </c:pt>
                <c:pt idx="5219">
                  <c:v>2.2229197025299001</c:v>
                </c:pt>
                <c:pt idx="5220">
                  <c:v>2.23459601402282</c:v>
                </c:pt>
                <c:pt idx="5221">
                  <c:v>2.1479034423828098</c:v>
                </c:pt>
                <c:pt idx="5222">
                  <c:v>2.1537942886352499</c:v>
                </c:pt>
                <c:pt idx="5223">
                  <c:v>2.1787798404693599</c:v>
                </c:pt>
                <c:pt idx="5224">
                  <c:v>2.2643494606018</c:v>
                </c:pt>
                <c:pt idx="5225">
                  <c:v>2.3103682994842498</c:v>
                </c:pt>
                <c:pt idx="5226">
                  <c:v>2.2287695407867401</c:v>
                </c:pt>
                <c:pt idx="5227">
                  <c:v>2.12061548233032</c:v>
                </c:pt>
                <c:pt idx="5228">
                  <c:v>2.3280038833618102</c:v>
                </c:pt>
                <c:pt idx="5229">
                  <c:v>2.1624913215637198</c:v>
                </c:pt>
                <c:pt idx="5230">
                  <c:v>2.1642584800720202</c:v>
                </c:pt>
                <c:pt idx="5231">
                  <c:v>2.2386837005615199</c:v>
                </c:pt>
                <c:pt idx="5232">
                  <c:v>2.2860369682311998</c:v>
                </c:pt>
                <c:pt idx="5233">
                  <c:v>2.1964850425720202</c:v>
                </c:pt>
                <c:pt idx="5234">
                  <c:v>2.2255678176879798</c:v>
                </c:pt>
                <c:pt idx="5235">
                  <c:v>2.1724147796630802</c:v>
                </c:pt>
                <c:pt idx="5236">
                  <c:v>2.1704654693603498</c:v>
                </c:pt>
                <c:pt idx="5237">
                  <c:v>2.29072737693786</c:v>
                </c:pt>
                <c:pt idx="5238">
                  <c:v>2.2062010765075599</c:v>
                </c:pt>
                <c:pt idx="5239">
                  <c:v>2.20292973518371</c:v>
                </c:pt>
                <c:pt idx="5240">
                  <c:v>2.15290331840515</c:v>
                </c:pt>
                <c:pt idx="5241">
                  <c:v>2.1043186187744101</c:v>
                </c:pt>
                <c:pt idx="5242">
                  <c:v>2.17150831222534</c:v>
                </c:pt>
                <c:pt idx="5243">
                  <c:v>2.0821158885955802</c:v>
                </c:pt>
                <c:pt idx="5244">
                  <c:v>2.0355026721954301</c:v>
                </c:pt>
                <c:pt idx="5245">
                  <c:v>2.07433652877807</c:v>
                </c:pt>
                <c:pt idx="5246">
                  <c:v>2.0991551876068102</c:v>
                </c:pt>
                <c:pt idx="5247">
                  <c:v>2.0979435443878098</c:v>
                </c:pt>
                <c:pt idx="5248">
                  <c:v>2.0690560340881299</c:v>
                </c:pt>
                <c:pt idx="5249">
                  <c:v>2.10523033142089</c:v>
                </c:pt>
                <c:pt idx="5250">
                  <c:v>2.1163756847381499</c:v>
                </c:pt>
                <c:pt idx="5251">
                  <c:v>2.1289906501770002</c:v>
                </c:pt>
                <c:pt idx="5252">
                  <c:v>2.11036944389343</c:v>
                </c:pt>
                <c:pt idx="5253">
                  <c:v>2.20236611366271</c:v>
                </c:pt>
                <c:pt idx="5254">
                  <c:v>2.1361124515533398</c:v>
                </c:pt>
                <c:pt idx="5255">
                  <c:v>2.1739637851714999</c:v>
                </c:pt>
                <c:pt idx="5256">
                  <c:v>2.2079234123229901</c:v>
                </c:pt>
                <c:pt idx="5257">
                  <c:v>2.20148730278015</c:v>
                </c:pt>
                <c:pt idx="5258">
                  <c:v>2.26341581344604</c:v>
                </c:pt>
                <c:pt idx="5259">
                  <c:v>2.2870459556579501</c:v>
                </c:pt>
                <c:pt idx="5260">
                  <c:v>2.2257781028747501</c:v>
                </c:pt>
                <c:pt idx="5261">
                  <c:v>2.2656705379486</c:v>
                </c:pt>
                <c:pt idx="5262">
                  <c:v>2.3788702487945499</c:v>
                </c:pt>
                <c:pt idx="5263">
                  <c:v>2.2416620254516602</c:v>
                </c:pt>
                <c:pt idx="5264">
                  <c:v>2.16302061080932</c:v>
                </c:pt>
                <c:pt idx="5265">
                  <c:v>2.1409013271331698</c:v>
                </c:pt>
                <c:pt idx="5266">
                  <c:v>2.3045654296875</c:v>
                </c:pt>
                <c:pt idx="5267">
                  <c:v>2.3524308204650799</c:v>
                </c:pt>
                <c:pt idx="5268">
                  <c:v>2.3359091281890798</c:v>
                </c:pt>
                <c:pt idx="5269">
                  <c:v>2.28451299667358</c:v>
                </c:pt>
                <c:pt idx="5270">
                  <c:v>2.2513525485992401</c:v>
                </c:pt>
                <c:pt idx="5271">
                  <c:v>2.2790329456329301</c:v>
                </c:pt>
                <c:pt idx="5272">
                  <c:v>2.2753019332885698</c:v>
                </c:pt>
                <c:pt idx="5273">
                  <c:v>2.1604144573211599</c:v>
                </c:pt>
                <c:pt idx="5274">
                  <c:v>2.2618200778961102</c:v>
                </c:pt>
                <c:pt idx="5275">
                  <c:v>2.2212240695953298</c:v>
                </c:pt>
                <c:pt idx="5276">
                  <c:v>2.2396173477172798</c:v>
                </c:pt>
                <c:pt idx="5277">
                  <c:v>2.2170455455779998</c:v>
                </c:pt>
                <c:pt idx="5278">
                  <c:v>2.3296012878417902</c:v>
                </c:pt>
                <c:pt idx="5279">
                  <c:v>2.27238416671752</c:v>
                </c:pt>
                <c:pt idx="5280">
                  <c:v>2.2088568210601802</c:v>
                </c:pt>
                <c:pt idx="5281">
                  <c:v>2.1879241466522199</c:v>
                </c:pt>
                <c:pt idx="5282">
                  <c:v>2.1851325035095202</c:v>
                </c:pt>
                <c:pt idx="5283">
                  <c:v>2.2339596748352002</c:v>
                </c:pt>
                <c:pt idx="5284">
                  <c:v>2.1571013927459699</c:v>
                </c:pt>
                <c:pt idx="5285">
                  <c:v>2.1219558715820299</c:v>
                </c:pt>
                <c:pt idx="5286">
                  <c:v>2.1107275485992401</c:v>
                </c:pt>
                <c:pt idx="5287">
                  <c:v>2.2816805839538499</c:v>
                </c:pt>
                <c:pt idx="5288">
                  <c:v>2.3460414409637398</c:v>
                </c:pt>
                <c:pt idx="5289">
                  <c:v>2.27799344062805</c:v>
                </c:pt>
                <c:pt idx="5290">
                  <c:v>2.3278598785400302</c:v>
                </c:pt>
                <c:pt idx="5291">
                  <c:v>2.3735172748565598</c:v>
                </c:pt>
                <c:pt idx="5292">
                  <c:v>2.3820877075195299</c:v>
                </c:pt>
                <c:pt idx="5293">
                  <c:v>2.24477982521057</c:v>
                </c:pt>
                <c:pt idx="5294">
                  <c:v>2.23657155036926</c:v>
                </c:pt>
                <c:pt idx="5295">
                  <c:v>2.1832718849182098</c:v>
                </c:pt>
                <c:pt idx="5296">
                  <c:v>2.2147758007049498</c:v>
                </c:pt>
                <c:pt idx="5297">
                  <c:v>2.1874406337738002</c:v>
                </c:pt>
                <c:pt idx="5298">
                  <c:v>2.1579914093017498</c:v>
                </c:pt>
                <c:pt idx="5299">
                  <c:v>2.1319012641906698</c:v>
                </c:pt>
                <c:pt idx="5300">
                  <c:v>2.14557933807373</c:v>
                </c:pt>
                <c:pt idx="5301">
                  <c:v>2.0956177711486799</c:v>
                </c:pt>
                <c:pt idx="5302">
                  <c:v>2.1395919322967498</c:v>
                </c:pt>
                <c:pt idx="5303">
                  <c:v>2.19166088104248</c:v>
                </c:pt>
                <c:pt idx="5304">
                  <c:v>2.3311951160430899</c:v>
                </c:pt>
                <c:pt idx="5305">
                  <c:v>2.3697884082794101</c:v>
                </c:pt>
                <c:pt idx="5306">
                  <c:v>2.2886223793029701</c:v>
                </c:pt>
                <c:pt idx="5307">
                  <c:v>2.3446698188781698</c:v>
                </c:pt>
                <c:pt idx="5308">
                  <c:v>2.32342052459716</c:v>
                </c:pt>
                <c:pt idx="5309">
                  <c:v>2.2668285369872998</c:v>
                </c:pt>
                <c:pt idx="5310">
                  <c:v>2.1492929458618102</c:v>
                </c:pt>
                <c:pt idx="5311">
                  <c:v>2.1374492645263601</c:v>
                </c:pt>
                <c:pt idx="5312">
                  <c:v>2.15587949752807</c:v>
                </c:pt>
                <c:pt idx="5313">
                  <c:v>2.1410870552062899</c:v>
                </c:pt>
                <c:pt idx="5314">
                  <c:v>2.1798143386840798</c:v>
                </c:pt>
                <c:pt idx="5315">
                  <c:v>2.0825643539428702</c:v>
                </c:pt>
                <c:pt idx="5316">
                  <c:v>2.11427426338195</c:v>
                </c:pt>
                <c:pt idx="5317">
                  <c:v>2.0866312980651802</c:v>
                </c:pt>
                <c:pt idx="5318">
                  <c:v>2.1582322120666499</c:v>
                </c:pt>
                <c:pt idx="5319">
                  <c:v>2.1554708480834899</c:v>
                </c:pt>
                <c:pt idx="5320">
                  <c:v>2.1198487281799299</c:v>
                </c:pt>
                <c:pt idx="5321">
                  <c:v>2.0980839729309002</c:v>
                </c:pt>
                <c:pt idx="5322">
                  <c:v>2.0330646038055402</c:v>
                </c:pt>
                <c:pt idx="5323">
                  <c:v>2.1020798683166499</c:v>
                </c:pt>
                <c:pt idx="5324">
                  <c:v>2.0622894763946502</c:v>
                </c:pt>
                <c:pt idx="5325">
                  <c:v>2.13563680648803</c:v>
                </c:pt>
                <c:pt idx="5326">
                  <c:v>2.0783200263977002</c:v>
                </c:pt>
                <c:pt idx="5327">
                  <c:v>2.1456487178802401</c:v>
                </c:pt>
                <c:pt idx="5328">
                  <c:v>2.1332156658172599</c:v>
                </c:pt>
                <c:pt idx="5329">
                  <c:v>2.0828945636749201</c:v>
                </c:pt>
                <c:pt idx="5330">
                  <c:v>2.1786413192749001</c:v>
                </c:pt>
                <c:pt idx="5331">
                  <c:v>2.2115883827209402</c:v>
                </c:pt>
                <c:pt idx="5332">
                  <c:v>2.2404656410217201</c:v>
                </c:pt>
                <c:pt idx="5333">
                  <c:v>2.15334749221801</c:v>
                </c:pt>
                <c:pt idx="5334">
                  <c:v>2.1693243980407702</c:v>
                </c:pt>
                <c:pt idx="5335">
                  <c:v>2.21058869361877</c:v>
                </c:pt>
                <c:pt idx="5336">
                  <c:v>2.2315008640289302</c:v>
                </c:pt>
                <c:pt idx="5337">
                  <c:v>2.2371230125427202</c:v>
                </c:pt>
                <c:pt idx="5338">
                  <c:v>2.11851453781127</c:v>
                </c:pt>
                <c:pt idx="5339">
                  <c:v>2.1033244132995601</c:v>
                </c:pt>
                <c:pt idx="5340">
                  <c:v>2.26533603668212</c:v>
                </c:pt>
                <c:pt idx="5341">
                  <c:v>2.3014104366302401</c:v>
                </c:pt>
                <c:pt idx="5342">
                  <c:v>2.3111915588378902</c:v>
                </c:pt>
                <c:pt idx="5343">
                  <c:v>2.26617431640625</c:v>
                </c:pt>
                <c:pt idx="5344">
                  <c:v>2.2184853553771902</c:v>
                </c:pt>
                <c:pt idx="5345">
                  <c:v>2.1912865638732901</c:v>
                </c:pt>
                <c:pt idx="5346">
                  <c:v>2.1725509166717498</c:v>
                </c:pt>
                <c:pt idx="5347">
                  <c:v>2.1185951232910099</c:v>
                </c:pt>
                <c:pt idx="5348">
                  <c:v>2.16663599014282</c:v>
                </c:pt>
                <c:pt idx="5349">
                  <c:v>2.1998944282531698</c:v>
                </c:pt>
                <c:pt idx="5350">
                  <c:v>2.2826061248779199</c:v>
                </c:pt>
                <c:pt idx="5351">
                  <c:v>2.2107524871826101</c:v>
                </c:pt>
                <c:pt idx="5352">
                  <c:v>2.17019271850585</c:v>
                </c:pt>
                <c:pt idx="5353">
                  <c:v>2.22602987289428</c:v>
                </c:pt>
                <c:pt idx="5354">
                  <c:v>2.2029354572296098</c:v>
                </c:pt>
                <c:pt idx="5355">
                  <c:v>2.0980057716369598</c:v>
                </c:pt>
                <c:pt idx="5356">
                  <c:v>2.2366201877593901</c:v>
                </c:pt>
                <c:pt idx="5357">
                  <c:v>2.2424628734588601</c:v>
                </c:pt>
                <c:pt idx="5358">
                  <c:v>2.2458729743957502</c:v>
                </c:pt>
                <c:pt idx="5359">
                  <c:v>2.2909095287322998</c:v>
                </c:pt>
                <c:pt idx="5360">
                  <c:v>2.37786769866943</c:v>
                </c:pt>
                <c:pt idx="5361">
                  <c:v>2.3483262062072701</c:v>
                </c:pt>
                <c:pt idx="5362">
                  <c:v>2.4008944034576398</c:v>
                </c:pt>
                <c:pt idx="5363">
                  <c:v>2.31515264511108</c:v>
                </c:pt>
                <c:pt idx="5364">
                  <c:v>2.2341599464416499</c:v>
                </c:pt>
                <c:pt idx="5365">
                  <c:v>2.1939513683318999</c:v>
                </c:pt>
                <c:pt idx="5366">
                  <c:v>2.3163778781890798</c:v>
                </c:pt>
                <c:pt idx="5367">
                  <c:v>2.1749405860900799</c:v>
                </c:pt>
                <c:pt idx="5368">
                  <c:v>2.1323747634887602</c:v>
                </c:pt>
                <c:pt idx="5369">
                  <c:v>2.1131098270416202</c:v>
                </c:pt>
                <c:pt idx="5370">
                  <c:v>2.1563074588775599</c:v>
                </c:pt>
                <c:pt idx="5371">
                  <c:v>2.1798183917999201</c:v>
                </c:pt>
                <c:pt idx="5372">
                  <c:v>2.2207236289978001</c:v>
                </c:pt>
                <c:pt idx="5373">
                  <c:v>2.20670413970947</c:v>
                </c:pt>
                <c:pt idx="5374">
                  <c:v>2.37169933319091</c:v>
                </c:pt>
                <c:pt idx="5375">
                  <c:v>2.2512574195861799</c:v>
                </c:pt>
                <c:pt idx="5376">
                  <c:v>2.3041529655456499</c:v>
                </c:pt>
                <c:pt idx="5377">
                  <c:v>2.2508468627929599</c:v>
                </c:pt>
                <c:pt idx="5378">
                  <c:v>2.2463419437408398</c:v>
                </c:pt>
                <c:pt idx="5379">
                  <c:v>2.2770290374755802</c:v>
                </c:pt>
                <c:pt idx="5380">
                  <c:v>2.2122521400451598</c:v>
                </c:pt>
                <c:pt idx="5381">
                  <c:v>2.2670655250549299</c:v>
                </c:pt>
                <c:pt idx="5382">
                  <c:v>2.2243978977203298</c:v>
                </c:pt>
                <c:pt idx="5383">
                  <c:v>2.13381719589233</c:v>
                </c:pt>
                <c:pt idx="5384">
                  <c:v>2.1293735504150302</c:v>
                </c:pt>
                <c:pt idx="5385">
                  <c:v>2.2237639427185001</c:v>
                </c:pt>
                <c:pt idx="5386">
                  <c:v>2.2395422458648602</c:v>
                </c:pt>
                <c:pt idx="5387">
                  <c:v>2.1676974296569802</c:v>
                </c:pt>
                <c:pt idx="5388">
                  <c:v>2.3522167205810498</c:v>
                </c:pt>
                <c:pt idx="5389">
                  <c:v>2.4084661006927401</c:v>
                </c:pt>
                <c:pt idx="5390">
                  <c:v>2.3718273639678902</c:v>
                </c:pt>
                <c:pt idx="5391">
                  <c:v>2.3433208465576101</c:v>
                </c:pt>
                <c:pt idx="5392">
                  <c:v>2.2815060615539502</c:v>
                </c:pt>
                <c:pt idx="5393">
                  <c:v>2.3754391670227002</c:v>
                </c:pt>
                <c:pt idx="5394">
                  <c:v>2.3088679313659601</c:v>
                </c:pt>
                <c:pt idx="5395">
                  <c:v>2.1838688850402801</c:v>
                </c:pt>
                <c:pt idx="5396">
                  <c:v>2.0976076126098602</c:v>
                </c:pt>
                <c:pt idx="5397">
                  <c:v>2.27729296684265</c:v>
                </c:pt>
                <c:pt idx="5398">
                  <c:v>2.2114229202270499</c:v>
                </c:pt>
                <c:pt idx="5399">
                  <c:v>2.2117507457733101</c:v>
                </c:pt>
                <c:pt idx="5400">
                  <c:v>2.2259178161621</c:v>
                </c:pt>
                <c:pt idx="5401">
                  <c:v>2.29763531684875</c:v>
                </c:pt>
                <c:pt idx="5402">
                  <c:v>2.1948440074920601</c:v>
                </c:pt>
                <c:pt idx="5403">
                  <c:v>2.2799940109252899</c:v>
                </c:pt>
                <c:pt idx="5404">
                  <c:v>2.3392100334167401</c:v>
                </c:pt>
                <c:pt idx="5405">
                  <c:v>2.2431571483611998</c:v>
                </c:pt>
                <c:pt idx="5406">
                  <c:v>2.2077686786651598</c:v>
                </c:pt>
                <c:pt idx="5407">
                  <c:v>2.1814098358154199</c:v>
                </c:pt>
                <c:pt idx="5408">
                  <c:v>2.2494711875915501</c:v>
                </c:pt>
                <c:pt idx="5409">
                  <c:v>2.19618344306945</c:v>
                </c:pt>
                <c:pt idx="5410">
                  <c:v>2.17602014541625</c:v>
                </c:pt>
                <c:pt idx="5411">
                  <c:v>2.2038717269897399</c:v>
                </c:pt>
                <c:pt idx="5412">
                  <c:v>2.2188436985015798</c:v>
                </c:pt>
                <c:pt idx="5413">
                  <c:v>2.2502562999725302</c:v>
                </c:pt>
                <c:pt idx="5414">
                  <c:v>2.18668413162231</c:v>
                </c:pt>
                <c:pt idx="5415">
                  <c:v>2.2283291816711399</c:v>
                </c:pt>
                <c:pt idx="5416">
                  <c:v>2.1590049266815101</c:v>
                </c:pt>
                <c:pt idx="5417">
                  <c:v>2.1857166290283199</c:v>
                </c:pt>
                <c:pt idx="5418">
                  <c:v>2.1821911334991402</c:v>
                </c:pt>
                <c:pt idx="5419">
                  <c:v>2.1198339462280198</c:v>
                </c:pt>
                <c:pt idx="5420">
                  <c:v>2.1197812557220401</c:v>
                </c:pt>
                <c:pt idx="5421">
                  <c:v>2.0867242813110298</c:v>
                </c:pt>
                <c:pt idx="5422">
                  <c:v>2.08083868026733</c:v>
                </c:pt>
                <c:pt idx="5423">
                  <c:v>2.0385446548461901</c:v>
                </c:pt>
                <c:pt idx="5424">
                  <c:v>2.1329483985900799</c:v>
                </c:pt>
                <c:pt idx="5425">
                  <c:v>2.07281017303466</c:v>
                </c:pt>
                <c:pt idx="5426">
                  <c:v>2.1214687824249201</c:v>
                </c:pt>
                <c:pt idx="5427">
                  <c:v>2.07180547714233</c:v>
                </c:pt>
                <c:pt idx="5428">
                  <c:v>2.18783283233642</c:v>
                </c:pt>
                <c:pt idx="5429">
                  <c:v>2.1928532123565598</c:v>
                </c:pt>
                <c:pt idx="5430">
                  <c:v>2.2187430858611998</c:v>
                </c:pt>
                <c:pt idx="5431">
                  <c:v>2.11016345024108</c:v>
                </c:pt>
                <c:pt idx="5432">
                  <c:v>2.2124757766723602</c:v>
                </c:pt>
                <c:pt idx="5433">
                  <c:v>2.2642114162445002</c:v>
                </c:pt>
                <c:pt idx="5434">
                  <c:v>2.2944083213806099</c:v>
                </c:pt>
                <c:pt idx="5435">
                  <c:v>2.3092625141143799</c:v>
                </c:pt>
                <c:pt idx="5436">
                  <c:v>2.3488183021545401</c:v>
                </c:pt>
                <c:pt idx="5437">
                  <c:v>2.4085884094238201</c:v>
                </c:pt>
                <c:pt idx="5438">
                  <c:v>2.28832912445068</c:v>
                </c:pt>
                <c:pt idx="5439">
                  <c:v>2.3218183517456001</c:v>
                </c:pt>
                <c:pt idx="5440">
                  <c:v>2.25853991508483</c:v>
                </c:pt>
                <c:pt idx="5441">
                  <c:v>2.2996113300323402</c:v>
                </c:pt>
                <c:pt idx="5442">
                  <c:v>2.4090683460235498</c:v>
                </c:pt>
                <c:pt idx="5443">
                  <c:v>2.2887651920318599</c:v>
                </c:pt>
                <c:pt idx="5444">
                  <c:v>2.21706843376159</c:v>
                </c:pt>
                <c:pt idx="5445">
                  <c:v>2.3885958194732599</c:v>
                </c:pt>
                <c:pt idx="5446">
                  <c:v>2.2944386005401598</c:v>
                </c:pt>
                <c:pt idx="5447">
                  <c:v>2.31601810455322</c:v>
                </c:pt>
                <c:pt idx="5448">
                  <c:v>2.2279181480407702</c:v>
                </c:pt>
                <c:pt idx="5449">
                  <c:v>2.0787887573242099</c:v>
                </c:pt>
                <c:pt idx="5450">
                  <c:v>2.1389362812042201</c:v>
                </c:pt>
                <c:pt idx="5451">
                  <c:v>2.1882865428924498</c:v>
                </c:pt>
                <c:pt idx="5452">
                  <c:v>2.15367102622985</c:v>
                </c:pt>
                <c:pt idx="5453">
                  <c:v>2.2444055080413801</c:v>
                </c:pt>
                <c:pt idx="5454">
                  <c:v>2.1797072887420601</c:v>
                </c:pt>
                <c:pt idx="5455">
                  <c:v>2.13794541358947</c:v>
                </c:pt>
                <c:pt idx="5456">
                  <c:v>2.2560932636260902</c:v>
                </c:pt>
                <c:pt idx="5457">
                  <c:v>2.2283115386962802</c:v>
                </c:pt>
                <c:pt idx="5458">
                  <c:v>2.13152551651</c:v>
                </c:pt>
                <c:pt idx="5459">
                  <c:v>2.1953651905059801</c:v>
                </c:pt>
                <c:pt idx="5460">
                  <c:v>2.2029757499694802</c:v>
                </c:pt>
                <c:pt idx="5461">
                  <c:v>2.2443213462829501</c:v>
                </c:pt>
                <c:pt idx="5462">
                  <c:v>2.1952280998229901</c:v>
                </c:pt>
                <c:pt idx="5463">
                  <c:v>2.13683629035949</c:v>
                </c:pt>
                <c:pt idx="5464">
                  <c:v>2.1670060157775799</c:v>
                </c:pt>
                <c:pt idx="5465">
                  <c:v>2.1773591041564901</c:v>
                </c:pt>
                <c:pt idx="5466">
                  <c:v>2.15471220016479</c:v>
                </c:pt>
                <c:pt idx="5467">
                  <c:v>2.2397687435150102</c:v>
                </c:pt>
                <c:pt idx="5468">
                  <c:v>2.2445766925811701</c:v>
                </c:pt>
                <c:pt idx="5469">
                  <c:v>2.2046637535095202</c:v>
                </c:pt>
                <c:pt idx="5470">
                  <c:v>2.2137992382049498</c:v>
                </c:pt>
                <c:pt idx="5471">
                  <c:v>2.15797567367553</c:v>
                </c:pt>
                <c:pt idx="5472">
                  <c:v>2.1650111675262398</c:v>
                </c:pt>
                <c:pt idx="5473">
                  <c:v>2.2398777008056601</c:v>
                </c:pt>
                <c:pt idx="5474">
                  <c:v>2.2985701560974099</c:v>
                </c:pt>
                <c:pt idx="5475">
                  <c:v>2.1699056625366202</c:v>
                </c:pt>
                <c:pt idx="5476">
                  <c:v>2.14170241355896</c:v>
                </c:pt>
                <c:pt idx="5477">
                  <c:v>2.2615165710449201</c:v>
                </c:pt>
                <c:pt idx="5478">
                  <c:v>2.1904728412628098</c:v>
                </c:pt>
                <c:pt idx="5479">
                  <c:v>2.2590134143829301</c:v>
                </c:pt>
                <c:pt idx="5480">
                  <c:v>2.2388987541198699</c:v>
                </c:pt>
                <c:pt idx="5481">
                  <c:v>2.2190852165222101</c:v>
                </c:pt>
                <c:pt idx="5482">
                  <c:v>2.27989149093627</c:v>
                </c:pt>
                <c:pt idx="5483">
                  <c:v>2.3354141712188698</c:v>
                </c:pt>
                <c:pt idx="5484">
                  <c:v>2.22131919860839</c:v>
                </c:pt>
                <c:pt idx="5485">
                  <c:v>2.1904628276824898</c:v>
                </c:pt>
                <c:pt idx="5486">
                  <c:v>2.1799056529998699</c:v>
                </c:pt>
                <c:pt idx="5487">
                  <c:v>2.2998669147491402</c:v>
                </c:pt>
                <c:pt idx="5488">
                  <c:v>2.2379472255706698</c:v>
                </c:pt>
                <c:pt idx="5489">
                  <c:v>2.2004659175872798</c:v>
                </c:pt>
                <c:pt idx="5490">
                  <c:v>2.14615273475646</c:v>
                </c:pt>
                <c:pt idx="5491">
                  <c:v>2.1454401016235298</c:v>
                </c:pt>
                <c:pt idx="5492">
                  <c:v>2.1359663009643501</c:v>
                </c:pt>
                <c:pt idx="5493">
                  <c:v>2.2181591987609801</c:v>
                </c:pt>
                <c:pt idx="5494">
                  <c:v>2.0497372150421098</c:v>
                </c:pt>
                <c:pt idx="5495">
                  <c:v>2.1063652038574201</c:v>
                </c:pt>
                <c:pt idx="5496">
                  <c:v>2.2071478366851802</c:v>
                </c:pt>
                <c:pt idx="5497">
                  <c:v>2.2444481849670401</c:v>
                </c:pt>
                <c:pt idx="5498">
                  <c:v>2.3143434524536102</c:v>
                </c:pt>
                <c:pt idx="5499">
                  <c:v>2.2277853488922101</c:v>
                </c:pt>
                <c:pt idx="5500">
                  <c:v>2.2544777393340998</c:v>
                </c:pt>
                <c:pt idx="5501">
                  <c:v>2.2579307556152299</c:v>
                </c:pt>
                <c:pt idx="5502">
                  <c:v>2.16230297088623</c:v>
                </c:pt>
                <c:pt idx="5503">
                  <c:v>2.0870990753173801</c:v>
                </c:pt>
                <c:pt idx="5504">
                  <c:v>2.21158647537231</c:v>
                </c:pt>
                <c:pt idx="5505">
                  <c:v>2.1427111625671298</c:v>
                </c:pt>
                <c:pt idx="5506">
                  <c:v>2.1153476238250701</c:v>
                </c:pt>
                <c:pt idx="5507">
                  <c:v>2.1276102066039999</c:v>
                </c:pt>
                <c:pt idx="5508">
                  <c:v>2.1480855941772399</c:v>
                </c:pt>
                <c:pt idx="5509">
                  <c:v>2.1507573127746502</c:v>
                </c:pt>
                <c:pt idx="5510">
                  <c:v>2.1837906837463299</c:v>
                </c:pt>
                <c:pt idx="5511">
                  <c:v>2.21054911613464</c:v>
                </c:pt>
                <c:pt idx="5512">
                  <c:v>2.1545491218566801</c:v>
                </c:pt>
                <c:pt idx="5513">
                  <c:v>2.12130379676818</c:v>
                </c:pt>
                <c:pt idx="5514">
                  <c:v>2.1006989479064901</c:v>
                </c:pt>
                <c:pt idx="5515">
                  <c:v>2.1369700431823699</c:v>
                </c:pt>
                <c:pt idx="5516">
                  <c:v>2.11025667190551</c:v>
                </c:pt>
                <c:pt idx="5517">
                  <c:v>2.2096807956695499</c:v>
                </c:pt>
                <c:pt idx="5518">
                  <c:v>2.1590404510497998</c:v>
                </c:pt>
                <c:pt idx="5519">
                  <c:v>2.1430015563964799</c:v>
                </c:pt>
                <c:pt idx="5520">
                  <c:v>2.1068701744079501</c:v>
                </c:pt>
                <c:pt idx="5521">
                  <c:v>2.18882012367248</c:v>
                </c:pt>
                <c:pt idx="5522">
                  <c:v>2.1861402988433798</c:v>
                </c:pt>
                <c:pt idx="5523">
                  <c:v>2.14853692054748</c:v>
                </c:pt>
                <c:pt idx="5524">
                  <c:v>2.1493029594421298</c:v>
                </c:pt>
                <c:pt idx="5525">
                  <c:v>2.1156659126281698</c:v>
                </c:pt>
                <c:pt idx="5526">
                  <c:v>2.0935392379760698</c:v>
                </c:pt>
                <c:pt idx="5527">
                  <c:v>2.2027354240417401</c:v>
                </c:pt>
                <c:pt idx="5528">
                  <c:v>2.2489686012268</c:v>
                </c:pt>
                <c:pt idx="5529">
                  <c:v>2.1309533119201598</c:v>
                </c:pt>
                <c:pt idx="5530">
                  <c:v>2.1246697902679399</c:v>
                </c:pt>
                <c:pt idx="5531">
                  <c:v>2.1680519580840998</c:v>
                </c:pt>
                <c:pt idx="5532">
                  <c:v>2.1626317501068102</c:v>
                </c:pt>
                <c:pt idx="5533">
                  <c:v>2.1297652721404998</c:v>
                </c:pt>
                <c:pt idx="5534">
                  <c:v>2.1366508007049498</c:v>
                </c:pt>
                <c:pt idx="5535">
                  <c:v>2.1671836376190101</c:v>
                </c:pt>
                <c:pt idx="5536">
                  <c:v>2.2018723487853999</c:v>
                </c:pt>
                <c:pt idx="5537">
                  <c:v>2.2769920825958199</c:v>
                </c:pt>
                <c:pt idx="5538">
                  <c:v>2.24669885635375</c:v>
                </c:pt>
                <c:pt idx="5539">
                  <c:v>2.22341728210449</c:v>
                </c:pt>
                <c:pt idx="5540">
                  <c:v>2.16780352592468</c:v>
                </c:pt>
                <c:pt idx="5541">
                  <c:v>2.20757627487182</c:v>
                </c:pt>
                <c:pt idx="5542">
                  <c:v>2.2326297760009699</c:v>
                </c:pt>
                <c:pt idx="5543">
                  <c:v>2.2066156864166202</c:v>
                </c:pt>
                <c:pt idx="5544">
                  <c:v>2.2852270603179901</c:v>
                </c:pt>
                <c:pt idx="5545">
                  <c:v>2.3804197311401301</c:v>
                </c:pt>
                <c:pt idx="5546">
                  <c:v>2.14219975471496</c:v>
                </c:pt>
                <c:pt idx="5547">
                  <c:v>2.2094147205352699</c:v>
                </c:pt>
                <c:pt idx="5548">
                  <c:v>2.2604944705963099</c:v>
                </c:pt>
                <c:pt idx="5549">
                  <c:v>2.3184287548065101</c:v>
                </c:pt>
                <c:pt idx="5550">
                  <c:v>2.1946747303009002</c:v>
                </c:pt>
                <c:pt idx="5551">
                  <c:v>2.2484931945800701</c:v>
                </c:pt>
                <c:pt idx="5552">
                  <c:v>2.2544920444488499</c:v>
                </c:pt>
                <c:pt idx="5553">
                  <c:v>2.2626566886901802</c:v>
                </c:pt>
                <c:pt idx="5554">
                  <c:v>2.13609290122985</c:v>
                </c:pt>
                <c:pt idx="5555">
                  <c:v>2.0832819938659601</c:v>
                </c:pt>
                <c:pt idx="5556">
                  <c:v>2.2734076976776101</c:v>
                </c:pt>
                <c:pt idx="5557">
                  <c:v>2.3178243637084899</c:v>
                </c:pt>
                <c:pt idx="5558">
                  <c:v>2.2795023918151802</c:v>
                </c:pt>
                <c:pt idx="5559">
                  <c:v>2.2987911701202299</c:v>
                </c:pt>
                <c:pt idx="5560">
                  <c:v>2.20206522941589</c:v>
                </c:pt>
                <c:pt idx="5561">
                  <c:v>2.2534618377685498</c:v>
                </c:pt>
                <c:pt idx="5562">
                  <c:v>2.1701238155364901</c:v>
                </c:pt>
                <c:pt idx="5563">
                  <c:v>2.10749983787536</c:v>
                </c:pt>
                <c:pt idx="5564">
                  <c:v>2.2115063667297301</c:v>
                </c:pt>
                <c:pt idx="5565">
                  <c:v>2.27629470825195</c:v>
                </c:pt>
                <c:pt idx="5566">
                  <c:v>2.2078857421875</c:v>
                </c:pt>
                <c:pt idx="5567">
                  <c:v>2.1386425495147701</c:v>
                </c:pt>
                <c:pt idx="5568">
                  <c:v>2.0425064563751198</c:v>
                </c:pt>
                <c:pt idx="5569">
                  <c:v>2.10052490234375</c:v>
                </c:pt>
                <c:pt idx="5570">
                  <c:v>2.2207849025726301</c:v>
                </c:pt>
                <c:pt idx="5571">
                  <c:v>2.1765866279602002</c:v>
                </c:pt>
                <c:pt idx="5572">
                  <c:v>2.2040870189666699</c:v>
                </c:pt>
                <c:pt idx="5573">
                  <c:v>2.2738900184631299</c:v>
                </c:pt>
                <c:pt idx="5574">
                  <c:v>2.4083228111267001</c:v>
                </c:pt>
                <c:pt idx="5575">
                  <c:v>2.32981157302856</c:v>
                </c:pt>
                <c:pt idx="5576">
                  <c:v>2.18334460258483</c:v>
                </c:pt>
                <c:pt idx="5577">
                  <c:v>2.1362164020538299</c:v>
                </c:pt>
                <c:pt idx="5578">
                  <c:v>2.1811206340789702</c:v>
                </c:pt>
                <c:pt idx="5579">
                  <c:v>2.1641874313354399</c:v>
                </c:pt>
                <c:pt idx="5580">
                  <c:v>2.1086080074310298</c:v>
                </c:pt>
                <c:pt idx="5581">
                  <c:v>2.1716573238372798</c:v>
                </c:pt>
                <c:pt idx="5582">
                  <c:v>2.10133481025695</c:v>
                </c:pt>
                <c:pt idx="5583">
                  <c:v>2.0542919635772701</c:v>
                </c:pt>
                <c:pt idx="5584">
                  <c:v>2.2044208049774099</c:v>
                </c:pt>
                <c:pt idx="5585">
                  <c:v>2.1183514595031698</c:v>
                </c:pt>
                <c:pt idx="5586">
                  <c:v>2.14741778373718</c:v>
                </c:pt>
                <c:pt idx="5587">
                  <c:v>2.1407673358917201</c:v>
                </c:pt>
                <c:pt idx="5588">
                  <c:v>2.1547605991363499</c:v>
                </c:pt>
                <c:pt idx="5589">
                  <c:v>2.1306557655334402</c:v>
                </c:pt>
                <c:pt idx="5590">
                  <c:v>2.1593723297119101</c:v>
                </c:pt>
                <c:pt idx="5591">
                  <c:v>2.19471883773803</c:v>
                </c:pt>
                <c:pt idx="5592">
                  <c:v>2.1362226009368799</c:v>
                </c:pt>
                <c:pt idx="5593">
                  <c:v>2.2284910678863499</c:v>
                </c:pt>
                <c:pt idx="5594">
                  <c:v>2.2164454460143999</c:v>
                </c:pt>
                <c:pt idx="5595">
                  <c:v>2.32588458061218</c:v>
                </c:pt>
                <c:pt idx="5596">
                  <c:v>2.15177917480468</c:v>
                </c:pt>
                <c:pt idx="5597">
                  <c:v>2.2525057792663499</c:v>
                </c:pt>
                <c:pt idx="5598">
                  <c:v>2.1588397026061998</c:v>
                </c:pt>
                <c:pt idx="5599">
                  <c:v>2.1834857463836599</c:v>
                </c:pt>
                <c:pt idx="5600">
                  <c:v>2.2799789905547998</c:v>
                </c:pt>
                <c:pt idx="5601">
                  <c:v>2.3110020160675</c:v>
                </c:pt>
                <c:pt idx="5602">
                  <c:v>2.2218689918518</c:v>
                </c:pt>
                <c:pt idx="5603">
                  <c:v>2.1739134788513099</c:v>
                </c:pt>
                <c:pt idx="5604">
                  <c:v>2.1574449539184499</c:v>
                </c:pt>
                <c:pt idx="5605">
                  <c:v>2.2007579803466699</c:v>
                </c:pt>
                <c:pt idx="5606">
                  <c:v>2.2246205806732098</c:v>
                </c:pt>
                <c:pt idx="5607">
                  <c:v>2.0838017463684002</c:v>
                </c:pt>
                <c:pt idx="5608">
                  <c:v>2.1067655086517298</c:v>
                </c:pt>
                <c:pt idx="5609">
                  <c:v>2.1652319431304901</c:v>
                </c:pt>
                <c:pt idx="5610">
                  <c:v>2.1598494052886901</c:v>
                </c:pt>
                <c:pt idx="5611">
                  <c:v>2.1654305458068799</c:v>
                </c:pt>
                <c:pt idx="5612">
                  <c:v>2.19655013084411</c:v>
                </c:pt>
                <c:pt idx="5613">
                  <c:v>2.2010335922241202</c:v>
                </c:pt>
                <c:pt idx="5614">
                  <c:v>2.2300386428832999</c:v>
                </c:pt>
                <c:pt idx="5615">
                  <c:v>2.07888436317443</c:v>
                </c:pt>
                <c:pt idx="5616">
                  <c:v>2.0698771476745601</c:v>
                </c:pt>
                <c:pt idx="5617">
                  <c:v>2.1589322090148899</c:v>
                </c:pt>
                <c:pt idx="5618">
                  <c:v>2.1249852180480899</c:v>
                </c:pt>
                <c:pt idx="5619">
                  <c:v>2.1633236408233598</c:v>
                </c:pt>
                <c:pt idx="5620">
                  <c:v>2.1297616958618102</c:v>
                </c:pt>
                <c:pt idx="5621">
                  <c:v>2.1679406166076598</c:v>
                </c:pt>
                <c:pt idx="5622">
                  <c:v>2.14176344871521</c:v>
                </c:pt>
                <c:pt idx="5623">
                  <c:v>2.2402913570403999</c:v>
                </c:pt>
                <c:pt idx="5624">
                  <c:v>2.1273486614227202</c:v>
                </c:pt>
                <c:pt idx="5625">
                  <c:v>2.0950675010681099</c:v>
                </c:pt>
                <c:pt idx="5626">
                  <c:v>2.0566930770874001</c:v>
                </c:pt>
                <c:pt idx="5627">
                  <c:v>2.1128373146057098</c:v>
                </c:pt>
                <c:pt idx="5628">
                  <c:v>2.2136850357055602</c:v>
                </c:pt>
                <c:pt idx="5629">
                  <c:v>2.1484849452972399</c:v>
                </c:pt>
                <c:pt idx="5630">
                  <c:v>2.2535507678985498</c:v>
                </c:pt>
                <c:pt idx="5631">
                  <c:v>2.21997666358947</c:v>
                </c:pt>
                <c:pt idx="5632">
                  <c:v>2.2947316169738698</c:v>
                </c:pt>
                <c:pt idx="5633">
                  <c:v>2.1891574859619101</c:v>
                </c:pt>
                <c:pt idx="5634">
                  <c:v>2.10348224639892</c:v>
                </c:pt>
                <c:pt idx="5635">
                  <c:v>2.13375520706176</c:v>
                </c:pt>
                <c:pt idx="5636">
                  <c:v>2.2228014469146702</c:v>
                </c:pt>
                <c:pt idx="5637">
                  <c:v>2.1412439346313401</c:v>
                </c:pt>
                <c:pt idx="5638">
                  <c:v>2.1309278011321999</c:v>
                </c:pt>
                <c:pt idx="5639">
                  <c:v>2.1666779518127401</c:v>
                </c:pt>
                <c:pt idx="5640">
                  <c:v>2.1860215663909899</c:v>
                </c:pt>
                <c:pt idx="5641">
                  <c:v>2.23668932914733</c:v>
                </c:pt>
                <c:pt idx="5642">
                  <c:v>2.2006845474243102</c:v>
                </c:pt>
                <c:pt idx="5643">
                  <c:v>2.29682397842407</c:v>
                </c:pt>
                <c:pt idx="5644">
                  <c:v>2.24112749099731</c:v>
                </c:pt>
                <c:pt idx="5645">
                  <c:v>2.1714332103729199</c:v>
                </c:pt>
                <c:pt idx="5646">
                  <c:v>2.2115170955657901</c:v>
                </c:pt>
                <c:pt idx="5647">
                  <c:v>2.2092049121856601</c:v>
                </c:pt>
                <c:pt idx="5648">
                  <c:v>2.1591088771820002</c:v>
                </c:pt>
                <c:pt idx="5649">
                  <c:v>2.2257561683654701</c:v>
                </c:pt>
                <c:pt idx="5650">
                  <c:v>2.2335574626922599</c:v>
                </c:pt>
                <c:pt idx="5651">
                  <c:v>2.2043316364288299</c:v>
                </c:pt>
                <c:pt idx="5652">
                  <c:v>2.1375477313995299</c:v>
                </c:pt>
                <c:pt idx="5653">
                  <c:v>2.21970438957214</c:v>
                </c:pt>
                <c:pt idx="5654">
                  <c:v>2.2004427909850999</c:v>
                </c:pt>
                <c:pt idx="5655">
                  <c:v>2.1475806236267001</c:v>
                </c:pt>
                <c:pt idx="5656">
                  <c:v>2.1699535846710201</c:v>
                </c:pt>
                <c:pt idx="5657">
                  <c:v>2.0809164047241202</c:v>
                </c:pt>
                <c:pt idx="5658">
                  <c:v>2.12215995788574</c:v>
                </c:pt>
                <c:pt idx="5659">
                  <c:v>2.2257995605468701</c:v>
                </c:pt>
                <c:pt idx="5660">
                  <c:v>2.2195839881896902</c:v>
                </c:pt>
                <c:pt idx="5661">
                  <c:v>2.1406464576721098</c:v>
                </c:pt>
                <c:pt idx="5662">
                  <c:v>2.1031010150909402</c:v>
                </c:pt>
                <c:pt idx="5663">
                  <c:v>2.1542420387268</c:v>
                </c:pt>
                <c:pt idx="5664">
                  <c:v>2.3822462558746298</c:v>
                </c:pt>
                <c:pt idx="5665">
                  <c:v>2.2402255535125701</c:v>
                </c:pt>
                <c:pt idx="5666">
                  <c:v>2.16193675994873</c:v>
                </c:pt>
                <c:pt idx="5667">
                  <c:v>2.2149512767791699</c:v>
                </c:pt>
                <c:pt idx="5668">
                  <c:v>2.25726985931396</c:v>
                </c:pt>
                <c:pt idx="5669">
                  <c:v>2.1571638584136901</c:v>
                </c:pt>
                <c:pt idx="5670">
                  <c:v>2.2075345516204798</c:v>
                </c:pt>
                <c:pt idx="5671">
                  <c:v>2.1151571273803702</c:v>
                </c:pt>
                <c:pt idx="5672">
                  <c:v>2.1013417243957502</c:v>
                </c:pt>
                <c:pt idx="5673">
                  <c:v>2.2047767639160099</c:v>
                </c:pt>
                <c:pt idx="5674">
                  <c:v>2.17978692054748</c:v>
                </c:pt>
                <c:pt idx="5675">
                  <c:v>2.16209769248962</c:v>
                </c:pt>
                <c:pt idx="5676">
                  <c:v>2.08031058311462</c:v>
                </c:pt>
                <c:pt idx="5677">
                  <c:v>2.03846216201782</c:v>
                </c:pt>
                <c:pt idx="5678">
                  <c:v>1.99864697456359</c:v>
                </c:pt>
                <c:pt idx="5679">
                  <c:v>2.1105587482452299</c:v>
                </c:pt>
                <c:pt idx="5680">
                  <c:v>2.1312286853790199</c:v>
                </c:pt>
                <c:pt idx="5681">
                  <c:v>2.1440911293029701</c:v>
                </c:pt>
                <c:pt idx="5682">
                  <c:v>2.1272633075714098</c:v>
                </c:pt>
                <c:pt idx="5683">
                  <c:v>2.1487073898315399</c:v>
                </c:pt>
                <c:pt idx="5684">
                  <c:v>2.1384112834930402</c:v>
                </c:pt>
                <c:pt idx="5685">
                  <c:v>2.0636966228485099</c:v>
                </c:pt>
                <c:pt idx="5686">
                  <c:v>2.05116486549377</c:v>
                </c:pt>
                <c:pt idx="5687">
                  <c:v>1.99968326091766</c:v>
                </c:pt>
                <c:pt idx="5688">
                  <c:v>2.1319322586059499</c:v>
                </c:pt>
                <c:pt idx="5689">
                  <c:v>1.95169246196746</c:v>
                </c:pt>
                <c:pt idx="5690">
                  <c:v>2.1129441261291499</c:v>
                </c:pt>
                <c:pt idx="5691">
                  <c:v>2.1123006343841499</c:v>
                </c:pt>
                <c:pt idx="5692">
                  <c:v>2.08053421974182</c:v>
                </c:pt>
                <c:pt idx="5693">
                  <c:v>2.1192855834960902</c:v>
                </c:pt>
                <c:pt idx="5694">
                  <c:v>2.12179255485534</c:v>
                </c:pt>
                <c:pt idx="5695">
                  <c:v>2.1622421741485498</c:v>
                </c:pt>
                <c:pt idx="5696">
                  <c:v>2.0863828659057599</c:v>
                </c:pt>
                <c:pt idx="5697">
                  <c:v>2.10148978233337</c:v>
                </c:pt>
                <c:pt idx="5698">
                  <c:v>2.1465988159179599</c:v>
                </c:pt>
                <c:pt idx="5699">
                  <c:v>2.1400692462921098</c:v>
                </c:pt>
                <c:pt idx="5700">
                  <c:v>2.1055388450622501</c:v>
                </c:pt>
                <c:pt idx="5701">
                  <c:v>2.0918946266174299</c:v>
                </c:pt>
                <c:pt idx="5702">
                  <c:v>2.1762812137603702</c:v>
                </c:pt>
                <c:pt idx="5703">
                  <c:v>2.1664407253265301</c:v>
                </c:pt>
                <c:pt idx="5704">
                  <c:v>2.1963014602661102</c:v>
                </c:pt>
                <c:pt idx="5705">
                  <c:v>2.28261971473693</c:v>
                </c:pt>
                <c:pt idx="5706">
                  <c:v>2.1395299434661799</c:v>
                </c:pt>
                <c:pt idx="5707">
                  <c:v>2.1836023330688401</c:v>
                </c:pt>
                <c:pt idx="5708">
                  <c:v>2.2302606105804399</c:v>
                </c:pt>
                <c:pt idx="5709">
                  <c:v>2.3175580501556299</c:v>
                </c:pt>
                <c:pt idx="5710">
                  <c:v>2.1925468444824201</c:v>
                </c:pt>
                <c:pt idx="5711">
                  <c:v>2.2452087402343701</c:v>
                </c:pt>
                <c:pt idx="5712">
                  <c:v>2.3038446903228702</c:v>
                </c:pt>
                <c:pt idx="5713">
                  <c:v>2.2332775592803902</c:v>
                </c:pt>
                <c:pt idx="5714">
                  <c:v>2.15956258773803</c:v>
                </c:pt>
                <c:pt idx="5715">
                  <c:v>2.1543879508972101</c:v>
                </c:pt>
                <c:pt idx="5716">
                  <c:v>2.1493055820464999</c:v>
                </c:pt>
                <c:pt idx="5717">
                  <c:v>2.1391620635986301</c:v>
                </c:pt>
                <c:pt idx="5718">
                  <c:v>2.20216965675354</c:v>
                </c:pt>
                <c:pt idx="5719">
                  <c:v>2.3092575073242099</c:v>
                </c:pt>
                <c:pt idx="5720">
                  <c:v>2.31081891059875</c:v>
                </c:pt>
                <c:pt idx="5721">
                  <c:v>2.2674319744110099</c:v>
                </c:pt>
                <c:pt idx="5722">
                  <c:v>2.3398447036743102</c:v>
                </c:pt>
                <c:pt idx="5723">
                  <c:v>2.22024154663085</c:v>
                </c:pt>
                <c:pt idx="5724">
                  <c:v>2.2314791679382302</c:v>
                </c:pt>
                <c:pt idx="5725">
                  <c:v>2.1563374996185298</c:v>
                </c:pt>
                <c:pt idx="5726">
                  <c:v>2.22136354446411</c:v>
                </c:pt>
                <c:pt idx="5727">
                  <c:v>2.20385289192199</c:v>
                </c:pt>
                <c:pt idx="5728">
                  <c:v>2.1817779541015598</c:v>
                </c:pt>
                <c:pt idx="5729">
                  <c:v>2.0865955352783199</c:v>
                </c:pt>
                <c:pt idx="5730">
                  <c:v>2.12289071083068</c:v>
                </c:pt>
                <c:pt idx="5731">
                  <c:v>2.1781818866729701</c:v>
                </c:pt>
                <c:pt idx="5732">
                  <c:v>2.2067897319793701</c:v>
                </c:pt>
                <c:pt idx="5733">
                  <c:v>2.2006635665893501</c:v>
                </c:pt>
                <c:pt idx="5734">
                  <c:v>2.09120321273803</c:v>
                </c:pt>
                <c:pt idx="5735">
                  <c:v>2.1732294559478702</c:v>
                </c:pt>
                <c:pt idx="5736">
                  <c:v>2.1703183650970401</c:v>
                </c:pt>
                <c:pt idx="5737">
                  <c:v>2.0850467681884699</c:v>
                </c:pt>
                <c:pt idx="5738">
                  <c:v>2.0932166576385498</c:v>
                </c:pt>
                <c:pt idx="5739">
                  <c:v>2.2146298885345401</c:v>
                </c:pt>
                <c:pt idx="5740">
                  <c:v>2.1887040138244598</c:v>
                </c:pt>
                <c:pt idx="5741">
                  <c:v>2.2681400775909402</c:v>
                </c:pt>
                <c:pt idx="5742">
                  <c:v>2.15001225471496</c:v>
                </c:pt>
                <c:pt idx="5743">
                  <c:v>2.2149991989135698</c:v>
                </c:pt>
                <c:pt idx="5744">
                  <c:v>2.1816546916961599</c:v>
                </c:pt>
                <c:pt idx="5745">
                  <c:v>2.21637535095214</c:v>
                </c:pt>
                <c:pt idx="5746">
                  <c:v>2.3015642166137602</c:v>
                </c:pt>
                <c:pt idx="5747">
                  <c:v>2.1882729530334402</c:v>
                </c:pt>
                <c:pt idx="5748">
                  <c:v>2.1231715679168701</c:v>
                </c:pt>
                <c:pt idx="5749">
                  <c:v>2.16857814788818</c:v>
                </c:pt>
                <c:pt idx="5750">
                  <c:v>2.14030861854553</c:v>
                </c:pt>
                <c:pt idx="5751">
                  <c:v>2.27377104759216</c:v>
                </c:pt>
                <c:pt idx="5752">
                  <c:v>2.2212867736816402</c:v>
                </c:pt>
                <c:pt idx="5753">
                  <c:v>2.2431001663207999</c:v>
                </c:pt>
                <c:pt idx="5754">
                  <c:v>2.2167103290557799</c:v>
                </c:pt>
                <c:pt idx="5755">
                  <c:v>2.2678875923156698</c:v>
                </c:pt>
                <c:pt idx="5756">
                  <c:v>2.24734115600585</c:v>
                </c:pt>
                <c:pt idx="5757">
                  <c:v>2.1873266696929901</c:v>
                </c:pt>
                <c:pt idx="5758">
                  <c:v>2.2038164138793901</c:v>
                </c:pt>
                <c:pt idx="5759">
                  <c:v>2.1176993846893302</c:v>
                </c:pt>
                <c:pt idx="5760">
                  <c:v>2.1843914985656698</c:v>
                </c:pt>
                <c:pt idx="5761">
                  <c:v>2.10581374168396</c:v>
                </c:pt>
                <c:pt idx="5762">
                  <c:v>2.0777461528778001</c:v>
                </c:pt>
                <c:pt idx="5763">
                  <c:v>2.12282371520996</c:v>
                </c:pt>
                <c:pt idx="5764">
                  <c:v>2.3383660316467201</c:v>
                </c:pt>
                <c:pt idx="5765">
                  <c:v>2.35084629058837</c:v>
                </c:pt>
                <c:pt idx="5766">
                  <c:v>2.3510396480560298</c:v>
                </c:pt>
                <c:pt idx="5767">
                  <c:v>2.2137079238891602</c:v>
                </c:pt>
                <c:pt idx="5768">
                  <c:v>2.2098400592803902</c:v>
                </c:pt>
                <c:pt idx="5769">
                  <c:v>2.10706615447998</c:v>
                </c:pt>
                <c:pt idx="5770">
                  <c:v>2.16180348396301</c:v>
                </c:pt>
                <c:pt idx="5771">
                  <c:v>2.0892992019653298</c:v>
                </c:pt>
                <c:pt idx="5772">
                  <c:v>2.16262650489807</c:v>
                </c:pt>
                <c:pt idx="5773">
                  <c:v>2.2946791648864702</c:v>
                </c:pt>
                <c:pt idx="5774">
                  <c:v>2.20916700363159</c:v>
                </c:pt>
                <c:pt idx="5775">
                  <c:v>2.23873686790466</c:v>
                </c:pt>
                <c:pt idx="5776">
                  <c:v>2.2643241882324201</c:v>
                </c:pt>
                <c:pt idx="5777">
                  <c:v>2.1842951774597101</c:v>
                </c:pt>
                <c:pt idx="5778">
                  <c:v>2.28244805335998</c:v>
                </c:pt>
                <c:pt idx="5779">
                  <c:v>2.2832148075103702</c:v>
                </c:pt>
                <c:pt idx="5780">
                  <c:v>2.2319052219390798</c:v>
                </c:pt>
                <c:pt idx="5781">
                  <c:v>2.2905347347259499</c:v>
                </c:pt>
                <c:pt idx="5782">
                  <c:v>2.2338740825653001</c:v>
                </c:pt>
                <c:pt idx="5783">
                  <c:v>2.1509613990783598</c:v>
                </c:pt>
                <c:pt idx="5784">
                  <c:v>2.2200047969818102</c:v>
                </c:pt>
                <c:pt idx="5785">
                  <c:v>2.2271835803985498</c:v>
                </c:pt>
                <c:pt idx="5786">
                  <c:v>2.2620456218719398</c:v>
                </c:pt>
                <c:pt idx="5787">
                  <c:v>2.23335456848144</c:v>
                </c:pt>
                <c:pt idx="5788">
                  <c:v>2.3559727668762198</c:v>
                </c:pt>
                <c:pt idx="5789">
                  <c:v>2.34354472160339</c:v>
                </c:pt>
                <c:pt idx="5790">
                  <c:v>2.3562030792236301</c:v>
                </c:pt>
                <c:pt idx="5791">
                  <c:v>2.2405078411102202</c:v>
                </c:pt>
                <c:pt idx="5792">
                  <c:v>2.2294125556945801</c:v>
                </c:pt>
                <c:pt idx="5793">
                  <c:v>2.3237738609313898</c:v>
                </c:pt>
                <c:pt idx="5794">
                  <c:v>2.3316256999969398</c:v>
                </c:pt>
                <c:pt idx="5795">
                  <c:v>2.3411121368408199</c:v>
                </c:pt>
                <c:pt idx="5796">
                  <c:v>2.3259825706481898</c:v>
                </c:pt>
                <c:pt idx="5797">
                  <c:v>2.36552810668945</c:v>
                </c:pt>
                <c:pt idx="5798">
                  <c:v>2.2777121067047101</c:v>
                </c:pt>
                <c:pt idx="5799">
                  <c:v>2.2370119094848602</c:v>
                </c:pt>
                <c:pt idx="5800">
                  <c:v>2.2707452774047798</c:v>
                </c:pt>
                <c:pt idx="5801">
                  <c:v>2.18931889533996</c:v>
                </c:pt>
                <c:pt idx="5802">
                  <c:v>2.2770328521728498</c:v>
                </c:pt>
                <c:pt idx="5803">
                  <c:v>2.2625324726104701</c:v>
                </c:pt>
                <c:pt idx="5804">
                  <c:v>2.2585430145263601</c:v>
                </c:pt>
                <c:pt idx="5805">
                  <c:v>2.2721643447875901</c:v>
                </c:pt>
                <c:pt idx="5806">
                  <c:v>2.2149171829223602</c:v>
                </c:pt>
                <c:pt idx="5807">
                  <c:v>2.1544101238250701</c:v>
                </c:pt>
                <c:pt idx="5808">
                  <c:v>2.2149288654327299</c:v>
                </c:pt>
                <c:pt idx="5809">
                  <c:v>2.1541686058044398</c:v>
                </c:pt>
                <c:pt idx="5810">
                  <c:v>2.1401548385620099</c:v>
                </c:pt>
                <c:pt idx="5811">
                  <c:v>2.1806573867797798</c:v>
                </c:pt>
                <c:pt idx="5812">
                  <c:v>2.05129718780517</c:v>
                </c:pt>
                <c:pt idx="5813">
                  <c:v>2.1780633926391602</c:v>
                </c:pt>
                <c:pt idx="5814">
                  <c:v>2.16746854782104</c:v>
                </c:pt>
                <c:pt idx="5815">
                  <c:v>2.1138951778411799</c:v>
                </c:pt>
                <c:pt idx="5816">
                  <c:v>2.2398095130920401</c:v>
                </c:pt>
                <c:pt idx="5817">
                  <c:v>2.2680540084838801</c:v>
                </c:pt>
                <c:pt idx="5818">
                  <c:v>2.23872637748718</c:v>
                </c:pt>
                <c:pt idx="5819">
                  <c:v>2.2358510494232098</c:v>
                </c:pt>
                <c:pt idx="5820">
                  <c:v>2.2357082366943302</c:v>
                </c:pt>
                <c:pt idx="5821">
                  <c:v>2.1171889305114702</c:v>
                </c:pt>
                <c:pt idx="5822">
                  <c:v>2.2266309261321999</c:v>
                </c:pt>
                <c:pt idx="5823">
                  <c:v>2.09829521179199</c:v>
                </c:pt>
                <c:pt idx="5824">
                  <c:v>2.09991025924682</c:v>
                </c:pt>
                <c:pt idx="5825">
                  <c:v>2.1885452270507799</c:v>
                </c:pt>
                <c:pt idx="5826">
                  <c:v>2.1991412639617902</c:v>
                </c:pt>
                <c:pt idx="5827">
                  <c:v>2.1650946140289302</c:v>
                </c:pt>
                <c:pt idx="5828">
                  <c:v>2.1366117000579798</c:v>
                </c:pt>
                <c:pt idx="5829">
                  <c:v>2.1350893974304199</c:v>
                </c:pt>
                <c:pt idx="5830">
                  <c:v>2.1776459217071502</c:v>
                </c:pt>
                <c:pt idx="5831">
                  <c:v>2.22842812538146</c:v>
                </c:pt>
                <c:pt idx="5832">
                  <c:v>2.1452884674072199</c:v>
                </c:pt>
                <c:pt idx="5833">
                  <c:v>2.18181920051574</c:v>
                </c:pt>
                <c:pt idx="5834">
                  <c:v>2.1484074592590301</c:v>
                </c:pt>
                <c:pt idx="5835">
                  <c:v>2.0578088760375901</c:v>
                </c:pt>
                <c:pt idx="5836">
                  <c:v>2.0800111293792698</c:v>
                </c:pt>
                <c:pt idx="5837">
                  <c:v>2.0753910541534402</c:v>
                </c:pt>
                <c:pt idx="5838">
                  <c:v>2.0665879249572701</c:v>
                </c:pt>
                <c:pt idx="5839">
                  <c:v>2.1329925060272199</c:v>
                </c:pt>
                <c:pt idx="5840">
                  <c:v>2.04360675811767</c:v>
                </c:pt>
                <c:pt idx="5841">
                  <c:v>2.0915975570678702</c:v>
                </c:pt>
                <c:pt idx="5842">
                  <c:v>2.1115708351135201</c:v>
                </c:pt>
                <c:pt idx="5843">
                  <c:v>2.0764493942260698</c:v>
                </c:pt>
                <c:pt idx="5844">
                  <c:v>2.1375329494476301</c:v>
                </c:pt>
                <c:pt idx="5845">
                  <c:v>2.18272805213928</c:v>
                </c:pt>
                <c:pt idx="5846">
                  <c:v>2.2561056613922101</c:v>
                </c:pt>
                <c:pt idx="5847">
                  <c:v>2.15847396850585</c:v>
                </c:pt>
                <c:pt idx="5848">
                  <c:v>2.0967590808868399</c:v>
                </c:pt>
                <c:pt idx="5849">
                  <c:v>2.1498820781707701</c:v>
                </c:pt>
                <c:pt idx="5850">
                  <c:v>2.1230597496032702</c:v>
                </c:pt>
                <c:pt idx="5851">
                  <c:v>2.2245719432830802</c:v>
                </c:pt>
                <c:pt idx="5852">
                  <c:v>2.2679369449615399</c:v>
                </c:pt>
                <c:pt idx="5853">
                  <c:v>2.2276875972747798</c:v>
                </c:pt>
                <c:pt idx="5854">
                  <c:v>2.2546432018279998</c:v>
                </c:pt>
                <c:pt idx="5855">
                  <c:v>2.2614870071411102</c:v>
                </c:pt>
                <c:pt idx="5856">
                  <c:v>2.23952293395996</c:v>
                </c:pt>
                <c:pt idx="5857">
                  <c:v>2.27008724212646</c:v>
                </c:pt>
                <c:pt idx="5858">
                  <c:v>2.20586681365966</c:v>
                </c:pt>
                <c:pt idx="5859">
                  <c:v>2.1777539253234801</c:v>
                </c:pt>
                <c:pt idx="5860">
                  <c:v>2.2065079212188698</c:v>
                </c:pt>
                <c:pt idx="5861">
                  <c:v>2.22551989555358</c:v>
                </c:pt>
                <c:pt idx="5862">
                  <c:v>2.2091510295867902</c:v>
                </c:pt>
                <c:pt idx="5863">
                  <c:v>2.1844618320464999</c:v>
                </c:pt>
                <c:pt idx="5864">
                  <c:v>2.0746109485626198</c:v>
                </c:pt>
                <c:pt idx="5865">
                  <c:v>2.14813899993896</c:v>
                </c:pt>
                <c:pt idx="5866">
                  <c:v>2.0707306861877401</c:v>
                </c:pt>
                <c:pt idx="5867">
                  <c:v>2.13746738433837</c:v>
                </c:pt>
                <c:pt idx="5868">
                  <c:v>2.1573951244354199</c:v>
                </c:pt>
                <c:pt idx="5869">
                  <c:v>2.0859448909759499</c:v>
                </c:pt>
                <c:pt idx="5870">
                  <c:v>2.1119217872619598</c:v>
                </c:pt>
                <c:pt idx="5871">
                  <c:v>2.1634852886199898</c:v>
                </c:pt>
                <c:pt idx="5872">
                  <c:v>2.3369672298431299</c:v>
                </c:pt>
                <c:pt idx="5873">
                  <c:v>2.2754528522491402</c:v>
                </c:pt>
                <c:pt idx="5874">
                  <c:v>2.2275545597076398</c:v>
                </c:pt>
                <c:pt idx="5875">
                  <c:v>2.1699399948120099</c:v>
                </c:pt>
                <c:pt idx="5876">
                  <c:v>2.1626231670379599</c:v>
                </c:pt>
                <c:pt idx="5877">
                  <c:v>2.1042337417602499</c:v>
                </c:pt>
                <c:pt idx="5878">
                  <c:v>2.1441509723663299</c:v>
                </c:pt>
                <c:pt idx="5879">
                  <c:v>2.0522716045379599</c:v>
                </c:pt>
                <c:pt idx="5880">
                  <c:v>2.1395118236541699</c:v>
                </c:pt>
                <c:pt idx="5881">
                  <c:v>2.1270396709442099</c:v>
                </c:pt>
                <c:pt idx="5882">
                  <c:v>2.1478469371795601</c:v>
                </c:pt>
                <c:pt idx="5883">
                  <c:v>2.1817233562469398</c:v>
                </c:pt>
                <c:pt idx="5884">
                  <c:v>2.21908330917358</c:v>
                </c:pt>
                <c:pt idx="5885">
                  <c:v>2.1879281997680602</c:v>
                </c:pt>
                <c:pt idx="5886">
                  <c:v>2.25658702850341</c:v>
                </c:pt>
                <c:pt idx="5887">
                  <c:v>2.2296872138977002</c:v>
                </c:pt>
                <c:pt idx="5888">
                  <c:v>2.2987265586853001</c:v>
                </c:pt>
                <c:pt idx="5889">
                  <c:v>2.1734168529510498</c:v>
                </c:pt>
                <c:pt idx="5890">
                  <c:v>2.18891024589538</c:v>
                </c:pt>
                <c:pt idx="5891">
                  <c:v>2.2439308166503902</c:v>
                </c:pt>
                <c:pt idx="5892">
                  <c:v>2.2059972286224299</c:v>
                </c:pt>
                <c:pt idx="5893">
                  <c:v>2.17830038070678</c:v>
                </c:pt>
                <c:pt idx="5894">
                  <c:v>2.1506180763244598</c:v>
                </c:pt>
                <c:pt idx="5895">
                  <c:v>2.2093489170074401</c:v>
                </c:pt>
                <c:pt idx="5896">
                  <c:v>2.13344955444335</c:v>
                </c:pt>
                <c:pt idx="5897">
                  <c:v>2.1359767913818302</c:v>
                </c:pt>
                <c:pt idx="5898">
                  <c:v>2.2213881015777499</c:v>
                </c:pt>
                <c:pt idx="5899">
                  <c:v>2.1288683414459202</c:v>
                </c:pt>
                <c:pt idx="5900">
                  <c:v>2.1457176208496</c:v>
                </c:pt>
                <c:pt idx="5901">
                  <c:v>2.07543444633483</c:v>
                </c:pt>
                <c:pt idx="5902">
                  <c:v>2.09029841423034</c:v>
                </c:pt>
                <c:pt idx="5903">
                  <c:v>2.1391561031341499</c:v>
                </c:pt>
                <c:pt idx="5904">
                  <c:v>2.2217235565185498</c:v>
                </c:pt>
                <c:pt idx="5905">
                  <c:v>2.2551186084747301</c:v>
                </c:pt>
                <c:pt idx="5906">
                  <c:v>2.2168498039245601</c:v>
                </c:pt>
                <c:pt idx="5907">
                  <c:v>2.1636335849761901</c:v>
                </c:pt>
                <c:pt idx="5908">
                  <c:v>2.2165429592132502</c:v>
                </c:pt>
                <c:pt idx="5909">
                  <c:v>2.2894144058227499</c:v>
                </c:pt>
                <c:pt idx="5910">
                  <c:v>2.33135938644409</c:v>
                </c:pt>
                <c:pt idx="5911">
                  <c:v>2.3786306381225502</c:v>
                </c:pt>
                <c:pt idx="5912">
                  <c:v>2.3099560737609801</c:v>
                </c:pt>
                <c:pt idx="5913">
                  <c:v>2.2812829017639098</c:v>
                </c:pt>
                <c:pt idx="5914">
                  <c:v>2.2548744678497301</c:v>
                </c:pt>
                <c:pt idx="5915">
                  <c:v>2.2378697395324698</c:v>
                </c:pt>
                <c:pt idx="5916">
                  <c:v>2.2570512294769198</c:v>
                </c:pt>
                <c:pt idx="5917">
                  <c:v>2.33163094520568</c:v>
                </c:pt>
                <c:pt idx="5918">
                  <c:v>2.27982497215271</c:v>
                </c:pt>
                <c:pt idx="5919">
                  <c:v>2.3169181346893302</c:v>
                </c:pt>
                <c:pt idx="5920">
                  <c:v>2.2462906837463299</c:v>
                </c:pt>
                <c:pt idx="5921">
                  <c:v>2.3273181915283199</c:v>
                </c:pt>
                <c:pt idx="5922">
                  <c:v>2.2436065673828098</c:v>
                </c:pt>
                <c:pt idx="5923">
                  <c:v>2.2991747856140101</c:v>
                </c:pt>
                <c:pt idx="5924">
                  <c:v>2.3269803524017298</c:v>
                </c:pt>
                <c:pt idx="5925">
                  <c:v>2.2960298061370801</c:v>
                </c:pt>
                <c:pt idx="5926">
                  <c:v>2.1595156192779501</c:v>
                </c:pt>
                <c:pt idx="5927">
                  <c:v>2.1160004138946502</c:v>
                </c:pt>
                <c:pt idx="5928">
                  <c:v>2.2205276489257799</c:v>
                </c:pt>
                <c:pt idx="5929">
                  <c:v>2.1670675277709899</c:v>
                </c:pt>
                <c:pt idx="5930">
                  <c:v>2.2093744277954102</c:v>
                </c:pt>
                <c:pt idx="5931">
                  <c:v>2.2041752338409402</c:v>
                </c:pt>
                <c:pt idx="5932">
                  <c:v>2.2402703762054399</c:v>
                </c:pt>
                <c:pt idx="5933">
                  <c:v>2.20726346969604</c:v>
                </c:pt>
                <c:pt idx="5934">
                  <c:v>2.0940079689025799</c:v>
                </c:pt>
                <c:pt idx="5935">
                  <c:v>2.0970392227172798</c:v>
                </c:pt>
                <c:pt idx="5936">
                  <c:v>2.05635666847229</c:v>
                </c:pt>
                <c:pt idx="5937">
                  <c:v>2.0997519493103001</c:v>
                </c:pt>
                <c:pt idx="5938">
                  <c:v>2.0188035964965798</c:v>
                </c:pt>
                <c:pt idx="5939">
                  <c:v>2.13927769660949</c:v>
                </c:pt>
                <c:pt idx="5940">
                  <c:v>2.4339747428893999</c:v>
                </c:pt>
                <c:pt idx="5941">
                  <c:v>2.3476014137268</c:v>
                </c:pt>
                <c:pt idx="5942">
                  <c:v>2.2114810943603498</c:v>
                </c:pt>
                <c:pt idx="5943">
                  <c:v>2.34457111358642</c:v>
                </c:pt>
                <c:pt idx="5944">
                  <c:v>2.4290745258331299</c:v>
                </c:pt>
                <c:pt idx="5945">
                  <c:v>2.27227735519409</c:v>
                </c:pt>
                <c:pt idx="5946">
                  <c:v>2.3074591159820499</c:v>
                </c:pt>
                <c:pt idx="5947">
                  <c:v>2.3704767227172798</c:v>
                </c:pt>
                <c:pt idx="5948">
                  <c:v>2.29737997055053</c:v>
                </c:pt>
                <c:pt idx="5949">
                  <c:v>2.1199138164520201</c:v>
                </c:pt>
                <c:pt idx="5950">
                  <c:v>2.1451601982116699</c:v>
                </c:pt>
                <c:pt idx="5951">
                  <c:v>2.24105596542358</c:v>
                </c:pt>
                <c:pt idx="5952">
                  <c:v>2.19134092330932</c:v>
                </c:pt>
                <c:pt idx="5953">
                  <c:v>2.1613714694976802</c:v>
                </c:pt>
                <c:pt idx="5954">
                  <c:v>2.2243764400482098</c:v>
                </c:pt>
                <c:pt idx="5955">
                  <c:v>2.20088338851928</c:v>
                </c:pt>
                <c:pt idx="5956">
                  <c:v>2.1219391822814901</c:v>
                </c:pt>
                <c:pt idx="5957">
                  <c:v>2.1433565616607599</c:v>
                </c:pt>
                <c:pt idx="5958">
                  <c:v>2.0443689823150599</c:v>
                </c:pt>
                <c:pt idx="5959">
                  <c:v>2.18563508987426</c:v>
                </c:pt>
                <c:pt idx="5960">
                  <c:v>1.9986557960510201</c:v>
                </c:pt>
                <c:pt idx="5961">
                  <c:v>2.1685159206390301</c:v>
                </c:pt>
                <c:pt idx="5962">
                  <c:v>2.2648546695709202</c:v>
                </c:pt>
                <c:pt idx="5963">
                  <c:v>2.30776739120483</c:v>
                </c:pt>
                <c:pt idx="5964">
                  <c:v>2.2604219913482599</c:v>
                </c:pt>
                <c:pt idx="5965">
                  <c:v>2.2060532569885201</c:v>
                </c:pt>
                <c:pt idx="5966">
                  <c:v>2.1186177730560298</c:v>
                </c:pt>
                <c:pt idx="5967">
                  <c:v>2.22611951828002</c:v>
                </c:pt>
                <c:pt idx="5968">
                  <c:v>2.1856396198272701</c:v>
                </c:pt>
                <c:pt idx="5969">
                  <c:v>2.1390202045440598</c:v>
                </c:pt>
                <c:pt idx="5970">
                  <c:v>2.2538182735443102</c:v>
                </c:pt>
                <c:pt idx="5971">
                  <c:v>2.3358368873596098</c:v>
                </c:pt>
                <c:pt idx="5972">
                  <c:v>2.2404861450195299</c:v>
                </c:pt>
                <c:pt idx="5973">
                  <c:v>2.2289793491363499</c:v>
                </c:pt>
                <c:pt idx="5974">
                  <c:v>2.2022073268890301</c:v>
                </c:pt>
                <c:pt idx="5975">
                  <c:v>2.25080394744873</c:v>
                </c:pt>
                <c:pt idx="5976">
                  <c:v>2.1553585529327299</c:v>
                </c:pt>
                <c:pt idx="5977">
                  <c:v>2.2533836364746</c:v>
                </c:pt>
                <c:pt idx="5978">
                  <c:v>2.23233437538146</c:v>
                </c:pt>
                <c:pt idx="5979">
                  <c:v>2.28508305549621</c:v>
                </c:pt>
                <c:pt idx="5980">
                  <c:v>2.3417000770568799</c:v>
                </c:pt>
                <c:pt idx="5981">
                  <c:v>2.3538453578948899</c:v>
                </c:pt>
                <c:pt idx="5982">
                  <c:v>2.3727340698242099</c:v>
                </c:pt>
                <c:pt idx="5983">
                  <c:v>2.2622389793395898</c:v>
                </c:pt>
                <c:pt idx="5984">
                  <c:v>2.2129254341125399</c:v>
                </c:pt>
                <c:pt idx="5985">
                  <c:v>2.2053365707397399</c:v>
                </c:pt>
                <c:pt idx="5986">
                  <c:v>2.1823770999908398</c:v>
                </c:pt>
                <c:pt idx="5987">
                  <c:v>2.25284576416015</c:v>
                </c:pt>
                <c:pt idx="5988">
                  <c:v>2.23865795135498</c:v>
                </c:pt>
                <c:pt idx="5989">
                  <c:v>2.3768019676208398</c:v>
                </c:pt>
                <c:pt idx="5990">
                  <c:v>2.31715631484985</c:v>
                </c:pt>
                <c:pt idx="5991">
                  <c:v>2.3057439327239901</c:v>
                </c:pt>
                <c:pt idx="5992">
                  <c:v>2.2218601703643799</c:v>
                </c:pt>
                <c:pt idx="5993">
                  <c:v>2.3447206020355198</c:v>
                </c:pt>
                <c:pt idx="5994">
                  <c:v>2.38275074958801</c:v>
                </c:pt>
                <c:pt idx="5995">
                  <c:v>2.2943751811981201</c:v>
                </c:pt>
                <c:pt idx="5996">
                  <c:v>2.27771663665771</c:v>
                </c:pt>
                <c:pt idx="5997">
                  <c:v>2.2617197036743102</c:v>
                </c:pt>
                <c:pt idx="5998">
                  <c:v>2.2098731994628902</c:v>
                </c:pt>
                <c:pt idx="5999">
                  <c:v>2.31104159355163</c:v>
                </c:pt>
                <c:pt idx="6000">
                  <c:v>2.3438584804534899</c:v>
                </c:pt>
                <c:pt idx="6001">
                  <c:v>2.2749679088592498</c:v>
                </c:pt>
                <c:pt idx="6002">
                  <c:v>2.2247960567474299</c:v>
                </c:pt>
                <c:pt idx="6003">
                  <c:v>2.2841618061065598</c:v>
                </c:pt>
                <c:pt idx="6004">
                  <c:v>2.2729237079620299</c:v>
                </c:pt>
                <c:pt idx="6005">
                  <c:v>2.2494626045227002</c:v>
                </c:pt>
                <c:pt idx="6006">
                  <c:v>2.2220242023468</c:v>
                </c:pt>
                <c:pt idx="6007">
                  <c:v>2.3381357192993102</c:v>
                </c:pt>
                <c:pt idx="6008">
                  <c:v>2.23143005371093</c:v>
                </c:pt>
                <c:pt idx="6009">
                  <c:v>2.27722764015197</c:v>
                </c:pt>
                <c:pt idx="6010">
                  <c:v>2.2389876842498699</c:v>
                </c:pt>
                <c:pt idx="6011">
                  <c:v>2.2334091663360498</c:v>
                </c:pt>
                <c:pt idx="6012">
                  <c:v>2.16459608078002</c:v>
                </c:pt>
                <c:pt idx="6013">
                  <c:v>2.1622283458709699</c:v>
                </c:pt>
                <c:pt idx="6014">
                  <c:v>2.2694272994995099</c:v>
                </c:pt>
                <c:pt idx="6015">
                  <c:v>2.2226374149322501</c:v>
                </c:pt>
                <c:pt idx="6016">
                  <c:v>2.20800757408142</c:v>
                </c:pt>
                <c:pt idx="6017">
                  <c:v>2.3053379058837802</c:v>
                </c:pt>
                <c:pt idx="6018">
                  <c:v>2.40317583084106</c:v>
                </c:pt>
                <c:pt idx="6019">
                  <c:v>2.3604240417480402</c:v>
                </c:pt>
                <c:pt idx="6020">
                  <c:v>2.29148244857788</c:v>
                </c:pt>
                <c:pt idx="6021">
                  <c:v>2.1757419109344398</c:v>
                </c:pt>
                <c:pt idx="6022">
                  <c:v>2.1987006664276101</c:v>
                </c:pt>
                <c:pt idx="6023">
                  <c:v>2.24635529518127</c:v>
                </c:pt>
                <c:pt idx="6024">
                  <c:v>2.1520822048187198</c:v>
                </c:pt>
                <c:pt idx="6025">
                  <c:v>2.2731409072875901</c:v>
                </c:pt>
                <c:pt idx="6026">
                  <c:v>2.3786382675170898</c:v>
                </c:pt>
                <c:pt idx="6027">
                  <c:v>2.2191293239593501</c:v>
                </c:pt>
                <c:pt idx="6028">
                  <c:v>2.22651171684265</c:v>
                </c:pt>
                <c:pt idx="6029">
                  <c:v>2.2959921360015798</c:v>
                </c:pt>
                <c:pt idx="6030">
                  <c:v>2.28082227706909</c:v>
                </c:pt>
                <c:pt idx="6031">
                  <c:v>2.2927944660186701</c:v>
                </c:pt>
                <c:pt idx="6032">
                  <c:v>2.2521679401397701</c:v>
                </c:pt>
                <c:pt idx="6033">
                  <c:v>2.2203938961028999</c:v>
                </c:pt>
                <c:pt idx="6034">
                  <c:v>2.2837860584259002</c:v>
                </c:pt>
                <c:pt idx="6035">
                  <c:v>2.30742192268371</c:v>
                </c:pt>
                <c:pt idx="6036">
                  <c:v>2.22879815101623</c:v>
                </c:pt>
                <c:pt idx="6037">
                  <c:v>2.2433688640594398</c:v>
                </c:pt>
                <c:pt idx="6038">
                  <c:v>2.3299853801727202</c:v>
                </c:pt>
                <c:pt idx="6039">
                  <c:v>2.30099272727966</c:v>
                </c:pt>
                <c:pt idx="6040">
                  <c:v>2.23046350479125</c:v>
                </c:pt>
                <c:pt idx="6041">
                  <c:v>2.1239097118377601</c:v>
                </c:pt>
                <c:pt idx="6042">
                  <c:v>2.1547102928161599</c:v>
                </c:pt>
                <c:pt idx="6043">
                  <c:v>2.1846997737884499</c:v>
                </c:pt>
                <c:pt idx="6044">
                  <c:v>2.1461291313171298</c:v>
                </c:pt>
                <c:pt idx="6045">
                  <c:v>2.1320815086364702</c:v>
                </c:pt>
                <c:pt idx="6046">
                  <c:v>2.1803054809570299</c:v>
                </c:pt>
                <c:pt idx="6047">
                  <c:v>2.19919657707214</c:v>
                </c:pt>
                <c:pt idx="6048">
                  <c:v>2.2172181606292698</c:v>
                </c:pt>
                <c:pt idx="6049">
                  <c:v>2.2775750160217201</c:v>
                </c:pt>
                <c:pt idx="6050">
                  <c:v>2.2795243263244598</c:v>
                </c:pt>
                <c:pt idx="6051">
                  <c:v>2.2931566238403298</c:v>
                </c:pt>
                <c:pt idx="6052">
                  <c:v>2.2559418678283598</c:v>
                </c:pt>
                <c:pt idx="6053">
                  <c:v>2.2316946983337398</c:v>
                </c:pt>
                <c:pt idx="6054">
                  <c:v>2.2697904109954798</c:v>
                </c:pt>
                <c:pt idx="6055">
                  <c:v>2.2912778854370099</c:v>
                </c:pt>
                <c:pt idx="6056">
                  <c:v>2.25809645652771</c:v>
                </c:pt>
                <c:pt idx="6057">
                  <c:v>2.2184984683990399</c:v>
                </c:pt>
                <c:pt idx="6058">
                  <c:v>2.2229185104370099</c:v>
                </c:pt>
                <c:pt idx="6059">
                  <c:v>2.1870696544647199</c:v>
                </c:pt>
                <c:pt idx="6060">
                  <c:v>2.1223390102386399</c:v>
                </c:pt>
                <c:pt idx="6061">
                  <c:v>2.2114572525024401</c:v>
                </c:pt>
                <c:pt idx="6062">
                  <c:v>2.1258137226104701</c:v>
                </c:pt>
                <c:pt idx="6063">
                  <c:v>2.1783983707427899</c:v>
                </c:pt>
                <c:pt idx="6064">
                  <c:v>2.25763607025146</c:v>
                </c:pt>
                <c:pt idx="6065">
                  <c:v>2.1001524925231898</c:v>
                </c:pt>
                <c:pt idx="6066">
                  <c:v>2.0049176216125399</c:v>
                </c:pt>
                <c:pt idx="6067">
                  <c:v>2.0612347126007</c:v>
                </c:pt>
                <c:pt idx="6068">
                  <c:v>2.0339472293853702</c:v>
                </c:pt>
                <c:pt idx="6069">
                  <c:v>2.1046333312988201</c:v>
                </c:pt>
                <c:pt idx="6070">
                  <c:v>2.1302952766418399</c:v>
                </c:pt>
                <c:pt idx="6071">
                  <c:v>2.1337106227874698</c:v>
                </c:pt>
                <c:pt idx="6072">
                  <c:v>2.0870125293731601</c:v>
                </c:pt>
                <c:pt idx="6073">
                  <c:v>2.2512571811675999</c:v>
                </c:pt>
                <c:pt idx="6074">
                  <c:v>2.3392589092254599</c:v>
                </c:pt>
                <c:pt idx="6075">
                  <c:v>2.2810375690460201</c:v>
                </c:pt>
                <c:pt idx="6076">
                  <c:v>2.2712943553924498</c:v>
                </c:pt>
                <c:pt idx="6077">
                  <c:v>2.2658851146697998</c:v>
                </c:pt>
                <c:pt idx="6078">
                  <c:v>2.1782166957855198</c:v>
                </c:pt>
                <c:pt idx="6079">
                  <c:v>2.1092720031738201</c:v>
                </c:pt>
                <c:pt idx="6080">
                  <c:v>2.1646983623504599</c:v>
                </c:pt>
                <c:pt idx="6081">
                  <c:v>2.2335011959075901</c:v>
                </c:pt>
                <c:pt idx="6082">
                  <c:v>2.1617472171783398</c:v>
                </c:pt>
                <c:pt idx="6083">
                  <c:v>2.1728150844573899</c:v>
                </c:pt>
                <c:pt idx="6084">
                  <c:v>2.1920037269592201</c:v>
                </c:pt>
                <c:pt idx="6085">
                  <c:v>2.24007844924926</c:v>
                </c:pt>
                <c:pt idx="6086">
                  <c:v>2.29101133346557</c:v>
                </c:pt>
                <c:pt idx="6087">
                  <c:v>2.17087650299072</c:v>
                </c:pt>
                <c:pt idx="6088">
                  <c:v>2.1844444274902299</c:v>
                </c:pt>
                <c:pt idx="6089">
                  <c:v>2.2044363021850502</c:v>
                </c:pt>
                <c:pt idx="6090">
                  <c:v>2.2357697486877401</c:v>
                </c:pt>
                <c:pt idx="6091">
                  <c:v>2.2997117042541499</c:v>
                </c:pt>
                <c:pt idx="6092">
                  <c:v>2.2430787086486799</c:v>
                </c:pt>
                <c:pt idx="6093">
                  <c:v>2.2513296604156401</c:v>
                </c:pt>
                <c:pt idx="6094">
                  <c:v>2.2767560482025102</c:v>
                </c:pt>
                <c:pt idx="6095">
                  <c:v>2.23734354972839</c:v>
                </c:pt>
                <c:pt idx="6096">
                  <c:v>2.2680039405822701</c:v>
                </c:pt>
                <c:pt idx="6097">
                  <c:v>2.2305266857147199</c:v>
                </c:pt>
                <c:pt idx="6098">
                  <c:v>2.1449718475341699</c:v>
                </c:pt>
                <c:pt idx="6099">
                  <c:v>2.1212782859802202</c:v>
                </c:pt>
                <c:pt idx="6100">
                  <c:v>2.0952279567718501</c:v>
                </c:pt>
                <c:pt idx="6101">
                  <c:v>2.0663807392120299</c:v>
                </c:pt>
                <c:pt idx="6102">
                  <c:v>2.1324696540832502</c:v>
                </c:pt>
                <c:pt idx="6103">
                  <c:v>2.0780034065246502</c:v>
                </c:pt>
                <c:pt idx="6104">
                  <c:v>2.15527915954589</c:v>
                </c:pt>
                <c:pt idx="6105">
                  <c:v>2.0706837177276598</c:v>
                </c:pt>
                <c:pt idx="6106">
                  <c:v>2.0950827598571702</c:v>
                </c:pt>
                <c:pt idx="6107">
                  <c:v>2.0061576366424498</c:v>
                </c:pt>
                <c:pt idx="6108">
                  <c:v>2.0214679241180402</c:v>
                </c:pt>
                <c:pt idx="6109">
                  <c:v>2.0343863964080802</c:v>
                </c:pt>
                <c:pt idx="6110">
                  <c:v>2.1918756961822501</c:v>
                </c:pt>
                <c:pt idx="6111">
                  <c:v>2.0999460220336901</c:v>
                </c:pt>
                <c:pt idx="6112">
                  <c:v>2.1998386383056601</c:v>
                </c:pt>
                <c:pt idx="6113">
                  <c:v>2.0793662071228001</c:v>
                </c:pt>
                <c:pt idx="6114">
                  <c:v>2.1200170516967698</c:v>
                </c:pt>
                <c:pt idx="6115">
                  <c:v>2.0263175964355402</c:v>
                </c:pt>
                <c:pt idx="6116">
                  <c:v>2.01180791854858</c:v>
                </c:pt>
                <c:pt idx="6117">
                  <c:v>2.0158381462097101</c:v>
                </c:pt>
                <c:pt idx="6118">
                  <c:v>2.06501984596252</c:v>
                </c:pt>
                <c:pt idx="6119">
                  <c:v>2.0927488803863499</c:v>
                </c:pt>
                <c:pt idx="6120">
                  <c:v>2.02196049690246</c:v>
                </c:pt>
                <c:pt idx="6121">
                  <c:v>2.07613778114318</c:v>
                </c:pt>
                <c:pt idx="6122">
                  <c:v>2.0599405765533398</c:v>
                </c:pt>
                <c:pt idx="6123">
                  <c:v>2.0684738159179599</c:v>
                </c:pt>
                <c:pt idx="6124">
                  <c:v>2.1079089641571001</c:v>
                </c:pt>
                <c:pt idx="6125">
                  <c:v>2.03679943084716</c:v>
                </c:pt>
                <c:pt idx="6126">
                  <c:v>2.0307915210723801</c:v>
                </c:pt>
                <c:pt idx="6127">
                  <c:v>2.0410118103027299</c:v>
                </c:pt>
                <c:pt idx="6128">
                  <c:v>2.0907568931579501</c:v>
                </c:pt>
                <c:pt idx="6129">
                  <c:v>2.0541851520538299</c:v>
                </c:pt>
                <c:pt idx="6130">
                  <c:v>2.0256979465484601</c:v>
                </c:pt>
                <c:pt idx="6131">
                  <c:v>2.0966713428497301</c:v>
                </c:pt>
                <c:pt idx="6132">
                  <c:v>2.1482641696929901</c:v>
                </c:pt>
                <c:pt idx="6133">
                  <c:v>2.1530625820159899</c:v>
                </c:pt>
                <c:pt idx="6134">
                  <c:v>2.16824007034301</c:v>
                </c:pt>
                <c:pt idx="6135">
                  <c:v>2.2499647140502899</c:v>
                </c:pt>
                <c:pt idx="6136">
                  <c:v>2.2452590465545601</c:v>
                </c:pt>
                <c:pt idx="6137">
                  <c:v>2.13125419616699</c:v>
                </c:pt>
                <c:pt idx="6138">
                  <c:v>2.1501004695892298</c:v>
                </c:pt>
                <c:pt idx="6139">
                  <c:v>2.10430884361267</c:v>
                </c:pt>
                <c:pt idx="6140">
                  <c:v>2.2112226486206001</c:v>
                </c:pt>
                <c:pt idx="6141">
                  <c:v>2.0429952144622798</c:v>
                </c:pt>
                <c:pt idx="6142">
                  <c:v>2.11436891555786</c:v>
                </c:pt>
                <c:pt idx="6143">
                  <c:v>2.1921434402465798</c:v>
                </c:pt>
                <c:pt idx="6144">
                  <c:v>2.1529133319854701</c:v>
                </c:pt>
                <c:pt idx="6145">
                  <c:v>2.1688427925109801</c:v>
                </c:pt>
                <c:pt idx="6146">
                  <c:v>2.0807011127471902</c:v>
                </c:pt>
                <c:pt idx="6147">
                  <c:v>2.1139948368072501</c:v>
                </c:pt>
                <c:pt idx="6148">
                  <c:v>2.1756303310394198</c:v>
                </c:pt>
                <c:pt idx="6149">
                  <c:v>2.2529134750366202</c:v>
                </c:pt>
                <c:pt idx="6150">
                  <c:v>2.2854475975036599</c:v>
                </c:pt>
                <c:pt idx="6151">
                  <c:v>2.1718337535858101</c:v>
                </c:pt>
                <c:pt idx="6152">
                  <c:v>2.3265697956085201</c:v>
                </c:pt>
                <c:pt idx="6153">
                  <c:v>2.2741518020629798</c:v>
                </c:pt>
                <c:pt idx="6154">
                  <c:v>2.3173418045043901</c:v>
                </c:pt>
                <c:pt idx="6155">
                  <c:v>2.28805375099182</c:v>
                </c:pt>
                <c:pt idx="6156">
                  <c:v>2.2866051197052002</c:v>
                </c:pt>
                <c:pt idx="6157">
                  <c:v>2.2908678054809499</c:v>
                </c:pt>
                <c:pt idx="6158">
                  <c:v>2.25239706039428</c:v>
                </c:pt>
                <c:pt idx="6159">
                  <c:v>2.2452223300933798</c:v>
                </c:pt>
                <c:pt idx="6160">
                  <c:v>2.3829858303070002</c:v>
                </c:pt>
                <c:pt idx="6161">
                  <c:v>2.3998038768768302</c:v>
                </c:pt>
                <c:pt idx="6162">
                  <c:v>2.2906734943389799</c:v>
                </c:pt>
                <c:pt idx="6163">
                  <c:v>2.3296408653259202</c:v>
                </c:pt>
                <c:pt idx="6164">
                  <c:v>2.2497286796569802</c:v>
                </c:pt>
                <c:pt idx="6165">
                  <c:v>2.3988471031188898</c:v>
                </c:pt>
                <c:pt idx="6166">
                  <c:v>2.3088605403900102</c:v>
                </c:pt>
                <c:pt idx="6167">
                  <c:v>2.32046198844909</c:v>
                </c:pt>
                <c:pt idx="6168">
                  <c:v>2.1550643444061199</c:v>
                </c:pt>
                <c:pt idx="6169">
                  <c:v>2.3201429843902499</c:v>
                </c:pt>
                <c:pt idx="6170">
                  <c:v>2.22231125831604</c:v>
                </c:pt>
                <c:pt idx="6171">
                  <c:v>2.2339172363281201</c:v>
                </c:pt>
                <c:pt idx="6172">
                  <c:v>2.21586918830871</c:v>
                </c:pt>
                <c:pt idx="6173">
                  <c:v>2.1254529953002899</c:v>
                </c:pt>
                <c:pt idx="6174">
                  <c:v>2.1148924827575599</c:v>
                </c:pt>
                <c:pt idx="6175">
                  <c:v>2.1295599937438898</c:v>
                </c:pt>
                <c:pt idx="6176">
                  <c:v>2.2033808231353702</c:v>
                </c:pt>
                <c:pt idx="6177">
                  <c:v>2.17335700988769</c:v>
                </c:pt>
                <c:pt idx="6178">
                  <c:v>2.2014408111572199</c:v>
                </c:pt>
                <c:pt idx="6179">
                  <c:v>2.1886863708496</c:v>
                </c:pt>
                <c:pt idx="6180">
                  <c:v>2.1850616931915199</c:v>
                </c:pt>
                <c:pt idx="6181">
                  <c:v>2.1680655479431099</c:v>
                </c:pt>
                <c:pt idx="6182">
                  <c:v>2.1447184085845898</c:v>
                </c:pt>
                <c:pt idx="6183">
                  <c:v>2.2309381961822501</c:v>
                </c:pt>
                <c:pt idx="6184">
                  <c:v>2.2790210247039702</c:v>
                </c:pt>
                <c:pt idx="6185">
                  <c:v>2.2196812629699698</c:v>
                </c:pt>
                <c:pt idx="6186">
                  <c:v>2.1813082695007302</c:v>
                </c:pt>
                <c:pt idx="6187">
                  <c:v>2.10528063774108</c:v>
                </c:pt>
                <c:pt idx="6188">
                  <c:v>2.12761354446411</c:v>
                </c:pt>
                <c:pt idx="6189">
                  <c:v>2.0590345859527499</c:v>
                </c:pt>
                <c:pt idx="6190">
                  <c:v>2.0138850212097101</c:v>
                </c:pt>
                <c:pt idx="6191">
                  <c:v>2.0375328063964799</c:v>
                </c:pt>
                <c:pt idx="6192">
                  <c:v>2.08984279632568</c:v>
                </c:pt>
                <c:pt idx="6193">
                  <c:v>2.06557893753051</c:v>
                </c:pt>
                <c:pt idx="6194">
                  <c:v>2.1104960441589302</c:v>
                </c:pt>
                <c:pt idx="6195">
                  <c:v>2.1353507041931099</c:v>
                </c:pt>
                <c:pt idx="6196">
                  <c:v>2.10927081108093</c:v>
                </c:pt>
                <c:pt idx="6197">
                  <c:v>2.2071776390075599</c:v>
                </c:pt>
                <c:pt idx="6198">
                  <c:v>2.17334628105163</c:v>
                </c:pt>
                <c:pt idx="6199">
                  <c:v>2.1083340644836399</c:v>
                </c:pt>
                <c:pt idx="6200">
                  <c:v>2.1096711158752401</c:v>
                </c:pt>
                <c:pt idx="6201">
                  <c:v>2.0570893287658598</c:v>
                </c:pt>
                <c:pt idx="6202">
                  <c:v>2.0890841484069802</c:v>
                </c:pt>
                <c:pt idx="6203">
                  <c:v>2.1153047084808301</c:v>
                </c:pt>
                <c:pt idx="6204">
                  <c:v>2.1726083755493102</c:v>
                </c:pt>
                <c:pt idx="6205">
                  <c:v>2.18986511230468</c:v>
                </c:pt>
                <c:pt idx="6206">
                  <c:v>2.1440730094909601</c:v>
                </c:pt>
                <c:pt idx="6207">
                  <c:v>2.0714128017425502</c:v>
                </c:pt>
                <c:pt idx="6208">
                  <c:v>2.0567276477813698</c:v>
                </c:pt>
                <c:pt idx="6209">
                  <c:v>2.0425124168395898</c:v>
                </c:pt>
                <c:pt idx="6210">
                  <c:v>2.0859465599060001</c:v>
                </c:pt>
                <c:pt idx="6211">
                  <c:v>2.1037507057189901</c:v>
                </c:pt>
                <c:pt idx="6212">
                  <c:v>2.0712420940399099</c:v>
                </c:pt>
                <c:pt idx="6213">
                  <c:v>2.0744991302490199</c:v>
                </c:pt>
                <c:pt idx="6214">
                  <c:v>2.11204504966735</c:v>
                </c:pt>
                <c:pt idx="6215">
                  <c:v>2.1077003479003902</c:v>
                </c:pt>
                <c:pt idx="6216">
                  <c:v>2.1556482315063401</c:v>
                </c:pt>
                <c:pt idx="6217">
                  <c:v>2.2214789390563898</c:v>
                </c:pt>
                <c:pt idx="6218">
                  <c:v>2.0915603637695299</c:v>
                </c:pt>
                <c:pt idx="6219">
                  <c:v>2.1226234436035099</c:v>
                </c:pt>
                <c:pt idx="6220">
                  <c:v>2.05238509178161</c:v>
                </c:pt>
                <c:pt idx="6221">
                  <c:v>2.0710575580596902</c:v>
                </c:pt>
                <c:pt idx="6222">
                  <c:v>2.1855187416076598</c:v>
                </c:pt>
                <c:pt idx="6223">
                  <c:v>2.0743956565856898</c:v>
                </c:pt>
                <c:pt idx="6224">
                  <c:v>2.11917877197265</c:v>
                </c:pt>
                <c:pt idx="6225">
                  <c:v>2.0934536457061701</c:v>
                </c:pt>
                <c:pt idx="6226">
                  <c:v>2.1769526004791202</c:v>
                </c:pt>
                <c:pt idx="6227">
                  <c:v>2.1510436534881499</c:v>
                </c:pt>
                <c:pt idx="6228">
                  <c:v>2.15300321578979</c:v>
                </c:pt>
                <c:pt idx="6229">
                  <c:v>2.1606709957122798</c:v>
                </c:pt>
                <c:pt idx="6230">
                  <c:v>2.08595466613769</c:v>
                </c:pt>
                <c:pt idx="6231">
                  <c:v>2.0637960433959899</c:v>
                </c:pt>
                <c:pt idx="6232">
                  <c:v>2.0590107440948402</c:v>
                </c:pt>
                <c:pt idx="6233">
                  <c:v>2.0508008003234801</c:v>
                </c:pt>
                <c:pt idx="6234">
                  <c:v>2.01110816001892</c:v>
                </c:pt>
                <c:pt idx="6235">
                  <c:v>2.1071786880493102</c:v>
                </c:pt>
                <c:pt idx="6236">
                  <c:v>2.1089422702789302</c:v>
                </c:pt>
                <c:pt idx="6237">
                  <c:v>2.17943835258483</c:v>
                </c:pt>
                <c:pt idx="6238">
                  <c:v>2.14287161827087</c:v>
                </c:pt>
                <c:pt idx="6239">
                  <c:v>2.2301359176635698</c:v>
                </c:pt>
                <c:pt idx="6240">
                  <c:v>2.2174663543701101</c:v>
                </c:pt>
                <c:pt idx="6241">
                  <c:v>2.15416288375854</c:v>
                </c:pt>
                <c:pt idx="6242">
                  <c:v>2.2096567153930602</c:v>
                </c:pt>
                <c:pt idx="6243">
                  <c:v>2.0539927482604901</c:v>
                </c:pt>
                <c:pt idx="6244">
                  <c:v>2.13672471046447</c:v>
                </c:pt>
                <c:pt idx="6245">
                  <c:v>2.1362228393554599</c:v>
                </c:pt>
                <c:pt idx="6246">
                  <c:v>2.1672372817993102</c:v>
                </c:pt>
                <c:pt idx="6247">
                  <c:v>2.1684703826904199</c:v>
                </c:pt>
                <c:pt idx="6248">
                  <c:v>2.0809543132781898</c:v>
                </c:pt>
                <c:pt idx="6249">
                  <c:v>2.1977725028991699</c:v>
                </c:pt>
                <c:pt idx="6250">
                  <c:v>2.24111628532409</c:v>
                </c:pt>
                <c:pt idx="6251">
                  <c:v>2.1774437427520699</c:v>
                </c:pt>
                <c:pt idx="6252">
                  <c:v>2.11499667167663</c:v>
                </c:pt>
                <c:pt idx="6253">
                  <c:v>2.1383900642395002</c:v>
                </c:pt>
                <c:pt idx="6254">
                  <c:v>2.1776878833770699</c:v>
                </c:pt>
                <c:pt idx="6255">
                  <c:v>2.0737137794494598</c:v>
                </c:pt>
                <c:pt idx="6256">
                  <c:v>2.0715553760528498</c:v>
                </c:pt>
                <c:pt idx="6257">
                  <c:v>2.1088716983795099</c:v>
                </c:pt>
                <c:pt idx="6258">
                  <c:v>2.0188727378845202</c:v>
                </c:pt>
                <c:pt idx="6259">
                  <c:v>2.0404300689697199</c:v>
                </c:pt>
                <c:pt idx="6260">
                  <c:v>2.05198001861572</c:v>
                </c:pt>
                <c:pt idx="6261">
                  <c:v>2.0780112743377601</c:v>
                </c:pt>
                <c:pt idx="6262">
                  <c:v>1.99088430404663</c:v>
                </c:pt>
                <c:pt idx="6263">
                  <c:v>2.0642669200897199</c:v>
                </c:pt>
                <c:pt idx="6264">
                  <c:v>2.0370681285858101</c:v>
                </c:pt>
                <c:pt idx="6265">
                  <c:v>2.0405395030975302</c:v>
                </c:pt>
                <c:pt idx="6266">
                  <c:v>2.07860159873962</c:v>
                </c:pt>
                <c:pt idx="6267">
                  <c:v>2.05787801742553</c:v>
                </c:pt>
                <c:pt idx="6268">
                  <c:v>2.0644247531890798</c:v>
                </c:pt>
                <c:pt idx="6269">
                  <c:v>2.1204843521118102</c:v>
                </c:pt>
                <c:pt idx="6270">
                  <c:v>2.2217445373535099</c:v>
                </c:pt>
                <c:pt idx="6271">
                  <c:v>2.1835038661956698</c:v>
                </c:pt>
                <c:pt idx="6272">
                  <c:v>2.2236292362213099</c:v>
                </c:pt>
                <c:pt idx="6273">
                  <c:v>2.2184956073760902</c:v>
                </c:pt>
                <c:pt idx="6274">
                  <c:v>2.1644377708435001</c:v>
                </c:pt>
                <c:pt idx="6275">
                  <c:v>2.3156285285949698</c:v>
                </c:pt>
                <c:pt idx="6276">
                  <c:v>2.3101558685302699</c:v>
                </c:pt>
                <c:pt idx="6277">
                  <c:v>2.2987976074218701</c:v>
                </c:pt>
                <c:pt idx="6278">
                  <c:v>2.2814073562621999</c:v>
                </c:pt>
                <c:pt idx="6279">
                  <c:v>2.3295133113861</c:v>
                </c:pt>
                <c:pt idx="6280">
                  <c:v>2.3927321434020898</c:v>
                </c:pt>
                <c:pt idx="6281">
                  <c:v>2.2535510063171298</c:v>
                </c:pt>
                <c:pt idx="6282">
                  <c:v>2.1829087734222399</c:v>
                </c:pt>
                <c:pt idx="6283">
                  <c:v>2.0881040096282901</c:v>
                </c:pt>
                <c:pt idx="6284">
                  <c:v>2.1200356483459402</c:v>
                </c:pt>
                <c:pt idx="6285">
                  <c:v>2.22809433937072</c:v>
                </c:pt>
                <c:pt idx="6286">
                  <c:v>2.13240242004394</c:v>
                </c:pt>
                <c:pt idx="6287">
                  <c:v>2.1963682174682599</c:v>
                </c:pt>
                <c:pt idx="6288">
                  <c:v>2.1740133762359601</c:v>
                </c:pt>
                <c:pt idx="6289">
                  <c:v>2.1276259422302202</c:v>
                </c:pt>
                <c:pt idx="6290">
                  <c:v>2.1830582618713299</c:v>
                </c:pt>
                <c:pt idx="6291">
                  <c:v>2.3089578151702801</c:v>
                </c:pt>
                <c:pt idx="6292">
                  <c:v>2.2588832378387398</c:v>
                </c:pt>
                <c:pt idx="6293">
                  <c:v>2.4116644859313898</c:v>
                </c:pt>
                <c:pt idx="6294">
                  <c:v>2.26458668708801</c:v>
                </c:pt>
                <c:pt idx="6295">
                  <c:v>2.2979698181152299</c:v>
                </c:pt>
                <c:pt idx="6296">
                  <c:v>2.3121132850646902</c:v>
                </c:pt>
                <c:pt idx="6297">
                  <c:v>2.2799944877624498</c:v>
                </c:pt>
                <c:pt idx="6298">
                  <c:v>2.2834618091583199</c:v>
                </c:pt>
                <c:pt idx="6299">
                  <c:v>2.1951828002929599</c:v>
                </c:pt>
                <c:pt idx="6300">
                  <c:v>2.2866506576538002</c:v>
                </c:pt>
                <c:pt idx="6301">
                  <c:v>2.25054907798767</c:v>
                </c:pt>
                <c:pt idx="6302">
                  <c:v>2.1428577899932799</c:v>
                </c:pt>
                <c:pt idx="6303">
                  <c:v>2.1028885841369598</c:v>
                </c:pt>
                <c:pt idx="6304">
                  <c:v>2.1229383945464999</c:v>
                </c:pt>
                <c:pt idx="6305">
                  <c:v>2.1776239871978702</c:v>
                </c:pt>
                <c:pt idx="6306">
                  <c:v>2.1679222583770699</c:v>
                </c:pt>
                <c:pt idx="6307">
                  <c:v>2.1221332550048801</c:v>
                </c:pt>
                <c:pt idx="6308">
                  <c:v>2.0607428550720202</c:v>
                </c:pt>
                <c:pt idx="6309">
                  <c:v>2.10970830917358</c:v>
                </c:pt>
                <c:pt idx="6310">
                  <c:v>2.1008408069610498</c:v>
                </c:pt>
                <c:pt idx="6311">
                  <c:v>2.1094155311584402</c:v>
                </c:pt>
                <c:pt idx="6312">
                  <c:v>2.1865601539611799</c:v>
                </c:pt>
                <c:pt idx="6313">
                  <c:v>2.1373951435089098</c:v>
                </c:pt>
                <c:pt idx="6314">
                  <c:v>2.20431327819824</c:v>
                </c:pt>
                <c:pt idx="6315">
                  <c:v>2.1941123008728001</c:v>
                </c:pt>
                <c:pt idx="6316">
                  <c:v>2.1468727588653498</c:v>
                </c:pt>
                <c:pt idx="6317">
                  <c:v>2.1452438831329301</c:v>
                </c:pt>
                <c:pt idx="6318">
                  <c:v>2.18580818176269</c:v>
                </c:pt>
                <c:pt idx="6319">
                  <c:v>2.1178848743438698</c:v>
                </c:pt>
                <c:pt idx="6320">
                  <c:v>2.25241494178771</c:v>
                </c:pt>
                <c:pt idx="6321">
                  <c:v>2.3446974754333398</c:v>
                </c:pt>
                <c:pt idx="6322">
                  <c:v>2.2393202781677202</c:v>
                </c:pt>
                <c:pt idx="6323">
                  <c:v>2.21415019035339</c:v>
                </c:pt>
                <c:pt idx="6324">
                  <c:v>2.1866066455840998</c:v>
                </c:pt>
                <c:pt idx="6325">
                  <c:v>2.3102505207061701</c:v>
                </c:pt>
                <c:pt idx="6326">
                  <c:v>2.31354331970214</c:v>
                </c:pt>
                <c:pt idx="6327">
                  <c:v>2.25870656967163</c:v>
                </c:pt>
                <c:pt idx="6328">
                  <c:v>2.3810949325561501</c:v>
                </c:pt>
                <c:pt idx="6329">
                  <c:v>2.4206049442291202</c:v>
                </c:pt>
                <c:pt idx="6330">
                  <c:v>2.2770810127258301</c:v>
                </c:pt>
                <c:pt idx="6331">
                  <c:v>2.25507640838623</c:v>
                </c:pt>
                <c:pt idx="6332">
                  <c:v>2.26148128509521</c:v>
                </c:pt>
                <c:pt idx="6333">
                  <c:v>2.3259084224700901</c:v>
                </c:pt>
                <c:pt idx="6334">
                  <c:v>2.24605989456176</c:v>
                </c:pt>
                <c:pt idx="6335">
                  <c:v>2.3940541744232098</c:v>
                </c:pt>
                <c:pt idx="6336">
                  <c:v>2.3324916362762398</c:v>
                </c:pt>
                <c:pt idx="6337">
                  <c:v>2.1788754463195801</c:v>
                </c:pt>
                <c:pt idx="6338">
                  <c:v>2.16998934745788</c:v>
                </c:pt>
                <c:pt idx="6339">
                  <c:v>2.1048481464385902</c:v>
                </c:pt>
                <c:pt idx="6340">
                  <c:v>2.18901491165161</c:v>
                </c:pt>
                <c:pt idx="6341">
                  <c:v>2.4648771286010698</c:v>
                </c:pt>
                <c:pt idx="6342">
                  <c:v>2.4304246902465798</c:v>
                </c:pt>
                <c:pt idx="6343">
                  <c:v>2.2322402000427202</c:v>
                </c:pt>
                <c:pt idx="6344">
                  <c:v>2.3006057739257799</c:v>
                </c:pt>
                <c:pt idx="6345">
                  <c:v>2.4375934600829998</c:v>
                </c:pt>
                <c:pt idx="6346">
                  <c:v>2.2979326248168901</c:v>
                </c:pt>
                <c:pt idx="6347">
                  <c:v>2.24291968345642</c:v>
                </c:pt>
                <c:pt idx="6348">
                  <c:v>2.1593697071075399</c:v>
                </c:pt>
                <c:pt idx="6349">
                  <c:v>2.18207335472106</c:v>
                </c:pt>
                <c:pt idx="6350">
                  <c:v>2.3195509910583398</c:v>
                </c:pt>
                <c:pt idx="6351">
                  <c:v>2.2124850749969398</c:v>
                </c:pt>
                <c:pt idx="6352">
                  <c:v>2.21334505081176</c:v>
                </c:pt>
                <c:pt idx="6353">
                  <c:v>2.1634712219238201</c:v>
                </c:pt>
                <c:pt idx="6354">
                  <c:v>2.12605452537536</c:v>
                </c:pt>
                <c:pt idx="6355">
                  <c:v>2.2116429805755602</c:v>
                </c:pt>
                <c:pt idx="6356">
                  <c:v>2.2860341072082502</c:v>
                </c:pt>
                <c:pt idx="6357">
                  <c:v>2.2377061843871999</c:v>
                </c:pt>
                <c:pt idx="6358">
                  <c:v>2.1750307083129798</c:v>
                </c:pt>
                <c:pt idx="6359">
                  <c:v>2.1887903213500901</c:v>
                </c:pt>
                <c:pt idx="6360">
                  <c:v>2.2378344535827601</c:v>
                </c:pt>
                <c:pt idx="6361">
                  <c:v>2.1841847896575901</c:v>
                </c:pt>
                <c:pt idx="6362">
                  <c:v>2.2106411457061701</c:v>
                </c:pt>
                <c:pt idx="6363">
                  <c:v>2.1938779354095401</c:v>
                </c:pt>
                <c:pt idx="6364">
                  <c:v>2.300626039505</c:v>
                </c:pt>
                <c:pt idx="6365">
                  <c:v>2.3430266380310001</c:v>
                </c:pt>
                <c:pt idx="6366">
                  <c:v>2.24332475662231</c:v>
                </c:pt>
                <c:pt idx="6367">
                  <c:v>2.3327639102935702</c:v>
                </c:pt>
                <c:pt idx="6368">
                  <c:v>2.2703585624694802</c:v>
                </c:pt>
                <c:pt idx="6369">
                  <c:v>2.2682733535766602</c:v>
                </c:pt>
                <c:pt idx="6370">
                  <c:v>2.26026034355163</c:v>
                </c:pt>
                <c:pt idx="6371">
                  <c:v>2.14649033546447</c:v>
                </c:pt>
                <c:pt idx="6372">
                  <c:v>2.2351262569427401</c:v>
                </c:pt>
                <c:pt idx="6373">
                  <c:v>2.3245706558227499</c:v>
                </c:pt>
                <c:pt idx="6374">
                  <c:v>2.3070919513702299</c:v>
                </c:pt>
                <c:pt idx="6375">
                  <c:v>2.2160415649414</c:v>
                </c:pt>
                <c:pt idx="6376">
                  <c:v>2.2514653205871502</c:v>
                </c:pt>
                <c:pt idx="6377">
                  <c:v>2.23163437843322</c:v>
                </c:pt>
                <c:pt idx="6378">
                  <c:v>2.1688640117645201</c:v>
                </c:pt>
                <c:pt idx="6379">
                  <c:v>2.1441800594329798</c:v>
                </c:pt>
                <c:pt idx="6380">
                  <c:v>2.1715819835662802</c:v>
                </c:pt>
                <c:pt idx="6381">
                  <c:v>2.1571664810180602</c:v>
                </c:pt>
                <c:pt idx="6382">
                  <c:v>2.1594898700714098</c:v>
                </c:pt>
                <c:pt idx="6383">
                  <c:v>2.1584453582763601</c:v>
                </c:pt>
                <c:pt idx="6384">
                  <c:v>2.1147801876068102</c:v>
                </c:pt>
                <c:pt idx="6385">
                  <c:v>2.0590696334838801</c:v>
                </c:pt>
                <c:pt idx="6386">
                  <c:v>2.0331513881683301</c:v>
                </c:pt>
                <c:pt idx="6387">
                  <c:v>2.1761267185211102</c:v>
                </c:pt>
                <c:pt idx="6388">
                  <c:v>2.1037297248840301</c:v>
                </c:pt>
                <c:pt idx="6389">
                  <c:v>2.1953363418579102</c:v>
                </c:pt>
                <c:pt idx="6390">
                  <c:v>2.13660216331481</c:v>
                </c:pt>
                <c:pt idx="6391">
                  <c:v>2.1728522777557302</c:v>
                </c:pt>
                <c:pt idx="6392">
                  <c:v>2.1868872642517001</c:v>
                </c:pt>
                <c:pt idx="6393">
                  <c:v>2.2248263359069802</c:v>
                </c:pt>
                <c:pt idx="6394">
                  <c:v>2.1954650878906201</c:v>
                </c:pt>
                <c:pt idx="6395">
                  <c:v>2.2162165641784601</c:v>
                </c:pt>
                <c:pt idx="6396">
                  <c:v>2.2336401939392001</c:v>
                </c:pt>
                <c:pt idx="6397">
                  <c:v>2.1403012275695801</c:v>
                </c:pt>
                <c:pt idx="6398">
                  <c:v>2.1885170936584402</c:v>
                </c:pt>
                <c:pt idx="6399">
                  <c:v>2.3657641410827601</c:v>
                </c:pt>
                <c:pt idx="6400">
                  <c:v>2.32522249221801</c:v>
                </c:pt>
                <c:pt idx="6401">
                  <c:v>2.1776578426361</c:v>
                </c:pt>
                <c:pt idx="6402">
                  <c:v>2.2086415290832502</c:v>
                </c:pt>
                <c:pt idx="6403">
                  <c:v>2.1237630844116202</c:v>
                </c:pt>
                <c:pt idx="6404">
                  <c:v>2.27297043800354</c:v>
                </c:pt>
                <c:pt idx="6405">
                  <c:v>2.1840038299560498</c:v>
                </c:pt>
                <c:pt idx="6406">
                  <c:v>2.2167830467224099</c:v>
                </c:pt>
                <c:pt idx="6407">
                  <c:v>2.15957283973693</c:v>
                </c:pt>
                <c:pt idx="6408">
                  <c:v>2.178955078125</c:v>
                </c:pt>
                <c:pt idx="6409">
                  <c:v>2.0449414253234801</c:v>
                </c:pt>
                <c:pt idx="6410">
                  <c:v>2.1151385307311998</c:v>
                </c:pt>
                <c:pt idx="6411">
                  <c:v>2.1668443679809499</c:v>
                </c:pt>
                <c:pt idx="6412">
                  <c:v>2.1825213432311998</c:v>
                </c:pt>
                <c:pt idx="6413">
                  <c:v>2.1849286556243799</c:v>
                </c:pt>
                <c:pt idx="6414">
                  <c:v>2.15597176551818</c:v>
                </c:pt>
                <c:pt idx="6415">
                  <c:v>2.1501870155334402</c:v>
                </c:pt>
                <c:pt idx="6416">
                  <c:v>2.1688106060028001</c:v>
                </c:pt>
                <c:pt idx="6417">
                  <c:v>2.0957677364349299</c:v>
                </c:pt>
                <c:pt idx="6418">
                  <c:v>2.1862933635711599</c:v>
                </c:pt>
                <c:pt idx="6419">
                  <c:v>2.2323930263519198</c:v>
                </c:pt>
                <c:pt idx="6420">
                  <c:v>2.2107245922088601</c:v>
                </c:pt>
                <c:pt idx="6421">
                  <c:v>2.2602620124816801</c:v>
                </c:pt>
                <c:pt idx="6422">
                  <c:v>2.2178783416747998</c:v>
                </c:pt>
                <c:pt idx="6423">
                  <c:v>2.36293125152587</c:v>
                </c:pt>
                <c:pt idx="6424">
                  <c:v>2.1922359466552699</c:v>
                </c:pt>
                <c:pt idx="6425">
                  <c:v>2.1902360916137602</c:v>
                </c:pt>
                <c:pt idx="6426">
                  <c:v>2.15645432472229</c:v>
                </c:pt>
                <c:pt idx="6427">
                  <c:v>2.2678904533386199</c:v>
                </c:pt>
                <c:pt idx="6428">
                  <c:v>2.24631476402282</c:v>
                </c:pt>
                <c:pt idx="6429">
                  <c:v>2.2566146850585902</c:v>
                </c:pt>
                <c:pt idx="6430">
                  <c:v>2.1388809680938698</c:v>
                </c:pt>
                <c:pt idx="6431">
                  <c:v>2.1688597202300999</c:v>
                </c:pt>
                <c:pt idx="6432">
                  <c:v>2.1692428588867099</c:v>
                </c:pt>
                <c:pt idx="6433">
                  <c:v>2.1797397136688201</c:v>
                </c:pt>
                <c:pt idx="6434">
                  <c:v>2.0871415138244598</c:v>
                </c:pt>
                <c:pt idx="6435">
                  <c:v>2.1033449172973602</c:v>
                </c:pt>
                <c:pt idx="6436">
                  <c:v>2.1551024913787802</c:v>
                </c:pt>
                <c:pt idx="6437">
                  <c:v>2.3006486892700102</c:v>
                </c:pt>
                <c:pt idx="6438">
                  <c:v>2.3217887878417902</c:v>
                </c:pt>
                <c:pt idx="6439">
                  <c:v>2.1652271747589098</c:v>
                </c:pt>
                <c:pt idx="6440">
                  <c:v>2.2985384464263898</c:v>
                </c:pt>
                <c:pt idx="6441">
                  <c:v>2.2852487564086901</c:v>
                </c:pt>
                <c:pt idx="6442">
                  <c:v>2.2899529933929399</c:v>
                </c:pt>
                <c:pt idx="6443">
                  <c:v>2.2925601005554199</c:v>
                </c:pt>
                <c:pt idx="6444">
                  <c:v>2.1722495555877601</c:v>
                </c:pt>
                <c:pt idx="6445">
                  <c:v>2.1311788558959899</c:v>
                </c:pt>
                <c:pt idx="6446">
                  <c:v>2.2539720535278298</c:v>
                </c:pt>
                <c:pt idx="6447">
                  <c:v>2.19543385505676</c:v>
                </c:pt>
                <c:pt idx="6448">
                  <c:v>2.25395512580871</c:v>
                </c:pt>
                <c:pt idx="6449">
                  <c:v>2.2538704872131299</c:v>
                </c:pt>
                <c:pt idx="6450">
                  <c:v>2.3142409324645898</c:v>
                </c:pt>
                <c:pt idx="6451">
                  <c:v>2.2280278205871502</c:v>
                </c:pt>
                <c:pt idx="6452">
                  <c:v>2.1780316829681299</c:v>
                </c:pt>
                <c:pt idx="6453">
                  <c:v>2.2021791934967001</c:v>
                </c:pt>
                <c:pt idx="6454">
                  <c:v>2.3790087699890101</c:v>
                </c:pt>
                <c:pt idx="6455">
                  <c:v>2.3905043601989702</c:v>
                </c:pt>
                <c:pt idx="6456">
                  <c:v>2.3723049163818302</c:v>
                </c:pt>
                <c:pt idx="6457">
                  <c:v>2.2642719745635902</c:v>
                </c:pt>
                <c:pt idx="6458">
                  <c:v>2.2867691516876198</c:v>
                </c:pt>
                <c:pt idx="6459">
                  <c:v>2.3561332225799498</c:v>
                </c:pt>
                <c:pt idx="6460">
                  <c:v>2.2631354331970202</c:v>
                </c:pt>
                <c:pt idx="6461">
                  <c:v>2.23046422004699</c:v>
                </c:pt>
                <c:pt idx="6462">
                  <c:v>2.2620506286621</c:v>
                </c:pt>
                <c:pt idx="6463">
                  <c:v>2.2079491615295401</c:v>
                </c:pt>
                <c:pt idx="6464">
                  <c:v>2.3204865455627401</c:v>
                </c:pt>
                <c:pt idx="6465">
                  <c:v>2.3099870681762602</c:v>
                </c:pt>
                <c:pt idx="6466">
                  <c:v>2.3855335712432799</c:v>
                </c:pt>
                <c:pt idx="6467">
                  <c:v>2.3013322353363002</c:v>
                </c:pt>
                <c:pt idx="6468">
                  <c:v>2.41684770584106</c:v>
                </c:pt>
                <c:pt idx="6469">
                  <c:v>2.2846879959106401</c:v>
                </c:pt>
                <c:pt idx="6470">
                  <c:v>2.2532320022582999</c:v>
                </c:pt>
                <c:pt idx="6471">
                  <c:v>2.2924902439117401</c:v>
                </c:pt>
                <c:pt idx="6472">
                  <c:v>2.3842270374297998</c:v>
                </c:pt>
                <c:pt idx="6473">
                  <c:v>2.3306682109832701</c:v>
                </c:pt>
                <c:pt idx="6474">
                  <c:v>2.419855594635</c:v>
                </c:pt>
                <c:pt idx="6475">
                  <c:v>2.2992358207702601</c:v>
                </c:pt>
                <c:pt idx="6476">
                  <c:v>2.3244142532348602</c:v>
                </c:pt>
                <c:pt idx="6477">
                  <c:v>2.2937345504760698</c:v>
                </c:pt>
                <c:pt idx="6478">
                  <c:v>2.2660362720489502</c:v>
                </c:pt>
                <c:pt idx="6479">
                  <c:v>2.27466821670532</c:v>
                </c:pt>
                <c:pt idx="6480">
                  <c:v>2.3788533210754301</c:v>
                </c:pt>
                <c:pt idx="6481">
                  <c:v>2.4415326118469198</c:v>
                </c:pt>
                <c:pt idx="6482">
                  <c:v>2.40283179283142</c:v>
                </c:pt>
                <c:pt idx="6483">
                  <c:v>2.3301010131835902</c:v>
                </c:pt>
                <c:pt idx="6484">
                  <c:v>2.3345246315002401</c:v>
                </c:pt>
                <c:pt idx="6485">
                  <c:v>2.2732374668121298</c:v>
                </c:pt>
                <c:pt idx="6486">
                  <c:v>2.2820477485656698</c:v>
                </c:pt>
                <c:pt idx="6487">
                  <c:v>2.2947084903717001</c:v>
                </c:pt>
                <c:pt idx="6488">
                  <c:v>2.3959150314331001</c:v>
                </c:pt>
                <c:pt idx="6489">
                  <c:v>2.4374325275421098</c:v>
                </c:pt>
                <c:pt idx="6490">
                  <c:v>2.2462627887725799</c:v>
                </c:pt>
                <c:pt idx="6491">
                  <c:v>2.3437354564666699</c:v>
                </c:pt>
                <c:pt idx="6492">
                  <c:v>2.3976132869720401</c:v>
                </c:pt>
                <c:pt idx="6493">
                  <c:v>2.3447458744049001</c:v>
                </c:pt>
                <c:pt idx="6494">
                  <c:v>2.26534080505371</c:v>
                </c:pt>
                <c:pt idx="6495">
                  <c:v>2.43338871002197</c:v>
                </c:pt>
                <c:pt idx="6496">
                  <c:v>2.2907218933105402</c:v>
                </c:pt>
                <c:pt idx="6497">
                  <c:v>2.2445611953735298</c:v>
                </c:pt>
                <c:pt idx="6498">
                  <c:v>2.2591981887817298</c:v>
                </c:pt>
                <c:pt idx="6499">
                  <c:v>2.1343922615051198</c:v>
                </c:pt>
                <c:pt idx="6500">
                  <c:v>2.1406767368316602</c:v>
                </c:pt>
                <c:pt idx="6501">
                  <c:v>2.0782108306884699</c:v>
                </c:pt>
                <c:pt idx="6502">
                  <c:v>2.0843248367309499</c:v>
                </c:pt>
                <c:pt idx="6503">
                  <c:v>2.1244053840637198</c:v>
                </c:pt>
                <c:pt idx="6504">
                  <c:v>2.0493884086608798</c:v>
                </c:pt>
                <c:pt idx="6505">
                  <c:v>2.11020803451538</c:v>
                </c:pt>
                <c:pt idx="6506">
                  <c:v>2.1645336151122998</c:v>
                </c:pt>
                <c:pt idx="6507">
                  <c:v>2.13629078865051</c:v>
                </c:pt>
                <c:pt idx="6508">
                  <c:v>2.1137998104095401</c:v>
                </c:pt>
                <c:pt idx="6509">
                  <c:v>2.1698582172393799</c:v>
                </c:pt>
                <c:pt idx="6510">
                  <c:v>2.2300558090209899</c:v>
                </c:pt>
                <c:pt idx="6511">
                  <c:v>2.23494553565979</c:v>
                </c:pt>
                <c:pt idx="6512">
                  <c:v>2.3958563804626398</c:v>
                </c:pt>
                <c:pt idx="6513">
                  <c:v>2.3769173622131299</c:v>
                </c:pt>
                <c:pt idx="6514">
                  <c:v>2.3521661758422798</c:v>
                </c:pt>
                <c:pt idx="6515">
                  <c:v>2.3087489604949898</c:v>
                </c:pt>
                <c:pt idx="6516">
                  <c:v>2.19486260414123</c:v>
                </c:pt>
                <c:pt idx="6517">
                  <c:v>2.2736928462982098</c:v>
                </c:pt>
                <c:pt idx="6518">
                  <c:v>2.2042260169982901</c:v>
                </c:pt>
                <c:pt idx="6519">
                  <c:v>2.1900165081024099</c:v>
                </c:pt>
                <c:pt idx="6520">
                  <c:v>2.3099572658538801</c:v>
                </c:pt>
                <c:pt idx="6521">
                  <c:v>2.24089479446411</c:v>
                </c:pt>
                <c:pt idx="6522">
                  <c:v>2.2468309402465798</c:v>
                </c:pt>
                <c:pt idx="6523">
                  <c:v>2.2872765064239502</c:v>
                </c:pt>
                <c:pt idx="6524">
                  <c:v>2.2842419147491402</c:v>
                </c:pt>
                <c:pt idx="6525">
                  <c:v>2.3155782222747798</c:v>
                </c:pt>
                <c:pt idx="6526">
                  <c:v>2.28780198097229</c:v>
                </c:pt>
                <c:pt idx="6527">
                  <c:v>2.3721723556518501</c:v>
                </c:pt>
                <c:pt idx="6528">
                  <c:v>2.4114530086517298</c:v>
                </c:pt>
                <c:pt idx="6529">
                  <c:v>2.3326005935668901</c:v>
                </c:pt>
                <c:pt idx="6530">
                  <c:v>2.2644290924072199</c:v>
                </c:pt>
                <c:pt idx="6531">
                  <c:v>2.2267038822174001</c:v>
                </c:pt>
                <c:pt idx="6532">
                  <c:v>2.3543934822082502</c:v>
                </c:pt>
                <c:pt idx="6533">
                  <c:v>2.2744953632354701</c:v>
                </c:pt>
                <c:pt idx="6534">
                  <c:v>2.1914913654327299</c:v>
                </c:pt>
                <c:pt idx="6535">
                  <c:v>2.1435751914978001</c:v>
                </c:pt>
                <c:pt idx="6536">
                  <c:v>2.2175583839416499</c:v>
                </c:pt>
                <c:pt idx="6537">
                  <c:v>2.3667006492614702</c:v>
                </c:pt>
                <c:pt idx="6538">
                  <c:v>2.4219713211059499</c:v>
                </c:pt>
                <c:pt idx="6539">
                  <c:v>2.3520710468292201</c:v>
                </c:pt>
                <c:pt idx="6540">
                  <c:v>2.3422269821166899</c:v>
                </c:pt>
                <c:pt idx="6541">
                  <c:v>2.34411191940307</c:v>
                </c:pt>
                <c:pt idx="6542">
                  <c:v>2.1402738094329798</c:v>
                </c:pt>
                <c:pt idx="6543">
                  <c:v>2.1070914268493599</c:v>
                </c:pt>
                <c:pt idx="6544">
                  <c:v>2.1473870277404701</c:v>
                </c:pt>
                <c:pt idx="6545">
                  <c:v>2.2741355895996</c:v>
                </c:pt>
                <c:pt idx="6546">
                  <c:v>2.2165012359619101</c:v>
                </c:pt>
                <c:pt idx="6547">
                  <c:v>2.3280782699584899</c:v>
                </c:pt>
                <c:pt idx="6548">
                  <c:v>2.3828155994415199</c:v>
                </c:pt>
                <c:pt idx="6549">
                  <c:v>2.32899737358093</c:v>
                </c:pt>
                <c:pt idx="6550">
                  <c:v>2.3930060863494802</c:v>
                </c:pt>
                <c:pt idx="6551">
                  <c:v>2.3410980701446502</c:v>
                </c:pt>
                <c:pt idx="6552">
                  <c:v>2.2715163230895898</c:v>
                </c:pt>
                <c:pt idx="6553">
                  <c:v>2.3313174247741699</c:v>
                </c:pt>
                <c:pt idx="6554">
                  <c:v>2.3271689414978001</c:v>
                </c:pt>
                <c:pt idx="6555">
                  <c:v>2.3433690071105899</c:v>
                </c:pt>
                <c:pt idx="6556">
                  <c:v>2.3282303810119598</c:v>
                </c:pt>
                <c:pt idx="6557">
                  <c:v>2.4571902751922599</c:v>
                </c:pt>
                <c:pt idx="6558">
                  <c:v>2.36449027061462</c:v>
                </c:pt>
                <c:pt idx="6559">
                  <c:v>2.3395302295684801</c:v>
                </c:pt>
                <c:pt idx="6560">
                  <c:v>2.3914482593536301</c:v>
                </c:pt>
                <c:pt idx="6561">
                  <c:v>2.3648269176483101</c:v>
                </c:pt>
                <c:pt idx="6562">
                  <c:v>2.2928557395935001</c:v>
                </c:pt>
                <c:pt idx="6563">
                  <c:v>2.3949451446533199</c:v>
                </c:pt>
                <c:pt idx="6564">
                  <c:v>2.5532047748565598</c:v>
                </c:pt>
                <c:pt idx="6565">
                  <c:v>2.5005908012390101</c:v>
                </c:pt>
                <c:pt idx="6566">
                  <c:v>2.52077293395996</c:v>
                </c:pt>
                <c:pt idx="6567">
                  <c:v>2.35977911949157</c:v>
                </c:pt>
                <c:pt idx="6568">
                  <c:v>2.26747226715087</c:v>
                </c:pt>
                <c:pt idx="6569">
                  <c:v>2.23094582557678</c:v>
                </c:pt>
                <c:pt idx="6570">
                  <c:v>2.12082815170288</c:v>
                </c:pt>
                <c:pt idx="6571">
                  <c:v>2.1868643760681099</c:v>
                </c:pt>
                <c:pt idx="6572">
                  <c:v>2.19506764411926</c:v>
                </c:pt>
                <c:pt idx="6573">
                  <c:v>2.2486374378204301</c:v>
                </c:pt>
                <c:pt idx="6574">
                  <c:v>2.1480622291564901</c:v>
                </c:pt>
                <c:pt idx="6575">
                  <c:v>2.2019164562225302</c:v>
                </c:pt>
                <c:pt idx="6576">
                  <c:v>2.2152988910675</c:v>
                </c:pt>
                <c:pt idx="6577">
                  <c:v>2.2385067939758301</c:v>
                </c:pt>
                <c:pt idx="6578">
                  <c:v>2.2635347843170099</c:v>
                </c:pt>
                <c:pt idx="6579">
                  <c:v>2.0562250614166202</c:v>
                </c:pt>
                <c:pt idx="6580">
                  <c:v>2.04442906379699</c:v>
                </c:pt>
                <c:pt idx="6581">
                  <c:v>2.1568353176116899</c:v>
                </c:pt>
                <c:pt idx="6582">
                  <c:v>2.1835906505584699</c:v>
                </c:pt>
                <c:pt idx="6583">
                  <c:v>2.1474215984344398</c:v>
                </c:pt>
                <c:pt idx="6584">
                  <c:v>2.2177891731262198</c:v>
                </c:pt>
                <c:pt idx="6585">
                  <c:v>2.2152450084686199</c:v>
                </c:pt>
                <c:pt idx="6586">
                  <c:v>2.1859176158904998</c:v>
                </c:pt>
                <c:pt idx="6587">
                  <c:v>2.0263588428497301</c:v>
                </c:pt>
                <c:pt idx="6588">
                  <c:v>2.1055481433868399</c:v>
                </c:pt>
                <c:pt idx="6589">
                  <c:v>2.0759515762329102</c:v>
                </c:pt>
                <c:pt idx="6590">
                  <c:v>2.06539583206176</c:v>
                </c:pt>
                <c:pt idx="6591">
                  <c:v>2.09765172004699</c:v>
                </c:pt>
                <c:pt idx="6592">
                  <c:v>2.04520058631896</c:v>
                </c:pt>
                <c:pt idx="6593">
                  <c:v>2.0740404129028298</c:v>
                </c:pt>
                <c:pt idx="6594">
                  <c:v>2.1063241958618102</c:v>
                </c:pt>
                <c:pt idx="6595">
                  <c:v>2.1191031932830802</c:v>
                </c:pt>
                <c:pt idx="6596">
                  <c:v>2.1911435127258301</c:v>
                </c:pt>
                <c:pt idx="6597">
                  <c:v>2.1382682323455802</c:v>
                </c:pt>
                <c:pt idx="6598">
                  <c:v>2.1294488906860298</c:v>
                </c:pt>
                <c:pt idx="6599">
                  <c:v>2.2099459171295099</c:v>
                </c:pt>
                <c:pt idx="6600">
                  <c:v>2.1788372993469198</c:v>
                </c:pt>
                <c:pt idx="6601">
                  <c:v>2.14723348617553</c:v>
                </c:pt>
                <c:pt idx="6602">
                  <c:v>2.1590731143951398</c:v>
                </c:pt>
                <c:pt idx="6603">
                  <c:v>2.2883780002593901</c:v>
                </c:pt>
                <c:pt idx="6604">
                  <c:v>2.1681311130523602</c:v>
                </c:pt>
                <c:pt idx="6605">
                  <c:v>2.1713337898254301</c:v>
                </c:pt>
                <c:pt idx="6606">
                  <c:v>2.23980259895324</c:v>
                </c:pt>
                <c:pt idx="6607">
                  <c:v>2.2691018581390301</c:v>
                </c:pt>
                <c:pt idx="6608">
                  <c:v>2.19630670547485</c:v>
                </c:pt>
                <c:pt idx="6609">
                  <c:v>2.1247520446777299</c:v>
                </c:pt>
                <c:pt idx="6610">
                  <c:v>2.20793461799621</c:v>
                </c:pt>
                <c:pt idx="6611">
                  <c:v>2.31500196456909</c:v>
                </c:pt>
                <c:pt idx="6612">
                  <c:v>2.2948594093322701</c:v>
                </c:pt>
                <c:pt idx="6613">
                  <c:v>2.2541966438293399</c:v>
                </c:pt>
                <c:pt idx="6614">
                  <c:v>2.3243279457092201</c:v>
                </c:pt>
                <c:pt idx="6615">
                  <c:v>2.3544774055480899</c:v>
                </c:pt>
                <c:pt idx="6616">
                  <c:v>2.3972673416137602</c:v>
                </c:pt>
                <c:pt idx="6617">
                  <c:v>2.4523155689239502</c:v>
                </c:pt>
                <c:pt idx="6618">
                  <c:v>2.3695971965789702</c:v>
                </c:pt>
                <c:pt idx="6619">
                  <c:v>2.28214430809021</c:v>
                </c:pt>
                <c:pt idx="6620">
                  <c:v>2.2277424335479701</c:v>
                </c:pt>
                <c:pt idx="6621">
                  <c:v>2.1893892288207999</c:v>
                </c:pt>
                <c:pt idx="6622">
                  <c:v>2.2061061859130802</c:v>
                </c:pt>
                <c:pt idx="6623">
                  <c:v>2.24359774589538</c:v>
                </c:pt>
                <c:pt idx="6624">
                  <c:v>2.2749493122100799</c:v>
                </c:pt>
                <c:pt idx="6625">
                  <c:v>2.2645802497863698</c:v>
                </c:pt>
                <c:pt idx="6626">
                  <c:v>2.3462550640106201</c:v>
                </c:pt>
                <c:pt idx="6627">
                  <c:v>2.3373160362243599</c:v>
                </c:pt>
                <c:pt idx="6628">
                  <c:v>2.2611787319183301</c:v>
                </c:pt>
                <c:pt idx="6629">
                  <c:v>2.2133696079254102</c:v>
                </c:pt>
                <c:pt idx="6630">
                  <c:v>2.1958415508270201</c:v>
                </c:pt>
                <c:pt idx="6631">
                  <c:v>2.13475489616394</c:v>
                </c:pt>
                <c:pt idx="6632">
                  <c:v>2.2343978881835902</c:v>
                </c:pt>
                <c:pt idx="6633">
                  <c:v>2.2057697772979701</c:v>
                </c:pt>
                <c:pt idx="6634">
                  <c:v>2.2741444110870299</c:v>
                </c:pt>
                <c:pt idx="6635">
                  <c:v>2.2446632385253902</c:v>
                </c:pt>
                <c:pt idx="6636">
                  <c:v>2.3694603443145699</c:v>
                </c:pt>
                <c:pt idx="6637">
                  <c:v>2.3618192672729399</c:v>
                </c:pt>
                <c:pt idx="6638">
                  <c:v>2.3368823528289702</c:v>
                </c:pt>
                <c:pt idx="6639">
                  <c:v>2.29662632942199</c:v>
                </c:pt>
                <c:pt idx="6640">
                  <c:v>2.2890880107879599</c:v>
                </c:pt>
                <c:pt idx="6641">
                  <c:v>2.3214588165283199</c:v>
                </c:pt>
                <c:pt idx="6642">
                  <c:v>2.3161990642547599</c:v>
                </c:pt>
                <c:pt idx="6643">
                  <c:v>2.2741460800170898</c:v>
                </c:pt>
                <c:pt idx="6644">
                  <c:v>2.2120375633239702</c:v>
                </c:pt>
                <c:pt idx="6645">
                  <c:v>2.17194604873657</c:v>
                </c:pt>
                <c:pt idx="6646">
                  <c:v>2.1218414306640598</c:v>
                </c:pt>
                <c:pt idx="6647">
                  <c:v>2.0925035476684499</c:v>
                </c:pt>
                <c:pt idx="6648">
                  <c:v>2.04631495475769</c:v>
                </c:pt>
                <c:pt idx="6649">
                  <c:v>2.0632567405700599</c:v>
                </c:pt>
                <c:pt idx="6650">
                  <c:v>2.0852749347686701</c:v>
                </c:pt>
                <c:pt idx="6651">
                  <c:v>2.1164245605468701</c:v>
                </c:pt>
                <c:pt idx="6652">
                  <c:v>2.0971312522888099</c:v>
                </c:pt>
                <c:pt idx="6653">
                  <c:v>2.1223444938659601</c:v>
                </c:pt>
                <c:pt idx="6654">
                  <c:v>2.0144872665405198</c:v>
                </c:pt>
                <c:pt idx="6655">
                  <c:v>2.1148009300231898</c:v>
                </c:pt>
                <c:pt idx="6656">
                  <c:v>2.1645555496215798</c:v>
                </c:pt>
                <c:pt idx="6657">
                  <c:v>2.1753652095794598</c:v>
                </c:pt>
                <c:pt idx="6658">
                  <c:v>2.2741272449493399</c:v>
                </c:pt>
                <c:pt idx="6659">
                  <c:v>2.3093628883361799</c:v>
                </c:pt>
                <c:pt idx="6660">
                  <c:v>2.3293325901031401</c:v>
                </c:pt>
                <c:pt idx="6661">
                  <c:v>2.3469560146331698</c:v>
                </c:pt>
                <c:pt idx="6662">
                  <c:v>2.3618681430816602</c:v>
                </c:pt>
                <c:pt idx="6663">
                  <c:v>2.3040268421172998</c:v>
                </c:pt>
                <c:pt idx="6664">
                  <c:v>2.19568920135498</c:v>
                </c:pt>
                <c:pt idx="6665">
                  <c:v>2.2255053520202601</c:v>
                </c:pt>
                <c:pt idx="6666">
                  <c:v>2.1849703788757302</c:v>
                </c:pt>
                <c:pt idx="6667">
                  <c:v>2.1896908283233598</c:v>
                </c:pt>
                <c:pt idx="6668">
                  <c:v>2.2365694046020499</c:v>
                </c:pt>
                <c:pt idx="6669">
                  <c:v>2.1153914928436199</c:v>
                </c:pt>
                <c:pt idx="6670">
                  <c:v>2.1268823146820002</c:v>
                </c:pt>
                <c:pt idx="6671">
                  <c:v>2.24586701393127</c:v>
                </c:pt>
                <c:pt idx="6672">
                  <c:v>2.2819969654083199</c:v>
                </c:pt>
                <c:pt idx="6673">
                  <c:v>2.2342758178710902</c:v>
                </c:pt>
                <c:pt idx="6674">
                  <c:v>2.19699931144714</c:v>
                </c:pt>
                <c:pt idx="6675">
                  <c:v>2.3006496429443302</c:v>
                </c:pt>
                <c:pt idx="6676">
                  <c:v>2.3548903465270898</c:v>
                </c:pt>
                <c:pt idx="6677">
                  <c:v>2.3541889190673801</c:v>
                </c:pt>
                <c:pt idx="6678">
                  <c:v>2.3928945064544598</c:v>
                </c:pt>
                <c:pt idx="6679">
                  <c:v>2.2142851352691602</c:v>
                </c:pt>
                <c:pt idx="6680">
                  <c:v>2.2333407402038499</c:v>
                </c:pt>
                <c:pt idx="6681">
                  <c:v>2.2993247509002601</c:v>
                </c:pt>
                <c:pt idx="6682">
                  <c:v>2.2977163791656401</c:v>
                </c:pt>
                <c:pt idx="6683">
                  <c:v>2.3047418594360298</c:v>
                </c:pt>
                <c:pt idx="6684">
                  <c:v>2.27497386932373</c:v>
                </c:pt>
                <c:pt idx="6685">
                  <c:v>2.3296253681182799</c:v>
                </c:pt>
                <c:pt idx="6686">
                  <c:v>2.40360975265502</c:v>
                </c:pt>
                <c:pt idx="6687">
                  <c:v>2.28668761253356</c:v>
                </c:pt>
                <c:pt idx="6688">
                  <c:v>2.2547867298126198</c:v>
                </c:pt>
                <c:pt idx="6689">
                  <c:v>2.31726741790771</c:v>
                </c:pt>
                <c:pt idx="6690">
                  <c:v>2.2616398334503098</c:v>
                </c:pt>
                <c:pt idx="6691">
                  <c:v>2.23418068885803</c:v>
                </c:pt>
                <c:pt idx="6692">
                  <c:v>2.2841882705688401</c:v>
                </c:pt>
                <c:pt idx="6693">
                  <c:v>2.2999687194824201</c:v>
                </c:pt>
                <c:pt idx="6694">
                  <c:v>2.3468594551086399</c:v>
                </c:pt>
                <c:pt idx="6695">
                  <c:v>2.44257187843322</c:v>
                </c:pt>
                <c:pt idx="6696">
                  <c:v>2.3714308738708398</c:v>
                </c:pt>
                <c:pt idx="6697">
                  <c:v>2.3303351402282702</c:v>
                </c:pt>
                <c:pt idx="6698">
                  <c:v>2.3145849704742401</c:v>
                </c:pt>
                <c:pt idx="6699">
                  <c:v>2.4184608459472599</c:v>
                </c:pt>
                <c:pt idx="6700">
                  <c:v>2.4568393230438201</c:v>
                </c:pt>
                <c:pt idx="6701">
                  <c:v>2.3077425956725999</c:v>
                </c:pt>
                <c:pt idx="6702">
                  <c:v>2.3703022003173801</c:v>
                </c:pt>
                <c:pt idx="6703">
                  <c:v>2.3361501693725502</c:v>
                </c:pt>
                <c:pt idx="6704">
                  <c:v>2.3093292713165199</c:v>
                </c:pt>
                <c:pt idx="6705">
                  <c:v>2.2744295597076398</c:v>
                </c:pt>
                <c:pt idx="6706">
                  <c:v>2.3054211139678902</c:v>
                </c:pt>
                <c:pt idx="6707">
                  <c:v>2.3165431022643999</c:v>
                </c:pt>
                <c:pt idx="6708">
                  <c:v>2.3128454685211102</c:v>
                </c:pt>
                <c:pt idx="6709">
                  <c:v>2.2610940933227499</c:v>
                </c:pt>
                <c:pt idx="6710">
                  <c:v>2.3109540939331001</c:v>
                </c:pt>
                <c:pt idx="6711">
                  <c:v>2.3878653049468901</c:v>
                </c:pt>
                <c:pt idx="6712">
                  <c:v>2.4328711032867401</c:v>
                </c:pt>
                <c:pt idx="6713">
                  <c:v>2.3948235511779701</c:v>
                </c:pt>
                <c:pt idx="6714">
                  <c:v>2.3246655464172301</c:v>
                </c:pt>
                <c:pt idx="6715">
                  <c:v>2.3202667236328098</c:v>
                </c:pt>
                <c:pt idx="6716">
                  <c:v>2.3346149921417201</c:v>
                </c:pt>
                <c:pt idx="6717">
                  <c:v>2.3160367012023899</c:v>
                </c:pt>
                <c:pt idx="6718">
                  <c:v>2.3564071655273402</c:v>
                </c:pt>
                <c:pt idx="6719">
                  <c:v>2.30514359474182</c:v>
                </c:pt>
                <c:pt idx="6720">
                  <c:v>2.3491065502166699</c:v>
                </c:pt>
                <c:pt idx="6721">
                  <c:v>2.4198706150054901</c:v>
                </c:pt>
                <c:pt idx="6722">
                  <c:v>2.4435293674468901</c:v>
                </c:pt>
                <c:pt idx="6723">
                  <c:v>2.4352638721465998</c:v>
                </c:pt>
                <c:pt idx="6724">
                  <c:v>2.3175644874572701</c:v>
                </c:pt>
                <c:pt idx="6725">
                  <c:v>2.4095971584320002</c:v>
                </c:pt>
                <c:pt idx="6726">
                  <c:v>2.3549330234527499</c:v>
                </c:pt>
                <c:pt idx="6727">
                  <c:v>2.4989988803863499</c:v>
                </c:pt>
                <c:pt idx="6728">
                  <c:v>2.4423196315765301</c:v>
                </c:pt>
                <c:pt idx="6729">
                  <c:v>2.4477791786193799</c:v>
                </c:pt>
                <c:pt idx="6730">
                  <c:v>2.3836772441864</c:v>
                </c:pt>
                <c:pt idx="6731">
                  <c:v>2.3975789546966499</c:v>
                </c:pt>
                <c:pt idx="6732">
                  <c:v>2.3707318305969198</c:v>
                </c:pt>
                <c:pt idx="6733">
                  <c:v>2.3448634147643999</c:v>
                </c:pt>
                <c:pt idx="6734">
                  <c:v>2.3559467792510902</c:v>
                </c:pt>
                <c:pt idx="6735">
                  <c:v>2.3273904323577801</c:v>
                </c:pt>
                <c:pt idx="6736">
                  <c:v>2.2807641029357901</c:v>
                </c:pt>
                <c:pt idx="6737">
                  <c:v>2.4362652301788299</c:v>
                </c:pt>
                <c:pt idx="6738">
                  <c:v>2.3206322193145699</c:v>
                </c:pt>
                <c:pt idx="6739">
                  <c:v>2.4596939086914</c:v>
                </c:pt>
                <c:pt idx="6740">
                  <c:v>2.3315362930297798</c:v>
                </c:pt>
                <c:pt idx="6741">
                  <c:v>2.3131344318389799</c:v>
                </c:pt>
                <c:pt idx="6742">
                  <c:v>2.3477303981781001</c:v>
                </c:pt>
                <c:pt idx="6743">
                  <c:v>2.3529200553893999</c:v>
                </c:pt>
                <c:pt idx="6744">
                  <c:v>2.3434958457946702</c:v>
                </c:pt>
                <c:pt idx="6745">
                  <c:v>2.38872218132019</c:v>
                </c:pt>
                <c:pt idx="6746">
                  <c:v>2.3374972343444802</c:v>
                </c:pt>
                <c:pt idx="6747">
                  <c:v>2.2975835800170898</c:v>
                </c:pt>
                <c:pt idx="6748">
                  <c:v>2.34447169303894</c:v>
                </c:pt>
                <c:pt idx="6749">
                  <c:v>2.3949429988861</c:v>
                </c:pt>
                <c:pt idx="6750">
                  <c:v>2.4249970912933301</c:v>
                </c:pt>
                <c:pt idx="6751">
                  <c:v>2.4534311294555602</c:v>
                </c:pt>
                <c:pt idx="6752">
                  <c:v>2.32410287857055</c:v>
                </c:pt>
                <c:pt idx="6753">
                  <c:v>2.4026753902435298</c:v>
                </c:pt>
                <c:pt idx="6754">
                  <c:v>2.48953056335449</c:v>
                </c:pt>
                <c:pt idx="6755">
                  <c:v>2.46453356742858</c:v>
                </c:pt>
                <c:pt idx="6756">
                  <c:v>2.3942680358886701</c:v>
                </c:pt>
                <c:pt idx="6757">
                  <c:v>2.4202716350555402</c:v>
                </c:pt>
                <c:pt idx="6758">
                  <c:v>2.4317538738250701</c:v>
                </c:pt>
                <c:pt idx="6759">
                  <c:v>2.41633701324462</c:v>
                </c:pt>
                <c:pt idx="6760">
                  <c:v>2.3628952503204301</c:v>
                </c:pt>
                <c:pt idx="6761">
                  <c:v>2.4023468494415199</c:v>
                </c:pt>
                <c:pt idx="6762">
                  <c:v>2.42631959915161</c:v>
                </c:pt>
                <c:pt idx="6763">
                  <c:v>2.3340106010436998</c:v>
                </c:pt>
                <c:pt idx="6764">
                  <c:v>2.2883810997009202</c:v>
                </c:pt>
                <c:pt idx="6765">
                  <c:v>2.3023602962493799</c:v>
                </c:pt>
                <c:pt idx="6766">
                  <c:v>2.1961369514465301</c:v>
                </c:pt>
                <c:pt idx="6767">
                  <c:v>2.1719346046447701</c:v>
                </c:pt>
                <c:pt idx="6768">
                  <c:v>2.2236871719360298</c:v>
                </c:pt>
                <c:pt idx="6769">
                  <c:v>2.2433986663818302</c:v>
                </c:pt>
                <c:pt idx="6770">
                  <c:v>2.2933709621429399</c:v>
                </c:pt>
                <c:pt idx="6771">
                  <c:v>2.2697117328643799</c:v>
                </c:pt>
                <c:pt idx="6772">
                  <c:v>2.2530033588409402</c:v>
                </c:pt>
                <c:pt idx="6773">
                  <c:v>2.2440297603607098</c:v>
                </c:pt>
                <c:pt idx="6774">
                  <c:v>2.2027828693389799</c:v>
                </c:pt>
                <c:pt idx="6775">
                  <c:v>2.22781133651733</c:v>
                </c:pt>
                <c:pt idx="6776">
                  <c:v>2.29183030128479</c:v>
                </c:pt>
                <c:pt idx="6777">
                  <c:v>2.29217004776</c:v>
                </c:pt>
                <c:pt idx="6778">
                  <c:v>2.2719876766204798</c:v>
                </c:pt>
                <c:pt idx="6779">
                  <c:v>2.2433669567108101</c:v>
                </c:pt>
                <c:pt idx="6780">
                  <c:v>2.38552522659301</c:v>
                </c:pt>
                <c:pt idx="6781">
                  <c:v>2.2080130577087398</c:v>
                </c:pt>
                <c:pt idx="6782">
                  <c:v>2.3050355911254798</c:v>
                </c:pt>
                <c:pt idx="6783">
                  <c:v>2.3027765750885001</c:v>
                </c:pt>
                <c:pt idx="6784">
                  <c:v>2.3285953998565598</c:v>
                </c:pt>
                <c:pt idx="6785">
                  <c:v>2.2715208530425999</c:v>
                </c:pt>
                <c:pt idx="6786">
                  <c:v>2.2052016258239702</c:v>
                </c:pt>
                <c:pt idx="6787">
                  <c:v>2.22605872154235</c:v>
                </c:pt>
                <c:pt idx="6788">
                  <c:v>2.1992449760436998</c:v>
                </c:pt>
                <c:pt idx="6789">
                  <c:v>2.1567521095275799</c:v>
                </c:pt>
                <c:pt idx="6790">
                  <c:v>2.1780312061309801</c:v>
                </c:pt>
                <c:pt idx="6791">
                  <c:v>2.1964075565338099</c:v>
                </c:pt>
                <c:pt idx="6792">
                  <c:v>2.2317323684692298</c:v>
                </c:pt>
                <c:pt idx="6793">
                  <c:v>2.2859694957733101</c:v>
                </c:pt>
                <c:pt idx="6794">
                  <c:v>2.2832629680633501</c:v>
                </c:pt>
                <c:pt idx="6795">
                  <c:v>2.2170140743255602</c:v>
                </c:pt>
                <c:pt idx="6796">
                  <c:v>2.2561993598937899</c:v>
                </c:pt>
                <c:pt idx="6797">
                  <c:v>2.2544589042663499</c:v>
                </c:pt>
                <c:pt idx="6798">
                  <c:v>2.280029296875</c:v>
                </c:pt>
                <c:pt idx="6799">
                  <c:v>2.2375123500823899</c:v>
                </c:pt>
                <c:pt idx="6800">
                  <c:v>2.3847296237945499</c:v>
                </c:pt>
                <c:pt idx="6801">
                  <c:v>2.3081407546996999</c:v>
                </c:pt>
                <c:pt idx="6802">
                  <c:v>2.32041263580322</c:v>
                </c:pt>
                <c:pt idx="6803">
                  <c:v>2.4070150852203298</c:v>
                </c:pt>
                <c:pt idx="6804">
                  <c:v>2.3260617256164502</c:v>
                </c:pt>
                <c:pt idx="6805">
                  <c:v>2.3694398403167698</c:v>
                </c:pt>
                <c:pt idx="6806">
                  <c:v>2.4233772754669101</c:v>
                </c:pt>
                <c:pt idx="6807">
                  <c:v>2.4076344966888401</c:v>
                </c:pt>
                <c:pt idx="6808">
                  <c:v>2.3551225662231401</c:v>
                </c:pt>
                <c:pt idx="6809">
                  <c:v>2.3424663543701101</c:v>
                </c:pt>
                <c:pt idx="6810">
                  <c:v>2.3503785133361799</c:v>
                </c:pt>
                <c:pt idx="6811">
                  <c:v>2.3657135963439901</c:v>
                </c:pt>
                <c:pt idx="6812">
                  <c:v>2.3894364833831698</c:v>
                </c:pt>
                <c:pt idx="6813">
                  <c:v>2.3404147624969398</c:v>
                </c:pt>
                <c:pt idx="6814">
                  <c:v>2.32825279235839</c:v>
                </c:pt>
                <c:pt idx="6815">
                  <c:v>2.3039364814758301</c:v>
                </c:pt>
                <c:pt idx="6816">
                  <c:v>2.3731930255889799</c:v>
                </c:pt>
                <c:pt idx="6817">
                  <c:v>2.2609736919403001</c:v>
                </c:pt>
                <c:pt idx="6818">
                  <c:v>2.2797791957855198</c:v>
                </c:pt>
                <c:pt idx="6819">
                  <c:v>2.27384185791015</c:v>
                </c:pt>
                <c:pt idx="6820">
                  <c:v>2.2855875492095898</c:v>
                </c:pt>
                <c:pt idx="6821">
                  <c:v>2.3870863914489702</c:v>
                </c:pt>
                <c:pt idx="6822">
                  <c:v>2.3294517993927002</c:v>
                </c:pt>
                <c:pt idx="6823">
                  <c:v>2.3361396789550701</c:v>
                </c:pt>
                <c:pt idx="6824">
                  <c:v>2.3487627506256099</c:v>
                </c:pt>
                <c:pt idx="6825">
                  <c:v>2.3210968971252401</c:v>
                </c:pt>
                <c:pt idx="6826">
                  <c:v>2.3426554203033398</c:v>
                </c:pt>
                <c:pt idx="6827">
                  <c:v>2.3165755271911599</c:v>
                </c:pt>
                <c:pt idx="6828">
                  <c:v>2.3844921588897701</c:v>
                </c:pt>
                <c:pt idx="6829">
                  <c:v>2.37069439888</c:v>
                </c:pt>
                <c:pt idx="6830">
                  <c:v>2.3352787494659402</c:v>
                </c:pt>
                <c:pt idx="6831">
                  <c:v>2.2511577606201101</c:v>
                </c:pt>
                <c:pt idx="6832">
                  <c:v>2.4958567619323699</c:v>
                </c:pt>
                <c:pt idx="6833">
                  <c:v>2.3544578552246</c:v>
                </c:pt>
                <c:pt idx="6834">
                  <c:v>2.3258104324340798</c:v>
                </c:pt>
                <c:pt idx="6835">
                  <c:v>2.3086166381835902</c:v>
                </c:pt>
                <c:pt idx="6836">
                  <c:v>2.3299539089202801</c:v>
                </c:pt>
                <c:pt idx="6837">
                  <c:v>2.2726361751556299</c:v>
                </c:pt>
                <c:pt idx="6838">
                  <c:v>2.3679025173187198</c:v>
                </c:pt>
                <c:pt idx="6839">
                  <c:v>2.4382510185241699</c:v>
                </c:pt>
                <c:pt idx="6840">
                  <c:v>2.3188371658325102</c:v>
                </c:pt>
                <c:pt idx="6841">
                  <c:v>2.3860917091369598</c:v>
                </c:pt>
                <c:pt idx="6842">
                  <c:v>2.4019036293029701</c:v>
                </c:pt>
                <c:pt idx="6843">
                  <c:v>2.36087918281555</c:v>
                </c:pt>
                <c:pt idx="6844">
                  <c:v>2.3785099983215301</c:v>
                </c:pt>
                <c:pt idx="6845">
                  <c:v>2.3341796398162802</c:v>
                </c:pt>
                <c:pt idx="6846">
                  <c:v>2.3595621585845898</c:v>
                </c:pt>
                <c:pt idx="6847">
                  <c:v>2.4031727313995299</c:v>
                </c:pt>
                <c:pt idx="6848">
                  <c:v>2.2713260650634699</c:v>
                </c:pt>
                <c:pt idx="6849">
                  <c:v>2.27125072479248</c:v>
                </c:pt>
                <c:pt idx="6850">
                  <c:v>2.3254656791686998</c:v>
                </c:pt>
                <c:pt idx="6851">
                  <c:v>2.3106656074523899</c:v>
                </c:pt>
                <c:pt idx="6852">
                  <c:v>2.3118476867675701</c:v>
                </c:pt>
                <c:pt idx="6853">
                  <c:v>2.2955405712127601</c:v>
                </c:pt>
                <c:pt idx="6854">
                  <c:v>2.3641495704650799</c:v>
                </c:pt>
                <c:pt idx="6855">
                  <c:v>2.37723636627197</c:v>
                </c:pt>
                <c:pt idx="6856">
                  <c:v>2.5041224956512398</c:v>
                </c:pt>
                <c:pt idx="6857">
                  <c:v>2.40730428695678</c:v>
                </c:pt>
                <c:pt idx="6858">
                  <c:v>2.4569714069366402</c:v>
                </c:pt>
                <c:pt idx="6859">
                  <c:v>2.41400742530822</c:v>
                </c:pt>
                <c:pt idx="6860">
                  <c:v>2.38076424598693</c:v>
                </c:pt>
                <c:pt idx="6861">
                  <c:v>2.3059899806976301</c:v>
                </c:pt>
                <c:pt idx="6862">
                  <c:v>2.3542702198028498</c:v>
                </c:pt>
                <c:pt idx="6863">
                  <c:v>2.3235723972320499</c:v>
                </c:pt>
                <c:pt idx="6864">
                  <c:v>2.2797756195068302</c:v>
                </c:pt>
                <c:pt idx="6865">
                  <c:v>2.2388687133789</c:v>
                </c:pt>
                <c:pt idx="6866">
                  <c:v>2.2855246067047101</c:v>
                </c:pt>
                <c:pt idx="6867">
                  <c:v>2.2773768901824898</c:v>
                </c:pt>
                <c:pt idx="6868">
                  <c:v>2.3961226940154998</c:v>
                </c:pt>
                <c:pt idx="6869">
                  <c:v>2.3641095161437899</c:v>
                </c:pt>
                <c:pt idx="6870">
                  <c:v>2.3572194576263401</c:v>
                </c:pt>
                <c:pt idx="6871">
                  <c:v>2.3575918674468901</c:v>
                </c:pt>
                <c:pt idx="6872">
                  <c:v>2.2805049419403001</c:v>
                </c:pt>
                <c:pt idx="6873">
                  <c:v>2.3327374458312899</c:v>
                </c:pt>
                <c:pt idx="6874">
                  <c:v>2.4433031082153298</c:v>
                </c:pt>
                <c:pt idx="6875">
                  <c:v>2.3721616268157901</c:v>
                </c:pt>
                <c:pt idx="6876">
                  <c:v>2.3993782997131299</c:v>
                </c:pt>
                <c:pt idx="6877">
                  <c:v>2.3530759811401301</c:v>
                </c:pt>
                <c:pt idx="6878">
                  <c:v>2.2923293113708398</c:v>
                </c:pt>
                <c:pt idx="6879">
                  <c:v>2.3009862899780198</c:v>
                </c:pt>
                <c:pt idx="6880">
                  <c:v>2.2620861530303902</c:v>
                </c:pt>
                <c:pt idx="6881">
                  <c:v>2.2388308048248202</c:v>
                </c:pt>
                <c:pt idx="6882">
                  <c:v>2.3240323066711399</c:v>
                </c:pt>
                <c:pt idx="6883">
                  <c:v>2.4625716209411599</c:v>
                </c:pt>
                <c:pt idx="6884">
                  <c:v>2.4006481170654199</c:v>
                </c:pt>
                <c:pt idx="6885">
                  <c:v>2.3600265979766801</c:v>
                </c:pt>
                <c:pt idx="6886">
                  <c:v>2.3753595352172798</c:v>
                </c:pt>
                <c:pt idx="6887">
                  <c:v>2.33370018005371</c:v>
                </c:pt>
                <c:pt idx="6888">
                  <c:v>2.24234795570373</c:v>
                </c:pt>
                <c:pt idx="6889">
                  <c:v>2.2919704914093</c:v>
                </c:pt>
                <c:pt idx="6890">
                  <c:v>2.31075119972229</c:v>
                </c:pt>
                <c:pt idx="6891">
                  <c:v>2.17650842666625</c:v>
                </c:pt>
                <c:pt idx="6892">
                  <c:v>2.2258238792419398</c:v>
                </c:pt>
                <c:pt idx="6893">
                  <c:v>2.1765251159667902</c:v>
                </c:pt>
                <c:pt idx="6894">
                  <c:v>2.34193587303161</c:v>
                </c:pt>
                <c:pt idx="6895">
                  <c:v>2.2781271934509202</c:v>
                </c:pt>
                <c:pt idx="6896">
                  <c:v>2.28712558746337</c:v>
                </c:pt>
                <c:pt idx="6897">
                  <c:v>2.2840461730957</c:v>
                </c:pt>
                <c:pt idx="6898">
                  <c:v>2.3373863697052002</c:v>
                </c:pt>
                <c:pt idx="6899">
                  <c:v>2.2623031139373699</c:v>
                </c:pt>
                <c:pt idx="6900">
                  <c:v>2.34902763366699</c:v>
                </c:pt>
                <c:pt idx="6901">
                  <c:v>2.3308050632476802</c:v>
                </c:pt>
                <c:pt idx="6902">
                  <c:v>2.3252103328704798</c:v>
                </c:pt>
                <c:pt idx="6903">
                  <c:v>2.4134657382964999</c:v>
                </c:pt>
                <c:pt idx="6904">
                  <c:v>2.4166707992553702</c:v>
                </c:pt>
                <c:pt idx="6905">
                  <c:v>2.2715265750885001</c:v>
                </c:pt>
                <c:pt idx="6906">
                  <c:v>2.28242683410644</c:v>
                </c:pt>
                <c:pt idx="6907">
                  <c:v>2.2421176433563201</c:v>
                </c:pt>
                <c:pt idx="6908">
                  <c:v>2.24026155471801</c:v>
                </c:pt>
                <c:pt idx="6909">
                  <c:v>2.2082500457763601</c:v>
                </c:pt>
                <c:pt idx="6910">
                  <c:v>2.28402376174926</c:v>
                </c:pt>
                <c:pt idx="6911">
                  <c:v>2.3865807056427002</c:v>
                </c:pt>
                <c:pt idx="6912">
                  <c:v>2.3813130855560298</c:v>
                </c:pt>
                <c:pt idx="6913">
                  <c:v>2.4229240417480402</c:v>
                </c:pt>
                <c:pt idx="6914">
                  <c:v>2.28846931457519</c:v>
                </c:pt>
                <c:pt idx="6915">
                  <c:v>2.2899701595306299</c:v>
                </c:pt>
                <c:pt idx="6916">
                  <c:v>2.2946362495422301</c:v>
                </c:pt>
                <c:pt idx="6917">
                  <c:v>2.3394470214843701</c:v>
                </c:pt>
                <c:pt idx="6918">
                  <c:v>2.3843681812286301</c:v>
                </c:pt>
                <c:pt idx="6919">
                  <c:v>2.32562184333801</c:v>
                </c:pt>
                <c:pt idx="6920">
                  <c:v>2.39949607849121</c:v>
                </c:pt>
                <c:pt idx="6921">
                  <c:v>2.3677809238433798</c:v>
                </c:pt>
                <c:pt idx="6922">
                  <c:v>2.3510875701904199</c:v>
                </c:pt>
                <c:pt idx="6923">
                  <c:v>2.3555386066436701</c:v>
                </c:pt>
                <c:pt idx="6924">
                  <c:v>2.4446980953216499</c:v>
                </c:pt>
                <c:pt idx="6925">
                  <c:v>2.3685529232025102</c:v>
                </c:pt>
                <c:pt idx="6926">
                  <c:v>2.4243905544281001</c:v>
                </c:pt>
                <c:pt idx="6927">
                  <c:v>2.3300833702087398</c:v>
                </c:pt>
                <c:pt idx="6928">
                  <c:v>2.40412402153015</c:v>
                </c:pt>
                <c:pt idx="6929">
                  <c:v>2.3507614135742099</c:v>
                </c:pt>
                <c:pt idx="6930">
                  <c:v>2.3929893970489502</c:v>
                </c:pt>
                <c:pt idx="6931">
                  <c:v>2.45699787139892</c:v>
                </c:pt>
                <c:pt idx="6932">
                  <c:v>2.4131124019622798</c:v>
                </c:pt>
                <c:pt idx="6933">
                  <c:v>2.4192047119140598</c:v>
                </c:pt>
                <c:pt idx="6934">
                  <c:v>2.3493239879608101</c:v>
                </c:pt>
                <c:pt idx="6935">
                  <c:v>2.3068921566009499</c:v>
                </c:pt>
                <c:pt idx="6936">
                  <c:v>2.2942614555358798</c:v>
                </c:pt>
                <c:pt idx="6937">
                  <c:v>2.3079085350036599</c:v>
                </c:pt>
                <c:pt idx="6938">
                  <c:v>2.2337286472320499</c:v>
                </c:pt>
                <c:pt idx="6939">
                  <c:v>2.29291772842407</c:v>
                </c:pt>
                <c:pt idx="6940">
                  <c:v>2.35903573036193</c:v>
                </c:pt>
                <c:pt idx="6941">
                  <c:v>2.4973492622375399</c:v>
                </c:pt>
                <c:pt idx="6942">
                  <c:v>2.4584252834320002</c:v>
                </c:pt>
                <c:pt idx="6943">
                  <c:v>2.42742848396301</c:v>
                </c:pt>
                <c:pt idx="6944">
                  <c:v>2.4157249927520699</c:v>
                </c:pt>
                <c:pt idx="6945">
                  <c:v>2.4302220344543399</c:v>
                </c:pt>
                <c:pt idx="6946">
                  <c:v>2.3853883743286102</c:v>
                </c:pt>
                <c:pt idx="6947">
                  <c:v>2.42619657516479</c:v>
                </c:pt>
                <c:pt idx="6948">
                  <c:v>2.3177082538604701</c:v>
                </c:pt>
                <c:pt idx="6949">
                  <c:v>2.36404109001159</c:v>
                </c:pt>
                <c:pt idx="6950">
                  <c:v>2.3501210212707502</c:v>
                </c:pt>
                <c:pt idx="6951">
                  <c:v>2.4644980430603001</c:v>
                </c:pt>
                <c:pt idx="6952">
                  <c:v>2.4443700313568102</c:v>
                </c:pt>
                <c:pt idx="6953">
                  <c:v>2.4290063381195002</c:v>
                </c:pt>
                <c:pt idx="6954">
                  <c:v>2.3788354396820002</c:v>
                </c:pt>
                <c:pt idx="6955">
                  <c:v>2.39718317985534</c:v>
                </c:pt>
                <c:pt idx="6956">
                  <c:v>2.3869547843933101</c:v>
                </c:pt>
                <c:pt idx="6957">
                  <c:v>2.28562235832214</c:v>
                </c:pt>
                <c:pt idx="6958">
                  <c:v>2.3662219047546298</c:v>
                </c:pt>
                <c:pt idx="6959">
                  <c:v>2.3638386726379301</c:v>
                </c:pt>
                <c:pt idx="6960">
                  <c:v>2.4195036888122501</c:v>
                </c:pt>
                <c:pt idx="6961">
                  <c:v>2.4169745445251398</c:v>
                </c:pt>
                <c:pt idx="6962">
                  <c:v>2.3495171070098801</c:v>
                </c:pt>
                <c:pt idx="6963">
                  <c:v>2.3577566146850502</c:v>
                </c:pt>
                <c:pt idx="6964">
                  <c:v>2.3560545444488499</c:v>
                </c:pt>
                <c:pt idx="6965">
                  <c:v>2.2937257289886399</c:v>
                </c:pt>
                <c:pt idx="6966">
                  <c:v>2.3050005435943599</c:v>
                </c:pt>
                <c:pt idx="6967">
                  <c:v>2.2951464653015101</c:v>
                </c:pt>
                <c:pt idx="6968">
                  <c:v>2.2752611637115399</c:v>
                </c:pt>
                <c:pt idx="6969">
                  <c:v>2.2509386539459202</c:v>
                </c:pt>
                <c:pt idx="6970">
                  <c:v>2.2058610916137602</c:v>
                </c:pt>
                <c:pt idx="6971">
                  <c:v>2.2827005386352499</c:v>
                </c:pt>
                <c:pt idx="6972">
                  <c:v>2.2493112087249698</c:v>
                </c:pt>
                <c:pt idx="6973">
                  <c:v>2.1923754215240399</c:v>
                </c:pt>
                <c:pt idx="6974">
                  <c:v>2.19066286087036</c:v>
                </c:pt>
                <c:pt idx="6975">
                  <c:v>2.2291562557220401</c:v>
                </c:pt>
                <c:pt idx="6976">
                  <c:v>2.29130935668945</c:v>
                </c:pt>
                <c:pt idx="6977">
                  <c:v>2.2070000171661301</c:v>
                </c:pt>
                <c:pt idx="6978">
                  <c:v>2.3061594963073699</c:v>
                </c:pt>
                <c:pt idx="6979">
                  <c:v>2.3867208957672101</c:v>
                </c:pt>
                <c:pt idx="6980">
                  <c:v>2.3169431686401301</c:v>
                </c:pt>
                <c:pt idx="6981">
                  <c:v>2.2617552280425999</c:v>
                </c:pt>
                <c:pt idx="6982">
                  <c:v>2.3377482891082701</c:v>
                </c:pt>
                <c:pt idx="6983">
                  <c:v>2.4825458526611301</c:v>
                </c:pt>
                <c:pt idx="6984">
                  <c:v>2.3910768032073899</c:v>
                </c:pt>
                <c:pt idx="6985">
                  <c:v>2.4503097534179599</c:v>
                </c:pt>
                <c:pt idx="6986">
                  <c:v>2.4543325901031401</c:v>
                </c:pt>
                <c:pt idx="6987">
                  <c:v>2.48726081848144</c:v>
                </c:pt>
                <c:pt idx="6988">
                  <c:v>2.6189661026000901</c:v>
                </c:pt>
                <c:pt idx="6989">
                  <c:v>2.6871690750121999</c:v>
                </c:pt>
                <c:pt idx="6990">
                  <c:v>2.5809853076934801</c:v>
                </c:pt>
                <c:pt idx="6991">
                  <c:v>2.5968317985534601</c:v>
                </c:pt>
                <c:pt idx="6992">
                  <c:v>2.4624428749084402</c:v>
                </c:pt>
                <c:pt idx="6993">
                  <c:v>2.4531798362731898</c:v>
                </c:pt>
                <c:pt idx="6994">
                  <c:v>2.6151599884033199</c:v>
                </c:pt>
                <c:pt idx="6995">
                  <c:v>2.58830666542053</c:v>
                </c:pt>
                <c:pt idx="6996">
                  <c:v>2.5671687126159601</c:v>
                </c:pt>
                <c:pt idx="6997">
                  <c:v>2.6237244606018</c:v>
                </c:pt>
                <c:pt idx="6998">
                  <c:v>2.8131296634674001</c:v>
                </c:pt>
                <c:pt idx="6999">
                  <c:v>2.68060898780822</c:v>
                </c:pt>
                <c:pt idx="7000">
                  <c:v>2.64731240272521</c:v>
                </c:pt>
                <c:pt idx="7001">
                  <c:v>2.68586874008178</c:v>
                </c:pt>
                <c:pt idx="7002">
                  <c:v>2.6513967514038002</c:v>
                </c:pt>
                <c:pt idx="7003">
                  <c:v>2.5638837814331001</c:v>
                </c:pt>
                <c:pt idx="7004">
                  <c:v>2.6518082618713299</c:v>
                </c:pt>
                <c:pt idx="7005">
                  <c:v>2.5720551013946502</c:v>
                </c:pt>
                <c:pt idx="7006">
                  <c:v>2.6717605590820299</c:v>
                </c:pt>
                <c:pt idx="7007">
                  <c:v>2.5041506290435702</c:v>
                </c:pt>
                <c:pt idx="7008">
                  <c:v>2.5023779869079501</c:v>
                </c:pt>
                <c:pt idx="7009">
                  <c:v>2.5767738819122301</c:v>
                </c:pt>
                <c:pt idx="7010">
                  <c:v>2.6186451911926198</c:v>
                </c:pt>
                <c:pt idx="7011">
                  <c:v>2.49746322631835</c:v>
                </c:pt>
                <c:pt idx="7012">
                  <c:v>2.5882925987243599</c:v>
                </c:pt>
                <c:pt idx="7013">
                  <c:v>2.4501249790191602</c:v>
                </c:pt>
                <c:pt idx="7014">
                  <c:v>2.4596929550170898</c:v>
                </c:pt>
                <c:pt idx="7015">
                  <c:v>2.5037348270416202</c:v>
                </c:pt>
                <c:pt idx="7016">
                  <c:v>2.5702595710754301</c:v>
                </c:pt>
                <c:pt idx="7017">
                  <c:v>2.4190971851348801</c:v>
                </c:pt>
                <c:pt idx="7018">
                  <c:v>2.5391306877136199</c:v>
                </c:pt>
                <c:pt idx="7019">
                  <c:v>2.5849587917327801</c:v>
                </c:pt>
                <c:pt idx="7020">
                  <c:v>2.6146287918090798</c:v>
                </c:pt>
                <c:pt idx="7021">
                  <c:v>2.7491457462310702</c:v>
                </c:pt>
                <c:pt idx="7022">
                  <c:v>2.5860924720764098</c:v>
                </c:pt>
                <c:pt idx="7023">
                  <c:v>2.6169669628143302</c:v>
                </c:pt>
                <c:pt idx="7024">
                  <c:v>2.5939302444457999</c:v>
                </c:pt>
                <c:pt idx="7025">
                  <c:v>2.6374626159667902</c:v>
                </c:pt>
                <c:pt idx="7026">
                  <c:v>2.6797797679901101</c:v>
                </c:pt>
                <c:pt idx="7027">
                  <c:v>2.7292814254760698</c:v>
                </c:pt>
                <c:pt idx="7028">
                  <c:v>2.7205660343170099</c:v>
                </c:pt>
                <c:pt idx="7029">
                  <c:v>2.5224745273589999</c:v>
                </c:pt>
                <c:pt idx="7030">
                  <c:v>2.64896035194396</c:v>
                </c:pt>
                <c:pt idx="7031">
                  <c:v>2.75311875343322</c:v>
                </c:pt>
                <c:pt idx="7032">
                  <c:v>2.4817423820495601</c:v>
                </c:pt>
                <c:pt idx="7033">
                  <c:v>2.5425887107849099</c:v>
                </c:pt>
                <c:pt idx="7034">
                  <c:v>2.4297907352447501</c:v>
                </c:pt>
                <c:pt idx="7035">
                  <c:v>2.5047347545623699</c:v>
                </c:pt>
                <c:pt idx="7036">
                  <c:v>2.3471689224243102</c:v>
                </c:pt>
                <c:pt idx="7037">
                  <c:v>2.4509978294372501</c:v>
                </c:pt>
                <c:pt idx="7038">
                  <c:v>2.5718038082122798</c:v>
                </c:pt>
                <c:pt idx="7039">
                  <c:v>2.4151177406311</c:v>
                </c:pt>
                <c:pt idx="7040">
                  <c:v>2.4209079742431601</c:v>
                </c:pt>
                <c:pt idx="7041">
                  <c:v>2.40044021606445</c:v>
                </c:pt>
                <c:pt idx="7042">
                  <c:v>2.69631671905517</c:v>
                </c:pt>
                <c:pt idx="7043">
                  <c:v>2.57617855072021</c:v>
                </c:pt>
                <c:pt idx="7044">
                  <c:v>2.5837118625640798</c:v>
                </c:pt>
                <c:pt idx="7045">
                  <c:v>2.5728704929351802</c:v>
                </c:pt>
                <c:pt idx="7046">
                  <c:v>2.4842617511749201</c:v>
                </c:pt>
                <c:pt idx="7047">
                  <c:v>2.4795150756835902</c:v>
                </c:pt>
                <c:pt idx="7048">
                  <c:v>2.5343918800353999</c:v>
                </c:pt>
                <c:pt idx="7049">
                  <c:v>2.3541264533996502</c:v>
                </c:pt>
                <c:pt idx="7050">
                  <c:v>2.3493292331695499</c:v>
                </c:pt>
                <c:pt idx="7051">
                  <c:v>2.4450688362121502</c:v>
                </c:pt>
                <c:pt idx="7052">
                  <c:v>2.49327492713928</c:v>
                </c:pt>
                <c:pt idx="7053">
                  <c:v>2.45739245414733</c:v>
                </c:pt>
                <c:pt idx="7054">
                  <c:v>2.33679842948913</c:v>
                </c:pt>
                <c:pt idx="7055">
                  <c:v>2.3347382545471098</c:v>
                </c:pt>
                <c:pt idx="7056">
                  <c:v>2.2376279830932599</c:v>
                </c:pt>
                <c:pt idx="7057">
                  <c:v>2.2196798324584899</c:v>
                </c:pt>
                <c:pt idx="7058">
                  <c:v>2.2661490440368599</c:v>
                </c:pt>
                <c:pt idx="7059">
                  <c:v>2.2908682823181099</c:v>
                </c:pt>
                <c:pt idx="7060">
                  <c:v>2.3401646614074698</c:v>
                </c:pt>
                <c:pt idx="7061">
                  <c:v>2.4001722335815399</c:v>
                </c:pt>
                <c:pt idx="7062">
                  <c:v>2.4315044879913299</c:v>
                </c:pt>
                <c:pt idx="7063">
                  <c:v>2.3186542987823402</c:v>
                </c:pt>
                <c:pt idx="7064">
                  <c:v>2.3249166011810298</c:v>
                </c:pt>
                <c:pt idx="7065">
                  <c:v>2.3201644420623699</c:v>
                </c:pt>
                <c:pt idx="7066">
                  <c:v>2.2331726551055899</c:v>
                </c:pt>
                <c:pt idx="7067">
                  <c:v>2.2848048210143999</c:v>
                </c:pt>
                <c:pt idx="7068">
                  <c:v>2.2170870304107599</c:v>
                </c:pt>
                <c:pt idx="7069">
                  <c:v>2.1931004524230899</c:v>
                </c:pt>
                <c:pt idx="7070">
                  <c:v>2.2819182872772199</c:v>
                </c:pt>
                <c:pt idx="7071">
                  <c:v>2.32060551643371</c:v>
                </c:pt>
                <c:pt idx="7072">
                  <c:v>2.24414658546447</c:v>
                </c:pt>
                <c:pt idx="7073">
                  <c:v>2.3308439254760698</c:v>
                </c:pt>
                <c:pt idx="7074">
                  <c:v>2.2226166725158598</c:v>
                </c:pt>
                <c:pt idx="7075">
                  <c:v>2.2617807388305602</c:v>
                </c:pt>
                <c:pt idx="7076">
                  <c:v>2.2564804553985498</c:v>
                </c:pt>
                <c:pt idx="7077">
                  <c:v>2.34730768203735</c:v>
                </c:pt>
                <c:pt idx="7078">
                  <c:v>2.2813491821289</c:v>
                </c:pt>
                <c:pt idx="7079">
                  <c:v>2.4403212070464999</c:v>
                </c:pt>
                <c:pt idx="7080">
                  <c:v>2.4270691871643</c:v>
                </c:pt>
                <c:pt idx="7081">
                  <c:v>2.43752670288085</c:v>
                </c:pt>
                <c:pt idx="7082">
                  <c:v>2.34807157516479</c:v>
                </c:pt>
                <c:pt idx="7083">
                  <c:v>2.4200980663299498</c:v>
                </c:pt>
                <c:pt idx="7084">
                  <c:v>2.2807731628417902</c:v>
                </c:pt>
                <c:pt idx="7085">
                  <c:v>2.3163139820098801</c:v>
                </c:pt>
                <c:pt idx="7086">
                  <c:v>2.3019309043884202</c:v>
                </c:pt>
                <c:pt idx="7087">
                  <c:v>2.2385997772216699</c:v>
                </c:pt>
                <c:pt idx="7088">
                  <c:v>2.2450523376464799</c:v>
                </c:pt>
                <c:pt idx="7089">
                  <c:v>2.2196187973022399</c:v>
                </c:pt>
                <c:pt idx="7090">
                  <c:v>2.2536020278930602</c:v>
                </c:pt>
                <c:pt idx="7091">
                  <c:v>2.1247639656066801</c:v>
                </c:pt>
                <c:pt idx="7092">
                  <c:v>2.2032337188720699</c:v>
                </c:pt>
                <c:pt idx="7093">
                  <c:v>2.1859455108642498</c:v>
                </c:pt>
                <c:pt idx="7094">
                  <c:v>2.27872633934021</c:v>
                </c:pt>
                <c:pt idx="7095">
                  <c:v>2.27717733383178</c:v>
                </c:pt>
                <c:pt idx="7096">
                  <c:v>2.3439736366271902</c:v>
                </c:pt>
                <c:pt idx="7097">
                  <c:v>2.2179427146911599</c:v>
                </c:pt>
                <c:pt idx="7098">
                  <c:v>2.25913262367248</c:v>
                </c:pt>
                <c:pt idx="7099">
                  <c:v>2.3615756034850999</c:v>
                </c:pt>
                <c:pt idx="7100">
                  <c:v>2.4699108600616402</c:v>
                </c:pt>
                <c:pt idx="7101">
                  <c:v>2.28375816345214</c:v>
                </c:pt>
                <c:pt idx="7102">
                  <c:v>2.2566242218017498</c:v>
                </c:pt>
                <c:pt idx="7103">
                  <c:v>2.3897750377654998</c:v>
                </c:pt>
                <c:pt idx="7104">
                  <c:v>2.3149225711822501</c:v>
                </c:pt>
                <c:pt idx="7105">
                  <c:v>2.1985049247741699</c:v>
                </c:pt>
                <c:pt idx="7106">
                  <c:v>2.2400031089782702</c:v>
                </c:pt>
                <c:pt idx="7107">
                  <c:v>2.2129640579223602</c:v>
                </c:pt>
                <c:pt idx="7108">
                  <c:v>2.2021598815917902</c:v>
                </c:pt>
                <c:pt idx="7109">
                  <c:v>2.1875233650207502</c:v>
                </c:pt>
                <c:pt idx="7110">
                  <c:v>2.16900181770324</c:v>
                </c:pt>
                <c:pt idx="7111">
                  <c:v>2.3362169265746999</c:v>
                </c:pt>
                <c:pt idx="7112">
                  <c:v>2.19439649581909</c:v>
                </c:pt>
                <c:pt idx="7113">
                  <c:v>2.16802501678466</c:v>
                </c:pt>
                <c:pt idx="7114">
                  <c:v>2.1938836574554399</c:v>
                </c:pt>
                <c:pt idx="7115">
                  <c:v>2.16571688652038</c:v>
                </c:pt>
                <c:pt idx="7116">
                  <c:v>2.2258780002593901</c:v>
                </c:pt>
                <c:pt idx="7117">
                  <c:v>2.2978932857513401</c:v>
                </c:pt>
                <c:pt idx="7118">
                  <c:v>2.22478795051574</c:v>
                </c:pt>
                <c:pt idx="7119">
                  <c:v>2.2331988811492902</c:v>
                </c:pt>
                <c:pt idx="7120">
                  <c:v>2.2918117046356201</c:v>
                </c:pt>
                <c:pt idx="7121">
                  <c:v>2.2249665260314901</c:v>
                </c:pt>
                <c:pt idx="7122">
                  <c:v>2.2306001186370801</c:v>
                </c:pt>
                <c:pt idx="7123">
                  <c:v>2.2450826168060298</c:v>
                </c:pt>
                <c:pt idx="7124">
                  <c:v>2.3580343723297101</c:v>
                </c:pt>
                <c:pt idx="7125">
                  <c:v>2.2856450080871502</c:v>
                </c:pt>
                <c:pt idx="7126">
                  <c:v>2.2364583015441801</c:v>
                </c:pt>
                <c:pt idx="7127">
                  <c:v>2.2603795528411799</c:v>
                </c:pt>
                <c:pt idx="7128">
                  <c:v>2.30322861671447</c:v>
                </c:pt>
                <c:pt idx="7129">
                  <c:v>2.2887597084045401</c:v>
                </c:pt>
                <c:pt idx="7130">
                  <c:v>2.2839207649230899</c:v>
                </c:pt>
                <c:pt idx="7131">
                  <c:v>2.1653363704681299</c:v>
                </c:pt>
                <c:pt idx="7132">
                  <c:v>2.2626781463622998</c:v>
                </c:pt>
                <c:pt idx="7133">
                  <c:v>2.2915520668029701</c:v>
                </c:pt>
                <c:pt idx="7134">
                  <c:v>2.3567733764648402</c:v>
                </c:pt>
                <c:pt idx="7135">
                  <c:v>2.5554349422454798</c:v>
                </c:pt>
                <c:pt idx="7136">
                  <c:v>2.36587262153625</c:v>
                </c:pt>
                <c:pt idx="7137">
                  <c:v>2.2493765354156401</c:v>
                </c:pt>
                <c:pt idx="7138">
                  <c:v>2.2929079532623202</c:v>
                </c:pt>
                <c:pt idx="7139">
                  <c:v>2.3865492343902499</c:v>
                </c:pt>
                <c:pt idx="7140">
                  <c:v>2.3033685684204102</c:v>
                </c:pt>
                <c:pt idx="7141">
                  <c:v>2.3333954811096098</c:v>
                </c:pt>
                <c:pt idx="7142">
                  <c:v>2.2362301349639799</c:v>
                </c:pt>
                <c:pt idx="7143">
                  <c:v>2.1974127292632999</c:v>
                </c:pt>
                <c:pt idx="7144">
                  <c:v>2.2774231433868399</c:v>
                </c:pt>
                <c:pt idx="7145">
                  <c:v>2.3579826354980402</c:v>
                </c:pt>
                <c:pt idx="7146">
                  <c:v>2.3567759990692099</c:v>
                </c:pt>
                <c:pt idx="7147">
                  <c:v>2.3064398765563898</c:v>
                </c:pt>
                <c:pt idx="7148">
                  <c:v>2.2729146480560298</c:v>
                </c:pt>
                <c:pt idx="7149">
                  <c:v>2.2736325263977002</c:v>
                </c:pt>
                <c:pt idx="7150">
                  <c:v>2.26789355278015</c:v>
                </c:pt>
                <c:pt idx="7151">
                  <c:v>2.2137749195098801</c:v>
                </c:pt>
                <c:pt idx="7152">
                  <c:v>2.2226541042327801</c:v>
                </c:pt>
                <c:pt idx="7153">
                  <c:v>2.1361682415008501</c:v>
                </c:pt>
                <c:pt idx="7154">
                  <c:v>2.2706491947174001</c:v>
                </c:pt>
                <c:pt idx="7155">
                  <c:v>2.2131574153900102</c:v>
                </c:pt>
                <c:pt idx="7156">
                  <c:v>2.3093695640563898</c:v>
                </c:pt>
                <c:pt idx="7157">
                  <c:v>2.2195258140563898</c:v>
                </c:pt>
                <c:pt idx="7158">
                  <c:v>2.2190909385681099</c:v>
                </c:pt>
                <c:pt idx="7159">
                  <c:v>2.2782735824584899</c:v>
                </c:pt>
                <c:pt idx="7160">
                  <c:v>2.3155226707458398</c:v>
                </c:pt>
                <c:pt idx="7161">
                  <c:v>2.3761110305786102</c:v>
                </c:pt>
                <c:pt idx="7162">
                  <c:v>2.38998126983642</c:v>
                </c:pt>
                <c:pt idx="7163">
                  <c:v>2.3523719310760498</c:v>
                </c:pt>
                <c:pt idx="7164">
                  <c:v>2.3663375377654998</c:v>
                </c:pt>
                <c:pt idx="7165">
                  <c:v>2.2988424301147399</c:v>
                </c:pt>
                <c:pt idx="7166">
                  <c:v>2.2361364364624001</c:v>
                </c:pt>
                <c:pt idx="7167">
                  <c:v>2.2273068428039502</c:v>
                </c:pt>
                <c:pt idx="7168">
                  <c:v>2.3104429244995099</c:v>
                </c:pt>
                <c:pt idx="7169">
                  <c:v>2.3664999008178702</c:v>
                </c:pt>
                <c:pt idx="7170">
                  <c:v>2.41944026947021</c:v>
                </c:pt>
                <c:pt idx="7171">
                  <c:v>2.3467228412628098</c:v>
                </c:pt>
                <c:pt idx="7172">
                  <c:v>2.3845157623290998</c:v>
                </c:pt>
                <c:pt idx="7173">
                  <c:v>2.34457182884216</c:v>
                </c:pt>
                <c:pt idx="7174">
                  <c:v>2.3001778125762899</c:v>
                </c:pt>
                <c:pt idx="7175">
                  <c:v>2.3450784683227499</c:v>
                </c:pt>
                <c:pt idx="7176">
                  <c:v>2.24722075462341</c:v>
                </c:pt>
                <c:pt idx="7177">
                  <c:v>2.3151190280914302</c:v>
                </c:pt>
                <c:pt idx="7178">
                  <c:v>2.2151687145233101</c:v>
                </c:pt>
                <c:pt idx="7179">
                  <c:v>2.3998742103576598</c:v>
                </c:pt>
                <c:pt idx="7180">
                  <c:v>2.3944535255432098</c:v>
                </c:pt>
                <c:pt idx="7181">
                  <c:v>2.2447602748870801</c:v>
                </c:pt>
                <c:pt idx="7182">
                  <c:v>2.3016619682311998</c:v>
                </c:pt>
                <c:pt idx="7183">
                  <c:v>2.3541090488433798</c:v>
                </c:pt>
                <c:pt idx="7184">
                  <c:v>2.3701021671295099</c:v>
                </c:pt>
                <c:pt idx="7185">
                  <c:v>2.4437685012817298</c:v>
                </c:pt>
                <c:pt idx="7186">
                  <c:v>2.47558116912841</c:v>
                </c:pt>
                <c:pt idx="7187">
                  <c:v>2.4112389087677002</c:v>
                </c:pt>
                <c:pt idx="7188">
                  <c:v>2.3564889430999698</c:v>
                </c:pt>
                <c:pt idx="7189">
                  <c:v>2.3893928527832</c:v>
                </c:pt>
                <c:pt idx="7190">
                  <c:v>2.4044103622436501</c:v>
                </c:pt>
                <c:pt idx="7191">
                  <c:v>2.3940556049346902</c:v>
                </c:pt>
                <c:pt idx="7192">
                  <c:v>2.3777682781219398</c:v>
                </c:pt>
                <c:pt idx="7193">
                  <c:v>2.2947626113891602</c:v>
                </c:pt>
                <c:pt idx="7194">
                  <c:v>2.3726501464843701</c:v>
                </c:pt>
                <c:pt idx="7195">
                  <c:v>2.4155886173248202</c:v>
                </c:pt>
                <c:pt idx="7196">
                  <c:v>2.4213004112243599</c:v>
                </c:pt>
                <c:pt idx="7197">
                  <c:v>2.30387163162231</c:v>
                </c:pt>
                <c:pt idx="7198">
                  <c:v>2.2916691303253098</c:v>
                </c:pt>
                <c:pt idx="7199">
                  <c:v>2.3961839675903298</c:v>
                </c:pt>
                <c:pt idx="7200">
                  <c:v>2.2948534488677899</c:v>
                </c:pt>
                <c:pt idx="7201">
                  <c:v>2.3945095539093</c:v>
                </c:pt>
                <c:pt idx="7202">
                  <c:v>2.41176009178161</c:v>
                </c:pt>
                <c:pt idx="7203">
                  <c:v>2.3364439010620099</c:v>
                </c:pt>
                <c:pt idx="7204">
                  <c:v>2.3906879425048801</c:v>
                </c:pt>
                <c:pt idx="7205">
                  <c:v>2.3537118434906001</c:v>
                </c:pt>
                <c:pt idx="7206">
                  <c:v>2.4748222827911301</c:v>
                </c:pt>
                <c:pt idx="7207">
                  <c:v>2.55700588226318</c:v>
                </c:pt>
                <c:pt idx="7208">
                  <c:v>2.56345534324646</c:v>
                </c:pt>
                <c:pt idx="7209">
                  <c:v>2.4255912303924498</c:v>
                </c:pt>
                <c:pt idx="7210">
                  <c:v>2.4571151733398402</c:v>
                </c:pt>
                <c:pt idx="7211">
                  <c:v>2.4642436504364</c:v>
                </c:pt>
                <c:pt idx="7212">
                  <c:v>2.4291188716888401</c:v>
                </c:pt>
                <c:pt idx="7213">
                  <c:v>2.3922314643859801</c:v>
                </c:pt>
                <c:pt idx="7214">
                  <c:v>2.3372025489807098</c:v>
                </c:pt>
                <c:pt idx="7215">
                  <c:v>2.39671754837036</c:v>
                </c:pt>
                <c:pt idx="7216">
                  <c:v>2.4981107711791899</c:v>
                </c:pt>
                <c:pt idx="7217">
                  <c:v>2.4725601673126198</c:v>
                </c:pt>
                <c:pt idx="7218">
                  <c:v>2.4967043399810702</c:v>
                </c:pt>
                <c:pt idx="7219">
                  <c:v>2.5089709758758501</c:v>
                </c:pt>
                <c:pt idx="7220">
                  <c:v>2.5039818286895699</c:v>
                </c:pt>
                <c:pt idx="7221">
                  <c:v>2.5366153717040998</c:v>
                </c:pt>
                <c:pt idx="7222">
                  <c:v>2.60716199874877</c:v>
                </c:pt>
                <c:pt idx="7223">
                  <c:v>2.43459892272949</c:v>
                </c:pt>
                <c:pt idx="7224">
                  <c:v>2.2511749267578098</c:v>
                </c:pt>
                <c:pt idx="7225">
                  <c:v>2.2230553627014098</c:v>
                </c:pt>
                <c:pt idx="7226">
                  <c:v>2.3914904594421298</c:v>
                </c:pt>
                <c:pt idx="7227">
                  <c:v>2.3413305282592698</c:v>
                </c:pt>
                <c:pt idx="7228">
                  <c:v>2.37664341926574</c:v>
                </c:pt>
                <c:pt idx="7229">
                  <c:v>2.4054760932922301</c:v>
                </c:pt>
                <c:pt idx="7230">
                  <c:v>2.3488841056823699</c:v>
                </c:pt>
                <c:pt idx="7231">
                  <c:v>2.3740463256835902</c:v>
                </c:pt>
                <c:pt idx="7232">
                  <c:v>2.3102536201477002</c:v>
                </c:pt>
                <c:pt idx="7233">
                  <c:v>2.2989518642425502</c:v>
                </c:pt>
                <c:pt idx="7234">
                  <c:v>2.34108233451843</c:v>
                </c:pt>
                <c:pt idx="7235">
                  <c:v>2.3930885791778498</c:v>
                </c:pt>
                <c:pt idx="7236">
                  <c:v>2.4566137790679901</c:v>
                </c:pt>
                <c:pt idx="7237">
                  <c:v>2.40981793403625</c:v>
                </c:pt>
                <c:pt idx="7238">
                  <c:v>2.4725744724273602</c:v>
                </c:pt>
                <c:pt idx="7239">
                  <c:v>2.4929862022399898</c:v>
                </c:pt>
                <c:pt idx="7240">
                  <c:v>2.5577201843261701</c:v>
                </c:pt>
                <c:pt idx="7241">
                  <c:v>2.4753997325897199</c:v>
                </c:pt>
                <c:pt idx="7242">
                  <c:v>2.4001152515411301</c:v>
                </c:pt>
                <c:pt idx="7243">
                  <c:v>2.4542162418365399</c:v>
                </c:pt>
                <c:pt idx="7244">
                  <c:v>2.42328548431396</c:v>
                </c:pt>
                <c:pt idx="7245">
                  <c:v>2.5081646442413299</c:v>
                </c:pt>
                <c:pt idx="7246">
                  <c:v>2.4972238540649401</c:v>
                </c:pt>
                <c:pt idx="7247">
                  <c:v>2.47834944725036</c:v>
                </c:pt>
                <c:pt idx="7248">
                  <c:v>2.5101172924041699</c:v>
                </c:pt>
                <c:pt idx="7249">
                  <c:v>2.4552209377288801</c:v>
                </c:pt>
                <c:pt idx="7250">
                  <c:v>2.3905901908874498</c:v>
                </c:pt>
                <c:pt idx="7251">
                  <c:v>2.3274474143981898</c:v>
                </c:pt>
                <c:pt idx="7252">
                  <c:v>2.3395807743072501</c:v>
                </c:pt>
                <c:pt idx="7253">
                  <c:v>2.3431086540222101</c:v>
                </c:pt>
                <c:pt idx="7254">
                  <c:v>2.3807086944579998</c:v>
                </c:pt>
                <c:pt idx="7255">
                  <c:v>2.37255835533142</c:v>
                </c:pt>
                <c:pt idx="7256">
                  <c:v>2.3431036472320499</c:v>
                </c:pt>
                <c:pt idx="7257">
                  <c:v>2.3735580444335902</c:v>
                </c:pt>
                <c:pt idx="7258">
                  <c:v>2.3452656269073402</c:v>
                </c:pt>
                <c:pt idx="7259">
                  <c:v>2.33668684959411</c:v>
                </c:pt>
                <c:pt idx="7260">
                  <c:v>2.38024854660034</c:v>
                </c:pt>
                <c:pt idx="7261">
                  <c:v>2.34370517730712</c:v>
                </c:pt>
                <c:pt idx="7262">
                  <c:v>2.5613536834716699</c:v>
                </c:pt>
                <c:pt idx="7263">
                  <c:v>2.4466533660888601</c:v>
                </c:pt>
                <c:pt idx="7264">
                  <c:v>2.3725631237029998</c:v>
                </c:pt>
                <c:pt idx="7265">
                  <c:v>2.3955824375152499</c:v>
                </c:pt>
                <c:pt idx="7266">
                  <c:v>2.4553422927856401</c:v>
                </c:pt>
                <c:pt idx="7267">
                  <c:v>2.41673636436462</c:v>
                </c:pt>
                <c:pt idx="7268">
                  <c:v>2.3865683078765798</c:v>
                </c:pt>
                <c:pt idx="7269">
                  <c:v>2.4336616992950399</c:v>
                </c:pt>
                <c:pt idx="7270">
                  <c:v>2.3871583938598602</c:v>
                </c:pt>
                <c:pt idx="7271">
                  <c:v>2.4145467281341499</c:v>
                </c:pt>
                <c:pt idx="7272">
                  <c:v>2.3819017410278298</c:v>
                </c:pt>
                <c:pt idx="7273">
                  <c:v>2.5088264942169101</c:v>
                </c:pt>
                <c:pt idx="7274">
                  <c:v>2.5188434123992902</c:v>
                </c:pt>
                <c:pt idx="7275">
                  <c:v>2.4079008102416899</c:v>
                </c:pt>
                <c:pt idx="7276">
                  <c:v>2.4634191989898602</c:v>
                </c:pt>
                <c:pt idx="7277">
                  <c:v>2.4065668582916202</c:v>
                </c:pt>
                <c:pt idx="7278">
                  <c:v>2.4657101631164502</c:v>
                </c:pt>
                <c:pt idx="7279">
                  <c:v>2.5700836181640598</c:v>
                </c:pt>
                <c:pt idx="7280">
                  <c:v>2.50432181358337</c:v>
                </c:pt>
                <c:pt idx="7281">
                  <c:v>2.5825810432434002</c:v>
                </c:pt>
                <c:pt idx="7282">
                  <c:v>2.51299619674682</c:v>
                </c:pt>
                <c:pt idx="7283">
                  <c:v>2.53337478637695</c:v>
                </c:pt>
                <c:pt idx="7284">
                  <c:v>2.4619281291961599</c:v>
                </c:pt>
                <c:pt idx="7285">
                  <c:v>2.4086847305297798</c:v>
                </c:pt>
                <c:pt idx="7286">
                  <c:v>2.47262239456176</c:v>
                </c:pt>
                <c:pt idx="7287">
                  <c:v>2.27946472167968</c:v>
                </c:pt>
                <c:pt idx="7288">
                  <c:v>2.36445116996765</c:v>
                </c:pt>
                <c:pt idx="7289">
                  <c:v>2.3474023342132502</c:v>
                </c:pt>
                <c:pt idx="7290">
                  <c:v>2.49028396606445</c:v>
                </c:pt>
                <c:pt idx="7291">
                  <c:v>2.39358258247375</c:v>
                </c:pt>
                <c:pt idx="7292">
                  <c:v>2.4552719593047998</c:v>
                </c:pt>
                <c:pt idx="7293">
                  <c:v>2.4591817855834899</c:v>
                </c:pt>
                <c:pt idx="7294">
                  <c:v>2.4199903011321999</c:v>
                </c:pt>
                <c:pt idx="7295">
                  <c:v>2.4348671436309801</c:v>
                </c:pt>
                <c:pt idx="7296">
                  <c:v>2.4334902763366699</c:v>
                </c:pt>
                <c:pt idx="7297">
                  <c:v>2.4328012466430602</c:v>
                </c:pt>
                <c:pt idx="7298">
                  <c:v>2.3637433052062899</c:v>
                </c:pt>
                <c:pt idx="7299">
                  <c:v>2.3118052482604901</c:v>
                </c:pt>
                <c:pt idx="7300">
                  <c:v>2.48453688621521</c:v>
                </c:pt>
                <c:pt idx="7301">
                  <c:v>2.5115299224853498</c:v>
                </c:pt>
                <c:pt idx="7302">
                  <c:v>2.4712638854980402</c:v>
                </c:pt>
                <c:pt idx="7303">
                  <c:v>2.4633474349975502</c:v>
                </c:pt>
                <c:pt idx="7304">
                  <c:v>2.4630920886993399</c:v>
                </c:pt>
                <c:pt idx="7305">
                  <c:v>2.4662234783172599</c:v>
                </c:pt>
                <c:pt idx="7306">
                  <c:v>2.4209840297698899</c:v>
                </c:pt>
                <c:pt idx="7307">
                  <c:v>2.44324350357055</c:v>
                </c:pt>
                <c:pt idx="7308">
                  <c:v>2.5006992816925</c:v>
                </c:pt>
                <c:pt idx="7309">
                  <c:v>2.4683303833007799</c:v>
                </c:pt>
                <c:pt idx="7310">
                  <c:v>2.5394687652587802</c:v>
                </c:pt>
                <c:pt idx="7311">
                  <c:v>2.5025265216827299</c:v>
                </c:pt>
                <c:pt idx="7312">
                  <c:v>2.57464098930358</c:v>
                </c:pt>
                <c:pt idx="7313">
                  <c:v>2.6075682640075599</c:v>
                </c:pt>
                <c:pt idx="7314">
                  <c:v>2.4321441650390598</c:v>
                </c:pt>
                <c:pt idx="7315">
                  <c:v>2.4079055786132799</c:v>
                </c:pt>
                <c:pt idx="7316">
                  <c:v>2.4375801086425701</c:v>
                </c:pt>
                <c:pt idx="7317">
                  <c:v>2.4165124893188401</c:v>
                </c:pt>
                <c:pt idx="7318">
                  <c:v>2.3543336391448899</c:v>
                </c:pt>
                <c:pt idx="7319">
                  <c:v>2.3235795497894198</c:v>
                </c:pt>
                <c:pt idx="7320">
                  <c:v>2.3560264110565101</c:v>
                </c:pt>
                <c:pt idx="7321">
                  <c:v>2.4059510231018</c:v>
                </c:pt>
                <c:pt idx="7322">
                  <c:v>2.5485918521881099</c:v>
                </c:pt>
                <c:pt idx="7323">
                  <c:v>2.5626115798950102</c:v>
                </c:pt>
                <c:pt idx="7324">
                  <c:v>2.4629738330840998</c:v>
                </c:pt>
                <c:pt idx="7325">
                  <c:v>2.54645800590515</c:v>
                </c:pt>
                <c:pt idx="7326">
                  <c:v>2.55172491073608</c:v>
                </c:pt>
                <c:pt idx="7327">
                  <c:v>2.59676837921142</c:v>
                </c:pt>
                <c:pt idx="7328">
                  <c:v>2.54562783241271</c:v>
                </c:pt>
                <c:pt idx="7329">
                  <c:v>2.49758601188659</c:v>
                </c:pt>
                <c:pt idx="7330">
                  <c:v>2.40106129646301</c:v>
                </c:pt>
                <c:pt idx="7331">
                  <c:v>2.5749866962432799</c:v>
                </c:pt>
                <c:pt idx="7332">
                  <c:v>2.5044097900390598</c:v>
                </c:pt>
                <c:pt idx="7333">
                  <c:v>2.34151911735534</c:v>
                </c:pt>
                <c:pt idx="7334">
                  <c:v>2.3064944744110099</c:v>
                </c:pt>
                <c:pt idx="7335">
                  <c:v>2.3431932926177899</c:v>
                </c:pt>
                <c:pt idx="7336">
                  <c:v>2.4171612262725799</c:v>
                </c:pt>
                <c:pt idx="7337">
                  <c:v>2.3717572689056299</c:v>
                </c:pt>
                <c:pt idx="7338">
                  <c:v>2.2342450618743799</c:v>
                </c:pt>
                <c:pt idx="7339">
                  <c:v>2.2869296073913499</c:v>
                </c:pt>
                <c:pt idx="7340">
                  <c:v>2.3633184432983398</c:v>
                </c:pt>
                <c:pt idx="7341">
                  <c:v>2.3302488327026301</c:v>
                </c:pt>
                <c:pt idx="7342">
                  <c:v>2.3803467750549299</c:v>
                </c:pt>
                <c:pt idx="7343">
                  <c:v>2.32803177833557</c:v>
                </c:pt>
                <c:pt idx="7344">
                  <c:v>2.3702538013458199</c:v>
                </c:pt>
                <c:pt idx="7345">
                  <c:v>2.3625473976135201</c:v>
                </c:pt>
                <c:pt idx="7346">
                  <c:v>2.3907158374786301</c:v>
                </c:pt>
                <c:pt idx="7347">
                  <c:v>2.2976446151733398</c:v>
                </c:pt>
                <c:pt idx="7348">
                  <c:v>2.3930513858795099</c:v>
                </c:pt>
                <c:pt idx="7349">
                  <c:v>2.4286584854125901</c:v>
                </c:pt>
                <c:pt idx="7350">
                  <c:v>2.4864761829376198</c:v>
                </c:pt>
                <c:pt idx="7351">
                  <c:v>2.5534391403198198</c:v>
                </c:pt>
                <c:pt idx="7352">
                  <c:v>2.36083889007568</c:v>
                </c:pt>
                <c:pt idx="7353">
                  <c:v>2.3944747447967498</c:v>
                </c:pt>
                <c:pt idx="7354">
                  <c:v>2.3181052207946702</c:v>
                </c:pt>
                <c:pt idx="7355">
                  <c:v>2.3731617927551198</c:v>
                </c:pt>
                <c:pt idx="7356">
                  <c:v>2.4348039627075102</c:v>
                </c:pt>
                <c:pt idx="7357">
                  <c:v>2.3446896076202299</c:v>
                </c:pt>
                <c:pt idx="7358">
                  <c:v>2.3805456161499001</c:v>
                </c:pt>
                <c:pt idx="7359">
                  <c:v>2.2922694683074898</c:v>
                </c:pt>
                <c:pt idx="7360">
                  <c:v>2.3915150165557799</c:v>
                </c:pt>
                <c:pt idx="7361">
                  <c:v>2.3939316272735498</c:v>
                </c:pt>
                <c:pt idx="7362">
                  <c:v>2.2471911907196001</c:v>
                </c:pt>
                <c:pt idx="7363">
                  <c:v>2.3091747760772701</c:v>
                </c:pt>
                <c:pt idx="7364">
                  <c:v>2.3018126487731898</c:v>
                </c:pt>
                <c:pt idx="7365">
                  <c:v>2.2540900707244802</c:v>
                </c:pt>
                <c:pt idx="7366">
                  <c:v>2.32157254219055</c:v>
                </c:pt>
                <c:pt idx="7367">
                  <c:v>2.2910974025726301</c:v>
                </c:pt>
                <c:pt idx="7368">
                  <c:v>2.37440609931945</c:v>
                </c:pt>
                <c:pt idx="7369">
                  <c:v>2.3425829410552899</c:v>
                </c:pt>
                <c:pt idx="7370">
                  <c:v>2.4224286079406698</c:v>
                </c:pt>
                <c:pt idx="7371">
                  <c:v>2.2608251571655198</c:v>
                </c:pt>
                <c:pt idx="7372">
                  <c:v>2.3293888568878098</c:v>
                </c:pt>
                <c:pt idx="7373">
                  <c:v>2.3407788276672301</c:v>
                </c:pt>
                <c:pt idx="7374">
                  <c:v>2.4274981021881099</c:v>
                </c:pt>
                <c:pt idx="7375">
                  <c:v>2.3594076633453298</c:v>
                </c:pt>
                <c:pt idx="7376">
                  <c:v>2.3479361534118599</c:v>
                </c:pt>
                <c:pt idx="7377">
                  <c:v>2.3126540184020898</c:v>
                </c:pt>
                <c:pt idx="7378">
                  <c:v>2.2373893260955802</c:v>
                </c:pt>
                <c:pt idx="7379">
                  <c:v>2.2242906093597399</c:v>
                </c:pt>
                <c:pt idx="7380">
                  <c:v>2.2936646938323899</c:v>
                </c:pt>
                <c:pt idx="7381">
                  <c:v>2.2950632572174001</c:v>
                </c:pt>
                <c:pt idx="7382">
                  <c:v>2.2486824989318799</c:v>
                </c:pt>
                <c:pt idx="7383">
                  <c:v>2.2036707401275599</c:v>
                </c:pt>
                <c:pt idx="7384">
                  <c:v>2.2531571388244598</c:v>
                </c:pt>
                <c:pt idx="7385">
                  <c:v>2.29337286949157</c:v>
                </c:pt>
                <c:pt idx="7386">
                  <c:v>2.18197298049926</c:v>
                </c:pt>
                <c:pt idx="7387">
                  <c:v>2.2551012039184499</c:v>
                </c:pt>
                <c:pt idx="7388">
                  <c:v>2.2005331516265798</c:v>
                </c:pt>
                <c:pt idx="7389">
                  <c:v>2.2600226402282702</c:v>
                </c:pt>
                <c:pt idx="7390">
                  <c:v>2.26731276512146</c:v>
                </c:pt>
                <c:pt idx="7391">
                  <c:v>2.3156974315643302</c:v>
                </c:pt>
                <c:pt idx="7392">
                  <c:v>2.2982013225555402</c:v>
                </c:pt>
                <c:pt idx="7393">
                  <c:v>2.3585345745086599</c:v>
                </c:pt>
                <c:pt idx="7394">
                  <c:v>2.3285987377166699</c:v>
                </c:pt>
                <c:pt idx="7395">
                  <c:v>2.4884626865386901</c:v>
                </c:pt>
                <c:pt idx="7396">
                  <c:v>2.2882812023162802</c:v>
                </c:pt>
                <c:pt idx="7397">
                  <c:v>2.24764084815979</c:v>
                </c:pt>
                <c:pt idx="7398">
                  <c:v>2.1696043014526301</c:v>
                </c:pt>
                <c:pt idx="7399">
                  <c:v>2.1985461711883501</c:v>
                </c:pt>
                <c:pt idx="7400">
                  <c:v>2.1777441501617401</c:v>
                </c:pt>
                <c:pt idx="7401">
                  <c:v>2.2018747329711901</c:v>
                </c:pt>
                <c:pt idx="7402">
                  <c:v>2.2372760772704998</c:v>
                </c:pt>
                <c:pt idx="7403">
                  <c:v>2.2613849639892498</c:v>
                </c:pt>
                <c:pt idx="7404">
                  <c:v>2.2287216186523402</c:v>
                </c:pt>
                <c:pt idx="7405">
                  <c:v>2.2310838699340798</c:v>
                </c:pt>
                <c:pt idx="7406">
                  <c:v>2.2448983192443799</c:v>
                </c:pt>
                <c:pt idx="7407">
                  <c:v>2.30134749412536</c:v>
                </c:pt>
                <c:pt idx="7408">
                  <c:v>2.3290112018585201</c:v>
                </c:pt>
                <c:pt idx="7409">
                  <c:v>2.2699599266052202</c:v>
                </c:pt>
                <c:pt idx="7410">
                  <c:v>2.2142078876495299</c:v>
                </c:pt>
                <c:pt idx="7411">
                  <c:v>2.1867651939392001</c:v>
                </c:pt>
                <c:pt idx="7412">
                  <c:v>2.28403568267822</c:v>
                </c:pt>
                <c:pt idx="7413">
                  <c:v>2.29496097564697</c:v>
                </c:pt>
                <c:pt idx="7414">
                  <c:v>2.3248655796050999</c:v>
                </c:pt>
                <c:pt idx="7415">
                  <c:v>2.4137036800384499</c:v>
                </c:pt>
                <c:pt idx="7416">
                  <c:v>2.2678520679473801</c:v>
                </c:pt>
                <c:pt idx="7417">
                  <c:v>2.3696734905242902</c:v>
                </c:pt>
                <c:pt idx="7418">
                  <c:v>2.3646483421325599</c:v>
                </c:pt>
                <c:pt idx="7419">
                  <c:v>2.2990040779113698</c:v>
                </c:pt>
                <c:pt idx="7420">
                  <c:v>2.3324646949768</c:v>
                </c:pt>
                <c:pt idx="7421">
                  <c:v>2.3337714672088601</c:v>
                </c:pt>
                <c:pt idx="7422">
                  <c:v>2.3861539363861</c:v>
                </c:pt>
                <c:pt idx="7423">
                  <c:v>2.4286212921142498</c:v>
                </c:pt>
                <c:pt idx="7424">
                  <c:v>2.3289518356323198</c:v>
                </c:pt>
                <c:pt idx="7425">
                  <c:v>2.3087558746337802</c:v>
                </c:pt>
                <c:pt idx="7426">
                  <c:v>2.3542406558990399</c:v>
                </c:pt>
                <c:pt idx="7427">
                  <c:v>2.3735067844390798</c:v>
                </c:pt>
                <c:pt idx="7428">
                  <c:v>2.44191098213195</c:v>
                </c:pt>
                <c:pt idx="7429">
                  <c:v>2.2284095287322998</c:v>
                </c:pt>
                <c:pt idx="7430">
                  <c:v>2.3481059074401802</c:v>
                </c:pt>
                <c:pt idx="7431">
                  <c:v>2.3375899791717498</c:v>
                </c:pt>
                <c:pt idx="7432">
                  <c:v>2.3934197425842201</c:v>
                </c:pt>
                <c:pt idx="7433">
                  <c:v>2.4012875556945801</c:v>
                </c:pt>
                <c:pt idx="7434">
                  <c:v>2.3159983158111501</c:v>
                </c:pt>
                <c:pt idx="7435">
                  <c:v>2.2088348865509002</c:v>
                </c:pt>
                <c:pt idx="7436">
                  <c:v>2.1969685554504301</c:v>
                </c:pt>
                <c:pt idx="7437">
                  <c:v>2.2658066749572701</c:v>
                </c:pt>
                <c:pt idx="7438">
                  <c:v>2.2336537837982098</c:v>
                </c:pt>
                <c:pt idx="7439">
                  <c:v>2.1794946193695002</c:v>
                </c:pt>
                <c:pt idx="7440">
                  <c:v>2.10048127174377</c:v>
                </c:pt>
                <c:pt idx="7441">
                  <c:v>2.1418654918670601</c:v>
                </c:pt>
                <c:pt idx="7442">
                  <c:v>2.1738204956054599</c:v>
                </c:pt>
                <c:pt idx="7443">
                  <c:v>2.1251747608184801</c:v>
                </c:pt>
                <c:pt idx="7444">
                  <c:v>2.1578924655914302</c:v>
                </c:pt>
                <c:pt idx="7445">
                  <c:v>2.1083922386169398</c:v>
                </c:pt>
                <c:pt idx="7446">
                  <c:v>2.24352979660034</c:v>
                </c:pt>
                <c:pt idx="7447">
                  <c:v>2.2456519603729199</c:v>
                </c:pt>
                <c:pt idx="7448">
                  <c:v>2.25915050506591</c:v>
                </c:pt>
                <c:pt idx="7449">
                  <c:v>2.1687593460082999</c:v>
                </c:pt>
                <c:pt idx="7450">
                  <c:v>2.21488165855407</c:v>
                </c:pt>
                <c:pt idx="7451">
                  <c:v>2.31836533546447</c:v>
                </c:pt>
                <c:pt idx="7452">
                  <c:v>2.2737069129943799</c:v>
                </c:pt>
                <c:pt idx="7453">
                  <c:v>2.3267734050750701</c:v>
                </c:pt>
                <c:pt idx="7454">
                  <c:v>2.2995221614837602</c:v>
                </c:pt>
                <c:pt idx="7455">
                  <c:v>2.4333529472350999</c:v>
                </c:pt>
                <c:pt idx="7456">
                  <c:v>2.4388568401336599</c:v>
                </c:pt>
                <c:pt idx="7457">
                  <c:v>2.3055202960968</c:v>
                </c:pt>
                <c:pt idx="7458">
                  <c:v>2.3299307823181099</c:v>
                </c:pt>
                <c:pt idx="7459">
                  <c:v>2.3854622840881299</c:v>
                </c:pt>
                <c:pt idx="7460">
                  <c:v>2.3244099617004301</c:v>
                </c:pt>
                <c:pt idx="7461">
                  <c:v>2.3976862430572501</c:v>
                </c:pt>
                <c:pt idx="7462">
                  <c:v>2.4595875740051198</c:v>
                </c:pt>
                <c:pt idx="7463">
                  <c:v>2.3954861164093</c:v>
                </c:pt>
                <c:pt idx="7464">
                  <c:v>2.41975569725036</c:v>
                </c:pt>
                <c:pt idx="7465">
                  <c:v>2.46508264541625</c:v>
                </c:pt>
                <c:pt idx="7466">
                  <c:v>2.3691415786743102</c:v>
                </c:pt>
                <c:pt idx="7467">
                  <c:v>2.3186981678009002</c:v>
                </c:pt>
                <c:pt idx="7468">
                  <c:v>2.3739666938781698</c:v>
                </c:pt>
                <c:pt idx="7469">
                  <c:v>2.25213551521301</c:v>
                </c:pt>
                <c:pt idx="7470">
                  <c:v>2.2829234600067099</c:v>
                </c:pt>
                <c:pt idx="7471">
                  <c:v>2.3377976417541499</c:v>
                </c:pt>
                <c:pt idx="7472">
                  <c:v>2.3551056385040199</c:v>
                </c:pt>
                <c:pt idx="7473">
                  <c:v>2.36685967445373</c:v>
                </c:pt>
                <c:pt idx="7474">
                  <c:v>2.3108112812042201</c:v>
                </c:pt>
                <c:pt idx="7475">
                  <c:v>2.5108864307403498</c:v>
                </c:pt>
                <c:pt idx="7476">
                  <c:v>2.3689699172973602</c:v>
                </c:pt>
                <c:pt idx="7477">
                  <c:v>2.4067232608795099</c:v>
                </c:pt>
                <c:pt idx="7478">
                  <c:v>2.32125496864318</c:v>
                </c:pt>
                <c:pt idx="7479">
                  <c:v>2.26385426521301</c:v>
                </c:pt>
                <c:pt idx="7480">
                  <c:v>2.4145851135253902</c:v>
                </c:pt>
                <c:pt idx="7481">
                  <c:v>2.38149642944335</c:v>
                </c:pt>
                <c:pt idx="7482">
                  <c:v>2.33657526969909</c:v>
                </c:pt>
                <c:pt idx="7483">
                  <c:v>2.2300205230712802</c:v>
                </c:pt>
                <c:pt idx="7484">
                  <c:v>2.18858742713928</c:v>
                </c:pt>
                <c:pt idx="7485">
                  <c:v>2.2767858505249001</c:v>
                </c:pt>
                <c:pt idx="7486">
                  <c:v>2.3919548988342201</c:v>
                </c:pt>
                <c:pt idx="7487">
                  <c:v>2.29843950271606</c:v>
                </c:pt>
                <c:pt idx="7488">
                  <c:v>2.2761776447296098</c:v>
                </c:pt>
                <c:pt idx="7489">
                  <c:v>2.3077688217163002</c:v>
                </c:pt>
                <c:pt idx="7490">
                  <c:v>2.2971949577331499</c:v>
                </c:pt>
                <c:pt idx="7491">
                  <c:v>2.24483895301818</c:v>
                </c:pt>
                <c:pt idx="7492">
                  <c:v>2.22138094902038</c:v>
                </c:pt>
                <c:pt idx="7493">
                  <c:v>2.24097323417663</c:v>
                </c:pt>
                <c:pt idx="7494">
                  <c:v>2.2029526233672998</c:v>
                </c:pt>
                <c:pt idx="7495">
                  <c:v>2.1820363998413002</c:v>
                </c:pt>
                <c:pt idx="7496">
                  <c:v>2.2375228404998699</c:v>
                </c:pt>
                <c:pt idx="7497">
                  <c:v>2.2268521785736</c:v>
                </c:pt>
                <c:pt idx="7498">
                  <c:v>2.1954035758972101</c:v>
                </c:pt>
                <c:pt idx="7499">
                  <c:v>2.2001087665557799</c:v>
                </c:pt>
                <c:pt idx="7500">
                  <c:v>2.37584972381591</c:v>
                </c:pt>
                <c:pt idx="7501">
                  <c:v>2.3753702640533398</c:v>
                </c:pt>
                <c:pt idx="7502">
                  <c:v>2.3066368103027299</c:v>
                </c:pt>
                <c:pt idx="7503">
                  <c:v>2.2211678028106601</c:v>
                </c:pt>
                <c:pt idx="7504">
                  <c:v>2.33662605285644</c:v>
                </c:pt>
                <c:pt idx="7505">
                  <c:v>2.2369437217712398</c:v>
                </c:pt>
                <c:pt idx="7506">
                  <c:v>2.3265175819396902</c:v>
                </c:pt>
                <c:pt idx="7507">
                  <c:v>2.3351991176605198</c:v>
                </c:pt>
                <c:pt idx="7508">
                  <c:v>2.3376379013061501</c:v>
                </c:pt>
                <c:pt idx="7509">
                  <c:v>2.2897453308105402</c:v>
                </c:pt>
                <c:pt idx="7510">
                  <c:v>2.3092405796050999</c:v>
                </c:pt>
                <c:pt idx="7511">
                  <c:v>2.2911214828491202</c:v>
                </c:pt>
                <c:pt idx="7512">
                  <c:v>2.2595636844635001</c:v>
                </c:pt>
                <c:pt idx="7513">
                  <c:v>2.2410190105438201</c:v>
                </c:pt>
                <c:pt idx="7514">
                  <c:v>2.2180156707763601</c:v>
                </c:pt>
                <c:pt idx="7515">
                  <c:v>2.24304795265197</c:v>
                </c:pt>
                <c:pt idx="7516">
                  <c:v>2.2825469970703098</c:v>
                </c:pt>
                <c:pt idx="7517">
                  <c:v>2.4685134887695299</c:v>
                </c:pt>
                <c:pt idx="7518">
                  <c:v>2.29681301116943</c:v>
                </c:pt>
                <c:pt idx="7519">
                  <c:v>2.3138153553009002</c:v>
                </c:pt>
                <c:pt idx="7520">
                  <c:v>2.2032933235168399</c:v>
                </c:pt>
                <c:pt idx="7521">
                  <c:v>2.2670478820800701</c:v>
                </c:pt>
                <c:pt idx="7522">
                  <c:v>2.23387598991394</c:v>
                </c:pt>
                <c:pt idx="7523">
                  <c:v>2.2092478275299001</c:v>
                </c:pt>
                <c:pt idx="7524">
                  <c:v>2.28672194480896</c:v>
                </c:pt>
                <c:pt idx="7525">
                  <c:v>2.2787706851959202</c:v>
                </c:pt>
                <c:pt idx="7526">
                  <c:v>2.2618391513824401</c:v>
                </c:pt>
                <c:pt idx="7527">
                  <c:v>2.2806529998779199</c:v>
                </c:pt>
                <c:pt idx="7528">
                  <c:v>2.23444247245788</c:v>
                </c:pt>
                <c:pt idx="7529">
                  <c:v>2.2467768192291202</c:v>
                </c:pt>
                <c:pt idx="7530">
                  <c:v>2.1631340980529701</c:v>
                </c:pt>
                <c:pt idx="7531">
                  <c:v>2.19959092140197</c:v>
                </c:pt>
                <c:pt idx="7532">
                  <c:v>2.1816520690917902</c:v>
                </c:pt>
                <c:pt idx="7533">
                  <c:v>2.37966632843017</c:v>
                </c:pt>
                <c:pt idx="7534">
                  <c:v>2.2660946846008301</c:v>
                </c:pt>
                <c:pt idx="7535">
                  <c:v>2.2412221431732098</c:v>
                </c:pt>
                <c:pt idx="7536">
                  <c:v>2.1697237491607599</c:v>
                </c:pt>
                <c:pt idx="7537">
                  <c:v>2.1296591758728001</c:v>
                </c:pt>
                <c:pt idx="7538">
                  <c:v>2.09031677246093</c:v>
                </c:pt>
                <c:pt idx="7539">
                  <c:v>2.1490235328674299</c:v>
                </c:pt>
                <c:pt idx="7540">
                  <c:v>2.14553523063659</c:v>
                </c:pt>
                <c:pt idx="7541">
                  <c:v>2.2060849666595401</c:v>
                </c:pt>
                <c:pt idx="7542">
                  <c:v>2.2474079132079998</c:v>
                </c:pt>
                <c:pt idx="7543">
                  <c:v>2.18390560150146</c:v>
                </c:pt>
                <c:pt idx="7544">
                  <c:v>2.1615743637084899</c:v>
                </c:pt>
                <c:pt idx="7545">
                  <c:v>2.2007558345794598</c:v>
                </c:pt>
                <c:pt idx="7546">
                  <c:v>2.2834115028381299</c:v>
                </c:pt>
                <c:pt idx="7547">
                  <c:v>2.1098654270172101</c:v>
                </c:pt>
                <c:pt idx="7548">
                  <c:v>2.2643744945526101</c:v>
                </c:pt>
                <c:pt idx="7549">
                  <c:v>2.14625644683837</c:v>
                </c:pt>
                <c:pt idx="7550">
                  <c:v>2.2066464424133301</c:v>
                </c:pt>
                <c:pt idx="7551">
                  <c:v>2.2170355319976802</c:v>
                </c:pt>
                <c:pt idx="7552">
                  <c:v>2.2310662269592201</c:v>
                </c:pt>
                <c:pt idx="7553">
                  <c:v>2.1256136894225999</c:v>
                </c:pt>
                <c:pt idx="7554">
                  <c:v>2.22625207901</c:v>
                </c:pt>
                <c:pt idx="7555">
                  <c:v>2.24238085746765</c:v>
                </c:pt>
                <c:pt idx="7556">
                  <c:v>2.3755850791931099</c:v>
                </c:pt>
                <c:pt idx="7557">
                  <c:v>2.2627933025360099</c:v>
                </c:pt>
                <c:pt idx="7558">
                  <c:v>2.2362918853759699</c:v>
                </c:pt>
                <c:pt idx="7559">
                  <c:v>2.2919285297393799</c:v>
                </c:pt>
                <c:pt idx="7560">
                  <c:v>2.2875907421111998</c:v>
                </c:pt>
                <c:pt idx="7561">
                  <c:v>2.2987468242645201</c:v>
                </c:pt>
                <c:pt idx="7562">
                  <c:v>2.1645712852478001</c:v>
                </c:pt>
                <c:pt idx="7563">
                  <c:v>2.25470519065856</c:v>
                </c:pt>
                <c:pt idx="7564">
                  <c:v>2.2819328308105402</c:v>
                </c:pt>
                <c:pt idx="7565">
                  <c:v>2.3265740871429399</c:v>
                </c:pt>
                <c:pt idx="7566">
                  <c:v>2.3567023277282702</c:v>
                </c:pt>
                <c:pt idx="7567">
                  <c:v>2.3097159862518302</c:v>
                </c:pt>
                <c:pt idx="7568">
                  <c:v>2.2865602970123202</c:v>
                </c:pt>
                <c:pt idx="7569">
                  <c:v>2.3165066242218</c:v>
                </c:pt>
                <c:pt idx="7570">
                  <c:v>2.3259208202361998</c:v>
                </c:pt>
                <c:pt idx="7571">
                  <c:v>2.2171785831451398</c:v>
                </c:pt>
                <c:pt idx="7572">
                  <c:v>2.2790288925170898</c:v>
                </c:pt>
                <c:pt idx="7573">
                  <c:v>2.2702667713165199</c:v>
                </c:pt>
                <c:pt idx="7574">
                  <c:v>2.1801106929778999</c:v>
                </c:pt>
                <c:pt idx="7575">
                  <c:v>2.18810987472534</c:v>
                </c:pt>
                <c:pt idx="7576">
                  <c:v>2.1741569042205802</c:v>
                </c:pt>
                <c:pt idx="7577">
                  <c:v>2.2149484157562198</c:v>
                </c:pt>
                <c:pt idx="7578">
                  <c:v>2.2202706336975</c:v>
                </c:pt>
                <c:pt idx="7579">
                  <c:v>2.1977403163909899</c:v>
                </c:pt>
                <c:pt idx="7580">
                  <c:v>2.1668953895568799</c:v>
                </c:pt>
                <c:pt idx="7581">
                  <c:v>2.2875890731811501</c:v>
                </c:pt>
                <c:pt idx="7582">
                  <c:v>2.2138602733611998</c:v>
                </c:pt>
                <c:pt idx="7583">
                  <c:v>2.1916093826293901</c:v>
                </c:pt>
                <c:pt idx="7584">
                  <c:v>2.2275731563568102</c:v>
                </c:pt>
                <c:pt idx="7585">
                  <c:v>2.2409141063690101</c:v>
                </c:pt>
                <c:pt idx="7586">
                  <c:v>2.24947166442871</c:v>
                </c:pt>
                <c:pt idx="7587">
                  <c:v>2.3469471931457502</c:v>
                </c:pt>
                <c:pt idx="7588">
                  <c:v>2.3017270565032901</c:v>
                </c:pt>
                <c:pt idx="7589">
                  <c:v>2.2079644203186</c:v>
                </c:pt>
                <c:pt idx="7590">
                  <c:v>2.2765750885009699</c:v>
                </c:pt>
                <c:pt idx="7591">
                  <c:v>2.30269026756286</c:v>
                </c:pt>
                <c:pt idx="7592">
                  <c:v>2.36724400520324</c:v>
                </c:pt>
                <c:pt idx="7593">
                  <c:v>2.1946358680725</c:v>
                </c:pt>
                <c:pt idx="7594">
                  <c:v>2.2578682899475</c:v>
                </c:pt>
                <c:pt idx="7595">
                  <c:v>2.29455065727233</c:v>
                </c:pt>
                <c:pt idx="7596">
                  <c:v>2.2356750965118399</c:v>
                </c:pt>
                <c:pt idx="7597">
                  <c:v>2.3307242393493599</c:v>
                </c:pt>
                <c:pt idx="7598">
                  <c:v>2.3076748847961399</c:v>
                </c:pt>
                <c:pt idx="7599">
                  <c:v>2.2897250652313201</c:v>
                </c:pt>
                <c:pt idx="7600">
                  <c:v>2.4297676086425701</c:v>
                </c:pt>
                <c:pt idx="7601">
                  <c:v>2.2875895500183101</c:v>
                </c:pt>
                <c:pt idx="7602">
                  <c:v>2.3131139278411799</c:v>
                </c:pt>
                <c:pt idx="7603">
                  <c:v>2.2845673561096098</c:v>
                </c:pt>
                <c:pt idx="7604">
                  <c:v>2.2091658115386901</c:v>
                </c:pt>
                <c:pt idx="7605">
                  <c:v>2.2238087654113698</c:v>
                </c:pt>
                <c:pt idx="7606">
                  <c:v>2.2238729000091499</c:v>
                </c:pt>
                <c:pt idx="7607">
                  <c:v>2.1531670093536301</c:v>
                </c:pt>
                <c:pt idx="7608">
                  <c:v>2.1317663192749001</c:v>
                </c:pt>
                <c:pt idx="7609">
                  <c:v>2.1490120887756299</c:v>
                </c:pt>
                <c:pt idx="7610">
                  <c:v>2.1618990898132302</c:v>
                </c:pt>
                <c:pt idx="7611">
                  <c:v>2.23564505577087</c:v>
                </c:pt>
                <c:pt idx="7612">
                  <c:v>2.17504429817199</c:v>
                </c:pt>
                <c:pt idx="7613">
                  <c:v>2.2849259376525799</c:v>
                </c:pt>
                <c:pt idx="7614">
                  <c:v>2.3326528072357098</c:v>
                </c:pt>
                <c:pt idx="7615">
                  <c:v>2.3254628181457502</c:v>
                </c:pt>
                <c:pt idx="7616">
                  <c:v>2.2467300891876198</c:v>
                </c:pt>
                <c:pt idx="7617">
                  <c:v>2.1721100807189901</c:v>
                </c:pt>
                <c:pt idx="7618">
                  <c:v>2.1488077640533398</c:v>
                </c:pt>
                <c:pt idx="7619">
                  <c:v>2.1918210983276301</c:v>
                </c:pt>
                <c:pt idx="7620">
                  <c:v>2.1456601619720401</c:v>
                </c:pt>
                <c:pt idx="7621">
                  <c:v>2.2103345394134499</c:v>
                </c:pt>
                <c:pt idx="7622">
                  <c:v>2.21075439453125</c:v>
                </c:pt>
                <c:pt idx="7623">
                  <c:v>2.2340564727783199</c:v>
                </c:pt>
                <c:pt idx="7624">
                  <c:v>2.29009509086608</c:v>
                </c:pt>
                <c:pt idx="7625">
                  <c:v>2.24216628074646</c:v>
                </c:pt>
                <c:pt idx="7626">
                  <c:v>2.20321393013</c:v>
                </c:pt>
                <c:pt idx="7627">
                  <c:v>2.1941027641296298</c:v>
                </c:pt>
                <c:pt idx="7628">
                  <c:v>2.3228883743286102</c:v>
                </c:pt>
                <c:pt idx="7629">
                  <c:v>2.3359477519989</c:v>
                </c:pt>
                <c:pt idx="7630">
                  <c:v>2.4914767742156898</c:v>
                </c:pt>
                <c:pt idx="7631">
                  <c:v>2.44964551925659</c:v>
                </c:pt>
                <c:pt idx="7632">
                  <c:v>2.5658278465270898</c:v>
                </c:pt>
                <c:pt idx="7633">
                  <c:v>2.3599922657012899</c:v>
                </c:pt>
                <c:pt idx="7634">
                  <c:v>2.33998703956604</c:v>
                </c:pt>
                <c:pt idx="7635">
                  <c:v>2.3529639244079501</c:v>
                </c:pt>
                <c:pt idx="7636">
                  <c:v>2.4075927734375</c:v>
                </c:pt>
                <c:pt idx="7637">
                  <c:v>2.42335605621337</c:v>
                </c:pt>
                <c:pt idx="7638">
                  <c:v>2.3602344989776598</c:v>
                </c:pt>
                <c:pt idx="7639">
                  <c:v>2.3769180774688698</c:v>
                </c:pt>
                <c:pt idx="7640">
                  <c:v>2.4709956645965501</c:v>
                </c:pt>
                <c:pt idx="7641">
                  <c:v>2.3359425067901598</c:v>
                </c:pt>
                <c:pt idx="7642">
                  <c:v>2.3058278560638401</c:v>
                </c:pt>
                <c:pt idx="7643">
                  <c:v>2.3019306659698402</c:v>
                </c:pt>
                <c:pt idx="7644">
                  <c:v>2.2325243949890101</c:v>
                </c:pt>
                <c:pt idx="7645">
                  <c:v>2.2288637161254798</c:v>
                </c:pt>
                <c:pt idx="7646">
                  <c:v>2.2566938400268501</c:v>
                </c:pt>
                <c:pt idx="7647">
                  <c:v>2.3314673900604199</c:v>
                </c:pt>
                <c:pt idx="7648">
                  <c:v>2.3253896236419598</c:v>
                </c:pt>
                <c:pt idx="7649">
                  <c:v>2.2946615219116202</c:v>
                </c:pt>
                <c:pt idx="7650">
                  <c:v>2.3126752376556299</c:v>
                </c:pt>
                <c:pt idx="7651">
                  <c:v>2.2652530670165998</c:v>
                </c:pt>
                <c:pt idx="7652">
                  <c:v>2.3074412345886199</c:v>
                </c:pt>
                <c:pt idx="7653">
                  <c:v>2.3520700931549001</c:v>
                </c:pt>
                <c:pt idx="7654">
                  <c:v>2.43403100967407</c:v>
                </c:pt>
                <c:pt idx="7655">
                  <c:v>2.2200191020965501</c:v>
                </c:pt>
                <c:pt idx="7656">
                  <c:v>2.2740662097930899</c:v>
                </c:pt>
                <c:pt idx="7657">
                  <c:v>2.3360600471496502</c:v>
                </c:pt>
                <c:pt idx="7658">
                  <c:v>2.27730393409729</c:v>
                </c:pt>
                <c:pt idx="7659">
                  <c:v>2.4347500801086399</c:v>
                </c:pt>
                <c:pt idx="7660">
                  <c:v>2.42329621315002</c:v>
                </c:pt>
                <c:pt idx="7661">
                  <c:v>2.3929162025451598</c:v>
                </c:pt>
                <c:pt idx="7662">
                  <c:v>2.4577560424804599</c:v>
                </c:pt>
                <c:pt idx="7663">
                  <c:v>2.4519839286804199</c:v>
                </c:pt>
                <c:pt idx="7664">
                  <c:v>2.4963622093200599</c:v>
                </c:pt>
                <c:pt idx="7665">
                  <c:v>2.4414138793945299</c:v>
                </c:pt>
                <c:pt idx="7666">
                  <c:v>2.3663372993469198</c:v>
                </c:pt>
                <c:pt idx="7667">
                  <c:v>2.43632507324218</c:v>
                </c:pt>
                <c:pt idx="7668">
                  <c:v>2.4077305793762198</c:v>
                </c:pt>
                <c:pt idx="7669">
                  <c:v>2.4643802642822199</c:v>
                </c:pt>
                <c:pt idx="7670">
                  <c:v>2.3346984386443999</c:v>
                </c:pt>
                <c:pt idx="7671">
                  <c:v>2.4138491153717001</c:v>
                </c:pt>
                <c:pt idx="7672">
                  <c:v>2.4205753803253098</c:v>
                </c:pt>
                <c:pt idx="7673">
                  <c:v>2.4855108261108398</c:v>
                </c:pt>
                <c:pt idx="7674">
                  <c:v>2.5205390453338601</c:v>
                </c:pt>
                <c:pt idx="7675">
                  <c:v>2.42632603645324</c:v>
                </c:pt>
                <c:pt idx="7676">
                  <c:v>2.43016052246093</c:v>
                </c:pt>
                <c:pt idx="7677">
                  <c:v>2.3570575714111301</c:v>
                </c:pt>
                <c:pt idx="7678">
                  <c:v>2.37552738189697</c:v>
                </c:pt>
                <c:pt idx="7679">
                  <c:v>2.3050284385681099</c:v>
                </c:pt>
                <c:pt idx="7680">
                  <c:v>2.2860250473022399</c:v>
                </c:pt>
                <c:pt idx="7681">
                  <c:v>2.3252403736114502</c:v>
                </c:pt>
                <c:pt idx="7682">
                  <c:v>2.33064460754394</c:v>
                </c:pt>
                <c:pt idx="7683">
                  <c:v>2.3304910659789999</c:v>
                </c:pt>
                <c:pt idx="7684">
                  <c:v>2.4243681430816602</c:v>
                </c:pt>
                <c:pt idx="7685">
                  <c:v>2.51321125030517</c:v>
                </c:pt>
                <c:pt idx="7686">
                  <c:v>2.5448839664459202</c:v>
                </c:pt>
                <c:pt idx="7687">
                  <c:v>2.4440035820007302</c:v>
                </c:pt>
                <c:pt idx="7688">
                  <c:v>2.3714430332183798</c:v>
                </c:pt>
                <c:pt idx="7689">
                  <c:v>2.3897857666015598</c:v>
                </c:pt>
                <c:pt idx="7690">
                  <c:v>2.3822724819183301</c:v>
                </c:pt>
                <c:pt idx="7691">
                  <c:v>2.4069283008575399</c:v>
                </c:pt>
                <c:pt idx="7692">
                  <c:v>2.4977452754974299</c:v>
                </c:pt>
                <c:pt idx="7693">
                  <c:v>2.4029755592346098</c:v>
                </c:pt>
                <c:pt idx="7694">
                  <c:v>2.4542214870452801</c:v>
                </c:pt>
                <c:pt idx="7695">
                  <c:v>2.4697599411010698</c:v>
                </c:pt>
                <c:pt idx="7696">
                  <c:v>2.5257358551025302</c:v>
                </c:pt>
                <c:pt idx="7697">
                  <c:v>2.4754598140716499</c:v>
                </c:pt>
                <c:pt idx="7698">
                  <c:v>2.5194327831268302</c:v>
                </c:pt>
                <c:pt idx="7699">
                  <c:v>2.5567135810852002</c:v>
                </c:pt>
                <c:pt idx="7700">
                  <c:v>2.6743206977844198</c:v>
                </c:pt>
                <c:pt idx="7701">
                  <c:v>2.4669504165649401</c:v>
                </c:pt>
                <c:pt idx="7702">
                  <c:v>2.5511605739593501</c:v>
                </c:pt>
                <c:pt idx="7703">
                  <c:v>2.5004935264587398</c:v>
                </c:pt>
                <c:pt idx="7704">
                  <c:v>2.4891276359558101</c:v>
                </c:pt>
                <c:pt idx="7705">
                  <c:v>2.5168755054473801</c:v>
                </c:pt>
                <c:pt idx="7706">
                  <c:v>2.4972894191741899</c:v>
                </c:pt>
                <c:pt idx="7707">
                  <c:v>2.5928380489349299</c:v>
                </c:pt>
                <c:pt idx="7708">
                  <c:v>2.4192600250244101</c:v>
                </c:pt>
                <c:pt idx="7709">
                  <c:v>2.4296505451202299</c:v>
                </c:pt>
                <c:pt idx="7710">
                  <c:v>2.4286658763885498</c:v>
                </c:pt>
                <c:pt idx="7711">
                  <c:v>2.50057697296142</c:v>
                </c:pt>
                <c:pt idx="7712">
                  <c:v>2.4497473239898602</c:v>
                </c:pt>
                <c:pt idx="7713">
                  <c:v>2.3884177207946702</c:v>
                </c:pt>
                <c:pt idx="7714">
                  <c:v>2.4532761573791499</c:v>
                </c:pt>
                <c:pt idx="7715">
                  <c:v>2.5555882453918399</c:v>
                </c:pt>
                <c:pt idx="7716">
                  <c:v>2.55401563644409</c:v>
                </c:pt>
                <c:pt idx="7717">
                  <c:v>2.4762496948242099</c:v>
                </c:pt>
                <c:pt idx="7718">
                  <c:v>2.3788628578186</c:v>
                </c:pt>
                <c:pt idx="7719">
                  <c:v>2.31236243247985</c:v>
                </c:pt>
                <c:pt idx="7720">
                  <c:v>2.3209445476531898</c:v>
                </c:pt>
                <c:pt idx="7721">
                  <c:v>2.3430321216583199</c:v>
                </c:pt>
                <c:pt idx="7722">
                  <c:v>2.28686046600341</c:v>
                </c:pt>
                <c:pt idx="7723">
                  <c:v>2.37607622146606</c:v>
                </c:pt>
                <c:pt idx="7724">
                  <c:v>2.27347612380981</c:v>
                </c:pt>
                <c:pt idx="7725">
                  <c:v>2.38577032089233</c:v>
                </c:pt>
                <c:pt idx="7726">
                  <c:v>2.3742280006408598</c:v>
                </c:pt>
                <c:pt idx="7727">
                  <c:v>2.2747199535369802</c:v>
                </c:pt>
                <c:pt idx="7728">
                  <c:v>2.4057979583740199</c:v>
                </c:pt>
                <c:pt idx="7729">
                  <c:v>2.4830086231231601</c:v>
                </c:pt>
                <c:pt idx="7730">
                  <c:v>2.34041428565979</c:v>
                </c:pt>
                <c:pt idx="7731">
                  <c:v>2.2183384895324698</c:v>
                </c:pt>
                <c:pt idx="7732">
                  <c:v>2.2852299213409402</c:v>
                </c:pt>
                <c:pt idx="7733">
                  <c:v>2.1761293411254798</c:v>
                </c:pt>
                <c:pt idx="7734">
                  <c:v>2.2863585948943999</c:v>
                </c:pt>
                <c:pt idx="7735">
                  <c:v>2.25885653495788</c:v>
                </c:pt>
                <c:pt idx="7736">
                  <c:v>2.4289968013763401</c:v>
                </c:pt>
                <c:pt idx="7737">
                  <c:v>2.5019178390502899</c:v>
                </c:pt>
                <c:pt idx="7738">
                  <c:v>2.3642282485961901</c:v>
                </c:pt>
                <c:pt idx="7739">
                  <c:v>2.2910239696502601</c:v>
                </c:pt>
                <c:pt idx="7740">
                  <c:v>2.3777084350585902</c:v>
                </c:pt>
                <c:pt idx="7741">
                  <c:v>2.2642586231231601</c:v>
                </c:pt>
                <c:pt idx="7742">
                  <c:v>2.37491679191589</c:v>
                </c:pt>
                <c:pt idx="7743">
                  <c:v>2.2418959140777499</c:v>
                </c:pt>
                <c:pt idx="7744">
                  <c:v>2.3222522735595699</c:v>
                </c:pt>
                <c:pt idx="7745">
                  <c:v>2.3611676692962602</c:v>
                </c:pt>
                <c:pt idx="7746">
                  <c:v>2.3597626686096098</c:v>
                </c:pt>
                <c:pt idx="7747">
                  <c:v>2.3877305984496999</c:v>
                </c:pt>
                <c:pt idx="7748">
                  <c:v>2.4683358669281001</c:v>
                </c:pt>
                <c:pt idx="7749">
                  <c:v>2.5566830635070801</c:v>
                </c:pt>
                <c:pt idx="7750">
                  <c:v>2.54596519470214</c:v>
                </c:pt>
                <c:pt idx="7751">
                  <c:v>2.5972013473510698</c:v>
                </c:pt>
                <c:pt idx="7752">
                  <c:v>2.5677909851074201</c:v>
                </c:pt>
                <c:pt idx="7753">
                  <c:v>2.5766291618347101</c:v>
                </c:pt>
                <c:pt idx="7754">
                  <c:v>2.4908459186553902</c:v>
                </c:pt>
                <c:pt idx="7755">
                  <c:v>2.5782396793365399</c:v>
                </c:pt>
                <c:pt idx="7756">
                  <c:v>2.5975146293640101</c:v>
                </c:pt>
                <c:pt idx="7757">
                  <c:v>2.6023061275482098</c:v>
                </c:pt>
                <c:pt idx="7758">
                  <c:v>2.5867400169372501</c:v>
                </c:pt>
                <c:pt idx="7759">
                  <c:v>2.6166565418243399</c:v>
                </c:pt>
                <c:pt idx="7760">
                  <c:v>2.5988729000091499</c:v>
                </c:pt>
                <c:pt idx="7761">
                  <c:v>2.6435551643371502</c:v>
                </c:pt>
                <c:pt idx="7762">
                  <c:v>2.61547422409057</c:v>
                </c:pt>
                <c:pt idx="7763">
                  <c:v>2.58208775520324</c:v>
                </c:pt>
                <c:pt idx="7764">
                  <c:v>2.4723727703094398</c:v>
                </c:pt>
                <c:pt idx="7765">
                  <c:v>2.45050597190856</c:v>
                </c:pt>
                <c:pt idx="7766">
                  <c:v>2.4440898895263601</c:v>
                </c:pt>
                <c:pt idx="7767">
                  <c:v>2.4207386970520002</c:v>
                </c:pt>
                <c:pt idx="7768">
                  <c:v>2.5143764019012398</c:v>
                </c:pt>
                <c:pt idx="7769">
                  <c:v>2.5711891651153498</c:v>
                </c:pt>
                <c:pt idx="7770">
                  <c:v>2.5378997325897199</c:v>
                </c:pt>
                <c:pt idx="7771">
                  <c:v>2.5569510459899898</c:v>
                </c:pt>
                <c:pt idx="7772">
                  <c:v>2.4254264831542902</c:v>
                </c:pt>
                <c:pt idx="7773">
                  <c:v>2.5009531974792401</c:v>
                </c:pt>
                <c:pt idx="7774">
                  <c:v>2.4149787425994802</c:v>
                </c:pt>
                <c:pt idx="7775">
                  <c:v>2.57581615447998</c:v>
                </c:pt>
                <c:pt idx="7776">
                  <c:v>2.4846193790435702</c:v>
                </c:pt>
                <c:pt idx="7777">
                  <c:v>2.5335731506347599</c:v>
                </c:pt>
                <c:pt idx="7778">
                  <c:v>2.6391007900238002</c:v>
                </c:pt>
                <c:pt idx="7779">
                  <c:v>2.6524512767791699</c:v>
                </c:pt>
                <c:pt idx="7780">
                  <c:v>2.5891416072845401</c:v>
                </c:pt>
                <c:pt idx="7781">
                  <c:v>2.6952595710754301</c:v>
                </c:pt>
                <c:pt idx="7782">
                  <c:v>2.4964923858642498</c:v>
                </c:pt>
                <c:pt idx="7783">
                  <c:v>2.6588900089263898</c:v>
                </c:pt>
                <c:pt idx="7784">
                  <c:v>2.70800685882568</c:v>
                </c:pt>
                <c:pt idx="7785">
                  <c:v>2.58574962615966</c:v>
                </c:pt>
                <c:pt idx="7786">
                  <c:v>2.6053004264831499</c:v>
                </c:pt>
                <c:pt idx="7787">
                  <c:v>2.4820179939270002</c:v>
                </c:pt>
                <c:pt idx="7788">
                  <c:v>2.4478571414947501</c:v>
                </c:pt>
                <c:pt idx="7789">
                  <c:v>2.3791587352752601</c:v>
                </c:pt>
                <c:pt idx="7790">
                  <c:v>2.4704101085662802</c:v>
                </c:pt>
                <c:pt idx="7791">
                  <c:v>2.4884839057922301</c:v>
                </c:pt>
                <c:pt idx="7792">
                  <c:v>2.5859801769256499</c:v>
                </c:pt>
                <c:pt idx="7793">
                  <c:v>2.4808361530303902</c:v>
                </c:pt>
                <c:pt idx="7794">
                  <c:v>2.4676728248596098</c:v>
                </c:pt>
                <c:pt idx="7795">
                  <c:v>2.4138660430908199</c:v>
                </c:pt>
                <c:pt idx="7796">
                  <c:v>2.4929895401000901</c:v>
                </c:pt>
                <c:pt idx="7797">
                  <c:v>2.5113296508789</c:v>
                </c:pt>
                <c:pt idx="7798">
                  <c:v>2.5203931331634499</c:v>
                </c:pt>
                <c:pt idx="7799">
                  <c:v>2.39393877983093</c:v>
                </c:pt>
                <c:pt idx="7800">
                  <c:v>2.3875298500061</c:v>
                </c:pt>
                <c:pt idx="7801">
                  <c:v>2.4000227451324401</c:v>
                </c:pt>
                <c:pt idx="7802">
                  <c:v>2.37270927429199</c:v>
                </c:pt>
                <c:pt idx="7803">
                  <c:v>2.30188584327697</c:v>
                </c:pt>
                <c:pt idx="7804">
                  <c:v>2.3556649684906001</c:v>
                </c:pt>
                <c:pt idx="7805">
                  <c:v>2.2768266201019198</c:v>
                </c:pt>
                <c:pt idx="7806">
                  <c:v>2.25897192955017</c:v>
                </c:pt>
                <c:pt idx="7807">
                  <c:v>2.336181640625</c:v>
                </c:pt>
                <c:pt idx="7808">
                  <c:v>2.2687389850616402</c:v>
                </c:pt>
                <c:pt idx="7809">
                  <c:v>2.2861549854278498</c:v>
                </c:pt>
                <c:pt idx="7810">
                  <c:v>2.26118612289428</c:v>
                </c:pt>
                <c:pt idx="7811">
                  <c:v>2.2140822410583398</c:v>
                </c:pt>
                <c:pt idx="7812">
                  <c:v>2.23605060577392</c:v>
                </c:pt>
                <c:pt idx="7813">
                  <c:v>2.17437648773193</c:v>
                </c:pt>
                <c:pt idx="7814">
                  <c:v>2.2626354694366402</c:v>
                </c:pt>
                <c:pt idx="7815">
                  <c:v>2.2595682144164999</c:v>
                </c:pt>
                <c:pt idx="7816">
                  <c:v>2.3194375038146902</c:v>
                </c:pt>
                <c:pt idx="7817">
                  <c:v>2.3401312828063898</c:v>
                </c:pt>
                <c:pt idx="7818">
                  <c:v>2.4133832454681299</c:v>
                </c:pt>
                <c:pt idx="7819">
                  <c:v>2.3494398593902499</c:v>
                </c:pt>
                <c:pt idx="7820">
                  <c:v>2.3949050903320299</c:v>
                </c:pt>
                <c:pt idx="7821">
                  <c:v>2.3093667030334402</c:v>
                </c:pt>
                <c:pt idx="7822">
                  <c:v>2.3211371898651101</c:v>
                </c:pt>
                <c:pt idx="7823">
                  <c:v>2.2893860340118399</c:v>
                </c:pt>
                <c:pt idx="7824">
                  <c:v>2.3231525421142498</c:v>
                </c:pt>
                <c:pt idx="7825">
                  <c:v>2.2630252838134699</c:v>
                </c:pt>
                <c:pt idx="7826">
                  <c:v>2.4308300018310498</c:v>
                </c:pt>
                <c:pt idx="7827">
                  <c:v>2.4570541381835902</c:v>
                </c:pt>
                <c:pt idx="7828">
                  <c:v>2.3747308254241899</c:v>
                </c:pt>
                <c:pt idx="7829">
                  <c:v>2.3629283905029199</c:v>
                </c:pt>
                <c:pt idx="7830">
                  <c:v>2.2838687896728498</c:v>
                </c:pt>
                <c:pt idx="7831">
                  <c:v>2.2377431392669598</c:v>
                </c:pt>
                <c:pt idx="7832">
                  <c:v>2.2914779186248699</c:v>
                </c:pt>
                <c:pt idx="7833">
                  <c:v>2.2350003719329798</c:v>
                </c:pt>
                <c:pt idx="7834">
                  <c:v>2.2570178508758501</c:v>
                </c:pt>
                <c:pt idx="7835">
                  <c:v>2.2941982746124201</c:v>
                </c:pt>
                <c:pt idx="7836">
                  <c:v>2.2683696746826101</c:v>
                </c:pt>
                <c:pt idx="7837">
                  <c:v>2.2973499298095699</c:v>
                </c:pt>
                <c:pt idx="7838">
                  <c:v>2.3715462684631299</c:v>
                </c:pt>
                <c:pt idx="7839">
                  <c:v>2.42597103118896</c:v>
                </c:pt>
                <c:pt idx="7840">
                  <c:v>2.2866997718811</c:v>
                </c:pt>
                <c:pt idx="7841">
                  <c:v>2.3776462078094398</c:v>
                </c:pt>
                <c:pt idx="7842">
                  <c:v>2.3198339939117401</c:v>
                </c:pt>
                <c:pt idx="7843">
                  <c:v>2.2773191928863499</c:v>
                </c:pt>
                <c:pt idx="7844">
                  <c:v>2.3049507141113201</c:v>
                </c:pt>
                <c:pt idx="7845">
                  <c:v>2.2877206802368102</c:v>
                </c:pt>
                <c:pt idx="7846">
                  <c:v>2.2453732490539502</c:v>
                </c:pt>
                <c:pt idx="7847">
                  <c:v>2.17928743362426</c:v>
                </c:pt>
                <c:pt idx="7848">
                  <c:v>2.27420973777771</c:v>
                </c:pt>
                <c:pt idx="7849">
                  <c:v>2.24419713020324</c:v>
                </c:pt>
                <c:pt idx="7850">
                  <c:v>2.2816183567047101</c:v>
                </c:pt>
                <c:pt idx="7851">
                  <c:v>2.3048174381256099</c:v>
                </c:pt>
                <c:pt idx="7852">
                  <c:v>2.3194990158081001</c:v>
                </c:pt>
                <c:pt idx="7853">
                  <c:v>2.29668736457824</c:v>
                </c:pt>
                <c:pt idx="7854">
                  <c:v>2.3178000450134202</c:v>
                </c:pt>
                <c:pt idx="7855">
                  <c:v>2.2736918926239</c:v>
                </c:pt>
                <c:pt idx="7856">
                  <c:v>2.2146301269531201</c:v>
                </c:pt>
                <c:pt idx="7857">
                  <c:v>2.2892324924468901</c:v>
                </c:pt>
                <c:pt idx="7858">
                  <c:v>2.2977392673492401</c:v>
                </c:pt>
                <c:pt idx="7859">
                  <c:v>2.2816319465637198</c:v>
                </c:pt>
                <c:pt idx="7860">
                  <c:v>2.3547031879425</c:v>
                </c:pt>
                <c:pt idx="7861">
                  <c:v>2.3528587818145699</c:v>
                </c:pt>
                <c:pt idx="7862">
                  <c:v>2.26365041732788</c:v>
                </c:pt>
                <c:pt idx="7863">
                  <c:v>2.3115210533142001</c:v>
                </c:pt>
                <c:pt idx="7864">
                  <c:v>2.36283254623413</c:v>
                </c:pt>
                <c:pt idx="7865">
                  <c:v>2.3281464576721098</c:v>
                </c:pt>
                <c:pt idx="7866">
                  <c:v>2.3028552532196001</c:v>
                </c:pt>
                <c:pt idx="7867">
                  <c:v>2.4467020034789999</c:v>
                </c:pt>
                <c:pt idx="7868">
                  <c:v>2.4111297130584699</c:v>
                </c:pt>
                <c:pt idx="7869">
                  <c:v>2.2927186489105198</c:v>
                </c:pt>
                <c:pt idx="7870">
                  <c:v>2.3405578136443999</c:v>
                </c:pt>
                <c:pt idx="7871">
                  <c:v>2.3543276786804199</c:v>
                </c:pt>
                <c:pt idx="7872">
                  <c:v>2.3343100547790501</c:v>
                </c:pt>
                <c:pt idx="7873">
                  <c:v>2.4118180274963299</c:v>
                </c:pt>
                <c:pt idx="7874">
                  <c:v>2.4405944347381499</c:v>
                </c:pt>
                <c:pt idx="7875">
                  <c:v>2.4980692863464302</c:v>
                </c:pt>
                <c:pt idx="7876">
                  <c:v>2.4280991554260201</c:v>
                </c:pt>
                <c:pt idx="7877">
                  <c:v>2.4045064449310298</c:v>
                </c:pt>
                <c:pt idx="7878">
                  <c:v>2.4426739215850799</c:v>
                </c:pt>
                <c:pt idx="7879">
                  <c:v>2.5126669406890798</c:v>
                </c:pt>
                <c:pt idx="7880">
                  <c:v>2.4370048046111998</c:v>
                </c:pt>
                <c:pt idx="7881">
                  <c:v>2.4480688571929901</c:v>
                </c:pt>
                <c:pt idx="7882">
                  <c:v>2.44668412208557</c:v>
                </c:pt>
                <c:pt idx="7883">
                  <c:v>2.2669911384582502</c:v>
                </c:pt>
                <c:pt idx="7884">
                  <c:v>2.33904600143432</c:v>
                </c:pt>
                <c:pt idx="7885">
                  <c:v>2.24898958206176</c:v>
                </c:pt>
                <c:pt idx="7886">
                  <c:v>2.2584154605865399</c:v>
                </c:pt>
                <c:pt idx="7887">
                  <c:v>2.3097834587097101</c:v>
                </c:pt>
                <c:pt idx="7888">
                  <c:v>2.2986936569213801</c:v>
                </c:pt>
                <c:pt idx="7889">
                  <c:v>2.2482657432556099</c:v>
                </c:pt>
                <c:pt idx="7890">
                  <c:v>2.2132608890533398</c:v>
                </c:pt>
                <c:pt idx="7891">
                  <c:v>2.14394211769104</c:v>
                </c:pt>
                <c:pt idx="7892">
                  <c:v>2.14923763275146</c:v>
                </c:pt>
                <c:pt idx="7893">
                  <c:v>2.2491774559020898</c:v>
                </c:pt>
                <c:pt idx="7894">
                  <c:v>2.25835752487182</c:v>
                </c:pt>
                <c:pt idx="7895">
                  <c:v>2.23520684242248</c:v>
                </c:pt>
                <c:pt idx="7896">
                  <c:v>2.22834253311157</c:v>
                </c:pt>
                <c:pt idx="7897">
                  <c:v>2.21715092658996</c:v>
                </c:pt>
                <c:pt idx="7898">
                  <c:v>2.17844533920288</c:v>
                </c:pt>
                <c:pt idx="7899">
                  <c:v>2.2068543434143</c:v>
                </c:pt>
                <c:pt idx="7900">
                  <c:v>2.2364530563354399</c:v>
                </c:pt>
                <c:pt idx="7901">
                  <c:v>2.2169566154479901</c:v>
                </c:pt>
                <c:pt idx="7902">
                  <c:v>2.3287398815154998</c:v>
                </c:pt>
                <c:pt idx="7903">
                  <c:v>2.28970098495483</c:v>
                </c:pt>
                <c:pt idx="7904">
                  <c:v>2.3134157657623202</c:v>
                </c:pt>
                <c:pt idx="7905">
                  <c:v>2.3023979663848801</c:v>
                </c:pt>
                <c:pt idx="7906">
                  <c:v>2.2885291576385498</c:v>
                </c:pt>
                <c:pt idx="7907">
                  <c:v>2.4184424877166699</c:v>
                </c:pt>
                <c:pt idx="7908">
                  <c:v>2.3828151226043701</c:v>
                </c:pt>
                <c:pt idx="7909">
                  <c:v>2.3130531311035099</c:v>
                </c:pt>
                <c:pt idx="7910">
                  <c:v>2.28829026222229</c:v>
                </c:pt>
                <c:pt idx="7911">
                  <c:v>2.3505272865295401</c:v>
                </c:pt>
                <c:pt idx="7912">
                  <c:v>2.2650876045227002</c:v>
                </c:pt>
                <c:pt idx="7913">
                  <c:v>2.4027507305145201</c:v>
                </c:pt>
                <c:pt idx="7914">
                  <c:v>2.3058805465698198</c:v>
                </c:pt>
                <c:pt idx="7915">
                  <c:v>2.3227984905242902</c:v>
                </c:pt>
                <c:pt idx="7916">
                  <c:v>2.30014824867248</c:v>
                </c:pt>
                <c:pt idx="7917">
                  <c:v>2.2619380950927699</c:v>
                </c:pt>
                <c:pt idx="7918">
                  <c:v>2.2666602134704501</c:v>
                </c:pt>
                <c:pt idx="7919">
                  <c:v>2.32899594306945</c:v>
                </c:pt>
                <c:pt idx="7920">
                  <c:v>2.3283812999725302</c:v>
                </c:pt>
                <c:pt idx="7921">
                  <c:v>2.3923461437225302</c:v>
                </c:pt>
                <c:pt idx="7922">
                  <c:v>2.3584783077239901</c:v>
                </c:pt>
                <c:pt idx="7923">
                  <c:v>2.3184118270874001</c:v>
                </c:pt>
                <c:pt idx="7924">
                  <c:v>2.4784080982208199</c:v>
                </c:pt>
                <c:pt idx="7925">
                  <c:v>2.3869216442108101</c:v>
                </c:pt>
                <c:pt idx="7926">
                  <c:v>2.5394079685211102</c:v>
                </c:pt>
                <c:pt idx="7927">
                  <c:v>2.4978122711181601</c:v>
                </c:pt>
                <c:pt idx="7928">
                  <c:v>2.42435431480407</c:v>
                </c:pt>
                <c:pt idx="7929">
                  <c:v>2.3700578212738002</c:v>
                </c:pt>
                <c:pt idx="7930">
                  <c:v>2.3940439224243102</c:v>
                </c:pt>
                <c:pt idx="7931">
                  <c:v>2.39594149589538</c:v>
                </c:pt>
                <c:pt idx="7932">
                  <c:v>2.3752815723419101</c:v>
                </c:pt>
                <c:pt idx="7933">
                  <c:v>2.3850607872009202</c:v>
                </c:pt>
                <c:pt idx="7934">
                  <c:v>2.4420673847198402</c:v>
                </c:pt>
                <c:pt idx="7935">
                  <c:v>2.4477567672729399</c:v>
                </c:pt>
                <c:pt idx="7936">
                  <c:v>2.4591791629791202</c:v>
                </c:pt>
                <c:pt idx="7937">
                  <c:v>2.4129951000213601</c:v>
                </c:pt>
                <c:pt idx="7938">
                  <c:v>2.3361911773681601</c:v>
                </c:pt>
                <c:pt idx="7939">
                  <c:v>2.4358315467834402</c:v>
                </c:pt>
                <c:pt idx="7940">
                  <c:v>2.4995410442352202</c:v>
                </c:pt>
                <c:pt idx="7941">
                  <c:v>2.4877138137817298</c:v>
                </c:pt>
                <c:pt idx="7942">
                  <c:v>2.4946291446685702</c:v>
                </c:pt>
                <c:pt idx="7943">
                  <c:v>2.4201240539550701</c:v>
                </c:pt>
                <c:pt idx="7944">
                  <c:v>2.3649165630340501</c:v>
                </c:pt>
                <c:pt idx="7945">
                  <c:v>2.4006443023681601</c:v>
                </c:pt>
                <c:pt idx="7946">
                  <c:v>2.3588106632232599</c:v>
                </c:pt>
                <c:pt idx="7947">
                  <c:v>2.3839089870452801</c:v>
                </c:pt>
                <c:pt idx="7948">
                  <c:v>2.4027931690215998</c:v>
                </c:pt>
                <c:pt idx="7949">
                  <c:v>2.3455572128295898</c:v>
                </c:pt>
                <c:pt idx="7950">
                  <c:v>2.4131050109863201</c:v>
                </c:pt>
                <c:pt idx="7951">
                  <c:v>2.4109022617339999</c:v>
                </c:pt>
                <c:pt idx="7952">
                  <c:v>2.5067675113677899</c:v>
                </c:pt>
                <c:pt idx="7953">
                  <c:v>2.3727216720581001</c:v>
                </c:pt>
                <c:pt idx="7954">
                  <c:v>2.39079594612121</c:v>
                </c:pt>
                <c:pt idx="7955">
                  <c:v>2.4434759616851802</c:v>
                </c:pt>
                <c:pt idx="7956">
                  <c:v>2.40238356590271</c:v>
                </c:pt>
                <c:pt idx="7957">
                  <c:v>2.41373467445373</c:v>
                </c:pt>
                <c:pt idx="7958">
                  <c:v>2.4880416393279998</c:v>
                </c:pt>
                <c:pt idx="7959">
                  <c:v>2.36911749839782</c:v>
                </c:pt>
                <c:pt idx="7960">
                  <c:v>2.4268209934234601</c:v>
                </c:pt>
                <c:pt idx="7961">
                  <c:v>2.4842674732208199</c:v>
                </c:pt>
                <c:pt idx="7962">
                  <c:v>2.3467240333557098</c:v>
                </c:pt>
                <c:pt idx="7963">
                  <c:v>2.3316380977630602</c:v>
                </c:pt>
                <c:pt idx="7964">
                  <c:v>2.4058797359466499</c:v>
                </c:pt>
                <c:pt idx="7965">
                  <c:v>2.2901577949523899</c:v>
                </c:pt>
                <c:pt idx="7966">
                  <c:v>2.45698642730712</c:v>
                </c:pt>
                <c:pt idx="7967">
                  <c:v>2.4218473434448198</c:v>
                </c:pt>
                <c:pt idx="7968">
                  <c:v>2.5613994598388601</c:v>
                </c:pt>
                <c:pt idx="7969">
                  <c:v>2.5286622047424299</c:v>
                </c:pt>
                <c:pt idx="7970">
                  <c:v>2.4264159202575599</c:v>
                </c:pt>
                <c:pt idx="7971">
                  <c:v>2.5575644969940101</c:v>
                </c:pt>
                <c:pt idx="7972">
                  <c:v>2.4621250629425</c:v>
                </c:pt>
                <c:pt idx="7973">
                  <c:v>2.5363955497741699</c:v>
                </c:pt>
                <c:pt idx="7974">
                  <c:v>2.5895745754241899</c:v>
                </c:pt>
                <c:pt idx="7975">
                  <c:v>2.4660725593566801</c:v>
                </c:pt>
                <c:pt idx="7976">
                  <c:v>2.4478552341461102</c:v>
                </c:pt>
                <c:pt idx="7977">
                  <c:v>2.4544212818145699</c:v>
                </c:pt>
                <c:pt idx="7978">
                  <c:v>2.5107557773589999</c:v>
                </c:pt>
                <c:pt idx="7979">
                  <c:v>2.4213786125183101</c:v>
                </c:pt>
                <c:pt idx="7980">
                  <c:v>2.4303269386291499</c:v>
                </c:pt>
                <c:pt idx="7981">
                  <c:v>2.45342922210693</c:v>
                </c:pt>
                <c:pt idx="7982">
                  <c:v>2.5681395530700599</c:v>
                </c:pt>
                <c:pt idx="7983">
                  <c:v>2.5995030403137198</c:v>
                </c:pt>
                <c:pt idx="7984">
                  <c:v>2.5127644538879301</c:v>
                </c:pt>
                <c:pt idx="7985">
                  <c:v>2.4704577922821001</c:v>
                </c:pt>
                <c:pt idx="7986">
                  <c:v>2.44239974021911</c:v>
                </c:pt>
                <c:pt idx="7987">
                  <c:v>2.41801834106445</c:v>
                </c:pt>
                <c:pt idx="7988">
                  <c:v>2.4228279590606601</c:v>
                </c:pt>
                <c:pt idx="7989">
                  <c:v>2.40203857421875</c:v>
                </c:pt>
                <c:pt idx="7990">
                  <c:v>2.4675877094268799</c:v>
                </c:pt>
                <c:pt idx="7991">
                  <c:v>2.4922618865966699</c:v>
                </c:pt>
                <c:pt idx="7992">
                  <c:v>2.4796555042266801</c:v>
                </c:pt>
                <c:pt idx="7993">
                  <c:v>2.4392490386962802</c:v>
                </c:pt>
                <c:pt idx="7994">
                  <c:v>2.4983546733856201</c:v>
                </c:pt>
                <c:pt idx="7995">
                  <c:v>2.4849565029144198</c:v>
                </c:pt>
                <c:pt idx="7996">
                  <c:v>2.4176762104034402</c:v>
                </c:pt>
                <c:pt idx="7997">
                  <c:v>2.4232213497161799</c:v>
                </c:pt>
                <c:pt idx="7998">
                  <c:v>2.4788892269134499</c:v>
                </c:pt>
                <c:pt idx="7999">
                  <c:v>2.5346534252166699</c:v>
                </c:pt>
                <c:pt idx="8000">
                  <c:v>2.56919836997985</c:v>
                </c:pt>
                <c:pt idx="8001">
                  <c:v>2.6056602001190101</c:v>
                </c:pt>
                <c:pt idx="8002">
                  <c:v>2.5901107788085902</c:v>
                </c:pt>
                <c:pt idx="8003">
                  <c:v>2.5790882110595699</c:v>
                </c:pt>
                <c:pt idx="8004">
                  <c:v>2.57049465179443</c:v>
                </c:pt>
                <c:pt idx="8005">
                  <c:v>2.6478037834167401</c:v>
                </c:pt>
                <c:pt idx="8006">
                  <c:v>2.6475846767425502</c:v>
                </c:pt>
                <c:pt idx="8007">
                  <c:v>2.49916267395019</c:v>
                </c:pt>
                <c:pt idx="8008">
                  <c:v>2.5233185291290199</c:v>
                </c:pt>
                <c:pt idx="8009">
                  <c:v>2.5302214622497501</c:v>
                </c:pt>
                <c:pt idx="8010">
                  <c:v>2.55435919761657</c:v>
                </c:pt>
                <c:pt idx="8011">
                  <c:v>2.4821228981018</c:v>
                </c:pt>
                <c:pt idx="8012">
                  <c:v>2.4371421337127601</c:v>
                </c:pt>
                <c:pt idx="8013">
                  <c:v>2.3781478404998699</c:v>
                </c:pt>
                <c:pt idx="8014">
                  <c:v>2.3493702411651598</c:v>
                </c:pt>
                <c:pt idx="8015">
                  <c:v>2.3863000869750901</c:v>
                </c:pt>
                <c:pt idx="8016">
                  <c:v>2.3406856060028001</c:v>
                </c:pt>
                <c:pt idx="8017">
                  <c:v>2.4375143051147399</c:v>
                </c:pt>
                <c:pt idx="8018">
                  <c:v>2.4069032669067298</c:v>
                </c:pt>
                <c:pt idx="8019">
                  <c:v>2.4182982444763099</c:v>
                </c:pt>
                <c:pt idx="8020">
                  <c:v>2.5215294361114502</c:v>
                </c:pt>
                <c:pt idx="8021">
                  <c:v>2.4715652465820299</c:v>
                </c:pt>
                <c:pt idx="8022">
                  <c:v>2.37650322914123</c:v>
                </c:pt>
                <c:pt idx="8023">
                  <c:v>2.4109365940093901</c:v>
                </c:pt>
                <c:pt idx="8024">
                  <c:v>2.43534159660339</c:v>
                </c:pt>
                <c:pt idx="8025">
                  <c:v>2.4070980548858598</c:v>
                </c:pt>
                <c:pt idx="8026">
                  <c:v>2.4396257400512602</c:v>
                </c:pt>
                <c:pt idx="8027">
                  <c:v>2.4154250621795601</c:v>
                </c:pt>
                <c:pt idx="8028">
                  <c:v>2.5329351425170898</c:v>
                </c:pt>
                <c:pt idx="8029">
                  <c:v>2.5162279605865399</c:v>
                </c:pt>
                <c:pt idx="8030">
                  <c:v>2.5739107131957999</c:v>
                </c:pt>
                <c:pt idx="8031">
                  <c:v>2.5043351650238002</c:v>
                </c:pt>
                <c:pt idx="8032">
                  <c:v>2.3813166618347101</c:v>
                </c:pt>
                <c:pt idx="8033">
                  <c:v>2.4050223827361998</c:v>
                </c:pt>
                <c:pt idx="8034">
                  <c:v>2.4583601951599099</c:v>
                </c:pt>
                <c:pt idx="8035">
                  <c:v>2.5524108409881499</c:v>
                </c:pt>
                <c:pt idx="8036">
                  <c:v>2.58479499816894</c:v>
                </c:pt>
                <c:pt idx="8037">
                  <c:v>2.4843385219573899</c:v>
                </c:pt>
                <c:pt idx="8038">
                  <c:v>2.49179887771606</c:v>
                </c:pt>
                <c:pt idx="8039">
                  <c:v>2.5489423274993799</c:v>
                </c:pt>
                <c:pt idx="8040">
                  <c:v>2.5273678302764799</c:v>
                </c:pt>
                <c:pt idx="8041">
                  <c:v>2.5043764114379798</c:v>
                </c:pt>
                <c:pt idx="8042">
                  <c:v>2.4638488292693999</c:v>
                </c:pt>
                <c:pt idx="8043">
                  <c:v>2.5331046581268302</c:v>
                </c:pt>
                <c:pt idx="8044">
                  <c:v>2.4651298522949201</c:v>
                </c:pt>
                <c:pt idx="8045">
                  <c:v>2.4253542423248202</c:v>
                </c:pt>
                <c:pt idx="8046">
                  <c:v>2.42371225357055</c:v>
                </c:pt>
                <c:pt idx="8047">
                  <c:v>2.44373607635498</c:v>
                </c:pt>
                <c:pt idx="8048">
                  <c:v>2.4484775066375701</c:v>
                </c:pt>
                <c:pt idx="8049">
                  <c:v>2.44010233879089</c:v>
                </c:pt>
                <c:pt idx="8050">
                  <c:v>2.4686286449432302</c:v>
                </c:pt>
                <c:pt idx="8051">
                  <c:v>2.4851338863372798</c:v>
                </c:pt>
                <c:pt idx="8052">
                  <c:v>2.5545907020568799</c:v>
                </c:pt>
                <c:pt idx="8053">
                  <c:v>2.5700945854186998</c:v>
                </c:pt>
                <c:pt idx="8054">
                  <c:v>2.5782446861267001</c:v>
                </c:pt>
                <c:pt idx="8055">
                  <c:v>2.4168779850006099</c:v>
                </c:pt>
                <c:pt idx="8056">
                  <c:v>2.4038879871368399</c:v>
                </c:pt>
                <c:pt idx="8057">
                  <c:v>2.3660111427307098</c:v>
                </c:pt>
                <c:pt idx="8058">
                  <c:v>2.3593935966491699</c:v>
                </c:pt>
                <c:pt idx="8059">
                  <c:v>2.3801164627075102</c:v>
                </c:pt>
                <c:pt idx="8060">
                  <c:v>2.4156785011291499</c:v>
                </c:pt>
                <c:pt idx="8061">
                  <c:v>2.4269316196441602</c:v>
                </c:pt>
                <c:pt idx="8062">
                  <c:v>2.50991439819335</c:v>
                </c:pt>
                <c:pt idx="8063">
                  <c:v>2.5158741474151598</c:v>
                </c:pt>
                <c:pt idx="8064">
                  <c:v>2.44544053077697</c:v>
                </c:pt>
                <c:pt idx="8065">
                  <c:v>2.5871906280517498</c:v>
                </c:pt>
                <c:pt idx="8066">
                  <c:v>2.6334187984466499</c:v>
                </c:pt>
                <c:pt idx="8067">
                  <c:v>2.4856917858123699</c:v>
                </c:pt>
                <c:pt idx="8068">
                  <c:v>2.4890499114990199</c:v>
                </c:pt>
                <c:pt idx="8069">
                  <c:v>2.5278942584991402</c:v>
                </c:pt>
                <c:pt idx="8070">
                  <c:v>2.4546320438385001</c:v>
                </c:pt>
                <c:pt idx="8071">
                  <c:v>2.5275299549102699</c:v>
                </c:pt>
                <c:pt idx="8072">
                  <c:v>2.3727381229400599</c:v>
                </c:pt>
                <c:pt idx="8073">
                  <c:v>2.4621398448943999</c:v>
                </c:pt>
                <c:pt idx="8074">
                  <c:v>2.5469491481781001</c:v>
                </c:pt>
                <c:pt idx="8075">
                  <c:v>2.6079764366149898</c:v>
                </c:pt>
                <c:pt idx="8076">
                  <c:v>2.5276415348052899</c:v>
                </c:pt>
                <c:pt idx="8077">
                  <c:v>2.48985743522644</c:v>
                </c:pt>
                <c:pt idx="8078">
                  <c:v>2.4211070537567099</c:v>
                </c:pt>
                <c:pt idx="8079">
                  <c:v>2.3733117580413801</c:v>
                </c:pt>
                <c:pt idx="8080">
                  <c:v>2.3923645019531201</c:v>
                </c:pt>
                <c:pt idx="8081">
                  <c:v>2.4596560001373202</c:v>
                </c:pt>
                <c:pt idx="8082">
                  <c:v>2.3776891231536799</c:v>
                </c:pt>
                <c:pt idx="8083">
                  <c:v>2.3661334514617902</c:v>
                </c:pt>
                <c:pt idx="8084">
                  <c:v>2.3723182678222599</c:v>
                </c:pt>
                <c:pt idx="8085">
                  <c:v>2.36482429504394</c:v>
                </c:pt>
                <c:pt idx="8086">
                  <c:v>2.3920400142669598</c:v>
                </c:pt>
                <c:pt idx="8087">
                  <c:v>2.4573824405670099</c:v>
                </c:pt>
                <c:pt idx="8088">
                  <c:v>2.4630682468414302</c:v>
                </c:pt>
                <c:pt idx="8089">
                  <c:v>2.3502516746520898</c:v>
                </c:pt>
                <c:pt idx="8090">
                  <c:v>2.39410352706909</c:v>
                </c:pt>
                <c:pt idx="8091">
                  <c:v>2.4091451168060298</c:v>
                </c:pt>
                <c:pt idx="8092">
                  <c:v>2.3562152385711599</c:v>
                </c:pt>
                <c:pt idx="8093">
                  <c:v>2.42603540420532</c:v>
                </c:pt>
                <c:pt idx="8094">
                  <c:v>2.37476181983947</c:v>
                </c:pt>
                <c:pt idx="8095">
                  <c:v>2.2981977462768501</c:v>
                </c:pt>
                <c:pt idx="8096">
                  <c:v>2.3490948677062899</c:v>
                </c:pt>
                <c:pt idx="8097">
                  <c:v>2.38425517082214</c:v>
                </c:pt>
                <c:pt idx="8098">
                  <c:v>2.3984801769256499</c:v>
                </c:pt>
                <c:pt idx="8099">
                  <c:v>2.5047931671142498</c:v>
                </c:pt>
                <c:pt idx="8100">
                  <c:v>2.5107855796813898</c:v>
                </c:pt>
                <c:pt idx="8101">
                  <c:v>2.4122393131256099</c:v>
                </c:pt>
                <c:pt idx="8102">
                  <c:v>2.3680157661437899</c:v>
                </c:pt>
                <c:pt idx="8103">
                  <c:v>2.4918401241302401</c:v>
                </c:pt>
                <c:pt idx="8104">
                  <c:v>2.4525396823882999</c:v>
                </c:pt>
                <c:pt idx="8105">
                  <c:v>2.3125901222228999</c:v>
                </c:pt>
                <c:pt idx="8106">
                  <c:v>2.3079302310943599</c:v>
                </c:pt>
                <c:pt idx="8107">
                  <c:v>2.36919736862182</c:v>
                </c:pt>
                <c:pt idx="8108">
                  <c:v>2.2367954254150302</c:v>
                </c:pt>
                <c:pt idx="8109">
                  <c:v>2.37350225448608</c:v>
                </c:pt>
                <c:pt idx="8110">
                  <c:v>2.49751496315002</c:v>
                </c:pt>
                <c:pt idx="8111">
                  <c:v>2.3080277442932098</c:v>
                </c:pt>
                <c:pt idx="8112">
                  <c:v>2.2940287590026802</c:v>
                </c:pt>
                <c:pt idx="8113">
                  <c:v>2.3513987064361501</c:v>
                </c:pt>
                <c:pt idx="8114">
                  <c:v>2.2923161983489901</c:v>
                </c:pt>
                <c:pt idx="8115">
                  <c:v>2.34377813339233</c:v>
                </c:pt>
                <c:pt idx="8116">
                  <c:v>2.35190606117248</c:v>
                </c:pt>
                <c:pt idx="8117">
                  <c:v>2.2706091403961102</c:v>
                </c:pt>
                <c:pt idx="8118">
                  <c:v>2.2426612377166699</c:v>
                </c:pt>
                <c:pt idx="8119">
                  <c:v>2.3089647293090798</c:v>
                </c:pt>
                <c:pt idx="8120">
                  <c:v>2.3760948181152299</c:v>
                </c:pt>
                <c:pt idx="8121">
                  <c:v>2.4059464931488002</c:v>
                </c:pt>
                <c:pt idx="8122">
                  <c:v>2.4068076610565101</c:v>
                </c:pt>
                <c:pt idx="8123">
                  <c:v>2.4093065261840798</c:v>
                </c:pt>
                <c:pt idx="8124">
                  <c:v>2.3473749160766602</c:v>
                </c:pt>
                <c:pt idx="8125">
                  <c:v>2.3648600578308101</c:v>
                </c:pt>
                <c:pt idx="8126">
                  <c:v>2.3273673057556099</c:v>
                </c:pt>
                <c:pt idx="8127">
                  <c:v>2.38781285285949</c:v>
                </c:pt>
                <c:pt idx="8128">
                  <c:v>2.3500082492828298</c:v>
                </c:pt>
                <c:pt idx="8129">
                  <c:v>2.34949302673339</c:v>
                </c:pt>
                <c:pt idx="8130">
                  <c:v>2.3231601715087802</c:v>
                </c:pt>
                <c:pt idx="8131">
                  <c:v>2.3678343296050999</c:v>
                </c:pt>
                <c:pt idx="8132">
                  <c:v>2.31666827201843</c:v>
                </c:pt>
                <c:pt idx="8133">
                  <c:v>2.36835718154907</c:v>
                </c:pt>
                <c:pt idx="8134">
                  <c:v>2.3493890762329102</c:v>
                </c:pt>
                <c:pt idx="8135">
                  <c:v>2.3499619960784899</c:v>
                </c:pt>
                <c:pt idx="8136">
                  <c:v>2.3290839195251398</c:v>
                </c:pt>
                <c:pt idx="8137">
                  <c:v>2.3726100921630802</c:v>
                </c:pt>
                <c:pt idx="8138">
                  <c:v>2.3783679008483798</c:v>
                </c:pt>
                <c:pt idx="8139">
                  <c:v>2.4423666000366202</c:v>
                </c:pt>
                <c:pt idx="8140">
                  <c:v>2.3471360206603999</c:v>
                </c:pt>
                <c:pt idx="8141">
                  <c:v>2.3616364002227699</c:v>
                </c:pt>
                <c:pt idx="8142">
                  <c:v>2.3099188804626398</c:v>
                </c:pt>
                <c:pt idx="8143">
                  <c:v>2.2469677925109801</c:v>
                </c:pt>
                <c:pt idx="8144">
                  <c:v>2.2727506160736</c:v>
                </c:pt>
                <c:pt idx="8145">
                  <c:v>2.29274582862854</c:v>
                </c:pt>
                <c:pt idx="8146">
                  <c:v>2.2734899520874001</c:v>
                </c:pt>
                <c:pt idx="8147">
                  <c:v>2.2671413421630802</c:v>
                </c:pt>
                <c:pt idx="8148">
                  <c:v>2.3015444278717001</c:v>
                </c:pt>
                <c:pt idx="8149">
                  <c:v>2.3726131916046098</c:v>
                </c:pt>
                <c:pt idx="8150">
                  <c:v>2.22988557815551</c:v>
                </c:pt>
                <c:pt idx="8151">
                  <c:v>2.2367086410522399</c:v>
                </c:pt>
                <c:pt idx="8152">
                  <c:v>2.2564551830291699</c:v>
                </c:pt>
                <c:pt idx="8153">
                  <c:v>2.3093271255493102</c:v>
                </c:pt>
                <c:pt idx="8154">
                  <c:v>2.2028539180755602</c:v>
                </c:pt>
                <c:pt idx="8155">
                  <c:v>2.26687455177307</c:v>
                </c:pt>
                <c:pt idx="8156">
                  <c:v>2.29604768753051</c:v>
                </c:pt>
                <c:pt idx="8157">
                  <c:v>2.2743501663207999</c:v>
                </c:pt>
                <c:pt idx="8158">
                  <c:v>2.2729258537292401</c:v>
                </c:pt>
                <c:pt idx="8159">
                  <c:v>2.3258275985717698</c:v>
                </c:pt>
                <c:pt idx="8160">
                  <c:v>2.2957298755645699</c:v>
                </c:pt>
                <c:pt idx="8161">
                  <c:v>2.2673707008361799</c:v>
                </c:pt>
                <c:pt idx="8162">
                  <c:v>2.2574200630187899</c:v>
                </c:pt>
                <c:pt idx="8163">
                  <c:v>2.1878359317779501</c:v>
                </c:pt>
                <c:pt idx="8164">
                  <c:v>2.2367141246795601</c:v>
                </c:pt>
                <c:pt idx="8165">
                  <c:v>2.19194483757019</c:v>
                </c:pt>
                <c:pt idx="8166">
                  <c:v>2.2566275596618599</c:v>
                </c:pt>
                <c:pt idx="8167">
                  <c:v>2.3413915634155198</c:v>
                </c:pt>
                <c:pt idx="8168">
                  <c:v>2.25253057479858</c:v>
                </c:pt>
                <c:pt idx="8169">
                  <c:v>2.3354125022888099</c:v>
                </c:pt>
                <c:pt idx="8170">
                  <c:v>2.4464976787567099</c:v>
                </c:pt>
                <c:pt idx="8171">
                  <c:v>2.4449086189270002</c:v>
                </c:pt>
                <c:pt idx="8172">
                  <c:v>2.3776714801788299</c:v>
                </c:pt>
                <c:pt idx="8173">
                  <c:v>2.4833204746246298</c:v>
                </c:pt>
                <c:pt idx="8174">
                  <c:v>2.4760460853576598</c:v>
                </c:pt>
                <c:pt idx="8175">
                  <c:v>2.5118165016174299</c:v>
                </c:pt>
                <c:pt idx="8176">
                  <c:v>2.4287474155425999</c:v>
                </c:pt>
                <c:pt idx="8177">
                  <c:v>2.3695273399353001</c:v>
                </c:pt>
                <c:pt idx="8178">
                  <c:v>2.4929213523864702</c:v>
                </c:pt>
                <c:pt idx="8179">
                  <c:v>2.55789017677307</c:v>
                </c:pt>
                <c:pt idx="8180">
                  <c:v>2.41340780258178</c:v>
                </c:pt>
                <c:pt idx="8181">
                  <c:v>2.3736991882324201</c:v>
                </c:pt>
                <c:pt idx="8182">
                  <c:v>2.3329291343688898</c:v>
                </c:pt>
                <c:pt idx="8183">
                  <c:v>2.4129266738891602</c:v>
                </c:pt>
                <c:pt idx="8184">
                  <c:v>2.3728663921356201</c:v>
                </c:pt>
                <c:pt idx="8185">
                  <c:v>2.30105257034301</c:v>
                </c:pt>
                <c:pt idx="8186">
                  <c:v>2.3270018100738499</c:v>
                </c:pt>
                <c:pt idx="8187">
                  <c:v>2.3028931617736799</c:v>
                </c:pt>
                <c:pt idx="8188">
                  <c:v>2.3386306762695299</c:v>
                </c:pt>
                <c:pt idx="8189">
                  <c:v>2.32906889915466</c:v>
                </c:pt>
                <c:pt idx="8190">
                  <c:v>2.2668786048889098</c:v>
                </c:pt>
                <c:pt idx="8191">
                  <c:v>2.2555675506591699</c:v>
                </c:pt>
                <c:pt idx="8192">
                  <c:v>2.1877419948577801</c:v>
                </c:pt>
                <c:pt idx="8193">
                  <c:v>2.1891508102416899</c:v>
                </c:pt>
                <c:pt idx="8194">
                  <c:v>2.2903523445129301</c:v>
                </c:pt>
                <c:pt idx="8195">
                  <c:v>2.2970786094665501</c:v>
                </c:pt>
                <c:pt idx="8196">
                  <c:v>2.3343920707702601</c:v>
                </c:pt>
                <c:pt idx="8197">
                  <c:v>2.3405091762542698</c:v>
                </c:pt>
                <c:pt idx="8198">
                  <c:v>2.4383568763732901</c:v>
                </c:pt>
                <c:pt idx="8199">
                  <c:v>2.48684477806091</c:v>
                </c:pt>
                <c:pt idx="8200">
                  <c:v>2.42797350883483</c:v>
                </c:pt>
                <c:pt idx="8201">
                  <c:v>2.4117915630340501</c:v>
                </c:pt>
                <c:pt idx="8202">
                  <c:v>2.43174147605896</c:v>
                </c:pt>
                <c:pt idx="8203">
                  <c:v>2.3133046627044598</c:v>
                </c:pt>
                <c:pt idx="8204">
                  <c:v>2.4666438102722101</c:v>
                </c:pt>
                <c:pt idx="8205">
                  <c:v>2.3212873935699401</c:v>
                </c:pt>
                <c:pt idx="8206">
                  <c:v>2.2475957870483398</c:v>
                </c:pt>
                <c:pt idx="8207">
                  <c:v>2.2888548374175999</c:v>
                </c:pt>
                <c:pt idx="8208">
                  <c:v>2.31731033325195</c:v>
                </c:pt>
                <c:pt idx="8209">
                  <c:v>2.3332104682922301</c:v>
                </c:pt>
                <c:pt idx="8210">
                  <c:v>2.3223779201507502</c:v>
                </c:pt>
                <c:pt idx="8211">
                  <c:v>2.3368022441864</c:v>
                </c:pt>
                <c:pt idx="8212">
                  <c:v>2.34252452850341</c:v>
                </c:pt>
                <c:pt idx="8213">
                  <c:v>2.3768823146820002</c:v>
                </c:pt>
                <c:pt idx="8214">
                  <c:v>2.4245290756225502</c:v>
                </c:pt>
                <c:pt idx="8215">
                  <c:v>2.1899485588073699</c:v>
                </c:pt>
                <c:pt idx="8216">
                  <c:v>2.22707176208496</c:v>
                </c:pt>
                <c:pt idx="8217">
                  <c:v>2.2612874507903999</c:v>
                </c:pt>
                <c:pt idx="8218">
                  <c:v>2.2634403705596902</c:v>
                </c:pt>
                <c:pt idx="8219">
                  <c:v>2.2550735473632799</c:v>
                </c:pt>
                <c:pt idx="8220">
                  <c:v>2.3372836112975999</c:v>
                </c:pt>
                <c:pt idx="8221">
                  <c:v>2.3183188438415501</c:v>
                </c:pt>
                <c:pt idx="8222">
                  <c:v>2.27334308624267</c:v>
                </c:pt>
                <c:pt idx="8223">
                  <c:v>2.3424687385559002</c:v>
                </c:pt>
                <c:pt idx="8224">
                  <c:v>2.3394470214843701</c:v>
                </c:pt>
                <c:pt idx="8225">
                  <c:v>2.2395312786102202</c:v>
                </c:pt>
                <c:pt idx="8226">
                  <c:v>2.3891172409057599</c:v>
                </c:pt>
                <c:pt idx="8227">
                  <c:v>2.3921818733215301</c:v>
                </c:pt>
                <c:pt idx="8228">
                  <c:v>2.2953736782073899</c:v>
                </c:pt>
                <c:pt idx="8229">
                  <c:v>2.3865373134613002</c:v>
                </c:pt>
                <c:pt idx="8230">
                  <c:v>2.3738026618957502</c:v>
                </c:pt>
                <c:pt idx="8231">
                  <c:v>2.4657788276672301</c:v>
                </c:pt>
                <c:pt idx="8232">
                  <c:v>2.3677053451538002</c:v>
                </c:pt>
                <c:pt idx="8233">
                  <c:v>2.39249587059021</c:v>
                </c:pt>
                <c:pt idx="8234">
                  <c:v>2.3486652374267498</c:v>
                </c:pt>
                <c:pt idx="8235">
                  <c:v>2.3036534786224299</c:v>
                </c:pt>
                <c:pt idx="8236">
                  <c:v>2.4983038902282702</c:v>
                </c:pt>
                <c:pt idx="8237">
                  <c:v>2.4254181385040199</c:v>
                </c:pt>
                <c:pt idx="8238">
                  <c:v>2.3383750915527299</c:v>
                </c:pt>
                <c:pt idx="8239">
                  <c:v>2.3883738517761199</c:v>
                </c:pt>
                <c:pt idx="8240">
                  <c:v>2.4338810443878098</c:v>
                </c:pt>
                <c:pt idx="8241">
                  <c:v>2.4460701942443799</c:v>
                </c:pt>
                <c:pt idx="8242">
                  <c:v>2.4289188385009699</c:v>
                </c:pt>
                <c:pt idx="8243">
                  <c:v>2.3170423507690399</c:v>
                </c:pt>
                <c:pt idx="8244">
                  <c:v>2.3789768218994101</c:v>
                </c:pt>
                <c:pt idx="8245">
                  <c:v>2.3611524105071999</c:v>
                </c:pt>
                <c:pt idx="8246">
                  <c:v>2.4160013198852499</c:v>
                </c:pt>
                <c:pt idx="8247">
                  <c:v>2.3983900547027499</c:v>
                </c:pt>
                <c:pt idx="8248">
                  <c:v>2.3136334419250399</c:v>
                </c:pt>
                <c:pt idx="8249">
                  <c:v>2.3622143268585201</c:v>
                </c:pt>
                <c:pt idx="8250">
                  <c:v>2.3154270648956299</c:v>
                </c:pt>
                <c:pt idx="8251">
                  <c:v>2.3962192535400302</c:v>
                </c:pt>
                <c:pt idx="8252">
                  <c:v>2.43375420570373</c:v>
                </c:pt>
                <c:pt idx="8253">
                  <c:v>2.4083361625671298</c:v>
                </c:pt>
                <c:pt idx="8254">
                  <c:v>2.3616685867309499</c:v>
                </c:pt>
                <c:pt idx="8255">
                  <c:v>2.4345014095306299</c:v>
                </c:pt>
                <c:pt idx="8256">
                  <c:v>2.4441947937011701</c:v>
                </c:pt>
                <c:pt idx="8257">
                  <c:v>2.3448300361633301</c:v>
                </c:pt>
                <c:pt idx="8258">
                  <c:v>2.4139947891235298</c:v>
                </c:pt>
                <c:pt idx="8259">
                  <c:v>2.4164044857025102</c:v>
                </c:pt>
                <c:pt idx="8260">
                  <c:v>2.3756530284881499</c:v>
                </c:pt>
                <c:pt idx="8261">
                  <c:v>2.3521697521209699</c:v>
                </c:pt>
                <c:pt idx="8262">
                  <c:v>2.4021687507629301</c:v>
                </c:pt>
                <c:pt idx="8263">
                  <c:v>2.35510873794555</c:v>
                </c:pt>
                <c:pt idx="8264">
                  <c:v>2.3368167877197199</c:v>
                </c:pt>
                <c:pt idx="8265">
                  <c:v>2.3922591209411599</c:v>
                </c:pt>
                <c:pt idx="8266">
                  <c:v>2.3651700019836399</c:v>
                </c:pt>
                <c:pt idx="8267">
                  <c:v>2.3285815715789702</c:v>
                </c:pt>
                <c:pt idx="8268">
                  <c:v>2.3624269962310702</c:v>
                </c:pt>
                <c:pt idx="8269">
                  <c:v>2.4938650131225502</c:v>
                </c:pt>
                <c:pt idx="8270">
                  <c:v>2.4056425094604399</c:v>
                </c:pt>
                <c:pt idx="8271">
                  <c:v>2.3828048706054599</c:v>
                </c:pt>
                <c:pt idx="8272">
                  <c:v>2.4011085033416699</c:v>
                </c:pt>
                <c:pt idx="8273">
                  <c:v>2.3672401905059801</c:v>
                </c:pt>
                <c:pt idx="8274">
                  <c:v>2.3434023857116699</c:v>
                </c:pt>
                <c:pt idx="8275">
                  <c:v>2.3563089370727499</c:v>
                </c:pt>
                <c:pt idx="8276">
                  <c:v>2.3741002082824698</c:v>
                </c:pt>
                <c:pt idx="8277">
                  <c:v>2.4584715366363499</c:v>
                </c:pt>
                <c:pt idx="8278">
                  <c:v>2.3577623367309499</c:v>
                </c:pt>
                <c:pt idx="8279">
                  <c:v>2.4291701316833398</c:v>
                </c:pt>
                <c:pt idx="8280">
                  <c:v>2.3926820755004798</c:v>
                </c:pt>
                <c:pt idx="8281">
                  <c:v>2.4481160640716499</c:v>
                </c:pt>
                <c:pt idx="8282">
                  <c:v>2.49114489555358</c:v>
                </c:pt>
                <c:pt idx="8283">
                  <c:v>2.41668176651</c:v>
                </c:pt>
                <c:pt idx="8284">
                  <c:v>2.3680746555328298</c:v>
                </c:pt>
                <c:pt idx="8285">
                  <c:v>2.3127791881561199</c:v>
                </c:pt>
                <c:pt idx="8286">
                  <c:v>2.3299536705017001</c:v>
                </c:pt>
                <c:pt idx="8287">
                  <c:v>2.4157111644744802</c:v>
                </c:pt>
                <c:pt idx="8288">
                  <c:v>2.4009995460510201</c:v>
                </c:pt>
                <c:pt idx="8289">
                  <c:v>2.37714672088623</c:v>
                </c:pt>
                <c:pt idx="8290">
                  <c:v>2.4695956707000701</c:v>
                </c:pt>
                <c:pt idx="8291">
                  <c:v>2.4731674194335902</c:v>
                </c:pt>
                <c:pt idx="8292">
                  <c:v>2.5416479110717698</c:v>
                </c:pt>
                <c:pt idx="8293">
                  <c:v>2.4343206882476802</c:v>
                </c:pt>
                <c:pt idx="8294">
                  <c:v>2.4580833911895699</c:v>
                </c:pt>
                <c:pt idx="8295">
                  <c:v>2.4827213287353498</c:v>
                </c:pt>
                <c:pt idx="8296">
                  <c:v>2.57523512840271</c:v>
                </c:pt>
                <c:pt idx="8297">
                  <c:v>2.4300620555877601</c:v>
                </c:pt>
                <c:pt idx="8298">
                  <c:v>2.57494020462036</c:v>
                </c:pt>
                <c:pt idx="8299">
                  <c:v>2.5330913066864</c:v>
                </c:pt>
                <c:pt idx="8300">
                  <c:v>2.5143368244171098</c:v>
                </c:pt>
                <c:pt idx="8301">
                  <c:v>2.3939135074615399</c:v>
                </c:pt>
                <c:pt idx="8302">
                  <c:v>2.3992466926574698</c:v>
                </c:pt>
                <c:pt idx="8303">
                  <c:v>2.4066667556762602</c:v>
                </c:pt>
                <c:pt idx="8304">
                  <c:v>2.4286196231842001</c:v>
                </c:pt>
                <c:pt idx="8305">
                  <c:v>2.4439563751220699</c:v>
                </c:pt>
                <c:pt idx="8306">
                  <c:v>2.4733288288116402</c:v>
                </c:pt>
                <c:pt idx="8307">
                  <c:v>2.41458964347839</c:v>
                </c:pt>
                <c:pt idx="8308">
                  <c:v>2.4497396945953298</c:v>
                </c:pt>
                <c:pt idx="8309">
                  <c:v>2.35066819190979</c:v>
                </c:pt>
                <c:pt idx="8310">
                  <c:v>2.30385088920593</c:v>
                </c:pt>
                <c:pt idx="8311">
                  <c:v>2.3556263446807799</c:v>
                </c:pt>
                <c:pt idx="8312">
                  <c:v>2.4109818935394198</c:v>
                </c:pt>
                <c:pt idx="8313">
                  <c:v>2.4744818210601802</c:v>
                </c:pt>
                <c:pt idx="8314">
                  <c:v>2.52470707893371</c:v>
                </c:pt>
                <c:pt idx="8315">
                  <c:v>2.5757379531860298</c:v>
                </c:pt>
                <c:pt idx="8316">
                  <c:v>2.5269982814788801</c:v>
                </c:pt>
                <c:pt idx="8317">
                  <c:v>2.3419826030731201</c:v>
                </c:pt>
                <c:pt idx="8318">
                  <c:v>2.34958624839782</c:v>
                </c:pt>
                <c:pt idx="8319">
                  <c:v>2.43953156471252</c:v>
                </c:pt>
                <c:pt idx="8320">
                  <c:v>2.3614225387573198</c:v>
                </c:pt>
                <c:pt idx="8321">
                  <c:v>2.3935897350311199</c:v>
                </c:pt>
                <c:pt idx="8322">
                  <c:v>2.3529014587402299</c:v>
                </c:pt>
                <c:pt idx="8323">
                  <c:v>2.4610321521759002</c:v>
                </c:pt>
                <c:pt idx="8324">
                  <c:v>2.4268813133239702</c:v>
                </c:pt>
                <c:pt idx="8325">
                  <c:v>2.4375040531158398</c:v>
                </c:pt>
                <c:pt idx="8326">
                  <c:v>2.3865060806274401</c:v>
                </c:pt>
                <c:pt idx="8327">
                  <c:v>2.3721461296081499</c:v>
                </c:pt>
                <c:pt idx="8328">
                  <c:v>2.3846657276153498</c:v>
                </c:pt>
                <c:pt idx="8329">
                  <c:v>2.4478502273559499</c:v>
                </c:pt>
                <c:pt idx="8330">
                  <c:v>2.5134508609771702</c:v>
                </c:pt>
                <c:pt idx="8331">
                  <c:v>2.5038156509399401</c:v>
                </c:pt>
                <c:pt idx="8332">
                  <c:v>2.5191683769225999</c:v>
                </c:pt>
                <c:pt idx="8333">
                  <c:v>2.5061895847320499</c:v>
                </c:pt>
                <c:pt idx="8334">
                  <c:v>2.4513673782348602</c:v>
                </c:pt>
                <c:pt idx="8335">
                  <c:v>2.4434192180633501</c:v>
                </c:pt>
                <c:pt idx="8336">
                  <c:v>2.48699522018432</c:v>
                </c:pt>
                <c:pt idx="8337">
                  <c:v>2.3449892997741699</c:v>
                </c:pt>
                <c:pt idx="8338">
                  <c:v>2.4465477466583199</c:v>
                </c:pt>
                <c:pt idx="8339">
                  <c:v>2.3850078582763601</c:v>
                </c:pt>
                <c:pt idx="8340">
                  <c:v>2.39834308624267</c:v>
                </c:pt>
                <c:pt idx="8341">
                  <c:v>2.3427453041076598</c:v>
                </c:pt>
                <c:pt idx="8342">
                  <c:v>2.3669471740722599</c:v>
                </c:pt>
                <c:pt idx="8343">
                  <c:v>2.3480763435363698</c:v>
                </c:pt>
                <c:pt idx="8344">
                  <c:v>2.4017021656036301</c:v>
                </c:pt>
                <c:pt idx="8345">
                  <c:v>2.4596192836761399</c:v>
                </c:pt>
                <c:pt idx="8346">
                  <c:v>2.4702394008636399</c:v>
                </c:pt>
                <c:pt idx="8347">
                  <c:v>2.4504721164703298</c:v>
                </c:pt>
                <c:pt idx="8348">
                  <c:v>2.4952130317687899</c:v>
                </c:pt>
                <c:pt idx="8349">
                  <c:v>2.55021977424621</c:v>
                </c:pt>
                <c:pt idx="8350">
                  <c:v>2.5457992553710902</c:v>
                </c:pt>
                <c:pt idx="8351">
                  <c:v>2.38933229446411</c:v>
                </c:pt>
                <c:pt idx="8352">
                  <c:v>2.4470353126525799</c:v>
                </c:pt>
                <c:pt idx="8353">
                  <c:v>2.5112171173095699</c:v>
                </c:pt>
                <c:pt idx="8354">
                  <c:v>2.4540226459503098</c:v>
                </c:pt>
                <c:pt idx="8355">
                  <c:v>2.4522521495818999</c:v>
                </c:pt>
                <c:pt idx="8356">
                  <c:v>2.3683826923370299</c:v>
                </c:pt>
                <c:pt idx="8357">
                  <c:v>2.4288427829742401</c:v>
                </c:pt>
                <c:pt idx="8358">
                  <c:v>2.3617806434631299</c:v>
                </c:pt>
                <c:pt idx="8359">
                  <c:v>2.4572188854217498</c:v>
                </c:pt>
                <c:pt idx="8360">
                  <c:v>2.4152343273162802</c:v>
                </c:pt>
                <c:pt idx="8361">
                  <c:v>2.4123156070709202</c:v>
                </c:pt>
                <c:pt idx="8362">
                  <c:v>2.4290144443511901</c:v>
                </c:pt>
                <c:pt idx="8363">
                  <c:v>2.3941977024078298</c:v>
                </c:pt>
                <c:pt idx="8364">
                  <c:v>2.3302240371704102</c:v>
                </c:pt>
                <c:pt idx="8365">
                  <c:v>2.4643409252166699</c:v>
                </c:pt>
                <c:pt idx="8366">
                  <c:v>2.3391835689544598</c:v>
                </c:pt>
                <c:pt idx="8367">
                  <c:v>2.3686950206756499</c:v>
                </c:pt>
                <c:pt idx="8368">
                  <c:v>2.3497078418731601</c:v>
                </c:pt>
                <c:pt idx="8369">
                  <c:v>2.5028300285339302</c:v>
                </c:pt>
                <c:pt idx="8370">
                  <c:v>2.4357457160949698</c:v>
                </c:pt>
                <c:pt idx="8371">
                  <c:v>2.3818678855895898</c:v>
                </c:pt>
                <c:pt idx="8372">
                  <c:v>2.4565131664276101</c:v>
                </c:pt>
                <c:pt idx="8373">
                  <c:v>2.5627768039703298</c:v>
                </c:pt>
                <c:pt idx="8374">
                  <c:v>2.6464323997497501</c:v>
                </c:pt>
                <c:pt idx="8375">
                  <c:v>2.5163731575012198</c:v>
                </c:pt>
                <c:pt idx="8376">
                  <c:v>2.4978706836700399</c:v>
                </c:pt>
                <c:pt idx="8377">
                  <c:v>2.5302095413207999</c:v>
                </c:pt>
                <c:pt idx="8378">
                  <c:v>2.51020312309265</c:v>
                </c:pt>
                <c:pt idx="8379">
                  <c:v>2.5599899291992099</c:v>
                </c:pt>
                <c:pt idx="8380">
                  <c:v>2.4464445114135698</c:v>
                </c:pt>
                <c:pt idx="8381">
                  <c:v>2.4589424133300701</c:v>
                </c:pt>
                <c:pt idx="8382">
                  <c:v>2.5439574718475302</c:v>
                </c:pt>
                <c:pt idx="8383">
                  <c:v>2.4865972995757999</c:v>
                </c:pt>
                <c:pt idx="8384">
                  <c:v>2.4014744758605899</c:v>
                </c:pt>
                <c:pt idx="8385">
                  <c:v>2.4623785018920898</c:v>
                </c:pt>
                <c:pt idx="8386">
                  <c:v>2.36150646209716</c:v>
                </c:pt>
                <c:pt idx="8387">
                  <c:v>2.42589831352233</c:v>
                </c:pt>
                <c:pt idx="8388">
                  <c:v>2.47629594802856</c:v>
                </c:pt>
                <c:pt idx="8389">
                  <c:v>2.4980454444885201</c:v>
                </c:pt>
                <c:pt idx="8390">
                  <c:v>2.5635240077972399</c:v>
                </c:pt>
                <c:pt idx="8391">
                  <c:v>2.5423386096954301</c:v>
                </c:pt>
                <c:pt idx="8392">
                  <c:v>2.5672307014465301</c:v>
                </c:pt>
                <c:pt idx="8393">
                  <c:v>2.5839779376983598</c:v>
                </c:pt>
                <c:pt idx="8394">
                  <c:v>2.5205614566802899</c:v>
                </c:pt>
                <c:pt idx="8395">
                  <c:v>2.4945805072784402</c:v>
                </c:pt>
                <c:pt idx="8396">
                  <c:v>2.4972853660583398</c:v>
                </c:pt>
                <c:pt idx="8397">
                  <c:v>2.5359067916870099</c:v>
                </c:pt>
                <c:pt idx="8398">
                  <c:v>2.46099805831909</c:v>
                </c:pt>
                <c:pt idx="8399">
                  <c:v>2.35957932472229</c:v>
                </c:pt>
                <c:pt idx="8400">
                  <c:v>2.4451766014099099</c:v>
                </c:pt>
                <c:pt idx="8401">
                  <c:v>2.38829469680786</c:v>
                </c:pt>
                <c:pt idx="8402">
                  <c:v>2.3589520454406698</c:v>
                </c:pt>
                <c:pt idx="8403">
                  <c:v>2.3718011379241899</c:v>
                </c:pt>
                <c:pt idx="8404">
                  <c:v>2.44954180717468</c:v>
                </c:pt>
                <c:pt idx="8405">
                  <c:v>2.3543131351470898</c:v>
                </c:pt>
                <c:pt idx="8406">
                  <c:v>2.3332645893096902</c:v>
                </c:pt>
                <c:pt idx="8407">
                  <c:v>2.36477446556091</c:v>
                </c:pt>
                <c:pt idx="8408">
                  <c:v>2.2794628143310498</c:v>
                </c:pt>
                <c:pt idx="8409">
                  <c:v>2.34683036804199</c:v>
                </c:pt>
                <c:pt idx="8410">
                  <c:v>2.3440246582031201</c:v>
                </c:pt>
                <c:pt idx="8411">
                  <c:v>2.3131244182586599</c:v>
                </c:pt>
                <c:pt idx="8412">
                  <c:v>2.2605016231536799</c:v>
                </c:pt>
                <c:pt idx="8413">
                  <c:v>2.34218025207519</c:v>
                </c:pt>
                <c:pt idx="8414">
                  <c:v>2.3574340343475302</c:v>
                </c:pt>
                <c:pt idx="8415">
                  <c:v>2.4127430915832502</c:v>
                </c:pt>
                <c:pt idx="8416">
                  <c:v>2.4154205322265598</c:v>
                </c:pt>
                <c:pt idx="8417">
                  <c:v>2.3722496032714799</c:v>
                </c:pt>
                <c:pt idx="8418">
                  <c:v>2.2829792499542201</c:v>
                </c:pt>
                <c:pt idx="8419">
                  <c:v>2.3728942871093701</c:v>
                </c:pt>
                <c:pt idx="8420">
                  <c:v>2.4141466617584202</c:v>
                </c:pt>
                <c:pt idx="8421">
                  <c:v>2.5021123886108398</c:v>
                </c:pt>
                <c:pt idx="8422">
                  <c:v>2.5393259525299001</c:v>
                </c:pt>
                <c:pt idx="8423">
                  <c:v>2.4000451564788801</c:v>
                </c:pt>
                <c:pt idx="8424">
                  <c:v>2.36034655570983</c:v>
                </c:pt>
                <c:pt idx="8425">
                  <c:v>2.38661766052246</c:v>
                </c:pt>
                <c:pt idx="8426">
                  <c:v>2.36526131629943</c:v>
                </c:pt>
                <c:pt idx="8427">
                  <c:v>2.4854567050933798</c:v>
                </c:pt>
                <c:pt idx="8428">
                  <c:v>2.5418345928192099</c:v>
                </c:pt>
                <c:pt idx="8429">
                  <c:v>2.5122985839843701</c:v>
                </c:pt>
                <c:pt idx="8430">
                  <c:v>2.5036635398864702</c:v>
                </c:pt>
                <c:pt idx="8431">
                  <c:v>2.42849564552307</c:v>
                </c:pt>
                <c:pt idx="8432">
                  <c:v>2.4158630371093701</c:v>
                </c:pt>
                <c:pt idx="8433">
                  <c:v>2.3407027721404998</c:v>
                </c:pt>
                <c:pt idx="8434">
                  <c:v>2.39230060577392</c:v>
                </c:pt>
                <c:pt idx="8435">
                  <c:v>2.4710838794708199</c:v>
                </c:pt>
                <c:pt idx="8436">
                  <c:v>2.5300438404083199</c:v>
                </c:pt>
                <c:pt idx="8437">
                  <c:v>2.5339586734771702</c:v>
                </c:pt>
                <c:pt idx="8438">
                  <c:v>2.3610048294067298</c:v>
                </c:pt>
                <c:pt idx="8439">
                  <c:v>2.3211085796356201</c:v>
                </c:pt>
                <c:pt idx="8440">
                  <c:v>2.3139450550079301</c:v>
                </c:pt>
                <c:pt idx="8441">
                  <c:v>2.3812954425811701</c:v>
                </c:pt>
                <c:pt idx="8442">
                  <c:v>2.3607003688812198</c:v>
                </c:pt>
                <c:pt idx="8443">
                  <c:v>2.45435142517089</c:v>
                </c:pt>
                <c:pt idx="8444">
                  <c:v>2.3807880878448402</c:v>
                </c:pt>
                <c:pt idx="8445">
                  <c:v>2.4871871471404998</c:v>
                </c:pt>
                <c:pt idx="8446">
                  <c:v>2.32143998146057</c:v>
                </c:pt>
                <c:pt idx="8447">
                  <c:v>2.3779814243316602</c:v>
                </c:pt>
                <c:pt idx="8448">
                  <c:v>2.3392992019653298</c:v>
                </c:pt>
                <c:pt idx="8449">
                  <c:v>2.3629803657531698</c:v>
                </c:pt>
                <c:pt idx="8450">
                  <c:v>2.3647768497467001</c:v>
                </c:pt>
                <c:pt idx="8451">
                  <c:v>2.3790585994720401</c:v>
                </c:pt>
                <c:pt idx="8452">
                  <c:v>2.34139704704284</c:v>
                </c:pt>
                <c:pt idx="8453">
                  <c:v>2.3103835582733101</c:v>
                </c:pt>
                <c:pt idx="8454">
                  <c:v>2.2363500595092698</c:v>
                </c:pt>
                <c:pt idx="8455">
                  <c:v>2.3121058940887398</c:v>
                </c:pt>
                <c:pt idx="8456">
                  <c:v>2.3197102546691801</c:v>
                </c:pt>
                <c:pt idx="8457">
                  <c:v>2.33415174484252</c:v>
                </c:pt>
                <c:pt idx="8458">
                  <c:v>2.2256722450256299</c:v>
                </c:pt>
                <c:pt idx="8459">
                  <c:v>2.2993214130401598</c:v>
                </c:pt>
                <c:pt idx="8460">
                  <c:v>2.2939686775207502</c:v>
                </c:pt>
                <c:pt idx="8461">
                  <c:v>2.2808775901794398</c:v>
                </c:pt>
                <c:pt idx="8462">
                  <c:v>2.3034751415252601</c:v>
                </c:pt>
                <c:pt idx="8463">
                  <c:v>2.3849740028381299</c:v>
                </c:pt>
                <c:pt idx="8464">
                  <c:v>2.2700664997100799</c:v>
                </c:pt>
                <c:pt idx="8465">
                  <c:v>2.3565504550933798</c:v>
                </c:pt>
                <c:pt idx="8466">
                  <c:v>2.2893929481506299</c:v>
                </c:pt>
                <c:pt idx="8467">
                  <c:v>2.3550524711608798</c:v>
                </c:pt>
                <c:pt idx="8468">
                  <c:v>2.3688936233520499</c:v>
                </c:pt>
                <c:pt idx="8469">
                  <c:v>2.35531377792358</c:v>
                </c:pt>
                <c:pt idx="8470">
                  <c:v>2.3666794300079301</c:v>
                </c:pt>
                <c:pt idx="8471">
                  <c:v>2.3988811969757</c:v>
                </c:pt>
                <c:pt idx="8472">
                  <c:v>2.45635509490966</c:v>
                </c:pt>
                <c:pt idx="8473">
                  <c:v>2.3267226219177202</c:v>
                </c:pt>
                <c:pt idx="8474">
                  <c:v>2.2981724739074698</c:v>
                </c:pt>
                <c:pt idx="8475">
                  <c:v>2.3179657459259002</c:v>
                </c:pt>
                <c:pt idx="8476">
                  <c:v>2.3238637447357098</c:v>
                </c:pt>
                <c:pt idx="8477">
                  <c:v>2.2980542182922301</c:v>
                </c:pt>
                <c:pt idx="8478">
                  <c:v>2.27570629119873</c:v>
                </c:pt>
                <c:pt idx="8479">
                  <c:v>2.40236496925354</c:v>
                </c:pt>
                <c:pt idx="8480">
                  <c:v>2.4195072650909402</c:v>
                </c:pt>
                <c:pt idx="8481">
                  <c:v>2.42646884918212</c:v>
                </c:pt>
                <c:pt idx="8482">
                  <c:v>2.3488771915435702</c:v>
                </c:pt>
                <c:pt idx="8483">
                  <c:v>2.29225754737854</c:v>
                </c:pt>
                <c:pt idx="8484">
                  <c:v>2.3461492061614901</c:v>
                </c:pt>
                <c:pt idx="8485">
                  <c:v>2.4168026447296098</c:v>
                </c:pt>
                <c:pt idx="8486">
                  <c:v>2.34975886344909</c:v>
                </c:pt>
                <c:pt idx="8487">
                  <c:v>2.4393513202667201</c:v>
                </c:pt>
                <c:pt idx="8488">
                  <c:v>2.3544330596923801</c:v>
                </c:pt>
                <c:pt idx="8489">
                  <c:v>2.4174766540527299</c:v>
                </c:pt>
                <c:pt idx="8490">
                  <c:v>2.3907999992370601</c:v>
                </c:pt>
                <c:pt idx="8491">
                  <c:v>2.44384741783142</c:v>
                </c:pt>
                <c:pt idx="8492">
                  <c:v>2.46954989433288</c:v>
                </c:pt>
                <c:pt idx="8493">
                  <c:v>2.4514243602752601</c:v>
                </c:pt>
                <c:pt idx="8494">
                  <c:v>2.5114970207214302</c:v>
                </c:pt>
                <c:pt idx="8495">
                  <c:v>2.4613466262817298</c:v>
                </c:pt>
                <c:pt idx="8496">
                  <c:v>2.58832383155822</c:v>
                </c:pt>
                <c:pt idx="8497">
                  <c:v>2.5376386642456001</c:v>
                </c:pt>
                <c:pt idx="8498">
                  <c:v>2.5404891967773402</c:v>
                </c:pt>
                <c:pt idx="8499">
                  <c:v>2.4952263832092201</c:v>
                </c:pt>
                <c:pt idx="8500">
                  <c:v>2.5398628711700399</c:v>
                </c:pt>
                <c:pt idx="8501">
                  <c:v>2.5121374130249001</c:v>
                </c:pt>
                <c:pt idx="8502">
                  <c:v>2.47235012054443</c:v>
                </c:pt>
                <c:pt idx="8503">
                  <c:v>2.4859881401061998</c:v>
                </c:pt>
                <c:pt idx="8504">
                  <c:v>2.4055504798889098</c:v>
                </c:pt>
                <c:pt idx="8505">
                  <c:v>2.5998353958129798</c:v>
                </c:pt>
                <c:pt idx="8506">
                  <c:v>2.54275298118591</c:v>
                </c:pt>
                <c:pt idx="8507">
                  <c:v>2.5068604946136399</c:v>
                </c:pt>
                <c:pt idx="8508">
                  <c:v>2.4683594703674299</c:v>
                </c:pt>
                <c:pt idx="8509">
                  <c:v>2.4631032943725502</c:v>
                </c:pt>
                <c:pt idx="8510">
                  <c:v>2.4467637538909899</c:v>
                </c:pt>
                <c:pt idx="8511">
                  <c:v>2.4506309032440101</c:v>
                </c:pt>
                <c:pt idx="8512">
                  <c:v>2.4395899772643999</c:v>
                </c:pt>
                <c:pt idx="8513">
                  <c:v>2.5670251846313401</c:v>
                </c:pt>
                <c:pt idx="8514">
                  <c:v>2.4846096038818302</c:v>
                </c:pt>
                <c:pt idx="8515">
                  <c:v>2.3994722366332999</c:v>
                </c:pt>
                <c:pt idx="8516">
                  <c:v>2.3603630065917902</c:v>
                </c:pt>
                <c:pt idx="8517">
                  <c:v>2.39432644844055</c:v>
                </c:pt>
                <c:pt idx="8518">
                  <c:v>2.4509284496307302</c:v>
                </c:pt>
                <c:pt idx="8519">
                  <c:v>2.3484146595001198</c:v>
                </c:pt>
                <c:pt idx="8520">
                  <c:v>2.3303227424621502</c:v>
                </c:pt>
                <c:pt idx="8521">
                  <c:v>2.40550565719604</c:v>
                </c:pt>
                <c:pt idx="8522">
                  <c:v>2.4020478725433301</c:v>
                </c:pt>
                <c:pt idx="8523">
                  <c:v>2.3865084648132302</c:v>
                </c:pt>
                <c:pt idx="8524">
                  <c:v>2.4635653495788499</c:v>
                </c:pt>
                <c:pt idx="8525">
                  <c:v>2.47919702529907</c:v>
                </c:pt>
                <c:pt idx="8526">
                  <c:v>2.45891880989074</c:v>
                </c:pt>
                <c:pt idx="8527">
                  <c:v>2.4838876724243102</c:v>
                </c:pt>
                <c:pt idx="8528">
                  <c:v>2.5282850265502899</c:v>
                </c:pt>
                <c:pt idx="8529">
                  <c:v>2.3885040283203098</c:v>
                </c:pt>
                <c:pt idx="8530">
                  <c:v>2.41667556762695</c:v>
                </c:pt>
                <c:pt idx="8531">
                  <c:v>2.4050014019012398</c:v>
                </c:pt>
                <c:pt idx="8532">
                  <c:v>2.3643999099731401</c:v>
                </c:pt>
                <c:pt idx="8533">
                  <c:v>2.3635413646697998</c:v>
                </c:pt>
                <c:pt idx="8534">
                  <c:v>2.4524035453796298</c:v>
                </c:pt>
                <c:pt idx="8535">
                  <c:v>2.3316886425018302</c:v>
                </c:pt>
                <c:pt idx="8536">
                  <c:v>2.3611931800842201</c:v>
                </c:pt>
                <c:pt idx="8537">
                  <c:v>2.2892391681671098</c:v>
                </c:pt>
                <c:pt idx="8538">
                  <c:v>2.4052362442016602</c:v>
                </c:pt>
                <c:pt idx="8539">
                  <c:v>2.28601741790771</c:v>
                </c:pt>
                <c:pt idx="8540">
                  <c:v>2.3807835578918399</c:v>
                </c:pt>
                <c:pt idx="8541">
                  <c:v>2.3557503223419101</c:v>
                </c:pt>
                <c:pt idx="8542">
                  <c:v>2.4324564933776802</c:v>
                </c:pt>
                <c:pt idx="8543">
                  <c:v>2.4325814247131299</c:v>
                </c:pt>
                <c:pt idx="8544">
                  <c:v>2.4029767513275102</c:v>
                </c:pt>
                <c:pt idx="8545">
                  <c:v>2.5162177085876398</c:v>
                </c:pt>
                <c:pt idx="8546">
                  <c:v>2.4034225940704301</c:v>
                </c:pt>
                <c:pt idx="8547">
                  <c:v>2.43717193603515</c:v>
                </c:pt>
                <c:pt idx="8548">
                  <c:v>2.6104569435119598</c:v>
                </c:pt>
                <c:pt idx="8549">
                  <c:v>2.5561506748199401</c:v>
                </c:pt>
                <c:pt idx="8550">
                  <c:v>2.58097052574157</c:v>
                </c:pt>
                <c:pt idx="8551">
                  <c:v>2.6256139278411799</c:v>
                </c:pt>
                <c:pt idx="8552">
                  <c:v>2.57257628440856</c:v>
                </c:pt>
                <c:pt idx="8553">
                  <c:v>2.5532639026641801</c:v>
                </c:pt>
                <c:pt idx="8554">
                  <c:v>2.5608482360839799</c:v>
                </c:pt>
                <c:pt idx="8555">
                  <c:v>2.5552899837493799</c:v>
                </c:pt>
                <c:pt idx="8556">
                  <c:v>2.4693913459777801</c:v>
                </c:pt>
                <c:pt idx="8557">
                  <c:v>2.4857747554778999</c:v>
                </c:pt>
                <c:pt idx="8558">
                  <c:v>2.4058742523193302</c:v>
                </c:pt>
                <c:pt idx="8559">
                  <c:v>2.45092296600341</c:v>
                </c:pt>
                <c:pt idx="8560">
                  <c:v>2.4733638763427699</c:v>
                </c:pt>
                <c:pt idx="8561">
                  <c:v>2.4286296367645201</c:v>
                </c:pt>
                <c:pt idx="8562">
                  <c:v>2.4685273170471098</c:v>
                </c:pt>
                <c:pt idx="8563">
                  <c:v>2.6162807941436701</c:v>
                </c:pt>
                <c:pt idx="8564">
                  <c:v>2.6325082778930602</c:v>
                </c:pt>
                <c:pt idx="8565">
                  <c:v>2.6015598773956299</c:v>
                </c:pt>
                <c:pt idx="8566">
                  <c:v>2.5681684017181299</c:v>
                </c:pt>
                <c:pt idx="8567">
                  <c:v>2.4770705699920601</c:v>
                </c:pt>
                <c:pt idx="8568">
                  <c:v>2.4373157024383501</c:v>
                </c:pt>
                <c:pt idx="8569">
                  <c:v>2.5090565681457502</c:v>
                </c:pt>
                <c:pt idx="8570">
                  <c:v>2.4868679046630802</c:v>
                </c:pt>
                <c:pt idx="8571">
                  <c:v>2.4380390644073402</c:v>
                </c:pt>
                <c:pt idx="8572">
                  <c:v>2.4599518775939901</c:v>
                </c:pt>
                <c:pt idx="8573">
                  <c:v>2.41059970855712</c:v>
                </c:pt>
                <c:pt idx="8574">
                  <c:v>2.4646143913268999</c:v>
                </c:pt>
                <c:pt idx="8575">
                  <c:v>2.4198093414306601</c:v>
                </c:pt>
                <c:pt idx="8576">
                  <c:v>2.4121289253234801</c:v>
                </c:pt>
                <c:pt idx="8577">
                  <c:v>2.4537191390991202</c:v>
                </c:pt>
                <c:pt idx="8578">
                  <c:v>2.3822700977325399</c:v>
                </c:pt>
                <c:pt idx="8579">
                  <c:v>2.4078736305236799</c:v>
                </c:pt>
                <c:pt idx="8580">
                  <c:v>2.4191300868988002</c:v>
                </c:pt>
                <c:pt idx="8581">
                  <c:v>2.3966724872589098</c:v>
                </c:pt>
                <c:pt idx="8582">
                  <c:v>2.4952223300933798</c:v>
                </c:pt>
                <c:pt idx="8583">
                  <c:v>2.6383273601531898</c:v>
                </c:pt>
                <c:pt idx="8584">
                  <c:v>2.5799531936645499</c:v>
                </c:pt>
                <c:pt idx="8585">
                  <c:v>2.4361376762390101</c:v>
                </c:pt>
                <c:pt idx="8586">
                  <c:v>2.4063732624053902</c:v>
                </c:pt>
                <c:pt idx="8587">
                  <c:v>2.4018638134002601</c:v>
                </c:pt>
                <c:pt idx="8588">
                  <c:v>2.5193705558776802</c:v>
                </c:pt>
                <c:pt idx="8589">
                  <c:v>2.45382404327392</c:v>
                </c:pt>
                <c:pt idx="8590">
                  <c:v>2.4576563835143999</c:v>
                </c:pt>
                <c:pt idx="8591">
                  <c:v>2.4279389381408598</c:v>
                </c:pt>
                <c:pt idx="8592">
                  <c:v>2.42091608047485</c:v>
                </c:pt>
                <c:pt idx="8593">
                  <c:v>2.40986847877502</c:v>
                </c:pt>
                <c:pt idx="8594">
                  <c:v>2.4546051025390598</c:v>
                </c:pt>
                <c:pt idx="8595">
                  <c:v>2.5192997455596902</c:v>
                </c:pt>
                <c:pt idx="8596">
                  <c:v>2.4695005416870099</c:v>
                </c:pt>
                <c:pt idx="8597">
                  <c:v>2.43304419517517</c:v>
                </c:pt>
                <c:pt idx="8598">
                  <c:v>2.5809798240661599</c:v>
                </c:pt>
                <c:pt idx="8599">
                  <c:v>2.4860990047454798</c:v>
                </c:pt>
                <c:pt idx="8600">
                  <c:v>2.5565125942230198</c:v>
                </c:pt>
                <c:pt idx="8601">
                  <c:v>2.4805839061736998</c:v>
                </c:pt>
                <c:pt idx="8602">
                  <c:v>2.3964302539825399</c:v>
                </c:pt>
                <c:pt idx="8603">
                  <c:v>2.3960146903991699</c:v>
                </c:pt>
                <c:pt idx="8604">
                  <c:v>2.3938028812408398</c:v>
                </c:pt>
                <c:pt idx="8605">
                  <c:v>2.3996570110321001</c:v>
                </c:pt>
                <c:pt idx="8606">
                  <c:v>2.5114612579345699</c:v>
                </c:pt>
                <c:pt idx="8607">
                  <c:v>2.5103530883789</c:v>
                </c:pt>
                <c:pt idx="8608">
                  <c:v>2.3747527599334699</c:v>
                </c:pt>
                <c:pt idx="8609">
                  <c:v>2.36833524703979</c:v>
                </c:pt>
                <c:pt idx="8610">
                  <c:v>2.3499264717102002</c:v>
                </c:pt>
                <c:pt idx="8611">
                  <c:v>2.42947196960449</c:v>
                </c:pt>
                <c:pt idx="8612">
                  <c:v>2.38789963722229</c:v>
                </c:pt>
                <c:pt idx="8613">
                  <c:v>2.4527523517608598</c:v>
                </c:pt>
                <c:pt idx="8614">
                  <c:v>2.3475878238677899</c:v>
                </c:pt>
                <c:pt idx="8615">
                  <c:v>2.3263304233550999</c:v>
                </c:pt>
                <c:pt idx="8616">
                  <c:v>2.3198697566986</c:v>
                </c:pt>
                <c:pt idx="8617">
                  <c:v>2.3998532295227002</c:v>
                </c:pt>
                <c:pt idx="8618">
                  <c:v>2.32040095329284</c:v>
                </c:pt>
                <c:pt idx="8619">
                  <c:v>2.1973786354064901</c:v>
                </c:pt>
                <c:pt idx="8620">
                  <c:v>2.2650301456451398</c:v>
                </c:pt>
                <c:pt idx="8621">
                  <c:v>2.2488949298858598</c:v>
                </c:pt>
                <c:pt idx="8622">
                  <c:v>2.2947437763214098</c:v>
                </c:pt>
                <c:pt idx="8623">
                  <c:v>2.2804656028747501</c:v>
                </c:pt>
                <c:pt idx="8624">
                  <c:v>2.2672078609466499</c:v>
                </c:pt>
                <c:pt idx="8625">
                  <c:v>2.33011746406555</c:v>
                </c:pt>
                <c:pt idx="8626">
                  <c:v>2.3019647598266602</c:v>
                </c:pt>
                <c:pt idx="8627">
                  <c:v>2.4416728019714302</c:v>
                </c:pt>
                <c:pt idx="8628">
                  <c:v>2.4987397193908598</c:v>
                </c:pt>
                <c:pt idx="8629">
                  <c:v>2.4258434772491402</c:v>
                </c:pt>
                <c:pt idx="8630">
                  <c:v>2.5126464366912802</c:v>
                </c:pt>
                <c:pt idx="8631">
                  <c:v>2.4633929729461599</c:v>
                </c:pt>
                <c:pt idx="8632">
                  <c:v>2.3793280124664302</c:v>
                </c:pt>
                <c:pt idx="8633">
                  <c:v>2.41415166854858</c:v>
                </c:pt>
                <c:pt idx="8634">
                  <c:v>2.48895263671875</c:v>
                </c:pt>
                <c:pt idx="8635">
                  <c:v>2.4031746387481601</c:v>
                </c:pt>
                <c:pt idx="8636">
                  <c:v>2.4204940795898402</c:v>
                </c:pt>
                <c:pt idx="8637">
                  <c:v>2.5099422931671098</c:v>
                </c:pt>
                <c:pt idx="8638">
                  <c:v>2.4262900352478001</c:v>
                </c:pt>
                <c:pt idx="8639">
                  <c:v>2.4407155513763401</c:v>
                </c:pt>
                <c:pt idx="8640">
                  <c:v>2.4838297367095898</c:v>
                </c:pt>
                <c:pt idx="8641">
                  <c:v>2.5738034248352002</c:v>
                </c:pt>
                <c:pt idx="8642">
                  <c:v>2.4379992485046298</c:v>
                </c:pt>
                <c:pt idx="8643">
                  <c:v>2.6035208702087398</c:v>
                </c:pt>
                <c:pt idx="8644">
                  <c:v>2.4866995811462398</c:v>
                </c:pt>
                <c:pt idx="8645">
                  <c:v>2.5379772186279199</c:v>
                </c:pt>
                <c:pt idx="8646">
                  <c:v>2.5551617145538299</c:v>
                </c:pt>
                <c:pt idx="8647">
                  <c:v>2.5350978374481201</c:v>
                </c:pt>
                <c:pt idx="8648">
                  <c:v>2.4348344802856401</c:v>
                </c:pt>
                <c:pt idx="8649">
                  <c:v>2.4672863483428902</c:v>
                </c:pt>
                <c:pt idx="8650">
                  <c:v>2.48299980163574</c:v>
                </c:pt>
                <c:pt idx="8651">
                  <c:v>2.47363185882568</c:v>
                </c:pt>
                <c:pt idx="8652">
                  <c:v>2.3528525829315101</c:v>
                </c:pt>
                <c:pt idx="8653">
                  <c:v>2.3150484561920099</c:v>
                </c:pt>
                <c:pt idx="8654">
                  <c:v>2.3911054134368799</c:v>
                </c:pt>
                <c:pt idx="8655">
                  <c:v>2.4725990295410099</c:v>
                </c:pt>
                <c:pt idx="8656">
                  <c:v>2.3883719444274898</c:v>
                </c:pt>
                <c:pt idx="8657">
                  <c:v>2.3303444385528498</c:v>
                </c:pt>
                <c:pt idx="8658">
                  <c:v>2.4622340202331499</c:v>
                </c:pt>
                <c:pt idx="8659">
                  <c:v>2.5251328945159899</c:v>
                </c:pt>
                <c:pt idx="8660">
                  <c:v>2.47594141960144</c:v>
                </c:pt>
                <c:pt idx="8661">
                  <c:v>2.4729938507079998</c:v>
                </c:pt>
                <c:pt idx="8662">
                  <c:v>2.27985262870788</c:v>
                </c:pt>
                <c:pt idx="8663">
                  <c:v>2.3511264324188201</c:v>
                </c:pt>
                <c:pt idx="8664">
                  <c:v>2.5275199413299498</c:v>
                </c:pt>
                <c:pt idx="8665">
                  <c:v>2.49295949935913</c:v>
                </c:pt>
                <c:pt idx="8666">
                  <c:v>2.4246525764465301</c:v>
                </c:pt>
                <c:pt idx="8667">
                  <c:v>2.5230648517608598</c:v>
                </c:pt>
                <c:pt idx="8668">
                  <c:v>2.4724848270416202</c:v>
                </c:pt>
                <c:pt idx="8669">
                  <c:v>2.4734828472137398</c:v>
                </c:pt>
                <c:pt idx="8670">
                  <c:v>2.41050696372985</c:v>
                </c:pt>
                <c:pt idx="8671">
                  <c:v>2.34554123878479</c:v>
                </c:pt>
                <c:pt idx="8672">
                  <c:v>2.32507872581481</c:v>
                </c:pt>
                <c:pt idx="8673">
                  <c:v>2.3014750480651802</c:v>
                </c:pt>
                <c:pt idx="8674">
                  <c:v>2.33060622215271</c:v>
                </c:pt>
                <c:pt idx="8675">
                  <c:v>2.4858236312866202</c:v>
                </c:pt>
                <c:pt idx="8676">
                  <c:v>2.58689284324646</c:v>
                </c:pt>
                <c:pt idx="8677">
                  <c:v>2.5345885753631499</c:v>
                </c:pt>
                <c:pt idx="8678">
                  <c:v>2.4428029060363698</c:v>
                </c:pt>
                <c:pt idx="8679">
                  <c:v>2.4285514354705802</c:v>
                </c:pt>
                <c:pt idx="8680">
                  <c:v>2.4794068336486799</c:v>
                </c:pt>
                <c:pt idx="8681">
                  <c:v>2.3436996936797998</c:v>
                </c:pt>
                <c:pt idx="8682">
                  <c:v>2.3752682209014799</c:v>
                </c:pt>
                <c:pt idx="8683">
                  <c:v>2.3869316577911301</c:v>
                </c:pt>
                <c:pt idx="8684">
                  <c:v>2.4452896118164</c:v>
                </c:pt>
                <c:pt idx="8685">
                  <c:v>2.47411632537841</c:v>
                </c:pt>
                <c:pt idx="8686">
                  <c:v>2.3491661548614502</c:v>
                </c:pt>
                <c:pt idx="8687">
                  <c:v>2.3987395763397199</c:v>
                </c:pt>
                <c:pt idx="8688">
                  <c:v>2.34186792373657</c:v>
                </c:pt>
                <c:pt idx="8689">
                  <c:v>2.31008672714233</c:v>
                </c:pt>
                <c:pt idx="8690">
                  <c:v>2.2888975143432599</c:v>
                </c:pt>
                <c:pt idx="8691">
                  <c:v>2.32607746124267</c:v>
                </c:pt>
                <c:pt idx="8692">
                  <c:v>2.34736132621765</c:v>
                </c:pt>
                <c:pt idx="8693">
                  <c:v>2.3162372112274099</c:v>
                </c:pt>
                <c:pt idx="8694">
                  <c:v>2.3520157337188698</c:v>
                </c:pt>
                <c:pt idx="8695">
                  <c:v>2.39963507652282</c:v>
                </c:pt>
                <c:pt idx="8696">
                  <c:v>2.3808963298797599</c:v>
                </c:pt>
                <c:pt idx="8697">
                  <c:v>2.27898001670837</c:v>
                </c:pt>
                <c:pt idx="8698">
                  <c:v>2.37173175811767</c:v>
                </c:pt>
                <c:pt idx="8699">
                  <c:v>2.4309873580932599</c:v>
                </c:pt>
                <c:pt idx="8700">
                  <c:v>2.5425286293029701</c:v>
                </c:pt>
                <c:pt idx="8701">
                  <c:v>2.5262527465820299</c:v>
                </c:pt>
                <c:pt idx="8702">
                  <c:v>2.3299713134765598</c:v>
                </c:pt>
                <c:pt idx="8703">
                  <c:v>2.2770495414733798</c:v>
                </c:pt>
                <c:pt idx="8704">
                  <c:v>2.2795705795288002</c:v>
                </c:pt>
                <c:pt idx="8705">
                  <c:v>2.28263854980468</c:v>
                </c:pt>
                <c:pt idx="8706">
                  <c:v>2.4304010868072501</c:v>
                </c:pt>
                <c:pt idx="8707">
                  <c:v>2.4229321479797301</c:v>
                </c:pt>
                <c:pt idx="8708">
                  <c:v>2.3959946632385201</c:v>
                </c:pt>
                <c:pt idx="8709">
                  <c:v>2.4685258865356401</c:v>
                </c:pt>
                <c:pt idx="8710">
                  <c:v>2.50222587585449</c:v>
                </c:pt>
                <c:pt idx="8711">
                  <c:v>2.4662485122680602</c:v>
                </c:pt>
                <c:pt idx="8712">
                  <c:v>2.48730397224426</c:v>
                </c:pt>
                <c:pt idx="8713">
                  <c:v>2.4940431118011399</c:v>
                </c:pt>
                <c:pt idx="8714">
                  <c:v>2.5511560440063401</c:v>
                </c:pt>
                <c:pt idx="8715">
                  <c:v>2.5169045925140301</c:v>
                </c:pt>
                <c:pt idx="8716">
                  <c:v>2.40599370002746</c:v>
                </c:pt>
                <c:pt idx="8717">
                  <c:v>2.5023159980773899</c:v>
                </c:pt>
                <c:pt idx="8718">
                  <c:v>2.4880602359771702</c:v>
                </c:pt>
                <c:pt idx="8719">
                  <c:v>2.4165091514587398</c:v>
                </c:pt>
                <c:pt idx="8720">
                  <c:v>2.55615162849426</c:v>
                </c:pt>
                <c:pt idx="8721">
                  <c:v>2.46660161018371</c:v>
                </c:pt>
                <c:pt idx="8722">
                  <c:v>2.4571948051452601</c:v>
                </c:pt>
                <c:pt idx="8723">
                  <c:v>2.3866343498229901</c:v>
                </c:pt>
                <c:pt idx="8724">
                  <c:v>2.42580986022949</c:v>
                </c:pt>
                <c:pt idx="8725">
                  <c:v>2.4759871959686199</c:v>
                </c:pt>
                <c:pt idx="8726">
                  <c:v>2.4876003265380802</c:v>
                </c:pt>
                <c:pt idx="8727">
                  <c:v>2.4610340595245299</c:v>
                </c:pt>
                <c:pt idx="8728">
                  <c:v>2.38397169113159</c:v>
                </c:pt>
                <c:pt idx="8729">
                  <c:v>2.4216287136077801</c:v>
                </c:pt>
                <c:pt idx="8730">
                  <c:v>2.3527796268463099</c:v>
                </c:pt>
                <c:pt idx="8731">
                  <c:v>2.2789995670318599</c:v>
                </c:pt>
                <c:pt idx="8732">
                  <c:v>2.2830882072448699</c:v>
                </c:pt>
                <c:pt idx="8733">
                  <c:v>2.30979132652282</c:v>
                </c:pt>
                <c:pt idx="8734">
                  <c:v>2.23642826080322</c:v>
                </c:pt>
                <c:pt idx="8735">
                  <c:v>2.2143127918243399</c:v>
                </c:pt>
                <c:pt idx="8736">
                  <c:v>2.26419973373413</c:v>
                </c:pt>
                <c:pt idx="8737">
                  <c:v>2.2874979972839302</c:v>
                </c:pt>
                <c:pt idx="8738">
                  <c:v>2.3232333660125701</c:v>
                </c:pt>
                <c:pt idx="8739">
                  <c:v>2.35116362571716</c:v>
                </c:pt>
                <c:pt idx="8740">
                  <c:v>2.3746819496154701</c:v>
                </c:pt>
                <c:pt idx="8741">
                  <c:v>2.3338146209716699</c:v>
                </c:pt>
                <c:pt idx="8742">
                  <c:v>2.33269810676574</c:v>
                </c:pt>
                <c:pt idx="8743">
                  <c:v>2.2689311504364</c:v>
                </c:pt>
                <c:pt idx="8744">
                  <c:v>2.3375725746154701</c:v>
                </c:pt>
                <c:pt idx="8745">
                  <c:v>2.28167271614074</c:v>
                </c:pt>
                <c:pt idx="8746">
                  <c:v>2.2940125465393</c:v>
                </c:pt>
                <c:pt idx="8747">
                  <c:v>2.2633159160614</c:v>
                </c:pt>
                <c:pt idx="8748">
                  <c:v>2.2870202064514098</c:v>
                </c:pt>
                <c:pt idx="8749">
                  <c:v>2.3497745990753098</c:v>
                </c:pt>
                <c:pt idx="8750">
                  <c:v>2.5663139820098801</c:v>
                </c:pt>
                <c:pt idx="8751">
                  <c:v>2.5069322586059499</c:v>
                </c:pt>
                <c:pt idx="8752">
                  <c:v>2.4894955158233598</c:v>
                </c:pt>
                <c:pt idx="8753">
                  <c:v>2.50409960746765</c:v>
                </c:pt>
                <c:pt idx="8754">
                  <c:v>2.6010553836822501</c:v>
                </c:pt>
                <c:pt idx="8755">
                  <c:v>2.4468190670013401</c:v>
                </c:pt>
                <c:pt idx="8756">
                  <c:v>2.5682821273803702</c:v>
                </c:pt>
                <c:pt idx="8757">
                  <c:v>2.4647789001464799</c:v>
                </c:pt>
                <c:pt idx="8758">
                  <c:v>2.6568412780761701</c:v>
                </c:pt>
                <c:pt idx="8759">
                  <c:v>2.5435931682586599</c:v>
                </c:pt>
                <c:pt idx="8760">
                  <c:v>2.4592099189758301</c:v>
                </c:pt>
                <c:pt idx="8761">
                  <c:v>2.4808685779571502</c:v>
                </c:pt>
                <c:pt idx="8762">
                  <c:v>2.54598760604858</c:v>
                </c:pt>
                <c:pt idx="8763">
                  <c:v>2.4416842460632302</c:v>
                </c:pt>
                <c:pt idx="8764">
                  <c:v>2.3523206710815399</c:v>
                </c:pt>
                <c:pt idx="8765">
                  <c:v>2.3850777149200399</c:v>
                </c:pt>
                <c:pt idx="8766">
                  <c:v>2.3845176696777299</c:v>
                </c:pt>
                <c:pt idx="8767">
                  <c:v>2.3571472167968701</c:v>
                </c:pt>
                <c:pt idx="8768">
                  <c:v>2.4246680736541699</c:v>
                </c:pt>
                <c:pt idx="8769">
                  <c:v>2.3987450599670401</c:v>
                </c:pt>
                <c:pt idx="8770">
                  <c:v>2.4683647155761701</c:v>
                </c:pt>
                <c:pt idx="8771">
                  <c:v>2.4148287773132302</c:v>
                </c:pt>
                <c:pt idx="8772">
                  <c:v>2.4642677307128902</c:v>
                </c:pt>
                <c:pt idx="8773">
                  <c:v>2.4003055095672599</c:v>
                </c:pt>
                <c:pt idx="8774">
                  <c:v>2.4383089542388898</c:v>
                </c:pt>
                <c:pt idx="8775">
                  <c:v>2.4430990219116202</c:v>
                </c:pt>
                <c:pt idx="8776">
                  <c:v>2.4302408695220898</c:v>
                </c:pt>
                <c:pt idx="8777">
                  <c:v>2.4522387981414702</c:v>
                </c:pt>
                <c:pt idx="8778">
                  <c:v>2.4884121417999201</c:v>
                </c:pt>
                <c:pt idx="8779">
                  <c:v>2.4820802211761399</c:v>
                </c:pt>
                <c:pt idx="8780">
                  <c:v>2.4040114879608101</c:v>
                </c:pt>
                <c:pt idx="8781">
                  <c:v>2.4688827991485498</c:v>
                </c:pt>
                <c:pt idx="8782">
                  <c:v>2.4610710144042902</c:v>
                </c:pt>
                <c:pt idx="8783">
                  <c:v>2.49835777282714</c:v>
                </c:pt>
                <c:pt idx="8784">
                  <c:v>2.41289186477661</c:v>
                </c:pt>
                <c:pt idx="8785">
                  <c:v>2.5013167858123699</c:v>
                </c:pt>
                <c:pt idx="8786">
                  <c:v>2.57394051551818</c:v>
                </c:pt>
                <c:pt idx="8787">
                  <c:v>2.49410772323608</c:v>
                </c:pt>
                <c:pt idx="8788">
                  <c:v>2.54509329795837</c:v>
                </c:pt>
                <c:pt idx="8789">
                  <c:v>2.5499281883239702</c:v>
                </c:pt>
                <c:pt idx="8790">
                  <c:v>2.4172503948211599</c:v>
                </c:pt>
                <c:pt idx="8791">
                  <c:v>2.4022367000579798</c:v>
                </c:pt>
                <c:pt idx="8792">
                  <c:v>2.4628374576568599</c:v>
                </c:pt>
                <c:pt idx="8793">
                  <c:v>2.44844222068786</c:v>
                </c:pt>
                <c:pt idx="8794">
                  <c:v>2.4936430454254102</c:v>
                </c:pt>
                <c:pt idx="8795">
                  <c:v>2.5048308372497501</c:v>
                </c:pt>
                <c:pt idx="8796">
                  <c:v>2.5067884922027499</c:v>
                </c:pt>
                <c:pt idx="8797">
                  <c:v>2.3510096073150599</c:v>
                </c:pt>
                <c:pt idx="8798">
                  <c:v>2.4726819992065399</c:v>
                </c:pt>
                <c:pt idx="8799">
                  <c:v>2.4624226093292201</c:v>
                </c:pt>
                <c:pt idx="8800">
                  <c:v>2.3561873435974099</c:v>
                </c:pt>
                <c:pt idx="8801">
                  <c:v>2.3913755416870099</c:v>
                </c:pt>
                <c:pt idx="8802">
                  <c:v>2.4306478500366202</c:v>
                </c:pt>
                <c:pt idx="8803">
                  <c:v>2.4435336589813201</c:v>
                </c:pt>
                <c:pt idx="8804">
                  <c:v>2.3746101856231601</c:v>
                </c:pt>
                <c:pt idx="8805">
                  <c:v>2.4998645782470699</c:v>
                </c:pt>
                <c:pt idx="8806">
                  <c:v>2.4157340526580802</c:v>
                </c:pt>
                <c:pt idx="8807">
                  <c:v>2.4702703952789302</c:v>
                </c:pt>
                <c:pt idx="8808">
                  <c:v>2.5579535961151101</c:v>
                </c:pt>
                <c:pt idx="8809">
                  <c:v>2.3897123336791899</c:v>
                </c:pt>
                <c:pt idx="8810">
                  <c:v>2.3811120986938401</c:v>
                </c:pt>
                <c:pt idx="8811">
                  <c:v>2.52667212486267</c:v>
                </c:pt>
                <c:pt idx="8812">
                  <c:v>2.5174467563629102</c:v>
                </c:pt>
                <c:pt idx="8813">
                  <c:v>2.46937727928161</c:v>
                </c:pt>
                <c:pt idx="8814">
                  <c:v>2.4962773323059002</c:v>
                </c:pt>
                <c:pt idx="8815">
                  <c:v>2.31560134887695</c:v>
                </c:pt>
                <c:pt idx="8816">
                  <c:v>2.41310262680053</c:v>
                </c:pt>
                <c:pt idx="8817">
                  <c:v>2.4031732082366899</c:v>
                </c:pt>
                <c:pt idx="8818">
                  <c:v>2.3841903209686199</c:v>
                </c:pt>
                <c:pt idx="8819">
                  <c:v>2.3491339683532702</c:v>
                </c:pt>
                <c:pt idx="8820">
                  <c:v>2.3580577373504599</c:v>
                </c:pt>
                <c:pt idx="8821">
                  <c:v>2.3828473091125399</c:v>
                </c:pt>
                <c:pt idx="8822">
                  <c:v>2.3477764129638601</c:v>
                </c:pt>
                <c:pt idx="8823">
                  <c:v>2.3397991657257</c:v>
                </c:pt>
                <c:pt idx="8824">
                  <c:v>2.3984711170196502</c:v>
                </c:pt>
                <c:pt idx="8825">
                  <c:v>2.4533519744872998</c:v>
                </c:pt>
                <c:pt idx="8826">
                  <c:v>2.4178209304809499</c:v>
                </c:pt>
                <c:pt idx="8827">
                  <c:v>2.44364261627197</c:v>
                </c:pt>
                <c:pt idx="8828">
                  <c:v>2.4049549102783199</c:v>
                </c:pt>
                <c:pt idx="8829">
                  <c:v>2.3536696434020898</c:v>
                </c:pt>
                <c:pt idx="8830">
                  <c:v>2.2612428665161102</c:v>
                </c:pt>
                <c:pt idx="8831">
                  <c:v>2.2574152946472101</c:v>
                </c:pt>
                <c:pt idx="8832">
                  <c:v>2.3375334739685001</c:v>
                </c:pt>
                <c:pt idx="8833">
                  <c:v>2.3018052577972399</c:v>
                </c:pt>
                <c:pt idx="8834">
                  <c:v>2.3647260665893501</c:v>
                </c:pt>
                <c:pt idx="8835">
                  <c:v>2.4081740379333398</c:v>
                </c:pt>
                <c:pt idx="8836">
                  <c:v>2.3905956745147701</c:v>
                </c:pt>
                <c:pt idx="8837">
                  <c:v>2.3930976390838601</c:v>
                </c:pt>
                <c:pt idx="8838">
                  <c:v>2.4347558021545401</c:v>
                </c:pt>
                <c:pt idx="8839">
                  <c:v>2.4468832015991202</c:v>
                </c:pt>
                <c:pt idx="8840">
                  <c:v>2.4761824607849099</c:v>
                </c:pt>
                <c:pt idx="8841">
                  <c:v>2.4328937530517498</c:v>
                </c:pt>
                <c:pt idx="8842">
                  <c:v>2.5736670494079501</c:v>
                </c:pt>
                <c:pt idx="8843">
                  <c:v>2.4295725822448699</c:v>
                </c:pt>
                <c:pt idx="8844">
                  <c:v>2.4644184112548801</c:v>
                </c:pt>
                <c:pt idx="8845">
                  <c:v>2.4650094509124698</c:v>
                </c:pt>
                <c:pt idx="8846">
                  <c:v>2.5039792060852002</c:v>
                </c:pt>
                <c:pt idx="8847">
                  <c:v>2.5029551982879599</c:v>
                </c:pt>
                <c:pt idx="8848">
                  <c:v>2.4581489562988201</c:v>
                </c:pt>
                <c:pt idx="8849">
                  <c:v>2.4371926784515301</c:v>
                </c:pt>
                <c:pt idx="8850">
                  <c:v>2.4022464752197199</c:v>
                </c:pt>
                <c:pt idx="8851">
                  <c:v>2.4550909996032702</c:v>
                </c:pt>
                <c:pt idx="8852">
                  <c:v>2.41930699348449</c:v>
                </c:pt>
                <c:pt idx="8853">
                  <c:v>2.49282479286193</c:v>
                </c:pt>
                <c:pt idx="8854">
                  <c:v>2.4691352844238201</c:v>
                </c:pt>
                <c:pt idx="8855">
                  <c:v>2.4428412914276101</c:v>
                </c:pt>
                <c:pt idx="8856">
                  <c:v>2.3829588890075599</c:v>
                </c:pt>
                <c:pt idx="8857">
                  <c:v>2.3742861747741699</c:v>
                </c:pt>
                <c:pt idx="8858">
                  <c:v>2.4549217224121</c:v>
                </c:pt>
                <c:pt idx="8859">
                  <c:v>2.3964178562164302</c:v>
                </c:pt>
                <c:pt idx="8860">
                  <c:v>2.4932384490966699</c:v>
                </c:pt>
                <c:pt idx="8861">
                  <c:v>2.47117972373962</c:v>
                </c:pt>
                <c:pt idx="8862">
                  <c:v>2.49301886558532</c:v>
                </c:pt>
                <c:pt idx="8863">
                  <c:v>2.4877305030822701</c:v>
                </c:pt>
                <c:pt idx="8864">
                  <c:v>2.5005433559417698</c:v>
                </c:pt>
                <c:pt idx="8865">
                  <c:v>2.5734176635742099</c:v>
                </c:pt>
                <c:pt idx="8866">
                  <c:v>2.4398093223571702</c:v>
                </c:pt>
                <c:pt idx="8867">
                  <c:v>2.4565749168395898</c:v>
                </c:pt>
                <c:pt idx="8868">
                  <c:v>2.4558880329132</c:v>
                </c:pt>
                <c:pt idx="8869">
                  <c:v>2.4298179149627601</c:v>
                </c:pt>
                <c:pt idx="8870">
                  <c:v>2.42831254005432</c:v>
                </c:pt>
                <c:pt idx="8871">
                  <c:v>2.5518085956573402</c:v>
                </c:pt>
                <c:pt idx="8872">
                  <c:v>2.3981297016143799</c:v>
                </c:pt>
                <c:pt idx="8873">
                  <c:v>2.3524208068847599</c:v>
                </c:pt>
                <c:pt idx="8874">
                  <c:v>2.4039173126220699</c:v>
                </c:pt>
                <c:pt idx="8875">
                  <c:v>2.4784121513366699</c:v>
                </c:pt>
                <c:pt idx="8876">
                  <c:v>2.3938410282135001</c:v>
                </c:pt>
                <c:pt idx="8877">
                  <c:v>2.4691891670227002</c:v>
                </c:pt>
                <c:pt idx="8878">
                  <c:v>2.4210672378539999</c:v>
                </c:pt>
                <c:pt idx="8879">
                  <c:v>2.44950151443481</c:v>
                </c:pt>
                <c:pt idx="8880">
                  <c:v>2.4751491546630802</c:v>
                </c:pt>
                <c:pt idx="8881">
                  <c:v>2.45341944694519</c:v>
                </c:pt>
                <c:pt idx="8882">
                  <c:v>2.3400526046752899</c:v>
                </c:pt>
                <c:pt idx="8883">
                  <c:v>2.40578937530517</c:v>
                </c:pt>
                <c:pt idx="8884">
                  <c:v>2.3529596328735298</c:v>
                </c:pt>
                <c:pt idx="8885">
                  <c:v>2.4218015670776301</c:v>
                </c:pt>
                <c:pt idx="8886">
                  <c:v>2.4552297592163002</c:v>
                </c:pt>
                <c:pt idx="8887">
                  <c:v>2.30381059646606</c:v>
                </c:pt>
                <c:pt idx="8888">
                  <c:v>2.2877869606018</c:v>
                </c:pt>
                <c:pt idx="8889">
                  <c:v>2.3439531326293901</c:v>
                </c:pt>
                <c:pt idx="8890">
                  <c:v>2.34471464157104</c:v>
                </c:pt>
                <c:pt idx="8891">
                  <c:v>2.3863265514373699</c:v>
                </c:pt>
                <c:pt idx="8892">
                  <c:v>2.3978610038757302</c:v>
                </c:pt>
                <c:pt idx="8893">
                  <c:v>2.3654863834381099</c:v>
                </c:pt>
                <c:pt idx="8894">
                  <c:v>2.4337925910949698</c:v>
                </c:pt>
                <c:pt idx="8895">
                  <c:v>2.3758797645568799</c:v>
                </c:pt>
                <c:pt idx="8896">
                  <c:v>2.4415080547332701</c:v>
                </c:pt>
                <c:pt idx="8897">
                  <c:v>2.4092304706573402</c:v>
                </c:pt>
                <c:pt idx="8898">
                  <c:v>2.44885206222534</c:v>
                </c:pt>
                <c:pt idx="8899">
                  <c:v>2.29839015007019</c:v>
                </c:pt>
                <c:pt idx="8900">
                  <c:v>2.29038405418396</c:v>
                </c:pt>
                <c:pt idx="8901">
                  <c:v>2.37692666053771</c:v>
                </c:pt>
                <c:pt idx="8902">
                  <c:v>2.3480210304260201</c:v>
                </c:pt>
                <c:pt idx="8903">
                  <c:v>2.37402915954589</c:v>
                </c:pt>
                <c:pt idx="8904">
                  <c:v>2.4050641059875399</c:v>
                </c:pt>
                <c:pt idx="8905">
                  <c:v>2.33525538444519</c:v>
                </c:pt>
                <c:pt idx="8906">
                  <c:v>2.3768043518066402</c:v>
                </c:pt>
                <c:pt idx="8907">
                  <c:v>2.3697805404663002</c:v>
                </c:pt>
                <c:pt idx="8908">
                  <c:v>2.3559701442718501</c:v>
                </c:pt>
                <c:pt idx="8909">
                  <c:v>2.4275264739990199</c:v>
                </c:pt>
                <c:pt idx="8910">
                  <c:v>2.45246410369873</c:v>
                </c:pt>
                <c:pt idx="8911">
                  <c:v>2.435480594635</c:v>
                </c:pt>
                <c:pt idx="8912">
                  <c:v>2.4385123252868599</c:v>
                </c:pt>
                <c:pt idx="8913">
                  <c:v>2.4291572570800701</c:v>
                </c:pt>
                <c:pt idx="8914">
                  <c:v>2.4301018714904701</c:v>
                </c:pt>
                <c:pt idx="8915">
                  <c:v>2.4268956184387198</c:v>
                </c:pt>
                <c:pt idx="8916">
                  <c:v>2.4514422416686998</c:v>
                </c:pt>
                <c:pt idx="8917">
                  <c:v>2.53787064552307</c:v>
                </c:pt>
                <c:pt idx="8918">
                  <c:v>2.39058065414428</c:v>
                </c:pt>
                <c:pt idx="8919">
                  <c:v>2.4909574985504102</c:v>
                </c:pt>
                <c:pt idx="8920">
                  <c:v>2.45593881607055</c:v>
                </c:pt>
                <c:pt idx="8921">
                  <c:v>2.3811676502227699</c:v>
                </c:pt>
                <c:pt idx="8922">
                  <c:v>2.4790608882903999</c:v>
                </c:pt>
                <c:pt idx="8923">
                  <c:v>2.4755709171295099</c:v>
                </c:pt>
                <c:pt idx="8924">
                  <c:v>2.4448692798614502</c:v>
                </c:pt>
                <c:pt idx="8925">
                  <c:v>2.4486708641052202</c:v>
                </c:pt>
                <c:pt idx="8926">
                  <c:v>2.5555257797241202</c:v>
                </c:pt>
                <c:pt idx="8927">
                  <c:v>2.5592949390411301</c:v>
                </c:pt>
                <c:pt idx="8928">
                  <c:v>2.5506806373596098</c:v>
                </c:pt>
                <c:pt idx="8929">
                  <c:v>2.6746654510497998</c:v>
                </c:pt>
                <c:pt idx="8930">
                  <c:v>2.6149215698242099</c:v>
                </c:pt>
                <c:pt idx="8931">
                  <c:v>2.63800716400146</c:v>
                </c:pt>
                <c:pt idx="8932">
                  <c:v>2.60296630859375</c:v>
                </c:pt>
                <c:pt idx="8933">
                  <c:v>2.6363501548767001</c:v>
                </c:pt>
                <c:pt idx="8934">
                  <c:v>2.6806561946868799</c:v>
                </c:pt>
                <c:pt idx="8935">
                  <c:v>2.5830261707305899</c:v>
                </c:pt>
                <c:pt idx="8936">
                  <c:v>2.5511717796325599</c:v>
                </c:pt>
                <c:pt idx="8937">
                  <c:v>2.5378046035766602</c:v>
                </c:pt>
                <c:pt idx="8938">
                  <c:v>2.41274857521057</c:v>
                </c:pt>
                <c:pt idx="8939">
                  <c:v>2.40527987480163</c:v>
                </c:pt>
                <c:pt idx="8940">
                  <c:v>2.43561387062072</c:v>
                </c:pt>
                <c:pt idx="8941">
                  <c:v>2.3694036006927401</c:v>
                </c:pt>
                <c:pt idx="8942">
                  <c:v>2.42569375038146</c:v>
                </c:pt>
                <c:pt idx="8943">
                  <c:v>2.48025226593017</c:v>
                </c:pt>
                <c:pt idx="8944">
                  <c:v>2.42992639541625</c:v>
                </c:pt>
                <c:pt idx="8945">
                  <c:v>2.4510033130645699</c:v>
                </c:pt>
                <c:pt idx="8946">
                  <c:v>2.3839762210845898</c:v>
                </c:pt>
                <c:pt idx="8947">
                  <c:v>2.32967829704284</c:v>
                </c:pt>
                <c:pt idx="8948">
                  <c:v>2.4107904434204102</c:v>
                </c:pt>
                <c:pt idx="8949">
                  <c:v>2.4458518028259202</c:v>
                </c:pt>
                <c:pt idx="8950">
                  <c:v>2.4148795604705802</c:v>
                </c:pt>
                <c:pt idx="8951">
                  <c:v>2.4934618473052899</c:v>
                </c:pt>
                <c:pt idx="8952">
                  <c:v>2.5341305732727002</c:v>
                </c:pt>
                <c:pt idx="8953">
                  <c:v>2.6179671287536599</c:v>
                </c:pt>
                <c:pt idx="8954">
                  <c:v>2.6661169528961102</c:v>
                </c:pt>
                <c:pt idx="8955">
                  <c:v>2.5839874744415199</c:v>
                </c:pt>
                <c:pt idx="8956">
                  <c:v>2.6280255317687899</c:v>
                </c:pt>
                <c:pt idx="8957">
                  <c:v>2.5631177425384499</c:v>
                </c:pt>
                <c:pt idx="8958">
                  <c:v>2.52589559555053</c:v>
                </c:pt>
                <c:pt idx="8959">
                  <c:v>2.5643298625946001</c:v>
                </c:pt>
                <c:pt idx="8960">
                  <c:v>2.5618379116058301</c:v>
                </c:pt>
                <c:pt idx="8961">
                  <c:v>2.39290118217468</c:v>
                </c:pt>
                <c:pt idx="8962">
                  <c:v>2.3672556877136199</c:v>
                </c:pt>
                <c:pt idx="8963">
                  <c:v>2.41078424453735</c:v>
                </c:pt>
                <c:pt idx="8964">
                  <c:v>2.4033501148223801</c:v>
                </c:pt>
                <c:pt idx="8965">
                  <c:v>2.4786958694457999</c:v>
                </c:pt>
                <c:pt idx="8966">
                  <c:v>2.4345841407775799</c:v>
                </c:pt>
                <c:pt idx="8967">
                  <c:v>2.38366675376892</c:v>
                </c:pt>
                <c:pt idx="8968">
                  <c:v>2.3895294666290199</c:v>
                </c:pt>
                <c:pt idx="8969">
                  <c:v>2.3268792629241899</c:v>
                </c:pt>
                <c:pt idx="8970">
                  <c:v>2.3732600212097101</c:v>
                </c:pt>
                <c:pt idx="8971">
                  <c:v>2.4834554195403999</c:v>
                </c:pt>
                <c:pt idx="8972">
                  <c:v>2.3781249523162802</c:v>
                </c:pt>
                <c:pt idx="8973">
                  <c:v>2.3689892292022701</c:v>
                </c:pt>
                <c:pt idx="8974">
                  <c:v>2.3337323665618799</c:v>
                </c:pt>
                <c:pt idx="8975">
                  <c:v>2.3400499820709202</c:v>
                </c:pt>
                <c:pt idx="8976">
                  <c:v>2.3575515747070299</c:v>
                </c:pt>
                <c:pt idx="8977">
                  <c:v>2.4030153751373202</c:v>
                </c:pt>
                <c:pt idx="8978">
                  <c:v>2.3522052764892498</c:v>
                </c:pt>
                <c:pt idx="8979">
                  <c:v>2.3799195289611799</c:v>
                </c:pt>
                <c:pt idx="8980">
                  <c:v>2.3511791229247998</c:v>
                </c:pt>
                <c:pt idx="8981">
                  <c:v>2.3788058757781898</c:v>
                </c:pt>
                <c:pt idx="8982">
                  <c:v>2.3308751583099299</c:v>
                </c:pt>
                <c:pt idx="8983">
                  <c:v>2.4033446311950599</c:v>
                </c:pt>
                <c:pt idx="8984">
                  <c:v>2.3611564636230402</c:v>
                </c:pt>
                <c:pt idx="8985">
                  <c:v>2.3421592712402299</c:v>
                </c:pt>
                <c:pt idx="8986">
                  <c:v>2.3647394180297798</c:v>
                </c:pt>
                <c:pt idx="8987">
                  <c:v>2.3125731945037802</c:v>
                </c:pt>
                <c:pt idx="8988">
                  <c:v>2.2864367961883501</c:v>
                </c:pt>
                <c:pt idx="8989">
                  <c:v>2.3772230148315399</c:v>
                </c:pt>
                <c:pt idx="8990">
                  <c:v>2.4044485092163002</c:v>
                </c:pt>
                <c:pt idx="8991">
                  <c:v>2.3349981307983398</c:v>
                </c:pt>
                <c:pt idx="8992">
                  <c:v>2.3611102104186998</c:v>
                </c:pt>
                <c:pt idx="8993">
                  <c:v>2.3244557380676198</c:v>
                </c:pt>
                <c:pt idx="8994">
                  <c:v>2.3740346431732098</c:v>
                </c:pt>
                <c:pt idx="8995">
                  <c:v>2.44051790237426</c:v>
                </c:pt>
                <c:pt idx="8996">
                  <c:v>2.5084056854247998</c:v>
                </c:pt>
                <c:pt idx="8997">
                  <c:v>2.6306638717651301</c:v>
                </c:pt>
                <c:pt idx="8998">
                  <c:v>2.5865240097045898</c:v>
                </c:pt>
                <c:pt idx="8999">
                  <c:v>2.6095616817474299</c:v>
                </c:pt>
                <c:pt idx="9000">
                  <c:v>2.5167255401611301</c:v>
                </c:pt>
                <c:pt idx="9001">
                  <c:v>2.5126640796661301</c:v>
                </c:pt>
                <c:pt idx="9002">
                  <c:v>2.50542736053466</c:v>
                </c:pt>
                <c:pt idx="9003">
                  <c:v>2.4167995452880802</c:v>
                </c:pt>
                <c:pt idx="9004">
                  <c:v>2.3754110336303702</c:v>
                </c:pt>
                <c:pt idx="9005">
                  <c:v>2.4545772075653001</c:v>
                </c:pt>
                <c:pt idx="9006">
                  <c:v>2.4682526588439901</c:v>
                </c:pt>
                <c:pt idx="9007">
                  <c:v>2.4790222644805899</c:v>
                </c:pt>
                <c:pt idx="9008">
                  <c:v>2.4666144847869802</c:v>
                </c:pt>
                <c:pt idx="9009">
                  <c:v>2.5301642417907702</c:v>
                </c:pt>
                <c:pt idx="9010">
                  <c:v>2.5656559467315598</c:v>
                </c:pt>
                <c:pt idx="9011">
                  <c:v>2.5091421604156401</c:v>
                </c:pt>
                <c:pt idx="9012">
                  <c:v>2.5114936828613201</c:v>
                </c:pt>
                <c:pt idx="9013">
                  <c:v>2.4104990959167401</c:v>
                </c:pt>
                <c:pt idx="9014">
                  <c:v>2.4028739929199201</c:v>
                </c:pt>
                <c:pt idx="9015">
                  <c:v>2.4079730510711599</c:v>
                </c:pt>
                <c:pt idx="9016">
                  <c:v>2.4187254905700599</c:v>
                </c:pt>
                <c:pt idx="9017">
                  <c:v>2.4016711711883501</c:v>
                </c:pt>
                <c:pt idx="9018">
                  <c:v>2.3871939182281401</c:v>
                </c:pt>
                <c:pt idx="9019">
                  <c:v>2.42760014533996</c:v>
                </c:pt>
                <c:pt idx="9020">
                  <c:v>2.3198175430297798</c:v>
                </c:pt>
                <c:pt idx="9021">
                  <c:v>2.34499955177307</c:v>
                </c:pt>
                <c:pt idx="9022">
                  <c:v>2.3565523624420099</c:v>
                </c:pt>
                <c:pt idx="9023">
                  <c:v>2.47629570960998</c:v>
                </c:pt>
                <c:pt idx="9024">
                  <c:v>2.4670259952545099</c:v>
                </c:pt>
                <c:pt idx="9025">
                  <c:v>2.4366719722747798</c:v>
                </c:pt>
                <c:pt idx="9026">
                  <c:v>2.4393854141235298</c:v>
                </c:pt>
                <c:pt idx="9027">
                  <c:v>2.4813992977142298</c:v>
                </c:pt>
                <c:pt idx="9028">
                  <c:v>2.5125303268432599</c:v>
                </c:pt>
                <c:pt idx="9029">
                  <c:v>2.5167367458343501</c:v>
                </c:pt>
                <c:pt idx="9030">
                  <c:v>2.63894486427307</c:v>
                </c:pt>
                <c:pt idx="9031">
                  <c:v>2.6104040145874001</c:v>
                </c:pt>
                <c:pt idx="9032">
                  <c:v>2.5613362789153999</c:v>
                </c:pt>
                <c:pt idx="9033">
                  <c:v>2.53690338134765</c:v>
                </c:pt>
                <c:pt idx="9034">
                  <c:v>2.5169830322265598</c:v>
                </c:pt>
                <c:pt idx="9035">
                  <c:v>2.6497597694396902</c:v>
                </c:pt>
                <c:pt idx="9036">
                  <c:v>2.8265795707702601</c:v>
                </c:pt>
                <c:pt idx="9037">
                  <c:v>2.69879794120788</c:v>
                </c:pt>
                <c:pt idx="9038">
                  <c:v>2.7064440250396702</c:v>
                </c:pt>
                <c:pt idx="9039">
                  <c:v>2.5244698524475</c:v>
                </c:pt>
                <c:pt idx="9040">
                  <c:v>2.4684038162231401</c:v>
                </c:pt>
                <c:pt idx="9041">
                  <c:v>2.4751772880554199</c:v>
                </c:pt>
                <c:pt idx="9042">
                  <c:v>2.5679156780242902</c:v>
                </c:pt>
                <c:pt idx="9043">
                  <c:v>2.4978034496307302</c:v>
                </c:pt>
                <c:pt idx="9044">
                  <c:v>2.5276117324829102</c:v>
                </c:pt>
                <c:pt idx="9045">
                  <c:v>2.67358994483947</c:v>
                </c:pt>
                <c:pt idx="9046">
                  <c:v>2.4905481338500901</c:v>
                </c:pt>
                <c:pt idx="9047">
                  <c:v>2.3699803352355899</c:v>
                </c:pt>
                <c:pt idx="9048">
                  <c:v>2.3604817390441801</c:v>
                </c:pt>
                <c:pt idx="9049">
                  <c:v>2.3924419879913299</c:v>
                </c:pt>
                <c:pt idx="9050">
                  <c:v>2.3747887611389098</c:v>
                </c:pt>
                <c:pt idx="9051">
                  <c:v>2.4117956161499001</c:v>
                </c:pt>
                <c:pt idx="9052">
                  <c:v>2.4585971832275302</c:v>
                </c:pt>
                <c:pt idx="9053">
                  <c:v>2.4881136417388898</c:v>
                </c:pt>
                <c:pt idx="9054">
                  <c:v>2.5089054107665998</c:v>
                </c:pt>
                <c:pt idx="9055">
                  <c:v>2.40455865859985</c:v>
                </c:pt>
                <c:pt idx="9056">
                  <c:v>2.31775569915771</c:v>
                </c:pt>
                <c:pt idx="9057">
                  <c:v>2.2863676548004102</c:v>
                </c:pt>
                <c:pt idx="9058">
                  <c:v>2.33104968070983</c:v>
                </c:pt>
                <c:pt idx="9059">
                  <c:v>2.29140281677246</c:v>
                </c:pt>
                <c:pt idx="9060">
                  <c:v>2.3158421516418399</c:v>
                </c:pt>
                <c:pt idx="9061">
                  <c:v>2.2950260639190598</c:v>
                </c:pt>
                <c:pt idx="9062">
                  <c:v>2.3125770092010498</c:v>
                </c:pt>
                <c:pt idx="9063">
                  <c:v>2.3150250911712602</c:v>
                </c:pt>
                <c:pt idx="9064">
                  <c:v>2.2778153419494598</c:v>
                </c:pt>
                <c:pt idx="9065">
                  <c:v>2.26276683807373</c:v>
                </c:pt>
                <c:pt idx="9066">
                  <c:v>2.2966508865356401</c:v>
                </c:pt>
                <c:pt idx="9067">
                  <c:v>2.35941410064697</c:v>
                </c:pt>
                <c:pt idx="9068">
                  <c:v>2.35667729377746</c:v>
                </c:pt>
                <c:pt idx="9069">
                  <c:v>2.45021653175354</c:v>
                </c:pt>
                <c:pt idx="9070">
                  <c:v>2.3708724975585902</c:v>
                </c:pt>
                <c:pt idx="9071">
                  <c:v>2.44553399085998</c:v>
                </c:pt>
                <c:pt idx="9072">
                  <c:v>2.3829755783081001</c:v>
                </c:pt>
                <c:pt idx="9073">
                  <c:v>2.33436775207519</c:v>
                </c:pt>
                <c:pt idx="9074">
                  <c:v>2.4152123928070002</c:v>
                </c:pt>
                <c:pt idx="9075">
                  <c:v>2.3767888545989901</c:v>
                </c:pt>
                <c:pt idx="9076">
                  <c:v>2.3736085891723602</c:v>
                </c:pt>
                <c:pt idx="9077">
                  <c:v>2.4157691001892001</c:v>
                </c:pt>
                <c:pt idx="9078">
                  <c:v>2.3381750583648602</c:v>
                </c:pt>
                <c:pt idx="9079">
                  <c:v>2.3577358722686701</c:v>
                </c:pt>
                <c:pt idx="9080">
                  <c:v>2.4107279777526802</c:v>
                </c:pt>
                <c:pt idx="9081">
                  <c:v>2.36724352836608</c:v>
                </c:pt>
                <c:pt idx="9082">
                  <c:v>2.3467109203338601</c:v>
                </c:pt>
                <c:pt idx="9083">
                  <c:v>2.3727648258209202</c:v>
                </c:pt>
                <c:pt idx="9084">
                  <c:v>2.3248937129974299</c:v>
                </c:pt>
                <c:pt idx="9085">
                  <c:v>2.3433351516723602</c:v>
                </c:pt>
                <c:pt idx="9086">
                  <c:v>2.32444024085998</c:v>
                </c:pt>
                <c:pt idx="9087">
                  <c:v>2.3137500286102202</c:v>
                </c:pt>
                <c:pt idx="9088">
                  <c:v>2.3468563556671098</c:v>
                </c:pt>
                <c:pt idx="9089">
                  <c:v>2.35355448722839</c:v>
                </c:pt>
                <c:pt idx="9090">
                  <c:v>2.3234696388244598</c:v>
                </c:pt>
                <c:pt idx="9091">
                  <c:v>2.31914067268371</c:v>
                </c:pt>
                <c:pt idx="9092">
                  <c:v>2.32523465156555</c:v>
                </c:pt>
                <c:pt idx="9093">
                  <c:v>2.4028749465942298</c:v>
                </c:pt>
                <c:pt idx="9094">
                  <c:v>2.4238977432250901</c:v>
                </c:pt>
                <c:pt idx="9095">
                  <c:v>2.4428360462188698</c:v>
                </c:pt>
                <c:pt idx="9096">
                  <c:v>2.45588898658752</c:v>
                </c:pt>
                <c:pt idx="9097">
                  <c:v>2.3650808334350502</c:v>
                </c:pt>
                <c:pt idx="9098">
                  <c:v>2.3325674533843901</c:v>
                </c:pt>
                <c:pt idx="9099">
                  <c:v>2.4089179039001398</c:v>
                </c:pt>
                <c:pt idx="9100">
                  <c:v>2.3589086532592698</c:v>
                </c:pt>
                <c:pt idx="9101">
                  <c:v>2.3850581645965501</c:v>
                </c:pt>
                <c:pt idx="9102">
                  <c:v>2.3919553756713801</c:v>
                </c:pt>
                <c:pt idx="9103">
                  <c:v>2.3986325263977002</c:v>
                </c:pt>
                <c:pt idx="9104">
                  <c:v>2.4154198169708199</c:v>
                </c:pt>
                <c:pt idx="9105">
                  <c:v>2.4236495494842498</c:v>
                </c:pt>
                <c:pt idx="9106">
                  <c:v>2.4088101387023899</c:v>
                </c:pt>
                <c:pt idx="9107">
                  <c:v>2.4410591125488201</c:v>
                </c:pt>
                <c:pt idx="9108">
                  <c:v>2.34276151657104</c:v>
                </c:pt>
                <c:pt idx="9109">
                  <c:v>2.3952674865722599</c:v>
                </c:pt>
                <c:pt idx="9110">
                  <c:v>2.4013035297393799</c:v>
                </c:pt>
                <c:pt idx="9111">
                  <c:v>2.38177037239074</c:v>
                </c:pt>
                <c:pt idx="9112">
                  <c:v>2.4020373821258501</c:v>
                </c:pt>
                <c:pt idx="9113">
                  <c:v>2.4092924594879102</c:v>
                </c:pt>
                <c:pt idx="9114">
                  <c:v>2.4216234683990399</c:v>
                </c:pt>
                <c:pt idx="9115">
                  <c:v>2.3713276386260902</c:v>
                </c:pt>
                <c:pt idx="9116">
                  <c:v>2.3823075294494598</c:v>
                </c:pt>
                <c:pt idx="9117">
                  <c:v>2.41987824440002</c:v>
                </c:pt>
                <c:pt idx="9118">
                  <c:v>2.40225958824157</c:v>
                </c:pt>
                <c:pt idx="9119">
                  <c:v>2.35884308815002</c:v>
                </c:pt>
                <c:pt idx="9120">
                  <c:v>2.3845326900482098</c:v>
                </c:pt>
                <c:pt idx="9121">
                  <c:v>2.38386726379394</c:v>
                </c:pt>
                <c:pt idx="9122">
                  <c:v>2.3646960258483798</c:v>
                </c:pt>
                <c:pt idx="9123">
                  <c:v>2.46161460876464</c:v>
                </c:pt>
                <c:pt idx="9124">
                  <c:v>2.4579799175262398</c:v>
                </c:pt>
                <c:pt idx="9125">
                  <c:v>2.5032832622528001</c:v>
                </c:pt>
                <c:pt idx="9126">
                  <c:v>2.4963183403015101</c:v>
                </c:pt>
                <c:pt idx="9127">
                  <c:v>2.48951888084411</c:v>
                </c:pt>
                <c:pt idx="9128">
                  <c:v>2.4849224090576101</c:v>
                </c:pt>
                <c:pt idx="9129">
                  <c:v>2.5831205844879102</c:v>
                </c:pt>
                <c:pt idx="9130">
                  <c:v>2.4983322620391801</c:v>
                </c:pt>
                <c:pt idx="9131">
                  <c:v>2.40042996406555</c:v>
                </c:pt>
                <c:pt idx="9132">
                  <c:v>2.4218730926513601</c:v>
                </c:pt>
                <c:pt idx="9133">
                  <c:v>2.3836145401000901</c:v>
                </c:pt>
                <c:pt idx="9134">
                  <c:v>2.4442584514617902</c:v>
                </c:pt>
                <c:pt idx="9135">
                  <c:v>2.3995575904846098</c:v>
                </c:pt>
                <c:pt idx="9136">
                  <c:v>2.4105472564697199</c:v>
                </c:pt>
                <c:pt idx="9137">
                  <c:v>2.3003332614898602</c:v>
                </c:pt>
                <c:pt idx="9138">
                  <c:v>2.3839926719665501</c:v>
                </c:pt>
                <c:pt idx="9139">
                  <c:v>2.4046924114227202</c:v>
                </c:pt>
                <c:pt idx="9140">
                  <c:v>2.2830939292907702</c:v>
                </c:pt>
                <c:pt idx="9141">
                  <c:v>2.3210871219635001</c:v>
                </c:pt>
                <c:pt idx="9142">
                  <c:v>2.2962608337402299</c:v>
                </c:pt>
                <c:pt idx="9143">
                  <c:v>2.3261129856109601</c:v>
                </c:pt>
                <c:pt idx="9144">
                  <c:v>2.3975756168365399</c:v>
                </c:pt>
                <c:pt idx="9145">
                  <c:v>2.41848492622375</c:v>
                </c:pt>
                <c:pt idx="9146">
                  <c:v>2.3635461330413801</c:v>
                </c:pt>
                <c:pt idx="9147">
                  <c:v>2.4042608737945499</c:v>
                </c:pt>
                <c:pt idx="9148">
                  <c:v>2.4260895252227699</c:v>
                </c:pt>
                <c:pt idx="9149">
                  <c:v>2.3582191467285099</c:v>
                </c:pt>
                <c:pt idx="9150">
                  <c:v>2.3112776279449401</c:v>
                </c:pt>
                <c:pt idx="9151">
                  <c:v>2.2288818359375</c:v>
                </c:pt>
                <c:pt idx="9152">
                  <c:v>2.2297787666320801</c:v>
                </c:pt>
                <c:pt idx="9153">
                  <c:v>2.3328073024749698</c:v>
                </c:pt>
                <c:pt idx="9154">
                  <c:v>2.3547480106353702</c:v>
                </c:pt>
                <c:pt idx="9155">
                  <c:v>2.3394026756286599</c:v>
                </c:pt>
                <c:pt idx="9156">
                  <c:v>2.304931640625</c:v>
                </c:pt>
                <c:pt idx="9157">
                  <c:v>2.2847380638122501</c:v>
                </c:pt>
                <c:pt idx="9158">
                  <c:v>2.2889828681945801</c:v>
                </c:pt>
                <c:pt idx="9159">
                  <c:v>2.3412480354309002</c:v>
                </c:pt>
                <c:pt idx="9160">
                  <c:v>2.3587377071380602</c:v>
                </c:pt>
                <c:pt idx="9161">
                  <c:v>2.3277060985565101</c:v>
                </c:pt>
                <c:pt idx="9162">
                  <c:v>2.32932353019714</c:v>
                </c:pt>
                <c:pt idx="9163">
                  <c:v>2.36085724830627</c:v>
                </c:pt>
                <c:pt idx="9164">
                  <c:v>2.4323101043701101</c:v>
                </c:pt>
                <c:pt idx="9165">
                  <c:v>2.3975772857665998</c:v>
                </c:pt>
                <c:pt idx="9166">
                  <c:v>2.32941269874572</c:v>
                </c:pt>
                <c:pt idx="9167">
                  <c:v>2.3099274635314901</c:v>
                </c:pt>
                <c:pt idx="9168">
                  <c:v>2.3078136444091699</c:v>
                </c:pt>
                <c:pt idx="9169">
                  <c:v>2.2953844070434499</c:v>
                </c:pt>
                <c:pt idx="9170">
                  <c:v>2.3092138767242401</c:v>
                </c:pt>
                <c:pt idx="9171">
                  <c:v>2.3638627529144198</c:v>
                </c:pt>
                <c:pt idx="9172">
                  <c:v>2.44460105895996</c:v>
                </c:pt>
                <c:pt idx="9173">
                  <c:v>2.5108563899993799</c:v>
                </c:pt>
                <c:pt idx="9174">
                  <c:v>2.3476631641387899</c:v>
                </c:pt>
                <c:pt idx="9175">
                  <c:v>2.5890610218047998</c:v>
                </c:pt>
                <c:pt idx="9176">
                  <c:v>2.5165534019470202</c:v>
                </c:pt>
                <c:pt idx="9177">
                  <c:v>2.51121926307678</c:v>
                </c:pt>
                <c:pt idx="9178">
                  <c:v>2.4232714176177899</c:v>
                </c:pt>
                <c:pt idx="9179">
                  <c:v>2.47658944129943</c:v>
                </c:pt>
                <c:pt idx="9180">
                  <c:v>2.4866149425506499</c:v>
                </c:pt>
                <c:pt idx="9181">
                  <c:v>2.4666614532470699</c:v>
                </c:pt>
                <c:pt idx="9182">
                  <c:v>2.3965702056884699</c:v>
                </c:pt>
                <c:pt idx="9183">
                  <c:v>2.50149369239807</c:v>
                </c:pt>
                <c:pt idx="9184">
                  <c:v>2.43235039710998</c:v>
                </c:pt>
                <c:pt idx="9185">
                  <c:v>2.4930536746978702</c:v>
                </c:pt>
                <c:pt idx="9186">
                  <c:v>2.43972611427307</c:v>
                </c:pt>
                <c:pt idx="9187">
                  <c:v>2.3746325969696001</c:v>
                </c:pt>
                <c:pt idx="9188">
                  <c:v>2.3692562580108598</c:v>
                </c:pt>
                <c:pt idx="9189">
                  <c:v>2.29597735404968</c:v>
                </c:pt>
                <c:pt idx="9190">
                  <c:v>2.4442152976989702</c:v>
                </c:pt>
                <c:pt idx="9191">
                  <c:v>2.4924335479736301</c:v>
                </c:pt>
                <c:pt idx="9192">
                  <c:v>2.39254593849182</c:v>
                </c:pt>
                <c:pt idx="9193">
                  <c:v>2.4289450645446702</c:v>
                </c:pt>
                <c:pt idx="9194">
                  <c:v>2.4200124740600502</c:v>
                </c:pt>
                <c:pt idx="9195">
                  <c:v>2.4934372901916499</c:v>
                </c:pt>
                <c:pt idx="9196">
                  <c:v>2.4072463512420601</c:v>
                </c:pt>
                <c:pt idx="9197">
                  <c:v>2.4057590961456299</c:v>
                </c:pt>
                <c:pt idx="9198">
                  <c:v>2.4201390743255602</c:v>
                </c:pt>
                <c:pt idx="9199">
                  <c:v>2.4472911357879599</c:v>
                </c:pt>
                <c:pt idx="9200">
                  <c:v>2.5203309059143</c:v>
                </c:pt>
                <c:pt idx="9201">
                  <c:v>2.5291862487792902</c:v>
                </c:pt>
                <c:pt idx="9202">
                  <c:v>2.44216728210449</c:v>
                </c:pt>
                <c:pt idx="9203">
                  <c:v>2.3891630172729399</c:v>
                </c:pt>
                <c:pt idx="9204">
                  <c:v>2.33837866783142</c:v>
                </c:pt>
                <c:pt idx="9205">
                  <c:v>2.40983915328979</c:v>
                </c:pt>
                <c:pt idx="9206">
                  <c:v>2.4345016479492099</c:v>
                </c:pt>
                <c:pt idx="9207">
                  <c:v>2.4543719291686998</c:v>
                </c:pt>
                <c:pt idx="9208">
                  <c:v>2.5652847290039</c:v>
                </c:pt>
                <c:pt idx="9209">
                  <c:v>2.5087623596191402</c:v>
                </c:pt>
                <c:pt idx="9210">
                  <c:v>2.4345109462738002</c:v>
                </c:pt>
                <c:pt idx="9211">
                  <c:v>2.4448864459991402</c:v>
                </c:pt>
                <c:pt idx="9212">
                  <c:v>2.5158741474151598</c:v>
                </c:pt>
                <c:pt idx="9213">
                  <c:v>2.52009725570678</c:v>
                </c:pt>
                <c:pt idx="9214">
                  <c:v>2.48917412757873</c:v>
                </c:pt>
                <c:pt idx="9215">
                  <c:v>2.5853488445281898</c:v>
                </c:pt>
                <c:pt idx="9216">
                  <c:v>2.5317955017089799</c:v>
                </c:pt>
                <c:pt idx="9217">
                  <c:v>2.5339210033416699</c:v>
                </c:pt>
                <c:pt idx="9218">
                  <c:v>2.4359579086303702</c:v>
                </c:pt>
                <c:pt idx="9219">
                  <c:v>2.3857576847076398</c:v>
                </c:pt>
                <c:pt idx="9220">
                  <c:v>2.3976554870605402</c:v>
                </c:pt>
                <c:pt idx="9221">
                  <c:v>2.4136149883270201</c:v>
                </c:pt>
                <c:pt idx="9222">
                  <c:v>2.4250891208648602</c:v>
                </c:pt>
                <c:pt idx="9223">
                  <c:v>2.3792946338653498</c:v>
                </c:pt>
                <c:pt idx="9224">
                  <c:v>2.5277726650238002</c:v>
                </c:pt>
                <c:pt idx="9225">
                  <c:v>2.41274738311767</c:v>
                </c:pt>
                <c:pt idx="9226">
                  <c:v>2.43645167350769</c:v>
                </c:pt>
                <c:pt idx="9227">
                  <c:v>2.31896948814392</c:v>
                </c:pt>
                <c:pt idx="9228">
                  <c:v>2.3487973213195801</c:v>
                </c:pt>
                <c:pt idx="9229">
                  <c:v>2.4092874526977499</c:v>
                </c:pt>
                <c:pt idx="9230">
                  <c:v>2.4259572029113698</c:v>
                </c:pt>
                <c:pt idx="9231">
                  <c:v>2.3865165710449201</c:v>
                </c:pt>
                <c:pt idx="9232">
                  <c:v>2.4719786643981898</c:v>
                </c:pt>
                <c:pt idx="9233">
                  <c:v>2.4573156833648602</c:v>
                </c:pt>
                <c:pt idx="9234">
                  <c:v>2.4867589473724299</c:v>
                </c:pt>
                <c:pt idx="9235">
                  <c:v>2.5663146972656201</c:v>
                </c:pt>
                <c:pt idx="9236">
                  <c:v>2.53391289710998</c:v>
                </c:pt>
                <c:pt idx="9237">
                  <c:v>2.45068359375</c:v>
                </c:pt>
                <c:pt idx="9238">
                  <c:v>2.4852499961853001</c:v>
                </c:pt>
                <c:pt idx="9239">
                  <c:v>2.4860098361968901</c:v>
                </c:pt>
                <c:pt idx="9240">
                  <c:v>2.4806895256042401</c:v>
                </c:pt>
                <c:pt idx="9241">
                  <c:v>2.4234912395477202</c:v>
                </c:pt>
                <c:pt idx="9242">
                  <c:v>2.3292977809906001</c:v>
                </c:pt>
                <c:pt idx="9243">
                  <c:v>2.33123683929443</c:v>
                </c:pt>
                <c:pt idx="9244">
                  <c:v>2.3830533027648899</c:v>
                </c:pt>
                <c:pt idx="9245">
                  <c:v>2.3512382507324201</c:v>
                </c:pt>
                <c:pt idx="9246">
                  <c:v>2.31429839134216</c:v>
                </c:pt>
                <c:pt idx="9247">
                  <c:v>2.3911855220794598</c:v>
                </c:pt>
                <c:pt idx="9248">
                  <c:v>2.43537044525146</c:v>
                </c:pt>
                <c:pt idx="9249">
                  <c:v>2.44798231124877</c:v>
                </c:pt>
                <c:pt idx="9250">
                  <c:v>2.54828929901123</c:v>
                </c:pt>
                <c:pt idx="9251">
                  <c:v>2.6043295860290501</c:v>
                </c:pt>
                <c:pt idx="9252">
                  <c:v>2.5296881198882999</c:v>
                </c:pt>
                <c:pt idx="9253">
                  <c:v>2.4646525382995601</c:v>
                </c:pt>
                <c:pt idx="9254">
                  <c:v>2.42196416854858</c:v>
                </c:pt>
                <c:pt idx="9255">
                  <c:v>2.4071371555328298</c:v>
                </c:pt>
                <c:pt idx="9256">
                  <c:v>2.43241238594055</c:v>
                </c:pt>
                <c:pt idx="9257">
                  <c:v>2.5520999431610099</c:v>
                </c:pt>
                <c:pt idx="9258">
                  <c:v>2.5195970535278298</c:v>
                </c:pt>
                <c:pt idx="9259">
                  <c:v>2.5035660266876198</c:v>
                </c:pt>
                <c:pt idx="9260">
                  <c:v>2.4855794906616202</c:v>
                </c:pt>
                <c:pt idx="9261">
                  <c:v>2.50019931793212</c:v>
                </c:pt>
                <c:pt idx="9262">
                  <c:v>2.3924458026885902</c:v>
                </c:pt>
                <c:pt idx="9263">
                  <c:v>2.5092282295227002</c:v>
                </c:pt>
                <c:pt idx="9264">
                  <c:v>2.3767671585082999</c:v>
                </c:pt>
                <c:pt idx="9265">
                  <c:v>2.56911277770996</c:v>
                </c:pt>
                <c:pt idx="9266">
                  <c:v>2.4802403450012198</c:v>
                </c:pt>
                <c:pt idx="9267">
                  <c:v>2.5392863750457701</c:v>
                </c:pt>
                <c:pt idx="9268">
                  <c:v>2.5429668426513601</c:v>
                </c:pt>
                <c:pt idx="9269">
                  <c:v>2.5377559661865199</c:v>
                </c:pt>
                <c:pt idx="9270">
                  <c:v>2.4714539051055899</c:v>
                </c:pt>
                <c:pt idx="9271">
                  <c:v>2.5329415798187198</c:v>
                </c:pt>
                <c:pt idx="9272">
                  <c:v>2.4629940986633301</c:v>
                </c:pt>
                <c:pt idx="9273">
                  <c:v>2.3730518817901598</c:v>
                </c:pt>
                <c:pt idx="9274">
                  <c:v>2.3565444946289</c:v>
                </c:pt>
                <c:pt idx="9275">
                  <c:v>2.4066066741943302</c:v>
                </c:pt>
                <c:pt idx="9276">
                  <c:v>2.4886436462402299</c:v>
                </c:pt>
                <c:pt idx="9277">
                  <c:v>2.3923060894012398</c:v>
                </c:pt>
                <c:pt idx="9278">
                  <c:v>2.4624605178832999</c:v>
                </c:pt>
                <c:pt idx="9279">
                  <c:v>2.4233529567718501</c:v>
                </c:pt>
                <c:pt idx="9280">
                  <c:v>2.5188581943511901</c:v>
                </c:pt>
                <c:pt idx="9281">
                  <c:v>2.41979479789733</c:v>
                </c:pt>
                <c:pt idx="9282">
                  <c:v>2.4139342308044398</c:v>
                </c:pt>
                <c:pt idx="9283">
                  <c:v>2.3692169189453098</c:v>
                </c:pt>
                <c:pt idx="9284">
                  <c:v>2.3235170841217001</c:v>
                </c:pt>
                <c:pt idx="9285">
                  <c:v>2.33970022201538</c:v>
                </c:pt>
                <c:pt idx="9286">
                  <c:v>2.3554599285125701</c:v>
                </c:pt>
                <c:pt idx="9287">
                  <c:v>2.4220118522643999</c:v>
                </c:pt>
                <c:pt idx="9288">
                  <c:v>2.3825993537902801</c:v>
                </c:pt>
                <c:pt idx="9289">
                  <c:v>2.4863507747650102</c:v>
                </c:pt>
                <c:pt idx="9290">
                  <c:v>2.4706177711486799</c:v>
                </c:pt>
                <c:pt idx="9291">
                  <c:v>2.4284021854400599</c:v>
                </c:pt>
                <c:pt idx="9292">
                  <c:v>2.5199992656707701</c:v>
                </c:pt>
                <c:pt idx="9293">
                  <c:v>2.5031754970550502</c:v>
                </c:pt>
                <c:pt idx="9294">
                  <c:v>2.4110550880432098</c:v>
                </c:pt>
                <c:pt idx="9295">
                  <c:v>2.4256832599639799</c:v>
                </c:pt>
                <c:pt idx="9296">
                  <c:v>2.4695396423339799</c:v>
                </c:pt>
                <c:pt idx="9297">
                  <c:v>2.4027507305145201</c:v>
                </c:pt>
                <c:pt idx="9298">
                  <c:v>2.4344506263732901</c:v>
                </c:pt>
                <c:pt idx="9299">
                  <c:v>2.51386547088623</c:v>
                </c:pt>
                <c:pt idx="9300">
                  <c:v>2.5080876350402801</c:v>
                </c:pt>
                <c:pt idx="9301">
                  <c:v>2.39894247055053</c:v>
                </c:pt>
                <c:pt idx="9302">
                  <c:v>2.4305796623229901</c:v>
                </c:pt>
                <c:pt idx="9303">
                  <c:v>2.4002456665039</c:v>
                </c:pt>
                <c:pt idx="9304">
                  <c:v>2.3995718955993599</c:v>
                </c:pt>
                <c:pt idx="9305">
                  <c:v>2.4271004199981601</c:v>
                </c:pt>
                <c:pt idx="9306">
                  <c:v>2.3823828697204501</c:v>
                </c:pt>
                <c:pt idx="9307">
                  <c:v>2.4799132347106898</c:v>
                </c:pt>
                <c:pt idx="9308">
                  <c:v>2.4903042316436701</c:v>
                </c:pt>
                <c:pt idx="9309">
                  <c:v>2.4909186363220202</c:v>
                </c:pt>
                <c:pt idx="9310">
                  <c:v>2.49303746223449</c:v>
                </c:pt>
                <c:pt idx="9311">
                  <c:v>2.4062111377715998</c:v>
                </c:pt>
                <c:pt idx="9312">
                  <c:v>2.3669266700744598</c:v>
                </c:pt>
                <c:pt idx="9313">
                  <c:v>2.4043202400207502</c:v>
                </c:pt>
                <c:pt idx="9314">
                  <c:v>2.3674626350402801</c:v>
                </c:pt>
                <c:pt idx="9315">
                  <c:v>2.37225317955017</c:v>
                </c:pt>
                <c:pt idx="9316">
                  <c:v>2.3932068347930899</c:v>
                </c:pt>
                <c:pt idx="9317">
                  <c:v>2.4669299125671298</c:v>
                </c:pt>
                <c:pt idx="9318">
                  <c:v>2.3574535846710201</c:v>
                </c:pt>
                <c:pt idx="9319">
                  <c:v>2.3740170001983598</c:v>
                </c:pt>
                <c:pt idx="9320">
                  <c:v>2.3497858047485298</c:v>
                </c:pt>
                <c:pt idx="9321">
                  <c:v>2.4109902381896902</c:v>
                </c:pt>
                <c:pt idx="9322">
                  <c:v>2.4208693504333398</c:v>
                </c:pt>
                <c:pt idx="9323">
                  <c:v>2.3167233467102002</c:v>
                </c:pt>
                <c:pt idx="9324">
                  <c:v>2.3014514446258501</c:v>
                </c:pt>
                <c:pt idx="9325">
                  <c:v>2.3126301765441801</c:v>
                </c:pt>
                <c:pt idx="9326">
                  <c:v>2.43883776664733</c:v>
                </c:pt>
                <c:pt idx="9327">
                  <c:v>2.2963914871215798</c:v>
                </c:pt>
                <c:pt idx="9328">
                  <c:v>2.2793755531311</c:v>
                </c:pt>
                <c:pt idx="9329">
                  <c:v>2.2804462909698402</c:v>
                </c:pt>
                <c:pt idx="9330">
                  <c:v>2.2940788269042902</c:v>
                </c:pt>
                <c:pt idx="9331">
                  <c:v>2.28857994079589</c:v>
                </c:pt>
                <c:pt idx="9332">
                  <c:v>2.36993312835693</c:v>
                </c:pt>
                <c:pt idx="9333">
                  <c:v>2.2652339935302699</c:v>
                </c:pt>
                <c:pt idx="9334">
                  <c:v>2.30837059020996</c:v>
                </c:pt>
                <c:pt idx="9335">
                  <c:v>2.3697729110717698</c:v>
                </c:pt>
                <c:pt idx="9336">
                  <c:v>2.3990111351013099</c:v>
                </c:pt>
                <c:pt idx="9337">
                  <c:v>2.3353462219238201</c:v>
                </c:pt>
                <c:pt idx="9338">
                  <c:v>2.29395079612731</c:v>
                </c:pt>
                <c:pt idx="9339">
                  <c:v>2.2531790733337398</c:v>
                </c:pt>
                <c:pt idx="9340">
                  <c:v>2.30155324935913</c:v>
                </c:pt>
                <c:pt idx="9341">
                  <c:v>2.3879899978637602</c:v>
                </c:pt>
                <c:pt idx="9342">
                  <c:v>2.3139729499816801</c:v>
                </c:pt>
                <c:pt idx="9343">
                  <c:v>2.3769962787628098</c:v>
                </c:pt>
                <c:pt idx="9344">
                  <c:v>2.4384753704071001</c:v>
                </c:pt>
                <c:pt idx="9345">
                  <c:v>2.44749855995178</c:v>
                </c:pt>
                <c:pt idx="9346">
                  <c:v>2.5077750682830802</c:v>
                </c:pt>
                <c:pt idx="9347">
                  <c:v>2.3742208480834899</c:v>
                </c:pt>
                <c:pt idx="9348">
                  <c:v>2.4191923141479399</c:v>
                </c:pt>
                <c:pt idx="9349">
                  <c:v>2.4486491680145201</c:v>
                </c:pt>
                <c:pt idx="9350">
                  <c:v>2.35424375534057</c:v>
                </c:pt>
                <c:pt idx="9351">
                  <c:v>2.3918931484222399</c:v>
                </c:pt>
                <c:pt idx="9352">
                  <c:v>2.5324716567993102</c:v>
                </c:pt>
                <c:pt idx="9353">
                  <c:v>2.4623615741729701</c:v>
                </c:pt>
                <c:pt idx="9354">
                  <c:v>2.5032844543457</c:v>
                </c:pt>
                <c:pt idx="9355">
                  <c:v>2.4805986881256099</c:v>
                </c:pt>
                <c:pt idx="9356">
                  <c:v>2.4574191570281898</c:v>
                </c:pt>
                <c:pt idx="9357">
                  <c:v>2.3633651733398402</c:v>
                </c:pt>
                <c:pt idx="9358">
                  <c:v>2.3964850902557302</c:v>
                </c:pt>
                <c:pt idx="9359">
                  <c:v>2.3827648162841699</c:v>
                </c:pt>
                <c:pt idx="9360">
                  <c:v>2.36307597160339</c:v>
                </c:pt>
                <c:pt idx="9361">
                  <c:v>2.4098417758941602</c:v>
                </c:pt>
                <c:pt idx="9362">
                  <c:v>2.31682252883911</c:v>
                </c:pt>
                <c:pt idx="9363">
                  <c:v>2.3352181911468501</c:v>
                </c:pt>
                <c:pt idx="9364">
                  <c:v>2.3193783760070801</c:v>
                </c:pt>
                <c:pt idx="9365">
                  <c:v>2.2776477336883501</c:v>
                </c:pt>
                <c:pt idx="9366">
                  <c:v>2.3801884651184002</c:v>
                </c:pt>
                <c:pt idx="9367">
                  <c:v>2.3617177009582502</c:v>
                </c:pt>
                <c:pt idx="9368">
                  <c:v>2.3554558753967201</c:v>
                </c:pt>
                <c:pt idx="9369">
                  <c:v>2.3394927978515598</c:v>
                </c:pt>
                <c:pt idx="9370">
                  <c:v>2.3584077358245801</c:v>
                </c:pt>
                <c:pt idx="9371">
                  <c:v>2.2904376983642498</c:v>
                </c:pt>
                <c:pt idx="9372">
                  <c:v>2.2743325233459402</c:v>
                </c:pt>
                <c:pt idx="9373">
                  <c:v>2.4339251518249498</c:v>
                </c:pt>
                <c:pt idx="9374">
                  <c:v>2.3813169002532901</c:v>
                </c:pt>
                <c:pt idx="9375">
                  <c:v>2.3307611942291202</c:v>
                </c:pt>
                <c:pt idx="9376">
                  <c:v>2.2875268459320002</c:v>
                </c:pt>
                <c:pt idx="9377">
                  <c:v>2.32268118858337</c:v>
                </c:pt>
                <c:pt idx="9378">
                  <c:v>2.3498272895812899</c:v>
                </c:pt>
                <c:pt idx="9379">
                  <c:v>2.29704594612121</c:v>
                </c:pt>
                <c:pt idx="9380">
                  <c:v>2.3393270969390798</c:v>
                </c:pt>
                <c:pt idx="9381">
                  <c:v>2.35760450363159</c:v>
                </c:pt>
                <c:pt idx="9382">
                  <c:v>2.2812814712524401</c:v>
                </c:pt>
                <c:pt idx="9383">
                  <c:v>2.3808794021606401</c:v>
                </c:pt>
                <c:pt idx="9384">
                  <c:v>2.3634519577026301</c:v>
                </c:pt>
                <c:pt idx="9385">
                  <c:v>2.39717292785644</c:v>
                </c:pt>
                <c:pt idx="9386">
                  <c:v>2.3467035293579102</c:v>
                </c:pt>
                <c:pt idx="9387">
                  <c:v>2.3089601993560702</c:v>
                </c:pt>
                <c:pt idx="9388">
                  <c:v>2.32437872886657</c:v>
                </c:pt>
                <c:pt idx="9389">
                  <c:v>2.47367167472839</c:v>
                </c:pt>
                <c:pt idx="9390">
                  <c:v>2.4597640037536599</c:v>
                </c:pt>
                <c:pt idx="9391">
                  <c:v>2.3984494209289502</c:v>
                </c:pt>
                <c:pt idx="9392">
                  <c:v>2.4982287883758501</c:v>
                </c:pt>
                <c:pt idx="9393">
                  <c:v>2.42565441131591</c:v>
                </c:pt>
                <c:pt idx="9394">
                  <c:v>2.5507576465606601</c:v>
                </c:pt>
                <c:pt idx="9395">
                  <c:v>2.4734365940093901</c:v>
                </c:pt>
                <c:pt idx="9396">
                  <c:v>2.47847151756286</c:v>
                </c:pt>
                <c:pt idx="9397">
                  <c:v>2.51268005371093</c:v>
                </c:pt>
                <c:pt idx="9398">
                  <c:v>2.4569144248962398</c:v>
                </c:pt>
                <c:pt idx="9399">
                  <c:v>2.3431153297424299</c:v>
                </c:pt>
                <c:pt idx="9400">
                  <c:v>2.4963901042938201</c:v>
                </c:pt>
                <c:pt idx="9401">
                  <c:v>2.4105100631713801</c:v>
                </c:pt>
                <c:pt idx="9402">
                  <c:v>2.5100746154785099</c:v>
                </c:pt>
                <c:pt idx="9403">
                  <c:v>2.54066681861877</c:v>
                </c:pt>
                <c:pt idx="9404">
                  <c:v>2.41142272949218</c:v>
                </c:pt>
                <c:pt idx="9405">
                  <c:v>2.4229681491851802</c:v>
                </c:pt>
                <c:pt idx="9406">
                  <c:v>2.4633109569549498</c:v>
                </c:pt>
                <c:pt idx="9407">
                  <c:v>2.5580275058746298</c:v>
                </c:pt>
                <c:pt idx="9408">
                  <c:v>2.43973708152771</c:v>
                </c:pt>
                <c:pt idx="9409">
                  <c:v>2.4543888568878098</c:v>
                </c:pt>
                <c:pt idx="9410">
                  <c:v>2.4872694015502899</c:v>
                </c:pt>
                <c:pt idx="9411">
                  <c:v>2.6100766658782901</c:v>
                </c:pt>
                <c:pt idx="9412">
                  <c:v>2.5611279010772701</c:v>
                </c:pt>
                <c:pt idx="9413">
                  <c:v>2.5360920429229701</c:v>
                </c:pt>
                <c:pt idx="9414">
                  <c:v>2.4438307285308798</c:v>
                </c:pt>
                <c:pt idx="9415">
                  <c:v>2.4435570240020699</c:v>
                </c:pt>
                <c:pt idx="9416">
                  <c:v>2.5716922283172599</c:v>
                </c:pt>
                <c:pt idx="9417">
                  <c:v>2.5599679946899401</c:v>
                </c:pt>
                <c:pt idx="9418">
                  <c:v>2.63404941558837</c:v>
                </c:pt>
                <c:pt idx="9419">
                  <c:v>2.5134932994842498</c:v>
                </c:pt>
                <c:pt idx="9420">
                  <c:v>2.5822396278381299</c:v>
                </c:pt>
                <c:pt idx="9421">
                  <c:v>2.5121788978576598</c:v>
                </c:pt>
                <c:pt idx="9422">
                  <c:v>2.5691065788268999</c:v>
                </c:pt>
                <c:pt idx="9423">
                  <c:v>2.49543237686157</c:v>
                </c:pt>
                <c:pt idx="9424">
                  <c:v>2.5747141838073699</c:v>
                </c:pt>
                <c:pt idx="9425">
                  <c:v>2.6692299842834402</c:v>
                </c:pt>
                <c:pt idx="9426">
                  <c:v>2.5278694629669101</c:v>
                </c:pt>
                <c:pt idx="9427">
                  <c:v>2.4993658065795898</c:v>
                </c:pt>
                <c:pt idx="9428">
                  <c:v>2.6049787998199401</c:v>
                </c:pt>
                <c:pt idx="9429">
                  <c:v>2.59736847877502</c:v>
                </c:pt>
                <c:pt idx="9430">
                  <c:v>2.55505323410034</c:v>
                </c:pt>
                <c:pt idx="9431">
                  <c:v>2.4935610294342001</c:v>
                </c:pt>
                <c:pt idx="9432">
                  <c:v>2.5409240722656201</c:v>
                </c:pt>
                <c:pt idx="9433">
                  <c:v>2.5640964508056601</c:v>
                </c:pt>
                <c:pt idx="9434">
                  <c:v>2.6738376617431601</c:v>
                </c:pt>
                <c:pt idx="9435">
                  <c:v>2.5344657897949201</c:v>
                </c:pt>
                <c:pt idx="9436">
                  <c:v>2.5521574020385698</c:v>
                </c:pt>
                <c:pt idx="9437">
                  <c:v>2.5065398216247501</c:v>
                </c:pt>
                <c:pt idx="9438">
                  <c:v>2.4700074195861799</c:v>
                </c:pt>
                <c:pt idx="9439">
                  <c:v>2.4880797863006499</c:v>
                </c:pt>
                <c:pt idx="9440">
                  <c:v>2.5427231788635201</c:v>
                </c:pt>
                <c:pt idx="9441">
                  <c:v>2.46575832366943</c:v>
                </c:pt>
                <c:pt idx="9442">
                  <c:v>2.5455839633941602</c:v>
                </c:pt>
                <c:pt idx="9443">
                  <c:v>2.62037825584411</c:v>
                </c:pt>
                <c:pt idx="9444">
                  <c:v>2.6469709873199401</c:v>
                </c:pt>
                <c:pt idx="9445">
                  <c:v>2.6998944282531698</c:v>
                </c:pt>
                <c:pt idx="9446">
                  <c:v>2.7944543361663801</c:v>
                </c:pt>
                <c:pt idx="9447">
                  <c:v>2.6284165382385201</c:v>
                </c:pt>
                <c:pt idx="9448">
                  <c:v>2.5589127540588299</c:v>
                </c:pt>
                <c:pt idx="9449">
                  <c:v>2.62037825584411</c:v>
                </c:pt>
                <c:pt idx="9450">
                  <c:v>2.6229248046875</c:v>
                </c:pt>
                <c:pt idx="9451">
                  <c:v>2.5986788272857599</c:v>
                </c:pt>
                <c:pt idx="9452">
                  <c:v>2.6619777679443302</c:v>
                </c:pt>
                <c:pt idx="9453">
                  <c:v>2.7537713050842201</c:v>
                </c:pt>
                <c:pt idx="9454">
                  <c:v>2.7619142532348602</c:v>
                </c:pt>
                <c:pt idx="9455">
                  <c:v>2.65056300163269</c:v>
                </c:pt>
                <c:pt idx="9456">
                  <c:v>2.6402964591979901</c:v>
                </c:pt>
                <c:pt idx="9457">
                  <c:v>2.6135220527648899</c:v>
                </c:pt>
                <c:pt idx="9458">
                  <c:v>2.6069517135620099</c:v>
                </c:pt>
                <c:pt idx="9459">
                  <c:v>2.5315129756927401</c:v>
                </c:pt>
                <c:pt idx="9460">
                  <c:v>2.5082011222839302</c:v>
                </c:pt>
                <c:pt idx="9461">
                  <c:v>2.4732816219329798</c:v>
                </c:pt>
                <c:pt idx="9462">
                  <c:v>2.4489071369171098</c:v>
                </c:pt>
                <c:pt idx="9463">
                  <c:v>2.4230582714080802</c:v>
                </c:pt>
                <c:pt idx="9464">
                  <c:v>2.3698768615722599</c:v>
                </c:pt>
                <c:pt idx="9465">
                  <c:v>2.4294865131378098</c:v>
                </c:pt>
                <c:pt idx="9466">
                  <c:v>2.4536614418029701</c:v>
                </c:pt>
                <c:pt idx="9467">
                  <c:v>2.56943678855896</c:v>
                </c:pt>
                <c:pt idx="9468">
                  <c:v>2.5551235675811701</c:v>
                </c:pt>
                <c:pt idx="9469">
                  <c:v>2.5807676315307599</c:v>
                </c:pt>
                <c:pt idx="9470">
                  <c:v>2.55654525756835</c:v>
                </c:pt>
                <c:pt idx="9471">
                  <c:v>2.4337859153747501</c:v>
                </c:pt>
                <c:pt idx="9472">
                  <c:v>2.4330921173095699</c:v>
                </c:pt>
                <c:pt idx="9473">
                  <c:v>2.5455398559570299</c:v>
                </c:pt>
                <c:pt idx="9474">
                  <c:v>2.5318000316619802</c:v>
                </c:pt>
                <c:pt idx="9475">
                  <c:v>2.6319766044616699</c:v>
                </c:pt>
                <c:pt idx="9476">
                  <c:v>2.6474106311797998</c:v>
                </c:pt>
                <c:pt idx="9477">
                  <c:v>2.54623198509216</c:v>
                </c:pt>
                <c:pt idx="9478">
                  <c:v>2.5565166473388601</c:v>
                </c:pt>
                <c:pt idx="9479">
                  <c:v>2.4597134590148899</c:v>
                </c:pt>
                <c:pt idx="9480">
                  <c:v>2.4827527999877899</c:v>
                </c:pt>
                <c:pt idx="9481">
                  <c:v>2.5064172744750901</c:v>
                </c:pt>
                <c:pt idx="9482">
                  <c:v>2.37082695960998</c:v>
                </c:pt>
                <c:pt idx="9483">
                  <c:v>2.5028553009033199</c:v>
                </c:pt>
                <c:pt idx="9484">
                  <c:v>2.5050082206725999</c:v>
                </c:pt>
                <c:pt idx="9485">
                  <c:v>2.5348255634307799</c:v>
                </c:pt>
                <c:pt idx="9486">
                  <c:v>2.55565237998962</c:v>
                </c:pt>
                <c:pt idx="9487">
                  <c:v>2.6721413135528498</c:v>
                </c:pt>
                <c:pt idx="9488">
                  <c:v>2.63970470428466</c:v>
                </c:pt>
                <c:pt idx="9489">
                  <c:v>2.5664064884185702</c:v>
                </c:pt>
                <c:pt idx="9490">
                  <c:v>2.6339242458343501</c:v>
                </c:pt>
                <c:pt idx="9491">
                  <c:v>2.64539623260498</c:v>
                </c:pt>
                <c:pt idx="9492">
                  <c:v>2.6770133972167902</c:v>
                </c:pt>
                <c:pt idx="9493">
                  <c:v>2.6885702610015798</c:v>
                </c:pt>
                <c:pt idx="9494">
                  <c:v>2.6545066833496</c:v>
                </c:pt>
                <c:pt idx="9495">
                  <c:v>2.58106017112731</c:v>
                </c:pt>
                <c:pt idx="9496">
                  <c:v>2.50710105895996</c:v>
                </c:pt>
                <c:pt idx="9497">
                  <c:v>2.5318233966827299</c:v>
                </c:pt>
                <c:pt idx="9498">
                  <c:v>2.48852515220642</c:v>
                </c:pt>
                <c:pt idx="9499">
                  <c:v>2.5302455425262398</c:v>
                </c:pt>
                <c:pt idx="9500">
                  <c:v>2.4747133255004798</c:v>
                </c:pt>
                <c:pt idx="9501">
                  <c:v>2.4781816005706698</c:v>
                </c:pt>
                <c:pt idx="9502">
                  <c:v>2.47818756103515</c:v>
                </c:pt>
                <c:pt idx="9503">
                  <c:v>2.54930472373962</c:v>
                </c:pt>
                <c:pt idx="9504">
                  <c:v>2.5460295677185001</c:v>
                </c:pt>
                <c:pt idx="9505">
                  <c:v>2.5510113239288299</c:v>
                </c:pt>
                <c:pt idx="9506">
                  <c:v>2.53011870384216</c:v>
                </c:pt>
                <c:pt idx="9507">
                  <c:v>2.5396351814270002</c:v>
                </c:pt>
                <c:pt idx="9508">
                  <c:v>2.5582871437072701</c:v>
                </c:pt>
                <c:pt idx="9509">
                  <c:v>2.49470043182373</c:v>
                </c:pt>
                <c:pt idx="9510">
                  <c:v>2.4805409908294598</c:v>
                </c:pt>
                <c:pt idx="9511">
                  <c:v>2.5370173454284601</c:v>
                </c:pt>
                <c:pt idx="9512">
                  <c:v>2.5743563175201398</c:v>
                </c:pt>
                <c:pt idx="9513">
                  <c:v>2.5624244213104199</c:v>
                </c:pt>
                <c:pt idx="9514">
                  <c:v>2.6895651817321702</c:v>
                </c:pt>
                <c:pt idx="9515">
                  <c:v>2.7240428924560498</c:v>
                </c:pt>
                <c:pt idx="9516">
                  <c:v>2.5201497077941801</c:v>
                </c:pt>
                <c:pt idx="9517">
                  <c:v>2.5505723953246999</c:v>
                </c:pt>
                <c:pt idx="9518">
                  <c:v>2.6329281330108598</c:v>
                </c:pt>
                <c:pt idx="9519">
                  <c:v>2.57718801498413</c:v>
                </c:pt>
                <c:pt idx="9520">
                  <c:v>2.4835410118103001</c:v>
                </c:pt>
                <c:pt idx="9521">
                  <c:v>2.4352235794067298</c:v>
                </c:pt>
                <c:pt idx="9522">
                  <c:v>2.5167455673217698</c:v>
                </c:pt>
                <c:pt idx="9523">
                  <c:v>2.53645920753479</c:v>
                </c:pt>
                <c:pt idx="9524">
                  <c:v>2.6462821960449201</c:v>
                </c:pt>
                <c:pt idx="9525">
                  <c:v>2.6017880439758301</c:v>
                </c:pt>
                <c:pt idx="9526">
                  <c:v>2.5143239498138401</c:v>
                </c:pt>
                <c:pt idx="9527">
                  <c:v>2.51566314697265</c:v>
                </c:pt>
                <c:pt idx="9528">
                  <c:v>2.5216317176818799</c:v>
                </c:pt>
                <c:pt idx="9529">
                  <c:v>2.4643893241882302</c:v>
                </c:pt>
                <c:pt idx="9530">
                  <c:v>2.4635519981384202</c:v>
                </c:pt>
                <c:pt idx="9531">
                  <c:v>2.55499267578125</c:v>
                </c:pt>
                <c:pt idx="9532">
                  <c:v>2.5974228382110498</c:v>
                </c:pt>
                <c:pt idx="9533">
                  <c:v>2.4395859241485498</c:v>
                </c:pt>
                <c:pt idx="9534">
                  <c:v>2.4561991691589302</c:v>
                </c:pt>
                <c:pt idx="9535">
                  <c:v>2.5490453243255602</c:v>
                </c:pt>
                <c:pt idx="9536">
                  <c:v>2.5680861473083398</c:v>
                </c:pt>
                <c:pt idx="9537">
                  <c:v>2.5200717449188201</c:v>
                </c:pt>
                <c:pt idx="9538">
                  <c:v>2.5235972404479901</c:v>
                </c:pt>
                <c:pt idx="9539">
                  <c:v>2.5193960666656401</c:v>
                </c:pt>
                <c:pt idx="9540">
                  <c:v>2.5933742523193302</c:v>
                </c:pt>
                <c:pt idx="9541">
                  <c:v>2.6445298194885201</c:v>
                </c:pt>
                <c:pt idx="9542">
                  <c:v>2.53132128715515</c:v>
                </c:pt>
                <c:pt idx="9543">
                  <c:v>2.49598932266235</c:v>
                </c:pt>
                <c:pt idx="9544">
                  <c:v>2.4470877647399898</c:v>
                </c:pt>
                <c:pt idx="9545">
                  <c:v>2.3864839076995801</c:v>
                </c:pt>
                <c:pt idx="9546">
                  <c:v>2.4735965728759699</c:v>
                </c:pt>
                <c:pt idx="9547">
                  <c:v>2.5624902248382502</c:v>
                </c:pt>
                <c:pt idx="9548">
                  <c:v>2.4510536193847599</c:v>
                </c:pt>
                <c:pt idx="9549">
                  <c:v>2.4614999294281001</c:v>
                </c:pt>
                <c:pt idx="9550">
                  <c:v>2.4741537570953298</c:v>
                </c:pt>
                <c:pt idx="9551">
                  <c:v>2.39528465270996</c:v>
                </c:pt>
                <c:pt idx="9552">
                  <c:v>2.5828871726989702</c:v>
                </c:pt>
                <c:pt idx="9553">
                  <c:v>2.5238084793090798</c:v>
                </c:pt>
                <c:pt idx="9554">
                  <c:v>2.5639355182647701</c:v>
                </c:pt>
                <c:pt idx="9555">
                  <c:v>2.57927298545837</c:v>
                </c:pt>
                <c:pt idx="9556">
                  <c:v>2.4491381645202601</c:v>
                </c:pt>
                <c:pt idx="9557">
                  <c:v>2.44039630889892</c:v>
                </c:pt>
                <c:pt idx="9558">
                  <c:v>2.5189559459686199</c:v>
                </c:pt>
                <c:pt idx="9559">
                  <c:v>2.6139674186706499</c:v>
                </c:pt>
                <c:pt idx="9560">
                  <c:v>2.6176121234893799</c:v>
                </c:pt>
                <c:pt idx="9561">
                  <c:v>2.6234815120696999</c:v>
                </c:pt>
                <c:pt idx="9562">
                  <c:v>2.4980092048645002</c:v>
                </c:pt>
                <c:pt idx="9563">
                  <c:v>2.5993022918701101</c:v>
                </c:pt>
                <c:pt idx="9564">
                  <c:v>2.6038749217986998</c:v>
                </c:pt>
                <c:pt idx="9565">
                  <c:v>2.5043652057647701</c:v>
                </c:pt>
                <c:pt idx="9566">
                  <c:v>2.5387539863586399</c:v>
                </c:pt>
                <c:pt idx="9567">
                  <c:v>2.5936372280120801</c:v>
                </c:pt>
                <c:pt idx="9568">
                  <c:v>2.5922143459320002</c:v>
                </c:pt>
                <c:pt idx="9569">
                  <c:v>2.5319154262542698</c:v>
                </c:pt>
                <c:pt idx="9570">
                  <c:v>2.4637587070464999</c:v>
                </c:pt>
                <c:pt idx="9571">
                  <c:v>2.57416367530822</c:v>
                </c:pt>
                <c:pt idx="9572">
                  <c:v>2.5365304946899401</c:v>
                </c:pt>
                <c:pt idx="9573">
                  <c:v>2.6017003059387198</c:v>
                </c:pt>
                <c:pt idx="9574">
                  <c:v>2.6921124458312899</c:v>
                </c:pt>
                <c:pt idx="9575">
                  <c:v>2.7137055397033598</c:v>
                </c:pt>
                <c:pt idx="9576">
                  <c:v>2.6602158546447701</c:v>
                </c:pt>
                <c:pt idx="9577">
                  <c:v>2.72301769256591</c:v>
                </c:pt>
                <c:pt idx="9578">
                  <c:v>2.6781265735626198</c:v>
                </c:pt>
                <c:pt idx="9579">
                  <c:v>2.6547811031341499</c:v>
                </c:pt>
                <c:pt idx="9580">
                  <c:v>2.6024928092956499</c:v>
                </c:pt>
                <c:pt idx="9581">
                  <c:v>2.5486063957214302</c:v>
                </c:pt>
                <c:pt idx="9582">
                  <c:v>2.4762449264526301</c:v>
                </c:pt>
                <c:pt idx="9583">
                  <c:v>2.5198266506195002</c:v>
                </c:pt>
                <c:pt idx="9584">
                  <c:v>2.5364849567413299</c:v>
                </c:pt>
                <c:pt idx="9585">
                  <c:v>2.4581878185272199</c:v>
                </c:pt>
                <c:pt idx="9586">
                  <c:v>2.4499866962432799</c:v>
                </c:pt>
                <c:pt idx="9587">
                  <c:v>2.53900074958801</c:v>
                </c:pt>
                <c:pt idx="9588">
                  <c:v>2.4978857040405198</c:v>
                </c:pt>
                <c:pt idx="9589">
                  <c:v>2.5038764476776101</c:v>
                </c:pt>
                <c:pt idx="9590">
                  <c:v>2.5849974155425999</c:v>
                </c:pt>
                <c:pt idx="9591">
                  <c:v>2.6051697731018</c:v>
                </c:pt>
                <c:pt idx="9592">
                  <c:v>2.4943492412567099</c:v>
                </c:pt>
                <c:pt idx="9593">
                  <c:v>2.4914078712463299</c:v>
                </c:pt>
                <c:pt idx="9594">
                  <c:v>2.5768024921417201</c:v>
                </c:pt>
                <c:pt idx="9595">
                  <c:v>2.53009676933288</c:v>
                </c:pt>
                <c:pt idx="9596">
                  <c:v>2.5743699073791499</c:v>
                </c:pt>
                <c:pt idx="9597">
                  <c:v>2.4517786502838099</c:v>
                </c:pt>
                <c:pt idx="9598">
                  <c:v>2.4255614280700599</c:v>
                </c:pt>
                <c:pt idx="9599">
                  <c:v>2.38709163665771</c:v>
                </c:pt>
                <c:pt idx="9600">
                  <c:v>2.3980333805084202</c:v>
                </c:pt>
                <c:pt idx="9601">
                  <c:v>2.53775787353515</c:v>
                </c:pt>
                <c:pt idx="9602">
                  <c:v>2.5133697986602699</c:v>
                </c:pt>
                <c:pt idx="9603">
                  <c:v>2.5486853122711102</c:v>
                </c:pt>
                <c:pt idx="9604">
                  <c:v>2.5688483715057302</c:v>
                </c:pt>
                <c:pt idx="9605">
                  <c:v>2.55377769470214</c:v>
                </c:pt>
                <c:pt idx="9606">
                  <c:v>2.5920557975768999</c:v>
                </c:pt>
                <c:pt idx="9607">
                  <c:v>2.5840489864349299</c:v>
                </c:pt>
                <c:pt idx="9608">
                  <c:v>2.59593629837036</c:v>
                </c:pt>
                <c:pt idx="9609">
                  <c:v>2.6191349029540998</c:v>
                </c:pt>
                <c:pt idx="9610">
                  <c:v>2.53025102615356</c:v>
                </c:pt>
                <c:pt idx="9611">
                  <c:v>2.4831249713897701</c:v>
                </c:pt>
                <c:pt idx="9612">
                  <c:v>2.4145545959472599</c:v>
                </c:pt>
                <c:pt idx="9613">
                  <c:v>2.4935419559478702</c:v>
                </c:pt>
                <c:pt idx="9614">
                  <c:v>2.4886479377746502</c:v>
                </c:pt>
                <c:pt idx="9615">
                  <c:v>2.5342872142791699</c:v>
                </c:pt>
                <c:pt idx="9616">
                  <c:v>2.5323693752288801</c:v>
                </c:pt>
                <c:pt idx="9617">
                  <c:v>2.4623043537139799</c:v>
                </c:pt>
                <c:pt idx="9618">
                  <c:v>2.4319617748260498</c:v>
                </c:pt>
                <c:pt idx="9619">
                  <c:v>2.3691890239715501</c:v>
                </c:pt>
                <c:pt idx="9620">
                  <c:v>2.3915481567382799</c:v>
                </c:pt>
                <c:pt idx="9621">
                  <c:v>2.38929271697998</c:v>
                </c:pt>
                <c:pt idx="9622">
                  <c:v>2.47637438774108</c:v>
                </c:pt>
                <c:pt idx="9623">
                  <c:v>2.4325280189514098</c:v>
                </c:pt>
                <c:pt idx="9624">
                  <c:v>2.38472580909729</c:v>
                </c:pt>
                <c:pt idx="9625">
                  <c:v>2.4966435432434002</c:v>
                </c:pt>
                <c:pt idx="9626">
                  <c:v>2.4617900848388601</c:v>
                </c:pt>
                <c:pt idx="9627">
                  <c:v>2.47784996032714</c:v>
                </c:pt>
                <c:pt idx="9628">
                  <c:v>2.4521167278289702</c:v>
                </c:pt>
                <c:pt idx="9629">
                  <c:v>2.5396916866302401</c:v>
                </c:pt>
                <c:pt idx="9630">
                  <c:v>2.5447468757629301</c:v>
                </c:pt>
                <c:pt idx="9631">
                  <c:v>2.6054203510284402</c:v>
                </c:pt>
                <c:pt idx="9632">
                  <c:v>2.4542715549468901</c:v>
                </c:pt>
                <c:pt idx="9633">
                  <c:v>2.5088424682617099</c:v>
                </c:pt>
                <c:pt idx="9634">
                  <c:v>2.47671318054199</c:v>
                </c:pt>
                <c:pt idx="9635">
                  <c:v>2.4688940048217698</c:v>
                </c:pt>
                <c:pt idx="9636">
                  <c:v>2.5255548954010001</c:v>
                </c:pt>
                <c:pt idx="9637">
                  <c:v>2.5914359092712398</c:v>
                </c:pt>
                <c:pt idx="9638">
                  <c:v>2.5102720260620099</c:v>
                </c:pt>
                <c:pt idx="9639">
                  <c:v>2.57510209083557</c:v>
                </c:pt>
                <c:pt idx="9640">
                  <c:v>2.4857375621795601</c:v>
                </c:pt>
                <c:pt idx="9641">
                  <c:v>2.46728444099426</c:v>
                </c:pt>
                <c:pt idx="9642">
                  <c:v>2.49268579483032</c:v>
                </c:pt>
                <c:pt idx="9643">
                  <c:v>2.4594345092773402</c:v>
                </c:pt>
                <c:pt idx="9644">
                  <c:v>2.4381196498870801</c:v>
                </c:pt>
                <c:pt idx="9645">
                  <c:v>2.4565505981445299</c:v>
                </c:pt>
                <c:pt idx="9646">
                  <c:v>2.4833984375</c:v>
                </c:pt>
                <c:pt idx="9647">
                  <c:v>2.5288124084472599</c:v>
                </c:pt>
                <c:pt idx="9648">
                  <c:v>2.6010680198669398</c:v>
                </c:pt>
                <c:pt idx="9649">
                  <c:v>2.52950859069824</c:v>
                </c:pt>
                <c:pt idx="9650">
                  <c:v>2.5849738121032702</c:v>
                </c:pt>
                <c:pt idx="9651">
                  <c:v>2.5529251098632799</c:v>
                </c:pt>
                <c:pt idx="9652">
                  <c:v>2.5570359230041499</c:v>
                </c:pt>
                <c:pt idx="9653">
                  <c:v>2.4619154930114702</c:v>
                </c:pt>
                <c:pt idx="9654">
                  <c:v>2.5471334457397399</c:v>
                </c:pt>
                <c:pt idx="9655">
                  <c:v>2.5000340938568102</c:v>
                </c:pt>
                <c:pt idx="9656">
                  <c:v>2.4034240245818999</c:v>
                </c:pt>
                <c:pt idx="9657">
                  <c:v>2.4372045993804901</c:v>
                </c:pt>
                <c:pt idx="9658">
                  <c:v>2.5381400585174498</c:v>
                </c:pt>
                <c:pt idx="9659">
                  <c:v>2.6032619476318302</c:v>
                </c:pt>
                <c:pt idx="9660">
                  <c:v>2.5448374748229901</c:v>
                </c:pt>
                <c:pt idx="9661">
                  <c:v>2.4641728401184002</c:v>
                </c:pt>
                <c:pt idx="9662">
                  <c:v>2.4312424659728999</c:v>
                </c:pt>
                <c:pt idx="9663">
                  <c:v>2.5166001319885201</c:v>
                </c:pt>
                <c:pt idx="9664">
                  <c:v>2.5214083194732599</c:v>
                </c:pt>
                <c:pt idx="9665">
                  <c:v>2.4941344261169398</c:v>
                </c:pt>
                <c:pt idx="9666">
                  <c:v>2.5167276859283398</c:v>
                </c:pt>
                <c:pt idx="9667">
                  <c:v>2.5002007484436</c:v>
                </c:pt>
                <c:pt idx="9668">
                  <c:v>2.5369069576263401</c:v>
                </c:pt>
                <c:pt idx="9669">
                  <c:v>2.51071977615356</c:v>
                </c:pt>
                <c:pt idx="9670">
                  <c:v>2.4503138065338099</c:v>
                </c:pt>
                <c:pt idx="9671">
                  <c:v>2.3996953964233398</c:v>
                </c:pt>
                <c:pt idx="9672">
                  <c:v>2.2867405414581299</c:v>
                </c:pt>
                <c:pt idx="9673">
                  <c:v>2.3479142189025799</c:v>
                </c:pt>
                <c:pt idx="9674">
                  <c:v>2.2899656295776301</c:v>
                </c:pt>
                <c:pt idx="9675">
                  <c:v>2.30781078338623</c:v>
                </c:pt>
                <c:pt idx="9676">
                  <c:v>2.2865834236145002</c:v>
                </c:pt>
                <c:pt idx="9677">
                  <c:v>2.2925491333007799</c:v>
                </c:pt>
                <c:pt idx="9678">
                  <c:v>2.3887987136840798</c:v>
                </c:pt>
                <c:pt idx="9679">
                  <c:v>2.3526949882507302</c:v>
                </c:pt>
                <c:pt idx="9680">
                  <c:v>2.4382953643798801</c:v>
                </c:pt>
                <c:pt idx="9681">
                  <c:v>2.4174358844757</c:v>
                </c:pt>
                <c:pt idx="9682">
                  <c:v>2.4466576576232901</c:v>
                </c:pt>
                <c:pt idx="9683">
                  <c:v>2.4133980274200399</c:v>
                </c:pt>
                <c:pt idx="9684">
                  <c:v>2.3276069164276101</c:v>
                </c:pt>
                <c:pt idx="9685">
                  <c:v>2.4235343933105402</c:v>
                </c:pt>
                <c:pt idx="9686">
                  <c:v>2.3977620601653999</c:v>
                </c:pt>
                <c:pt idx="9687">
                  <c:v>2.3979187011718701</c:v>
                </c:pt>
                <c:pt idx="9688">
                  <c:v>2.4394552707672101</c:v>
                </c:pt>
                <c:pt idx="9689">
                  <c:v>2.56846022605896</c:v>
                </c:pt>
                <c:pt idx="9690">
                  <c:v>2.5133142471313401</c:v>
                </c:pt>
                <c:pt idx="9691">
                  <c:v>2.46205329895019</c:v>
                </c:pt>
                <c:pt idx="9692">
                  <c:v>2.45768117904663</c:v>
                </c:pt>
                <c:pt idx="9693">
                  <c:v>2.4285256862640301</c:v>
                </c:pt>
                <c:pt idx="9694">
                  <c:v>2.4854950904846098</c:v>
                </c:pt>
                <c:pt idx="9695">
                  <c:v>2.4592618942260698</c:v>
                </c:pt>
                <c:pt idx="9696">
                  <c:v>2.47045874595642</c:v>
                </c:pt>
                <c:pt idx="9697">
                  <c:v>2.4786357879638601</c:v>
                </c:pt>
                <c:pt idx="9698">
                  <c:v>2.3870885372161799</c:v>
                </c:pt>
                <c:pt idx="9699">
                  <c:v>2.4347267150878902</c:v>
                </c:pt>
                <c:pt idx="9700">
                  <c:v>2.3314974308013898</c:v>
                </c:pt>
                <c:pt idx="9701">
                  <c:v>2.3728859424590998</c:v>
                </c:pt>
                <c:pt idx="9702">
                  <c:v>2.4091823101043701</c:v>
                </c:pt>
                <c:pt idx="9703">
                  <c:v>2.3561623096465998</c:v>
                </c:pt>
                <c:pt idx="9704">
                  <c:v>2.2733964920043901</c:v>
                </c:pt>
                <c:pt idx="9705">
                  <c:v>2.2782294750213601</c:v>
                </c:pt>
                <c:pt idx="9706">
                  <c:v>2.3844318389892498</c:v>
                </c:pt>
                <c:pt idx="9707">
                  <c:v>2.3880968093871999</c:v>
                </c:pt>
                <c:pt idx="9708">
                  <c:v>2.3008511066436701</c:v>
                </c:pt>
                <c:pt idx="9709">
                  <c:v>2.3232774734496999</c:v>
                </c:pt>
                <c:pt idx="9710">
                  <c:v>2.31417632102966</c:v>
                </c:pt>
                <c:pt idx="9711">
                  <c:v>2.3201715946197501</c:v>
                </c:pt>
                <c:pt idx="9712">
                  <c:v>2.34040999412536</c:v>
                </c:pt>
                <c:pt idx="9713">
                  <c:v>2.2768568992614702</c:v>
                </c:pt>
                <c:pt idx="9714">
                  <c:v>2.2827000617980899</c:v>
                </c:pt>
                <c:pt idx="9715">
                  <c:v>2.3894803524017298</c:v>
                </c:pt>
                <c:pt idx="9716">
                  <c:v>2.4237868785858101</c:v>
                </c:pt>
                <c:pt idx="9717">
                  <c:v>2.3284032344818102</c:v>
                </c:pt>
                <c:pt idx="9718">
                  <c:v>2.3501224517822199</c:v>
                </c:pt>
                <c:pt idx="9719">
                  <c:v>2.2882807254791202</c:v>
                </c:pt>
                <c:pt idx="9720">
                  <c:v>2.3960704803466699</c:v>
                </c:pt>
                <c:pt idx="9721">
                  <c:v>2.33972787857055</c:v>
                </c:pt>
                <c:pt idx="9722">
                  <c:v>2.3537619113922101</c:v>
                </c:pt>
                <c:pt idx="9723">
                  <c:v>2.3021283149719198</c:v>
                </c:pt>
                <c:pt idx="9724">
                  <c:v>2.3532681465148899</c:v>
                </c:pt>
                <c:pt idx="9725">
                  <c:v>2.3762059211730899</c:v>
                </c:pt>
                <c:pt idx="9726">
                  <c:v>2.3486809730529701</c:v>
                </c:pt>
                <c:pt idx="9727">
                  <c:v>2.3225669860839799</c:v>
                </c:pt>
                <c:pt idx="9728">
                  <c:v>2.4271376132964999</c:v>
                </c:pt>
                <c:pt idx="9729">
                  <c:v>2.3102419376373202</c:v>
                </c:pt>
                <c:pt idx="9730">
                  <c:v>2.2800636291503902</c:v>
                </c:pt>
                <c:pt idx="9731">
                  <c:v>2.2748930454254102</c:v>
                </c:pt>
                <c:pt idx="9732">
                  <c:v>2.2995686531066801</c:v>
                </c:pt>
                <c:pt idx="9733">
                  <c:v>2.2981386184692298</c:v>
                </c:pt>
                <c:pt idx="9734">
                  <c:v>2.2687613964080802</c:v>
                </c:pt>
                <c:pt idx="9735">
                  <c:v>2.3126413822174001</c:v>
                </c:pt>
                <c:pt idx="9736">
                  <c:v>2.2891972064971902</c:v>
                </c:pt>
                <c:pt idx="9737">
                  <c:v>2.3039782047271702</c:v>
                </c:pt>
                <c:pt idx="9738">
                  <c:v>2.28359794616699</c:v>
                </c:pt>
                <c:pt idx="9739">
                  <c:v>2.2889382839202801</c:v>
                </c:pt>
                <c:pt idx="9740">
                  <c:v>2.3309547901153498</c:v>
                </c:pt>
                <c:pt idx="9741">
                  <c:v>2.3851680755615199</c:v>
                </c:pt>
                <c:pt idx="9742">
                  <c:v>2.3840923309326101</c:v>
                </c:pt>
                <c:pt idx="9743">
                  <c:v>2.4392952919006299</c:v>
                </c:pt>
                <c:pt idx="9744">
                  <c:v>2.40417003631591</c:v>
                </c:pt>
                <c:pt idx="9745">
                  <c:v>2.4153649806976301</c:v>
                </c:pt>
                <c:pt idx="9746">
                  <c:v>2.4625871181488002</c:v>
                </c:pt>
                <c:pt idx="9747">
                  <c:v>2.38406133651733</c:v>
                </c:pt>
                <c:pt idx="9748">
                  <c:v>2.4041993618011399</c:v>
                </c:pt>
                <c:pt idx="9749">
                  <c:v>2.3955621719360298</c:v>
                </c:pt>
                <c:pt idx="9750">
                  <c:v>2.3564548492431601</c:v>
                </c:pt>
                <c:pt idx="9751">
                  <c:v>2.41635537147521</c:v>
                </c:pt>
                <c:pt idx="9752">
                  <c:v>2.45261478424072</c:v>
                </c:pt>
                <c:pt idx="9753">
                  <c:v>2.4610016345977699</c:v>
                </c:pt>
                <c:pt idx="9754">
                  <c:v>2.3985564708709699</c:v>
                </c:pt>
                <c:pt idx="9755">
                  <c:v>2.32852005958557</c:v>
                </c:pt>
                <c:pt idx="9756">
                  <c:v>2.3886578083038299</c:v>
                </c:pt>
                <c:pt idx="9757">
                  <c:v>2.37754082679748</c:v>
                </c:pt>
                <c:pt idx="9758">
                  <c:v>2.3342542648315399</c:v>
                </c:pt>
                <c:pt idx="9759">
                  <c:v>2.29018926620483</c:v>
                </c:pt>
                <c:pt idx="9760">
                  <c:v>2.3965971469879102</c:v>
                </c:pt>
                <c:pt idx="9761">
                  <c:v>2.4350414276122998</c:v>
                </c:pt>
                <c:pt idx="9762">
                  <c:v>2.4530854225158598</c:v>
                </c:pt>
                <c:pt idx="9763">
                  <c:v>2.3962109088897701</c:v>
                </c:pt>
                <c:pt idx="9764">
                  <c:v>2.4449276924133301</c:v>
                </c:pt>
                <c:pt idx="9765">
                  <c:v>2.4994692802429199</c:v>
                </c:pt>
                <c:pt idx="9766">
                  <c:v>2.4223327636718701</c:v>
                </c:pt>
                <c:pt idx="9767">
                  <c:v>2.39492630958557</c:v>
                </c:pt>
                <c:pt idx="9768">
                  <c:v>2.3934469223022399</c:v>
                </c:pt>
                <c:pt idx="9769">
                  <c:v>2.46497178077697</c:v>
                </c:pt>
                <c:pt idx="9770">
                  <c:v>2.3888709545135498</c:v>
                </c:pt>
                <c:pt idx="9771">
                  <c:v>2.4759097099304199</c:v>
                </c:pt>
                <c:pt idx="9772">
                  <c:v>2.4444949626922599</c:v>
                </c:pt>
                <c:pt idx="9773">
                  <c:v>2.40283203125</c:v>
                </c:pt>
                <c:pt idx="9774">
                  <c:v>2.4927189350128098</c:v>
                </c:pt>
                <c:pt idx="9775">
                  <c:v>2.4533836841583199</c:v>
                </c:pt>
                <c:pt idx="9776">
                  <c:v>2.4926693439483598</c:v>
                </c:pt>
                <c:pt idx="9777">
                  <c:v>2.5014166831970202</c:v>
                </c:pt>
                <c:pt idx="9778">
                  <c:v>2.5686411857604901</c:v>
                </c:pt>
                <c:pt idx="9779">
                  <c:v>2.5071091651916499</c:v>
                </c:pt>
                <c:pt idx="9780">
                  <c:v>2.6511492729186998</c:v>
                </c:pt>
                <c:pt idx="9781">
                  <c:v>2.5334010124206499</c:v>
                </c:pt>
                <c:pt idx="9782">
                  <c:v>2.5305435657501198</c:v>
                </c:pt>
                <c:pt idx="9783">
                  <c:v>2.5823678970336901</c:v>
                </c:pt>
                <c:pt idx="9784">
                  <c:v>2.64250588417053</c:v>
                </c:pt>
                <c:pt idx="9785">
                  <c:v>2.6950042247772199</c:v>
                </c:pt>
                <c:pt idx="9786">
                  <c:v>2.7389214038848801</c:v>
                </c:pt>
                <c:pt idx="9787">
                  <c:v>2.6467957496643</c:v>
                </c:pt>
                <c:pt idx="9788">
                  <c:v>2.5556550025939901</c:v>
                </c:pt>
                <c:pt idx="9789">
                  <c:v>2.6533427238464302</c:v>
                </c:pt>
                <c:pt idx="9790">
                  <c:v>2.61574053764343</c:v>
                </c:pt>
                <c:pt idx="9791">
                  <c:v>2.6083247661590501</c:v>
                </c:pt>
                <c:pt idx="9792">
                  <c:v>2.5895218849182098</c:v>
                </c:pt>
                <c:pt idx="9793">
                  <c:v>2.5843250751495299</c:v>
                </c:pt>
                <c:pt idx="9794">
                  <c:v>2.5818636417388898</c:v>
                </c:pt>
                <c:pt idx="9795">
                  <c:v>2.6227467060089098</c:v>
                </c:pt>
                <c:pt idx="9796">
                  <c:v>2.7022259235382</c:v>
                </c:pt>
                <c:pt idx="9797">
                  <c:v>2.8756239414214999</c:v>
                </c:pt>
                <c:pt idx="9798">
                  <c:v>2.7678442001342698</c:v>
                </c:pt>
                <c:pt idx="9799">
                  <c:v>2.7069630622863698</c:v>
                </c:pt>
                <c:pt idx="9800">
                  <c:v>2.5840864181518501</c:v>
                </c:pt>
                <c:pt idx="9801">
                  <c:v>2.60724520683288</c:v>
                </c:pt>
                <c:pt idx="9802">
                  <c:v>2.5681843757629301</c:v>
                </c:pt>
                <c:pt idx="9803">
                  <c:v>2.5608000755310001</c:v>
                </c:pt>
                <c:pt idx="9804">
                  <c:v>2.5218546390533398</c:v>
                </c:pt>
                <c:pt idx="9805">
                  <c:v>2.5382840633392298</c:v>
                </c:pt>
                <c:pt idx="9806">
                  <c:v>2.66237139701843</c:v>
                </c:pt>
                <c:pt idx="9807">
                  <c:v>2.6737086772918701</c:v>
                </c:pt>
                <c:pt idx="9808">
                  <c:v>2.6078202724456698</c:v>
                </c:pt>
                <c:pt idx="9809">
                  <c:v>2.5397307872772199</c:v>
                </c:pt>
                <c:pt idx="9810">
                  <c:v>2.65046954154968</c:v>
                </c:pt>
                <c:pt idx="9811">
                  <c:v>2.63939309120178</c:v>
                </c:pt>
                <c:pt idx="9812">
                  <c:v>2.5676996707916202</c:v>
                </c:pt>
                <c:pt idx="9813">
                  <c:v>2.47264504432678</c:v>
                </c:pt>
                <c:pt idx="9814">
                  <c:v>2.4253160953521702</c:v>
                </c:pt>
                <c:pt idx="9815">
                  <c:v>2.48020935058593</c:v>
                </c:pt>
                <c:pt idx="9816">
                  <c:v>2.4632680416107098</c:v>
                </c:pt>
                <c:pt idx="9817">
                  <c:v>2.48080158233642</c:v>
                </c:pt>
                <c:pt idx="9818">
                  <c:v>2.5383136272430402</c:v>
                </c:pt>
                <c:pt idx="9819">
                  <c:v>2.7021553516387899</c:v>
                </c:pt>
                <c:pt idx="9820">
                  <c:v>2.55239653587341</c:v>
                </c:pt>
                <c:pt idx="9821">
                  <c:v>2.6300137042999201</c:v>
                </c:pt>
                <c:pt idx="9822">
                  <c:v>2.4382095336914</c:v>
                </c:pt>
                <c:pt idx="9823">
                  <c:v>2.5199494361877401</c:v>
                </c:pt>
                <c:pt idx="9824">
                  <c:v>2.6133871078491202</c:v>
                </c:pt>
                <c:pt idx="9825">
                  <c:v>2.5264587402343701</c:v>
                </c:pt>
                <c:pt idx="9826">
                  <c:v>2.53624987602233</c:v>
                </c:pt>
                <c:pt idx="9827">
                  <c:v>2.5640392303466699</c:v>
                </c:pt>
                <c:pt idx="9828">
                  <c:v>2.6314115524291899</c:v>
                </c:pt>
                <c:pt idx="9829">
                  <c:v>2.5278527736663801</c:v>
                </c:pt>
                <c:pt idx="9830">
                  <c:v>2.5314381122589098</c:v>
                </c:pt>
                <c:pt idx="9831">
                  <c:v>2.56659936904907</c:v>
                </c:pt>
                <c:pt idx="9832">
                  <c:v>2.6114327907562198</c:v>
                </c:pt>
                <c:pt idx="9833">
                  <c:v>2.4798765182495099</c:v>
                </c:pt>
                <c:pt idx="9834">
                  <c:v>2.5672378540039</c:v>
                </c:pt>
                <c:pt idx="9835">
                  <c:v>2.4587802886962802</c:v>
                </c:pt>
                <c:pt idx="9836">
                  <c:v>2.6112289428710902</c:v>
                </c:pt>
                <c:pt idx="9837">
                  <c:v>2.53629326820373</c:v>
                </c:pt>
                <c:pt idx="9838">
                  <c:v>2.52653455734252</c:v>
                </c:pt>
                <c:pt idx="9839">
                  <c:v>2.47202372550964</c:v>
                </c:pt>
                <c:pt idx="9840">
                  <c:v>2.39321660995483</c:v>
                </c:pt>
                <c:pt idx="9841">
                  <c:v>2.41452813148498</c:v>
                </c:pt>
                <c:pt idx="9842">
                  <c:v>2.4347324371337802</c:v>
                </c:pt>
                <c:pt idx="9843">
                  <c:v>2.4198362827300999</c:v>
                </c:pt>
                <c:pt idx="9844">
                  <c:v>2.44517970085144</c:v>
                </c:pt>
                <c:pt idx="9845">
                  <c:v>2.4853339195251398</c:v>
                </c:pt>
                <c:pt idx="9846">
                  <c:v>2.4864852428436199</c:v>
                </c:pt>
                <c:pt idx="9847">
                  <c:v>2.5538594722747798</c:v>
                </c:pt>
                <c:pt idx="9848">
                  <c:v>2.4065308570861799</c:v>
                </c:pt>
                <c:pt idx="9849">
                  <c:v>2.4050865173339799</c:v>
                </c:pt>
                <c:pt idx="9850">
                  <c:v>2.3870468139648402</c:v>
                </c:pt>
                <c:pt idx="9851">
                  <c:v>2.4658122062683101</c:v>
                </c:pt>
                <c:pt idx="9852">
                  <c:v>2.50066041946411</c:v>
                </c:pt>
                <c:pt idx="9853">
                  <c:v>2.50870561599731</c:v>
                </c:pt>
                <c:pt idx="9854">
                  <c:v>2.4171955585479701</c:v>
                </c:pt>
                <c:pt idx="9855">
                  <c:v>2.4355080127715998</c:v>
                </c:pt>
                <c:pt idx="9856">
                  <c:v>2.4693689346313401</c:v>
                </c:pt>
                <c:pt idx="9857">
                  <c:v>2.4891293048858598</c:v>
                </c:pt>
                <c:pt idx="9858">
                  <c:v>2.50710678100585</c:v>
                </c:pt>
                <c:pt idx="9859">
                  <c:v>2.5773577690124498</c:v>
                </c:pt>
                <c:pt idx="9860">
                  <c:v>2.5775022506713801</c:v>
                </c:pt>
                <c:pt idx="9861">
                  <c:v>2.6260447502136199</c:v>
                </c:pt>
                <c:pt idx="9862">
                  <c:v>2.5979752540588299</c:v>
                </c:pt>
                <c:pt idx="9863">
                  <c:v>2.61964678764343</c:v>
                </c:pt>
                <c:pt idx="9864">
                  <c:v>2.6296627521514799</c:v>
                </c:pt>
                <c:pt idx="9865">
                  <c:v>2.5459010601043701</c:v>
                </c:pt>
                <c:pt idx="9866">
                  <c:v>2.5018506050109801</c:v>
                </c:pt>
                <c:pt idx="9867">
                  <c:v>2.5161604881286599</c:v>
                </c:pt>
                <c:pt idx="9868">
                  <c:v>2.4415385723114</c:v>
                </c:pt>
                <c:pt idx="9869">
                  <c:v>2.5589637756347599</c:v>
                </c:pt>
                <c:pt idx="9870">
                  <c:v>2.51248955726623</c:v>
                </c:pt>
                <c:pt idx="9871">
                  <c:v>2.55657529830932</c:v>
                </c:pt>
                <c:pt idx="9872">
                  <c:v>2.55125880241394</c:v>
                </c:pt>
                <c:pt idx="9873">
                  <c:v>2.6072647571563698</c:v>
                </c:pt>
                <c:pt idx="9874">
                  <c:v>2.5498409271240199</c:v>
                </c:pt>
                <c:pt idx="9875">
                  <c:v>2.49554371833801</c:v>
                </c:pt>
                <c:pt idx="9876">
                  <c:v>2.5827863216400102</c:v>
                </c:pt>
                <c:pt idx="9877">
                  <c:v>2.5374512672424299</c:v>
                </c:pt>
                <c:pt idx="9878">
                  <c:v>2.6102297306060702</c:v>
                </c:pt>
                <c:pt idx="9879">
                  <c:v>2.5895612239837602</c:v>
                </c:pt>
                <c:pt idx="9880">
                  <c:v>2.6019709110260001</c:v>
                </c:pt>
                <c:pt idx="9881">
                  <c:v>2.54928302764892</c:v>
                </c:pt>
                <c:pt idx="9882">
                  <c:v>2.56002521514892</c:v>
                </c:pt>
                <c:pt idx="9883">
                  <c:v>2.4893324375152499</c:v>
                </c:pt>
                <c:pt idx="9884">
                  <c:v>2.5051784515380802</c:v>
                </c:pt>
                <c:pt idx="9885">
                  <c:v>2.5750858783721902</c:v>
                </c:pt>
                <c:pt idx="9886">
                  <c:v>2.4740028381347599</c:v>
                </c:pt>
                <c:pt idx="9887">
                  <c:v>2.5057969093322701</c:v>
                </c:pt>
                <c:pt idx="9888">
                  <c:v>2.4892928600311199</c:v>
                </c:pt>
                <c:pt idx="9889">
                  <c:v>2.5987644195556601</c:v>
                </c:pt>
                <c:pt idx="9890">
                  <c:v>2.4141457080840998</c:v>
                </c:pt>
                <c:pt idx="9891">
                  <c:v>2.42058229446411</c:v>
                </c:pt>
                <c:pt idx="9892">
                  <c:v>2.4789786338806099</c:v>
                </c:pt>
                <c:pt idx="9893">
                  <c:v>2.4741961956024099</c:v>
                </c:pt>
                <c:pt idx="9894">
                  <c:v>2.4787743091583199</c:v>
                </c:pt>
                <c:pt idx="9895">
                  <c:v>2.5270347595214799</c:v>
                </c:pt>
                <c:pt idx="9896">
                  <c:v>2.6053237915039</c:v>
                </c:pt>
                <c:pt idx="9897">
                  <c:v>2.5070598125457701</c:v>
                </c:pt>
                <c:pt idx="9898">
                  <c:v>2.4920401573181099</c:v>
                </c:pt>
                <c:pt idx="9899">
                  <c:v>2.6110870838165199</c:v>
                </c:pt>
                <c:pt idx="9900">
                  <c:v>2.5708038806915199</c:v>
                </c:pt>
                <c:pt idx="9901">
                  <c:v>2.6233775615692099</c:v>
                </c:pt>
                <c:pt idx="9902">
                  <c:v>2.6450834274291899</c:v>
                </c:pt>
                <c:pt idx="9903">
                  <c:v>2.5023958683013898</c:v>
                </c:pt>
                <c:pt idx="9904">
                  <c:v>2.4539377689361501</c:v>
                </c:pt>
                <c:pt idx="9905">
                  <c:v>2.4279305934906001</c:v>
                </c:pt>
                <c:pt idx="9906">
                  <c:v>2.50802278518676</c:v>
                </c:pt>
                <c:pt idx="9907">
                  <c:v>2.4597573280334402</c:v>
                </c:pt>
                <c:pt idx="9908">
                  <c:v>2.57156133651733</c:v>
                </c:pt>
                <c:pt idx="9909">
                  <c:v>2.5354027748107901</c:v>
                </c:pt>
                <c:pt idx="9910">
                  <c:v>2.5152313709259002</c:v>
                </c:pt>
                <c:pt idx="9911">
                  <c:v>2.5657765865325901</c:v>
                </c:pt>
                <c:pt idx="9912">
                  <c:v>2.5246448516845699</c:v>
                </c:pt>
                <c:pt idx="9913">
                  <c:v>2.53370881080627</c:v>
                </c:pt>
                <c:pt idx="9914">
                  <c:v>2.3863346576690598</c:v>
                </c:pt>
                <c:pt idx="9915">
                  <c:v>2.4340867996215798</c:v>
                </c:pt>
                <c:pt idx="9916">
                  <c:v>2.46545982360839</c:v>
                </c:pt>
                <c:pt idx="9917">
                  <c:v>2.4280140399932799</c:v>
                </c:pt>
                <c:pt idx="9918">
                  <c:v>2.45066809654235</c:v>
                </c:pt>
                <c:pt idx="9919">
                  <c:v>2.43829250335693</c:v>
                </c:pt>
                <c:pt idx="9920">
                  <c:v>2.4816150665283199</c:v>
                </c:pt>
                <c:pt idx="9921">
                  <c:v>2.5102467536926198</c:v>
                </c:pt>
                <c:pt idx="9922">
                  <c:v>2.5018622875213601</c:v>
                </c:pt>
                <c:pt idx="9923">
                  <c:v>2.45759844779968</c:v>
                </c:pt>
                <c:pt idx="9924">
                  <c:v>2.5636990070343</c:v>
                </c:pt>
                <c:pt idx="9925">
                  <c:v>2.6202614307403498</c:v>
                </c:pt>
                <c:pt idx="9926">
                  <c:v>2.5717964172363201</c:v>
                </c:pt>
                <c:pt idx="9927">
                  <c:v>2.5871837139129599</c:v>
                </c:pt>
                <c:pt idx="9928">
                  <c:v>2.5942349433898899</c:v>
                </c:pt>
                <c:pt idx="9929">
                  <c:v>2.6049919128417902</c:v>
                </c:pt>
                <c:pt idx="9930">
                  <c:v>2.4745504856109601</c:v>
                </c:pt>
                <c:pt idx="9931">
                  <c:v>2.4406049251556299</c:v>
                </c:pt>
                <c:pt idx="9932">
                  <c:v>2.4353210926055899</c:v>
                </c:pt>
                <c:pt idx="9933">
                  <c:v>2.5677673816680899</c:v>
                </c:pt>
                <c:pt idx="9934">
                  <c:v>2.57377958297729</c:v>
                </c:pt>
                <c:pt idx="9935">
                  <c:v>2.5514612197875901</c:v>
                </c:pt>
                <c:pt idx="9936">
                  <c:v>2.5700271129608101</c:v>
                </c:pt>
                <c:pt idx="9937">
                  <c:v>2.5181195735931299</c:v>
                </c:pt>
                <c:pt idx="9938">
                  <c:v>2.5021545886993399</c:v>
                </c:pt>
                <c:pt idx="9939">
                  <c:v>2.5437746047973602</c:v>
                </c:pt>
                <c:pt idx="9940">
                  <c:v>2.56978106498718</c:v>
                </c:pt>
                <c:pt idx="9941">
                  <c:v>2.5039856433868399</c:v>
                </c:pt>
                <c:pt idx="9942">
                  <c:v>2.5553350448608398</c:v>
                </c:pt>
                <c:pt idx="9943">
                  <c:v>2.6349296569824201</c:v>
                </c:pt>
                <c:pt idx="9944">
                  <c:v>2.7446300983428902</c:v>
                </c:pt>
                <c:pt idx="9945">
                  <c:v>2.7563984394073402</c:v>
                </c:pt>
                <c:pt idx="9946">
                  <c:v>2.67333889007568</c:v>
                </c:pt>
                <c:pt idx="9947">
                  <c:v>2.60311698913574</c:v>
                </c:pt>
                <c:pt idx="9948">
                  <c:v>2.58378934860229</c:v>
                </c:pt>
                <c:pt idx="9949">
                  <c:v>2.6764662265777499</c:v>
                </c:pt>
                <c:pt idx="9950">
                  <c:v>2.52891492843627</c:v>
                </c:pt>
                <c:pt idx="9951">
                  <c:v>2.5856354236602699</c:v>
                </c:pt>
                <c:pt idx="9952">
                  <c:v>2.58629250526428</c:v>
                </c:pt>
                <c:pt idx="9953">
                  <c:v>2.5995032787322998</c:v>
                </c:pt>
                <c:pt idx="9954">
                  <c:v>2.5385429859161301</c:v>
                </c:pt>
                <c:pt idx="9955">
                  <c:v>2.5787901878356898</c:v>
                </c:pt>
                <c:pt idx="9956">
                  <c:v>2.54323077201843</c:v>
                </c:pt>
                <c:pt idx="9957">
                  <c:v>2.4946837425231898</c:v>
                </c:pt>
                <c:pt idx="9958">
                  <c:v>2.4820482730865399</c:v>
                </c:pt>
                <c:pt idx="9959">
                  <c:v>2.5798585414886399</c:v>
                </c:pt>
                <c:pt idx="9960">
                  <c:v>2.4699401855468701</c:v>
                </c:pt>
                <c:pt idx="9961">
                  <c:v>2.3961837291717498</c:v>
                </c:pt>
                <c:pt idx="9962">
                  <c:v>2.4590649604797301</c:v>
                </c:pt>
                <c:pt idx="9963">
                  <c:v>2.4254391193389799</c:v>
                </c:pt>
                <c:pt idx="9964">
                  <c:v>2.4059278964996298</c:v>
                </c:pt>
                <c:pt idx="9965">
                  <c:v>2.4564936161041202</c:v>
                </c:pt>
                <c:pt idx="9966">
                  <c:v>2.4110016822814901</c:v>
                </c:pt>
                <c:pt idx="9967">
                  <c:v>2.4756281375885001</c:v>
                </c:pt>
                <c:pt idx="9968">
                  <c:v>2.4589457511901802</c:v>
                </c:pt>
                <c:pt idx="9969">
                  <c:v>2.4878830909728999</c:v>
                </c:pt>
                <c:pt idx="9970">
                  <c:v>2.4756946563720699</c:v>
                </c:pt>
                <c:pt idx="9971">
                  <c:v>2.4232113361358598</c:v>
                </c:pt>
                <c:pt idx="9972">
                  <c:v>2.6096830368041899</c:v>
                </c:pt>
                <c:pt idx="9973">
                  <c:v>2.5612165927886901</c:v>
                </c:pt>
                <c:pt idx="9974">
                  <c:v>2.5067148208618102</c:v>
                </c:pt>
                <c:pt idx="9975">
                  <c:v>2.4642422199249201</c:v>
                </c:pt>
                <c:pt idx="9976">
                  <c:v>2.5022799968719398</c:v>
                </c:pt>
                <c:pt idx="9977">
                  <c:v>2.5043997764587398</c:v>
                </c:pt>
                <c:pt idx="9978">
                  <c:v>2.71112012863159</c:v>
                </c:pt>
                <c:pt idx="9979">
                  <c:v>2.5987951755523602</c:v>
                </c:pt>
                <c:pt idx="9980">
                  <c:v>2.4723837375640798</c:v>
                </c:pt>
                <c:pt idx="9981">
                  <c:v>2.56164121627807</c:v>
                </c:pt>
                <c:pt idx="9982">
                  <c:v>2.60822176933288</c:v>
                </c:pt>
                <c:pt idx="9983">
                  <c:v>2.6473834514617902</c:v>
                </c:pt>
                <c:pt idx="9984">
                  <c:v>2.5633099079132</c:v>
                </c:pt>
                <c:pt idx="9985">
                  <c:v>2.56830477714538</c:v>
                </c:pt>
                <c:pt idx="9986">
                  <c:v>2.6639127731323198</c:v>
                </c:pt>
                <c:pt idx="9987">
                  <c:v>2.5940349102020201</c:v>
                </c:pt>
                <c:pt idx="9988">
                  <c:v>2.5916125774383501</c:v>
                </c:pt>
                <c:pt idx="9989">
                  <c:v>2.6182780265808101</c:v>
                </c:pt>
                <c:pt idx="9990">
                  <c:v>2.5896019935607901</c:v>
                </c:pt>
                <c:pt idx="9991">
                  <c:v>2.6646854877471902</c:v>
                </c:pt>
                <c:pt idx="9992">
                  <c:v>2.6299352645874001</c:v>
                </c:pt>
                <c:pt idx="9993">
                  <c:v>2.7589113712310702</c:v>
                </c:pt>
                <c:pt idx="9994">
                  <c:v>2.8092806339263898</c:v>
                </c:pt>
                <c:pt idx="9995">
                  <c:v>2.7054777145385698</c:v>
                </c:pt>
                <c:pt idx="9996">
                  <c:v>2.6967520713806099</c:v>
                </c:pt>
                <c:pt idx="9997">
                  <c:v>2.70085549354553</c:v>
                </c:pt>
                <c:pt idx="9998">
                  <c:v>2.6183171272277801</c:v>
                </c:pt>
                <c:pt idx="9999">
                  <c:v>2.6180830001831001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8B0B-4F56-BAFD-9D113F58B3E8}"/>
            </c:ext>
          </c:extLst>
        </c:ser>
        <c:ser>
          <c:idx val="3"/>
          <c:order val="3"/>
          <c:tx>
            <c:strRef>
              <c:f>'[BRAF_RMSDs.xlsx]BRAF_WT-dimer-inhibitor'!$F$1</c:f>
              <c:strCache>
                <c:ptCount val="1"/>
                <c:pt idx="0">
                  <c:v>BRAF-Wi-A dimer</c:v>
                </c:pt>
              </c:strCache>
            </c:strRef>
          </c:tx>
          <c:spPr>
            <a:ln w="3175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'[BRAF_RMSDs.xlsx]BRAF_WT-dimer-inhibitor'!$B$2:$B$10001</c:f>
              <c:numCache>
                <c:formatCode>General</c:formatCode>
                <c:ptCount val="10000"/>
                <c:pt idx="0">
                  <c:v>0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7.0000000000000007E-2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0.14000000000000001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0.28000000000000003</c:v>
                </c:pt>
                <c:pt idx="28">
                  <c:v>0.28999999999999998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0.35000000000000003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0.41000000000000003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0.47000000000000003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0.55000000000000004</c:v>
                </c:pt>
                <c:pt idx="55">
                  <c:v>0.56000000000000005</c:v>
                </c:pt>
                <c:pt idx="56">
                  <c:v>0.57000000000000006</c:v>
                </c:pt>
                <c:pt idx="57">
                  <c:v>0.57999999999999996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0.69000000000000006</c:v>
                </c:pt>
                <c:pt idx="69">
                  <c:v>0.70000000000000007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</c:v>
                </c:pt>
                <c:pt idx="80">
                  <c:v>0.81</c:v>
                </c:pt>
                <c:pt idx="81">
                  <c:v>0.82000000000000006</c:v>
                </c:pt>
                <c:pt idx="82">
                  <c:v>0.83000000000000007</c:v>
                </c:pt>
                <c:pt idx="83">
                  <c:v>0.84</c:v>
                </c:pt>
                <c:pt idx="84">
                  <c:v>0.85</c:v>
                </c:pt>
                <c:pt idx="85">
                  <c:v>0.86</c:v>
                </c:pt>
                <c:pt idx="86">
                  <c:v>0.87</c:v>
                </c:pt>
                <c:pt idx="87">
                  <c:v>0.88</c:v>
                </c:pt>
                <c:pt idx="88">
                  <c:v>0.89</c:v>
                </c:pt>
                <c:pt idx="89">
                  <c:v>0.9</c:v>
                </c:pt>
                <c:pt idx="90">
                  <c:v>0.91</c:v>
                </c:pt>
                <c:pt idx="91">
                  <c:v>0.92</c:v>
                </c:pt>
                <c:pt idx="92">
                  <c:v>0.93</c:v>
                </c:pt>
                <c:pt idx="93">
                  <c:v>0.94000000000000006</c:v>
                </c:pt>
                <c:pt idx="94">
                  <c:v>0.95000000000000007</c:v>
                </c:pt>
                <c:pt idx="95">
                  <c:v>0.96</c:v>
                </c:pt>
                <c:pt idx="96">
                  <c:v>0.97</c:v>
                </c:pt>
                <c:pt idx="97">
                  <c:v>0.98</c:v>
                </c:pt>
                <c:pt idx="98">
                  <c:v>0.99</c:v>
                </c:pt>
                <c:pt idx="99">
                  <c:v>1</c:v>
                </c:pt>
                <c:pt idx="100">
                  <c:v>1.01</c:v>
                </c:pt>
                <c:pt idx="101">
                  <c:v>1.02</c:v>
                </c:pt>
                <c:pt idx="102">
                  <c:v>1.03</c:v>
                </c:pt>
                <c:pt idx="103">
                  <c:v>1.04</c:v>
                </c:pt>
                <c:pt idx="104">
                  <c:v>1.05</c:v>
                </c:pt>
                <c:pt idx="105">
                  <c:v>1.06</c:v>
                </c:pt>
                <c:pt idx="106">
                  <c:v>1.07</c:v>
                </c:pt>
                <c:pt idx="107">
                  <c:v>1.08</c:v>
                </c:pt>
                <c:pt idx="108">
                  <c:v>1.0900000000000001</c:v>
                </c:pt>
                <c:pt idx="109">
                  <c:v>1.1000000000000001</c:v>
                </c:pt>
                <c:pt idx="110">
                  <c:v>1.1100000000000001</c:v>
                </c:pt>
                <c:pt idx="111">
                  <c:v>1.1200000000000001</c:v>
                </c:pt>
                <c:pt idx="112">
                  <c:v>1.1300000000000001</c:v>
                </c:pt>
                <c:pt idx="113">
                  <c:v>1.1400000000000001</c:v>
                </c:pt>
                <c:pt idx="114">
                  <c:v>1.1500000000000001</c:v>
                </c:pt>
                <c:pt idx="115">
                  <c:v>1.1599999999999999</c:v>
                </c:pt>
                <c:pt idx="116">
                  <c:v>1.17</c:v>
                </c:pt>
                <c:pt idx="117">
                  <c:v>1.18</c:v>
                </c:pt>
                <c:pt idx="118">
                  <c:v>1.19</c:v>
                </c:pt>
                <c:pt idx="119">
                  <c:v>1.2</c:v>
                </c:pt>
                <c:pt idx="120">
                  <c:v>1.21</c:v>
                </c:pt>
                <c:pt idx="121">
                  <c:v>1.22</c:v>
                </c:pt>
                <c:pt idx="122">
                  <c:v>1.23</c:v>
                </c:pt>
                <c:pt idx="123">
                  <c:v>1.24</c:v>
                </c:pt>
                <c:pt idx="124">
                  <c:v>1.25</c:v>
                </c:pt>
                <c:pt idx="125">
                  <c:v>1.26</c:v>
                </c:pt>
                <c:pt idx="126">
                  <c:v>1.27</c:v>
                </c:pt>
                <c:pt idx="127">
                  <c:v>1.28</c:v>
                </c:pt>
                <c:pt idx="128">
                  <c:v>1.29</c:v>
                </c:pt>
                <c:pt idx="129">
                  <c:v>1.3</c:v>
                </c:pt>
                <c:pt idx="130">
                  <c:v>1.31</c:v>
                </c:pt>
                <c:pt idx="131">
                  <c:v>1.32</c:v>
                </c:pt>
                <c:pt idx="132">
                  <c:v>1.33</c:v>
                </c:pt>
                <c:pt idx="133">
                  <c:v>1.34</c:v>
                </c:pt>
                <c:pt idx="134">
                  <c:v>1.35</c:v>
                </c:pt>
                <c:pt idx="135">
                  <c:v>1.36</c:v>
                </c:pt>
                <c:pt idx="136">
                  <c:v>1.37</c:v>
                </c:pt>
                <c:pt idx="137">
                  <c:v>1.3800000000000001</c:v>
                </c:pt>
                <c:pt idx="138">
                  <c:v>1.3900000000000001</c:v>
                </c:pt>
                <c:pt idx="139">
                  <c:v>1.4000000000000001</c:v>
                </c:pt>
                <c:pt idx="140">
                  <c:v>1.41</c:v>
                </c:pt>
                <c:pt idx="141">
                  <c:v>1.42</c:v>
                </c:pt>
                <c:pt idx="142">
                  <c:v>1.43</c:v>
                </c:pt>
                <c:pt idx="143">
                  <c:v>1.44</c:v>
                </c:pt>
                <c:pt idx="144">
                  <c:v>1.45</c:v>
                </c:pt>
                <c:pt idx="145">
                  <c:v>1.46</c:v>
                </c:pt>
                <c:pt idx="146">
                  <c:v>1.47</c:v>
                </c:pt>
                <c:pt idx="147">
                  <c:v>1.48</c:v>
                </c:pt>
                <c:pt idx="148">
                  <c:v>1.49</c:v>
                </c:pt>
                <c:pt idx="149">
                  <c:v>1.5</c:v>
                </c:pt>
                <c:pt idx="150">
                  <c:v>1.51</c:v>
                </c:pt>
                <c:pt idx="151">
                  <c:v>1.52</c:v>
                </c:pt>
                <c:pt idx="152">
                  <c:v>1.53</c:v>
                </c:pt>
                <c:pt idx="153">
                  <c:v>1.54</c:v>
                </c:pt>
                <c:pt idx="154">
                  <c:v>1.55</c:v>
                </c:pt>
                <c:pt idx="155">
                  <c:v>1.56</c:v>
                </c:pt>
                <c:pt idx="156">
                  <c:v>1.57</c:v>
                </c:pt>
                <c:pt idx="157">
                  <c:v>1.58</c:v>
                </c:pt>
                <c:pt idx="158">
                  <c:v>1.59</c:v>
                </c:pt>
                <c:pt idx="159">
                  <c:v>1.6</c:v>
                </c:pt>
                <c:pt idx="160">
                  <c:v>1.61</c:v>
                </c:pt>
                <c:pt idx="161">
                  <c:v>1.62</c:v>
                </c:pt>
                <c:pt idx="162">
                  <c:v>1.6300000000000001</c:v>
                </c:pt>
                <c:pt idx="163">
                  <c:v>1.6400000000000001</c:v>
                </c:pt>
                <c:pt idx="164">
                  <c:v>1.6500000000000001</c:v>
                </c:pt>
                <c:pt idx="165">
                  <c:v>1.6600000000000001</c:v>
                </c:pt>
                <c:pt idx="166">
                  <c:v>1.67</c:v>
                </c:pt>
                <c:pt idx="167">
                  <c:v>1.68</c:v>
                </c:pt>
                <c:pt idx="168">
                  <c:v>1.69</c:v>
                </c:pt>
                <c:pt idx="169">
                  <c:v>1.7</c:v>
                </c:pt>
                <c:pt idx="170">
                  <c:v>1.71</c:v>
                </c:pt>
                <c:pt idx="171">
                  <c:v>1.72</c:v>
                </c:pt>
                <c:pt idx="172">
                  <c:v>1.73</c:v>
                </c:pt>
                <c:pt idx="173">
                  <c:v>1.74</c:v>
                </c:pt>
                <c:pt idx="174">
                  <c:v>1.75</c:v>
                </c:pt>
                <c:pt idx="175">
                  <c:v>1.76</c:v>
                </c:pt>
                <c:pt idx="176">
                  <c:v>1.77</c:v>
                </c:pt>
                <c:pt idx="177">
                  <c:v>1.78</c:v>
                </c:pt>
                <c:pt idx="178">
                  <c:v>1.79</c:v>
                </c:pt>
                <c:pt idx="179">
                  <c:v>1.8</c:v>
                </c:pt>
                <c:pt idx="180">
                  <c:v>1.81</c:v>
                </c:pt>
                <c:pt idx="181">
                  <c:v>1.82</c:v>
                </c:pt>
                <c:pt idx="182">
                  <c:v>1.83</c:v>
                </c:pt>
                <c:pt idx="183">
                  <c:v>1.84</c:v>
                </c:pt>
                <c:pt idx="184">
                  <c:v>1.85</c:v>
                </c:pt>
                <c:pt idx="185">
                  <c:v>1.86</c:v>
                </c:pt>
                <c:pt idx="186">
                  <c:v>1.87</c:v>
                </c:pt>
                <c:pt idx="187">
                  <c:v>1.8800000000000001</c:v>
                </c:pt>
                <c:pt idx="188">
                  <c:v>1.8900000000000001</c:v>
                </c:pt>
                <c:pt idx="189">
                  <c:v>1.9000000000000001</c:v>
                </c:pt>
                <c:pt idx="190">
                  <c:v>1.9100000000000001</c:v>
                </c:pt>
                <c:pt idx="191">
                  <c:v>1.92</c:v>
                </c:pt>
                <c:pt idx="192">
                  <c:v>1.93</c:v>
                </c:pt>
                <c:pt idx="193">
                  <c:v>1.94</c:v>
                </c:pt>
                <c:pt idx="194">
                  <c:v>1.95</c:v>
                </c:pt>
                <c:pt idx="195">
                  <c:v>1.96</c:v>
                </c:pt>
                <c:pt idx="196">
                  <c:v>1.97</c:v>
                </c:pt>
                <c:pt idx="197">
                  <c:v>1.98</c:v>
                </c:pt>
                <c:pt idx="198">
                  <c:v>1.99</c:v>
                </c:pt>
                <c:pt idx="199">
                  <c:v>2</c:v>
                </c:pt>
                <c:pt idx="200">
                  <c:v>2.0100000000000002</c:v>
                </c:pt>
                <c:pt idx="201">
                  <c:v>2.02</c:v>
                </c:pt>
                <c:pt idx="202">
                  <c:v>2.0300000000000002</c:v>
                </c:pt>
                <c:pt idx="203">
                  <c:v>2.04</c:v>
                </c:pt>
                <c:pt idx="204">
                  <c:v>2.0499999999999998</c:v>
                </c:pt>
                <c:pt idx="205">
                  <c:v>2.06</c:v>
                </c:pt>
                <c:pt idx="206">
                  <c:v>2.0699999999999998</c:v>
                </c:pt>
                <c:pt idx="207">
                  <c:v>2.08</c:v>
                </c:pt>
                <c:pt idx="208">
                  <c:v>2.09</c:v>
                </c:pt>
                <c:pt idx="209">
                  <c:v>2.1</c:v>
                </c:pt>
                <c:pt idx="210">
                  <c:v>2.11</c:v>
                </c:pt>
                <c:pt idx="211">
                  <c:v>2.12</c:v>
                </c:pt>
                <c:pt idx="212">
                  <c:v>2.13</c:v>
                </c:pt>
                <c:pt idx="213">
                  <c:v>2.14</c:v>
                </c:pt>
                <c:pt idx="214">
                  <c:v>2.15</c:v>
                </c:pt>
                <c:pt idx="215">
                  <c:v>2.16</c:v>
                </c:pt>
                <c:pt idx="216">
                  <c:v>2.17</c:v>
                </c:pt>
                <c:pt idx="217">
                  <c:v>2.1800000000000002</c:v>
                </c:pt>
                <c:pt idx="218">
                  <c:v>2.19</c:v>
                </c:pt>
                <c:pt idx="219">
                  <c:v>2.2000000000000002</c:v>
                </c:pt>
                <c:pt idx="220">
                  <c:v>2.21</c:v>
                </c:pt>
                <c:pt idx="221">
                  <c:v>2.2200000000000002</c:v>
                </c:pt>
                <c:pt idx="222">
                  <c:v>2.23</c:v>
                </c:pt>
                <c:pt idx="223">
                  <c:v>2.2400000000000002</c:v>
                </c:pt>
                <c:pt idx="224">
                  <c:v>2.25</c:v>
                </c:pt>
                <c:pt idx="225">
                  <c:v>2.2600000000000002</c:v>
                </c:pt>
                <c:pt idx="226">
                  <c:v>2.27</c:v>
                </c:pt>
                <c:pt idx="227">
                  <c:v>2.2800000000000002</c:v>
                </c:pt>
                <c:pt idx="228">
                  <c:v>2.29</c:v>
                </c:pt>
                <c:pt idx="229">
                  <c:v>2.3000000000000003</c:v>
                </c:pt>
                <c:pt idx="230">
                  <c:v>2.31</c:v>
                </c:pt>
                <c:pt idx="231">
                  <c:v>2.3199999999999998</c:v>
                </c:pt>
                <c:pt idx="232">
                  <c:v>2.33</c:v>
                </c:pt>
                <c:pt idx="233">
                  <c:v>2.34</c:v>
                </c:pt>
                <c:pt idx="234">
                  <c:v>2.35</c:v>
                </c:pt>
                <c:pt idx="235">
                  <c:v>2.36</c:v>
                </c:pt>
                <c:pt idx="236">
                  <c:v>2.37</c:v>
                </c:pt>
                <c:pt idx="237">
                  <c:v>2.38</c:v>
                </c:pt>
                <c:pt idx="238">
                  <c:v>2.39</c:v>
                </c:pt>
                <c:pt idx="239">
                  <c:v>2.4</c:v>
                </c:pt>
                <c:pt idx="240">
                  <c:v>2.41</c:v>
                </c:pt>
                <c:pt idx="241">
                  <c:v>2.42</c:v>
                </c:pt>
                <c:pt idx="242">
                  <c:v>2.4300000000000002</c:v>
                </c:pt>
                <c:pt idx="243">
                  <c:v>2.44</c:v>
                </c:pt>
                <c:pt idx="244">
                  <c:v>2.4500000000000002</c:v>
                </c:pt>
                <c:pt idx="245">
                  <c:v>2.46</c:v>
                </c:pt>
                <c:pt idx="246">
                  <c:v>2.4700000000000002</c:v>
                </c:pt>
                <c:pt idx="247">
                  <c:v>2.48</c:v>
                </c:pt>
                <c:pt idx="248">
                  <c:v>2.4900000000000002</c:v>
                </c:pt>
                <c:pt idx="249">
                  <c:v>2.5</c:v>
                </c:pt>
                <c:pt idx="250">
                  <c:v>2.5100000000000002</c:v>
                </c:pt>
                <c:pt idx="251">
                  <c:v>2.52</c:v>
                </c:pt>
                <c:pt idx="252">
                  <c:v>2.5300000000000002</c:v>
                </c:pt>
                <c:pt idx="253">
                  <c:v>2.54</c:v>
                </c:pt>
                <c:pt idx="254">
                  <c:v>2.5500000000000003</c:v>
                </c:pt>
                <c:pt idx="255">
                  <c:v>2.56</c:v>
                </c:pt>
                <c:pt idx="256">
                  <c:v>2.57</c:v>
                </c:pt>
                <c:pt idx="257">
                  <c:v>2.58</c:v>
                </c:pt>
                <c:pt idx="258">
                  <c:v>2.59</c:v>
                </c:pt>
                <c:pt idx="259">
                  <c:v>2.6</c:v>
                </c:pt>
                <c:pt idx="260">
                  <c:v>2.61</c:v>
                </c:pt>
                <c:pt idx="261">
                  <c:v>2.62</c:v>
                </c:pt>
                <c:pt idx="262">
                  <c:v>2.63</c:v>
                </c:pt>
                <c:pt idx="263">
                  <c:v>2.64</c:v>
                </c:pt>
                <c:pt idx="264">
                  <c:v>2.65</c:v>
                </c:pt>
                <c:pt idx="265">
                  <c:v>2.66</c:v>
                </c:pt>
                <c:pt idx="266">
                  <c:v>2.67</c:v>
                </c:pt>
                <c:pt idx="267">
                  <c:v>2.68</c:v>
                </c:pt>
                <c:pt idx="268">
                  <c:v>2.69</c:v>
                </c:pt>
                <c:pt idx="269">
                  <c:v>2.7</c:v>
                </c:pt>
                <c:pt idx="270">
                  <c:v>2.71</c:v>
                </c:pt>
                <c:pt idx="271">
                  <c:v>2.72</c:v>
                </c:pt>
                <c:pt idx="272">
                  <c:v>2.73</c:v>
                </c:pt>
                <c:pt idx="273">
                  <c:v>2.74</c:v>
                </c:pt>
                <c:pt idx="274">
                  <c:v>2.75</c:v>
                </c:pt>
                <c:pt idx="275">
                  <c:v>2.7600000000000002</c:v>
                </c:pt>
                <c:pt idx="276">
                  <c:v>2.77</c:v>
                </c:pt>
                <c:pt idx="277">
                  <c:v>2.7800000000000002</c:v>
                </c:pt>
                <c:pt idx="278">
                  <c:v>2.79</c:v>
                </c:pt>
                <c:pt idx="279">
                  <c:v>2.8000000000000003</c:v>
                </c:pt>
                <c:pt idx="280">
                  <c:v>2.81</c:v>
                </c:pt>
                <c:pt idx="281">
                  <c:v>2.82</c:v>
                </c:pt>
                <c:pt idx="282">
                  <c:v>2.83</c:v>
                </c:pt>
                <c:pt idx="283">
                  <c:v>2.84</c:v>
                </c:pt>
                <c:pt idx="284">
                  <c:v>2.85</c:v>
                </c:pt>
                <c:pt idx="285">
                  <c:v>2.86</c:v>
                </c:pt>
                <c:pt idx="286">
                  <c:v>2.87</c:v>
                </c:pt>
                <c:pt idx="287">
                  <c:v>2.88</c:v>
                </c:pt>
                <c:pt idx="288">
                  <c:v>2.89</c:v>
                </c:pt>
                <c:pt idx="289">
                  <c:v>2.9</c:v>
                </c:pt>
                <c:pt idx="290">
                  <c:v>2.91</c:v>
                </c:pt>
                <c:pt idx="291">
                  <c:v>2.92</c:v>
                </c:pt>
                <c:pt idx="292">
                  <c:v>2.93</c:v>
                </c:pt>
                <c:pt idx="293">
                  <c:v>2.94</c:v>
                </c:pt>
                <c:pt idx="294">
                  <c:v>2.95</c:v>
                </c:pt>
                <c:pt idx="295">
                  <c:v>2.96</c:v>
                </c:pt>
                <c:pt idx="296">
                  <c:v>2.97</c:v>
                </c:pt>
                <c:pt idx="297">
                  <c:v>2.98</c:v>
                </c:pt>
                <c:pt idx="298">
                  <c:v>2.99</c:v>
                </c:pt>
                <c:pt idx="299">
                  <c:v>3</c:v>
                </c:pt>
                <c:pt idx="300">
                  <c:v>3.0100000000000002</c:v>
                </c:pt>
                <c:pt idx="301">
                  <c:v>3.02</c:v>
                </c:pt>
                <c:pt idx="302">
                  <c:v>3.0300000000000002</c:v>
                </c:pt>
                <c:pt idx="303">
                  <c:v>3.04</c:v>
                </c:pt>
                <c:pt idx="304">
                  <c:v>3.0500000000000003</c:v>
                </c:pt>
                <c:pt idx="305">
                  <c:v>3.06</c:v>
                </c:pt>
                <c:pt idx="306">
                  <c:v>3.0700000000000003</c:v>
                </c:pt>
                <c:pt idx="307">
                  <c:v>3.08</c:v>
                </c:pt>
                <c:pt idx="308">
                  <c:v>3.09</c:v>
                </c:pt>
                <c:pt idx="309">
                  <c:v>3.1</c:v>
                </c:pt>
                <c:pt idx="310">
                  <c:v>3.11</c:v>
                </c:pt>
                <c:pt idx="311">
                  <c:v>3.12</c:v>
                </c:pt>
                <c:pt idx="312">
                  <c:v>3.13</c:v>
                </c:pt>
                <c:pt idx="313">
                  <c:v>3.14</c:v>
                </c:pt>
                <c:pt idx="314">
                  <c:v>3.15</c:v>
                </c:pt>
                <c:pt idx="315">
                  <c:v>3.16</c:v>
                </c:pt>
                <c:pt idx="316">
                  <c:v>3.17</c:v>
                </c:pt>
                <c:pt idx="317">
                  <c:v>3.18</c:v>
                </c:pt>
                <c:pt idx="318">
                  <c:v>3.19</c:v>
                </c:pt>
                <c:pt idx="319">
                  <c:v>3.2</c:v>
                </c:pt>
                <c:pt idx="320">
                  <c:v>3.21</c:v>
                </c:pt>
                <c:pt idx="321">
                  <c:v>3.22</c:v>
                </c:pt>
                <c:pt idx="322">
                  <c:v>3.23</c:v>
                </c:pt>
                <c:pt idx="323">
                  <c:v>3.24</c:v>
                </c:pt>
                <c:pt idx="324">
                  <c:v>3.25</c:v>
                </c:pt>
                <c:pt idx="325">
                  <c:v>3.2600000000000002</c:v>
                </c:pt>
                <c:pt idx="326">
                  <c:v>3.27</c:v>
                </c:pt>
                <c:pt idx="327">
                  <c:v>3.2800000000000002</c:v>
                </c:pt>
                <c:pt idx="328">
                  <c:v>3.29</c:v>
                </c:pt>
                <c:pt idx="329">
                  <c:v>3.3000000000000003</c:v>
                </c:pt>
                <c:pt idx="330">
                  <c:v>3.31</c:v>
                </c:pt>
                <c:pt idx="331">
                  <c:v>3.3200000000000003</c:v>
                </c:pt>
                <c:pt idx="332">
                  <c:v>3.33</c:v>
                </c:pt>
                <c:pt idx="333">
                  <c:v>3.34</c:v>
                </c:pt>
                <c:pt idx="334">
                  <c:v>3.35</c:v>
                </c:pt>
                <c:pt idx="335">
                  <c:v>3.36</c:v>
                </c:pt>
                <c:pt idx="336">
                  <c:v>3.37</c:v>
                </c:pt>
                <c:pt idx="337">
                  <c:v>3.38</c:v>
                </c:pt>
                <c:pt idx="338">
                  <c:v>3.39</c:v>
                </c:pt>
                <c:pt idx="339">
                  <c:v>3.4</c:v>
                </c:pt>
                <c:pt idx="340">
                  <c:v>3.41</c:v>
                </c:pt>
                <c:pt idx="341">
                  <c:v>3.42</c:v>
                </c:pt>
                <c:pt idx="342">
                  <c:v>3.43</c:v>
                </c:pt>
                <c:pt idx="343">
                  <c:v>3.44</c:v>
                </c:pt>
                <c:pt idx="344">
                  <c:v>3.45</c:v>
                </c:pt>
                <c:pt idx="345">
                  <c:v>3.46</c:v>
                </c:pt>
                <c:pt idx="346">
                  <c:v>3.47</c:v>
                </c:pt>
                <c:pt idx="347">
                  <c:v>3.48</c:v>
                </c:pt>
                <c:pt idx="348">
                  <c:v>3.49</c:v>
                </c:pt>
                <c:pt idx="349">
                  <c:v>3.5</c:v>
                </c:pt>
                <c:pt idx="350">
                  <c:v>3.5100000000000002</c:v>
                </c:pt>
                <c:pt idx="351">
                  <c:v>3.52</c:v>
                </c:pt>
                <c:pt idx="352">
                  <c:v>3.5300000000000002</c:v>
                </c:pt>
                <c:pt idx="353">
                  <c:v>3.54</c:v>
                </c:pt>
                <c:pt idx="354">
                  <c:v>3.5500000000000003</c:v>
                </c:pt>
                <c:pt idx="355">
                  <c:v>3.56</c:v>
                </c:pt>
                <c:pt idx="356">
                  <c:v>3.5700000000000003</c:v>
                </c:pt>
                <c:pt idx="357">
                  <c:v>3.58</c:v>
                </c:pt>
                <c:pt idx="358">
                  <c:v>3.59</c:v>
                </c:pt>
                <c:pt idx="359">
                  <c:v>3.6</c:v>
                </c:pt>
                <c:pt idx="360">
                  <c:v>3.61</c:v>
                </c:pt>
                <c:pt idx="361">
                  <c:v>3.62</c:v>
                </c:pt>
                <c:pt idx="362">
                  <c:v>3.63</c:v>
                </c:pt>
                <c:pt idx="363">
                  <c:v>3.64</c:v>
                </c:pt>
                <c:pt idx="364">
                  <c:v>3.65</c:v>
                </c:pt>
                <c:pt idx="365">
                  <c:v>3.66</c:v>
                </c:pt>
                <c:pt idx="366">
                  <c:v>3.67</c:v>
                </c:pt>
                <c:pt idx="367">
                  <c:v>3.68</c:v>
                </c:pt>
                <c:pt idx="368">
                  <c:v>3.69</c:v>
                </c:pt>
                <c:pt idx="369">
                  <c:v>3.7</c:v>
                </c:pt>
                <c:pt idx="370">
                  <c:v>3.71</c:v>
                </c:pt>
                <c:pt idx="371">
                  <c:v>3.72</c:v>
                </c:pt>
                <c:pt idx="372">
                  <c:v>3.73</c:v>
                </c:pt>
                <c:pt idx="373">
                  <c:v>3.74</c:v>
                </c:pt>
                <c:pt idx="374">
                  <c:v>3.75</c:v>
                </c:pt>
                <c:pt idx="375">
                  <c:v>3.7600000000000002</c:v>
                </c:pt>
                <c:pt idx="376">
                  <c:v>3.77</c:v>
                </c:pt>
                <c:pt idx="377">
                  <c:v>3.7800000000000002</c:v>
                </c:pt>
                <c:pt idx="378">
                  <c:v>3.79</c:v>
                </c:pt>
                <c:pt idx="379">
                  <c:v>3.8000000000000003</c:v>
                </c:pt>
                <c:pt idx="380">
                  <c:v>3.81</c:v>
                </c:pt>
                <c:pt idx="381">
                  <c:v>3.8200000000000003</c:v>
                </c:pt>
                <c:pt idx="382">
                  <c:v>3.83</c:v>
                </c:pt>
                <c:pt idx="383">
                  <c:v>3.84</c:v>
                </c:pt>
                <c:pt idx="384">
                  <c:v>3.85</c:v>
                </c:pt>
                <c:pt idx="385">
                  <c:v>3.86</c:v>
                </c:pt>
                <c:pt idx="386">
                  <c:v>3.87</c:v>
                </c:pt>
                <c:pt idx="387">
                  <c:v>3.88</c:v>
                </c:pt>
                <c:pt idx="388">
                  <c:v>3.89</c:v>
                </c:pt>
                <c:pt idx="389">
                  <c:v>3.9</c:v>
                </c:pt>
                <c:pt idx="390">
                  <c:v>3.91</c:v>
                </c:pt>
                <c:pt idx="391">
                  <c:v>3.92</c:v>
                </c:pt>
                <c:pt idx="392">
                  <c:v>3.93</c:v>
                </c:pt>
                <c:pt idx="393">
                  <c:v>3.94</c:v>
                </c:pt>
                <c:pt idx="394">
                  <c:v>3.95</c:v>
                </c:pt>
                <c:pt idx="395">
                  <c:v>3.96</c:v>
                </c:pt>
                <c:pt idx="396">
                  <c:v>3.97</c:v>
                </c:pt>
                <c:pt idx="397">
                  <c:v>3.98</c:v>
                </c:pt>
                <c:pt idx="398">
                  <c:v>3.99</c:v>
                </c:pt>
                <c:pt idx="399">
                  <c:v>4</c:v>
                </c:pt>
                <c:pt idx="400">
                  <c:v>4.01</c:v>
                </c:pt>
                <c:pt idx="401">
                  <c:v>4.0200000000000005</c:v>
                </c:pt>
                <c:pt idx="402">
                  <c:v>4.03</c:v>
                </c:pt>
                <c:pt idx="403">
                  <c:v>4.04</c:v>
                </c:pt>
                <c:pt idx="404">
                  <c:v>4.05</c:v>
                </c:pt>
                <c:pt idx="405">
                  <c:v>4.0600000000000005</c:v>
                </c:pt>
                <c:pt idx="406">
                  <c:v>4.07</c:v>
                </c:pt>
                <c:pt idx="407">
                  <c:v>4.08</c:v>
                </c:pt>
                <c:pt idx="408">
                  <c:v>4.09</c:v>
                </c:pt>
                <c:pt idx="409">
                  <c:v>4.0999999999999996</c:v>
                </c:pt>
                <c:pt idx="410">
                  <c:v>4.1100000000000003</c:v>
                </c:pt>
                <c:pt idx="411">
                  <c:v>4.12</c:v>
                </c:pt>
                <c:pt idx="412">
                  <c:v>4.13</c:v>
                </c:pt>
                <c:pt idx="413">
                  <c:v>4.1399999999999997</c:v>
                </c:pt>
                <c:pt idx="414">
                  <c:v>4.1500000000000004</c:v>
                </c:pt>
                <c:pt idx="415">
                  <c:v>4.16</c:v>
                </c:pt>
                <c:pt idx="416">
                  <c:v>4.17</c:v>
                </c:pt>
                <c:pt idx="417">
                  <c:v>4.18</c:v>
                </c:pt>
                <c:pt idx="418">
                  <c:v>4.1900000000000004</c:v>
                </c:pt>
                <c:pt idx="419">
                  <c:v>4.2</c:v>
                </c:pt>
                <c:pt idx="420">
                  <c:v>4.21</c:v>
                </c:pt>
                <c:pt idx="421">
                  <c:v>4.22</c:v>
                </c:pt>
                <c:pt idx="422">
                  <c:v>4.2300000000000004</c:v>
                </c:pt>
                <c:pt idx="423">
                  <c:v>4.24</c:v>
                </c:pt>
                <c:pt idx="424">
                  <c:v>4.25</c:v>
                </c:pt>
                <c:pt idx="425">
                  <c:v>4.26</c:v>
                </c:pt>
                <c:pt idx="426">
                  <c:v>4.2700000000000005</c:v>
                </c:pt>
                <c:pt idx="427">
                  <c:v>4.28</c:v>
                </c:pt>
                <c:pt idx="428">
                  <c:v>4.29</c:v>
                </c:pt>
                <c:pt idx="429">
                  <c:v>4.3</c:v>
                </c:pt>
                <c:pt idx="430">
                  <c:v>4.3100000000000005</c:v>
                </c:pt>
                <c:pt idx="431">
                  <c:v>4.32</c:v>
                </c:pt>
                <c:pt idx="432">
                  <c:v>4.33</c:v>
                </c:pt>
                <c:pt idx="433">
                  <c:v>4.34</c:v>
                </c:pt>
                <c:pt idx="434">
                  <c:v>4.3500000000000005</c:v>
                </c:pt>
                <c:pt idx="435">
                  <c:v>4.3600000000000003</c:v>
                </c:pt>
                <c:pt idx="436">
                  <c:v>4.37</c:v>
                </c:pt>
                <c:pt idx="437">
                  <c:v>4.38</c:v>
                </c:pt>
                <c:pt idx="438">
                  <c:v>4.3899999999999997</c:v>
                </c:pt>
                <c:pt idx="439">
                  <c:v>4.4000000000000004</c:v>
                </c:pt>
                <c:pt idx="440">
                  <c:v>4.41</c:v>
                </c:pt>
                <c:pt idx="441">
                  <c:v>4.42</c:v>
                </c:pt>
                <c:pt idx="442">
                  <c:v>4.43</c:v>
                </c:pt>
                <c:pt idx="443">
                  <c:v>4.4400000000000004</c:v>
                </c:pt>
                <c:pt idx="444">
                  <c:v>4.45</c:v>
                </c:pt>
                <c:pt idx="445">
                  <c:v>4.46</c:v>
                </c:pt>
                <c:pt idx="446">
                  <c:v>4.47</c:v>
                </c:pt>
                <c:pt idx="447">
                  <c:v>4.4800000000000004</c:v>
                </c:pt>
                <c:pt idx="448">
                  <c:v>4.49</c:v>
                </c:pt>
                <c:pt idx="449">
                  <c:v>4.5</c:v>
                </c:pt>
                <c:pt idx="450">
                  <c:v>4.51</c:v>
                </c:pt>
                <c:pt idx="451">
                  <c:v>4.5200000000000005</c:v>
                </c:pt>
                <c:pt idx="452">
                  <c:v>4.53</c:v>
                </c:pt>
                <c:pt idx="453">
                  <c:v>4.54</c:v>
                </c:pt>
                <c:pt idx="454">
                  <c:v>4.55</c:v>
                </c:pt>
                <c:pt idx="455">
                  <c:v>4.5600000000000005</c:v>
                </c:pt>
                <c:pt idx="456">
                  <c:v>4.57</c:v>
                </c:pt>
                <c:pt idx="457">
                  <c:v>4.58</c:v>
                </c:pt>
                <c:pt idx="458">
                  <c:v>4.59</c:v>
                </c:pt>
                <c:pt idx="459">
                  <c:v>4.6000000000000005</c:v>
                </c:pt>
                <c:pt idx="460">
                  <c:v>4.6100000000000003</c:v>
                </c:pt>
                <c:pt idx="461">
                  <c:v>4.62</c:v>
                </c:pt>
                <c:pt idx="462">
                  <c:v>4.63</c:v>
                </c:pt>
                <c:pt idx="463">
                  <c:v>4.6399999999999997</c:v>
                </c:pt>
                <c:pt idx="464">
                  <c:v>4.6500000000000004</c:v>
                </c:pt>
                <c:pt idx="465">
                  <c:v>4.66</c:v>
                </c:pt>
                <c:pt idx="466">
                  <c:v>4.67</c:v>
                </c:pt>
                <c:pt idx="467">
                  <c:v>4.68</c:v>
                </c:pt>
                <c:pt idx="468">
                  <c:v>4.6900000000000004</c:v>
                </c:pt>
                <c:pt idx="469">
                  <c:v>4.7</c:v>
                </c:pt>
                <c:pt idx="470">
                  <c:v>4.71</c:v>
                </c:pt>
                <c:pt idx="471">
                  <c:v>4.72</c:v>
                </c:pt>
                <c:pt idx="472">
                  <c:v>4.7300000000000004</c:v>
                </c:pt>
                <c:pt idx="473">
                  <c:v>4.74</c:v>
                </c:pt>
                <c:pt idx="474">
                  <c:v>4.75</c:v>
                </c:pt>
                <c:pt idx="475">
                  <c:v>4.76</c:v>
                </c:pt>
                <c:pt idx="476">
                  <c:v>4.7700000000000005</c:v>
                </c:pt>
                <c:pt idx="477">
                  <c:v>4.78</c:v>
                </c:pt>
                <c:pt idx="478">
                  <c:v>4.79</c:v>
                </c:pt>
                <c:pt idx="479">
                  <c:v>4.8</c:v>
                </c:pt>
                <c:pt idx="480">
                  <c:v>4.8100000000000005</c:v>
                </c:pt>
                <c:pt idx="481">
                  <c:v>4.82</c:v>
                </c:pt>
                <c:pt idx="482">
                  <c:v>4.83</c:v>
                </c:pt>
                <c:pt idx="483">
                  <c:v>4.84</c:v>
                </c:pt>
                <c:pt idx="484">
                  <c:v>4.8500000000000005</c:v>
                </c:pt>
                <c:pt idx="485">
                  <c:v>4.8600000000000003</c:v>
                </c:pt>
                <c:pt idx="486">
                  <c:v>4.87</c:v>
                </c:pt>
                <c:pt idx="487">
                  <c:v>4.88</c:v>
                </c:pt>
                <c:pt idx="488">
                  <c:v>4.8899999999999997</c:v>
                </c:pt>
                <c:pt idx="489">
                  <c:v>4.9000000000000004</c:v>
                </c:pt>
                <c:pt idx="490">
                  <c:v>4.91</c:v>
                </c:pt>
                <c:pt idx="491">
                  <c:v>4.92</c:v>
                </c:pt>
                <c:pt idx="492">
                  <c:v>4.93</c:v>
                </c:pt>
                <c:pt idx="493">
                  <c:v>4.9400000000000004</c:v>
                </c:pt>
                <c:pt idx="494">
                  <c:v>4.95</c:v>
                </c:pt>
                <c:pt idx="495">
                  <c:v>4.96</c:v>
                </c:pt>
                <c:pt idx="496">
                  <c:v>4.97</c:v>
                </c:pt>
                <c:pt idx="497">
                  <c:v>4.9800000000000004</c:v>
                </c:pt>
                <c:pt idx="498">
                  <c:v>4.99</c:v>
                </c:pt>
                <c:pt idx="499">
                  <c:v>5</c:v>
                </c:pt>
                <c:pt idx="500">
                  <c:v>5.01</c:v>
                </c:pt>
                <c:pt idx="501">
                  <c:v>5.0200000000000005</c:v>
                </c:pt>
                <c:pt idx="502">
                  <c:v>5.03</c:v>
                </c:pt>
                <c:pt idx="503">
                  <c:v>5.04</c:v>
                </c:pt>
                <c:pt idx="504">
                  <c:v>5.05</c:v>
                </c:pt>
                <c:pt idx="505">
                  <c:v>5.0600000000000005</c:v>
                </c:pt>
                <c:pt idx="506">
                  <c:v>5.07</c:v>
                </c:pt>
                <c:pt idx="507">
                  <c:v>5.08</c:v>
                </c:pt>
                <c:pt idx="508">
                  <c:v>5.09</c:v>
                </c:pt>
                <c:pt idx="509">
                  <c:v>5.1000000000000005</c:v>
                </c:pt>
                <c:pt idx="510">
                  <c:v>5.1100000000000003</c:v>
                </c:pt>
                <c:pt idx="511">
                  <c:v>5.12</c:v>
                </c:pt>
                <c:pt idx="512">
                  <c:v>5.13</c:v>
                </c:pt>
                <c:pt idx="513">
                  <c:v>5.14</c:v>
                </c:pt>
                <c:pt idx="514">
                  <c:v>5.15</c:v>
                </c:pt>
                <c:pt idx="515">
                  <c:v>5.16</c:v>
                </c:pt>
                <c:pt idx="516">
                  <c:v>5.17</c:v>
                </c:pt>
                <c:pt idx="517">
                  <c:v>5.18</c:v>
                </c:pt>
                <c:pt idx="518">
                  <c:v>5.19</c:v>
                </c:pt>
                <c:pt idx="519">
                  <c:v>5.2</c:v>
                </c:pt>
                <c:pt idx="520">
                  <c:v>5.21</c:v>
                </c:pt>
                <c:pt idx="521">
                  <c:v>5.22</c:v>
                </c:pt>
                <c:pt idx="522">
                  <c:v>5.23</c:v>
                </c:pt>
                <c:pt idx="523">
                  <c:v>5.24</c:v>
                </c:pt>
                <c:pt idx="524">
                  <c:v>5.25</c:v>
                </c:pt>
                <c:pt idx="525">
                  <c:v>5.26</c:v>
                </c:pt>
                <c:pt idx="526">
                  <c:v>5.2700000000000005</c:v>
                </c:pt>
                <c:pt idx="527">
                  <c:v>5.28</c:v>
                </c:pt>
                <c:pt idx="528">
                  <c:v>5.29</c:v>
                </c:pt>
                <c:pt idx="529">
                  <c:v>5.3</c:v>
                </c:pt>
                <c:pt idx="530">
                  <c:v>5.3100000000000005</c:v>
                </c:pt>
                <c:pt idx="531">
                  <c:v>5.32</c:v>
                </c:pt>
                <c:pt idx="532">
                  <c:v>5.33</c:v>
                </c:pt>
                <c:pt idx="533">
                  <c:v>5.34</c:v>
                </c:pt>
                <c:pt idx="534">
                  <c:v>5.3500000000000005</c:v>
                </c:pt>
                <c:pt idx="535">
                  <c:v>5.36</c:v>
                </c:pt>
                <c:pt idx="536">
                  <c:v>5.37</c:v>
                </c:pt>
                <c:pt idx="537">
                  <c:v>5.38</c:v>
                </c:pt>
                <c:pt idx="538">
                  <c:v>5.39</c:v>
                </c:pt>
                <c:pt idx="539">
                  <c:v>5.4</c:v>
                </c:pt>
                <c:pt idx="540">
                  <c:v>5.41</c:v>
                </c:pt>
                <c:pt idx="541">
                  <c:v>5.42</c:v>
                </c:pt>
                <c:pt idx="542">
                  <c:v>5.43</c:v>
                </c:pt>
                <c:pt idx="543">
                  <c:v>5.44</c:v>
                </c:pt>
                <c:pt idx="544">
                  <c:v>5.45</c:v>
                </c:pt>
                <c:pt idx="545">
                  <c:v>5.46</c:v>
                </c:pt>
                <c:pt idx="546">
                  <c:v>5.47</c:v>
                </c:pt>
                <c:pt idx="547">
                  <c:v>5.48</c:v>
                </c:pt>
                <c:pt idx="548">
                  <c:v>5.49</c:v>
                </c:pt>
                <c:pt idx="549">
                  <c:v>5.5</c:v>
                </c:pt>
                <c:pt idx="550">
                  <c:v>5.51</c:v>
                </c:pt>
                <c:pt idx="551">
                  <c:v>5.5200000000000005</c:v>
                </c:pt>
                <c:pt idx="552">
                  <c:v>5.53</c:v>
                </c:pt>
                <c:pt idx="553">
                  <c:v>5.54</c:v>
                </c:pt>
                <c:pt idx="554">
                  <c:v>5.55</c:v>
                </c:pt>
                <c:pt idx="555">
                  <c:v>5.5600000000000005</c:v>
                </c:pt>
                <c:pt idx="556">
                  <c:v>5.57</c:v>
                </c:pt>
                <c:pt idx="557">
                  <c:v>5.58</c:v>
                </c:pt>
                <c:pt idx="558">
                  <c:v>5.59</c:v>
                </c:pt>
                <c:pt idx="559">
                  <c:v>5.6000000000000005</c:v>
                </c:pt>
                <c:pt idx="560">
                  <c:v>5.61</c:v>
                </c:pt>
                <c:pt idx="561">
                  <c:v>5.62</c:v>
                </c:pt>
                <c:pt idx="562">
                  <c:v>5.63</c:v>
                </c:pt>
                <c:pt idx="563">
                  <c:v>5.64</c:v>
                </c:pt>
                <c:pt idx="564">
                  <c:v>5.65</c:v>
                </c:pt>
                <c:pt idx="565">
                  <c:v>5.66</c:v>
                </c:pt>
                <c:pt idx="566">
                  <c:v>5.67</c:v>
                </c:pt>
                <c:pt idx="567">
                  <c:v>5.68</c:v>
                </c:pt>
                <c:pt idx="568">
                  <c:v>5.69</c:v>
                </c:pt>
                <c:pt idx="569">
                  <c:v>5.7</c:v>
                </c:pt>
                <c:pt idx="570">
                  <c:v>5.71</c:v>
                </c:pt>
                <c:pt idx="571">
                  <c:v>5.72</c:v>
                </c:pt>
                <c:pt idx="572">
                  <c:v>5.73</c:v>
                </c:pt>
                <c:pt idx="573">
                  <c:v>5.74</c:v>
                </c:pt>
                <c:pt idx="574">
                  <c:v>5.75</c:v>
                </c:pt>
                <c:pt idx="575">
                  <c:v>5.76</c:v>
                </c:pt>
                <c:pt idx="576">
                  <c:v>5.7700000000000005</c:v>
                </c:pt>
                <c:pt idx="577">
                  <c:v>5.78</c:v>
                </c:pt>
                <c:pt idx="578">
                  <c:v>5.79</c:v>
                </c:pt>
                <c:pt idx="579">
                  <c:v>5.8</c:v>
                </c:pt>
                <c:pt idx="580">
                  <c:v>5.8100000000000005</c:v>
                </c:pt>
                <c:pt idx="581">
                  <c:v>5.82</c:v>
                </c:pt>
                <c:pt idx="582">
                  <c:v>5.83</c:v>
                </c:pt>
                <c:pt idx="583">
                  <c:v>5.84</c:v>
                </c:pt>
                <c:pt idx="584">
                  <c:v>5.8500000000000005</c:v>
                </c:pt>
                <c:pt idx="585">
                  <c:v>5.86</c:v>
                </c:pt>
                <c:pt idx="586">
                  <c:v>5.87</c:v>
                </c:pt>
                <c:pt idx="587">
                  <c:v>5.88</c:v>
                </c:pt>
                <c:pt idx="588">
                  <c:v>5.89</c:v>
                </c:pt>
                <c:pt idx="589">
                  <c:v>5.9</c:v>
                </c:pt>
                <c:pt idx="590">
                  <c:v>5.91</c:v>
                </c:pt>
                <c:pt idx="591">
                  <c:v>5.92</c:v>
                </c:pt>
                <c:pt idx="592">
                  <c:v>5.93</c:v>
                </c:pt>
                <c:pt idx="593">
                  <c:v>5.94</c:v>
                </c:pt>
                <c:pt idx="594">
                  <c:v>5.95</c:v>
                </c:pt>
                <c:pt idx="595">
                  <c:v>5.96</c:v>
                </c:pt>
                <c:pt idx="596">
                  <c:v>5.97</c:v>
                </c:pt>
                <c:pt idx="597">
                  <c:v>5.98</c:v>
                </c:pt>
                <c:pt idx="598">
                  <c:v>5.99</c:v>
                </c:pt>
                <c:pt idx="599">
                  <c:v>6</c:v>
                </c:pt>
                <c:pt idx="600">
                  <c:v>6.01</c:v>
                </c:pt>
                <c:pt idx="601">
                  <c:v>6.0200000000000005</c:v>
                </c:pt>
                <c:pt idx="602">
                  <c:v>6.03</c:v>
                </c:pt>
                <c:pt idx="603">
                  <c:v>6.04</c:v>
                </c:pt>
                <c:pt idx="604">
                  <c:v>6.05</c:v>
                </c:pt>
                <c:pt idx="605">
                  <c:v>6.0600000000000005</c:v>
                </c:pt>
                <c:pt idx="606">
                  <c:v>6.07</c:v>
                </c:pt>
                <c:pt idx="607">
                  <c:v>6.08</c:v>
                </c:pt>
                <c:pt idx="608">
                  <c:v>6.09</c:v>
                </c:pt>
                <c:pt idx="609">
                  <c:v>6.1000000000000005</c:v>
                </c:pt>
                <c:pt idx="610">
                  <c:v>6.11</c:v>
                </c:pt>
                <c:pt idx="611">
                  <c:v>6.12</c:v>
                </c:pt>
                <c:pt idx="612">
                  <c:v>6.13</c:v>
                </c:pt>
                <c:pt idx="613">
                  <c:v>6.1400000000000006</c:v>
                </c:pt>
                <c:pt idx="614">
                  <c:v>6.15</c:v>
                </c:pt>
                <c:pt idx="615">
                  <c:v>6.16</c:v>
                </c:pt>
                <c:pt idx="616">
                  <c:v>6.17</c:v>
                </c:pt>
                <c:pt idx="617">
                  <c:v>6.18</c:v>
                </c:pt>
                <c:pt idx="618">
                  <c:v>6.19</c:v>
                </c:pt>
                <c:pt idx="619">
                  <c:v>6.2</c:v>
                </c:pt>
                <c:pt idx="620">
                  <c:v>6.21</c:v>
                </c:pt>
                <c:pt idx="621">
                  <c:v>6.22</c:v>
                </c:pt>
                <c:pt idx="622">
                  <c:v>6.23</c:v>
                </c:pt>
                <c:pt idx="623">
                  <c:v>6.24</c:v>
                </c:pt>
                <c:pt idx="624">
                  <c:v>6.25</c:v>
                </c:pt>
                <c:pt idx="625">
                  <c:v>6.26</c:v>
                </c:pt>
                <c:pt idx="626">
                  <c:v>6.2700000000000005</c:v>
                </c:pt>
                <c:pt idx="627">
                  <c:v>6.28</c:v>
                </c:pt>
                <c:pt idx="628">
                  <c:v>6.29</c:v>
                </c:pt>
                <c:pt idx="629">
                  <c:v>6.3</c:v>
                </c:pt>
                <c:pt idx="630">
                  <c:v>6.3100000000000005</c:v>
                </c:pt>
                <c:pt idx="631">
                  <c:v>6.32</c:v>
                </c:pt>
                <c:pt idx="632">
                  <c:v>6.33</c:v>
                </c:pt>
                <c:pt idx="633">
                  <c:v>6.34</c:v>
                </c:pt>
                <c:pt idx="634">
                  <c:v>6.3500000000000005</c:v>
                </c:pt>
                <c:pt idx="635">
                  <c:v>6.36</c:v>
                </c:pt>
                <c:pt idx="636">
                  <c:v>6.37</c:v>
                </c:pt>
                <c:pt idx="637">
                  <c:v>6.38</c:v>
                </c:pt>
                <c:pt idx="638">
                  <c:v>6.3900000000000006</c:v>
                </c:pt>
                <c:pt idx="639">
                  <c:v>6.4</c:v>
                </c:pt>
                <c:pt idx="640">
                  <c:v>6.41</c:v>
                </c:pt>
                <c:pt idx="641">
                  <c:v>6.42</c:v>
                </c:pt>
                <c:pt idx="642">
                  <c:v>6.43</c:v>
                </c:pt>
                <c:pt idx="643">
                  <c:v>6.44</c:v>
                </c:pt>
                <c:pt idx="644">
                  <c:v>6.45</c:v>
                </c:pt>
                <c:pt idx="645">
                  <c:v>6.46</c:v>
                </c:pt>
                <c:pt idx="646">
                  <c:v>6.47</c:v>
                </c:pt>
                <c:pt idx="647">
                  <c:v>6.48</c:v>
                </c:pt>
                <c:pt idx="648">
                  <c:v>6.49</c:v>
                </c:pt>
                <c:pt idx="649">
                  <c:v>6.5</c:v>
                </c:pt>
                <c:pt idx="650">
                  <c:v>6.51</c:v>
                </c:pt>
                <c:pt idx="651">
                  <c:v>6.5200000000000005</c:v>
                </c:pt>
                <c:pt idx="652">
                  <c:v>6.53</c:v>
                </c:pt>
                <c:pt idx="653">
                  <c:v>6.54</c:v>
                </c:pt>
                <c:pt idx="654">
                  <c:v>6.55</c:v>
                </c:pt>
                <c:pt idx="655">
                  <c:v>6.5600000000000005</c:v>
                </c:pt>
                <c:pt idx="656">
                  <c:v>6.57</c:v>
                </c:pt>
                <c:pt idx="657">
                  <c:v>6.58</c:v>
                </c:pt>
                <c:pt idx="658">
                  <c:v>6.59</c:v>
                </c:pt>
                <c:pt idx="659">
                  <c:v>6.6000000000000005</c:v>
                </c:pt>
                <c:pt idx="660">
                  <c:v>6.61</c:v>
                </c:pt>
                <c:pt idx="661">
                  <c:v>6.62</c:v>
                </c:pt>
                <c:pt idx="662">
                  <c:v>6.63</c:v>
                </c:pt>
                <c:pt idx="663">
                  <c:v>6.6400000000000006</c:v>
                </c:pt>
                <c:pt idx="664">
                  <c:v>6.65</c:v>
                </c:pt>
                <c:pt idx="665">
                  <c:v>6.66</c:v>
                </c:pt>
                <c:pt idx="666">
                  <c:v>6.67</c:v>
                </c:pt>
                <c:pt idx="667">
                  <c:v>6.68</c:v>
                </c:pt>
                <c:pt idx="668">
                  <c:v>6.69</c:v>
                </c:pt>
                <c:pt idx="669">
                  <c:v>6.7</c:v>
                </c:pt>
                <c:pt idx="670">
                  <c:v>6.71</c:v>
                </c:pt>
                <c:pt idx="671">
                  <c:v>6.72</c:v>
                </c:pt>
                <c:pt idx="672">
                  <c:v>6.73</c:v>
                </c:pt>
                <c:pt idx="673">
                  <c:v>6.74</c:v>
                </c:pt>
                <c:pt idx="674">
                  <c:v>6.75</c:v>
                </c:pt>
                <c:pt idx="675">
                  <c:v>6.76</c:v>
                </c:pt>
                <c:pt idx="676">
                  <c:v>6.7700000000000005</c:v>
                </c:pt>
                <c:pt idx="677">
                  <c:v>6.78</c:v>
                </c:pt>
                <c:pt idx="678">
                  <c:v>6.79</c:v>
                </c:pt>
                <c:pt idx="679">
                  <c:v>6.8</c:v>
                </c:pt>
                <c:pt idx="680">
                  <c:v>6.8100000000000005</c:v>
                </c:pt>
                <c:pt idx="681">
                  <c:v>6.82</c:v>
                </c:pt>
                <c:pt idx="682">
                  <c:v>6.83</c:v>
                </c:pt>
                <c:pt idx="683">
                  <c:v>6.84</c:v>
                </c:pt>
                <c:pt idx="684">
                  <c:v>6.8500000000000005</c:v>
                </c:pt>
                <c:pt idx="685">
                  <c:v>6.86</c:v>
                </c:pt>
                <c:pt idx="686">
                  <c:v>6.87</c:v>
                </c:pt>
                <c:pt idx="687">
                  <c:v>6.88</c:v>
                </c:pt>
                <c:pt idx="688">
                  <c:v>6.8900000000000006</c:v>
                </c:pt>
                <c:pt idx="689">
                  <c:v>6.9</c:v>
                </c:pt>
                <c:pt idx="690">
                  <c:v>6.91</c:v>
                </c:pt>
                <c:pt idx="691">
                  <c:v>6.92</c:v>
                </c:pt>
                <c:pt idx="692">
                  <c:v>6.93</c:v>
                </c:pt>
                <c:pt idx="693">
                  <c:v>6.94</c:v>
                </c:pt>
                <c:pt idx="694">
                  <c:v>6.95</c:v>
                </c:pt>
                <c:pt idx="695">
                  <c:v>6.96</c:v>
                </c:pt>
                <c:pt idx="696">
                  <c:v>6.97</c:v>
                </c:pt>
                <c:pt idx="697">
                  <c:v>6.98</c:v>
                </c:pt>
                <c:pt idx="698">
                  <c:v>6.99</c:v>
                </c:pt>
                <c:pt idx="699">
                  <c:v>7</c:v>
                </c:pt>
                <c:pt idx="700">
                  <c:v>7.01</c:v>
                </c:pt>
                <c:pt idx="701">
                  <c:v>7.0200000000000005</c:v>
                </c:pt>
                <c:pt idx="702">
                  <c:v>7.03</c:v>
                </c:pt>
                <c:pt idx="703">
                  <c:v>7.04</c:v>
                </c:pt>
                <c:pt idx="704">
                  <c:v>7.05</c:v>
                </c:pt>
                <c:pt idx="705">
                  <c:v>7.0600000000000005</c:v>
                </c:pt>
                <c:pt idx="706">
                  <c:v>7.07</c:v>
                </c:pt>
                <c:pt idx="707">
                  <c:v>7.08</c:v>
                </c:pt>
                <c:pt idx="708">
                  <c:v>7.09</c:v>
                </c:pt>
                <c:pt idx="709">
                  <c:v>7.1000000000000005</c:v>
                </c:pt>
                <c:pt idx="710">
                  <c:v>7.11</c:v>
                </c:pt>
                <c:pt idx="711">
                  <c:v>7.12</c:v>
                </c:pt>
                <c:pt idx="712">
                  <c:v>7.13</c:v>
                </c:pt>
                <c:pt idx="713">
                  <c:v>7.1400000000000006</c:v>
                </c:pt>
                <c:pt idx="714">
                  <c:v>7.15</c:v>
                </c:pt>
                <c:pt idx="715">
                  <c:v>7.16</c:v>
                </c:pt>
                <c:pt idx="716">
                  <c:v>7.17</c:v>
                </c:pt>
                <c:pt idx="717">
                  <c:v>7.18</c:v>
                </c:pt>
                <c:pt idx="718">
                  <c:v>7.19</c:v>
                </c:pt>
                <c:pt idx="719">
                  <c:v>7.2</c:v>
                </c:pt>
                <c:pt idx="720">
                  <c:v>7.21</c:v>
                </c:pt>
                <c:pt idx="721">
                  <c:v>7.22</c:v>
                </c:pt>
                <c:pt idx="722">
                  <c:v>7.23</c:v>
                </c:pt>
                <c:pt idx="723">
                  <c:v>7.24</c:v>
                </c:pt>
                <c:pt idx="724">
                  <c:v>7.25</c:v>
                </c:pt>
                <c:pt idx="725">
                  <c:v>7.26</c:v>
                </c:pt>
                <c:pt idx="726">
                  <c:v>7.2700000000000005</c:v>
                </c:pt>
                <c:pt idx="727">
                  <c:v>7.28</c:v>
                </c:pt>
                <c:pt idx="728">
                  <c:v>7.29</c:v>
                </c:pt>
                <c:pt idx="729">
                  <c:v>7.3</c:v>
                </c:pt>
                <c:pt idx="730">
                  <c:v>7.3100000000000005</c:v>
                </c:pt>
                <c:pt idx="731">
                  <c:v>7.32</c:v>
                </c:pt>
                <c:pt idx="732">
                  <c:v>7.33</c:v>
                </c:pt>
                <c:pt idx="733">
                  <c:v>7.34</c:v>
                </c:pt>
                <c:pt idx="734">
                  <c:v>7.3500000000000005</c:v>
                </c:pt>
                <c:pt idx="735">
                  <c:v>7.36</c:v>
                </c:pt>
                <c:pt idx="736">
                  <c:v>7.37</c:v>
                </c:pt>
                <c:pt idx="737">
                  <c:v>7.38</c:v>
                </c:pt>
                <c:pt idx="738">
                  <c:v>7.3900000000000006</c:v>
                </c:pt>
                <c:pt idx="739">
                  <c:v>7.4</c:v>
                </c:pt>
                <c:pt idx="740">
                  <c:v>7.41</c:v>
                </c:pt>
                <c:pt idx="741">
                  <c:v>7.42</c:v>
                </c:pt>
                <c:pt idx="742">
                  <c:v>7.43</c:v>
                </c:pt>
                <c:pt idx="743">
                  <c:v>7.44</c:v>
                </c:pt>
                <c:pt idx="744">
                  <c:v>7.45</c:v>
                </c:pt>
                <c:pt idx="745">
                  <c:v>7.46</c:v>
                </c:pt>
                <c:pt idx="746">
                  <c:v>7.47</c:v>
                </c:pt>
                <c:pt idx="747">
                  <c:v>7.48</c:v>
                </c:pt>
                <c:pt idx="748">
                  <c:v>7.49</c:v>
                </c:pt>
                <c:pt idx="749">
                  <c:v>7.5</c:v>
                </c:pt>
                <c:pt idx="750">
                  <c:v>7.51</c:v>
                </c:pt>
                <c:pt idx="751">
                  <c:v>7.5200000000000005</c:v>
                </c:pt>
                <c:pt idx="752">
                  <c:v>7.53</c:v>
                </c:pt>
                <c:pt idx="753">
                  <c:v>7.54</c:v>
                </c:pt>
                <c:pt idx="754">
                  <c:v>7.55</c:v>
                </c:pt>
                <c:pt idx="755">
                  <c:v>7.5600000000000005</c:v>
                </c:pt>
                <c:pt idx="756">
                  <c:v>7.57</c:v>
                </c:pt>
                <c:pt idx="757">
                  <c:v>7.58</c:v>
                </c:pt>
                <c:pt idx="758">
                  <c:v>7.59</c:v>
                </c:pt>
                <c:pt idx="759">
                  <c:v>7.6000000000000005</c:v>
                </c:pt>
                <c:pt idx="760">
                  <c:v>7.61</c:v>
                </c:pt>
                <c:pt idx="761">
                  <c:v>7.62</c:v>
                </c:pt>
                <c:pt idx="762">
                  <c:v>7.63</c:v>
                </c:pt>
                <c:pt idx="763">
                  <c:v>7.6400000000000006</c:v>
                </c:pt>
                <c:pt idx="764">
                  <c:v>7.65</c:v>
                </c:pt>
                <c:pt idx="765">
                  <c:v>7.66</c:v>
                </c:pt>
                <c:pt idx="766">
                  <c:v>7.67</c:v>
                </c:pt>
                <c:pt idx="767">
                  <c:v>7.68</c:v>
                </c:pt>
                <c:pt idx="768">
                  <c:v>7.69</c:v>
                </c:pt>
                <c:pt idx="769">
                  <c:v>7.7</c:v>
                </c:pt>
                <c:pt idx="770">
                  <c:v>7.71</c:v>
                </c:pt>
                <c:pt idx="771">
                  <c:v>7.72</c:v>
                </c:pt>
                <c:pt idx="772">
                  <c:v>7.73</c:v>
                </c:pt>
                <c:pt idx="773">
                  <c:v>7.74</c:v>
                </c:pt>
                <c:pt idx="774">
                  <c:v>7.75</c:v>
                </c:pt>
                <c:pt idx="775">
                  <c:v>7.76</c:v>
                </c:pt>
                <c:pt idx="776">
                  <c:v>7.7700000000000005</c:v>
                </c:pt>
                <c:pt idx="777">
                  <c:v>7.78</c:v>
                </c:pt>
                <c:pt idx="778">
                  <c:v>7.79</c:v>
                </c:pt>
                <c:pt idx="779">
                  <c:v>7.8</c:v>
                </c:pt>
                <c:pt idx="780">
                  <c:v>7.8100000000000005</c:v>
                </c:pt>
                <c:pt idx="781">
                  <c:v>7.82</c:v>
                </c:pt>
                <c:pt idx="782">
                  <c:v>7.83</c:v>
                </c:pt>
                <c:pt idx="783">
                  <c:v>7.84</c:v>
                </c:pt>
                <c:pt idx="784">
                  <c:v>7.8500000000000005</c:v>
                </c:pt>
                <c:pt idx="785">
                  <c:v>7.86</c:v>
                </c:pt>
                <c:pt idx="786">
                  <c:v>7.87</c:v>
                </c:pt>
                <c:pt idx="787">
                  <c:v>7.88</c:v>
                </c:pt>
                <c:pt idx="788">
                  <c:v>7.8900000000000006</c:v>
                </c:pt>
                <c:pt idx="789">
                  <c:v>7.9</c:v>
                </c:pt>
                <c:pt idx="790">
                  <c:v>7.91</c:v>
                </c:pt>
                <c:pt idx="791">
                  <c:v>7.92</c:v>
                </c:pt>
                <c:pt idx="792">
                  <c:v>7.9300000000000006</c:v>
                </c:pt>
                <c:pt idx="793">
                  <c:v>7.94</c:v>
                </c:pt>
                <c:pt idx="794">
                  <c:v>7.95</c:v>
                </c:pt>
                <c:pt idx="795">
                  <c:v>7.96</c:v>
                </c:pt>
                <c:pt idx="796">
                  <c:v>7.97</c:v>
                </c:pt>
                <c:pt idx="797">
                  <c:v>7.98</c:v>
                </c:pt>
                <c:pt idx="798">
                  <c:v>7.99</c:v>
                </c:pt>
                <c:pt idx="799">
                  <c:v>8</c:v>
                </c:pt>
                <c:pt idx="800">
                  <c:v>8.01</c:v>
                </c:pt>
                <c:pt idx="801">
                  <c:v>8.02</c:v>
                </c:pt>
                <c:pt idx="802">
                  <c:v>8.0299999999999994</c:v>
                </c:pt>
                <c:pt idx="803">
                  <c:v>8.0400000000000009</c:v>
                </c:pt>
                <c:pt idx="804">
                  <c:v>8.0500000000000007</c:v>
                </c:pt>
                <c:pt idx="805">
                  <c:v>8.06</c:v>
                </c:pt>
                <c:pt idx="806">
                  <c:v>8.07</c:v>
                </c:pt>
                <c:pt idx="807">
                  <c:v>8.08</c:v>
                </c:pt>
                <c:pt idx="808">
                  <c:v>8.09</c:v>
                </c:pt>
                <c:pt idx="809">
                  <c:v>8.1</c:v>
                </c:pt>
                <c:pt idx="810">
                  <c:v>8.11</c:v>
                </c:pt>
                <c:pt idx="811">
                  <c:v>8.120000000000001</c:v>
                </c:pt>
                <c:pt idx="812">
                  <c:v>8.1300000000000008</c:v>
                </c:pt>
                <c:pt idx="813">
                  <c:v>8.14</c:v>
                </c:pt>
                <c:pt idx="814">
                  <c:v>8.15</c:v>
                </c:pt>
                <c:pt idx="815">
                  <c:v>8.16</c:v>
                </c:pt>
                <c:pt idx="816">
                  <c:v>8.17</c:v>
                </c:pt>
                <c:pt idx="817">
                  <c:v>8.18</c:v>
                </c:pt>
                <c:pt idx="818">
                  <c:v>8.19</c:v>
                </c:pt>
                <c:pt idx="819">
                  <c:v>8.1999999999999993</c:v>
                </c:pt>
                <c:pt idx="820">
                  <c:v>8.2100000000000009</c:v>
                </c:pt>
                <c:pt idx="821">
                  <c:v>8.2200000000000006</c:v>
                </c:pt>
                <c:pt idx="822">
                  <c:v>8.23</c:v>
                </c:pt>
                <c:pt idx="823">
                  <c:v>8.24</c:v>
                </c:pt>
                <c:pt idx="824">
                  <c:v>8.25</c:v>
                </c:pt>
                <c:pt idx="825">
                  <c:v>8.26</c:v>
                </c:pt>
                <c:pt idx="826">
                  <c:v>8.27</c:v>
                </c:pt>
                <c:pt idx="827">
                  <c:v>8.2799999999999994</c:v>
                </c:pt>
                <c:pt idx="828">
                  <c:v>8.2900000000000009</c:v>
                </c:pt>
                <c:pt idx="829">
                  <c:v>8.3000000000000007</c:v>
                </c:pt>
                <c:pt idx="830">
                  <c:v>8.31</c:v>
                </c:pt>
                <c:pt idx="831">
                  <c:v>8.32</c:v>
                </c:pt>
                <c:pt idx="832">
                  <c:v>8.33</c:v>
                </c:pt>
                <c:pt idx="833">
                  <c:v>8.34</c:v>
                </c:pt>
                <c:pt idx="834">
                  <c:v>8.35</c:v>
                </c:pt>
                <c:pt idx="835">
                  <c:v>8.36</c:v>
                </c:pt>
                <c:pt idx="836">
                  <c:v>8.370000000000001</c:v>
                </c:pt>
                <c:pt idx="837">
                  <c:v>8.3800000000000008</c:v>
                </c:pt>
                <c:pt idx="838">
                  <c:v>8.39</c:v>
                </c:pt>
                <c:pt idx="839">
                  <c:v>8.4</c:v>
                </c:pt>
                <c:pt idx="840">
                  <c:v>8.41</c:v>
                </c:pt>
                <c:pt idx="841">
                  <c:v>8.42</c:v>
                </c:pt>
                <c:pt idx="842">
                  <c:v>8.43</c:v>
                </c:pt>
                <c:pt idx="843">
                  <c:v>8.44</c:v>
                </c:pt>
                <c:pt idx="844">
                  <c:v>8.4499999999999993</c:v>
                </c:pt>
                <c:pt idx="845">
                  <c:v>8.4600000000000009</c:v>
                </c:pt>
                <c:pt idx="846">
                  <c:v>8.4700000000000006</c:v>
                </c:pt>
                <c:pt idx="847">
                  <c:v>8.48</c:v>
                </c:pt>
                <c:pt idx="848">
                  <c:v>8.49</c:v>
                </c:pt>
                <c:pt idx="849">
                  <c:v>8.5</c:v>
                </c:pt>
                <c:pt idx="850">
                  <c:v>8.51</c:v>
                </c:pt>
                <c:pt idx="851">
                  <c:v>8.52</c:v>
                </c:pt>
                <c:pt idx="852">
                  <c:v>8.5299999999999994</c:v>
                </c:pt>
                <c:pt idx="853">
                  <c:v>8.5400000000000009</c:v>
                </c:pt>
                <c:pt idx="854">
                  <c:v>8.5500000000000007</c:v>
                </c:pt>
                <c:pt idx="855">
                  <c:v>8.56</c:v>
                </c:pt>
                <c:pt idx="856">
                  <c:v>8.57</c:v>
                </c:pt>
                <c:pt idx="857">
                  <c:v>8.58</c:v>
                </c:pt>
                <c:pt idx="858">
                  <c:v>8.59</c:v>
                </c:pt>
                <c:pt idx="859">
                  <c:v>8.6</c:v>
                </c:pt>
                <c:pt idx="860">
                  <c:v>8.61</c:v>
                </c:pt>
                <c:pt idx="861">
                  <c:v>8.620000000000001</c:v>
                </c:pt>
                <c:pt idx="862">
                  <c:v>8.6300000000000008</c:v>
                </c:pt>
                <c:pt idx="863">
                  <c:v>8.64</c:v>
                </c:pt>
                <c:pt idx="864">
                  <c:v>8.65</c:v>
                </c:pt>
                <c:pt idx="865">
                  <c:v>8.66</c:v>
                </c:pt>
                <c:pt idx="866">
                  <c:v>8.67</c:v>
                </c:pt>
                <c:pt idx="867">
                  <c:v>8.68</c:v>
                </c:pt>
                <c:pt idx="868">
                  <c:v>8.69</c:v>
                </c:pt>
                <c:pt idx="869">
                  <c:v>8.7000000000000011</c:v>
                </c:pt>
                <c:pt idx="870">
                  <c:v>8.7100000000000009</c:v>
                </c:pt>
                <c:pt idx="871">
                  <c:v>8.7200000000000006</c:v>
                </c:pt>
                <c:pt idx="872">
                  <c:v>8.73</c:v>
                </c:pt>
                <c:pt idx="873">
                  <c:v>8.74</c:v>
                </c:pt>
                <c:pt idx="874">
                  <c:v>8.75</c:v>
                </c:pt>
                <c:pt idx="875">
                  <c:v>8.76</c:v>
                </c:pt>
                <c:pt idx="876">
                  <c:v>8.77</c:v>
                </c:pt>
                <c:pt idx="877">
                  <c:v>8.7799999999999994</c:v>
                </c:pt>
                <c:pt idx="878">
                  <c:v>8.7900000000000009</c:v>
                </c:pt>
                <c:pt idx="879">
                  <c:v>8.8000000000000007</c:v>
                </c:pt>
                <c:pt idx="880">
                  <c:v>8.81</c:v>
                </c:pt>
                <c:pt idx="881">
                  <c:v>8.82</c:v>
                </c:pt>
                <c:pt idx="882">
                  <c:v>8.83</c:v>
                </c:pt>
                <c:pt idx="883">
                  <c:v>8.84</c:v>
                </c:pt>
                <c:pt idx="884">
                  <c:v>8.85</c:v>
                </c:pt>
                <c:pt idx="885">
                  <c:v>8.86</c:v>
                </c:pt>
                <c:pt idx="886">
                  <c:v>8.870000000000001</c:v>
                </c:pt>
                <c:pt idx="887">
                  <c:v>8.8800000000000008</c:v>
                </c:pt>
                <c:pt idx="888">
                  <c:v>8.89</c:v>
                </c:pt>
                <c:pt idx="889">
                  <c:v>8.9</c:v>
                </c:pt>
                <c:pt idx="890">
                  <c:v>8.91</c:v>
                </c:pt>
                <c:pt idx="891">
                  <c:v>8.92</c:v>
                </c:pt>
                <c:pt idx="892">
                  <c:v>8.93</c:v>
                </c:pt>
                <c:pt idx="893">
                  <c:v>8.94</c:v>
                </c:pt>
                <c:pt idx="894">
                  <c:v>8.9500000000000011</c:v>
                </c:pt>
                <c:pt idx="895">
                  <c:v>8.9600000000000009</c:v>
                </c:pt>
                <c:pt idx="896">
                  <c:v>8.9700000000000006</c:v>
                </c:pt>
                <c:pt idx="897">
                  <c:v>8.98</c:v>
                </c:pt>
                <c:pt idx="898">
                  <c:v>8.99</c:v>
                </c:pt>
                <c:pt idx="899">
                  <c:v>9</c:v>
                </c:pt>
                <c:pt idx="900">
                  <c:v>9.01</c:v>
                </c:pt>
                <c:pt idx="901">
                  <c:v>9.02</c:v>
                </c:pt>
                <c:pt idx="902">
                  <c:v>9.0299999999999994</c:v>
                </c:pt>
                <c:pt idx="903">
                  <c:v>9.0400000000000009</c:v>
                </c:pt>
                <c:pt idx="904">
                  <c:v>9.0500000000000007</c:v>
                </c:pt>
                <c:pt idx="905">
                  <c:v>9.06</c:v>
                </c:pt>
                <c:pt idx="906">
                  <c:v>9.07</c:v>
                </c:pt>
                <c:pt idx="907">
                  <c:v>9.08</c:v>
                </c:pt>
                <c:pt idx="908">
                  <c:v>9.09</c:v>
                </c:pt>
                <c:pt idx="909">
                  <c:v>9.1</c:v>
                </c:pt>
                <c:pt idx="910">
                  <c:v>9.11</c:v>
                </c:pt>
                <c:pt idx="911">
                  <c:v>9.120000000000001</c:v>
                </c:pt>
                <c:pt idx="912">
                  <c:v>9.1300000000000008</c:v>
                </c:pt>
                <c:pt idx="913">
                  <c:v>9.14</c:v>
                </c:pt>
                <c:pt idx="914">
                  <c:v>9.15</c:v>
                </c:pt>
                <c:pt idx="915">
                  <c:v>9.16</c:v>
                </c:pt>
                <c:pt idx="916">
                  <c:v>9.17</c:v>
                </c:pt>
                <c:pt idx="917">
                  <c:v>9.18</c:v>
                </c:pt>
                <c:pt idx="918">
                  <c:v>9.19</c:v>
                </c:pt>
                <c:pt idx="919">
                  <c:v>9.2000000000000011</c:v>
                </c:pt>
                <c:pt idx="920">
                  <c:v>9.2100000000000009</c:v>
                </c:pt>
                <c:pt idx="921">
                  <c:v>9.2200000000000006</c:v>
                </c:pt>
                <c:pt idx="922">
                  <c:v>9.23</c:v>
                </c:pt>
                <c:pt idx="923">
                  <c:v>9.24</c:v>
                </c:pt>
                <c:pt idx="924">
                  <c:v>9.25</c:v>
                </c:pt>
                <c:pt idx="925">
                  <c:v>9.26</c:v>
                </c:pt>
                <c:pt idx="926">
                  <c:v>9.27</c:v>
                </c:pt>
                <c:pt idx="927">
                  <c:v>9.2799999999999994</c:v>
                </c:pt>
                <c:pt idx="928">
                  <c:v>9.2900000000000009</c:v>
                </c:pt>
                <c:pt idx="929">
                  <c:v>9.3000000000000007</c:v>
                </c:pt>
                <c:pt idx="930">
                  <c:v>9.31</c:v>
                </c:pt>
                <c:pt idx="931">
                  <c:v>9.32</c:v>
                </c:pt>
                <c:pt idx="932">
                  <c:v>9.33</c:v>
                </c:pt>
                <c:pt idx="933">
                  <c:v>9.34</c:v>
                </c:pt>
                <c:pt idx="934">
                  <c:v>9.35</c:v>
                </c:pt>
                <c:pt idx="935">
                  <c:v>9.36</c:v>
                </c:pt>
                <c:pt idx="936">
                  <c:v>9.370000000000001</c:v>
                </c:pt>
                <c:pt idx="937">
                  <c:v>9.3800000000000008</c:v>
                </c:pt>
                <c:pt idx="938">
                  <c:v>9.39</c:v>
                </c:pt>
                <c:pt idx="939">
                  <c:v>9.4</c:v>
                </c:pt>
                <c:pt idx="940">
                  <c:v>9.41</c:v>
                </c:pt>
                <c:pt idx="941">
                  <c:v>9.42</c:v>
                </c:pt>
                <c:pt idx="942">
                  <c:v>9.43</c:v>
                </c:pt>
                <c:pt idx="943">
                  <c:v>9.44</c:v>
                </c:pt>
                <c:pt idx="944">
                  <c:v>9.4500000000000011</c:v>
                </c:pt>
                <c:pt idx="945">
                  <c:v>9.4600000000000009</c:v>
                </c:pt>
                <c:pt idx="946">
                  <c:v>9.4700000000000006</c:v>
                </c:pt>
                <c:pt idx="947">
                  <c:v>9.48</c:v>
                </c:pt>
                <c:pt idx="948">
                  <c:v>9.49</c:v>
                </c:pt>
                <c:pt idx="949">
                  <c:v>9.5</c:v>
                </c:pt>
                <c:pt idx="950">
                  <c:v>9.51</c:v>
                </c:pt>
                <c:pt idx="951">
                  <c:v>9.52</c:v>
                </c:pt>
                <c:pt idx="952">
                  <c:v>9.5299999999999994</c:v>
                </c:pt>
                <c:pt idx="953">
                  <c:v>9.5400000000000009</c:v>
                </c:pt>
                <c:pt idx="954">
                  <c:v>9.5500000000000007</c:v>
                </c:pt>
                <c:pt idx="955">
                  <c:v>9.56</c:v>
                </c:pt>
                <c:pt idx="956">
                  <c:v>9.57</c:v>
                </c:pt>
                <c:pt idx="957">
                  <c:v>9.58</c:v>
                </c:pt>
                <c:pt idx="958">
                  <c:v>9.59</c:v>
                </c:pt>
                <c:pt idx="959">
                  <c:v>9.6</c:v>
                </c:pt>
                <c:pt idx="960">
                  <c:v>9.61</c:v>
                </c:pt>
                <c:pt idx="961">
                  <c:v>9.620000000000001</c:v>
                </c:pt>
                <c:pt idx="962">
                  <c:v>9.6300000000000008</c:v>
                </c:pt>
                <c:pt idx="963">
                  <c:v>9.64</c:v>
                </c:pt>
                <c:pt idx="964">
                  <c:v>9.65</c:v>
                </c:pt>
                <c:pt idx="965">
                  <c:v>9.66</c:v>
                </c:pt>
                <c:pt idx="966">
                  <c:v>9.67</c:v>
                </c:pt>
                <c:pt idx="967">
                  <c:v>9.68</c:v>
                </c:pt>
                <c:pt idx="968">
                  <c:v>9.69</c:v>
                </c:pt>
                <c:pt idx="969">
                  <c:v>9.7000000000000011</c:v>
                </c:pt>
                <c:pt idx="970">
                  <c:v>9.7100000000000009</c:v>
                </c:pt>
                <c:pt idx="971">
                  <c:v>9.7200000000000006</c:v>
                </c:pt>
                <c:pt idx="972">
                  <c:v>9.73</c:v>
                </c:pt>
                <c:pt idx="973">
                  <c:v>9.74</c:v>
                </c:pt>
                <c:pt idx="974">
                  <c:v>9.75</c:v>
                </c:pt>
                <c:pt idx="975">
                  <c:v>9.76</c:v>
                </c:pt>
                <c:pt idx="976">
                  <c:v>9.77</c:v>
                </c:pt>
                <c:pt idx="977">
                  <c:v>9.7799999999999994</c:v>
                </c:pt>
                <c:pt idx="978">
                  <c:v>9.7900000000000009</c:v>
                </c:pt>
                <c:pt idx="979">
                  <c:v>9.8000000000000007</c:v>
                </c:pt>
                <c:pt idx="980">
                  <c:v>9.81</c:v>
                </c:pt>
                <c:pt idx="981">
                  <c:v>9.82</c:v>
                </c:pt>
                <c:pt idx="982">
                  <c:v>9.83</c:v>
                </c:pt>
                <c:pt idx="983">
                  <c:v>9.84</c:v>
                </c:pt>
                <c:pt idx="984">
                  <c:v>9.85</c:v>
                </c:pt>
                <c:pt idx="985">
                  <c:v>9.86</c:v>
                </c:pt>
                <c:pt idx="986">
                  <c:v>9.870000000000001</c:v>
                </c:pt>
                <c:pt idx="987">
                  <c:v>9.8800000000000008</c:v>
                </c:pt>
                <c:pt idx="988">
                  <c:v>9.89</c:v>
                </c:pt>
                <c:pt idx="989">
                  <c:v>9.9</c:v>
                </c:pt>
                <c:pt idx="990">
                  <c:v>9.91</c:v>
                </c:pt>
                <c:pt idx="991">
                  <c:v>9.92</c:v>
                </c:pt>
                <c:pt idx="992">
                  <c:v>9.93</c:v>
                </c:pt>
                <c:pt idx="993">
                  <c:v>9.94</c:v>
                </c:pt>
                <c:pt idx="994">
                  <c:v>9.9500000000000011</c:v>
                </c:pt>
                <c:pt idx="995">
                  <c:v>9.9600000000000009</c:v>
                </c:pt>
                <c:pt idx="996">
                  <c:v>9.9700000000000006</c:v>
                </c:pt>
                <c:pt idx="997">
                  <c:v>9.98</c:v>
                </c:pt>
                <c:pt idx="998">
                  <c:v>9.99</c:v>
                </c:pt>
                <c:pt idx="999">
                  <c:v>10</c:v>
                </c:pt>
                <c:pt idx="1000">
                  <c:v>10.01</c:v>
                </c:pt>
                <c:pt idx="1001">
                  <c:v>10.02</c:v>
                </c:pt>
                <c:pt idx="1002">
                  <c:v>10.029999999999999</c:v>
                </c:pt>
                <c:pt idx="1003">
                  <c:v>10.040000000000001</c:v>
                </c:pt>
                <c:pt idx="1004">
                  <c:v>10.050000000000001</c:v>
                </c:pt>
                <c:pt idx="1005">
                  <c:v>10.06</c:v>
                </c:pt>
                <c:pt idx="1006">
                  <c:v>10.07</c:v>
                </c:pt>
                <c:pt idx="1007">
                  <c:v>10.08</c:v>
                </c:pt>
                <c:pt idx="1008">
                  <c:v>10.09</c:v>
                </c:pt>
                <c:pt idx="1009">
                  <c:v>10.1</c:v>
                </c:pt>
                <c:pt idx="1010">
                  <c:v>10.11</c:v>
                </c:pt>
                <c:pt idx="1011">
                  <c:v>10.120000000000001</c:v>
                </c:pt>
                <c:pt idx="1012">
                  <c:v>10.130000000000001</c:v>
                </c:pt>
                <c:pt idx="1013">
                  <c:v>10.14</c:v>
                </c:pt>
                <c:pt idx="1014">
                  <c:v>10.15</c:v>
                </c:pt>
                <c:pt idx="1015">
                  <c:v>10.16</c:v>
                </c:pt>
                <c:pt idx="1016">
                  <c:v>10.17</c:v>
                </c:pt>
                <c:pt idx="1017">
                  <c:v>10.18</c:v>
                </c:pt>
                <c:pt idx="1018">
                  <c:v>10.19</c:v>
                </c:pt>
                <c:pt idx="1019">
                  <c:v>10.200000000000001</c:v>
                </c:pt>
                <c:pt idx="1020">
                  <c:v>10.210000000000001</c:v>
                </c:pt>
                <c:pt idx="1021">
                  <c:v>10.220000000000001</c:v>
                </c:pt>
                <c:pt idx="1022">
                  <c:v>10.23</c:v>
                </c:pt>
                <c:pt idx="1023">
                  <c:v>10.24</c:v>
                </c:pt>
                <c:pt idx="1024">
                  <c:v>10.25</c:v>
                </c:pt>
                <c:pt idx="1025">
                  <c:v>10.26</c:v>
                </c:pt>
                <c:pt idx="1026">
                  <c:v>10.27</c:v>
                </c:pt>
                <c:pt idx="1027">
                  <c:v>10.28</c:v>
                </c:pt>
                <c:pt idx="1028">
                  <c:v>10.290000000000001</c:v>
                </c:pt>
                <c:pt idx="1029">
                  <c:v>10.3</c:v>
                </c:pt>
                <c:pt idx="1030">
                  <c:v>10.31</c:v>
                </c:pt>
                <c:pt idx="1031">
                  <c:v>10.32</c:v>
                </c:pt>
                <c:pt idx="1032">
                  <c:v>10.33</c:v>
                </c:pt>
                <c:pt idx="1033">
                  <c:v>10.34</c:v>
                </c:pt>
                <c:pt idx="1034">
                  <c:v>10.35</c:v>
                </c:pt>
                <c:pt idx="1035">
                  <c:v>10.36</c:v>
                </c:pt>
                <c:pt idx="1036">
                  <c:v>10.370000000000001</c:v>
                </c:pt>
                <c:pt idx="1037">
                  <c:v>10.38</c:v>
                </c:pt>
                <c:pt idx="1038">
                  <c:v>10.39</c:v>
                </c:pt>
                <c:pt idx="1039">
                  <c:v>10.4</c:v>
                </c:pt>
                <c:pt idx="1040">
                  <c:v>10.41</c:v>
                </c:pt>
                <c:pt idx="1041">
                  <c:v>10.42</c:v>
                </c:pt>
                <c:pt idx="1042">
                  <c:v>10.43</c:v>
                </c:pt>
                <c:pt idx="1043">
                  <c:v>10.44</c:v>
                </c:pt>
                <c:pt idx="1044">
                  <c:v>10.450000000000001</c:v>
                </c:pt>
                <c:pt idx="1045">
                  <c:v>10.46</c:v>
                </c:pt>
                <c:pt idx="1046">
                  <c:v>10.47</c:v>
                </c:pt>
                <c:pt idx="1047">
                  <c:v>10.48</c:v>
                </c:pt>
                <c:pt idx="1048">
                  <c:v>10.49</c:v>
                </c:pt>
                <c:pt idx="1049">
                  <c:v>10.5</c:v>
                </c:pt>
                <c:pt idx="1050">
                  <c:v>10.51</c:v>
                </c:pt>
                <c:pt idx="1051">
                  <c:v>10.52</c:v>
                </c:pt>
                <c:pt idx="1052">
                  <c:v>10.53</c:v>
                </c:pt>
                <c:pt idx="1053">
                  <c:v>10.540000000000001</c:v>
                </c:pt>
                <c:pt idx="1054">
                  <c:v>10.55</c:v>
                </c:pt>
                <c:pt idx="1055">
                  <c:v>10.56</c:v>
                </c:pt>
                <c:pt idx="1056">
                  <c:v>10.57</c:v>
                </c:pt>
                <c:pt idx="1057">
                  <c:v>10.58</c:v>
                </c:pt>
                <c:pt idx="1058">
                  <c:v>10.59</c:v>
                </c:pt>
                <c:pt idx="1059">
                  <c:v>10.6</c:v>
                </c:pt>
                <c:pt idx="1060">
                  <c:v>10.61</c:v>
                </c:pt>
                <c:pt idx="1061">
                  <c:v>10.620000000000001</c:v>
                </c:pt>
                <c:pt idx="1062">
                  <c:v>10.63</c:v>
                </c:pt>
                <c:pt idx="1063">
                  <c:v>10.64</c:v>
                </c:pt>
                <c:pt idx="1064">
                  <c:v>10.65</c:v>
                </c:pt>
                <c:pt idx="1065">
                  <c:v>10.66</c:v>
                </c:pt>
                <c:pt idx="1066">
                  <c:v>10.67</c:v>
                </c:pt>
                <c:pt idx="1067">
                  <c:v>10.68</c:v>
                </c:pt>
                <c:pt idx="1068">
                  <c:v>10.69</c:v>
                </c:pt>
                <c:pt idx="1069">
                  <c:v>10.700000000000001</c:v>
                </c:pt>
                <c:pt idx="1070">
                  <c:v>10.71</c:v>
                </c:pt>
                <c:pt idx="1071">
                  <c:v>10.72</c:v>
                </c:pt>
                <c:pt idx="1072">
                  <c:v>10.73</c:v>
                </c:pt>
                <c:pt idx="1073">
                  <c:v>10.74</c:v>
                </c:pt>
                <c:pt idx="1074">
                  <c:v>10.75</c:v>
                </c:pt>
                <c:pt idx="1075">
                  <c:v>10.76</c:v>
                </c:pt>
                <c:pt idx="1076">
                  <c:v>10.77</c:v>
                </c:pt>
                <c:pt idx="1077">
                  <c:v>10.78</c:v>
                </c:pt>
                <c:pt idx="1078">
                  <c:v>10.790000000000001</c:v>
                </c:pt>
                <c:pt idx="1079">
                  <c:v>10.8</c:v>
                </c:pt>
                <c:pt idx="1080">
                  <c:v>10.81</c:v>
                </c:pt>
                <c:pt idx="1081">
                  <c:v>10.82</c:v>
                </c:pt>
                <c:pt idx="1082">
                  <c:v>10.83</c:v>
                </c:pt>
                <c:pt idx="1083">
                  <c:v>10.84</c:v>
                </c:pt>
                <c:pt idx="1084">
                  <c:v>10.85</c:v>
                </c:pt>
                <c:pt idx="1085">
                  <c:v>10.86</c:v>
                </c:pt>
                <c:pt idx="1086">
                  <c:v>10.870000000000001</c:v>
                </c:pt>
                <c:pt idx="1087">
                  <c:v>10.88</c:v>
                </c:pt>
                <c:pt idx="1088">
                  <c:v>10.89</c:v>
                </c:pt>
                <c:pt idx="1089">
                  <c:v>10.9</c:v>
                </c:pt>
                <c:pt idx="1090">
                  <c:v>10.91</c:v>
                </c:pt>
                <c:pt idx="1091">
                  <c:v>10.92</c:v>
                </c:pt>
                <c:pt idx="1092">
                  <c:v>10.93</c:v>
                </c:pt>
                <c:pt idx="1093">
                  <c:v>10.94</c:v>
                </c:pt>
                <c:pt idx="1094">
                  <c:v>10.950000000000001</c:v>
                </c:pt>
                <c:pt idx="1095">
                  <c:v>10.96</c:v>
                </c:pt>
                <c:pt idx="1096">
                  <c:v>10.97</c:v>
                </c:pt>
                <c:pt idx="1097">
                  <c:v>10.98</c:v>
                </c:pt>
                <c:pt idx="1098">
                  <c:v>10.99</c:v>
                </c:pt>
                <c:pt idx="1099">
                  <c:v>11</c:v>
                </c:pt>
                <c:pt idx="1100">
                  <c:v>11.01</c:v>
                </c:pt>
                <c:pt idx="1101">
                  <c:v>11.02</c:v>
                </c:pt>
                <c:pt idx="1102">
                  <c:v>11.03</c:v>
                </c:pt>
                <c:pt idx="1103">
                  <c:v>11.040000000000001</c:v>
                </c:pt>
                <c:pt idx="1104">
                  <c:v>11.05</c:v>
                </c:pt>
                <c:pt idx="1105">
                  <c:v>11.06</c:v>
                </c:pt>
                <c:pt idx="1106">
                  <c:v>11.07</c:v>
                </c:pt>
                <c:pt idx="1107">
                  <c:v>11.08</c:v>
                </c:pt>
                <c:pt idx="1108">
                  <c:v>11.09</c:v>
                </c:pt>
                <c:pt idx="1109">
                  <c:v>11.1</c:v>
                </c:pt>
                <c:pt idx="1110">
                  <c:v>11.11</c:v>
                </c:pt>
                <c:pt idx="1111">
                  <c:v>11.120000000000001</c:v>
                </c:pt>
                <c:pt idx="1112">
                  <c:v>11.13</c:v>
                </c:pt>
                <c:pt idx="1113">
                  <c:v>11.14</c:v>
                </c:pt>
                <c:pt idx="1114">
                  <c:v>11.15</c:v>
                </c:pt>
                <c:pt idx="1115">
                  <c:v>11.16</c:v>
                </c:pt>
                <c:pt idx="1116">
                  <c:v>11.17</c:v>
                </c:pt>
                <c:pt idx="1117">
                  <c:v>11.18</c:v>
                </c:pt>
                <c:pt idx="1118">
                  <c:v>11.19</c:v>
                </c:pt>
                <c:pt idx="1119">
                  <c:v>11.200000000000001</c:v>
                </c:pt>
                <c:pt idx="1120">
                  <c:v>11.21</c:v>
                </c:pt>
                <c:pt idx="1121">
                  <c:v>11.22</c:v>
                </c:pt>
                <c:pt idx="1122">
                  <c:v>11.23</c:v>
                </c:pt>
                <c:pt idx="1123">
                  <c:v>11.24</c:v>
                </c:pt>
                <c:pt idx="1124">
                  <c:v>11.25</c:v>
                </c:pt>
                <c:pt idx="1125">
                  <c:v>11.26</c:v>
                </c:pt>
                <c:pt idx="1126">
                  <c:v>11.27</c:v>
                </c:pt>
                <c:pt idx="1127">
                  <c:v>11.28</c:v>
                </c:pt>
                <c:pt idx="1128">
                  <c:v>11.290000000000001</c:v>
                </c:pt>
                <c:pt idx="1129">
                  <c:v>11.3</c:v>
                </c:pt>
                <c:pt idx="1130">
                  <c:v>11.31</c:v>
                </c:pt>
                <c:pt idx="1131">
                  <c:v>11.32</c:v>
                </c:pt>
                <c:pt idx="1132">
                  <c:v>11.33</c:v>
                </c:pt>
                <c:pt idx="1133">
                  <c:v>11.34</c:v>
                </c:pt>
                <c:pt idx="1134">
                  <c:v>11.35</c:v>
                </c:pt>
                <c:pt idx="1135">
                  <c:v>11.36</c:v>
                </c:pt>
                <c:pt idx="1136">
                  <c:v>11.370000000000001</c:v>
                </c:pt>
                <c:pt idx="1137">
                  <c:v>11.38</c:v>
                </c:pt>
                <c:pt idx="1138">
                  <c:v>11.39</c:v>
                </c:pt>
                <c:pt idx="1139">
                  <c:v>11.4</c:v>
                </c:pt>
                <c:pt idx="1140">
                  <c:v>11.41</c:v>
                </c:pt>
                <c:pt idx="1141">
                  <c:v>11.42</c:v>
                </c:pt>
                <c:pt idx="1142">
                  <c:v>11.43</c:v>
                </c:pt>
                <c:pt idx="1143">
                  <c:v>11.44</c:v>
                </c:pt>
                <c:pt idx="1144">
                  <c:v>11.450000000000001</c:v>
                </c:pt>
                <c:pt idx="1145">
                  <c:v>11.46</c:v>
                </c:pt>
                <c:pt idx="1146">
                  <c:v>11.47</c:v>
                </c:pt>
                <c:pt idx="1147">
                  <c:v>11.48</c:v>
                </c:pt>
                <c:pt idx="1148">
                  <c:v>11.49</c:v>
                </c:pt>
                <c:pt idx="1149">
                  <c:v>11.5</c:v>
                </c:pt>
                <c:pt idx="1150">
                  <c:v>11.51</c:v>
                </c:pt>
                <c:pt idx="1151">
                  <c:v>11.52</c:v>
                </c:pt>
                <c:pt idx="1152">
                  <c:v>11.53</c:v>
                </c:pt>
                <c:pt idx="1153">
                  <c:v>11.540000000000001</c:v>
                </c:pt>
                <c:pt idx="1154">
                  <c:v>11.55</c:v>
                </c:pt>
                <c:pt idx="1155">
                  <c:v>11.56</c:v>
                </c:pt>
                <c:pt idx="1156">
                  <c:v>11.57</c:v>
                </c:pt>
                <c:pt idx="1157">
                  <c:v>11.58</c:v>
                </c:pt>
                <c:pt idx="1158">
                  <c:v>11.59</c:v>
                </c:pt>
                <c:pt idx="1159">
                  <c:v>11.6</c:v>
                </c:pt>
                <c:pt idx="1160">
                  <c:v>11.61</c:v>
                </c:pt>
                <c:pt idx="1161">
                  <c:v>11.620000000000001</c:v>
                </c:pt>
                <c:pt idx="1162">
                  <c:v>11.63</c:v>
                </c:pt>
                <c:pt idx="1163">
                  <c:v>11.64</c:v>
                </c:pt>
                <c:pt idx="1164">
                  <c:v>11.65</c:v>
                </c:pt>
                <c:pt idx="1165">
                  <c:v>11.66</c:v>
                </c:pt>
                <c:pt idx="1166">
                  <c:v>11.67</c:v>
                </c:pt>
                <c:pt idx="1167">
                  <c:v>11.68</c:v>
                </c:pt>
                <c:pt idx="1168">
                  <c:v>11.69</c:v>
                </c:pt>
                <c:pt idx="1169">
                  <c:v>11.700000000000001</c:v>
                </c:pt>
                <c:pt idx="1170">
                  <c:v>11.71</c:v>
                </c:pt>
                <c:pt idx="1171">
                  <c:v>11.72</c:v>
                </c:pt>
                <c:pt idx="1172">
                  <c:v>11.73</c:v>
                </c:pt>
                <c:pt idx="1173">
                  <c:v>11.74</c:v>
                </c:pt>
                <c:pt idx="1174">
                  <c:v>11.75</c:v>
                </c:pt>
                <c:pt idx="1175">
                  <c:v>11.76</c:v>
                </c:pt>
                <c:pt idx="1176">
                  <c:v>11.77</c:v>
                </c:pt>
                <c:pt idx="1177">
                  <c:v>11.78</c:v>
                </c:pt>
                <c:pt idx="1178">
                  <c:v>11.790000000000001</c:v>
                </c:pt>
                <c:pt idx="1179">
                  <c:v>11.8</c:v>
                </c:pt>
                <c:pt idx="1180">
                  <c:v>11.81</c:v>
                </c:pt>
                <c:pt idx="1181">
                  <c:v>11.82</c:v>
                </c:pt>
                <c:pt idx="1182">
                  <c:v>11.83</c:v>
                </c:pt>
                <c:pt idx="1183">
                  <c:v>11.84</c:v>
                </c:pt>
                <c:pt idx="1184">
                  <c:v>11.85</c:v>
                </c:pt>
                <c:pt idx="1185">
                  <c:v>11.86</c:v>
                </c:pt>
                <c:pt idx="1186">
                  <c:v>11.870000000000001</c:v>
                </c:pt>
                <c:pt idx="1187">
                  <c:v>11.88</c:v>
                </c:pt>
                <c:pt idx="1188">
                  <c:v>11.89</c:v>
                </c:pt>
                <c:pt idx="1189">
                  <c:v>11.9</c:v>
                </c:pt>
                <c:pt idx="1190">
                  <c:v>11.91</c:v>
                </c:pt>
                <c:pt idx="1191">
                  <c:v>11.92</c:v>
                </c:pt>
                <c:pt idx="1192">
                  <c:v>11.93</c:v>
                </c:pt>
                <c:pt idx="1193">
                  <c:v>11.94</c:v>
                </c:pt>
                <c:pt idx="1194">
                  <c:v>11.950000000000001</c:v>
                </c:pt>
                <c:pt idx="1195">
                  <c:v>11.96</c:v>
                </c:pt>
                <c:pt idx="1196">
                  <c:v>11.97</c:v>
                </c:pt>
                <c:pt idx="1197">
                  <c:v>11.98</c:v>
                </c:pt>
                <c:pt idx="1198">
                  <c:v>11.99</c:v>
                </c:pt>
                <c:pt idx="1199">
                  <c:v>12</c:v>
                </c:pt>
                <c:pt idx="1200">
                  <c:v>12.01</c:v>
                </c:pt>
                <c:pt idx="1201">
                  <c:v>12.02</c:v>
                </c:pt>
                <c:pt idx="1202">
                  <c:v>12.030000000000001</c:v>
                </c:pt>
                <c:pt idx="1203">
                  <c:v>12.040000000000001</c:v>
                </c:pt>
                <c:pt idx="1204">
                  <c:v>12.05</c:v>
                </c:pt>
                <c:pt idx="1205">
                  <c:v>12.06</c:v>
                </c:pt>
                <c:pt idx="1206">
                  <c:v>12.07</c:v>
                </c:pt>
                <c:pt idx="1207">
                  <c:v>12.08</c:v>
                </c:pt>
                <c:pt idx="1208">
                  <c:v>12.09</c:v>
                </c:pt>
                <c:pt idx="1209">
                  <c:v>12.1</c:v>
                </c:pt>
                <c:pt idx="1210">
                  <c:v>12.11</c:v>
                </c:pt>
                <c:pt idx="1211">
                  <c:v>12.120000000000001</c:v>
                </c:pt>
                <c:pt idx="1212">
                  <c:v>12.13</c:v>
                </c:pt>
                <c:pt idx="1213">
                  <c:v>12.14</c:v>
                </c:pt>
                <c:pt idx="1214">
                  <c:v>12.15</c:v>
                </c:pt>
                <c:pt idx="1215">
                  <c:v>12.16</c:v>
                </c:pt>
                <c:pt idx="1216">
                  <c:v>12.17</c:v>
                </c:pt>
                <c:pt idx="1217">
                  <c:v>12.18</c:v>
                </c:pt>
                <c:pt idx="1218">
                  <c:v>12.19</c:v>
                </c:pt>
                <c:pt idx="1219">
                  <c:v>12.200000000000001</c:v>
                </c:pt>
                <c:pt idx="1220">
                  <c:v>12.21</c:v>
                </c:pt>
                <c:pt idx="1221">
                  <c:v>12.22</c:v>
                </c:pt>
                <c:pt idx="1222">
                  <c:v>12.23</c:v>
                </c:pt>
                <c:pt idx="1223">
                  <c:v>12.24</c:v>
                </c:pt>
                <c:pt idx="1224">
                  <c:v>12.25</c:v>
                </c:pt>
                <c:pt idx="1225">
                  <c:v>12.26</c:v>
                </c:pt>
                <c:pt idx="1226">
                  <c:v>12.27</c:v>
                </c:pt>
                <c:pt idx="1227">
                  <c:v>12.280000000000001</c:v>
                </c:pt>
                <c:pt idx="1228">
                  <c:v>12.290000000000001</c:v>
                </c:pt>
                <c:pt idx="1229">
                  <c:v>12.3</c:v>
                </c:pt>
                <c:pt idx="1230">
                  <c:v>12.31</c:v>
                </c:pt>
                <c:pt idx="1231">
                  <c:v>12.32</c:v>
                </c:pt>
                <c:pt idx="1232">
                  <c:v>12.33</c:v>
                </c:pt>
                <c:pt idx="1233">
                  <c:v>12.34</c:v>
                </c:pt>
                <c:pt idx="1234">
                  <c:v>12.35</c:v>
                </c:pt>
                <c:pt idx="1235">
                  <c:v>12.36</c:v>
                </c:pt>
                <c:pt idx="1236">
                  <c:v>12.370000000000001</c:v>
                </c:pt>
                <c:pt idx="1237">
                  <c:v>12.38</c:v>
                </c:pt>
                <c:pt idx="1238">
                  <c:v>12.39</c:v>
                </c:pt>
                <c:pt idx="1239">
                  <c:v>12.4</c:v>
                </c:pt>
                <c:pt idx="1240">
                  <c:v>12.41</c:v>
                </c:pt>
                <c:pt idx="1241">
                  <c:v>12.42</c:v>
                </c:pt>
                <c:pt idx="1242">
                  <c:v>12.43</c:v>
                </c:pt>
                <c:pt idx="1243">
                  <c:v>12.44</c:v>
                </c:pt>
                <c:pt idx="1244">
                  <c:v>12.450000000000001</c:v>
                </c:pt>
                <c:pt idx="1245">
                  <c:v>12.46</c:v>
                </c:pt>
                <c:pt idx="1246">
                  <c:v>12.47</c:v>
                </c:pt>
                <c:pt idx="1247">
                  <c:v>12.48</c:v>
                </c:pt>
                <c:pt idx="1248">
                  <c:v>12.49</c:v>
                </c:pt>
                <c:pt idx="1249">
                  <c:v>12.5</c:v>
                </c:pt>
                <c:pt idx="1250">
                  <c:v>12.51</c:v>
                </c:pt>
                <c:pt idx="1251">
                  <c:v>12.52</c:v>
                </c:pt>
                <c:pt idx="1252">
                  <c:v>12.530000000000001</c:v>
                </c:pt>
                <c:pt idx="1253">
                  <c:v>12.540000000000001</c:v>
                </c:pt>
                <c:pt idx="1254">
                  <c:v>12.55</c:v>
                </c:pt>
                <c:pt idx="1255">
                  <c:v>12.56</c:v>
                </c:pt>
                <c:pt idx="1256">
                  <c:v>12.57</c:v>
                </c:pt>
                <c:pt idx="1257">
                  <c:v>12.58</c:v>
                </c:pt>
                <c:pt idx="1258">
                  <c:v>12.59</c:v>
                </c:pt>
                <c:pt idx="1259">
                  <c:v>12.6</c:v>
                </c:pt>
                <c:pt idx="1260">
                  <c:v>12.61</c:v>
                </c:pt>
                <c:pt idx="1261">
                  <c:v>12.620000000000001</c:v>
                </c:pt>
                <c:pt idx="1262">
                  <c:v>12.63</c:v>
                </c:pt>
                <c:pt idx="1263">
                  <c:v>12.64</c:v>
                </c:pt>
                <c:pt idx="1264">
                  <c:v>12.65</c:v>
                </c:pt>
                <c:pt idx="1265">
                  <c:v>12.66</c:v>
                </c:pt>
                <c:pt idx="1266">
                  <c:v>12.67</c:v>
                </c:pt>
                <c:pt idx="1267">
                  <c:v>12.68</c:v>
                </c:pt>
                <c:pt idx="1268">
                  <c:v>12.69</c:v>
                </c:pt>
                <c:pt idx="1269">
                  <c:v>12.700000000000001</c:v>
                </c:pt>
                <c:pt idx="1270">
                  <c:v>12.71</c:v>
                </c:pt>
                <c:pt idx="1271">
                  <c:v>12.72</c:v>
                </c:pt>
                <c:pt idx="1272">
                  <c:v>12.73</c:v>
                </c:pt>
                <c:pt idx="1273">
                  <c:v>12.74</c:v>
                </c:pt>
                <c:pt idx="1274">
                  <c:v>12.75</c:v>
                </c:pt>
                <c:pt idx="1275">
                  <c:v>12.76</c:v>
                </c:pt>
                <c:pt idx="1276">
                  <c:v>12.77</c:v>
                </c:pt>
                <c:pt idx="1277">
                  <c:v>12.780000000000001</c:v>
                </c:pt>
                <c:pt idx="1278">
                  <c:v>12.790000000000001</c:v>
                </c:pt>
                <c:pt idx="1279">
                  <c:v>12.8</c:v>
                </c:pt>
                <c:pt idx="1280">
                  <c:v>12.81</c:v>
                </c:pt>
                <c:pt idx="1281">
                  <c:v>12.82</c:v>
                </c:pt>
                <c:pt idx="1282">
                  <c:v>12.83</c:v>
                </c:pt>
                <c:pt idx="1283">
                  <c:v>12.84</c:v>
                </c:pt>
                <c:pt idx="1284">
                  <c:v>12.85</c:v>
                </c:pt>
                <c:pt idx="1285">
                  <c:v>12.86</c:v>
                </c:pt>
                <c:pt idx="1286">
                  <c:v>12.870000000000001</c:v>
                </c:pt>
                <c:pt idx="1287">
                  <c:v>12.88</c:v>
                </c:pt>
                <c:pt idx="1288">
                  <c:v>12.89</c:v>
                </c:pt>
                <c:pt idx="1289">
                  <c:v>12.9</c:v>
                </c:pt>
                <c:pt idx="1290">
                  <c:v>12.91</c:v>
                </c:pt>
                <c:pt idx="1291">
                  <c:v>12.92</c:v>
                </c:pt>
                <c:pt idx="1292">
                  <c:v>12.93</c:v>
                </c:pt>
                <c:pt idx="1293">
                  <c:v>12.94</c:v>
                </c:pt>
                <c:pt idx="1294">
                  <c:v>12.950000000000001</c:v>
                </c:pt>
                <c:pt idx="1295">
                  <c:v>12.96</c:v>
                </c:pt>
                <c:pt idx="1296">
                  <c:v>12.97</c:v>
                </c:pt>
                <c:pt idx="1297">
                  <c:v>12.98</c:v>
                </c:pt>
                <c:pt idx="1298">
                  <c:v>12.99</c:v>
                </c:pt>
                <c:pt idx="1299">
                  <c:v>13</c:v>
                </c:pt>
                <c:pt idx="1300">
                  <c:v>13.01</c:v>
                </c:pt>
                <c:pt idx="1301">
                  <c:v>13.02</c:v>
                </c:pt>
                <c:pt idx="1302">
                  <c:v>13.030000000000001</c:v>
                </c:pt>
                <c:pt idx="1303">
                  <c:v>13.040000000000001</c:v>
                </c:pt>
                <c:pt idx="1304">
                  <c:v>13.05</c:v>
                </c:pt>
                <c:pt idx="1305">
                  <c:v>13.06</c:v>
                </c:pt>
                <c:pt idx="1306">
                  <c:v>13.07</c:v>
                </c:pt>
                <c:pt idx="1307">
                  <c:v>13.08</c:v>
                </c:pt>
                <c:pt idx="1308">
                  <c:v>13.09</c:v>
                </c:pt>
                <c:pt idx="1309">
                  <c:v>13.1</c:v>
                </c:pt>
                <c:pt idx="1310">
                  <c:v>13.11</c:v>
                </c:pt>
                <c:pt idx="1311">
                  <c:v>13.120000000000001</c:v>
                </c:pt>
                <c:pt idx="1312">
                  <c:v>13.13</c:v>
                </c:pt>
                <c:pt idx="1313">
                  <c:v>13.14</c:v>
                </c:pt>
                <c:pt idx="1314">
                  <c:v>13.15</c:v>
                </c:pt>
                <c:pt idx="1315">
                  <c:v>13.16</c:v>
                </c:pt>
                <c:pt idx="1316">
                  <c:v>13.17</c:v>
                </c:pt>
                <c:pt idx="1317">
                  <c:v>13.18</c:v>
                </c:pt>
                <c:pt idx="1318">
                  <c:v>13.19</c:v>
                </c:pt>
                <c:pt idx="1319">
                  <c:v>13.200000000000001</c:v>
                </c:pt>
                <c:pt idx="1320">
                  <c:v>13.21</c:v>
                </c:pt>
                <c:pt idx="1321">
                  <c:v>13.22</c:v>
                </c:pt>
                <c:pt idx="1322">
                  <c:v>13.23</c:v>
                </c:pt>
                <c:pt idx="1323">
                  <c:v>13.24</c:v>
                </c:pt>
                <c:pt idx="1324">
                  <c:v>13.25</c:v>
                </c:pt>
                <c:pt idx="1325">
                  <c:v>13.26</c:v>
                </c:pt>
                <c:pt idx="1326">
                  <c:v>13.27</c:v>
                </c:pt>
                <c:pt idx="1327">
                  <c:v>13.280000000000001</c:v>
                </c:pt>
                <c:pt idx="1328">
                  <c:v>13.290000000000001</c:v>
                </c:pt>
                <c:pt idx="1329">
                  <c:v>13.3</c:v>
                </c:pt>
                <c:pt idx="1330">
                  <c:v>13.31</c:v>
                </c:pt>
                <c:pt idx="1331">
                  <c:v>13.32</c:v>
                </c:pt>
                <c:pt idx="1332">
                  <c:v>13.33</c:v>
                </c:pt>
                <c:pt idx="1333">
                  <c:v>13.34</c:v>
                </c:pt>
                <c:pt idx="1334">
                  <c:v>13.35</c:v>
                </c:pt>
                <c:pt idx="1335">
                  <c:v>13.36</c:v>
                </c:pt>
                <c:pt idx="1336">
                  <c:v>13.370000000000001</c:v>
                </c:pt>
                <c:pt idx="1337">
                  <c:v>13.38</c:v>
                </c:pt>
                <c:pt idx="1338">
                  <c:v>13.39</c:v>
                </c:pt>
                <c:pt idx="1339">
                  <c:v>13.4</c:v>
                </c:pt>
                <c:pt idx="1340">
                  <c:v>13.41</c:v>
                </c:pt>
                <c:pt idx="1341">
                  <c:v>13.42</c:v>
                </c:pt>
                <c:pt idx="1342">
                  <c:v>13.43</c:v>
                </c:pt>
                <c:pt idx="1343">
                  <c:v>13.44</c:v>
                </c:pt>
                <c:pt idx="1344">
                  <c:v>13.450000000000001</c:v>
                </c:pt>
                <c:pt idx="1345">
                  <c:v>13.46</c:v>
                </c:pt>
                <c:pt idx="1346">
                  <c:v>13.47</c:v>
                </c:pt>
                <c:pt idx="1347">
                  <c:v>13.48</c:v>
                </c:pt>
                <c:pt idx="1348">
                  <c:v>13.49</c:v>
                </c:pt>
                <c:pt idx="1349">
                  <c:v>13.5</c:v>
                </c:pt>
                <c:pt idx="1350">
                  <c:v>13.51</c:v>
                </c:pt>
                <c:pt idx="1351">
                  <c:v>13.52</c:v>
                </c:pt>
                <c:pt idx="1352">
                  <c:v>13.530000000000001</c:v>
                </c:pt>
                <c:pt idx="1353">
                  <c:v>13.540000000000001</c:v>
                </c:pt>
                <c:pt idx="1354">
                  <c:v>13.55</c:v>
                </c:pt>
                <c:pt idx="1355">
                  <c:v>13.56</c:v>
                </c:pt>
                <c:pt idx="1356">
                  <c:v>13.57</c:v>
                </c:pt>
                <c:pt idx="1357">
                  <c:v>13.58</c:v>
                </c:pt>
                <c:pt idx="1358">
                  <c:v>13.59</c:v>
                </c:pt>
                <c:pt idx="1359">
                  <c:v>13.6</c:v>
                </c:pt>
                <c:pt idx="1360">
                  <c:v>13.61</c:v>
                </c:pt>
                <c:pt idx="1361">
                  <c:v>13.620000000000001</c:v>
                </c:pt>
                <c:pt idx="1362">
                  <c:v>13.63</c:v>
                </c:pt>
                <c:pt idx="1363">
                  <c:v>13.64</c:v>
                </c:pt>
                <c:pt idx="1364">
                  <c:v>13.65</c:v>
                </c:pt>
                <c:pt idx="1365">
                  <c:v>13.66</c:v>
                </c:pt>
                <c:pt idx="1366">
                  <c:v>13.67</c:v>
                </c:pt>
                <c:pt idx="1367">
                  <c:v>13.68</c:v>
                </c:pt>
                <c:pt idx="1368">
                  <c:v>13.69</c:v>
                </c:pt>
                <c:pt idx="1369">
                  <c:v>13.700000000000001</c:v>
                </c:pt>
                <c:pt idx="1370">
                  <c:v>13.71</c:v>
                </c:pt>
                <c:pt idx="1371">
                  <c:v>13.72</c:v>
                </c:pt>
                <c:pt idx="1372">
                  <c:v>13.73</c:v>
                </c:pt>
                <c:pt idx="1373">
                  <c:v>13.74</c:v>
                </c:pt>
                <c:pt idx="1374">
                  <c:v>13.75</c:v>
                </c:pt>
                <c:pt idx="1375">
                  <c:v>13.76</c:v>
                </c:pt>
                <c:pt idx="1376">
                  <c:v>13.77</c:v>
                </c:pt>
                <c:pt idx="1377">
                  <c:v>13.780000000000001</c:v>
                </c:pt>
                <c:pt idx="1378">
                  <c:v>13.790000000000001</c:v>
                </c:pt>
                <c:pt idx="1379">
                  <c:v>13.8</c:v>
                </c:pt>
                <c:pt idx="1380">
                  <c:v>13.81</c:v>
                </c:pt>
                <c:pt idx="1381">
                  <c:v>13.82</c:v>
                </c:pt>
                <c:pt idx="1382">
                  <c:v>13.83</c:v>
                </c:pt>
                <c:pt idx="1383">
                  <c:v>13.84</c:v>
                </c:pt>
                <c:pt idx="1384">
                  <c:v>13.85</c:v>
                </c:pt>
                <c:pt idx="1385">
                  <c:v>13.86</c:v>
                </c:pt>
                <c:pt idx="1386">
                  <c:v>13.870000000000001</c:v>
                </c:pt>
                <c:pt idx="1387">
                  <c:v>13.88</c:v>
                </c:pt>
                <c:pt idx="1388">
                  <c:v>13.89</c:v>
                </c:pt>
                <c:pt idx="1389">
                  <c:v>13.9</c:v>
                </c:pt>
                <c:pt idx="1390">
                  <c:v>13.91</c:v>
                </c:pt>
                <c:pt idx="1391">
                  <c:v>13.92</c:v>
                </c:pt>
                <c:pt idx="1392">
                  <c:v>13.93</c:v>
                </c:pt>
                <c:pt idx="1393">
                  <c:v>13.94</c:v>
                </c:pt>
                <c:pt idx="1394">
                  <c:v>13.950000000000001</c:v>
                </c:pt>
                <c:pt idx="1395">
                  <c:v>13.96</c:v>
                </c:pt>
                <c:pt idx="1396">
                  <c:v>13.97</c:v>
                </c:pt>
                <c:pt idx="1397">
                  <c:v>13.98</c:v>
                </c:pt>
                <c:pt idx="1398">
                  <c:v>13.99</c:v>
                </c:pt>
                <c:pt idx="1399">
                  <c:v>14</c:v>
                </c:pt>
                <c:pt idx="1400">
                  <c:v>14.01</c:v>
                </c:pt>
                <c:pt idx="1401">
                  <c:v>14.02</c:v>
                </c:pt>
                <c:pt idx="1402">
                  <c:v>14.030000000000001</c:v>
                </c:pt>
                <c:pt idx="1403">
                  <c:v>14.040000000000001</c:v>
                </c:pt>
                <c:pt idx="1404">
                  <c:v>14.05</c:v>
                </c:pt>
                <c:pt idx="1405">
                  <c:v>14.06</c:v>
                </c:pt>
                <c:pt idx="1406">
                  <c:v>14.07</c:v>
                </c:pt>
                <c:pt idx="1407">
                  <c:v>14.08</c:v>
                </c:pt>
                <c:pt idx="1408">
                  <c:v>14.09</c:v>
                </c:pt>
                <c:pt idx="1409">
                  <c:v>14.1</c:v>
                </c:pt>
                <c:pt idx="1410">
                  <c:v>14.11</c:v>
                </c:pt>
                <c:pt idx="1411">
                  <c:v>14.120000000000001</c:v>
                </c:pt>
                <c:pt idx="1412">
                  <c:v>14.13</c:v>
                </c:pt>
                <c:pt idx="1413">
                  <c:v>14.14</c:v>
                </c:pt>
                <c:pt idx="1414">
                  <c:v>14.15</c:v>
                </c:pt>
                <c:pt idx="1415">
                  <c:v>14.16</c:v>
                </c:pt>
                <c:pt idx="1416">
                  <c:v>14.17</c:v>
                </c:pt>
                <c:pt idx="1417">
                  <c:v>14.18</c:v>
                </c:pt>
                <c:pt idx="1418">
                  <c:v>14.19</c:v>
                </c:pt>
                <c:pt idx="1419">
                  <c:v>14.200000000000001</c:v>
                </c:pt>
                <c:pt idx="1420">
                  <c:v>14.21</c:v>
                </c:pt>
                <c:pt idx="1421">
                  <c:v>14.22</c:v>
                </c:pt>
                <c:pt idx="1422">
                  <c:v>14.23</c:v>
                </c:pt>
                <c:pt idx="1423">
                  <c:v>14.24</c:v>
                </c:pt>
                <c:pt idx="1424">
                  <c:v>14.25</c:v>
                </c:pt>
                <c:pt idx="1425">
                  <c:v>14.26</c:v>
                </c:pt>
                <c:pt idx="1426">
                  <c:v>14.27</c:v>
                </c:pt>
                <c:pt idx="1427">
                  <c:v>14.280000000000001</c:v>
                </c:pt>
                <c:pt idx="1428">
                  <c:v>14.290000000000001</c:v>
                </c:pt>
                <c:pt idx="1429">
                  <c:v>14.3</c:v>
                </c:pt>
                <c:pt idx="1430">
                  <c:v>14.31</c:v>
                </c:pt>
                <c:pt idx="1431">
                  <c:v>14.32</c:v>
                </c:pt>
                <c:pt idx="1432">
                  <c:v>14.33</c:v>
                </c:pt>
                <c:pt idx="1433">
                  <c:v>14.34</c:v>
                </c:pt>
                <c:pt idx="1434">
                  <c:v>14.35</c:v>
                </c:pt>
                <c:pt idx="1435">
                  <c:v>14.36</c:v>
                </c:pt>
                <c:pt idx="1436">
                  <c:v>14.370000000000001</c:v>
                </c:pt>
                <c:pt idx="1437">
                  <c:v>14.38</c:v>
                </c:pt>
                <c:pt idx="1438">
                  <c:v>14.39</c:v>
                </c:pt>
                <c:pt idx="1439">
                  <c:v>14.4</c:v>
                </c:pt>
                <c:pt idx="1440">
                  <c:v>14.41</c:v>
                </c:pt>
                <c:pt idx="1441">
                  <c:v>14.42</c:v>
                </c:pt>
                <c:pt idx="1442">
                  <c:v>14.43</c:v>
                </c:pt>
                <c:pt idx="1443">
                  <c:v>14.44</c:v>
                </c:pt>
                <c:pt idx="1444">
                  <c:v>14.450000000000001</c:v>
                </c:pt>
                <c:pt idx="1445">
                  <c:v>14.46</c:v>
                </c:pt>
                <c:pt idx="1446">
                  <c:v>14.47</c:v>
                </c:pt>
                <c:pt idx="1447">
                  <c:v>14.48</c:v>
                </c:pt>
                <c:pt idx="1448">
                  <c:v>14.49</c:v>
                </c:pt>
                <c:pt idx="1449">
                  <c:v>14.5</c:v>
                </c:pt>
                <c:pt idx="1450">
                  <c:v>14.51</c:v>
                </c:pt>
                <c:pt idx="1451">
                  <c:v>14.52</c:v>
                </c:pt>
                <c:pt idx="1452">
                  <c:v>14.530000000000001</c:v>
                </c:pt>
                <c:pt idx="1453">
                  <c:v>14.540000000000001</c:v>
                </c:pt>
                <c:pt idx="1454">
                  <c:v>14.55</c:v>
                </c:pt>
                <c:pt idx="1455">
                  <c:v>14.56</c:v>
                </c:pt>
                <c:pt idx="1456">
                  <c:v>14.57</c:v>
                </c:pt>
                <c:pt idx="1457">
                  <c:v>14.58</c:v>
                </c:pt>
                <c:pt idx="1458">
                  <c:v>14.59</c:v>
                </c:pt>
                <c:pt idx="1459">
                  <c:v>14.6</c:v>
                </c:pt>
                <c:pt idx="1460">
                  <c:v>14.61</c:v>
                </c:pt>
                <c:pt idx="1461">
                  <c:v>14.620000000000001</c:v>
                </c:pt>
                <c:pt idx="1462">
                  <c:v>14.63</c:v>
                </c:pt>
                <c:pt idx="1463">
                  <c:v>14.64</c:v>
                </c:pt>
                <c:pt idx="1464">
                  <c:v>14.65</c:v>
                </c:pt>
                <c:pt idx="1465">
                  <c:v>14.66</c:v>
                </c:pt>
                <c:pt idx="1466">
                  <c:v>14.67</c:v>
                </c:pt>
                <c:pt idx="1467">
                  <c:v>14.68</c:v>
                </c:pt>
                <c:pt idx="1468">
                  <c:v>14.69</c:v>
                </c:pt>
                <c:pt idx="1469">
                  <c:v>14.700000000000001</c:v>
                </c:pt>
                <c:pt idx="1470">
                  <c:v>14.71</c:v>
                </c:pt>
                <c:pt idx="1471">
                  <c:v>14.72</c:v>
                </c:pt>
                <c:pt idx="1472">
                  <c:v>14.73</c:v>
                </c:pt>
                <c:pt idx="1473">
                  <c:v>14.74</c:v>
                </c:pt>
                <c:pt idx="1474">
                  <c:v>14.75</c:v>
                </c:pt>
                <c:pt idx="1475">
                  <c:v>14.76</c:v>
                </c:pt>
                <c:pt idx="1476">
                  <c:v>14.77</c:v>
                </c:pt>
                <c:pt idx="1477">
                  <c:v>14.780000000000001</c:v>
                </c:pt>
                <c:pt idx="1478">
                  <c:v>14.790000000000001</c:v>
                </c:pt>
                <c:pt idx="1479">
                  <c:v>14.8</c:v>
                </c:pt>
                <c:pt idx="1480">
                  <c:v>14.81</c:v>
                </c:pt>
                <c:pt idx="1481">
                  <c:v>14.82</c:v>
                </c:pt>
                <c:pt idx="1482">
                  <c:v>14.83</c:v>
                </c:pt>
                <c:pt idx="1483">
                  <c:v>14.84</c:v>
                </c:pt>
                <c:pt idx="1484">
                  <c:v>14.85</c:v>
                </c:pt>
                <c:pt idx="1485">
                  <c:v>14.86</c:v>
                </c:pt>
                <c:pt idx="1486">
                  <c:v>14.870000000000001</c:v>
                </c:pt>
                <c:pt idx="1487">
                  <c:v>14.88</c:v>
                </c:pt>
                <c:pt idx="1488">
                  <c:v>14.89</c:v>
                </c:pt>
                <c:pt idx="1489">
                  <c:v>14.9</c:v>
                </c:pt>
                <c:pt idx="1490">
                  <c:v>14.91</c:v>
                </c:pt>
                <c:pt idx="1491">
                  <c:v>14.92</c:v>
                </c:pt>
                <c:pt idx="1492">
                  <c:v>14.93</c:v>
                </c:pt>
                <c:pt idx="1493">
                  <c:v>14.94</c:v>
                </c:pt>
                <c:pt idx="1494">
                  <c:v>14.950000000000001</c:v>
                </c:pt>
                <c:pt idx="1495">
                  <c:v>14.96</c:v>
                </c:pt>
                <c:pt idx="1496">
                  <c:v>14.97</c:v>
                </c:pt>
                <c:pt idx="1497">
                  <c:v>14.98</c:v>
                </c:pt>
                <c:pt idx="1498">
                  <c:v>14.99</c:v>
                </c:pt>
                <c:pt idx="1499">
                  <c:v>15</c:v>
                </c:pt>
                <c:pt idx="1500">
                  <c:v>15.01</c:v>
                </c:pt>
                <c:pt idx="1501">
                  <c:v>15.02</c:v>
                </c:pt>
                <c:pt idx="1502">
                  <c:v>15.030000000000001</c:v>
                </c:pt>
                <c:pt idx="1503">
                  <c:v>15.040000000000001</c:v>
                </c:pt>
                <c:pt idx="1504">
                  <c:v>15.05</c:v>
                </c:pt>
                <c:pt idx="1505">
                  <c:v>15.06</c:v>
                </c:pt>
                <c:pt idx="1506">
                  <c:v>15.07</c:v>
                </c:pt>
                <c:pt idx="1507">
                  <c:v>15.08</c:v>
                </c:pt>
                <c:pt idx="1508">
                  <c:v>15.09</c:v>
                </c:pt>
                <c:pt idx="1509">
                  <c:v>15.1</c:v>
                </c:pt>
                <c:pt idx="1510">
                  <c:v>15.11</c:v>
                </c:pt>
                <c:pt idx="1511">
                  <c:v>15.120000000000001</c:v>
                </c:pt>
                <c:pt idx="1512">
                  <c:v>15.13</c:v>
                </c:pt>
                <c:pt idx="1513">
                  <c:v>15.14</c:v>
                </c:pt>
                <c:pt idx="1514">
                  <c:v>15.15</c:v>
                </c:pt>
                <c:pt idx="1515">
                  <c:v>15.16</c:v>
                </c:pt>
                <c:pt idx="1516">
                  <c:v>15.17</c:v>
                </c:pt>
                <c:pt idx="1517">
                  <c:v>15.18</c:v>
                </c:pt>
                <c:pt idx="1518">
                  <c:v>15.19</c:v>
                </c:pt>
                <c:pt idx="1519">
                  <c:v>15.200000000000001</c:v>
                </c:pt>
                <c:pt idx="1520">
                  <c:v>15.21</c:v>
                </c:pt>
                <c:pt idx="1521">
                  <c:v>15.22</c:v>
                </c:pt>
                <c:pt idx="1522">
                  <c:v>15.23</c:v>
                </c:pt>
                <c:pt idx="1523">
                  <c:v>15.24</c:v>
                </c:pt>
                <c:pt idx="1524">
                  <c:v>15.25</c:v>
                </c:pt>
                <c:pt idx="1525">
                  <c:v>15.26</c:v>
                </c:pt>
                <c:pt idx="1526">
                  <c:v>15.27</c:v>
                </c:pt>
                <c:pt idx="1527">
                  <c:v>15.280000000000001</c:v>
                </c:pt>
                <c:pt idx="1528">
                  <c:v>15.290000000000001</c:v>
                </c:pt>
                <c:pt idx="1529">
                  <c:v>15.3</c:v>
                </c:pt>
                <c:pt idx="1530">
                  <c:v>15.31</c:v>
                </c:pt>
                <c:pt idx="1531">
                  <c:v>15.32</c:v>
                </c:pt>
                <c:pt idx="1532">
                  <c:v>15.33</c:v>
                </c:pt>
                <c:pt idx="1533">
                  <c:v>15.34</c:v>
                </c:pt>
                <c:pt idx="1534">
                  <c:v>15.35</c:v>
                </c:pt>
                <c:pt idx="1535">
                  <c:v>15.36</c:v>
                </c:pt>
                <c:pt idx="1536">
                  <c:v>15.370000000000001</c:v>
                </c:pt>
                <c:pt idx="1537">
                  <c:v>15.38</c:v>
                </c:pt>
                <c:pt idx="1538">
                  <c:v>15.39</c:v>
                </c:pt>
                <c:pt idx="1539">
                  <c:v>15.4</c:v>
                </c:pt>
                <c:pt idx="1540">
                  <c:v>15.41</c:v>
                </c:pt>
                <c:pt idx="1541">
                  <c:v>15.42</c:v>
                </c:pt>
                <c:pt idx="1542">
                  <c:v>15.43</c:v>
                </c:pt>
                <c:pt idx="1543">
                  <c:v>15.44</c:v>
                </c:pt>
                <c:pt idx="1544">
                  <c:v>15.450000000000001</c:v>
                </c:pt>
                <c:pt idx="1545">
                  <c:v>15.46</c:v>
                </c:pt>
                <c:pt idx="1546">
                  <c:v>15.47</c:v>
                </c:pt>
                <c:pt idx="1547">
                  <c:v>15.48</c:v>
                </c:pt>
                <c:pt idx="1548">
                  <c:v>15.49</c:v>
                </c:pt>
                <c:pt idx="1549">
                  <c:v>15.5</c:v>
                </c:pt>
                <c:pt idx="1550">
                  <c:v>15.51</c:v>
                </c:pt>
                <c:pt idx="1551">
                  <c:v>15.52</c:v>
                </c:pt>
                <c:pt idx="1552">
                  <c:v>15.530000000000001</c:v>
                </c:pt>
                <c:pt idx="1553">
                  <c:v>15.540000000000001</c:v>
                </c:pt>
                <c:pt idx="1554">
                  <c:v>15.55</c:v>
                </c:pt>
                <c:pt idx="1555">
                  <c:v>15.56</c:v>
                </c:pt>
                <c:pt idx="1556">
                  <c:v>15.57</c:v>
                </c:pt>
                <c:pt idx="1557">
                  <c:v>15.58</c:v>
                </c:pt>
                <c:pt idx="1558">
                  <c:v>15.59</c:v>
                </c:pt>
                <c:pt idx="1559">
                  <c:v>15.6</c:v>
                </c:pt>
                <c:pt idx="1560">
                  <c:v>15.610000000000001</c:v>
                </c:pt>
                <c:pt idx="1561">
                  <c:v>15.620000000000001</c:v>
                </c:pt>
                <c:pt idx="1562">
                  <c:v>15.63</c:v>
                </c:pt>
                <c:pt idx="1563">
                  <c:v>15.64</c:v>
                </c:pt>
                <c:pt idx="1564">
                  <c:v>15.65</c:v>
                </c:pt>
                <c:pt idx="1565">
                  <c:v>15.66</c:v>
                </c:pt>
                <c:pt idx="1566">
                  <c:v>15.67</c:v>
                </c:pt>
                <c:pt idx="1567">
                  <c:v>15.68</c:v>
                </c:pt>
                <c:pt idx="1568">
                  <c:v>15.69</c:v>
                </c:pt>
                <c:pt idx="1569">
                  <c:v>15.700000000000001</c:v>
                </c:pt>
                <c:pt idx="1570">
                  <c:v>15.71</c:v>
                </c:pt>
                <c:pt idx="1571">
                  <c:v>15.72</c:v>
                </c:pt>
                <c:pt idx="1572">
                  <c:v>15.73</c:v>
                </c:pt>
                <c:pt idx="1573">
                  <c:v>15.74</c:v>
                </c:pt>
                <c:pt idx="1574">
                  <c:v>15.75</c:v>
                </c:pt>
                <c:pt idx="1575">
                  <c:v>15.76</c:v>
                </c:pt>
                <c:pt idx="1576">
                  <c:v>15.77</c:v>
                </c:pt>
                <c:pt idx="1577">
                  <c:v>15.780000000000001</c:v>
                </c:pt>
                <c:pt idx="1578">
                  <c:v>15.790000000000001</c:v>
                </c:pt>
                <c:pt idx="1579">
                  <c:v>15.8</c:v>
                </c:pt>
                <c:pt idx="1580">
                  <c:v>15.81</c:v>
                </c:pt>
                <c:pt idx="1581">
                  <c:v>15.82</c:v>
                </c:pt>
                <c:pt idx="1582">
                  <c:v>15.83</c:v>
                </c:pt>
                <c:pt idx="1583">
                  <c:v>15.84</c:v>
                </c:pt>
                <c:pt idx="1584">
                  <c:v>15.85</c:v>
                </c:pt>
                <c:pt idx="1585">
                  <c:v>15.860000000000001</c:v>
                </c:pt>
                <c:pt idx="1586">
                  <c:v>15.870000000000001</c:v>
                </c:pt>
                <c:pt idx="1587">
                  <c:v>15.88</c:v>
                </c:pt>
                <c:pt idx="1588">
                  <c:v>15.89</c:v>
                </c:pt>
                <c:pt idx="1589">
                  <c:v>15.9</c:v>
                </c:pt>
                <c:pt idx="1590">
                  <c:v>15.91</c:v>
                </c:pt>
                <c:pt idx="1591">
                  <c:v>15.92</c:v>
                </c:pt>
                <c:pt idx="1592">
                  <c:v>15.93</c:v>
                </c:pt>
                <c:pt idx="1593">
                  <c:v>15.94</c:v>
                </c:pt>
                <c:pt idx="1594">
                  <c:v>15.950000000000001</c:v>
                </c:pt>
                <c:pt idx="1595">
                  <c:v>15.96</c:v>
                </c:pt>
                <c:pt idx="1596">
                  <c:v>15.97</c:v>
                </c:pt>
                <c:pt idx="1597">
                  <c:v>15.98</c:v>
                </c:pt>
                <c:pt idx="1598">
                  <c:v>15.99</c:v>
                </c:pt>
                <c:pt idx="1599">
                  <c:v>16</c:v>
                </c:pt>
                <c:pt idx="1600">
                  <c:v>16.010000000000002</c:v>
                </c:pt>
                <c:pt idx="1601">
                  <c:v>16.02</c:v>
                </c:pt>
                <c:pt idx="1602">
                  <c:v>16.03</c:v>
                </c:pt>
                <c:pt idx="1603">
                  <c:v>16.04</c:v>
                </c:pt>
                <c:pt idx="1604">
                  <c:v>16.05</c:v>
                </c:pt>
                <c:pt idx="1605">
                  <c:v>16.059999999999999</c:v>
                </c:pt>
                <c:pt idx="1606">
                  <c:v>16.07</c:v>
                </c:pt>
                <c:pt idx="1607">
                  <c:v>16.080000000000002</c:v>
                </c:pt>
                <c:pt idx="1608">
                  <c:v>16.09</c:v>
                </c:pt>
                <c:pt idx="1609">
                  <c:v>16.100000000000001</c:v>
                </c:pt>
                <c:pt idx="1610">
                  <c:v>16.11</c:v>
                </c:pt>
                <c:pt idx="1611">
                  <c:v>16.12</c:v>
                </c:pt>
                <c:pt idx="1612">
                  <c:v>16.13</c:v>
                </c:pt>
                <c:pt idx="1613">
                  <c:v>16.14</c:v>
                </c:pt>
                <c:pt idx="1614">
                  <c:v>16.149999999999999</c:v>
                </c:pt>
                <c:pt idx="1615">
                  <c:v>16.16</c:v>
                </c:pt>
                <c:pt idx="1616">
                  <c:v>16.170000000000002</c:v>
                </c:pt>
                <c:pt idx="1617">
                  <c:v>16.18</c:v>
                </c:pt>
                <c:pt idx="1618">
                  <c:v>16.190000000000001</c:v>
                </c:pt>
                <c:pt idx="1619">
                  <c:v>16.2</c:v>
                </c:pt>
                <c:pt idx="1620">
                  <c:v>16.21</c:v>
                </c:pt>
                <c:pt idx="1621">
                  <c:v>16.22</c:v>
                </c:pt>
                <c:pt idx="1622">
                  <c:v>16.23</c:v>
                </c:pt>
                <c:pt idx="1623">
                  <c:v>16.240000000000002</c:v>
                </c:pt>
                <c:pt idx="1624">
                  <c:v>16.25</c:v>
                </c:pt>
                <c:pt idx="1625">
                  <c:v>16.260000000000002</c:v>
                </c:pt>
                <c:pt idx="1626">
                  <c:v>16.27</c:v>
                </c:pt>
                <c:pt idx="1627">
                  <c:v>16.28</c:v>
                </c:pt>
                <c:pt idx="1628">
                  <c:v>16.29</c:v>
                </c:pt>
                <c:pt idx="1629">
                  <c:v>16.3</c:v>
                </c:pt>
                <c:pt idx="1630">
                  <c:v>16.309999999999999</c:v>
                </c:pt>
                <c:pt idx="1631">
                  <c:v>16.32</c:v>
                </c:pt>
                <c:pt idx="1632">
                  <c:v>16.330000000000002</c:v>
                </c:pt>
                <c:pt idx="1633">
                  <c:v>16.34</c:v>
                </c:pt>
                <c:pt idx="1634">
                  <c:v>16.350000000000001</c:v>
                </c:pt>
                <c:pt idx="1635">
                  <c:v>16.36</c:v>
                </c:pt>
                <c:pt idx="1636">
                  <c:v>16.37</c:v>
                </c:pt>
                <c:pt idx="1637">
                  <c:v>16.38</c:v>
                </c:pt>
                <c:pt idx="1638">
                  <c:v>16.39</c:v>
                </c:pt>
                <c:pt idx="1639">
                  <c:v>16.399999999999999</c:v>
                </c:pt>
                <c:pt idx="1640">
                  <c:v>16.41</c:v>
                </c:pt>
                <c:pt idx="1641">
                  <c:v>16.420000000000002</c:v>
                </c:pt>
                <c:pt idx="1642">
                  <c:v>16.43</c:v>
                </c:pt>
                <c:pt idx="1643">
                  <c:v>16.440000000000001</c:v>
                </c:pt>
                <c:pt idx="1644">
                  <c:v>16.45</c:v>
                </c:pt>
                <c:pt idx="1645">
                  <c:v>16.46</c:v>
                </c:pt>
                <c:pt idx="1646">
                  <c:v>16.47</c:v>
                </c:pt>
                <c:pt idx="1647">
                  <c:v>16.48</c:v>
                </c:pt>
                <c:pt idx="1648">
                  <c:v>16.490000000000002</c:v>
                </c:pt>
                <c:pt idx="1649">
                  <c:v>16.5</c:v>
                </c:pt>
                <c:pt idx="1650">
                  <c:v>16.510000000000002</c:v>
                </c:pt>
                <c:pt idx="1651">
                  <c:v>16.52</c:v>
                </c:pt>
                <c:pt idx="1652">
                  <c:v>16.53</c:v>
                </c:pt>
                <c:pt idx="1653">
                  <c:v>16.54</c:v>
                </c:pt>
                <c:pt idx="1654">
                  <c:v>16.55</c:v>
                </c:pt>
                <c:pt idx="1655">
                  <c:v>16.559999999999999</c:v>
                </c:pt>
                <c:pt idx="1656">
                  <c:v>16.57</c:v>
                </c:pt>
                <c:pt idx="1657">
                  <c:v>16.580000000000002</c:v>
                </c:pt>
                <c:pt idx="1658">
                  <c:v>16.59</c:v>
                </c:pt>
                <c:pt idx="1659">
                  <c:v>16.600000000000001</c:v>
                </c:pt>
                <c:pt idx="1660">
                  <c:v>16.61</c:v>
                </c:pt>
                <c:pt idx="1661">
                  <c:v>16.62</c:v>
                </c:pt>
                <c:pt idx="1662">
                  <c:v>16.63</c:v>
                </c:pt>
                <c:pt idx="1663">
                  <c:v>16.64</c:v>
                </c:pt>
                <c:pt idx="1664">
                  <c:v>16.649999999999999</c:v>
                </c:pt>
                <c:pt idx="1665">
                  <c:v>16.66</c:v>
                </c:pt>
                <c:pt idx="1666">
                  <c:v>16.670000000000002</c:v>
                </c:pt>
                <c:pt idx="1667">
                  <c:v>16.68</c:v>
                </c:pt>
                <c:pt idx="1668">
                  <c:v>16.690000000000001</c:v>
                </c:pt>
                <c:pt idx="1669">
                  <c:v>16.7</c:v>
                </c:pt>
                <c:pt idx="1670">
                  <c:v>16.71</c:v>
                </c:pt>
                <c:pt idx="1671">
                  <c:v>16.72</c:v>
                </c:pt>
                <c:pt idx="1672">
                  <c:v>16.73</c:v>
                </c:pt>
                <c:pt idx="1673">
                  <c:v>16.740000000000002</c:v>
                </c:pt>
                <c:pt idx="1674">
                  <c:v>16.75</c:v>
                </c:pt>
                <c:pt idx="1675">
                  <c:v>16.760000000000002</c:v>
                </c:pt>
                <c:pt idx="1676">
                  <c:v>16.77</c:v>
                </c:pt>
                <c:pt idx="1677">
                  <c:v>16.78</c:v>
                </c:pt>
                <c:pt idx="1678">
                  <c:v>16.79</c:v>
                </c:pt>
                <c:pt idx="1679">
                  <c:v>16.8</c:v>
                </c:pt>
                <c:pt idx="1680">
                  <c:v>16.809999999999999</c:v>
                </c:pt>
                <c:pt idx="1681">
                  <c:v>16.82</c:v>
                </c:pt>
                <c:pt idx="1682">
                  <c:v>16.830000000000002</c:v>
                </c:pt>
                <c:pt idx="1683">
                  <c:v>16.84</c:v>
                </c:pt>
                <c:pt idx="1684">
                  <c:v>16.850000000000001</c:v>
                </c:pt>
                <c:pt idx="1685">
                  <c:v>16.86</c:v>
                </c:pt>
                <c:pt idx="1686">
                  <c:v>16.87</c:v>
                </c:pt>
                <c:pt idx="1687">
                  <c:v>16.88</c:v>
                </c:pt>
                <c:pt idx="1688">
                  <c:v>16.89</c:v>
                </c:pt>
                <c:pt idx="1689">
                  <c:v>16.899999999999999</c:v>
                </c:pt>
                <c:pt idx="1690">
                  <c:v>16.91</c:v>
                </c:pt>
                <c:pt idx="1691">
                  <c:v>16.920000000000002</c:v>
                </c:pt>
                <c:pt idx="1692">
                  <c:v>16.93</c:v>
                </c:pt>
                <c:pt idx="1693">
                  <c:v>16.940000000000001</c:v>
                </c:pt>
                <c:pt idx="1694">
                  <c:v>16.95</c:v>
                </c:pt>
                <c:pt idx="1695">
                  <c:v>16.96</c:v>
                </c:pt>
                <c:pt idx="1696">
                  <c:v>16.97</c:v>
                </c:pt>
                <c:pt idx="1697">
                  <c:v>16.98</c:v>
                </c:pt>
                <c:pt idx="1698">
                  <c:v>16.990000000000002</c:v>
                </c:pt>
                <c:pt idx="1699">
                  <c:v>17</c:v>
                </c:pt>
                <c:pt idx="1700">
                  <c:v>17.010000000000002</c:v>
                </c:pt>
                <c:pt idx="1701">
                  <c:v>17.02</c:v>
                </c:pt>
                <c:pt idx="1702">
                  <c:v>17.03</c:v>
                </c:pt>
                <c:pt idx="1703">
                  <c:v>17.04</c:v>
                </c:pt>
                <c:pt idx="1704">
                  <c:v>17.05</c:v>
                </c:pt>
                <c:pt idx="1705">
                  <c:v>17.059999999999999</c:v>
                </c:pt>
                <c:pt idx="1706">
                  <c:v>17.07</c:v>
                </c:pt>
                <c:pt idx="1707">
                  <c:v>17.080000000000002</c:v>
                </c:pt>
                <c:pt idx="1708">
                  <c:v>17.09</c:v>
                </c:pt>
                <c:pt idx="1709">
                  <c:v>17.100000000000001</c:v>
                </c:pt>
                <c:pt idx="1710">
                  <c:v>17.11</c:v>
                </c:pt>
                <c:pt idx="1711">
                  <c:v>17.12</c:v>
                </c:pt>
                <c:pt idx="1712">
                  <c:v>17.13</c:v>
                </c:pt>
                <c:pt idx="1713">
                  <c:v>17.14</c:v>
                </c:pt>
                <c:pt idx="1714">
                  <c:v>17.150000000000002</c:v>
                </c:pt>
                <c:pt idx="1715">
                  <c:v>17.16</c:v>
                </c:pt>
                <c:pt idx="1716">
                  <c:v>17.170000000000002</c:v>
                </c:pt>
                <c:pt idx="1717">
                  <c:v>17.18</c:v>
                </c:pt>
                <c:pt idx="1718">
                  <c:v>17.190000000000001</c:v>
                </c:pt>
                <c:pt idx="1719">
                  <c:v>17.2</c:v>
                </c:pt>
                <c:pt idx="1720">
                  <c:v>17.21</c:v>
                </c:pt>
                <c:pt idx="1721">
                  <c:v>17.22</c:v>
                </c:pt>
                <c:pt idx="1722">
                  <c:v>17.23</c:v>
                </c:pt>
                <c:pt idx="1723">
                  <c:v>17.240000000000002</c:v>
                </c:pt>
                <c:pt idx="1724">
                  <c:v>17.25</c:v>
                </c:pt>
                <c:pt idx="1725">
                  <c:v>17.260000000000002</c:v>
                </c:pt>
                <c:pt idx="1726">
                  <c:v>17.27</c:v>
                </c:pt>
                <c:pt idx="1727">
                  <c:v>17.28</c:v>
                </c:pt>
                <c:pt idx="1728">
                  <c:v>17.29</c:v>
                </c:pt>
                <c:pt idx="1729">
                  <c:v>17.3</c:v>
                </c:pt>
                <c:pt idx="1730">
                  <c:v>17.309999999999999</c:v>
                </c:pt>
                <c:pt idx="1731">
                  <c:v>17.32</c:v>
                </c:pt>
                <c:pt idx="1732">
                  <c:v>17.330000000000002</c:v>
                </c:pt>
                <c:pt idx="1733">
                  <c:v>17.34</c:v>
                </c:pt>
                <c:pt idx="1734">
                  <c:v>17.350000000000001</c:v>
                </c:pt>
                <c:pt idx="1735">
                  <c:v>17.36</c:v>
                </c:pt>
                <c:pt idx="1736">
                  <c:v>17.37</c:v>
                </c:pt>
                <c:pt idx="1737">
                  <c:v>17.38</c:v>
                </c:pt>
                <c:pt idx="1738">
                  <c:v>17.39</c:v>
                </c:pt>
                <c:pt idx="1739">
                  <c:v>17.400000000000002</c:v>
                </c:pt>
                <c:pt idx="1740">
                  <c:v>17.41</c:v>
                </c:pt>
                <c:pt idx="1741">
                  <c:v>17.420000000000002</c:v>
                </c:pt>
                <c:pt idx="1742">
                  <c:v>17.43</c:v>
                </c:pt>
                <c:pt idx="1743">
                  <c:v>17.440000000000001</c:v>
                </c:pt>
                <c:pt idx="1744">
                  <c:v>17.45</c:v>
                </c:pt>
                <c:pt idx="1745">
                  <c:v>17.46</c:v>
                </c:pt>
                <c:pt idx="1746">
                  <c:v>17.47</c:v>
                </c:pt>
                <c:pt idx="1747">
                  <c:v>17.48</c:v>
                </c:pt>
                <c:pt idx="1748">
                  <c:v>17.490000000000002</c:v>
                </c:pt>
                <c:pt idx="1749">
                  <c:v>17.5</c:v>
                </c:pt>
                <c:pt idx="1750">
                  <c:v>17.510000000000002</c:v>
                </c:pt>
                <c:pt idx="1751">
                  <c:v>17.52</c:v>
                </c:pt>
                <c:pt idx="1752">
                  <c:v>17.53</c:v>
                </c:pt>
                <c:pt idx="1753">
                  <c:v>17.54</c:v>
                </c:pt>
                <c:pt idx="1754">
                  <c:v>17.55</c:v>
                </c:pt>
                <c:pt idx="1755">
                  <c:v>17.559999999999999</c:v>
                </c:pt>
                <c:pt idx="1756">
                  <c:v>17.57</c:v>
                </c:pt>
                <c:pt idx="1757">
                  <c:v>17.580000000000002</c:v>
                </c:pt>
                <c:pt idx="1758">
                  <c:v>17.59</c:v>
                </c:pt>
                <c:pt idx="1759">
                  <c:v>17.600000000000001</c:v>
                </c:pt>
                <c:pt idx="1760">
                  <c:v>17.61</c:v>
                </c:pt>
                <c:pt idx="1761">
                  <c:v>17.62</c:v>
                </c:pt>
                <c:pt idx="1762">
                  <c:v>17.63</c:v>
                </c:pt>
                <c:pt idx="1763">
                  <c:v>17.64</c:v>
                </c:pt>
                <c:pt idx="1764">
                  <c:v>17.650000000000002</c:v>
                </c:pt>
                <c:pt idx="1765">
                  <c:v>17.66</c:v>
                </c:pt>
                <c:pt idx="1766">
                  <c:v>17.670000000000002</c:v>
                </c:pt>
                <c:pt idx="1767">
                  <c:v>17.68</c:v>
                </c:pt>
                <c:pt idx="1768">
                  <c:v>17.690000000000001</c:v>
                </c:pt>
                <c:pt idx="1769">
                  <c:v>17.7</c:v>
                </c:pt>
                <c:pt idx="1770">
                  <c:v>17.71</c:v>
                </c:pt>
                <c:pt idx="1771">
                  <c:v>17.72</c:v>
                </c:pt>
                <c:pt idx="1772">
                  <c:v>17.73</c:v>
                </c:pt>
                <c:pt idx="1773">
                  <c:v>17.740000000000002</c:v>
                </c:pt>
                <c:pt idx="1774">
                  <c:v>17.75</c:v>
                </c:pt>
                <c:pt idx="1775">
                  <c:v>17.760000000000002</c:v>
                </c:pt>
                <c:pt idx="1776">
                  <c:v>17.77</c:v>
                </c:pt>
                <c:pt idx="1777">
                  <c:v>17.78</c:v>
                </c:pt>
                <c:pt idx="1778">
                  <c:v>17.79</c:v>
                </c:pt>
                <c:pt idx="1779">
                  <c:v>17.8</c:v>
                </c:pt>
                <c:pt idx="1780">
                  <c:v>17.809999999999999</c:v>
                </c:pt>
                <c:pt idx="1781">
                  <c:v>17.82</c:v>
                </c:pt>
                <c:pt idx="1782">
                  <c:v>17.830000000000002</c:v>
                </c:pt>
                <c:pt idx="1783">
                  <c:v>17.84</c:v>
                </c:pt>
                <c:pt idx="1784">
                  <c:v>17.850000000000001</c:v>
                </c:pt>
                <c:pt idx="1785">
                  <c:v>17.86</c:v>
                </c:pt>
                <c:pt idx="1786">
                  <c:v>17.87</c:v>
                </c:pt>
                <c:pt idx="1787">
                  <c:v>17.88</c:v>
                </c:pt>
                <c:pt idx="1788">
                  <c:v>17.89</c:v>
                </c:pt>
                <c:pt idx="1789">
                  <c:v>17.900000000000002</c:v>
                </c:pt>
                <c:pt idx="1790">
                  <c:v>17.91</c:v>
                </c:pt>
                <c:pt idx="1791">
                  <c:v>17.920000000000002</c:v>
                </c:pt>
                <c:pt idx="1792">
                  <c:v>17.93</c:v>
                </c:pt>
                <c:pt idx="1793">
                  <c:v>17.940000000000001</c:v>
                </c:pt>
                <c:pt idx="1794">
                  <c:v>17.95</c:v>
                </c:pt>
                <c:pt idx="1795">
                  <c:v>17.96</c:v>
                </c:pt>
                <c:pt idx="1796">
                  <c:v>17.97</c:v>
                </c:pt>
                <c:pt idx="1797">
                  <c:v>17.98</c:v>
                </c:pt>
                <c:pt idx="1798">
                  <c:v>17.990000000000002</c:v>
                </c:pt>
                <c:pt idx="1799">
                  <c:v>18</c:v>
                </c:pt>
                <c:pt idx="1800">
                  <c:v>18.010000000000002</c:v>
                </c:pt>
                <c:pt idx="1801">
                  <c:v>18.02</c:v>
                </c:pt>
                <c:pt idx="1802">
                  <c:v>18.03</c:v>
                </c:pt>
                <c:pt idx="1803">
                  <c:v>18.04</c:v>
                </c:pt>
                <c:pt idx="1804">
                  <c:v>18.05</c:v>
                </c:pt>
                <c:pt idx="1805">
                  <c:v>18.059999999999999</c:v>
                </c:pt>
                <c:pt idx="1806">
                  <c:v>18.07</c:v>
                </c:pt>
                <c:pt idx="1807">
                  <c:v>18.080000000000002</c:v>
                </c:pt>
                <c:pt idx="1808">
                  <c:v>18.09</c:v>
                </c:pt>
                <c:pt idx="1809">
                  <c:v>18.100000000000001</c:v>
                </c:pt>
                <c:pt idx="1810">
                  <c:v>18.11</c:v>
                </c:pt>
                <c:pt idx="1811">
                  <c:v>18.12</c:v>
                </c:pt>
                <c:pt idx="1812">
                  <c:v>18.13</c:v>
                </c:pt>
                <c:pt idx="1813">
                  <c:v>18.14</c:v>
                </c:pt>
                <c:pt idx="1814">
                  <c:v>18.150000000000002</c:v>
                </c:pt>
                <c:pt idx="1815">
                  <c:v>18.16</c:v>
                </c:pt>
                <c:pt idx="1816">
                  <c:v>18.170000000000002</c:v>
                </c:pt>
                <c:pt idx="1817">
                  <c:v>18.18</c:v>
                </c:pt>
                <c:pt idx="1818">
                  <c:v>18.190000000000001</c:v>
                </c:pt>
                <c:pt idx="1819">
                  <c:v>18.2</c:v>
                </c:pt>
                <c:pt idx="1820">
                  <c:v>18.21</c:v>
                </c:pt>
                <c:pt idx="1821">
                  <c:v>18.22</c:v>
                </c:pt>
                <c:pt idx="1822">
                  <c:v>18.23</c:v>
                </c:pt>
                <c:pt idx="1823">
                  <c:v>18.240000000000002</c:v>
                </c:pt>
                <c:pt idx="1824">
                  <c:v>18.25</c:v>
                </c:pt>
                <c:pt idx="1825">
                  <c:v>18.260000000000002</c:v>
                </c:pt>
                <c:pt idx="1826">
                  <c:v>18.27</c:v>
                </c:pt>
                <c:pt idx="1827">
                  <c:v>18.28</c:v>
                </c:pt>
                <c:pt idx="1828">
                  <c:v>18.29</c:v>
                </c:pt>
                <c:pt idx="1829">
                  <c:v>18.3</c:v>
                </c:pt>
                <c:pt idx="1830">
                  <c:v>18.309999999999999</c:v>
                </c:pt>
                <c:pt idx="1831">
                  <c:v>18.32</c:v>
                </c:pt>
                <c:pt idx="1832">
                  <c:v>18.330000000000002</c:v>
                </c:pt>
                <c:pt idx="1833">
                  <c:v>18.34</c:v>
                </c:pt>
                <c:pt idx="1834">
                  <c:v>18.350000000000001</c:v>
                </c:pt>
                <c:pt idx="1835">
                  <c:v>18.36</c:v>
                </c:pt>
                <c:pt idx="1836">
                  <c:v>18.37</c:v>
                </c:pt>
                <c:pt idx="1837">
                  <c:v>18.38</c:v>
                </c:pt>
                <c:pt idx="1838">
                  <c:v>18.39</c:v>
                </c:pt>
                <c:pt idx="1839">
                  <c:v>18.400000000000002</c:v>
                </c:pt>
                <c:pt idx="1840">
                  <c:v>18.41</c:v>
                </c:pt>
                <c:pt idx="1841">
                  <c:v>18.420000000000002</c:v>
                </c:pt>
                <c:pt idx="1842">
                  <c:v>18.43</c:v>
                </c:pt>
                <c:pt idx="1843">
                  <c:v>18.440000000000001</c:v>
                </c:pt>
                <c:pt idx="1844">
                  <c:v>18.45</c:v>
                </c:pt>
                <c:pt idx="1845">
                  <c:v>18.46</c:v>
                </c:pt>
                <c:pt idx="1846">
                  <c:v>18.47</c:v>
                </c:pt>
                <c:pt idx="1847">
                  <c:v>18.48</c:v>
                </c:pt>
                <c:pt idx="1848">
                  <c:v>18.490000000000002</c:v>
                </c:pt>
                <c:pt idx="1849">
                  <c:v>18.5</c:v>
                </c:pt>
                <c:pt idx="1850">
                  <c:v>18.510000000000002</c:v>
                </c:pt>
                <c:pt idx="1851">
                  <c:v>18.52</c:v>
                </c:pt>
                <c:pt idx="1852">
                  <c:v>18.53</c:v>
                </c:pt>
                <c:pt idx="1853">
                  <c:v>18.54</c:v>
                </c:pt>
                <c:pt idx="1854">
                  <c:v>18.55</c:v>
                </c:pt>
                <c:pt idx="1855">
                  <c:v>18.559999999999999</c:v>
                </c:pt>
                <c:pt idx="1856">
                  <c:v>18.57</c:v>
                </c:pt>
                <c:pt idx="1857">
                  <c:v>18.580000000000002</c:v>
                </c:pt>
                <c:pt idx="1858">
                  <c:v>18.59</c:v>
                </c:pt>
                <c:pt idx="1859">
                  <c:v>18.600000000000001</c:v>
                </c:pt>
                <c:pt idx="1860">
                  <c:v>18.61</c:v>
                </c:pt>
                <c:pt idx="1861">
                  <c:v>18.62</c:v>
                </c:pt>
                <c:pt idx="1862">
                  <c:v>18.63</c:v>
                </c:pt>
                <c:pt idx="1863">
                  <c:v>18.64</c:v>
                </c:pt>
                <c:pt idx="1864">
                  <c:v>18.650000000000002</c:v>
                </c:pt>
                <c:pt idx="1865">
                  <c:v>18.66</c:v>
                </c:pt>
                <c:pt idx="1866">
                  <c:v>18.670000000000002</c:v>
                </c:pt>
                <c:pt idx="1867">
                  <c:v>18.68</c:v>
                </c:pt>
                <c:pt idx="1868">
                  <c:v>18.690000000000001</c:v>
                </c:pt>
                <c:pt idx="1869">
                  <c:v>18.7</c:v>
                </c:pt>
                <c:pt idx="1870">
                  <c:v>18.71</c:v>
                </c:pt>
                <c:pt idx="1871">
                  <c:v>18.72</c:v>
                </c:pt>
                <c:pt idx="1872">
                  <c:v>18.73</c:v>
                </c:pt>
                <c:pt idx="1873">
                  <c:v>18.740000000000002</c:v>
                </c:pt>
                <c:pt idx="1874">
                  <c:v>18.75</c:v>
                </c:pt>
                <c:pt idx="1875">
                  <c:v>18.760000000000002</c:v>
                </c:pt>
                <c:pt idx="1876">
                  <c:v>18.77</c:v>
                </c:pt>
                <c:pt idx="1877">
                  <c:v>18.78</c:v>
                </c:pt>
                <c:pt idx="1878">
                  <c:v>18.79</c:v>
                </c:pt>
                <c:pt idx="1879">
                  <c:v>18.8</c:v>
                </c:pt>
                <c:pt idx="1880">
                  <c:v>18.809999999999999</c:v>
                </c:pt>
                <c:pt idx="1881">
                  <c:v>18.82</c:v>
                </c:pt>
                <c:pt idx="1882">
                  <c:v>18.830000000000002</c:v>
                </c:pt>
                <c:pt idx="1883">
                  <c:v>18.84</c:v>
                </c:pt>
                <c:pt idx="1884">
                  <c:v>18.850000000000001</c:v>
                </c:pt>
                <c:pt idx="1885">
                  <c:v>18.86</c:v>
                </c:pt>
                <c:pt idx="1886">
                  <c:v>18.87</c:v>
                </c:pt>
                <c:pt idx="1887">
                  <c:v>18.88</c:v>
                </c:pt>
                <c:pt idx="1888">
                  <c:v>18.89</c:v>
                </c:pt>
                <c:pt idx="1889">
                  <c:v>18.900000000000002</c:v>
                </c:pt>
                <c:pt idx="1890">
                  <c:v>18.91</c:v>
                </c:pt>
                <c:pt idx="1891">
                  <c:v>18.920000000000002</c:v>
                </c:pt>
                <c:pt idx="1892">
                  <c:v>18.93</c:v>
                </c:pt>
                <c:pt idx="1893">
                  <c:v>18.940000000000001</c:v>
                </c:pt>
                <c:pt idx="1894">
                  <c:v>18.95</c:v>
                </c:pt>
                <c:pt idx="1895">
                  <c:v>18.96</c:v>
                </c:pt>
                <c:pt idx="1896">
                  <c:v>18.97</c:v>
                </c:pt>
                <c:pt idx="1897">
                  <c:v>18.98</c:v>
                </c:pt>
                <c:pt idx="1898">
                  <c:v>18.990000000000002</c:v>
                </c:pt>
                <c:pt idx="1899">
                  <c:v>19</c:v>
                </c:pt>
                <c:pt idx="1900">
                  <c:v>19.010000000000002</c:v>
                </c:pt>
                <c:pt idx="1901">
                  <c:v>19.02</c:v>
                </c:pt>
                <c:pt idx="1902">
                  <c:v>19.03</c:v>
                </c:pt>
                <c:pt idx="1903">
                  <c:v>19.04</c:v>
                </c:pt>
                <c:pt idx="1904">
                  <c:v>19.05</c:v>
                </c:pt>
                <c:pt idx="1905">
                  <c:v>19.059999999999999</c:v>
                </c:pt>
                <c:pt idx="1906">
                  <c:v>19.07</c:v>
                </c:pt>
                <c:pt idx="1907">
                  <c:v>19.080000000000002</c:v>
                </c:pt>
                <c:pt idx="1908">
                  <c:v>19.09</c:v>
                </c:pt>
                <c:pt idx="1909">
                  <c:v>19.100000000000001</c:v>
                </c:pt>
                <c:pt idx="1910">
                  <c:v>19.11</c:v>
                </c:pt>
                <c:pt idx="1911">
                  <c:v>19.12</c:v>
                </c:pt>
                <c:pt idx="1912">
                  <c:v>19.13</c:v>
                </c:pt>
                <c:pt idx="1913">
                  <c:v>19.14</c:v>
                </c:pt>
                <c:pt idx="1914">
                  <c:v>19.150000000000002</c:v>
                </c:pt>
                <c:pt idx="1915">
                  <c:v>19.16</c:v>
                </c:pt>
                <c:pt idx="1916">
                  <c:v>19.170000000000002</c:v>
                </c:pt>
                <c:pt idx="1917">
                  <c:v>19.18</c:v>
                </c:pt>
                <c:pt idx="1918">
                  <c:v>19.190000000000001</c:v>
                </c:pt>
                <c:pt idx="1919">
                  <c:v>19.2</c:v>
                </c:pt>
                <c:pt idx="1920">
                  <c:v>19.21</c:v>
                </c:pt>
                <c:pt idx="1921">
                  <c:v>19.22</c:v>
                </c:pt>
                <c:pt idx="1922">
                  <c:v>19.23</c:v>
                </c:pt>
                <c:pt idx="1923">
                  <c:v>19.240000000000002</c:v>
                </c:pt>
                <c:pt idx="1924">
                  <c:v>19.25</c:v>
                </c:pt>
                <c:pt idx="1925">
                  <c:v>19.260000000000002</c:v>
                </c:pt>
                <c:pt idx="1926">
                  <c:v>19.27</c:v>
                </c:pt>
                <c:pt idx="1927">
                  <c:v>19.28</c:v>
                </c:pt>
                <c:pt idx="1928">
                  <c:v>19.29</c:v>
                </c:pt>
                <c:pt idx="1929">
                  <c:v>19.3</c:v>
                </c:pt>
                <c:pt idx="1930">
                  <c:v>19.309999999999999</c:v>
                </c:pt>
                <c:pt idx="1931">
                  <c:v>19.32</c:v>
                </c:pt>
                <c:pt idx="1932">
                  <c:v>19.330000000000002</c:v>
                </c:pt>
                <c:pt idx="1933">
                  <c:v>19.34</c:v>
                </c:pt>
                <c:pt idx="1934">
                  <c:v>19.350000000000001</c:v>
                </c:pt>
                <c:pt idx="1935">
                  <c:v>19.36</c:v>
                </c:pt>
                <c:pt idx="1936">
                  <c:v>19.37</c:v>
                </c:pt>
                <c:pt idx="1937">
                  <c:v>19.38</c:v>
                </c:pt>
                <c:pt idx="1938">
                  <c:v>19.39</c:v>
                </c:pt>
                <c:pt idx="1939">
                  <c:v>19.400000000000002</c:v>
                </c:pt>
                <c:pt idx="1940">
                  <c:v>19.41</c:v>
                </c:pt>
                <c:pt idx="1941">
                  <c:v>19.420000000000002</c:v>
                </c:pt>
                <c:pt idx="1942">
                  <c:v>19.43</c:v>
                </c:pt>
                <c:pt idx="1943">
                  <c:v>19.440000000000001</c:v>
                </c:pt>
                <c:pt idx="1944">
                  <c:v>19.45</c:v>
                </c:pt>
                <c:pt idx="1945">
                  <c:v>19.46</c:v>
                </c:pt>
                <c:pt idx="1946">
                  <c:v>19.47</c:v>
                </c:pt>
                <c:pt idx="1947">
                  <c:v>19.48</c:v>
                </c:pt>
                <c:pt idx="1948">
                  <c:v>19.490000000000002</c:v>
                </c:pt>
                <c:pt idx="1949">
                  <c:v>19.5</c:v>
                </c:pt>
                <c:pt idx="1950">
                  <c:v>19.510000000000002</c:v>
                </c:pt>
                <c:pt idx="1951">
                  <c:v>19.52</c:v>
                </c:pt>
                <c:pt idx="1952">
                  <c:v>19.53</c:v>
                </c:pt>
                <c:pt idx="1953">
                  <c:v>19.54</c:v>
                </c:pt>
                <c:pt idx="1954">
                  <c:v>19.55</c:v>
                </c:pt>
                <c:pt idx="1955">
                  <c:v>19.559999999999999</c:v>
                </c:pt>
                <c:pt idx="1956">
                  <c:v>19.57</c:v>
                </c:pt>
                <c:pt idx="1957">
                  <c:v>19.580000000000002</c:v>
                </c:pt>
                <c:pt idx="1958">
                  <c:v>19.59</c:v>
                </c:pt>
                <c:pt idx="1959">
                  <c:v>19.600000000000001</c:v>
                </c:pt>
                <c:pt idx="1960">
                  <c:v>19.61</c:v>
                </c:pt>
                <c:pt idx="1961">
                  <c:v>19.62</c:v>
                </c:pt>
                <c:pt idx="1962">
                  <c:v>19.63</c:v>
                </c:pt>
                <c:pt idx="1963">
                  <c:v>19.64</c:v>
                </c:pt>
                <c:pt idx="1964">
                  <c:v>19.650000000000002</c:v>
                </c:pt>
                <c:pt idx="1965">
                  <c:v>19.66</c:v>
                </c:pt>
                <c:pt idx="1966">
                  <c:v>19.670000000000002</c:v>
                </c:pt>
                <c:pt idx="1967">
                  <c:v>19.68</c:v>
                </c:pt>
                <c:pt idx="1968">
                  <c:v>19.690000000000001</c:v>
                </c:pt>
                <c:pt idx="1969">
                  <c:v>19.7</c:v>
                </c:pt>
                <c:pt idx="1970">
                  <c:v>19.71</c:v>
                </c:pt>
                <c:pt idx="1971">
                  <c:v>19.72</c:v>
                </c:pt>
                <c:pt idx="1972">
                  <c:v>19.73</c:v>
                </c:pt>
                <c:pt idx="1973">
                  <c:v>19.740000000000002</c:v>
                </c:pt>
                <c:pt idx="1974">
                  <c:v>19.75</c:v>
                </c:pt>
                <c:pt idx="1975">
                  <c:v>19.760000000000002</c:v>
                </c:pt>
                <c:pt idx="1976">
                  <c:v>19.77</c:v>
                </c:pt>
                <c:pt idx="1977">
                  <c:v>19.78</c:v>
                </c:pt>
                <c:pt idx="1978">
                  <c:v>19.79</c:v>
                </c:pt>
                <c:pt idx="1979">
                  <c:v>19.8</c:v>
                </c:pt>
                <c:pt idx="1980">
                  <c:v>19.809999999999999</c:v>
                </c:pt>
                <c:pt idx="1981">
                  <c:v>19.82</c:v>
                </c:pt>
                <c:pt idx="1982">
                  <c:v>19.830000000000002</c:v>
                </c:pt>
                <c:pt idx="1983">
                  <c:v>19.84</c:v>
                </c:pt>
                <c:pt idx="1984">
                  <c:v>19.850000000000001</c:v>
                </c:pt>
                <c:pt idx="1985">
                  <c:v>19.86</c:v>
                </c:pt>
                <c:pt idx="1986">
                  <c:v>19.87</c:v>
                </c:pt>
                <c:pt idx="1987">
                  <c:v>19.88</c:v>
                </c:pt>
                <c:pt idx="1988">
                  <c:v>19.89</c:v>
                </c:pt>
                <c:pt idx="1989">
                  <c:v>19.900000000000002</c:v>
                </c:pt>
                <c:pt idx="1990">
                  <c:v>19.91</c:v>
                </c:pt>
                <c:pt idx="1991">
                  <c:v>19.920000000000002</c:v>
                </c:pt>
                <c:pt idx="1992">
                  <c:v>19.93</c:v>
                </c:pt>
                <c:pt idx="1993">
                  <c:v>19.940000000000001</c:v>
                </c:pt>
                <c:pt idx="1994">
                  <c:v>19.95</c:v>
                </c:pt>
                <c:pt idx="1995">
                  <c:v>19.96</c:v>
                </c:pt>
                <c:pt idx="1996">
                  <c:v>19.97</c:v>
                </c:pt>
                <c:pt idx="1997">
                  <c:v>19.98</c:v>
                </c:pt>
                <c:pt idx="1998">
                  <c:v>19.990000000000002</c:v>
                </c:pt>
                <c:pt idx="1999">
                  <c:v>20</c:v>
                </c:pt>
                <c:pt idx="2000">
                  <c:v>20.010000000000002</c:v>
                </c:pt>
                <c:pt idx="2001">
                  <c:v>20.02</c:v>
                </c:pt>
                <c:pt idx="2002">
                  <c:v>20.03</c:v>
                </c:pt>
                <c:pt idx="2003">
                  <c:v>20.04</c:v>
                </c:pt>
                <c:pt idx="2004">
                  <c:v>20.05</c:v>
                </c:pt>
                <c:pt idx="2005">
                  <c:v>20.059999999999999</c:v>
                </c:pt>
                <c:pt idx="2006">
                  <c:v>20.07</c:v>
                </c:pt>
                <c:pt idx="2007">
                  <c:v>20.080000000000002</c:v>
                </c:pt>
                <c:pt idx="2008">
                  <c:v>20.09</c:v>
                </c:pt>
                <c:pt idx="2009">
                  <c:v>20.100000000000001</c:v>
                </c:pt>
                <c:pt idx="2010">
                  <c:v>20.11</c:v>
                </c:pt>
                <c:pt idx="2011">
                  <c:v>20.12</c:v>
                </c:pt>
                <c:pt idx="2012">
                  <c:v>20.13</c:v>
                </c:pt>
                <c:pt idx="2013">
                  <c:v>20.14</c:v>
                </c:pt>
                <c:pt idx="2014">
                  <c:v>20.150000000000002</c:v>
                </c:pt>
                <c:pt idx="2015">
                  <c:v>20.16</c:v>
                </c:pt>
                <c:pt idx="2016">
                  <c:v>20.170000000000002</c:v>
                </c:pt>
                <c:pt idx="2017">
                  <c:v>20.18</c:v>
                </c:pt>
                <c:pt idx="2018">
                  <c:v>20.190000000000001</c:v>
                </c:pt>
                <c:pt idx="2019">
                  <c:v>20.2</c:v>
                </c:pt>
                <c:pt idx="2020">
                  <c:v>20.21</c:v>
                </c:pt>
                <c:pt idx="2021">
                  <c:v>20.22</c:v>
                </c:pt>
                <c:pt idx="2022">
                  <c:v>20.23</c:v>
                </c:pt>
                <c:pt idx="2023">
                  <c:v>20.240000000000002</c:v>
                </c:pt>
                <c:pt idx="2024">
                  <c:v>20.25</c:v>
                </c:pt>
                <c:pt idx="2025">
                  <c:v>20.260000000000002</c:v>
                </c:pt>
                <c:pt idx="2026">
                  <c:v>20.27</c:v>
                </c:pt>
                <c:pt idx="2027">
                  <c:v>20.28</c:v>
                </c:pt>
                <c:pt idx="2028">
                  <c:v>20.29</c:v>
                </c:pt>
                <c:pt idx="2029">
                  <c:v>20.3</c:v>
                </c:pt>
                <c:pt idx="2030">
                  <c:v>20.309999999999999</c:v>
                </c:pt>
                <c:pt idx="2031">
                  <c:v>20.32</c:v>
                </c:pt>
                <c:pt idx="2032">
                  <c:v>20.330000000000002</c:v>
                </c:pt>
                <c:pt idx="2033">
                  <c:v>20.34</c:v>
                </c:pt>
                <c:pt idx="2034">
                  <c:v>20.350000000000001</c:v>
                </c:pt>
                <c:pt idx="2035">
                  <c:v>20.36</c:v>
                </c:pt>
                <c:pt idx="2036">
                  <c:v>20.37</c:v>
                </c:pt>
                <c:pt idx="2037">
                  <c:v>20.38</c:v>
                </c:pt>
                <c:pt idx="2038">
                  <c:v>20.39</c:v>
                </c:pt>
                <c:pt idx="2039">
                  <c:v>20.400000000000002</c:v>
                </c:pt>
                <c:pt idx="2040">
                  <c:v>20.41</c:v>
                </c:pt>
                <c:pt idx="2041">
                  <c:v>20.420000000000002</c:v>
                </c:pt>
                <c:pt idx="2042">
                  <c:v>20.43</c:v>
                </c:pt>
                <c:pt idx="2043">
                  <c:v>20.440000000000001</c:v>
                </c:pt>
                <c:pt idx="2044">
                  <c:v>20.45</c:v>
                </c:pt>
                <c:pt idx="2045">
                  <c:v>20.46</c:v>
                </c:pt>
                <c:pt idx="2046">
                  <c:v>20.47</c:v>
                </c:pt>
                <c:pt idx="2047">
                  <c:v>20.48</c:v>
                </c:pt>
                <c:pt idx="2048">
                  <c:v>20.490000000000002</c:v>
                </c:pt>
                <c:pt idx="2049">
                  <c:v>20.5</c:v>
                </c:pt>
                <c:pt idx="2050">
                  <c:v>20.51</c:v>
                </c:pt>
                <c:pt idx="2051">
                  <c:v>20.52</c:v>
                </c:pt>
                <c:pt idx="2052">
                  <c:v>20.53</c:v>
                </c:pt>
                <c:pt idx="2053">
                  <c:v>20.54</c:v>
                </c:pt>
                <c:pt idx="2054">
                  <c:v>20.55</c:v>
                </c:pt>
                <c:pt idx="2055">
                  <c:v>20.56</c:v>
                </c:pt>
                <c:pt idx="2056">
                  <c:v>20.57</c:v>
                </c:pt>
                <c:pt idx="2057">
                  <c:v>20.580000000000002</c:v>
                </c:pt>
                <c:pt idx="2058">
                  <c:v>20.59</c:v>
                </c:pt>
                <c:pt idx="2059">
                  <c:v>20.6</c:v>
                </c:pt>
                <c:pt idx="2060">
                  <c:v>20.61</c:v>
                </c:pt>
                <c:pt idx="2061">
                  <c:v>20.62</c:v>
                </c:pt>
                <c:pt idx="2062">
                  <c:v>20.63</c:v>
                </c:pt>
                <c:pt idx="2063">
                  <c:v>20.64</c:v>
                </c:pt>
                <c:pt idx="2064">
                  <c:v>20.650000000000002</c:v>
                </c:pt>
                <c:pt idx="2065">
                  <c:v>20.66</c:v>
                </c:pt>
                <c:pt idx="2066">
                  <c:v>20.67</c:v>
                </c:pt>
                <c:pt idx="2067">
                  <c:v>20.68</c:v>
                </c:pt>
                <c:pt idx="2068">
                  <c:v>20.69</c:v>
                </c:pt>
                <c:pt idx="2069">
                  <c:v>20.7</c:v>
                </c:pt>
                <c:pt idx="2070">
                  <c:v>20.71</c:v>
                </c:pt>
                <c:pt idx="2071">
                  <c:v>20.72</c:v>
                </c:pt>
                <c:pt idx="2072">
                  <c:v>20.73</c:v>
                </c:pt>
                <c:pt idx="2073">
                  <c:v>20.740000000000002</c:v>
                </c:pt>
                <c:pt idx="2074">
                  <c:v>20.75</c:v>
                </c:pt>
                <c:pt idx="2075">
                  <c:v>20.76</c:v>
                </c:pt>
                <c:pt idx="2076">
                  <c:v>20.77</c:v>
                </c:pt>
                <c:pt idx="2077">
                  <c:v>20.78</c:v>
                </c:pt>
                <c:pt idx="2078">
                  <c:v>20.79</c:v>
                </c:pt>
                <c:pt idx="2079">
                  <c:v>20.8</c:v>
                </c:pt>
                <c:pt idx="2080">
                  <c:v>20.81</c:v>
                </c:pt>
                <c:pt idx="2081">
                  <c:v>20.82</c:v>
                </c:pt>
                <c:pt idx="2082">
                  <c:v>20.830000000000002</c:v>
                </c:pt>
                <c:pt idx="2083">
                  <c:v>20.84</c:v>
                </c:pt>
                <c:pt idx="2084">
                  <c:v>20.85</c:v>
                </c:pt>
                <c:pt idx="2085">
                  <c:v>20.86</c:v>
                </c:pt>
                <c:pt idx="2086">
                  <c:v>20.87</c:v>
                </c:pt>
                <c:pt idx="2087">
                  <c:v>20.88</c:v>
                </c:pt>
                <c:pt idx="2088">
                  <c:v>20.89</c:v>
                </c:pt>
                <c:pt idx="2089">
                  <c:v>20.900000000000002</c:v>
                </c:pt>
                <c:pt idx="2090">
                  <c:v>20.91</c:v>
                </c:pt>
                <c:pt idx="2091">
                  <c:v>20.92</c:v>
                </c:pt>
                <c:pt idx="2092">
                  <c:v>20.93</c:v>
                </c:pt>
                <c:pt idx="2093">
                  <c:v>20.94</c:v>
                </c:pt>
                <c:pt idx="2094">
                  <c:v>20.95</c:v>
                </c:pt>
                <c:pt idx="2095">
                  <c:v>20.96</c:v>
                </c:pt>
                <c:pt idx="2096">
                  <c:v>20.97</c:v>
                </c:pt>
                <c:pt idx="2097">
                  <c:v>20.98</c:v>
                </c:pt>
                <c:pt idx="2098">
                  <c:v>20.990000000000002</c:v>
                </c:pt>
                <c:pt idx="2099">
                  <c:v>21</c:v>
                </c:pt>
                <c:pt idx="2100">
                  <c:v>21.01</c:v>
                </c:pt>
                <c:pt idx="2101">
                  <c:v>21.02</c:v>
                </c:pt>
                <c:pt idx="2102">
                  <c:v>21.03</c:v>
                </c:pt>
                <c:pt idx="2103">
                  <c:v>21.04</c:v>
                </c:pt>
                <c:pt idx="2104">
                  <c:v>21.05</c:v>
                </c:pt>
                <c:pt idx="2105">
                  <c:v>21.06</c:v>
                </c:pt>
                <c:pt idx="2106">
                  <c:v>21.07</c:v>
                </c:pt>
                <c:pt idx="2107">
                  <c:v>21.080000000000002</c:v>
                </c:pt>
                <c:pt idx="2108">
                  <c:v>21.09</c:v>
                </c:pt>
                <c:pt idx="2109">
                  <c:v>21.1</c:v>
                </c:pt>
                <c:pt idx="2110">
                  <c:v>21.11</c:v>
                </c:pt>
                <c:pt idx="2111">
                  <c:v>21.12</c:v>
                </c:pt>
                <c:pt idx="2112">
                  <c:v>21.13</c:v>
                </c:pt>
                <c:pt idx="2113">
                  <c:v>21.14</c:v>
                </c:pt>
                <c:pt idx="2114">
                  <c:v>21.150000000000002</c:v>
                </c:pt>
                <c:pt idx="2115">
                  <c:v>21.16</c:v>
                </c:pt>
                <c:pt idx="2116">
                  <c:v>21.17</c:v>
                </c:pt>
                <c:pt idx="2117">
                  <c:v>21.18</c:v>
                </c:pt>
                <c:pt idx="2118">
                  <c:v>21.19</c:v>
                </c:pt>
                <c:pt idx="2119">
                  <c:v>21.2</c:v>
                </c:pt>
                <c:pt idx="2120">
                  <c:v>21.21</c:v>
                </c:pt>
                <c:pt idx="2121">
                  <c:v>21.22</c:v>
                </c:pt>
                <c:pt idx="2122">
                  <c:v>21.23</c:v>
                </c:pt>
                <c:pt idx="2123">
                  <c:v>21.240000000000002</c:v>
                </c:pt>
                <c:pt idx="2124">
                  <c:v>21.25</c:v>
                </c:pt>
                <c:pt idx="2125">
                  <c:v>21.26</c:v>
                </c:pt>
                <c:pt idx="2126">
                  <c:v>21.27</c:v>
                </c:pt>
                <c:pt idx="2127">
                  <c:v>21.28</c:v>
                </c:pt>
                <c:pt idx="2128">
                  <c:v>21.29</c:v>
                </c:pt>
                <c:pt idx="2129">
                  <c:v>21.3</c:v>
                </c:pt>
                <c:pt idx="2130">
                  <c:v>21.31</c:v>
                </c:pt>
                <c:pt idx="2131">
                  <c:v>21.32</c:v>
                </c:pt>
                <c:pt idx="2132">
                  <c:v>21.330000000000002</c:v>
                </c:pt>
                <c:pt idx="2133">
                  <c:v>21.34</c:v>
                </c:pt>
                <c:pt idx="2134">
                  <c:v>21.35</c:v>
                </c:pt>
                <c:pt idx="2135">
                  <c:v>21.36</c:v>
                </c:pt>
                <c:pt idx="2136">
                  <c:v>21.37</c:v>
                </c:pt>
                <c:pt idx="2137">
                  <c:v>21.38</c:v>
                </c:pt>
                <c:pt idx="2138">
                  <c:v>21.39</c:v>
                </c:pt>
                <c:pt idx="2139">
                  <c:v>21.400000000000002</c:v>
                </c:pt>
                <c:pt idx="2140">
                  <c:v>21.41</c:v>
                </c:pt>
                <c:pt idx="2141">
                  <c:v>21.42</c:v>
                </c:pt>
                <c:pt idx="2142">
                  <c:v>21.43</c:v>
                </c:pt>
                <c:pt idx="2143">
                  <c:v>21.44</c:v>
                </c:pt>
                <c:pt idx="2144">
                  <c:v>21.45</c:v>
                </c:pt>
                <c:pt idx="2145">
                  <c:v>21.46</c:v>
                </c:pt>
                <c:pt idx="2146">
                  <c:v>21.47</c:v>
                </c:pt>
                <c:pt idx="2147">
                  <c:v>21.48</c:v>
                </c:pt>
                <c:pt idx="2148">
                  <c:v>21.490000000000002</c:v>
                </c:pt>
                <c:pt idx="2149">
                  <c:v>21.5</c:v>
                </c:pt>
                <c:pt idx="2150">
                  <c:v>21.51</c:v>
                </c:pt>
                <c:pt idx="2151">
                  <c:v>21.52</c:v>
                </c:pt>
                <c:pt idx="2152">
                  <c:v>21.53</c:v>
                </c:pt>
                <c:pt idx="2153">
                  <c:v>21.54</c:v>
                </c:pt>
                <c:pt idx="2154">
                  <c:v>21.55</c:v>
                </c:pt>
                <c:pt idx="2155">
                  <c:v>21.56</c:v>
                </c:pt>
                <c:pt idx="2156">
                  <c:v>21.57</c:v>
                </c:pt>
                <c:pt idx="2157">
                  <c:v>21.580000000000002</c:v>
                </c:pt>
                <c:pt idx="2158">
                  <c:v>21.59</c:v>
                </c:pt>
                <c:pt idx="2159">
                  <c:v>21.6</c:v>
                </c:pt>
                <c:pt idx="2160">
                  <c:v>21.61</c:v>
                </c:pt>
                <c:pt idx="2161">
                  <c:v>21.62</c:v>
                </c:pt>
                <c:pt idx="2162">
                  <c:v>21.63</c:v>
                </c:pt>
                <c:pt idx="2163">
                  <c:v>21.64</c:v>
                </c:pt>
                <c:pt idx="2164">
                  <c:v>21.650000000000002</c:v>
                </c:pt>
                <c:pt idx="2165">
                  <c:v>21.66</c:v>
                </c:pt>
                <c:pt idx="2166">
                  <c:v>21.67</c:v>
                </c:pt>
                <c:pt idx="2167">
                  <c:v>21.68</c:v>
                </c:pt>
                <c:pt idx="2168">
                  <c:v>21.69</c:v>
                </c:pt>
                <c:pt idx="2169">
                  <c:v>21.7</c:v>
                </c:pt>
                <c:pt idx="2170">
                  <c:v>21.71</c:v>
                </c:pt>
                <c:pt idx="2171">
                  <c:v>21.72</c:v>
                </c:pt>
                <c:pt idx="2172">
                  <c:v>21.73</c:v>
                </c:pt>
                <c:pt idx="2173">
                  <c:v>21.740000000000002</c:v>
                </c:pt>
                <c:pt idx="2174">
                  <c:v>21.75</c:v>
                </c:pt>
                <c:pt idx="2175">
                  <c:v>21.76</c:v>
                </c:pt>
                <c:pt idx="2176">
                  <c:v>21.77</c:v>
                </c:pt>
                <c:pt idx="2177">
                  <c:v>21.78</c:v>
                </c:pt>
                <c:pt idx="2178">
                  <c:v>21.79</c:v>
                </c:pt>
                <c:pt idx="2179">
                  <c:v>21.8</c:v>
                </c:pt>
                <c:pt idx="2180">
                  <c:v>21.81</c:v>
                </c:pt>
                <c:pt idx="2181">
                  <c:v>21.82</c:v>
                </c:pt>
                <c:pt idx="2182">
                  <c:v>21.830000000000002</c:v>
                </c:pt>
                <c:pt idx="2183">
                  <c:v>21.84</c:v>
                </c:pt>
                <c:pt idx="2184">
                  <c:v>21.85</c:v>
                </c:pt>
                <c:pt idx="2185">
                  <c:v>21.86</c:v>
                </c:pt>
                <c:pt idx="2186">
                  <c:v>21.87</c:v>
                </c:pt>
                <c:pt idx="2187">
                  <c:v>21.88</c:v>
                </c:pt>
                <c:pt idx="2188">
                  <c:v>21.89</c:v>
                </c:pt>
                <c:pt idx="2189">
                  <c:v>21.900000000000002</c:v>
                </c:pt>
                <c:pt idx="2190">
                  <c:v>21.91</c:v>
                </c:pt>
                <c:pt idx="2191">
                  <c:v>21.92</c:v>
                </c:pt>
                <c:pt idx="2192">
                  <c:v>21.93</c:v>
                </c:pt>
                <c:pt idx="2193">
                  <c:v>21.94</c:v>
                </c:pt>
                <c:pt idx="2194">
                  <c:v>21.95</c:v>
                </c:pt>
                <c:pt idx="2195">
                  <c:v>21.96</c:v>
                </c:pt>
                <c:pt idx="2196">
                  <c:v>21.97</c:v>
                </c:pt>
                <c:pt idx="2197">
                  <c:v>21.98</c:v>
                </c:pt>
                <c:pt idx="2198">
                  <c:v>21.990000000000002</c:v>
                </c:pt>
                <c:pt idx="2199">
                  <c:v>22</c:v>
                </c:pt>
                <c:pt idx="2200">
                  <c:v>22.01</c:v>
                </c:pt>
                <c:pt idx="2201">
                  <c:v>22.02</c:v>
                </c:pt>
                <c:pt idx="2202">
                  <c:v>22.03</c:v>
                </c:pt>
                <c:pt idx="2203">
                  <c:v>22.04</c:v>
                </c:pt>
                <c:pt idx="2204">
                  <c:v>22.05</c:v>
                </c:pt>
                <c:pt idx="2205">
                  <c:v>22.06</c:v>
                </c:pt>
                <c:pt idx="2206">
                  <c:v>22.07</c:v>
                </c:pt>
                <c:pt idx="2207">
                  <c:v>22.080000000000002</c:v>
                </c:pt>
                <c:pt idx="2208">
                  <c:v>22.09</c:v>
                </c:pt>
                <c:pt idx="2209">
                  <c:v>22.1</c:v>
                </c:pt>
                <c:pt idx="2210">
                  <c:v>22.11</c:v>
                </c:pt>
                <c:pt idx="2211">
                  <c:v>22.12</c:v>
                </c:pt>
                <c:pt idx="2212">
                  <c:v>22.13</c:v>
                </c:pt>
                <c:pt idx="2213">
                  <c:v>22.14</c:v>
                </c:pt>
                <c:pt idx="2214">
                  <c:v>22.150000000000002</c:v>
                </c:pt>
                <c:pt idx="2215">
                  <c:v>22.16</c:v>
                </c:pt>
                <c:pt idx="2216">
                  <c:v>22.17</c:v>
                </c:pt>
                <c:pt idx="2217">
                  <c:v>22.18</c:v>
                </c:pt>
                <c:pt idx="2218">
                  <c:v>22.19</c:v>
                </c:pt>
                <c:pt idx="2219">
                  <c:v>22.2</c:v>
                </c:pt>
                <c:pt idx="2220">
                  <c:v>22.21</c:v>
                </c:pt>
                <c:pt idx="2221">
                  <c:v>22.22</c:v>
                </c:pt>
                <c:pt idx="2222">
                  <c:v>22.23</c:v>
                </c:pt>
                <c:pt idx="2223">
                  <c:v>22.240000000000002</c:v>
                </c:pt>
                <c:pt idx="2224">
                  <c:v>22.25</c:v>
                </c:pt>
                <c:pt idx="2225">
                  <c:v>22.26</c:v>
                </c:pt>
                <c:pt idx="2226">
                  <c:v>22.27</c:v>
                </c:pt>
                <c:pt idx="2227">
                  <c:v>22.28</c:v>
                </c:pt>
                <c:pt idx="2228">
                  <c:v>22.29</c:v>
                </c:pt>
                <c:pt idx="2229">
                  <c:v>22.3</c:v>
                </c:pt>
                <c:pt idx="2230">
                  <c:v>22.31</c:v>
                </c:pt>
                <c:pt idx="2231">
                  <c:v>22.32</c:v>
                </c:pt>
                <c:pt idx="2232">
                  <c:v>22.330000000000002</c:v>
                </c:pt>
                <c:pt idx="2233">
                  <c:v>22.34</c:v>
                </c:pt>
                <c:pt idx="2234">
                  <c:v>22.35</c:v>
                </c:pt>
                <c:pt idx="2235">
                  <c:v>22.36</c:v>
                </c:pt>
                <c:pt idx="2236">
                  <c:v>22.37</c:v>
                </c:pt>
                <c:pt idx="2237">
                  <c:v>22.38</c:v>
                </c:pt>
                <c:pt idx="2238">
                  <c:v>22.39</c:v>
                </c:pt>
                <c:pt idx="2239">
                  <c:v>22.400000000000002</c:v>
                </c:pt>
                <c:pt idx="2240">
                  <c:v>22.41</c:v>
                </c:pt>
                <c:pt idx="2241">
                  <c:v>22.42</c:v>
                </c:pt>
                <c:pt idx="2242">
                  <c:v>22.43</c:v>
                </c:pt>
                <c:pt idx="2243">
                  <c:v>22.44</c:v>
                </c:pt>
                <c:pt idx="2244">
                  <c:v>22.45</c:v>
                </c:pt>
                <c:pt idx="2245">
                  <c:v>22.46</c:v>
                </c:pt>
                <c:pt idx="2246">
                  <c:v>22.47</c:v>
                </c:pt>
                <c:pt idx="2247">
                  <c:v>22.48</c:v>
                </c:pt>
                <c:pt idx="2248">
                  <c:v>22.490000000000002</c:v>
                </c:pt>
                <c:pt idx="2249">
                  <c:v>22.5</c:v>
                </c:pt>
                <c:pt idx="2250">
                  <c:v>22.51</c:v>
                </c:pt>
                <c:pt idx="2251">
                  <c:v>22.52</c:v>
                </c:pt>
                <c:pt idx="2252">
                  <c:v>22.53</c:v>
                </c:pt>
                <c:pt idx="2253">
                  <c:v>22.54</c:v>
                </c:pt>
                <c:pt idx="2254">
                  <c:v>22.55</c:v>
                </c:pt>
                <c:pt idx="2255">
                  <c:v>22.56</c:v>
                </c:pt>
                <c:pt idx="2256">
                  <c:v>22.57</c:v>
                </c:pt>
                <c:pt idx="2257">
                  <c:v>22.580000000000002</c:v>
                </c:pt>
                <c:pt idx="2258">
                  <c:v>22.59</c:v>
                </c:pt>
                <c:pt idx="2259">
                  <c:v>22.6</c:v>
                </c:pt>
                <c:pt idx="2260">
                  <c:v>22.61</c:v>
                </c:pt>
                <c:pt idx="2261">
                  <c:v>22.62</c:v>
                </c:pt>
                <c:pt idx="2262">
                  <c:v>22.63</c:v>
                </c:pt>
                <c:pt idx="2263">
                  <c:v>22.64</c:v>
                </c:pt>
                <c:pt idx="2264">
                  <c:v>22.650000000000002</c:v>
                </c:pt>
                <c:pt idx="2265">
                  <c:v>22.66</c:v>
                </c:pt>
                <c:pt idx="2266">
                  <c:v>22.67</c:v>
                </c:pt>
                <c:pt idx="2267">
                  <c:v>22.68</c:v>
                </c:pt>
                <c:pt idx="2268">
                  <c:v>22.69</c:v>
                </c:pt>
                <c:pt idx="2269">
                  <c:v>22.7</c:v>
                </c:pt>
                <c:pt idx="2270">
                  <c:v>22.71</c:v>
                </c:pt>
                <c:pt idx="2271">
                  <c:v>22.72</c:v>
                </c:pt>
                <c:pt idx="2272">
                  <c:v>22.73</c:v>
                </c:pt>
                <c:pt idx="2273">
                  <c:v>22.740000000000002</c:v>
                </c:pt>
                <c:pt idx="2274">
                  <c:v>22.75</c:v>
                </c:pt>
                <c:pt idx="2275">
                  <c:v>22.76</c:v>
                </c:pt>
                <c:pt idx="2276">
                  <c:v>22.77</c:v>
                </c:pt>
                <c:pt idx="2277">
                  <c:v>22.78</c:v>
                </c:pt>
                <c:pt idx="2278">
                  <c:v>22.79</c:v>
                </c:pt>
                <c:pt idx="2279">
                  <c:v>22.8</c:v>
                </c:pt>
                <c:pt idx="2280">
                  <c:v>22.81</c:v>
                </c:pt>
                <c:pt idx="2281">
                  <c:v>22.82</c:v>
                </c:pt>
                <c:pt idx="2282">
                  <c:v>22.830000000000002</c:v>
                </c:pt>
                <c:pt idx="2283">
                  <c:v>22.84</c:v>
                </c:pt>
                <c:pt idx="2284">
                  <c:v>22.85</c:v>
                </c:pt>
                <c:pt idx="2285">
                  <c:v>22.86</c:v>
                </c:pt>
                <c:pt idx="2286">
                  <c:v>22.87</c:v>
                </c:pt>
                <c:pt idx="2287">
                  <c:v>22.88</c:v>
                </c:pt>
                <c:pt idx="2288">
                  <c:v>22.89</c:v>
                </c:pt>
                <c:pt idx="2289">
                  <c:v>22.900000000000002</c:v>
                </c:pt>
                <c:pt idx="2290">
                  <c:v>22.91</c:v>
                </c:pt>
                <c:pt idx="2291">
                  <c:v>22.92</c:v>
                </c:pt>
                <c:pt idx="2292">
                  <c:v>22.93</c:v>
                </c:pt>
                <c:pt idx="2293">
                  <c:v>22.94</c:v>
                </c:pt>
                <c:pt idx="2294">
                  <c:v>22.95</c:v>
                </c:pt>
                <c:pt idx="2295">
                  <c:v>22.96</c:v>
                </c:pt>
                <c:pt idx="2296">
                  <c:v>22.97</c:v>
                </c:pt>
                <c:pt idx="2297">
                  <c:v>22.98</c:v>
                </c:pt>
                <c:pt idx="2298">
                  <c:v>22.990000000000002</c:v>
                </c:pt>
                <c:pt idx="2299">
                  <c:v>23</c:v>
                </c:pt>
                <c:pt idx="2300">
                  <c:v>23.01</c:v>
                </c:pt>
                <c:pt idx="2301">
                  <c:v>23.02</c:v>
                </c:pt>
                <c:pt idx="2302">
                  <c:v>23.03</c:v>
                </c:pt>
                <c:pt idx="2303">
                  <c:v>23.04</c:v>
                </c:pt>
                <c:pt idx="2304">
                  <c:v>23.05</c:v>
                </c:pt>
                <c:pt idx="2305">
                  <c:v>23.06</c:v>
                </c:pt>
                <c:pt idx="2306">
                  <c:v>23.07</c:v>
                </c:pt>
                <c:pt idx="2307">
                  <c:v>23.080000000000002</c:v>
                </c:pt>
                <c:pt idx="2308">
                  <c:v>23.09</c:v>
                </c:pt>
                <c:pt idx="2309">
                  <c:v>23.1</c:v>
                </c:pt>
                <c:pt idx="2310">
                  <c:v>23.11</c:v>
                </c:pt>
                <c:pt idx="2311">
                  <c:v>23.12</c:v>
                </c:pt>
                <c:pt idx="2312">
                  <c:v>23.13</c:v>
                </c:pt>
                <c:pt idx="2313">
                  <c:v>23.14</c:v>
                </c:pt>
                <c:pt idx="2314">
                  <c:v>23.150000000000002</c:v>
                </c:pt>
                <c:pt idx="2315">
                  <c:v>23.16</c:v>
                </c:pt>
                <c:pt idx="2316">
                  <c:v>23.17</c:v>
                </c:pt>
                <c:pt idx="2317">
                  <c:v>23.18</c:v>
                </c:pt>
                <c:pt idx="2318">
                  <c:v>23.19</c:v>
                </c:pt>
                <c:pt idx="2319">
                  <c:v>23.2</c:v>
                </c:pt>
                <c:pt idx="2320">
                  <c:v>23.21</c:v>
                </c:pt>
                <c:pt idx="2321">
                  <c:v>23.22</c:v>
                </c:pt>
                <c:pt idx="2322">
                  <c:v>23.23</c:v>
                </c:pt>
                <c:pt idx="2323">
                  <c:v>23.240000000000002</c:v>
                </c:pt>
                <c:pt idx="2324">
                  <c:v>23.25</c:v>
                </c:pt>
                <c:pt idx="2325">
                  <c:v>23.26</c:v>
                </c:pt>
                <c:pt idx="2326">
                  <c:v>23.27</c:v>
                </c:pt>
                <c:pt idx="2327">
                  <c:v>23.28</c:v>
                </c:pt>
                <c:pt idx="2328">
                  <c:v>23.29</c:v>
                </c:pt>
                <c:pt idx="2329">
                  <c:v>23.3</c:v>
                </c:pt>
                <c:pt idx="2330">
                  <c:v>23.31</c:v>
                </c:pt>
                <c:pt idx="2331">
                  <c:v>23.32</c:v>
                </c:pt>
                <c:pt idx="2332">
                  <c:v>23.330000000000002</c:v>
                </c:pt>
                <c:pt idx="2333">
                  <c:v>23.34</c:v>
                </c:pt>
                <c:pt idx="2334">
                  <c:v>23.35</c:v>
                </c:pt>
                <c:pt idx="2335">
                  <c:v>23.36</c:v>
                </c:pt>
                <c:pt idx="2336">
                  <c:v>23.37</c:v>
                </c:pt>
                <c:pt idx="2337">
                  <c:v>23.38</c:v>
                </c:pt>
                <c:pt idx="2338">
                  <c:v>23.39</c:v>
                </c:pt>
                <c:pt idx="2339">
                  <c:v>23.400000000000002</c:v>
                </c:pt>
                <c:pt idx="2340">
                  <c:v>23.41</c:v>
                </c:pt>
                <c:pt idx="2341">
                  <c:v>23.42</c:v>
                </c:pt>
                <c:pt idx="2342">
                  <c:v>23.43</c:v>
                </c:pt>
                <c:pt idx="2343">
                  <c:v>23.44</c:v>
                </c:pt>
                <c:pt idx="2344">
                  <c:v>23.45</c:v>
                </c:pt>
                <c:pt idx="2345">
                  <c:v>23.46</c:v>
                </c:pt>
                <c:pt idx="2346">
                  <c:v>23.47</c:v>
                </c:pt>
                <c:pt idx="2347">
                  <c:v>23.48</c:v>
                </c:pt>
                <c:pt idx="2348">
                  <c:v>23.490000000000002</c:v>
                </c:pt>
                <c:pt idx="2349">
                  <c:v>23.5</c:v>
                </c:pt>
                <c:pt idx="2350">
                  <c:v>23.51</c:v>
                </c:pt>
                <c:pt idx="2351">
                  <c:v>23.52</c:v>
                </c:pt>
                <c:pt idx="2352">
                  <c:v>23.53</c:v>
                </c:pt>
                <c:pt idx="2353">
                  <c:v>23.54</c:v>
                </c:pt>
                <c:pt idx="2354">
                  <c:v>23.55</c:v>
                </c:pt>
                <c:pt idx="2355">
                  <c:v>23.56</c:v>
                </c:pt>
                <c:pt idx="2356">
                  <c:v>23.57</c:v>
                </c:pt>
                <c:pt idx="2357">
                  <c:v>23.580000000000002</c:v>
                </c:pt>
                <c:pt idx="2358">
                  <c:v>23.59</c:v>
                </c:pt>
                <c:pt idx="2359">
                  <c:v>23.6</c:v>
                </c:pt>
                <c:pt idx="2360">
                  <c:v>23.61</c:v>
                </c:pt>
                <c:pt idx="2361">
                  <c:v>23.62</c:v>
                </c:pt>
                <c:pt idx="2362">
                  <c:v>23.63</c:v>
                </c:pt>
                <c:pt idx="2363">
                  <c:v>23.64</c:v>
                </c:pt>
                <c:pt idx="2364">
                  <c:v>23.650000000000002</c:v>
                </c:pt>
                <c:pt idx="2365">
                  <c:v>23.66</c:v>
                </c:pt>
                <c:pt idx="2366">
                  <c:v>23.67</c:v>
                </c:pt>
                <c:pt idx="2367">
                  <c:v>23.68</c:v>
                </c:pt>
                <c:pt idx="2368">
                  <c:v>23.69</c:v>
                </c:pt>
                <c:pt idx="2369">
                  <c:v>23.7</c:v>
                </c:pt>
                <c:pt idx="2370">
                  <c:v>23.71</c:v>
                </c:pt>
                <c:pt idx="2371">
                  <c:v>23.72</c:v>
                </c:pt>
                <c:pt idx="2372">
                  <c:v>23.73</c:v>
                </c:pt>
                <c:pt idx="2373">
                  <c:v>23.740000000000002</c:v>
                </c:pt>
                <c:pt idx="2374">
                  <c:v>23.75</c:v>
                </c:pt>
                <c:pt idx="2375">
                  <c:v>23.76</c:v>
                </c:pt>
                <c:pt idx="2376">
                  <c:v>23.77</c:v>
                </c:pt>
                <c:pt idx="2377">
                  <c:v>23.78</c:v>
                </c:pt>
                <c:pt idx="2378">
                  <c:v>23.79</c:v>
                </c:pt>
                <c:pt idx="2379">
                  <c:v>23.8</c:v>
                </c:pt>
                <c:pt idx="2380">
                  <c:v>23.81</c:v>
                </c:pt>
                <c:pt idx="2381">
                  <c:v>23.82</c:v>
                </c:pt>
                <c:pt idx="2382">
                  <c:v>23.830000000000002</c:v>
                </c:pt>
                <c:pt idx="2383">
                  <c:v>23.84</c:v>
                </c:pt>
                <c:pt idx="2384">
                  <c:v>23.85</c:v>
                </c:pt>
                <c:pt idx="2385">
                  <c:v>23.86</c:v>
                </c:pt>
                <c:pt idx="2386">
                  <c:v>23.87</c:v>
                </c:pt>
                <c:pt idx="2387">
                  <c:v>23.88</c:v>
                </c:pt>
                <c:pt idx="2388">
                  <c:v>23.89</c:v>
                </c:pt>
                <c:pt idx="2389">
                  <c:v>23.900000000000002</c:v>
                </c:pt>
                <c:pt idx="2390">
                  <c:v>23.91</c:v>
                </c:pt>
                <c:pt idx="2391">
                  <c:v>23.92</c:v>
                </c:pt>
                <c:pt idx="2392">
                  <c:v>23.93</c:v>
                </c:pt>
                <c:pt idx="2393">
                  <c:v>23.94</c:v>
                </c:pt>
                <c:pt idx="2394">
                  <c:v>23.95</c:v>
                </c:pt>
                <c:pt idx="2395">
                  <c:v>23.96</c:v>
                </c:pt>
                <c:pt idx="2396">
                  <c:v>23.97</c:v>
                </c:pt>
                <c:pt idx="2397">
                  <c:v>23.98</c:v>
                </c:pt>
                <c:pt idx="2398">
                  <c:v>23.990000000000002</c:v>
                </c:pt>
                <c:pt idx="2399">
                  <c:v>24</c:v>
                </c:pt>
                <c:pt idx="2400">
                  <c:v>24.01</c:v>
                </c:pt>
                <c:pt idx="2401">
                  <c:v>24.02</c:v>
                </c:pt>
                <c:pt idx="2402">
                  <c:v>24.03</c:v>
                </c:pt>
                <c:pt idx="2403">
                  <c:v>24.04</c:v>
                </c:pt>
                <c:pt idx="2404">
                  <c:v>24.05</c:v>
                </c:pt>
                <c:pt idx="2405">
                  <c:v>24.060000000000002</c:v>
                </c:pt>
                <c:pt idx="2406">
                  <c:v>24.07</c:v>
                </c:pt>
                <c:pt idx="2407">
                  <c:v>24.080000000000002</c:v>
                </c:pt>
                <c:pt idx="2408">
                  <c:v>24.09</c:v>
                </c:pt>
                <c:pt idx="2409">
                  <c:v>24.1</c:v>
                </c:pt>
                <c:pt idx="2410">
                  <c:v>24.11</c:v>
                </c:pt>
                <c:pt idx="2411">
                  <c:v>24.12</c:v>
                </c:pt>
                <c:pt idx="2412">
                  <c:v>24.13</c:v>
                </c:pt>
                <c:pt idx="2413">
                  <c:v>24.14</c:v>
                </c:pt>
                <c:pt idx="2414">
                  <c:v>24.150000000000002</c:v>
                </c:pt>
                <c:pt idx="2415">
                  <c:v>24.16</c:v>
                </c:pt>
                <c:pt idx="2416">
                  <c:v>24.17</c:v>
                </c:pt>
                <c:pt idx="2417">
                  <c:v>24.18</c:v>
                </c:pt>
                <c:pt idx="2418">
                  <c:v>24.19</c:v>
                </c:pt>
                <c:pt idx="2419">
                  <c:v>24.2</c:v>
                </c:pt>
                <c:pt idx="2420">
                  <c:v>24.21</c:v>
                </c:pt>
                <c:pt idx="2421">
                  <c:v>24.22</c:v>
                </c:pt>
                <c:pt idx="2422">
                  <c:v>24.23</c:v>
                </c:pt>
                <c:pt idx="2423">
                  <c:v>24.240000000000002</c:v>
                </c:pt>
                <c:pt idx="2424">
                  <c:v>24.25</c:v>
                </c:pt>
                <c:pt idx="2425">
                  <c:v>24.26</c:v>
                </c:pt>
                <c:pt idx="2426">
                  <c:v>24.27</c:v>
                </c:pt>
                <c:pt idx="2427">
                  <c:v>24.28</c:v>
                </c:pt>
                <c:pt idx="2428">
                  <c:v>24.29</c:v>
                </c:pt>
                <c:pt idx="2429">
                  <c:v>24.3</c:v>
                </c:pt>
                <c:pt idx="2430">
                  <c:v>24.310000000000002</c:v>
                </c:pt>
                <c:pt idx="2431">
                  <c:v>24.32</c:v>
                </c:pt>
                <c:pt idx="2432">
                  <c:v>24.330000000000002</c:v>
                </c:pt>
                <c:pt idx="2433">
                  <c:v>24.34</c:v>
                </c:pt>
                <c:pt idx="2434">
                  <c:v>24.35</c:v>
                </c:pt>
                <c:pt idx="2435">
                  <c:v>24.36</c:v>
                </c:pt>
                <c:pt idx="2436">
                  <c:v>24.37</c:v>
                </c:pt>
                <c:pt idx="2437">
                  <c:v>24.38</c:v>
                </c:pt>
                <c:pt idx="2438">
                  <c:v>24.39</c:v>
                </c:pt>
                <c:pt idx="2439">
                  <c:v>24.400000000000002</c:v>
                </c:pt>
                <c:pt idx="2440">
                  <c:v>24.41</c:v>
                </c:pt>
                <c:pt idx="2441">
                  <c:v>24.42</c:v>
                </c:pt>
                <c:pt idx="2442">
                  <c:v>24.43</c:v>
                </c:pt>
                <c:pt idx="2443">
                  <c:v>24.44</c:v>
                </c:pt>
                <c:pt idx="2444">
                  <c:v>24.45</c:v>
                </c:pt>
                <c:pt idx="2445">
                  <c:v>24.46</c:v>
                </c:pt>
                <c:pt idx="2446">
                  <c:v>24.47</c:v>
                </c:pt>
                <c:pt idx="2447">
                  <c:v>24.48</c:v>
                </c:pt>
                <c:pt idx="2448">
                  <c:v>24.490000000000002</c:v>
                </c:pt>
                <c:pt idx="2449">
                  <c:v>24.5</c:v>
                </c:pt>
                <c:pt idx="2450">
                  <c:v>24.51</c:v>
                </c:pt>
                <c:pt idx="2451">
                  <c:v>24.52</c:v>
                </c:pt>
                <c:pt idx="2452">
                  <c:v>24.53</c:v>
                </c:pt>
                <c:pt idx="2453">
                  <c:v>24.54</c:v>
                </c:pt>
                <c:pt idx="2454">
                  <c:v>24.55</c:v>
                </c:pt>
                <c:pt idx="2455">
                  <c:v>24.560000000000002</c:v>
                </c:pt>
                <c:pt idx="2456">
                  <c:v>24.57</c:v>
                </c:pt>
                <c:pt idx="2457">
                  <c:v>24.580000000000002</c:v>
                </c:pt>
                <c:pt idx="2458">
                  <c:v>24.59</c:v>
                </c:pt>
                <c:pt idx="2459">
                  <c:v>24.6</c:v>
                </c:pt>
                <c:pt idx="2460">
                  <c:v>24.61</c:v>
                </c:pt>
                <c:pt idx="2461">
                  <c:v>24.62</c:v>
                </c:pt>
                <c:pt idx="2462">
                  <c:v>24.63</c:v>
                </c:pt>
                <c:pt idx="2463">
                  <c:v>24.64</c:v>
                </c:pt>
                <c:pt idx="2464">
                  <c:v>24.650000000000002</c:v>
                </c:pt>
                <c:pt idx="2465">
                  <c:v>24.66</c:v>
                </c:pt>
                <c:pt idx="2466">
                  <c:v>24.67</c:v>
                </c:pt>
                <c:pt idx="2467">
                  <c:v>24.68</c:v>
                </c:pt>
                <c:pt idx="2468">
                  <c:v>24.69</c:v>
                </c:pt>
                <c:pt idx="2469">
                  <c:v>24.7</c:v>
                </c:pt>
                <c:pt idx="2470">
                  <c:v>24.71</c:v>
                </c:pt>
                <c:pt idx="2471">
                  <c:v>24.72</c:v>
                </c:pt>
                <c:pt idx="2472">
                  <c:v>24.73</c:v>
                </c:pt>
                <c:pt idx="2473">
                  <c:v>24.740000000000002</c:v>
                </c:pt>
                <c:pt idx="2474">
                  <c:v>24.75</c:v>
                </c:pt>
                <c:pt idx="2475">
                  <c:v>24.76</c:v>
                </c:pt>
                <c:pt idx="2476">
                  <c:v>24.77</c:v>
                </c:pt>
                <c:pt idx="2477">
                  <c:v>24.78</c:v>
                </c:pt>
                <c:pt idx="2478">
                  <c:v>24.79</c:v>
                </c:pt>
                <c:pt idx="2479">
                  <c:v>24.8</c:v>
                </c:pt>
                <c:pt idx="2480">
                  <c:v>24.810000000000002</c:v>
                </c:pt>
                <c:pt idx="2481">
                  <c:v>24.82</c:v>
                </c:pt>
                <c:pt idx="2482">
                  <c:v>24.830000000000002</c:v>
                </c:pt>
                <c:pt idx="2483">
                  <c:v>24.84</c:v>
                </c:pt>
                <c:pt idx="2484">
                  <c:v>24.85</c:v>
                </c:pt>
                <c:pt idx="2485">
                  <c:v>24.86</c:v>
                </c:pt>
                <c:pt idx="2486">
                  <c:v>24.87</c:v>
                </c:pt>
                <c:pt idx="2487">
                  <c:v>24.88</c:v>
                </c:pt>
                <c:pt idx="2488">
                  <c:v>24.89</c:v>
                </c:pt>
                <c:pt idx="2489">
                  <c:v>24.900000000000002</c:v>
                </c:pt>
                <c:pt idx="2490">
                  <c:v>24.91</c:v>
                </c:pt>
                <c:pt idx="2491">
                  <c:v>24.92</c:v>
                </c:pt>
                <c:pt idx="2492">
                  <c:v>24.93</c:v>
                </c:pt>
                <c:pt idx="2493">
                  <c:v>24.94</c:v>
                </c:pt>
                <c:pt idx="2494">
                  <c:v>24.95</c:v>
                </c:pt>
                <c:pt idx="2495">
                  <c:v>24.96</c:v>
                </c:pt>
                <c:pt idx="2496">
                  <c:v>24.97</c:v>
                </c:pt>
                <c:pt idx="2497">
                  <c:v>24.98</c:v>
                </c:pt>
                <c:pt idx="2498">
                  <c:v>24.990000000000002</c:v>
                </c:pt>
                <c:pt idx="2499">
                  <c:v>25</c:v>
                </c:pt>
                <c:pt idx="2500">
                  <c:v>25.01</c:v>
                </c:pt>
                <c:pt idx="2501">
                  <c:v>25.02</c:v>
                </c:pt>
                <c:pt idx="2502">
                  <c:v>25.03</c:v>
                </c:pt>
                <c:pt idx="2503">
                  <c:v>25.04</c:v>
                </c:pt>
                <c:pt idx="2504">
                  <c:v>25.05</c:v>
                </c:pt>
                <c:pt idx="2505">
                  <c:v>25.060000000000002</c:v>
                </c:pt>
                <c:pt idx="2506">
                  <c:v>25.07</c:v>
                </c:pt>
                <c:pt idx="2507">
                  <c:v>25.080000000000002</c:v>
                </c:pt>
                <c:pt idx="2508">
                  <c:v>25.09</c:v>
                </c:pt>
                <c:pt idx="2509">
                  <c:v>25.1</c:v>
                </c:pt>
                <c:pt idx="2510">
                  <c:v>25.11</c:v>
                </c:pt>
                <c:pt idx="2511">
                  <c:v>25.12</c:v>
                </c:pt>
                <c:pt idx="2512">
                  <c:v>25.13</c:v>
                </c:pt>
                <c:pt idx="2513">
                  <c:v>25.14</c:v>
                </c:pt>
                <c:pt idx="2514">
                  <c:v>25.150000000000002</c:v>
                </c:pt>
                <c:pt idx="2515">
                  <c:v>25.16</c:v>
                </c:pt>
                <c:pt idx="2516">
                  <c:v>25.17</c:v>
                </c:pt>
                <c:pt idx="2517">
                  <c:v>25.18</c:v>
                </c:pt>
                <c:pt idx="2518">
                  <c:v>25.19</c:v>
                </c:pt>
                <c:pt idx="2519">
                  <c:v>25.2</c:v>
                </c:pt>
                <c:pt idx="2520">
                  <c:v>25.21</c:v>
                </c:pt>
                <c:pt idx="2521">
                  <c:v>25.22</c:v>
                </c:pt>
                <c:pt idx="2522">
                  <c:v>25.23</c:v>
                </c:pt>
                <c:pt idx="2523">
                  <c:v>25.240000000000002</c:v>
                </c:pt>
                <c:pt idx="2524">
                  <c:v>25.25</c:v>
                </c:pt>
                <c:pt idx="2525">
                  <c:v>25.26</c:v>
                </c:pt>
                <c:pt idx="2526">
                  <c:v>25.27</c:v>
                </c:pt>
                <c:pt idx="2527">
                  <c:v>25.28</c:v>
                </c:pt>
                <c:pt idx="2528">
                  <c:v>25.29</c:v>
                </c:pt>
                <c:pt idx="2529">
                  <c:v>25.3</c:v>
                </c:pt>
                <c:pt idx="2530">
                  <c:v>25.310000000000002</c:v>
                </c:pt>
                <c:pt idx="2531">
                  <c:v>25.32</c:v>
                </c:pt>
                <c:pt idx="2532">
                  <c:v>25.330000000000002</c:v>
                </c:pt>
                <c:pt idx="2533">
                  <c:v>25.34</c:v>
                </c:pt>
                <c:pt idx="2534">
                  <c:v>25.35</c:v>
                </c:pt>
                <c:pt idx="2535">
                  <c:v>25.36</c:v>
                </c:pt>
                <c:pt idx="2536">
                  <c:v>25.37</c:v>
                </c:pt>
                <c:pt idx="2537">
                  <c:v>25.38</c:v>
                </c:pt>
                <c:pt idx="2538">
                  <c:v>25.39</c:v>
                </c:pt>
                <c:pt idx="2539">
                  <c:v>25.400000000000002</c:v>
                </c:pt>
                <c:pt idx="2540">
                  <c:v>25.41</c:v>
                </c:pt>
                <c:pt idx="2541">
                  <c:v>25.42</c:v>
                </c:pt>
                <c:pt idx="2542">
                  <c:v>25.43</c:v>
                </c:pt>
                <c:pt idx="2543">
                  <c:v>25.44</c:v>
                </c:pt>
                <c:pt idx="2544">
                  <c:v>25.45</c:v>
                </c:pt>
                <c:pt idx="2545">
                  <c:v>25.46</c:v>
                </c:pt>
                <c:pt idx="2546">
                  <c:v>25.47</c:v>
                </c:pt>
                <c:pt idx="2547">
                  <c:v>25.48</c:v>
                </c:pt>
                <c:pt idx="2548">
                  <c:v>25.490000000000002</c:v>
                </c:pt>
                <c:pt idx="2549">
                  <c:v>25.5</c:v>
                </c:pt>
                <c:pt idx="2550">
                  <c:v>25.51</c:v>
                </c:pt>
                <c:pt idx="2551">
                  <c:v>25.52</c:v>
                </c:pt>
                <c:pt idx="2552">
                  <c:v>25.53</c:v>
                </c:pt>
                <c:pt idx="2553">
                  <c:v>25.54</c:v>
                </c:pt>
                <c:pt idx="2554">
                  <c:v>25.55</c:v>
                </c:pt>
                <c:pt idx="2555">
                  <c:v>25.560000000000002</c:v>
                </c:pt>
                <c:pt idx="2556">
                  <c:v>25.57</c:v>
                </c:pt>
                <c:pt idx="2557">
                  <c:v>25.580000000000002</c:v>
                </c:pt>
                <c:pt idx="2558">
                  <c:v>25.59</c:v>
                </c:pt>
                <c:pt idx="2559">
                  <c:v>25.6</c:v>
                </c:pt>
                <c:pt idx="2560">
                  <c:v>25.61</c:v>
                </c:pt>
                <c:pt idx="2561">
                  <c:v>25.62</c:v>
                </c:pt>
                <c:pt idx="2562">
                  <c:v>25.63</c:v>
                </c:pt>
                <c:pt idx="2563">
                  <c:v>25.64</c:v>
                </c:pt>
                <c:pt idx="2564">
                  <c:v>25.650000000000002</c:v>
                </c:pt>
                <c:pt idx="2565">
                  <c:v>25.66</c:v>
                </c:pt>
                <c:pt idx="2566">
                  <c:v>25.67</c:v>
                </c:pt>
                <c:pt idx="2567">
                  <c:v>25.68</c:v>
                </c:pt>
                <c:pt idx="2568">
                  <c:v>25.69</c:v>
                </c:pt>
                <c:pt idx="2569">
                  <c:v>25.7</c:v>
                </c:pt>
                <c:pt idx="2570">
                  <c:v>25.71</c:v>
                </c:pt>
                <c:pt idx="2571">
                  <c:v>25.72</c:v>
                </c:pt>
                <c:pt idx="2572">
                  <c:v>25.73</c:v>
                </c:pt>
                <c:pt idx="2573">
                  <c:v>25.740000000000002</c:v>
                </c:pt>
                <c:pt idx="2574">
                  <c:v>25.75</c:v>
                </c:pt>
                <c:pt idx="2575">
                  <c:v>25.76</c:v>
                </c:pt>
                <c:pt idx="2576">
                  <c:v>25.77</c:v>
                </c:pt>
                <c:pt idx="2577">
                  <c:v>25.78</c:v>
                </c:pt>
                <c:pt idx="2578">
                  <c:v>25.79</c:v>
                </c:pt>
                <c:pt idx="2579">
                  <c:v>25.8</c:v>
                </c:pt>
                <c:pt idx="2580">
                  <c:v>25.810000000000002</c:v>
                </c:pt>
                <c:pt idx="2581">
                  <c:v>25.82</c:v>
                </c:pt>
                <c:pt idx="2582">
                  <c:v>25.830000000000002</c:v>
                </c:pt>
                <c:pt idx="2583">
                  <c:v>25.84</c:v>
                </c:pt>
                <c:pt idx="2584">
                  <c:v>25.85</c:v>
                </c:pt>
                <c:pt idx="2585">
                  <c:v>25.86</c:v>
                </c:pt>
                <c:pt idx="2586">
                  <c:v>25.87</c:v>
                </c:pt>
                <c:pt idx="2587">
                  <c:v>25.88</c:v>
                </c:pt>
                <c:pt idx="2588">
                  <c:v>25.89</c:v>
                </c:pt>
                <c:pt idx="2589">
                  <c:v>25.900000000000002</c:v>
                </c:pt>
                <c:pt idx="2590">
                  <c:v>25.91</c:v>
                </c:pt>
                <c:pt idx="2591">
                  <c:v>25.92</c:v>
                </c:pt>
                <c:pt idx="2592">
                  <c:v>25.93</c:v>
                </c:pt>
                <c:pt idx="2593">
                  <c:v>25.94</c:v>
                </c:pt>
                <c:pt idx="2594">
                  <c:v>25.95</c:v>
                </c:pt>
                <c:pt idx="2595">
                  <c:v>25.96</c:v>
                </c:pt>
                <c:pt idx="2596">
                  <c:v>25.97</c:v>
                </c:pt>
                <c:pt idx="2597">
                  <c:v>25.98</c:v>
                </c:pt>
                <c:pt idx="2598">
                  <c:v>25.990000000000002</c:v>
                </c:pt>
                <c:pt idx="2599">
                  <c:v>26</c:v>
                </c:pt>
                <c:pt idx="2600">
                  <c:v>26.01</c:v>
                </c:pt>
                <c:pt idx="2601">
                  <c:v>26.02</c:v>
                </c:pt>
                <c:pt idx="2602">
                  <c:v>26.03</c:v>
                </c:pt>
                <c:pt idx="2603">
                  <c:v>26.04</c:v>
                </c:pt>
                <c:pt idx="2604">
                  <c:v>26.05</c:v>
                </c:pt>
                <c:pt idx="2605">
                  <c:v>26.060000000000002</c:v>
                </c:pt>
                <c:pt idx="2606">
                  <c:v>26.07</c:v>
                </c:pt>
                <c:pt idx="2607">
                  <c:v>26.080000000000002</c:v>
                </c:pt>
                <c:pt idx="2608">
                  <c:v>26.09</c:v>
                </c:pt>
                <c:pt idx="2609">
                  <c:v>26.1</c:v>
                </c:pt>
                <c:pt idx="2610">
                  <c:v>26.11</c:v>
                </c:pt>
                <c:pt idx="2611">
                  <c:v>26.12</c:v>
                </c:pt>
                <c:pt idx="2612">
                  <c:v>26.13</c:v>
                </c:pt>
                <c:pt idx="2613">
                  <c:v>26.14</c:v>
                </c:pt>
                <c:pt idx="2614">
                  <c:v>26.150000000000002</c:v>
                </c:pt>
                <c:pt idx="2615">
                  <c:v>26.16</c:v>
                </c:pt>
                <c:pt idx="2616">
                  <c:v>26.17</c:v>
                </c:pt>
                <c:pt idx="2617">
                  <c:v>26.18</c:v>
                </c:pt>
                <c:pt idx="2618">
                  <c:v>26.19</c:v>
                </c:pt>
                <c:pt idx="2619">
                  <c:v>26.2</c:v>
                </c:pt>
                <c:pt idx="2620">
                  <c:v>26.21</c:v>
                </c:pt>
                <c:pt idx="2621">
                  <c:v>26.22</c:v>
                </c:pt>
                <c:pt idx="2622">
                  <c:v>26.23</c:v>
                </c:pt>
                <c:pt idx="2623">
                  <c:v>26.240000000000002</c:v>
                </c:pt>
                <c:pt idx="2624">
                  <c:v>26.25</c:v>
                </c:pt>
                <c:pt idx="2625">
                  <c:v>26.26</c:v>
                </c:pt>
                <c:pt idx="2626">
                  <c:v>26.27</c:v>
                </c:pt>
                <c:pt idx="2627">
                  <c:v>26.28</c:v>
                </c:pt>
                <c:pt idx="2628">
                  <c:v>26.29</c:v>
                </c:pt>
                <c:pt idx="2629">
                  <c:v>26.3</c:v>
                </c:pt>
                <c:pt idx="2630">
                  <c:v>26.310000000000002</c:v>
                </c:pt>
                <c:pt idx="2631">
                  <c:v>26.32</c:v>
                </c:pt>
                <c:pt idx="2632">
                  <c:v>26.330000000000002</c:v>
                </c:pt>
                <c:pt idx="2633">
                  <c:v>26.34</c:v>
                </c:pt>
                <c:pt idx="2634">
                  <c:v>26.35</c:v>
                </c:pt>
                <c:pt idx="2635">
                  <c:v>26.36</c:v>
                </c:pt>
                <c:pt idx="2636">
                  <c:v>26.37</c:v>
                </c:pt>
                <c:pt idx="2637">
                  <c:v>26.38</c:v>
                </c:pt>
                <c:pt idx="2638">
                  <c:v>26.39</c:v>
                </c:pt>
                <c:pt idx="2639">
                  <c:v>26.400000000000002</c:v>
                </c:pt>
                <c:pt idx="2640">
                  <c:v>26.41</c:v>
                </c:pt>
                <c:pt idx="2641">
                  <c:v>26.42</c:v>
                </c:pt>
                <c:pt idx="2642">
                  <c:v>26.43</c:v>
                </c:pt>
                <c:pt idx="2643">
                  <c:v>26.44</c:v>
                </c:pt>
                <c:pt idx="2644">
                  <c:v>26.45</c:v>
                </c:pt>
                <c:pt idx="2645">
                  <c:v>26.46</c:v>
                </c:pt>
                <c:pt idx="2646">
                  <c:v>26.47</c:v>
                </c:pt>
                <c:pt idx="2647">
                  <c:v>26.48</c:v>
                </c:pt>
                <c:pt idx="2648">
                  <c:v>26.490000000000002</c:v>
                </c:pt>
                <c:pt idx="2649">
                  <c:v>26.5</c:v>
                </c:pt>
                <c:pt idx="2650">
                  <c:v>26.51</c:v>
                </c:pt>
                <c:pt idx="2651">
                  <c:v>26.52</c:v>
                </c:pt>
                <c:pt idx="2652">
                  <c:v>26.53</c:v>
                </c:pt>
                <c:pt idx="2653">
                  <c:v>26.54</c:v>
                </c:pt>
                <c:pt idx="2654">
                  <c:v>26.55</c:v>
                </c:pt>
                <c:pt idx="2655">
                  <c:v>26.560000000000002</c:v>
                </c:pt>
                <c:pt idx="2656">
                  <c:v>26.57</c:v>
                </c:pt>
                <c:pt idx="2657">
                  <c:v>26.580000000000002</c:v>
                </c:pt>
                <c:pt idx="2658">
                  <c:v>26.59</c:v>
                </c:pt>
                <c:pt idx="2659">
                  <c:v>26.6</c:v>
                </c:pt>
                <c:pt idx="2660">
                  <c:v>26.61</c:v>
                </c:pt>
                <c:pt idx="2661">
                  <c:v>26.62</c:v>
                </c:pt>
                <c:pt idx="2662">
                  <c:v>26.63</c:v>
                </c:pt>
                <c:pt idx="2663">
                  <c:v>26.64</c:v>
                </c:pt>
                <c:pt idx="2664">
                  <c:v>26.650000000000002</c:v>
                </c:pt>
                <c:pt idx="2665">
                  <c:v>26.66</c:v>
                </c:pt>
                <c:pt idx="2666">
                  <c:v>26.67</c:v>
                </c:pt>
                <c:pt idx="2667">
                  <c:v>26.68</c:v>
                </c:pt>
                <c:pt idx="2668">
                  <c:v>26.69</c:v>
                </c:pt>
                <c:pt idx="2669">
                  <c:v>26.7</c:v>
                </c:pt>
                <c:pt idx="2670">
                  <c:v>26.71</c:v>
                </c:pt>
                <c:pt idx="2671">
                  <c:v>26.72</c:v>
                </c:pt>
                <c:pt idx="2672">
                  <c:v>26.73</c:v>
                </c:pt>
                <c:pt idx="2673">
                  <c:v>26.740000000000002</c:v>
                </c:pt>
                <c:pt idx="2674">
                  <c:v>26.75</c:v>
                </c:pt>
                <c:pt idx="2675">
                  <c:v>26.76</c:v>
                </c:pt>
                <c:pt idx="2676">
                  <c:v>26.77</c:v>
                </c:pt>
                <c:pt idx="2677">
                  <c:v>26.78</c:v>
                </c:pt>
                <c:pt idx="2678">
                  <c:v>26.79</c:v>
                </c:pt>
                <c:pt idx="2679">
                  <c:v>26.8</c:v>
                </c:pt>
                <c:pt idx="2680">
                  <c:v>26.810000000000002</c:v>
                </c:pt>
                <c:pt idx="2681">
                  <c:v>26.82</c:v>
                </c:pt>
                <c:pt idx="2682">
                  <c:v>26.830000000000002</c:v>
                </c:pt>
                <c:pt idx="2683">
                  <c:v>26.84</c:v>
                </c:pt>
                <c:pt idx="2684">
                  <c:v>26.85</c:v>
                </c:pt>
                <c:pt idx="2685">
                  <c:v>26.86</c:v>
                </c:pt>
                <c:pt idx="2686">
                  <c:v>26.87</c:v>
                </c:pt>
                <c:pt idx="2687">
                  <c:v>26.88</c:v>
                </c:pt>
                <c:pt idx="2688">
                  <c:v>26.89</c:v>
                </c:pt>
                <c:pt idx="2689">
                  <c:v>26.900000000000002</c:v>
                </c:pt>
                <c:pt idx="2690">
                  <c:v>26.91</c:v>
                </c:pt>
                <c:pt idx="2691">
                  <c:v>26.92</c:v>
                </c:pt>
                <c:pt idx="2692">
                  <c:v>26.93</c:v>
                </c:pt>
                <c:pt idx="2693">
                  <c:v>26.94</c:v>
                </c:pt>
                <c:pt idx="2694">
                  <c:v>26.95</c:v>
                </c:pt>
                <c:pt idx="2695">
                  <c:v>26.96</c:v>
                </c:pt>
                <c:pt idx="2696">
                  <c:v>26.97</c:v>
                </c:pt>
                <c:pt idx="2697">
                  <c:v>26.98</c:v>
                </c:pt>
                <c:pt idx="2698">
                  <c:v>26.990000000000002</c:v>
                </c:pt>
                <c:pt idx="2699">
                  <c:v>27</c:v>
                </c:pt>
                <c:pt idx="2700">
                  <c:v>27.01</c:v>
                </c:pt>
                <c:pt idx="2701">
                  <c:v>27.02</c:v>
                </c:pt>
                <c:pt idx="2702">
                  <c:v>27.03</c:v>
                </c:pt>
                <c:pt idx="2703">
                  <c:v>27.04</c:v>
                </c:pt>
                <c:pt idx="2704">
                  <c:v>27.05</c:v>
                </c:pt>
                <c:pt idx="2705">
                  <c:v>27.060000000000002</c:v>
                </c:pt>
                <c:pt idx="2706">
                  <c:v>27.07</c:v>
                </c:pt>
                <c:pt idx="2707">
                  <c:v>27.080000000000002</c:v>
                </c:pt>
                <c:pt idx="2708">
                  <c:v>27.09</c:v>
                </c:pt>
                <c:pt idx="2709">
                  <c:v>27.1</c:v>
                </c:pt>
                <c:pt idx="2710">
                  <c:v>27.11</c:v>
                </c:pt>
                <c:pt idx="2711">
                  <c:v>27.12</c:v>
                </c:pt>
                <c:pt idx="2712">
                  <c:v>27.13</c:v>
                </c:pt>
                <c:pt idx="2713">
                  <c:v>27.14</c:v>
                </c:pt>
                <c:pt idx="2714">
                  <c:v>27.150000000000002</c:v>
                </c:pt>
                <c:pt idx="2715">
                  <c:v>27.16</c:v>
                </c:pt>
                <c:pt idx="2716">
                  <c:v>27.17</c:v>
                </c:pt>
                <c:pt idx="2717">
                  <c:v>27.18</c:v>
                </c:pt>
                <c:pt idx="2718">
                  <c:v>27.19</c:v>
                </c:pt>
                <c:pt idx="2719">
                  <c:v>27.2</c:v>
                </c:pt>
                <c:pt idx="2720">
                  <c:v>27.21</c:v>
                </c:pt>
                <c:pt idx="2721">
                  <c:v>27.22</c:v>
                </c:pt>
                <c:pt idx="2722">
                  <c:v>27.23</c:v>
                </c:pt>
                <c:pt idx="2723">
                  <c:v>27.240000000000002</c:v>
                </c:pt>
                <c:pt idx="2724">
                  <c:v>27.25</c:v>
                </c:pt>
                <c:pt idx="2725">
                  <c:v>27.26</c:v>
                </c:pt>
                <c:pt idx="2726">
                  <c:v>27.27</c:v>
                </c:pt>
                <c:pt idx="2727">
                  <c:v>27.28</c:v>
                </c:pt>
                <c:pt idx="2728">
                  <c:v>27.29</c:v>
                </c:pt>
                <c:pt idx="2729">
                  <c:v>27.3</c:v>
                </c:pt>
                <c:pt idx="2730">
                  <c:v>27.310000000000002</c:v>
                </c:pt>
                <c:pt idx="2731">
                  <c:v>27.32</c:v>
                </c:pt>
                <c:pt idx="2732">
                  <c:v>27.330000000000002</c:v>
                </c:pt>
                <c:pt idx="2733">
                  <c:v>27.34</c:v>
                </c:pt>
                <c:pt idx="2734">
                  <c:v>27.35</c:v>
                </c:pt>
                <c:pt idx="2735">
                  <c:v>27.36</c:v>
                </c:pt>
                <c:pt idx="2736">
                  <c:v>27.37</c:v>
                </c:pt>
                <c:pt idx="2737">
                  <c:v>27.38</c:v>
                </c:pt>
                <c:pt idx="2738">
                  <c:v>27.39</c:v>
                </c:pt>
                <c:pt idx="2739">
                  <c:v>27.400000000000002</c:v>
                </c:pt>
                <c:pt idx="2740">
                  <c:v>27.41</c:v>
                </c:pt>
                <c:pt idx="2741">
                  <c:v>27.42</c:v>
                </c:pt>
                <c:pt idx="2742">
                  <c:v>27.43</c:v>
                </c:pt>
                <c:pt idx="2743">
                  <c:v>27.44</c:v>
                </c:pt>
                <c:pt idx="2744">
                  <c:v>27.45</c:v>
                </c:pt>
                <c:pt idx="2745">
                  <c:v>27.46</c:v>
                </c:pt>
                <c:pt idx="2746">
                  <c:v>27.47</c:v>
                </c:pt>
                <c:pt idx="2747">
                  <c:v>27.48</c:v>
                </c:pt>
                <c:pt idx="2748">
                  <c:v>27.490000000000002</c:v>
                </c:pt>
                <c:pt idx="2749">
                  <c:v>27.5</c:v>
                </c:pt>
                <c:pt idx="2750">
                  <c:v>27.51</c:v>
                </c:pt>
                <c:pt idx="2751">
                  <c:v>27.52</c:v>
                </c:pt>
                <c:pt idx="2752">
                  <c:v>27.53</c:v>
                </c:pt>
                <c:pt idx="2753">
                  <c:v>27.54</c:v>
                </c:pt>
                <c:pt idx="2754">
                  <c:v>27.55</c:v>
                </c:pt>
                <c:pt idx="2755">
                  <c:v>27.560000000000002</c:v>
                </c:pt>
                <c:pt idx="2756">
                  <c:v>27.57</c:v>
                </c:pt>
                <c:pt idx="2757">
                  <c:v>27.580000000000002</c:v>
                </c:pt>
                <c:pt idx="2758">
                  <c:v>27.59</c:v>
                </c:pt>
                <c:pt idx="2759">
                  <c:v>27.6</c:v>
                </c:pt>
                <c:pt idx="2760">
                  <c:v>27.61</c:v>
                </c:pt>
                <c:pt idx="2761">
                  <c:v>27.62</c:v>
                </c:pt>
                <c:pt idx="2762">
                  <c:v>27.63</c:v>
                </c:pt>
                <c:pt idx="2763">
                  <c:v>27.64</c:v>
                </c:pt>
                <c:pt idx="2764">
                  <c:v>27.650000000000002</c:v>
                </c:pt>
                <c:pt idx="2765">
                  <c:v>27.66</c:v>
                </c:pt>
                <c:pt idx="2766">
                  <c:v>27.67</c:v>
                </c:pt>
                <c:pt idx="2767">
                  <c:v>27.68</c:v>
                </c:pt>
                <c:pt idx="2768">
                  <c:v>27.69</c:v>
                </c:pt>
                <c:pt idx="2769">
                  <c:v>27.7</c:v>
                </c:pt>
                <c:pt idx="2770">
                  <c:v>27.71</c:v>
                </c:pt>
                <c:pt idx="2771">
                  <c:v>27.72</c:v>
                </c:pt>
                <c:pt idx="2772">
                  <c:v>27.73</c:v>
                </c:pt>
                <c:pt idx="2773">
                  <c:v>27.740000000000002</c:v>
                </c:pt>
                <c:pt idx="2774">
                  <c:v>27.75</c:v>
                </c:pt>
                <c:pt idx="2775">
                  <c:v>27.76</c:v>
                </c:pt>
                <c:pt idx="2776">
                  <c:v>27.77</c:v>
                </c:pt>
                <c:pt idx="2777">
                  <c:v>27.78</c:v>
                </c:pt>
                <c:pt idx="2778">
                  <c:v>27.79</c:v>
                </c:pt>
                <c:pt idx="2779">
                  <c:v>27.8</c:v>
                </c:pt>
                <c:pt idx="2780">
                  <c:v>27.810000000000002</c:v>
                </c:pt>
                <c:pt idx="2781">
                  <c:v>27.82</c:v>
                </c:pt>
                <c:pt idx="2782">
                  <c:v>27.830000000000002</c:v>
                </c:pt>
                <c:pt idx="2783">
                  <c:v>27.84</c:v>
                </c:pt>
                <c:pt idx="2784">
                  <c:v>27.85</c:v>
                </c:pt>
                <c:pt idx="2785">
                  <c:v>27.86</c:v>
                </c:pt>
                <c:pt idx="2786">
                  <c:v>27.87</c:v>
                </c:pt>
                <c:pt idx="2787">
                  <c:v>27.88</c:v>
                </c:pt>
                <c:pt idx="2788">
                  <c:v>27.89</c:v>
                </c:pt>
                <c:pt idx="2789">
                  <c:v>27.900000000000002</c:v>
                </c:pt>
                <c:pt idx="2790">
                  <c:v>27.91</c:v>
                </c:pt>
                <c:pt idx="2791">
                  <c:v>27.92</c:v>
                </c:pt>
                <c:pt idx="2792">
                  <c:v>27.93</c:v>
                </c:pt>
                <c:pt idx="2793">
                  <c:v>27.94</c:v>
                </c:pt>
                <c:pt idx="2794">
                  <c:v>27.95</c:v>
                </c:pt>
                <c:pt idx="2795">
                  <c:v>27.96</c:v>
                </c:pt>
                <c:pt idx="2796">
                  <c:v>27.97</c:v>
                </c:pt>
                <c:pt idx="2797">
                  <c:v>27.98</c:v>
                </c:pt>
                <c:pt idx="2798">
                  <c:v>27.990000000000002</c:v>
                </c:pt>
                <c:pt idx="2799">
                  <c:v>28</c:v>
                </c:pt>
                <c:pt idx="2800">
                  <c:v>28.01</c:v>
                </c:pt>
                <c:pt idx="2801">
                  <c:v>28.02</c:v>
                </c:pt>
                <c:pt idx="2802">
                  <c:v>28.03</c:v>
                </c:pt>
                <c:pt idx="2803">
                  <c:v>28.04</c:v>
                </c:pt>
                <c:pt idx="2804">
                  <c:v>28.05</c:v>
                </c:pt>
                <c:pt idx="2805">
                  <c:v>28.060000000000002</c:v>
                </c:pt>
                <c:pt idx="2806">
                  <c:v>28.07</c:v>
                </c:pt>
                <c:pt idx="2807">
                  <c:v>28.080000000000002</c:v>
                </c:pt>
                <c:pt idx="2808">
                  <c:v>28.09</c:v>
                </c:pt>
                <c:pt idx="2809">
                  <c:v>28.1</c:v>
                </c:pt>
                <c:pt idx="2810">
                  <c:v>28.11</c:v>
                </c:pt>
                <c:pt idx="2811">
                  <c:v>28.12</c:v>
                </c:pt>
                <c:pt idx="2812">
                  <c:v>28.13</c:v>
                </c:pt>
                <c:pt idx="2813">
                  <c:v>28.14</c:v>
                </c:pt>
                <c:pt idx="2814">
                  <c:v>28.150000000000002</c:v>
                </c:pt>
                <c:pt idx="2815">
                  <c:v>28.16</c:v>
                </c:pt>
                <c:pt idx="2816">
                  <c:v>28.17</c:v>
                </c:pt>
                <c:pt idx="2817">
                  <c:v>28.18</c:v>
                </c:pt>
                <c:pt idx="2818">
                  <c:v>28.19</c:v>
                </c:pt>
                <c:pt idx="2819">
                  <c:v>28.2</c:v>
                </c:pt>
                <c:pt idx="2820">
                  <c:v>28.21</c:v>
                </c:pt>
                <c:pt idx="2821">
                  <c:v>28.22</c:v>
                </c:pt>
                <c:pt idx="2822">
                  <c:v>28.23</c:v>
                </c:pt>
                <c:pt idx="2823">
                  <c:v>28.240000000000002</c:v>
                </c:pt>
                <c:pt idx="2824">
                  <c:v>28.25</c:v>
                </c:pt>
                <c:pt idx="2825">
                  <c:v>28.26</c:v>
                </c:pt>
                <c:pt idx="2826">
                  <c:v>28.27</c:v>
                </c:pt>
                <c:pt idx="2827">
                  <c:v>28.28</c:v>
                </c:pt>
                <c:pt idx="2828">
                  <c:v>28.29</c:v>
                </c:pt>
                <c:pt idx="2829">
                  <c:v>28.3</c:v>
                </c:pt>
                <c:pt idx="2830">
                  <c:v>28.310000000000002</c:v>
                </c:pt>
                <c:pt idx="2831">
                  <c:v>28.32</c:v>
                </c:pt>
                <c:pt idx="2832">
                  <c:v>28.330000000000002</c:v>
                </c:pt>
                <c:pt idx="2833">
                  <c:v>28.34</c:v>
                </c:pt>
                <c:pt idx="2834">
                  <c:v>28.35</c:v>
                </c:pt>
                <c:pt idx="2835">
                  <c:v>28.36</c:v>
                </c:pt>
                <c:pt idx="2836">
                  <c:v>28.37</c:v>
                </c:pt>
                <c:pt idx="2837">
                  <c:v>28.38</c:v>
                </c:pt>
                <c:pt idx="2838">
                  <c:v>28.39</c:v>
                </c:pt>
                <c:pt idx="2839">
                  <c:v>28.400000000000002</c:v>
                </c:pt>
                <c:pt idx="2840">
                  <c:v>28.41</c:v>
                </c:pt>
                <c:pt idx="2841">
                  <c:v>28.42</c:v>
                </c:pt>
                <c:pt idx="2842">
                  <c:v>28.43</c:v>
                </c:pt>
                <c:pt idx="2843">
                  <c:v>28.44</c:v>
                </c:pt>
                <c:pt idx="2844">
                  <c:v>28.45</c:v>
                </c:pt>
                <c:pt idx="2845">
                  <c:v>28.46</c:v>
                </c:pt>
                <c:pt idx="2846">
                  <c:v>28.47</c:v>
                </c:pt>
                <c:pt idx="2847">
                  <c:v>28.48</c:v>
                </c:pt>
                <c:pt idx="2848">
                  <c:v>28.490000000000002</c:v>
                </c:pt>
                <c:pt idx="2849">
                  <c:v>28.5</c:v>
                </c:pt>
                <c:pt idx="2850">
                  <c:v>28.51</c:v>
                </c:pt>
                <c:pt idx="2851">
                  <c:v>28.52</c:v>
                </c:pt>
                <c:pt idx="2852">
                  <c:v>28.53</c:v>
                </c:pt>
                <c:pt idx="2853">
                  <c:v>28.54</c:v>
                </c:pt>
                <c:pt idx="2854">
                  <c:v>28.55</c:v>
                </c:pt>
                <c:pt idx="2855">
                  <c:v>28.560000000000002</c:v>
                </c:pt>
                <c:pt idx="2856">
                  <c:v>28.57</c:v>
                </c:pt>
                <c:pt idx="2857">
                  <c:v>28.580000000000002</c:v>
                </c:pt>
                <c:pt idx="2858">
                  <c:v>28.59</c:v>
                </c:pt>
                <c:pt idx="2859">
                  <c:v>28.6</c:v>
                </c:pt>
                <c:pt idx="2860">
                  <c:v>28.61</c:v>
                </c:pt>
                <c:pt idx="2861">
                  <c:v>28.62</c:v>
                </c:pt>
                <c:pt idx="2862">
                  <c:v>28.63</c:v>
                </c:pt>
                <c:pt idx="2863">
                  <c:v>28.64</c:v>
                </c:pt>
                <c:pt idx="2864">
                  <c:v>28.650000000000002</c:v>
                </c:pt>
                <c:pt idx="2865">
                  <c:v>28.66</c:v>
                </c:pt>
                <c:pt idx="2866">
                  <c:v>28.67</c:v>
                </c:pt>
                <c:pt idx="2867">
                  <c:v>28.68</c:v>
                </c:pt>
                <c:pt idx="2868">
                  <c:v>28.69</c:v>
                </c:pt>
                <c:pt idx="2869">
                  <c:v>28.7</c:v>
                </c:pt>
                <c:pt idx="2870">
                  <c:v>28.71</c:v>
                </c:pt>
                <c:pt idx="2871">
                  <c:v>28.72</c:v>
                </c:pt>
                <c:pt idx="2872">
                  <c:v>28.73</c:v>
                </c:pt>
                <c:pt idx="2873">
                  <c:v>28.740000000000002</c:v>
                </c:pt>
                <c:pt idx="2874">
                  <c:v>28.75</c:v>
                </c:pt>
                <c:pt idx="2875">
                  <c:v>28.76</c:v>
                </c:pt>
                <c:pt idx="2876">
                  <c:v>28.77</c:v>
                </c:pt>
                <c:pt idx="2877">
                  <c:v>28.78</c:v>
                </c:pt>
                <c:pt idx="2878">
                  <c:v>28.79</c:v>
                </c:pt>
                <c:pt idx="2879">
                  <c:v>28.8</c:v>
                </c:pt>
                <c:pt idx="2880">
                  <c:v>28.810000000000002</c:v>
                </c:pt>
                <c:pt idx="2881">
                  <c:v>28.82</c:v>
                </c:pt>
                <c:pt idx="2882">
                  <c:v>28.830000000000002</c:v>
                </c:pt>
                <c:pt idx="2883">
                  <c:v>28.84</c:v>
                </c:pt>
                <c:pt idx="2884">
                  <c:v>28.85</c:v>
                </c:pt>
                <c:pt idx="2885">
                  <c:v>28.86</c:v>
                </c:pt>
                <c:pt idx="2886">
                  <c:v>28.87</c:v>
                </c:pt>
                <c:pt idx="2887">
                  <c:v>28.88</c:v>
                </c:pt>
                <c:pt idx="2888">
                  <c:v>28.89</c:v>
                </c:pt>
                <c:pt idx="2889">
                  <c:v>28.900000000000002</c:v>
                </c:pt>
                <c:pt idx="2890">
                  <c:v>28.91</c:v>
                </c:pt>
                <c:pt idx="2891">
                  <c:v>28.92</c:v>
                </c:pt>
                <c:pt idx="2892">
                  <c:v>28.93</c:v>
                </c:pt>
                <c:pt idx="2893">
                  <c:v>28.94</c:v>
                </c:pt>
                <c:pt idx="2894">
                  <c:v>28.95</c:v>
                </c:pt>
                <c:pt idx="2895">
                  <c:v>28.96</c:v>
                </c:pt>
                <c:pt idx="2896">
                  <c:v>28.97</c:v>
                </c:pt>
                <c:pt idx="2897">
                  <c:v>28.98</c:v>
                </c:pt>
                <c:pt idx="2898">
                  <c:v>28.990000000000002</c:v>
                </c:pt>
                <c:pt idx="2899">
                  <c:v>29</c:v>
                </c:pt>
                <c:pt idx="2900">
                  <c:v>29.01</c:v>
                </c:pt>
                <c:pt idx="2901">
                  <c:v>29.02</c:v>
                </c:pt>
                <c:pt idx="2902">
                  <c:v>29.03</c:v>
                </c:pt>
                <c:pt idx="2903">
                  <c:v>29.04</c:v>
                </c:pt>
                <c:pt idx="2904">
                  <c:v>29.05</c:v>
                </c:pt>
                <c:pt idx="2905">
                  <c:v>29.060000000000002</c:v>
                </c:pt>
                <c:pt idx="2906">
                  <c:v>29.07</c:v>
                </c:pt>
                <c:pt idx="2907">
                  <c:v>29.080000000000002</c:v>
                </c:pt>
                <c:pt idx="2908">
                  <c:v>29.09</c:v>
                </c:pt>
                <c:pt idx="2909">
                  <c:v>29.1</c:v>
                </c:pt>
                <c:pt idx="2910">
                  <c:v>29.11</c:v>
                </c:pt>
                <c:pt idx="2911">
                  <c:v>29.12</c:v>
                </c:pt>
                <c:pt idx="2912">
                  <c:v>29.13</c:v>
                </c:pt>
                <c:pt idx="2913">
                  <c:v>29.14</c:v>
                </c:pt>
                <c:pt idx="2914">
                  <c:v>29.150000000000002</c:v>
                </c:pt>
                <c:pt idx="2915">
                  <c:v>29.16</c:v>
                </c:pt>
                <c:pt idx="2916">
                  <c:v>29.17</c:v>
                </c:pt>
                <c:pt idx="2917">
                  <c:v>29.18</c:v>
                </c:pt>
                <c:pt idx="2918">
                  <c:v>29.19</c:v>
                </c:pt>
                <c:pt idx="2919">
                  <c:v>29.2</c:v>
                </c:pt>
                <c:pt idx="2920">
                  <c:v>29.21</c:v>
                </c:pt>
                <c:pt idx="2921">
                  <c:v>29.22</c:v>
                </c:pt>
                <c:pt idx="2922">
                  <c:v>29.23</c:v>
                </c:pt>
                <c:pt idx="2923">
                  <c:v>29.240000000000002</c:v>
                </c:pt>
                <c:pt idx="2924">
                  <c:v>29.25</c:v>
                </c:pt>
                <c:pt idx="2925">
                  <c:v>29.26</c:v>
                </c:pt>
                <c:pt idx="2926">
                  <c:v>29.27</c:v>
                </c:pt>
                <c:pt idx="2927">
                  <c:v>29.28</c:v>
                </c:pt>
                <c:pt idx="2928">
                  <c:v>29.29</c:v>
                </c:pt>
                <c:pt idx="2929">
                  <c:v>29.3</c:v>
                </c:pt>
                <c:pt idx="2930">
                  <c:v>29.310000000000002</c:v>
                </c:pt>
                <c:pt idx="2931">
                  <c:v>29.32</c:v>
                </c:pt>
                <c:pt idx="2932">
                  <c:v>29.330000000000002</c:v>
                </c:pt>
                <c:pt idx="2933">
                  <c:v>29.34</c:v>
                </c:pt>
                <c:pt idx="2934">
                  <c:v>29.35</c:v>
                </c:pt>
                <c:pt idx="2935">
                  <c:v>29.36</c:v>
                </c:pt>
                <c:pt idx="2936">
                  <c:v>29.37</c:v>
                </c:pt>
                <c:pt idx="2937">
                  <c:v>29.38</c:v>
                </c:pt>
                <c:pt idx="2938">
                  <c:v>29.39</c:v>
                </c:pt>
                <c:pt idx="2939">
                  <c:v>29.400000000000002</c:v>
                </c:pt>
                <c:pt idx="2940">
                  <c:v>29.41</c:v>
                </c:pt>
                <c:pt idx="2941">
                  <c:v>29.42</c:v>
                </c:pt>
                <c:pt idx="2942">
                  <c:v>29.43</c:v>
                </c:pt>
                <c:pt idx="2943">
                  <c:v>29.44</c:v>
                </c:pt>
                <c:pt idx="2944">
                  <c:v>29.45</c:v>
                </c:pt>
                <c:pt idx="2945">
                  <c:v>29.46</c:v>
                </c:pt>
                <c:pt idx="2946">
                  <c:v>29.47</c:v>
                </c:pt>
                <c:pt idx="2947">
                  <c:v>29.48</c:v>
                </c:pt>
                <c:pt idx="2948">
                  <c:v>29.490000000000002</c:v>
                </c:pt>
                <c:pt idx="2949">
                  <c:v>29.5</c:v>
                </c:pt>
                <c:pt idx="2950">
                  <c:v>29.51</c:v>
                </c:pt>
                <c:pt idx="2951">
                  <c:v>29.52</c:v>
                </c:pt>
                <c:pt idx="2952">
                  <c:v>29.53</c:v>
                </c:pt>
                <c:pt idx="2953">
                  <c:v>29.54</c:v>
                </c:pt>
                <c:pt idx="2954">
                  <c:v>29.55</c:v>
                </c:pt>
                <c:pt idx="2955">
                  <c:v>29.560000000000002</c:v>
                </c:pt>
                <c:pt idx="2956">
                  <c:v>29.57</c:v>
                </c:pt>
                <c:pt idx="2957">
                  <c:v>29.580000000000002</c:v>
                </c:pt>
                <c:pt idx="2958">
                  <c:v>29.59</c:v>
                </c:pt>
                <c:pt idx="2959">
                  <c:v>29.6</c:v>
                </c:pt>
                <c:pt idx="2960">
                  <c:v>29.61</c:v>
                </c:pt>
                <c:pt idx="2961">
                  <c:v>29.62</c:v>
                </c:pt>
                <c:pt idx="2962">
                  <c:v>29.63</c:v>
                </c:pt>
                <c:pt idx="2963">
                  <c:v>29.64</c:v>
                </c:pt>
                <c:pt idx="2964">
                  <c:v>29.650000000000002</c:v>
                </c:pt>
                <c:pt idx="2965">
                  <c:v>29.66</c:v>
                </c:pt>
                <c:pt idx="2966">
                  <c:v>29.67</c:v>
                </c:pt>
                <c:pt idx="2967">
                  <c:v>29.68</c:v>
                </c:pt>
                <c:pt idx="2968">
                  <c:v>29.69</c:v>
                </c:pt>
                <c:pt idx="2969">
                  <c:v>29.7</c:v>
                </c:pt>
                <c:pt idx="2970">
                  <c:v>29.71</c:v>
                </c:pt>
                <c:pt idx="2971">
                  <c:v>29.72</c:v>
                </c:pt>
                <c:pt idx="2972">
                  <c:v>29.73</c:v>
                </c:pt>
                <c:pt idx="2973">
                  <c:v>29.740000000000002</c:v>
                </c:pt>
                <c:pt idx="2974">
                  <c:v>29.75</c:v>
                </c:pt>
                <c:pt idx="2975">
                  <c:v>29.76</c:v>
                </c:pt>
                <c:pt idx="2976">
                  <c:v>29.77</c:v>
                </c:pt>
                <c:pt idx="2977">
                  <c:v>29.78</c:v>
                </c:pt>
                <c:pt idx="2978">
                  <c:v>29.79</c:v>
                </c:pt>
                <c:pt idx="2979">
                  <c:v>29.8</c:v>
                </c:pt>
                <c:pt idx="2980">
                  <c:v>29.810000000000002</c:v>
                </c:pt>
                <c:pt idx="2981">
                  <c:v>29.82</c:v>
                </c:pt>
                <c:pt idx="2982">
                  <c:v>29.830000000000002</c:v>
                </c:pt>
                <c:pt idx="2983">
                  <c:v>29.84</c:v>
                </c:pt>
                <c:pt idx="2984">
                  <c:v>29.85</c:v>
                </c:pt>
                <c:pt idx="2985">
                  <c:v>29.86</c:v>
                </c:pt>
                <c:pt idx="2986">
                  <c:v>29.87</c:v>
                </c:pt>
                <c:pt idx="2987">
                  <c:v>29.88</c:v>
                </c:pt>
                <c:pt idx="2988">
                  <c:v>29.89</c:v>
                </c:pt>
                <c:pt idx="2989">
                  <c:v>29.900000000000002</c:v>
                </c:pt>
                <c:pt idx="2990">
                  <c:v>29.91</c:v>
                </c:pt>
                <c:pt idx="2991">
                  <c:v>29.92</c:v>
                </c:pt>
                <c:pt idx="2992">
                  <c:v>29.93</c:v>
                </c:pt>
                <c:pt idx="2993">
                  <c:v>29.94</c:v>
                </c:pt>
                <c:pt idx="2994">
                  <c:v>29.95</c:v>
                </c:pt>
                <c:pt idx="2995">
                  <c:v>29.96</c:v>
                </c:pt>
                <c:pt idx="2996">
                  <c:v>29.97</c:v>
                </c:pt>
                <c:pt idx="2997">
                  <c:v>29.98</c:v>
                </c:pt>
                <c:pt idx="2998">
                  <c:v>29.990000000000002</c:v>
                </c:pt>
                <c:pt idx="2999">
                  <c:v>30</c:v>
                </c:pt>
                <c:pt idx="3000">
                  <c:v>30.01</c:v>
                </c:pt>
                <c:pt idx="3001">
                  <c:v>30.02</c:v>
                </c:pt>
                <c:pt idx="3002">
                  <c:v>30.03</c:v>
                </c:pt>
                <c:pt idx="3003">
                  <c:v>30.04</c:v>
                </c:pt>
                <c:pt idx="3004">
                  <c:v>30.05</c:v>
                </c:pt>
                <c:pt idx="3005">
                  <c:v>30.060000000000002</c:v>
                </c:pt>
                <c:pt idx="3006">
                  <c:v>30.07</c:v>
                </c:pt>
                <c:pt idx="3007">
                  <c:v>30.080000000000002</c:v>
                </c:pt>
                <c:pt idx="3008">
                  <c:v>30.09</c:v>
                </c:pt>
                <c:pt idx="3009">
                  <c:v>30.1</c:v>
                </c:pt>
                <c:pt idx="3010">
                  <c:v>30.11</c:v>
                </c:pt>
                <c:pt idx="3011">
                  <c:v>30.12</c:v>
                </c:pt>
                <c:pt idx="3012">
                  <c:v>30.13</c:v>
                </c:pt>
                <c:pt idx="3013">
                  <c:v>30.14</c:v>
                </c:pt>
                <c:pt idx="3014">
                  <c:v>30.150000000000002</c:v>
                </c:pt>
                <c:pt idx="3015">
                  <c:v>30.16</c:v>
                </c:pt>
                <c:pt idx="3016">
                  <c:v>30.17</c:v>
                </c:pt>
                <c:pt idx="3017">
                  <c:v>30.18</c:v>
                </c:pt>
                <c:pt idx="3018">
                  <c:v>30.19</c:v>
                </c:pt>
                <c:pt idx="3019">
                  <c:v>30.2</c:v>
                </c:pt>
                <c:pt idx="3020">
                  <c:v>30.21</c:v>
                </c:pt>
                <c:pt idx="3021">
                  <c:v>30.22</c:v>
                </c:pt>
                <c:pt idx="3022">
                  <c:v>30.23</c:v>
                </c:pt>
                <c:pt idx="3023">
                  <c:v>30.240000000000002</c:v>
                </c:pt>
                <c:pt idx="3024">
                  <c:v>30.25</c:v>
                </c:pt>
                <c:pt idx="3025">
                  <c:v>30.26</c:v>
                </c:pt>
                <c:pt idx="3026">
                  <c:v>30.27</c:v>
                </c:pt>
                <c:pt idx="3027">
                  <c:v>30.28</c:v>
                </c:pt>
                <c:pt idx="3028">
                  <c:v>30.29</c:v>
                </c:pt>
                <c:pt idx="3029">
                  <c:v>30.3</c:v>
                </c:pt>
                <c:pt idx="3030">
                  <c:v>30.310000000000002</c:v>
                </c:pt>
                <c:pt idx="3031">
                  <c:v>30.32</c:v>
                </c:pt>
                <c:pt idx="3032">
                  <c:v>30.330000000000002</c:v>
                </c:pt>
                <c:pt idx="3033">
                  <c:v>30.34</c:v>
                </c:pt>
                <c:pt idx="3034">
                  <c:v>30.35</c:v>
                </c:pt>
                <c:pt idx="3035">
                  <c:v>30.36</c:v>
                </c:pt>
                <c:pt idx="3036">
                  <c:v>30.37</c:v>
                </c:pt>
                <c:pt idx="3037">
                  <c:v>30.38</c:v>
                </c:pt>
                <c:pt idx="3038">
                  <c:v>30.39</c:v>
                </c:pt>
                <c:pt idx="3039">
                  <c:v>30.400000000000002</c:v>
                </c:pt>
                <c:pt idx="3040">
                  <c:v>30.41</c:v>
                </c:pt>
                <c:pt idx="3041">
                  <c:v>30.42</c:v>
                </c:pt>
                <c:pt idx="3042">
                  <c:v>30.43</c:v>
                </c:pt>
                <c:pt idx="3043">
                  <c:v>30.44</c:v>
                </c:pt>
                <c:pt idx="3044">
                  <c:v>30.45</c:v>
                </c:pt>
                <c:pt idx="3045">
                  <c:v>30.46</c:v>
                </c:pt>
                <c:pt idx="3046">
                  <c:v>30.47</c:v>
                </c:pt>
                <c:pt idx="3047">
                  <c:v>30.48</c:v>
                </c:pt>
                <c:pt idx="3048">
                  <c:v>30.490000000000002</c:v>
                </c:pt>
                <c:pt idx="3049">
                  <c:v>30.5</c:v>
                </c:pt>
                <c:pt idx="3050">
                  <c:v>30.51</c:v>
                </c:pt>
                <c:pt idx="3051">
                  <c:v>30.52</c:v>
                </c:pt>
                <c:pt idx="3052">
                  <c:v>30.53</c:v>
                </c:pt>
                <c:pt idx="3053">
                  <c:v>30.54</c:v>
                </c:pt>
                <c:pt idx="3054">
                  <c:v>30.55</c:v>
                </c:pt>
                <c:pt idx="3055">
                  <c:v>30.560000000000002</c:v>
                </c:pt>
                <c:pt idx="3056">
                  <c:v>30.57</c:v>
                </c:pt>
                <c:pt idx="3057">
                  <c:v>30.580000000000002</c:v>
                </c:pt>
                <c:pt idx="3058">
                  <c:v>30.59</c:v>
                </c:pt>
                <c:pt idx="3059">
                  <c:v>30.6</c:v>
                </c:pt>
                <c:pt idx="3060">
                  <c:v>30.61</c:v>
                </c:pt>
                <c:pt idx="3061">
                  <c:v>30.62</c:v>
                </c:pt>
                <c:pt idx="3062">
                  <c:v>30.63</c:v>
                </c:pt>
                <c:pt idx="3063">
                  <c:v>30.64</c:v>
                </c:pt>
                <c:pt idx="3064">
                  <c:v>30.650000000000002</c:v>
                </c:pt>
                <c:pt idx="3065">
                  <c:v>30.66</c:v>
                </c:pt>
                <c:pt idx="3066">
                  <c:v>30.67</c:v>
                </c:pt>
                <c:pt idx="3067">
                  <c:v>30.68</c:v>
                </c:pt>
                <c:pt idx="3068">
                  <c:v>30.69</c:v>
                </c:pt>
                <c:pt idx="3069">
                  <c:v>30.7</c:v>
                </c:pt>
                <c:pt idx="3070">
                  <c:v>30.71</c:v>
                </c:pt>
                <c:pt idx="3071">
                  <c:v>30.72</c:v>
                </c:pt>
                <c:pt idx="3072">
                  <c:v>30.73</c:v>
                </c:pt>
                <c:pt idx="3073">
                  <c:v>30.740000000000002</c:v>
                </c:pt>
                <c:pt idx="3074">
                  <c:v>30.75</c:v>
                </c:pt>
                <c:pt idx="3075">
                  <c:v>30.76</c:v>
                </c:pt>
                <c:pt idx="3076">
                  <c:v>30.77</c:v>
                </c:pt>
                <c:pt idx="3077">
                  <c:v>30.78</c:v>
                </c:pt>
                <c:pt idx="3078">
                  <c:v>30.79</c:v>
                </c:pt>
                <c:pt idx="3079">
                  <c:v>30.8</c:v>
                </c:pt>
                <c:pt idx="3080">
                  <c:v>30.810000000000002</c:v>
                </c:pt>
                <c:pt idx="3081">
                  <c:v>30.82</c:v>
                </c:pt>
                <c:pt idx="3082">
                  <c:v>30.830000000000002</c:v>
                </c:pt>
                <c:pt idx="3083">
                  <c:v>30.84</c:v>
                </c:pt>
                <c:pt idx="3084">
                  <c:v>30.85</c:v>
                </c:pt>
                <c:pt idx="3085">
                  <c:v>30.86</c:v>
                </c:pt>
                <c:pt idx="3086">
                  <c:v>30.87</c:v>
                </c:pt>
                <c:pt idx="3087">
                  <c:v>30.88</c:v>
                </c:pt>
                <c:pt idx="3088">
                  <c:v>30.89</c:v>
                </c:pt>
                <c:pt idx="3089">
                  <c:v>30.900000000000002</c:v>
                </c:pt>
                <c:pt idx="3090">
                  <c:v>30.91</c:v>
                </c:pt>
                <c:pt idx="3091">
                  <c:v>30.92</c:v>
                </c:pt>
                <c:pt idx="3092">
                  <c:v>30.93</c:v>
                </c:pt>
                <c:pt idx="3093">
                  <c:v>30.94</c:v>
                </c:pt>
                <c:pt idx="3094">
                  <c:v>30.95</c:v>
                </c:pt>
                <c:pt idx="3095">
                  <c:v>30.96</c:v>
                </c:pt>
                <c:pt idx="3096">
                  <c:v>30.970000000000002</c:v>
                </c:pt>
                <c:pt idx="3097">
                  <c:v>30.98</c:v>
                </c:pt>
                <c:pt idx="3098">
                  <c:v>30.990000000000002</c:v>
                </c:pt>
                <c:pt idx="3099">
                  <c:v>31</c:v>
                </c:pt>
                <c:pt idx="3100">
                  <c:v>31.01</c:v>
                </c:pt>
                <c:pt idx="3101">
                  <c:v>31.02</c:v>
                </c:pt>
                <c:pt idx="3102">
                  <c:v>31.03</c:v>
                </c:pt>
                <c:pt idx="3103">
                  <c:v>31.04</c:v>
                </c:pt>
                <c:pt idx="3104">
                  <c:v>31.05</c:v>
                </c:pt>
                <c:pt idx="3105">
                  <c:v>31.060000000000002</c:v>
                </c:pt>
                <c:pt idx="3106">
                  <c:v>31.07</c:v>
                </c:pt>
                <c:pt idx="3107">
                  <c:v>31.080000000000002</c:v>
                </c:pt>
                <c:pt idx="3108">
                  <c:v>31.09</c:v>
                </c:pt>
                <c:pt idx="3109">
                  <c:v>31.1</c:v>
                </c:pt>
                <c:pt idx="3110">
                  <c:v>31.11</c:v>
                </c:pt>
                <c:pt idx="3111">
                  <c:v>31.12</c:v>
                </c:pt>
                <c:pt idx="3112">
                  <c:v>31.13</c:v>
                </c:pt>
                <c:pt idx="3113">
                  <c:v>31.14</c:v>
                </c:pt>
                <c:pt idx="3114">
                  <c:v>31.150000000000002</c:v>
                </c:pt>
                <c:pt idx="3115">
                  <c:v>31.16</c:v>
                </c:pt>
                <c:pt idx="3116">
                  <c:v>31.17</c:v>
                </c:pt>
                <c:pt idx="3117">
                  <c:v>31.18</c:v>
                </c:pt>
                <c:pt idx="3118">
                  <c:v>31.19</c:v>
                </c:pt>
                <c:pt idx="3119">
                  <c:v>31.2</c:v>
                </c:pt>
                <c:pt idx="3120">
                  <c:v>31.21</c:v>
                </c:pt>
                <c:pt idx="3121">
                  <c:v>31.220000000000002</c:v>
                </c:pt>
                <c:pt idx="3122">
                  <c:v>31.23</c:v>
                </c:pt>
                <c:pt idx="3123">
                  <c:v>31.240000000000002</c:v>
                </c:pt>
                <c:pt idx="3124">
                  <c:v>31.25</c:v>
                </c:pt>
                <c:pt idx="3125">
                  <c:v>31.26</c:v>
                </c:pt>
                <c:pt idx="3126">
                  <c:v>31.27</c:v>
                </c:pt>
                <c:pt idx="3127">
                  <c:v>31.28</c:v>
                </c:pt>
                <c:pt idx="3128">
                  <c:v>31.29</c:v>
                </c:pt>
                <c:pt idx="3129">
                  <c:v>31.3</c:v>
                </c:pt>
                <c:pt idx="3130">
                  <c:v>31.310000000000002</c:v>
                </c:pt>
                <c:pt idx="3131">
                  <c:v>31.32</c:v>
                </c:pt>
                <c:pt idx="3132">
                  <c:v>31.330000000000002</c:v>
                </c:pt>
                <c:pt idx="3133">
                  <c:v>31.34</c:v>
                </c:pt>
                <c:pt idx="3134">
                  <c:v>31.35</c:v>
                </c:pt>
                <c:pt idx="3135">
                  <c:v>31.36</c:v>
                </c:pt>
                <c:pt idx="3136">
                  <c:v>31.37</c:v>
                </c:pt>
                <c:pt idx="3137">
                  <c:v>31.38</c:v>
                </c:pt>
                <c:pt idx="3138">
                  <c:v>31.39</c:v>
                </c:pt>
                <c:pt idx="3139">
                  <c:v>31.400000000000002</c:v>
                </c:pt>
                <c:pt idx="3140">
                  <c:v>31.41</c:v>
                </c:pt>
                <c:pt idx="3141">
                  <c:v>31.42</c:v>
                </c:pt>
                <c:pt idx="3142">
                  <c:v>31.43</c:v>
                </c:pt>
                <c:pt idx="3143">
                  <c:v>31.44</c:v>
                </c:pt>
                <c:pt idx="3144">
                  <c:v>31.45</c:v>
                </c:pt>
                <c:pt idx="3145">
                  <c:v>31.46</c:v>
                </c:pt>
                <c:pt idx="3146">
                  <c:v>31.470000000000002</c:v>
                </c:pt>
                <c:pt idx="3147">
                  <c:v>31.48</c:v>
                </c:pt>
                <c:pt idx="3148">
                  <c:v>31.490000000000002</c:v>
                </c:pt>
                <c:pt idx="3149">
                  <c:v>31.5</c:v>
                </c:pt>
                <c:pt idx="3150">
                  <c:v>31.51</c:v>
                </c:pt>
                <c:pt idx="3151">
                  <c:v>31.52</c:v>
                </c:pt>
                <c:pt idx="3152">
                  <c:v>31.53</c:v>
                </c:pt>
                <c:pt idx="3153">
                  <c:v>31.54</c:v>
                </c:pt>
                <c:pt idx="3154">
                  <c:v>31.55</c:v>
                </c:pt>
                <c:pt idx="3155">
                  <c:v>31.560000000000002</c:v>
                </c:pt>
                <c:pt idx="3156">
                  <c:v>31.57</c:v>
                </c:pt>
                <c:pt idx="3157">
                  <c:v>31.580000000000002</c:v>
                </c:pt>
                <c:pt idx="3158">
                  <c:v>31.59</c:v>
                </c:pt>
                <c:pt idx="3159">
                  <c:v>31.6</c:v>
                </c:pt>
                <c:pt idx="3160">
                  <c:v>31.61</c:v>
                </c:pt>
                <c:pt idx="3161">
                  <c:v>31.62</c:v>
                </c:pt>
                <c:pt idx="3162">
                  <c:v>31.63</c:v>
                </c:pt>
                <c:pt idx="3163">
                  <c:v>31.64</c:v>
                </c:pt>
                <c:pt idx="3164">
                  <c:v>31.650000000000002</c:v>
                </c:pt>
                <c:pt idx="3165">
                  <c:v>31.66</c:v>
                </c:pt>
                <c:pt idx="3166">
                  <c:v>31.67</c:v>
                </c:pt>
                <c:pt idx="3167">
                  <c:v>31.68</c:v>
                </c:pt>
                <c:pt idx="3168">
                  <c:v>31.69</c:v>
                </c:pt>
                <c:pt idx="3169">
                  <c:v>31.7</c:v>
                </c:pt>
                <c:pt idx="3170">
                  <c:v>31.71</c:v>
                </c:pt>
                <c:pt idx="3171">
                  <c:v>31.720000000000002</c:v>
                </c:pt>
                <c:pt idx="3172">
                  <c:v>31.73</c:v>
                </c:pt>
                <c:pt idx="3173">
                  <c:v>31.740000000000002</c:v>
                </c:pt>
                <c:pt idx="3174">
                  <c:v>31.75</c:v>
                </c:pt>
                <c:pt idx="3175">
                  <c:v>31.76</c:v>
                </c:pt>
                <c:pt idx="3176">
                  <c:v>31.77</c:v>
                </c:pt>
                <c:pt idx="3177">
                  <c:v>31.78</c:v>
                </c:pt>
                <c:pt idx="3178">
                  <c:v>31.79</c:v>
                </c:pt>
                <c:pt idx="3179">
                  <c:v>31.8</c:v>
                </c:pt>
                <c:pt idx="3180">
                  <c:v>31.810000000000002</c:v>
                </c:pt>
                <c:pt idx="3181">
                  <c:v>31.82</c:v>
                </c:pt>
                <c:pt idx="3182">
                  <c:v>31.830000000000002</c:v>
                </c:pt>
                <c:pt idx="3183">
                  <c:v>31.84</c:v>
                </c:pt>
                <c:pt idx="3184">
                  <c:v>31.85</c:v>
                </c:pt>
                <c:pt idx="3185">
                  <c:v>31.86</c:v>
                </c:pt>
                <c:pt idx="3186">
                  <c:v>31.87</c:v>
                </c:pt>
                <c:pt idx="3187">
                  <c:v>31.88</c:v>
                </c:pt>
                <c:pt idx="3188">
                  <c:v>31.89</c:v>
                </c:pt>
                <c:pt idx="3189">
                  <c:v>31.900000000000002</c:v>
                </c:pt>
                <c:pt idx="3190">
                  <c:v>31.91</c:v>
                </c:pt>
                <c:pt idx="3191">
                  <c:v>31.92</c:v>
                </c:pt>
                <c:pt idx="3192">
                  <c:v>31.93</c:v>
                </c:pt>
                <c:pt idx="3193">
                  <c:v>31.94</c:v>
                </c:pt>
                <c:pt idx="3194">
                  <c:v>31.95</c:v>
                </c:pt>
                <c:pt idx="3195">
                  <c:v>31.96</c:v>
                </c:pt>
                <c:pt idx="3196">
                  <c:v>31.970000000000002</c:v>
                </c:pt>
                <c:pt idx="3197">
                  <c:v>31.98</c:v>
                </c:pt>
                <c:pt idx="3198">
                  <c:v>31.990000000000002</c:v>
                </c:pt>
                <c:pt idx="3199">
                  <c:v>32</c:v>
                </c:pt>
                <c:pt idx="3200">
                  <c:v>32.01</c:v>
                </c:pt>
                <c:pt idx="3201">
                  <c:v>32.020000000000003</c:v>
                </c:pt>
                <c:pt idx="3202">
                  <c:v>32.03</c:v>
                </c:pt>
                <c:pt idx="3203">
                  <c:v>32.04</c:v>
                </c:pt>
                <c:pt idx="3204">
                  <c:v>32.049999999999997</c:v>
                </c:pt>
                <c:pt idx="3205">
                  <c:v>32.06</c:v>
                </c:pt>
                <c:pt idx="3206">
                  <c:v>32.07</c:v>
                </c:pt>
                <c:pt idx="3207">
                  <c:v>32.08</c:v>
                </c:pt>
                <c:pt idx="3208">
                  <c:v>32.090000000000003</c:v>
                </c:pt>
                <c:pt idx="3209">
                  <c:v>32.1</c:v>
                </c:pt>
                <c:pt idx="3210">
                  <c:v>32.11</c:v>
                </c:pt>
                <c:pt idx="3211">
                  <c:v>32.119999999999997</c:v>
                </c:pt>
                <c:pt idx="3212">
                  <c:v>32.130000000000003</c:v>
                </c:pt>
                <c:pt idx="3213">
                  <c:v>32.14</c:v>
                </c:pt>
                <c:pt idx="3214">
                  <c:v>32.15</c:v>
                </c:pt>
                <c:pt idx="3215">
                  <c:v>32.160000000000004</c:v>
                </c:pt>
                <c:pt idx="3216">
                  <c:v>32.17</c:v>
                </c:pt>
                <c:pt idx="3217">
                  <c:v>32.18</c:v>
                </c:pt>
                <c:pt idx="3218">
                  <c:v>32.19</c:v>
                </c:pt>
                <c:pt idx="3219">
                  <c:v>32.200000000000003</c:v>
                </c:pt>
                <c:pt idx="3220">
                  <c:v>32.21</c:v>
                </c:pt>
                <c:pt idx="3221">
                  <c:v>32.22</c:v>
                </c:pt>
                <c:pt idx="3222">
                  <c:v>32.230000000000004</c:v>
                </c:pt>
                <c:pt idx="3223">
                  <c:v>32.24</c:v>
                </c:pt>
                <c:pt idx="3224">
                  <c:v>32.25</c:v>
                </c:pt>
                <c:pt idx="3225">
                  <c:v>32.26</c:v>
                </c:pt>
                <c:pt idx="3226">
                  <c:v>32.270000000000003</c:v>
                </c:pt>
                <c:pt idx="3227">
                  <c:v>32.28</c:v>
                </c:pt>
                <c:pt idx="3228">
                  <c:v>32.29</c:v>
                </c:pt>
                <c:pt idx="3229">
                  <c:v>32.299999999999997</c:v>
                </c:pt>
                <c:pt idx="3230">
                  <c:v>32.31</c:v>
                </c:pt>
                <c:pt idx="3231">
                  <c:v>32.32</c:v>
                </c:pt>
                <c:pt idx="3232">
                  <c:v>32.33</c:v>
                </c:pt>
                <c:pt idx="3233">
                  <c:v>32.340000000000003</c:v>
                </c:pt>
                <c:pt idx="3234">
                  <c:v>32.35</c:v>
                </c:pt>
                <c:pt idx="3235">
                  <c:v>32.36</c:v>
                </c:pt>
                <c:pt idx="3236">
                  <c:v>32.369999999999997</c:v>
                </c:pt>
                <c:pt idx="3237">
                  <c:v>32.380000000000003</c:v>
                </c:pt>
                <c:pt idx="3238">
                  <c:v>32.39</c:v>
                </c:pt>
                <c:pt idx="3239">
                  <c:v>32.4</c:v>
                </c:pt>
                <c:pt idx="3240">
                  <c:v>32.410000000000004</c:v>
                </c:pt>
                <c:pt idx="3241">
                  <c:v>32.42</c:v>
                </c:pt>
                <c:pt idx="3242">
                  <c:v>32.43</c:v>
                </c:pt>
                <c:pt idx="3243">
                  <c:v>32.44</c:v>
                </c:pt>
                <c:pt idx="3244">
                  <c:v>32.450000000000003</c:v>
                </c:pt>
                <c:pt idx="3245">
                  <c:v>32.46</c:v>
                </c:pt>
                <c:pt idx="3246">
                  <c:v>32.47</c:v>
                </c:pt>
                <c:pt idx="3247">
                  <c:v>32.480000000000004</c:v>
                </c:pt>
                <c:pt idx="3248">
                  <c:v>32.49</c:v>
                </c:pt>
                <c:pt idx="3249">
                  <c:v>32.5</c:v>
                </c:pt>
                <c:pt idx="3250">
                  <c:v>32.51</c:v>
                </c:pt>
                <c:pt idx="3251">
                  <c:v>32.520000000000003</c:v>
                </c:pt>
                <c:pt idx="3252">
                  <c:v>32.53</c:v>
                </c:pt>
                <c:pt idx="3253">
                  <c:v>32.54</c:v>
                </c:pt>
                <c:pt idx="3254">
                  <c:v>32.549999999999997</c:v>
                </c:pt>
                <c:pt idx="3255">
                  <c:v>32.56</c:v>
                </c:pt>
                <c:pt idx="3256">
                  <c:v>32.57</c:v>
                </c:pt>
                <c:pt idx="3257">
                  <c:v>32.58</c:v>
                </c:pt>
                <c:pt idx="3258">
                  <c:v>32.590000000000003</c:v>
                </c:pt>
                <c:pt idx="3259">
                  <c:v>32.6</c:v>
                </c:pt>
                <c:pt idx="3260">
                  <c:v>32.61</c:v>
                </c:pt>
                <c:pt idx="3261">
                  <c:v>32.619999999999997</c:v>
                </c:pt>
                <c:pt idx="3262">
                  <c:v>32.630000000000003</c:v>
                </c:pt>
                <c:pt idx="3263">
                  <c:v>32.64</c:v>
                </c:pt>
                <c:pt idx="3264">
                  <c:v>32.65</c:v>
                </c:pt>
                <c:pt idx="3265">
                  <c:v>32.660000000000004</c:v>
                </c:pt>
                <c:pt idx="3266">
                  <c:v>32.67</c:v>
                </c:pt>
                <c:pt idx="3267">
                  <c:v>32.68</c:v>
                </c:pt>
                <c:pt idx="3268">
                  <c:v>32.69</c:v>
                </c:pt>
                <c:pt idx="3269">
                  <c:v>32.700000000000003</c:v>
                </c:pt>
                <c:pt idx="3270">
                  <c:v>32.71</c:v>
                </c:pt>
                <c:pt idx="3271">
                  <c:v>32.72</c:v>
                </c:pt>
                <c:pt idx="3272">
                  <c:v>32.730000000000004</c:v>
                </c:pt>
                <c:pt idx="3273">
                  <c:v>32.74</c:v>
                </c:pt>
                <c:pt idx="3274">
                  <c:v>32.75</c:v>
                </c:pt>
                <c:pt idx="3275">
                  <c:v>32.76</c:v>
                </c:pt>
                <c:pt idx="3276">
                  <c:v>32.770000000000003</c:v>
                </c:pt>
                <c:pt idx="3277">
                  <c:v>32.78</c:v>
                </c:pt>
                <c:pt idx="3278">
                  <c:v>32.79</c:v>
                </c:pt>
                <c:pt idx="3279">
                  <c:v>32.799999999999997</c:v>
                </c:pt>
                <c:pt idx="3280">
                  <c:v>32.81</c:v>
                </c:pt>
                <c:pt idx="3281">
                  <c:v>32.82</c:v>
                </c:pt>
                <c:pt idx="3282">
                  <c:v>32.83</c:v>
                </c:pt>
                <c:pt idx="3283">
                  <c:v>32.840000000000003</c:v>
                </c:pt>
                <c:pt idx="3284">
                  <c:v>32.85</c:v>
                </c:pt>
                <c:pt idx="3285">
                  <c:v>32.86</c:v>
                </c:pt>
                <c:pt idx="3286">
                  <c:v>32.869999999999997</c:v>
                </c:pt>
                <c:pt idx="3287">
                  <c:v>32.880000000000003</c:v>
                </c:pt>
                <c:pt idx="3288">
                  <c:v>32.89</c:v>
                </c:pt>
                <c:pt idx="3289">
                  <c:v>32.9</c:v>
                </c:pt>
                <c:pt idx="3290">
                  <c:v>32.910000000000004</c:v>
                </c:pt>
                <c:pt idx="3291">
                  <c:v>32.92</c:v>
                </c:pt>
                <c:pt idx="3292">
                  <c:v>32.93</c:v>
                </c:pt>
                <c:pt idx="3293">
                  <c:v>32.94</c:v>
                </c:pt>
                <c:pt idx="3294">
                  <c:v>32.950000000000003</c:v>
                </c:pt>
                <c:pt idx="3295">
                  <c:v>32.96</c:v>
                </c:pt>
                <c:pt idx="3296">
                  <c:v>32.97</c:v>
                </c:pt>
                <c:pt idx="3297">
                  <c:v>32.980000000000004</c:v>
                </c:pt>
                <c:pt idx="3298">
                  <c:v>32.99</c:v>
                </c:pt>
                <c:pt idx="3299">
                  <c:v>33</c:v>
                </c:pt>
                <c:pt idx="3300">
                  <c:v>33.01</c:v>
                </c:pt>
                <c:pt idx="3301">
                  <c:v>33.020000000000003</c:v>
                </c:pt>
                <c:pt idx="3302">
                  <c:v>33.03</c:v>
                </c:pt>
                <c:pt idx="3303">
                  <c:v>33.04</c:v>
                </c:pt>
                <c:pt idx="3304">
                  <c:v>33.049999999999997</c:v>
                </c:pt>
                <c:pt idx="3305">
                  <c:v>33.06</c:v>
                </c:pt>
                <c:pt idx="3306">
                  <c:v>33.07</c:v>
                </c:pt>
                <c:pt idx="3307">
                  <c:v>33.08</c:v>
                </c:pt>
                <c:pt idx="3308">
                  <c:v>33.090000000000003</c:v>
                </c:pt>
                <c:pt idx="3309">
                  <c:v>33.1</c:v>
                </c:pt>
                <c:pt idx="3310">
                  <c:v>33.11</c:v>
                </c:pt>
                <c:pt idx="3311">
                  <c:v>33.119999999999997</c:v>
                </c:pt>
                <c:pt idx="3312">
                  <c:v>33.130000000000003</c:v>
                </c:pt>
                <c:pt idx="3313">
                  <c:v>33.14</c:v>
                </c:pt>
                <c:pt idx="3314">
                  <c:v>33.15</c:v>
                </c:pt>
                <c:pt idx="3315">
                  <c:v>33.160000000000004</c:v>
                </c:pt>
                <c:pt idx="3316">
                  <c:v>33.17</c:v>
                </c:pt>
                <c:pt idx="3317">
                  <c:v>33.18</c:v>
                </c:pt>
                <c:pt idx="3318">
                  <c:v>33.19</c:v>
                </c:pt>
                <c:pt idx="3319">
                  <c:v>33.200000000000003</c:v>
                </c:pt>
                <c:pt idx="3320">
                  <c:v>33.21</c:v>
                </c:pt>
                <c:pt idx="3321">
                  <c:v>33.22</c:v>
                </c:pt>
                <c:pt idx="3322">
                  <c:v>33.230000000000004</c:v>
                </c:pt>
                <c:pt idx="3323">
                  <c:v>33.24</c:v>
                </c:pt>
                <c:pt idx="3324">
                  <c:v>33.25</c:v>
                </c:pt>
                <c:pt idx="3325">
                  <c:v>33.26</c:v>
                </c:pt>
                <c:pt idx="3326">
                  <c:v>33.270000000000003</c:v>
                </c:pt>
                <c:pt idx="3327">
                  <c:v>33.28</c:v>
                </c:pt>
                <c:pt idx="3328">
                  <c:v>33.29</c:v>
                </c:pt>
                <c:pt idx="3329">
                  <c:v>33.299999999999997</c:v>
                </c:pt>
                <c:pt idx="3330">
                  <c:v>33.31</c:v>
                </c:pt>
                <c:pt idx="3331">
                  <c:v>33.32</c:v>
                </c:pt>
                <c:pt idx="3332">
                  <c:v>33.33</c:v>
                </c:pt>
                <c:pt idx="3333">
                  <c:v>33.340000000000003</c:v>
                </c:pt>
                <c:pt idx="3334">
                  <c:v>33.35</c:v>
                </c:pt>
                <c:pt idx="3335">
                  <c:v>33.36</c:v>
                </c:pt>
                <c:pt idx="3336">
                  <c:v>33.369999999999997</c:v>
                </c:pt>
                <c:pt idx="3337">
                  <c:v>33.380000000000003</c:v>
                </c:pt>
                <c:pt idx="3338">
                  <c:v>33.39</c:v>
                </c:pt>
                <c:pt idx="3339">
                  <c:v>33.4</c:v>
                </c:pt>
                <c:pt idx="3340">
                  <c:v>33.410000000000004</c:v>
                </c:pt>
                <c:pt idx="3341">
                  <c:v>33.42</c:v>
                </c:pt>
                <c:pt idx="3342">
                  <c:v>33.43</c:v>
                </c:pt>
                <c:pt idx="3343">
                  <c:v>33.44</c:v>
                </c:pt>
                <c:pt idx="3344">
                  <c:v>33.450000000000003</c:v>
                </c:pt>
                <c:pt idx="3345">
                  <c:v>33.46</c:v>
                </c:pt>
                <c:pt idx="3346">
                  <c:v>33.47</c:v>
                </c:pt>
                <c:pt idx="3347">
                  <c:v>33.480000000000004</c:v>
                </c:pt>
                <c:pt idx="3348">
                  <c:v>33.49</c:v>
                </c:pt>
                <c:pt idx="3349">
                  <c:v>33.5</c:v>
                </c:pt>
                <c:pt idx="3350">
                  <c:v>33.51</c:v>
                </c:pt>
                <c:pt idx="3351">
                  <c:v>33.520000000000003</c:v>
                </c:pt>
                <c:pt idx="3352">
                  <c:v>33.53</c:v>
                </c:pt>
                <c:pt idx="3353">
                  <c:v>33.54</c:v>
                </c:pt>
                <c:pt idx="3354">
                  <c:v>33.549999999999997</c:v>
                </c:pt>
                <c:pt idx="3355">
                  <c:v>33.56</c:v>
                </c:pt>
                <c:pt idx="3356">
                  <c:v>33.57</c:v>
                </c:pt>
                <c:pt idx="3357">
                  <c:v>33.58</c:v>
                </c:pt>
                <c:pt idx="3358">
                  <c:v>33.590000000000003</c:v>
                </c:pt>
                <c:pt idx="3359">
                  <c:v>33.6</c:v>
                </c:pt>
                <c:pt idx="3360">
                  <c:v>33.61</c:v>
                </c:pt>
                <c:pt idx="3361">
                  <c:v>33.619999999999997</c:v>
                </c:pt>
                <c:pt idx="3362">
                  <c:v>33.630000000000003</c:v>
                </c:pt>
                <c:pt idx="3363">
                  <c:v>33.64</c:v>
                </c:pt>
                <c:pt idx="3364">
                  <c:v>33.65</c:v>
                </c:pt>
                <c:pt idx="3365">
                  <c:v>33.660000000000004</c:v>
                </c:pt>
                <c:pt idx="3366">
                  <c:v>33.67</c:v>
                </c:pt>
                <c:pt idx="3367">
                  <c:v>33.68</c:v>
                </c:pt>
                <c:pt idx="3368">
                  <c:v>33.69</c:v>
                </c:pt>
                <c:pt idx="3369">
                  <c:v>33.700000000000003</c:v>
                </c:pt>
                <c:pt idx="3370">
                  <c:v>33.71</c:v>
                </c:pt>
                <c:pt idx="3371">
                  <c:v>33.72</c:v>
                </c:pt>
                <c:pt idx="3372">
                  <c:v>33.730000000000004</c:v>
                </c:pt>
                <c:pt idx="3373">
                  <c:v>33.74</c:v>
                </c:pt>
                <c:pt idx="3374">
                  <c:v>33.75</c:v>
                </c:pt>
                <c:pt idx="3375">
                  <c:v>33.76</c:v>
                </c:pt>
                <c:pt idx="3376">
                  <c:v>33.770000000000003</c:v>
                </c:pt>
                <c:pt idx="3377">
                  <c:v>33.78</c:v>
                </c:pt>
                <c:pt idx="3378">
                  <c:v>33.79</c:v>
                </c:pt>
                <c:pt idx="3379">
                  <c:v>33.799999999999997</c:v>
                </c:pt>
                <c:pt idx="3380">
                  <c:v>33.81</c:v>
                </c:pt>
                <c:pt idx="3381">
                  <c:v>33.82</c:v>
                </c:pt>
                <c:pt idx="3382">
                  <c:v>33.83</c:v>
                </c:pt>
                <c:pt idx="3383">
                  <c:v>33.840000000000003</c:v>
                </c:pt>
                <c:pt idx="3384">
                  <c:v>33.85</c:v>
                </c:pt>
                <c:pt idx="3385">
                  <c:v>33.86</c:v>
                </c:pt>
                <c:pt idx="3386">
                  <c:v>33.869999999999997</c:v>
                </c:pt>
                <c:pt idx="3387">
                  <c:v>33.880000000000003</c:v>
                </c:pt>
                <c:pt idx="3388">
                  <c:v>33.89</c:v>
                </c:pt>
                <c:pt idx="3389">
                  <c:v>33.9</c:v>
                </c:pt>
                <c:pt idx="3390">
                  <c:v>33.910000000000004</c:v>
                </c:pt>
                <c:pt idx="3391">
                  <c:v>33.92</c:v>
                </c:pt>
                <c:pt idx="3392">
                  <c:v>33.93</c:v>
                </c:pt>
                <c:pt idx="3393">
                  <c:v>33.94</c:v>
                </c:pt>
                <c:pt idx="3394">
                  <c:v>33.950000000000003</c:v>
                </c:pt>
                <c:pt idx="3395">
                  <c:v>33.96</c:v>
                </c:pt>
                <c:pt idx="3396">
                  <c:v>33.97</c:v>
                </c:pt>
                <c:pt idx="3397">
                  <c:v>33.980000000000004</c:v>
                </c:pt>
                <c:pt idx="3398">
                  <c:v>33.99</c:v>
                </c:pt>
                <c:pt idx="3399">
                  <c:v>34</c:v>
                </c:pt>
                <c:pt idx="3400">
                  <c:v>34.01</c:v>
                </c:pt>
                <c:pt idx="3401">
                  <c:v>34.020000000000003</c:v>
                </c:pt>
                <c:pt idx="3402">
                  <c:v>34.03</c:v>
                </c:pt>
                <c:pt idx="3403">
                  <c:v>34.04</c:v>
                </c:pt>
                <c:pt idx="3404">
                  <c:v>34.049999999999997</c:v>
                </c:pt>
                <c:pt idx="3405">
                  <c:v>34.06</c:v>
                </c:pt>
                <c:pt idx="3406">
                  <c:v>34.07</c:v>
                </c:pt>
                <c:pt idx="3407">
                  <c:v>34.08</c:v>
                </c:pt>
                <c:pt idx="3408">
                  <c:v>34.090000000000003</c:v>
                </c:pt>
                <c:pt idx="3409">
                  <c:v>34.1</c:v>
                </c:pt>
                <c:pt idx="3410">
                  <c:v>34.11</c:v>
                </c:pt>
                <c:pt idx="3411">
                  <c:v>34.119999999999997</c:v>
                </c:pt>
                <c:pt idx="3412">
                  <c:v>34.130000000000003</c:v>
                </c:pt>
                <c:pt idx="3413">
                  <c:v>34.14</c:v>
                </c:pt>
                <c:pt idx="3414">
                  <c:v>34.15</c:v>
                </c:pt>
                <c:pt idx="3415">
                  <c:v>34.160000000000004</c:v>
                </c:pt>
                <c:pt idx="3416">
                  <c:v>34.17</c:v>
                </c:pt>
                <c:pt idx="3417">
                  <c:v>34.18</c:v>
                </c:pt>
                <c:pt idx="3418">
                  <c:v>34.19</c:v>
                </c:pt>
                <c:pt idx="3419">
                  <c:v>34.200000000000003</c:v>
                </c:pt>
                <c:pt idx="3420">
                  <c:v>34.21</c:v>
                </c:pt>
                <c:pt idx="3421">
                  <c:v>34.22</c:v>
                </c:pt>
                <c:pt idx="3422">
                  <c:v>34.230000000000004</c:v>
                </c:pt>
                <c:pt idx="3423">
                  <c:v>34.24</c:v>
                </c:pt>
                <c:pt idx="3424">
                  <c:v>34.25</c:v>
                </c:pt>
                <c:pt idx="3425">
                  <c:v>34.26</c:v>
                </c:pt>
                <c:pt idx="3426">
                  <c:v>34.270000000000003</c:v>
                </c:pt>
                <c:pt idx="3427">
                  <c:v>34.28</c:v>
                </c:pt>
                <c:pt idx="3428">
                  <c:v>34.29</c:v>
                </c:pt>
                <c:pt idx="3429">
                  <c:v>34.300000000000004</c:v>
                </c:pt>
                <c:pt idx="3430">
                  <c:v>34.31</c:v>
                </c:pt>
                <c:pt idx="3431">
                  <c:v>34.32</c:v>
                </c:pt>
                <c:pt idx="3432">
                  <c:v>34.33</c:v>
                </c:pt>
                <c:pt idx="3433">
                  <c:v>34.340000000000003</c:v>
                </c:pt>
                <c:pt idx="3434">
                  <c:v>34.35</c:v>
                </c:pt>
                <c:pt idx="3435">
                  <c:v>34.36</c:v>
                </c:pt>
                <c:pt idx="3436">
                  <c:v>34.369999999999997</c:v>
                </c:pt>
                <c:pt idx="3437">
                  <c:v>34.380000000000003</c:v>
                </c:pt>
                <c:pt idx="3438">
                  <c:v>34.39</c:v>
                </c:pt>
                <c:pt idx="3439">
                  <c:v>34.4</c:v>
                </c:pt>
                <c:pt idx="3440">
                  <c:v>34.410000000000004</c:v>
                </c:pt>
                <c:pt idx="3441">
                  <c:v>34.42</c:v>
                </c:pt>
                <c:pt idx="3442">
                  <c:v>34.43</c:v>
                </c:pt>
                <c:pt idx="3443">
                  <c:v>34.44</c:v>
                </c:pt>
                <c:pt idx="3444">
                  <c:v>34.450000000000003</c:v>
                </c:pt>
                <c:pt idx="3445">
                  <c:v>34.46</c:v>
                </c:pt>
                <c:pt idx="3446">
                  <c:v>34.47</c:v>
                </c:pt>
                <c:pt idx="3447">
                  <c:v>34.480000000000004</c:v>
                </c:pt>
                <c:pt idx="3448">
                  <c:v>34.49</c:v>
                </c:pt>
                <c:pt idx="3449">
                  <c:v>34.5</c:v>
                </c:pt>
                <c:pt idx="3450">
                  <c:v>34.51</c:v>
                </c:pt>
                <c:pt idx="3451">
                  <c:v>34.520000000000003</c:v>
                </c:pt>
                <c:pt idx="3452">
                  <c:v>34.53</c:v>
                </c:pt>
                <c:pt idx="3453">
                  <c:v>34.54</c:v>
                </c:pt>
                <c:pt idx="3454">
                  <c:v>34.550000000000004</c:v>
                </c:pt>
                <c:pt idx="3455">
                  <c:v>34.56</c:v>
                </c:pt>
                <c:pt idx="3456">
                  <c:v>34.57</c:v>
                </c:pt>
                <c:pt idx="3457">
                  <c:v>34.58</c:v>
                </c:pt>
                <c:pt idx="3458">
                  <c:v>34.590000000000003</c:v>
                </c:pt>
                <c:pt idx="3459">
                  <c:v>34.6</c:v>
                </c:pt>
                <c:pt idx="3460">
                  <c:v>34.61</c:v>
                </c:pt>
                <c:pt idx="3461">
                  <c:v>34.619999999999997</c:v>
                </c:pt>
                <c:pt idx="3462">
                  <c:v>34.630000000000003</c:v>
                </c:pt>
                <c:pt idx="3463">
                  <c:v>34.64</c:v>
                </c:pt>
                <c:pt idx="3464">
                  <c:v>34.65</c:v>
                </c:pt>
                <c:pt idx="3465">
                  <c:v>34.660000000000004</c:v>
                </c:pt>
                <c:pt idx="3466">
                  <c:v>34.67</c:v>
                </c:pt>
                <c:pt idx="3467">
                  <c:v>34.68</c:v>
                </c:pt>
                <c:pt idx="3468">
                  <c:v>34.69</c:v>
                </c:pt>
                <c:pt idx="3469">
                  <c:v>34.700000000000003</c:v>
                </c:pt>
                <c:pt idx="3470">
                  <c:v>34.71</c:v>
                </c:pt>
                <c:pt idx="3471">
                  <c:v>34.72</c:v>
                </c:pt>
                <c:pt idx="3472">
                  <c:v>34.730000000000004</c:v>
                </c:pt>
                <c:pt idx="3473">
                  <c:v>34.74</c:v>
                </c:pt>
                <c:pt idx="3474">
                  <c:v>34.75</c:v>
                </c:pt>
                <c:pt idx="3475">
                  <c:v>34.76</c:v>
                </c:pt>
                <c:pt idx="3476">
                  <c:v>34.770000000000003</c:v>
                </c:pt>
                <c:pt idx="3477">
                  <c:v>34.78</c:v>
                </c:pt>
                <c:pt idx="3478">
                  <c:v>34.79</c:v>
                </c:pt>
                <c:pt idx="3479">
                  <c:v>34.800000000000004</c:v>
                </c:pt>
                <c:pt idx="3480">
                  <c:v>34.81</c:v>
                </c:pt>
                <c:pt idx="3481">
                  <c:v>34.82</c:v>
                </c:pt>
                <c:pt idx="3482">
                  <c:v>34.83</c:v>
                </c:pt>
                <c:pt idx="3483">
                  <c:v>34.840000000000003</c:v>
                </c:pt>
                <c:pt idx="3484">
                  <c:v>34.85</c:v>
                </c:pt>
                <c:pt idx="3485">
                  <c:v>34.86</c:v>
                </c:pt>
                <c:pt idx="3486">
                  <c:v>34.869999999999997</c:v>
                </c:pt>
                <c:pt idx="3487">
                  <c:v>34.880000000000003</c:v>
                </c:pt>
                <c:pt idx="3488">
                  <c:v>34.89</c:v>
                </c:pt>
                <c:pt idx="3489">
                  <c:v>34.9</c:v>
                </c:pt>
                <c:pt idx="3490">
                  <c:v>34.910000000000004</c:v>
                </c:pt>
                <c:pt idx="3491">
                  <c:v>34.92</c:v>
                </c:pt>
                <c:pt idx="3492">
                  <c:v>34.93</c:v>
                </c:pt>
                <c:pt idx="3493">
                  <c:v>34.94</c:v>
                </c:pt>
                <c:pt idx="3494">
                  <c:v>34.950000000000003</c:v>
                </c:pt>
                <c:pt idx="3495">
                  <c:v>34.96</c:v>
                </c:pt>
                <c:pt idx="3496">
                  <c:v>34.97</c:v>
                </c:pt>
                <c:pt idx="3497">
                  <c:v>34.980000000000004</c:v>
                </c:pt>
                <c:pt idx="3498">
                  <c:v>34.99</c:v>
                </c:pt>
                <c:pt idx="3499">
                  <c:v>35</c:v>
                </c:pt>
                <c:pt idx="3500">
                  <c:v>35.01</c:v>
                </c:pt>
                <c:pt idx="3501">
                  <c:v>35.020000000000003</c:v>
                </c:pt>
                <c:pt idx="3502">
                  <c:v>35.03</c:v>
                </c:pt>
                <c:pt idx="3503">
                  <c:v>35.04</c:v>
                </c:pt>
                <c:pt idx="3504">
                  <c:v>35.050000000000004</c:v>
                </c:pt>
                <c:pt idx="3505">
                  <c:v>35.06</c:v>
                </c:pt>
                <c:pt idx="3506">
                  <c:v>35.07</c:v>
                </c:pt>
                <c:pt idx="3507">
                  <c:v>35.08</c:v>
                </c:pt>
                <c:pt idx="3508">
                  <c:v>35.090000000000003</c:v>
                </c:pt>
                <c:pt idx="3509">
                  <c:v>35.1</c:v>
                </c:pt>
                <c:pt idx="3510">
                  <c:v>35.11</c:v>
                </c:pt>
                <c:pt idx="3511">
                  <c:v>35.119999999999997</c:v>
                </c:pt>
                <c:pt idx="3512">
                  <c:v>35.130000000000003</c:v>
                </c:pt>
                <c:pt idx="3513">
                  <c:v>35.14</c:v>
                </c:pt>
                <c:pt idx="3514">
                  <c:v>35.15</c:v>
                </c:pt>
                <c:pt idx="3515">
                  <c:v>35.160000000000004</c:v>
                </c:pt>
                <c:pt idx="3516">
                  <c:v>35.17</c:v>
                </c:pt>
                <c:pt idx="3517">
                  <c:v>35.18</c:v>
                </c:pt>
                <c:pt idx="3518">
                  <c:v>35.19</c:v>
                </c:pt>
                <c:pt idx="3519">
                  <c:v>35.200000000000003</c:v>
                </c:pt>
                <c:pt idx="3520">
                  <c:v>35.21</c:v>
                </c:pt>
                <c:pt idx="3521">
                  <c:v>35.22</c:v>
                </c:pt>
                <c:pt idx="3522">
                  <c:v>35.230000000000004</c:v>
                </c:pt>
                <c:pt idx="3523">
                  <c:v>35.24</c:v>
                </c:pt>
                <c:pt idx="3524">
                  <c:v>35.25</c:v>
                </c:pt>
                <c:pt idx="3525">
                  <c:v>35.26</c:v>
                </c:pt>
                <c:pt idx="3526">
                  <c:v>35.270000000000003</c:v>
                </c:pt>
                <c:pt idx="3527">
                  <c:v>35.28</c:v>
                </c:pt>
                <c:pt idx="3528">
                  <c:v>35.29</c:v>
                </c:pt>
                <c:pt idx="3529">
                  <c:v>35.300000000000004</c:v>
                </c:pt>
                <c:pt idx="3530">
                  <c:v>35.31</c:v>
                </c:pt>
                <c:pt idx="3531">
                  <c:v>35.32</c:v>
                </c:pt>
                <c:pt idx="3532">
                  <c:v>35.33</c:v>
                </c:pt>
                <c:pt idx="3533">
                  <c:v>35.340000000000003</c:v>
                </c:pt>
                <c:pt idx="3534">
                  <c:v>35.35</c:v>
                </c:pt>
                <c:pt idx="3535">
                  <c:v>35.36</c:v>
                </c:pt>
                <c:pt idx="3536">
                  <c:v>35.369999999999997</c:v>
                </c:pt>
                <c:pt idx="3537">
                  <c:v>35.380000000000003</c:v>
                </c:pt>
                <c:pt idx="3538">
                  <c:v>35.39</c:v>
                </c:pt>
                <c:pt idx="3539">
                  <c:v>35.4</c:v>
                </c:pt>
                <c:pt idx="3540">
                  <c:v>35.410000000000004</c:v>
                </c:pt>
                <c:pt idx="3541">
                  <c:v>35.42</c:v>
                </c:pt>
                <c:pt idx="3542">
                  <c:v>35.43</c:v>
                </c:pt>
                <c:pt idx="3543">
                  <c:v>35.44</c:v>
                </c:pt>
                <c:pt idx="3544">
                  <c:v>35.450000000000003</c:v>
                </c:pt>
                <c:pt idx="3545">
                  <c:v>35.46</c:v>
                </c:pt>
                <c:pt idx="3546">
                  <c:v>35.47</c:v>
                </c:pt>
                <c:pt idx="3547">
                  <c:v>35.480000000000004</c:v>
                </c:pt>
                <c:pt idx="3548">
                  <c:v>35.49</c:v>
                </c:pt>
                <c:pt idx="3549">
                  <c:v>35.5</c:v>
                </c:pt>
                <c:pt idx="3550">
                  <c:v>35.51</c:v>
                </c:pt>
                <c:pt idx="3551">
                  <c:v>35.520000000000003</c:v>
                </c:pt>
                <c:pt idx="3552">
                  <c:v>35.53</c:v>
                </c:pt>
                <c:pt idx="3553">
                  <c:v>35.54</c:v>
                </c:pt>
                <c:pt idx="3554">
                  <c:v>35.550000000000004</c:v>
                </c:pt>
                <c:pt idx="3555">
                  <c:v>35.56</c:v>
                </c:pt>
                <c:pt idx="3556">
                  <c:v>35.57</c:v>
                </c:pt>
                <c:pt idx="3557">
                  <c:v>35.58</c:v>
                </c:pt>
                <c:pt idx="3558">
                  <c:v>35.590000000000003</c:v>
                </c:pt>
                <c:pt idx="3559">
                  <c:v>35.6</c:v>
                </c:pt>
                <c:pt idx="3560">
                  <c:v>35.61</c:v>
                </c:pt>
                <c:pt idx="3561">
                  <c:v>35.619999999999997</c:v>
                </c:pt>
                <c:pt idx="3562">
                  <c:v>35.630000000000003</c:v>
                </c:pt>
                <c:pt idx="3563">
                  <c:v>35.64</c:v>
                </c:pt>
                <c:pt idx="3564">
                  <c:v>35.65</c:v>
                </c:pt>
                <c:pt idx="3565">
                  <c:v>35.660000000000004</c:v>
                </c:pt>
                <c:pt idx="3566">
                  <c:v>35.67</c:v>
                </c:pt>
                <c:pt idx="3567">
                  <c:v>35.68</c:v>
                </c:pt>
                <c:pt idx="3568">
                  <c:v>35.69</c:v>
                </c:pt>
                <c:pt idx="3569">
                  <c:v>35.700000000000003</c:v>
                </c:pt>
                <c:pt idx="3570">
                  <c:v>35.71</c:v>
                </c:pt>
                <c:pt idx="3571">
                  <c:v>35.72</c:v>
                </c:pt>
                <c:pt idx="3572">
                  <c:v>35.730000000000004</c:v>
                </c:pt>
                <c:pt idx="3573">
                  <c:v>35.74</c:v>
                </c:pt>
                <c:pt idx="3574">
                  <c:v>35.75</c:v>
                </c:pt>
                <c:pt idx="3575">
                  <c:v>35.76</c:v>
                </c:pt>
                <c:pt idx="3576">
                  <c:v>35.770000000000003</c:v>
                </c:pt>
                <c:pt idx="3577">
                  <c:v>35.78</c:v>
                </c:pt>
                <c:pt idx="3578">
                  <c:v>35.79</c:v>
                </c:pt>
                <c:pt idx="3579">
                  <c:v>35.800000000000004</c:v>
                </c:pt>
                <c:pt idx="3580">
                  <c:v>35.81</c:v>
                </c:pt>
                <c:pt idx="3581">
                  <c:v>35.82</c:v>
                </c:pt>
                <c:pt idx="3582">
                  <c:v>35.83</c:v>
                </c:pt>
                <c:pt idx="3583">
                  <c:v>35.840000000000003</c:v>
                </c:pt>
                <c:pt idx="3584">
                  <c:v>35.85</c:v>
                </c:pt>
                <c:pt idx="3585">
                  <c:v>35.86</c:v>
                </c:pt>
                <c:pt idx="3586">
                  <c:v>35.869999999999997</c:v>
                </c:pt>
                <c:pt idx="3587">
                  <c:v>35.880000000000003</c:v>
                </c:pt>
                <c:pt idx="3588">
                  <c:v>35.89</c:v>
                </c:pt>
                <c:pt idx="3589">
                  <c:v>35.9</c:v>
                </c:pt>
                <c:pt idx="3590">
                  <c:v>35.910000000000004</c:v>
                </c:pt>
                <c:pt idx="3591">
                  <c:v>35.92</c:v>
                </c:pt>
                <c:pt idx="3592">
                  <c:v>35.93</c:v>
                </c:pt>
                <c:pt idx="3593">
                  <c:v>35.94</c:v>
                </c:pt>
                <c:pt idx="3594">
                  <c:v>35.950000000000003</c:v>
                </c:pt>
                <c:pt idx="3595">
                  <c:v>35.96</c:v>
                </c:pt>
                <c:pt idx="3596">
                  <c:v>35.97</c:v>
                </c:pt>
                <c:pt idx="3597">
                  <c:v>35.980000000000004</c:v>
                </c:pt>
                <c:pt idx="3598">
                  <c:v>35.99</c:v>
                </c:pt>
                <c:pt idx="3599">
                  <c:v>36</c:v>
                </c:pt>
                <c:pt idx="3600">
                  <c:v>36.01</c:v>
                </c:pt>
                <c:pt idx="3601">
                  <c:v>36.020000000000003</c:v>
                </c:pt>
                <c:pt idx="3602">
                  <c:v>36.03</c:v>
                </c:pt>
                <c:pt idx="3603">
                  <c:v>36.04</c:v>
                </c:pt>
                <c:pt idx="3604">
                  <c:v>36.050000000000004</c:v>
                </c:pt>
                <c:pt idx="3605">
                  <c:v>36.06</c:v>
                </c:pt>
                <c:pt idx="3606">
                  <c:v>36.07</c:v>
                </c:pt>
                <c:pt idx="3607">
                  <c:v>36.08</c:v>
                </c:pt>
                <c:pt idx="3608">
                  <c:v>36.090000000000003</c:v>
                </c:pt>
                <c:pt idx="3609">
                  <c:v>36.1</c:v>
                </c:pt>
                <c:pt idx="3610">
                  <c:v>36.11</c:v>
                </c:pt>
                <c:pt idx="3611">
                  <c:v>36.119999999999997</c:v>
                </c:pt>
                <c:pt idx="3612">
                  <c:v>36.130000000000003</c:v>
                </c:pt>
                <c:pt idx="3613">
                  <c:v>36.14</c:v>
                </c:pt>
                <c:pt idx="3614">
                  <c:v>36.15</c:v>
                </c:pt>
                <c:pt idx="3615">
                  <c:v>36.160000000000004</c:v>
                </c:pt>
                <c:pt idx="3616">
                  <c:v>36.17</c:v>
                </c:pt>
                <c:pt idx="3617">
                  <c:v>36.18</c:v>
                </c:pt>
                <c:pt idx="3618">
                  <c:v>36.19</c:v>
                </c:pt>
                <c:pt idx="3619">
                  <c:v>36.200000000000003</c:v>
                </c:pt>
                <c:pt idx="3620">
                  <c:v>36.21</c:v>
                </c:pt>
                <c:pt idx="3621">
                  <c:v>36.22</c:v>
                </c:pt>
                <c:pt idx="3622">
                  <c:v>36.230000000000004</c:v>
                </c:pt>
                <c:pt idx="3623">
                  <c:v>36.24</c:v>
                </c:pt>
                <c:pt idx="3624">
                  <c:v>36.25</c:v>
                </c:pt>
                <c:pt idx="3625">
                  <c:v>36.26</c:v>
                </c:pt>
                <c:pt idx="3626">
                  <c:v>36.270000000000003</c:v>
                </c:pt>
                <c:pt idx="3627">
                  <c:v>36.28</c:v>
                </c:pt>
                <c:pt idx="3628">
                  <c:v>36.29</c:v>
                </c:pt>
                <c:pt idx="3629">
                  <c:v>36.300000000000004</c:v>
                </c:pt>
                <c:pt idx="3630">
                  <c:v>36.31</c:v>
                </c:pt>
                <c:pt idx="3631">
                  <c:v>36.32</c:v>
                </c:pt>
                <c:pt idx="3632">
                  <c:v>36.33</c:v>
                </c:pt>
                <c:pt idx="3633">
                  <c:v>36.340000000000003</c:v>
                </c:pt>
                <c:pt idx="3634">
                  <c:v>36.35</c:v>
                </c:pt>
                <c:pt idx="3635">
                  <c:v>36.36</c:v>
                </c:pt>
                <c:pt idx="3636">
                  <c:v>36.369999999999997</c:v>
                </c:pt>
                <c:pt idx="3637">
                  <c:v>36.380000000000003</c:v>
                </c:pt>
                <c:pt idx="3638">
                  <c:v>36.39</c:v>
                </c:pt>
                <c:pt idx="3639">
                  <c:v>36.4</c:v>
                </c:pt>
                <c:pt idx="3640">
                  <c:v>36.410000000000004</c:v>
                </c:pt>
                <c:pt idx="3641">
                  <c:v>36.42</c:v>
                </c:pt>
                <c:pt idx="3642">
                  <c:v>36.43</c:v>
                </c:pt>
                <c:pt idx="3643">
                  <c:v>36.44</c:v>
                </c:pt>
                <c:pt idx="3644">
                  <c:v>36.450000000000003</c:v>
                </c:pt>
                <c:pt idx="3645">
                  <c:v>36.46</c:v>
                </c:pt>
                <c:pt idx="3646">
                  <c:v>36.47</c:v>
                </c:pt>
                <c:pt idx="3647">
                  <c:v>36.480000000000004</c:v>
                </c:pt>
                <c:pt idx="3648">
                  <c:v>36.49</c:v>
                </c:pt>
                <c:pt idx="3649">
                  <c:v>36.5</c:v>
                </c:pt>
                <c:pt idx="3650">
                  <c:v>36.51</c:v>
                </c:pt>
                <c:pt idx="3651">
                  <c:v>36.520000000000003</c:v>
                </c:pt>
                <c:pt idx="3652">
                  <c:v>36.53</c:v>
                </c:pt>
                <c:pt idx="3653">
                  <c:v>36.54</c:v>
                </c:pt>
                <c:pt idx="3654">
                  <c:v>36.550000000000004</c:v>
                </c:pt>
                <c:pt idx="3655">
                  <c:v>36.56</c:v>
                </c:pt>
                <c:pt idx="3656">
                  <c:v>36.57</c:v>
                </c:pt>
                <c:pt idx="3657">
                  <c:v>36.58</c:v>
                </c:pt>
                <c:pt idx="3658">
                  <c:v>36.590000000000003</c:v>
                </c:pt>
                <c:pt idx="3659">
                  <c:v>36.6</c:v>
                </c:pt>
                <c:pt idx="3660">
                  <c:v>36.61</c:v>
                </c:pt>
                <c:pt idx="3661">
                  <c:v>36.619999999999997</c:v>
                </c:pt>
                <c:pt idx="3662">
                  <c:v>36.630000000000003</c:v>
                </c:pt>
                <c:pt idx="3663">
                  <c:v>36.64</c:v>
                </c:pt>
                <c:pt idx="3664">
                  <c:v>36.65</c:v>
                </c:pt>
                <c:pt idx="3665">
                  <c:v>36.660000000000004</c:v>
                </c:pt>
                <c:pt idx="3666">
                  <c:v>36.67</c:v>
                </c:pt>
                <c:pt idx="3667">
                  <c:v>36.68</c:v>
                </c:pt>
                <c:pt idx="3668">
                  <c:v>36.69</c:v>
                </c:pt>
                <c:pt idx="3669">
                  <c:v>36.700000000000003</c:v>
                </c:pt>
                <c:pt idx="3670">
                  <c:v>36.71</c:v>
                </c:pt>
                <c:pt idx="3671">
                  <c:v>36.72</c:v>
                </c:pt>
                <c:pt idx="3672">
                  <c:v>36.730000000000004</c:v>
                </c:pt>
                <c:pt idx="3673">
                  <c:v>36.74</c:v>
                </c:pt>
                <c:pt idx="3674">
                  <c:v>36.75</c:v>
                </c:pt>
                <c:pt idx="3675">
                  <c:v>36.76</c:v>
                </c:pt>
                <c:pt idx="3676">
                  <c:v>36.770000000000003</c:v>
                </c:pt>
                <c:pt idx="3677">
                  <c:v>36.78</c:v>
                </c:pt>
                <c:pt idx="3678">
                  <c:v>36.79</c:v>
                </c:pt>
                <c:pt idx="3679">
                  <c:v>36.800000000000004</c:v>
                </c:pt>
                <c:pt idx="3680">
                  <c:v>36.81</c:v>
                </c:pt>
                <c:pt idx="3681">
                  <c:v>36.82</c:v>
                </c:pt>
                <c:pt idx="3682">
                  <c:v>36.83</c:v>
                </c:pt>
                <c:pt idx="3683">
                  <c:v>36.840000000000003</c:v>
                </c:pt>
                <c:pt idx="3684">
                  <c:v>36.85</c:v>
                </c:pt>
                <c:pt idx="3685">
                  <c:v>36.86</c:v>
                </c:pt>
                <c:pt idx="3686">
                  <c:v>36.869999999999997</c:v>
                </c:pt>
                <c:pt idx="3687">
                  <c:v>36.880000000000003</c:v>
                </c:pt>
                <c:pt idx="3688">
                  <c:v>36.89</c:v>
                </c:pt>
                <c:pt idx="3689">
                  <c:v>36.9</c:v>
                </c:pt>
                <c:pt idx="3690">
                  <c:v>36.910000000000004</c:v>
                </c:pt>
                <c:pt idx="3691">
                  <c:v>36.92</c:v>
                </c:pt>
                <c:pt idx="3692">
                  <c:v>36.93</c:v>
                </c:pt>
                <c:pt idx="3693">
                  <c:v>36.94</c:v>
                </c:pt>
                <c:pt idx="3694">
                  <c:v>36.950000000000003</c:v>
                </c:pt>
                <c:pt idx="3695">
                  <c:v>36.96</c:v>
                </c:pt>
                <c:pt idx="3696">
                  <c:v>36.97</c:v>
                </c:pt>
                <c:pt idx="3697">
                  <c:v>36.980000000000004</c:v>
                </c:pt>
                <c:pt idx="3698">
                  <c:v>36.99</c:v>
                </c:pt>
                <c:pt idx="3699">
                  <c:v>37</c:v>
                </c:pt>
                <c:pt idx="3700">
                  <c:v>37.01</c:v>
                </c:pt>
                <c:pt idx="3701">
                  <c:v>37.020000000000003</c:v>
                </c:pt>
                <c:pt idx="3702">
                  <c:v>37.03</c:v>
                </c:pt>
                <c:pt idx="3703">
                  <c:v>37.04</c:v>
                </c:pt>
                <c:pt idx="3704">
                  <c:v>37.050000000000004</c:v>
                </c:pt>
                <c:pt idx="3705">
                  <c:v>37.06</c:v>
                </c:pt>
                <c:pt idx="3706">
                  <c:v>37.07</c:v>
                </c:pt>
                <c:pt idx="3707">
                  <c:v>37.08</c:v>
                </c:pt>
                <c:pt idx="3708">
                  <c:v>37.090000000000003</c:v>
                </c:pt>
                <c:pt idx="3709">
                  <c:v>37.1</c:v>
                </c:pt>
                <c:pt idx="3710">
                  <c:v>37.11</c:v>
                </c:pt>
                <c:pt idx="3711">
                  <c:v>37.119999999999997</c:v>
                </c:pt>
                <c:pt idx="3712">
                  <c:v>37.130000000000003</c:v>
                </c:pt>
                <c:pt idx="3713">
                  <c:v>37.14</c:v>
                </c:pt>
                <c:pt idx="3714">
                  <c:v>37.15</c:v>
                </c:pt>
                <c:pt idx="3715">
                  <c:v>37.160000000000004</c:v>
                </c:pt>
                <c:pt idx="3716">
                  <c:v>37.17</c:v>
                </c:pt>
                <c:pt idx="3717">
                  <c:v>37.18</c:v>
                </c:pt>
                <c:pt idx="3718">
                  <c:v>37.19</c:v>
                </c:pt>
                <c:pt idx="3719">
                  <c:v>37.200000000000003</c:v>
                </c:pt>
                <c:pt idx="3720">
                  <c:v>37.21</c:v>
                </c:pt>
                <c:pt idx="3721">
                  <c:v>37.22</c:v>
                </c:pt>
                <c:pt idx="3722">
                  <c:v>37.230000000000004</c:v>
                </c:pt>
                <c:pt idx="3723">
                  <c:v>37.24</c:v>
                </c:pt>
                <c:pt idx="3724">
                  <c:v>37.25</c:v>
                </c:pt>
                <c:pt idx="3725">
                  <c:v>37.26</c:v>
                </c:pt>
                <c:pt idx="3726">
                  <c:v>37.270000000000003</c:v>
                </c:pt>
                <c:pt idx="3727">
                  <c:v>37.28</c:v>
                </c:pt>
                <c:pt idx="3728">
                  <c:v>37.29</c:v>
                </c:pt>
                <c:pt idx="3729">
                  <c:v>37.300000000000004</c:v>
                </c:pt>
                <c:pt idx="3730">
                  <c:v>37.31</c:v>
                </c:pt>
                <c:pt idx="3731">
                  <c:v>37.32</c:v>
                </c:pt>
                <c:pt idx="3732">
                  <c:v>37.33</c:v>
                </c:pt>
                <c:pt idx="3733">
                  <c:v>37.340000000000003</c:v>
                </c:pt>
                <c:pt idx="3734">
                  <c:v>37.35</c:v>
                </c:pt>
                <c:pt idx="3735">
                  <c:v>37.36</c:v>
                </c:pt>
                <c:pt idx="3736">
                  <c:v>37.369999999999997</c:v>
                </c:pt>
                <c:pt idx="3737">
                  <c:v>37.380000000000003</c:v>
                </c:pt>
                <c:pt idx="3738">
                  <c:v>37.39</c:v>
                </c:pt>
                <c:pt idx="3739">
                  <c:v>37.4</c:v>
                </c:pt>
                <c:pt idx="3740">
                  <c:v>37.410000000000004</c:v>
                </c:pt>
                <c:pt idx="3741">
                  <c:v>37.42</c:v>
                </c:pt>
                <c:pt idx="3742">
                  <c:v>37.43</c:v>
                </c:pt>
                <c:pt idx="3743">
                  <c:v>37.44</c:v>
                </c:pt>
                <c:pt idx="3744">
                  <c:v>37.450000000000003</c:v>
                </c:pt>
                <c:pt idx="3745">
                  <c:v>37.46</c:v>
                </c:pt>
                <c:pt idx="3746">
                  <c:v>37.47</c:v>
                </c:pt>
                <c:pt idx="3747">
                  <c:v>37.480000000000004</c:v>
                </c:pt>
                <c:pt idx="3748">
                  <c:v>37.49</c:v>
                </c:pt>
                <c:pt idx="3749">
                  <c:v>37.5</c:v>
                </c:pt>
                <c:pt idx="3750">
                  <c:v>37.51</c:v>
                </c:pt>
                <c:pt idx="3751">
                  <c:v>37.520000000000003</c:v>
                </c:pt>
                <c:pt idx="3752">
                  <c:v>37.53</c:v>
                </c:pt>
                <c:pt idx="3753">
                  <c:v>37.54</c:v>
                </c:pt>
                <c:pt idx="3754">
                  <c:v>37.550000000000004</c:v>
                </c:pt>
                <c:pt idx="3755">
                  <c:v>37.56</c:v>
                </c:pt>
                <c:pt idx="3756">
                  <c:v>37.57</c:v>
                </c:pt>
                <c:pt idx="3757">
                  <c:v>37.58</c:v>
                </c:pt>
                <c:pt idx="3758">
                  <c:v>37.590000000000003</c:v>
                </c:pt>
                <c:pt idx="3759">
                  <c:v>37.6</c:v>
                </c:pt>
                <c:pt idx="3760">
                  <c:v>37.61</c:v>
                </c:pt>
                <c:pt idx="3761">
                  <c:v>37.619999999999997</c:v>
                </c:pt>
                <c:pt idx="3762">
                  <c:v>37.630000000000003</c:v>
                </c:pt>
                <c:pt idx="3763">
                  <c:v>37.64</c:v>
                </c:pt>
                <c:pt idx="3764">
                  <c:v>37.65</c:v>
                </c:pt>
                <c:pt idx="3765">
                  <c:v>37.660000000000004</c:v>
                </c:pt>
                <c:pt idx="3766">
                  <c:v>37.67</c:v>
                </c:pt>
                <c:pt idx="3767">
                  <c:v>37.68</c:v>
                </c:pt>
                <c:pt idx="3768">
                  <c:v>37.69</c:v>
                </c:pt>
                <c:pt idx="3769">
                  <c:v>37.700000000000003</c:v>
                </c:pt>
                <c:pt idx="3770">
                  <c:v>37.71</c:v>
                </c:pt>
                <c:pt idx="3771">
                  <c:v>37.72</c:v>
                </c:pt>
                <c:pt idx="3772">
                  <c:v>37.730000000000004</c:v>
                </c:pt>
                <c:pt idx="3773">
                  <c:v>37.74</c:v>
                </c:pt>
                <c:pt idx="3774">
                  <c:v>37.75</c:v>
                </c:pt>
                <c:pt idx="3775">
                  <c:v>37.76</c:v>
                </c:pt>
                <c:pt idx="3776">
                  <c:v>37.770000000000003</c:v>
                </c:pt>
                <c:pt idx="3777">
                  <c:v>37.78</c:v>
                </c:pt>
                <c:pt idx="3778">
                  <c:v>37.79</c:v>
                </c:pt>
                <c:pt idx="3779">
                  <c:v>37.800000000000004</c:v>
                </c:pt>
                <c:pt idx="3780">
                  <c:v>37.81</c:v>
                </c:pt>
                <c:pt idx="3781">
                  <c:v>37.82</c:v>
                </c:pt>
                <c:pt idx="3782">
                  <c:v>37.83</c:v>
                </c:pt>
                <c:pt idx="3783">
                  <c:v>37.840000000000003</c:v>
                </c:pt>
                <c:pt idx="3784">
                  <c:v>37.85</c:v>
                </c:pt>
                <c:pt idx="3785">
                  <c:v>37.86</c:v>
                </c:pt>
                <c:pt idx="3786">
                  <c:v>37.869999999999997</c:v>
                </c:pt>
                <c:pt idx="3787">
                  <c:v>37.880000000000003</c:v>
                </c:pt>
                <c:pt idx="3788">
                  <c:v>37.89</c:v>
                </c:pt>
                <c:pt idx="3789">
                  <c:v>37.9</c:v>
                </c:pt>
                <c:pt idx="3790">
                  <c:v>37.910000000000004</c:v>
                </c:pt>
                <c:pt idx="3791">
                  <c:v>37.92</c:v>
                </c:pt>
                <c:pt idx="3792">
                  <c:v>37.93</c:v>
                </c:pt>
                <c:pt idx="3793">
                  <c:v>37.94</c:v>
                </c:pt>
                <c:pt idx="3794">
                  <c:v>37.950000000000003</c:v>
                </c:pt>
                <c:pt idx="3795">
                  <c:v>37.96</c:v>
                </c:pt>
                <c:pt idx="3796">
                  <c:v>37.97</c:v>
                </c:pt>
                <c:pt idx="3797">
                  <c:v>37.980000000000004</c:v>
                </c:pt>
                <c:pt idx="3798">
                  <c:v>37.99</c:v>
                </c:pt>
                <c:pt idx="3799">
                  <c:v>38</c:v>
                </c:pt>
                <c:pt idx="3800">
                  <c:v>38.01</c:v>
                </c:pt>
                <c:pt idx="3801">
                  <c:v>38.020000000000003</c:v>
                </c:pt>
                <c:pt idx="3802">
                  <c:v>38.03</c:v>
                </c:pt>
                <c:pt idx="3803">
                  <c:v>38.04</c:v>
                </c:pt>
                <c:pt idx="3804">
                  <c:v>38.050000000000004</c:v>
                </c:pt>
                <c:pt idx="3805">
                  <c:v>38.06</c:v>
                </c:pt>
                <c:pt idx="3806">
                  <c:v>38.07</c:v>
                </c:pt>
                <c:pt idx="3807">
                  <c:v>38.08</c:v>
                </c:pt>
                <c:pt idx="3808">
                  <c:v>38.090000000000003</c:v>
                </c:pt>
                <c:pt idx="3809">
                  <c:v>38.1</c:v>
                </c:pt>
                <c:pt idx="3810">
                  <c:v>38.11</c:v>
                </c:pt>
                <c:pt idx="3811">
                  <c:v>38.119999999999997</c:v>
                </c:pt>
                <c:pt idx="3812">
                  <c:v>38.130000000000003</c:v>
                </c:pt>
                <c:pt idx="3813">
                  <c:v>38.14</c:v>
                </c:pt>
                <c:pt idx="3814">
                  <c:v>38.15</c:v>
                </c:pt>
                <c:pt idx="3815">
                  <c:v>38.160000000000004</c:v>
                </c:pt>
                <c:pt idx="3816">
                  <c:v>38.17</c:v>
                </c:pt>
                <c:pt idx="3817">
                  <c:v>38.18</c:v>
                </c:pt>
                <c:pt idx="3818">
                  <c:v>38.19</c:v>
                </c:pt>
                <c:pt idx="3819">
                  <c:v>38.200000000000003</c:v>
                </c:pt>
                <c:pt idx="3820">
                  <c:v>38.21</c:v>
                </c:pt>
                <c:pt idx="3821">
                  <c:v>38.22</c:v>
                </c:pt>
                <c:pt idx="3822">
                  <c:v>38.230000000000004</c:v>
                </c:pt>
                <c:pt idx="3823">
                  <c:v>38.24</c:v>
                </c:pt>
                <c:pt idx="3824">
                  <c:v>38.25</c:v>
                </c:pt>
                <c:pt idx="3825">
                  <c:v>38.26</c:v>
                </c:pt>
                <c:pt idx="3826">
                  <c:v>38.270000000000003</c:v>
                </c:pt>
                <c:pt idx="3827">
                  <c:v>38.28</c:v>
                </c:pt>
                <c:pt idx="3828">
                  <c:v>38.29</c:v>
                </c:pt>
                <c:pt idx="3829">
                  <c:v>38.300000000000004</c:v>
                </c:pt>
                <c:pt idx="3830">
                  <c:v>38.31</c:v>
                </c:pt>
                <c:pt idx="3831">
                  <c:v>38.32</c:v>
                </c:pt>
                <c:pt idx="3832">
                  <c:v>38.33</c:v>
                </c:pt>
                <c:pt idx="3833">
                  <c:v>38.340000000000003</c:v>
                </c:pt>
                <c:pt idx="3834">
                  <c:v>38.35</c:v>
                </c:pt>
                <c:pt idx="3835">
                  <c:v>38.36</c:v>
                </c:pt>
                <c:pt idx="3836">
                  <c:v>38.369999999999997</c:v>
                </c:pt>
                <c:pt idx="3837">
                  <c:v>38.380000000000003</c:v>
                </c:pt>
                <c:pt idx="3838">
                  <c:v>38.39</c:v>
                </c:pt>
                <c:pt idx="3839">
                  <c:v>38.4</c:v>
                </c:pt>
                <c:pt idx="3840">
                  <c:v>38.410000000000004</c:v>
                </c:pt>
                <c:pt idx="3841">
                  <c:v>38.42</c:v>
                </c:pt>
                <c:pt idx="3842">
                  <c:v>38.43</c:v>
                </c:pt>
                <c:pt idx="3843">
                  <c:v>38.44</c:v>
                </c:pt>
                <c:pt idx="3844">
                  <c:v>38.450000000000003</c:v>
                </c:pt>
                <c:pt idx="3845">
                  <c:v>38.46</c:v>
                </c:pt>
                <c:pt idx="3846">
                  <c:v>38.47</c:v>
                </c:pt>
                <c:pt idx="3847">
                  <c:v>38.480000000000004</c:v>
                </c:pt>
                <c:pt idx="3848">
                  <c:v>38.49</c:v>
                </c:pt>
                <c:pt idx="3849">
                  <c:v>38.5</c:v>
                </c:pt>
                <c:pt idx="3850">
                  <c:v>38.51</c:v>
                </c:pt>
                <c:pt idx="3851">
                  <c:v>38.520000000000003</c:v>
                </c:pt>
                <c:pt idx="3852">
                  <c:v>38.53</c:v>
                </c:pt>
                <c:pt idx="3853">
                  <c:v>38.54</c:v>
                </c:pt>
                <c:pt idx="3854">
                  <c:v>38.550000000000004</c:v>
                </c:pt>
                <c:pt idx="3855">
                  <c:v>38.56</c:v>
                </c:pt>
                <c:pt idx="3856">
                  <c:v>38.57</c:v>
                </c:pt>
                <c:pt idx="3857">
                  <c:v>38.58</c:v>
                </c:pt>
                <c:pt idx="3858">
                  <c:v>38.590000000000003</c:v>
                </c:pt>
                <c:pt idx="3859">
                  <c:v>38.6</c:v>
                </c:pt>
                <c:pt idx="3860">
                  <c:v>38.61</c:v>
                </c:pt>
                <c:pt idx="3861">
                  <c:v>38.619999999999997</c:v>
                </c:pt>
                <c:pt idx="3862">
                  <c:v>38.630000000000003</c:v>
                </c:pt>
                <c:pt idx="3863">
                  <c:v>38.64</c:v>
                </c:pt>
                <c:pt idx="3864">
                  <c:v>38.65</c:v>
                </c:pt>
                <c:pt idx="3865">
                  <c:v>38.660000000000004</c:v>
                </c:pt>
                <c:pt idx="3866">
                  <c:v>38.67</c:v>
                </c:pt>
                <c:pt idx="3867">
                  <c:v>38.68</c:v>
                </c:pt>
                <c:pt idx="3868">
                  <c:v>38.69</c:v>
                </c:pt>
                <c:pt idx="3869">
                  <c:v>38.700000000000003</c:v>
                </c:pt>
                <c:pt idx="3870">
                  <c:v>38.71</c:v>
                </c:pt>
                <c:pt idx="3871">
                  <c:v>38.72</c:v>
                </c:pt>
                <c:pt idx="3872">
                  <c:v>38.730000000000004</c:v>
                </c:pt>
                <c:pt idx="3873">
                  <c:v>38.74</c:v>
                </c:pt>
                <c:pt idx="3874">
                  <c:v>38.75</c:v>
                </c:pt>
                <c:pt idx="3875">
                  <c:v>38.76</c:v>
                </c:pt>
                <c:pt idx="3876">
                  <c:v>38.770000000000003</c:v>
                </c:pt>
                <c:pt idx="3877">
                  <c:v>38.78</c:v>
                </c:pt>
                <c:pt idx="3878">
                  <c:v>38.79</c:v>
                </c:pt>
                <c:pt idx="3879">
                  <c:v>38.800000000000004</c:v>
                </c:pt>
                <c:pt idx="3880">
                  <c:v>38.81</c:v>
                </c:pt>
                <c:pt idx="3881">
                  <c:v>38.82</c:v>
                </c:pt>
                <c:pt idx="3882">
                  <c:v>38.83</c:v>
                </c:pt>
                <c:pt idx="3883">
                  <c:v>38.840000000000003</c:v>
                </c:pt>
                <c:pt idx="3884">
                  <c:v>38.85</c:v>
                </c:pt>
                <c:pt idx="3885">
                  <c:v>38.86</c:v>
                </c:pt>
                <c:pt idx="3886">
                  <c:v>38.869999999999997</c:v>
                </c:pt>
                <c:pt idx="3887">
                  <c:v>38.880000000000003</c:v>
                </c:pt>
                <c:pt idx="3888">
                  <c:v>38.89</c:v>
                </c:pt>
                <c:pt idx="3889">
                  <c:v>38.9</c:v>
                </c:pt>
                <c:pt idx="3890">
                  <c:v>38.910000000000004</c:v>
                </c:pt>
                <c:pt idx="3891">
                  <c:v>38.92</c:v>
                </c:pt>
                <c:pt idx="3892">
                  <c:v>38.93</c:v>
                </c:pt>
                <c:pt idx="3893">
                  <c:v>38.94</c:v>
                </c:pt>
                <c:pt idx="3894">
                  <c:v>38.950000000000003</c:v>
                </c:pt>
                <c:pt idx="3895">
                  <c:v>38.96</c:v>
                </c:pt>
                <c:pt idx="3896">
                  <c:v>38.97</c:v>
                </c:pt>
                <c:pt idx="3897">
                  <c:v>38.980000000000004</c:v>
                </c:pt>
                <c:pt idx="3898">
                  <c:v>38.99</c:v>
                </c:pt>
                <c:pt idx="3899">
                  <c:v>39</c:v>
                </c:pt>
                <c:pt idx="3900">
                  <c:v>39.01</c:v>
                </c:pt>
                <c:pt idx="3901">
                  <c:v>39.020000000000003</c:v>
                </c:pt>
                <c:pt idx="3902">
                  <c:v>39.03</c:v>
                </c:pt>
                <c:pt idx="3903">
                  <c:v>39.04</c:v>
                </c:pt>
                <c:pt idx="3904">
                  <c:v>39.050000000000004</c:v>
                </c:pt>
                <c:pt idx="3905">
                  <c:v>39.06</c:v>
                </c:pt>
                <c:pt idx="3906">
                  <c:v>39.07</c:v>
                </c:pt>
                <c:pt idx="3907">
                  <c:v>39.08</c:v>
                </c:pt>
                <c:pt idx="3908">
                  <c:v>39.090000000000003</c:v>
                </c:pt>
                <c:pt idx="3909">
                  <c:v>39.1</c:v>
                </c:pt>
                <c:pt idx="3910">
                  <c:v>39.11</c:v>
                </c:pt>
                <c:pt idx="3911">
                  <c:v>39.119999999999997</c:v>
                </c:pt>
                <c:pt idx="3912">
                  <c:v>39.130000000000003</c:v>
                </c:pt>
                <c:pt idx="3913">
                  <c:v>39.14</c:v>
                </c:pt>
                <c:pt idx="3914">
                  <c:v>39.15</c:v>
                </c:pt>
                <c:pt idx="3915">
                  <c:v>39.160000000000004</c:v>
                </c:pt>
                <c:pt idx="3916">
                  <c:v>39.17</c:v>
                </c:pt>
                <c:pt idx="3917">
                  <c:v>39.18</c:v>
                </c:pt>
                <c:pt idx="3918">
                  <c:v>39.19</c:v>
                </c:pt>
                <c:pt idx="3919">
                  <c:v>39.200000000000003</c:v>
                </c:pt>
                <c:pt idx="3920">
                  <c:v>39.21</c:v>
                </c:pt>
                <c:pt idx="3921">
                  <c:v>39.22</c:v>
                </c:pt>
                <c:pt idx="3922">
                  <c:v>39.230000000000004</c:v>
                </c:pt>
                <c:pt idx="3923">
                  <c:v>39.24</c:v>
                </c:pt>
                <c:pt idx="3924">
                  <c:v>39.25</c:v>
                </c:pt>
                <c:pt idx="3925">
                  <c:v>39.26</c:v>
                </c:pt>
                <c:pt idx="3926">
                  <c:v>39.270000000000003</c:v>
                </c:pt>
                <c:pt idx="3927">
                  <c:v>39.28</c:v>
                </c:pt>
                <c:pt idx="3928">
                  <c:v>39.29</c:v>
                </c:pt>
                <c:pt idx="3929">
                  <c:v>39.300000000000004</c:v>
                </c:pt>
                <c:pt idx="3930">
                  <c:v>39.31</c:v>
                </c:pt>
                <c:pt idx="3931">
                  <c:v>39.32</c:v>
                </c:pt>
                <c:pt idx="3932">
                  <c:v>39.33</c:v>
                </c:pt>
                <c:pt idx="3933">
                  <c:v>39.340000000000003</c:v>
                </c:pt>
                <c:pt idx="3934">
                  <c:v>39.35</c:v>
                </c:pt>
                <c:pt idx="3935">
                  <c:v>39.36</c:v>
                </c:pt>
                <c:pt idx="3936">
                  <c:v>39.369999999999997</c:v>
                </c:pt>
                <c:pt idx="3937">
                  <c:v>39.380000000000003</c:v>
                </c:pt>
                <c:pt idx="3938">
                  <c:v>39.39</c:v>
                </c:pt>
                <c:pt idx="3939">
                  <c:v>39.4</c:v>
                </c:pt>
                <c:pt idx="3940">
                  <c:v>39.410000000000004</c:v>
                </c:pt>
                <c:pt idx="3941">
                  <c:v>39.42</c:v>
                </c:pt>
                <c:pt idx="3942">
                  <c:v>39.43</c:v>
                </c:pt>
                <c:pt idx="3943">
                  <c:v>39.44</c:v>
                </c:pt>
                <c:pt idx="3944">
                  <c:v>39.450000000000003</c:v>
                </c:pt>
                <c:pt idx="3945">
                  <c:v>39.46</c:v>
                </c:pt>
                <c:pt idx="3946">
                  <c:v>39.47</c:v>
                </c:pt>
                <c:pt idx="3947">
                  <c:v>39.480000000000004</c:v>
                </c:pt>
                <c:pt idx="3948">
                  <c:v>39.49</c:v>
                </c:pt>
                <c:pt idx="3949">
                  <c:v>39.5</c:v>
                </c:pt>
                <c:pt idx="3950">
                  <c:v>39.51</c:v>
                </c:pt>
                <c:pt idx="3951">
                  <c:v>39.520000000000003</c:v>
                </c:pt>
                <c:pt idx="3952">
                  <c:v>39.53</c:v>
                </c:pt>
                <c:pt idx="3953">
                  <c:v>39.54</c:v>
                </c:pt>
                <c:pt idx="3954">
                  <c:v>39.550000000000004</c:v>
                </c:pt>
                <c:pt idx="3955">
                  <c:v>39.56</c:v>
                </c:pt>
                <c:pt idx="3956">
                  <c:v>39.57</c:v>
                </c:pt>
                <c:pt idx="3957">
                  <c:v>39.58</c:v>
                </c:pt>
                <c:pt idx="3958">
                  <c:v>39.590000000000003</c:v>
                </c:pt>
                <c:pt idx="3959">
                  <c:v>39.6</c:v>
                </c:pt>
                <c:pt idx="3960">
                  <c:v>39.61</c:v>
                </c:pt>
                <c:pt idx="3961">
                  <c:v>39.619999999999997</c:v>
                </c:pt>
                <c:pt idx="3962">
                  <c:v>39.630000000000003</c:v>
                </c:pt>
                <c:pt idx="3963">
                  <c:v>39.64</c:v>
                </c:pt>
                <c:pt idx="3964">
                  <c:v>39.65</c:v>
                </c:pt>
                <c:pt idx="3965">
                  <c:v>39.660000000000004</c:v>
                </c:pt>
                <c:pt idx="3966">
                  <c:v>39.67</c:v>
                </c:pt>
                <c:pt idx="3967">
                  <c:v>39.68</c:v>
                </c:pt>
                <c:pt idx="3968">
                  <c:v>39.69</c:v>
                </c:pt>
                <c:pt idx="3969">
                  <c:v>39.700000000000003</c:v>
                </c:pt>
                <c:pt idx="3970">
                  <c:v>39.71</c:v>
                </c:pt>
                <c:pt idx="3971">
                  <c:v>39.72</c:v>
                </c:pt>
                <c:pt idx="3972">
                  <c:v>39.730000000000004</c:v>
                </c:pt>
                <c:pt idx="3973">
                  <c:v>39.74</c:v>
                </c:pt>
                <c:pt idx="3974">
                  <c:v>39.75</c:v>
                </c:pt>
                <c:pt idx="3975">
                  <c:v>39.76</c:v>
                </c:pt>
                <c:pt idx="3976">
                  <c:v>39.770000000000003</c:v>
                </c:pt>
                <c:pt idx="3977">
                  <c:v>39.78</c:v>
                </c:pt>
                <c:pt idx="3978">
                  <c:v>39.79</c:v>
                </c:pt>
                <c:pt idx="3979">
                  <c:v>39.800000000000004</c:v>
                </c:pt>
                <c:pt idx="3980">
                  <c:v>39.81</c:v>
                </c:pt>
                <c:pt idx="3981">
                  <c:v>39.82</c:v>
                </c:pt>
                <c:pt idx="3982">
                  <c:v>39.83</c:v>
                </c:pt>
                <c:pt idx="3983">
                  <c:v>39.840000000000003</c:v>
                </c:pt>
                <c:pt idx="3984">
                  <c:v>39.85</c:v>
                </c:pt>
                <c:pt idx="3985">
                  <c:v>39.86</c:v>
                </c:pt>
                <c:pt idx="3986">
                  <c:v>39.869999999999997</c:v>
                </c:pt>
                <c:pt idx="3987">
                  <c:v>39.880000000000003</c:v>
                </c:pt>
                <c:pt idx="3988">
                  <c:v>39.89</c:v>
                </c:pt>
                <c:pt idx="3989">
                  <c:v>39.9</c:v>
                </c:pt>
                <c:pt idx="3990">
                  <c:v>39.910000000000004</c:v>
                </c:pt>
                <c:pt idx="3991">
                  <c:v>39.92</c:v>
                </c:pt>
                <c:pt idx="3992">
                  <c:v>39.93</c:v>
                </c:pt>
                <c:pt idx="3993">
                  <c:v>39.94</c:v>
                </c:pt>
                <c:pt idx="3994">
                  <c:v>39.950000000000003</c:v>
                </c:pt>
                <c:pt idx="3995">
                  <c:v>39.96</c:v>
                </c:pt>
                <c:pt idx="3996">
                  <c:v>39.97</c:v>
                </c:pt>
                <c:pt idx="3997">
                  <c:v>39.980000000000004</c:v>
                </c:pt>
                <c:pt idx="3998">
                  <c:v>39.99</c:v>
                </c:pt>
                <c:pt idx="3999">
                  <c:v>40</c:v>
                </c:pt>
                <c:pt idx="4000">
                  <c:v>40.01</c:v>
                </c:pt>
                <c:pt idx="4001">
                  <c:v>40.020000000000003</c:v>
                </c:pt>
                <c:pt idx="4002">
                  <c:v>40.03</c:v>
                </c:pt>
                <c:pt idx="4003">
                  <c:v>40.04</c:v>
                </c:pt>
                <c:pt idx="4004">
                  <c:v>40.050000000000004</c:v>
                </c:pt>
                <c:pt idx="4005">
                  <c:v>40.06</c:v>
                </c:pt>
                <c:pt idx="4006">
                  <c:v>40.07</c:v>
                </c:pt>
                <c:pt idx="4007">
                  <c:v>40.08</c:v>
                </c:pt>
                <c:pt idx="4008">
                  <c:v>40.090000000000003</c:v>
                </c:pt>
                <c:pt idx="4009">
                  <c:v>40.1</c:v>
                </c:pt>
                <c:pt idx="4010">
                  <c:v>40.11</c:v>
                </c:pt>
                <c:pt idx="4011">
                  <c:v>40.119999999999997</c:v>
                </c:pt>
                <c:pt idx="4012">
                  <c:v>40.130000000000003</c:v>
                </c:pt>
                <c:pt idx="4013">
                  <c:v>40.14</c:v>
                </c:pt>
                <c:pt idx="4014">
                  <c:v>40.15</c:v>
                </c:pt>
                <c:pt idx="4015">
                  <c:v>40.160000000000004</c:v>
                </c:pt>
                <c:pt idx="4016">
                  <c:v>40.17</c:v>
                </c:pt>
                <c:pt idx="4017">
                  <c:v>40.18</c:v>
                </c:pt>
                <c:pt idx="4018">
                  <c:v>40.19</c:v>
                </c:pt>
                <c:pt idx="4019">
                  <c:v>40.200000000000003</c:v>
                </c:pt>
                <c:pt idx="4020">
                  <c:v>40.21</c:v>
                </c:pt>
                <c:pt idx="4021">
                  <c:v>40.22</c:v>
                </c:pt>
                <c:pt idx="4022">
                  <c:v>40.230000000000004</c:v>
                </c:pt>
                <c:pt idx="4023">
                  <c:v>40.24</c:v>
                </c:pt>
                <c:pt idx="4024">
                  <c:v>40.25</c:v>
                </c:pt>
                <c:pt idx="4025">
                  <c:v>40.26</c:v>
                </c:pt>
                <c:pt idx="4026">
                  <c:v>40.270000000000003</c:v>
                </c:pt>
                <c:pt idx="4027">
                  <c:v>40.28</c:v>
                </c:pt>
                <c:pt idx="4028">
                  <c:v>40.29</c:v>
                </c:pt>
                <c:pt idx="4029">
                  <c:v>40.300000000000004</c:v>
                </c:pt>
                <c:pt idx="4030">
                  <c:v>40.31</c:v>
                </c:pt>
                <c:pt idx="4031">
                  <c:v>40.32</c:v>
                </c:pt>
                <c:pt idx="4032">
                  <c:v>40.33</c:v>
                </c:pt>
                <c:pt idx="4033">
                  <c:v>40.340000000000003</c:v>
                </c:pt>
                <c:pt idx="4034">
                  <c:v>40.35</c:v>
                </c:pt>
                <c:pt idx="4035">
                  <c:v>40.36</c:v>
                </c:pt>
                <c:pt idx="4036">
                  <c:v>40.369999999999997</c:v>
                </c:pt>
                <c:pt idx="4037">
                  <c:v>40.380000000000003</c:v>
                </c:pt>
                <c:pt idx="4038">
                  <c:v>40.39</c:v>
                </c:pt>
                <c:pt idx="4039">
                  <c:v>40.4</c:v>
                </c:pt>
                <c:pt idx="4040">
                  <c:v>40.410000000000004</c:v>
                </c:pt>
                <c:pt idx="4041">
                  <c:v>40.42</c:v>
                </c:pt>
                <c:pt idx="4042">
                  <c:v>40.43</c:v>
                </c:pt>
                <c:pt idx="4043">
                  <c:v>40.44</c:v>
                </c:pt>
                <c:pt idx="4044">
                  <c:v>40.450000000000003</c:v>
                </c:pt>
                <c:pt idx="4045">
                  <c:v>40.46</c:v>
                </c:pt>
                <c:pt idx="4046">
                  <c:v>40.47</c:v>
                </c:pt>
                <c:pt idx="4047">
                  <c:v>40.480000000000004</c:v>
                </c:pt>
                <c:pt idx="4048">
                  <c:v>40.49</c:v>
                </c:pt>
                <c:pt idx="4049">
                  <c:v>40.5</c:v>
                </c:pt>
                <c:pt idx="4050">
                  <c:v>40.51</c:v>
                </c:pt>
                <c:pt idx="4051">
                  <c:v>40.520000000000003</c:v>
                </c:pt>
                <c:pt idx="4052">
                  <c:v>40.53</c:v>
                </c:pt>
                <c:pt idx="4053">
                  <c:v>40.54</c:v>
                </c:pt>
                <c:pt idx="4054">
                  <c:v>40.550000000000004</c:v>
                </c:pt>
                <c:pt idx="4055">
                  <c:v>40.56</c:v>
                </c:pt>
                <c:pt idx="4056">
                  <c:v>40.57</c:v>
                </c:pt>
                <c:pt idx="4057">
                  <c:v>40.58</c:v>
                </c:pt>
                <c:pt idx="4058">
                  <c:v>40.590000000000003</c:v>
                </c:pt>
                <c:pt idx="4059">
                  <c:v>40.6</c:v>
                </c:pt>
                <c:pt idx="4060">
                  <c:v>40.61</c:v>
                </c:pt>
                <c:pt idx="4061">
                  <c:v>40.619999999999997</c:v>
                </c:pt>
                <c:pt idx="4062">
                  <c:v>40.630000000000003</c:v>
                </c:pt>
                <c:pt idx="4063">
                  <c:v>40.64</c:v>
                </c:pt>
                <c:pt idx="4064">
                  <c:v>40.65</c:v>
                </c:pt>
                <c:pt idx="4065">
                  <c:v>40.660000000000004</c:v>
                </c:pt>
                <c:pt idx="4066">
                  <c:v>40.67</c:v>
                </c:pt>
                <c:pt idx="4067">
                  <c:v>40.68</c:v>
                </c:pt>
                <c:pt idx="4068">
                  <c:v>40.69</c:v>
                </c:pt>
                <c:pt idx="4069">
                  <c:v>40.700000000000003</c:v>
                </c:pt>
                <c:pt idx="4070">
                  <c:v>40.71</c:v>
                </c:pt>
                <c:pt idx="4071">
                  <c:v>40.72</c:v>
                </c:pt>
                <c:pt idx="4072">
                  <c:v>40.730000000000004</c:v>
                </c:pt>
                <c:pt idx="4073">
                  <c:v>40.74</c:v>
                </c:pt>
                <c:pt idx="4074">
                  <c:v>40.75</c:v>
                </c:pt>
                <c:pt idx="4075">
                  <c:v>40.76</c:v>
                </c:pt>
                <c:pt idx="4076">
                  <c:v>40.770000000000003</c:v>
                </c:pt>
                <c:pt idx="4077">
                  <c:v>40.78</c:v>
                </c:pt>
                <c:pt idx="4078">
                  <c:v>40.79</c:v>
                </c:pt>
                <c:pt idx="4079">
                  <c:v>40.800000000000004</c:v>
                </c:pt>
                <c:pt idx="4080">
                  <c:v>40.81</c:v>
                </c:pt>
                <c:pt idx="4081">
                  <c:v>40.82</c:v>
                </c:pt>
                <c:pt idx="4082">
                  <c:v>40.83</c:v>
                </c:pt>
                <c:pt idx="4083">
                  <c:v>40.840000000000003</c:v>
                </c:pt>
                <c:pt idx="4084">
                  <c:v>40.85</c:v>
                </c:pt>
                <c:pt idx="4085">
                  <c:v>40.86</c:v>
                </c:pt>
                <c:pt idx="4086">
                  <c:v>40.869999999999997</c:v>
                </c:pt>
                <c:pt idx="4087">
                  <c:v>40.880000000000003</c:v>
                </c:pt>
                <c:pt idx="4088">
                  <c:v>40.89</c:v>
                </c:pt>
                <c:pt idx="4089">
                  <c:v>40.9</c:v>
                </c:pt>
                <c:pt idx="4090">
                  <c:v>40.910000000000004</c:v>
                </c:pt>
                <c:pt idx="4091">
                  <c:v>40.92</c:v>
                </c:pt>
                <c:pt idx="4092">
                  <c:v>40.93</c:v>
                </c:pt>
                <c:pt idx="4093">
                  <c:v>40.94</c:v>
                </c:pt>
                <c:pt idx="4094">
                  <c:v>40.950000000000003</c:v>
                </c:pt>
                <c:pt idx="4095">
                  <c:v>40.96</c:v>
                </c:pt>
                <c:pt idx="4096">
                  <c:v>40.97</c:v>
                </c:pt>
                <c:pt idx="4097">
                  <c:v>40.980000000000004</c:v>
                </c:pt>
                <c:pt idx="4098">
                  <c:v>40.99</c:v>
                </c:pt>
                <c:pt idx="4099">
                  <c:v>41</c:v>
                </c:pt>
                <c:pt idx="4100">
                  <c:v>41.01</c:v>
                </c:pt>
                <c:pt idx="4101">
                  <c:v>41.02</c:v>
                </c:pt>
                <c:pt idx="4102">
                  <c:v>41.03</c:v>
                </c:pt>
                <c:pt idx="4103">
                  <c:v>41.04</c:v>
                </c:pt>
                <c:pt idx="4104">
                  <c:v>41.050000000000004</c:v>
                </c:pt>
                <c:pt idx="4105">
                  <c:v>41.06</c:v>
                </c:pt>
                <c:pt idx="4106">
                  <c:v>41.07</c:v>
                </c:pt>
                <c:pt idx="4107">
                  <c:v>41.08</c:v>
                </c:pt>
                <c:pt idx="4108">
                  <c:v>41.09</c:v>
                </c:pt>
                <c:pt idx="4109">
                  <c:v>41.1</c:v>
                </c:pt>
                <c:pt idx="4110">
                  <c:v>41.11</c:v>
                </c:pt>
                <c:pt idx="4111">
                  <c:v>41.12</c:v>
                </c:pt>
                <c:pt idx="4112">
                  <c:v>41.13</c:v>
                </c:pt>
                <c:pt idx="4113">
                  <c:v>41.14</c:v>
                </c:pt>
                <c:pt idx="4114">
                  <c:v>41.15</c:v>
                </c:pt>
                <c:pt idx="4115">
                  <c:v>41.160000000000004</c:v>
                </c:pt>
                <c:pt idx="4116">
                  <c:v>41.17</c:v>
                </c:pt>
                <c:pt idx="4117">
                  <c:v>41.18</c:v>
                </c:pt>
                <c:pt idx="4118">
                  <c:v>41.19</c:v>
                </c:pt>
                <c:pt idx="4119">
                  <c:v>41.2</c:v>
                </c:pt>
                <c:pt idx="4120">
                  <c:v>41.21</c:v>
                </c:pt>
                <c:pt idx="4121">
                  <c:v>41.22</c:v>
                </c:pt>
                <c:pt idx="4122">
                  <c:v>41.230000000000004</c:v>
                </c:pt>
                <c:pt idx="4123">
                  <c:v>41.24</c:v>
                </c:pt>
                <c:pt idx="4124">
                  <c:v>41.25</c:v>
                </c:pt>
                <c:pt idx="4125">
                  <c:v>41.26</c:v>
                </c:pt>
                <c:pt idx="4126">
                  <c:v>41.27</c:v>
                </c:pt>
                <c:pt idx="4127">
                  <c:v>41.28</c:v>
                </c:pt>
                <c:pt idx="4128">
                  <c:v>41.29</c:v>
                </c:pt>
                <c:pt idx="4129">
                  <c:v>41.300000000000004</c:v>
                </c:pt>
                <c:pt idx="4130">
                  <c:v>41.31</c:v>
                </c:pt>
                <c:pt idx="4131">
                  <c:v>41.32</c:v>
                </c:pt>
                <c:pt idx="4132">
                  <c:v>41.33</c:v>
                </c:pt>
                <c:pt idx="4133">
                  <c:v>41.34</c:v>
                </c:pt>
                <c:pt idx="4134">
                  <c:v>41.35</c:v>
                </c:pt>
                <c:pt idx="4135">
                  <c:v>41.36</c:v>
                </c:pt>
                <c:pt idx="4136">
                  <c:v>41.37</c:v>
                </c:pt>
                <c:pt idx="4137">
                  <c:v>41.38</c:v>
                </c:pt>
                <c:pt idx="4138">
                  <c:v>41.39</c:v>
                </c:pt>
                <c:pt idx="4139">
                  <c:v>41.4</c:v>
                </c:pt>
                <c:pt idx="4140">
                  <c:v>41.410000000000004</c:v>
                </c:pt>
                <c:pt idx="4141">
                  <c:v>41.42</c:v>
                </c:pt>
                <c:pt idx="4142">
                  <c:v>41.43</c:v>
                </c:pt>
                <c:pt idx="4143">
                  <c:v>41.44</c:v>
                </c:pt>
                <c:pt idx="4144">
                  <c:v>41.45</c:v>
                </c:pt>
                <c:pt idx="4145">
                  <c:v>41.46</c:v>
                </c:pt>
                <c:pt idx="4146">
                  <c:v>41.47</c:v>
                </c:pt>
                <c:pt idx="4147">
                  <c:v>41.480000000000004</c:v>
                </c:pt>
                <c:pt idx="4148">
                  <c:v>41.49</c:v>
                </c:pt>
                <c:pt idx="4149">
                  <c:v>41.5</c:v>
                </c:pt>
                <c:pt idx="4150">
                  <c:v>41.51</c:v>
                </c:pt>
                <c:pt idx="4151">
                  <c:v>41.52</c:v>
                </c:pt>
                <c:pt idx="4152">
                  <c:v>41.53</c:v>
                </c:pt>
                <c:pt idx="4153">
                  <c:v>41.54</c:v>
                </c:pt>
                <c:pt idx="4154">
                  <c:v>41.550000000000004</c:v>
                </c:pt>
                <c:pt idx="4155">
                  <c:v>41.56</c:v>
                </c:pt>
                <c:pt idx="4156">
                  <c:v>41.57</c:v>
                </c:pt>
                <c:pt idx="4157">
                  <c:v>41.58</c:v>
                </c:pt>
                <c:pt idx="4158">
                  <c:v>41.59</c:v>
                </c:pt>
                <c:pt idx="4159">
                  <c:v>41.6</c:v>
                </c:pt>
                <c:pt idx="4160">
                  <c:v>41.61</c:v>
                </c:pt>
                <c:pt idx="4161">
                  <c:v>41.62</c:v>
                </c:pt>
                <c:pt idx="4162">
                  <c:v>41.63</c:v>
                </c:pt>
                <c:pt idx="4163">
                  <c:v>41.64</c:v>
                </c:pt>
                <c:pt idx="4164">
                  <c:v>41.65</c:v>
                </c:pt>
                <c:pt idx="4165">
                  <c:v>41.660000000000004</c:v>
                </c:pt>
                <c:pt idx="4166">
                  <c:v>41.67</c:v>
                </c:pt>
                <c:pt idx="4167">
                  <c:v>41.68</c:v>
                </c:pt>
                <c:pt idx="4168">
                  <c:v>41.69</c:v>
                </c:pt>
                <c:pt idx="4169">
                  <c:v>41.7</c:v>
                </c:pt>
                <c:pt idx="4170">
                  <c:v>41.71</c:v>
                </c:pt>
                <c:pt idx="4171">
                  <c:v>41.72</c:v>
                </c:pt>
                <c:pt idx="4172">
                  <c:v>41.730000000000004</c:v>
                </c:pt>
                <c:pt idx="4173">
                  <c:v>41.74</c:v>
                </c:pt>
                <c:pt idx="4174">
                  <c:v>41.75</c:v>
                </c:pt>
                <c:pt idx="4175">
                  <c:v>41.76</c:v>
                </c:pt>
                <c:pt idx="4176">
                  <c:v>41.77</c:v>
                </c:pt>
                <c:pt idx="4177">
                  <c:v>41.78</c:v>
                </c:pt>
                <c:pt idx="4178">
                  <c:v>41.79</c:v>
                </c:pt>
                <c:pt idx="4179">
                  <c:v>41.800000000000004</c:v>
                </c:pt>
                <c:pt idx="4180">
                  <c:v>41.81</c:v>
                </c:pt>
                <c:pt idx="4181">
                  <c:v>41.82</c:v>
                </c:pt>
                <c:pt idx="4182">
                  <c:v>41.83</c:v>
                </c:pt>
                <c:pt idx="4183">
                  <c:v>41.84</c:v>
                </c:pt>
                <c:pt idx="4184">
                  <c:v>41.85</c:v>
                </c:pt>
                <c:pt idx="4185">
                  <c:v>41.86</c:v>
                </c:pt>
                <c:pt idx="4186">
                  <c:v>41.87</c:v>
                </c:pt>
                <c:pt idx="4187">
                  <c:v>41.88</c:v>
                </c:pt>
                <c:pt idx="4188">
                  <c:v>41.89</c:v>
                </c:pt>
                <c:pt idx="4189">
                  <c:v>41.9</c:v>
                </c:pt>
                <c:pt idx="4190">
                  <c:v>41.910000000000004</c:v>
                </c:pt>
                <c:pt idx="4191">
                  <c:v>41.92</c:v>
                </c:pt>
                <c:pt idx="4192">
                  <c:v>41.93</c:v>
                </c:pt>
                <c:pt idx="4193">
                  <c:v>41.94</c:v>
                </c:pt>
                <c:pt idx="4194">
                  <c:v>41.95</c:v>
                </c:pt>
                <c:pt idx="4195">
                  <c:v>41.96</c:v>
                </c:pt>
                <c:pt idx="4196">
                  <c:v>41.97</c:v>
                </c:pt>
                <c:pt idx="4197">
                  <c:v>41.980000000000004</c:v>
                </c:pt>
                <c:pt idx="4198">
                  <c:v>41.99</c:v>
                </c:pt>
                <c:pt idx="4199">
                  <c:v>42</c:v>
                </c:pt>
                <c:pt idx="4200">
                  <c:v>42.01</c:v>
                </c:pt>
                <c:pt idx="4201">
                  <c:v>42.02</c:v>
                </c:pt>
                <c:pt idx="4202">
                  <c:v>42.03</c:v>
                </c:pt>
                <c:pt idx="4203">
                  <c:v>42.04</c:v>
                </c:pt>
                <c:pt idx="4204">
                  <c:v>42.050000000000004</c:v>
                </c:pt>
                <c:pt idx="4205">
                  <c:v>42.06</c:v>
                </c:pt>
                <c:pt idx="4206">
                  <c:v>42.07</c:v>
                </c:pt>
                <c:pt idx="4207">
                  <c:v>42.08</c:v>
                </c:pt>
                <c:pt idx="4208">
                  <c:v>42.09</c:v>
                </c:pt>
                <c:pt idx="4209">
                  <c:v>42.1</c:v>
                </c:pt>
                <c:pt idx="4210">
                  <c:v>42.11</c:v>
                </c:pt>
                <c:pt idx="4211">
                  <c:v>42.12</c:v>
                </c:pt>
                <c:pt idx="4212">
                  <c:v>42.13</c:v>
                </c:pt>
                <c:pt idx="4213">
                  <c:v>42.14</c:v>
                </c:pt>
                <c:pt idx="4214">
                  <c:v>42.15</c:v>
                </c:pt>
                <c:pt idx="4215">
                  <c:v>42.160000000000004</c:v>
                </c:pt>
                <c:pt idx="4216">
                  <c:v>42.17</c:v>
                </c:pt>
                <c:pt idx="4217">
                  <c:v>42.18</c:v>
                </c:pt>
                <c:pt idx="4218">
                  <c:v>42.19</c:v>
                </c:pt>
                <c:pt idx="4219">
                  <c:v>42.2</c:v>
                </c:pt>
                <c:pt idx="4220">
                  <c:v>42.21</c:v>
                </c:pt>
                <c:pt idx="4221">
                  <c:v>42.22</c:v>
                </c:pt>
                <c:pt idx="4222">
                  <c:v>42.230000000000004</c:v>
                </c:pt>
                <c:pt idx="4223">
                  <c:v>42.24</c:v>
                </c:pt>
                <c:pt idx="4224">
                  <c:v>42.25</c:v>
                </c:pt>
                <c:pt idx="4225">
                  <c:v>42.26</c:v>
                </c:pt>
                <c:pt idx="4226">
                  <c:v>42.27</c:v>
                </c:pt>
                <c:pt idx="4227">
                  <c:v>42.28</c:v>
                </c:pt>
                <c:pt idx="4228">
                  <c:v>42.29</c:v>
                </c:pt>
                <c:pt idx="4229">
                  <c:v>42.300000000000004</c:v>
                </c:pt>
                <c:pt idx="4230">
                  <c:v>42.31</c:v>
                </c:pt>
                <c:pt idx="4231">
                  <c:v>42.32</c:v>
                </c:pt>
                <c:pt idx="4232">
                  <c:v>42.33</c:v>
                </c:pt>
                <c:pt idx="4233">
                  <c:v>42.34</c:v>
                </c:pt>
                <c:pt idx="4234">
                  <c:v>42.35</c:v>
                </c:pt>
                <c:pt idx="4235">
                  <c:v>42.36</c:v>
                </c:pt>
                <c:pt idx="4236">
                  <c:v>42.37</c:v>
                </c:pt>
                <c:pt idx="4237">
                  <c:v>42.38</c:v>
                </c:pt>
                <c:pt idx="4238">
                  <c:v>42.39</c:v>
                </c:pt>
                <c:pt idx="4239">
                  <c:v>42.4</c:v>
                </c:pt>
                <c:pt idx="4240">
                  <c:v>42.410000000000004</c:v>
                </c:pt>
                <c:pt idx="4241">
                  <c:v>42.42</c:v>
                </c:pt>
                <c:pt idx="4242">
                  <c:v>42.43</c:v>
                </c:pt>
                <c:pt idx="4243">
                  <c:v>42.44</c:v>
                </c:pt>
                <c:pt idx="4244">
                  <c:v>42.45</c:v>
                </c:pt>
                <c:pt idx="4245">
                  <c:v>42.46</c:v>
                </c:pt>
                <c:pt idx="4246">
                  <c:v>42.47</c:v>
                </c:pt>
                <c:pt idx="4247">
                  <c:v>42.480000000000004</c:v>
                </c:pt>
                <c:pt idx="4248">
                  <c:v>42.49</c:v>
                </c:pt>
                <c:pt idx="4249">
                  <c:v>42.5</c:v>
                </c:pt>
                <c:pt idx="4250">
                  <c:v>42.51</c:v>
                </c:pt>
                <c:pt idx="4251">
                  <c:v>42.52</c:v>
                </c:pt>
                <c:pt idx="4252">
                  <c:v>42.53</c:v>
                </c:pt>
                <c:pt idx="4253">
                  <c:v>42.54</c:v>
                </c:pt>
                <c:pt idx="4254">
                  <c:v>42.550000000000004</c:v>
                </c:pt>
                <c:pt idx="4255">
                  <c:v>42.56</c:v>
                </c:pt>
                <c:pt idx="4256">
                  <c:v>42.57</c:v>
                </c:pt>
                <c:pt idx="4257">
                  <c:v>42.58</c:v>
                </c:pt>
                <c:pt idx="4258">
                  <c:v>42.59</c:v>
                </c:pt>
                <c:pt idx="4259">
                  <c:v>42.6</c:v>
                </c:pt>
                <c:pt idx="4260">
                  <c:v>42.61</c:v>
                </c:pt>
                <c:pt idx="4261">
                  <c:v>42.62</c:v>
                </c:pt>
                <c:pt idx="4262">
                  <c:v>42.63</c:v>
                </c:pt>
                <c:pt idx="4263">
                  <c:v>42.64</c:v>
                </c:pt>
                <c:pt idx="4264">
                  <c:v>42.65</c:v>
                </c:pt>
                <c:pt idx="4265">
                  <c:v>42.660000000000004</c:v>
                </c:pt>
                <c:pt idx="4266">
                  <c:v>42.67</c:v>
                </c:pt>
                <c:pt idx="4267">
                  <c:v>42.68</c:v>
                </c:pt>
                <c:pt idx="4268">
                  <c:v>42.69</c:v>
                </c:pt>
                <c:pt idx="4269">
                  <c:v>42.7</c:v>
                </c:pt>
                <c:pt idx="4270">
                  <c:v>42.71</c:v>
                </c:pt>
                <c:pt idx="4271">
                  <c:v>42.72</c:v>
                </c:pt>
                <c:pt idx="4272">
                  <c:v>42.730000000000004</c:v>
                </c:pt>
                <c:pt idx="4273">
                  <c:v>42.74</c:v>
                </c:pt>
                <c:pt idx="4274">
                  <c:v>42.75</c:v>
                </c:pt>
                <c:pt idx="4275">
                  <c:v>42.76</c:v>
                </c:pt>
                <c:pt idx="4276">
                  <c:v>42.77</c:v>
                </c:pt>
                <c:pt idx="4277">
                  <c:v>42.78</c:v>
                </c:pt>
                <c:pt idx="4278">
                  <c:v>42.79</c:v>
                </c:pt>
                <c:pt idx="4279">
                  <c:v>42.800000000000004</c:v>
                </c:pt>
                <c:pt idx="4280">
                  <c:v>42.81</c:v>
                </c:pt>
                <c:pt idx="4281">
                  <c:v>42.82</c:v>
                </c:pt>
                <c:pt idx="4282">
                  <c:v>42.83</c:v>
                </c:pt>
                <c:pt idx="4283">
                  <c:v>42.84</c:v>
                </c:pt>
                <c:pt idx="4284">
                  <c:v>42.85</c:v>
                </c:pt>
                <c:pt idx="4285">
                  <c:v>42.86</c:v>
                </c:pt>
                <c:pt idx="4286">
                  <c:v>42.87</c:v>
                </c:pt>
                <c:pt idx="4287">
                  <c:v>42.88</c:v>
                </c:pt>
                <c:pt idx="4288">
                  <c:v>42.89</c:v>
                </c:pt>
                <c:pt idx="4289">
                  <c:v>42.9</c:v>
                </c:pt>
                <c:pt idx="4290">
                  <c:v>42.910000000000004</c:v>
                </c:pt>
                <c:pt idx="4291">
                  <c:v>42.92</c:v>
                </c:pt>
                <c:pt idx="4292">
                  <c:v>42.93</c:v>
                </c:pt>
                <c:pt idx="4293">
                  <c:v>42.94</c:v>
                </c:pt>
                <c:pt idx="4294">
                  <c:v>42.95</c:v>
                </c:pt>
                <c:pt idx="4295">
                  <c:v>42.96</c:v>
                </c:pt>
                <c:pt idx="4296">
                  <c:v>42.97</c:v>
                </c:pt>
                <c:pt idx="4297">
                  <c:v>42.980000000000004</c:v>
                </c:pt>
                <c:pt idx="4298">
                  <c:v>42.99</c:v>
                </c:pt>
                <c:pt idx="4299">
                  <c:v>43</c:v>
                </c:pt>
                <c:pt idx="4300">
                  <c:v>43.01</c:v>
                </c:pt>
                <c:pt idx="4301">
                  <c:v>43.02</c:v>
                </c:pt>
                <c:pt idx="4302">
                  <c:v>43.03</c:v>
                </c:pt>
                <c:pt idx="4303">
                  <c:v>43.04</c:v>
                </c:pt>
                <c:pt idx="4304">
                  <c:v>43.050000000000004</c:v>
                </c:pt>
                <c:pt idx="4305">
                  <c:v>43.06</c:v>
                </c:pt>
                <c:pt idx="4306">
                  <c:v>43.07</c:v>
                </c:pt>
                <c:pt idx="4307">
                  <c:v>43.08</c:v>
                </c:pt>
                <c:pt idx="4308">
                  <c:v>43.09</c:v>
                </c:pt>
                <c:pt idx="4309">
                  <c:v>43.1</c:v>
                </c:pt>
                <c:pt idx="4310">
                  <c:v>43.11</c:v>
                </c:pt>
                <c:pt idx="4311">
                  <c:v>43.12</c:v>
                </c:pt>
                <c:pt idx="4312">
                  <c:v>43.13</c:v>
                </c:pt>
                <c:pt idx="4313">
                  <c:v>43.14</c:v>
                </c:pt>
                <c:pt idx="4314">
                  <c:v>43.15</c:v>
                </c:pt>
                <c:pt idx="4315">
                  <c:v>43.160000000000004</c:v>
                </c:pt>
                <c:pt idx="4316">
                  <c:v>43.17</c:v>
                </c:pt>
                <c:pt idx="4317">
                  <c:v>43.18</c:v>
                </c:pt>
                <c:pt idx="4318">
                  <c:v>43.19</c:v>
                </c:pt>
                <c:pt idx="4319">
                  <c:v>43.2</c:v>
                </c:pt>
                <c:pt idx="4320">
                  <c:v>43.21</c:v>
                </c:pt>
                <c:pt idx="4321">
                  <c:v>43.22</c:v>
                </c:pt>
                <c:pt idx="4322">
                  <c:v>43.230000000000004</c:v>
                </c:pt>
                <c:pt idx="4323">
                  <c:v>43.24</c:v>
                </c:pt>
                <c:pt idx="4324">
                  <c:v>43.25</c:v>
                </c:pt>
                <c:pt idx="4325">
                  <c:v>43.26</c:v>
                </c:pt>
                <c:pt idx="4326">
                  <c:v>43.27</c:v>
                </c:pt>
                <c:pt idx="4327">
                  <c:v>43.28</c:v>
                </c:pt>
                <c:pt idx="4328">
                  <c:v>43.29</c:v>
                </c:pt>
                <c:pt idx="4329">
                  <c:v>43.300000000000004</c:v>
                </c:pt>
                <c:pt idx="4330">
                  <c:v>43.31</c:v>
                </c:pt>
                <c:pt idx="4331">
                  <c:v>43.32</c:v>
                </c:pt>
                <c:pt idx="4332">
                  <c:v>43.33</c:v>
                </c:pt>
                <c:pt idx="4333">
                  <c:v>43.34</c:v>
                </c:pt>
                <c:pt idx="4334">
                  <c:v>43.35</c:v>
                </c:pt>
                <c:pt idx="4335">
                  <c:v>43.36</c:v>
                </c:pt>
                <c:pt idx="4336">
                  <c:v>43.37</c:v>
                </c:pt>
                <c:pt idx="4337">
                  <c:v>43.38</c:v>
                </c:pt>
                <c:pt idx="4338">
                  <c:v>43.39</c:v>
                </c:pt>
                <c:pt idx="4339">
                  <c:v>43.4</c:v>
                </c:pt>
                <c:pt idx="4340">
                  <c:v>43.410000000000004</c:v>
                </c:pt>
                <c:pt idx="4341">
                  <c:v>43.42</c:v>
                </c:pt>
                <c:pt idx="4342">
                  <c:v>43.43</c:v>
                </c:pt>
                <c:pt idx="4343">
                  <c:v>43.44</c:v>
                </c:pt>
                <c:pt idx="4344">
                  <c:v>43.45</c:v>
                </c:pt>
                <c:pt idx="4345">
                  <c:v>43.46</c:v>
                </c:pt>
                <c:pt idx="4346">
                  <c:v>43.47</c:v>
                </c:pt>
                <c:pt idx="4347">
                  <c:v>43.480000000000004</c:v>
                </c:pt>
                <c:pt idx="4348">
                  <c:v>43.49</c:v>
                </c:pt>
                <c:pt idx="4349">
                  <c:v>43.5</c:v>
                </c:pt>
                <c:pt idx="4350">
                  <c:v>43.51</c:v>
                </c:pt>
                <c:pt idx="4351">
                  <c:v>43.52</c:v>
                </c:pt>
                <c:pt idx="4352">
                  <c:v>43.53</c:v>
                </c:pt>
                <c:pt idx="4353">
                  <c:v>43.54</c:v>
                </c:pt>
                <c:pt idx="4354">
                  <c:v>43.550000000000004</c:v>
                </c:pt>
                <c:pt idx="4355">
                  <c:v>43.56</c:v>
                </c:pt>
                <c:pt idx="4356">
                  <c:v>43.57</c:v>
                </c:pt>
                <c:pt idx="4357">
                  <c:v>43.58</c:v>
                </c:pt>
                <c:pt idx="4358">
                  <c:v>43.59</c:v>
                </c:pt>
                <c:pt idx="4359">
                  <c:v>43.6</c:v>
                </c:pt>
                <c:pt idx="4360">
                  <c:v>43.61</c:v>
                </c:pt>
                <c:pt idx="4361">
                  <c:v>43.62</c:v>
                </c:pt>
                <c:pt idx="4362">
                  <c:v>43.63</c:v>
                </c:pt>
                <c:pt idx="4363">
                  <c:v>43.64</c:v>
                </c:pt>
                <c:pt idx="4364">
                  <c:v>43.65</c:v>
                </c:pt>
                <c:pt idx="4365">
                  <c:v>43.660000000000004</c:v>
                </c:pt>
                <c:pt idx="4366">
                  <c:v>43.67</c:v>
                </c:pt>
                <c:pt idx="4367">
                  <c:v>43.68</c:v>
                </c:pt>
                <c:pt idx="4368">
                  <c:v>43.69</c:v>
                </c:pt>
                <c:pt idx="4369">
                  <c:v>43.7</c:v>
                </c:pt>
                <c:pt idx="4370">
                  <c:v>43.71</c:v>
                </c:pt>
                <c:pt idx="4371">
                  <c:v>43.72</c:v>
                </c:pt>
                <c:pt idx="4372">
                  <c:v>43.730000000000004</c:v>
                </c:pt>
                <c:pt idx="4373">
                  <c:v>43.74</c:v>
                </c:pt>
                <c:pt idx="4374">
                  <c:v>43.75</c:v>
                </c:pt>
                <c:pt idx="4375">
                  <c:v>43.76</c:v>
                </c:pt>
                <c:pt idx="4376">
                  <c:v>43.77</c:v>
                </c:pt>
                <c:pt idx="4377">
                  <c:v>43.78</c:v>
                </c:pt>
                <c:pt idx="4378">
                  <c:v>43.79</c:v>
                </c:pt>
                <c:pt idx="4379">
                  <c:v>43.800000000000004</c:v>
                </c:pt>
                <c:pt idx="4380">
                  <c:v>43.81</c:v>
                </c:pt>
                <c:pt idx="4381">
                  <c:v>43.82</c:v>
                </c:pt>
                <c:pt idx="4382">
                  <c:v>43.83</c:v>
                </c:pt>
                <c:pt idx="4383">
                  <c:v>43.84</c:v>
                </c:pt>
                <c:pt idx="4384">
                  <c:v>43.85</c:v>
                </c:pt>
                <c:pt idx="4385">
                  <c:v>43.86</c:v>
                </c:pt>
                <c:pt idx="4386">
                  <c:v>43.87</c:v>
                </c:pt>
                <c:pt idx="4387">
                  <c:v>43.88</c:v>
                </c:pt>
                <c:pt idx="4388">
                  <c:v>43.89</c:v>
                </c:pt>
                <c:pt idx="4389">
                  <c:v>43.9</c:v>
                </c:pt>
                <c:pt idx="4390">
                  <c:v>43.910000000000004</c:v>
                </c:pt>
                <c:pt idx="4391">
                  <c:v>43.92</c:v>
                </c:pt>
                <c:pt idx="4392">
                  <c:v>43.93</c:v>
                </c:pt>
                <c:pt idx="4393">
                  <c:v>43.94</c:v>
                </c:pt>
                <c:pt idx="4394">
                  <c:v>43.95</c:v>
                </c:pt>
                <c:pt idx="4395">
                  <c:v>43.96</c:v>
                </c:pt>
                <c:pt idx="4396">
                  <c:v>43.97</c:v>
                </c:pt>
                <c:pt idx="4397">
                  <c:v>43.980000000000004</c:v>
                </c:pt>
                <c:pt idx="4398">
                  <c:v>43.99</c:v>
                </c:pt>
                <c:pt idx="4399">
                  <c:v>44</c:v>
                </c:pt>
                <c:pt idx="4400">
                  <c:v>44.01</c:v>
                </c:pt>
                <c:pt idx="4401">
                  <c:v>44.02</c:v>
                </c:pt>
                <c:pt idx="4402">
                  <c:v>44.03</c:v>
                </c:pt>
                <c:pt idx="4403">
                  <c:v>44.04</c:v>
                </c:pt>
                <c:pt idx="4404">
                  <c:v>44.050000000000004</c:v>
                </c:pt>
                <c:pt idx="4405">
                  <c:v>44.06</c:v>
                </c:pt>
                <c:pt idx="4406">
                  <c:v>44.07</c:v>
                </c:pt>
                <c:pt idx="4407">
                  <c:v>44.08</c:v>
                </c:pt>
                <c:pt idx="4408">
                  <c:v>44.09</c:v>
                </c:pt>
                <c:pt idx="4409">
                  <c:v>44.1</c:v>
                </c:pt>
                <c:pt idx="4410">
                  <c:v>44.11</c:v>
                </c:pt>
                <c:pt idx="4411">
                  <c:v>44.12</c:v>
                </c:pt>
                <c:pt idx="4412">
                  <c:v>44.13</c:v>
                </c:pt>
                <c:pt idx="4413">
                  <c:v>44.14</c:v>
                </c:pt>
                <c:pt idx="4414">
                  <c:v>44.15</c:v>
                </c:pt>
                <c:pt idx="4415">
                  <c:v>44.160000000000004</c:v>
                </c:pt>
                <c:pt idx="4416">
                  <c:v>44.17</c:v>
                </c:pt>
                <c:pt idx="4417">
                  <c:v>44.18</c:v>
                </c:pt>
                <c:pt idx="4418">
                  <c:v>44.19</c:v>
                </c:pt>
                <c:pt idx="4419">
                  <c:v>44.2</c:v>
                </c:pt>
                <c:pt idx="4420">
                  <c:v>44.21</c:v>
                </c:pt>
                <c:pt idx="4421">
                  <c:v>44.22</c:v>
                </c:pt>
                <c:pt idx="4422">
                  <c:v>44.230000000000004</c:v>
                </c:pt>
                <c:pt idx="4423">
                  <c:v>44.24</c:v>
                </c:pt>
                <c:pt idx="4424">
                  <c:v>44.25</c:v>
                </c:pt>
                <c:pt idx="4425">
                  <c:v>44.26</c:v>
                </c:pt>
                <c:pt idx="4426">
                  <c:v>44.27</c:v>
                </c:pt>
                <c:pt idx="4427">
                  <c:v>44.28</c:v>
                </c:pt>
                <c:pt idx="4428">
                  <c:v>44.29</c:v>
                </c:pt>
                <c:pt idx="4429">
                  <c:v>44.300000000000004</c:v>
                </c:pt>
                <c:pt idx="4430">
                  <c:v>44.31</c:v>
                </c:pt>
                <c:pt idx="4431">
                  <c:v>44.32</c:v>
                </c:pt>
                <c:pt idx="4432">
                  <c:v>44.33</c:v>
                </c:pt>
                <c:pt idx="4433">
                  <c:v>44.34</c:v>
                </c:pt>
                <c:pt idx="4434">
                  <c:v>44.35</c:v>
                </c:pt>
                <c:pt idx="4435">
                  <c:v>44.36</c:v>
                </c:pt>
                <c:pt idx="4436">
                  <c:v>44.37</c:v>
                </c:pt>
                <c:pt idx="4437">
                  <c:v>44.38</c:v>
                </c:pt>
                <c:pt idx="4438">
                  <c:v>44.39</c:v>
                </c:pt>
                <c:pt idx="4439">
                  <c:v>44.4</c:v>
                </c:pt>
                <c:pt idx="4440">
                  <c:v>44.410000000000004</c:v>
                </c:pt>
                <c:pt idx="4441">
                  <c:v>44.42</c:v>
                </c:pt>
                <c:pt idx="4442">
                  <c:v>44.43</c:v>
                </c:pt>
                <c:pt idx="4443">
                  <c:v>44.44</c:v>
                </c:pt>
                <c:pt idx="4444">
                  <c:v>44.45</c:v>
                </c:pt>
                <c:pt idx="4445">
                  <c:v>44.46</c:v>
                </c:pt>
                <c:pt idx="4446">
                  <c:v>44.47</c:v>
                </c:pt>
                <c:pt idx="4447">
                  <c:v>44.480000000000004</c:v>
                </c:pt>
                <c:pt idx="4448">
                  <c:v>44.49</c:v>
                </c:pt>
                <c:pt idx="4449">
                  <c:v>44.5</c:v>
                </c:pt>
                <c:pt idx="4450">
                  <c:v>44.51</c:v>
                </c:pt>
                <c:pt idx="4451">
                  <c:v>44.52</c:v>
                </c:pt>
                <c:pt idx="4452">
                  <c:v>44.53</c:v>
                </c:pt>
                <c:pt idx="4453">
                  <c:v>44.54</c:v>
                </c:pt>
                <c:pt idx="4454">
                  <c:v>44.550000000000004</c:v>
                </c:pt>
                <c:pt idx="4455">
                  <c:v>44.56</c:v>
                </c:pt>
                <c:pt idx="4456">
                  <c:v>44.57</c:v>
                </c:pt>
                <c:pt idx="4457">
                  <c:v>44.58</c:v>
                </c:pt>
                <c:pt idx="4458">
                  <c:v>44.59</c:v>
                </c:pt>
                <c:pt idx="4459">
                  <c:v>44.6</c:v>
                </c:pt>
                <c:pt idx="4460">
                  <c:v>44.61</c:v>
                </c:pt>
                <c:pt idx="4461">
                  <c:v>44.62</c:v>
                </c:pt>
                <c:pt idx="4462">
                  <c:v>44.63</c:v>
                </c:pt>
                <c:pt idx="4463">
                  <c:v>44.64</c:v>
                </c:pt>
                <c:pt idx="4464">
                  <c:v>44.65</c:v>
                </c:pt>
                <c:pt idx="4465">
                  <c:v>44.660000000000004</c:v>
                </c:pt>
                <c:pt idx="4466">
                  <c:v>44.67</c:v>
                </c:pt>
                <c:pt idx="4467">
                  <c:v>44.68</c:v>
                </c:pt>
                <c:pt idx="4468">
                  <c:v>44.69</c:v>
                </c:pt>
                <c:pt idx="4469">
                  <c:v>44.7</c:v>
                </c:pt>
                <c:pt idx="4470">
                  <c:v>44.71</c:v>
                </c:pt>
                <c:pt idx="4471">
                  <c:v>44.72</c:v>
                </c:pt>
                <c:pt idx="4472">
                  <c:v>44.730000000000004</c:v>
                </c:pt>
                <c:pt idx="4473">
                  <c:v>44.74</c:v>
                </c:pt>
                <c:pt idx="4474">
                  <c:v>44.75</c:v>
                </c:pt>
                <c:pt idx="4475">
                  <c:v>44.76</c:v>
                </c:pt>
                <c:pt idx="4476">
                  <c:v>44.77</c:v>
                </c:pt>
                <c:pt idx="4477">
                  <c:v>44.78</c:v>
                </c:pt>
                <c:pt idx="4478">
                  <c:v>44.79</c:v>
                </c:pt>
                <c:pt idx="4479">
                  <c:v>44.800000000000004</c:v>
                </c:pt>
                <c:pt idx="4480">
                  <c:v>44.81</c:v>
                </c:pt>
                <c:pt idx="4481">
                  <c:v>44.82</c:v>
                </c:pt>
                <c:pt idx="4482">
                  <c:v>44.83</c:v>
                </c:pt>
                <c:pt idx="4483">
                  <c:v>44.84</c:v>
                </c:pt>
                <c:pt idx="4484">
                  <c:v>44.85</c:v>
                </c:pt>
                <c:pt idx="4485">
                  <c:v>44.86</c:v>
                </c:pt>
                <c:pt idx="4486">
                  <c:v>44.87</c:v>
                </c:pt>
                <c:pt idx="4487">
                  <c:v>44.88</c:v>
                </c:pt>
                <c:pt idx="4488">
                  <c:v>44.89</c:v>
                </c:pt>
                <c:pt idx="4489">
                  <c:v>44.9</c:v>
                </c:pt>
                <c:pt idx="4490">
                  <c:v>44.910000000000004</c:v>
                </c:pt>
                <c:pt idx="4491">
                  <c:v>44.92</c:v>
                </c:pt>
                <c:pt idx="4492">
                  <c:v>44.93</c:v>
                </c:pt>
                <c:pt idx="4493">
                  <c:v>44.94</c:v>
                </c:pt>
                <c:pt idx="4494">
                  <c:v>44.95</c:v>
                </c:pt>
                <c:pt idx="4495">
                  <c:v>44.96</c:v>
                </c:pt>
                <c:pt idx="4496">
                  <c:v>44.97</c:v>
                </c:pt>
                <c:pt idx="4497">
                  <c:v>44.980000000000004</c:v>
                </c:pt>
                <c:pt idx="4498">
                  <c:v>44.99</c:v>
                </c:pt>
                <c:pt idx="4499">
                  <c:v>45</c:v>
                </c:pt>
                <c:pt idx="4500">
                  <c:v>45.01</c:v>
                </c:pt>
                <c:pt idx="4501">
                  <c:v>45.02</c:v>
                </c:pt>
                <c:pt idx="4502">
                  <c:v>45.03</c:v>
                </c:pt>
                <c:pt idx="4503">
                  <c:v>45.04</c:v>
                </c:pt>
                <c:pt idx="4504">
                  <c:v>45.050000000000004</c:v>
                </c:pt>
                <c:pt idx="4505">
                  <c:v>45.06</c:v>
                </c:pt>
                <c:pt idx="4506">
                  <c:v>45.07</c:v>
                </c:pt>
                <c:pt idx="4507">
                  <c:v>45.08</c:v>
                </c:pt>
                <c:pt idx="4508">
                  <c:v>45.09</c:v>
                </c:pt>
                <c:pt idx="4509">
                  <c:v>45.1</c:v>
                </c:pt>
                <c:pt idx="4510">
                  <c:v>45.11</c:v>
                </c:pt>
                <c:pt idx="4511">
                  <c:v>45.12</c:v>
                </c:pt>
                <c:pt idx="4512">
                  <c:v>45.13</c:v>
                </c:pt>
                <c:pt idx="4513">
                  <c:v>45.14</c:v>
                </c:pt>
                <c:pt idx="4514">
                  <c:v>45.15</c:v>
                </c:pt>
                <c:pt idx="4515">
                  <c:v>45.160000000000004</c:v>
                </c:pt>
                <c:pt idx="4516">
                  <c:v>45.17</c:v>
                </c:pt>
                <c:pt idx="4517">
                  <c:v>45.18</c:v>
                </c:pt>
                <c:pt idx="4518">
                  <c:v>45.19</c:v>
                </c:pt>
                <c:pt idx="4519">
                  <c:v>45.2</c:v>
                </c:pt>
                <c:pt idx="4520">
                  <c:v>45.21</c:v>
                </c:pt>
                <c:pt idx="4521">
                  <c:v>45.22</c:v>
                </c:pt>
                <c:pt idx="4522">
                  <c:v>45.230000000000004</c:v>
                </c:pt>
                <c:pt idx="4523">
                  <c:v>45.24</c:v>
                </c:pt>
                <c:pt idx="4524">
                  <c:v>45.25</c:v>
                </c:pt>
                <c:pt idx="4525">
                  <c:v>45.26</c:v>
                </c:pt>
                <c:pt idx="4526">
                  <c:v>45.27</c:v>
                </c:pt>
                <c:pt idx="4527">
                  <c:v>45.28</c:v>
                </c:pt>
                <c:pt idx="4528">
                  <c:v>45.29</c:v>
                </c:pt>
                <c:pt idx="4529">
                  <c:v>45.300000000000004</c:v>
                </c:pt>
                <c:pt idx="4530">
                  <c:v>45.31</c:v>
                </c:pt>
                <c:pt idx="4531">
                  <c:v>45.32</c:v>
                </c:pt>
                <c:pt idx="4532">
                  <c:v>45.33</c:v>
                </c:pt>
                <c:pt idx="4533">
                  <c:v>45.34</c:v>
                </c:pt>
                <c:pt idx="4534">
                  <c:v>45.35</c:v>
                </c:pt>
                <c:pt idx="4535">
                  <c:v>45.36</c:v>
                </c:pt>
                <c:pt idx="4536">
                  <c:v>45.37</c:v>
                </c:pt>
                <c:pt idx="4537">
                  <c:v>45.38</c:v>
                </c:pt>
                <c:pt idx="4538">
                  <c:v>45.39</c:v>
                </c:pt>
                <c:pt idx="4539">
                  <c:v>45.4</c:v>
                </c:pt>
                <c:pt idx="4540">
                  <c:v>45.410000000000004</c:v>
                </c:pt>
                <c:pt idx="4541">
                  <c:v>45.42</c:v>
                </c:pt>
                <c:pt idx="4542">
                  <c:v>45.43</c:v>
                </c:pt>
                <c:pt idx="4543">
                  <c:v>45.44</c:v>
                </c:pt>
                <c:pt idx="4544">
                  <c:v>45.45</c:v>
                </c:pt>
                <c:pt idx="4545">
                  <c:v>45.46</c:v>
                </c:pt>
                <c:pt idx="4546">
                  <c:v>45.47</c:v>
                </c:pt>
                <c:pt idx="4547">
                  <c:v>45.480000000000004</c:v>
                </c:pt>
                <c:pt idx="4548">
                  <c:v>45.49</c:v>
                </c:pt>
                <c:pt idx="4549">
                  <c:v>45.5</c:v>
                </c:pt>
                <c:pt idx="4550">
                  <c:v>45.51</c:v>
                </c:pt>
                <c:pt idx="4551">
                  <c:v>45.52</c:v>
                </c:pt>
                <c:pt idx="4552">
                  <c:v>45.53</c:v>
                </c:pt>
                <c:pt idx="4553">
                  <c:v>45.54</c:v>
                </c:pt>
                <c:pt idx="4554">
                  <c:v>45.550000000000004</c:v>
                </c:pt>
                <c:pt idx="4555">
                  <c:v>45.56</c:v>
                </c:pt>
                <c:pt idx="4556">
                  <c:v>45.57</c:v>
                </c:pt>
                <c:pt idx="4557">
                  <c:v>45.58</c:v>
                </c:pt>
                <c:pt idx="4558">
                  <c:v>45.59</c:v>
                </c:pt>
                <c:pt idx="4559">
                  <c:v>45.6</c:v>
                </c:pt>
                <c:pt idx="4560">
                  <c:v>45.61</c:v>
                </c:pt>
                <c:pt idx="4561">
                  <c:v>45.62</c:v>
                </c:pt>
                <c:pt idx="4562">
                  <c:v>45.63</c:v>
                </c:pt>
                <c:pt idx="4563">
                  <c:v>45.64</c:v>
                </c:pt>
                <c:pt idx="4564">
                  <c:v>45.65</c:v>
                </c:pt>
                <c:pt idx="4565">
                  <c:v>45.660000000000004</c:v>
                </c:pt>
                <c:pt idx="4566">
                  <c:v>45.67</c:v>
                </c:pt>
                <c:pt idx="4567">
                  <c:v>45.68</c:v>
                </c:pt>
                <c:pt idx="4568">
                  <c:v>45.69</c:v>
                </c:pt>
                <c:pt idx="4569">
                  <c:v>45.7</c:v>
                </c:pt>
                <c:pt idx="4570">
                  <c:v>45.71</c:v>
                </c:pt>
                <c:pt idx="4571">
                  <c:v>45.72</c:v>
                </c:pt>
                <c:pt idx="4572">
                  <c:v>45.730000000000004</c:v>
                </c:pt>
                <c:pt idx="4573">
                  <c:v>45.74</c:v>
                </c:pt>
                <c:pt idx="4574">
                  <c:v>45.75</c:v>
                </c:pt>
                <c:pt idx="4575">
                  <c:v>45.76</c:v>
                </c:pt>
                <c:pt idx="4576">
                  <c:v>45.77</c:v>
                </c:pt>
                <c:pt idx="4577">
                  <c:v>45.78</c:v>
                </c:pt>
                <c:pt idx="4578">
                  <c:v>45.79</c:v>
                </c:pt>
                <c:pt idx="4579">
                  <c:v>45.800000000000004</c:v>
                </c:pt>
                <c:pt idx="4580">
                  <c:v>45.81</c:v>
                </c:pt>
                <c:pt idx="4581">
                  <c:v>45.82</c:v>
                </c:pt>
                <c:pt idx="4582">
                  <c:v>45.83</c:v>
                </c:pt>
                <c:pt idx="4583">
                  <c:v>45.84</c:v>
                </c:pt>
                <c:pt idx="4584">
                  <c:v>45.85</c:v>
                </c:pt>
                <c:pt idx="4585">
                  <c:v>45.86</c:v>
                </c:pt>
                <c:pt idx="4586">
                  <c:v>45.87</c:v>
                </c:pt>
                <c:pt idx="4587">
                  <c:v>45.88</c:v>
                </c:pt>
                <c:pt idx="4588">
                  <c:v>45.89</c:v>
                </c:pt>
                <c:pt idx="4589">
                  <c:v>45.9</c:v>
                </c:pt>
                <c:pt idx="4590">
                  <c:v>45.910000000000004</c:v>
                </c:pt>
                <c:pt idx="4591">
                  <c:v>45.92</c:v>
                </c:pt>
                <c:pt idx="4592">
                  <c:v>45.93</c:v>
                </c:pt>
                <c:pt idx="4593">
                  <c:v>45.94</c:v>
                </c:pt>
                <c:pt idx="4594">
                  <c:v>45.95</c:v>
                </c:pt>
                <c:pt idx="4595">
                  <c:v>45.96</c:v>
                </c:pt>
                <c:pt idx="4596">
                  <c:v>45.97</c:v>
                </c:pt>
                <c:pt idx="4597">
                  <c:v>45.980000000000004</c:v>
                </c:pt>
                <c:pt idx="4598">
                  <c:v>45.99</c:v>
                </c:pt>
                <c:pt idx="4599">
                  <c:v>46</c:v>
                </c:pt>
                <c:pt idx="4600">
                  <c:v>46.01</c:v>
                </c:pt>
                <c:pt idx="4601">
                  <c:v>46.02</c:v>
                </c:pt>
                <c:pt idx="4602">
                  <c:v>46.03</c:v>
                </c:pt>
                <c:pt idx="4603">
                  <c:v>46.04</c:v>
                </c:pt>
                <c:pt idx="4604">
                  <c:v>46.050000000000004</c:v>
                </c:pt>
                <c:pt idx="4605">
                  <c:v>46.06</c:v>
                </c:pt>
                <c:pt idx="4606">
                  <c:v>46.07</c:v>
                </c:pt>
                <c:pt idx="4607">
                  <c:v>46.08</c:v>
                </c:pt>
                <c:pt idx="4608">
                  <c:v>46.09</c:v>
                </c:pt>
                <c:pt idx="4609">
                  <c:v>46.1</c:v>
                </c:pt>
                <c:pt idx="4610">
                  <c:v>46.11</c:v>
                </c:pt>
                <c:pt idx="4611">
                  <c:v>46.12</c:v>
                </c:pt>
                <c:pt idx="4612">
                  <c:v>46.13</c:v>
                </c:pt>
                <c:pt idx="4613">
                  <c:v>46.14</c:v>
                </c:pt>
                <c:pt idx="4614">
                  <c:v>46.15</c:v>
                </c:pt>
                <c:pt idx="4615">
                  <c:v>46.160000000000004</c:v>
                </c:pt>
                <c:pt idx="4616">
                  <c:v>46.17</c:v>
                </c:pt>
                <c:pt idx="4617">
                  <c:v>46.18</c:v>
                </c:pt>
                <c:pt idx="4618">
                  <c:v>46.19</c:v>
                </c:pt>
                <c:pt idx="4619">
                  <c:v>46.2</c:v>
                </c:pt>
                <c:pt idx="4620">
                  <c:v>46.21</c:v>
                </c:pt>
                <c:pt idx="4621">
                  <c:v>46.22</c:v>
                </c:pt>
                <c:pt idx="4622">
                  <c:v>46.230000000000004</c:v>
                </c:pt>
                <c:pt idx="4623">
                  <c:v>46.24</c:v>
                </c:pt>
                <c:pt idx="4624">
                  <c:v>46.25</c:v>
                </c:pt>
                <c:pt idx="4625">
                  <c:v>46.26</c:v>
                </c:pt>
                <c:pt idx="4626">
                  <c:v>46.27</c:v>
                </c:pt>
                <c:pt idx="4627">
                  <c:v>46.28</c:v>
                </c:pt>
                <c:pt idx="4628">
                  <c:v>46.29</c:v>
                </c:pt>
                <c:pt idx="4629">
                  <c:v>46.300000000000004</c:v>
                </c:pt>
                <c:pt idx="4630">
                  <c:v>46.31</c:v>
                </c:pt>
                <c:pt idx="4631">
                  <c:v>46.32</c:v>
                </c:pt>
                <c:pt idx="4632">
                  <c:v>46.33</c:v>
                </c:pt>
                <c:pt idx="4633">
                  <c:v>46.34</c:v>
                </c:pt>
                <c:pt idx="4634">
                  <c:v>46.35</c:v>
                </c:pt>
                <c:pt idx="4635">
                  <c:v>46.36</c:v>
                </c:pt>
                <c:pt idx="4636">
                  <c:v>46.37</c:v>
                </c:pt>
                <c:pt idx="4637">
                  <c:v>46.38</c:v>
                </c:pt>
                <c:pt idx="4638">
                  <c:v>46.39</c:v>
                </c:pt>
                <c:pt idx="4639">
                  <c:v>46.4</c:v>
                </c:pt>
                <c:pt idx="4640">
                  <c:v>46.410000000000004</c:v>
                </c:pt>
                <c:pt idx="4641">
                  <c:v>46.42</c:v>
                </c:pt>
                <c:pt idx="4642">
                  <c:v>46.43</c:v>
                </c:pt>
                <c:pt idx="4643">
                  <c:v>46.44</c:v>
                </c:pt>
                <c:pt idx="4644">
                  <c:v>46.45</c:v>
                </c:pt>
                <c:pt idx="4645">
                  <c:v>46.46</c:v>
                </c:pt>
                <c:pt idx="4646">
                  <c:v>46.47</c:v>
                </c:pt>
                <c:pt idx="4647">
                  <c:v>46.480000000000004</c:v>
                </c:pt>
                <c:pt idx="4648">
                  <c:v>46.49</c:v>
                </c:pt>
                <c:pt idx="4649">
                  <c:v>46.5</c:v>
                </c:pt>
                <c:pt idx="4650">
                  <c:v>46.51</c:v>
                </c:pt>
                <c:pt idx="4651">
                  <c:v>46.52</c:v>
                </c:pt>
                <c:pt idx="4652">
                  <c:v>46.53</c:v>
                </c:pt>
                <c:pt idx="4653">
                  <c:v>46.54</c:v>
                </c:pt>
                <c:pt idx="4654">
                  <c:v>46.550000000000004</c:v>
                </c:pt>
                <c:pt idx="4655">
                  <c:v>46.56</c:v>
                </c:pt>
                <c:pt idx="4656">
                  <c:v>46.57</c:v>
                </c:pt>
                <c:pt idx="4657">
                  <c:v>46.58</c:v>
                </c:pt>
                <c:pt idx="4658">
                  <c:v>46.59</c:v>
                </c:pt>
                <c:pt idx="4659">
                  <c:v>46.6</c:v>
                </c:pt>
                <c:pt idx="4660">
                  <c:v>46.61</c:v>
                </c:pt>
                <c:pt idx="4661">
                  <c:v>46.62</c:v>
                </c:pt>
                <c:pt idx="4662">
                  <c:v>46.63</c:v>
                </c:pt>
                <c:pt idx="4663">
                  <c:v>46.64</c:v>
                </c:pt>
                <c:pt idx="4664">
                  <c:v>46.65</c:v>
                </c:pt>
                <c:pt idx="4665">
                  <c:v>46.660000000000004</c:v>
                </c:pt>
                <c:pt idx="4666">
                  <c:v>46.67</c:v>
                </c:pt>
                <c:pt idx="4667">
                  <c:v>46.68</c:v>
                </c:pt>
                <c:pt idx="4668">
                  <c:v>46.69</c:v>
                </c:pt>
                <c:pt idx="4669">
                  <c:v>46.7</c:v>
                </c:pt>
                <c:pt idx="4670">
                  <c:v>46.71</c:v>
                </c:pt>
                <c:pt idx="4671">
                  <c:v>46.72</c:v>
                </c:pt>
                <c:pt idx="4672">
                  <c:v>46.730000000000004</c:v>
                </c:pt>
                <c:pt idx="4673">
                  <c:v>46.74</c:v>
                </c:pt>
                <c:pt idx="4674">
                  <c:v>46.75</c:v>
                </c:pt>
                <c:pt idx="4675">
                  <c:v>46.76</c:v>
                </c:pt>
                <c:pt idx="4676">
                  <c:v>46.77</c:v>
                </c:pt>
                <c:pt idx="4677">
                  <c:v>46.78</c:v>
                </c:pt>
                <c:pt idx="4678">
                  <c:v>46.79</c:v>
                </c:pt>
                <c:pt idx="4679">
                  <c:v>46.800000000000004</c:v>
                </c:pt>
                <c:pt idx="4680">
                  <c:v>46.81</c:v>
                </c:pt>
                <c:pt idx="4681">
                  <c:v>46.82</c:v>
                </c:pt>
                <c:pt idx="4682">
                  <c:v>46.83</c:v>
                </c:pt>
                <c:pt idx="4683">
                  <c:v>46.84</c:v>
                </c:pt>
                <c:pt idx="4684">
                  <c:v>46.85</c:v>
                </c:pt>
                <c:pt idx="4685">
                  <c:v>46.86</c:v>
                </c:pt>
                <c:pt idx="4686">
                  <c:v>46.87</c:v>
                </c:pt>
                <c:pt idx="4687">
                  <c:v>46.88</c:v>
                </c:pt>
                <c:pt idx="4688">
                  <c:v>46.89</c:v>
                </c:pt>
                <c:pt idx="4689">
                  <c:v>46.9</c:v>
                </c:pt>
                <c:pt idx="4690">
                  <c:v>46.910000000000004</c:v>
                </c:pt>
                <c:pt idx="4691">
                  <c:v>46.92</c:v>
                </c:pt>
                <c:pt idx="4692">
                  <c:v>46.93</c:v>
                </c:pt>
                <c:pt idx="4693">
                  <c:v>46.94</c:v>
                </c:pt>
                <c:pt idx="4694">
                  <c:v>46.95</c:v>
                </c:pt>
                <c:pt idx="4695">
                  <c:v>46.96</c:v>
                </c:pt>
                <c:pt idx="4696">
                  <c:v>46.97</c:v>
                </c:pt>
                <c:pt idx="4697">
                  <c:v>46.980000000000004</c:v>
                </c:pt>
                <c:pt idx="4698">
                  <c:v>46.99</c:v>
                </c:pt>
                <c:pt idx="4699">
                  <c:v>47</c:v>
                </c:pt>
                <c:pt idx="4700">
                  <c:v>47.01</c:v>
                </c:pt>
                <c:pt idx="4701">
                  <c:v>47.02</c:v>
                </c:pt>
                <c:pt idx="4702">
                  <c:v>47.03</c:v>
                </c:pt>
                <c:pt idx="4703">
                  <c:v>47.04</c:v>
                </c:pt>
                <c:pt idx="4704">
                  <c:v>47.050000000000004</c:v>
                </c:pt>
                <c:pt idx="4705">
                  <c:v>47.06</c:v>
                </c:pt>
                <c:pt idx="4706">
                  <c:v>47.07</c:v>
                </c:pt>
                <c:pt idx="4707">
                  <c:v>47.08</c:v>
                </c:pt>
                <c:pt idx="4708">
                  <c:v>47.09</c:v>
                </c:pt>
                <c:pt idx="4709">
                  <c:v>47.1</c:v>
                </c:pt>
                <c:pt idx="4710">
                  <c:v>47.11</c:v>
                </c:pt>
                <c:pt idx="4711">
                  <c:v>47.12</c:v>
                </c:pt>
                <c:pt idx="4712">
                  <c:v>47.13</c:v>
                </c:pt>
                <c:pt idx="4713">
                  <c:v>47.14</c:v>
                </c:pt>
                <c:pt idx="4714">
                  <c:v>47.15</c:v>
                </c:pt>
                <c:pt idx="4715">
                  <c:v>47.160000000000004</c:v>
                </c:pt>
                <c:pt idx="4716">
                  <c:v>47.17</c:v>
                </c:pt>
                <c:pt idx="4717">
                  <c:v>47.18</c:v>
                </c:pt>
                <c:pt idx="4718">
                  <c:v>47.19</c:v>
                </c:pt>
                <c:pt idx="4719">
                  <c:v>47.2</c:v>
                </c:pt>
                <c:pt idx="4720">
                  <c:v>47.21</c:v>
                </c:pt>
                <c:pt idx="4721">
                  <c:v>47.22</c:v>
                </c:pt>
                <c:pt idx="4722">
                  <c:v>47.230000000000004</c:v>
                </c:pt>
                <c:pt idx="4723">
                  <c:v>47.24</c:v>
                </c:pt>
                <c:pt idx="4724">
                  <c:v>47.25</c:v>
                </c:pt>
                <c:pt idx="4725">
                  <c:v>47.26</c:v>
                </c:pt>
                <c:pt idx="4726">
                  <c:v>47.27</c:v>
                </c:pt>
                <c:pt idx="4727">
                  <c:v>47.28</c:v>
                </c:pt>
                <c:pt idx="4728">
                  <c:v>47.29</c:v>
                </c:pt>
                <c:pt idx="4729">
                  <c:v>47.300000000000004</c:v>
                </c:pt>
                <c:pt idx="4730">
                  <c:v>47.31</c:v>
                </c:pt>
                <c:pt idx="4731">
                  <c:v>47.32</c:v>
                </c:pt>
                <c:pt idx="4732">
                  <c:v>47.33</c:v>
                </c:pt>
                <c:pt idx="4733">
                  <c:v>47.34</c:v>
                </c:pt>
                <c:pt idx="4734">
                  <c:v>47.35</c:v>
                </c:pt>
                <c:pt idx="4735">
                  <c:v>47.36</c:v>
                </c:pt>
                <c:pt idx="4736">
                  <c:v>47.37</c:v>
                </c:pt>
                <c:pt idx="4737">
                  <c:v>47.38</c:v>
                </c:pt>
                <c:pt idx="4738">
                  <c:v>47.39</c:v>
                </c:pt>
                <c:pt idx="4739">
                  <c:v>47.4</c:v>
                </c:pt>
                <c:pt idx="4740">
                  <c:v>47.410000000000004</c:v>
                </c:pt>
                <c:pt idx="4741">
                  <c:v>47.42</c:v>
                </c:pt>
                <c:pt idx="4742">
                  <c:v>47.43</c:v>
                </c:pt>
                <c:pt idx="4743">
                  <c:v>47.44</c:v>
                </c:pt>
                <c:pt idx="4744">
                  <c:v>47.45</c:v>
                </c:pt>
                <c:pt idx="4745">
                  <c:v>47.46</c:v>
                </c:pt>
                <c:pt idx="4746">
                  <c:v>47.47</c:v>
                </c:pt>
                <c:pt idx="4747">
                  <c:v>47.480000000000004</c:v>
                </c:pt>
                <c:pt idx="4748">
                  <c:v>47.49</c:v>
                </c:pt>
                <c:pt idx="4749">
                  <c:v>47.5</c:v>
                </c:pt>
                <c:pt idx="4750">
                  <c:v>47.51</c:v>
                </c:pt>
                <c:pt idx="4751">
                  <c:v>47.52</c:v>
                </c:pt>
                <c:pt idx="4752">
                  <c:v>47.53</c:v>
                </c:pt>
                <c:pt idx="4753">
                  <c:v>47.54</c:v>
                </c:pt>
                <c:pt idx="4754">
                  <c:v>47.550000000000004</c:v>
                </c:pt>
                <c:pt idx="4755">
                  <c:v>47.56</c:v>
                </c:pt>
                <c:pt idx="4756">
                  <c:v>47.57</c:v>
                </c:pt>
                <c:pt idx="4757">
                  <c:v>47.58</c:v>
                </c:pt>
                <c:pt idx="4758">
                  <c:v>47.59</c:v>
                </c:pt>
                <c:pt idx="4759">
                  <c:v>47.6</c:v>
                </c:pt>
                <c:pt idx="4760">
                  <c:v>47.61</c:v>
                </c:pt>
                <c:pt idx="4761">
                  <c:v>47.62</c:v>
                </c:pt>
                <c:pt idx="4762">
                  <c:v>47.63</c:v>
                </c:pt>
                <c:pt idx="4763">
                  <c:v>47.64</c:v>
                </c:pt>
                <c:pt idx="4764">
                  <c:v>47.65</c:v>
                </c:pt>
                <c:pt idx="4765">
                  <c:v>47.660000000000004</c:v>
                </c:pt>
                <c:pt idx="4766">
                  <c:v>47.67</c:v>
                </c:pt>
                <c:pt idx="4767">
                  <c:v>47.68</c:v>
                </c:pt>
                <c:pt idx="4768">
                  <c:v>47.69</c:v>
                </c:pt>
                <c:pt idx="4769">
                  <c:v>47.7</c:v>
                </c:pt>
                <c:pt idx="4770">
                  <c:v>47.71</c:v>
                </c:pt>
                <c:pt idx="4771">
                  <c:v>47.72</c:v>
                </c:pt>
                <c:pt idx="4772">
                  <c:v>47.730000000000004</c:v>
                </c:pt>
                <c:pt idx="4773">
                  <c:v>47.74</c:v>
                </c:pt>
                <c:pt idx="4774">
                  <c:v>47.75</c:v>
                </c:pt>
                <c:pt idx="4775">
                  <c:v>47.76</c:v>
                </c:pt>
                <c:pt idx="4776">
                  <c:v>47.77</c:v>
                </c:pt>
                <c:pt idx="4777">
                  <c:v>47.78</c:v>
                </c:pt>
                <c:pt idx="4778">
                  <c:v>47.79</c:v>
                </c:pt>
                <c:pt idx="4779">
                  <c:v>47.800000000000004</c:v>
                </c:pt>
                <c:pt idx="4780">
                  <c:v>47.81</c:v>
                </c:pt>
                <c:pt idx="4781">
                  <c:v>47.82</c:v>
                </c:pt>
                <c:pt idx="4782">
                  <c:v>47.83</c:v>
                </c:pt>
                <c:pt idx="4783">
                  <c:v>47.84</c:v>
                </c:pt>
                <c:pt idx="4784">
                  <c:v>47.85</c:v>
                </c:pt>
                <c:pt idx="4785">
                  <c:v>47.86</c:v>
                </c:pt>
                <c:pt idx="4786">
                  <c:v>47.870000000000005</c:v>
                </c:pt>
                <c:pt idx="4787">
                  <c:v>47.88</c:v>
                </c:pt>
                <c:pt idx="4788">
                  <c:v>47.89</c:v>
                </c:pt>
                <c:pt idx="4789">
                  <c:v>47.9</c:v>
                </c:pt>
                <c:pt idx="4790">
                  <c:v>47.910000000000004</c:v>
                </c:pt>
                <c:pt idx="4791">
                  <c:v>47.92</c:v>
                </c:pt>
                <c:pt idx="4792">
                  <c:v>47.93</c:v>
                </c:pt>
                <c:pt idx="4793">
                  <c:v>47.94</c:v>
                </c:pt>
                <c:pt idx="4794">
                  <c:v>47.95</c:v>
                </c:pt>
                <c:pt idx="4795">
                  <c:v>47.96</c:v>
                </c:pt>
                <c:pt idx="4796">
                  <c:v>47.97</c:v>
                </c:pt>
                <c:pt idx="4797">
                  <c:v>47.980000000000004</c:v>
                </c:pt>
                <c:pt idx="4798">
                  <c:v>47.99</c:v>
                </c:pt>
                <c:pt idx="4799">
                  <c:v>48</c:v>
                </c:pt>
                <c:pt idx="4800">
                  <c:v>48.01</c:v>
                </c:pt>
                <c:pt idx="4801">
                  <c:v>48.02</c:v>
                </c:pt>
                <c:pt idx="4802">
                  <c:v>48.03</c:v>
                </c:pt>
                <c:pt idx="4803">
                  <c:v>48.04</c:v>
                </c:pt>
                <c:pt idx="4804">
                  <c:v>48.050000000000004</c:v>
                </c:pt>
                <c:pt idx="4805">
                  <c:v>48.06</c:v>
                </c:pt>
                <c:pt idx="4806">
                  <c:v>48.07</c:v>
                </c:pt>
                <c:pt idx="4807">
                  <c:v>48.08</c:v>
                </c:pt>
                <c:pt idx="4808">
                  <c:v>48.09</c:v>
                </c:pt>
                <c:pt idx="4809">
                  <c:v>48.1</c:v>
                </c:pt>
                <c:pt idx="4810">
                  <c:v>48.11</c:v>
                </c:pt>
                <c:pt idx="4811">
                  <c:v>48.120000000000005</c:v>
                </c:pt>
                <c:pt idx="4812">
                  <c:v>48.13</c:v>
                </c:pt>
                <c:pt idx="4813">
                  <c:v>48.14</c:v>
                </c:pt>
                <c:pt idx="4814">
                  <c:v>48.15</c:v>
                </c:pt>
                <c:pt idx="4815">
                  <c:v>48.160000000000004</c:v>
                </c:pt>
                <c:pt idx="4816">
                  <c:v>48.17</c:v>
                </c:pt>
                <c:pt idx="4817">
                  <c:v>48.18</c:v>
                </c:pt>
                <c:pt idx="4818">
                  <c:v>48.19</c:v>
                </c:pt>
                <c:pt idx="4819">
                  <c:v>48.2</c:v>
                </c:pt>
                <c:pt idx="4820">
                  <c:v>48.21</c:v>
                </c:pt>
                <c:pt idx="4821">
                  <c:v>48.22</c:v>
                </c:pt>
                <c:pt idx="4822">
                  <c:v>48.230000000000004</c:v>
                </c:pt>
                <c:pt idx="4823">
                  <c:v>48.24</c:v>
                </c:pt>
                <c:pt idx="4824">
                  <c:v>48.25</c:v>
                </c:pt>
                <c:pt idx="4825">
                  <c:v>48.26</c:v>
                </c:pt>
                <c:pt idx="4826">
                  <c:v>48.27</c:v>
                </c:pt>
                <c:pt idx="4827">
                  <c:v>48.28</c:v>
                </c:pt>
                <c:pt idx="4828">
                  <c:v>48.29</c:v>
                </c:pt>
                <c:pt idx="4829">
                  <c:v>48.300000000000004</c:v>
                </c:pt>
                <c:pt idx="4830">
                  <c:v>48.31</c:v>
                </c:pt>
                <c:pt idx="4831">
                  <c:v>48.32</c:v>
                </c:pt>
                <c:pt idx="4832">
                  <c:v>48.33</c:v>
                </c:pt>
                <c:pt idx="4833">
                  <c:v>48.34</c:v>
                </c:pt>
                <c:pt idx="4834">
                  <c:v>48.35</c:v>
                </c:pt>
                <c:pt idx="4835">
                  <c:v>48.36</c:v>
                </c:pt>
                <c:pt idx="4836">
                  <c:v>48.370000000000005</c:v>
                </c:pt>
                <c:pt idx="4837">
                  <c:v>48.38</c:v>
                </c:pt>
                <c:pt idx="4838">
                  <c:v>48.39</c:v>
                </c:pt>
                <c:pt idx="4839">
                  <c:v>48.4</c:v>
                </c:pt>
                <c:pt idx="4840">
                  <c:v>48.410000000000004</c:v>
                </c:pt>
                <c:pt idx="4841">
                  <c:v>48.42</c:v>
                </c:pt>
                <c:pt idx="4842">
                  <c:v>48.43</c:v>
                </c:pt>
                <c:pt idx="4843">
                  <c:v>48.44</c:v>
                </c:pt>
                <c:pt idx="4844">
                  <c:v>48.45</c:v>
                </c:pt>
                <c:pt idx="4845">
                  <c:v>48.46</c:v>
                </c:pt>
                <c:pt idx="4846">
                  <c:v>48.47</c:v>
                </c:pt>
                <c:pt idx="4847">
                  <c:v>48.480000000000004</c:v>
                </c:pt>
                <c:pt idx="4848">
                  <c:v>48.49</c:v>
                </c:pt>
                <c:pt idx="4849">
                  <c:v>48.5</c:v>
                </c:pt>
                <c:pt idx="4850">
                  <c:v>48.51</c:v>
                </c:pt>
                <c:pt idx="4851">
                  <c:v>48.52</c:v>
                </c:pt>
                <c:pt idx="4852">
                  <c:v>48.53</c:v>
                </c:pt>
                <c:pt idx="4853">
                  <c:v>48.54</c:v>
                </c:pt>
                <c:pt idx="4854">
                  <c:v>48.550000000000004</c:v>
                </c:pt>
                <c:pt idx="4855">
                  <c:v>48.56</c:v>
                </c:pt>
                <c:pt idx="4856">
                  <c:v>48.57</c:v>
                </c:pt>
                <c:pt idx="4857">
                  <c:v>48.58</c:v>
                </c:pt>
                <c:pt idx="4858">
                  <c:v>48.59</c:v>
                </c:pt>
                <c:pt idx="4859">
                  <c:v>48.6</c:v>
                </c:pt>
                <c:pt idx="4860">
                  <c:v>48.61</c:v>
                </c:pt>
                <c:pt idx="4861">
                  <c:v>48.620000000000005</c:v>
                </c:pt>
                <c:pt idx="4862">
                  <c:v>48.63</c:v>
                </c:pt>
                <c:pt idx="4863">
                  <c:v>48.64</c:v>
                </c:pt>
                <c:pt idx="4864">
                  <c:v>48.65</c:v>
                </c:pt>
                <c:pt idx="4865">
                  <c:v>48.660000000000004</c:v>
                </c:pt>
                <c:pt idx="4866">
                  <c:v>48.67</c:v>
                </c:pt>
                <c:pt idx="4867">
                  <c:v>48.68</c:v>
                </c:pt>
                <c:pt idx="4868">
                  <c:v>48.69</c:v>
                </c:pt>
                <c:pt idx="4869">
                  <c:v>48.7</c:v>
                </c:pt>
                <c:pt idx="4870">
                  <c:v>48.71</c:v>
                </c:pt>
                <c:pt idx="4871">
                  <c:v>48.72</c:v>
                </c:pt>
                <c:pt idx="4872">
                  <c:v>48.730000000000004</c:v>
                </c:pt>
                <c:pt idx="4873">
                  <c:v>48.74</c:v>
                </c:pt>
                <c:pt idx="4874">
                  <c:v>48.75</c:v>
                </c:pt>
                <c:pt idx="4875">
                  <c:v>48.76</c:v>
                </c:pt>
                <c:pt idx="4876">
                  <c:v>48.77</c:v>
                </c:pt>
                <c:pt idx="4877">
                  <c:v>48.78</c:v>
                </c:pt>
                <c:pt idx="4878">
                  <c:v>48.79</c:v>
                </c:pt>
                <c:pt idx="4879">
                  <c:v>48.800000000000004</c:v>
                </c:pt>
                <c:pt idx="4880">
                  <c:v>48.81</c:v>
                </c:pt>
                <c:pt idx="4881">
                  <c:v>48.82</c:v>
                </c:pt>
                <c:pt idx="4882">
                  <c:v>48.83</c:v>
                </c:pt>
                <c:pt idx="4883">
                  <c:v>48.84</c:v>
                </c:pt>
                <c:pt idx="4884">
                  <c:v>48.85</c:v>
                </c:pt>
                <c:pt idx="4885">
                  <c:v>48.86</c:v>
                </c:pt>
                <c:pt idx="4886">
                  <c:v>48.870000000000005</c:v>
                </c:pt>
                <c:pt idx="4887">
                  <c:v>48.88</c:v>
                </c:pt>
                <c:pt idx="4888">
                  <c:v>48.89</c:v>
                </c:pt>
                <c:pt idx="4889">
                  <c:v>48.9</c:v>
                </c:pt>
                <c:pt idx="4890">
                  <c:v>48.910000000000004</c:v>
                </c:pt>
                <c:pt idx="4891">
                  <c:v>48.92</c:v>
                </c:pt>
                <c:pt idx="4892">
                  <c:v>48.93</c:v>
                </c:pt>
                <c:pt idx="4893">
                  <c:v>48.94</c:v>
                </c:pt>
                <c:pt idx="4894">
                  <c:v>48.95</c:v>
                </c:pt>
                <c:pt idx="4895">
                  <c:v>48.96</c:v>
                </c:pt>
                <c:pt idx="4896">
                  <c:v>48.97</c:v>
                </c:pt>
                <c:pt idx="4897">
                  <c:v>48.980000000000004</c:v>
                </c:pt>
                <c:pt idx="4898">
                  <c:v>48.99</c:v>
                </c:pt>
                <c:pt idx="4899">
                  <c:v>49</c:v>
                </c:pt>
                <c:pt idx="4900">
                  <c:v>49.01</c:v>
                </c:pt>
                <c:pt idx="4901">
                  <c:v>49.02</c:v>
                </c:pt>
                <c:pt idx="4902">
                  <c:v>49.03</c:v>
                </c:pt>
                <c:pt idx="4903">
                  <c:v>49.04</c:v>
                </c:pt>
                <c:pt idx="4904">
                  <c:v>49.050000000000004</c:v>
                </c:pt>
                <c:pt idx="4905">
                  <c:v>49.06</c:v>
                </c:pt>
                <c:pt idx="4906">
                  <c:v>49.07</c:v>
                </c:pt>
                <c:pt idx="4907">
                  <c:v>49.08</c:v>
                </c:pt>
                <c:pt idx="4908">
                  <c:v>49.09</c:v>
                </c:pt>
                <c:pt idx="4909">
                  <c:v>49.1</c:v>
                </c:pt>
                <c:pt idx="4910">
                  <c:v>49.11</c:v>
                </c:pt>
                <c:pt idx="4911">
                  <c:v>49.120000000000005</c:v>
                </c:pt>
                <c:pt idx="4912">
                  <c:v>49.13</c:v>
                </c:pt>
                <c:pt idx="4913">
                  <c:v>49.14</c:v>
                </c:pt>
                <c:pt idx="4914">
                  <c:v>49.15</c:v>
                </c:pt>
                <c:pt idx="4915">
                  <c:v>49.160000000000004</c:v>
                </c:pt>
                <c:pt idx="4916">
                  <c:v>49.17</c:v>
                </c:pt>
                <c:pt idx="4917">
                  <c:v>49.18</c:v>
                </c:pt>
                <c:pt idx="4918">
                  <c:v>49.19</c:v>
                </c:pt>
                <c:pt idx="4919">
                  <c:v>49.2</c:v>
                </c:pt>
                <c:pt idx="4920">
                  <c:v>49.21</c:v>
                </c:pt>
                <c:pt idx="4921">
                  <c:v>49.22</c:v>
                </c:pt>
                <c:pt idx="4922">
                  <c:v>49.230000000000004</c:v>
                </c:pt>
                <c:pt idx="4923">
                  <c:v>49.24</c:v>
                </c:pt>
                <c:pt idx="4924">
                  <c:v>49.25</c:v>
                </c:pt>
                <c:pt idx="4925">
                  <c:v>49.26</c:v>
                </c:pt>
                <c:pt idx="4926">
                  <c:v>49.27</c:v>
                </c:pt>
                <c:pt idx="4927">
                  <c:v>49.28</c:v>
                </c:pt>
                <c:pt idx="4928">
                  <c:v>49.29</c:v>
                </c:pt>
                <c:pt idx="4929">
                  <c:v>49.300000000000004</c:v>
                </c:pt>
                <c:pt idx="4930">
                  <c:v>49.31</c:v>
                </c:pt>
                <c:pt idx="4931">
                  <c:v>49.32</c:v>
                </c:pt>
                <c:pt idx="4932">
                  <c:v>49.33</c:v>
                </c:pt>
                <c:pt idx="4933">
                  <c:v>49.34</c:v>
                </c:pt>
                <c:pt idx="4934">
                  <c:v>49.35</c:v>
                </c:pt>
                <c:pt idx="4935">
                  <c:v>49.36</c:v>
                </c:pt>
                <c:pt idx="4936">
                  <c:v>49.370000000000005</c:v>
                </c:pt>
                <c:pt idx="4937">
                  <c:v>49.38</c:v>
                </c:pt>
                <c:pt idx="4938">
                  <c:v>49.39</c:v>
                </c:pt>
                <c:pt idx="4939">
                  <c:v>49.4</c:v>
                </c:pt>
                <c:pt idx="4940">
                  <c:v>49.410000000000004</c:v>
                </c:pt>
                <c:pt idx="4941">
                  <c:v>49.42</c:v>
                </c:pt>
                <c:pt idx="4942">
                  <c:v>49.43</c:v>
                </c:pt>
                <c:pt idx="4943">
                  <c:v>49.44</c:v>
                </c:pt>
                <c:pt idx="4944">
                  <c:v>49.45</c:v>
                </c:pt>
                <c:pt idx="4945">
                  <c:v>49.46</c:v>
                </c:pt>
                <c:pt idx="4946">
                  <c:v>49.47</c:v>
                </c:pt>
                <c:pt idx="4947">
                  <c:v>49.480000000000004</c:v>
                </c:pt>
                <c:pt idx="4948">
                  <c:v>49.49</c:v>
                </c:pt>
                <c:pt idx="4949">
                  <c:v>49.5</c:v>
                </c:pt>
                <c:pt idx="4950">
                  <c:v>49.51</c:v>
                </c:pt>
                <c:pt idx="4951">
                  <c:v>49.52</c:v>
                </c:pt>
                <c:pt idx="4952">
                  <c:v>49.53</c:v>
                </c:pt>
                <c:pt idx="4953">
                  <c:v>49.54</c:v>
                </c:pt>
                <c:pt idx="4954">
                  <c:v>49.550000000000004</c:v>
                </c:pt>
                <c:pt idx="4955">
                  <c:v>49.56</c:v>
                </c:pt>
                <c:pt idx="4956">
                  <c:v>49.57</c:v>
                </c:pt>
                <c:pt idx="4957">
                  <c:v>49.58</c:v>
                </c:pt>
                <c:pt idx="4958">
                  <c:v>49.59</c:v>
                </c:pt>
                <c:pt idx="4959">
                  <c:v>49.6</c:v>
                </c:pt>
                <c:pt idx="4960">
                  <c:v>49.61</c:v>
                </c:pt>
                <c:pt idx="4961">
                  <c:v>49.620000000000005</c:v>
                </c:pt>
                <c:pt idx="4962">
                  <c:v>49.63</c:v>
                </c:pt>
                <c:pt idx="4963">
                  <c:v>49.64</c:v>
                </c:pt>
                <c:pt idx="4964">
                  <c:v>49.65</c:v>
                </c:pt>
                <c:pt idx="4965">
                  <c:v>49.660000000000004</c:v>
                </c:pt>
                <c:pt idx="4966">
                  <c:v>49.67</c:v>
                </c:pt>
                <c:pt idx="4967">
                  <c:v>49.68</c:v>
                </c:pt>
                <c:pt idx="4968">
                  <c:v>49.69</c:v>
                </c:pt>
                <c:pt idx="4969">
                  <c:v>49.7</c:v>
                </c:pt>
                <c:pt idx="4970">
                  <c:v>49.71</c:v>
                </c:pt>
                <c:pt idx="4971">
                  <c:v>49.72</c:v>
                </c:pt>
                <c:pt idx="4972">
                  <c:v>49.730000000000004</c:v>
                </c:pt>
                <c:pt idx="4973">
                  <c:v>49.74</c:v>
                </c:pt>
                <c:pt idx="4974">
                  <c:v>49.75</c:v>
                </c:pt>
                <c:pt idx="4975">
                  <c:v>49.76</c:v>
                </c:pt>
                <c:pt idx="4976">
                  <c:v>49.77</c:v>
                </c:pt>
                <c:pt idx="4977">
                  <c:v>49.78</c:v>
                </c:pt>
                <c:pt idx="4978">
                  <c:v>49.79</c:v>
                </c:pt>
                <c:pt idx="4979">
                  <c:v>49.800000000000004</c:v>
                </c:pt>
                <c:pt idx="4980">
                  <c:v>49.81</c:v>
                </c:pt>
                <c:pt idx="4981">
                  <c:v>49.82</c:v>
                </c:pt>
                <c:pt idx="4982">
                  <c:v>49.83</c:v>
                </c:pt>
                <c:pt idx="4983">
                  <c:v>49.84</c:v>
                </c:pt>
                <c:pt idx="4984">
                  <c:v>49.85</c:v>
                </c:pt>
                <c:pt idx="4985">
                  <c:v>49.86</c:v>
                </c:pt>
                <c:pt idx="4986">
                  <c:v>49.870000000000005</c:v>
                </c:pt>
                <c:pt idx="4987">
                  <c:v>49.88</c:v>
                </c:pt>
                <c:pt idx="4988">
                  <c:v>49.89</c:v>
                </c:pt>
                <c:pt idx="4989">
                  <c:v>49.9</c:v>
                </c:pt>
                <c:pt idx="4990">
                  <c:v>49.910000000000004</c:v>
                </c:pt>
                <c:pt idx="4991">
                  <c:v>49.92</c:v>
                </c:pt>
                <c:pt idx="4992">
                  <c:v>49.93</c:v>
                </c:pt>
                <c:pt idx="4993">
                  <c:v>49.94</c:v>
                </c:pt>
                <c:pt idx="4994">
                  <c:v>49.95</c:v>
                </c:pt>
                <c:pt idx="4995">
                  <c:v>49.96</c:v>
                </c:pt>
                <c:pt idx="4996">
                  <c:v>49.97</c:v>
                </c:pt>
                <c:pt idx="4997">
                  <c:v>49.980000000000004</c:v>
                </c:pt>
                <c:pt idx="4998">
                  <c:v>49.99</c:v>
                </c:pt>
                <c:pt idx="4999">
                  <c:v>50</c:v>
                </c:pt>
                <c:pt idx="5000">
                  <c:v>50.01</c:v>
                </c:pt>
                <c:pt idx="5001">
                  <c:v>50.02</c:v>
                </c:pt>
                <c:pt idx="5002">
                  <c:v>50.03</c:v>
                </c:pt>
                <c:pt idx="5003">
                  <c:v>50.04</c:v>
                </c:pt>
                <c:pt idx="5004">
                  <c:v>50.050000000000004</c:v>
                </c:pt>
                <c:pt idx="5005">
                  <c:v>50.06</c:v>
                </c:pt>
                <c:pt idx="5006">
                  <c:v>50.07</c:v>
                </c:pt>
                <c:pt idx="5007">
                  <c:v>50.08</c:v>
                </c:pt>
                <c:pt idx="5008">
                  <c:v>50.09</c:v>
                </c:pt>
                <c:pt idx="5009">
                  <c:v>50.1</c:v>
                </c:pt>
                <c:pt idx="5010">
                  <c:v>50.11</c:v>
                </c:pt>
                <c:pt idx="5011">
                  <c:v>50.120000000000005</c:v>
                </c:pt>
                <c:pt idx="5012">
                  <c:v>50.13</c:v>
                </c:pt>
                <c:pt idx="5013">
                  <c:v>50.14</c:v>
                </c:pt>
                <c:pt idx="5014">
                  <c:v>50.15</c:v>
                </c:pt>
                <c:pt idx="5015">
                  <c:v>50.160000000000004</c:v>
                </c:pt>
                <c:pt idx="5016">
                  <c:v>50.17</c:v>
                </c:pt>
                <c:pt idx="5017">
                  <c:v>50.18</c:v>
                </c:pt>
                <c:pt idx="5018">
                  <c:v>50.19</c:v>
                </c:pt>
                <c:pt idx="5019">
                  <c:v>50.2</c:v>
                </c:pt>
                <c:pt idx="5020">
                  <c:v>50.21</c:v>
                </c:pt>
                <c:pt idx="5021">
                  <c:v>50.22</c:v>
                </c:pt>
                <c:pt idx="5022">
                  <c:v>50.230000000000004</c:v>
                </c:pt>
                <c:pt idx="5023">
                  <c:v>50.24</c:v>
                </c:pt>
                <c:pt idx="5024">
                  <c:v>50.25</c:v>
                </c:pt>
                <c:pt idx="5025">
                  <c:v>50.26</c:v>
                </c:pt>
                <c:pt idx="5026">
                  <c:v>50.27</c:v>
                </c:pt>
                <c:pt idx="5027">
                  <c:v>50.28</c:v>
                </c:pt>
                <c:pt idx="5028">
                  <c:v>50.29</c:v>
                </c:pt>
                <c:pt idx="5029">
                  <c:v>50.300000000000004</c:v>
                </c:pt>
                <c:pt idx="5030">
                  <c:v>50.31</c:v>
                </c:pt>
                <c:pt idx="5031">
                  <c:v>50.32</c:v>
                </c:pt>
                <c:pt idx="5032">
                  <c:v>50.33</c:v>
                </c:pt>
                <c:pt idx="5033">
                  <c:v>50.34</c:v>
                </c:pt>
                <c:pt idx="5034">
                  <c:v>50.35</c:v>
                </c:pt>
                <c:pt idx="5035">
                  <c:v>50.36</c:v>
                </c:pt>
                <c:pt idx="5036">
                  <c:v>50.370000000000005</c:v>
                </c:pt>
                <c:pt idx="5037">
                  <c:v>50.38</c:v>
                </c:pt>
                <c:pt idx="5038">
                  <c:v>50.39</c:v>
                </c:pt>
                <c:pt idx="5039">
                  <c:v>50.4</c:v>
                </c:pt>
                <c:pt idx="5040">
                  <c:v>50.410000000000004</c:v>
                </c:pt>
                <c:pt idx="5041">
                  <c:v>50.42</c:v>
                </c:pt>
                <c:pt idx="5042">
                  <c:v>50.43</c:v>
                </c:pt>
                <c:pt idx="5043">
                  <c:v>50.44</c:v>
                </c:pt>
                <c:pt idx="5044">
                  <c:v>50.45</c:v>
                </c:pt>
                <c:pt idx="5045">
                  <c:v>50.46</c:v>
                </c:pt>
                <c:pt idx="5046">
                  <c:v>50.47</c:v>
                </c:pt>
                <c:pt idx="5047">
                  <c:v>50.480000000000004</c:v>
                </c:pt>
                <c:pt idx="5048">
                  <c:v>50.49</c:v>
                </c:pt>
                <c:pt idx="5049">
                  <c:v>50.5</c:v>
                </c:pt>
                <c:pt idx="5050">
                  <c:v>50.51</c:v>
                </c:pt>
                <c:pt idx="5051">
                  <c:v>50.52</c:v>
                </c:pt>
                <c:pt idx="5052">
                  <c:v>50.53</c:v>
                </c:pt>
                <c:pt idx="5053">
                  <c:v>50.54</c:v>
                </c:pt>
                <c:pt idx="5054">
                  <c:v>50.550000000000004</c:v>
                </c:pt>
                <c:pt idx="5055">
                  <c:v>50.56</c:v>
                </c:pt>
                <c:pt idx="5056">
                  <c:v>50.57</c:v>
                </c:pt>
                <c:pt idx="5057">
                  <c:v>50.58</c:v>
                </c:pt>
                <c:pt idx="5058">
                  <c:v>50.59</c:v>
                </c:pt>
                <c:pt idx="5059">
                  <c:v>50.6</c:v>
                </c:pt>
                <c:pt idx="5060">
                  <c:v>50.61</c:v>
                </c:pt>
                <c:pt idx="5061">
                  <c:v>50.620000000000005</c:v>
                </c:pt>
                <c:pt idx="5062">
                  <c:v>50.63</c:v>
                </c:pt>
                <c:pt idx="5063">
                  <c:v>50.64</c:v>
                </c:pt>
                <c:pt idx="5064">
                  <c:v>50.65</c:v>
                </c:pt>
                <c:pt idx="5065">
                  <c:v>50.660000000000004</c:v>
                </c:pt>
                <c:pt idx="5066">
                  <c:v>50.67</c:v>
                </c:pt>
                <c:pt idx="5067">
                  <c:v>50.68</c:v>
                </c:pt>
                <c:pt idx="5068">
                  <c:v>50.69</c:v>
                </c:pt>
                <c:pt idx="5069">
                  <c:v>50.7</c:v>
                </c:pt>
                <c:pt idx="5070">
                  <c:v>50.71</c:v>
                </c:pt>
                <c:pt idx="5071">
                  <c:v>50.72</c:v>
                </c:pt>
                <c:pt idx="5072">
                  <c:v>50.730000000000004</c:v>
                </c:pt>
                <c:pt idx="5073">
                  <c:v>50.74</c:v>
                </c:pt>
                <c:pt idx="5074">
                  <c:v>50.75</c:v>
                </c:pt>
                <c:pt idx="5075">
                  <c:v>50.76</c:v>
                </c:pt>
                <c:pt idx="5076">
                  <c:v>50.77</c:v>
                </c:pt>
                <c:pt idx="5077">
                  <c:v>50.78</c:v>
                </c:pt>
                <c:pt idx="5078">
                  <c:v>50.79</c:v>
                </c:pt>
                <c:pt idx="5079">
                  <c:v>50.800000000000004</c:v>
                </c:pt>
                <c:pt idx="5080">
                  <c:v>50.81</c:v>
                </c:pt>
                <c:pt idx="5081">
                  <c:v>50.82</c:v>
                </c:pt>
                <c:pt idx="5082">
                  <c:v>50.83</c:v>
                </c:pt>
                <c:pt idx="5083">
                  <c:v>50.84</c:v>
                </c:pt>
                <c:pt idx="5084">
                  <c:v>50.85</c:v>
                </c:pt>
                <c:pt idx="5085">
                  <c:v>50.86</c:v>
                </c:pt>
                <c:pt idx="5086">
                  <c:v>50.870000000000005</c:v>
                </c:pt>
                <c:pt idx="5087">
                  <c:v>50.88</c:v>
                </c:pt>
                <c:pt idx="5088">
                  <c:v>50.89</c:v>
                </c:pt>
                <c:pt idx="5089">
                  <c:v>50.9</c:v>
                </c:pt>
                <c:pt idx="5090">
                  <c:v>50.910000000000004</c:v>
                </c:pt>
                <c:pt idx="5091">
                  <c:v>50.92</c:v>
                </c:pt>
                <c:pt idx="5092">
                  <c:v>50.93</c:v>
                </c:pt>
                <c:pt idx="5093">
                  <c:v>50.94</c:v>
                </c:pt>
                <c:pt idx="5094">
                  <c:v>50.95</c:v>
                </c:pt>
                <c:pt idx="5095">
                  <c:v>50.96</c:v>
                </c:pt>
                <c:pt idx="5096">
                  <c:v>50.97</c:v>
                </c:pt>
                <c:pt idx="5097">
                  <c:v>50.980000000000004</c:v>
                </c:pt>
                <c:pt idx="5098">
                  <c:v>50.99</c:v>
                </c:pt>
                <c:pt idx="5099">
                  <c:v>51</c:v>
                </c:pt>
                <c:pt idx="5100">
                  <c:v>51.01</c:v>
                </c:pt>
                <c:pt idx="5101">
                  <c:v>51.02</c:v>
                </c:pt>
                <c:pt idx="5102">
                  <c:v>51.03</c:v>
                </c:pt>
                <c:pt idx="5103">
                  <c:v>51.04</c:v>
                </c:pt>
                <c:pt idx="5104">
                  <c:v>51.050000000000004</c:v>
                </c:pt>
                <c:pt idx="5105">
                  <c:v>51.06</c:v>
                </c:pt>
                <c:pt idx="5106">
                  <c:v>51.07</c:v>
                </c:pt>
                <c:pt idx="5107">
                  <c:v>51.08</c:v>
                </c:pt>
                <c:pt idx="5108">
                  <c:v>51.09</c:v>
                </c:pt>
                <c:pt idx="5109">
                  <c:v>51.1</c:v>
                </c:pt>
                <c:pt idx="5110">
                  <c:v>51.11</c:v>
                </c:pt>
                <c:pt idx="5111">
                  <c:v>51.120000000000005</c:v>
                </c:pt>
                <c:pt idx="5112">
                  <c:v>51.13</c:v>
                </c:pt>
                <c:pt idx="5113">
                  <c:v>51.14</c:v>
                </c:pt>
                <c:pt idx="5114">
                  <c:v>51.15</c:v>
                </c:pt>
                <c:pt idx="5115">
                  <c:v>51.160000000000004</c:v>
                </c:pt>
                <c:pt idx="5116">
                  <c:v>51.17</c:v>
                </c:pt>
                <c:pt idx="5117">
                  <c:v>51.18</c:v>
                </c:pt>
                <c:pt idx="5118">
                  <c:v>51.19</c:v>
                </c:pt>
                <c:pt idx="5119">
                  <c:v>51.2</c:v>
                </c:pt>
                <c:pt idx="5120">
                  <c:v>51.21</c:v>
                </c:pt>
                <c:pt idx="5121">
                  <c:v>51.22</c:v>
                </c:pt>
                <c:pt idx="5122">
                  <c:v>51.230000000000004</c:v>
                </c:pt>
                <c:pt idx="5123">
                  <c:v>51.24</c:v>
                </c:pt>
                <c:pt idx="5124">
                  <c:v>51.25</c:v>
                </c:pt>
                <c:pt idx="5125">
                  <c:v>51.26</c:v>
                </c:pt>
                <c:pt idx="5126">
                  <c:v>51.27</c:v>
                </c:pt>
                <c:pt idx="5127">
                  <c:v>51.28</c:v>
                </c:pt>
                <c:pt idx="5128">
                  <c:v>51.29</c:v>
                </c:pt>
                <c:pt idx="5129">
                  <c:v>51.300000000000004</c:v>
                </c:pt>
                <c:pt idx="5130">
                  <c:v>51.31</c:v>
                </c:pt>
                <c:pt idx="5131">
                  <c:v>51.32</c:v>
                </c:pt>
                <c:pt idx="5132">
                  <c:v>51.33</c:v>
                </c:pt>
                <c:pt idx="5133">
                  <c:v>51.34</c:v>
                </c:pt>
                <c:pt idx="5134">
                  <c:v>51.35</c:v>
                </c:pt>
                <c:pt idx="5135">
                  <c:v>51.36</c:v>
                </c:pt>
                <c:pt idx="5136">
                  <c:v>51.370000000000005</c:v>
                </c:pt>
                <c:pt idx="5137">
                  <c:v>51.38</c:v>
                </c:pt>
                <c:pt idx="5138">
                  <c:v>51.39</c:v>
                </c:pt>
                <c:pt idx="5139">
                  <c:v>51.4</c:v>
                </c:pt>
                <c:pt idx="5140">
                  <c:v>51.410000000000004</c:v>
                </c:pt>
                <c:pt idx="5141">
                  <c:v>51.42</c:v>
                </c:pt>
                <c:pt idx="5142">
                  <c:v>51.43</c:v>
                </c:pt>
                <c:pt idx="5143">
                  <c:v>51.44</c:v>
                </c:pt>
                <c:pt idx="5144">
                  <c:v>51.45</c:v>
                </c:pt>
                <c:pt idx="5145">
                  <c:v>51.46</c:v>
                </c:pt>
                <c:pt idx="5146">
                  <c:v>51.47</c:v>
                </c:pt>
                <c:pt idx="5147">
                  <c:v>51.480000000000004</c:v>
                </c:pt>
                <c:pt idx="5148">
                  <c:v>51.49</c:v>
                </c:pt>
                <c:pt idx="5149">
                  <c:v>51.5</c:v>
                </c:pt>
                <c:pt idx="5150">
                  <c:v>51.51</c:v>
                </c:pt>
                <c:pt idx="5151">
                  <c:v>51.52</c:v>
                </c:pt>
                <c:pt idx="5152">
                  <c:v>51.53</c:v>
                </c:pt>
                <c:pt idx="5153">
                  <c:v>51.54</c:v>
                </c:pt>
                <c:pt idx="5154">
                  <c:v>51.550000000000004</c:v>
                </c:pt>
                <c:pt idx="5155">
                  <c:v>51.56</c:v>
                </c:pt>
                <c:pt idx="5156">
                  <c:v>51.57</c:v>
                </c:pt>
                <c:pt idx="5157">
                  <c:v>51.58</c:v>
                </c:pt>
                <c:pt idx="5158">
                  <c:v>51.59</c:v>
                </c:pt>
                <c:pt idx="5159">
                  <c:v>51.6</c:v>
                </c:pt>
                <c:pt idx="5160">
                  <c:v>51.61</c:v>
                </c:pt>
                <c:pt idx="5161">
                  <c:v>51.620000000000005</c:v>
                </c:pt>
                <c:pt idx="5162">
                  <c:v>51.63</c:v>
                </c:pt>
                <c:pt idx="5163">
                  <c:v>51.64</c:v>
                </c:pt>
                <c:pt idx="5164">
                  <c:v>51.65</c:v>
                </c:pt>
                <c:pt idx="5165">
                  <c:v>51.660000000000004</c:v>
                </c:pt>
                <c:pt idx="5166">
                  <c:v>51.67</c:v>
                </c:pt>
                <c:pt idx="5167">
                  <c:v>51.68</c:v>
                </c:pt>
                <c:pt idx="5168">
                  <c:v>51.69</c:v>
                </c:pt>
                <c:pt idx="5169">
                  <c:v>51.7</c:v>
                </c:pt>
                <c:pt idx="5170">
                  <c:v>51.71</c:v>
                </c:pt>
                <c:pt idx="5171">
                  <c:v>51.72</c:v>
                </c:pt>
                <c:pt idx="5172">
                  <c:v>51.730000000000004</c:v>
                </c:pt>
                <c:pt idx="5173">
                  <c:v>51.74</c:v>
                </c:pt>
                <c:pt idx="5174">
                  <c:v>51.75</c:v>
                </c:pt>
                <c:pt idx="5175">
                  <c:v>51.76</c:v>
                </c:pt>
                <c:pt idx="5176">
                  <c:v>51.77</c:v>
                </c:pt>
                <c:pt idx="5177">
                  <c:v>51.78</c:v>
                </c:pt>
                <c:pt idx="5178">
                  <c:v>51.79</c:v>
                </c:pt>
                <c:pt idx="5179">
                  <c:v>51.800000000000004</c:v>
                </c:pt>
                <c:pt idx="5180">
                  <c:v>51.81</c:v>
                </c:pt>
                <c:pt idx="5181">
                  <c:v>51.82</c:v>
                </c:pt>
                <c:pt idx="5182">
                  <c:v>51.83</c:v>
                </c:pt>
                <c:pt idx="5183">
                  <c:v>51.84</c:v>
                </c:pt>
                <c:pt idx="5184">
                  <c:v>51.85</c:v>
                </c:pt>
                <c:pt idx="5185">
                  <c:v>51.86</c:v>
                </c:pt>
                <c:pt idx="5186">
                  <c:v>51.870000000000005</c:v>
                </c:pt>
                <c:pt idx="5187">
                  <c:v>51.88</c:v>
                </c:pt>
                <c:pt idx="5188">
                  <c:v>51.89</c:v>
                </c:pt>
                <c:pt idx="5189">
                  <c:v>51.9</c:v>
                </c:pt>
                <c:pt idx="5190">
                  <c:v>51.910000000000004</c:v>
                </c:pt>
                <c:pt idx="5191">
                  <c:v>51.92</c:v>
                </c:pt>
                <c:pt idx="5192">
                  <c:v>51.93</c:v>
                </c:pt>
                <c:pt idx="5193">
                  <c:v>51.94</c:v>
                </c:pt>
                <c:pt idx="5194">
                  <c:v>51.95</c:v>
                </c:pt>
                <c:pt idx="5195">
                  <c:v>51.96</c:v>
                </c:pt>
                <c:pt idx="5196">
                  <c:v>51.97</c:v>
                </c:pt>
                <c:pt idx="5197">
                  <c:v>51.980000000000004</c:v>
                </c:pt>
                <c:pt idx="5198">
                  <c:v>51.99</c:v>
                </c:pt>
                <c:pt idx="5199">
                  <c:v>52</c:v>
                </c:pt>
                <c:pt idx="5200">
                  <c:v>52.01</c:v>
                </c:pt>
                <c:pt idx="5201">
                  <c:v>52.02</c:v>
                </c:pt>
                <c:pt idx="5202">
                  <c:v>52.03</c:v>
                </c:pt>
                <c:pt idx="5203">
                  <c:v>52.04</c:v>
                </c:pt>
                <c:pt idx="5204">
                  <c:v>52.050000000000004</c:v>
                </c:pt>
                <c:pt idx="5205">
                  <c:v>52.06</c:v>
                </c:pt>
                <c:pt idx="5206">
                  <c:v>52.07</c:v>
                </c:pt>
                <c:pt idx="5207">
                  <c:v>52.08</c:v>
                </c:pt>
                <c:pt idx="5208">
                  <c:v>52.09</c:v>
                </c:pt>
                <c:pt idx="5209">
                  <c:v>52.1</c:v>
                </c:pt>
                <c:pt idx="5210">
                  <c:v>52.11</c:v>
                </c:pt>
                <c:pt idx="5211">
                  <c:v>52.120000000000005</c:v>
                </c:pt>
                <c:pt idx="5212">
                  <c:v>52.13</c:v>
                </c:pt>
                <c:pt idx="5213">
                  <c:v>52.14</c:v>
                </c:pt>
                <c:pt idx="5214">
                  <c:v>52.15</c:v>
                </c:pt>
                <c:pt idx="5215">
                  <c:v>52.160000000000004</c:v>
                </c:pt>
                <c:pt idx="5216">
                  <c:v>52.17</c:v>
                </c:pt>
                <c:pt idx="5217">
                  <c:v>52.18</c:v>
                </c:pt>
                <c:pt idx="5218">
                  <c:v>52.19</c:v>
                </c:pt>
                <c:pt idx="5219">
                  <c:v>52.2</c:v>
                </c:pt>
                <c:pt idx="5220">
                  <c:v>52.21</c:v>
                </c:pt>
                <c:pt idx="5221">
                  <c:v>52.22</c:v>
                </c:pt>
                <c:pt idx="5222">
                  <c:v>52.230000000000004</c:v>
                </c:pt>
                <c:pt idx="5223">
                  <c:v>52.24</c:v>
                </c:pt>
                <c:pt idx="5224">
                  <c:v>52.25</c:v>
                </c:pt>
                <c:pt idx="5225">
                  <c:v>52.26</c:v>
                </c:pt>
                <c:pt idx="5226">
                  <c:v>52.27</c:v>
                </c:pt>
                <c:pt idx="5227">
                  <c:v>52.28</c:v>
                </c:pt>
                <c:pt idx="5228">
                  <c:v>52.29</c:v>
                </c:pt>
                <c:pt idx="5229">
                  <c:v>52.300000000000004</c:v>
                </c:pt>
                <c:pt idx="5230">
                  <c:v>52.31</c:v>
                </c:pt>
                <c:pt idx="5231">
                  <c:v>52.32</c:v>
                </c:pt>
                <c:pt idx="5232">
                  <c:v>52.33</c:v>
                </c:pt>
                <c:pt idx="5233">
                  <c:v>52.34</c:v>
                </c:pt>
                <c:pt idx="5234">
                  <c:v>52.35</c:v>
                </c:pt>
                <c:pt idx="5235">
                  <c:v>52.36</c:v>
                </c:pt>
                <c:pt idx="5236">
                  <c:v>52.370000000000005</c:v>
                </c:pt>
                <c:pt idx="5237">
                  <c:v>52.38</c:v>
                </c:pt>
                <c:pt idx="5238">
                  <c:v>52.39</c:v>
                </c:pt>
                <c:pt idx="5239">
                  <c:v>52.4</c:v>
                </c:pt>
                <c:pt idx="5240">
                  <c:v>52.410000000000004</c:v>
                </c:pt>
                <c:pt idx="5241">
                  <c:v>52.42</c:v>
                </c:pt>
                <c:pt idx="5242">
                  <c:v>52.43</c:v>
                </c:pt>
                <c:pt idx="5243">
                  <c:v>52.44</c:v>
                </c:pt>
                <c:pt idx="5244">
                  <c:v>52.45</c:v>
                </c:pt>
                <c:pt idx="5245">
                  <c:v>52.46</c:v>
                </c:pt>
                <c:pt idx="5246">
                  <c:v>52.47</c:v>
                </c:pt>
                <c:pt idx="5247">
                  <c:v>52.480000000000004</c:v>
                </c:pt>
                <c:pt idx="5248">
                  <c:v>52.49</c:v>
                </c:pt>
                <c:pt idx="5249">
                  <c:v>52.5</c:v>
                </c:pt>
                <c:pt idx="5250">
                  <c:v>52.51</c:v>
                </c:pt>
                <c:pt idx="5251">
                  <c:v>52.52</c:v>
                </c:pt>
                <c:pt idx="5252">
                  <c:v>52.53</c:v>
                </c:pt>
                <c:pt idx="5253">
                  <c:v>52.54</c:v>
                </c:pt>
                <c:pt idx="5254">
                  <c:v>52.550000000000004</c:v>
                </c:pt>
                <c:pt idx="5255">
                  <c:v>52.56</c:v>
                </c:pt>
                <c:pt idx="5256">
                  <c:v>52.57</c:v>
                </c:pt>
                <c:pt idx="5257">
                  <c:v>52.58</c:v>
                </c:pt>
                <c:pt idx="5258">
                  <c:v>52.59</c:v>
                </c:pt>
                <c:pt idx="5259">
                  <c:v>52.6</c:v>
                </c:pt>
                <c:pt idx="5260">
                  <c:v>52.61</c:v>
                </c:pt>
                <c:pt idx="5261">
                  <c:v>52.620000000000005</c:v>
                </c:pt>
                <c:pt idx="5262">
                  <c:v>52.63</c:v>
                </c:pt>
                <c:pt idx="5263">
                  <c:v>52.64</c:v>
                </c:pt>
                <c:pt idx="5264">
                  <c:v>52.65</c:v>
                </c:pt>
                <c:pt idx="5265">
                  <c:v>52.660000000000004</c:v>
                </c:pt>
                <c:pt idx="5266">
                  <c:v>52.67</c:v>
                </c:pt>
                <c:pt idx="5267">
                  <c:v>52.68</c:v>
                </c:pt>
                <c:pt idx="5268">
                  <c:v>52.69</c:v>
                </c:pt>
                <c:pt idx="5269">
                  <c:v>52.7</c:v>
                </c:pt>
                <c:pt idx="5270">
                  <c:v>52.71</c:v>
                </c:pt>
                <c:pt idx="5271">
                  <c:v>52.72</c:v>
                </c:pt>
                <c:pt idx="5272">
                  <c:v>52.730000000000004</c:v>
                </c:pt>
                <c:pt idx="5273">
                  <c:v>52.74</c:v>
                </c:pt>
                <c:pt idx="5274">
                  <c:v>52.75</c:v>
                </c:pt>
                <c:pt idx="5275">
                  <c:v>52.76</c:v>
                </c:pt>
                <c:pt idx="5276">
                  <c:v>52.77</c:v>
                </c:pt>
                <c:pt idx="5277">
                  <c:v>52.78</c:v>
                </c:pt>
                <c:pt idx="5278">
                  <c:v>52.79</c:v>
                </c:pt>
                <c:pt idx="5279">
                  <c:v>52.800000000000004</c:v>
                </c:pt>
                <c:pt idx="5280">
                  <c:v>52.81</c:v>
                </c:pt>
                <c:pt idx="5281">
                  <c:v>52.82</c:v>
                </c:pt>
                <c:pt idx="5282">
                  <c:v>52.83</c:v>
                </c:pt>
                <c:pt idx="5283">
                  <c:v>52.84</c:v>
                </c:pt>
                <c:pt idx="5284">
                  <c:v>52.85</c:v>
                </c:pt>
                <c:pt idx="5285">
                  <c:v>52.86</c:v>
                </c:pt>
                <c:pt idx="5286">
                  <c:v>52.870000000000005</c:v>
                </c:pt>
                <c:pt idx="5287">
                  <c:v>52.88</c:v>
                </c:pt>
                <c:pt idx="5288">
                  <c:v>52.89</c:v>
                </c:pt>
                <c:pt idx="5289">
                  <c:v>52.9</c:v>
                </c:pt>
                <c:pt idx="5290">
                  <c:v>52.910000000000004</c:v>
                </c:pt>
                <c:pt idx="5291">
                  <c:v>52.92</c:v>
                </c:pt>
                <c:pt idx="5292">
                  <c:v>52.93</c:v>
                </c:pt>
                <c:pt idx="5293">
                  <c:v>52.94</c:v>
                </c:pt>
                <c:pt idx="5294">
                  <c:v>52.95</c:v>
                </c:pt>
                <c:pt idx="5295">
                  <c:v>52.96</c:v>
                </c:pt>
                <c:pt idx="5296">
                  <c:v>52.97</c:v>
                </c:pt>
                <c:pt idx="5297">
                  <c:v>52.980000000000004</c:v>
                </c:pt>
                <c:pt idx="5298">
                  <c:v>52.99</c:v>
                </c:pt>
                <c:pt idx="5299">
                  <c:v>53</c:v>
                </c:pt>
                <c:pt idx="5300">
                  <c:v>53.01</c:v>
                </c:pt>
                <c:pt idx="5301">
                  <c:v>53.02</c:v>
                </c:pt>
                <c:pt idx="5302">
                  <c:v>53.03</c:v>
                </c:pt>
                <c:pt idx="5303">
                  <c:v>53.04</c:v>
                </c:pt>
                <c:pt idx="5304">
                  <c:v>53.050000000000004</c:v>
                </c:pt>
                <c:pt idx="5305">
                  <c:v>53.06</c:v>
                </c:pt>
                <c:pt idx="5306">
                  <c:v>53.07</c:v>
                </c:pt>
                <c:pt idx="5307">
                  <c:v>53.08</c:v>
                </c:pt>
                <c:pt idx="5308">
                  <c:v>53.09</c:v>
                </c:pt>
                <c:pt idx="5309">
                  <c:v>53.1</c:v>
                </c:pt>
                <c:pt idx="5310">
                  <c:v>53.11</c:v>
                </c:pt>
                <c:pt idx="5311">
                  <c:v>53.120000000000005</c:v>
                </c:pt>
                <c:pt idx="5312">
                  <c:v>53.13</c:v>
                </c:pt>
                <c:pt idx="5313">
                  <c:v>53.14</c:v>
                </c:pt>
                <c:pt idx="5314">
                  <c:v>53.15</c:v>
                </c:pt>
                <c:pt idx="5315">
                  <c:v>53.160000000000004</c:v>
                </c:pt>
                <c:pt idx="5316">
                  <c:v>53.17</c:v>
                </c:pt>
                <c:pt idx="5317">
                  <c:v>53.18</c:v>
                </c:pt>
                <c:pt idx="5318">
                  <c:v>53.19</c:v>
                </c:pt>
                <c:pt idx="5319">
                  <c:v>53.2</c:v>
                </c:pt>
                <c:pt idx="5320">
                  <c:v>53.21</c:v>
                </c:pt>
                <c:pt idx="5321">
                  <c:v>53.22</c:v>
                </c:pt>
                <c:pt idx="5322">
                  <c:v>53.230000000000004</c:v>
                </c:pt>
                <c:pt idx="5323">
                  <c:v>53.24</c:v>
                </c:pt>
                <c:pt idx="5324">
                  <c:v>53.25</c:v>
                </c:pt>
                <c:pt idx="5325">
                  <c:v>53.26</c:v>
                </c:pt>
                <c:pt idx="5326">
                  <c:v>53.27</c:v>
                </c:pt>
                <c:pt idx="5327">
                  <c:v>53.28</c:v>
                </c:pt>
                <c:pt idx="5328">
                  <c:v>53.29</c:v>
                </c:pt>
                <c:pt idx="5329">
                  <c:v>53.300000000000004</c:v>
                </c:pt>
                <c:pt idx="5330">
                  <c:v>53.31</c:v>
                </c:pt>
                <c:pt idx="5331">
                  <c:v>53.32</c:v>
                </c:pt>
                <c:pt idx="5332">
                  <c:v>53.33</c:v>
                </c:pt>
                <c:pt idx="5333">
                  <c:v>53.34</c:v>
                </c:pt>
                <c:pt idx="5334">
                  <c:v>53.35</c:v>
                </c:pt>
                <c:pt idx="5335">
                  <c:v>53.36</c:v>
                </c:pt>
                <c:pt idx="5336">
                  <c:v>53.370000000000005</c:v>
                </c:pt>
                <c:pt idx="5337">
                  <c:v>53.38</c:v>
                </c:pt>
                <c:pt idx="5338">
                  <c:v>53.39</c:v>
                </c:pt>
                <c:pt idx="5339">
                  <c:v>53.4</c:v>
                </c:pt>
                <c:pt idx="5340">
                  <c:v>53.410000000000004</c:v>
                </c:pt>
                <c:pt idx="5341">
                  <c:v>53.42</c:v>
                </c:pt>
                <c:pt idx="5342">
                  <c:v>53.43</c:v>
                </c:pt>
                <c:pt idx="5343">
                  <c:v>53.44</c:v>
                </c:pt>
                <c:pt idx="5344">
                  <c:v>53.45</c:v>
                </c:pt>
                <c:pt idx="5345">
                  <c:v>53.46</c:v>
                </c:pt>
                <c:pt idx="5346">
                  <c:v>53.47</c:v>
                </c:pt>
                <c:pt idx="5347">
                  <c:v>53.480000000000004</c:v>
                </c:pt>
                <c:pt idx="5348">
                  <c:v>53.49</c:v>
                </c:pt>
                <c:pt idx="5349">
                  <c:v>53.5</c:v>
                </c:pt>
                <c:pt idx="5350">
                  <c:v>53.51</c:v>
                </c:pt>
                <c:pt idx="5351">
                  <c:v>53.52</c:v>
                </c:pt>
                <c:pt idx="5352">
                  <c:v>53.53</c:v>
                </c:pt>
                <c:pt idx="5353">
                  <c:v>53.54</c:v>
                </c:pt>
                <c:pt idx="5354">
                  <c:v>53.550000000000004</c:v>
                </c:pt>
                <c:pt idx="5355">
                  <c:v>53.56</c:v>
                </c:pt>
                <c:pt idx="5356">
                  <c:v>53.57</c:v>
                </c:pt>
                <c:pt idx="5357">
                  <c:v>53.58</c:v>
                </c:pt>
                <c:pt idx="5358">
                  <c:v>53.59</c:v>
                </c:pt>
                <c:pt idx="5359">
                  <c:v>53.6</c:v>
                </c:pt>
                <c:pt idx="5360">
                  <c:v>53.61</c:v>
                </c:pt>
                <c:pt idx="5361">
                  <c:v>53.620000000000005</c:v>
                </c:pt>
                <c:pt idx="5362">
                  <c:v>53.63</c:v>
                </c:pt>
                <c:pt idx="5363">
                  <c:v>53.64</c:v>
                </c:pt>
                <c:pt idx="5364">
                  <c:v>53.65</c:v>
                </c:pt>
                <c:pt idx="5365">
                  <c:v>53.660000000000004</c:v>
                </c:pt>
                <c:pt idx="5366">
                  <c:v>53.67</c:v>
                </c:pt>
                <c:pt idx="5367">
                  <c:v>53.68</c:v>
                </c:pt>
                <c:pt idx="5368">
                  <c:v>53.69</c:v>
                </c:pt>
                <c:pt idx="5369">
                  <c:v>53.7</c:v>
                </c:pt>
                <c:pt idx="5370">
                  <c:v>53.71</c:v>
                </c:pt>
                <c:pt idx="5371">
                  <c:v>53.72</c:v>
                </c:pt>
                <c:pt idx="5372">
                  <c:v>53.730000000000004</c:v>
                </c:pt>
                <c:pt idx="5373">
                  <c:v>53.74</c:v>
                </c:pt>
                <c:pt idx="5374">
                  <c:v>53.75</c:v>
                </c:pt>
                <c:pt idx="5375">
                  <c:v>53.76</c:v>
                </c:pt>
                <c:pt idx="5376">
                  <c:v>53.77</c:v>
                </c:pt>
                <c:pt idx="5377">
                  <c:v>53.78</c:v>
                </c:pt>
                <c:pt idx="5378">
                  <c:v>53.79</c:v>
                </c:pt>
                <c:pt idx="5379">
                  <c:v>53.800000000000004</c:v>
                </c:pt>
                <c:pt idx="5380">
                  <c:v>53.81</c:v>
                </c:pt>
                <c:pt idx="5381">
                  <c:v>53.82</c:v>
                </c:pt>
                <c:pt idx="5382">
                  <c:v>53.83</c:v>
                </c:pt>
                <c:pt idx="5383">
                  <c:v>53.84</c:v>
                </c:pt>
                <c:pt idx="5384">
                  <c:v>53.85</c:v>
                </c:pt>
                <c:pt idx="5385">
                  <c:v>53.86</c:v>
                </c:pt>
                <c:pt idx="5386">
                  <c:v>53.870000000000005</c:v>
                </c:pt>
                <c:pt idx="5387">
                  <c:v>53.88</c:v>
                </c:pt>
                <c:pt idx="5388">
                  <c:v>53.89</c:v>
                </c:pt>
                <c:pt idx="5389">
                  <c:v>53.9</c:v>
                </c:pt>
                <c:pt idx="5390">
                  <c:v>53.910000000000004</c:v>
                </c:pt>
                <c:pt idx="5391">
                  <c:v>53.92</c:v>
                </c:pt>
                <c:pt idx="5392">
                  <c:v>53.93</c:v>
                </c:pt>
                <c:pt idx="5393">
                  <c:v>53.94</c:v>
                </c:pt>
                <c:pt idx="5394">
                  <c:v>53.95</c:v>
                </c:pt>
                <c:pt idx="5395">
                  <c:v>53.96</c:v>
                </c:pt>
                <c:pt idx="5396">
                  <c:v>53.97</c:v>
                </c:pt>
                <c:pt idx="5397">
                  <c:v>53.980000000000004</c:v>
                </c:pt>
                <c:pt idx="5398">
                  <c:v>53.99</c:v>
                </c:pt>
                <c:pt idx="5399">
                  <c:v>54</c:v>
                </c:pt>
                <c:pt idx="5400">
                  <c:v>54.01</c:v>
                </c:pt>
                <c:pt idx="5401">
                  <c:v>54.02</c:v>
                </c:pt>
                <c:pt idx="5402">
                  <c:v>54.03</c:v>
                </c:pt>
                <c:pt idx="5403">
                  <c:v>54.04</c:v>
                </c:pt>
                <c:pt idx="5404">
                  <c:v>54.050000000000004</c:v>
                </c:pt>
                <c:pt idx="5405">
                  <c:v>54.06</c:v>
                </c:pt>
                <c:pt idx="5406">
                  <c:v>54.07</c:v>
                </c:pt>
                <c:pt idx="5407">
                  <c:v>54.08</c:v>
                </c:pt>
                <c:pt idx="5408">
                  <c:v>54.09</c:v>
                </c:pt>
                <c:pt idx="5409">
                  <c:v>54.1</c:v>
                </c:pt>
                <c:pt idx="5410">
                  <c:v>54.11</c:v>
                </c:pt>
                <c:pt idx="5411">
                  <c:v>54.120000000000005</c:v>
                </c:pt>
                <c:pt idx="5412">
                  <c:v>54.13</c:v>
                </c:pt>
                <c:pt idx="5413">
                  <c:v>54.14</c:v>
                </c:pt>
                <c:pt idx="5414">
                  <c:v>54.15</c:v>
                </c:pt>
                <c:pt idx="5415">
                  <c:v>54.160000000000004</c:v>
                </c:pt>
                <c:pt idx="5416">
                  <c:v>54.17</c:v>
                </c:pt>
                <c:pt idx="5417">
                  <c:v>54.18</c:v>
                </c:pt>
                <c:pt idx="5418">
                  <c:v>54.19</c:v>
                </c:pt>
                <c:pt idx="5419">
                  <c:v>54.2</c:v>
                </c:pt>
                <c:pt idx="5420">
                  <c:v>54.21</c:v>
                </c:pt>
                <c:pt idx="5421">
                  <c:v>54.22</c:v>
                </c:pt>
                <c:pt idx="5422">
                  <c:v>54.230000000000004</c:v>
                </c:pt>
                <c:pt idx="5423">
                  <c:v>54.24</c:v>
                </c:pt>
                <c:pt idx="5424">
                  <c:v>54.25</c:v>
                </c:pt>
                <c:pt idx="5425">
                  <c:v>54.26</c:v>
                </c:pt>
                <c:pt idx="5426">
                  <c:v>54.27</c:v>
                </c:pt>
                <c:pt idx="5427">
                  <c:v>54.28</c:v>
                </c:pt>
                <c:pt idx="5428">
                  <c:v>54.29</c:v>
                </c:pt>
                <c:pt idx="5429">
                  <c:v>54.300000000000004</c:v>
                </c:pt>
                <c:pt idx="5430">
                  <c:v>54.31</c:v>
                </c:pt>
                <c:pt idx="5431">
                  <c:v>54.32</c:v>
                </c:pt>
                <c:pt idx="5432">
                  <c:v>54.33</c:v>
                </c:pt>
                <c:pt idx="5433">
                  <c:v>54.34</c:v>
                </c:pt>
                <c:pt idx="5434">
                  <c:v>54.35</c:v>
                </c:pt>
                <c:pt idx="5435">
                  <c:v>54.36</c:v>
                </c:pt>
                <c:pt idx="5436">
                  <c:v>54.370000000000005</c:v>
                </c:pt>
                <c:pt idx="5437">
                  <c:v>54.38</c:v>
                </c:pt>
                <c:pt idx="5438">
                  <c:v>54.39</c:v>
                </c:pt>
                <c:pt idx="5439">
                  <c:v>54.4</c:v>
                </c:pt>
                <c:pt idx="5440">
                  <c:v>54.410000000000004</c:v>
                </c:pt>
                <c:pt idx="5441">
                  <c:v>54.42</c:v>
                </c:pt>
                <c:pt idx="5442">
                  <c:v>54.43</c:v>
                </c:pt>
                <c:pt idx="5443">
                  <c:v>54.44</c:v>
                </c:pt>
                <c:pt idx="5444">
                  <c:v>54.45</c:v>
                </c:pt>
                <c:pt idx="5445">
                  <c:v>54.46</c:v>
                </c:pt>
                <c:pt idx="5446">
                  <c:v>54.47</c:v>
                </c:pt>
                <c:pt idx="5447">
                  <c:v>54.480000000000004</c:v>
                </c:pt>
                <c:pt idx="5448">
                  <c:v>54.49</c:v>
                </c:pt>
                <c:pt idx="5449">
                  <c:v>54.5</c:v>
                </c:pt>
                <c:pt idx="5450">
                  <c:v>54.51</c:v>
                </c:pt>
                <c:pt idx="5451">
                  <c:v>54.52</c:v>
                </c:pt>
                <c:pt idx="5452">
                  <c:v>54.53</c:v>
                </c:pt>
                <c:pt idx="5453">
                  <c:v>54.54</c:v>
                </c:pt>
                <c:pt idx="5454">
                  <c:v>54.550000000000004</c:v>
                </c:pt>
                <c:pt idx="5455">
                  <c:v>54.56</c:v>
                </c:pt>
                <c:pt idx="5456">
                  <c:v>54.57</c:v>
                </c:pt>
                <c:pt idx="5457">
                  <c:v>54.58</c:v>
                </c:pt>
                <c:pt idx="5458">
                  <c:v>54.59</c:v>
                </c:pt>
                <c:pt idx="5459">
                  <c:v>54.6</c:v>
                </c:pt>
                <c:pt idx="5460">
                  <c:v>54.61</c:v>
                </c:pt>
                <c:pt idx="5461">
                  <c:v>54.620000000000005</c:v>
                </c:pt>
                <c:pt idx="5462">
                  <c:v>54.63</c:v>
                </c:pt>
                <c:pt idx="5463">
                  <c:v>54.64</c:v>
                </c:pt>
                <c:pt idx="5464">
                  <c:v>54.65</c:v>
                </c:pt>
                <c:pt idx="5465">
                  <c:v>54.660000000000004</c:v>
                </c:pt>
                <c:pt idx="5466">
                  <c:v>54.67</c:v>
                </c:pt>
                <c:pt idx="5467">
                  <c:v>54.68</c:v>
                </c:pt>
                <c:pt idx="5468">
                  <c:v>54.69</c:v>
                </c:pt>
                <c:pt idx="5469">
                  <c:v>54.7</c:v>
                </c:pt>
                <c:pt idx="5470">
                  <c:v>54.71</c:v>
                </c:pt>
                <c:pt idx="5471">
                  <c:v>54.72</c:v>
                </c:pt>
                <c:pt idx="5472">
                  <c:v>54.730000000000004</c:v>
                </c:pt>
                <c:pt idx="5473">
                  <c:v>54.74</c:v>
                </c:pt>
                <c:pt idx="5474">
                  <c:v>54.75</c:v>
                </c:pt>
                <c:pt idx="5475">
                  <c:v>54.76</c:v>
                </c:pt>
                <c:pt idx="5476">
                  <c:v>54.77</c:v>
                </c:pt>
                <c:pt idx="5477">
                  <c:v>54.78</c:v>
                </c:pt>
                <c:pt idx="5478">
                  <c:v>54.79</c:v>
                </c:pt>
                <c:pt idx="5479">
                  <c:v>54.800000000000004</c:v>
                </c:pt>
                <c:pt idx="5480">
                  <c:v>54.81</c:v>
                </c:pt>
                <c:pt idx="5481">
                  <c:v>54.82</c:v>
                </c:pt>
                <c:pt idx="5482">
                  <c:v>54.83</c:v>
                </c:pt>
                <c:pt idx="5483">
                  <c:v>54.84</c:v>
                </c:pt>
                <c:pt idx="5484">
                  <c:v>54.85</c:v>
                </c:pt>
                <c:pt idx="5485">
                  <c:v>54.86</c:v>
                </c:pt>
                <c:pt idx="5486">
                  <c:v>54.870000000000005</c:v>
                </c:pt>
                <c:pt idx="5487">
                  <c:v>54.88</c:v>
                </c:pt>
                <c:pt idx="5488">
                  <c:v>54.89</c:v>
                </c:pt>
                <c:pt idx="5489">
                  <c:v>54.9</c:v>
                </c:pt>
                <c:pt idx="5490">
                  <c:v>54.910000000000004</c:v>
                </c:pt>
                <c:pt idx="5491">
                  <c:v>54.92</c:v>
                </c:pt>
                <c:pt idx="5492">
                  <c:v>54.93</c:v>
                </c:pt>
                <c:pt idx="5493">
                  <c:v>54.94</c:v>
                </c:pt>
                <c:pt idx="5494">
                  <c:v>54.95</c:v>
                </c:pt>
                <c:pt idx="5495">
                  <c:v>54.96</c:v>
                </c:pt>
                <c:pt idx="5496">
                  <c:v>54.97</c:v>
                </c:pt>
                <c:pt idx="5497">
                  <c:v>54.980000000000004</c:v>
                </c:pt>
                <c:pt idx="5498">
                  <c:v>54.99</c:v>
                </c:pt>
                <c:pt idx="5499">
                  <c:v>55</c:v>
                </c:pt>
                <c:pt idx="5500">
                  <c:v>55.01</c:v>
                </c:pt>
                <c:pt idx="5501">
                  <c:v>55.02</c:v>
                </c:pt>
                <c:pt idx="5502">
                  <c:v>55.03</c:v>
                </c:pt>
                <c:pt idx="5503">
                  <c:v>55.04</c:v>
                </c:pt>
                <c:pt idx="5504">
                  <c:v>55.050000000000004</c:v>
                </c:pt>
                <c:pt idx="5505">
                  <c:v>55.06</c:v>
                </c:pt>
                <c:pt idx="5506">
                  <c:v>55.07</c:v>
                </c:pt>
                <c:pt idx="5507">
                  <c:v>55.08</c:v>
                </c:pt>
                <c:pt idx="5508">
                  <c:v>55.09</c:v>
                </c:pt>
                <c:pt idx="5509">
                  <c:v>55.1</c:v>
                </c:pt>
                <c:pt idx="5510">
                  <c:v>55.11</c:v>
                </c:pt>
                <c:pt idx="5511">
                  <c:v>55.120000000000005</c:v>
                </c:pt>
                <c:pt idx="5512">
                  <c:v>55.13</c:v>
                </c:pt>
                <c:pt idx="5513">
                  <c:v>55.14</c:v>
                </c:pt>
                <c:pt idx="5514">
                  <c:v>55.15</c:v>
                </c:pt>
                <c:pt idx="5515">
                  <c:v>55.160000000000004</c:v>
                </c:pt>
                <c:pt idx="5516">
                  <c:v>55.17</c:v>
                </c:pt>
                <c:pt idx="5517">
                  <c:v>55.18</c:v>
                </c:pt>
                <c:pt idx="5518">
                  <c:v>55.19</c:v>
                </c:pt>
                <c:pt idx="5519">
                  <c:v>55.2</c:v>
                </c:pt>
                <c:pt idx="5520">
                  <c:v>55.21</c:v>
                </c:pt>
                <c:pt idx="5521">
                  <c:v>55.22</c:v>
                </c:pt>
                <c:pt idx="5522">
                  <c:v>55.230000000000004</c:v>
                </c:pt>
                <c:pt idx="5523">
                  <c:v>55.24</c:v>
                </c:pt>
                <c:pt idx="5524">
                  <c:v>55.25</c:v>
                </c:pt>
                <c:pt idx="5525">
                  <c:v>55.26</c:v>
                </c:pt>
                <c:pt idx="5526">
                  <c:v>55.27</c:v>
                </c:pt>
                <c:pt idx="5527">
                  <c:v>55.28</c:v>
                </c:pt>
                <c:pt idx="5528">
                  <c:v>55.29</c:v>
                </c:pt>
                <c:pt idx="5529">
                  <c:v>55.300000000000004</c:v>
                </c:pt>
                <c:pt idx="5530">
                  <c:v>55.31</c:v>
                </c:pt>
                <c:pt idx="5531">
                  <c:v>55.32</c:v>
                </c:pt>
                <c:pt idx="5532">
                  <c:v>55.33</c:v>
                </c:pt>
                <c:pt idx="5533">
                  <c:v>55.34</c:v>
                </c:pt>
                <c:pt idx="5534">
                  <c:v>55.35</c:v>
                </c:pt>
                <c:pt idx="5535">
                  <c:v>55.36</c:v>
                </c:pt>
                <c:pt idx="5536">
                  <c:v>55.370000000000005</c:v>
                </c:pt>
                <c:pt idx="5537">
                  <c:v>55.38</c:v>
                </c:pt>
                <c:pt idx="5538">
                  <c:v>55.39</c:v>
                </c:pt>
                <c:pt idx="5539">
                  <c:v>55.4</c:v>
                </c:pt>
                <c:pt idx="5540">
                  <c:v>55.410000000000004</c:v>
                </c:pt>
                <c:pt idx="5541">
                  <c:v>55.42</c:v>
                </c:pt>
                <c:pt idx="5542">
                  <c:v>55.43</c:v>
                </c:pt>
                <c:pt idx="5543">
                  <c:v>55.44</c:v>
                </c:pt>
                <c:pt idx="5544">
                  <c:v>55.45</c:v>
                </c:pt>
                <c:pt idx="5545">
                  <c:v>55.46</c:v>
                </c:pt>
                <c:pt idx="5546">
                  <c:v>55.47</c:v>
                </c:pt>
                <c:pt idx="5547">
                  <c:v>55.480000000000004</c:v>
                </c:pt>
                <c:pt idx="5548">
                  <c:v>55.49</c:v>
                </c:pt>
                <c:pt idx="5549">
                  <c:v>55.5</c:v>
                </c:pt>
                <c:pt idx="5550">
                  <c:v>55.51</c:v>
                </c:pt>
                <c:pt idx="5551">
                  <c:v>55.52</c:v>
                </c:pt>
                <c:pt idx="5552">
                  <c:v>55.53</c:v>
                </c:pt>
                <c:pt idx="5553">
                  <c:v>55.54</c:v>
                </c:pt>
                <c:pt idx="5554">
                  <c:v>55.550000000000004</c:v>
                </c:pt>
                <c:pt idx="5555">
                  <c:v>55.56</c:v>
                </c:pt>
                <c:pt idx="5556">
                  <c:v>55.57</c:v>
                </c:pt>
                <c:pt idx="5557">
                  <c:v>55.58</c:v>
                </c:pt>
                <c:pt idx="5558">
                  <c:v>55.59</c:v>
                </c:pt>
                <c:pt idx="5559">
                  <c:v>55.6</c:v>
                </c:pt>
                <c:pt idx="5560">
                  <c:v>55.61</c:v>
                </c:pt>
                <c:pt idx="5561">
                  <c:v>55.620000000000005</c:v>
                </c:pt>
                <c:pt idx="5562">
                  <c:v>55.63</c:v>
                </c:pt>
                <c:pt idx="5563">
                  <c:v>55.64</c:v>
                </c:pt>
                <c:pt idx="5564">
                  <c:v>55.65</c:v>
                </c:pt>
                <c:pt idx="5565">
                  <c:v>55.660000000000004</c:v>
                </c:pt>
                <c:pt idx="5566">
                  <c:v>55.67</c:v>
                </c:pt>
                <c:pt idx="5567">
                  <c:v>55.68</c:v>
                </c:pt>
                <c:pt idx="5568">
                  <c:v>55.69</c:v>
                </c:pt>
                <c:pt idx="5569">
                  <c:v>55.7</c:v>
                </c:pt>
                <c:pt idx="5570">
                  <c:v>55.71</c:v>
                </c:pt>
                <c:pt idx="5571">
                  <c:v>55.72</c:v>
                </c:pt>
                <c:pt idx="5572">
                  <c:v>55.730000000000004</c:v>
                </c:pt>
                <c:pt idx="5573">
                  <c:v>55.74</c:v>
                </c:pt>
                <c:pt idx="5574">
                  <c:v>55.75</c:v>
                </c:pt>
                <c:pt idx="5575">
                  <c:v>55.76</c:v>
                </c:pt>
                <c:pt idx="5576">
                  <c:v>55.77</c:v>
                </c:pt>
                <c:pt idx="5577">
                  <c:v>55.78</c:v>
                </c:pt>
                <c:pt idx="5578">
                  <c:v>55.79</c:v>
                </c:pt>
                <c:pt idx="5579">
                  <c:v>55.800000000000004</c:v>
                </c:pt>
                <c:pt idx="5580">
                  <c:v>55.81</c:v>
                </c:pt>
                <c:pt idx="5581">
                  <c:v>55.82</c:v>
                </c:pt>
                <c:pt idx="5582">
                  <c:v>55.83</c:v>
                </c:pt>
                <c:pt idx="5583">
                  <c:v>55.84</c:v>
                </c:pt>
                <c:pt idx="5584">
                  <c:v>55.85</c:v>
                </c:pt>
                <c:pt idx="5585">
                  <c:v>55.86</c:v>
                </c:pt>
                <c:pt idx="5586">
                  <c:v>55.870000000000005</c:v>
                </c:pt>
                <c:pt idx="5587">
                  <c:v>55.88</c:v>
                </c:pt>
                <c:pt idx="5588">
                  <c:v>55.89</c:v>
                </c:pt>
                <c:pt idx="5589">
                  <c:v>55.9</c:v>
                </c:pt>
                <c:pt idx="5590">
                  <c:v>55.910000000000004</c:v>
                </c:pt>
                <c:pt idx="5591">
                  <c:v>55.92</c:v>
                </c:pt>
                <c:pt idx="5592">
                  <c:v>55.93</c:v>
                </c:pt>
                <c:pt idx="5593">
                  <c:v>55.94</c:v>
                </c:pt>
                <c:pt idx="5594">
                  <c:v>55.95</c:v>
                </c:pt>
                <c:pt idx="5595">
                  <c:v>55.96</c:v>
                </c:pt>
                <c:pt idx="5596">
                  <c:v>55.97</c:v>
                </c:pt>
                <c:pt idx="5597">
                  <c:v>55.980000000000004</c:v>
                </c:pt>
                <c:pt idx="5598">
                  <c:v>55.99</c:v>
                </c:pt>
                <c:pt idx="5599">
                  <c:v>56</c:v>
                </c:pt>
                <c:pt idx="5600">
                  <c:v>56.01</c:v>
                </c:pt>
                <c:pt idx="5601">
                  <c:v>56.02</c:v>
                </c:pt>
                <c:pt idx="5602">
                  <c:v>56.03</c:v>
                </c:pt>
                <c:pt idx="5603">
                  <c:v>56.04</c:v>
                </c:pt>
                <c:pt idx="5604">
                  <c:v>56.050000000000004</c:v>
                </c:pt>
                <c:pt idx="5605">
                  <c:v>56.06</c:v>
                </c:pt>
                <c:pt idx="5606">
                  <c:v>56.07</c:v>
                </c:pt>
                <c:pt idx="5607">
                  <c:v>56.08</c:v>
                </c:pt>
                <c:pt idx="5608">
                  <c:v>56.09</c:v>
                </c:pt>
                <c:pt idx="5609">
                  <c:v>56.1</c:v>
                </c:pt>
                <c:pt idx="5610">
                  <c:v>56.11</c:v>
                </c:pt>
                <c:pt idx="5611">
                  <c:v>56.120000000000005</c:v>
                </c:pt>
                <c:pt idx="5612">
                  <c:v>56.13</c:v>
                </c:pt>
                <c:pt idx="5613">
                  <c:v>56.14</c:v>
                </c:pt>
                <c:pt idx="5614">
                  <c:v>56.15</c:v>
                </c:pt>
                <c:pt idx="5615">
                  <c:v>56.160000000000004</c:v>
                </c:pt>
                <c:pt idx="5616">
                  <c:v>56.17</c:v>
                </c:pt>
                <c:pt idx="5617">
                  <c:v>56.18</c:v>
                </c:pt>
                <c:pt idx="5618">
                  <c:v>56.19</c:v>
                </c:pt>
                <c:pt idx="5619">
                  <c:v>56.2</c:v>
                </c:pt>
                <c:pt idx="5620">
                  <c:v>56.21</c:v>
                </c:pt>
                <c:pt idx="5621">
                  <c:v>56.22</c:v>
                </c:pt>
                <c:pt idx="5622">
                  <c:v>56.230000000000004</c:v>
                </c:pt>
                <c:pt idx="5623">
                  <c:v>56.24</c:v>
                </c:pt>
                <c:pt idx="5624">
                  <c:v>56.25</c:v>
                </c:pt>
                <c:pt idx="5625">
                  <c:v>56.26</c:v>
                </c:pt>
                <c:pt idx="5626">
                  <c:v>56.27</c:v>
                </c:pt>
                <c:pt idx="5627">
                  <c:v>56.28</c:v>
                </c:pt>
                <c:pt idx="5628">
                  <c:v>56.29</c:v>
                </c:pt>
                <c:pt idx="5629">
                  <c:v>56.300000000000004</c:v>
                </c:pt>
                <c:pt idx="5630">
                  <c:v>56.31</c:v>
                </c:pt>
                <c:pt idx="5631">
                  <c:v>56.32</c:v>
                </c:pt>
                <c:pt idx="5632">
                  <c:v>56.33</c:v>
                </c:pt>
                <c:pt idx="5633">
                  <c:v>56.34</c:v>
                </c:pt>
                <c:pt idx="5634">
                  <c:v>56.35</c:v>
                </c:pt>
                <c:pt idx="5635">
                  <c:v>56.36</c:v>
                </c:pt>
                <c:pt idx="5636">
                  <c:v>56.370000000000005</c:v>
                </c:pt>
                <c:pt idx="5637">
                  <c:v>56.38</c:v>
                </c:pt>
                <c:pt idx="5638">
                  <c:v>56.39</c:v>
                </c:pt>
                <c:pt idx="5639">
                  <c:v>56.4</c:v>
                </c:pt>
                <c:pt idx="5640">
                  <c:v>56.410000000000004</c:v>
                </c:pt>
                <c:pt idx="5641">
                  <c:v>56.42</c:v>
                </c:pt>
                <c:pt idx="5642">
                  <c:v>56.43</c:v>
                </c:pt>
                <c:pt idx="5643">
                  <c:v>56.44</c:v>
                </c:pt>
                <c:pt idx="5644">
                  <c:v>56.45</c:v>
                </c:pt>
                <c:pt idx="5645">
                  <c:v>56.46</c:v>
                </c:pt>
                <c:pt idx="5646">
                  <c:v>56.47</c:v>
                </c:pt>
                <c:pt idx="5647">
                  <c:v>56.480000000000004</c:v>
                </c:pt>
                <c:pt idx="5648">
                  <c:v>56.49</c:v>
                </c:pt>
                <c:pt idx="5649">
                  <c:v>56.5</c:v>
                </c:pt>
                <c:pt idx="5650">
                  <c:v>56.51</c:v>
                </c:pt>
                <c:pt idx="5651">
                  <c:v>56.52</c:v>
                </c:pt>
                <c:pt idx="5652">
                  <c:v>56.53</c:v>
                </c:pt>
                <c:pt idx="5653">
                  <c:v>56.54</c:v>
                </c:pt>
                <c:pt idx="5654">
                  <c:v>56.550000000000004</c:v>
                </c:pt>
                <c:pt idx="5655">
                  <c:v>56.56</c:v>
                </c:pt>
                <c:pt idx="5656">
                  <c:v>56.57</c:v>
                </c:pt>
                <c:pt idx="5657">
                  <c:v>56.58</c:v>
                </c:pt>
                <c:pt idx="5658">
                  <c:v>56.59</c:v>
                </c:pt>
                <c:pt idx="5659">
                  <c:v>56.6</c:v>
                </c:pt>
                <c:pt idx="5660">
                  <c:v>56.61</c:v>
                </c:pt>
                <c:pt idx="5661">
                  <c:v>56.620000000000005</c:v>
                </c:pt>
                <c:pt idx="5662">
                  <c:v>56.63</c:v>
                </c:pt>
                <c:pt idx="5663">
                  <c:v>56.64</c:v>
                </c:pt>
                <c:pt idx="5664">
                  <c:v>56.65</c:v>
                </c:pt>
                <c:pt idx="5665">
                  <c:v>56.660000000000004</c:v>
                </c:pt>
                <c:pt idx="5666">
                  <c:v>56.67</c:v>
                </c:pt>
                <c:pt idx="5667">
                  <c:v>56.68</c:v>
                </c:pt>
                <c:pt idx="5668">
                  <c:v>56.69</c:v>
                </c:pt>
                <c:pt idx="5669">
                  <c:v>56.7</c:v>
                </c:pt>
                <c:pt idx="5670">
                  <c:v>56.71</c:v>
                </c:pt>
                <c:pt idx="5671">
                  <c:v>56.72</c:v>
                </c:pt>
                <c:pt idx="5672">
                  <c:v>56.730000000000004</c:v>
                </c:pt>
                <c:pt idx="5673">
                  <c:v>56.74</c:v>
                </c:pt>
                <c:pt idx="5674">
                  <c:v>56.75</c:v>
                </c:pt>
                <c:pt idx="5675">
                  <c:v>56.76</c:v>
                </c:pt>
                <c:pt idx="5676">
                  <c:v>56.77</c:v>
                </c:pt>
                <c:pt idx="5677">
                  <c:v>56.78</c:v>
                </c:pt>
                <c:pt idx="5678">
                  <c:v>56.79</c:v>
                </c:pt>
                <c:pt idx="5679">
                  <c:v>56.800000000000004</c:v>
                </c:pt>
                <c:pt idx="5680">
                  <c:v>56.81</c:v>
                </c:pt>
                <c:pt idx="5681">
                  <c:v>56.82</c:v>
                </c:pt>
                <c:pt idx="5682">
                  <c:v>56.83</c:v>
                </c:pt>
                <c:pt idx="5683">
                  <c:v>56.84</c:v>
                </c:pt>
                <c:pt idx="5684">
                  <c:v>56.85</c:v>
                </c:pt>
                <c:pt idx="5685">
                  <c:v>56.86</c:v>
                </c:pt>
                <c:pt idx="5686">
                  <c:v>56.870000000000005</c:v>
                </c:pt>
                <c:pt idx="5687">
                  <c:v>56.88</c:v>
                </c:pt>
                <c:pt idx="5688">
                  <c:v>56.89</c:v>
                </c:pt>
                <c:pt idx="5689">
                  <c:v>56.9</c:v>
                </c:pt>
                <c:pt idx="5690">
                  <c:v>56.910000000000004</c:v>
                </c:pt>
                <c:pt idx="5691">
                  <c:v>56.92</c:v>
                </c:pt>
                <c:pt idx="5692">
                  <c:v>56.93</c:v>
                </c:pt>
                <c:pt idx="5693">
                  <c:v>56.94</c:v>
                </c:pt>
                <c:pt idx="5694">
                  <c:v>56.95</c:v>
                </c:pt>
                <c:pt idx="5695">
                  <c:v>56.96</c:v>
                </c:pt>
                <c:pt idx="5696">
                  <c:v>56.97</c:v>
                </c:pt>
                <c:pt idx="5697">
                  <c:v>56.980000000000004</c:v>
                </c:pt>
                <c:pt idx="5698">
                  <c:v>56.99</c:v>
                </c:pt>
                <c:pt idx="5699">
                  <c:v>57</c:v>
                </c:pt>
                <c:pt idx="5700">
                  <c:v>57.01</c:v>
                </c:pt>
                <c:pt idx="5701">
                  <c:v>57.02</c:v>
                </c:pt>
                <c:pt idx="5702">
                  <c:v>57.03</c:v>
                </c:pt>
                <c:pt idx="5703">
                  <c:v>57.04</c:v>
                </c:pt>
                <c:pt idx="5704">
                  <c:v>57.050000000000004</c:v>
                </c:pt>
                <c:pt idx="5705">
                  <c:v>57.06</c:v>
                </c:pt>
                <c:pt idx="5706">
                  <c:v>57.07</c:v>
                </c:pt>
                <c:pt idx="5707">
                  <c:v>57.08</c:v>
                </c:pt>
                <c:pt idx="5708">
                  <c:v>57.09</c:v>
                </c:pt>
                <c:pt idx="5709">
                  <c:v>57.1</c:v>
                </c:pt>
                <c:pt idx="5710">
                  <c:v>57.11</c:v>
                </c:pt>
                <c:pt idx="5711">
                  <c:v>57.120000000000005</c:v>
                </c:pt>
                <c:pt idx="5712">
                  <c:v>57.13</c:v>
                </c:pt>
                <c:pt idx="5713">
                  <c:v>57.14</c:v>
                </c:pt>
                <c:pt idx="5714">
                  <c:v>57.15</c:v>
                </c:pt>
                <c:pt idx="5715">
                  <c:v>57.160000000000004</c:v>
                </c:pt>
                <c:pt idx="5716">
                  <c:v>57.17</c:v>
                </c:pt>
                <c:pt idx="5717">
                  <c:v>57.18</c:v>
                </c:pt>
                <c:pt idx="5718">
                  <c:v>57.19</c:v>
                </c:pt>
                <c:pt idx="5719">
                  <c:v>57.2</c:v>
                </c:pt>
                <c:pt idx="5720">
                  <c:v>57.21</c:v>
                </c:pt>
                <c:pt idx="5721">
                  <c:v>57.22</c:v>
                </c:pt>
                <c:pt idx="5722">
                  <c:v>57.230000000000004</c:v>
                </c:pt>
                <c:pt idx="5723">
                  <c:v>57.24</c:v>
                </c:pt>
                <c:pt idx="5724">
                  <c:v>57.25</c:v>
                </c:pt>
                <c:pt idx="5725">
                  <c:v>57.26</c:v>
                </c:pt>
                <c:pt idx="5726">
                  <c:v>57.27</c:v>
                </c:pt>
                <c:pt idx="5727">
                  <c:v>57.28</c:v>
                </c:pt>
                <c:pt idx="5728">
                  <c:v>57.29</c:v>
                </c:pt>
                <c:pt idx="5729">
                  <c:v>57.300000000000004</c:v>
                </c:pt>
                <c:pt idx="5730">
                  <c:v>57.31</c:v>
                </c:pt>
                <c:pt idx="5731">
                  <c:v>57.32</c:v>
                </c:pt>
                <c:pt idx="5732">
                  <c:v>57.33</c:v>
                </c:pt>
                <c:pt idx="5733">
                  <c:v>57.34</c:v>
                </c:pt>
                <c:pt idx="5734">
                  <c:v>57.35</c:v>
                </c:pt>
                <c:pt idx="5735">
                  <c:v>57.36</c:v>
                </c:pt>
                <c:pt idx="5736">
                  <c:v>57.370000000000005</c:v>
                </c:pt>
                <c:pt idx="5737">
                  <c:v>57.38</c:v>
                </c:pt>
                <c:pt idx="5738">
                  <c:v>57.39</c:v>
                </c:pt>
                <c:pt idx="5739">
                  <c:v>57.4</c:v>
                </c:pt>
                <c:pt idx="5740">
                  <c:v>57.410000000000004</c:v>
                </c:pt>
                <c:pt idx="5741">
                  <c:v>57.42</c:v>
                </c:pt>
                <c:pt idx="5742">
                  <c:v>57.43</c:v>
                </c:pt>
                <c:pt idx="5743">
                  <c:v>57.44</c:v>
                </c:pt>
                <c:pt idx="5744">
                  <c:v>57.45</c:v>
                </c:pt>
                <c:pt idx="5745">
                  <c:v>57.46</c:v>
                </c:pt>
                <c:pt idx="5746">
                  <c:v>57.47</c:v>
                </c:pt>
                <c:pt idx="5747">
                  <c:v>57.480000000000004</c:v>
                </c:pt>
                <c:pt idx="5748">
                  <c:v>57.49</c:v>
                </c:pt>
                <c:pt idx="5749">
                  <c:v>57.5</c:v>
                </c:pt>
                <c:pt idx="5750">
                  <c:v>57.51</c:v>
                </c:pt>
                <c:pt idx="5751">
                  <c:v>57.52</c:v>
                </c:pt>
                <c:pt idx="5752">
                  <c:v>57.53</c:v>
                </c:pt>
                <c:pt idx="5753">
                  <c:v>57.54</c:v>
                </c:pt>
                <c:pt idx="5754">
                  <c:v>57.550000000000004</c:v>
                </c:pt>
                <c:pt idx="5755">
                  <c:v>57.56</c:v>
                </c:pt>
                <c:pt idx="5756">
                  <c:v>57.57</c:v>
                </c:pt>
                <c:pt idx="5757">
                  <c:v>57.58</c:v>
                </c:pt>
                <c:pt idx="5758">
                  <c:v>57.59</c:v>
                </c:pt>
                <c:pt idx="5759">
                  <c:v>57.6</c:v>
                </c:pt>
                <c:pt idx="5760">
                  <c:v>57.61</c:v>
                </c:pt>
                <c:pt idx="5761">
                  <c:v>57.620000000000005</c:v>
                </c:pt>
                <c:pt idx="5762">
                  <c:v>57.63</c:v>
                </c:pt>
                <c:pt idx="5763">
                  <c:v>57.64</c:v>
                </c:pt>
                <c:pt idx="5764">
                  <c:v>57.65</c:v>
                </c:pt>
                <c:pt idx="5765">
                  <c:v>57.660000000000004</c:v>
                </c:pt>
                <c:pt idx="5766">
                  <c:v>57.67</c:v>
                </c:pt>
                <c:pt idx="5767">
                  <c:v>57.68</c:v>
                </c:pt>
                <c:pt idx="5768">
                  <c:v>57.69</c:v>
                </c:pt>
                <c:pt idx="5769">
                  <c:v>57.7</c:v>
                </c:pt>
                <c:pt idx="5770">
                  <c:v>57.71</c:v>
                </c:pt>
                <c:pt idx="5771">
                  <c:v>57.72</c:v>
                </c:pt>
                <c:pt idx="5772">
                  <c:v>57.730000000000004</c:v>
                </c:pt>
                <c:pt idx="5773">
                  <c:v>57.74</c:v>
                </c:pt>
                <c:pt idx="5774">
                  <c:v>57.75</c:v>
                </c:pt>
                <c:pt idx="5775">
                  <c:v>57.76</c:v>
                </c:pt>
                <c:pt idx="5776">
                  <c:v>57.77</c:v>
                </c:pt>
                <c:pt idx="5777">
                  <c:v>57.78</c:v>
                </c:pt>
                <c:pt idx="5778">
                  <c:v>57.79</c:v>
                </c:pt>
                <c:pt idx="5779">
                  <c:v>57.800000000000004</c:v>
                </c:pt>
                <c:pt idx="5780">
                  <c:v>57.81</c:v>
                </c:pt>
                <c:pt idx="5781">
                  <c:v>57.82</c:v>
                </c:pt>
                <c:pt idx="5782">
                  <c:v>57.83</c:v>
                </c:pt>
                <c:pt idx="5783">
                  <c:v>57.84</c:v>
                </c:pt>
                <c:pt idx="5784">
                  <c:v>57.85</c:v>
                </c:pt>
                <c:pt idx="5785">
                  <c:v>57.86</c:v>
                </c:pt>
                <c:pt idx="5786">
                  <c:v>57.870000000000005</c:v>
                </c:pt>
                <c:pt idx="5787">
                  <c:v>57.88</c:v>
                </c:pt>
                <c:pt idx="5788">
                  <c:v>57.89</c:v>
                </c:pt>
                <c:pt idx="5789">
                  <c:v>57.9</c:v>
                </c:pt>
                <c:pt idx="5790">
                  <c:v>57.910000000000004</c:v>
                </c:pt>
                <c:pt idx="5791">
                  <c:v>57.92</c:v>
                </c:pt>
                <c:pt idx="5792">
                  <c:v>57.93</c:v>
                </c:pt>
                <c:pt idx="5793">
                  <c:v>57.94</c:v>
                </c:pt>
                <c:pt idx="5794">
                  <c:v>57.95</c:v>
                </c:pt>
                <c:pt idx="5795">
                  <c:v>57.96</c:v>
                </c:pt>
                <c:pt idx="5796">
                  <c:v>57.97</c:v>
                </c:pt>
                <c:pt idx="5797">
                  <c:v>57.980000000000004</c:v>
                </c:pt>
                <c:pt idx="5798">
                  <c:v>57.99</c:v>
                </c:pt>
                <c:pt idx="5799">
                  <c:v>58</c:v>
                </c:pt>
                <c:pt idx="5800">
                  <c:v>58.01</c:v>
                </c:pt>
                <c:pt idx="5801">
                  <c:v>58.02</c:v>
                </c:pt>
                <c:pt idx="5802">
                  <c:v>58.03</c:v>
                </c:pt>
                <c:pt idx="5803">
                  <c:v>58.04</c:v>
                </c:pt>
                <c:pt idx="5804">
                  <c:v>58.050000000000004</c:v>
                </c:pt>
                <c:pt idx="5805">
                  <c:v>58.06</c:v>
                </c:pt>
                <c:pt idx="5806">
                  <c:v>58.07</c:v>
                </c:pt>
                <c:pt idx="5807">
                  <c:v>58.08</c:v>
                </c:pt>
                <c:pt idx="5808">
                  <c:v>58.09</c:v>
                </c:pt>
                <c:pt idx="5809">
                  <c:v>58.1</c:v>
                </c:pt>
                <c:pt idx="5810">
                  <c:v>58.11</c:v>
                </c:pt>
                <c:pt idx="5811">
                  <c:v>58.120000000000005</c:v>
                </c:pt>
                <c:pt idx="5812">
                  <c:v>58.13</c:v>
                </c:pt>
                <c:pt idx="5813">
                  <c:v>58.14</c:v>
                </c:pt>
                <c:pt idx="5814">
                  <c:v>58.15</c:v>
                </c:pt>
                <c:pt idx="5815">
                  <c:v>58.160000000000004</c:v>
                </c:pt>
                <c:pt idx="5816">
                  <c:v>58.17</c:v>
                </c:pt>
                <c:pt idx="5817">
                  <c:v>58.18</c:v>
                </c:pt>
                <c:pt idx="5818">
                  <c:v>58.19</c:v>
                </c:pt>
                <c:pt idx="5819">
                  <c:v>58.2</c:v>
                </c:pt>
                <c:pt idx="5820">
                  <c:v>58.21</c:v>
                </c:pt>
                <c:pt idx="5821">
                  <c:v>58.22</c:v>
                </c:pt>
                <c:pt idx="5822">
                  <c:v>58.230000000000004</c:v>
                </c:pt>
                <c:pt idx="5823">
                  <c:v>58.24</c:v>
                </c:pt>
                <c:pt idx="5824">
                  <c:v>58.25</c:v>
                </c:pt>
                <c:pt idx="5825">
                  <c:v>58.26</c:v>
                </c:pt>
                <c:pt idx="5826">
                  <c:v>58.27</c:v>
                </c:pt>
                <c:pt idx="5827">
                  <c:v>58.28</c:v>
                </c:pt>
                <c:pt idx="5828">
                  <c:v>58.29</c:v>
                </c:pt>
                <c:pt idx="5829">
                  <c:v>58.300000000000004</c:v>
                </c:pt>
                <c:pt idx="5830">
                  <c:v>58.31</c:v>
                </c:pt>
                <c:pt idx="5831">
                  <c:v>58.32</c:v>
                </c:pt>
                <c:pt idx="5832">
                  <c:v>58.33</c:v>
                </c:pt>
                <c:pt idx="5833">
                  <c:v>58.34</c:v>
                </c:pt>
                <c:pt idx="5834">
                  <c:v>58.35</c:v>
                </c:pt>
                <c:pt idx="5835">
                  <c:v>58.36</c:v>
                </c:pt>
                <c:pt idx="5836">
                  <c:v>58.370000000000005</c:v>
                </c:pt>
                <c:pt idx="5837">
                  <c:v>58.38</c:v>
                </c:pt>
                <c:pt idx="5838">
                  <c:v>58.39</c:v>
                </c:pt>
                <c:pt idx="5839">
                  <c:v>58.4</c:v>
                </c:pt>
                <c:pt idx="5840">
                  <c:v>58.410000000000004</c:v>
                </c:pt>
                <c:pt idx="5841">
                  <c:v>58.42</c:v>
                </c:pt>
                <c:pt idx="5842">
                  <c:v>58.43</c:v>
                </c:pt>
                <c:pt idx="5843">
                  <c:v>58.44</c:v>
                </c:pt>
                <c:pt idx="5844">
                  <c:v>58.45</c:v>
                </c:pt>
                <c:pt idx="5845">
                  <c:v>58.46</c:v>
                </c:pt>
                <c:pt idx="5846">
                  <c:v>58.47</c:v>
                </c:pt>
                <c:pt idx="5847">
                  <c:v>58.480000000000004</c:v>
                </c:pt>
                <c:pt idx="5848">
                  <c:v>58.49</c:v>
                </c:pt>
                <c:pt idx="5849">
                  <c:v>58.5</c:v>
                </c:pt>
                <c:pt idx="5850">
                  <c:v>58.51</c:v>
                </c:pt>
                <c:pt idx="5851">
                  <c:v>58.52</c:v>
                </c:pt>
                <c:pt idx="5852">
                  <c:v>58.53</c:v>
                </c:pt>
                <c:pt idx="5853">
                  <c:v>58.54</c:v>
                </c:pt>
                <c:pt idx="5854">
                  <c:v>58.550000000000004</c:v>
                </c:pt>
                <c:pt idx="5855">
                  <c:v>58.56</c:v>
                </c:pt>
                <c:pt idx="5856">
                  <c:v>58.57</c:v>
                </c:pt>
                <c:pt idx="5857">
                  <c:v>58.58</c:v>
                </c:pt>
                <c:pt idx="5858">
                  <c:v>58.59</c:v>
                </c:pt>
                <c:pt idx="5859">
                  <c:v>58.6</c:v>
                </c:pt>
                <c:pt idx="5860">
                  <c:v>58.61</c:v>
                </c:pt>
                <c:pt idx="5861">
                  <c:v>58.620000000000005</c:v>
                </c:pt>
                <c:pt idx="5862">
                  <c:v>58.63</c:v>
                </c:pt>
                <c:pt idx="5863">
                  <c:v>58.64</c:v>
                </c:pt>
                <c:pt idx="5864">
                  <c:v>58.65</c:v>
                </c:pt>
                <c:pt idx="5865">
                  <c:v>58.660000000000004</c:v>
                </c:pt>
                <c:pt idx="5866">
                  <c:v>58.67</c:v>
                </c:pt>
                <c:pt idx="5867">
                  <c:v>58.68</c:v>
                </c:pt>
                <c:pt idx="5868">
                  <c:v>58.69</c:v>
                </c:pt>
                <c:pt idx="5869">
                  <c:v>58.7</c:v>
                </c:pt>
                <c:pt idx="5870">
                  <c:v>58.71</c:v>
                </c:pt>
                <c:pt idx="5871">
                  <c:v>58.72</c:v>
                </c:pt>
                <c:pt idx="5872">
                  <c:v>58.730000000000004</c:v>
                </c:pt>
                <c:pt idx="5873">
                  <c:v>58.74</c:v>
                </c:pt>
                <c:pt idx="5874">
                  <c:v>58.75</c:v>
                </c:pt>
                <c:pt idx="5875">
                  <c:v>58.76</c:v>
                </c:pt>
                <c:pt idx="5876">
                  <c:v>58.77</c:v>
                </c:pt>
                <c:pt idx="5877">
                  <c:v>58.78</c:v>
                </c:pt>
                <c:pt idx="5878">
                  <c:v>58.79</c:v>
                </c:pt>
                <c:pt idx="5879">
                  <c:v>58.800000000000004</c:v>
                </c:pt>
                <c:pt idx="5880">
                  <c:v>58.81</c:v>
                </c:pt>
                <c:pt idx="5881">
                  <c:v>58.82</c:v>
                </c:pt>
                <c:pt idx="5882">
                  <c:v>58.83</c:v>
                </c:pt>
                <c:pt idx="5883">
                  <c:v>58.84</c:v>
                </c:pt>
                <c:pt idx="5884">
                  <c:v>58.85</c:v>
                </c:pt>
                <c:pt idx="5885">
                  <c:v>58.86</c:v>
                </c:pt>
                <c:pt idx="5886">
                  <c:v>58.870000000000005</c:v>
                </c:pt>
                <c:pt idx="5887">
                  <c:v>58.88</c:v>
                </c:pt>
                <c:pt idx="5888">
                  <c:v>58.89</c:v>
                </c:pt>
                <c:pt idx="5889">
                  <c:v>58.9</c:v>
                </c:pt>
                <c:pt idx="5890">
                  <c:v>58.910000000000004</c:v>
                </c:pt>
                <c:pt idx="5891">
                  <c:v>58.92</c:v>
                </c:pt>
                <c:pt idx="5892">
                  <c:v>58.93</c:v>
                </c:pt>
                <c:pt idx="5893">
                  <c:v>58.94</c:v>
                </c:pt>
                <c:pt idx="5894">
                  <c:v>58.95</c:v>
                </c:pt>
                <c:pt idx="5895">
                  <c:v>58.96</c:v>
                </c:pt>
                <c:pt idx="5896">
                  <c:v>58.97</c:v>
                </c:pt>
                <c:pt idx="5897">
                  <c:v>58.980000000000004</c:v>
                </c:pt>
                <c:pt idx="5898">
                  <c:v>58.99</c:v>
                </c:pt>
                <c:pt idx="5899">
                  <c:v>59</c:v>
                </c:pt>
                <c:pt idx="5900">
                  <c:v>59.01</c:v>
                </c:pt>
                <c:pt idx="5901">
                  <c:v>59.02</c:v>
                </c:pt>
                <c:pt idx="5902">
                  <c:v>59.03</c:v>
                </c:pt>
                <c:pt idx="5903">
                  <c:v>59.04</c:v>
                </c:pt>
                <c:pt idx="5904">
                  <c:v>59.050000000000004</c:v>
                </c:pt>
                <c:pt idx="5905">
                  <c:v>59.06</c:v>
                </c:pt>
                <c:pt idx="5906">
                  <c:v>59.07</c:v>
                </c:pt>
                <c:pt idx="5907">
                  <c:v>59.08</c:v>
                </c:pt>
                <c:pt idx="5908">
                  <c:v>59.09</c:v>
                </c:pt>
                <c:pt idx="5909">
                  <c:v>59.1</c:v>
                </c:pt>
                <c:pt idx="5910">
                  <c:v>59.11</c:v>
                </c:pt>
                <c:pt idx="5911">
                  <c:v>59.120000000000005</c:v>
                </c:pt>
                <c:pt idx="5912">
                  <c:v>59.13</c:v>
                </c:pt>
                <c:pt idx="5913">
                  <c:v>59.14</c:v>
                </c:pt>
                <c:pt idx="5914">
                  <c:v>59.15</c:v>
                </c:pt>
                <c:pt idx="5915">
                  <c:v>59.160000000000004</c:v>
                </c:pt>
                <c:pt idx="5916">
                  <c:v>59.17</c:v>
                </c:pt>
                <c:pt idx="5917">
                  <c:v>59.18</c:v>
                </c:pt>
                <c:pt idx="5918">
                  <c:v>59.19</c:v>
                </c:pt>
                <c:pt idx="5919">
                  <c:v>59.2</c:v>
                </c:pt>
                <c:pt idx="5920">
                  <c:v>59.21</c:v>
                </c:pt>
                <c:pt idx="5921">
                  <c:v>59.22</c:v>
                </c:pt>
                <c:pt idx="5922">
                  <c:v>59.230000000000004</c:v>
                </c:pt>
                <c:pt idx="5923">
                  <c:v>59.24</c:v>
                </c:pt>
                <c:pt idx="5924">
                  <c:v>59.25</c:v>
                </c:pt>
                <c:pt idx="5925">
                  <c:v>59.26</c:v>
                </c:pt>
                <c:pt idx="5926">
                  <c:v>59.27</c:v>
                </c:pt>
                <c:pt idx="5927">
                  <c:v>59.28</c:v>
                </c:pt>
                <c:pt idx="5928">
                  <c:v>59.29</c:v>
                </c:pt>
                <c:pt idx="5929">
                  <c:v>59.300000000000004</c:v>
                </c:pt>
                <c:pt idx="5930">
                  <c:v>59.31</c:v>
                </c:pt>
                <c:pt idx="5931">
                  <c:v>59.32</c:v>
                </c:pt>
                <c:pt idx="5932">
                  <c:v>59.33</c:v>
                </c:pt>
                <c:pt idx="5933">
                  <c:v>59.34</c:v>
                </c:pt>
                <c:pt idx="5934">
                  <c:v>59.35</c:v>
                </c:pt>
                <c:pt idx="5935">
                  <c:v>59.36</c:v>
                </c:pt>
                <c:pt idx="5936">
                  <c:v>59.370000000000005</c:v>
                </c:pt>
                <c:pt idx="5937">
                  <c:v>59.38</c:v>
                </c:pt>
                <c:pt idx="5938">
                  <c:v>59.39</c:v>
                </c:pt>
                <c:pt idx="5939">
                  <c:v>59.4</c:v>
                </c:pt>
                <c:pt idx="5940">
                  <c:v>59.410000000000004</c:v>
                </c:pt>
                <c:pt idx="5941">
                  <c:v>59.42</c:v>
                </c:pt>
                <c:pt idx="5942">
                  <c:v>59.43</c:v>
                </c:pt>
                <c:pt idx="5943">
                  <c:v>59.44</c:v>
                </c:pt>
                <c:pt idx="5944">
                  <c:v>59.45</c:v>
                </c:pt>
                <c:pt idx="5945">
                  <c:v>59.46</c:v>
                </c:pt>
                <c:pt idx="5946">
                  <c:v>59.47</c:v>
                </c:pt>
                <c:pt idx="5947">
                  <c:v>59.480000000000004</c:v>
                </c:pt>
                <c:pt idx="5948">
                  <c:v>59.49</c:v>
                </c:pt>
                <c:pt idx="5949">
                  <c:v>59.5</c:v>
                </c:pt>
                <c:pt idx="5950">
                  <c:v>59.51</c:v>
                </c:pt>
                <c:pt idx="5951">
                  <c:v>59.52</c:v>
                </c:pt>
                <c:pt idx="5952">
                  <c:v>59.53</c:v>
                </c:pt>
                <c:pt idx="5953">
                  <c:v>59.54</c:v>
                </c:pt>
                <c:pt idx="5954">
                  <c:v>59.550000000000004</c:v>
                </c:pt>
                <c:pt idx="5955">
                  <c:v>59.56</c:v>
                </c:pt>
                <c:pt idx="5956">
                  <c:v>59.57</c:v>
                </c:pt>
                <c:pt idx="5957">
                  <c:v>59.58</c:v>
                </c:pt>
                <c:pt idx="5958">
                  <c:v>59.59</c:v>
                </c:pt>
                <c:pt idx="5959">
                  <c:v>59.6</c:v>
                </c:pt>
                <c:pt idx="5960">
                  <c:v>59.61</c:v>
                </c:pt>
                <c:pt idx="5961">
                  <c:v>59.620000000000005</c:v>
                </c:pt>
                <c:pt idx="5962">
                  <c:v>59.63</c:v>
                </c:pt>
                <c:pt idx="5963">
                  <c:v>59.64</c:v>
                </c:pt>
                <c:pt idx="5964">
                  <c:v>59.65</c:v>
                </c:pt>
                <c:pt idx="5965">
                  <c:v>59.660000000000004</c:v>
                </c:pt>
                <c:pt idx="5966">
                  <c:v>59.67</c:v>
                </c:pt>
                <c:pt idx="5967">
                  <c:v>59.68</c:v>
                </c:pt>
                <c:pt idx="5968">
                  <c:v>59.69</c:v>
                </c:pt>
                <c:pt idx="5969">
                  <c:v>59.7</c:v>
                </c:pt>
                <c:pt idx="5970">
                  <c:v>59.71</c:v>
                </c:pt>
                <c:pt idx="5971">
                  <c:v>59.72</c:v>
                </c:pt>
                <c:pt idx="5972">
                  <c:v>59.730000000000004</c:v>
                </c:pt>
                <c:pt idx="5973">
                  <c:v>59.74</c:v>
                </c:pt>
                <c:pt idx="5974">
                  <c:v>59.75</c:v>
                </c:pt>
                <c:pt idx="5975">
                  <c:v>59.76</c:v>
                </c:pt>
                <c:pt idx="5976">
                  <c:v>59.77</c:v>
                </c:pt>
                <c:pt idx="5977">
                  <c:v>59.78</c:v>
                </c:pt>
                <c:pt idx="5978">
                  <c:v>59.79</c:v>
                </c:pt>
                <c:pt idx="5979">
                  <c:v>59.800000000000004</c:v>
                </c:pt>
                <c:pt idx="5980">
                  <c:v>59.81</c:v>
                </c:pt>
                <c:pt idx="5981">
                  <c:v>59.82</c:v>
                </c:pt>
                <c:pt idx="5982">
                  <c:v>59.83</c:v>
                </c:pt>
                <c:pt idx="5983">
                  <c:v>59.84</c:v>
                </c:pt>
                <c:pt idx="5984">
                  <c:v>59.85</c:v>
                </c:pt>
                <c:pt idx="5985">
                  <c:v>59.86</c:v>
                </c:pt>
                <c:pt idx="5986">
                  <c:v>59.870000000000005</c:v>
                </c:pt>
                <c:pt idx="5987">
                  <c:v>59.88</c:v>
                </c:pt>
                <c:pt idx="5988">
                  <c:v>59.89</c:v>
                </c:pt>
                <c:pt idx="5989">
                  <c:v>59.9</c:v>
                </c:pt>
                <c:pt idx="5990">
                  <c:v>59.910000000000004</c:v>
                </c:pt>
                <c:pt idx="5991">
                  <c:v>59.92</c:v>
                </c:pt>
                <c:pt idx="5992">
                  <c:v>59.93</c:v>
                </c:pt>
                <c:pt idx="5993">
                  <c:v>59.94</c:v>
                </c:pt>
                <c:pt idx="5994">
                  <c:v>59.95</c:v>
                </c:pt>
                <c:pt idx="5995">
                  <c:v>59.96</c:v>
                </c:pt>
                <c:pt idx="5996">
                  <c:v>59.97</c:v>
                </c:pt>
                <c:pt idx="5997">
                  <c:v>59.980000000000004</c:v>
                </c:pt>
                <c:pt idx="5998">
                  <c:v>59.99</c:v>
                </c:pt>
                <c:pt idx="5999">
                  <c:v>60</c:v>
                </c:pt>
                <c:pt idx="6000">
                  <c:v>60.01</c:v>
                </c:pt>
                <c:pt idx="6001">
                  <c:v>60.02</c:v>
                </c:pt>
                <c:pt idx="6002">
                  <c:v>60.03</c:v>
                </c:pt>
                <c:pt idx="6003">
                  <c:v>60.04</c:v>
                </c:pt>
                <c:pt idx="6004">
                  <c:v>60.050000000000004</c:v>
                </c:pt>
                <c:pt idx="6005">
                  <c:v>60.06</c:v>
                </c:pt>
                <c:pt idx="6006">
                  <c:v>60.07</c:v>
                </c:pt>
                <c:pt idx="6007">
                  <c:v>60.08</c:v>
                </c:pt>
                <c:pt idx="6008">
                  <c:v>60.09</c:v>
                </c:pt>
                <c:pt idx="6009">
                  <c:v>60.1</c:v>
                </c:pt>
                <c:pt idx="6010">
                  <c:v>60.11</c:v>
                </c:pt>
                <c:pt idx="6011">
                  <c:v>60.120000000000005</c:v>
                </c:pt>
                <c:pt idx="6012">
                  <c:v>60.13</c:v>
                </c:pt>
                <c:pt idx="6013">
                  <c:v>60.14</c:v>
                </c:pt>
                <c:pt idx="6014">
                  <c:v>60.15</c:v>
                </c:pt>
                <c:pt idx="6015">
                  <c:v>60.160000000000004</c:v>
                </c:pt>
                <c:pt idx="6016">
                  <c:v>60.17</c:v>
                </c:pt>
                <c:pt idx="6017">
                  <c:v>60.18</c:v>
                </c:pt>
                <c:pt idx="6018">
                  <c:v>60.19</c:v>
                </c:pt>
                <c:pt idx="6019">
                  <c:v>60.2</c:v>
                </c:pt>
                <c:pt idx="6020">
                  <c:v>60.21</c:v>
                </c:pt>
                <c:pt idx="6021">
                  <c:v>60.22</c:v>
                </c:pt>
                <c:pt idx="6022">
                  <c:v>60.230000000000004</c:v>
                </c:pt>
                <c:pt idx="6023">
                  <c:v>60.24</c:v>
                </c:pt>
                <c:pt idx="6024">
                  <c:v>60.25</c:v>
                </c:pt>
                <c:pt idx="6025">
                  <c:v>60.26</c:v>
                </c:pt>
                <c:pt idx="6026">
                  <c:v>60.27</c:v>
                </c:pt>
                <c:pt idx="6027">
                  <c:v>60.28</c:v>
                </c:pt>
                <c:pt idx="6028">
                  <c:v>60.29</c:v>
                </c:pt>
                <c:pt idx="6029">
                  <c:v>60.300000000000004</c:v>
                </c:pt>
                <c:pt idx="6030">
                  <c:v>60.31</c:v>
                </c:pt>
                <c:pt idx="6031">
                  <c:v>60.32</c:v>
                </c:pt>
                <c:pt idx="6032">
                  <c:v>60.33</c:v>
                </c:pt>
                <c:pt idx="6033">
                  <c:v>60.34</c:v>
                </c:pt>
                <c:pt idx="6034">
                  <c:v>60.35</c:v>
                </c:pt>
                <c:pt idx="6035">
                  <c:v>60.36</c:v>
                </c:pt>
                <c:pt idx="6036">
                  <c:v>60.370000000000005</c:v>
                </c:pt>
                <c:pt idx="6037">
                  <c:v>60.38</c:v>
                </c:pt>
                <c:pt idx="6038">
                  <c:v>60.39</c:v>
                </c:pt>
                <c:pt idx="6039">
                  <c:v>60.4</c:v>
                </c:pt>
                <c:pt idx="6040">
                  <c:v>60.410000000000004</c:v>
                </c:pt>
                <c:pt idx="6041">
                  <c:v>60.42</c:v>
                </c:pt>
                <c:pt idx="6042">
                  <c:v>60.43</c:v>
                </c:pt>
                <c:pt idx="6043">
                  <c:v>60.44</c:v>
                </c:pt>
                <c:pt idx="6044">
                  <c:v>60.45</c:v>
                </c:pt>
                <c:pt idx="6045">
                  <c:v>60.46</c:v>
                </c:pt>
                <c:pt idx="6046">
                  <c:v>60.47</c:v>
                </c:pt>
                <c:pt idx="6047">
                  <c:v>60.480000000000004</c:v>
                </c:pt>
                <c:pt idx="6048">
                  <c:v>60.49</c:v>
                </c:pt>
                <c:pt idx="6049">
                  <c:v>60.5</c:v>
                </c:pt>
                <c:pt idx="6050">
                  <c:v>60.51</c:v>
                </c:pt>
                <c:pt idx="6051">
                  <c:v>60.52</c:v>
                </c:pt>
                <c:pt idx="6052">
                  <c:v>60.53</c:v>
                </c:pt>
                <c:pt idx="6053">
                  <c:v>60.54</c:v>
                </c:pt>
                <c:pt idx="6054">
                  <c:v>60.550000000000004</c:v>
                </c:pt>
                <c:pt idx="6055">
                  <c:v>60.56</c:v>
                </c:pt>
                <c:pt idx="6056">
                  <c:v>60.57</c:v>
                </c:pt>
                <c:pt idx="6057">
                  <c:v>60.58</c:v>
                </c:pt>
                <c:pt idx="6058">
                  <c:v>60.59</c:v>
                </c:pt>
                <c:pt idx="6059">
                  <c:v>60.6</c:v>
                </c:pt>
                <c:pt idx="6060">
                  <c:v>60.61</c:v>
                </c:pt>
                <c:pt idx="6061">
                  <c:v>60.620000000000005</c:v>
                </c:pt>
                <c:pt idx="6062">
                  <c:v>60.63</c:v>
                </c:pt>
                <c:pt idx="6063">
                  <c:v>60.64</c:v>
                </c:pt>
                <c:pt idx="6064">
                  <c:v>60.65</c:v>
                </c:pt>
                <c:pt idx="6065">
                  <c:v>60.660000000000004</c:v>
                </c:pt>
                <c:pt idx="6066">
                  <c:v>60.67</c:v>
                </c:pt>
                <c:pt idx="6067">
                  <c:v>60.68</c:v>
                </c:pt>
                <c:pt idx="6068">
                  <c:v>60.69</c:v>
                </c:pt>
                <c:pt idx="6069">
                  <c:v>60.7</c:v>
                </c:pt>
                <c:pt idx="6070">
                  <c:v>60.71</c:v>
                </c:pt>
                <c:pt idx="6071">
                  <c:v>60.72</c:v>
                </c:pt>
                <c:pt idx="6072">
                  <c:v>60.730000000000004</c:v>
                </c:pt>
                <c:pt idx="6073">
                  <c:v>60.74</c:v>
                </c:pt>
                <c:pt idx="6074">
                  <c:v>60.75</c:v>
                </c:pt>
                <c:pt idx="6075">
                  <c:v>60.76</c:v>
                </c:pt>
                <c:pt idx="6076">
                  <c:v>60.77</c:v>
                </c:pt>
                <c:pt idx="6077">
                  <c:v>60.78</c:v>
                </c:pt>
                <c:pt idx="6078">
                  <c:v>60.79</c:v>
                </c:pt>
                <c:pt idx="6079">
                  <c:v>60.800000000000004</c:v>
                </c:pt>
                <c:pt idx="6080">
                  <c:v>60.81</c:v>
                </c:pt>
                <c:pt idx="6081">
                  <c:v>60.82</c:v>
                </c:pt>
                <c:pt idx="6082">
                  <c:v>60.83</c:v>
                </c:pt>
                <c:pt idx="6083">
                  <c:v>60.84</c:v>
                </c:pt>
                <c:pt idx="6084">
                  <c:v>60.85</c:v>
                </c:pt>
                <c:pt idx="6085">
                  <c:v>60.86</c:v>
                </c:pt>
                <c:pt idx="6086">
                  <c:v>60.870000000000005</c:v>
                </c:pt>
                <c:pt idx="6087">
                  <c:v>60.88</c:v>
                </c:pt>
                <c:pt idx="6088">
                  <c:v>60.89</c:v>
                </c:pt>
                <c:pt idx="6089">
                  <c:v>60.9</c:v>
                </c:pt>
                <c:pt idx="6090">
                  <c:v>60.910000000000004</c:v>
                </c:pt>
                <c:pt idx="6091">
                  <c:v>60.92</c:v>
                </c:pt>
                <c:pt idx="6092">
                  <c:v>60.93</c:v>
                </c:pt>
                <c:pt idx="6093">
                  <c:v>60.94</c:v>
                </c:pt>
                <c:pt idx="6094">
                  <c:v>60.95</c:v>
                </c:pt>
                <c:pt idx="6095">
                  <c:v>60.96</c:v>
                </c:pt>
                <c:pt idx="6096">
                  <c:v>60.97</c:v>
                </c:pt>
                <c:pt idx="6097">
                  <c:v>60.980000000000004</c:v>
                </c:pt>
                <c:pt idx="6098">
                  <c:v>60.99</c:v>
                </c:pt>
                <c:pt idx="6099">
                  <c:v>61</c:v>
                </c:pt>
                <c:pt idx="6100">
                  <c:v>61.01</c:v>
                </c:pt>
                <c:pt idx="6101">
                  <c:v>61.02</c:v>
                </c:pt>
                <c:pt idx="6102">
                  <c:v>61.03</c:v>
                </c:pt>
                <c:pt idx="6103">
                  <c:v>61.04</c:v>
                </c:pt>
                <c:pt idx="6104">
                  <c:v>61.050000000000004</c:v>
                </c:pt>
                <c:pt idx="6105">
                  <c:v>61.06</c:v>
                </c:pt>
                <c:pt idx="6106">
                  <c:v>61.07</c:v>
                </c:pt>
                <c:pt idx="6107">
                  <c:v>61.08</c:v>
                </c:pt>
                <c:pt idx="6108">
                  <c:v>61.09</c:v>
                </c:pt>
                <c:pt idx="6109">
                  <c:v>61.1</c:v>
                </c:pt>
                <c:pt idx="6110">
                  <c:v>61.11</c:v>
                </c:pt>
                <c:pt idx="6111">
                  <c:v>61.120000000000005</c:v>
                </c:pt>
                <c:pt idx="6112">
                  <c:v>61.13</c:v>
                </c:pt>
                <c:pt idx="6113">
                  <c:v>61.14</c:v>
                </c:pt>
                <c:pt idx="6114">
                  <c:v>61.15</c:v>
                </c:pt>
                <c:pt idx="6115">
                  <c:v>61.160000000000004</c:v>
                </c:pt>
                <c:pt idx="6116">
                  <c:v>61.17</c:v>
                </c:pt>
                <c:pt idx="6117">
                  <c:v>61.18</c:v>
                </c:pt>
                <c:pt idx="6118">
                  <c:v>61.19</c:v>
                </c:pt>
                <c:pt idx="6119">
                  <c:v>61.2</c:v>
                </c:pt>
                <c:pt idx="6120">
                  <c:v>61.21</c:v>
                </c:pt>
                <c:pt idx="6121">
                  <c:v>61.22</c:v>
                </c:pt>
                <c:pt idx="6122">
                  <c:v>61.230000000000004</c:v>
                </c:pt>
                <c:pt idx="6123">
                  <c:v>61.24</c:v>
                </c:pt>
                <c:pt idx="6124">
                  <c:v>61.25</c:v>
                </c:pt>
                <c:pt idx="6125">
                  <c:v>61.26</c:v>
                </c:pt>
                <c:pt idx="6126">
                  <c:v>61.27</c:v>
                </c:pt>
                <c:pt idx="6127">
                  <c:v>61.28</c:v>
                </c:pt>
                <c:pt idx="6128">
                  <c:v>61.29</c:v>
                </c:pt>
                <c:pt idx="6129">
                  <c:v>61.300000000000004</c:v>
                </c:pt>
                <c:pt idx="6130">
                  <c:v>61.31</c:v>
                </c:pt>
                <c:pt idx="6131">
                  <c:v>61.32</c:v>
                </c:pt>
                <c:pt idx="6132">
                  <c:v>61.33</c:v>
                </c:pt>
                <c:pt idx="6133">
                  <c:v>61.34</c:v>
                </c:pt>
                <c:pt idx="6134">
                  <c:v>61.35</c:v>
                </c:pt>
                <c:pt idx="6135">
                  <c:v>61.36</c:v>
                </c:pt>
                <c:pt idx="6136">
                  <c:v>61.370000000000005</c:v>
                </c:pt>
                <c:pt idx="6137">
                  <c:v>61.38</c:v>
                </c:pt>
                <c:pt idx="6138">
                  <c:v>61.39</c:v>
                </c:pt>
                <c:pt idx="6139">
                  <c:v>61.4</c:v>
                </c:pt>
                <c:pt idx="6140">
                  <c:v>61.410000000000004</c:v>
                </c:pt>
                <c:pt idx="6141">
                  <c:v>61.42</c:v>
                </c:pt>
                <c:pt idx="6142">
                  <c:v>61.43</c:v>
                </c:pt>
                <c:pt idx="6143">
                  <c:v>61.44</c:v>
                </c:pt>
                <c:pt idx="6144">
                  <c:v>61.45</c:v>
                </c:pt>
                <c:pt idx="6145">
                  <c:v>61.46</c:v>
                </c:pt>
                <c:pt idx="6146">
                  <c:v>61.47</c:v>
                </c:pt>
                <c:pt idx="6147">
                  <c:v>61.480000000000004</c:v>
                </c:pt>
                <c:pt idx="6148">
                  <c:v>61.49</c:v>
                </c:pt>
                <c:pt idx="6149">
                  <c:v>61.5</c:v>
                </c:pt>
                <c:pt idx="6150">
                  <c:v>61.51</c:v>
                </c:pt>
                <c:pt idx="6151">
                  <c:v>61.52</c:v>
                </c:pt>
                <c:pt idx="6152">
                  <c:v>61.53</c:v>
                </c:pt>
                <c:pt idx="6153">
                  <c:v>61.54</c:v>
                </c:pt>
                <c:pt idx="6154">
                  <c:v>61.550000000000004</c:v>
                </c:pt>
                <c:pt idx="6155">
                  <c:v>61.56</c:v>
                </c:pt>
                <c:pt idx="6156">
                  <c:v>61.57</c:v>
                </c:pt>
                <c:pt idx="6157">
                  <c:v>61.58</c:v>
                </c:pt>
                <c:pt idx="6158">
                  <c:v>61.59</c:v>
                </c:pt>
                <c:pt idx="6159">
                  <c:v>61.6</c:v>
                </c:pt>
                <c:pt idx="6160">
                  <c:v>61.61</c:v>
                </c:pt>
                <c:pt idx="6161">
                  <c:v>61.620000000000005</c:v>
                </c:pt>
                <c:pt idx="6162">
                  <c:v>61.63</c:v>
                </c:pt>
                <c:pt idx="6163">
                  <c:v>61.64</c:v>
                </c:pt>
                <c:pt idx="6164">
                  <c:v>61.65</c:v>
                </c:pt>
                <c:pt idx="6165">
                  <c:v>61.660000000000004</c:v>
                </c:pt>
                <c:pt idx="6166">
                  <c:v>61.67</c:v>
                </c:pt>
                <c:pt idx="6167">
                  <c:v>61.68</c:v>
                </c:pt>
                <c:pt idx="6168">
                  <c:v>61.690000000000005</c:v>
                </c:pt>
                <c:pt idx="6169">
                  <c:v>61.7</c:v>
                </c:pt>
                <c:pt idx="6170">
                  <c:v>61.71</c:v>
                </c:pt>
                <c:pt idx="6171">
                  <c:v>61.72</c:v>
                </c:pt>
                <c:pt idx="6172">
                  <c:v>61.730000000000004</c:v>
                </c:pt>
                <c:pt idx="6173">
                  <c:v>61.74</c:v>
                </c:pt>
                <c:pt idx="6174">
                  <c:v>61.75</c:v>
                </c:pt>
                <c:pt idx="6175">
                  <c:v>61.76</c:v>
                </c:pt>
                <c:pt idx="6176">
                  <c:v>61.77</c:v>
                </c:pt>
                <c:pt idx="6177">
                  <c:v>61.78</c:v>
                </c:pt>
                <c:pt idx="6178">
                  <c:v>61.79</c:v>
                </c:pt>
                <c:pt idx="6179">
                  <c:v>61.800000000000004</c:v>
                </c:pt>
                <c:pt idx="6180">
                  <c:v>61.81</c:v>
                </c:pt>
                <c:pt idx="6181">
                  <c:v>61.82</c:v>
                </c:pt>
                <c:pt idx="6182">
                  <c:v>61.83</c:v>
                </c:pt>
                <c:pt idx="6183">
                  <c:v>61.84</c:v>
                </c:pt>
                <c:pt idx="6184">
                  <c:v>61.85</c:v>
                </c:pt>
                <c:pt idx="6185">
                  <c:v>61.86</c:v>
                </c:pt>
                <c:pt idx="6186">
                  <c:v>61.870000000000005</c:v>
                </c:pt>
                <c:pt idx="6187">
                  <c:v>61.88</c:v>
                </c:pt>
                <c:pt idx="6188">
                  <c:v>61.89</c:v>
                </c:pt>
                <c:pt idx="6189">
                  <c:v>61.9</c:v>
                </c:pt>
                <c:pt idx="6190">
                  <c:v>61.910000000000004</c:v>
                </c:pt>
                <c:pt idx="6191">
                  <c:v>61.92</c:v>
                </c:pt>
                <c:pt idx="6192">
                  <c:v>61.93</c:v>
                </c:pt>
                <c:pt idx="6193">
                  <c:v>61.940000000000005</c:v>
                </c:pt>
                <c:pt idx="6194">
                  <c:v>61.95</c:v>
                </c:pt>
                <c:pt idx="6195">
                  <c:v>61.96</c:v>
                </c:pt>
                <c:pt idx="6196">
                  <c:v>61.97</c:v>
                </c:pt>
                <c:pt idx="6197">
                  <c:v>61.980000000000004</c:v>
                </c:pt>
                <c:pt idx="6198">
                  <c:v>61.99</c:v>
                </c:pt>
                <c:pt idx="6199">
                  <c:v>62</c:v>
                </c:pt>
                <c:pt idx="6200">
                  <c:v>62.01</c:v>
                </c:pt>
                <c:pt idx="6201">
                  <c:v>62.02</c:v>
                </c:pt>
                <c:pt idx="6202">
                  <c:v>62.03</c:v>
                </c:pt>
                <c:pt idx="6203">
                  <c:v>62.04</c:v>
                </c:pt>
                <c:pt idx="6204">
                  <c:v>62.050000000000004</c:v>
                </c:pt>
                <c:pt idx="6205">
                  <c:v>62.06</c:v>
                </c:pt>
                <c:pt idx="6206">
                  <c:v>62.07</c:v>
                </c:pt>
                <c:pt idx="6207">
                  <c:v>62.08</c:v>
                </c:pt>
                <c:pt idx="6208">
                  <c:v>62.09</c:v>
                </c:pt>
                <c:pt idx="6209">
                  <c:v>62.1</c:v>
                </c:pt>
                <c:pt idx="6210">
                  <c:v>62.11</c:v>
                </c:pt>
                <c:pt idx="6211">
                  <c:v>62.120000000000005</c:v>
                </c:pt>
                <c:pt idx="6212">
                  <c:v>62.13</c:v>
                </c:pt>
                <c:pt idx="6213">
                  <c:v>62.14</c:v>
                </c:pt>
                <c:pt idx="6214">
                  <c:v>62.15</c:v>
                </c:pt>
                <c:pt idx="6215">
                  <c:v>62.160000000000004</c:v>
                </c:pt>
                <c:pt idx="6216">
                  <c:v>62.17</c:v>
                </c:pt>
                <c:pt idx="6217">
                  <c:v>62.18</c:v>
                </c:pt>
                <c:pt idx="6218">
                  <c:v>62.190000000000005</c:v>
                </c:pt>
                <c:pt idx="6219">
                  <c:v>62.2</c:v>
                </c:pt>
                <c:pt idx="6220">
                  <c:v>62.21</c:v>
                </c:pt>
                <c:pt idx="6221">
                  <c:v>62.22</c:v>
                </c:pt>
                <c:pt idx="6222">
                  <c:v>62.230000000000004</c:v>
                </c:pt>
                <c:pt idx="6223">
                  <c:v>62.24</c:v>
                </c:pt>
                <c:pt idx="6224">
                  <c:v>62.25</c:v>
                </c:pt>
                <c:pt idx="6225">
                  <c:v>62.26</c:v>
                </c:pt>
                <c:pt idx="6226">
                  <c:v>62.27</c:v>
                </c:pt>
                <c:pt idx="6227">
                  <c:v>62.28</c:v>
                </c:pt>
                <c:pt idx="6228">
                  <c:v>62.29</c:v>
                </c:pt>
                <c:pt idx="6229">
                  <c:v>62.300000000000004</c:v>
                </c:pt>
                <c:pt idx="6230">
                  <c:v>62.31</c:v>
                </c:pt>
                <c:pt idx="6231">
                  <c:v>62.32</c:v>
                </c:pt>
                <c:pt idx="6232">
                  <c:v>62.33</c:v>
                </c:pt>
                <c:pt idx="6233">
                  <c:v>62.34</c:v>
                </c:pt>
                <c:pt idx="6234">
                  <c:v>62.35</c:v>
                </c:pt>
                <c:pt idx="6235">
                  <c:v>62.36</c:v>
                </c:pt>
                <c:pt idx="6236">
                  <c:v>62.370000000000005</c:v>
                </c:pt>
                <c:pt idx="6237">
                  <c:v>62.38</c:v>
                </c:pt>
                <c:pt idx="6238">
                  <c:v>62.39</c:v>
                </c:pt>
                <c:pt idx="6239">
                  <c:v>62.4</c:v>
                </c:pt>
                <c:pt idx="6240">
                  <c:v>62.410000000000004</c:v>
                </c:pt>
                <c:pt idx="6241">
                  <c:v>62.42</c:v>
                </c:pt>
                <c:pt idx="6242">
                  <c:v>62.43</c:v>
                </c:pt>
                <c:pt idx="6243">
                  <c:v>62.440000000000005</c:v>
                </c:pt>
                <c:pt idx="6244">
                  <c:v>62.45</c:v>
                </c:pt>
                <c:pt idx="6245">
                  <c:v>62.46</c:v>
                </c:pt>
                <c:pt idx="6246">
                  <c:v>62.47</c:v>
                </c:pt>
                <c:pt idx="6247">
                  <c:v>62.480000000000004</c:v>
                </c:pt>
                <c:pt idx="6248">
                  <c:v>62.49</c:v>
                </c:pt>
                <c:pt idx="6249">
                  <c:v>62.5</c:v>
                </c:pt>
                <c:pt idx="6250">
                  <c:v>62.51</c:v>
                </c:pt>
                <c:pt idx="6251">
                  <c:v>62.52</c:v>
                </c:pt>
                <c:pt idx="6252">
                  <c:v>62.53</c:v>
                </c:pt>
                <c:pt idx="6253">
                  <c:v>62.54</c:v>
                </c:pt>
                <c:pt idx="6254">
                  <c:v>62.550000000000004</c:v>
                </c:pt>
                <c:pt idx="6255">
                  <c:v>62.56</c:v>
                </c:pt>
                <c:pt idx="6256">
                  <c:v>62.57</c:v>
                </c:pt>
                <c:pt idx="6257">
                  <c:v>62.58</c:v>
                </c:pt>
                <c:pt idx="6258">
                  <c:v>62.59</c:v>
                </c:pt>
                <c:pt idx="6259">
                  <c:v>62.6</c:v>
                </c:pt>
                <c:pt idx="6260">
                  <c:v>62.61</c:v>
                </c:pt>
                <c:pt idx="6261">
                  <c:v>62.620000000000005</c:v>
                </c:pt>
                <c:pt idx="6262">
                  <c:v>62.63</c:v>
                </c:pt>
                <c:pt idx="6263">
                  <c:v>62.64</c:v>
                </c:pt>
                <c:pt idx="6264">
                  <c:v>62.65</c:v>
                </c:pt>
                <c:pt idx="6265">
                  <c:v>62.660000000000004</c:v>
                </c:pt>
                <c:pt idx="6266">
                  <c:v>62.67</c:v>
                </c:pt>
                <c:pt idx="6267">
                  <c:v>62.68</c:v>
                </c:pt>
                <c:pt idx="6268">
                  <c:v>62.690000000000005</c:v>
                </c:pt>
                <c:pt idx="6269">
                  <c:v>62.7</c:v>
                </c:pt>
                <c:pt idx="6270">
                  <c:v>62.71</c:v>
                </c:pt>
                <c:pt idx="6271">
                  <c:v>62.72</c:v>
                </c:pt>
                <c:pt idx="6272">
                  <c:v>62.730000000000004</c:v>
                </c:pt>
                <c:pt idx="6273">
                  <c:v>62.74</c:v>
                </c:pt>
                <c:pt idx="6274">
                  <c:v>62.75</c:v>
                </c:pt>
                <c:pt idx="6275">
                  <c:v>62.76</c:v>
                </c:pt>
                <c:pt idx="6276">
                  <c:v>62.77</c:v>
                </c:pt>
                <c:pt idx="6277">
                  <c:v>62.78</c:v>
                </c:pt>
                <c:pt idx="6278">
                  <c:v>62.79</c:v>
                </c:pt>
                <c:pt idx="6279">
                  <c:v>62.800000000000004</c:v>
                </c:pt>
                <c:pt idx="6280">
                  <c:v>62.81</c:v>
                </c:pt>
                <c:pt idx="6281">
                  <c:v>62.82</c:v>
                </c:pt>
                <c:pt idx="6282">
                  <c:v>62.83</c:v>
                </c:pt>
                <c:pt idx="6283">
                  <c:v>62.84</c:v>
                </c:pt>
                <c:pt idx="6284">
                  <c:v>62.85</c:v>
                </c:pt>
                <c:pt idx="6285">
                  <c:v>62.86</c:v>
                </c:pt>
                <c:pt idx="6286">
                  <c:v>62.870000000000005</c:v>
                </c:pt>
                <c:pt idx="6287">
                  <c:v>62.88</c:v>
                </c:pt>
                <c:pt idx="6288">
                  <c:v>62.89</c:v>
                </c:pt>
                <c:pt idx="6289">
                  <c:v>62.9</c:v>
                </c:pt>
                <c:pt idx="6290">
                  <c:v>62.910000000000004</c:v>
                </c:pt>
                <c:pt idx="6291">
                  <c:v>62.92</c:v>
                </c:pt>
                <c:pt idx="6292">
                  <c:v>62.93</c:v>
                </c:pt>
                <c:pt idx="6293">
                  <c:v>62.940000000000005</c:v>
                </c:pt>
                <c:pt idx="6294">
                  <c:v>62.95</c:v>
                </c:pt>
                <c:pt idx="6295">
                  <c:v>62.96</c:v>
                </c:pt>
                <c:pt idx="6296">
                  <c:v>62.97</c:v>
                </c:pt>
                <c:pt idx="6297">
                  <c:v>62.980000000000004</c:v>
                </c:pt>
                <c:pt idx="6298">
                  <c:v>62.99</c:v>
                </c:pt>
                <c:pt idx="6299">
                  <c:v>63</c:v>
                </c:pt>
                <c:pt idx="6300">
                  <c:v>63.01</c:v>
                </c:pt>
                <c:pt idx="6301">
                  <c:v>63.02</c:v>
                </c:pt>
                <c:pt idx="6302">
                  <c:v>63.03</c:v>
                </c:pt>
                <c:pt idx="6303">
                  <c:v>63.04</c:v>
                </c:pt>
                <c:pt idx="6304">
                  <c:v>63.050000000000004</c:v>
                </c:pt>
                <c:pt idx="6305">
                  <c:v>63.06</c:v>
                </c:pt>
                <c:pt idx="6306">
                  <c:v>63.07</c:v>
                </c:pt>
                <c:pt idx="6307">
                  <c:v>63.08</c:v>
                </c:pt>
                <c:pt idx="6308">
                  <c:v>63.09</c:v>
                </c:pt>
                <c:pt idx="6309">
                  <c:v>63.1</c:v>
                </c:pt>
                <c:pt idx="6310">
                  <c:v>63.11</c:v>
                </c:pt>
                <c:pt idx="6311">
                  <c:v>63.120000000000005</c:v>
                </c:pt>
                <c:pt idx="6312">
                  <c:v>63.13</c:v>
                </c:pt>
                <c:pt idx="6313">
                  <c:v>63.14</c:v>
                </c:pt>
                <c:pt idx="6314">
                  <c:v>63.15</c:v>
                </c:pt>
                <c:pt idx="6315">
                  <c:v>63.160000000000004</c:v>
                </c:pt>
                <c:pt idx="6316">
                  <c:v>63.17</c:v>
                </c:pt>
                <c:pt idx="6317">
                  <c:v>63.18</c:v>
                </c:pt>
                <c:pt idx="6318">
                  <c:v>63.190000000000005</c:v>
                </c:pt>
                <c:pt idx="6319">
                  <c:v>63.2</c:v>
                </c:pt>
                <c:pt idx="6320">
                  <c:v>63.21</c:v>
                </c:pt>
                <c:pt idx="6321">
                  <c:v>63.22</c:v>
                </c:pt>
                <c:pt idx="6322">
                  <c:v>63.230000000000004</c:v>
                </c:pt>
                <c:pt idx="6323">
                  <c:v>63.24</c:v>
                </c:pt>
                <c:pt idx="6324">
                  <c:v>63.25</c:v>
                </c:pt>
                <c:pt idx="6325">
                  <c:v>63.26</c:v>
                </c:pt>
                <c:pt idx="6326">
                  <c:v>63.27</c:v>
                </c:pt>
                <c:pt idx="6327">
                  <c:v>63.28</c:v>
                </c:pt>
                <c:pt idx="6328">
                  <c:v>63.29</c:v>
                </c:pt>
                <c:pt idx="6329">
                  <c:v>63.300000000000004</c:v>
                </c:pt>
                <c:pt idx="6330">
                  <c:v>63.31</c:v>
                </c:pt>
                <c:pt idx="6331">
                  <c:v>63.32</c:v>
                </c:pt>
                <c:pt idx="6332">
                  <c:v>63.33</c:v>
                </c:pt>
                <c:pt idx="6333">
                  <c:v>63.34</c:v>
                </c:pt>
                <c:pt idx="6334">
                  <c:v>63.35</c:v>
                </c:pt>
                <c:pt idx="6335">
                  <c:v>63.36</c:v>
                </c:pt>
                <c:pt idx="6336">
                  <c:v>63.370000000000005</c:v>
                </c:pt>
                <c:pt idx="6337">
                  <c:v>63.38</c:v>
                </c:pt>
                <c:pt idx="6338">
                  <c:v>63.39</c:v>
                </c:pt>
                <c:pt idx="6339">
                  <c:v>63.4</c:v>
                </c:pt>
                <c:pt idx="6340">
                  <c:v>63.410000000000004</c:v>
                </c:pt>
                <c:pt idx="6341">
                  <c:v>63.42</c:v>
                </c:pt>
                <c:pt idx="6342">
                  <c:v>63.43</c:v>
                </c:pt>
                <c:pt idx="6343">
                  <c:v>63.440000000000005</c:v>
                </c:pt>
                <c:pt idx="6344">
                  <c:v>63.45</c:v>
                </c:pt>
                <c:pt idx="6345">
                  <c:v>63.46</c:v>
                </c:pt>
                <c:pt idx="6346">
                  <c:v>63.47</c:v>
                </c:pt>
                <c:pt idx="6347">
                  <c:v>63.480000000000004</c:v>
                </c:pt>
                <c:pt idx="6348">
                  <c:v>63.49</c:v>
                </c:pt>
                <c:pt idx="6349">
                  <c:v>63.5</c:v>
                </c:pt>
                <c:pt idx="6350">
                  <c:v>63.51</c:v>
                </c:pt>
                <c:pt idx="6351">
                  <c:v>63.52</c:v>
                </c:pt>
                <c:pt idx="6352">
                  <c:v>63.53</c:v>
                </c:pt>
                <c:pt idx="6353">
                  <c:v>63.54</c:v>
                </c:pt>
                <c:pt idx="6354">
                  <c:v>63.550000000000004</c:v>
                </c:pt>
                <c:pt idx="6355">
                  <c:v>63.56</c:v>
                </c:pt>
                <c:pt idx="6356">
                  <c:v>63.57</c:v>
                </c:pt>
                <c:pt idx="6357">
                  <c:v>63.58</c:v>
                </c:pt>
                <c:pt idx="6358">
                  <c:v>63.59</c:v>
                </c:pt>
                <c:pt idx="6359">
                  <c:v>63.6</c:v>
                </c:pt>
                <c:pt idx="6360">
                  <c:v>63.61</c:v>
                </c:pt>
                <c:pt idx="6361">
                  <c:v>63.620000000000005</c:v>
                </c:pt>
                <c:pt idx="6362">
                  <c:v>63.63</c:v>
                </c:pt>
                <c:pt idx="6363">
                  <c:v>63.64</c:v>
                </c:pt>
                <c:pt idx="6364">
                  <c:v>63.65</c:v>
                </c:pt>
                <c:pt idx="6365">
                  <c:v>63.660000000000004</c:v>
                </c:pt>
                <c:pt idx="6366">
                  <c:v>63.67</c:v>
                </c:pt>
                <c:pt idx="6367">
                  <c:v>63.68</c:v>
                </c:pt>
                <c:pt idx="6368">
                  <c:v>63.690000000000005</c:v>
                </c:pt>
                <c:pt idx="6369">
                  <c:v>63.7</c:v>
                </c:pt>
                <c:pt idx="6370">
                  <c:v>63.71</c:v>
                </c:pt>
                <c:pt idx="6371">
                  <c:v>63.72</c:v>
                </c:pt>
                <c:pt idx="6372">
                  <c:v>63.730000000000004</c:v>
                </c:pt>
                <c:pt idx="6373">
                  <c:v>63.74</c:v>
                </c:pt>
                <c:pt idx="6374">
                  <c:v>63.75</c:v>
                </c:pt>
                <c:pt idx="6375">
                  <c:v>63.76</c:v>
                </c:pt>
                <c:pt idx="6376">
                  <c:v>63.77</c:v>
                </c:pt>
                <c:pt idx="6377">
                  <c:v>63.78</c:v>
                </c:pt>
                <c:pt idx="6378">
                  <c:v>63.79</c:v>
                </c:pt>
                <c:pt idx="6379">
                  <c:v>63.800000000000004</c:v>
                </c:pt>
                <c:pt idx="6380">
                  <c:v>63.81</c:v>
                </c:pt>
                <c:pt idx="6381">
                  <c:v>63.82</c:v>
                </c:pt>
                <c:pt idx="6382">
                  <c:v>63.83</c:v>
                </c:pt>
                <c:pt idx="6383">
                  <c:v>63.84</c:v>
                </c:pt>
                <c:pt idx="6384">
                  <c:v>63.85</c:v>
                </c:pt>
                <c:pt idx="6385">
                  <c:v>63.86</c:v>
                </c:pt>
                <c:pt idx="6386">
                  <c:v>63.870000000000005</c:v>
                </c:pt>
                <c:pt idx="6387">
                  <c:v>63.88</c:v>
                </c:pt>
                <c:pt idx="6388">
                  <c:v>63.89</c:v>
                </c:pt>
                <c:pt idx="6389">
                  <c:v>63.9</c:v>
                </c:pt>
                <c:pt idx="6390">
                  <c:v>63.910000000000004</c:v>
                </c:pt>
                <c:pt idx="6391">
                  <c:v>63.92</c:v>
                </c:pt>
                <c:pt idx="6392">
                  <c:v>63.93</c:v>
                </c:pt>
                <c:pt idx="6393">
                  <c:v>63.940000000000005</c:v>
                </c:pt>
                <c:pt idx="6394">
                  <c:v>63.95</c:v>
                </c:pt>
                <c:pt idx="6395">
                  <c:v>63.96</c:v>
                </c:pt>
                <c:pt idx="6396">
                  <c:v>63.97</c:v>
                </c:pt>
                <c:pt idx="6397">
                  <c:v>63.980000000000004</c:v>
                </c:pt>
                <c:pt idx="6398">
                  <c:v>63.99</c:v>
                </c:pt>
                <c:pt idx="6399">
                  <c:v>64</c:v>
                </c:pt>
                <c:pt idx="6400">
                  <c:v>64.010000000000005</c:v>
                </c:pt>
                <c:pt idx="6401">
                  <c:v>64.02</c:v>
                </c:pt>
                <c:pt idx="6402">
                  <c:v>64.03</c:v>
                </c:pt>
                <c:pt idx="6403">
                  <c:v>64.040000000000006</c:v>
                </c:pt>
                <c:pt idx="6404">
                  <c:v>64.05</c:v>
                </c:pt>
                <c:pt idx="6405">
                  <c:v>64.06</c:v>
                </c:pt>
                <c:pt idx="6406">
                  <c:v>64.070000000000007</c:v>
                </c:pt>
                <c:pt idx="6407">
                  <c:v>64.08</c:v>
                </c:pt>
                <c:pt idx="6408">
                  <c:v>64.09</c:v>
                </c:pt>
                <c:pt idx="6409">
                  <c:v>64.099999999999994</c:v>
                </c:pt>
                <c:pt idx="6410">
                  <c:v>64.11</c:v>
                </c:pt>
                <c:pt idx="6411">
                  <c:v>64.12</c:v>
                </c:pt>
                <c:pt idx="6412">
                  <c:v>64.13</c:v>
                </c:pt>
                <c:pt idx="6413">
                  <c:v>64.14</c:v>
                </c:pt>
                <c:pt idx="6414">
                  <c:v>64.150000000000006</c:v>
                </c:pt>
                <c:pt idx="6415">
                  <c:v>64.16</c:v>
                </c:pt>
                <c:pt idx="6416">
                  <c:v>64.17</c:v>
                </c:pt>
                <c:pt idx="6417">
                  <c:v>64.180000000000007</c:v>
                </c:pt>
                <c:pt idx="6418">
                  <c:v>64.19</c:v>
                </c:pt>
                <c:pt idx="6419">
                  <c:v>64.2</c:v>
                </c:pt>
                <c:pt idx="6420">
                  <c:v>64.210000000000008</c:v>
                </c:pt>
                <c:pt idx="6421">
                  <c:v>64.22</c:v>
                </c:pt>
                <c:pt idx="6422">
                  <c:v>64.23</c:v>
                </c:pt>
                <c:pt idx="6423">
                  <c:v>64.239999999999995</c:v>
                </c:pt>
                <c:pt idx="6424">
                  <c:v>64.25</c:v>
                </c:pt>
                <c:pt idx="6425">
                  <c:v>64.260000000000005</c:v>
                </c:pt>
                <c:pt idx="6426">
                  <c:v>64.27</c:v>
                </c:pt>
                <c:pt idx="6427">
                  <c:v>64.28</c:v>
                </c:pt>
                <c:pt idx="6428">
                  <c:v>64.290000000000006</c:v>
                </c:pt>
                <c:pt idx="6429">
                  <c:v>64.3</c:v>
                </c:pt>
                <c:pt idx="6430">
                  <c:v>64.31</c:v>
                </c:pt>
                <c:pt idx="6431">
                  <c:v>64.320000000000007</c:v>
                </c:pt>
                <c:pt idx="6432">
                  <c:v>64.33</c:v>
                </c:pt>
                <c:pt idx="6433">
                  <c:v>64.34</c:v>
                </c:pt>
                <c:pt idx="6434">
                  <c:v>64.349999999999994</c:v>
                </c:pt>
                <c:pt idx="6435">
                  <c:v>64.36</c:v>
                </c:pt>
                <c:pt idx="6436">
                  <c:v>64.37</c:v>
                </c:pt>
                <c:pt idx="6437">
                  <c:v>64.38</c:v>
                </c:pt>
                <c:pt idx="6438">
                  <c:v>64.39</c:v>
                </c:pt>
                <c:pt idx="6439">
                  <c:v>64.400000000000006</c:v>
                </c:pt>
                <c:pt idx="6440">
                  <c:v>64.41</c:v>
                </c:pt>
                <c:pt idx="6441">
                  <c:v>64.42</c:v>
                </c:pt>
                <c:pt idx="6442">
                  <c:v>64.430000000000007</c:v>
                </c:pt>
                <c:pt idx="6443">
                  <c:v>64.44</c:v>
                </c:pt>
                <c:pt idx="6444">
                  <c:v>64.45</c:v>
                </c:pt>
                <c:pt idx="6445">
                  <c:v>64.460000000000008</c:v>
                </c:pt>
                <c:pt idx="6446">
                  <c:v>64.47</c:v>
                </c:pt>
                <c:pt idx="6447">
                  <c:v>64.48</c:v>
                </c:pt>
                <c:pt idx="6448">
                  <c:v>64.489999999999995</c:v>
                </c:pt>
                <c:pt idx="6449">
                  <c:v>64.5</c:v>
                </c:pt>
                <c:pt idx="6450">
                  <c:v>64.510000000000005</c:v>
                </c:pt>
                <c:pt idx="6451">
                  <c:v>64.52</c:v>
                </c:pt>
                <c:pt idx="6452">
                  <c:v>64.53</c:v>
                </c:pt>
                <c:pt idx="6453">
                  <c:v>64.540000000000006</c:v>
                </c:pt>
                <c:pt idx="6454">
                  <c:v>64.55</c:v>
                </c:pt>
                <c:pt idx="6455">
                  <c:v>64.56</c:v>
                </c:pt>
                <c:pt idx="6456">
                  <c:v>64.570000000000007</c:v>
                </c:pt>
                <c:pt idx="6457">
                  <c:v>64.58</c:v>
                </c:pt>
                <c:pt idx="6458">
                  <c:v>64.59</c:v>
                </c:pt>
                <c:pt idx="6459">
                  <c:v>64.599999999999994</c:v>
                </c:pt>
                <c:pt idx="6460">
                  <c:v>64.61</c:v>
                </c:pt>
                <c:pt idx="6461">
                  <c:v>64.62</c:v>
                </c:pt>
                <c:pt idx="6462">
                  <c:v>64.63</c:v>
                </c:pt>
                <c:pt idx="6463">
                  <c:v>64.64</c:v>
                </c:pt>
                <c:pt idx="6464">
                  <c:v>64.650000000000006</c:v>
                </c:pt>
                <c:pt idx="6465">
                  <c:v>64.66</c:v>
                </c:pt>
                <c:pt idx="6466">
                  <c:v>64.67</c:v>
                </c:pt>
                <c:pt idx="6467">
                  <c:v>64.680000000000007</c:v>
                </c:pt>
                <c:pt idx="6468">
                  <c:v>64.69</c:v>
                </c:pt>
                <c:pt idx="6469">
                  <c:v>64.7</c:v>
                </c:pt>
                <c:pt idx="6470">
                  <c:v>64.710000000000008</c:v>
                </c:pt>
                <c:pt idx="6471">
                  <c:v>64.72</c:v>
                </c:pt>
                <c:pt idx="6472">
                  <c:v>64.73</c:v>
                </c:pt>
                <c:pt idx="6473">
                  <c:v>64.739999999999995</c:v>
                </c:pt>
                <c:pt idx="6474">
                  <c:v>64.75</c:v>
                </c:pt>
                <c:pt idx="6475">
                  <c:v>64.760000000000005</c:v>
                </c:pt>
                <c:pt idx="6476">
                  <c:v>64.77</c:v>
                </c:pt>
                <c:pt idx="6477">
                  <c:v>64.78</c:v>
                </c:pt>
                <c:pt idx="6478">
                  <c:v>64.790000000000006</c:v>
                </c:pt>
                <c:pt idx="6479">
                  <c:v>64.8</c:v>
                </c:pt>
                <c:pt idx="6480">
                  <c:v>64.81</c:v>
                </c:pt>
                <c:pt idx="6481">
                  <c:v>64.820000000000007</c:v>
                </c:pt>
                <c:pt idx="6482">
                  <c:v>64.83</c:v>
                </c:pt>
                <c:pt idx="6483">
                  <c:v>64.84</c:v>
                </c:pt>
                <c:pt idx="6484">
                  <c:v>64.849999999999994</c:v>
                </c:pt>
                <c:pt idx="6485">
                  <c:v>64.86</c:v>
                </c:pt>
                <c:pt idx="6486">
                  <c:v>64.87</c:v>
                </c:pt>
                <c:pt idx="6487">
                  <c:v>64.88</c:v>
                </c:pt>
                <c:pt idx="6488">
                  <c:v>64.89</c:v>
                </c:pt>
                <c:pt idx="6489">
                  <c:v>64.900000000000006</c:v>
                </c:pt>
                <c:pt idx="6490">
                  <c:v>64.91</c:v>
                </c:pt>
                <c:pt idx="6491">
                  <c:v>64.92</c:v>
                </c:pt>
                <c:pt idx="6492">
                  <c:v>64.930000000000007</c:v>
                </c:pt>
                <c:pt idx="6493">
                  <c:v>64.94</c:v>
                </c:pt>
                <c:pt idx="6494">
                  <c:v>64.95</c:v>
                </c:pt>
                <c:pt idx="6495">
                  <c:v>64.960000000000008</c:v>
                </c:pt>
                <c:pt idx="6496">
                  <c:v>64.97</c:v>
                </c:pt>
                <c:pt idx="6497">
                  <c:v>64.98</c:v>
                </c:pt>
                <c:pt idx="6498">
                  <c:v>64.989999999999995</c:v>
                </c:pt>
                <c:pt idx="6499">
                  <c:v>65</c:v>
                </c:pt>
                <c:pt idx="6500">
                  <c:v>65.010000000000005</c:v>
                </c:pt>
                <c:pt idx="6501">
                  <c:v>65.02</c:v>
                </c:pt>
                <c:pt idx="6502">
                  <c:v>65.03</c:v>
                </c:pt>
                <c:pt idx="6503">
                  <c:v>65.040000000000006</c:v>
                </c:pt>
                <c:pt idx="6504">
                  <c:v>65.05</c:v>
                </c:pt>
                <c:pt idx="6505">
                  <c:v>65.06</c:v>
                </c:pt>
                <c:pt idx="6506">
                  <c:v>65.070000000000007</c:v>
                </c:pt>
                <c:pt idx="6507">
                  <c:v>65.08</c:v>
                </c:pt>
                <c:pt idx="6508">
                  <c:v>65.09</c:v>
                </c:pt>
                <c:pt idx="6509">
                  <c:v>65.099999999999994</c:v>
                </c:pt>
                <c:pt idx="6510">
                  <c:v>65.11</c:v>
                </c:pt>
                <c:pt idx="6511">
                  <c:v>65.12</c:v>
                </c:pt>
                <c:pt idx="6512">
                  <c:v>65.13</c:v>
                </c:pt>
                <c:pt idx="6513">
                  <c:v>65.14</c:v>
                </c:pt>
                <c:pt idx="6514">
                  <c:v>65.150000000000006</c:v>
                </c:pt>
                <c:pt idx="6515">
                  <c:v>65.16</c:v>
                </c:pt>
                <c:pt idx="6516">
                  <c:v>65.17</c:v>
                </c:pt>
                <c:pt idx="6517">
                  <c:v>65.180000000000007</c:v>
                </c:pt>
                <c:pt idx="6518">
                  <c:v>65.19</c:v>
                </c:pt>
                <c:pt idx="6519">
                  <c:v>65.2</c:v>
                </c:pt>
                <c:pt idx="6520">
                  <c:v>65.210000000000008</c:v>
                </c:pt>
                <c:pt idx="6521">
                  <c:v>65.22</c:v>
                </c:pt>
                <c:pt idx="6522">
                  <c:v>65.23</c:v>
                </c:pt>
                <c:pt idx="6523">
                  <c:v>65.239999999999995</c:v>
                </c:pt>
                <c:pt idx="6524">
                  <c:v>65.25</c:v>
                </c:pt>
                <c:pt idx="6525">
                  <c:v>65.260000000000005</c:v>
                </c:pt>
                <c:pt idx="6526">
                  <c:v>65.27</c:v>
                </c:pt>
                <c:pt idx="6527">
                  <c:v>65.28</c:v>
                </c:pt>
                <c:pt idx="6528">
                  <c:v>65.290000000000006</c:v>
                </c:pt>
                <c:pt idx="6529">
                  <c:v>65.3</c:v>
                </c:pt>
                <c:pt idx="6530">
                  <c:v>65.31</c:v>
                </c:pt>
                <c:pt idx="6531">
                  <c:v>65.320000000000007</c:v>
                </c:pt>
                <c:pt idx="6532">
                  <c:v>65.33</c:v>
                </c:pt>
                <c:pt idx="6533">
                  <c:v>65.34</c:v>
                </c:pt>
                <c:pt idx="6534">
                  <c:v>65.349999999999994</c:v>
                </c:pt>
                <c:pt idx="6535">
                  <c:v>65.36</c:v>
                </c:pt>
                <c:pt idx="6536">
                  <c:v>65.37</c:v>
                </c:pt>
                <c:pt idx="6537">
                  <c:v>65.38</c:v>
                </c:pt>
                <c:pt idx="6538">
                  <c:v>65.39</c:v>
                </c:pt>
                <c:pt idx="6539">
                  <c:v>65.400000000000006</c:v>
                </c:pt>
                <c:pt idx="6540">
                  <c:v>65.41</c:v>
                </c:pt>
                <c:pt idx="6541">
                  <c:v>65.42</c:v>
                </c:pt>
                <c:pt idx="6542">
                  <c:v>65.430000000000007</c:v>
                </c:pt>
                <c:pt idx="6543">
                  <c:v>65.44</c:v>
                </c:pt>
                <c:pt idx="6544">
                  <c:v>65.45</c:v>
                </c:pt>
                <c:pt idx="6545">
                  <c:v>65.460000000000008</c:v>
                </c:pt>
                <c:pt idx="6546">
                  <c:v>65.47</c:v>
                </c:pt>
                <c:pt idx="6547">
                  <c:v>65.48</c:v>
                </c:pt>
                <c:pt idx="6548">
                  <c:v>65.489999999999995</c:v>
                </c:pt>
                <c:pt idx="6549">
                  <c:v>65.5</c:v>
                </c:pt>
                <c:pt idx="6550">
                  <c:v>65.510000000000005</c:v>
                </c:pt>
                <c:pt idx="6551">
                  <c:v>65.52</c:v>
                </c:pt>
                <c:pt idx="6552">
                  <c:v>65.53</c:v>
                </c:pt>
                <c:pt idx="6553">
                  <c:v>65.540000000000006</c:v>
                </c:pt>
                <c:pt idx="6554">
                  <c:v>65.55</c:v>
                </c:pt>
                <c:pt idx="6555">
                  <c:v>65.56</c:v>
                </c:pt>
                <c:pt idx="6556">
                  <c:v>65.570000000000007</c:v>
                </c:pt>
                <c:pt idx="6557">
                  <c:v>65.58</c:v>
                </c:pt>
                <c:pt idx="6558">
                  <c:v>65.59</c:v>
                </c:pt>
                <c:pt idx="6559">
                  <c:v>65.599999999999994</c:v>
                </c:pt>
                <c:pt idx="6560">
                  <c:v>65.61</c:v>
                </c:pt>
                <c:pt idx="6561">
                  <c:v>65.62</c:v>
                </c:pt>
                <c:pt idx="6562">
                  <c:v>65.63</c:v>
                </c:pt>
                <c:pt idx="6563">
                  <c:v>65.64</c:v>
                </c:pt>
                <c:pt idx="6564">
                  <c:v>65.650000000000006</c:v>
                </c:pt>
                <c:pt idx="6565">
                  <c:v>65.66</c:v>
                </c:pt>
                <c:pt idx="6566">
                  <c:v>65.67</c:v>
                </c:pt>
                <c:pt idx="6567">
                  <c:v>65.680000000000007</c:v>
                </c:pt>
                <c:pt idx="6568">
                  <c:v>65.69</c:v>
                </c:pt>
                <c:pt idx="6569">
                  <c:v>65.7</c:v>
                </c:pt>
                <c:pt idx="6570">
                  <c:v>65.710000000000008</c:v>
                </c:pt>
                <c:pt idx="6571">
                  <c:v>65.72</c:v>
                </c:pt>
                <c:pt idx="6572">
                  <c:v>65.73</c:v>
                </c:pt>
                <c:pt idx="6573">
                  <c:v>65.739999999999995</c:v>
                </c:pt>
                <c:pt idx="6574">
                  <c:v>65.75</c:v>
                </c:pt>
                <c:pt idx="6575">
                  <c:v>65.760000000000005</c:v>
                </c:pt>
                <c:pt idx="6576">
                  <c:v>65.77</c:v>
                </c:pt>
                <c:pt idx="6577">
                  <c:v>65.78</c:v>
                </c:pt>
                <c:pt idx="6578">
                  <c:v>65.790000000000006</c:v>
                </c:pt>
                <c:pt idx="6579">
                  <c:v>65.8</c:v>
                </c:pt>
                <c:pt idx="6580">
                  <c:v>65.81</c:v>
                </c:pt>
                <c:pt idx="6581">
                  <c:v>65.820000000000007</c:v>
                </c:pt>
                <c:pt idx="6582">
                  <c:v>65.83</c:v>
                </c:pt>
                <c:pt idx="6583">
                  <c:v>65.84</c:v>
                </c:pt>
                <c:pt idx="6584">
                  <c:v>65.849999999999994</c:v>
                </c:pt>
                <c:pt idx="6585">
                  <c:v>65.86</c:v>
                </c:pt>
                <c:pt idx="6586">
                  <c:v>65.87</c:v>
                </c:pt>
                <c:pt idx="6587">
                  <c:v>65.88</c:v>
                </c:pt>
                <c:pt idx="6588">
                  <c:v>65.89</c:v>
                </c:pt>
                <c:pt idx="6589">
                  <c:v>65.900000000000006</c:v>
                </c:pt>
                <c:pt idx="6590">
                  <c:v>65.91</c:v>
                </c:pt>
                <c:pt idx="6591">
                  <c:v>65.92</c:v>
                </c:pt>
                <c:pt idx="6592">
                  <c:v>65.930000000000007</c:v>
                </c:pt>
                <c:pt idx="6593">
                  <c:v>65.94</c:v>
                </c:pt>
                <c:pt idx="6594">
                  <c:v>65.95</c:v>
                </c:pt>
                <c:pt idx="6595">
                  <c:v>65.960000000000008</c:v>
                </c:pt>
                <c:pt idx="6596">
                  <c:v>65.97</c:v>
                </c:pt>
                <c:pt idx="6597">
                  <c:v>65.98</c:v>
                </c:pt>
                <c:pt idx="6598">
                  <c:v>65.989999999999995</c:v>
                </c:pt>
                <c:pt idx="6599">
                  <c:v>66</c:v>
                </c:pt>
                <c:pt idx="6600">
                  <c:v>66.010000000000005</c:v>
                </c:pt>
                <c:pt idx="6601">
                  <c:v>66.02</c:v>
                </c:pt>
                <c:pt idx="6602">
                  <c:v>66.03</c:v>
                </c:pt>
                <c:pt idx="6603">
                  <c:v>66.040000000000006</c:v>
                </c:pt>
                <c:pt idx="6604">
                  <c:v>66.05</c:v>
                </c:pt>
                <c:pt idx="6605">
                  <c:v>66.06</c:v>
                </c:pt>
                <c:pt idx="6606">
                  <c:v>66.070000000000007</c:v>
                </c:pt>
                <c:pt idx="6607">
                  <c:v>66.08</c:v>
                </c:pt>
                <c:pt idx="6608">
                  <c:v>66.09</c:v>
                </c:pt>
                <c:pt idx="6609">
                  <c:v>66.099999999999994</c:v>
                </c:pt>
                <c:pt idx="6610">
                  <c:v>66.11</c:v>
                </c:pt>
                <c:pt idx="6611">
                  <c:v>66.12</c:v>
                </c:pt>
                <c:pt idx="6612">
                  <c:v>66.13</c:v>
                </c:pt>
                <c:pt idx="6613">
                  <c:v>66.14</c:v>
                </c:pt>
                <c:pt idx="6614">
                  <c:v>66.150000000000006</c:v>
                </c:pt>
                <c:pt idx="6615">
                  <c:v>66.16</c:v>
                </c:pt>
                <c:pt idx="6616">
                  <c:v>66.17</c:v>
                </c:pt>
                <c:pt idx="6617">
                  <c:v>66.180000000000007</c:v>
                </c:pt>
                <c:pt idx="6618">
                  <c:v>66.19</c:v>
                </c:pt>
                <c:pt idx="6619">
                  <c:v>66.2</c:v>
                </c:pt>
                <c:pt idx="6620">
                  <c:v>66.210000000000008</c:v>
                </c:pt>
                <c:pt idx="6621">
                  <c:v>66.22</c:v>
                </c:pt>
                <c:pt idx="6622">
                  <c:v>66.23</c:v>
                </c:pt>
                <c:pt idx="6623">
                  <c:v>66.239999999999995</c:v>
                </c:pt>
                <c:pt idx="6624">
                  <c:v>66.25</c:v>
                </c:pt>
                <c:pt idx="6625">
                  <c:v>66.260000000000005</c:v>
                </c:pt>
                <c:pt idx="6626">
                  <c:v>66.27</c:v>
                </c:pt>
                <c:pt idx="6627">
                  <c:v>66.28</c:v>
                </c:pt>
                <c:pt idx="6628">
                  <c:v>66.290000000000006</c:v>
                </c:pt>
                <c:pt idx="6629">
                  <c:v>66.3</c:v>
                </c:pt>
                <c:pt idx="6630">
                  <c:v>66.31</c:v>
                </c:pt>
                <c:pt idx="6631">
                  <c:v>66.320000000000007</c:v>
                </c:pt>
                <c:pt idx="6632">
                  <c:v>66.33</c:v>
                </c:pt>
                <c:pt idx="6633">
                  <c:v>66.34</c:v>
                </c:pt>
                <c:pt idx="6634">
                  <c:v>66.349999999999994</c:v>
                </c:pt>
                <c:pt idx="6635">
                  <c:v>66.36</c:v>
                </c:pt>
                <c:pt idx="6636">
                  <c:v>66.37</c:v>
                </c:pt>
                <c:pt idx="6637">
                  <c:v>66.38</c:v>
                </c:pt>
                <c:pt idx="6638">
                  <c:v>66.39</c:v>
                </c:pt>
                <c:pt idx="6639">
                  <c:v>66.400000000000006</c:v>
                </c:pt>
                <c:pt idx="6640">
                  <c:v>66.41</c:v>
                </c:pt>
                <c:pt idx="6641">
                  <c:v>66.42</c:v>
                </c:pt>
                <c:pt idx="6642">
                  <c:v>66.430000000000007</c:v>
                </c:pt>
                <c:pt idx="6643">
                  <c:v>66.44</c:v>
                </c:pt>
                <c:pt idx="6644">
                  <c:v>66.45</c:v>
                </c:pt>
                <c:pt idx="6645">
                  <c:v>66.460000000000008</c:v>
                </c:pt>
                <c:pt idx="6646">
                  <c:v>66.47</c:v>
                </c:pt>
                <c:pt idx="6647">
                  <c:v>66.48</c:v>
                </c:pt>
                <c:pt idx="6648">
                  <c:v>66.489999999999995</c:v>
                </c:pt>
                <c:pt idx="6649">
                  <c:v>66.5</c:v>
                </c:pt>
                <c:pt idx="6650">
                  <c:v>66.510000000000005</c:v>
                </c:pt>
                <c:pt idx="6651">
                  <c:v>66.52</c:v>
                </c:pt>
                <c:pt idx="6652">
                  <c:v>66.53</c:v>
                </c:pt>
                <c:pt idx="6653">
                  <c:v>66.540000000000006</c:v>
                </c:pt>
                <c:pt idx="6654">
                  <c:v>66.55</c:v>
                </c:pt>
                <c:pt idx="6655">
                  <c:v>66.56</c:v>
                </c:pt>
                <c:pt idx="6656">
                  <c:v>66.570000000000007</c:v>
                </c:pt>
                <c:pt idx="6657">
                  <c:v>66.58</c:v>
                </c:pt>
                <c:pt idx="6658">
                  <c:v>66.59</c:v>
                </c:pt>
                <c:pt idx="6659">
                  <c:v>66.599999999999994</c:v>
                </c:pt>
                <c:pt idx="6660">
                  <c:v>66.61</c:v>
                </c:pt>
                <c:pt idx="6661">
                  <c:v>66.62</c:v>
                </c:pt>
                <c:pt idx="6662">
                  <c:v>66.63</c:v>
                </c:pt>
                <c:pt idx="6663">
                  <c:v>66.64</c:v>
                </c:pt>
                <c:pt idx="6664">
                  <c:v>66.650000000000006</c:v>
                </c:pt>
                <c:pt idx="6665">
                  <c:v>66.66</c:v>
                </c:pt>
                <c:pt idx="6666">
                  <c:v>66.67</c:v>
                </c:pt>
                <c:pt idx="6667">
                  <c:v>66.680000000000007</c:v>
                </c:pt>
                <c:pt idx="6668">
                  <c:v>66.69</c:v>
                </c:pt>
                <c:pt idx="6669">
                  <c:v>66.7</c:v>
                </c:pt>
                <c:pt idx="6670">
                  <c:v>66.710000000000008</c:v>
                </c:pt>
                <c:pt idx="6671">
                  <c:v>66.72</c:v>
                </c:pt>
                <c:pt idx="6672">
                  <c:v>66.73</c:v>
                </c:pt>
                <c:pt idx="6673">
                  <c:v>66.739999999999995</c:v>
                </c:pt>
                <c:pt idx="6674">
                  <c:v>66.75</c:v>
                </c:pt>
                <c:pt idx="6675">
                  <c:v>66.760000000000005</c:v>
                </c:pt>
                <c:pt idx="6676">
                  <c:v>66.77</c:v>
                </c:pt>
                <c:pt idx="6677">
                  <c:v>66.78</c:v>
                </c:pt>
                <c:pt idx="6678">
                  <c:v>66.790000000000006</c:v>
                </c:pt>
                <c:pt idx="6679">
                  <c:v>66.8</c:v>
                </c:pt>
                <c:pt idx="6680">
                  <c:v>66.81</c:v>
                </c:pt>
                <c:pt idx="6681">
                  <c:v>66.820000000000007</c:v>
                </c:pt>
                <c:pt idx="6682">
                  <c:v>66.83</c:v>
                </c:pt>
                <c:pt idx="6683">
                  <c:v>66.84</c:v>
                </c:pt>
                <c:pt idx="6684">
                  <c:v>66.849999999999994</c:v>
                </c:pt>
                <c:pt idx="6685">
                  <c:v>66.86</c:v>
                </c:pt>
                <c:pt idx="6686">
                  <c:v>66.87</c:v>
                </c:pt>
                <c:pt idx="6687">
                  <c:v>66.88</c:v>
                </c:pt>
                <c:pt idx="6688">
                  <c:v>66.89</c:v>
                </c:pt>
                <c:pt idx="6689">
                  <c:v>66.900000000000006</c:v>
                </c:pt>
                <c:pt idx="6690">
                  <c:v>66.91</c:v>
                </c:pt>
                <c:pt idx="6691">
                  <c:v>66.92</c:v>
                </c:pt>
                <c:pt idx="6692">
                  <c:v>66.930000000000007</c:v>
                </c:pt>
                <c:pt idx="6693">
                  <c:v>66.94</c:v>
                </c:pt>
                <c:pt idx="6694">
                  <c:v>66.95</c:v>
                </c:pt>
                <c:pt idx="6695">
                  <c:v>66.960000000000008</c:v>
                </c:pt>
                <c:pt idx="6696">
                  <c:v>66.97</c:v>
                </c:pt>
                <c:pt idx="6697">
                  <c:v>66.98</c:v>
                </c:pt>
                <c:pt idx="6698">
                  <c:v>66.989999999999995</c:v>
                </c:pt>
                <c:pt idx="6699">
                  <c:v>67</c:v>
                </c:pt>
                <c:pt idx="6700">
                  <c:v>67.010000000000005</c:v>
                </c:pt>
                <c:pt idx="6701">
                  <c:v>67.02</c:v>
                </c:pt>
                <c:pt idx="6702">
                  <c:v>67.03</c:v>
                </c:pt>
                <c:pt idx="6703">
                  <c:v>67.040000000000006</c:v>
                </c:pt>
                <c:pt idx="6704">
                  <c:v>67.05</c:v>
                </c:pt>
                <c:pt idx="6705">
                  <c:v>67.06</c:v>
                </c:pt>
                <c:pt idx="6706">
                  <c:v>67.070000000000007</c:v>
                </c:pt>
                <c:pt idx="6707">
                  <c:v>67.08</c:v>
                </c:pt>
                <c:pt idx="6708">
                  <c:v>67.09</c:v>
                </c:pt>
                <c:pt idx="6709">
                  <c:v>67.099999999999994</c:v>
                </c:pt>
                <c:pt idx="6710">
                  <c:v>67.11</c:v>
                </c:pt>
                <c:pt idx="6711">
                  <c:v>67.12</c:v>
                </c:pt>
                <c:pt idx="6712">
                  <c:v>67.13</c:v>
                </c:pt>
                <c:pt idx="6713">
                  <c:v>67.14</c:v>
                </c:pt>
                <c:pt idx="6714">
                  <c:v>67.150000000000006</c:v>
                </c:pt>
                <c:pt idx="6715">
                  <c:v>67.16</c:v>
                </c:pt>
                <c:pt idx="6716">
                  <c:v>67.17</c:v>
                </c:pt>
                <c:pt idx="6717">
                  <c:v>67.180000000000007</c:v>
                </c:pt>
                <c:pt idx="6718">
                  <c:v>67.19</c:v>
                </c:pt>
                <c:pt idx="6719">
                  <c:v>67.2</c:v>
                </c:pt>
                <c:pt idx="6720">
                  <c:v>67.210000000000008</c:v>
                </c:pt>
                <c:pt idx="6721">
                  <c:v>67.22</c:v>
                </c:pt>
                <c:pt idx="6722">
                  <c:v>67.23</c:v>
                </c:pt>
                <c:pt idx="6723">
                  <c:v>67.239999999999995</c:v>
                </c:pt>
                <c:pt idx="6724">
                  <c:v>67.25</c:v>
                </c:pt>
                <c:pt idx="6725">
                  <c:v>67.260000000000005</c:v>
                </c:pt>
                <c:pt idx="6726">
                  <c:v>67.27</c:v>
                </c:pt>
                <c:pt idx="6727">
                  <c:v>67.28</c:v>
                </c:pt>
                <c:pt idx="6728">
                  <c:v>67.290000000000006</c:v>
                </c:pt>
                <c:pt idx="6729">
                  <c:v>67.3</c:v>
                </c:pt>
                <c:pt idx="6730">
                  <c:v>67.31</c:v>
                </c:pt>
                <c:pt idx="6731">
                  <c:v>67.320000000000007</c:v>
                </c:pt>
                <c:pt idx="6732">
                  <c:v>67.33</c:v>
                </c:pt>
                <c:pt idx="6733">
                  <c:v>67.34</c:v>
                </c:pt>
                <c:pt idx="6734">
                  <c:v>67.349999999999994</c:v>
                </c:pt>
                <c:pt idx="6735">
                  <c:v>67.36</c:v>
                </c:pt>
                <c:pt idx="6736">
                  <c:v>67.37</c:v>
                </c:pt>
                <c:pt idx="6737">
                  <c:v>67.38</c:v>
                </c:pt>
                <c:pt idx="6738">
                  <c:v>67.39</c:v>
                </c:pt>
                <c:pt idx="6739">
                  <c:v>67.400000000000006</c:v>
                </c:pt>
                <c:pt idx="6740">
                  <c:v>67.41</c:v>
                </c:pt>
                <c:pt idx="6741">
                  <c:v>67.42</c:v>
                </c:pt>
                <c:pt idx="6742">
                  <c:v>67.430000000000007</c:v>
                </c:pt>
                <c:pt idx="6743">
                  <c:v>67.44</c:v>
                </c:pt>
                <c:pt idx="6744">
                  <c:v>67.45</c:v>
                </c:pt>
                <c:pt idx="6745">
                  <c:v>67.460000000000008</c:v>
                </c:pt>
                <c:pt idx="6746">
                  <c:v>67.47</c:v>
                </c:pt>
                <c:pt idx="6747">
                  <c:v>67.48</c:v>
                </c:pt>
                <c:pt idx="6748">
                  <c:v>67.489999999999995</c:v>
                </c:pt>
                <c:pt idx="6749">
                  <c:v>67.5</c:v>
                </c:pt>
                <c:pt idx="6750">
                  <c:v>67.510000000000005</c:v>
                </c:pt>
                <c:pt idx="6751">
                  <c:v>67.52</c:v>
                </c:pt>
                <c:pt idx="6752">
                  <c:v>67.53</c:v>
                </c:pt>
                <c:pt idx="6753">
                  <c:v>67.540000000000006</c:v>
                </c:pt>
                <c:pt idx="6754">
                  <c:v>67.55</c:v>
                </c:pt>
                <c:pt idx="6755">
                  <c:v>67.56</c:v>
                </c:pt>
                <c:pt idx="6756">
                  <c:v>67.570000000000007</c:v>
                </c:pt>
                <c:pt idx="6757">
                  <c:v>67.58</c:v>
                </c:pt>
                <c:pt idx="6758">
                  <c:v>67.59</c:v>
                </c:pt>
                <c:pt idx="6759">
                  <c:v>67.599999999999994</c:v>
                </c:pt>
                <c:pt idx="6760">
                  <c:v>67.61</c:v>
                </c:pt>
                <c:pt idx="6761">
                  <c:v>67.62</c:v>
                </c:pt>
                <c:pt idx="6762">
                  <c:v>67.63</c:v>
                </c:pt>
                <c:pt idx="6763">
                  <c:v>67.64</c:v>
                </c:pt>
                <c:pt idx="6764">
                  <c:v>67.650000000000006</c:v>
                </c:pt>
                <c:pt idx="6765">
                  <c:v>67.66</c:v>
                </c:pt>
                <c:pt idx="6766">
                  <c:v>67.67</c:v>
                </c:pt>
                <c:pt idx="6767">
                  <c:v>67.680000000000007</c:v>
                </c:pt>
                <c:pt idx="6768">
                  <c:v>67.69</c:v>
                </c:pt>
                <c:pt idx="6769">
                  <c:v>67.7</c:v>
                </c:pt>
                <c:pt idx="6770">
                  <c:v>67.710000000000008</c:v>
                </c:pt>
                <c:pt idx="6771">
                  <c:v>67.72</c:v>
                </c:pt>
                <c:pt idx="6772">
                  <c:v>67.73</c:v>
                </c:pt>
                <c:pt idx="6773">
                  <c:v>67.739999999999995</c:v>
                </c:pt>
                <c:pt idx="6774">
                  <c:v>67.75</c:v>
                </c:pt>
                <c:pt idx="6775">
                  <c:v>67.760000000000005</c:v>
                </c:pt>
                <c:pt idx="6776">
                  <c:v>67.77</c:v>
                </c:pt>
                <c:pt idx="6777">
                  <c:v>67.78</c:v>
                </c:pt>
                <c:pt idx="6778">
                  <c:v>67.790000000000006</c:v>
                </c:pt>
                <c:pt idx="6779">
                  <c:v>67.8</c:v>
                </c:pt>
                <c:pt idx="6780">
                  <c:v>67.81</c:v>
                </c:pt>
                <c:pt idx="6781">
                  <c:v>67.820000000000007</c:v>
                </c:pt>
                <c:pt idx="6782">
                  <c:v>67.83</c:v>
                </c:pt>
                <c:pt idx="6783">
                  <c:v>67.84</c:v>
                </c:pt>
                <c:pt idx="6784">
                  <c:v>67.849999999999994</c:v>
                </c:pt>
                <c:pt idx="6785">
                  <c:v>67.86</c:v>
                </c:pt>
                <c:pt idx="6786">
                  <c:v>67.87</c:v>
                </c:pt>
                <c:pt idx="6787">
                  <c:v>67.88</c:v>
                </c:pt>
                <c:pt idx="6788">
                  <c:v>67.89</c:v>
                </c:pt>
                <c:pt idx="6789">
                  <c:v>67.900000000000006</c:v>
                </c:pt>
                <c:pt idx="6790">
                  <c:v>67.91</c:v>
                </c:pt>
                <c:pt idx="6791">
                  <c:v>67.92</c:v>
                </c:pt>
                <c:pt idx="6792">
                  <c:v>67.930000000000007</c:v>
                </c:pt>
                <c:pt idx="6793">
                  <c:v>67.94</c:v>
                </c:pt>
                <c:pt idx="6794">
                  <c:v>67.95</c:v>
                </c:pt>
                <c:pt idx="6795">
                  <c:v>67.960000000000008</c:v>
                </c:pt>
                <c:pt idx="6796">
                  <c:v>67.97</c:v>
                </c:pt>
                <c:pt idx="6797">
                  <c:v>67.98</c:v>
                </c:pt>
                <c:pt idx="6798">
                  <c:v>67.989999999999995</c:v>
                </c:pt>
                <c:pt idx="6799">
                  <c:v>68</c:v>
                </c:pt>
                <c:pt idx="6800">
                  <c:v>68.010000000000005</c:v>
                </c:pt>
                <c:pt idx="6801">
                  <c:v>68.02</c:v>
                </c:pt>
                <c:pt idx="6802">
                  <c:v>68.03</c:v>
                </c:pt>
                <c:pt idx="6803">
                  <c:v>68.040000000000006</c:v>
                </c:pt>
                <c:pt idx="6804">
                  <c:v>68.05</c:v>
                </c:pt>
                <c:pt idx="6805">
                  <c:v>68.06</c:v>
                </c:pt>
                <c:pt idx="6806">
                  <c:v>68.070000000000007</c:v>
                </c:pt>
                <c:pt idx="6807">
                  <c:v>68.08</c:v>
                </c:pt>
                <c:pt idx="6808">
                  <c:v>68.09</c:v>
                </c:pt>
                <c:pt idx="6809">
                  <c:v>68.099999999999994</c:v>
                </c:pt>
                <c:pt idx="6810">
                  <c:v>68.11</c:v>
                </c:pt>
                <c:pt idx="6811">
                  <c:v>68.12</c:v>
                </c:pt>
                <c:pt idx="6812">
                  <c:v>68.13</c:v>
                </c:pt>
                <c:pt idx="6813">
                  <c:v>68.14</c:v>
                </c:pt>
                <c:pt idx="6814">
                  <c:v>68.150000000000006</c:v>
                </c:pt>
                <c:pt idx="6815">
                  <c:v>68.16</c:v>
                </c:pt>
                <c:pt idx="6816">
                  <c:v>68.17</c:v>
                </c:pt>
                <c:pt idx="6817">
                  <c:v>68.180000000000007</c:v>
                </c:pt>
                <c:pt idx="6818">
                  <c:v>68.19</c:v>
                </c:pt>
                <c:pt idx="6819">
                  <c:v>68.2</c:v>
                </c:pt>
                <c:pt idx="6820">
                  <c:v>68.210000000000008</c:v>
                </c:pt>
                <c:pt idx="6821">
                  <c:v>68.22</c:v>
                </c:pt>
                <c:pt idx="6822">
                  <c:v>68.23</c:v>
                </c:pt>
                <c:pt idx="6823">
                  <c:v>68.239999999999995</c:v>
                </c:pt>
                <c:pt idx="6824">
                  <c:v>68.25</c:v>
                </c:pt>
                <c:pt idx="6825">
                  <c:v>68.260000000000005</c:v>
                </c:pt>
                <c:pt idx="6826">
                  <c:v>68.27</c:v>
                </c:pt>
                <c:pt idx="6827">
                  <c:v>68.28</c:v>
                </c:pt>
                <c:pt idx="6828">
                  <c:v>68.290000000000006</c:v>
                </c:pt>
                <c:pt idx="6829">
                  <c:v>68.3</c:v>
                </c:pt>
                <c:pt idx="6830">
                  <c:v>68.31</c:v>
                </c:pt>
                <c:pt idx="6831">
                  <c:v>68.320000000000007</c:v>
                </c:pt>
                <c:pt idx="6832">
                  <c:v>68.33</c:v>
                </c:pt>
                <c:pt idx="6833">
                  <c:v>68.34</c:v>
                </c:pt>
                <c:pt idx="6834">
                  <c:v>68.349999999999994</c:v>
                </c:pt>
                <c:pt idx="6835">
                  <c:v>68.36</c:v>
                </c:pt>
                <c:pt idx="6836">
                  <c:v>68.37</c:v>
                </c:pt>
                <c:pt idx="6837">
                  <c:v>68.38</c:v>
                </c:pt>
                <c:pt idx="6838">
                  <c:v>68.39</c:v>
                </c:pt>
                <c:pt idx="6839">
                  <c:v>68.400000000000006</c:v>
                </c:pt>
                <c:pt idx="6840">
                  <c:v>68.41</c:v>
                </c:pt>
                <c:pt idx="6841">
                  <c:v>68.42</c:v>
                </c:pt>
                <c:pt idx="6842">
                  <c:v>68.430000000000007</c:v>
                </c:pt>
                <c:pt idx="6843">
                  <c:v>68.44</c:v>
                </c:pt>
                <c:pt idx="6844">
                  <c:v>68.45</c:v>
                </c:pt>
                <c:pt idx="6845">
                  <c:v>68.460000000000008</c:v>
                </c:pt>
                <c:pt idx="6846">
                  <c:v>68.47</c:v>
                </c:pt>
                <c:pt idx="6847">
                  <c:v>68.48</c:v>
                </c:pt>
                <c:pt idx="6848">
                  <c:v>68.489999999999995</c:v>
                </c:pt>
                <c:pt idx="6849">
                  <c:v>68.5</c:v>
                </c:pt>
                <c:pt idx="6850">
                  <c:v>68.510000000000005</c:v>
                </c:pt>
                <c:pt idx="6851">
                  <c:v>68.52</c:v>
                </c:pt>
                <c:pt idx="6852">
                  <c:v>68.53</c:v>
                </c:pt>
                <c:pt idx="6853">
                  <c:v>68.540000000000006</c:v>
                </c:pt>
                <c:pt idx="6854">
                  <c:v>68.55</c:v>
                </c:pt>
                <c:pt idx="6855">
                  <c:v>68.56</c:v>
                </c:pt>
                <c:pt idx="6856">
                  <c:v>68.570000000000007</c:v>
                </c:pt>
                <c:pt idx="6857">
                  <c:v>68.58</c:v>
                </c:pt>
                <c:pt idx="6858">
                  <c:v>68.59</c:v>
                </c:pt>
                <c:pt idx="6859">
                  <c:v>68.600000000000009</c:v>
                </c:pt>
                <c:pt idx="6860">
                  <c:v>68.61</c:v>
                </c:pt>
                <c:pt idx="6861">
                  <c:v>68.62</c:v>
                </c:pt>
                <c:pt idx="6862">
                  <c:v>68.63</c:v>
                </c:pt>
                <c:pt idx="6863">
                  <c:v>68.64</c:v>
                </c:pt>
                <c:pt idx="6864">
                  <c:v>68.650000000000006</c:v>
                </c:pt>
                <c:pt idx="6865">
                  <c:v>68.66</c:v>
                </c:pt>
                <c:pt idx="6866">
                  <c:v>68.67</c:v>
                </c:pt>
                <c:pt idx="6867">
                  <c:v>68.680000000000007</c:v>
                </c:pt>
                <c:pt idx="6868">
                  <c:v>68.69</c:v>
                </c:pt>
                <c:pt idx="6869">
                  <c:v>68.7</c:v>
                </c:pt>
                <c:pt idx="6870">
                  <c:v>68.710000000000008</c:v>
                </c:pt>
                <c:pt idx="6871">
                  <c:v>68.72</c:v>
                </c:pt>
                <c:pt idx="6872">
                  <c:v>68.73</c:v>
                </c:pt>
                <c:pt idx="6873">
                  <c:v>68.739999999999995</c:v>
                </c:pt>
                <c:pt idx="6874">
                  <c:v>68.75</c:v>
                </c:pt>
                <c:pt idx="6875">
                  <c:v>68.760000000000005</c:v>
                </c:pt>
                <c:pt idx="6876">
                  <c:v>68.77</c:v>
                </c:pt>
                <c:pt idx="6877">
                  <c:v>68.78</c:v>
                </c:pt>
                <c:pt idx="6878">
                  <c:v>68.790000000000006</c:v>
                </c:pt>
                <c:pt idx="6879">
                  <c:v>68.8</c:v>
                </c:pt>
                <c:pt idx="6880">
                  <c:v>68.81</c:v>
                </c:pt>
                <c:pt idx="6881">
                  <c:v>68.820000000000007</c:v>
                </c:pt>
                <c:pt idx="6882">
                  <c:v>68.83</c:v>
                </c:pt>
                <c:pt idx="6883">
                  <c:v>68.84</c:v>
                </c:pt>
                <c:pt idx="6884">
                  <c:v>68.850000000000009</c:v>
                </c:pt>
                <c:pt idx="6885">
                  <c:v>68.86</c:v>
                </c:pt>
                <c:pt idx="6886">
                  <c:v>68.87</c:v>
                </c:pt>
                <c:pt idx="6887">
                  <c:v>68.88</c:v>
                </c:pt>
                <c:pt idx="6888">
                  <c:v>68.89</c:v>
                </c:pt>
                <c:pt idx="6889">
                  <c:v>68.900000000000006</c:v>
                </c:pt>
                <c:pt idx="6890">
                  <c:v>68.91</c:v>
                </c:pt>
                <c:pt idx="6891">
                  <c:v>68.92</c:v>
                </c:pt>
                <c:pt idx="6892">
                  <c:v>68.930000000000007</c:v>
                </c:pt>
                <c:pt idx="6893">
                  <c:v>68.94</c:v>
                </c:pt>
                <c:pt idx="6894">
                  <c:v>68.95</c:v>
                </c:pt>
                <c:pt idx="6895">
                  <c:v>68.960000000000008</c:v>
                </c:pt>
                <c:pt idx="6896">
                  <c:v>68.97</c:v>
                </c:pt>
                <c:pt idx="6897">
                  <c:v>68.98</c:v>
                </c:pt>
                <c:pt idx="6898">
                  <c:v>68.989999999999995</c:v>
                </c:pt>
                <c:pt idx="6899">
                  <c:v>69</c:v>
                </c:pt>
                <c:pt idx="6900">
                  <c:v>69.010000000000005</c:v>
                </c:pt>
                <c:pt idx="6901">
                  <c:v>69.02</c:v>
                </c:pt>
                <c:pt idx="6902">
                  <c:v>69.03</c:v>
                </c:pt>
                <c:pt idx="6903">
                  <c:v>69.040000000000006</c:v>
                </c:pt>
                <c:pt idx="6904">
                  <c:v>69.05</c:v>
                </c:pt>
                <c:pt idx="6905">
                  <c:v>69.06</c:v>
                </c:pt>
                <c:pt idx="6906">
                  <c:v>69.070000000000007</c:v>
                </c:pt>
                <c:pt idx="6907">
                  <c:v>69.08</c:v>
                </c:pt>
                <c:pt idx="6908">
                  <c:v>69.09</c:v>
                </c:pt>
                <c:pt idx="6909">
                  <c:v>69.100000000000009</c:v>
                </c:pt>
                <c:pt idx="6910">
                  <c:v>69.11</c:v>
                </c:pt>
                <c:pt idx="6911">
                  <c:v>69.12</c:v>
                </c:pt>
                <c:pt idx="6912">
                  <c:v>69.13</c:v>
                </c:pt>
                <c:pt idx="6913">
                  <c:v>69.14</c:v>
                </c:pt>
                <c:pt idx="6914">
                  <c:v>69.150000000000006</c:v>
                </c:pt>
                <c:pt idx="6915">
                  <c:v>69.16</c:v>
                </c:pt>
                <c:pt idx="6916">
                  <c:v>69.17</c:v>
                </c:pt>
                <c:pt idx="6917">
                  <c:v>69.180000000000007</c:v>
                </c:pt>
                <c:pt idx="6918">
                  <c:v>69.19</c:v>
                </c:pt>
                <c:pt idx="6919">
                  <c:v>69.2</c:v>
                </c:pt>
                <c:pt idx="6920">
                  <c:v>69.210000000000008</c:v>
                </c:pt>
                <c:pt idx="6921">
                  <c:v>69.22</c:v>
                </c:pt>
                <c:pt idx="6922">
                  <c:v>69.23</c:v>
                </c:pt>
                <c:pt idx="6923">
                  <c:v>69.239999999999995</c:v>
                </c:pt>
                <c:pt idx="6924">
                  <c:v>69.25</c:v>
                </c:pt>
                <c:pt idx="6925">
                  <c:v>69.260000000000005</c:v>
                </c:pt>
                <c:pt idx="6926">
                  <c:v>69.27</c:v>
                </c:pt>
                <c:pt idx="6927">
                  <c:v>69.28</c:v>
                </c:pt>
                <c:pt idx="6928">
                  <c:v>69.290000000000006</c:v>
                </c:pt>
                <c:pt idx="6929">
                  <c:v>69.3</c:v>
                </c:pt>
                <c:pt idx="6930">
                  <c:v>69.31</c:v>
                </c:pt>
                <c:pt idx="6931">
                  <c:v>69.320000000000007</c:v>
                </c:pt>
                <c:pt idx="6932">
                  <c:v>69.33</c:v>
                </c:pt>
                <c:pt idx="6933">
                  <c:v>69.34</c:v>
                </c:pt>
                <c:pt idx="6934">
                  <c:v>69.350000000000009</c:v>
                </c:pt>
                <c:pt idx="6935">
                  <c:v>69.36</c:v>
                </c:pt>
                <c:pt idx="6936">
                  <c:v>69.37</c:v>
                </c:pt>
                <c:pt idx="6937">
                  <c:v>69.38</c:v>
                </c:pt>
                <c:pt idx="6938">
                  <c:v>69.39</c:v>
                </c:pt>
                <c:pt idx="6939">
                  <c:v>69.400000000000006</c:v>
                </c:pt>
                <c:pt idx="6940">
                  <c:v>69.41</c:v>
                </c:pt>
                <c:pt idx="6941">
                  <c:v>69.42</c:v>
                </c:pt>
                <c:pt idx="6942">
                  <c:v>69.430000000000007</c:v>
                </c:pt>
                <c:pt idx="6943">
                  <c:v>69.44</c:v>
                </c:pt>
                <c:pt idx="6944">
                  <c:v>69.45</c:v>
                </c:pt>
                <c:pt idx="6945">
                  <c:v>69.460000000000008</c:v>
                </c:pt>
                <c:pt idx="6946">
                  <c:v>69.47</c:v>
                </c:pt>
                <c:pt idx="6947">
                  <c:v>69.48</c:v>
                </c:pt>
                <c:pt idx="6948">
                  <c:v>69.489999999999995</c:v>
                </c:pt>
                <c:pt idx="6949">
                  <c:v>69.5</c:v>
                </c:pt>
                <c:pt idx="6950">
                  <c:v>69.510000000000005</c:v>
                </c:pt>
                <c:pt idx="6951">
                  <c:v>69.52</c:v>
                </c:pt>
                <c:pt idx="6952">
                  <c:v>69.53</c:v>
                </c:pt>
                <c:pt idx="6953">
                  <c:v>69.540000000000006</c:v>
                </c:pt>
                <c:pt idx="6954">
                  <c:v>69.55</c:v>
                </c:pt>
                <c:pt idx="6955">
                  <c:v>69.56</c:v>
                </c:pt>
                <c:pt idx="6956">
                  <c:v>69.570000000000007</c:v>
                </c:pt>
                <c:pt idx="6957">
                  <c:v>69.58</c:v>
                </c:pt>
                <c:pt idx="6958">
                  <c:v>69.59</c:v>
                </c:pt>
                <c:pt idx="6959">
                  <c:v>69.600000000000009</c:v>
                </c:pt>
                <c:pt idx="6960">
                  <c:v>69.61</c:v>
                </c:pt>
                <c:pt idx="6961">
                  <c:v>69.62</c:v>
                </c:pt>
                <c:pt idx="6962">
                  <c:v>69.63</c:v>
                </c:pt>
                <c:pt idx="6963">
                  <c:v>69.64</c:v>
                </c:pt>
                <c:pt idx="6964">
                  <c:v>69.650000000000006</c:v>
                </c:pt>
                <c:pt idx="6965">
                  <c:v>69.66</c:v>
                </c:pt>
                <c:pt idx="6966">
                  <c:v>69.67</c:v>
                </c:pt>
                <c:pt idx="6967">
                  <c:v>69.680000000000007</c:v>
                </c:pt>
                <c:pt idx="6968">
                  <c:v>69.69</c:v>
                </c:pt>
                <c:pt idx="6969">
                  <c:v>69.7</c:v>
                </c:pt>
                <c:pt idx="6970">
                  <c:v>69.710000000000008</c:v>
                </c:pt>
                <c:pt idx="6971">
                  <c:v>69.72</c:v>
                </c:pt>
                <c:pt idx="6972">
                  <c:v>69.73</c:v>
                </c:pt>
                <c:pt idx="6973">
                  <c:v>69.739999999999995</c:v>
                </c:pt>
                <c:pt idx="6974">
                  <c:v>69.75</c:v>
                </c:pt>
                <c:pt idx="6975">
                  <c:v>69.760000000000005</c:v>
                </c:pt>
                <c:pt idx="6976">
                  <c:v>69.77</c:v>
                </c:pt>
                <c:pt idx="6977">
                  <c:v>69.78</c:v>
                </c:pt>
                <c:pt idx="6978">
                  <c:v>69.790000000000006</c:v>
                </c:pt>
                <c:pt idx="6979">
                  <c:v>69.8</c:v>
                </c:pt>
                <c:pt idx="6980">
                  <c:v>69.81</c:v>
                </c:pt>
                <c:pt idx="6981">
                  <c:v>69.820000000000007</c:v>
                </c:pt>
                <c:pt idx="6982">
                  <c:v>69.83</c:v>
                </c:pt>
                <c:pt idx="6983">
                  <c:v>69.84</c:v>
                </c:pt>
                <c:pt idx="6984">
                  <c:v>69.850000000000009</c:v>
                </c:pt>
                <c:pt idx="6985">
                  <c:v>69.86</c:v>
                </c:pt>
                <c:pt idx="6986">
                  <c:v>69.87</c:v>
                </c:pt>
                <c:pt idx="6987">
                  <c:v>69.88</c:v>
                </c:pt>
                <c:pt idx="6988">
                  <c:v>69.89</c:v>
                </c:pt>
                <c:pt idx="6989">
                  <c:v>69.900000000000006</c:v>
                </c:pt>
                <c:pt idx="6990">
                  <c:v>69.91</c:v>
                </c:pt>
                <c:pt idx="6991">
                  <c:v>69.92</c:v>
                </c:pt>
                <c:pt idx="6992">
                  <c:v>69.930000000000007</c:v>
                </c:pt>
                <c:pt idx="6993">
                  <c:v>69.94</c:v>
                </c:pt>
                <c:pt idx="6994">
                  <c:v>69.95</c:v>
                </c:pt>
                <c:pt idx="6995">
                  <c:v>69.960000000000008</c:v>
                </c:pt>
                <c:pt idx="6996">
                  <c:v>69.97</c:v>
                </c:pt>
                <c:pt idx="6997">
                  <c:v>69.98</c:v>
                </c:pt>
                <c:pt idx="6998">
                  <c:v>69.989999999999995</c:v>
                </c:pt>
                <c:pt idx="6999">
                  <c:v>70</c:v>
                </c:pt>
                <c:pt idx="7000">
                  <c:v>70.010000000000005</c:v>
                </c:pt>
                <c:pt idx="7001">
                  <c:v>70.02</c:v>
                </c:pt>
                <c:pt idx="7002">
                  <c:v>70.03</c:v>
                </c:pt>
                <c:pt idx="7003">
                  <c:v>70.040000000000006</c:v>
                </c:pt>
                <c:pt idx="7004">
                  <c:v>70.05</c:v>
                </c:pt>
                <c:pt idx="7005">
                  <c:v>70.06</c:v>
                </c:pt>
                <c:pt idx="7006">
                  <c:v>70.070000000000007</c:v>
                </c:pt>
                <c:pt idx="7007">
                  <c:v>70.08</c:v>
                </c:pt>
                <c:pt idx="7008">
                  <c:v>70.09</c:v>
                </c:pt>
                <c:pt idx="7009">
                  <c:v>70.100000000000009</c:v>
                </c:pt>
                <c:pt idx="7010">
                  <c:v>70.11</c:v>
                </c:pt>
                <c:pt idx="7011">
                  <c:v>70.12</c:v>
                </c:pt>
                <c:pt idx="7012">
                  <c:v>70.13</c:v>
                </c:pt>
                <c:pt idx="7013">
                  <c:v>70.14</c:v>
                </c:pt>
                <c:pt idx="7014">
                  <c:v>70.150000000000006</c:v>
                </c:pt>
                <c:pt idx="7015">
                  <c:v>70.16</c:v>
                </c:pt>
                <c:pt idx="7016">
                  <c:v>70.17</c:v>
                </c:pt>
                <c:pt idx="7017">
                  <c:v>70.180000000000007</c:v>
                </c:pt>
                <c:pt idx="7018">
                  <c:v>70.19</c:v>
                </c:pt>
                <c:pt idx="7019">
                  <c:v>70.2</c:v>
                </c:pt>
                <c:pt idx="7020">
                  <c:v>70.210000000000008</c:v>
                </c:pt>
                <c:pt idx="7021">
                  <c:v>70.22</c:v>
                </c:pt>
                <c:pt idx="7022">
                  <c:v>70.23</c:v>
                </c:pt>
                <c:pt idx="7023">
                  <c:v>70.239999999999995</c:v>
                </c:pt>
                <c:pt idx="7024">
                  <c:v>70.25</c:v>
                </c:pt>
                <c:pt idx="7025">
                  <c:v>70.260000000000005</c:v>
                </c:pt>
                <c:pt idx="7026">
                  <c:v>70.27</c:v>
                </c:pt>
                <c:pt idx="7027">
                  <c:v>70.28</c:v>
                </c:pt>
                <c:pt idx="7028">
                  <c:v>70.290000000000006</c:v>
                </c:pt>
                <c:pt idx="7029">
                  <c:v>70.3</c:v>
                </c:pt>
                <c:pt idx="7030">
                  <c:v>70.31</c:v>
                </c:pt>
                <c:pt idx="7031">
                  <c:v>70.320000000000007</c:v>
                </c:pt>
                <c:pt idx="7032">
                  <c:v>70.33</c:v>
                </c:pt>
                <c:pt idx="7033">
                  <c:v>70.34</c:v>
                </c:pt>
                <c:pt idx="7034">
                  <c:v>70.350000000000009</c:v>
                </c:pt>
                <c:pt idx="7035">
                  <c:v>70.36</c:v>
                </c:pt>
                <c:pt idx="7036">
                  <c:v>70.37</c:v>
                </c:pt>
                <c:pt idx="7037">
                  <c:v>70.38</c:v>
                </c:pt>
                <c:pt idx="7038">
                  <c:v>70.39</c:v>
                </c:pt>
                <c:pt idx="7039">
                  <c:v>70.400000000000006</c:v>
                </c:pt>
                <c:pt idx="7040">
                  <c:v>70.41</c:v>
                </c:pt>
                <c:pt idx="7041">
                  <c:v>70.42</c:v>
                </c:pt>
                <c:pt idx="7042">
                  <c:v>70.430000000000007</c:v>
                </c:pt>
                <c:pt idx="7043">
                  <c:v>70.44</c:v>
                </c:pt>
                <c:pt idx="7044">
                  <c:v>70.45</c:v>
                </c:pt>
                <c:pt idx="7045">
                  <c:v>70.460000000000008</c:v>
                </c:pt>
                <c:pt idx="7046">
                  <c:v>70.47</c:v>
                </c:pt>
                <c:pt idx="7047">
                  <c:v>70.48</c:v>
                </c:pt>
                <c:pt idx="7048">
                  <c:v>70.489999999999995</c:v>
                </c:pt>
                <c:pt idx="7049">
                  <c:v>70.5</c:v>
                </c:pt>
                <c:pt idx="7050">
                  <c:v>70.510000000000005</c:v>
                </c:pt>
                <c:pt idx="7051">
                  <c:v>70.52</c:v>
                </c:pt>
                <c:pt idx="7052">
                  <c:v>70.53</c:v>
                </c:pt>
                <c:pt idx="7053">
                  <c:v>70.540000000000006</c:v>
                </c:pt>
                <c:pt idx="7054">
                  <c:v>70.55</c:v>
                </c:pt>
                <c:pt idx="7055">
                  <c:v>70.56</c:v>
                </c:pt>
                <c:pt idx="7056">
                  <c:v>70.570000000000007</c:v>
                </c:pt>
                <c:pt idx="7057">
                  <c:v>70.58</c:v>
                </c:pt>
                <c:pt idx="7058">
                  <c:v>70.59</c:v>
                </c:pt>
                <c:pt idx="7059">
                  <c:v>70.600000000000009</c:v>
                </c:pt>
                <c:pt idx="7060">
                  <c:v>70.61</c:v>
                </c:pt>
                <c:pt idx="7061">
                  <c:v>70.62</c:v>
                </c:pt>
                <c:pt idx="7062">
                  <c:v>70.63</c:v>
                </c:pt>
                <c:pt idx="7063">
                  <c:v>70.64</c:v>
                </c:pt>
                <c:pt idx="7064">
                  <c:v>70.650000000000006</c:v>
                </c:pt>
                <c:pt idx="7065">
                  <c:v>70.66</c:v>
                </c:pt>
                <c:pt idx="7066">
                  <c:v>70.67</c:v>
                </c:pt>
                <c:pt idx="7067">
                  <c:v>70.680000000000007</c:v>
                </c:pt>
                <c:pt idx="7068">
                  <c:v>70.69</c:v>
                </c:pt>
                <c:pt idx="7069">
                  <c:v>70.7</c:v>
                </c:pt>
                <c:pt idx="7070">
                  <c:v>70.710000000000008</c:v>
                </c:pt>
                <c:pt idx="7071">
                  <c:v>70.72</c:v>
                </c:pt>
                <c:pt idx="7072">
                  <c:v>70.73</c:v>
                </c:pt>
                <c:pt idx="7073">
                  <c:v>70.739999999999995</c:v>
                </c:pt>
                <c:pt idx="7074">
                  <c:v>70.75</c:v>
                </c:pt>
                <c:pt idx="7075">
                  <c:v>70.760000000000005</c:v>
                </c:pt>
                <c:pt idx="7076">
                  <c:v>70.77</c:v>
                </c:pt>
                <c:pt idx="7077">
                  <c:v>70.78</c:v>
                </c:pt>
                <c:pt idx="7078">
                  <c:v>70.790000000000006</c:v>
                </c:pt>
                <c:pt idx="7079">
                  <c:v>70.8</c:v>
                </c:pt>
                <c:pt idx="7080">
                  <c:v>70.81</c:v>
                </c:pt>
                <c:pt idx="7081">
                  <c:v>70.820000000000007</c:v>
                </c:pt>
                <c:pt idx="7082">
                  <c:v>70.83</c:v>
                </c:pt>
                <c:pt idx="7083">
                  <c:v>70.84</c:v>
                </c:pt>
                <c:pt idx="7084">
                  <c:v>70.850000000000009</c:v>
                </c:pt>
                <c:pt idx="7085">
                  <c:v>70.86</c:v>
                </c:pt>
                <c:pt idx="7086">
                  <c:v>70.87</c:v>
                </c:pt>
                <c:pt idx="7087">
                  <c:v>70.88</c:v>
                </c:pt>
                <c:pt idx="7088">
                  <c:v>70.89</c:v>
                </c:pt>
                <c:pt idx="7089">
                  <c:v>70.900000000000006</c:v>
                </c:pt>
                <c:pt idx="7090">
                  <c:v>70.91</c:v>
                </c:pt>
                <c:pt idx="7091">
                  <c:v>70.92</c:v>
                </c:pt>
                <c:pt idx="7092">
                  <c:v>70.930000000000007</c:v>
                </c:pt>
                <c:pt idx="7093">
                  <c:v>70.94</c:v>
                </c:pt>
                <c:pt idx="7094">
                  <c:v>70.95</c:v>
                </c:pt>
                <c:pt idx="7095">
                  <c:v>70.960000000000008</c:v>
                </c:pt>
                <c:pt idx="7096">
                  <c:v>70.97</c:v>
                </c:pt>
                <c:pt idx="7097">
                  <c:v>70.98</c:v>
                </c:pt>
                <c:pt idx="7098">
                  <c:v>70.989999999999995</c:v>
                </c:pt>
                <c:pt idx="7099">
                  <c:v>71</c:v>
                </c:pt>
                <c:pt idx="7100">
                  <c:v>71.010000000000005</c:v>
                </c:pt>
                <c:pt idx="7101">
                  <c:v>71.02</c:v>
                </c:pt>
                <c:pt idx="7102">
                  <c:v>71.03</c:v>
                </c:pt>
                <c:pt idx="7103">
                  <c:v>71.040000000000006</c:v>
                </c:pt>
                <c:pt idx="7104">
                  <c:v>71.05</c:v>
                </c:pt>
                <c:pt idx="7105">
                  <c:v>71.06</c:v>
                </c:pt>
                <c:pt idx="7106">
                  <c:v>71.070000000000007</c:v>
                </c:pt>
                <c:pt idx="7107">
                  <c:v>71.08</c:v>
                </c:pt>
                <c:pt idx="7108">
                  <c:v>71.09</c:v>
                </c:pt>
                <c:pt idx="7109">
                  <c:v>71.100000000000009</c:v>
                </c:pt>
                <c:pt idx="7110">
                  <c:v>71.11</c:v>
                </c:pt>
                <c:pt idx="7111">
                  <c:v>71.12</c:v>
                </c:pt>
                <c:pt idx="7112">
                  <c:v>71.13</c:v>
                </c:pt>
                <c:pt idx="7113">
                  <c:v>71.14</c:v>
                </c:pt>
                <c:pt idx="7114">
                  <c:v>71.150000000000006</c:v>
                </c:pt>
                <c:pt idx="7115">
                  <c:v>71.16</c:v>
                </c:pt>
                <c:pt idx="7116">
                  <c:v>71.17</c:v>
                </c:pt>
                <c:pt idx="7117">
                  <c:v>71.180000000000007</c:v>
                </c:pt>
                <c:pt idx="7118">
                  <c:v>71.19</c:v>
                </c:pt>
                <c:pt idx="7119">
                  <c:v>71.2</c:v>
                </c:pt>
                <c:pt idx="7120">
                  <c:v>71.210000000000008</c:v>
                </c:pt>
                <c:pt idx="7121">
                  <c:v>71.22</c:v>
                </c:pt>
                <c:pt idx="7122">
                  <c:v>71.23</c:v>
                </c:pt>
                <c:pt idx="7123">
                  <c:v>71.239999999999995</c:v>
                </c:pt>
                <c:pt idx="7124">
                  <c:v>71.25</c:v>
                </c:pt>
                <c:pt idx="7125">
                  <c:v>71.260000000000005</c:v>
                </c:pt>
                <c:pt idx="7126">
                  <c:v>71.27</c:v>
                </c:pt>
                <c:pt idx="7127">
                  <c:v>71.28</c:v>
                </c:pt>
                <c:pt idx="7128">
                  <c:v>71.290000000000006</c:v>
                </c:pt>
                <c:pt idx="7129">
                  <c:v>71.3</c:v>
                </c:pt>
                <c:pt idx="7130">
                  <c:v>71.31</c:v>
                </c:pt>
                <c:pt idx="7131">
                  <c:v>71.320000000000007</c:v>
                </c:pt>
                <c:pt idx="7132">
                  <c:v>71.33</c:v>
                </c:pt>
                <c:pt idx="7133">
                  <c:v>71.34</c:v>
                </c:pt>
                <c:pt idx="7134">
                  <c:v>71.350000000000009</c:v>
                </c:pt>
                <c:pt idx="7135">
                  <c:v>71.36</c:v>
                </c:pt>
                <c:pt idx="7136">
                  <c:v>71.37</c:v>
                </c:pt>
                <c:pt idx="7137">
                  <c:v>71.38</c:v>
                </c:pt>
                <c:pt idx="7138">
                  <c:v>71.39</c:v>
                </c:pt>
                <c:pt idx="7139">
                  <c:v>71.400000000000006</c:v>
                </c:pt>
                <c:pt idx="7140">
                  <c:v>71.41</c:v>
                </c:pt>
                <c:pt idx="7141">
                  <c:v>71.42</c:v>
                </c:pt>
                <c:pt idx="7142">
                  <c:v>71.430000000000007</c:v>
                </c:pt>
                <c:pt idx="7143">
                  <c:v>71.44</c:v>
                </c:pt>
                <c:pt idx="7144">
                  <c:v>71.45</c:v>
                </c:pt>
                <c:pt idx="7145">
                  <c:v>71.460000000000008</c:v>
                </c:pt>
                <c:pt idx="7146">
                  <c:v>71.47</c:v>
                </c:pt>
                <c:pt idx="7147">
                  <c:v>71.48</c:v>
                </c:pt>
                <c:pt idx="7148">
                  <c:v>71.489999999999995</c:v>
                </c:pt>
                <c:pt idx="7149">
                  <c:v>71.5</c:v>
                </c:pt>
                <c:pt idx="7150">
                  <c:v>71.510000000000005</c:v>
                </c:pt>
                <c:pt idx="7151">
                  <c:v>71.52</c:v>
                </c:pt>
                <c:pt idx="7152">
                  <c:v>71.53</c:v>
                </c:pt>
                <c:pt idx="7153">
                  <c:v>71.540000000000006</c:v>
                </c:pt>
                <c:pt idx="7154">
                  <c:v>71.55</c:v>
                </c:pt>
                <c:pt idx="7155">
                  <c:v>71.56</c:v>
                </c:pt>
                <c:pt idx="7156">
                  <c:v>71.570000000000007</c:v>
                </c:pt>
                <c:pt idx="7157">
                  <c:v>71.58</c:v>
                </c:pt>
                <c:pt idx="7158">
                  <c:v>71.59</c:v>
                </c:pt>
                <c:pt idx="7159">
                  <c:v>71.600000000000009</c:v>
                </c:pt>
                <c:pt idx="7160">
                  <c:v>71.61</c:v>
                </c:pt>
                <c:pt idx="7161">
                  <c:v>71.62</c:v>
                </c:pt>
                <c:pt idx="7162">
                  <c:v>71.63</c:v>
                </c:pt>
                <c:pt idx="7163">
                  <c:v>71.64</c:v>
                </c:pt>
                <c:pt idx="7164">
                  <c:v>71.650000000000006</c:v>
                </c:pt>
                <c:pt idx="7165">
                  <c:v>71.66</c:v>
                </c:pt>
                <c:pt idx="7166">
                  <c:v>71.67</c:v>
                </c:pt>
                <c:pt idx="7167">
                  <c:v>71.680000000000007</c:v>
                </c:pt>
                <c:pt idx="7168">
                  <c:v>71.69</c:v>
                </c:pt>
                <c:pt idx="7169">
                  <c:v>71.7</c:v>
                </c:pt>
                <c:pt idx="7170">
                  <c:v>71.710000000000008</c:v>
                </c:pt>
                <c:pt idx="7171">
                  <c:v>71.72</c:v>
                </c:pt>
                <c:pt idx="7172">
                  <c:v>71.73</c:v>
                </c:pt>
                <c:pt idx="7173">
                  <c:v>71.739999999999995</c:v>
                </c:pt>
                <c:pt idx="7174">
                  <c:v>71.75</c:v>
                </c:pt>
                <c:pt idx="7175">
                  <c:v>71.760000000000005</c:v>
                </c:pt>
                <c:pt idx="7176">
                  <c:v>71.77</c:v>
                </c:pt>
                <c:pt idx="7177">
                  <c:v>71.78</c:v>
                </c:pt>
                <c:pt idx="7178">
                  <c:v>71.790000000000006</c:v>
                </c:pt>
                <c:pt idx="7179">
                  <c:v>71.8</c:v>
                </c:pt>
                <c:pt idx="7180">
                  <c:v>71.81</c:v>
                </c:pt>
                <c:pt idx="7181">
                  <c:v>71.820000000000007</c:v>
                </c:pt>
                <c:pt idx="7182">
                  <c:v>71.83</c:v>
                </c:pt>
                <c:pt idx="7183">
                  <c:v>71.84</c:v>
                </c:pt>
                <c:pt idx="7184">
                  <c:v>71.850000000000009</c:v>
                </c:pt>
                <c:pt idx="7185">
                  <c:v>71.86</c:v>
                </c:pt>
                <c:pt idx="7186">
                  <c:v>71.87</c:v>
                </c:pt>
                <c:pt idx="7187">
                  <c:v>71.88</c:v>
                </c:pt>
                <c:pt idx="7188">
                  <c:v>71.89</c:v>
                </c:pt>
                <c:pt idx="7189">
                  <c:v>71.900000000000006</c:v>
                </c:pt>
                <c:pt idx="7190">
                  <c:v>71.91</c:v>
                </c:pt>
                <c:pt idx="7191">
                  <c:v>71.92</c:v>
                </c:pt>
                <c:pt idx="7192">
                  <c:v>71.930000000000007</c:v>
                </c:pt>
                <c:pt idx="7193">
                  <c:v>71.94</c:v>
                </c:pt>
                <c:pt idx="7194">
                  <c:v>71.95</c:v>
                </c:pt>
                <c:pt idx="7195">
                  <c:v>71.960000000000008</c:v>
                </c:pt>
                <c:pt idx="7196">
                  <c:v>71.97</c:v>
                </c:pt>
                <c:pt idx="7197">
                  <c:v>71.98</c:v>
                </c:pt>
                <c:pt idx="7198">
                  <c:v>71.989999999999995</c:v>
                </c:pt>
                <c:pt idx="7199">
                  <c:v>72</c:v>
                </c:pt>
                <c:pt idx="7200">
                  <c:v>72.010000000000005</c:v>
                </c:pt>
                <c:pt idx="7201">
                  <c:v>72.02</c:v>
                </c:pt>
                <c:pt idx="7202">
                  <c:v>72.03</c:v>
                </c:pt>
                <c:pt idx="7203">
                  <c:v>72.040000000000006</c:v>
                </c:pt>
                <c:pt idx="7204">
                  <c:v>72.05</c:v>
                </c:pt>
                <c:pt idx="7205">
                  <c:v>72.06</c:v>
                </c:pt>
                <c:pt idx="7206">
                  <c:v>72.070000000000007</c:v>
                </c:pt>
                <c:pt idx="7207">
                  <c:v>72.08</c:v>
                </c:pt>
                <c:pt idx="7208">
                  <c:v>72.09</c:v>
                </c:pt>
                <c:pt idx="7209">
                  <c:v>72.100000000000009</c:v>
                </c:pt>
                <c:pt idx="7210">
                  <c:v>72.11</c:v>
                </c:pt>
                <c:pt idx="7211">
                  <c:v>72.12</c:v>
                </c:pt>
                <c:pt idx="7212">
                  <c:v>72.13</c:v>
                </c:pt>
                <c:pt idx="7213">
                  <c:v>72.14</c:v>
                </c:pt>
                <c:pt idx="7214">
                  <c:v>72.150000000000006</c:v>
                </c:pt>
                <c:pt idx="7215">
                  <c:v>72.16</c:v>
                </c:pt>
                <c:pt idx="7216">
                  <c:v>72.17</c:v>
                </c:pt>
                <c:pt idx="7217">
                  <c:v>72.180000000000007</c:v>
                </c:pt>
                <c:pt idx="7218">
                  <c:v>72.19</c:v>
                </c:pt>
                <c:pt idx="7219">
                  <c:v>72.2</c:v>
                </c:pt>
                <c:pt idx="7220">
                  <c:v>72.210000000000008</c:v>
                </c:pt>
                <c:pt idx="7221">
                  <c:v>72.22</c:v>
                </c:pt>
                <c:pt idx="7222">
                  <c:v>72.23</c:v>
                </c:pt>
                <c:pt idx="7223">
                  <c:v>72.239999999999995</c:v>
                </c:pt>
                <c:pt idx="7224">
                  <c:v>72.25</c:v>
                </c:pt>
                <c:pt idx="7225">
                  <c:v>72.260000000000005</c:v>
                </c:pt>
                <c:pt idx="7226">
                  <c:v>72.27</c:v>
                </c:pt>
                <c:pt idx="7227">
                  <c:v>72.28</c:v>
                </c:pt>
                <c:pt idx="7228">
                  <c:v>72.290000000000006</c:v>
                </c:pt>
                <c:pt idx="7229">
                  <c:v>72.3</c:v>
                </c:pt>
                <c:pt idx="7230">
                  <c:v>72.31</c:v>
                </c:pt>
                <c:pt idx="7231">
                  <c:v>72.320000000000007</c:v>
                </c:pt>
                <c:pt idx="7232">
                  <c:v>72.33</c:v>
                </c:pt>
                <c:pt idx="7233">
                  <c:v>72.34</c:v>
                </c:pt>
                <c:pt idx="7234">
                  <c:v>72.350000000000009</c:v>
                </c:pt>
                <c:pt idx="7235">
                  <c:v>72.36</c:v>
                </c:pt>
                <c:pt idx="7236">
                  <c:v>72.37</c:v>
                </c:pt>
                <c:pt idx="7237">
                  <c:v>72.38</c:v>
                </c:pt>
                <c:pt idx="7238">
                  <c:v>72.39</c:v>
                </c:pt>
                <c:pt idx="7239">
                  <c:v>72.400000000000006</c:v>
                </c:pt>
                <c:pt idx="7240">
                  <c:v>72.41</c:v>
                </c:pt>
                <c:pt idx="7241">
                  <c:v>72.42</c:v>
                </c:pt>
                <c:pt idx="7242">
                  <c:v>72.430000000000007</c:v>
                </c:pt>
                <c:pt idx="7243">
                  <c:v>72.44</c:v>
                </c:pt>
                <c:pt idx="7244">
                  <c:v>72.45</c:v>
                </c:pt>
                <c:pt idx="7245">
                  <c:v>72.460000000000008</c:v>
                </c:pt>
                <c:pt idx="7246">
                  <c:v>72.47</c:v>
                </c:pt>
                <c:pt idx="7247">
                  <c:v>72.48</c:v>
                </c:pt>
                <c:pt idx="7248">
                  <c:v>72.489999999999995</c:v>
                </c:pt>
                <c:pt idx="7249">
                  <c:v>72.5</c:v>
                </c:pt>
                <c:pt idx="7250">
                  <c:v>72.510000000000005</c:v>
                </c:pt>
                <c:pt idx="7251">
                  <c:v>72.52</c:v>
                </c:pt>
                <c:pt idx="7252">
                  <c:v>72.53</c:v>
                </c:pt>
                <c:pt idx="7253">
                  <c:v>72.540000000000006</c:v>
                </c:pt>
                <c:pt idx="7254">
                  <c:v>72.55</c:v>
                </c:pt>
                <c:pt idx="7255">
                  <c:v>72.56</c:v>
                </c:pt>
                <c:pt idx="7256">
                  <c:v>72.570000000000007</c:v>
                </c:pt>
                <c:pt idx="7257">
                  <c:v>72.58</c:v>
                </c:pt>
                <c:pt idx="7258">
                  <c:v>72.59</c:v>
                </c:pt>
                <c:pt idx="7259">
                  <c:v>72.600000000000009</c:v>
                </c:pt>
                <c:pt idx="7260">
                  <c:v>72.61</c:v>
                </c:pt>
                <c:pt idx="7261">
                  <c:v>72.62</c:v>
                </c:pt>
                <c:pt idx="7262">
                  <c:v>72.63</c:v>
                </c:pt>
                <c:pt idx="7263">
                  <c:v>72.64</c:v>
                </c:pt>
                <c:pt idx="7264">
                  <c:v>72.650000000000006</c:v>
                </c:pt>
                <c:pt idx="7265">
                  <c:v>72.66</c:v>
                </c:pt>
                <c:pt idx="7266">
                  <c:v>72.67</c:v>
                </c:pt>
                <c:pt idx="7267">
                  <c:v>72.680000000000007</c:v>
                </c:pt>
                <c:pt idx="7268">
                  <c:v>72.69</c:v>
                </c:pt>
                <c:pt idx="7269">
                  <c:v>72.7</c:v>
                </c:pt>
                <c:pt idx="7270">
                  <c:v>72.710000000000008</c:v>
                </c:pt>
                <c:pt idx="7271">
                  <c:v>72.72</c:v>
                </c:pt>
                <c:pt idx="7272">
                  <c:v>72.73</c:v>
                </c:pt>
                <c:pt idx="7273">
                  <c:v>72.739999999999995</c:v>
                </c:pt>
                <c:pt idx="7274">
                  <c:v>72.75</c:v>
                </c:pt>
                <c:pt idx="7275">
                  <c:v>72.760000000000005</c:v>
                </c:pt>
                <c:pt idx="7276">
                  <c:v>72.77</c:v>
                </c:pt>
                <c:pt idx="7277">
                  <c:v>72.78</c:v>
                </c:pt>
                <c:pt idx="7278">
                  <c:v>72.790000000000006</c:v>
                </c:pt>
                <c:pt idx="7279">
                  <c:v>72.8</c:v>
                </c:pt>
                <c:pt idx="7280">
                  <c:v>72.81</c:v>
                </c:pt>
                <c:pt idx="7281">
                  <c:v>72.820000000000007</c:v>
                </c:pt>
                <c:pt idx="7282">
                  <c:v>72.83</c:v>
                </c:pt>
                <c:pt idx="7283">
                  <c:v>72.84</c:v>
                </c:pt>
                <c:pt idx="7284">
                  <c:v>72.850000000000009</c:v>
                </c:pt>
                <c:pt idx="7285">
                  <c:v>72.86</c:v>
                </c:pt>
                <c:pt idx="7286">
                  <c:v>72.87</c:v>
                </c:pt>
                <c:pt idx="7287">
                  <c:v>72.88</c:v>
                </c:pt>
                <c:pt idx="7288">
                  <c:v>72.89</c:v>
                </c:pt>
                <c:pt idx="7289">
                  <c:v>72.900000000000006</c:v>
                </c:pt>
                <c:pt idx="7290">
                  <c:v>72.91</c:v>
                </c:pt>
                <c:pt idx="7291">
                  <c:v>72.92</c:v>
                </c:pt>
                <c:pt idx="7292">
                  <c:v>72.930000000000007</c:v>
                </c:pt>
                <c:pt idx="7293">
                  <c:v>72.94</c:v>
                </c:pt>
                <c:pt idx="7294">
                  <c:v>72.95</c:v>
                </c:pt>
                <c:pt idx="7295">
                  <c:v>72.960000000000008</c:v>
                </c:pt>
                <c:pt idx="7296">
                  <c:v>72.97</c:v>
                </c:pt>
                <c:pt idx="7297">
                  <c:v>72.98</c:v>
                </c:pt>
                <c:pt idx="7298">
                  <c:v>72.989999999999995</c:v>
                </c:pt>
                <c:pt idx="7299">
                  <c:v>73</c:v>
                </c:pt>
                <c:pt idx="7300">
                  <c:v>73.010000000000005</c:v>
                </c:pt>
                <c:pt idx="7301">
                  <c:v>73.02</c:v>
                </c:pt>
                <c:pt idx="7302">
                  <c:v>73.03</c:v>
                </c:pt>
                <c:pt idx="7303">
                  <c:v>73.040000000000006</c:v>
                </c:pt>
                <c:pt idx="7304">
                  <c:v>73.05</c:v>
                </c:pt>
                <c:pt idx="7305">
                  <c:v>73.06</c:v>
                </c:pt>
                <c:pt idx="7306">
                  <c:v>73.070000000000007</c:v>
                </c:pt>
                <c:pt idx="7307">
                  <c:v>73.08</c:v>
                </c:pt>
                <c:pt idx="7308">
                  <c:v>73.09</c:v>
                </c:pt>
                <c:pt idx="7309">
                  <c:v>73.100000000000009</c:v>
                </c:pt>
                <c:pt idx="7310">
                  <c:v>73.11</c:v>
                </c:pt>
                <c:pt idx="7311">
                  <c:v>73.12</c:v>
                </c:pt>
                <c:pt idx="7312">
                  <c:v>73.13</c:v>
                </c:pt>
                <c:pt idx="7313">
                  <c:v>73.14</c:v>
                </c:pt>
                <c:pt idx="7314">
                  <c:v>73.150000000000006</c:v>
                </c:pt>
                <c:pt idx="7315">
                  <c:v>73.16</c:v>
                </c:pt>
                <c:pt idx="7316">
                  <c:v>73.17</c:v>
                </c:pt>
                <c:pt idx="7317">
                  <c:v>73.180000000000007</c:v>
                </c:pt>
                <c:pt idx="7318">
                  <c:v>73.19</c:v>
                </c:pt>
                <c:pt idx="7319">
                  <c:v>73.2</c:v>
                </c:pt>
                <c:pt idx="7320">
                  <c:v>73.210000000000008</c:v>
                </c:pt>
                <c:pt idx="7321">
                  <c:v>73.22</c:v>
                </c:pt>
                <c:pt idx="7322">
                  <c:v>73.23</c:v>
                </c:pt>
                <c:pt idx="7323">
                  <c:v>73.239999999999995</c:v>
                </c:pt>
                <c:pt idx="7324">
                  <c:v>73.25</c:v>
                </c:pt>
                <c:pt idx="7325">
                  <c:v>73.260000000000005</c:v>
                </c:pt>
                <c:pt idx="7326">
                  <c:v>73.27</c:v>
                </c:pt>
                <c:pt idx="7327">
                  <c:v>73.28</c:v>
                </c:pt>
                <c:pt idx="7328">
                  <c:v>73.290000000000006</c:v>
                </c:pt>
                <c:pt idx="7329">
                  <c:v>73.3</c:v>
                </c:pt>
                <c:pt idx="7330">
                  <c:v>73.31</c:v>
                </c:pt>
                <c:pt idx="7331">
                  <c:v>73.320000000000007</c:v>
                </c:pt>
                <c:pt idx="7332">
                  <c:v>73.33</c:v>
                </c:pt>
                <c:pt idx="7333">
                  <c:v>73.34</c:v>
                </c:pt>
                <c:pt idx="7334">
                  <c:v>73.350000000000009</c:v>
                </c:pt>
                <c:pt idx="7335">
                  <c:v>73.36</c:v>
                </c:pt>
                <c:pt idx="7336">
                  <c:v>73.37</c:v>
                </c:pt>
                <c:pt idx="7337">
                  <c:v>73.38</c:v>
                </c:pt>
                <c:pt idx="7338">
                  <c:v>73.39</c:v>
                </c:pt>
                <c:pt idx="7339">
                  <c:v>73.400000000000006</c:v>
                </c:pt>
                <c:pt idx="7340">
                  <c:v>73.41</c:v>
                </c:pt>
                <c:pt idx="7341">
                  <c:v>73.42</c:v>
                </c:pt>
                <c:pt idx="7342">
                  <c:v>73.430000000000007</c:v>
                </c:pt>
                <c:pt idx="7343">
                  <c:v>73.44</c:v>
                </c:pt>
                <c:pt idx="7344">
                  <c:v>73.45</c:v>
                </c:pt>
                <c:pt idx="7345">
                  <c:v>73.460000000000008</c:v>
                </c:pt>
                <c:pt idx="7346">
                  <c:v>73.47</c:v>
                </c:pt>
                <c:pt idx="7347">
                  <c:v>73.48</c:v>
                </c:pt>
                <c:pt idx="7348">
                  <c:v>73.489999999999995</c:v>
                </c:pt>
                <c:pt idx="7349">
                  <c:v>73.5</c:v>
                </c:pt>
                <c:pt idx="7350">
                  <c:v>73.510000000000005</c:v>
                </c:pt>
                <c:pt idx="7351">
                  <c:v>73.52</c:v>
                </c:pt>
                <c:pt idx="7352">
                  <c:v>73.53</c:v>
                </c:pt>
                <c:pt idx="7353">
                  <c:v>73.540000000000006</c:v>
                </c:pt>
                <c:pt idx="7354">
                  <c:v>73.55</c:v>
                </c:pt>
                <c:pt idx="7355">
                  <c:v>73.56</c:v>
                </c:pt>
                <c:pt idx="7356">
                  <c:v>73.570000000000007</c:v>
                </c:pt>
                <c:pt idx="7357">
                  <c:v>73.58</c:v>
                </c:pt>
                <c:pt idx="7358">
                  <c:v>73.59</c:v>
                </c:pt>
                <c:pt idx="7359">
                  <c:v>73.600000000000009</c:v>
                </c:pt>
                <c:pt idx="7360">
                  <c:v>73.61</c:v>
                </c:pt>
                <c:pt idx="7361">
                  <c:v>73.62</c:v>
                </c:pt>
                <c:pt idx="7362">
                  <c:v>73.63</c:v>
                </c:pt>
                <c:pt idx="7363">
                  <c:v>73.64</c:v>
                </c:pt>
                <c:pt idx="7364">
                  <c:v>73.650000000000006</c:v>
                </c:pt>
                <c:pt idx="7365">
                  <c:v>73.66</c:v>
                </c:pt>
                <c:pt idx="7366">
                  <c:v>73.67</c:v>
                </c:pt>
                <c:pt idx="7367">
                  <c:v>73.680000000000007</c:v>
                </c:pt>
                <c:pt idx="7368">
                  <c:v>73.69</c:v>
                </c:pt>
                <c:pt idx="7369">
                  <c:v>73.7</c:v>
                </c:pt>
                <c:pt idx="7370">
                  <c:v>73.710000000000008</c:v>
                </c:pt>
                <c:pt idx="7371">
                  <c:v>73.72</c:v>
                </c:pt>
                <c:pt idx="7372">
                  <c:v>73.73</c:v>
                </c:pt>
                <c:pt idx="7373">
                  <c:v>73.739999999999995</c:v>
                </c:pt>
                <c:pt idx="7374">
                  <c:v>73.75</c:v>
                </c:pt>
                <c:pt idx="7375">
                  <c:v>73.760000000000005</c:v>
                </c:pt>
                <c:pt idx="7376">
                  <c:v>73.77</c:v>
                </c:pt>
                <c:pt idx="7377">
                  <c:v>73.78</c:v>
                </c:pt>
                <c:pt idx="7378">
                  <c:v>73.790000000000006</c:v>
                </c:pt>
                <c:pt idx="7379">
                  <c:v>73.8</c:v>
                </c:pt>
                <c:pt idx="7380">
                  <c:v>73.81</c:v>
                </c:pt>
                <c:pt idx="7381">
                  <c:v>73.820000000000007</c:v>
                </c:pt>
                <c:pt idx="7382">
                  <c:v>73.83</c:v>
                </c:pt>
                <c:pt idx="7383">
                  <c:v>73.84</c:v>
                </c:pt>
                <c:pt idx="7384">
                  <c:v>73.850000000000009</c:v>
                </c:pt>
                <c:pt idx="7385">
                  <c:v>73.86</c:v>
                </c:pt>
                <c:pt idx="7386">
                  <c:v>73.87</c:v>
                </c:pt>
                <c:pt idx="7387">
                  <c:v>73.88</c:v>
                </c:pt>
                <c:pt idx="7388">
                  <c:v>73.89</c:v>
                </c:pt>
                <c:pt idx="7389">
                  <c:v>73.900000000000006</c:v>
                </c:pt>
                <c:pt idx="7390">
                  <c:v>73.91</c:v>
                </c:pt>
                <c:pt idx="7391">
                  <c:v>73.92</c:v>
                </c:pt>
                <c:pt idx="7392">
                  <c:v>73.930000000000007</c:v>
                </c:pt>
                <c:pt idx="7393">
                  <c:v>73.94</c:v>
                </c:pt>
                <c:pt idx="7394">
                  <c:v>73.95</c:v>
                </c:pt>
                <c:pt idx="7395">
                  <c:v>73.960000000000008</c:v>
                </c:pt>
                <c:pt idx="7396">
                  <c:v>73.97</c:v>
                </c:pt>
                <c:pt idx="7397">
                  <c:v>73.98</c:v>
                </c:pt>
                <c:pt idx="7398">
                  <c:v>73.989999999999995</c:v>
                </c:pt>
                <c:pt idx="7399">
                  <c:v>74</c:v>
                </c:pt>
                <c:pt idx="7400">
                  <c:v>74.010000000000005</c:v>
                </c:pt>
                <c:pt idx="7401">
                  <c:v>74.02</c:v>
                </c:pt>
                <c:pt idx="7402">
                  <c:v>74.03</c:v>
                </c:pt>
                <c:pt idx="7403">
                  <c:v>74.040000000000006</c:v>
                </c:pt>
                <c:pt idx="7404">
                  <c:v>74.05</c:v>
                </c:pt>
                <c:pt idx="7405">
                  <c:v>74.06</c:v>
                </c:pt>
                <c:pt idx="7406">
                  <c:v>74.070000000000007</c:v>
                </c:pt>
                <c:pt idx="7407">
                  <c:v>74.08</c:v>
                </c:pt>
                <c:pt idx="7408">
                  <c:v>74.09</c:v>
                </c:pt>
                <c:pt idx="7409">
                  <c:v>74.100000000000009</c:v>
                </c:pt>
                <c:pt idx="7410">
                  <c:v>74.11</c:v>
                </c:pt>
                <c:pt idx="7411">
                  <c:v>74.12</c:v>
                </c:pt>
                <c:pt idx="7412">
                  <c:v>74.13</c:v>
                </c:pt>
                <c:pt idx="7413">
                  <c:v>74.14</c:v>
                </c:pt>
                <c:pt idx="7414">
                  <c:v>74.150000000000006</c:v>
                </c:pt>
                <c:pt idx="7415">
                  <c:v>74.16</c:v>
                </c:pt>
                <c:pt idx="7416">
                  <c:v>74.17</c:v>
                </c:pt>
                <c:pt idx="7417">
                  <c:v>74.180000000000007</c:v>
                </c:pt>
                <c:pt idx="7418">
                  <c:v>74.19</c:v>
                </c:pt>
                <c:pt idx="7419">
                  <c:v>74.2</c:v>
                </c:pt>
                <c:pt idx="7420">
                  <c:v>74.210000000000008</c:v>
                </c:pt>
                <c:pt idx="7421">
                  <c:v>74.22</c:v>
                </c:pt>
                <c:pt idx="7422">
                  <c:v>74.23</c:v>
                </c:pt>
                <c:pt idx="7423">
                  <c:v>74.239999999999995</c:v>
                </c:pt>
                <c:pt idx="7424">
                  <c:v>74.25</c:v>
                </c:pt>
                <c:pt idx="7425">
                  <c:v>74.260000000000005</c:v>
                </c:pt>
                <c:pt idx="7426">
                  <c:v>74.27</c:v>
                </c:pt>
                <c:pt idx="7427">
                  <c:v>74.28</c:v>
                </c:pt>
                <c:pt idx="7428">
                  <c:v>74.290000000000006</c:v>
                </c:pt>
                <c:pt idx="7429">
                  <c:v>74.3</c:v>
                </c:pt>
                <c:pt idx="7430">
                  <c:v>74.31</c:v>
                </c:pt>
                <c:pt idx="7431">
                  <c:v>74.320000000000007</c:v>
                </c:pt>
                <c:pt idx="7432">
                  <c:v>74.33</c:v>
                </c:pt>
                <c:pt idx="7433">
                  <c:v>74.34</c:v>
                </c:pt>
                <c:pt idx="7434">
                  <c:v>74.350000000000009</c:v>
                </c:pt>
                <c:pt idx="7435">
                  <c:v>74.36</c:v>
                </c:pt>
                <c:pt idx="7436">
                  <c:v>74.37</c:v>
                </c:pt>
                <c:pt idx="7437">
                  <c:v>74.38</c:v>
                </c:pt>
                <c:pt idx="7438">
                  <c:v>74.39</c:v>
                </c:pt>
                <c:pt idx="7439">
                  <c:v>74.400000000000006</c:v>
                </c:pt>
                <c:pt idx="7440">
                  <c:v>74.41</c:v>
                </c:pt>
                <c:pt idx="7441">
                  <c:v>74.42</c:v>
                </c:pt>
                <c:pt idx="7442">
                  <c:v>74.430000000000007</c:v>
                </c:pt>
                <c:pt idx="7443">
                  <c:v>74.44</c:v>
                </c:pt>
                <c:pt idx="7444">
                  <c:v>74.45</c:v>
                </c:pt>
                <c:pt idx="7445">
                  <c:v>74.460000000000008</c:v>
                </c:pt>
                <c:pt idx="7446">
                  <c:v>74.47</c:v>
                </c:pt>
                <c:pt idx="7447">
                  <c:v>74.48</c:v>
                </c:pt>
                <c:pt idx="7448">
                  <c:v>74.489999999999995</c:v>
                </c:pt>
                <c:pt idx="7449">
                  <c:v>74.5</c:v>
                </c:pt>
                <c:pt idx="7450">
                  <c:v>74.510000000000005</c:v>
                </c:pt>
                <c:pt idx="7451">
                  <c:v>74.52</c:v>
                </c:pt>
                <c:pt idx="7452">
                  <c:v>74.53</c:v>
                </c:pt>
                <c:pt idx="7453">
                  <c:v>74.540000000000006</c:v>
                </c:pt>
                <c:pt idx="7454">
                  <c:v>74.55</c:v>
                </c:pt>
                <c:pt idx="7455">
                  <c:v>74.56</c:v>
                </c:pt>
                <c:pt idx="7456">
                  <c:v>74.570000000000007</c:v>
                </c:pt>
                <c:pt idx="7457">
                  <c:v>74.58</c:v>
                </c:pt>
                <c:pt idx="7458">
                  <c:v>74.59</c:v>
                </c:pt>
                <c:pt idx="7459">
                  <c:v>74.600000000000009</c:v>
                </c:pt>
                <c:pt idx="7460">
                  <c:v>74.61</c:v>
                </c:pt>
                <c:pt idx="7461">
                  <c:v>74.62</c:v>
                </c:pt>
                <c:pt idx="7462">
                  <c:v>74.63</c:v>
                </c:pt>
                <c:pt idx="7463">
                  <c:v>74.64</c:v>
                </c:pt>
                <c:pt idx="7464">
                  <c:v>74.650000000000006</c:v>
                </c:pt>
                <c:pt idx="7465">
                  <c:v>74.66</c:v>
                </c:pt>
                <c:pt idx="7466">
                  <c:v>74.67</c:v>
                </c:pt>
                <c:pt idx="7467">
                  <c:v>74.680000000000007</c:v>
                </c:pt>
                <c:pt idx="7468">
                  <c:v>74.69</c:v>
                </c:pt>
                <c:pt idx="7469">
                  <c:v>74.7</c:v>
                </c:pt>
                <c:pt idx="7470">
                  <c:v>74.710000000000008</c:v>
                </c:pt>
                <c:pt idx="7471">
                  <c:v>74.72</c:v>
                </c:pt>
                <c:pt idx="7472">
                  <c:v>74.73</c:v>
                </c:pt>
                <c:pt idx="7473">
                  <c:v>74.739999999999995</c:v>
                </c:pt>
                <c:pt idx="7474">
                  <c:v>74.75</c:v>
                </c:pt>
                <c:pt idx="7475">
                  <c:v>74.760000000000005</c:v>
                </c:pt>
                <c:pt idx="7476">
                  <c:v>74.77</c:v>
                </c:pt>
                <c:pt idx="7477">
                  <c:v>74.78</c:v>
                </c:pt>
                <c:pt idx="7478">
                  <c:v>74.790000000000006</c:v>
                </c:pt>
                <c:pt idx="7479">
                  <c:v>74.8</c:v>
                </c:pt>
                <c:pt idx="7480">
                  <c:v>74.81</c:v>
                </c:pt>
                <c:pt idx="7481">
                  <c:v>74.820000000000007</c:v>
                </c:pt>
                <c:pt idx="7482">
                  <c:v>74.83</c:v>
                </c:pt>
                <c:pt idx="7483">
                  <c:v>74.84</c:v>
                </c:pt>
                <c:pt idx="7484">
                  <c:v>74.850000000000009</c:v>
                </c:pt>
                <c:pt idx="7485">
                  <c:v>74.86</c:v>
                </c:pt>
                <c:pt idx="7486">
                  <c:v>74.87</c:v>
                </c:pt>
                <c:pt idx="7487">
                  <c:v>74.88</c:v>
                </c:pt>
                <c:pt idx="7488">
                  <c:v>74.89</c:v>
                </c:pt>
                <c:pt idx="7489">
                  <c:v>74.900000000000006</c:v>
                </c:pt>
                <c:pt idx="7490">
                  <c:v>74.91</c:v>
                </c:pt>
                <c:pt idx="7491">
                  <c:v>74.92</c:v>
                </c:pt>
                <c:pt idx="7492">
                  <c:v>74.930000000000007</c:v>
                </c:pt>
                <c:pt idx="7493">
                  <c:v>74.94</c:v>
                </c:pt>
                <c:pt idx="7494">
                  <c:v>74.95</c:v>
                </c:pt>
                <c:pt idx="7495">
                  <c:v>74.960000000000008</c:v>
                </c:pt>
                <c:pt idx="7496">
                  <c:v>74.97</c:v>
                </c:pt>
                <c:pt idx="7497">
                  <c:v>74.98</c:v>
                </c:pt>
                <c:pt idx="7498">
                  <c:v>74.989999999999995</c:v>
                </c:pt>
                <c:pt idx="7499">
                  <c:v>75</c:v>
                </c:pt>
                <c:pt idx="7500">
                  <c:v>75.010000000000005</c:v>
                </c:pt>
                <c:pt idx="7501">
                  <c:v>75.02</c:v>
                </c:pt>
                <c:pt idx="7502">
                  <c:v>75.03</c:v>
                </c:pt>
                <c:pt idx="7503">
                  <c:v>75.040000000000006</c:v>
                </c:pt>
                <c:pt idx="7504">
                  <c:v>75.05</c:v>
                </c:pt>
                <c:pt idx="7505">
                  <c:v>75.06</c:v>
                </c:pt>
                <c:pt idx="7506">
                  <c:v>75.070000000000007</c:v>
                </c:pt>
                <c:pt idx="7507">
                  <c:v>75.08</c:v>
                </c:pt>
                <c:pt idx="7508">
                  <c:v>75.09</c:v>
                </c:pt>
                <c:pt idx="7509">
                  <c:v>75.100000000000009</c:v>
                </c:pt>
                <c:pt idx="7510">
                  <c:v>75.11</c:v>
                </c:pt>
                <c:pt idx="7511">
                  <c:v>75.12</c:v>
                </c:pt>
                <c:pt idx="7512">
                  <c:v>75.13</c:v>
                </c:pt>
                <c:pt idx="7513">
                  <c:v>75.14</c:v>
                </c:pt>
                <c:pt idx="7514">
                  <c:v>75.150000000000006</c:v>
                </c:pt>
                <c:pt idx="7515">
                  <c:v>75.16</c:v>
                </c:pt>
                <c:pt idx="7516">
                  <c:v>75.17</c:v>
                </c:pt>
                <c:pt idx="7517">
                  <c:v>75.180000000000007</c:v>
                </c:pt>
                <c:pt idx="7518">
                  <c:v>75.19</c:v>
                </c:pt>
                <c:pt idx="7519">
                  <c:v>75.2</c:v>
                </c:pt>
                <c:pt idx="7520">
                  <c:v>75.210000000000008</c:v>
                </c:pt>
                <c:pt idx="7521">
                  <c:v>75.22</c:v>
                </c:pt>
                <c:pt idx="7522">
                  <c:v>75.23</c:v>
                </c:pt>
                <c:pt idx="7523">
                  <c:v>75.239999999999995</c:v>
                </c:pt>
                <c:pt idx="7524">
                  <c:v>75.25</c:v>
                </c:pt>
                <c:pt idx="7525">
                  <c:v>75.260000000000005</c:v>
                </c:pt>
                <c:pt idx="7526">
                  <c:v>75.27</c:v>
                </c:pt>
                <c:pt idx="7527">
                  <c:v>75.28</c:v>
                </c:pt>
                <c:pt idx="7528">
                  <c:v>75.290000000000006</c:v>
                </c:pt>
                <c:pt idx="7529">
                  <c:v>75.3</c:v>
                </c:pt>
                <c:pt idx="7530">
                  <c:v>75.31</c:v>
                </c:pt>
                <c:pt idx="7531">
                  <c:v>75.320000000000007</c:v>
                </c:pt>
                <c:pt idx="7532">
                  <c:v>75.33</c:v>
                </c:pt>
                <c:pt idx="7533">
                  <c:v>75.34</c:v>
                </c:pt>
                <c:pt idx="7534">
                  <c:v>75.350000000000009</c:v>
                </c:pt>
                <c:pt idx="7535">
                  <c:v>75.36</c:v>
                </c:pt>
                <c:pt idx="7536">
                  <c:v>75.37</c:v>
                </c:pt>
                <c:pt idx="7537">
                  <c:v>75.38</c:v>
                </c:pt>
                <c:pt idx="7538">
                  <c:v>75.39</c:v>
                </c:pt>
                <c:pt idx="7539">
                  <c:v>75.400000000000006</c:v>
                </c:pt>
                <c:pt idx="7540">
                  <c:v>75.41</c:v>
                </c:pt>
                <c:pt idx="7541">
                  <c:v>75.42</c:v>
                </c:pt>
                <c:pt idx="7542">
                  <c:v>75.430000000000007</c:v>
                </c:pt>
                <c:pt idx="7543">
                  <c:v>75.44</c:v>
                </c:pt>
                <c:pt idx="7544">
                  <c:v>75.45</c:v>
                </c:pt>
                <c:pt idx="7545">
                  <c:v>75.460000000000008</c:v>
                </c:pt>
                <c:pt idx="7546">
                  <c:v>75.47</c:v>
                </c:pt>
                <c:pt idx="7547">
                  <c:v>75.48</c:v>
                </c:pt>
                <c:pt idx="7548">
                  <c:v>75.489999999999995</c:v>
                </c:pt>
                <c:pt idx="7549">
                  <c:v>75.5</c:v>
                </c:pt>
                <c:pt idx="7550">
                  <c:v>75.510000000000005</c:v>
                </c:pt>
                <c:pt idx="7551">
                  <c:v>75.52</c:v>
                </c:pt>
                <c:pt idx="7552">
                  <c:v>75.53</c:v>
                </c:pt>
                <c:pt idx="7553">
                  <c:v>75.540000000000006</c:v>
                </c:pt>
                <c:pt idx="7554">
                  <c:v>75.55</c:v>
                </c:pt>
                <c:pt idx="7555">
                  <c:v>75.56</c:v>
                </c:pt>
                <c:pt idx="7556">
                  <c:v>75.570000000000007</c:v>
                </c:pt>
                <c:pt idx="7557">
                  <c:v>75.58</c:v>
                </c:pt>
                <c:pt idx="7558">
                  <c:v>75.59</c:v>
                </c:pt>
                <c:pt idx="7559">
                  <c:v>75.600000000000009</c:v>
                </c:pt>
                <c:pt idx="7560">
                  <c:v>75.61</c:v>
                </c:pt>
                <c:pt idx="7561">
                  <c:v>75.62</c:v>
                </c:pt>
                <c:pt idx="7562">
                  <c:v>75.63</c:v>
                </c:pt>
                <c:pt idx="7563">
                  <c:v>75.64</c:v>
                </c:pt>
                <c:pt idx="7564">
                  <c:v>75.650000000000006</c:v>
                </c:pt>
                <c:pt idx="7565">
                  <c:v>75.66</c:v>
                </c:pt>
                <c:pt idx="7566">
                  <c:v>75.67</c:v>
                </c:pt>
                <c:pt idx="7567">
                  <c:v>75.680000000000007</c:v>
                </c:pt>
                <c:pt idx="7568">
                  <c:v>75.69</c:v>
                </c:pt>
                <c:pt idx="7569">
                  <c:v>75.7</c:v>
                </c:pt>
                <c:pt idx="7570">
                  <c:v>75.710000000000008</c:v>
                </c:pt>
                <c:pt idx="7571">
                  <c:v>75.72</c:v>
                </c:pt>
                <c:pt idx="7572">
                  <c:v>75.73</c:v>
                </c:pt>
                <c:pt idx="7573">
                  <c:v>75.739999999999995</c:v>
                </c:pt>
                <c:pt idx="7574">
                  <c:v>75.75</c:v>
                </c:pt>
                <c:pt idx="7575">
                  <c:v>75.760000000000005</c:v>
                </c:pt>
                <c:pt idx="7576">
                  <c:v>75.77</c:v>
                </c:pt>
                <c:pt idx="7577">
                  <c:v>75.78</c:v>
                </c:pt>
                <c:pt idx="7578">
                  <c:v>75.790000000000006</c:v>
                </c:pt>
                <c:pt idx="7579">
                  <c:v>75.8</c:v>
                </c:pt>
                <c:pt idx="7580">
                  <c:v>75.81</c:v>
                </c:pt>
                <c:pt idx="7581">
                  <c:v>75.820000000000007</c:v>
                </c:pt>
                <c:pt idx="7582">
                  <c:v>75.83</c:v>
                </c:pt>
                <c:pt idx="7583">
                  <c:v>75.84</c:v>
                </c:pt>
                <c:pt idx="7584">
                  <c:v>75.850000000000009</c:v>
                </c:pt>
                <c:pt idx="7585">
                  <c:v>75.86</c:v>
                </c:pt>
                <c:pt idx="7586">
                  <c:v>75.87</c:v>
                </c:pt>
                <c:pt idx="7587">
                  <c:v>75.88</c:v>
                </c:pt>
                <c:pt idx="7588">
                  <c:v>75.89</c:v>
                </c:pt>
                <c:pt idx="7589">
                  <c:v>75.900000000000006</c:v>
                </c:pt>
                <c:pt idx="7590">
                  <c:v>75.91</c:v>
                </c:pt>
                <c:pt idx="7591">
                  <c:v>75.92</c:v>
                </c:pt>
                <c:pt idx="7592">
                  <c:v>75.930000000000007</c:v>
                </c:pt>
                <c:pt idx="7593">
                  <c:v>75.94</c:v>
                </c:pt>
                <c:pt idx="7594">
                  <c:v>75.95</c:v>
                </c:pt>
                <c:pt idx="7595">
                  <c:v>75.960000000000008</c:v>
                </c:pt>
                <c:pt idx="7596">
                  <c:v>75.97</c:v>
                </c:pt>
                <c:pt idx="7597">
                  <c:v>75.98</c:v>
                </c:pt>
                <c:pt idx="7598">
                  <c:v>75.989999999999995</c:v>
                </c:pt>
                <c:pt idx="7599">
                  <c:v>76</c:v>
                </c:pt>
                <c:pt idx="7600">
                  <c:v>76.010000000000005</c:v>
                </c:pt>
                <c:pt idx="7601">
                  <c:v>76.02</c:v>
                </c:pt>
                <c:pt idx="7602">
                  <c:v>76.03</c:v>
                </c:pt>
                <c:pt idx="7603">
                  <c:v>76.040000000000006</c:v>
                </c:pt>
                <c:pt idx="7604">
                  <c:v>76.05</c:v>
                </c:pt>
                <c:pt idx="7605">
                  <c:v>76.06</c:v>
                </c:pt>
                <c:pt idx="7606">
                  <c:v>76.070000000000007</c:v>
                </c:pt>
                <c:pt idx="7607">
                  <c:v>76.08</c:v>
                </c:pt>
                <c:pt idx="7608">
                  <c:v>76.09</c:v>
                </c:pt>
                <c:pt idx="7609">
                  <c:v>76.100000000000009</c:v>
                </c:pt>
                <c:pt idx="7610">
                  <c:v>76.11</c:v>
                </c:pt>
                <c:pt idx="7611">
                  <c:v>76.12</c:v>
                </c:pt>
                <c:pt idx="7612">
                  <c:v>76.13</c:v>
                </c:pt>
                <c:pt idx="7613">
                  <c:v>76.14</c:v>
                </c:pt>
                <c:pt idx="7614">
                  <c:v>76.150000000000006</c:v>
                </c:pt>
                <c:pt idx="7615">
                  <c:v>76.16</c:v>
                </c:pt>
                <c:pt idx="7616">
                  <c:v>76.17</c:v>
                </c:pt>
                <c:pt idx="7617">
                  <c:v>76.180000000000007</c:v>
                </c:pt>
                <c:pt idx="7618">
                  <c:v>76.19</c:v>
                </c:pt>
                <c:pt idx="7619">
                  <c:v>76.2</c:v>
                </c:pt>
                <c:pt idx="7620">
                  <c:v>76.210000000000008</c:v>
                </c:pt>
                <c:pt idx="7621">
                  <c:v>76.22</c:v>
                </c:pt>
                <c:pt idx="7622">
                  <c:v>76.23</c:v>
                </c:pt>
                <c:pt idx="7623">
                  <c:v>76.239999999999995</c:v>
                </c:pt>
                <c:pt idx="7624">
                  <c:v>76.25</c:v>
                </c:pt>
                <c:pt idx="7625">
                  <c:v>76.260000000000005</c:v>
                </c:pt>
                <c:pt idx="7626">
                  <c:v>76.27</c:v>
                </c:pt>
                <c:pt idx="7627">
                  <c:v>76.28</c:v>
                </c:pt>
                <c:pt idx="7628">
                  <c:v>76.290000000000006</c:v>
                </c:pt>
                <c:pt idx="7629">
                  <c:v>76.3</c:v>
                </c:pt>
                <c:pt idx="7630">
                  <c:v>76.31</c:v>
                </c:pt>
                <c:pt idx="7631">
                  <c:v>76.320000000000007</c:v>
                </c:pt>
                <c:pt idx="7632">
                  <c:v>76.33</c:v>
                </c:pt>
                <c:pt idx="7633">
                  <c:v>76.34</c:v>
                </c:pt>
                <c:pt idx="7634">
                  <c:v>76.350000000000009</c:v>
                </c:pt>
                <c:pt idx="7635">
                  <c:v>76.36</c:v>
                </c:pt>
                <c:pt idx="7636">
                  <c:v>76.37</c:v>
                </c:pt>
                <c:pt idx="7637">
                  <c:v>76.38</c:v>
                </c:pt>
                <c:pt idx="7638">
                  <c:v>76.39</c:v>
                </c:pt>
                <c:pt idx="7639">
                  <c:v>76.400000000000006</c:v>
                </c:pt>
                <c:pt idx="7640">
                  <c:v>76.41</c:v>
                </c:pt>
                <c:pt idx="7641">
                  <c:v>76.42</c:v>
                </c:pt>
                <c:pt idx="7642">
                  <c:v>76.430000000000007</c:v>
                </c:pt>
                <c:pt idx="7643">
                  <c:v>76.44</c:v>
                </c:pt>
                <c:pt idx="7644">
                  <c:v>76.45</c:v>
                </c:pt>
                <c:pt idx="7645">
                  <c:v>76.460000000000008</c:v>
                </c:pt>
                <c:pt idx="7646">
                  <c:v>76.47</c:v>
                </c:pt>
                <c:pt idx="7647">
                  <c:v>76.48</c:v>
                </c:pt>
                <c:pt idx="7648">
                  <c:v>76.489999999999995</c:v>
                </c:pt>
                <c:pt idx="7649">
                  <c:v>76.5</c:v>
                </c:pt>
                <c:pt idx="7650">
                  <c:v>76.510000000000005</c:v>
                </c:pt>
                <c:pt idx="7651">
                  <c:v>76.52</c:v>
                </c:pt>
                <c:pt idx="7652">
                  <c:v>76.53</c:v>
                </c:pt>
                <c:pt idx="7653">
                  <c:v>76.540000000000006</c:v>
                </c:pt>
                <c:pt idx="7654">
                  <c:v>76.55</c:v>
                </c:pt>
                <c:pt idx="7655">
                  <c:v>76.56</c:v>
                </c:pt>
                <c:pt idx="7656">
                  <c:v>76.570000000000007</c:v>
                </c:pt>
                <c:pt idx="7657">
                  <c:v>76.58</c:v>
                </c:pt>
                <c:pt idx="7658">
                  <c:v>76.59</c:v>
                </c:pt>
                <c:pt idx="7659">
                  <c:v>76.600000000000009</c:v>
                </c:pt>
                <c:pt idx="7660">
                  <c:v>76.61</c:v>
                </c:pt>
                <c:pt idx="7661">
                  <c:v>76.62</c:v>
                </c:pt>
                <c:pt idx="7662">
                  <c:v>76.63</c:v>
                </c:pt>
                <c:pt idx="7663">
                  <c:v>76.64</c:v>
                </c:pt>
                <c:pt idx="7664">
                  <c:v>76.650000000000006</c:v>
                </c:pt>
                <c:pt idx="7665">
                  <c:v>76.66</c:v>
                </c:pt>
                <c:pt idx="7666">
                  <c:v>76.67</c:v>
                </c:pt>
                <c:pt idx="7667">
                  <c:v>76.680000000000007</c:v>
                </c:pt>
                <c:pt idx="7668">
                  <c:v>76.69</c:v>
                </c:pt>
                <c:pt idx="7669">
                  <c:v>76.7</c:v>
                </c:pt>
                <c:pt idx="7670">
                  <c:v>76.710000000000008</c:v>
                </c:pt>
                <c:pt idx="7671">
                  <c:v>76.72</c:v>
                </c:pt>
                <c:pt idx="7672">
                  <c:v>76.73</c:v>
                </c:pt>
                <c:pt idx="7673">
                  <c:v>76.739999999999995</c:v>
                </c:pt>
                <c:pt idx="7674">
                  <c:v>76.75</c:v>
                </c:pt>
                <c:pt idx="7675">
                  <c:v>76.760000000000005</c:v>
                </c:pt>
                <c:pt idx="7676">
                  <c:v>76.77</c:v>
                </c:pt>
                <c:pt idx="7677">
                  <c:v>76.78</c:v>
                </c:pt>
                <c:pt idx="7678">
                  <c:v>76.790000000000006</c:v>
                </c:pt>
                <c:pt idx="7679">
                  <c:v>76.8</c:v>
                </c:pt>
                <c:pt idx="7680">
                  <c:v>76.81</c:v>
                </c:pt>
                <c:pt idx="7681">
                  <c:v>76.820000000000007</c:v>
                </c:pt>
                <c:pt idx="7682">
                  <c:v>76.83</c:v>
                </c:pt>
                <c:pt idx="7683">
                  <c:v>76.84</c:v>
                </c:pt>
                <c:pt idx="7684">
                  <c:v>76.850000000000009</c:v>
                </c:pt>
                <c:pt idx="7685">
                  <c:v>76.86</c:v>
                </c:pt>
                <c:pt idx="7686">
                  <c:v>76.87</c:v>
                </c:pt>
                <c:pt idx="7687">
                  <c:v>76.88</c:v>
                </c:pt>
                <c:pt idx="7688">
                  <c:v>76.89</c:v>
                </c:pt>
                <c:pt idx="7689">
                  <c:v>76.900000000000006</c:v>
                </c:pt>
                <c:pt idx="7690">
                  <c:v>76.91</c:v>
                </c:pt>
                <c:pt idx="7691">
                  <c:v>76.92</c:v>
                </c:pt>
                <c:pt idx="7692">
                  <c:v>76.930000000000007</c:v>
                </c:pt>
                <c:pt idx="7693">
                  <c:v>76.94</c:v>
                </c:pt>
                <c:pt idx="7694">
                  <c:v>76.95</c:v>
                </c:pt>
                <c:pt idx="7695">
                  <c:v>76.960000000000008</c:v>
                </c:pt>
                <c:pt idx="7696">
                  <c:v>76.97</c:v>
                </c:pt>
                <c:pt idx="7697">
                  <c:v>76.98</c:v>
                </c:pt>
                <c:pt idx="7698">
                  <c:v>76.989999999999995</c:v>
                </c:pt>
                <c:pt idx="7699">
                  <c:v>77</c:v>
                </c:pt>
                <c:pt idx="7700">
                  <c:v>77.010000000000005</c:v>
                </c:pt>
                <c:pt idx="7701">
                  <c:v>77.02</c:v>
                </c:pt>
                <c:pt idx="7702">
                  <c:v>77.03</c:v>
                </c:pt>
                <c:pt idx="7703">
                  <c:v>77.040000000000006</c:v>
                </c:pt>
                <c:pt idx="7704">
                  <c:v>77.05</c:v>
                </c:pt>
                <c:pt idx="7705">
                  <c:v>77.06</c:v>
                </c:pt>
                <c:pt idx="7706">
                  <c:v>77.070000000000007</c:v>
                </c:pt>
                <c:pt idx="7707">
                  <c:v>77.08</c:v>
                </c:pt>
                <c:pt idx="7708">
                  <c:v>77.09</c:v>
                </c:pt>
                <c:pt idx="7709">
                  <c:v>77.100000000000009</c:v>
                </c:pt>
                <c:pt idx="7710">
                  <c:v>77.11</c:v>
                </c:pt>
                <c:pt idx="7711">
                  <c:v>77.12</c:v>
                </c:pt>
                <c:pt idx="7712">
                  <c:v>77.13</c:v>
                </c:pt>
                <c:pt idx="7713">
                  <c:v>77.14</c:v>
                </c:pt>
                <c:pt idx="7714">
                  <c:v>77.150000000000006</c:v>
                </c:pt>
                <c:pt idx="7715">
                  <c:v>77.16</c:v>
                </c:pt>
                <c:pt idx="7716">
                  <c:v>77.17</c:v>
                </c:pt>
                <c:pt idx="7717">
                  <c:v>77.180000000000007</c:v>
                </c:pt>
                <c:pt idx="7718">
                  <c:v>77.19</c:v>
                </c:pt>
                <c:pt idx="7719">
                  <c:v>77.2</c:v>
                </c:pt>
                <c:pt idx="7720">
                  <c:v>77.210000000000008</c:v>
                </c:pt>
                <c:pt idx="7721">
                  <c:v>77.22</c:v>
                </c:pt>
                <c:pt idx="7722">
                  <c:v>77.23</c:v>
                </c:pt>
                <c:pt idx="7723">
                  <c:v>77.239999999999995</c:v>
                </c:pt>
                <c:pt idx="7724">
                  <c:v>77.25</c:v>
                </c:pt>
                <c:pt idx="7725">
                  <c:v>77.260000000000005</c:v>
                </c:pt>
                <c:pt idx="7726">
                  <c:v>77.27</c:v>
                </c:pt>
                <c:pt idx="7727">
                  <c:v>77.28</c:v>
                </c:pt>
                <c:pt idx="7728">
                  <c:v>77.290000000000006</c:v>
                </c:pt>
                <c:pt idx="7729">
                  <c:v>77.3</c:v>
                </c:pt>
                <c:pt idx="7730">
                  <c:v>77.31</c:v>
                </c:pt>
                <c:pt idx="7731">
                  <c:v>77.320000000000007</c:v>
                </c:pt>
                <c:pt idx="7732">
                  <c:v>77.33</c:v>
                </c:pt>
                <c:pt idx="7733">
                  <c:v>77.34</c:v>
                </c:pt>
                <c:pt idx="7734">
                  <c:v>77.350000000000009</c:v>
                </c:pt>
                <c:pt idx="7735">
                  <c:v>77.36</c:v>
                </c:pt>
                <c:pt idx="7736">
                  <c:v>77.37</c:v>
                </c:pt>
                <c:pt idx="7737">
                  <c:v>77.38</c:v>
                </c:pt>
                <c:pt idx="7738">
                  <c:v>77.39</c:v>
                </c:pt>
                <c:pt idx="7739">
                  <c:v>77.400000000000006</c:v>
                </c:pt>
                <c:pt idx="7740">
                  <c:v>77.41</c:v>
                </c:pt>
                <c:pt idx="7741">
                  <c:v>77.42</c:v>
                </c:pt>
                <c:pt idx="7742">
                  <c:v>77.430000000000007</c:v>
                </c:pt>
                <c:pt idx="7743">
                  <c:v>77.44</c:v>
                </c:pt>
                <c:pt idx="7744">
                  <c:v>77.45</c:v>
                </c:pt>
                <c:pt idx="7745">
                  <c:v>77.460000000000008</c:v>
                </c:pt>
                <c:pt idx="7746">
                  <c:v>77.47</c:v>
                </c:pt>
                <c:pt idx="7747">
                  <c:v>77.48</c:v>
                </c:pt>
                <c:pt idx="7748">
                  <c:v>77.489999999999995</c:v>
                </c:pt>
                <c:pt idx="7749">
                  <c:v>77.5</c:v>
                </c:pt>
                <c:pt idx="7750">
                  <c:v>77.510000000000005</c:v>
                </c:pt>
                <c:pt idx="7751">
                  <c:v>77.52</c:v>
                </c:pt>
                <c:pt idx="7752">
                  <c:v>77.53</c:v>
                </c:pt>
                <c:pt idx="7753">
                  <c:v>77.540000000000006</c:v>
                </c:pt>
                <c:pt idx="7754">
                  <c:v>77.55</c:v>
                </c:pt>
                <c:pt idx="7755">
                  <c:v>77.56</c:v>
                </c:pt>
                <c:pt idx="7756">
                  <c:v>77.570000000000007</c:v>
                </c:pt>
                <c:pt idx="7757">
                  <c:v>77.58</c:v>
                </c:pt>
                <c:pt idx="7758">
                  <c:v>77.59</c:v>
                </c:pt>
                <c:pt idx="7759">
                  <c:v>77.600000000000009</c:v>
                </c:pt>
                <c:pt idx="7760">
                  <c:v>77.61</c:v>
                </c:pt>
                <c:pt idx="7761">
                  <c:v>77.62</c:v>
                </c:pt>
                <c:pt idx="7762">
                  <c:v>77.63</c:v>
                </c:pt>
                <c:pt idx="7763">
                  <c:v>77.64</c:v>
                </c:pt>
                <c:pt idx="7764">
                  <c:v>77.650000000000006</c:v>
                </c:pt>
                <c:pt idx="7765">
                  <c:v>77.66</c:v>
                </c:pt>
                <c:pt idx="7766">
                  <c:v>77.67</c:v>
                </c:pt>
                <c:pt idx="7767">
                  <c:v>77.680000000000007</c:v>
                </c:pt>
                <c:pt idx="7768">
                  <c:v>77.69</c:v>
                </c:pt>
                <c:pt idx="7769">
                  <c:v>77.7</c:v>
                </c:pt>
                <c:pt idx="7770">
                  <c:v>77.710000000000008</c:v>
                </c:pt>
                <c:pt idx="7771">
                  <c:v>77.72</c:v>
                </c:pt>
                <c:pt idx="7772">
                  <c:v>77.73</c:v>
                </c:pt>
                <c:pt idx="7773">
                  <c:v>77.739999999999995</c:v>
                </c:pt>
                <c:pt idx="7774">
                  <c:v>77.75</c:v>
                </c:pt>
                <c:pt idx="7775">
                  <c:v>77.760000000000005</c:v>
                </c:pt>
                <c:pt idx="7776">
                  <c:v>77.77</c:v>
                </c:pt>
                <c:pt idx="7777">
                  <c:v>77.78</c:v>
                </c:pt>
                <c:pt idx="7778">
                  <c:v>77.790000000000006</c:v>
                </c:pt>
                <c:pt idx="7779">
                  <c:v>77.8</c:v>
                </c:pt>
                <c:pt idx="7780">
                  <c:v>77.81</c:v>
                </c:pt>
                <c:pt idx="7781">
                  <c:v>77.820000000000007</c:v>
                </c:pt>
                <c:pt idx="7782">
                  <c:v>77.83</c:v>
                </c:pt>
                <c:pt idx="7783">
                  <c:v>77.84</c:v>
                </c:pt>
                <c:pt idx="7784">
                  <c:v>77.850000000000009</c:v>
                </c:pt>
                <c:pt idx="7785">
                  <c:v>77.86</c:v>
                </c:pt>
                <c:pt idx="7786">
                  <c:v>77.87</c:v>
                </c:pt>
                <c:pt idx="7787">
                  <c:v>77.88</c:v>
                </c:pt>
                <c:pt idx="7788">
                  <c:v>77.89</c:v>
                </c:pt>
                <c:pt idx="7789">
                  <c:v>77.900000000000006</c:v>
                </c:pt>
                <c:pt idx="7790">
                  <c:v>77.91</c:v>
                </c:pt>
                <c:pt idx="7791">
                  <c:v>77.92</c:v>
                </c:pt>
                <c:pt idx="7792">
                  <c:v>77.930000000000007</c:v>
                </c:pt>
                <c:pt idx="7793">
                  <c:v>77.94</c:v>
                </c:pt>
                <c:pt idx="7794">
                  <c:v>77.95</c:v>
                </c:pt>
                <c:pt idx="7795">
                  <c:v>77.960000000000008</c:v>
                </c:pt>
                <c:pt idx="7796">
                  <c:v>77.97</c:v>
                </c:pt>
                <c:pt idx="7797">
                  <c:v>77.98</c:v>
                </c:pt>
                <c:pt idx="7798">
                  <c:v>77.989999999999995</c:v>
                </c:pt>
                <c:pt idx="7799">
                  <c:v>78</c:v>
                </c:pt>
                <c:pt idx="7800">
                  <c:v>78.010000000000005</c:v>
                </c:pt>
                <c:pt idx="7801">
                  <c:v>78.02</c:v>
                </c:pt>
                <c:pt idx="7802">
                  <c:v>78.03</c:v>
                </c:pt>
                <c:pt idx="7803">
                  <c:v>78.040000000000006</c:v>
                </c:pt>
                <c:pt idx="7804">
                  <c:v>78.05</c:v>
                </c:pt>
                <c:pt idx="7805">
                  <c:v>78.06</c:v>
                </c:pt>
                <c:pt idx="7806">
                  <c:v>78.070000000000007</c:v>
                </c:pt>
                <c:pt idx="7807">
                  <c:v>78.08</c:v>
                </c:pt>
                <c:pt idx="7808">
                  <c:v>78.09</c:v>
                </c:pt>
                <c:pt idx="7809">
                  <c:v>78.100000000000009</c:v>
                </c:pt>
                <c:pt idx="7810">
                  <c:v>78.11</c:v>
                </c:pt>
                <c:pt idx="7811">
                  <c:v>78.12</c:v>
                </c:pt>
                <c:pt idx="7812">
                  <c:v>78.13</c:v>
                </c:pt>
                <c:pt idx="7813">
                  <c:v>78.14</c:v>
                </c:pt>
                <c:pt idx="7814">
                  <c:v>78.150000000000006</c:v>
                </c:pt>
                <c:pt idx="7815">
                  <c:v>78.16</c:v>
                </c:pt>
                <c:pt idx="7816">
                  <c:v>78.17</c:v>
                </c:pt>
                <c:pt idx="7817">
                  <c:v>78.180000000000007</c:v>
                </c:pt>
                <c:pt idx="7818">
                  <c:v>78.19</c:v>
                </c:pt>
                <c:pt idx="7819">
                  <c:v>78.2</c:v>
                </c:pt>
                <c:pt idx="7820">
                  <c:v>78.210000000000008</c:v>
                </c:pt>
                <c:pt idx="7821">
                  <c:v>78.22</c:v>
                </c:pt>
                <c:pt idx="7822">
                  <c:v>78.23</c:v>
                </c:pt>
                <c:pt idx="7823">
                  <c:v>78.239999999999995</c:v>
                </c:pt>
                <c:pt idx="7824">
                  <c:v>78.25</c:v>
                </c:pt>
                <c:pt idx="7825">
                  <c:v>78.260000000000005</c:v>
                </c:pt>
                <c:pt idx="7826">
                  <c:v>78.27</c:v>
                </c:pt>
                <c:pt idx="7827">
                  <c:v>78.28</c:v>
                </c:pt>
                <c:pt idx="7828">
                  <c:v>78.290000000000006</c:v>
                </c:pt>
                <c:pt idx="7829">
                  <c:v>78.3</c:v>
                </c:pt>
                <c:pt idx="7830">
                  <c:v>78.31</c:v>
                </c:pt>
                <c:pt idx="7831">
                  <c:v>78.320000000000007</c:v>
                </c:pt>
                <c:pt idx="7832">
                  <c:v>78.33</c:v>
                </c:pt>
                <c:pt idx="7833">
                  <c:v>78.34</c:v>
                </c:pt>
                <c:pt idx="7834">
                  <c:v>78.350000000000009</c:v>
                </c:pt>
                <c:pt idx="7835">
                  <c:v>78.36</c:v>
                </c:pt>
                <c:pt idx="7836">
                  <c:v>78.37</c:v>
                </c:pt>
                <c:pt idx="7837">
                  <c:v>78.38</c:v>
                </c:pt>
                <c:pt idx="7838">
                  <c:v>78.39</c:v>
                </c:pt>
                <c:pt idx="7839">
                  <c:v>78.400000000000006</c:v>
                </c:pt>
                <c:pt idx="7840">
                  <c:v>78.41</c:v>
                </c:pt>
                <c:pt idx="7841">
                  <c:v>78.42</c:v>
                </c:pt>
                <c:pt idx="7842">
                  <c:v>78.430000000000007</c:v>
                </c:pt>
                <c:pt idx="7843">
                  <c:v>78.44</c:v>
                </c:pt>
                <c:pt idx="7844">
                  <c:v>78.45</c:v>
                </c:pt>
                <c:pt idx="7845">
                  <c:v>78.460000000000008</c:v>
                </c:pt>
                <c:pt idx="7846">
                  <c:v>78.47</c:v>
                </c:pt>
                <c:pt idx="7847">
                  <c:v>78.48</c:v>
                </c:pt>
                <c:pt idx="7848">
                  <c:v>78.489999999999995</c:v>
                </c:pt>
                <c:pt idx="7849">
                  <c:v>78.5</c:v>
                </c:pt>
                <c:pt idx="7850">
                  <c:v>78.510000000000005</c:v>
                </c:pt>
                <c:pt idx="7851">
                  <c:v>78.52</c:v>
                </c:pt>
                <c:pt idx="7852">
                  <c:v>78.53</c:v>
                </c:pt>
                <c:pt idx="7853">
                  <c:v>78.540000000000006</c:v>
                </c:pt>
                <c:pt idx="7854">
                  <c:v>78.55</c:v>
                </c:pt>
                <c:pt idx="7855">
                  <c:v>78.56</c:v>
                </c:pt>
                <c:pt idx="7856">
                  <c:v>78.570000000000007</c:v>
                </c:pt>
                <c:pt idx="7857">
                  <c:v>78.58</c:v>
                </c:pt>
                <c:pt idx="7858">
                  <c:v>78.59</c:v>
                </c:pt>
                <c:pt idx="7859">
                  <c:v>78.600000000000009</c:v>
                </c:pt>
                <c:pt idx="7860">
                  <c:v>78.61</c:v>
                </c:pt>
                <c:pt idx="7861">
                  <c:v>78.62</c:v>
                </c:pt>
                <c:pt idx="7862">
                  <c:v>78.63</c:v>
                </c:pt>
                <c:pt idx="7863">
                  <c:v>78.64</c:v>
                </c:pt>
                <c:pt idx="7864">
                  <c:v>78.650000000000006</c:v>
                </c:pt>
                <c:pt idx="7865">
                  <c:v>78.66</c:v>
                </c:pt>
                <c:pt idx="7866">
                  <c:v>78.67</c:v>
                </c:pt>
                <c:pt idx="7867">
                  <c:v>78.680000000000007</c:v>
                </c:pt>
                <c:pt idx="7868">
                  <c:v>78.69</c:v>
                </c:pt>
                <c:pt idx="7869">
                  <c:v>78.7</c:v>
                </c:pt>
                <c:pt idx="7870">
                  <c:v>78.710000000000008</c:v>
                </c:pt>
                <c:pt idx="7871">
                  <c:v>78.72</c:v>
                </c:pt>
                <c:pt idx="7872">
                  <c:v>78.73</c:v>
                </c:pt>
                <c:pt idx="7873">
                  <c:v>78.739999999999995</c:v>
                </c:pt>
                <c:pt idx="7874">
                  <c:v>78.75</c:v>
                </c:pt>
                <c:pt idx="7875">
                  <c:v>78.760000000000005</c:v>
                </c:pt>
                <c:pt idx="7876">
                  <c:v>78.77</c:v>
                </c:pt>
                <c:pt idx="7877">
                  <c:v>78.78</c:v>
                </c:pt>
                <c:pt idx="7878">
                  <c:v>78.790000000000006</c:v>
                </c:pt>
                <c:pt idx="7879">
                  <c:v>78.8</c:v>
                </c:pt>
                <c:pt idx="7880">
                  <c:v>78.81</c:v>
                </c:pt>
                <c:pt idx="7881">
                  <c:v>78.820000000000007</c:v>
                </c:pt>
                <c:pt idx="7882">
                  <c:v>78.83</c:v>
                </c:pt>
                <c:pt idx="7883">
                  <c:v>78.84</c:v>
                </c:pt>
                <c:pt idx="7884">
                  <c:v>78.850000000000009</c:v>
                </c:pt>
                <c:pt idx="7885">
                  <c:v>78.86</c:v>
                </c:pt>
                <c:pt idx="7886">
                  <c:v>78.87</c:v>
                </c:pt>
                <c:pt idx="7887">
                  <c:v>78.88</c:v>
                </c:pt>
                <c:pt idx="7888">
                  <c:v>78.89</c:v>
                </c:pt>
                <c:pt idx="7889">
                  <c:v>78.900000000000006</c:v>
                </c:pt>
                <c:pt idx="7890">
                  <c:v>78.91</c:v>
                </c:pt>
                <c:pt idx="7891">
                  <c:v>78.92</c:v>
                </c:pt>
                <c:pt idx="7892">
                  <c:v>78.930000000000007</c:v>
                </c:pt>
                <c:pt idx="7893">
                  <c:v>78.94</c:v>
                </c:pt>
                <c:pt idx="7894">
                  <c:v>78.95</c:v>
                </c:pt>
                <c:pt idx="7895">
                  <c:v>78.960000000000008</c:v>
                </c:pt>
                <c:pt idx="7896">
                  <c:v>78.97</c:v>
                </c:pt>
                <c:pt idx="7897">
                  <c:v>78.98</c:v>
                </c:pt>
                <c:pt idx="7898">
                  <c:v>78.989999999999995</c:v>
                </c:pt>
                <c:pt idx="7899">
                  <c:v>79</c:v>
                </c:pt>
                <c:pt idx="7900">
                  <c:v>79.010000000000005</c:v>
                </c:pt>
                <c:pt idx="7901">
                  <c:v>79.02</c:v>
                </c:pt>
                <c:pt idx="7902">
                  <c:v>79.03</c:v>
                </c:pt>
                <c:pt idx="7903">
                  <c:v>79.040000000000006</c:v>
                </c:pt>
                <c:pt idx="7904">
                  <c:v>79.05</c:v>
                </c:pt>
                <c:pt idx="7905">
                  <c:v>79.06</c:v>
                </c:pt>
                <c:pt idx="7906">
                  <c:v>79.070000000000007</c:v>
                </c:pt>
                <c:pt idx="7907">
                  <c:v>79.08</c:v>
                </c:pt>
                <c:pt idx="7908">
                  <c:v>79.09</c:v>
                </c:pt>
                <c:pt idx="7909">
                  <c:v>79.100000000000009</c:v>
                </c:pt>
                <c:pt idx="7910">
                  <c:v>79.11</c:v>
                </c:pt>
                <c:pt idx="7911">
                  <c:v>79.12</c:v>
                </c:pt>
                <c:pt idx="7912">
                  <c:v>79.13</c:v>
                </c:pt>
                <c:pt idx="7913">
                  <c:v>79.14</c:v>
                </c:pt>
                <c:pt idx="7914">
                  <c:v>79.150000000000006</c:v>
                </c:pt>
                <c:pt idx="7915">
                  <c:v>79.16</c:v>
                </c:pt>
                <c:pt idx="7916">
                  <c:v>79.17</c:v>
                </c:pt>
                <c:pt idx="7917">
                  <c:v>79.180000000000007</c:v>
                </c:pt>
                <c:pt idx="7918">
                  <c:v>79.19</c:v>
                </c:pt>
                <c:pt idx="7919">
                  <c:v>79.2</c:v>
                </c:pt>
                <c:pt idx="7920">
                  <c:v>79.210000000000008</c:v>
                </c:pt>
                <c:pt idx="7921">
                  <c:v>79.22</c:v>
                </c:pt>
                <c:pt idx="7922">
                  <c:v>79.23</c:v>
                </c:pt>
                <c:pt idx="7923">
                  <c:v>79.239999999999995</c:v>
                </c:pt>
                <c:pt idx="7924">
                  <c:v>79.25</c:v>
                </c:pt>
                <c:pt idx="7925">
                  <c:v>79.260000000000005</c:v>
                </c:pt>
                <c:pt idx="7926">
                  <c:v>79.27</c:v>
                </c:pt>
                <c:pt idx="7927">
                  <c:v>79.28</c:v>
                </c:pt>
                <c:pt idx="7928">
                  <c:v>79.290000000000006</c:v>
                </c:pt>
                <c:pt idx="7929">
                  <c:v>79.3</c:v>
                </c:pt>
                <c:pt idx="7930">
                  <c:v>79.31</c:v>
                </c:pt>
                <c:pt idx="7931">
                  <c:v>79.320000000000007</c:v>
                </c:pt>
                <c:pt idx="7932">
                  <c:v>79.33</c:v>
                </c:pt>
                <c:pt idx="7933">
                  <c:v>79.34</c:v>
                </c:pt>
                <c:pt idx="7934">
                  <c:v>79.350000000000009</c:v>
                </c:pt>
                <c:pt idx="7935">
                  <c:v>79.36</c:v>
                </c:pt>
                <c:pt idx="7936">
                  <c:v>79.37</c:v>
                </c:pt>
                <c:pt idx="7937">
                  <c:v>79.38</c:v>
                </c:pt>
                <c:pt idx="7938">
                  <c:v>79.39</c:v>
                </c:pt>
                <c:pt idx="7939">
                  <c:v>79.400000000000006</c:v>
                </c:pt>
                <c:pt idx="7940">
                  <c:v>79.41</c:v>
                </c:pt>
                <c:pt idx="7941">
                  <c:v>79.42</c:v>
                </c:pt>
                <c:pt idx="7942">
                  <c:v>79.430000000000007</c:v>
                </c:pt>
                <c:pt idx="7943">
                  <c:v>79.44</c:v>
                </c:pt>
                <c:pt idx="7944">
                  <c:v>79.45</c:v>
                </c:pt>
                <c:pt idx="7945">
                  <c:v>79.460000000000008</c:v>
                </c:pt>
                <c:pt idx="7946">
                  <c:v>79.47</c:v>
                </c:pt>
                <c:pt idx="7947">
                  <c:v>79.48</c:v>
                </c:pt>
                <c:pt idx="7948">
                  <c:v>79.489999999999995</c:v>
                </c:pt>
                <c:pt idx="7949">
                  <c:v>79.5</c:v>
                </c:pt>
                <c:pt idx="7950">
                  <c:v>79.510000000000005</c:v>
                </c:pt>
                <c:pt idx="7951">
                  <c:v>79.52</c:v>
                </c:pt>
                <c:pt idx="7952">
                  <c:v>79.53</c:v>
                </c:pt>
                <c:pt idx="7953">
                  <c:v>79.540000000000006</c:v>
                </c:pt>
                <c:pt idx="7954">
                  <c:v>79.55</c:v>
                </c:pt>
                <c:pt idx="7955">
                  <c:v>79.56</c:v>
                </c:pt>
                <c:pt idx="7956">
                  <c:v>79.570000000000007</c:v>
                </c:pt>
                <c:pt idx="7957">
                  <c:v>79.58</c:v>
                </c:pt>
                <c:pt idx="7958">
                  <c:v>79.59</c:v>
                </c:pt>
                <c:pt idx="7959">
                  <c:v>79.600000000000009</c:v>
                </c:pt>
                <c:pt idx="7960">
                  <c:v>79.61</c:v>
                </c:pt>
                <c:pt idx="7961">
                  <c:v>79.62</c:v>
                </c:pt>
                <c:pt idx="7962">
                  <c:v>79.63</c:v>
                </c:pt>
                <c:pt idx="7963">
                  <c:v>79.64</c:v>
                </c:pt>
                <c:pt idx="7964">
                  <c:v>79.650000000000006</c:v>
                </c:pt>
                <c:pt idx="7965">
                  <c:v>79.66</c:v>
                </c:pt>
                <c:pt idx="7966">
                  <c:v>79.67</c:v>
                </c:pt>
                <c:pt idx="7967">
                  <c:v>79.680000000000007</c:v>
                </c:pt>
                <c:pt idx="7968">
                  <c:v>79.69</c:v>
                </c:pt>
                <c:pt idx="7969">
                  <c:v>79.7</c:v>
                </c:pt>
                <c:pt idx="7970">
                  <c:v>79.710000000000008</c:v>
                </c:pt>
                <c:pt idx="7971">
                  <c:v>79.72</c:v>
                </c:pt>
                <c:pt idx="7972">
                  <c:v>79.73</c:v>
                </c:pt>
                <c:pt idx="7973">
                  <c:v>79.739999999999995</c:v>
                </c:pt>
                <c:pt idx="7974">
                  <c:v>79.75</c:v>
                </c:pt>
                <c:pt idx="7975">
                  <c:v>79.760000000000005</c:v>
                </c:pt>
                <c:pt idx="7976">
                  <c:v>79.77</c:v>
                </c:pt>
                <c:pt idx="7977">
                  <c:v>79.78</c:v>
                </c:pt>
                <c:pt idx="7978">
                  <c:v>79.790000000000006</c:v>
                </c:pt>
                <c:pt idx="7979">
                  <c:v>79.8</c:v>
                </c:pt>
                <c:pt idx="7980">
                  <c:v>79.81</c:v>
                </c:pt>
                <c:pt idx="7981">
                  <c:v>79.820000000000007</c:v>
                </c:pt>
                <c:pt idx="7982">
                  <c:v>79.83</c:v>
                </c:pt>
                <c:pt idx="7983">
                  <c:v>79.84</c:v>
                </c:pt>
                <c:pt idx="7984">
                  <c:v>79.850000000000009</c:v>
                </c:pt>
                <c:pt idx="7985">
                  <c:v>79.86</c:v>
                </c:pt>
                <c:pt idx="7986">
                  <c:v>79.87</c:v>
                </c:pt>
                <c:pt idx="7987">
                  <c:v>79.88</c:v>
                </c:pt>
                <c:pt idx="7988">
                  <c:v>79.89</c:v>
                </c:pt>
                <c:pt idx="7989">
                  <c:v>79.900000000000006</c:v>
                </c:pt>
                <c:pt idx="7990">
                  <c:v>79.91</c:v>
                </c:pt>
                <c:pt idx="7991">
                  <c:v>79.92</c:v>
                </c:pt>
                <c:pt idx="7992">
                  <c:v>79.930000000000007</c:v>
                </c:pt>
                <c:pt idx="7993">
                  <c:v>79.94</c:v>
                </c:pt>
                <c:pt idx="7994">
                  <c:v>79.95</c:v>
                </c:pt>
                <c:pt idx="7995">
                  <c:v>79.960000000000008</c:v>
                </c:pt>
                <c:pt idx="7996">
                  <c:v>79.97</c:v>
                </c:pt>
                <c:pt idx="7997">
                  <c:v>79.98</c:v>
                </c:pt>
                <c:pt idx="7998">
                  <c:v>79.989999999999995</c:v>
                </c:pt>
                <c:pt idx="7999">
                  <c:v>80</c:v>
                </c:pt>
                <c:pt idx="8000">
                  <c:v>80.010000000000005</c:v>
                </c:pt>
                <c:pt idx="8001">
                  <c:v>80.02</c:v>
                </c:pt>
                <c:pt idx="8002">
                  <c:v>80.03</c:v>
                </c:pt>
                <c:pt idx="8003">
                  <c:v>80.040000000000006</c:v>
                </c:pt>
                <c:pt idx="8004">
                  <c:v>80.05</c:v>
                </c:pt>
                <c:pt idx="8005">
                  <c:v>80.06</c:v>
                </c:pt>
                <c:pt idx="8006">
                  <c:v>80.070000000000007</c:v>
                </c:pt>
                <c:pt idx="8007">
                  <c:v>80.08</c:v>
                </c:pt>
                <c:pt idx="8008">
                  <c:v>80.09</c:v>
                </c:pt>
                <c:pt idx="8009">
                  <c:v>80.100000000000009</c:v>
                </c:pt>
                <c:pt idx="8010">
                  <c:v>80.11</c:v>
                </c:pt>
                <c:pt idx="8011">
                  <c:v>80.12</c:v>
                </c:pt>
                <c:pt idx="8012">
                  <c:v>80.13</c:v>
                </c:pt>
                <c:pt idx="8013">
                  <c:v>80.14</c:v>
                </c:pt>
                <c:pt idx="8014">
                  <c:v>80.150000000000006</c:v>
                </c:pt>
                <c:pt idx="8015">
                  <c:v>80.16</c:v>
                </c:pt>
                <c:pt idx="8016">
                  <c:v>80.17</c:v>
                </c:pt>
                <c:pt idx="8017">
                  <c:v>80.180000000000007</c:v>
                </c:pt>
                <c:pt idx="8018">
                  <c:v>80.19</c:v>
                </c:pt>
                <c:pt idx="8019">
                  <c:v>80.2</c:v>
                </c:pt>
                <c:pt idx="8020">
                  <c:v>80.210000000000008</c:v>
                </c:pt>
                <c:pt idx="8021">
                  <c:v>80.22</c:v>
                </c:pt>
                <c:pt idx="8022">
                  <c:v>80.23</c:v>
                </c:pt>
                <c:pt idx="8023">
                  <c:v>80.239999999999995</c:v>
                </c:pt>
                <c:pt idx="8024">
                  <c:v>80.25</c:v>
                </c:pt>
                <c:pt idx="8025">
                  <c:v>80.260000000000005</c:v>
                </c:pt>
                <c:pt idx="8026">
                  <c:v>80.27</c:v>
                </c:pt>
                <c:pt idx="8027">
                  <c:v>80.28</c:v>
                </c:pt>
                <c:pt idx="8028">
                  <c:v>80.290000000000006</c:v>
                </c:pt>
                <c:pt idx="8029">
                  <c:v>80.3</c:v>
                </c:pt>
                <c:pt idx="8030">
                  <c:v>80.31</c:v>
                </c:pt>
                <c:pt idx="8031">
                  <c:v>80.320000000000007</c:v>
                </c:pt>
                <c:pt idx="8032">
                  <c:v>80.33</c:v>
                </c:pt>
                <c:pt idx="8033">
                  <c:v>80.34</c:v>
                </c:pt>
                <c:pt idx="8034">
                  <c:v>80.350000000000009</c:v>
                </c:pt>
                <c:pt idx="8035">
                  <c:v>80.36</c:v>
                </c:pt>
                <c:pt idx="8036">
                  <c:v>80.37</c:v>
                </c:pt>
                <c:pt idx="8037">
                  <c:v>80.38</c:v>
                </c:pt>
                <c:pt idx="8038">
                  <c:v>80.39</c:v>
                </c:pt>
                <c:pt idx="8039">
                  <c:v>80.400000000000006</c:v>
                </c:pt>
                <c:pt idx="8040">
                  <c:v>80.41</c:v>
                </c:pt>
                <c:pt idx="8041">
                  <c:v>80.42</c:v>
                </c:pt>
                <c:pt idx="8042">
                  <c:v>80.430000000000007</c:v>
                </c:pt>
                <c:pt idx="8043">
                  <c:v>80.44</c:v>
                </c:pt>
                <c:pt idx="8044">
                  <c:v>80.45</c:v>
                </c:pt>
                <c:pt idx="8045">
                  <c:v>80.460000000000008</c:v>
                </c:pt>
                <c:pt idx="8046">
                  <c:v>80.47</c:v>
                </c:pt>
                <c:pt idx="8047">
                  <c:v>80.48</c:v>
                </c:pt>
                <c:pt idx="8048">
                  <c:v>80.489999999999995</c:v>
                </c:pt>
                <c:pt idx="8049">
                  <c:v>80.5</c:v>
                </c:pt>
                <c:pt idx="8050">
                  <c:v>80.510000000000005</c:v>
                </c:pt>
                <c:pt idx="8051">
                  <c:v>80.52</c:v>
                </c:pt>
                <c:pt idx="8052">
                  <c:v>80.53</c:v>
                </c:pt>
                <c:pt idx="8053">
                  <c:v>80.540000000000006</c:v>
                </c:pt>
                <c:pt idx="8054">
                  <c:v>80.55</c:v>
                </c:pt>
                <c:pt idx="8055">
                  <c:v>80.56</c:v>
                </c:pt>
                <c:pt idx="8056">
                  <c:v>80.570000000000007</c:v>
                </c:pt>
                <c:pt idx="8057">
                  <c:v>80.58</c:v>
                </c:pt>
                <c:pt idx="8058">
                  <c:v>80.59</c:v>
                </c:pt>
                <c:pt idx="8059">
                  <c:v>80.600000000000009</c:v>
                </c:pt>
                <c:pt idx="8060">
                  <c:v>80.61</c:v>
                </c:pt>
                <c:pt idx="8061">
                  <c:v>80.62</c:v>
                </c:pt>
                <c:pt idx="8062">
                  <c:v>80.63</c:v>
                </c:pt>
                <c:pt idx="8063">
                  <c:v>80.64</c:v>
                </c:pt>
                <c:pt idx="8064">
                  <c:v>80.650000000000006</c:v>
                </c:pt>
                <c:pt idx="8065">
                  <c:v>80.66</c:v>
                </c:pt>
                <c:pt idx="8066">
                  <c:v>80.67</c:v>
                </c:pt>
                <c:pt idx="8067">
                  <c:v>80.680000000000007</c:v>
                </c:pt>
                <c:pt idx="8068">
                  <c:v>80.69</c:v>
                </c:pt>
                <c:pt idx="8069">
                  <c:v>80.7</c:v>
                </c:pt>
                <c:pt idx="8070">
                  <c:v>80.710000000000008</c:v>
                </c:pt>
                <c:pt idx="8071">
                  <c:v>80.72</c:v>
                </c:pt>
                <c:pt idx="8072">
                  <c:v>80.73</c:v>
                </c:pt>
                <c:pt idx="8073">
                  <c:v>80.739999999999995</c:v>
                </c:pt>
                <c:pt idx="8074">
                  <c:v>80.75</c:v>
                </c:pt>
                <c:pt idx="8075">
                  <c:v>80.760000000000005</c:v>
                </c:pt>
                <c:pt idx="8076">
                  <c:v>80.77</c:v>
                </c:pt>
                <c:pt idx="8077">
                  <c:v>80.78</c:v>
                </c:pt>
                <c:pt idx="8078">
                  <c:v>80.790000000000006</c:v>
                </c:pt>
                <c:pt idx="8079">
                  <c:v>80.8</c:v>
                </c:pt>
                <c:pt idx="8080">
                  <c:v>80.81</c:v>
                </c:pt>
                <c:pt idx="8081">
                  <c:v>80.820000000000007</c:v>
                </c:pt>
                <c:pt idx="8082">
                  <c:v>80.83</c:v>
                </c:pt>
                <c:pt idx="8083">
                  <c:v>80.84</c:v>
                </c:pt>
                <c:pt idx="8084">
                  <c:v>80.850000000000009</c:v>
                </c:pt>
                <c:pt idx="8085">
                  <c:v>80.86</c:v>
                </c:pt>
                <c:pt idx="8086">
                  <c:v>80.87</c:v>
                </c:pt>
                <c:pt idx="8087">
                  <c:v>80.88</c:v>
                </c:pt>
                <c:pt idx="8088">
                  <c:v>80.89</c:v>
                </c:pt>
                <c:pt idx="8089">
                  <c:v>80.900000000000006</c:v>
                </c:pt>
                <c:pt idx="8090">
                  <c:v>80.91</c:v>
                </c:pt>
                <c:pt idx="8091">
                  <c:v>80.92</c:v>
                </c:pt>
                <c:pt idx="8092">
                  <c:v>80.930000000000007</c:v>
                </c:pt>
                <c:pt idx="8093">
                  <c:v>80.94</c:v>
                </c:pt>
                <c:pt idx="8094">
                  <c:v>80.95</c:v>
                </c:pt>
                <c:pt idx="8095">
                  <c:v>80.960000000000008</c:v>
                </c:pt>
                <c:pt idx="8096">
                  <c:v>80.97</c:v>
                </c:pt>
                <c:pt idx="8097">
                  <c:v>80.98</c:v>
                </c:pt>
                <c:pt idx="8098">
                  <c:v>80.989999999999995</c:v>
                </c:pt>
                <c:pt idx="8099">
                  <c:v>81</c:v>
                </c:pt>
                <c:pt idx="8100">
                  <c:v>81.010000000000005</c:v>
                </c:pt>
                <c:pt idx="8101">
                  <c:v>81.02</c:v>
                </c:pt>
                <c:pt idx="8102">
                  <c:v>81.03</c:v>
                </c:pt>
                <c:pt idx="8103">
                  <c:v>81.040000000000006</c:v>
                </c:pt>
                <c:pt idx="8104">
                  <c:v>81.05</c:v>
                </c:pt>
                <c:pt idx="8105">
                  <c:v>81.06</c:v>
                </c:pt>
                <c:pt idx="8106">
                  <c:v>81.070000000000007</c:v>
                </c:pt>
                <c:pt idx="8107">
                  <c:v>81.08</c:v>
                </c:pt>
                <c:pt idx="8108">
                  <c:v>81.09</c:v>
                </c:pt>
                <c:pt idx="8109">
                  <c:v>81.100000000000009</c:v>
                </c:pt>
                <c:pt idx="8110">
                  <c:v>81.11</c:v>
                </c:pt>
                <c:pt idx="8111">
                  <c:v>81.12</c:v>
                </c:pt>
                <c:pt idx="8112">
                  <c:v>81.13</c:v>
                </c:pt>
                <c:pt idx="8113">
                  <c:v>81.14</c:v>
                </c:pt>
                <c:pt idx="8114">
                  <c:v>81.150000000000006</c:v>
                </c:pt>
                <c:pt idx="8115">
                  <c:v>81.16</c:v>
                </c:pt>
                <c:pt idx="8116">
                  <c:v>81.17</c:v>
                </c:pt>
                <c:pt idx="8117">
                  <c:v>81.180000000000007</c:v>
                </c:pt>
                <c:pt idx="8118">
                  <c:v>81.19</c:v>
                </c:pt>
                <c:pt idx="8119">
                  <c:v>81.2</c:v>
                </c:pt>
                <c:pt idx="8120">
                  <c:v>81.210000000000008</c:v>
                </c:pt>
                <c:pt idx="8121">
                  <c:v>81.22</c:v>
                </c:pt>
                <c:pt idx="8122">
                  <c:v>81.23</c:v>
                </c:pt>
                <c:pt idx="8123">
                  <c:v>81.239999999999995</c:v>
                </c:pt>
                <c:pt idx="8124">
                  <c:v>81.25</c:v>
                </c:pt>
                <c:pt idx="8125">
                  <c:v>81.260000000000005</c:v>
                </c:pt>
                <c:pt idx="8126">
                  <c:v>81.27</c:v>
                </c:pt>
                <c:pt idx="8127">
                  <c:v>81.28</c:v>
                </c:pt>
                <c:pt idx="8128">
                  <c:v>81.290000000000006</c:v>
                </c:pt>
                <c:pt idx="8129">
                  <c:v>81.3</c:v>
                </c:pt>
                <c:pt idx="8130">
                  <c:v>81.31</c:v>
                </c:pt>
                <c:pt idx="8131">
                  <c:v>81.320000000000007</c:v>
                </c:pt>
                <c:pt idx="8132">
                  <c:v>81.33</c:v>
                </c:pt>
                <c:pt idx="8133">
                  <c:v>81.34</c:v>
                </c:pt>
                <c:pt idx="8134">
                  <c:v>81.350000000000009</c:v>
                </c:pt>
                <c:pt idx="8135">
                  <c:v>81.36</c:v>
                </c:pt>
                <c:pt idx="8136">
                  <c:v>81.37</c:v>
                </c:pt>
                <c:pt idx="8137">
                  <c:v>81.38</c:v>
                </c:pt>
                <c:pt idx="8138">
                  <c:v>81.39</c:v>
                </c:pt>
                <c:pt idx="8139">
                  <c:v>81.400000000000006</c:v>
                </c:pt>
                <c:pt idx="8140">
                  <c:v>81.41</c:v>
                </c:pt>
                <c:pt idx="8141">
                  <c:v>81.42</c:v>
                </c:pt>
                <c:pt idx="8142">
                  <c:v>81.430000000000007</c:v>
                </c:pt>
                <c:pt idx="8143">
                  <c:v>81.44</c:v>
                </c:pt>
                <c:pt idx="8144">
                  <c:v>81.45</c:v>
                </c:pt>
                <c:pt idx="8145">
                  <c:v>81.460000000000008</c:v>
                </c:pt>
                <c:pt idx="8146">
                  <c:v>81.47</c:v>
                </c:pt>
                <c:pt idx="8147">
                  <c:v>81.48</c:v>
                </c:pt>
                <c:pt idx="8148">
                  <c:v>81.489999999999995</c:v>
                </c:pt>
                <c:pt idx="8149">
                  <c:v>81.5</c:v>
                </c:pt>
                <c:pt idx="8150">
                  <c:v>81.510000000000005</c:v>
                </c:pt>
                <c:pt idx="8151">
                  <c:v>81.52</c:v>
                </c:pt>
                <c:pt idx="8152">
                  <c:v>81.53</c:v>
                </c:pt>
                <c:pt idx="8153">
                  <c:v>81.540000000000006</c:v>
                </c:pt>
                <c:pt idx="8154">
                  <c:v>81.55</c:v>
                </c:pt>
                <c:pt idx="8155">
                  <c:v>81.56</c:v>
                </c:pt>
                <c:pt idx="8156">
                  <c:v>81.570000000000007</c:v>
                </c:pt>
                <c:pt idx="8157">
                  <c:v>81.58</c:v>
                </c:pt>
                <c:pt idx="8158">
                  <c:v>81.59</c:v>
                </c:pt>
                <c:pt idx="8159">
                  <c:v>81.600000000000009</c:v>
                </c:pt>
                <c:pt idx="8160">
                  <c:v>81.61</c:v>
                </c:pt>
                <c:pt idx="8161">
                  <c:v>81.62</c:v>
                </c:pt>
                <c:pt idx="8162">
                  <c:v>81.63</c:v>
                </c:pt>
                <c:pt idx="8163">
                  <c:v>81.64</c:v>
                </c:pt>
                <c:pt idx="8164">
                  <c:v>81.650000000000006</c:v>
                </c:pt>
                <c:pt idx="8165">
                  <c:v>81.66</c:v>
                </c:pt>
                <c:pt idx="8166">
                  <c:v>81.67</c:v>
                </c:pt>
                <c:pt idx="8167">
                  <c:v>81.680000000000007</c:v>
                </c:pt>
                <c:pt idx="8168">
                  <c:v>81.69</c:v>
                </c:pt>
                <c:pt idx="8169">
                  <c:v>81.7</c:v>
                </c:pt>
                <c:pt idx="8170">
                  <c:v>81.710000000000008</c:v>
                </c:pt>
                <c:pt idx="8171">
                  <c:v>81.72</c:v>
                </c:pt>
                <c:pt idx="8172">
                  <c:v>81.73</c:v>
                </c:pt>
                <c:pt idx="8173">
                  <c:v>81.739999999999995</c:v>
                </c:pt>
                <c:pt idx="8174">
                  <c:v>81.75</c:v>
                </c:pt>
                <c:pt idx="8175">
                  <c:v>81.760000000000005</c:v>
                </c:pt>
                <c:pt idx="8176">
                  <c:v>81.77</c:v>
                </c:pt>
                <c:pt idx="8177">
                  <c:v>81.78</c:v>
                </c:pt>
                <c:pt idx="8178">
                  <c:v>81.790000000000006</c:v>
                </c:pt>
                <c:pt idx="8179">
                  <c:v>81.8</c:v>
                </c:pt>
                <c:pt idx="8180">
                  <c:v>81.81</c:v>
                </c:pt>
                <c:pt idx="8181">
                  <c:v>81.820000000000007</c:v>
                </c:pt>
                <c:pt idx="8182">
                  <c:v>81.83</c:v>
                </c:pt>
                <c:pt idx="8183">
                  <c:v>81.84</c:v>
                </c:pt>
                <c:pt idx="8184">
                  <c:v>81.850000000000009</c:v>
                </c:pt>
                <c:pt idx="8185">
                  <c:v>81.86</c:v>
                </c:pt>
                <c:pt idx="8186">
                  <c:v>81.87</c:v>
                </c:pt>
                <c:pt idx="8187">
                  <c:v>81.88</c:v>
                </c:pt>
                <c:pt idx="8188">
                  <c:v>81.89</c:v>
                </c:pt>
                <c:pt idx="8189">
                  <c:v>81.900000000000006</c:v>
                </c:pt>
                <c:pt idx="8190">
                  <c:v>81.91</c:v>
                </c:pt>
                <c:pt idx="8191">
                  <c:v>81.92</c:v>
                </c:pt>
                <c:pt idx="8192">
                  <c:v>81.93</c:v>
                </c:pt>
                <c:pt idx="8193">
                  <c:v>81.94</c:v>
                </c:pt>
                <c:pt idx="8194">
                  <c:v>81.95</c:v>
                </c:pt>
                <c:pt idx="8195">
                  <c:v>81.960000000000008</c:v>
                </c:pt>
                <c:pt idx="8196">
                  <c:v>81.97</c:v>
                </c:pt>
                <c:pt idx="8197">
                  <c:v>81.98</c:v>
                </c:pt>
                <c:pt idx="8198">
                  <c:v>81.99</c:v>
                </c:pt>
                <c:pt idx="8199">
                  <c:v>82</c:v>
                </c:pt>
                <c:pt idx="8200">
                  <c:v>82.01</c:v>
                </c:pt>
                <c:pt idx="8201">
                  <c:v>82.02</c:v>
                </c:pt>
                <c:pt idx="8202">
                  <c:v>82.03</c:v>
                </c:pt>
                <c:pt idx="8203">
                  <c:v>82.04</c:v>
                </c:pt>
                <c:pt idx="8204">
                  <c:v>82.05</c:v>
                </c:pt>
                <c:pt idx="8205">
                  <c:v>82.06</c:v>
                </c:pt>
                <c:pt idx="8206">
                  <c:v>82.070000000000007</c:v>
                </c:pt>
                <c:pt idx="8207">
                  <c:v>82.08</c:v>
                </c:pt>
                <c:pt idx="8208">
                  <c:v>82.09</c:v>
                </c:pt>
                <c:pt idx="8209">
                  <c:v>82.100000000000009</c:v>
                </c:pt>
                <c:pt idx="8210">
                  <c:v>82.11</c:v>
                </c:pt>
                <c:pt idx="8211">
                  <c:v>82.12</c:v>
                </c:pt>
                <c:pt idx="8212">
                  <c:v>82.13</c:v>
                </c:pt>
                <c:pt idx="8213">
                  <c:v>82.14</c:v>
                </c:pt>
                <c:pt idx="8214">
                  <c:v>82.15</c:v>
                </c:pt>
                <c:pt idx="8215">
                  <c:v>82.16</c:v>
                </c:pt>
                <c:pt idx="8216">
                  <c:v>82.17</c:v>
                </c:pt>
                <c:pt idx="8217">
                  <c:v>82.18</c:v>
                </c:pt>
                <c:pt idx="8218">
                  <c:v>82.19</c:v>
                </c:pt>
                <c:pt idx="8219">
                  <c:v>82.2</c:v>
                </c:pt>
                <c:pt idx="8220">
                  <c:v>82.210000000000008</c:v>
                </c:pt>
                <c:pt idx="8221">
                  <c:v>82.22</c:v>
                </c:pt>
                <c:pt idx="8222">
                  <c:v>82.23</c:v>
                </c:pt>
                <c:pt idx="8223">
                  <c:v>82.24</c:v>
                </c:pt>
                <c:pt idx="8224">
                  <c:v>82.25</c:v>
                </c:pt>
                <c:pt idx="8225">
                  <c:v>82.26</c:v>
                </c:pt>
                <c:pt idx="8226">
                  <c:v>82.27</c:v>
                </c:pt>
                <c:pt idx="8227">
                  <c:v>82.28</c:v>
                </c:pt>
                <c:pt idx="8228">
                  <c:v>82.29</c:v>
                </c:pt>
                <c:pt idx="8229">
                  <c:v>82.3</c:v>
                </c:pt>
                <c:pt idx="8230">
                  <c:v>82.31</c:v>
                </c:pt>
                <c:pt idx="8231">
                  <c:v>82.320000000000007</c:v>
                </c:pt>
                <c:pt idx="8232">
                  <c:v>82.33</c:v>
                </c:pt>
                <c:pt idx="8233">
                  <c:v>82.34</c:v>
                </c:pt>
                <c:pt idx="8234">
                  <c:v>82.350000000000009</c:v>
                </c:pt>
                <c:pt idx="8235">
                  <c:v>82.36</c:v>
                </c:pt>
                <c:pt idx="8236">
                  <c:v>82.37</c:v>
                </c:pt>
                <c:pt idx="8237">
                  <c:v>82.38</c:v>
                </c:pt>
                <c:pt idx="8238">
                  <c:v>82.39</c:v>
                </c:pt>
                <c:pt idx="8239">
                  <c:v>82.4</c:v>
                </c:pt>
                <c:pt idx="8240">
                  <c:v>82.41</c:v>
                </c:pt>
                <c:pt idx="8241">
                  <c:v>82.42</c:v>
                </c:pt>
                <c:pt idx="8242">
                  <c:v>82.43</c:v>
                </c:pt>
                <c:pt idx="8243">
                  <c:v>82.44</c:v>
                </c:pt>
                <c:pt idx="8244">
                  <c:v>82.45</c:v>
                </c:pt>
                <c:pt idx="8245">
                  <c:v>82.460000000000008</c:v>
                </c:pt>
                <c:pt idx="8246">
                  <c:v>82.47</c:v>
                </c:pt>
                <c:pt idx="8247">
                  <c:v>82.48</c:v>
                </c:pt>
                <c:pt idx="8248">
                  <c:v>82.49</c:v>
                </c:pt>
                <c:pt idx="8249">
                  <c:v>82.5</c:v>
                </c:pt>
                <c:pt idx="8250">
                  <c:v>82.51</c:v>
                </c:pt>
                <c:pt idx="8251">
                  <c:v>82.52</c:v>
                </c:pt>
                <c:pt idx="8252">
                  <c:v>82.53</c:v>
                </c:pt>
                <c:pt idx="8253">
                  <c:v>82.54</c:v>
                </c:pt>
                <c:pt idx="8254">
                  <c:v>82.55</c:v>
                </c:pt>
                <c:pt idx="8255">
                  <c:v>82.56</c:v>
                </c:pt>
                <c:pt idx="8256">
                  <c:v>82.570000000000007</c:v>
                </c:pt>
                <c:pt idx="8257">
                  <c:v>82.58</c:v>
                </c:pt>
                <c:pt idx="8258">
                  <c:v>82.59</c:v>
                </c:pt>
                <c:pt idx="8259">
                  <c:v>82.600000000000009</c:v>
                </c:pt>
                <c:pt idx="8260">
                  <c:v>82.61</c:v>
                </c:pt>
                <c:pt idx="8261">
                  <c:v>82.62</c:v>
                </c:pt>
                <c:pt idx="8262">
                  <c:v>82.63</c:v>
                </c:pt>
                <c:pt idx="8263">
                  <c:v>82.64</c:v>
                </c:pt>
                <c:pt idx="8264">
                  <c:v>82.65</c:v>
                </c:pt>
                <c:pt idx="8265">
                  <c:v>82.66</c:v>
                </c:pt>
                <c:pt idx="8266">
                  <c:v>82.67</c:v>
                </c:pt>
                <c:pt idx="8267">
                  <c:v>82.68</c:v>
                </c:pt>
                <c:pt idx="8268">
                  <c:v>82.69</c:v>
                </c:pt>
                <c:pt idx="8269">
                  <c:v>82.7</c:v>
                </c:pt>
                <c:pt idx="8270">
                  <c:v>82.710000000000008</c:v>
                </c:pt>
                <c:pt idx="8271">
                  <c:v>82.72</c:v>
                </c:pt>
                <c:pt idx="8272">
                  <c:v>82.73</c:v>
                </c:pt>
                <c:pt idx="8273">
                  <c:v>82.74</c:v>
                </c:pt>
                <c:pt idx="8274">
                  <c:v>82.75</c:v>
                </c:pt>
                <c:pt idx="8275">
                  <c:v>82.76</c:v>
                </c:pt>
                <c:pt idx="8276">
                  <c:v>82.77</c:v>
                </c:pt>
                <c:pt idx="8277">
                  <c:v>82.78</c:v>
                </c:pt>
                <c:pt idx="8278">
                  <c:v>82.79</c:v>
                </c:pt>
                <c:pt idx="8279">
                  <c:v>82.8</c:v>
                </c:pt>
                <c:pt idx="8280">
                  <c:v>82.81</c:v>
                </c:pt>
                <c:pt idx="8281">
                  <c:v>82.820000000000007</c:v>
                </c:pt>
                <c:pt idx="8282">
                  <c:v>82.83</c:v>
                </c:pt>
                <c:pt idx="8283">
                  <c:v>82.84</c:v>
                </c:pt>
                <c:pt idx="8284">
                  <c:v>82.850000000000009</c:v>
                </c:pt>
                <c:pt idx="8285">
                  <c:v>82.86</c:v>
                </c:pt>
                <c:pt idx="8286">
                  <c:v>82.87</c:v>
                </c:pt>
                <c:pt idx="8287">
                  <c:v>82.88</c:v>
                </c:pt>
                <c:pt idx="8288">
                  <c:v>82.89</c:v>
                </c:pt>
                <c:pt idx="8289">
                  <c:v>82.9</c:v>
                </c:pt>
                <c:pt idx="8290">
                  <c:v>82.91</c:v>
                </c:pt>
                <c:pt idx="8291">
                  <c:v>82.92</c:v>
                </c:pt>
                <c:pt idx="8292">
                  <c:v>82.93</c:v>
                </c:pt>
                <c:pt idx="8293">
                  <c:v>82.94</c:v>
                </c:pt>
                <c:pt idx="8294">
                  <c:v>82.95</c:v>
                </c:pt>
                <c:pt idx="8295">
                  <c:v>82.960000000000008</c:v>
                </c:pt>
                <c:pt idx="8296">
                  <c:v>82.97</c:v>
                </c:pt>
                <c:pt idx="8297">
                  <c:v>82.98</c:v>
                </c:pt>
                <c:pt idx="8298">
                  <c:v>82.99</c:v>
                </c:pt>
                <c:pt idx="8299">
                  <c:v>83</c:v>
                </c:pt>
                <c:pt idx="8300">
                  <c:v>83.01</c:v>
                </c:pt>
                <c:pt idx="8301">
                  <c:v>83.02</c:v>
                </c:pt>
                <c:pt idx="8302">
                  <c:v>83.03</c:v>
                </c:pt>
                <c:pt idx="8303">
                  <c:v>83.04</c:v>
                </c:pt>
                <c:pt idx="8304">
                  <c:v>83.05</c:v>
                </c:pt>
                <c:pt idx="8305">
                  <c:v>83.06</c:v>
                </c:pt>
                <c:pt idx="8306">
                  <c:v>83.070000000000007</c:v>
                </c:pt>
                <c:pt idx="8307">
                  <c:v>83.08</c:v>
                </c:pt>
                <c:pt idx="8308">
                  <c:v>83.09</c:v>
                </c:pt>
                <c:pt idx="8309">
                  <c:v>83.100000000000009</c:v>
                </c:pt>
                <c:pt idx="8310">
                  <c:v>83.11</c:v>
                </c:pt>
                <c:pt idx="8311">
                  <c:v>83.12</c:v>
                </c:pt>
                <c:pt idx="8312">
                  <c:v>83.13</c:v>
                </c:pt>
                <c:pt idx="8313">
                  <c:v>83.14</c:v>
                </c:pt>
                <c:pt idx="8314">
                  <c:v>83.15</c:v>
                </c:pt>
                <c:pt idx="8315">
                  <c:v>83.16</c:v>
                </c:pt>
                <c:pt idx="8316">
                  <c:v>83.17</c:v>
                </c:pt>
                <c:pt idx="8317">
                  <c:v>83.18</c:v>
                </c:pt>
                <c:pt idx="8318">
                  <c:v>83.19</c:v>
                </c:pt>
                <c:pt idx="8319">
                  <c:v>83.2</c:v>
                </c:pt>
                <c:pt idx="8320">
                  <c:v>83.210000000000008</c:v>
                </c:pt>
                <c:pt idx="8321">
                  <c:v>83.22</c:v>
                </c:pt>
                <c:pt idx="8322">
                  <c:v>83.23</c:v>
                </c:pt>
                <c:pt idx="8323">
                  <c:v>83.24</c:v>
                </c:pt>
                <c:pt idx="8324">
                  <c:v>83.25</c:v>
                </c:pt>
                <c:pt idx="8325">
                  <c:v>83.26</c:v>
                </c:pt>
                <c:pt idx="8326">
                  <c:v>83.27</c:v>
                </c:pt>
                <c:pt idx="8327">
                  <c:v>83.28</c:v>
                </c:pt>
                <c:pt idx="8328">
                  <c:v>83.29</c:v>
                </c:pt>
                <c:pt idx="8329">
                  <c:v>83.3</c:v>
                </c:pt>
                <c:pt idx="8330">
                  <c:v>83.31</c:v>
                </c:pt>
                <c:pt idx="8331">
                  <c:v>83.320000000000007</c:v>
                </c:pt>
                <c:pt idx="8332">
                  <c:v>83.33</c:v>
                </c:pt>
                <c:pt idx="8333">
                  <c:v>83.34</c:v>
                </c:pt>
                <c:pt idx="8334">
                  <c:v>83.350000000000009</c:v>
                </c:pt>
                <c:pt idx="8335">
                  <c:v>83.36</c:v>
                </c:pt>
                <c:pt idx="8336">
                  <c:v>83.37</c:v>
                </c:pt>
                <c:pt idx="8337">
                  <c:v>83.38</c:v>
                </c:pt>
                <c:pt idx="8338">
                  <c:v>83.39</c:v>
                </c:pt>
                <c:pt idx="8339">
                  <c:v>83.4</c:v>
                </c:pt>
                <c:pt idx="8340">
                  <c:v>83.41</c:v>
                </c:pt>
                <c:pt idx="8341">
                  <c:v>83.42</c:v>
                </c:pt>
                <c:pt idx="8342">
                  <c:v>83.43</c:v>
                </c:pt>
                <c:pt idx="8343">
                  <c:v>83.44</c:v>
                </c:pt>
                <c:pt idx="8344">
                  <c:v>83.45</c:v>
                </c:pt>
                <c:pt idx="8345">
                  <c:v>83.460000000000008</c:v>
                </c:pt>
                <c:pt idx="8346">
                  <c:v>83.47</c:v>
                </c:pt>
                <c:pt idx="8347">
                  <c:v>83.48</c:v>
                </c:pt>
                <c:pt idx="8348">
                  <c:v>83.49</c:v>
                </c:pt>
                <c:pt idx="8349">
                  <c:v>83.5</c:v>
                </c:pt>
                <c:pt idx="8350">
                  <c:v>83.51</c:v>
                </c:pt>
                <c:pt idx="8351">
                  <c:v>83.52</c:v>
                </c:pt>
                <c:pt idx="8352">
                  <c:v>83.53</c:v>
                </c:pt>
                <c:pt idx="8353">
                  <c:v>83.54</c:v>
                </c:pt>
                <c:pt idx="8354">
                  <c:v>83.55</c:v>
                </c:pt>
                <c:pt idx="8355">
                  <c:v>83.56</c:v>
                </c:pt>
                <c:pt idx="8356">
                  <c:v>83.570000000000007</c:v>
                </c:pt>
                <c:pt idx="8357">
                  <c:v>83.58</c:v>
                </c:pt>
                <c:pt idx="8358">
                  <c:v>83.59</c:v>
                </c:pt>
                <c:pt idx="8359">
                  <c:v>83.600000000000009</c:v>
                </c:pt>
                <c:pt idx="8360">
                  <c:v>83.61</c:v>
                </c:pt>
                <c:pt idx="8361">
                  <c:v>83.62</c:v>
                </c:pt>
                <c:pt idx="8362">
                  <c:v>83.63</c:v>
                </c:pt>
                <c:pt idx="8363">
                  <c:v>83.64</c:v>
                </c:pt>
                <c:pt idx="8364">
                  <c:v>83.65</c:v>
                </c:pt>
                <c:pt idx="8365">
                  <c:v>83.66</c:v>
                </c:pt>
                <c:pt idx="8366">
                  <c:v>83.67</c:v>
                </c:pt>
                <c:pt idx="8367">
                  <c:v>83.68</c:v>
                </c:pt>
                <c:pt idx="8368">
                  <c:v>83.69</c:v>
                </c:pt>
                <c:pt idx="8369">
                  <c:v>83.7</c:v>
                </c:pt>
                <c:pt idx="8370">
                  <c:v>83.710000000000008</c:v>
                </c:pt>
                <c:pt idx="8371">
                  <c:v>83.72</c:v>
                </c:pt>
                <c:pt idx="8372">
                  <c:v>83.73</c:v>
                </c:pt>
                <c:pt idx="8373">
                  <c:v>83.74</c:v>
                </c:pt>
                <c:pt idx="8374">
                  <c:v>83.75</c:v>
                </c:pt>
                <c:pt idx="8375">
                  <c:v>83.76</c:v>
                </c:pt>
                <c:pt idx="8376">
                  <c:v>83.77</c:v>
                </c:pt>
                <c:pt idx="8377">
                  <c:v>83.78</c:v>
                </c:pt>
                <c:pt idx="8378">
                  <c:v>83.79</c:v>
                </c:pt>
                <c:pt idx="8379">
                  <c:v>83.8</c:v>
                </c:pt>
                <c:pt idx="8380">
                  <c:v>83.81</c:v>
                </c:pt>
                <c:pt idx="8381">
                  <c:v>83.820000000000007</c:v>
                </c:pt>
                <c:pt idx="8382">
                  <c:v>83.83</c:v>
                </c:pt>
                <c:pt idx="8383">
                  <c:v>83.84</c:v>
                </c:pt>
                <c:pt idx="8384">
                  <c:v>83.850000000000009</c:v>
                </c:pt>
                <c:pt idx="8385">
                  <c:v>83.86</c:v>
                </c:pt>
                <c:pt idx="8386">
                  <c:v>83.87</c:v>
                </c:pt>
                <c:pt idx="8387">
                  <c:v>83.88</c:v>
                </c:pt>
                <c:pt idx="8388">
                  <c:v>83.89</c:v>
                </c:pt>
                <c:pt idx="8389">
                  <c:v>83.9</c:v>
                </c:pt>
                <c:pt idx="8390">
                  <c:v>83.91</c:v>
                </c:pt>
                <c:pt idx="8391">
                  <c:v>83.92</c:v>
                </c:pt>
                <c:pt idx="8392">
                  <c:v>83.93</c:v>
                </c:pt>
                <c:pt idx="8393">
                  <c:v>83.94</c:v>
                </c:pt>
                <c:pt idx="8394">
                  <c:v>83.95</c:v>
                </c:pt>
                <c:pt idx="8395">
                  <c:v>83.960000000000008</c:v>
                </c:pt>
                <c:pt idx="8396">
                  <c:v>83.97</c:v>
                </c:pt>
                <c:pt idx="8397">
                  <c:v>83.98</c:v>
                </c:pt>
                <c:pt idx="8398">
                  <c:v>83.99</c:v>
                </c:pt>
                <c:pt idx="8399">
                  <c:v>84</c:v>
                </c:pt>
                <c:pt idx="8400">
                  <c:v>84.01</c:v>
                </c:pt>
                <c:pt idx="8401">
                  <c:v>84.02</c:v>
                </c:pt>
                <c:pt idx="8402">
                  <c:v>84.03</c:v>
                </c:pt>
                <c:pt idx="8403">
                  <c:v>84.04</c:v>
                </c:pt>
                <c:pt idx="8404">
                  <c:v>84.05</c:v>
                </c:pt>
                <c:pt idx="8405">
                  <c:v>84.06</c:v>
                </c:pt>
                <c:pt idx="8406">
                  <c:v>84.070000000000007</c:v>
                </c:pt>
                <c:pt idx="8407">
                  <c:v>84.08</c:v>
                </c:pt>
                <c:pt idx="8408">
                  <c:v>84.09</c:v>
                </c:pt>
                <c:pt idx="8409">
                  <c:v>84.100000000000009</c:v>
                </c:pt>
                <c:pt idx="8410">
                  <c:v>84.11</c:v>
                </c:pt>
                <c:pt idx="8411">
                  <c:v>84.12</c:v>
                </c:pt>
                <c:pt idx="8412">
                  <c:v>84.13</c:v>
                </c:pt>
                <c:pt idx="8413">
                  <c:v>84.14</c:v>
                </c:pt>
                <c:pt idx="8414">
                  <c:v>84.15</c:v>
                </c:pt>
                <c:pt idx="8415">
                  <c:v>84.16</c:v>
                </c:pt>
                <c:pt idx="8416">
                  <c:v>84.17</c:v>
                </c:pt>
                <c:pt idx="8417">
                  <c:v>84.18</c:v>
                </c:pt>
                <c:pt idx="8418">
                  <c:v>84.19</c:v>
                </c:pt>
                <c:pt idx="8419">
                  <c:v>84.2</c:v>
                </c:pt>
                <c:pt idx="8420">
                  <c:v>84.210000000000008</c:v>
                </c:pt>
                <c:pt idx="8421">
                  <c:v>84.22</c:v>
                </c:pt>
                <c:pt idx="8422">
                  <c:v>84.23</c:v>
                </c:pt>
                <c:pt idx="8423">
                  <c:v>84.24</c:v>
                </c:pt>
                <c:pt idx="8424">
                  <c:v>84.25</c:v>
                </c:pt>
                <c:pt idx="8425">
                  <c:v>84.26</c:v>
                </c:pt>
                <c:pt idx="8426">
                  <c:v>84.27</c:v>
                </c:pt>
                <c:pt idx="8427">
                  <c:v>84.28</c:v>
                </c:pt>
                <c:pt idx="8428">
                  <c:v>84.29</c:v>
                </c:pt>
                <c:pt idx="8429">
                  <c:v>84.3</c:v>
                </c:pt>
                <c:pt idx="8430">
                  <c:v>84.31</c:v>
                </c:pt>
                <c:pt idx="8431">
                  <c:v>84.320000000000007</c:v>
                </c:pt>
                <c:pt idx="8432">
                  <c:v>84.33</c:v>
                </c:pt>
                <c:pt idx="8433">
                  <c:v>84.34</c:v>
                </c:pt>
                <c:pt idx="8434">
                  <c:v>84.350000000000009</c:v>
                </c:pt>
                <c:pt idx="8435">
                  <c:v>84.36</c:v>
                </c:pt>
                <c:pt idx="8436">
                  <c:v>84.37</c:v>
                </c:pt>
                <c:pt idx="8437">
                  <c:v>84.38</c:v>
                </c:pt>
                <c:pt idx="8438">
                  <c:v>84.39</c:v>
                </c:pt>
                <c:pt idx="8439">
                  <c:v>84.4</c:v>
                </c:pt>
                <c:pt idx="8440">
                  <c:v>84.41</c:v>
                </c:pt>
                <c:pt idx="8441">
                  <c:v>84.42</c:v>
                </c:pt>
                <c:pt idx="8442">
                  <c:v>84.43</c:v>
                </c:pt>
                <c:pt idx="8443">
                  <c:v>84.44</c:v>
                </c:pt>
                <c:pt idx="8444">
                  <c:v>84.45</c:v>
                </c:pt>
                <c:pt idx="8445">
                  <c:v>84.460000000000008</c:v>
                </c:pt>
                <c:pt idx="8446">
                  <c:v>84.47</c:v>
                </c:pt>
                <c:pt idx="8447">
                  <c:v>84.48</c:v>
                </c:pt>
                <c:pt idx="8448">
                  <c:v>84.49</c:v>
                </c:pt>
                <c:pt idx="8449">
                  <c:v>84.5</c:v>
                </c:pt>
                <c:pt idx="8450">
                  <c:v>84.51</c:v>
                </c:pt>
                <c:pt idx="8451">
                  <c:v>84.52</c:v>
                </c:pt>
                <c:pt idx="8452">
                  <c:v>84.53</c:v>
                </c:pt>
                <c:pt idx="8453">
                  <c:v>84.54</c:v>
                </c:pt>
                <c:pt idx="8454">
                  <c:v>84.55</c:v>
                </c:pt>
                <c:pt idx="8455">
                  <c:v>84.56</c:v>
                </c:pt>
                <c:pt idx="8456">
                  <c:v>84.570000000000007</c:v>
                </c:pt>
                <c:pt idx="8457">
                  <c:v>84.58</c:v>
                </c:pt>
                <c:pt idx="8458">
                  <c:v>84.59</c:v>
                </c:pt>
                <c:pt idx="8459">
                  <c:v>84.600000000000009</c:v>
                </c:pt>
                <c:pt idx="8460">
                  <c:v>84.61</c:v>
                </c:pt>
                <c:pt idx="8461">
                  <c:v>84.62</c:v>
                </c:pt>
                <c:pt idx="8462">
                  <c:v>84.63</c:v>
                </c:pt>
                <c:pt idx="8463">
                  <c:v>84.64</c:v>
                </c:pt>
                <c:pt idx="8464">
                  <c:v>84.65</c:v>
                </c:pt>
                <c:pt idx="8465">
                  <c:v>84.66</c:v>
                </c:pt>
                <c:pt idx="8466">
                  <c:v>84.67</c:v>
                </c:pt>
                <c:pt idx="8467">
                  <c:v>84.68</c:v>
                </c:pt>
                <c:pt idx="8468">
                  <c:v>84.69</c:v>
                </c:pt>
                <c:pt idx="8469">
                  <c:v>84.7</c:v>
                </c:pt>
                <c:pt idx="8470">
                  <c:v>84.710000000000008</c:v>
                </c:pt>
                <c:pt idx="8471">
                  <c:v>84.72</c:v>
                </c:pt>
                <c:pt idx="8472">
                  <c:v>84.73</c:v>
                </c:pt>
                <c:pt idx="8473">
                  <c:v>84.74</c:v>
                </c:pt>
                <c:pt idx="8474">
                  <c:v>84.75</c:v>
                </c:pt>
                <c:pt idx="8475">
                  <c:v>84.76</c:v>
                </c:pt>
                <c:pt idx="8476">
                  <c:v>84.77</c:v>
                </c:pt>
                <c:pt idx="8477">
                  <c:v>84.78</c:v>
                </c:pt>
                <c:pt idx="8478">
                  <c:v>84.79</c:v>
                </c:pt>
                <c:pt idx="8479">
                  <c:v>84.8</c:v>
                </c:pt>
                <c:pt idx="8480">
                  <c:v>84.81</c:v>
                </c:pt>
                <c:pt idx="8481">
                  <c:v>84.820000000000007</c:v>
                </c:pt>
                <c:pt idx="8482">
                  <c:v>84.83</c:v>
                </c:pt>
                <c:pt idx="8483">
                  <c:v>84.84</c:v>
                </c:pt>
                <c:pt idx="8484">
                  <c:v>84.850000000000009</c:v>
                </c:pt>
                <c:pt idx="8485">
                  <c:v>84.86</c:v>
                </c:pt>
                <c:pt idx="8486">
                  <c:v>84.87</c:v>
                </c:pt>
                <c:pt idx="8487">
                  <c:v>84.88</c:v>
                </c:pt>
                <c:pt idx="8488">
                  <c:v>84.89</c:v>
                </c:pt>
                <c:pt idx="8489">
                  <c:v>84.9</c:v>
                </c:pt>
                <c:pt idx="8490">
                  <c:v>84.91</c:v>
                </c:pt>
                <c:pt idx="8491">
                  <c:v>84.92</c:v>
                </c:pt>
                <c:pt idx="8492">
                  <c:v>84.93</c:v>
                </c:pt>
                <c:pt idx="8493">
                  <c:v>84.94</c:v>
                </c:pt>
                <c:pt idx="8494">
                  <c:v>84.95</c:v>
                </c:pt>
                <c:pt idx="8495">
                  <c:v>84.960000000000008</c:v>
                </c:pt>
                <c:pt idx="8496">
                  <c:v>84.97</c:v>
                </c:pt>
                <c:pt idx="8497">
                  <c:v>84.98</c:v>
                </c:pt>
                <c:pt idx="8498">
                  <c:v>84.99</c:v>
                </c:pt>
                <c:pt idx="8499">
                  <c:v>85</c:v>
                </c:pt>
                <c:pt idx="8500">
                  <c:v>85.01</c:v>
                </c:pt>
                <c:pt idx="8501">
                  <c:v>85.02</c:v>
                </c:pt>
                <c:pt idx="8502">
                  <c:v>85.03</c:v>
                </c:pt>
                <c:pt idx="8503">
                  <c:v>85.04</c:v>
                </c:pt>
                <c:pt idx="8504">
                  <c:v>85.05</c:v>
                </c:pt>
                <c:pt idx="8505">
                  <c:v>85.06</c:v>
                </c:pt>
                <c:pt idx="8506">
                  <c:v>85.070000000000007</c:v>
                </c:pt>
                <c:pt idx="8507">
                  <c:v>85.08</c:v>
                </c:pt>
                <c:pt idx="8508">
                  <c:v>85.09</c:v>
                </c:pt>
                <c:pt idx="8509">
                  <c:v>85.100000000000009</c:v>
                </c:pt>
                <c:pt idx="8510">
                  <c:v>85.11</c:v>
                </c:pt>
                <c:pt idx="8511">
                  <c:v>85.12</c:v>
                </c:pt>
                <c:pt idx="8512">
                  <c:v>85.13</c:v>
                </c:pt>
                <c:pt idx="8513">
                  <c:v>85.14</c:v>
                </c:pt>
                <c:pt idx="8514">
                  <c:v>85.15</c:v>
                </c:pt>
                <c:pt idx="8515">
                  <c:v>85.16</c:v>
                </c:pt>
                <c:pt idx="8516">
                  <c:v>85.17</c:v>
                </c:pt>
                <c:pt idx="8517">
                  <c:v>85.18</c:v>
                </c:pt>
                <c:pt idx="8518">
                  <c:v>85.19</c:v>
                </c:pt>
                <c:pt idx="8519">
                  <c:v>85.2</c:v>
                </c:pt>
                <c:pt idx="8520">
                  <c:v>85.210000000000008</c:v>
                </c:pt>
                <c:pt idx="8521">
                  <c:v>85.22</c:v>
                </c:pt>
                <c:pt idx="8522">
                  <c:v>85.23</c:v>
                </c:pt>
                <c:pt idx="8523">
                  <c:v>85.24</c:v>
                </c:pt>
                <c:pt idx="8524">
                  <c:v>85.25</c:v>
                </c:pt>
                <c:pt idx="8525">
                  <c:v>85.26</c:v>
                </c:pt>
                <c:pt idx="8526">
                  <c:v>85.27</c:v>
                </c:pt>
                <c:pt idx="8527">
                  <c:v>85.28</c:v>
                </c:pt>
                <c:pt idx="8528">
                  <c:v>85.29</c:v>
                </c:pt>
                <c:pt idx="8529">
                  <c:v>85.3</c:v>
                </c:pt>
                <c:pt idx="8530">
                  <c:v>85.31</c:v>
                </c:pt>
                <c:pt idx="8531">
                  <c:v>85.320000000000007</c:v>
                </c:pt>
                <c:pt idx="8532">
                  <c:v>85.33</c:v>
                </c:pt>
                <c:pt idx="8533">
                  <c:v>85.34</c:v>
                </c:pt>
                <c:pt idx="8534">
                  <c:v>85.350000000000009</c:v>
                </c:pt>
                <c:pt idx="8535">
                  <c:v>85.36</c:v>
                </c:pt>
                <c:pt idx="8536">
                  <c:v>85.37</c:v>
                </c:pt>
                <c:pt idx="8537">
                  <c:v>85.38</c:v>
                </c:pt>
                <c:pt idx="8538">
                  <c:v>85.39</c:v>
                </c:pt>
                <c:pt idx="8539">
                  <c:v>85.4</c:v>
                </c:pt>
                <c:pt idx="8540">
                  <c:v>85.41</c:v>
                </c:pt>
                <c:pt idx="8541">
                  <c:v>85.42</c:v>
                </c:pt>
                <c:pt idx="8542">
                  <c:v>85.43</c:v>
                </c:pt>
                <c:pt idx="8543">
                  <c:v>85.44</c:v>
                </c:pt>
                <c:pt idx="8544">
                  <c:v>85.45</c:v>
                </c:pt>
                <c:pt idx="8545">
                  <c:v>85.460000000000008</c:v>
                </c:pt>
                <c:pt idx="8546">
                  <c:v>85.47</c:v>
                </c:pt>
                <c:pt idx="8547">
                  <c:v>85.48</c:v>
                </c:pt>
                <c:pt idx="8548">
                  <c:v>85.49</c:v>
                </c:pt>
                <c:pt idx="8549">
                  <c:v>85.5</c:v>
                </c:pt>
                <c:pt idx="8550">
                  <c:v>85.51</c:v>
                </c:pt>
                <c:pt idx="8551">
                  <c:v>85.52</c:v>
                </c:pt>
                <c:pt idx="8552">
                  <c:v>85.53</c:v>
                </c:pt>
                <c:pt idx="8553">
                  <c:v>85.54</c:v>
                </c:pt>
                <c:pt idx="8554">
                  <c:v>85.55</c:v>
                </c:pt>
                <c:pt idx="8555">
                  <c:v>85.56</c:v>
                </c:pt>
                <c:pt idx="8556">
                  <c:v>85.570000000000007</c:v>
                </c:pt>
                <c:pt idx="8557">
                  <c:v>85.58</c:v>
                </c:pt>
                <c:pt idx="8558">
                  <c:v>85.59</c:v>
                </c:pt>
                <c:pt idx="8559">
                  <c:v>85.600000000000009</c:v>
                </c:pt>
                <c:pt idx="8560">
                  <c:v>85.61</c:v>
                </c:pt>
                <c:pt idx="8561">
                  <c:v>85.62</c:v>
                </c:pt>
                <c:pt idx="8562">
                  <c:v>85.63</c:v>
                </c:pt>
                <c:pt idx="8563">
                  <c:v>85.64</c:v>
                </c:pt>
                <c:pt idx="8564">
                  <c:v>85.65</c:v>
                </c:pt>
                <c:pt idx="8565">
                  <c:v>85.66</c:v>
                </c:pt>
                <c:pt idx="8566">
                  <c:v>85.67</c:v>
                </c:pt>
                <c:pt idx="8567">
                  <c:v>85.68</c:v>
                </c:pt>
                <c:pt idx="8568">
                  <c:v>85.69</c:v>
                </c:pt>
                <c:pt idx="8569">
                  <c:v>85.7</c:v>
                </c:pt>
                <c:pt idx="8570">
                  <c:v>85.710000000000008</c:v>
                </c:pt>
                <c:pt idx="8571">
                  <c:v>85.72</c:v>
                </c:pt>
                <c:pt idx="8572">
                  <c:v>85.73</c:v>
                </c:pt>
                <c:pt idx="8573">
                  <c:v>85.74</c:v>
                </c:pt>
                <c:pt idx="8574">
                  <c:v>85.75</c:v>
                </c:pt>
                <c:pt idx="8575">
                  <c:v>85.76</c:v>
                </c:pt>
                <c:pt idx="8576">
                  <c:v>85.77</c:v>
                </c:pt>
                <c:pt idx="8577">
                  <c:v>85.78</c:v>
                </c:pt>
                <c:pt idx="8578">
                  <c:v>85.79</c:v>
                </c:pt>
                <c:pt idx="8579">
                  <c:v>85.8</c:v>
                </c:pt>
                <c:pt idx="8580">
                  <c:v>85.81</c:v>
                </c:pt>
                <c:pt idx="8581">
                  <c:v>85.820000000000007</c:v>
                </c:pt>
                <c:pt idx="8582">
                  <c:v>85.83</c:v>
                </c:pt>
                <c:pt idx="8583">
                  <c:v>85.84</c:v>
                </c:pt>
                <c:pt idx="8584">
                  <c:v>85.850000000000009</c:v>
                </c:pt>
                <c:pt idx="8585">
                  <c:v>85.86</c:v>
                </c:pt>
                <c:pt idx="8586">
                  <c:v>85.87</c:v>
                </c:pt>
                <c:pt idx="8587">
                  <c:v>85.88</c:v>
                </c:pt>
                <c:pt idx="8588">
                  <c:v>85.89</c:v>
                </c:pt>
                <c:pt idx="8589">
                  <c:v>85.9</c:v>
                </c:pt>
                <c:pt idx="8590">
                  <c:v>85.91</c:v>
                </c:pt>
                <c:pt idx="8591">
                  <c:v>85.92</c:v>
                </c:pt>
                <c:pt idx="8592">
                  <c:v>85.93</c:v>
                </c:pt>
                <c:pt idx="8593">
                  <c:v>85.94</c:v>
                </c:pt>
                <c:pt idx="8594">
                  <c:v>85.95</c:v>
                </c:pt>
                <c:pt idx="8595">
                  <c:v>85.960000000000008</c:v>
                </c:pt>
                <c:pt idx="8596">
                  <c:v>85.97</c:v>
                </c:pt>
                <c:pt idx="8597">
                  <c:v>85.98</c:v>
                </c:pt>
                <c:pt idx="8598">
                  <c:v>85.99</c:v>
                </c:pt>
                <c:pt idx="8599">
                  <c:v>86</c:v>
                </c:pt>
                <c:pt idx="8600">
                  <c:v>86.01</c:v>
                </c:pt>
                <c:pt idx="8601">
                  <c:v>86.02</c:v>
                </c:pt>
                <c:pt idx="8602">
                  <c:v>86.03</c:v>
                </c:pt>
                <c:pt idx="8603">
                  <c:v>86.04</c:v>
                </c:pt>
                <c:pt idx="8604">
                  <c:v>86.05</c:v>
                </c:pt>
                <c:pt idx="8605">
                  <c:v>86.06</c:v>
                </c:pt>
                <c:pt idx="8606">
                  <c:v>86.070000000000007</c:v>
                </c:pt>
                <c:pt idx="8607">
                  <c:v>86.08</c:v>
                </c:pt>
                <c:pt idx="8608">
                  <c:v>86.09</c:v>
                </c:pt>
                <c:pt idx="8609">
                  <c:v>86.100000000000009</c:v>
                </c:pt>
                <c:pt idx="8610">
                  <c:v>86.11</c:v>
                </c:pt>
                <c:pt idx="8611">
                  <c:v>86.12</c:v>
                </c:pt>
                <c:pt idx="8612">
                  <c:v>86.13</c:v>
                </c:pt>
                <c:pt idx="8613">
                  <c:v>86.14</c:v>
                </c:pt>
                <c:pt idx="8614">
                  <c:v>86.15</c:v>
                </c:pt>
                <c:pt idx="8615">
                  <c:v>86.16</c:v>
                </c:pt>
                <c:pt idx="8616">
                  <c:v>86.17</c:v>
                </c:pt>
                <c:pt idx="8617">
                  <c:v>86.18</c:v>
                </c:pt>
                <c:pt idx="8618">
                  <c:v>86.19</c:v>
                </c:pt>
                <c:pt idx="8619">
                  <c:v>86.2</c:v>
                </c:pt>
                <c:pt idx="8620">
                  <c:v>86.210000000000008</c:v>
                </c:pt>
                <c:pt idx="8621">
                  <c:v>86.22</c:v>
                </c:pt>
                <c:pt idx="8622">
                  <c:v>86.23</c:v>
                </c:pt>
                <c:pt idx="8623">
                  <c:v>86.24</c:v>
                </c:pt>
                <c:pt idx="8624">
                  <c:v>86.25</c:v>
                </c:pt>
                <c:pt idx="8625">
                  <c:v>86.26</c:v>
                </c:pt>
                <c:pt idx="8626">
                  <c:v>86.27</c:v>
                </c:pt>
                <c:pt idx="8627">
                  <c:v>86.28</c:v>
                </c:pt>
                <c:pt idx="8628">
                  <c:v>86.29</c:v>
                </c:pt>
                <c:pt idx="8629">
                  <c:v>86.3</c:v>
                </c:pt>
                <c:pt idx="8630">
                  <c:v>86.31</c:v>
                </c:pt>
                <c:pt idx="8631">
                  <c:v>86.320000000000007</c:v>
                </c:pt>
                <c:pt idx="8632">
                  <c:v>86.33</c:v>
                </c:pt>
                <c:pt idx="8633">
                  <c:v>86.34</c:v>
                </c:pt>
                <c:pt idx="8634">
                  <c:v>86.350000000000009</c:v>
                </c:pt>
                <c:pt idx="8635">
                  <c:v>86.36</c:v>
                </c:pt>
                <c:pt idx="8636">
                  <c:v>86.37</c:v>
                </c:pt>
                <c:pt idx="8637">
                  <c:v>86.38</c:v>
                </c:pt>
                <c:pt idx="8638">
                  <c:v>86.39</c:v>
                </c:pt>
                <c:pt idx="8639">
                  <c:v>86.4</c:v>
                </c:pt>
                <c:pt idx="8640">
                  <c:v>86.41</c:v>
                </c:pt>
                <c:pt idx="8641">
                  <c:v>86.42</c:v>
                </c:pt>
                <c:pt idx="8642">
                  <c:v>86.43</c:v>
                </c:pt>
                <c:pt idx="8643">
                  <c:v>86.44</c:v>
                </c:pt>
                <c:pt idx="8644">
                  <c:v>86.45</c:v>
                </c:pt>
                <c:pt idx="8645">
                  <c:v>86.460000000000008</c:v>
                </c:pt>
                <c:pt idx="8646">
                  <c:v>86.47</c:v>
                </c:pt>
                <c:pt idx="8647">
                  <c:v>86.48</c:v>
                </c:pt>
                <c:pt idx="8648">
                  <c:v>86.49</c:v>
                </c:pt>
                <c:pt idx="8649">
                  <c:v>86.5</c:v>
                </c:pt>
                <c:pt idx="8650">
                  <c:v>86.51</c:v>
                </c:pt>
                <c:pt idx="8651">
                  <c:v>86.52</c:v>
                </c:pt>
                <c:pt idx="8652">
                  <c:v>86.53</c:v>
                </c:pt>
                <c:pt idx="8653">
                  <c:v>86.54</c:v>
                </c:pt>
                <c:pt idx="8654">
                  <c:v>86.55</c:v>
                </c:pt>
                <c:pt idx="8655">
                  <c:v>86.56</c:v>
                </c:pt>
                <c:pt idx="8656">
                  <c:v>86.570000000000007</c:v>
                </c:pt>
                <c:pt idx="8657">
                  <c:v>86.58</c:v>
                </c:pt>
                <c:pt idx="8658">
                  <c:v>86.59</c:v>
                </c:pt>
                <c:pt idx="8659">
                  <c:v>86.600000000000009</c:v>
                </c:pt>
                <c:pt idx="8660">
                  <c:v>86.61</c:v>
                </c:pt>
                <c:pt idx="8661">
                  <c:v>86.62</c:v>
                </c:pt>
                <c:pt idx="8662">
                  <c:v>86.63</c:v>
                </c:pt>
                <c:pt idx="8663">
                  <c:v>86.64</c:v>
                </c:pt>
                <c:pt idx="8664">
                  <c:v>86.65</c:v>
                </c:pt>
                <c:pt idx="8665">
                  <c:v>86.66</c:v>
                </c:pt>
                <c:pt idx="8666">
                  <c:v>86.67</c:v>
                </c:pt>
                <c:pt idx="8667">
                  <c:v>86.68</c:v>
                </c:pt>
                <c:pt idx="8668">
                  <c:v>86.69</c:v>
                </c:pt>
                <c:pt idx="8669">
                  <c:v>86.7</c:v>
                </c:pt>
                <c:pt idx="8670">
                  <c:v>86.710000000000008</c:v>
                </c:pt>
                <c:pt idx="8671">
                  <c:v>86.72</c:v>
                </c:pt>
                <c:pt idx="8672">
                  <c:v>86.73</c:v>
                </c:pt>
                <c:pt idx="8673">
                  <c:v>86.74</c:v>
                </c:pt>
                <c:pt idx="8674">
                  <c:v>86.75</c:v>
                </c:pt>
                <c:pt idx="8675">
                  <c:v>86.76</c:v>
                </c:pt>
                <c:pt idx="8676">
                  <c:v>86.77</c:v>
                </c:pt>
                <c:pt idx="8677">
                  <c:v>86.78</c:v>
                </c:pt>
                <c:pt idx="8678">
                  <c:v>86.79</c:v>
                </c:pt>
                <c:pt idx="8679">
                  <c:v>86.8</c:v>
                </c:pt>
                <c:pt idx="8680">
                  <c:v>86.81</c:v>
                </c:pt>
                <c:pt idx="8681">
                  <c:v>86.820000000000007</c:v>
                </c:pt>
                <c:pt idx="8682">
                  <c:v>86.83</c:v>
                </c:pt>
                <c:pt idx="8683">
                  <c:v>86.84</c:v>
                </c:pt>
                <c:pt idx="8684">
                  <c:v>86.850000000000009</c:v>
                </c:pt>
                <c:pt idx="8685">
                  <c:v>86.86</c:v>
                </c:pt>
                <c:pt idx="8686">
                  <c:v>86.87</c:v>
                </c:pt>
                <c:pt idx="8687">
                  <c:v>86.88</c:v>
                </c:pt>
                <c:pt idx="8688">
                  <c:v>86.89</c:v>
                </c:pt>
                <c:pt idx="8689">
                  <c:v>86.9</c:v>
                </c:pt>
                <c:pt idx="8690">
                  <c:v>86.91</c:v>
                </c:pt>
                <c:pt idx="8691">
                  <c:v>86.92</c:v>
                </c:pt>
                <c:pt idx="8692">
                  <c:v>86.93</c:v>
                </c:pt>
                <c:pt idx="8693">
                  <c:v>86.94</c:v>
                </c:pt>
                <c:pt idx="8694">
                  <c:v>86.95</c:v>
                </c:pt>
                <c:pt idx="8695">
                  <c:v>86.960000000000008</c:v>
                </c:pt>
                <c:pt idx="8696">
                  <c:v>86.97</c:v>
                </c:pt>
                <c:pt idx="8697">
                  <c:v>86.98</c:v>
                </c:pt>
                <c:pt idx="8698">
                  <c:v>86.99</c:v>
                </c:pt>
                <c:pt idx="8699">
                  <c:v>87</c:v>
                </c:pt>
                <c:pt idx="8700">
                  <c:v>87.01</c:v>
                </c:pt>
                <c:pt idx="8701">
                  <c:v>87.02</c:v>
                </c:pt>
                <c:pt idx="8702">
                  <c:v>87.03</c:v>
                </c:pt>
                <c:pt idx="8703">
                  <c:v>87.04</c:v>
                </c:pt>
                <c:pt idx="8704">
                  <c:v>87.05</c:v>
                </c:pt>
                <c:pt idx="8705">
                  <c:v>87.06</c:v>
                </c:pt>
                <c:pt idx="8706">
                  <c:v>87.070000000000007</c:v>
                </c:pt>
                <c:pt idx="8707">
                  <c:v>87.08</c:v>
                </c:pt>
                <c:pt idx="8708">
                  <c:v>87.09</c:v>
                </c:pt>
                <c:pt idx="8709">
                  <c:v>87.100000000000009</c:v>
                </c:pt>
                <c:pt idx="8710">
                  <c:v>87.11</c:v>
                </c:pt>
                <c:pt idx="8711">
                  <c:v>87.12</c:v>
                </c:pt>
                <c:pt idx="8712">
                  <c:v>87.13</c:v>
                </c:pt>
                <c:pt idx="8713">
                  <c:v>87.14</c:v>
                </c:pt>
                <c:pt idx="8714">
                  <c:v>87.15</c:v>
                </c:pt>
                <c:pt idx="8715">
                  <c:v>87.16</c:v>
                </c:pt>
                <c:pt idx="8716">
                  <c:v>87.17</c:v>
                </c:pt>
                <c:pt idx="8717">
                  <c:v>87.18</c:v>
                </c:pt>
                <c:pt idx="8718">
                  <c:v>87.19</c:v>
                </c:pt>
                <c:pt idx="8719">
                  <c:v>87.2</c:v>
                </c:pt>
                <c:pt idx="8720">
                  <c:v>87.210000000000008</c:v>
                </c:pt>
                <c:pt idx="8721">
                  <c:v>87.22</c:v>
                </c:pt>
                <c:pt idx="8722">
                  <c:v>87.23</c:v>
                </c:pt>
                <c:pt idx="8723">
                  <c:v>87.24</c:v>
                </c:pt>
                <c:pt idx="8724">
                  <c:v>87.25</c:v>
                </c:pt>
                <c:pt idx="8725">
                  <c:v>87.26</c:v>
                </c:pt>
                <c:pt idx="8726">
                  <c:v>87.27</c:v>
                </c:pt>
                <c:pt idx="8727">
                  <c:v>87.28</c:v>
                </c:pt>
                <c:pt idx="8728">
                  <c:v>87.29</c:v>
                </c:pt>
                <c:pt idx="8729">
                  <c:v>87.3</c:v>
                </c:pt>
                <c:pt idx="8730">
                  <c:v>87.31</c:v>
                </c:pt>
                <c:pt idx="8731">
                  <c:v>87.320000000000007</c:v>
                </c:pt>
                <c:pt idx="8732">
                  <c:v>87.33</c:v>
                </c:pt>
                <c:pt idx="8733">
                  <c:v>87.34</c:v>
                </c:pt>
                <c:pt idx="8734">
                  <c:v>87.350000000000009</c:v>
                </c:pt>
                <c:pt idx="8735">
                  <c:v>87.36</c:v>
                </c:pt>
                <c:pt idx="8736">
                  <c:v>87.37</c:v>
                </c:pt>
                <c:pt idx="8737">
                  <c:v>87.38</c:v>
                </c:pt>
                <c:pt idx="8738">
                  <c:v>87.39</c:v>
                </c:pt>
                <c:pt idx="8739">
                  <c:v>87.4</c:v>
                </c:pt>
                <c:pt idx="8740">
                  <c:v>87.41</c:v>
                </c:pt>
                <c:pt idx="8741">
                  <c:v>87.42</c:v>
                </c:pt>
                <c:pt idx="8742">
                  <c:v>87.43</c:v>
                </c:pt>
                <c:pt idx="8743">
                  <c:v>87.44</c:v>
                </c:pt>
                <c:pt idx="8744">
                  <c:v>87.45</c:v>
                </c:pt>
                <c:pt idx="8745">
                  <c:v>87.460000000000008</c:v>
                </c:pt>
                <c:pt idx="8746">
                  <c:v>87.47</c:v>
                </c:pt>
                <c:pt idx="8747">
                  <c:v>87.48</c:v>
                </c:pt>
                <c:pt idx="8748">
                  <c:v>87.49</c:v>
                </c:pt>
                <c:pt idx="8749">
                  <c:v>87.5</c:v>
                </c:pt>
                <c:pt idx="8750">
                  <c:v>87.51</c:v>
                </c:pt>
                <c:pt idx="8751">
                  <c:v>87.52</c:v>
                </c:pt>
                <c:pt idx="8752">
                  <c:v>87.53</c:v>
                </c:pt>
                <c:pt idx="8753">
                  <c:v>87.54</c:v>
                </c:pt>
                <c:pt idx="8754">
                  <c:v>87.55</c:v>
                </c:pt>
                <c:pt idx="8755">
                  <c:v>87.56</c:v>
                </c:pt>
                <c:pt idx="8756">
                  <c:v>87.570000000000007</c:v>
                </c:pt>
                <c:pt idx="8757">
                  <c:v>87.58</c:v>
                </c:pt>
                <c:pt idx="8758">
                  <c:v>87.59</c:v>
                </c:pt>
                <c:pt idx="8759">
                  <c:v>87.600000000000009</c:v>
                </c:pt>
                <c:pt idx="8760">
                  <c:v>87.61</c:v>
                </c:pt>
                <c:pt idx="8761">
                  <c:v>87.62</c:v>
                </c:pt>
                <c:pt idx="8762">
                  <c:v>87.63</c:v>
                </c:pt>
                <c:pt idx="8763">
                  <c:v>87.64</c:v>
                </c:pt>
                <c:pt idx="8764">
                  <c:v>87.65</c:v>
                </c:pt>
                <c:pt idx="8765">
                  <c:v>87.66</c:v>
                </c:pt>
                <c:pt idx="8766">
                  <c:v>87.67</c:v>
                </c:pt>
                <c:pt idx="8767">
                  <c:v>87.68</c:v>
                </c:pt>
                <c:pt idx="8768">
                  <c:v>87.69</c:v>
                </c:pt>
                <c:pt idx="8769">
                  <c:v>87.7</c:v>
                </c:pt>
                <c:pt idx="8770">
                  <c:v>87.710000000000008</c:v>
                </c:pt>
                <c:pt idx="8771">
                  <c:v>87.72</c:v>
                </c:pt>
                <c:pt idx="8772">
                  <c:v>87.73</c:v>
                </c:pt>
                <c:pt idx="8773">
                  <c:v>87.74</c:v>
                </c:pt>
                <c:pt idx="8774">
                  <c:v>87.75</c:v>
                </c:pt>
                <c:pt idx="8775">
                  <c:v>87.76</c:v>
                </c:pt>
                <c:pt idx="8776">
                  <c:v>87.77</c:v>
                </c:pt>
                <c:pt idx="8777">
                  <c:v>87.78</c:v>
                </c:pt>
                <c:pt idx="8778">
                  <c:v>87.79</c:v>
                </c:pt>
                <c:pt idx="8779">
                  <c:v>87.8</c:v>
                </c:pt>
                <c:pt idx="8780">
                  <c:v>87.81</c:v>
                </c:pt>
                <c:pt idx="8781">
                  <c:v>87.820000000000007</c:v>
                </c:pt>
                <c:pt idx="8782">
                  <c:v>87.83</c:v>
                </c:pt>
                <c:pt idx="8783">
                  <c:v>87.84</c:v>
                </c:pt>
                <c:pt idx="8784">
                  <c:v>87.850000000000009</c:v>
                </c:pt>
                <c:pt idx="8785">
                  <c:v>87.86</c:v>
                </c:pt>
                <c:pt idx="8786">
                  <c:v>87.87</c:v>
                </c:pt>
                <c:pt idx="8787">
                  <c:v>87.88</c:v>
                </c:pt>
                <c:pt idx="8788">
                  <c:v>87.89</c:v>
                </c:pt>
                <c:pt idx="8789">
                  <c:v>87.9</c:v>
                </c:pt>
                <c:pt idx="8790">
                  <c:v>87.91</c:v>
                </c:pt>
                <c:pt idx="8791">
                  <c:v>87.92</c:v>
                </c:pt>
                <c:pt idx="8792">
                  <c:v>87.93</c:v>
                </c:pt>
                <c:pt idx="8793">
                  <c:v>87.94</c:v>
                </c:pt>
                <c:pt idx="8794">
                  <c:v>87.95</c:v>
                </c:pt>
                <c:pt idx="8795">
                  <c:v>87.960000000000008</c:v>
                </c:pt>
                <c:pt idx="8796">
                  <c:v>87.97</c:v>
                </c:pt>
                <c:pt idx="8797">
                  <c:v>87.98</c:v>
                </c:pt>
                <c:pt idx="8798">
                  <c:v>87.99</c:v>
                </c:pt>
                <c:pt idx="8799">
                  <c:v>88</c:v>
                </c:pt>
                <c:pt idx="8800">
                  <c:v>88.01</c:v>
                </c:pt>
                <c:pt idx="8801">
                  <c:v>88.02</c:v>
                </c:pt>
                <c:pt idx="8802">
                  <c:v>88.03</c:v>
                </c:pt>
                <c:pt idx="8803">
                  <c:v>88.04</c:v>
                </c:pt>
                <c:pt idx="8804">
                  <c:v>88.05</c:v>
                </c:pt>
                <c:pt idx="8805">
                  <c:v>88.06</c:v>
                </c:pt>
                <c:pt idx="8806">
                  <c:v>88.070000000000007</c:v>
                </c:pt>
                <c:pt idx="8807">
                  <c:v>88.08</c:v>
                </c:pt>
                <c:pt idx="8808">
                  <c:v>88.09</c:v>
                </c:pt>
                <c:pt idx="8809">
                  <c:v>88.100000000000009</c:v>
                </c:pt>
                <c:pt idx="8810">
                  <c:v>88.11</c:v>
                </c:pt>
                <c:pt idx="8811">
                  <c:v>88.12</c:v>
                </c:pt>
                <c:pt idx="8812">
                  <c:v>88.13</c:v>
                </c:pt>
                <c:pt idx="8813">
                  <c:v>88.14</c:v>
                </c:pt>
                <c:pt idx="8814">
                  <c:v>88.15</c:v>
                </c:pt>
                <c:pt idx="8815">
                  <c:v>88.16</c:v>
                </c:pt>
                <c:pt idx="8816">
                  <c:v>88.17</c:v>
                </c:pt>
                <c:pt idx="8817">
                  <c:v>88.18</c:v>
                </c:pt>
                <c:pt idx="8818">
                  <c:v>88.19</c:v>
                </c:pt>
                <c:pt idx="8819">
                  <c:v>88.2</c:v>
                </c:pt>
                <c:pt idx="8820">
                  <c:v>88.210000000000008</c:v>
                </c:pt>
                <c:pt idx="8821">
                  <c:v>88.22</c:v>
                </c:pt>
                <c:pt idx="8822">
                  <c:v>88.23</c:v>
                </c:pt>
                <c:pt idx="8823">
                  <c:v>88.24</c:v>
                </c:pt>
                <c:pt idx="8824">
                  <c:v>88.25</c:v>
                </c:pt>
                <c:pt idx="8825">
                  <c:v>88.26</c:v>
                </c:pt>
                <c:pt idx="8826">
                  <c:v>88.27</c:v>
                </c:pt>
                <c:pt idx="8827">
                  <c:v>88.28</c:v>
                </c:pt>
                <c:pt idx="8828">
                  <c:v>88.29</c:v>
                </c:pt>
                <c:pt idx="8829">
                  <c:v>88.3</c:v>
                </c:pt>
                <c:pt idx="8830">
                  <c:v>88.31</c:v>
                </c:pt>
                <c:pt idx="8831">
                  <c:v>88.320000000000007</c:v>
                </c:pt>
                <c:pt idx="8832">
                  <c:v>88.33</c:v>
                </c:pt>
                <c:pt idx="8833">
                  <c:v>88.34</c:v>
                </c:pt>
                <c:pt idx="8834">
                  <c:v>88.350000000000009</c:v>
                </c:pt>
                <c:pt idx="8835">
                  <c:v>88.36</c:v>
                </c:pt>
                <c:pt idx="8836">
                  <c:v>88.37</c:v>
                </c:pt>
                <c:pt idx="8837">
                  <c:v>88.38</c:v>
                </c:pt>
                <c:pt idx="8838">
                  <c:v>88.39</c:v>
                </c:pt>
                <c:pt idx="8839">
                  <c:v>88.4</c:v>
                </c:pt>
                <c:pt idx="8840">
                  <c:v>88.41</c:v>
                </c:pt>
                <c:pt idx="8841">
                  <c:v>88.42</c:v>
                </c:pt>
                <c:pt idx="8842">
                  <c:v>88.43</c:v>
                </c:pt>
                <c:pt idx="8843">
                  <c:v>88.44</c:v>
                </c:pt>
                <c:pt idx="8844">
                  <c:v>88.45</c:v>
                </c:pt>
                <c:pt idx="8845">
                  <c:v>88.460000000000008</c:v>
                </c:pt>
                <c:pt idx="8846">
                  <c:v>88.47</c:v>
                </c:pt>
                <c:pt idx="8847">
                  <c:v>88.48</c:v>
                </c:pt>
                <c:pt idx="8848">
                  <c:v>88.49</c:v>
                </c:pt>
                <c:pt idx="8849">
                  <c:v>88.5</c:v>
                </c:pt>
                <c:pt idx="8850">
                  <c:v>88.51</c:v>
                </c:pt>
                <c:pt idx="8851">
                  <c:v>88.52</c:v>
                </c:pt>
                <c:pt idx="8852">
                  <c:v>88.53</c:v>
                </c:pt>
                <c:pt idx="8853">
                  <c:v>88.54</c:v>
                </c:pt>
                <c:pt idx="8854">
                  <c:v>88.55</c:v>
                </c:pt>
                <c:pt idx="8855">
                  <c:v>88.56</c:v>
                </c:pt>
                <c:pt idx="8856">
                  <c:v>88.570000000000007</c:v>
                </c:pt>
                <c:pt idx="8857">
                  <c:v>88.58</c:v>
                </c:pt>
                <c:pt idx="8858">
                  <c:v>88.59</c:v>
                </c:pt>
                <c:pt idx="8859">
                  <c:v>88.600000000000009</c:v>
                </c:pt>
                <c:pt idx="8860">
                  <c:v>88.61</c:v>
                </c:pt>
                <c:pt idx="8861">
                  <c:v>88.62</c:v>
                </c:pt>
                <c:pt idx="8862">
                  <c:v>88.63</c:v>
                </c:pt>
                <c:pt idx="8863">
                  <c:v>88.64</c:v>
                </c:pt>
                <c:pt idx="8864">
                  <c:v>88.65</c:v>
                </c:pt>
                <c:pt idx="8865">
                  <c:v>88.66</c:v>
                </c:pt>
                <c:pt idx="8866">
                  <c:v>88.67</c:v>
                </c:pt>
                <c:pt idx="8867">
                  <c:v>88.68</c:v>
                </c:pt>
                <c:pt idx="8868">
                  <c:v>88.69</c:v>
                </c:pt>
                <c:pt idx="8869">
                  <c:v>88.7</c:v>
                </c:pt>
                <c:pt idx="8870">
                  <c:v>88.710000000000008</c:v>
                </c:pt>
                <c:pt idx="8871">
                  <c:v>88.72</c:v>
                </c:pt>
                <c:pt idx="8872">
                  <c:v>88.73</c:v>
                </c:pt>
                <c:pt idx="8873">
                  <c:v>88.74</c:v>
                </c:pt>
                <c:pt idx="8874">
                  <c:v>88.75</c:v>
                </c:pt>
                <c:pt idx="8875">
                  <c:v>88.76</c:v>
                </c:pt>
                <c:pt idx="8876">
                  <c:v>88.77</c:v>
                </c:pt>
                <c:pt idx="8877">
                  <c:v>88.78</c:v>
                </c:pt>
                <c:pt idx="8878">
                  <c:v>88.79</c:v>
                </c:pt>
                <c:pt idx="8879">
                  <c:v>88.8</c:v>
                </c:pt>
                <c:pt idx="8880">
                  <c:v>88.81</c:v>
                </c:pt>
                <c:pt idx="8881">
                  <c:v>88.820000000000007</c:v>
                </c:pt>
                <c:pt idx="8882">
                  <c:v>88.83</c:v>
                </c:pt>
                <c:pt idx="8883">
                  <c:v>88.84</c:v>
                </c:pt>
                <c:pt idx="8884">
                  <c:v>88.850000000000009</c:v>
                </c:pt>
                <c:pt idx="8885">
                  <c:v>88.86</c:v>
                </c:pt>
                <c:pt idx="8886">
                  <c:v>88.87</c:v>
                </c:pt>
                <c:pt idx="8887">
                  <c:v>88.88</c:v>
                </c:pt>
                <c:pt idx="8888">
                  <c:v>88.89</c:v>
                </c:pt>
                <c:pt idx="8889">
                  <c:v>88.9</c:v>
                </c:pt>
                <c:pt idx="8890">
                  <c:v>88.91</c:v>
                </c:pt>
                <c:pt idx="8891">
                  <c:v>88.92</c:v>
                </c:pt>
                <c:pt idx="8892">
                  <c:v>88.93</c:v>
                </c:pt>
                <c:pt idx="8893">
                  <c:v>88.94</c:v>
                </c:pt>
                <c:pt idx="8894">
                  <c:v>88.95</c:v>
                </c:pt>
                <c:pt idx="8895">
                  <c:v>88.960000000000008</c:v>
                </c:pt>
                <c:pt idx="8896">
                  <c:v>88.97</c:v>
                </c:pt>
                <c:pt idx="8897">
                  <c:v>88.98</c:v>
                </c:pt>
                <c:pt idx="8898">
                  <c:v>88.99</c:v>
                </c:pt>
                <c:pt idx="8899">
                  <c:v>89</c:v>
                </c:pt>
                <c:pt idx="8900">
                  <c:v>89.01</c:v>
                </c:pt>
                <c:pt idx="8901">
                  <c:v>89.02</c:v>
                </c:pt>
                <c:pt idx="8902">
                  <c:v>89.03</c:v>
                </c:pt>
                <c:pt idx="8903">
                  <c:v>89.04</c:v>
                </c:pt>
                <c:pt idx="8904">
                  <c:v>89.05</c:v>
                </c:pt>
                <c:pt idx="8905">
                  <c:v>89.06</c:v>
                </c:pt>
                <c:pt idx="8906">
                  <c:v>89.070000000000007</c:v>
                </c:pt>
                <c:pt idx="8907">
                  <c:v>89.08</c:v>
                </c:pt>
                <c:pt idx="8908">
                  <c:v>89.09</c:v>
                </c:pt>
                <c:pt idx="8909">
                  <c:v>89.100000000000009</c:v>
                </c:pt>
                <c:pt idx="8910">
                  <c:v>89.11</c:v>
                </c:pt>
                <c:pt idx="8911">
                  <c:v>89.12</c:v>
                </c:pt>
                <c:pt idx="8912">
                  <c:v>89.13</c:v>
                </c:pt>
                <c:pt idx="8913">
                  <c:v>89.14</c:v>
                </c:pt>
                <c:pt idx="8914">
                  <c:v>89.15</c:v>
                </c:pt>
                <c:pt idx="8915">
                  <c:v>89.16</c:v>
                </c:pt>
                <c:pt idx="8916">
                  <c:v>89.17</c:v>
                </c:pt>
                <c:pt idx="8917">
                  <c:v>89.18</c:v>
                </c:pt>
                <c:pt idx="8918">
                  <c:v>89.19</c:v>
                </c:pt>
                <c:pt idx="8919">
                  <c:v>89.2</c:v>
                </c:pt>
                <c:pt idx="8920">
                  <c:v>89.210000000000008</c:v>
                </c:pt>
                <c:pt idx="8921">
                  <c:v>89.22</c:v>
                </c:pt>
                <c:pt idx="8922">
                  <c:v>89.23</c:v>
                </c:pt>
                <c:pt idx="8923">
                  <c:v>89.24</c:v>
                </c:pt>
                <c:pt idx="8924">
                  <c:v>89.25</c:v>
                </c:pt>
                <c:pt idx="8925">
                  <c:v>89.26</c:v>
                </c:pt>
                <c:pt idx="8926">
                  <c:v>89.27</c:v>
                </c:pt>
                <c:pt idx="8927">
                  <c:v>89.28</c:v>
                </c:pt>
                <c:pt idx="8928">
                  <c:v>89.29</c:v>
                </c:pt>
                <c:pt idx="8929">
                  <c:v>89.3</c:v>
                </c:pt>
                <c:pt idx="8930">
                  <c:v>89.31</c:v>
                </c:pt>
                <c:pt idx="8931">
                  <c:v>89.320000000000007</c:v>
                </c:pt>
                <c:pt idx="8932">
                  <c:v>89.33</c:v>
                </c:pt>
                <c:pt idx="8933">
                  <c:v>89.34</c:v>
                </c:pt>
                <c:pt idx="8934">
                  <c:v>89.350000000000009</c:v>
                </c:pt>
                <c:pt idx="8935">
                  <c:v>89.36</c:v>
                </c:pt>
                <c:pt idx="8936">
                  <c:v>89.37</c:v>
                </c:pt>
                <c:pt idx="8937">
                  <c:v>89.38</c:v>
                </c:pt>
                <c:pt idx="8938">
                  <c:v>89.39</c:v>
                </c:pt>
                <c:pt idx="8939">
                  <c:v>89.4</c:v>
                </c:pt>
                <c:pt idx="8940">
                  <c:v>89.41</c:v>
                </c:pt>
                <c:pt idx="8941">
                  <c:v>89.42</c:v>
                </c:pt>
                <c:pt idx="8942">
                  <c:v>89.43</c:v>
                </c:pt>
                <c:pt idx="8943">
                  <c:v>89.44</c:v>
                </c:pt>
                <c:pt idx="8944">
                  <c:v>89.45</c:v>
                </c:pt>
                <c:pt idx="8945">
                  <c:v>89.460000000000008</c:v>
                </c:pt>
                <c:pt idx="8946">
                  <c:v>89.47</c:v>
                </c:pt>
                <c:pt idx="8947">
                  <c:v>89.48</c:v>
                </c:pt>
                <c:pt idx="8948">
                  <c:v>89.49</c:v>
                </c:pt>
                <c:pt idx="8949">
                  <c:v>89.5</c:v>
                </c:pt>
                <c:pt idx="8950">
                  <c:v>89.51</c:v>
                </c:pt>
                <c:pt idx="8951">
                  <c:v>89.52</c:v>
                </c:pt>
                <c:pt idx="8952">
                  <c:v>89.53</c:v>
                </c:pt>
                <c:pt idx="8953">
                  <c:v>89.54</c:v>
                </c:pt>
                <c:pt idx="8954">
                  <c:v>89.55</c:v>
                </c:pt>
                <c:pt idx="8955">
                  <c:v>89.56</c:v>
                </c:pt>
                <c:pt idx="8956">
                  <c:v>89.570000000000007</c:v>
                </c:pt>
                <c:pt idx="8957">
                  <c:v>89.58</c:v>
                </c:pt>
                <c:pt idx="8958">
                  <c:v>89.59</c:v>
                </c:pt>
                <c:pt idx="8959">
                  <c:v>89.600000000000009</c:v>
                </c:pt>
                <c:pt idx="8960">
                  <c:v>89.61</c:v>
                </c:pt>
                <c:pt idx="8961">
                  <c:v>89.62</c:v>
                </c:pt>
                <c:pt idx="8962">
                  <c:v>89.63</c:v>
                </c:pt>
                <c:pt idx="8963">
                  <c:v>89.64</c:v>
                </c:pt>
                <c:pt idx="8964">
                  <c:v>89.65</c:v>
                </c:pt>
                <c:pt idx="8965">
                  <c:v>89.66</c:v>
                </c:pt>
                <c:pt idx="8966">
                  <c:v>89.67</c:v>
                </c:pt>
                <c:pt idx="8967">
                  <c:v>89.68</c:v>
                </c:pt>
                <c:pt idx="8968">
                  <c:v>89.69</c:v>
                </c:pt>
                <c:pt idx="8969">
                  <c:v>89.7</c:v>
                </c:pt>
                <c:pt idx="8970">
                  <c:v>89.710000000000008</c:v>
                </c:pt>
                <c:pt idx="8971">
                  <c:v>89.72</c:v>
                </c:pt>
                <c:pt idx="8972">
                  <c:v>89.73</c:v>
                </c:pt>
                <c:pt idx="8973">
                  <c:v>89.74</c:v>
                </c:pt>
                <c:pt idx="8974">
                  <c:v>89.75</c:v>
                </c:pt>
                <c:pt idx="8975">
                  <c:v>89.76</c:v>
                </c:pt>
                <c:pt idx="8976">
                  <c:v>89.77</c:v>
                </c:pt>
                <c:pt idx="8977">
                  <c:v>89.78</c:v>
                </c:pt>
                <c:pt idx="8978">
                  <c:v>89.79</c:v>
                </c:pt>
                <c:pt idx="8979">
                  <c:v>89.8</c:v>
                </c:pt>
                <c:pt idx="8980">
                  <c:v>89.81</c:v>
                </c:pt>
                <c:pt idx="8981">
                  <c:v>89.820000000000007</c:v>
                </c:pt>
                <c:pt idx="8982">
                  <c:v>89.83</c:v>
                </c:pt>
                <c:pt idx="8983">
                  <c:v>89.84</c:v>
                </c:pt>
                <c:pt idx="8984">
                  <c:v>89.850000000000009</c:v>
                </c:pt>
                <c:pt idx="8985">
                  <c:v>89.86</c:v>
                </c:pt>
                <c:pt idx="8986">
                  <c:v>89.87</c:v>
                </c:pt>
                <c:pt idx="8987">
                  <c:v>89.88</c:v>
                </c:pt>
                <c:pt idx="8988">
                  <c:v>89.89</c:v>
                </c:pt>
                <c:pt idx="8989">
                  <c:v>89.9</c:v>
                </c:pt>
                <c:pt idx="8990">
                  <c:v>89.91</c:v>
                </c:pt>
                <c:pt idx="8991">
                  <c:v>89.92</c:v>
                </c:pt>
                <c:pt idx="8992">
                  <c:v>89.93</c:v>
                </c:pt>
                <c:pt idx="8993">
                  <c:v>89.94</c:v>
                </c:pt>
                <c:pt idx="8994">
                  <c:v>89.95</c:v>
                </c:pt>
                <c:pt idx="8995">
                  <c:v>89.960000000000008</c:v>
                </c:pt>
                <c:pt idx="8996">
                  <c:v>89.97</c:v>
                </c:pt>
                <c:pt idx="8997">
                  <c:v>89.98</c:v>
                </c:pt>
                <c:pt idx="8998">
                  <c:v>89.99</c:v>
                </c:pt>
                <c:pt idx="8999">
                  <c:v>90</c:v>
                </c:pt>
                <c:pt idx="9000">
                  <c:v>90.01</c:v>
                </c:pt>
                <c:pt idx="9001">
                  <c:v>90.02</c:v>
                </c:pt>
                <c:pt idx="9002">
                  <c:v>90.03</c:v>
                </c:pt>
                <c:pt idx="9003">
                  <c:v>90.04</c:v>
                </c:pt>
                <c:pt idx="9004">
                  <c:v>90.05</c:v>
                </c:pt>
                <c:pt idx="9005">
                  <c:v>90.06</c:v>
                </c:pt>
                <c:pt idx="9006">
                  <c:v>90.070000000000007</c:v>
                </c:pt>
                <c:pt idx="9007">
                  <c:v>90.08</c:v>
                </c:pt>
                <c:pt idx="9008">
                  <c:v>90.09</c:v>
                </c:pt>
                <c:pt idx="9009">
                  <c:v>90.100000000000009</c:v>
                </c:pt>
                <c:pt idx="9010">
                  <c:v>90.11</c:v>
                </c:pt>
                <c:pt idx="9011">
                  <c:v>90.12</c:v>
                </c:pt>
                <c:pt idx="9012">
                  <c:v>90.13</c:v>
                </c:pt>
                <c:pt idx="9013">
                  <c:v>90.14</c:v>
                </c:pt>
                <c:pt idx="9014">
                  <c:v>90.15</c:v>
                </c:pt>
                <c:pt idx="9015">
                  <c:v>90.16</c:v>
                </c:pt>
                <c:pt idx="9016">
                  <c:v>90.17</c:v>
                </c:pt>
                <c:pt idx="9017">
                  <c:v>90.18</c:v>
                </c:pt>
                <c:pt idx="9018">
                  <c:v>90.19</c:v>
                </c:pt>
                <c:pt idx="9019">
                  <c:v>90.2</c:v>
                </c:pt>
                <c:pt idx="9020">
                  <c:v>90.210000000000008</c:v>
                </c:pt>
                <c:pt idx="9021">
                  <c:v>90.22</c:v>
                </c:pt>
                <c:pt idx="9022">
                  <c:v>90.23</c:v>
                </c:pt>
                <c:pt idx="9023">
                  <c:v>90.24</c:v>
                </c:pt>
                <c:pt idx="9024">
                  <c:v>90.25</c:v>
                </c:pt>
                <c:pt idx="9025">
                  <c:v>90.26</c:v>
                </c:pt>
                <c:pt idx="9026">
                  <c:v>90.27</c:v>
                </c:pt>
                <c:pt idx="9027">
                  <c:v>90.28</c:v>
                </c:pt>
                <c:pt idx="9028">
                  <c:v>90.29</c:v>
                </c:pt>
                <c:pt idx="9029">
                  <c:v>90.3</c:v>
                </c:pt>
                <c:pt idx="9030">
                  <c:v>90.31</c:v>
                </c:pt>
                <c:pt idx="9031">
                  <c:v>90.320000000000007</c:v>
                </c:pt>
                <c:pt idx="9032">
                  <c:v>90.33</c:v>
                </c:pt>
                <c:pt idx="9033">
                  <c:v>90.34</c:v>
                </c:pt>
                <c:pt idx="9034">
                  <c:v>90.350000000000009</c:v>
                </c:pt>
                <c:pt idx="9035">
                  <c:v>90.36</c:v>
                </c:pt>
                <c:pt idx="9036">
                  <c:v>90.37</c:v>
                </c:pt>
                <c:pt idx="9037">
                  <c:v>90.38</c:v>
                </c:pt>
                <c:pt idx="9038">
                  <c:v>90.39</c:v>
                </c:pt>
                <c:pt idx="9039">
                  <c:v>90.4</c:v>
                </c:pt>
                <c:pt idx="9040">
                  <c:v>90.41</c:v>
                </c:pt>
                <c:pt idx="9041">
                  <c:v>90.42</c:v>
                </c:pt>
                <c:pt idx="9042">
                  <c:v>90.43</c:v>
                </c:pt>
                <c:pt idx="9043">
                  <c:v>90.44</c:v>
                </c:pt>
                <c:pt idx="9044">
                  <c:v>90.45</c:v>
                </c:pt>
                <c:pt idx="9045">
                  <c:v>90.460000000000008</c:v>
                </c:pt>
                <c:pt idx="9046">
                  <c:v>90.47</c:v>
                </c:pt>
                <c:pt idx="9047">
                  <c:v>90.48</c:v>
                </c:pt>
                <c:pt idx="9048">
                  <c:v>90.49</c:v>
                </c:pt>
                <c:pt idx="9049">
                  <c:v>90.5</c:v>
                </c:pt>
                <c:pt idx="9050">
                  <c:v>90.51</c:v>
                </c:pt>
                <c:pt idx="9051">
                  <c:v>90.52</c:v>
                </c:pt>
                <c:pt idx="9052">
                  <c:v>90.53</c:v>
                </c:pt>
                <c:pt idx="9053">
                  <c:v>90.54</c:v>
                </c:pt>
                <c:pt idx="9054">
                  <c:v>90.55</c:v>
                </c:pt>
                <c:pt idx="9055">
                  <c:v>90.56</c:v>
                </c:pt>
                <c:pt idx="9056">
                  <c:v>90.570000000000007</c:v>
                </c:pt>
                <c:pt idx="9057">
                  <c:v>90.58</c:v>
                </c:pt>
                <c:pt idx="9058">
                  <c:v>90.59</c:v>
                </c:pt>
                <c:pt idx="9059">
                  <c:v>90.600000000000009</c:v>
                </c:pt>
                <c:pt idx="9060">
                  <c:v>90.61</c:v>
                </c:pt>
                <c:pt idx="9061">
                  <c:v>90.62</c:v>
                </c:pt>
                <c:pt idx="9062">
                  <c:v>90.63</c:v>
                </c:pt>
                <c:pt idx="9063">
                  <c:v>90.64</c:v>
                </c:pt>
                <c:pt idx="9064">
                  <c:v>90.65</c:v>
                </c:pt>
                <c:pt idx="9065">
                  <c:v>90.66</c:v>
                </c:pt>
                <c:pt idx="9066">
                  <c:v>90.67</c:v>
                </c:pt>
                <c:pt idx="9067">
                  <c:v>90.68</c:v>
                </c:pt>
                <c:pt idx="9068">
                  <c:v>90.69</c:v>
                </c:pt>
                <c:pt idx="9069">
                  <c:v>90.7</c:v>
                </c:pt>
                <c:pt idx="9070">
                  <c:v>90.710000000000008</c:v>
                </c:pt>
                <c:pt idx="9071">
                  <c:v>90.72</c:v>
                </c:pt>
                <c:pt idx="9072">
                  <c:v>90.73</c:v>
                </c:pt>
                <c:pt idx="9073">
                  <c:v>90.74</c:v>
                </c:pt>
                <c:pt idx="9074">
                  <c:v>90.75</c:v>
                </c:pt>
                <c:pt idx="9075">
                  <c:v>90.76</c:v>
                </c:pt>
                <c:pt idx="9076">
                  <c:v>90.77</c:v>
                </c:pt>
                <c:pt idx="9077">
                  <c:v>90.78</c:v>
                </c:pt>
                <c:pt idx="9078">
                  <c:v>90.79</c:v>
                </c:pt>
                <c:pt idx="9079">
                  <c:v>90.8</c:v>
                </c:pt>
                <c:pt idx="9080">
                  <c:v>90.81</c:v>
                </c:pt>
                <c:pt idx="9081">
                  <c:v>90.820000000000007</c:v>
                </c:pt>
                <c:pt idx="9082">
                  <c:v>90.83</c:v>
                </c:pt>
                <c:pt idx="9083">
                  <c:v>90.84</c:v>
                </c:pt>
                <c:pt idx="9084">
                  <c:v>90.850000000000009</c:v>
                </c:pt>
                <c:pt idx="9085">
                  <c:v>90.86</c:v>
                </c:pt>
                <c:pt idx="9086">
                  <c:v>90.87</c:v>
                </c:pt>
                <c:pt idx="9087">
                  <c:v>90.88</c:v>
                </c:pt>
                <c:pt idx="9088">
                  <c:v>90.89</c:v>
                </c:pt>
                <c:pt idx="9089">
                  <c:v>90.9</c:v>
                </c:pt>
                <c:pt idx="9090">
                  <c:v>90.91</c:v>
                </c:pt>
                <c:pt idx="9091">
                  <c:v>90.92</c:v>
                </c:pt>
                <c:pt idx="9092">
                  <c:v>90.93</c:v>
                </c:pt>
                <c:pt idx="9093">
                  <c:v>90.94</c:v>
                </c:pt>
                <c:pt idx="9094">
                  <c:v>90.95</c:v>
                </c:pt>
                <c:pt idx="9095">
                  <c:v>90.960000000000008</c:v>
                </c:pt>
                <c:pt idx="9096">
                  <c:v>90.97</c:v>
                </c:pt>
                <c:pt idx="9097">
                  <c:v>90.98</c:v>
                </c:pt>
                <c:pt idx="9098">
                  <c:v>90.99</c:v>
                </c:pt>
                <c:pt idx="9099">
                  <c:v>91</c:v>
                </c:pt>
                <c:pt idx="9100">
                  <c:v>91.01</c:v>
                </c:pt>
                <c:pt idx="9101">
                  <c:v>91.02</c:v>
                </c:pt>
                <c:pt idx="9102">
                  <c:v>91.03</c:v>
                </c:pt>
                <c:pt idx="9103">
                  <c:v>91.04</c:v>
                </c:pt>
                <c:pt idx="9104">
                  <c:v>91.05</c:v>
                </c:pt>
                <c:pt idx="9105">
                  <c:v>91.06</c:v>
                </c:pt>
                <c:pt idx="9106">
                  <c:v>91.070000000000007</c:v>
                </c:pt>
                <c:pt idx="9107">
                  <c:v>91.08</c:v>
                </c:pt>
                <c:pt idx="9108">
                  <c:v>91.09</c:v>
                </c:pt>
                <c:pt idx="9109">
                  <c:v>91.100000000000009</c:v>
                </c:pt>
                <c:pt idx="9110">
                  <c:v>91.11</c:v>
                </c:pt>
                <c:pt idx="9111">
                  <c:v>91.12</c:v>
                </c:pt>
                <c:pt idx="9112">
                  <c:v>91.13</c:v>
                </c:pt>
                <c:pt idx="9113">
                  <c:v>91.14</c:v>
                </c:pt>
                <c:pt idx="9114">
                  <c:v>91.15</c:v>
                </c:pt>
                <c:pt idx="9115">
                  <c:v>91.16</c:v>
                </c:pt>
                <c:pt idx="9116">
                  <c:v>91.17</c:v>
                </c:pt>
                <c:pt idx="9117">
                  <c:v>91.18</c:v>
                </c:pt>
                <c:pt idx="9118">
                  <c:v>91.19</c:v>
                </c:pt>
                <c:pt idx="9119">
                  <c:v>91.2</c:v>
                </c:pt>
                <c:pt idx="9120">
                  <c:v>91.210000000000008</c:v>
                </c:pt>
                <c:pt idx="9121">
                  <c:v>91.22</c:v>
                </c:pt>
                <c:pt idx="9122">
                  <c:v>91.23</c:v>
                </c:pt>
                <c:pt idx="9123">
                  <c:v>91.24</c:v>
                </c:pt>
                <c:pt idx="9124">
                  <c:v>91.25</c:v>
                </c:pt>
                <c:pt idx="9125">
                  <c:v>91.26</c:v>
                </c:pt>
                <c:pt idx="9126">
                  <c:v>91.27</c:v>
                </c:pt>
                <c:pt idx="9127">
                  <c:v>91.28</c:v>
                </c:pt>
                <c:pt idx="9128">
                  <c:v>91.29</c:v>
                </c:pt>
                <c:pt idx="9129">
                  <c:v>91.3</c:v>
                </c:pt>
                <c:pt idx="9130">
                  <c:v>91.31</c:v>
                </c:pt>
                <c:pt idx="9131">
                  <c:v>91.320000000000007</c:v>
                </c:pt>
                <c:pt idx="9132">
                  <c:v>91.33</c:v>
                </c:pt>
                <c:pt idx="9133">
                  <c:v>91.34</c:v>
                </c:pt>
                <c:pt idx="9134">
                  <c:v>91.350000000000009</c:v>
                </c:pt>
                <c:pt idx="9135">
                  <c:v>91.36</c:v>
                </c:pt>
                <c:pt idx="9136">
                  <c:v>91.37</c:v>
                </c:pt>
                <c:pt idx="9137">
                  <c:v>91.38</c:v>
                </c:pt>
                <c:pt idx="9138">
                  <c:v>91.39</c:v>
                </c:pt>
                <c:pt idx="9139">
                  <c:v>91.4</c:v>
                </c:pt>
                <c:pt idx="9140">
                  <c:v>91.41</c:v>
                </c:pt>
                <c:pt idx="9141">
                  <c:v>91.42</c:v>
                </c:pt>
                <c:pt idx="9142">
                  <c:v>91.43</c:v>
                </c:pt>
                <c:pt idx="9143">
                  <c:v>91.44</c:v>
                </c:pt>
                <c:pt idx="9144">
                  <c:v>91.45</c:v>
                </c:pt>
                <c:pt idx="9145">
                  <c:v>91.460000000000008</c:v>
                </c:pt>
                <c:pt idx="9146">
                  <c:v>91.47</c:v>
                </c:pt>
                <c:pt idx="9147">
                  <c:v>91.48</c:v>
                </c:pt>
                <c:pt idx="9148">
                  <c:v>91.49</c:v>
                </c:pt>
                <c:pt idx="9149">
                  <c:v>91.5</c:v>
                </c:pt>
                <c:pt idx="9150">
                  <c:v>91.51</c:v>
                </c:pt>
                <c:pt idx="9151">
                  <c:v>91.52</c:v>
                </c:pt>
                <c:pt idx="9152">
                  <c:v>91.53</c:v>
                </c:pt>
                <c:pt idx="9153">
                  <c:v>91.54</c:v>
                </c:pt>
                <c:pt idx="9154">
                  <c:v>91.55</c:v>
                </c:pt>
                <c:pt idx="9155">
                  <c:v>91.56</c:v>
                </c:pt>
                <c:pt idx="9156">
                  <c:v>91.570000000000007</c:v>
                </c:pt>
                <c:pt idx="9157">
                  <c:v>91.58</c:v>
                </c:pt>
                <c:pt idx="9158">
                  <c:v>91.59</c:v>
                </c:pt>
                <c:pt idx="9159">
                  <c:v>91.600000000000009</c:v>
                </c:pt>
                <c:pt idx="9160">
                  <c:v>91.61</c:v>
                </c:pt>
                <c:pt idx="9161">
                  <c:v>91.62</c:v>
                </c:pt>
                <c:pt idx="9162">
                  <c:v>91.63</c:v>
                </c:pt>
                <c:pt idx="9163">
                  <c:v>91.64</c:v>
                </c:pt>
                <c:pt idx="9164">
                  <c:v>91.65</c:v>
                </c:pt>
                <c:pt idx="9165">
                  <c:v>91.66</c:v>
                </c:pt>
                <c:pt idx="9166">
                  <c:v>91.67</c:v>
                </c:pt>
                <c:pt idx="9167">
                  <c:v>91.68</c:v>
                </c:pt>
                <c:pt idx="9168">
                  <c:v>91.69</c:v>
                </c:pt>
                <c:pt idx="9169">
                  <c:v>91.7</c:v>
                </c:pt>
                <c:pt idx="9170">
                  <c:v>91.710000000000008</c:v>
                </c:pt>
                <c:pt idx="9171">
                  <c:v>91.72</c:v>
                </c:pt>
                <c:pt idx="9172">
                  <c:v>91.73</c:v>
                </c:pt>
                <c:pt idx="9173">
                  <c:v>91.74</c:v>
                </c:pt>
                <c:pt idx="9174">
                  <c:v>91.75</c:v>
                </c:pt>
                <c:pt idx="9175">
                  <c:v>91.76</c:v>
                </c:pt>
                <c:pt idx="9176">
                  <c:v>91.77</c:v>
                </c:pt>
                <c:pt idx="9177">
                  <c:v>91.78</c:v>
                </c:pt>
                <c:pt idx="9178">
                  <c:v>91.79</c:v>
                </c:pt>
                <c:pt idx="9179">
                  <c:v>91.8</c:v>
                </c:pt>
                <c:pt idx="9180">
                  <c:v>91.81</c:v>
                </c:pt>
                <c:pt idx="9181">
                  <c:v>91.820000000000007</c:v>
                </c:pt>
                <c:pt idx="9182">
                  <c:v>91.83</c:v>
                </c:pt>
                <c:pt idx="9183">
                  <c:v>91.84</c:v>
                </c:pt>
                <c:pt idx="9184">
                  <c:v>91.850000000000009</c:v>
                </c:pt>
                <c:pt idx="9185">
                  <c:v>91.86</c:v>
                </c:pt>
                <c:pt idx="9186">
                  <c:v>91.87</c:v>
                </c:pt>
                <c:pt idx="9187">
                  <c:v>91.88</c:v>
                </c:pt>
                <c:pt idx="9188">
                  <c:v>91.89</c:v>
                </c:pt>
                <c:pt idx="9189">
                  <c:v>91.9</c:v>
                </c:pt>
                <c:pt idx="9190">
                  <c:v>91.91</c:v>
                </c:pt>
                <c:pt idx="9191">
                  <c:v>91.92</c:v>
                </c:pt>
                <c:pt idx="9192">
                  <c:v>91.93</c:v>
                </c:pt>
                <c:pt idx="9193">
                  <c:v>91.94</c:v>
                </c:pt>
                <c:pt idx="9194">
                  <c:v>91.95</c:v>
                </c:pt>
                <c:pt idx="9195">
                  <c:v>91.960000000000008</c:v>
                </c:pt>
                <c:pt idx="9196">
                  <c:v>91.97</c:v>
                </c:pt>
                <c:pt idx="9197">
                  <c:v>91.98</c:v>
                </c:pt>
                <c:pt idx="9198">
                  <c:v>91.99</c:v>
                </c:pt>
                <c:pt idx="9199">
                  <c:v>92</c:v>
                </c:pt>
                <c:pt idx="9200">
                  <c:v>92.01</c:v>
                </c:pt>
                <c:pt idx="9201">
                  <c:v>92.02</c:v>
                </c:pt>
                <c:pt idx="9202">
                  <c:v>92.03</c:v>
                </c:pt>
                <c:pt idx="9203">
                  <c:v>92.04</c:v>
                </c:pt>
                <c:pt idx="9204">
                  <c:v>92.05</c:v>
                </c:pt>
                <c:pt idx="9205">
                  <c:v>92.06</c:v>
                </c:pt>
                <c:pt idx="9206">
                  <c:v>92.070000000000007</c:v>
                </c:pt>
                <c:pt idx="9207">
                  <c:v>92.08</c:v>
                </c:pt>
                <c:pt idx="9208">
                  <c:v>92.09</c:v>
                </c:pt>
                <c:pt idx="9209">
                  <c:v>92.100000000000009</c:v>
                </c:pt>
                <c:pt idx="9210">
                  <c:v>92.11</c:v>
                </c:pt>
                <c:pt idx="9211">
                  <c:v>92.12</c:v>
                </c:pt>
                <c:pt idx="9212">
                  <c:v>92.13</c:v>
                </c:pt>
                <c:pt idx="9213">
                  <c:v>92.14</c:v>
                </c:pt>
                <c:pt idx="9214">
                  <c:v>92.15</c:v>
                </c:pt>
                <c:pt idx="9215">
                  <c:v>92.16</c:v>
                </c:pt>
                <c:pt idx="9216">
                  <c:v>92.17</c:v>
                </c:pt>
                <c:pt idx="9217">
                  <c:v>92.18</c:v>
                </c:pt>
                <c:pt idx="9218">
                  <c:v>92.19</c:v>
                </c:pt>
                <c:pt idx="9219">
                  <c:v>92.2</c:v>
                </c:pt>
                <c:pt idx="9220">
                  <c:v>92.210000000000008</c:v>
                </c:pt>
                <c:pt idx="9221">
                  <c:v>92.22</c:v>
                </c:pt>
                <c:pt idx="9222">
                  <c:v>92.23</c:v>
                </c:pt>
                <c:pt idx="9223">
                  <c:v>92.24</c:v>
                </c:pt>
                <c:pt idx="9224">
                  <c:v>92.25</c:v>
                </c:pt>
                <c:pt idx="9225">
                  <c:v>92.26</c:v>
                </c:pt>
                <c:pt idx="9226">
                  <c:v>92.27</c:v>
                </c:pt>
                <c:pt idx="9227">
                  <c:v>92.28</c:v>
                </c:pt>
                <c:pt idx="9228">
                  <c:v>92.29</c:v>
                </c:pt>
                <c:pt idx="9229">
                  <c:v>92.3</c:v>
                </c:pt>
                <c:pt idx="9230">
                  <c:v>92.31</c:v>
                </c:pt>
                <c:pt idx="9231">
                  <c:v>92.320000000000007</c:v>
                </c:pt>
                <c:pt idx="9232">
                  <c:v>92.33</c:v>
                </c:pt>
                <c:pt idx="9233">
                  <c:v>92.34</c:v>
                </c:pt>
                <c:pt idx="9234">
                  <c:v>92.350000000000009</c:v>
                </c:pt>
                <c:pt idx="9235">
                  <c:v>92.36</c:v>
                </c:pt>
                <c:pt idx="9236">
                  <c:v>92.37</c:v>
                </c:pt>
                <c:pt idx="9237">
                  <c:v>92.38</c:v>
                </c:pt>
                <c:pt idx="9238">
                  <c:v>92.39</c:v>
                </c:pt>
                <c:pt idx="9239">
                  <c:v>92.4</c:v>
                </c:pt>
                <c:pt idx="9240">
                  <c:v>92.41</c:v>
                </c:pt>
                <c:pt idx="9241">
                  <c:v>92.42</c:v>
                </c:pt>
                <c:pt idx="9242">
                  <c:v>92.43</c:v>
                </c:pt>
                <c:pt idx="9243">
                  <c:v>92.44</c:v>
                </c:pt>
                <c:pt idx="9244">
                  <c:v>92.45</c:v>
                </c:pt>
                <c:pt idx="9245">
                  <c:v>92.460000000000008</c:v>
                </c:pt>
                <c:pt idx="9246">
                  <c:v>92.47</c:v>
                </c:pt>
                <c:pt idx="9247">
                  <c:v>92.48</c:v>
                </c:pt>
                <c:pt idx="9248">
                  <c:v>92.49</c:v>
                </c:pt>
                <c:pt idx="9249">
                  <c:v>92.5</c:v>
                </c:pt>
                <c:pt idx="9250">
                  <c:v>92.51</c:v>
                </c:pt>
                <c:pt idx="9251">
                  <c:v>92.52</c:v>
                </c:pt>
                <c:pt idx="9252">
                  <c:v>92.53</c:v>
                </c:pt>
                <c:pt idx="9253">
                  <c:v>92.54</c:v>
                </c:pt>
                <c:pt idx="9254">
                  <c:v>92.55</c:v>
                </c:pt>
                <c:pt idx="9255">
                  <c:v>92.56</c:v>
                </c:pt>
                <c:pt idx="9256">
                  <c:v>92.570000000000007</c:v>
                </c:pt>
                <c:pt idx="9257">
                  <c:v>92.58</c:v>
                </c:pt>
                <c:pt idx="9258">
                  <c:v>92.59</c:v>
                </c:pt>
                <c:pt idx="9259">
                  <c:v>92.600000000000009</c:v>
                </c:pt>
                <c:pt idx="9260">
                  <c:v>92.61</c:v>
                </c:pt>
                <c:pt idx="9261">
                  <c:v>92.62</c:v>
                </c:pt>
                <c:pt idx="9262">
                  <c:v>92.63</c:v>
                </c:pt>
                <c:pt idx="9263">
                  <c:v>92.64</c:v>
                </c:pt>
                <c:pt idx="9264">
                  <c:v>92.65</c:v>
                </c:pt>
                <c:pt idx="9265">
                  <c:v>92.66</c:v>
                </c:pt>
                <c:pt idx="9266">
                  <c:v>92.67</c:v>
                </c:pt>
                <c:pt idx="9267">
                  <c:v>92.68</c:v>
                </c:pt>
                <c:pt idx="9268">
                  <c:v>92.69</c:v>
                </c:pt>
                <c:pt idx="9269">
                  <c:v>92.7</c:v>
                </c:pt>
                <c:pt idx="9270">
                  <c:v>92.710000000000008</c:v>
                </c:pt>
                <c:pt idx="9271">
                  <c:v>92.72</c:v>
                </c:pt>
                <c:pt idx="9272">
                  <c:v>92.73</c:v>
                </c:pt>
                <c:pt idx="9273">
                  <c:v>92.74</c:v>
                </c:pt>
                <c:pt idx="9274">
                  <c:v>92.75</c:v>
                </c:pt>
                <c:pt idx="9275">
                  <c:v>92.76</c:v>
                </c:pt>
                <c:pt idx="9276">
                  <c:v>92.77</c:v>
                </c:pt>
                <c:pt idx="9277">
                  <c:v>92.78</c:v>
                </c:pt>
                <c:pt idx="9278">
                  <c:v>92.79</c:v>
                </c:pt>
                <c:pt idx="9279">
                  <c:v>92.8</c:v>
                </c:pt>
                <c:pt idx="9280">
                  <c:v>92.81</c:v>
                </c:pt>
                <c:pt idx="9281">
                  <c:v>92.820000000000007</c:v>
                </c:pt>
                <c:pt idx="9282">
                  <c:v>92.83</c:v>
                </c:pt>
                <c:pt idx="9283">
                  <c:v>92.84</c:v>
                </c:pt>
                <c:pt idx="9284">
                  <c:v>92.850000000000009</c:v>
                </c:pt>
                <c:pt idx="9285">
                  <c:v>92.86</c:v>
                </c:pt>
                <c:pt idx="9286">
                  <c:v>92.87</c:v>
                </c:pt>
                <c:pt idx="9287">
                  <c:v>92.88</c:v>
                </c:pt>
                <c:pt idx="9288">
                  <c:v>92.89</c:v>
                </c:pt>
                <c:pt idx="9289">
                  <c:v>92.9</c:v>
                </c:pt>
                <c:pt idx="9290">
                  <c:v>92.91</c:v>
                </c:pt>
                <c:pt idx="9291">
                  <c:v>92.92</c:v>
                </c:pt>
                <c:pt idx="9292">
                  <c:v>92.93</c:v>
                </c:pt>
                <c:pt idx="9293">
                  <c:v>92.94</c:v>
                </c:pt>
                <c:pt idx="9294">
                  <c:v>92.95</c:v>
                </c:pt>
                <c:pt idx="9295">
                  <c:v>92.960000000000008</c:v>
                </c:pt>
                <c:pt idx="9296">
                  <c:v>92.97</c:v>
                </c:pt>
                <c:pt idx="9297">
                  <c:v>92.98</c:v>
                </c:pt>
                <c:pt idx="9298">
                  <c:v>92.99</c:v>
                </c:pt>
                <c:pt idx="9299">
                  <c:v>93</c:v>
                </c:pt>
                <c:pt idx="9300">
                  <c:v>93.01</c:v>
                </c:pt>
                <c:pt idx="9301">
                  <c:v>93.02</c:v>
                </c:pt>
                <c:pt idx="9302">
                  <c:v>93.03</c:v>
                </c:pt>
                <c:pt idx="9303">
                  <c:v>93.04</c:v>
                </c:pt>
                <c:pt idx="9304">
                  <c:v>93.05</c:v>
                </c:pt>
                <c:pt idx="9305">
                  <c:v>93.06</c:v>
                </c:pt>
                <c:pt idx="9306">
                  <c:v>93.070000000000007</c:v>
                </c:pt>
                <c:pt idx="9307">
                  <c:v>93.08</c:v>
                </c:pt>
                <c:pt idx="9308">
                  <c:v>93.09</c:v>
                </c:pt>
                <c:pt idx="9309">
                  <c:v>93.100000000000009</c:v>
                </c:pt>
                <c:pt idx="9310">
                  <c:v>93.11</c:v>
                </c:pt>
                <c:pt idx="9311">
                  <c:v>93.12</c:v>
                </c:pt>
                <c:pt idx="9312">
                  <c:v>93.13</c:v>
                </c:pt>
                <c:pt idx="9313">
                  <c:v>93.14</c:v>
                </c:pt>
                <c:pt idx="9314">
                  <c:v>93.15</c:v>
                </c:pt>
                <c:pt idx="9315">
                  <c:v>93.16</c:v>
                </c:pt>
                <c:pt idx="9316">
                  <c:v>93.17</c:v>
                </c:pt>
                <c:pt idx="9317">
                  <c:v>93.18</c:v>
                </c:pt>
                <c:pt idx="9318">
                  <c:v>93.19</c:v>
                </c:pt>
                <c:pt idx="9319">
                  <c:v>93.2</c:v>
                </c:pt>
                <c:pt idx="9320">
                  <c:v>93.210000000000008</c:v>
                </c:pt>
                <c:pt idx="9321">
                  <c:v>93.22</c:v>
                </c:pt>
                <c:pt idx="9322">
                  <c:v>93.23</c:v>
                </c:pt>
                <c:pt idx="9323">
                  <c:v>93.24</c:v>
                </c:pt>
                <c:pt idx="9324">
                  <c:v>93.25</c:v>
                </c:pt>
                <c:pt idx="9325">
                  <c:v>93.26</c:v>
                </c:pt>
                <c:pt idx="9326">
                  <c:v>93.27</c:v>
                </c:pt>
                <c:pt idx="9327">
                  <c:v>93.28</c:v>
                </c:pt>
                <c:pt idx="9328">
                  <c:v>93.29</c:v>
                </c:pt>
                <c:pt idx="9329">
                  <c:v>93.3</c:v>
                </c:pt>
                <c:pt idx="9330">
                  <c:v>93.31</c:v>
                </c:pt>
                <c:pt idx="9331">
                  <c:v>93.320000000000007</c:v>
                </c:pt>
                <c:pt idx="9332">
                  <c:v>93.33</c:v>
                </c:pt>
                <c:pt idx="9333">
                  <c:v>93.34</c:v>
                </c:pt>
                <c:pt idx="9334">
                  <c:v>93.350000000000009</c:v>
                </c:pt>
                <c:pt idx="9335">
                  <c:v>93.36</c:v>
                </c:pt>
                <c:pt idx="9336">
                  <c:v>93.37</c:v>
                </c:pt>
                <c:pt idx="9337">
                  <c:v>93.38</c:v>
                </c:pt>
                <c:pt idx="9338">
                  <c:v>93.39</c:v>
                </c:pt>
                <c:pt idx="9339">
                  <c:v>93.4</c:v>
                </c:pt>
                <c:pt idx="9340">
                  <c:v>93.41</c:v>
                </c:pt>
                <c:pt idx="9341">
                  <c:v>93.42</c:v>
                </c:pt>
                <c:pt idx="9342">
                  <c:v>93.43</c:v>
                </c:pt>
                <c:pt idx="9343">
                  <c:v>93.44</c:v>
                </c:pt>
                <c:pt idx="9344">
                  <c:v>93.45</c:v>
                </c:pt>
                <c:pt idx="9345">
                  <c:v>93.460000000000008</c:v>
                </c:pt>
                <c:pt idx="9346">
                  <c:v>93.47</c:v>
                </c:pt>
                <c:pt idx="9347">
                  <c:v>93.48</c:v>
                </c:pt>
                <c:pt idx="9348">
                  <c:v>93.49</c:v>
                </c:pt>
                <c:pt idx="9349">
                  <c:v>93.5</c:v>
                </c:pt>
                <c:pt idx="9350">
                  <c:v>93.51</c:v>
                </c:pt>
                <c:pt idx="9351">
                  <c:v>93.52</c:v>
                </c:pt>
                <c:pt idx="9352">
                  <c:v>93.53</c:v>
                </c:pt>
                <c:pt idx="9353">
                  <c:v>93.54</c:v>
                </c:pt>
                <c:pt idx="9354">
                  <c:v>93.55</c:v>
                </c:pt>
                <c:pt idx="9355">
                  <c:v>93.56</c:v>
                </c:pt>
                <c:pt idx="9356">
                  <c:v>93.570000000000007</c:v>
                </c:pt>
                <c:pt idx="9357">
                  <c:v>93.58</c:v>
                </c:pt>
                <c:pt idx="9358">
                  <c:v>93.59</c:v>
                </c:pt>
                <c:pt idx="9359">
                  <c:v>93.600000000000009</c:v>
                </c:pt>
                <c:pt idx="9360">
                  <c:v>93.61</c:v>
                </c:pt>
                <c:pt idx="9361">
                  <c:v>93.62</c:v>
                </c:pt>
                <c:pt idx="9362">
                  <c:v>93.63</c:v>
                </c:pt>
                <c:pt idx="9363">
                  <c:v>93.64</c:v>
                </c:pt>
                <c:pt idx="9364">
                  <c:v>93.65</c:v>
                </c:pt>
                <c:pt idx="9365">
                  <c:v>93.66</c:v>
                </c:pt>
                <c:pt idx="9366">
                  <c:v>93.67</c:v>
                </c:pt>
                <c:pt idx="9367">
                  <c:v>93.68</c:v>
                </c:pt>
                <c:pt idx="9368">
                  <c:v>93.69</c:v>
                </c:pt>
                <c:pt idx="9369">
                  <c:v>93.7</c:v>
                </c:pt>
                <c:pt idx="9370">
                  <c:v>93.710000000000008</c:v>
                </c:pt>
                <c:pt idx="9371">
                  <c:v>93.72</c:v>
                </c:pt>
                <c:pt idx="9372">
                  <c:v>93.73</c:v>
                </c:pt>
                <c:pt idx="9373">
                  <c:v>93.74</c:v>
                </c:pt>
                <c:pt idx="9374">
                  <c:v>93.75</c:v>
                </c:pt>
                <c:pt idx="9375">
                  <c:v>93.76</c:v>
                </c:pt>
                <c:pt idx="9376">
                  <c:v>93.77</c:v>
                </c:pt>
                <c:pt idx="9377">
                  <c:v>93.78</c:v>
                </c:pt>
                <c:pt idx="9378">
                  <c:v>93.79</c:v>
                </c:pt>
                <c:pt idx="9379">
                  <c:v>93.8</c:v>
                </c:pt>
                <c:pt idx="9380">
                  <c:v>93.81</c:v>
                </c:pt>
                <c:pt idx="9381">
                  <c:v>93.820000000000007</c:v>
                </c:pt>
                <c:pt idx="9382">
                  <c:v>93.83</c:v>
                </c:pt>
                <c:pt idx="9383">
                  <c:v>93.84</c:v>
                </c:pt>
                <c:pt idx="9384">
                  <c:v>93.850000000000009</c:v>
                </c:pt>
                <c:pt idx="9385">
                  <c:v>93.86</c:v>
                </c:pt>
                <c:pt idx="9386">
                  <c:v>93.87</c:v>
                </c:pt>
                <c:pt idx="9387">
                  <c:v>93.88</c:v>
                </c:pt>
                <c:pt idx="9388">
                  <c:v>93.89</c:v>
                </c:pt>
                <c:pt idx="9389">
                  <c:v>93.9</c:v>
                </c:pt>
                <c:pt idx="9390">
                  <c:v>93.91</c:v>
                </c:pt>
                <c:pt idx="9391">
                  <c:v>93.92</c:v>
                </c:pt>
                <c:pt idx="9392">
                  <c:v>93.93</c:v>
                </c:pt>
                <c:pt idx="9393">
                  <c:v>93.94</c:v>
                </c:pt>
                <c:pt idx="9394">
                  <c:v>93.95</c:v>
                </c:pt>
                <c:pt idx="9395">
                  <c:v>93.960000000000008</c:v>
                </c:pt>
                <c:pt idx="9396">
                  <c:v>93.97</c:v>
                </c:pt>
                <c:pt idx="9397">
                  <c:v>93.98</c:v>
                </c:pt>
                <c:pt idx="9398">
                  <c:v>93.99</c:v>
                </c:pt>
                <c:pt idx="9399">
                  <c:v>94</c:v>
                </c:pt>
                <c:pt idx="9400">
                  <c:v>94.01</c:v>
                </c:pt>
                <c:pt idx="9401">
                  <c:v>94.02</c:v>
                </c:pt>
                <c:pt idx="9402">
                  <c:v>94.03</c:v>
                </c:pt>
                <c:pt idx="9403">
                  <c:v>94.04</c:v>
                </c:pt>
                <c:pt idx="9404">
                  <c:v>94.05</c:v>
                </c:pt>
                <c:pt idx="9405">
                  <c:v>94.06</c:v>
                </c:pt>
                <c:pt idx="9406">
                  <c:v>94.070000000000007</c:v>
                </c:pt>
                <c:pt idx="9407">
                  <c:v>94.08</c:v>
                </c:pt>
                <c:pt idx="9408">
                  <c:v>94.09</c:v>
                </c:pt>
                <c:pt idx="9409">
                  <c:v>94.100000000000009</c:v>
                </c:pt>
                <c:pt idx="9410">
                  <c:v>94.11</c:v>
                </c:pt>
                <c:pt idx="9411">
                  <c:v>94.12</c:v>
                </c:pt>
                <c:pt idx="9412">
                  <c:v>94.13</c:v>
                </c:pt>
                <c:pt idx="9413">
                  <c:v>94.14</c:v>
                </c:pt>
                <c:pt idx="9414">
                  <c:v>94.15</c:v>
                </c:pt>
                <c:pt idx="9415">
                  <c:v>94.16</c:v>
                </c:pt>
                <c:pt idx="9416">
                  <c:v>94.17</c:v>
                </c:pt>
                <c:pt idx="9417">
                  <c:v>94.18</c:v>
                </c:pt>
                <c:pt idx="9418">
                  <c:v>94.19</c:v>
                </c:pt>
                <c:pt idx="9419">
                  <c:v>94.2</c:v>
                </c:pt>
                <c:pt idx="9420">
                  <c:v>94.210000000000008</c:v>
                </c:pt>
                <c:pt idx="9421">
                  <c:v>94.22</c:v>
                </c:pt>
                <c:pt idx="9422">
                  <c:v>94.23</c:v>
                </c:pt>
                <c:pt idx="9423">
                  <c:v>94.24</c:v>
                </c:pt>
                <c:pt idx="9424">
                  <c:v>94.25</c:v>
                </c:pt>
                <c:pt idx="9425">
                  <c:v>94.26</c:v>
                </c:pt>
                <c:pt idx="9426">
                  <c:v>94.27</c:v>
                </c:pt>
                <c:pt idx="9427">
                  <c:v>94.28</c:v>
                </c:pt>
                <c:pt idx="9428">
                  <c:v>94.29</c:v>
                </c:pt>
                <c:pt idx="9429">
                  <c:v>94.3</c:v>
                </c:pt>
                <c:pt idx="9430">
                  <c:v>94.31</c:v>
                </c:pt>
                <c:pt idx="9431">
                  <c:v>94.320000000000007</c:v>
                </c:pt>
                <c:pt idx="9432">
                  <c:v>94.33</c:v>
                </c:pt>
                <c:pt idx="9433">
                  <c:v>94.34</c:v>
                </c:pt>
                <c:pt idx="9434">
                  <c:v>94.350000000000009</c:v>
                </c:pt>
                <c:pt idx="9435">
                  <c:v>94.36</c:v>
                </c:pt>
                <c:pt idx="9436">
                  <c:v>94.37</c:v>
                </c:pt>
                <c:pt idx="9437">
                  <c:v>94.38</c:v>
                </c:pt>
                <c:pt idx="9438">
                  <c:v>94.39</c:v>
                </c:pt>
                <c:pt idx="9439">
                  <c:v>94.4</c:v>
                </c:pt>
                <c:pt idx="9440">
                  <c:v>94.41</c:v>
                </c:pt>
                <c:pt idx="9441">
                  <c:v>94.42</c:v>
                </c:pt>
                <c:pt idx="9442">
                  <c:v>94.43</c:v>
                </c:pt>
                <c:pt idx="9443">
                  <c:v>94.44</c:v>
                </c:pt>
                <c:pt idx="9444">
                  <c:v>94.45</c:v>
                </c:pt>
                <c:pt idx="9445">
                  <c:v>94.460000000000008</c:v>
                </c:pt>
                <c:pt idx="9446">
                  <c:v>94.47</c:v>
                </c:pt>
                <c:pt idx="9447">
                  <c:v>94.48</c:v>
                </c:pt>
                <c:pt idx="9448">
                  <c:v>94.49</c:v>
                </c:pt>
                <c:pt idx="9449">
                  <c:v>94.5</c:v>
                </c:pt>
                <c:pt idx="9450">
                  <c:v>94.51</c:v>
                </c:pt>
                <c:pt idx="9451">
                  <c:v>94.52</c:v>
                </c:pt>
                <c:pt idx="9452">
                  <c:v>94.53</c:v>
                </c:pt>
                <c:pt idx="9453">
                  <c:v>94.54</c:v>
                </c:pt>
                <c:pt idx="9454">
                  <c:v>94.55</c:v>
                </c:pt>
                <c:pt idx="9455">
                  <c:v>94.56</c:v>
                </c:pt>
                <c:pt idx="9456">
                  <c:v>94.570000000000007</c:v>
                </c:pt>
                <c:pt idx="9457">
                  <c:v>94.58</c:v>
                </c:pt>
                <c:pt idx="9458">
                  <c:v>94.59</c:v>
                </c:pt>
                <c:pt idx="9459">
                  <c:v>94.600000000000009</c:v>
                </c:pt>
                <c:pt idx="9460">
                  <c:v>94.61</c:v>
                </c:pt>
                <c:pt idx="9461">
                  <c:v>94.62</c:v>
                </c:pt>
                <c:pt idx="9462">
                  <c:v>94.63</c:v>
                </c:pt>
                <c:pt idx="9463">
                  <c:v>94.64</c:v>
                </c:pt>
                <c:pt idx="9464">
                  <c:v>94.65</c:v>
                </c:pt>
                <c:pt idx="9465">
                  <c:v>94.66</c:v>
                </c:pt>
                <c:pt idx="9466">
                  <c:v>94.67</c:v>
                </c:pt>
                <c:pt idx="9467">
                  <c:v>94.68</c:v>
                </c:pt>
                <c:pt idx="9468">
                  <c:v>94.69</c:v>
                </c:pt>
                <c:pt idx="9469">
                  <c:v>94.7</c:v>
                </c:pt>
                <c:pt idx="9470">
                  <c:v>94.710000000000008</c:v>
                </c:pt>
                <c:pt idx="9471">
                  <c:v>94.72</c:v>
                </c:pt>
                <c:pt idx="9472">
                  <c:v>94.73</c:v>
                </c:pt>
                <c:pt idx="9473">
                  <c:v>94.74</c:v>
                </c:pt>
                <c:pt idx="9474">
                  <c:v>94.75</c:v>
                </c:pt>
                <c:pt idx="9475">
                  <c:v>94.76</c:v>
                </c:pt>
                <c:pt idx="9476">
                  <c:v>94.77</c:v>
                </c:pt>
                <c:pt idx="9477">
                  <c:v>94.78</c:v>
                </c:pt>
                <c:pt idx="9478">
                  <c:v>94.79</c:v>
                </c:pt>
                <c:pt idx="9479">
                  <c:v>94.8</c:v>
                </c:pt>
                <c:pt idx="9480">
                  <c:v>94.81</c:v>
                </c:pt>
                <c:pt idx="9481">
                  <c:v>94.820000000000007</c:v>
                </c:pt>
                <c:pt idx="9482">
                  <c:v>94.83</c:v>
                </c:pt>
                <c:pt idx="9483">
                  <c:v>94.84</c:v>
                </c:pt>
                <c:pt idx="9484">
                  <c:v>94.850000000000009</c:v>
                </c:pt>
                <c:pt idx="9485">
                  <c:v>94.86</c:v>
                </c:pt>
                <c:pt idx="9486">
                  <c:v>94.87</c:v>
                </c:pt>
                <c:pt idx="9487">
                  <c:v>94.88</c:v>
                </c:pt>
                <c:pt idx="9488">
                  <c:v>94.89</c:v>
                </c:pt>
                <c:pt idx="9489">
                  <c:v>94.9</c:v>
                </c:pt>
                <c:pt idx="9490">
                  <c:v>94.91</c:v>
                </c:pt>
                <c:pt idx="9491">
                  <c:v>94.92</c:v>
                </c:pt>
                <c:pt idx="9492">
                  <c:v>94.93</c:v>
                </c:pt>
                <c:pt idx="9493">
                  <c:v>94.94</c:v>
                </c:pt>
                <c:pt idx="9494">
                  <c:v>94.95</c:v>
                </c:pt>
                <c:pt idx="9495">
                  <c:v>94.960000000000008</c:v>
                </c:pt>
                <c:pt idx="9496">
                  <c:v>94.97</c:v>
                </c:pt>
                <c:pt idx="9497">
                  <c:v>94.98</c:v>
                </c:pt>
                <c:pt idx="9498">
                  <c:v>94.99</c:v>
                </c:pt>
                <c:pt idx="9499">
                  <c:v>95</c:v>
                </c:pt>
                <c:pt idx="9500">
                  <c:v>95.01</c:v>
                </c:pt>
                <c:pt idx="9501">
                  <c:v>95.02</c:v>
                </c:pt>
                <c:pt idx="9502">
                  <c:v>95.03</c:v>
                </c:pt>
                <c:pt idx="9503">
                  <c:v>95.04</c:v>
                </c:pt>
                <c:pt idx="9504">
                  <c:v>95.05</c:v>
                </c:pt>
                <c:pt idx="9505">
                  <c:v>95.06</c:v>
                </c:pt>
                <c:pt idx="9506">
                  <c:v>95.070000000000007</c:v>
                </c:pt>
                <c:pt idx="9507">
                  <c:v>95.08</c:v>
                </c:pt>
                <c:pt idx="9508">
                  <c:v>95.09</c:v>
                </c:pt>
                <c:pt idx="9509">
                  <c:v>95.100000000000009</c:v>
                </c:pt>
                <c:pt idx="9510">
                  <c:v>95.11</c:v>
                </c:pt>
                <c:pt idx="9511">
                  <c:v>95.12</c:v>
                </c:pt>
                <c:pt idx="9512">
                  <c:v>95.13</c:v>
                </c:pt>
                <c:pt idx="9513">
                  <c:v>95.14</c:v>
                </c:pt>
                <c:pt idx="9514">
                  <c:v>95.15</c:v>
                </c:pt>
                <c:pt idx="9515">
                  <c:v>95.16</c:v>
                </c:pt>
                <c:pt idx="9516">
                  <c:v>95.17</c:v>
                </c:pt>
                <c:pt idx="9517">
                  <c:v>95.18</c:v>
                </c:pt>
                <c:pt idx="9518">
                  <c:v>95.19</c:v>
                </c:pt>
                <c:pt idx="9519">
                  <c:v>95.2</c:v>
                </c:pt>
                <c:pt idx="9520">
                  <c:v>95.210000000000008</c:v>
                </c:pt>
                <c:pt idx="9521">
                  <c:v>95.22</c:v>
                </c:pt>
                <c:pt idx="9522">
                  <c:v>95.23</c:v>
                </c:pt>
                <c:pt idx="9523">
                  <c:v>95.24</c:v>
                </c:pt>
                <c:pt idx="9524">
                  <c:v>95.25</c:v>
                </c:pt>
                <c:pt idx="9525">
                  <c:v>95.26</c:v>
                </c:pt>
                <c:pt idx="9526">
                  <c:v>95.27</c:v>
                </c:pt>
                <c:pt idx="9527">
                  <c:v>95.28</c:v>
                </c:pt>
                <c:pt idx="9528">
                  <c:v>95.29</c:v>
                </c:pt>
                <c:pt idx="9529">
                  <c:v>95.3</c:v>
                </c:pt>
                <c:pt idx="9530">
                  <c:v>95.31</c:v>
                </c:pt>
                <c:pt idx="9531">
                  <c:v>95.320000000000007</c:v>
                </c:pt>
                <c:pt idx="9532">
                  <c:v>95.33</c:v>
                </c:pt>
                <c:pt idx="9533">
                  <c:v>95.34</c:v>
                </c:pt>
                <c:pt idx="9534">
                  <c:v>95.350000000000009</c:v>
                </c:pt>
                <c:pt idx="9535">
                  <c:v>95.36</c:v>
                </c:pt>
                <c:pt idx="9536">
                  <c:v>95.37</c:v>
                </c:pt>
                <c:pt idx="9537">
                  <c:v>95.38</c:v>
                </c:pt>
                <c:pt idx="9538">
                  <c:v>95.39</c:v>
                </c:pt>
                <c:pt idx="9539">
                  <c:v>95.4</c:v>
                </c:pt>
                <c:pt idx="9540">
                  <c:v>95.41</c:v>
                </c:pt>
                <c:pt idx="9541">
                  <c:v>95.42</c:v>
                </c:pt>
                <c:pt idx="9542">
                  <c:v>95.43</c:v>
                </c:pt>
                <c:pt idx="9543">
                  <c:v>95.44</c:v>
                </c:pt>
                <c:pt idx="9544">
                  <c:v>95.45</c:v>
                </c:pt>
                <c:pt idx="9545">
                  <c:v>95.460000000000008</c:v>
                </c:pt>
                <c:pt idx="9546">
                  <c:v>95.47</c:v>
                </c:pt>
                <c:pt idx="9547">
                  <c:v>95.48</c:v>
                </c:pt>
                <c:pt idx="9548">
                  <c:v>95.490000000000009</c:v>
                </c:pt>
                <c:pt idx="9549">
                  <c:v>95.5</c:v>
                </c:pt>
                <c:pt idx="9550">
                  <c:v>95.51</c:v>
                </c:pt>
                <c:pt idx="9551">
                  <c:v>95.52</c:v>
                </c:pt>
                <c:pt idx="9552">
                  <c:v>95.53</c:v>
                </c:pt>
                <c:pt idx="9553">
                  <c:v>95.54</c:v>
                </c:pt>
                <c:pt idx="9554">
                  <c:v>95.55</c:v>
                </c:pt>
                <c:pt idx="9555">
                  <c:v>95.56</c:v>
                </c:pt>
                <c:pt idx="9556">
                  <c:v>95.570000000000007</c:v>
                </c:pt>
                <c:pt idx="9557">
                  <c:v>95.58</c:v>
                </c:pt>
                <c:pt idx="9558">
                  <c:v>95.59</c:v>
                </c:pt>
                <c:pt idx="9559">
                  <c:v>95.600000000000009</c:v>
                </c:pt>
                <c:pt idx="9560">
                  <c:v>95.61</c:v>
                </c:pt>
                <c:pt idx="9561">
                  <c:v>95.62</c:v>
                </c:pt>
                <c:pt idx="9562">
                  <c:v>95.63</c:v>
                </c:pt>
                <c:pt idx="9563">
                  <c:v>95.64</c:v>
                </c:pt>
                <c:pt idx="9564">
                  <c:v>95.65</c:v>
                </c:pt>
                <c:pt idx="9565">
                  <c:v>95.66</c:v>
                </c:pt>
                <c:pt idx="9566">
                  <c:v>95.67</c:v>
                </c:pt>
                <c:pt idx="9567">
                  <c:v>95.68</c:v>
                </c:pt>
                <c:pt idx="9568">
                  <c:v>95.69</c:v>
                </c:pt>
                <c:pt idx="9569">
                  <c:v>95.7</c:v>
                </c:pt>
                <c:pt idx="9570">
                  <c:v>95.710000000000008</c:v>
                </c:pt>
                <c:pt idx="9571">
                  <c:v>95.72</c:v>
                </c:pt>
                <c:pt idx="9572">
                  <c:v>95.73</c:v>
                </c:pt>
                <c:pt idx="9573">
                  <c:v>95.740000000000009</c:v>
                </c:pt>
                <c:pt idx="9574">
                  <c:v>95.75</c:v>
                </c:pt>
                <c:pt idx="9575">
                  <c:v>95.76</c:v>
                </c:pt>
                <c:pt idx="9576">
                  <c:v>95.77</c:v>
                </c:pt>
                <c:pt idx="9577">
                  <c:v>95.78</c:v>
                </c:pt>
                <c:pt idx="9578">
                  <c:v>95.79</c:v>
                </c:pt>
                <c:pt idx="9579">
                  <c:v>95.8</c:v>
                </c:pt>
                <c:pt idx="9580">
                  <c:v>95.81</c:v>
                </c:pt>
                <c:pt idx="9581">
                  <c:v>95.820000000000007</c:v>
                </c:pt>
                <c:pt idx="9582">
                  <c:v>95.83</c:v>
                </c:pt>
                <c:pt idx="9583">
                  <c:v>95.84</c:v>
                </c:pt>
                <c:pt idx="9584">
                  <c:v>95.850000000000009</c:v>
                </c:pt>
                <c:pt idx="9585">
                  <c:v>95.86</c:v>
                </c:pt>
                <c:pt idx="9586">
                  <c:v>95.87</c:v>
                </c:pt>
                <c:pt idx="9587">
                  <c:v>95.88</c:v>
                </c:pt>
                <c:pt idx="9588">
                  <c:v>95.89</c:v>
                </c:pt>
                <c:pt idx="9589">
                  <c:v>95.9</c:v>
                </c:pt>
                <c:pt idx="9590">
                  <c:v>95.91</c:v>
                </c:pt>
                <c:pt idx="9591">
                  <c:v>95.92</c:v>
                </c:pt>
                <c:pt idx="9592">
                  <c:v>95.93</c:v>
                </c:pt>
                <c:pt idx="9593">
                  <c:v>95.94</c:v>
                </c:pt>
                <c:pt idx="9594">
                  <c:v>95.95</c:v>
                </c:pt>
                <c:pt idx="9595">
                  <c:v>95.960000000000008</c:v>
                </c:pt>
                <c:pt idx="9596">
                  <c:v>95.97</c:v>
                </c:pt>
                <c:pt idx="9597">
                  <c:v>95.98</c:v>
                </c:pt>
                <c:pt idx="9598">
                  <c:v>95.990000000000009</c:v>
                </c:pt>
                <c:pt idx="9599">
                  <c:v>96</c:v>
                </c:pt>
                <c:pt idx="9600">
                  <c:v>96.01</c:v>
                </c:pt>
                <c:pt idx="9601">
                  <c:v>96.02</c:v>
                </c:pt>
                <c:pt idx="9602">
                  <c:v>96.03</c:v>
                </c:pt>
                <c:pt idx="9603">
                  <c:v>96.04</c:v>
                </c:pt>
                <c:pt idx="9604">
                  <c:v>96.05</c:v>
                </c:pt>
                <c:pt idx="9605">
                  <c:v>96.06</c:v>
                </c:pt>
                <c:pt idx="9606">
                  <c:v>96.070000000000007</c:v>
                </c:pt>
                <c:pt idx="9607">
                  <c:v>96.08</c:v>
                </c:pt>
                <c:pt idx="9608">
                  <c:v>96.09</c:v>
                </c:pt>
                <c:pt idx="9609">
                  <c:v>96.100000000000009</c:v>
                </c:pt>
                <c:pt idx="9610">
                  <c:v>96.11</c:v>
                </c:pt>
                <c:pt idx="9611">
                  <c:v>96.12</c:v>
                </c:pt>
                <c:pt idx="9612">
                  <c:v>96.13</c:v>
                </c:pt>
                <c:pt idx="9613">
                  <c:v>96.14</c:v>
                </c:pt>
                <c:pt idx="9614">
                  <c:v>96.15</c:v>
                </c:pt>
                <c:pt idx="9615">
                  <c:v>96.16</c:v>
                </c:pt>
                <c:pt idx="9616">
                  <c:v>96.17</c:v>
                </c:pt>
                <c:pt idx="9617">
                  <c:v>96.18</c:v>
                </c:pt>
                <c:pt idx="9618">
                  <c:v>96.19</c:v>
                </c:pt>
                <c:pt idx="9619">
                  <c:v>96.2</c:v>
                </c:pt>
                <c:pt idx="9620">
                  <c:v>96.210000000000008</c:v>
                </c:pt>
                <c:pt idx="9621">
                  <c:v>96.22</c:v>
                </c:pt>
                <c:pt idx="9622">
                  <c:v>96.23</c:v>
                </c:pt>
                <c:pt idx="9623">
                  <c:v>96.240000000000009</c:v>
                </c:pt>
                <c:pt idx="9624">
                  <c:v>96.25</c:v>
                </c:pt>
                <c:pt idx="9625">
                  <c:v>96.26</c:v>
                </c:pt>
                <c:pt idx="9626">
                  <c:v>96.27</c:v>
                </c:pt>
                <c:pt idx="9627">
                  <c:v>96.28</c:v>
                </c:pt>
                <c:pt idx="9628">
                  <c:v>96.29</c:v>
                </c:pt>
                <c:pt idx="9629">
                  <c:v>96.3</c:v>
                </c:pt>
                <c:pt idx="9630">
                  <c:v>96.31</c:v>
                </c:pt>
                <c:pt idx="9631">
                  <c:v>96.320000000000007</c:v>
                </c:pt>
                <c:pt idx="9632">
                  <c:v>96.33</c:v>
                </c:pt>
                <c:pt idx="9633">
                  <c:v>96.34</c:v>
                </c:pt>
                <c:pt idx="9634">
                  <c:v>96.350000000000009</c:v>
                </c:pt>
                <c:pt idx="9635">
                  <c:v>96.36</c:v>
                </c:pt>
                <c:pt idx="9636">
                  <c:v>96.37</c:v>
                </c:pt>
                <c:pt idx="9637">
                  <c:v>96.38</c:v>
                </c:pt>
                <c:pt idx="9638">
                  <c:v>96.39</c:v>
                </c:pt>
                <c:pt idx="9639">
                  <c:v>96.4</c:v>
                </c:pt>
                <c:pt idx="9640">
                  <c:v>96.41</c:v>
                </c:pt>
                <c:pt idx="9641">
                  <c:v>96.42</c:v>
                </c:pt>
                <c:pt idx="9642">
                  <c:v>96.43</c:v>
                </c:pt>
                <c:pt idx="9643">
                  <c:v>96.44</c:v>
                </c:pt>
                <c:pt idx="9644">
                  <c:v>96.45</c:v>
                </c:pt>
                <c:pt idx="9645">
                  <c:v>96.460000000000008</c:v>
                </c:pt>
                <c:pt idx="9646">
                  <c:v>96.47</c:v>
                </c:pt>
                <c:pt idx="9647">
                  <c:v>96.48</c:v>
                </c:pt>
                <c:pt idx="9648">
                  <c:v>96.490000000000009</c:v>
                </c:pt>
                <c:pt idx="9649">
                  <c:v>96.5</c:v>
                </c:pt>
                <c:pt idx="9650">
                  <c:v>96.51</c:v>
                </c:pt>
                <c:pt idx="9651">
                  <c:v>96.52</c:v>
                </c:pt>
                <c:pt idx="9652">
                  <c:v>96.53</c:v>
                </c:pt>
                <c:pt idx="9653">
                  <c:v>96.54</c:v>
                </c:pt>
                <c:pt idx="9654">
                  <c:v>96.55</c:v>
                </c:pt>
                <c:pt idx="9655">
                  <c:v>96.56</c:v>
                </c:pt>
                <c:pt idx="9656">
                  <c:v>96.570000000000007</c:v>
                </c:pt>
                <c:pt idx="9657">
                  <c:v>96.58</c:v>
                </c:pt>
                <c:pt idx="9658">
                  <c:v>96.59</c:v>
                </c:pt>
                <c:pt idx="9659">
                  <c:v>96.600000000000009</c:v>
                </c:pt>
                <c:pt idx="9660">
                  <c:v>96.61</c:v>
                </c:pt>
                <c:pt idx="9661">
                  <c:v>96.62</c:v>
                </c:pt>
                <c:pt idx="9662">
                  <c:v>96.63</c:v>
                </c:pt>
                <c:pt idx="9663">
                  <c:v>96.64</c:v>
                </c:pt>
                <c:pt idx="9664">
                  <c:v>96.65</c:v>
                </c:pt>
                <c:pt idx="9665">
                  <c:v>96.66</c:v>
                </c:pt>
                <c:pt idx="9666">
                  <c:v>96.67</c:v>
                </c:pt>
                <c:pt idx="9667">
                  <c:v>96.68</c:v>
                </c:pt>
                <c:pt idx="9668">
                  <c:v>96.69</c:v>
                </c:pt>
                <c:pt idx="9669">
                  <c:v>96.7</c:v>
                </c:pt>
                <c:pt idx="9670">
                  <c:v>96.710000000000008</c:v>
                </c:pt>
                <c:pt idx="9671">
                  <c:v>96.72</c:v>
                </c:pt>
                <c:pt idx="9672">
                  <c:v>96.73</c:v>
                </c:pt>
                <c:pt idx="9673">
                  <c:v>96.740000000000009</c:v>
                </c:pt>
                <c:pt idx="9674">
                  <c:v>96.75</c:v>
                </c:pt>
                <c:pt idx="9675">
                  <c:v>96.76</c:v>
                </c:pt>
                <c:pt idx="9676">
                  <c:v>96.77</c:v>
                </c:pt>
                <c:pt idx="9677">
                  <c:v>96.78</c:v>
                </c:pt>
                <c:pt idx="9678">
                  <c:v>96.79</c:v>
                </c:pt>
                <c:pt idx="9679">
                  <c:v>96.8</c:v>
                </c:pt>
                <c:pt idx="9680">
                  <c:v>96.81</c:v>
                </c:pt>
                <c:pt idx="9681">
                  <c:v>96.820000000000007</c:v>
                </c:pt>
                <c:pt idx="9682">
                  <c:v>96.83</c:v>
                </c:pt>
                <c:pt idx="9683">
                  <c:v>96.84</c:v>
                </c:pt>
                <c:pt idx="9684">
                  <c:v>96.850000000000009</c:v>
                </c:pt>
                <c:pt idx="9685">
                  <c:v>96.86</c:v>
                </c:pt>
                <c:pt idx="9686">
                  <c:v>96.87</c:v>
                </c:pt>
                <c:pt idx="9687">
                  <c:v>96.88</c:v>
                </c:pt>
                <c:pt idx="9688">
                  <c:v>96.89</c:v>
                </c:pt>
                <c:pt idx="9689">
                  <c:v>96.9</c:v>
                </c:pt>
                <c:pt idx="9690">
                  <c:v>96.91</c:v>
                </c:pt>
                <c:pt idx="9691">
                  <c:v>96.92</c:v>
                </c:pt>
                <c:pt idx="9692">
                  <c:v>96.93</c:v>
                </c:pt>
                <c:pt idx="9693">
                  <c:v>96.94</c:v>
                </c:pt>
                <c:pt idx="9694">
                  <c:v>96.95</c:v>
                </c:pt>
                <c:pt idx="9695">
                  <c:v>96.960000000000008</c:v>
                </c:pt>
                <c:pt idx="9696">
                  <c:v>96.97</c:v>
                </c:pt>
                <c:pt idx="9697">
                  <c:v>96.98</c:v>
                </c:pt>
                <c:pt idx="9698">
                  <c:v>96.990000000000009</c:v>
                </c:pt>
                <c:pt idx="9699">
                  <c:v>97</c:v>
                </c:pt>
                <c:pt idx="9700">
                  <c:v>97.01</c:v>
                </c:pt>
                <c:pt idx="9701">
                  <c:v>97.02</c:v>
                </c:pt>
                <c:pt idx="9702">
                  <c:v>97.03</c:v>
                </c:pt>
                <c:pt idx="9703">
                  <c:v>97.04</c:v>
                </c:pt>
                <c:pt idx="9704">
                  <c:v>97.05</c:v>
                </c:pt>
                <c:pt idx="9705">
                  <c:v>97.06</c:v>
                </c:pt>
                <c:pt idx="9706">
                  <c:v>97.070000000000007</c:v>
                </c:pt>
                <c:pt idx="9707">
                  <c:v>97.08</c:v>
                </c:pt>
                <c:pt idx="9708">
                  <c:v>97.09</c:v>
                </c:pt>
                <c:pt idx="9709">
                  <c:v>97.100000000000009</c:v>
                </c:pt>
                <c:pt idx="9710">
                  <c:v>97.11</c:v>
                </c:pt>
                <c:pt idx="9711">
                  <c:v>97.12</c:v>
                </c:pt>
                <c:pt idx="9712">
                  <c:v>97.13</c:v>
                </c:pt>
                <c:pt idx="9713">
                  <c:v>97.14</c:v>
                </c:pt>
                <c:pt idx="9714">
                  <c:v>97.15</c:v>
                </c:pt>
                <c:pt idx="9715">
                  <c:v>97.16</c:v>
                </c:pt>
                <c:pt idx="9716">
                  <c:v>97.17</c:v>
                </c:pt>
                <c:pt idx="9717">
                  <c:v>97.18</c:v>
                </c:pt>
                <c:pt idx="9718">
                  <c:v>97.19</c:v>
                </c:pt>
                <c:pt idx="9719">
                  <c:v>97.2</c:v>
                </c:pt>
                <c:pt idx="9720">
                  <c:v>97.210000000000008</c:v>
                </c:pt>
                <c:pt idx="9721">
                  <c:v>97.22</c:v>
                </c:pt>
                <c:pt idx="9722">
                  <c:v>97.23</c:v>
                </c:pt>
                <c:pt idx="9723">
                  <c:v>97.240000000000009</c:v>
                </c:pt>
                <c:pt idx="9724">
                  <c:v>97.25</c:v>
                </c:pt>
                <c:pt idx="9725">
                  <c:v>97.26</c:v>
                </c:pt>
                <c:pt idx="9726">
                  <c:v>97.27</c:v>
                </c:pt>
                <c:pt idx="9727">
                  <c:v>97.28</c:v>
                </c:pt>
                <c:pt idx="9728">
                  <c:v>97.29</c:v>
                </c:pt>
                <c:pt idx="9729">
                  <c:v>97.3</c:v>
                </c:pt>
                <c:pt idx="9730">
                  <c:v>97.31</c:v>
                </c:pt>
                <c:pt idx="9731">
                  <c:v>97.320000000000007</c:v>
                </c:pt>
                <c:pt idx="9732">
                  <c:v>97.33</c:v>
                </c:pt>
                <c:pt idx="9733">
                  <c:v>97.34</c:v>
                </c:pt>
                <c:pt idx="9734">
                  <c:v>97.350000000000009</c:v>
                </c:pt>
                <c:pt idx="9735">
                  <c:v>97.36</c:v>
                </c:pt>
                <c:pt idx="9736">
                  <c:v>97.37</c:v>
                </c:pt>
                <c:pt idx="9737">
                  <c:v>97.38</c:v>
                </c:pt>
                <c:pt idx="9738">
                  <c:v>97.39</c:v>
                </c:pt>
                <c:pt idx="9739">
                  <c:v>97.4</c:v>
                </c:pt>
                <c:pt idx="9740">
                  <c:v>97.41</c:v>
                </c:pt>
                <c:pt idx="9741">
                  <c:v>97.42</c:v>
                </c:pt>
                <c:pt idx="9742">
                  <c:v>97.43</c:v>
                </c:pt>
                <c:pt idx="9743">
                  <c:v>97.44</c:v>
                </c:pt>
                <c:pt idx="9744">
                  <c:v>97.45</c:v>
                </c:pt>
                <c:pt idx="9745">
                  <c:v>97.460000000000008</c:v>
                </c:pt>
                <c:pt idx="9746">
                  <c:v>97.47</c:v>
                </c:pt>
                <c:pt idx="9747">
                  <c:v>97.48</c:v>
                </c:pt>
                <c:pt idx="9748">
                  <c:v>97.490000000000009</c:v>
                </c:pt>
                <c:pt idx="9749">
                  <c:v>97.5</c:v>
                </c:pt>
                <c:pt idx="9750">
                  <c:v>97.51</c:v>
                </c:pt>
                <c:pt idx="9751">
                  <c:v>97.52</c:v>
                </c:pt>
                <c:pt idx="9752">
                  <c:v>97.53</c:v>
                </c:pt>
                <c:pt idx="9753">
                  <c:v>97.54</c:v>
                </c:pt>
                <c:pt idx="9754">
                  <c:v>97.55</c:v>
                </c:pt>
                <c:pt idx="9755">
                  <c:v>97.56</c:v>
                </c:pt>
                <c:pt idx="9756">
                  <c:v>97.570000000000007</c:v>
                </c:pt>
                <c:pt idx="9757">
                  <c:v>97.58</c:v>
                </c:pt>
                <c:pt idx="9758">
                  <c:v>97.59</c:v>
                </c:pt>
                <c:pt idx="9759">
                  <c:v>97.600000000000009</c:v>
                </c:pt>
                <c:pt idx="9760">
                  <c:v>97.61</c:v>
                </c:pt>
                <c:pt idx="9761">
                  <c:v>97.62</c:v>
                </c:pt>
                <c:pt idx="9762">
                  <c:v>97.63</c:v>
                </c:pt>
                <c:pt idx="9763">
                  <c:v>97.64</c:v>
                </c:pt>
                <c:pt idx="9764">
                  <c:v>97.65</c:v>
                </c:pt>
                <c:pt idx="9765">
                  <c:v>97.66</c:v>
                </c:pt>
                <c:pt idx="9766">
                  <c:v>97.67</c:v>
                </c:pt>
                <c:pt idx="9767">
                  <c:v>97.68</c:v>
                </c:pt>
                <c:pt idx="9768">
                  <c:v>97.69</c:v>
                </c:pt>
                <c:pt idx="9769">
                  <c:v>97.7</c:v>
                </c:pt>
                <c:pt idx="9770">
                  <c:v>97.710000000000008</c:v>
                </c:pt>
                <c:pt idx="9771">
                  <c:v>97.72</c:v>
                </c:pt>
                <c:pt idx="9772">
                  <c:v>97.73</c:v>
                </c:pt>
                <c:pt idx="9773">
                  <c:v>97.740000000000009</c:v>
                </c:pt>
                <c:pt idx="9774">
                  <c:v>97.75</c:v>
                </c:pt>
                <c:pt idx="9775">
                  <c:v>97.76</c:v>
                </c:pt>
                <c:pt idx="9776">
                  <c:v>97.77</c:v>
                </c:pt>
                <c:pt idx="9777">
                  <c:v>97.78</c:v>
                </c:pt>
                <c:pt idx="9778">
                  <c:v>97.79</c:v>
                </c:pt>
                <c:pt idx="9779">
                  <c:v>97.8</c:v>
                </c:pt>
                <c:pt idx="9780">
                  <c:v>97.81</c:v>
                </c:pt>
                <c:pt idx="9781">
                  <c:v>97.820000000000007</c:v>
                </c:pt>
                <c:pt idx="9782">
                  <c:v>97.83</c:v>
                </c:pt>
                <c:pt idx="9783">
                  <c:v>97.84</c:v>
                </c:pt>
                <c:pt idx="9784">
                  <c:v>97.850000000000009</c:v>
                </c:pt>
                <c:pt idx="9785">
                  <c:v>97.86</c:v>
                </c:pt>
                <c:pt idx="9786">
                  <c:v>97.87</c:v>
                </c:pt>
                <c:pt idx="9787">
                  <c:v>97.88</c:v>
                </c:pt>
                <c:pt idx="9788">
                  <c:v>97.89</c:v>
                </c:pt>
                <c:pt idx="9789">
                  <c:v>97.9</c:v>
                </c:pt>
                <c:pt idx="9790">
                  <c:v>97.91</c:v>
                </c:pt>
                <c:pt idx="9791">
                  <c:v>97.92</c:v>
                </c:pt>
                <c:pt idx="9792">
                  <c:v>97.93</c:v>
                </c:pt>
                <c:pt idx="9793">
                  <c:v>97.94</c:v>
                </c:pt>
                <c:pt idx="9794">
                  <c:v>97.95</c:v>
                </c:pt>
                <c:pt idx="9795">
                  <c:v>97.960000000000008</c:v>
                </c:pt>
                <c:pt idx="9796">
                  <c:v>97.97</c:v>
                </c:pt>
                <c:pt idx="9797">
                  <c:v>97.98</c:v>
                </c:pt>
                <c:pt idx="9798">
                  <c:v>97.990000000000009</c:v>
                </c:pt>
                <c:pt idx="9799">
                  <c:v>98</c:v>
                </c:pt>
                <c:pt idx="9800">
                  <c:v>98.01</c:v>
                </c:pt>
                <c:pt idx="9801">
                  <c:v>98.02</c:v>
                </c:pt>
                <c:pt idx="9802">
                  <c:v>98.03</c:v>
                </c:pt>
                <c:pt idx="9803">
                  <c:v>98.04</c:v>
                </c:pt>
                <c:pt idx="9804">
                  <c:v>98.05</c:v>
                </c:pt>
                <c:pt idx="9805">
                  <c:v>98.06</c:v>
                </c:pt>
                <c:pt idx="9806">
                  <c:v>98.070000000000007</c:v>
                </c:pt>
                <c:pt idx="9807">
                  <c:v>98.08</c:v>
                </c:pt>
                <c:pt idx="9808">
                  <c:v>98.09</c:v>
                </c:pt>
                <c:pt idx="9809">
                  <c:v>98.100000000000009</c:v>
                </c:pt>
                <c:pt idx="9810">
                  <c:v>98.11</c:v>
                </c:pt>
                <c:pt idx="9811">
                  <c:v>98.12</c:v>
                </c:pt>
                <c:pt idx="9812">
                  <c:v>98.13</c:v>
                </c:pt>
                <c:pt idx="9813">
                  <c:v>98.14</c:v>
                </c:pt>
                <c:pt idx="9814">
                  <c:v>98.15</c:v>
                </c:pt>
                <c:pt idx="9815">
                  <c:v>98.16</c:v>
                </c:pt>
                <c:pt idx="9816">
                  <c:v>98.17</c:v>
                </c:pt>
                <c:pt idx="9817">
                  <c:v>98.18</c:v>
                </c:pt>
                <c:pt idx="9818">
                  <c:v>98.19</c:v>
                </c:pt>
                <c:pt idx="9819">
                  <c:v>98.2</c:v>
                </c:pt>
                <c:pt idx="9820">
                  <c:v>98.210000000000008</c:v>
                </c:pt>
                <c:pt idx="9821">
                  <c:v>98.22</c:v>
                </c:pt>
                <c:pt idx="9822">
                  <c:v>98.23</c:v>
                </c:pt>
                <c:pt idx="9823">
                  <c:v>98.240000000000009</c:v>
                </c:pt>
                <c:pt idx="9824">
                  <c:v>98.25</c:v>
                </c:pt>
                <c:pt idx="9825">
                  <c:v>98.26</c:v>
                </c:pt>
                <c:pt idx="9826">
                  <c:v>98.27</c:v>
                </c:pt>
                <c:pt idx="9827">
                  <c:v>98.28</c:v>
                </c:pt>
                <c:pt idx="9828">
                  <c:v>98.29</c:v>
                </c:pt>
                <c:pt idx="9829">
                  <c:v>98.3</c:v>
                </c:pt>
                <c:pt idx="9830">
                  <c:v>98.31</c:v>
                </c:pt>
                <c:pt idx="9831">
                  <c:v>98.320000000000007</c:v>
                </c:pt>
                <c:pt idx="9832">
                  <c:v>98.33</c:v>
                </c:pt>
                <c:pt idx="9833">
                  <c:v>98.34</c:v>
                </c:pt>
                <c:pt idx="9834">
                  <c:v>98.350000000000009</c:v>
                </c:pt>
                <c:pt idx="9835">
                  <c:v>98.36</c:v>
                </c:pt>
                <c:pt idx="9836">
                  <c:v>98.37</c:v>
                </c:pt>
                <c:pt idx="9837">
                  <c:v>98.38</c:v>
                </c:pt>
                <c:pt idx="9838">
                  <c:v>98.39</c:v>
                </c:pt>
                <c:pt idx="9839">
                  <c:v>98.4</c:v>
                </c:pt>
                <c:pt idx="9840">
                  <c:v>98.41</c:v>
                </c:pt>
                <c:pt idx="9841">
                  <c:v>98.42</c:v>
                </c:pt>
                <c:pt idx="9842">
                  <c:v>98.43</c:v>
                </c:pt>
                <c:pt idx="9843">
                  <c:v>98.44</c:v>
                </c:pt>
                <c:pt idx="9844">
                  <c:v>98.45</c:v>
                </c:pt>
                <c:pt idx="9845">
                  <c:v>98.460000000000008</c:v>
                </c:pt>
                <c:pt idx="9846">
                  <c:v>98.47</c:v>
                </c:pt>
                <c:pt idx="9847">
                  <c:v>98.48</c:v>
                </c:pt>
                <c:pt idx="9848">
                  <c:v>98.490000000000009</c:v>
                </c:pt>
                <c:pt idx="9849">
                  <c:v>98.5</c:v>
                </c:pt>
                <c:pt idx="9850">
                  <c:v>98.51</c:v>
                </c:pt>
                <c:pt idx="9851">
                  <c:v>98.52</c:v>
                </c:pt>
                <c:pt idx="9852">
                  <c:v>98.53</c:v>
                </c:pt>
                <c:pt idx="9853">
                  <c:v>98.54</c:v>
                </c:pt>
                <c:pt idx="9854">
                  <c:v>98.55</c:v>
                </c:pt>
                <c:pt idx="9855">
                  <c:v>98.56</c:v>
                </c:pt>
                <c:pt idx="9856">
                  <c:v>98.570000000000007</c:v>
                </c:pt>
                <c:pt idx="9857">
                  <c:v>98.58</c:v>
                </c:pt>
                <c:pt idx="9858">
                  <c:v>98.59</c:v>
                </c:pt>
                <c:pt idx="9859">
                  <c:v>98.600000000000009</c:v>
                </c:pt>
                <c:pt idx="9860">
                  <c:v>98.61</c:v>
                </c:pt>
                <c:pt idx="9861">
                  <c:v>98.62</c:v>
                </c:pt>
                <c:pt idx="9862">
                  <c:v>98.63</c:v>
                </c:pt>
                <c:pt idx="9863">
                  <c:v>98.64</c:v>
                </c:pt>
                <c:pt idx="9864">
                  <c:v>98.65</c:v>
                </c:pt>
                <c:pt idx="9865">
                  <c:v>98.66</c:v>
                </c:pt>
                <c:pt idx="9866">
                  <c:v>98.67</c:v>
                </c:pt>
                <c:pt idx="9867">
                  <c:v>98.68</c:v>
                </c:pt>
                <c:pt idx="9868">
                  <c:v>98.69</c:v>
                </c:pt>
                <c:pt idx="9869">
                  <c:v>98.7</c:v>
                </c:pt>
                <c:pt idx="9870">
                  <c:v>98.710000000000008</c:v>
                </c:pt>
                <c:pt idx="9871">
                  <c:v>98.72</c:v>
                </c:pt>
                <c:pt idx="9872">
                  <c:v>98.73</c:v>
                </c:pt>
                <c:pt idx="9873">
                  <c:v>98.740000000000009</c:v>
                </c:pt>
                <c:pt idx="9874">
                  <c:v>98.75</c:v>
                </c:pt>
                <c:pt idx="9875">
                  <c:v>98.76</c:v>
                </c:pt>
                <c:pt idx="9876">
                  <c:v>98.77</c:v>
                </c:pt>
                <c:pt idx="9877">
                  <c:v>98.78</c:v>
                </c:pt>
                <c:pt idx="9878">
                  <c:v>98.79</c:v>
                </c:pt>
                <c:pt idx="9879">
                  <c:v>98.8</c:v>
                </c:pt>
                <c:pt idx="9880">
                  <c:v>98.81</c:v>
                </c:pt>
                <c:pt idx="9881">
                  <c:v>98.820000000000007</c:v>
                </c:pt>
                <c:pt idx="9882">
                  <c:v>98.83</c:v>
                </c:pt>
                <c:pt idx="9883">
                  <c:v>98.84</c:v>
                </c:pt>
                <c:pt idx="9884">
                  <c:v>98.850000000000009</c:v>
                </c:pt>
                <c:pt idx="9885">
                  <c:v>98.86</c:v>
                </c:pt>
                <c:pt idx="9886">
                  <c:v>98.87</c:v>
                </c:pt>
                <c:pt idx="9887">
                  <c:v>98.88</c:v>
                </c:pt>
                <c:pt idx="9888">
                  <c:v>98.89</c:v>
                </c:pt>
                <c:pt idx="9889">
                  <c:v>98.9</c:v>
                </c:pt>
                <c:pt idx="9890">
                  <c:v>98.91</c:v>
                </c:pt>
                <c:pt idx="9891">
                  <c:v>98.92</c:v>
                </c:pt>
                <c:pt idx="9892">
                  <c:v>98.93</c:v>
                </c:pt>
                <c:pt idx="9893">
                  <c:v>98.94</c:v>
                </c:pt>
                <c:pt idx="9894">
                  <c:v>98.95</c:v>
                </c:pt>
                <c:pt idx="9895">
                  <c:v>98.960000000000008</c:v>
                </c:pt>
                <c:pt idx="9896">
                  <c:v>98.97</c:v>
                </c:pt>
                <c:pt idx="9897">
                  <c:v>98.98</c:v>
                </c:pt>
                <c:pt idx="9898">
                  <c:v>98.990000000000009</c:v>
                </c:pt>
                <c:pt idx="9899">
                  <c:v>99</c:v>
                </c:pt>
                <c:pt idx="9900">
                  <c:v>99.01</c:v>
                </c:pt>
                <c:pt idx="9901">
                  <c:v>99.02</c:v>
                </c:pt>
                <c:pt idx="9902">
                  <c:v>99.03</c:v>
                </c:pt>
                <c:pt idx="9903">
                  <c:v>99.04</c:v>
                </c:pt>
                <c:pt idx="9904">
                  <c:v>99.05</c:v>
                </c:pt>
                <c:pt idx="9905">
                  <c:v>99.06</c:v>
                </c:pt>
                <c:pt idx="9906">
                  <c:v>99.070000000000007</c:v>
                </c:pt>
                <c:pt idx="9907">
                  <c:v>99.08</c:v>
                </c:pt>
                <c:pt idx="9908">
                  <c:v>99.09</c:v>
                </c:pt>
                <c:pt idx="9909">
                  <c:v>99.100000000000009</c:v>
                </c:pt>
                <c:pt idx="9910">
                  <c:v>99.11</c:v>
                </c:pt>
                <c:pt idx="9911">
                  <c:v>99.12</c:v>
                </c:pt>
                <c:pt idx="9912">
                  <c:v>99.13</c:v>
                </c:pt>
                <c:pt idx="9913">
                  <c:v>99.14</c:v>
                </c:pt>
                <c:pt idx="9914">
                  <c:v>99.15</c:v>
                </c:pt>
                <c:pt idx="9915">
                  <c:v>99.16</c:v>
                </c:pt>
                <c:pt idx="9916">
                  <c:v>99.17</c:v>
                </c:pt>
                <c:pt idx="9917">
                  <c:v>99.18</c:v>
                </c:pt>
                <c:pt idx="9918">
                  <c:v>99.19</c:v>
                </c:pt>
                <c:pt idx="9919">
                  <c:v>99.2</c:v>
                </c:pt>
                <c:pt idx="9920">
                  <c:v>99.210000000000008</c:v>
                </c:pt>
                <c:pt idx="9921">
                  <c:v>99.22</c:v>
                </c:pt>
                <c:pt idx="9922">
                  <c:v>99.23</c:v>
                </c:pt>
                <c:pt idx="9923">
                  <c:v>99.240000000000009</c:v>
                </c:pt>
                <c:pt idx="9924">
                  <c:v>99.25</c:v>
                </c:pt>
                <c:pt idx="9925">
                  <c:v>99.26</c:v>
                </c:pt>
                <c:pt idx="9926">
                  <c:v>99.27</c:v>
                </c:pt>
                <c:pt idx="9927">
                  <c:v>99.28</c:v>
                </c:pt>
                <c:pt idx="9928">
                  <c:v>99.29</c:v>
                </c:pt>
                <c:pt idx="9929">
                  <c:v>99.3</c:v>
                </c:pt>
                <c:pt idx="9930">
                  <c:v>99.31</c:v>
                </c:pt>
                <c:pt idx="9931">
                  <c:v>99.320000000000007</c:v>
                </c:pt>
                <c:pt idx="9932">
                  <c:v>99.33</c:v>
                </c:pt>
                <c:pt idx="9933">
                  <c:v>99.34</c:v>
                </c:pt>
                <c:pt idx="9934">
                  <c:v>99.350000000000009</c:v>
                </c:pt>
                <c:pt idx="9935">
                  <c:v>99.36</c:v>
                </c:pt>
                <c:pt idx="9936">
                  <c:v>99.37</c:v>
                </c:pt>
                <c:pt idx="9937">
                  <c:v>99.38</c:v>
                </c:pt>
                <c:pt idx="9938">
                  <c:v>99.39</c:v>
                </c:pt>
                <c:pt idx="9939">
                  <c:v>99.4</c:v>
                </c:pt>
                <c:pt idx="9940">
                  <c:v>99.41</c:v>
                </c:pt>
                <c:pt idx="9941">
                  <c:v>99.42</c:v>
                </c:pt>
                <c:pt idx="9942">
                  <c:v>99.43</c:v>
                </c:pt>
                <c:pt idx="9943">
                  <c:v>99.44</c:v>
                </c:pt>
                <c:pt idx="9944">
                  <c:v>99.45</c:v>
                </c:pt>
                <c:pt idx="9945">
                  <c:v>99.460000000000008</c:v>
                </c:pt>
                <c:pt idx="9946">
                  <c:v>99.47</c:v>
                </c:pt>
                <c:pt idx="9947">
                  <c:v>99.48</c:v>
                </c:pt>
                <c:pt idx="9948">
                  <c:v>99.490000000000009</c:v>
                </c:pt>
                <c:pt idx="9949">
                  <c:v>99.5</c:v>
                </c:pt>
                <c:pt idx="9950">
                  <c:v>99.51</c:v>
                </c:pt>
                <c:pt idx="9951">
                  <c:v>99.52</c:v>
                </c:pt>
                <c:pt idx="9952">
                  <c:v>99.53</c:v>
                </c:pt>
                <c:pt idx="9953">
                  <c:v>99.54</c:v>
                </c:pt>
                <c:pt idx="9954">
                  <c:v>99.55</c:v>
                </c:pt>
                <c:pt idx="9955">
                  <c:v>99.56</c:v>
                </c:pt>
                <c:pt idx="9956">
                  <c:v>99.570000000000007</c:v>
                </c:pt>
                <c:pt idx="9957">
                  <c:v>99.58</c:v>
                </c:pt>
                <c:pt idx="9958">
                  <c:v>99.59</c:v>
                </c:pt>
                <c:pt idx="9959">
                  <c:v>99.600000000000009</c:v>
                </c:pt>
                <c:pt idx="9960">
                  <c:v>99.61</c:v>
                </c:pt>
                <c:pt idx="9961">
                  <c:v>99.62</c:v>
                </c:pt>
                <c:pt idx="9962">
                  <c:v>99.63</c:v>
                </c:pt>
                <c:pt idx="9963">
                  <c:v>99.64</c:v>
                </c:pt>
                <c:pt idx="9964">
                  <c:v>99.65</c:v>
                </c:pt>
                <c:pt idx="9965">
                  <c:v>99.66</c:v>
                </c:pt>
                <c:pt idx="9966">
                  <c:v>99.67</c:v>
                </c:pt>
                <c:pt idx="9967">
                  <c:v>99.68</c:v>
                </c:pt>
                <c:pt idx="9968">
                  <c:v>99.69</c:v>
                </c:pt>
                <c:pt idx="9969">
                  <c:v>99.7</c:v>
                </c:pt>
                <c:pt idx="9970">
                  <c:v>99.710000000000008</c:v>
                </c:pt>
                <c:pt idx="9971">
                  <c:v>99.72</c:v>
                </c:pt>
                <c:pt idx="9972">
                  <c:v>99.73</c:v>
                </c:pt>
                <c:pt idx="9973">
                  <c:v>99.740000000000009</c:v>
                </c:pt>
                <c:pt idx="9974">
                  <c:v>99.75</c:v>
                </c:pt>
                <c:pt idx="9975">
                  <c:v>99.76</c:v>
                </c:pt>
                <c:pt idx="9976">
                  <c:v>99.77</c:v>
                </c:pt>
                <c:pt idx="9977">
                  <c:v>99.78</c:v>
                </c:pt>
                <c:pt idx="9978">
                  <c:v>99.79</c:v>
                </c:pt>
                <c:pt idx="9979">
                  <c:v>99.8</c:v>
                </c:pt>
                <c:pt idx="9980">
                  <c:v>99.81</c:v>
                </c:pt>
                <c:pt idx="9981">
                  <c:v>99.820000000000007</c:v>
                </c:pt>
                <c:pt idx="9982">
                  <c:v>99.83</c:v>
                </c:pt>
                <c:pt idx="9983">
                  <c:v>99.84</c:v>
                </c:pt>
                <c:pt idx="9984">
                  <c:v>99.850000000000009</c:v>
                </c:pt>
                <c:pt idx="9985">
                  <c:v>99.86</c:v>
                </c:pt>
                <c:pt idx="9986">
                  <c:v>99.87</c:v>
                </c:pt>
                <c:pt idx="9987">
                  <c:v>99.88</c:v>
                </c:pt>
                <c:pt idx="9988">
                  <c:v>99.89</c:v>
                </c:pt>
                <c:pt idx="9989">
                  <c:v>99.9</c:v>
                </c:pt>
                <c:pt idx="9990">
                  <c:v>99.91</c:v>
                </c:pt>
                <c:pt idx="9991">
                  <c:v>99.92</c:v>
                </c:pt>
                <c:pt idx="9992">
                  <c:v>99.93</c:v>
                </c:pt>
                <c:pt idx="9993">
                  <c:v>99.94</c:v>
                </c:pt>
                <c:pt idx="9994">
                  <c:v>99.95</c:v>
                </c:pt>
                <c:pt idx="9995">
                  <c:v>99.960000000000008</c:v>
                </c:pt>
                <c:pt idx="9996">
                  <c:v>99.97</c:v>
                </c:pt>
                <c:pt idx="9997">
                  <c:v>99.98</c:v>
                </c:pt>
                <c:pt idx="9998">
                  <c:v>99.990000000000009</c:v>
                </c:pt>
                <c:pt idx="9999">
                  <c:v>100</c:v>
                </c:pt>
              </c:numCache>
            </c:numRef>
          </c:xVal>
          <c:yVal>
            <c:numRef>
              <c:f>'[BRAF_RMSDs.xlsx]BRAF_WT-dimer-inhibitor'!$F$2:$F$10001</c:f>
              <c:numCache>
                <c:formatCode>General</c:formatCode>
                <c:ptCount val="10000"/>
                <c:pt idx="0">
                  <c:v>2.4894032478332502</c:v>
                </c:pt>
                <c:pt idx="1">
                  <c:v>1.0027000904083201</c:v>
                </c:pt>
                <c:pt idx="2">
                  <c:v>1.08916199207305</c:v>
                </c:pt>
                <c:pt idx="3">
                  <c:v>1.1993758678436199</c:v>
                </c:pt>
                <c:pt idx="4">
                  <c:v>1.18972015380859</c:v>
                </c:pt>
                <c:pt idx="5">
                  <c:v>1.24523985385894</c:v>
                </c:pt>
                <c:pt idx="6">
                  <c:v>1.1661345958709699</c:v>
                </c:pt>
                <c:pt idx="7">
                  <c:v>1.13887643814086</c:v>
                </c:pt>
                <c:pt idx="8">
                  <c:v>1.2278649806976301</c:v>
                </c:pt>
                <c:pt idx="9">
                  <c:v>1.13652384281158</c:v>
                </c:pt>
                <c:pt idx="10">
                  <c:v>1.14380943775177</c:v>
                </c:pt>
                <c:pt idx="11">
                  <c:v>1.27889704704284</c:v>
                </c:pt>
                <c:pt idx="12">
                  <c:v>1.2381287813186601</c:v>
                </c:pt>
                <c:pt idx="13">
                  <c:v>1.23226559162139</c:v>
                </c:pt>
                <c:pt idx="14">
                  <c:v>1.2623777389526301</c:v>
                </c:pt>
                <c:pt idx="15">
                  <c:v>1.27558970451354</c:v>
                </c:pt>
                <c:pt idx="16">
                  <c:v>1.3301823139190601</c:v>
                </c:pt>
                <c:pt idx="17">
                  <c:v>1.28069567680358</c:v>
                </c:pt>
                <c:pt idx="18">
                  <c:v>1.39959192276</c:v>
                </c:pt>
                <c:pt idx="19">
                  <c:v>1.29725241661071</c:v>
                </c:pt>
                <c:pt idx="20">
                  <c:v>1.3174580335617001</c:v>
                </c:pt>
                <c:pt idx="21">
                  <c:v>1.3885959386825499</c:v>
                </c:pt>
                <c:pt idx="22">
                  <c:v>1.3452404737472501</c:v>
                </c:pt>
                <c:pt idx="23">
                  <c:v>1.40722620487213</c:v>
                </c:pt>
                <c:pt idx="24">
                  <c:v>1.3780660629272401</c:v>
                </c:pt>
                <c:pt idx="25">
                  <c:v>1.48081338405609</c:v>
                </c:pt>
                <c:pt idx="26">
                  <c:v>1.52375447750091</c:v>
                </c:pt>
                <c:pt idx="27">
                  <c:v>1.47352790832519</c:v>
                </c:pt>
                <c:pt idx="28">
                  <c:v>1.5466912984848</c:v>
                </c:pt>
                <c:pt idx="29">
                  <c:v>1.6029540300369201</c:v>
                </c:pt>
                <c:pt idx="30">
                  <c:v>1.6349321603775</c:v>
                </c:pt>
                <c:pt idx="31">
                  <c:v>1.5075237751007</c:v>
                </c:pt>
                <c:pt idx="32">
                  <c:v>1.5644217729568399</c:v>
                </c:pt>
                <c:pt idx="33">
                  <c:v>1.58704257011413</c:v>
                </c:pt>
                <c:pt idx="34">
                  <c:v>1.71514427661895</c:v>
                </c:pt>
                <c:pt idx="35">
                  <c:v>1.77080655097961</c:v>
                </c:pt>
                <c:pt idx="36">
                  <c:v>1.6443010568618699</c:v>
                </c:pt>
                <c:pt idx="37">
                  <c:v>1.52591872215271</c:v>
                </c:pt>
                <c:pt idx="38">
                  <c:v>1.5209977626800499</c:v>
                </c:pt>
                <c:pt idx="39">
                  <c:v>1.40509593486785</c:v>
                </c:pt>
                <c:pt idx="40">
                  <c:v>1.40749263763427</c:v>
                </c:pt>
                <c:pt idx="41">
                  <c:v>1.4552081823348999</c:v>
                </c:pt>
                <c:pt idx="42">
                  <c:v>1.55334568023681</c:v>
                </c:pt>
                <c:pt idx="43">
                  <c:v>1.44939005374908</c:v>
                </c:pt>
                <c:pt idx="44">
                  <c:v>1.4305784702301001</c:v>
                </c:pt>
                <c:pt idx="45">
                  <c:v>1.4717715978622401</c:v>
                </c:pt>
                <c:pt idx="46">
                  <c:v>1.5713851451873699</c:v>
                </c:pt>
                <c:pt idx="47">
                  <c:v>1.4990584850311199</c:v>
                </c:pt>
                <c:pt idx="48">
                  <c:v>1.5149222612380899</c:v>
                </c:pt>
                <c:pt idx="49">
                  <c:v>1.5495017766952499</c:v>
                </c:pt>
                <c:pt idx="50">
                  <c:v>1.5279905796051001</c:v>
                </c:pt>
                <c:pt idx="51">
                  <c:v>1.49425137042999</c:v>
                </c:pt>
                <c:pt idx="52">
                  <c:v>1.4702775478362999</c:v>
                </c:pt>
                <c:pt idx="53">
                  <c:v>1.4816306829452499</c:v>
                </c:pt>
                <c:pt idx="54">
                  <c:v>1.55667424201965</c:v>
                </c:pt>
                <c:pt idx="55">
                  <c:v>1.4708175659179601</c:v>
                </c:pt>
                <c:pt idx="56">
                  <c:v>1.5186730623245199</c:v>
                </c:pt>
                <c:pt idx="57">
                  <c:v>1.5590018033981301</c:v>
                </c:pt>
                <c:pt idx="58">
                  <c:v>1.51003301143646</c:v>
                </c:pt>
                <c:pt idx="59">
                  <c:v>1.52748191356658</c:v>
                </c:pt>
                <c:pt idx="60">
                  <c:v>1.6134951114654501</c:v>
                </c:pt>
                <c:pt idx="61">
                  <c:v>1.5901676416396999</c:v>
                </c:pt>
                <c:pt idx="62">
                  <c:v>1.5601733922958301</c:v>
                </c:pt>
                <c:pt idx="63">
                  <c:v>1.5622138977050699</c:v>
                </c:pt>
                <c:pt idx="64">
                  <c:v>1.6101051568984901</c:v>
                </c:pt>
                <c:pt idx="65">
                  <c:v>1.66301429271698</c:v>
                </c:pt>
                <c:pt idx="66">
                  <c:v>1.5885436534881501</c:v>
                </c:pt>
                <c:pt idx="67">
                  <c:v>1.5454087257385201</c:v>
                </c:pt>
                <c:pt idx="68">
                  <c:v>1.58304142951965</c:v>
                </c:pt>
                <c:pt idx="69">
                  <c:v>1.59129118919372</c:v>
                </c:pt>
                <c:pt idx="70">
                  <c:v>1.5198011398315401</c:v>
                </c:pt>
                <c:pt idx="71">
                  <c:v>1.58755838871002</c:v>
                </c:pt>
                <c:pt idx="72">
                  <c:v>1.59260237216949</c:v>
                </c:pt>
                <c:pt idx="73">
                  <c:v>1.70622050762176</c:v>
                </c:pt>
                <c:pt idx="74">
                  <c:v>1.5282512903213501</c:v>
                </c:pt>
                <c:pt idx="75">
                  <c:v>1.5735995769500699</c:v>
                </c:pt>
                <c:pt idx="76">
                  <c:v>1.5749208927154501</c:v>
                </c:pt>
                <c:pt idx="77">
                  <c:v>1.5579588413238501</c:v>
                </c:pt>
                <c:pt idx="78">
                  <c:v>1.5611113309860201</c:v>
                </c:pt>
                <c:pt idx="79">
                  <c:v>1.6336064338684</c:v>
                </c:pt>
                <c:pt idx="80">
                  <c:v>1.54406750202178</c:v>
                </c:pt>
                <c:pt idx="81">
                  <c:v>1.6843339204788199</c:v>
                </c:pt>
                <c:pt idx="82">
                  <c:v>1.6668610572814899</c:v>
                </c:pt>
                <c:pt idx="83">
                  <c:v>1.7008628845214799</c:v>
                </c:pt>
                <c:pt idx="84">
                  <c:v>1.67539846897125</c:v>
                </c:pt>
                <c:pt idx="85">
                  <c:v>1.68144679069519</c:v>
                </c:pt>
                <c:pt idx="86">
                  <c:v>1.69808590412139</c:v>
                </c:pt>
                <c:pt idx="87">
                  <c:v>1.72754573822021</c:v>
                </c:pt>
                <c:pt idx="88">
                  <c:v>1.7074680328369101</c:v>
                </c:pt>
                <c:pt idx="89">
                  <c:v>1.57846999168396</c:v>
                </c:pt>
                <c:pt idx="90">
                  <c:v>1.6822646856307899</c:v>
                </c:pt>
                <c:pt idx="91">
                  <c:v>1.71573710441589</c:v>
                </c:pt>
                <c:pt idx="92">
                  <c:v>1.68434810638427</c:v>
                </c:pt>
                <c:pt idx="93">
                  <c:v>1.6923185586929299</c:v>
                </c:pt>
                <c:pt idx="94">
                  <c:v>1.76927697658538</c:v>
                </c:pt>
                <c:pt idx="95">
                  <c:v>1.83174383640289</c:v>
                </c:pt>
                <c:pt idx="96">
                  <c:v>1.76997578144073</c:v>
                </c:pt>
                <c:pt idx="97">
                  <c:v>1.63888919353485</c:v>
                </c:pt>
                <c:pt idx="98">
                  <c:v>1.6519869565963701</c:v>
                </c:pt>
                <c:pt idx="99">
                  <c:v>1.6421877145767201</c:v>
                </c:pt>
                <c:pt idx="100">
                  <c:v>1.6275342702865601</c:v>
                </c:pt>
                <c:pt idx="101">
                  <c:v>1.67181301116943</c:v>
                </c:pt>
                <c:pt idx="102">
                  <c:v>1.61256492137908</c:v>
                </c:pt>
                <c:pt idx="103">
                  <c:v>1.63771831989288</c:v>
                </c:pt>
                <c:pt idx="104">
                  <c:v>1.65835964679718</c:v>
                </c:pt>
                <c:pt idx="105">
                  <c:v>1.7230490446090601</c:v>
                </c:pt>
                <c:pt idx="106">
                  <c:v>1.7287735939025799</c:v>
                </c:pt>
                <c:pt idx="107">
                  <c:v>1.72647893428802</c:v>
                </c:pt>
                <c:pt idx="108">
                  <c:v>1.6842415332794101</c:v>
                </c:pt>
                <c:pt idx="109">
                  <c:v>1.81440806388854</c:v>
                </c:pt>
                <c:pt idx="110">
                  <c:v>1.7403539419174101</c:v>
                </c:pt>
                <c:pt idx="111">
                  <c:v>1.74112832546234</c:v>
                </c:pt>
                <c:pt idx="112">
                  <c:v>1.8431801795959399</c:v>
                </c:pt>
                <c:pt idx="113">
                  <c:v>1.86669373512268</c:v>
                </c:pt>
                <c:pt idx="114">
                  <c:v>1.84881711006164</c:v>
                </c:pt>
                <c:pt idx="115">
                  <c:v>1.76062142848968</c:v>
                </c:pt>
                <c:pt idx="116">
                  <c:v>1.8963869810104299</c:v>
                </c:pt>
                <c:pt idx="117">
                  <c:v>1.8154555559158301</c:v>
                </c:pt>
                <c:pt idx="118">
                  <c:v>1.7712442874908401</c:v>
                </c:pt>
                <c:pt idx="119">
                  <c:v>1.8789258003234801</c:v>
                </c:pt>
                <c:pt idx="120">
                  <c:v>2.0024139881134002</c:v>
                </c:pt>
                <c:pt idx="121">
                  <c:v>1.84758460521698</c:v>
                </c:pt>
                <c:pt idx="122">
                  <c:v>1.82879161834716</c:v>
                </c:pt>
                <c:pt idx="123">
                  <c:v>1.8794250488281199</c:v>
                </c:pt>
                <c:pt idx="124">
                  <c:v>1.9565570354461601</c:v>
                </c:pt>
                <c:pt idx="125">
                  <c:v>1.95258665084838</c:v>
                </c:pt>
                <c:pt idx="126">
                  <c:v>1.9366914033889699</c:v>
                </c:pt>
                <c:pt idx="127">
                  <c:v>2.0344562530517498</c:v>
                </c:pt>
                <c:pt idx="128">
                  <c:v>1.8423262834548899</c:v>
                </c:pt>
                <c:pt idx="129">
                  <c:v>1.7752169370651201</c:v>
                </c:pt>
                <c:pt idx="130">
                  <c:v>1.8691093921661299</c:v>
                </c:pt>
                <c:pt idx="131">
                  <c:v>1.73359894752502</c:v>
                </c:pt>
                <c:pt idx="132">
                  <c:v>1.7417403459548899</c:v>
                </c:pt>
                <c:pt idx="133">
                  <c:v>1.7291505336761399</c:v>
                </c:pt>
                <c:pt idx="134">
                  <c:v>1.76325118541717</c:v>
                </c:pt>
                <c:pt idx="135">
                  <c:v>1.64439272880554</c:v>
                </c:pt>
                <c:pt idx="136">
                  <c:v>1.6744295358657799</c:v>
                </c:pt>
                <c:pt idx="137">
                  <c:v>1.7244529724121</c:v>
                </c:pt>
                <c:pt idx="138">
                  <c:v>1.68366539478302</c:v>
                </c:pt>
                <c:pt idx="139">
                  <c:v>1.64986431598663</c:v>
                </c:pt>
                <c:pt idx="140">
                  <c:v>1.6194490194320601</c:v>
                </c:pt>
                <c:pt idx="141">
                  <c:v>1.6310569047927801</c:v>
                </c:pt>
                <c:pt idx="142">
                  <c:v>1.6740406751632599</c:v>
                </c:pt>
                <c:pt idx="143">
                  <c:v>1.6750396490096999</c:v>
                </c:pt>
                <c:pt idx="144">
                  <c:v>1.72052061557769</c:v>
                </c:pt>
                <c:pt idx="145">
                  <c:v>1.73906958103179</c:v>
                </c:pt>
                <c:pt idx="146">
                  <c:v>1.6469643115997299</c:v>
                </c:pt>
                <c:pt idx="147">
                  <c:v>1.72408723831176</c:v>
                </c:pt>
                <c:pt idx="148">
                  <c:v>1.81986391544342</c:v>
                </c:pt>
                <c:pt idx="149">
                  <c:v>1.8433040380477901</c:v>
                </c:pt>
                <c:pt idx="150">
                  <c:v>1.73179543018341</c:v>
                </c:pt>
                <c:pt idx="151">
                  <c:v>1.7471942901611299</c:v>
                </c:pt>
                <c:pt idx="152">
                  <c:v>1.71432328224182</c:v>
                </c:pt>
                <c:pt idx="153">
                  <c:v>1.7779448032379099</c:v>
                </c:pt>
                <c:pt idx="154">
                  <c:v>1.80631923675537</c:v>
                </c:pt>
                <c:pt idx="155">
                  <c:v>1.7150963544845499</c:v>
                </c:pt>
                <c:pt idx="156">
                  <c:v>1.7679420709609901</c:v>
                </c:pt>
                <c:pt idx="157">
                  <c:v>1.8041731119155799</c:v>
                </c:pt>
                <c:pt idx="158">
                  <c:v>1.72745621204376</c:v>
                </c:pt>
                <c:pt idx="159">
                  <c:v>1.8608219623565601</c:v>
                </c:pt>
                <c:pt idx="160">
                  <c:v>1.8813159465789699</c:v>
                </c:pt>
                <c:pt idx="161">
                  <c:v>1.8498344421386701</c:v>
                </c:pt>
                <c:pt idx="162">
                  <c:v>1.8775600194930999</c:v>
                </c:pt>
                <c:pt idx="163">
                  <c:v>1.9011521339416499</c:v>
                </c:pt>
                <c:pt idx="164">
                  <c:v>1.7630639076232899</c:v>
                </c:pt>
                <c:pt idx="165">
                  <c:v>1.90031898021698</c:v>
                </c:pt>
                <c:pt idx="166">
                  <c:v>2.0188436508178702</c:v>
                </c:pt>
                <c:pt idx="167">
                  <c:v>1.8770625591278001</c:v>
                </c:pt>
                <c:pt idx="168">
                  <c:v>1.8730005025863601</c:v>
                </c:pt>
                <c:pt idx="169">
                  <c:v>1.8598164319992001</c:v>
                </c:pt>
                <c:pt idx="170">
                  <c:v>1.96576929092407</c:v>
                </c:pt>
                <c:pt idx="171">
                  <c:v>2.0444164276122998</c:v>
                </c:pt>
                <c:pt idx="172">
                  <c:v>1.90318262577056</c:v>
                </c:pt>
                <c:pt idx="173">
                  <c:v>1.7858189344406099</c:v>
                </c:pt>
                <c:pt idx="174">
                  <c:v>1.7688060998916599</c:v>
                </c:pt>
                <c:pt idx="175">
                  <c:v>1.90429818630218</c:v>
                </c:pt>
                <c:pt idx="176">
                  <c:v>2.0110080242156898</c:v>
                </c:pt>
                <c:pt idx="177">
                  <c:v>1.8039481639862001</c:v>
                </c:pt>
                <c:pt idx="178">
                  <c:v>1.7740682363510101</c:v>
                </c:pt>
                <c:pt idx="179">
                  <c:v>1.9140166044235201</c:v>
                </c:pt>
                <c:pt idx="180">
                  <c:v>1.84947741031646</c:v>
                </c:pt>
                <c:pt idx="181">
                  <c:v>1.7587097883224401</c:v>
                </c:pt>
                <c:pt idx="182">
                  <c:v>1.7620377540588299</c:v>
                </c:pt>
                <c:pt idx="183">
                  <c:v>1.7604680061340301</c:v>
                </c:pt>
                <c:pt idx="184">
                  <c:v>1.7357857227325399</c:v>
                </c:pt>
                <c:pt idx="185">
                  <c:v>1.73995149135589</c:v>
                </c:pt>
                <c:pt idx="186">
                  <c:v>1.8032195568084699</c:v>
                </c:pt>
                <c:pt idx="187">
                  <c:v>1.74248600006103</c:v>
                </c:pt>
                <c:pt idx="188">
                  <c:v>1.73568928241729</c:v>
                </c:pt>
                <c:pt idx="189">
                  <c:v>1.70299279689788</c:v>
                </c:pt>
                <c:pt idx="190">
                  <c:v>1.71499252319335</c:v>
                </c:pt>
                <c:pt idx="191">
                  <c:v>1.76739060878753</c:v>
                </c:pt>
                <c:pt idx="192">
                  <c:v>1.7397668361663801</c:v>
                </c:pt>
                <c:pt idx="193">
                  <c:v>1.6932950019836399</c:v>
                </c:pt>
                <c:pt idx="194">
                  <c:v>1.74687695503234</c:v>
                </c:pt>
                <c:pt idx="195">
                  <c:v>1.72079730033874</c:v>
                </c:pt>
                <c:pt idx="196">
                  <c:v>1.7183859348297099</c:v>
                </c:pt>
                <c:pt idx="197">
                  <c:v>1.72472035884857</c:v>
                </c:pt>
                <c:pt idx="198">
                  <c:v>1.72611284255981</c:v>
                </c:pt>
                <c:pt idx="199">
                  <c:v>1.7224541902542101</c:v>
                </c:pt>
                <c:pt idx="200">
                  <c:v>1.71594262123107</c:v>
                </c:pt>
                <c:pt idx="201">
                  <c:v>1.82410168647766</c:v>
                </c:pt>
                <c:pt idx="202">
                  <c:v>1.76531934738159</c:v>
                </c:pt>
                <c:pt idx="203">
                  <c:v>1.77638471126556</c:v>
                </c:pt>
                <c:pt idx="204">
                  <c:v>1.7902649641036901</c:v>
                </c:pt>
                <c:pt idx="205">
                  <c:v>1.80515813827514</c:v>
                </c:pt>
                <c:pt idx="206">
                  <c:v>1.82471299171447</c:v>
                </c:pt>
                <c:pt idx="207">
                  <c:v>1.77155578136444</c:v>
                </c:pt>
                <c:pt idx="208">
                  <c:v>1.76169049739837</c:v>
                </c:pt>
                <c:pt idx="209">
                  <c:v>1.77816450595855</c:v>
                </c:pt>
                <c:pt idx="210">
                  <c:v>1.70033943653106</c:v>
                </c:pt>
                <c:pt idx="211">
                  <c:v>1.7082163095474201</c:v>
                </c:pt>
                <c:pt idx="212">
                  <c:v>1.61355233192443</c:v>
                </c:pt>
                <c:pt idx="213">
                  <c:v>1.6883751153945901</c:v>
                </c:pt>
                <c:pt idx="214">
                  <c:v>1.74307513236999</c:v>
                </c:pt>
                <c:pt idx="215">
                  <c:v>1.7590430974960301</c:v>
                </c:pt>
                <c:pt idx="216">
                  <c:v>1.7681088447570801</c:v>
                </c:pt>
                <c:pt idx="217">
                  <c:v>1.71057593822479</c:v>
                </c:pt>
                <c:pt idx="218">
                  <c:v>1.9153583049774101</c:v>
                </c:pt>
                <c:pt idx="219">
                  <c:v>1.87992203235626</c:v>
                </c:pt>
                <c:pt idx="220">
                  <c:v>1.8776602745056099</c:v>
                </c:pt>
                <c:pt idx="221">
                  <c:v>1.7695841789245601</c:v>
                </c:pt>
                <c:pt idx="222">
                  <c:v>1.70354068279266</c:v>
                </c:pt>
                <c:pt idx="223">
                  <c:v>1.72925376892089</c:v>
                </c:pt>
                <c:pt idx="224">
                  <c:v>1.80609691143035</c:v>
                </c:pt>
                <c:pt idx="225">
                  <c:v>1.7624043226242001</c:v>
                </c:pt>
                <c:pt idx="226">
                  <c:v>1.7790049314498899</c:v>
                </c:pt>
                <c:pt idx="227">
                  <c:v>1.7213165760040201</c:v>
                </c:pt>
                <c:pt idx="228">
                  <c:v>1.7876950502395601</c:v>
                </c:pt>
                <c:pt idx="229">
                  <c:v>1.7699440717697099</c:v>
                </c:pt>
                <c:pt idx="230">
                  <c:v>1.7718658447265601</c:v>
                </c:pt>
                <c:pt idx="231">
                  <c:v>1.79855620861053</c:v>
                </c:pt>
                <c:pt idx="232">
                  <c:v>1.71953332424163</c:v>
                </c:pt>
                <c:pt idx="233">
                  <c:v>1.7943028211593599</c:v>
                </c:pt>
                <c:pt idx="234">
                  <c:v>1.78682589530944</c:v>
                </c:pt>
                <c:pt idx="235">
                  <c:v>1.7975934743881199</c:v>
                </c:pt>
                <c:pt idx="236">
                  <c:v>1.7616993188857999</c:v>
                </c:pt>
                <c:pt idx="237">
                  <c:v>1.83920645713806</c:v>
                </c:pt>
                <c:pt idx="238">
                  <c:v>1.79084372520446</c:v>
                </c:pt>
                <c:pt idx="239">
                  <c:v>1.8110055923461901</c:v>
                </c:pt>
                <c:pt idx="240">
                  <c:v>1.8262511491775499</c:v>
                </c:pt>
                <c:pt idx="241">
                  <c:v>1.8050522804260201</c:v>
                </c:pt>
                <c:pt idx="242">
                  <c:v>1.78052270412445</c:v>
                </c:pt>
                <c:pt idx="243">
                  <c:v>1.8265985250473</c:v>
                </c:pt>
                <c:pt idx="244">
                  <c:v>1.83176386356353</c:v>
                </c:pt>
                <c:pt idx="245">
                  <c:v>1.7994745969772299</c:v>
                </c:pt>
                <c:pt idx="246">
                  <c:v>1.8258479833602901</c:v>
                </c:pt>
                <c:pt idx="247">
                  <c:v>1.8175565004348699</c:v>
                </c:pt>
                <c:pt idx="248">
                  <c:v>1.80592024326324</c:v>
                </c:pt>
                <c:pt idx="249">
                  <c:v>1.75183022022247</c:v>
                </c:pt>
                <c:pt idx="250">
                  <c:v>1.8178956508636399</c:v>
                </c:pt>
                <c:pt idx="251">
                  <c:v>1.9052094221115099</c:v>
                </c:pt>
                <c:pt idx="252">
                  <c:v>1.8229343891143699</c:v>
                </c:pt>
                <c:pt idx="253">
                  <c:v>1.9216786623001001</c:v>
                </c:pt>
                <c:pt idx="254">
                  <c:v>1.87604439258575</c:v>
                </c:pt>
                <c:pt idx="255">
                  <c:v>1.78208911418914</c:v>
                </c:pt>
                <c:pt idx="256">
                  <c:v>1.8064168691635101</c:v>
                </c:pt>
                <c:pt idx="257">
                  <c:v>1.86248338222503</c:v>
                </c:pt>
                <c:pt idx="258">
                  <c:v>1.9062516689300499</c:v>
                </c:pt>
                <c:pt idx="259">
                  <c:v>1.92684161663055</c:v>
                </c:pt>
                <c:pt idx="260">
                  <c:v>1.92826211452484</c:v>
                </c:pt>
                <c:pt idx="261">
                  <c:v>1.89182913303375</c:v>
                </c:pt>
                <c:pt idx="262">
                  <c:v>1.7729341983795099</c:v>
                </c:pt>
                <c:pt idx="263">
                  <c:v>1.8087143898010201</c:v>
                </c:pt>
                <c:pt idx="264">
                  <c:v>1.7737073898315401</c:v>
                </c:pt>
                <c:pt idx="265">
                  <c:v>1.8103724718093801</c:v>
                </c:pt>
                <c:pt idx="266">
                  <c:v>1.76797103881835</c:v>
                </c:pt>
                <c:pt idx="267">
                  <c:v>1.74206566810607</c:v>
                </c:pt>
                <c:pt idx="268">
                  <c:v>1.81599628925323</c:v>
                </c:pt>
                <c:pt idx="269">
                  <c:v>1.8213129043579099</c:v>
                </c:pt>
                <c:pt idx="270">
                  <c:v>1.8643760681152299</c:v>
                </c:pt>
                <c:pt idx="271">
                  <c:v>1.8625288009643499</c:v>
                </c:pt>
                <c:pt idx="272">
                  <c:v>1.8883900642395</c:v>
                </c:pt>
                <c:pt idx="273">
                  <c:v>1.9222617149353001</c:v>
                </c:pt>
                <c:pt idx="274">
                  <c:v>1.9279913902282699</c:v>
                </c:pt>
                <c:pt idx="275">
                  <c:v>1.91826808452606</c:v>
                </c:pt>
                <c:pt idx="276">
                  <c:v>1.9326182603836</c:v>
                </c:pt>
                <c:pt idx="277">
                  <c:v>1.9455934762954701</c:v>
                </c:pt>
                <c:pt idx="278">
                  <c:v>1.9088943004608101</c:v>
                </c:pt>
                <c:pt idx="279">
                  <c:v>1.9259049892425499</c:v>
                </c:pt>
                <c:pt idx="280">
                  <c:v>1.9255552291870099</c:v>
                </c:pt>
                <c:pt idx="281">
                  <c:v>1.93169713020324</c:v>
                </c:pt>
                <c:pt idx="282">
                  <c:v>1.9694576263427701</c:v>
                </c:pt>
                <c:pt idx="283">
                  <c:v>1.958829164505</c:v>
                </c:pt>
                <c:pt idx="284">
                  <c:v>2.01113724708557</c:v>
                </c:pt>
                <c:pt idx="285">
                  <c:v>1.9442640542984</c:v>
                </c:pt>
                <c:pt idx="286">
                  <c:v>2.0558543205261199</c:v>
                </c:pt>
                <c:pt idx="287">
                  <c:v>1.92205321788787</c:v>
                </c:pt>
                <c:pt idx="288">
                  <c:v>1.92371189594268</c:v>
                </c:pt>
                <c:pt idx="289">
                  <c:v>1.9559862613677901</c:v>
                </c:pt>
                <c:pt idx="290">
                  <c:v>1.82606756687164</c:v>
                </c:pt>
                <c:pt idx="291">
                  <c:v>2.05219101905822</c:v>
                </c:pt>
                <c:pt idx="292">
                  <c:v>1.91347002983093</c:v>
                </c:pt>
                <c:pt idx="293">
                  <c:v>1.88795042037963</c:v>
                </c:pt>
                <c:pt idx="294">
                  <c:v>1.8670740127563401</c:v>
                </c:pt>
                <c:pt idx="295">
                  <c:v>1.8753750324249201</c:v>
                </c:pt>
                <c:pt idx="296">
                  <c:v>1.9819592237472501</c:v>
                </c:pt>
                <c:pt idx="297">
                  <c:v>1.94427466392517</c:v>
                </c:pt>
                <c:pt idx="298">
                  <c:v>1.92539751529693</c:v>
                </c:pt>
                <c:pt idx="299">
                  <c:v>1.9837892055511399</c:v>
                </c:pt>
                <c:pt idx="300">
                  <c:v>1.91596484184265</c:v>
                </c:pt>
                <c:pt idx="301">
                  <c:v>1.9352123737335201</c:v>
                </c:pt>
                <c:pt idx="302">
                  <c:v>1.90604960918426</c:v>
                </c:pt>
                <c:pt idx="303">
                  <c:v>1.94612336158752</c:v>
                </c:pt>
                <c:pt idx="304">
                  <c:v>1.86303114891052</c:v>
                </c:pt>
                <c:pt idx="305">
                  <c:v>1.76444256305694</c:v>
                </c:pt>
                <c:pt idx="306">
                  <c:v>1.7984330654144201</c:v>
                </c:pt>
                <c:pt idx="307">
                  <c:v>1.68358862400054</c:v>
                </c:pt>
                <c:pt idx="308">
                  <c:v>1.70054936408996</c:v>
                </c:pt>
                <c:pt idx="309">
                  <c:v>1.70633721351623</c:v>
                </c:pt>
                <c:pt idx="310">
                  <c:v>1.73388087749481</c:v>
                </c:pt>
                <c:pt idx="311">
                  <c:v>1.72171974182128</c:v>
                </c:pt>
                <c:pt idx="312">
                  <c:v>1.7457813024520801</c:v>
                </c:pt>
                <c:pt idx="313">
                  <c:v>1.8130415678024201</c:v>
                </c:pt>
                <c:pt idx="314">
                  <c:v>1.87166631221771</c:v>
                </c:pt>
                <c:pt idx="315">
                  <c:v>1.82442378997802</c:v>
                </c:pt>
                <c:pt idx="316">
                  <c:v>1.8131201267242401</c:v>
                </c:pt>
                <c:pt idx="317">
                  <c:v>1.81116759777069</c:v>
                </c:pt>
                <c:pt idx="318">
                  <c:v>1.91545629501342</c:v>
                </c:pt>
                <c:pt idx="319">
                  <c:v>1.8122661113739</c:v>
                </c:pt>
                <c:pt idx="320">
                  <c:v>1.8644173145294101</c:v>
                </c:pt>
                <c:pt idx="321">
                  <c:v>1.86175453662872</c:v>
                </c:pt>
                <c:pt idx="322">
                  <c:v>1.8614524602889999</c:v>
                </c:pt>
                <c:pt idx="323">
                  <c:v>1.8447294235229399</c:v>
                </c:pt>
                <c:pt idx="324">
                  <c:v>1.9121497869491499</c:v>
                </c:pt>
                <c:pt idx="325">
                  <c:v>1.81014084815979</c:v>
                </c:pt>
                <c:pt idx="326">
                  <c:v>1.8135800361633301</c:v>
                </c:pt>
                <c:pt idx="327">
                  <c:v>1.83132743835449</c:v>
                </c:pt>
                <c:pt idx="328">
                  <c:v>1.91612613201141</c:v>
                </c:pt>
                <c:pt idx="329">
                  <c:v>1.8790322542190501</c:v>
                </c:pt>
                <c:pt idx="330">
                  <c:v>1.82381451129913</c:v>
                </c:pt>
                <c:pt idx="331">
                  <c:v>1.91194260120391</c:v>
                </c:pt>
                <c:pt idx="332">
                  <c:v>1.96827769279479</c:v>
                </c:pt>
                <c:pt idx="333">
                  <c:v>1.90865206718444</c:v>
                </c:pt>
                <c:pt idx="334">
                  <c:v>1.92821657657623</c:v>
                </c:pt>
                <c:pt idx="335">
                  <c:v>1.9446953535079901</c:v>
                </c:pt>
                <c:pt idx="336">
                  <c:v>1.9116357564926101</c:v>
                </c:pt>
                <c:pt idx="337">
                  <c:v>1.8922415971755899</c:v>
                </c:pt>
                <c:pt idx="338">
                  <c:v>1.97904193401336</c:v>
                </c:pt>
                <c:pt idx="339">
                  <c:v>1.8217126131057699</c:v>
                </c:pt>
                <c:pt idx="340">
                  <c:v>1.76535809040069</c:v>
                </c:pt>
                <c:pt idx="341">
                  <c:v>1.7796593904495199</c:v>
                </c:pt>
                <c:pt idx="342">
                  <c:v>1.8823723793029701</c:v>
                </c:pt>
                <c:pt idx="343">
                  <c:v>1.8750034570693901</c:v>
                </c:pt>
                <c:pt idx="344">
                  <c:v>1.8671454191207799</c:v>
                </c:pt>
                <c:pt idx="345">
                  <c:v>2.0138461589813201</c:v>
                </c:pt>
                <c:pt idx="346">
                  <c:v>2.0315065383911102</c:v>
                </c:pt>
                <c:pt idx="347">
                  <c:v>1.9549920558929399</c:v>
                </c:pt>
                <c:pt idx="348">
                  <c:v>1.8934009075164699</c:v>
                </c:pt>
                <c:pt idx="349">
                  <c:v>2.0116918087005602</c:v>
                </c:pt>
                <c:pt idx="350">
                  <c:v>2.0383307933807302</c:v>
                </c:pt>
                <c:pt idx="351">
                  <c:v>2.1433854103088299</c:v>
                </c:pt>
                <c:pt idx="352">
                  <c:v>2.0585949420928902</c:v>
                </c:pt>
                <c:pt idx="353">
                  <c:v>2.0926640033721902</c:v>
                </c:pt>
                <c:pt idx="354">
                  <c:v>1.9968230724334699</c:v>
                </c:pt>
                <c:pt idx="355">
                  <c:v>2.0323491096496502</c:v>
                </c:pt>
                <c:pt idx="356">
                  <c:v>1.97194635868072</c:v>
                </c:pt>
                <c:pt idx="357">
                  <c:v>1.8913278579711901</c:v>
                </c:pt>
                <c:pt idx="358">
                  <c:v>1.9967899322509699</c:v>
                </c:pt>
                <c:pt idx="359">
                  <c:v>1.85172379016876</c:v>
                </c:pt>
                <c:pt idx="360">
                  <c:v>1.84034752845764</c:v>
                </c:pt>
                <c:pt idx="361">
                  <c:v>1.95841789245605</c:v>
                </c:pt>
                <c:pt idx="362">
                  <c:v>2.0270192623138401</c:v>
                </c:pt>
                <c:pt idx="363">
                  <c:v>1.8854222297668399</c:v>
                </c:pt>
                <c:pt idx="364">
                  <c:v>1.9626004695892301</c:v>
                </c:pt>
                <c:pt idx="365">
                  <c:v>2.0657572746276802</c:v>
                </c:pt>
                <c:pt idx="366">
                  <c:v>2.0577719211578298</c:v>
                </c:pt>
                <c:pt idx="367">
                  <c:v>2.02311086654663</c:v>
                </c:pt>
                <c:pt idx="368">
                  <c:v>2.0687808990478498</c:v>
                </c:pt>
                <c:pt idx="369">
                  <c:v>2.1629970073699898</c:v>
                </c:pt>
                <c:pt idx="370">
                  <c:v>2.2658312320709202</c:v>
                </c:pt>
                <c:pt idx="371">
                  <c:v>2.08603811264038</c:v>
                </c:pt>
                <c:pt idx="372">
                  <c:v>2.1251375675201398</c:v>
                </c:pt>
                <c:pt idx="373">
                  <c:v>2.1029586791992099</c:v>
                </c:pt>
                <c:pt idx="374">
                  <c:v>2.0746173858642498</c:v>
                </c:pt>
                <c:pt idx="375">
                  <c:v>1.9603677988052299</c:v>
                </c:pt>
                <c:pt idx="376">
                  <c:v>2.0131428241729701</c:v>
                </c:pt>
                <c:pt idx="377">
                  <c:v>2.0921225547790501</c:v>
                </c:pt>
                <c:pt idx="378">
                  <c:v>1.9418704509735101</c:v>
                </c:pt>
                <c:pt idx="379">
                  <c:v>1.99407422542572</c:v>
                </c:pt>
                <c:pt idx="380">
                  <c:v>2.0005784034728999</c:v>
                </c:pt>
                <c:pt idx="381">
                  <c:v>2.1076195240020699</c:v>
                </c:pt>
                <c:pt idx="382">
                  <c:v>1.9548194408416699</c:v>
                </c:pt>
                <c:pt idx="383">
                  <c:v>1.93627476692199</c:v>
                </c:pt>
                <c:pt idx="384">
                  <c:v>1.9621068239212001</c:v>
                </c:pt>
                <c:pt idx="385">
                  <c:v>2.02666068077087</c:v>
                </c:pt>
                <c:pt idx="386">
                  <c:v>1.87147760391235</c:v>
                </c:pt>
                <c:pt idx="387">
                  <c:v>1.9417476654052701</c:v>
                </c:pt>
                <c:pt idx="388">
                  <c:v>1.7950702905654901</c:v>
                </c:pt>
                <c:pt idx="389">
                  <c:v>1.85447478294372</c:v>
                </c:pt>
                <c:pt idx="390">
                  <c:v>1.82947397232055</c:v>
                </c:pt>
                <c:pt idx="391">
                  <c:v>1.86729204654693</c:v>
                </c:pt>
                <c:pt idx="392">
                  <c:v>1.82874774932861</c:v>
                </c:pt>
                <c:pt idx="393">
                  <c:v>1.8951874971389699</c:v>
                </c:pt>
                <c:pt idx="394">
                  <c:v>1.9229980707168499</c:v>
                </c:pt>
                <c:pt idx="395">
                  <c:v>1.82079553604125</c:v>
                </c:pt>
                <c:pt idx="396">
                  <c:v>1.85089218616485</c:v>
                </c:pt>
                <c:pt idx="397">
                  <c:v>1.7959461212158201</c:v>
                </c:pt>
                <c:pt idx="398">
                  <c:v>1.9538754224777199</c:v>
                </c:pt>
                <c:pt idx="399">
                  <c:v>1.8924652338027901</c:v>
                </c:pt>
                <c:pt idx="400">
                  <c:v>1.8534915447235101</c:v>
                </c:pt>
                <c:pt idx="401">
                  <c:v>1.8342542648315401</c:v>
                </c:pt>
                <c:pt idx="402">
                  <c:v>1.95996117591857</c:v>
                </c:pt>
                <c:pt idx="403">
                  <c:v>1.9564417600631701</c:v>
                </c:pt>
                <c:pt idx="404">
                  <c:v>1.9893524646759</c:v>
                </c:pt>
                <c:pt idx="405">
                  <c:v>2.0118060111999498</c:v>
                </c:pt>
                <c:pt idx="406">
                  <c:v>1.9636974334716699</c:v>
                </c:pt>
                <c:pt idx="407">
                  <c:v>1.94288206100463</c:v>
                </c:pt>
                <c:pt idx="408">
                  <c:v>1.9501885175704901</c:v>
                </c:pt>
                <c:pt idx="409">
                  <c:v>1.9061349630355799</c:v>
                </c:pt>
                <c:pt idx="410">
                  <c:v>1.94892013072967</c:v>
                </c:pt>
                <c:pt idx="411">
                  <c:v>2.0482952594757</c:v>
                </c:pt>
                <c:pt idx="412">
                  <c:v>2.03109383583068</c:v>
                </c:pt>
                <c:pt idx="413">
                  <c:v>1.92923307418823</c:v>
                </c:pt>
                <c:pt idx="414">
                  <c:v>2.03582739830017</c:v>
                </c:pt>
                <c:pt idx="415">
                  <c:v>2.01239562034606</c:v>
                </c:pt>
                <c:pt idx="416">
                  <c:v>1.9724158048629701</c:v>
                </c:pt>
                <c:pt idx="417">
                  <c:v>1.910249710083</c:v>
                </c:pt>
                <c:pt idx="418">
                  <c:v>1.97889387607574</c:v>
                </c:pt>
                <c:pt idx="419">
                  <c:v>1.9448894262313801</c:v>
                </c:pt>
                <c:pt idx="420">
                  <c:v>1.8719354867935101</c:v>
                </c:pt>
                <c:pt idx="421">
                  <c:v>1.8805614709854099</c:v>
                </c:pt>
                <c:pt idx="422">
                  <c:v>1.85842049121856</c:v>
                </c:pt>
                <c:pt idx="423">
                  <c:v>1.9072182178497299</c:v>
                </c:pt>
                <c:pt idx="424">
                  <c:v>1.9170068502426101</c:v>
                </c:pt>
                <c:pt idx="425">
                  <c:v>1.8524596691131501</c:v>
                </c:pt>
                <c:pt idx="426">
                  <c:v>1.95927381515502</c:v>
                </c:pt>
                <c:pt idx="427">
                  <c:v>1.95574522018432</c:v>
                </c:pt>
                <c:pt idx="428">
                  <c:v>1.8290239572525</c:v>
                </c:pt>
                <c:pt idx="429">
                  <c:v>1.86668717861175</c:v>
                </c:pt>
                <c:pt idx="430">
                  <c:v>1.942999958992</c:v>
                </c:pt>
                <c:pt idx="431">
                  <c:v>1.99360847473144</c:v>
                </c:pt>
                <c:pt idx="432">
                  <c:v>1.9348180294036801</c:v>
                </c:pt>
                <c:pt idx="433">
                  <c:v>1.91789603233337</c:v>
                </c:pt>
                <c:pt idx="434">
                  <c:v>1.95593166351318</c:v>
                </c:pt>
                <c:pt idx="435">
                  <c:v>2.01912021636962</c:v>
                </c:pt>
                <c:pt idx="436">
                  <c:v>2.0397171974182098</c:v>
                </c:pt>
                <c:pt idx="437">
                  <c:v>1.89301621913909</c:v>
                </c:pt>
                <c:pt idx="438">
                  <c:v>1.84832286834716</c:v>
                </c:pt>
                <c:pt idx="439">
                  <c:v>1.8980337381362899</c:v>
                </c:pt>
                <c:pt idx="440">
                  <c:v>1.8797587156295701</c:v>
                </c:pt>
                <c:pt idx="441">
                  <c:v>1.9057089090347199</c:v>
                </c:pt>
                <c:pt idx="442">
                  <c:v>1.97069656848907</c:v>
                </c:pt>
                <c:pt idx="443">
                  <c:v>1.9635970592498699</c:v>
                </c:pt>
                <c:pt idx="444">
                  <c:v>1.92893385887146</c:v>
                </c:pt>
                <c:pt idx="445">
                  <c:v>2.0092718601226802</c:v>
                </c:pt>
                <c:pt idx="446">
                  <c:v>1.9650180339813199</c:v>
                </c:pt>
                <c:pt idx="447">
                  <c:v>2.1302201747894198</c:v>
                </c:pt>
                <c:pt idx="448">
                  <c:v>2.06736087799072</c:v>
                </c:pt>
                <c:pt idx="449">
                  <c:v>2.1002645492553702</c:v>
                </c:pt>
                <c:pt idx="450">
                  <c:v>2.1110465526580802</c:v>
                </c:pt>
                <c:pt idx="451">
                  <c:v>2.2474386692047101</c:v>
                </c:pt>
                <c:pt idx="452">
                  <c:v>2.1803822517395002</c:v>
                </c:pt>
                <c:pt idx="453">
                  <c:v>2.1867208480834899</c:v>
                </c:pt>
                <c:pt idx="454">
                  <c:v>2.1365861892700102</c:v>
                </c:pt>
                <c:pt idx="455">
                  <c:v>2.1526098251342698</c:v>
                </c:pt>
                <c:pt idx="456">
                  <c:v>2.00706839561462</c:v>
                </c:pt>
                <c:pt idx="457">
                  <c:v>1.92429876327514</c:v>
                </c:pt>
                <c:pt idx="458">
                  <c:v>1.9856035709381099</c:v>
                </c:pt>
                <c:pt idx="459">
                  <c:v>1.9994033575057899</c:v>
                </c:pt>
                <c:pt idx="460">
                  <c:v>1.9346615076064999</c:v>
                </c:pt>
                <c:pt idx="461">
                  <c:v>1.9464601278305</c:v>
                </c:pt>
                <c:pt idx="462">
                  <c:v>2.0296540260314901</c:v>
                </c:pt>
                <c:pt idx="463">
                  <c:v>2.0793466567993102</c:v>
                </c:pt>
                <c:pt idx="464">
                  <c:v>1.9501765966415401</c:v>
                </c:pt>
                <c:pt idx="465">
                  <c:v>1.9825470447540201</c:v>
                </c:pt>
                <c:pt idx="466">
                  <c:v>1.8422605991363501</c:v>
                </c:pt>
                <c:pt idx="467">
                  <c:v>1.87175524234771</c:v>
                </c:pt>
                <c:pt idx="468">
                  <c:v>1.8957154750823899</c:v>
                </c:pt>
                <c:pt idx="469">
                  <c:v>1.73237204551696</c:v>
                </c:pt>
                <c:pt idx="470">
                  <c:v>1.75796866416931</c:v>
                </c:pt>
                <c:pt idx="471">
                  <c:v>1.7702933549880899</c:v>
                </c:pt>
                <c:pt idx="472">
                  <c:v>1.84885585308074</c:v>
                </c:pt>
                <c:pt idx="473">
                  <c:v>1.8434320688247601</c:v>
                </c:pt>
                <c:pt idx="474">
                  <c:v>1.7878679037094101</c:v>
                </c:pt>
                <c:pt idx="475">
                  <c:v>1.7808874845504701</c:v>
                </c:pt>
                <c:pt idx="476">
                  <c:v>1.7873510122299101</c:v>
                </c:pt>
                <c:pt idx="477">
                  <c:v>1.8073606491088801</c:v>
                </c:pt>
                <c:pt idx="478">
                  <c:v>1.92483139038085</c:v>
                </c:pt>
                <c:pt idx="479">
                  <c:v>1.85578978061676</c:v>
                </c:pt>
                <c:pt idx="480">
                  <c:v>1.82302093505859</c:v>
                </c:pt>
                <c:pt idx="481">
                  <c:v>1.8833132982253999</c:v>
                </c:pt>
                <c:pt idx="482">
                  <c:v>1.853200674057</c:v>
                </c:pt>
                <c:pt idx="483">
                  <c:v>1.84980344772338</c:v>
                </c:pt>
                <c:pt idx="484">
                  <c:v>1.8680851459503101</c:v>
                </c:pt>
                <c:pt idx="485">
                  <c:v>1.8970971107482899</c:v>
                </c:pt>
                <c:pt idx="486">
                  <c:v>1.9223064184188801</c:v>
                </c:pt>
                <c:pt idx="487">
                  <c:v>1.83447337150573</c:v>
                </c:pt>
                <c:pt idx="488">
                  <c:v>1.9408417940139699</c:v>
                </c:pt>
                <c:pt idx="489">
                  <c:v>1.9583636522293</c:v>
                </c:pt>
                <c:pt idx="490">
                  <c:v>1.9097998142242401</c:v>
                </c:pt>
                <c:pt idx="491">
                  <c:v>1.9243189096450799</c:v>
                </c:pt>
                <c:pt idx="492">
                  <c:v>1.9591145515441799</c:v>
                </c:pt>
                <c:pt idx="493">
                  <c:v>1.8861213922500599</c:v>
                </c:pt>
                <c:pt idx="494">
                  <c:v>1.84817349910736</c:v>
                </c:pt>
                <c:pt idx="495">
                  <c:v>1.8580620288848799</c:v>
                </c:pt>
                <c:pt idx="496">
                  <c:v>1.90012490749359</c:v>
                </c:pt>
                <c:pt idx="497">
                  <c:v>1.9018181562423699</c:v>
                </c:pt>
                <c:pt idx="498">
                  <c:v>1.9966417551040601</c:v>
                </c:pt>
                <c:pt idx="499">
                  <c:v>1.99270272254943</c:v>
                </c:pt>
                <c:pt idx="500">
                  <c:v>1.96719110012054</c:v>
                </c:pt>
                <c:pt idx="501">
                  <c:v>1.9255726337432799</c:v>
                </c:pt>
                <c:pt idx="502">
                  <c:v>1.9353901147842401</c:v>
                </c:pt>
                <c:pt idx="503">
                  <c:v>1.87447786331176</c:v>
                </c:pt>
                <c:pt idx="504">
                  <c:v>1.83869087696075</c:v>
                </c:pt>
                <c:pt idx="505">
                  <c:v>1.8228887319564799</c:v>
                </c:pt>
                <c:pt idx="506">
                  <c:v>1.80994760990142</c:v>
                </c:pt>
                <c:pt idx="507">
                  <c:v>1.86396932601928</c:v>
                </c:pt>
                <c:pt idx="508">
                  <c:v>1.8097176551818801</c:v>
                </c:pt>
                <c:pt idx="509">
                  <c:v>1.85376036167144</c:v>
                </c:pt>
                <c:pt idx="510">
                  <c:v>1.8473707437515201</c:v>
                </c:pt>
                <c:pt idx="511">
                  <c:v>1.8550117015838601</c:v>
                </c:pt>
                <c:pt idx="512">
                  <c:v>1.88787829875946</c:v>
                </c:pt>
                <c:pt idx="513">
                  <c:v>1.8341978788375799</c:v>
                </c:pt>
                <c:pt idx="514">
                  <c:v>1.8750739097595199</c:v>
                </c:pt>
                <c:pt idx="515">
                  <c:v>1.85996341705322</c:v>
                </c:pt>
                <c:pt idx="516">
                  <c:v>1.8688519001007</c:v>
                </c:pt>
                <c:pt idx="517">
                  <c:v>1.92047238349914</c:v>
                </c:pt>
                <c:pt idx="518">
                  <c:v>1.8262476921081501</c:v>
                </c:pt>
                <c:pt idx="519">
                  <c:v>1.9347945451736399</c:v>
                </c:pt>
                <c:pt idx="520">
                  <c:v>1.8934849500656099</c:v>
                </c:pt>
                <c:pt idx="521">
                  <c:v>1.8005220890045099</c:v>
                </c:pt>
                <c:pt idx="522">
                  <c:v>1.8044965267181301</c:v>
                </c:pt>
                <c:pt idx="523">
                  <c:v>1.87429475784301</c:v>
                </c:pt>
                <c:pt idx="524">
                  <c:v>1.8710852861404399</c:v>
                </c:pt>
                <c:pt idx="525">
                  <c:v>1.8419945240020701</c:v>
                </c:pt>
                <c:pt idx="526">
                  <c:v>1.86247014999389</c:v>
                </c:pt>
                <c:pt idx="527">
                  <c:v>1.9159798622131301</c:v>
                </c:pt>
                <c:pt idx="528">
                  <c:v>1.9260433912277199</c:v>
                </c:pt>
                <c:pt idx="529">
                  <c:v>1.93127346038818</c:v>
                </c:pt>
                <c:pt idx="530">
                  <c:v>1.99241054058074</c:v>
                </c:pt>
                <c:pt idx="531">
                  <c:v>1.97173404693603</c:v>
                </c:pt>
                <c:pt idx="532">
                  <c:v>1.90034735202789</c:v>
                </c:pt>
                <c:pt idx="533">
                  <c:v>1.9382786750793399</c:v>
                </c:pt>
                <c:pt idx="534">
                  <c:v>1.91342425346374</c:v>
                </c:pt>
                <c:pt idx="535">
                  <c:v>1.8577183485031099</c:v>
                </c:pt>
                <c:pt idx="536">
                  <c:v>1.8581631183624201</c:v>
                </c:pt>
                <c:pt idx="537">
                  <c:v>1.86538362503051</c:v>
                </c:pt>
                <c:pt idx="538">
                  <c:v>1.8450577259063701</c:v>
                </c:pt>
                <c:pt idx="539">
                  <c:v>1.8550943136215201</c:v>
                </c:pt>
                <c:pt idx="540">
                  <c:v>1.94336485862731</c:v>
                </c:pt>
                <c:pt idx="541">
                  <c:v>1.92751216888427</c:v>
                </c:pt>
                <c:pt idx="542">
                  <c:v>2.0501806735992401</c:v>
                </c:pt>
                <c:pt idx="543">
                  <c:v>2.02362060546875</c:v>
                </c:pt>
                <c:pt idx="544">
                  <c:v>2.0702862739562899</c:v>
                </c:pt>
                <c:pt idx="545">
                  <c:v>1.98590159416198</c:v>
                </c:pt>
                <c:pt idx="546">
                  <c:v>1.9181839227676301</c:v>
                </c:pt>
                <c:pt idx="547">
                  <c:v>2.0134263038635201</c:v>
                </c:pt>
                <c:pt idx="548">
                  <c:v>2.0721809864044101</c:v>
                </c:pt>
                <c:pt idx="549">
                  <c:v>2.1367311477661102</c:v>
                </c:pt>
                <c:pt idx="550">
                  <c:v>2.1399571895599299</c:v>
                </c:pt>
                <c:pt idx="551">
                  <c:v>2.1614432334899898</c:v>
                </c:pt>
                <c:pt idx="552">
                  <c:v>2.1995489597320499</c:v>
                </c:pt>
                <c:pt idx="553">
                  <c:v>2.1124510765075599</c:v>
                </c:pt>
                <c:pt idx="554">
                  <c:v>1.90286445617675</c:v>
                </c:pt>
                <c:pt idx="555">
                  <c:v>1.8860791921615601</c:v>
                </c:pt>
                <c:pt idx="556">
                  <c:v>1.95624387264251</c:v>
                </c:pt>
                <c:pt idx="557">
                  <c:v>1.9444937705993599</c:v>
                </c:pt>
                <c:pt idx="558">
                  <c:v>1.88555419445037</c:v>
                </c:pt>
                <c:pt idx="559">
                  <c:v>1.7778557538986199</c:v>
                </c:pt>
                <c:pt idx="560">
                  <c:v>1.8617031574249201</c:v>
                </c:pt>
                <c:pt idx="561">
                  <c:v>1.91564381122589</c:v>
                </c:pt>
                <c:pt idx="562">
                  <c:v>1.8263288736343299</c:v>
                </c:pt>
                <c:pt idx="563">
                  <c:v>1.9188488721847501</c:v>
                </c:pt>
                <c:pt idx="564">
                  <c:v>1.94388008117675</c:v>
                </c:pt>
                <c:pt idx="565">
                  <c:v>1.9245080947875901</c:v>
                </c:pt>
                <c:pt idx="566">
                  <c:v>2.02978062629699</c:v>
                </c:pt>
                <c:pt idx="567">
                  <c:v>2.0351104736328098</c:v>
                </c:pt>
                <c:pt idx="568">
                  <c:v>1.9984600543975799</c:v>
                </c:pt>
                <c:pt idx="569">
                  <c:v>2.0258007049560498</c:v>
                </c:pt>
                <c:pt idx="570">
                  <c:v>1.9500318765640201</c:v>
                </c:pt>
                <c:pt idx="571">
                  <c:v>2.09234523773193</c:v>
                </c:pt>
                <c:pt idx="572">
                  <c:v>2.0016019344329798</c:v>
                </c:pt>
                <c:pt idx="573">
                  <c:v>1.9347681999206501</c:v>
                </c:pt>
                <c:pt idx="574">
                  <c:v>2.00106525421142</c:v>
                </c:pt>
                <c:pt idx="575">
                  <c:v>1.92941582202911</c:v>
                </c:pt>
                <c:pt idx="576">
                  <c:v>1.9824678897857599</c:v>
                </c:pt>
                <c:pt idx="577">
                  <c:v>1.8914097547531099</c:v>
                </c:pt>
                <c:pt idx="578">
                  <c:v>1.7863699197769101</c:v>
                </c:pt>
                <c:pt idx="579">
                  <c:v>1.8564542531967101</c:v>
                </c:pt>
                <c:pt idx="580">
                  <c:v>1.82896900177001</c:v>
                </c:pt>
                <c:pt idx="581">
                  <c:v>1.8442951440811099</c:v>
                </c:pt>
                <c:pt idx="582">
                  <c:v>1.80657303333282</c:v>
                </c:pt>
                <c:pt idx="583">
                  <c:v>1.8677296638488701</c:v>
                </c:pt>
                <c:pt idx="584">
                  <c:v>1.76496028900146</c:v>
                </c:pt>
                <c:pt idx="585">
                  <c:v>1.76951038837432</c:v>
                </c:pt>
                <c:pt idx="586">
                  <c:v>1.87511587142944</c:v>
                </c:pt>
                <c:pt idx="587">
                  <c:v>1.9686821699142401</c:v>
                </c:pt>
                <c:pt idx="588">
                  <c:v>1.89339411258697</c:v>
                </c:pt>
                <c:pt idx="589">
                  <c:v>1.92174708843231</c:v>
                </c:pt>
                <c:pt idx="590">
                  <c:v>1.9401037693023599</c:v>
                </c:pt>
                <c:pt idx="591">
                  <c:v>1.91135501861572</c:v>
                </c:pt>
                <c:pt idx="592">
                  <c:v>1.8861179351806601</c:v>
                </c:pt>
                <c:pt idx="593">
                  <c:v>1.8286832571029601</c:v>
                </c:pt>
                <c:pt idx="594">
                  <c:v>1.88999700546264</c:v>
                </c:pt>
                <c:pt idx="595">
                  <c:v>1.8240718841552701</c:v>
                </c:pt>
                <c:pt idx="596">
                  <c:v>1.8771729469299301</c:v>
                </c:pt>
                <c:pt idx="597">
                  <c:v>1.7969013452529901</c:v>
                </c:pt>
                <c:pt idx="598">
                  <c:v>1.89343738555908</c:v>
                </c:pt>
                <c:pt idx="599">
                  <c:v>1.9240031242370601</c:v>
                </c:pt>
                <c:pt idx="600">
                  <c:v>1.84966492652893</c:v>
                </c:pt>
                <c:pt idx="601">
                  <c:v>1.85257196426391</c:v>
                </c:pt>
                <c:pt idx="602">
                  <c:v>1.8053991794586099</c:v>
                </c:pt>
                <c:pt idx="603">
                  <c:v>1.81309866905212</c:v>
                </c:pt>
                <c:pt idx="604">
                  <c:v>1.8220975399017301</c:v>
                </c:pt>
                <c:pt idx="605">
                  <c:v>1.7625813484191799</c:v>
                </c:pt>
                <c:pt idx="606">
                  <c:v>1.8075194358825599</c:v>
                </c:pt>
                <c:pt idx="607">
                  <c:v>1.81676745414733</c:v>
                </c:pt>
                <c:pt idx="608">
                  <c:v>1.80426001548767</c:v>
                </c:pt>
                <c:pt idx="609">
                  <c:v>1.8210153579711901</c:v>
                </c:pt>
                <c:pt idx="610">
                  <c:v>1.75859069824218</c:v>
                </c:pt>
                <c:pt idx="611">
                  <c:v>1.7517181634902901</c:v>
                </c:pt>
                <c:pt idx="612">
                  <c:v>1.8314239978790201</c:v>
                </c:pt>
                <c:pt idx="613">
                  <c:v>1.8908823728561399</c:v>
                </c:pt>
                <c:pt idx="614">
                  <c:v>1.89061868190765</c:v>
                </c:pt>
                <c:pt idx="615">
                  <c:v>1.9334727525711</c:v>
                </c:pt>
                <c:pt idx="616">
                  <c:v>1.90125691890716</c:v>
                </c:pt>
                <c:pt idx="617">
                  <c:v>1.8937897682189899</c:v>
                </c:pt>
                <c:pt idx="618">
                  <c:v>1.8709678649902299</c:v>
                </c:pt>
                <c:pt idx="619">
                  <c:v>1.85855889320373</c:v>
                </c:pt>
                <c:pt idx="620">
                  <c:v>1.92656421661376</c:v>
                </c:pt>
                <c:pt idx="621">
                  <c:v>1.88917779922485</c:v>
                </c:pt>
                <c:pt idx="622">
                  <c:v>1.88379955291748</c:v>
                </c:pt>
                <c:pt idx="623">
                  <c:v>1.9069687128067001</c:v>
                </c:pt>
                <c:pt idx="624">
                  <c:v>1.88465011119842</c:v>
                </c:pt>
                <c:pt idx="625">
                  <c:v>1.8502383232116699</c:v>
                </c:pt>
                <c:pt idx="626">
                  <c:v>1.8649673461914</c:v>
                </c:pt>
                <c:pt idx="627">
                  <c:v>1.8813660144805899</c:v>
                </c:pt>
                <c:pt idx="628">
                  <c:v>2.0029239654540998</c:v>
                </c:pt>
                <c:pt idx="629">
                  <c:v>2.04670214653015</c:v>
                </c:pt>
                <c:pt idx="630">
                  <c:v>2.0250263214111301</c:v>
                </c:pt>
                <c:pt idx="631">
                  <c:v>1.98990094661712</c:v>
                </c:pt>
                <c:pt idx="632">
                  <c:v>1.9155291318893399</c:v>
                </c:pt>
                <c:pt idx="633">
                  <c:v>1.92863380908966</c:v>
                </c:pt>
                <c:pt idx="634">
                  <c:v>1.8921532630920399</c:v>
                </c:pt>
                <c:pt idx="635">
                  <c:v>1.9295681715011499</c:v>
                </c:pt>
                <c:pt idx="636">
                  <c:v>2.0088293552398602</c:v>
                </c:pt>
                <c:pt idx="637">
                  <c:v>1.9411385059356601</c:v>
                </c:pt>
                <c:pt idx="638">
                  <c:v>1.84211981296539</c:v>
                </c:pt>
                <c:pt idx="639">
                  <c:v>1.8149483203887899</c:v>
                </c:pt>
                <c:pt idx="640">
                  <c:v>1.90713274478912</c:v>
                </c:pt>
                <c:pt idx="641">
                  <c:v>1.81879198551177</c:v>
                </c:pt>
                <c:pt idx="642">
                  <c:v>1.8938835859298699</c:v>
                </c:pt>
                <c:pt idx="643">
                  <c:v>1.8336706161498999</c:v>
                </c:pt>
                <c:pt idx="644">
                  <c:v>1.9072862863540601</c:v>
                </c:pt>
                <c:pt idx="645">
                  <c:v>1.8536249399185101</c:v>
                </c:pt>
                <c:pt idx="646">
                  <c:v>1.91840267181396</c:v>
                </c:pt>
                <c:pt idx="647">
                  <c:v>2.0363705158233598</c:v>
                </c:pt>
                <c:pt idx="648">
                  <c:v>2.04319024085998</c:v>
                </c:pt>
                <c:pt idx="649">
                  <c:v>2.0053021907806299</c:v>
                </c:pt>
                <c:pt idx="650">
                  <c:v>1.9945161342620801</c:v>
                </c:pt>
                <c:pt idx="651">
                  <c:v>1.9775258302688501</c:v>
                </c:pt>
                <c:pt idx="652">
                  <c:v>1.86653709411621</c:v>
                </c:pt>
                <c:pt idx="653">
                  <c:v>1.9497162103652901</c:v>
                </c:pt>
                <c:pt idx="654">
                  <c:v>1.89840471744537</c:v>
                </c:pt>
                <c:pt idx="655">
                  <c:v>1.8745911121368399</c:v>
                </c:pt>
                <c:pt idx="656">
                  <c:v>1.8658211231231601</c:v>
                </c:pt>
                <c:pt idx="657">
                  <c:v>1.95046281814575</c:v>
                </c:pt>
                <c:pt idx="658">
                  <c:v>1.93308961391448</c:v>
                </c:pt>
                <c:pt idx="659">
                  <c:v>1.9102361202239899</c:v>
                </c:pt>
                <c:pt idx="660">
                  <c:v>1.8916333913803101</c:v>
                </c:pt>
                <c:pt idx="661">
                  <c:v>1.9050225019454901</c:v>
                </c:pt>
                <c:pt idx="662">
                  <c:v>1.87085032463073</c:v>
                </c:pt>
                <c:pt idx="663">
                  <c:v>1.9328017234802199</c:v>
                </c:pt>
                <c:pt idx="664">
                  <c:v>1.92135870456695</c:v>
                </c:pt>
                <c:pt idx="665">
                  <c:v>1.9333621263503999</c:v>
                </c:pt>
                <c:pt idx="666">
                  <c:v>1.92822802066802</c:v>
                </c:pt>
                <c:pt idx="667">
                  <c:v>1.8867905139923</c:v>
                </c:pt>
                <c:pt idx="668">
                  <c:v>1.9129319190978999</c:v>
                </c:pt>
                <c:pt idx="669">
                  <c:v>1.8592450618743801</c:v>
                </c:pt>
                <c:pt idx="670">
                  <c:v>1.8992511034011801</c:v>
                </c:pt>
                <c:pt idx="671">
                  <c:v>1.93050801753997</c:v>
                </c:pt>
                <c:pt idx="672">
                  <c:v>1.9896812438964799</c:v>
                </c:pt>
                <c:pt idx="673">
                  <c:v>2.1608610153198198</c:v>
                </c:pt>
                <c:pt idx="674">
                  <c:v>2.0332617759704501</c:v>
                </c:pt>
                <c:pt idx="675">
                  <c:v>2.09603571891784</c:v>
                </c:pt>
                <c:pt idx="676">
                  <c:v>2.1213395595550502</c:v>
                </c:pt>
                <c:pt idx="677">
                  <c:v>2.0490157604217498</c:v>
                </c:pt>
                <c:pt idx="678">
                  <c:v>2.02157354354858</c:v>
                </c:pt>
                <c:pt idx="679">
                  <c:v>1.90952384471893</c:v>
                </c:pt>
                <c:pt idx="680">
                  <c:v>2.01577568054199</c:v>
                </c:pt>
                <c:pt idx="681">
                  <c:v>2.0100140571594198</c:v>
                </c:pt>
                <c:pt idx="682">
                  <c:v>2.04577589035034</c:v>
                </c:pt>
                <c:pt idx="683">
                  <c:v>2.0080575942993102</c:v>
                </c:pt>
                <c:pt idx="684">
                  <c:v>1.9614455699920601</c:v>
                </c:pt>
                <c:pt idx="685">
                  <c:v>1.8671060800552299</c:v>
                </c:pt>
                <c:pt idx="686">
                  <c:v>1.9396501779556199</c:v>
                </c:pt>
                <c:pt idx="687">
                  <c:v>1.87492263317108</c:v>
                </c:pt>
                <c:pt idx="688">
                  <c:v>1.8529069423675499</c:v>
                </c:pt>
                <c:pt idx="689">
                  <c:v>1.8677345514297401</c:v>
                </c:pt>
                <c:pt idx="690">
                  <c:v>1.7622628211975</c:v>
                </c:pt>
                <c:pt idx="691">
                  <c:v>1.85504817962646</c:v>
                </c:pt>
                <c:pt idx="692">
                  <c:v>1.9137109518051101</c:v>
                </c:pt>
                <c:pt idx="693">
                  <c:v>1.91256415843963</c:v>
                </c:pt>
                <c:pt idx="694">
                  <c:v>1.8765177726745601</c:v>
                </c:pt>
                <c:pt idx="695">
                  <c:v>1.88161444664001</c:v>
                </c:pt>
                <c:pt idx="696">
                  <c:v>1.9329303503036499</c:v>
                </c:pt>
                <c:pt idx="697">
                  <c:v>1.9933215379714899</c:v>
                </c:pt>
                <c:pt idx="698">
                  <c:v>1.98784244060516</c:v>
                </c:pt>
                <c:pt idx="699">
                  <c:v>1.99836766719818</c:v>
                </c:pt>
                <c:pt idx="700">
                  <c:v>1.95849728584289</c:v>
                </c:pt>
                <c:pt idx="701">
                  <c:v>1.8956431150436399</c:v>
                </c:pt>
                <c:pt idx="702">
                  <c:v>2.0185081958770699</c:v>
                </c:pt>
                <c:pt idx="703">
                  <c:v>2.0275743007659899</c:v>
                </c:pt>
                <c:pt idx="704">
                  <c:v>2.0003237724304199</c:v>
                </c:pt>
                <c:pt idx="705">
                  <c:v>2.0605180263519198</c:v>
                </c:pt>
                <c:pt idx="706">
                  <c:v>1.97402703762054</c:v>
                </c:pt>
                <c:pt idx="707">
                  <c:v>1.9483772516250599</c:v>
                </c:pt>
                <c:pt idx="708">
                  <c:v>1.86910283565521</c:v>
                </c:pt>
                <c:pt idx="709">
                  <c:v>1.92336797714233</c:v>
                </c:pt>
                <c:pt idx="710">
                  <c:v>1.98305916786193</c:v>
                </c:pt>
                <c:pt idx="711">
                  <c:v>1.9228599071502599</c:v>
                </c:pt>
                <c:pt idx="712">
                  <c:v>1.98782193660736</c:v>
                </c:pt>
                <c:pt idx="713">
                  <c:v>2.0657973289489702</c:v>
                </c:pt>
                <c:pt idx="714">
                  <c:v>2.0451917648315399</c:v>
                </c:pt>
                <c:pt idx="715">
                  <c:v>2.01634168624877</c:v>
                </c:pt>
                <c:pt idx="716">
                  <c:v>2.0981748104095401</c:v>
                </c:pt>
                <c:pt idx="717">
                  <c:v>1.96934986114501</c:v>
                </c:pt>
                <c:pt idx="718">
                  <c:v>2.0635170936584402</c:v>
                </c:pt>
                <c:pt idx="719">
                  <c:v>2.18728351593017</c:v>
                </c:pt>
                <c:pt idx="720">
                  <c:v>2.2016487121582</c:v>
                </c:pt>
                <c:pt idx="721">
                  <c:v>2.3257679939270002</c:v>
                </c:pt>
                <c:pt idx="722">
                  <c:v>2.3559365272521902</c:v>
                </c:pt>
                <c:pt idx="723">
                  <c:v>2.3069095611572199</c:v>
                </c:pt>
                <c:pt idx="724">
                  <c:v>2.1826932430267298</c:v>
                </c:pt>
                <c:pt idx="725">
                  <c:v>2.10704398155212</c:v>
                </c:pt>
                <c:pt idx="726">
                  <c:v>2.0564939975738499</c:v>
                </c:pt>
                <c:pt idx="727">
                  <c:v>1.9441610574722199</c:v>
                </c:pt>
                <c:pt idx="728">
                  <c:v>2.0417947769164999</c:v>
                </c:pt>
                <c:pt idx="729">
                  <c:v>2.1067306995391801</c:v>
                </c:pt>
                <c:pt idx="730">
                  <c:v>2.07243776321411</c:v>
                </c:pt>
                <c:pt idx="731">
                  <c:v>2.0493671894073402</c:v>
                </c:pt>
                <c:pt idx="732">
                  <c:v>1.9510040283203101</c:v>
                </c:pt>
                <c:pt idx="733">
                  <c:v>1.8844009637832599</c:v>
                </c:pt>
                <c:pt idx="734">
                  <c:v>2.0025172233581499</c:v>
                </c:pt>
                <c:pt idx="735">
                  <c:v>2.06300497055053</c:v>
                </c:pt>
                <c:pt idx="736">
                  <c:v>2.1613771915435702</c:v>
                </c:pt>
                <c:pt idx="737">
                  <c:v>2.2289125919342001</c:v>
                </c:pt>
                <c:pt idx="738">
                  <c:v>2.14645028114318</c:v>
                </c:pt>
                <c:pt idx="739">
                  <c:v>2.1169164180755602</c:v>
                </c:pt>
                <c:pt idx="740">
                  <c:v>2.0533688068389799</c:v>
                </c:pt>
                <c:pt idx="741">
                  <c:v>1.9725022315978999</c:v>
                </c:pt>
                <c:pt idx="742">
                  <c:v>2.0351421833038299</c:v>
                </c:pt>
                <c:pt idx="743">
                  <c:v>1.9576233625411901</c:v>
                </c:pt>
                <c:pt idx="744">
                  <c:v>2.14252758026123</c:v>
                </c:pt>
                <c:pt idx="745">
                  <c:v>1.9109736680984399</c:v>
                </c:pt>
                <c:pt idx="746">
                  <c:v>2.0122666358947701</c:v>
                </c:pt>
                <c:pt idx="747">
                  <c:v>1.9560806751251201</c:v>
                </c:pt>
                <c:pt idx="748">
                  <c:v>1.9478899240493699</c:v>
                </c:pt>
                <c:pt idx="749">
                  <c:v>2.0944688320159899</c:v>
                </c:pt>
                <c:pt idx="750">
                  <c:v>2.1341981887817298</c:v>
                </c:pt>
                <c:pt idx="751">
                  <c:v>2.05847144126892</c:v>
                </c:pt>
                <c:pt idx="752">
                  <c:v>2.0910861492156898</c:v>
                </c:pt>
                <c:pt idx="753">
                  <c:v>2.0372054576873699</c:v>
                </c:pt>
                <c:pt idx="754">
                  <c:v>2.00048804283142</c:v>
                </c:pt>
                <c:pt idx="755">
                  <c:v>1.8910981416702199</c:v>
                </c:pt>
                <c:pt idx="756">
                  <c:v>1.7880327701568599</c:v>
                </c:pt>
                <c:pt idx="757">
                  <c:v>1.9868131875991799</c:v>
                </c:pt>
                <c:pt idx="758">
                  <c:v>2.0825917720794598</c:v>
                </c:pt>
                <c:pt idx="759">
                  <c:v>1.9191585779189999</c:v>
                </c:pt>
                <c:pt idx="760">
                  <c:v>1.95237040519714</c:v>
                </c:pt>
                <c:pt idx="761">
                  <c:v>1.96057665348052</c:v>
                </c:pt>
                <c:pt idx="762">
                  <c:v>2.0283071994781401</c:v>
                </c:pt>
                <c:pt idx="763">
                  <c:v>1.93088102340698</c:v>
                </c:pt>
                <c:pt idx="764">
                  <c:v>2.0368297100067099</c:v>
                </c:pt>
                <c:pt idx="765">
                  <c:v>1.9398057460784901</c:v>
                </c:pt>
                <c:pt idx="766">
                  <c:v>1.9351180791854801</c:v>
                </c:pt>
                <c:pt idx="767">
                  <c:v>1.85898113250732</c:v>
                </c:pt>
                <c:pt idx="768">
                  <c:v>1.84421730041503</c:v>
                </c:pt>
                <c:pt idx="769">
                  <c:v>1.96068727970123</c:v>
                </c:pt>
                <c:pt idx="770">
                  <c:v>1.9975731372833201</c:v>
                </c:pt>
                <c:pt idx="771">
                  <c:v>1.8349459171295099</c:v>
                </c:pt>
                <c:pt idx="772">
                  <c:v>1.81873095035552</c:v>
                </c:pt>
                <c:pt idx="773">
                  <c:v>1.9447225332260101</c:v>
                </c:pt>
                <c:pt idx="774">
                  <c:v>1.82694768905639</c:v>
                </c:pt>
                <c:pt idx="775">
                  <c:v>1.83227574825286</c:v>
                </c:pt>
                <c:pt idx="776">
                  <c:v>1.95487403869628</c:v>
                </c:pt>
                <c:pt idx="777">
                  <c:v>1.8868112564086901</c:v>
                </c:pt>
                <c:pt idx="778">
                  <c:v>2.00883865356445</c:v>
                </c:pt>
                <c:pt idx="779">
                  <c:v>2.0151090621948198</c:v>
                </c:pt>
                <c:pt idx="780">
                  <c:v>1.9881225824355999</c:v>
                </c:pt>
                <c:pt idx="781">
                  <c:v>1.95548224449157</c:v>
                </c:pt>
                <c:pt idx="782">
                  <c:v>1.96243512630462</c:v>
                </c:pt>
                <c:pt idx="783">
                  <c:v>2.0722801685333199</c:v>
                </c:pt>
                <c:pt idx="784">
                  <c:v>1.9408651590347199</c:v>
                </c:pt>
                <c:pt idx="785">
                  <c:v>2.0412611961364702</c:v>
                </c:pt>
                <c:pt idx="786">
                  <c:v>2.1798174381256099</c:v>
                </c:pt>
                <c:pt idx="787">
                  <c:v>2.0849914550781201</c:v>
                </c:pt>
                <c:pt idx="788">
                  <c:v>2.0685002803802401</c:v>
                </c:pt>
                <c:pt idx="789">
                  <c:v>2.01841044425964</c:v>
                </c:pt>
                <c:pt idx="790">
                  <c:v>1.96030402183532</c:v>
                </c:pt>
                <c:pt idx="791">
                  <c:v>1.9818028211593599</c:v>
                </c:pt>
                <c:pt idx="792">
                  <c:v>2.0441360473632799</c:v>
                </c:pt>
                <c:pt idx="793">
                  <c:v>1.9999771118164</c:v>
                </c:pt>
                <c:pt idx="794">
                  <c:v>1.9930619001388501</c:v>
                </c:pt>
                <c:pt idx="795">
                  <c:v>1.9427636861801101</c:v>
                </c:pt>
                <c:pt idx="796">
                  <c:v>2.0169417858123699</c:v>
                </c:pt>
                <c:pt idx="797">
                  <c:v>2.0568573474884002</c:v>
                </c:pt>
                <c:pt idx="798">
                  <c:v>2.0038695335388099</c:v>
                </c:pt>
                <c:pt idx="799">
                  <c:v>2.02802062034606</c:v>
                </c:pt>
                <c:pt idx="800">
                  <c:v>2.0470807552337602</c:v>
                </c:pt>
                <c:pt idx="801">
                  <c:v>2.0659868717193599</c:v>
                </c:pt>
                <c:pt idx="802">
                  <c:v>2.12410569190979</c:v>
                </c:pt>
                <c:pt idx="803">
                  <c:v>2.2591738700866699</c:v>
                </c:pt>
                <c:pt idx="804">
                  <c:v>2.3118972778320299</c:v>
                </c:pt>
                <c:pt idx="805">
                  <c:v>2.34513807296752</c:v>
                </c:pt>
                <c:pt idx="806">
                  <c:v>2.1396605968475302</c:v>
                </c:pt>
                <c:pt idx="807">
                  <c:v>2.22875452041625</c:v>
                </c:pt>
                <c:pt idx="808">
                  <c:v>2.1689758300781201</c:v>
                </c:pt>
                <c:pt idx="809">
                  <c:v>2.18374371528625</c:v>
                </c:pt>
                <c:pt idx="810">
                  <c:v>2.0285937786102202</c:v>
                </c:pt>
                <c:pt idx="811">
                  <c:v>1.95774257183074</c:v>
                </c:pt>
                <c:pt idx="812">
                  <c:v>2.0126345157623202</c:v>
                </c:pt>
                <c:pt idx="813">
                  <c:v>1.9789136648178101</c:v>
                </c:pt>
                <c:pt idx="814">
                  <c:v>2.0209100246429399</c:v>
                </c:pt>
                <c:pt idx="815">
                  <c:v>2.0038485527038499</c:v>
                </c:pt>
                <c:pt idx="816">
                  <c:v>2.0414850711822501</c:v>
                </c:pt>
                <c:pt idx="817">
                  <c:v>2.0398139953613201</c:v>
                </c:pt>
                <c:pt idx="818">
                  <c:v>2.1040842533111501</c:v>
                </c:pt>
                <c:pt idx="819">
                  <c:v>2.22015953063964</c:v>
                </c:pt>
                <c:pt idx="820">
                  <c:v>2.2399582862853999</c:v>
                </c:pt>
                <c:pt idx="821">
                  <c:v>2.2938854694366402</c:v>
                </c:pt>
                <c:pt idx="822">
                  <c:v>2.2378406524658199</c:v>
                </c:pt>
                <c:pt idx="823">
                  <c:v>2.0979089736938401</c:v>
                </c:pt>
                <c:pt idx="824">
                  <c:v>2.2529230117797798</c:v>
                </c:pt>
                <c:pt idx="825">
                  <c:v>2.30978178977966</c:v>
                </c:pt>
                <c:pt idx="826">
                  <c:v>2.1468367576599099</c:v>
                </c:pt>
                <c:pt idx="827">
                  <c:v>2.17471718788146</c:v>
                </c:pt>
                <c:pt idx="828">
                  <c:v>2.2166683673858598</c:v>
                </c:pt>
                <c:pt idx="829">
                  <c:v>2.1093058586120601</c:v>
                </c:pt>
                <c:pt idx="830">
                  <c:v>2.2821846008300701</c:v>
                </c:pt>
                <c:pt idx="831">
                  <c:v>2.1867880821228001</c:v>
                </c:pt>
                <c:pt idx="832">
                  <c:v>2.2872610092163002</c:v>
                </c:pt>
                <c:pt idx="833">
                  <c:v>2.1963942050933798</c:v>
                </c:pt>
                <c:pt idx="834">
                  <c:v>2.1481983661651598</c:v>
                </c:pt>
                <c:pt idx="835">
                  <c:v>2.0128881931304901</c:v>
                </c:pt>
                <c:pt idx="836">
                  <c:v>2.0086505413055402</c:v>
                </c:pt>
                <c:pt idx="837">
                  <c:v>1.9433010816573999</c:v>
                </c:pt>
                <c:pt idx="838">
                  <c:v>1.9814976453781099</c:v>
                </c:pt>
                <c:pt idx="839">
                  <c:v>2.0271637439727699</c:v>
                </c:pt>
                <c:pt idx="840">
                  <c:v>2.06120300292968</c:v>
                </c:pt>
                <c:pt idx="841">
                  <c:v>1.94105207920074</c:v>
                </c:pt>
                <c:pt idx="842">
                  <c:v>2.0790038108825599</c:v>
                </c:pt>
                <c:pt idx="843">
                  <c:v>2.0207479000091499</c:v>
                </c:pt>
                <c:pt idx="844">
                  <c:v>1.9868646860122601</c:v>
                </c:pt>
                <c:pt idx="845">
                  <c:v>2.0948224067687899</c:v>
                </c:pt>
                <c:pt idx="846">
                  <c:v>1.99177777767181</c:v>
                </c:pt>
                <c:pt idx="847">
                  <c:v>1.97955298423767</c:v>
                </c:pt>
                <c:pt idx="848">
                  <c:v>2.0776073932647701</c:v>
                </c:pt>
                <c:pt idx="849">
                  <c:v>2.2035169601440399</c:v>
                </c:pt>
                <c:pt idx="850">
                  <c:v>2.1333205699920601</c:v>
                </c:pt>
                <c:pt idx="851">
                  <c:v>2.0923871994018501</c:v>
                </c:pt>
                <c:pt idx="852">
                  <c:v>2.10411524772644</c:v>
                </c:pt>
                <c:pt idx="853">
                  <c:v>2.0176296234130802</c:v>
                </c:pt>
                <c:pt idx="854">
                  <c:v>2.0336949825286799</c:v>
                </c:pt>
                <c:pt idx="855">
                  <c:v>1.9864649772644001</c:v>
                </c:pt>
                <c:pt idx="856">
                  <c:v>2.0597457885742099</c:v>
                </c:pt>
                <c:pt idx="857">
                  <c:v>1.94771552085876</c:v>
                </c:pt>
                <c:pt idx="858">
                  <c:v>2.0474560260772701</c:v>
                </c:pt>
                <c:pt idx="859">
                  <c:v>2.0281567573547301</c:v>
                </c:pt>
                <c:pt idx="860">
                  <c:v>1.9666011333465501</c:v>
                </c:pt>
                <c:pt idx="861">
                  <c:v>2.0716853141784601</c:v>
                </c:pt>
                <c:pt idx="862">
                  <c:v>2.16694116592407</c:v>
                </c:pt>
                <c:pt idx="863">
                  <c:v>2.0419044494628902</c:v>
                </c:pt>
                <c:pt idx="864">
                  <c:v>1.99567282199859</c:v>
                </c:pt>
                <c:pt idx="865">
                  <c:v>2.0223708152770898</c:v>
                </c:pt>
                <c:pt idx="866">
                  <c:v>1.99461710453033</c:v>
                </c:pt>
                <c:pt idx="867">
                  <c:v>1.96755826473236</c:v>
                </c:pt>
                <c:pt idx="868">
                  <c:v>2.0256869792938201</c:v>
                </c:pt>
                <c:pt idx="869">
                  <c:v>2.0925538539886399</c:v>
                </c:pt>
                <c:pt idx="870">
                  <c:v>2.0413362979888898</c:v>
                </c:pt>
                <c:pt idx="871">
                  <c:v>1.97415935993194</c:v>
                </c:pt>
                <c:pt idx="872">
                  <c:v>1.9933955669403001</c:v>
                </c:pt>
                <c:pt idx="873">
                  <c:v>2.03978991508483</c:v>
                </c:pt>
                <c:pt idx="874">
                  <c:v>2.0153243541717498</c:v>
                </c:pt>
                <c:pt idx="875">
                  <c:v>2.0284245014190598</c:v>
                </c:pt>
                <c:pt idx="876">
                  <c:v>2.0952794551849299</c:v>
                </c:pt>
                <c:pt idx="877">
                  <c:v>2.0850734710693302</c:v>
                </c:pt>
                <c:pt idx="878">
                  <c:v>2.0828161239624001</c:v>
                </c:pt>
                <c:pt idx="879">
                  <c:v>2.1889975070953298</c:v>
                </c:pt>
                <c:pt idx="880">
                  <c:v>2.1436486244201598</c:v>
                </c:pt>
                <c:pt idx="881">
                  <c:v>2.0404708385467498</c:v>
                </c:pt>
                <c:pt idx="882">
                  <c:v>2.2005367279052699</c:v>
                </c:pt>
                <c:pt idx="883">
                  <c:v>2.16603255271911</c:v>
                </c:pt>
                <c:pt idx="884">
                  <c:v>2.1043789386749201</c:v>
                </c:pt>
                <c:pt idx="885">
                  <c:v>2.1236975193023602</c:v>
                </c:pt>
                <c:pt idx="886">
                  <c:v>2.1376492977142298</c:v>
                </c:pt>
                <c:pt idx="887">
                  <c:v>1.96130990982055</c:v>
                </c:pt>
                <c:pt idx="888">
                  <c:v>2.0144987106323198</c:v>
                </c:pt>
                <c:pt idx="889">
                  <c:v>2.0358092784881499</c:v>
                </c:pt>
                <c:pt idx="890">
                  <c:v>2.0565834045410099</c:v>
                </c:pt>
                <c:pt idx="891">
                  <c:v>2.05817651748657</c:v>
                </c:pt>
                <c:pt idx="892">
                  <c:v>2.1514284610748202</c:v>
                </c:pt>
                <c:pt idx="893">
                  <c:v>2.0601749420165998</c:v>
                </c:pt>
                <c:pt idx="894">
                  <c:v>2.05235648155212</c:v>
                </c:pt>
                <c:pt idx="895">
                  <c:v>2.0097801685333199</c:v>
                </c:pt>
                <c:pt idx="896">
                  <c:v>2.04702520370483</c:v>
                </c:pt>
                <c:pt idx="897">
                  <c:v>2.2339084148406898</c:v>
                </c:pt>
                <c:pt idx="898">
                  <c:v>2.0748016834259002</c:v>
                </c:pt>
                <c:pt idx="899">
                  <c:v>2.0310423374175999</c:v>
                </c:pt>
                <c:pt idx="900">
                  <c:v>2.0432357788085902</c:v>
                </c:pt>
                <c:pt idx="901">
                  <c:v>1.9803382158279399</c:v>
                </c:pt>
                <c:pt idx="902">
                  <c:v>2.1793475151061998</c:v>
                </c:pt>
                <c:pt idx="903">
                  <c:v>2.1936793327331499</c:v>
                </c:pt>
                <c:pt idx="904">
                  <c:v>2.2280993461608798</c:v>
                </c:pt>
                <c:pt idx="905">
                  <c:v>2.0896329879760698</c:v>
                </c:pt>
                <c:pt idx="906">
                  <c:v>2.0505056381225502</c:v>
                </c:pt>
                <c:pt idx="907">
                  <c:v>2.05091381072998</c:v>
                </c:pt>
                <c:pt idx="908">
                  <c:v>2.1773231029510498</c:v>
                </c:pt>
                <c:pt idx="909">
                  <c:v>2.17353296279907</c:v>
                </c:pt>
                <c:pt idx="910">
                  <c:v>2.2352254390716499</c:v>
                </c:pt>
                <c:pt idx="911">
                  <c:v>2.12889075279235</c:v>
                </c:pt>
                <c:pt idx="912">
                  <c:v>2.0974664688110298</c:v>
                </c:pt>
                <c:pt idx="913">
                  <c:v>2.0118432044982901</c:v>
                </c:pt>
                <c:pt idx="914">
                  <c:v>1.9921669960021899</c:v>
                </c:pt>
                <c:pt idx="915">
                  <c:v>1.8943098783493</c:v>
                </c:pt>
                <c:pt idx="916">
                  <c:v>1.9306956529617301</c:v>
                </c:pt>
                <c:pt idx="917">
                  <c:v>1.9047924280166599</c:v>
                </c:pt>
                <c:pt idx="918">
                  <c:v>1.9430786371230999</c:v>
                </c:pt>
                <c:pt idx="919">
                  <c:v>1.9357177019119201</c:v>
                </c:pt>
                <c:pt idx="920">
                  <c:v>1.9309654235839799</c:v>
                </c:pt>
                <c:pt idx="921">
                  <c:v>2.05697417259216</c:v>
                </c:pt>
                <c:pt idx="922">
                  <c:v>2.1794638633728001</c:v>
                </c:pt>
                <c:pt idx="923">
                  <c:v>2.0735840797424299</c:v>
                </c:pt>
                <c:pt idx="924">
                  <c:v>2.0905501842498699</c:v>
                </c:pt>
                <c:pt idx="925">
                  <c:v>1.87236392498016</c:v>
                </c:pt>
                <c:pt idx="926">
                  <c:v>1.9452120065689</c:v>
                </c:pt>
                <c:pt idx="927">
                  <c:v>2.0155892372131299</c:v>
                </c:pt>
                <c:pt idx="928">
                  <c:v>2.1050879955291699</c:v>
                </c:pt>
                <c:pt idx="929">
                  <c:v>2.0843808650970401</c:v>
                </c:pt>
                <c:pt idx="930">
                  <c:v>2.0313849449157702</c:v>
                </c:pt>
                <c:pt idx="931">
                  <c:v>1.97278368473052</c:v>
                </c:pt>
                <c:pt idx="932">
                  <c:v>1.9249339103698699</c:v>
                </c:pt>
                <c:pt idx="933">
                  <c:v>1.9603613615036</c:v>
                </c:pt>
                <c:pt idx="934">
                  <c:v>1.9454649686813299</c:v>
                </c:pt>
                <c:pt idx="935">
                  <c:v>1.9329020977020199</c:v>
                </c:pt>
                <c:pt idx="936">
                  <c:v>2.03004574775695</c:v>
                </c:pt>
                <c:pt idx="937">
                  <c:v>2.0469336509704501</c:v>
                </c:pt>
                <c:pt idx="938">
                  <c:v>2.0255823135375901</c:v>
                </c:pt>
                <c:pt idx="939">
                  <c:v>2.0085194110870299</c:v>
                </c:pt>
                <c:pt idx="940">
                  <c:v>1.95574295520782</c:v>
                </c:pt>
                <c:pt idx="941">
                  <c:v>2.0295565128326398</c:v>
                </c:pt>
                <c:pt idx="942">
                  <c:v>2.0131154060363698</c:v>
                </c:pt>
                <c:pt idx="943">
                  <c:v>2.10337042808532</c:v>
                </c:pt>
                <c:pt idx="944">
                  <c:v>2.04373908042907</c:v>
                </c:pt>
                <c:pt idx="945">
                  <c:v>1.98520636558532</c:v>
                </c:pt>
                <c:pt idx="946">
                  <c:v>2.0538170337677002</c:v>
                </c:pt>
                <c:pt idx="947">
                  <c:v>2.0739865303039502</c:v>
                </c:pt>
                <c:pt idx="948">
                  <c:v>2.1396665573120099</c:v>
                </c:pt>
                <c:pt idx="949">
                  <c:v>2.0644731521606401</c:v>
                </c:pt>
                <c:pt idx="950">
                  <c:v>1.9472422599792401</c:v>
                </c:pt>
                <c:pt idx="951">
                  <c:v>1.96730172634124</c:v>
                </c:pt>
                <c:pt idx="952">
                  <c:v>1.93746733665466</c:v>
                </c:pt>
                <c:pt idx="953">
                  <c:v>1.9553968906402499</c:v>
                </c:pt>
                <c:pt idx="954">
                  <c:v>1.9458101987838701</c:v>
                </c:pt>
                <c:pt idx="955">
                  <c:v>1.9297945499420099</c:v>
                </c:pt>
                <c:pt idx="956">
                  <c:v>1.9404581785202</c:v>
                </c:pt>
                <c:pt idx="957">
                  <c:v>1.9199526309967001</c:v>
                </c:pt>
                <c:pt idx="958">
                  <c:v>1.8878585100173899</c:v>
                </c:pt>
                <c:pt idx="959">
                  <c:v>1.9395776987075799</c:v>
                </c:pt>
                <c:pt idx="960">
                  <c:v>1.9476417303085301</c:v>
                </c:pt>
                <c:pt idx="961">
                  <c:v>1.97315514087677</c:v>
                </c:pt>
                <c:pt idx="962">
                  <c:v>1.9531773328781099</c:v>
                </c:pt>
                <c:pt idx="963">
                  <c:v>1.93180835247039</c:v>
                </c:pt>
                <c:pt idx="964">
                  <c:v>1.9986546039581199</c:v>
                </c:pt>
                <c:pt idx="965">
                  <c:v>1.96517586708068</c:v>
                </c:pt>
                <c:pt idx="966">
                  <c:v>1.96817350387573</c:v>
                </c:pt>
                <c:pt idx="967">
                  <c:v>2.04581451416015</c:v>
                </c:pt>
                <c:pt idx="968">
                  <c:v>1.9660557508468599</c:v>
                </c:pt>
                <c:pt idx="969">
                  <c:v>2.0923178195953298</c:v>
                </c:pt>
                <c:pt idx="970">
                  <c:v>2.0165765285491899</c:v>
                </c:pt>
                <c:pt idx="971">
                  <c:v>1.9622162580490099</c:v>
                </c:pt>
                <c:pt idx="972">
                  <c:v>2.0981245040893501</c:v>
                </c:pt>
                <c:pt idx="973">
                  <c:v>2.0493137836456299</c:v>
                </c:pt>
                <c:pt idx="974">
                  <c:v>1.98479092121124</c:v>
                </c:pt>
                <c:pt idx="975">
                  <c:v>2.1200761795043901</c:v>
                </c:pt>
                <c:pt idx="976">
                  <c:v>2.0699200630187899</c:v>
                </c:pt>
                <c:pt idx="977">
                  <c:v>1.97645783424377</c:v>
                </c:pt>
                <c:pt idx="978">
                  <c:v>1.9124050140380799</c:v>
                </c:pt>
                <c:pt idx="979">
                  <c:v>1.9063513278961099</c:v>
                </c:pt>
                <c:pt idx="980">
                  <c:v>1.89465856552124</c:v>
                </c:pt>
                <c:pt idx="981">
                  <c:v>1.9818201065063401</c:v>
                </c:pt>
                <c:pt idx="982">
                  <c:v>1.87019443511962</c:v>
                </c:pt>
                <c:pt idx="983">
                  <c:v>1.92827212810516</c:v>
                </c:pt>
                <c:pt idx="984">
                  <c:v>1.9496058225631701</c:v>
                </c:pt>
                <c:pt idx="985">
                  <c:v>1.8318358659744201</c:v>
                </c:pt>
                <c:pt idx="986">
                  <c:v>1.8430696725845299</c:v>
                </c:pt>
                <c:pt idx="987">
                  <c:v>1.8581062555313099</c:v>
                </c:pt>
                <c:pt idx="988">
                  <c:v>1.8107615709304801</c:v>
                </c:pt>
                <c:pt idx="989">
                  <c:v>1.84515297412872</c:v>
                </c:pt>
                <c:pt idx="990">
                  <c:v>1.8853949308395299</c:v>
                </c:pt>
                <c:pt idx="991">
                  <c:v>1.84881556034088</c:v>
                </c:pt>
                <c:pt idx="992">
                  <c:v>1.8706803321838299</c:v>
                </c:pt>
                <c:pt idx="993">
                  <c:v>1.8677791357040401</c:v>
                </c:pt>
                <c:pt idx="994">
                  <c:v>1.9238979816436701</c:v>
                </c:pt>
                <c:pt idx="995">
                  <c:v>1.9229098558425901</c:v>
                </c:pt>
                <c:pt idx="996">
                  <c:v>1.8693946599960301</c:v>
                </c:pt>
                <c:pt idx="997">
                  <c:v>1.8646334409713701</c:v>
                </c:pt>
                <c:pt idx="998">
                  <c:v>1.8972072601318299</c:v>
                </c:pt>
                <c:pt idx="999">
                  <c:v>1.9295881986618</c:v>
                </c:pt>
                <c:pt idx="1000">
                  <c:v>1.9246969223022401</c:v>
                </c:pt>
                <c:pt idx="1001">
                  <c:v>1.89781141281127</c:v>
                </c:pt>
                <c:pt idx="1002">
                  <c:v>1.83711504936218</c:v>
                </c:pt>
                <c:pt idx="1003">
                  <c:v>1.86040222644805</c:v>
                </c:pt>
                <c:pt idx="1004">
                  <c:v>1.8925482034683201</c:v>
                </c:pt>
                <c:pt idx="1005">
                  <c:v>1.91924464702606</c:v>
                </c:pt>
                <c:pt idx="1006">
                  <c:v>1.84150218963623</c:v>
                </c:pt>
                <c:pt idx="1007">
                  <c:v>1.8899573087692201</c:v>
                </c:pt>
                <c:pt idx="1008">
                  <c:v>1.9031736850738501</c:v>
                </c:pt>
                <c:pt idx="1009">
                  <c:v>1.9153031110763501</c:v>
                </c:pt>
                <c:pt idx="1010">
                  <c:v>1.81840360164642</c:v>
                </c:pt>
                <c:pt idx="1011">
                  <c:v>1.9800230264663601</c:v>
                </c:pt>
                <c:pt idx="1012">
                  <c:v>1.9483180046081501</c:v>
                </c:pt>
                <c:pt idx="1013">
                  <c:v>1.9298567771911599</c:v>
                </c:pt>
                <c:pt idx="1014">
                  <c:v>1.9104936122894201</c:v>
                </c:pt>
                <c:pt idx="1015">
                  <c:v>1.92676925659179</c:v>
                </c:pt>
                <c:pt idx="1016">
                  <c:v>1.9829188585281301</c:v>
                </c:pt>
                <c:pt idx="1017">
                  <c:v>1.8959006071090601</c:v>
                </c:pt>
                <c:pt idx="1018">
                  <c:v>1.9529274702072099</c:v>
                </c:pt>
                <c:pt idx="1019">
                  <c:v>1.9502319097518901</c:v>
                </c:pt>
                <c:pt idx="1020">
                  <c:v>1.8572090864181501</c:v>
                </c:pt>
                <c:pt idx="1021">
                  <c:v>1.9575781822204501</c:v>
                </c:pt>
                <c:pt idx="1022">
                  <c:v>1.96323955059051</c:v>
                </c:pt>
                <c:pt idx="1023">
                  <c:v>1.9524567127227701</c:v>
                </c:pt>
                <c:pt idx="1024">
                  <c:v>1.9100413322448699</c:v>
                </c:pt>
                <c:pt idx="1025">
                  <c:v>1.89444816112518</c:v>
                </c:pt>
                <c:pt idx="1026">
                  <c:v>1.87918889522552</c:v>
                </c:pt>
                <c:pt idx="1027">
                  <c:v>1.9597859382629299</c:v>
                </c:pt>
                <c:pt idx="1028">
                  <c:v>1.8957704305648799</c:v>
                </c:pt>
                <c:pt idx="1029">
                  <c:v>1.91609454154968</c:v>
                </c:pt>
                <c:pt idx="1030">
                  <c:v>1.9299563169479299</c:v>
                </c:pt>
                <c:pt idx="1031">
                  <c:v>1.89840376377105</c:v>
                </c:pt>
                <c:pt idx="1032">
                  <c:v>1.8787804841995199</c:v>
                </c:pt>
                <c:pt idx="1033">
                  <c:v>1.92757964134216</c:v>
                </c:pt>
                <c:pt idx="1034">
                  <c:v>1.94059634208679</c:v>
                </c:pt>
                <c:pt idx="1035">
                  <c:v>1.9582548141479399</c:v>
                </c:pt>
                <c:pt idx="1036">
                  <c:v>1.9630494117736801</c:v>
                </c:pt>
                <c:pt idx="1037">
                  <c:v>1.95801329612731</c:v>
                </c:pt>
                <c:pt idx="1038">
                  <c:v>1.9385468959808301</c:v>
                </c:pt>
                <c:pt idx="1039">
                  <c:v>1.9575457572937001</c:v>
                </c:pt>
                <c:pt idx="1040">
                  <c:v>1.98233222961425</c:v>
                </c:pt>
                <c:pt idx="1041">
                  <c:v>1.9956970214843699</c:v>
                </c:pt>
                <c:pt idx="1042">
                  <c:v>1.94827115535736</c:v>
                </c:pt>
                <c:pt idx="1043">
                  <c:v>2.0090773105621298</c:v>
                </c:pt>
                <c:pt idx="1044">
                  <c:v>2.0947337150573699</c:v>
                </c:pt>
                <c:pt idx="1045">
                  <c:v>1.9420630931854199</c:v>
                </c:pt>
                <c:pt idx="1046">
                  <c:v>1.87802398204803</c:v>
                </c:pt>
                <c:pt idx="1047">
                  <c:v>1.88715147972106</c:v>
                </c:pt>
                <c:pt idx="1048">
                  <c:v>2.0032644271850502</c:v>
                </c:pt>
                <c:pt idx="1049">
                  <c:v>2.0084671974182098</c:v>
                </c:pt>
                <c:pt idx="1050">
                  <c:v>1.97347819805145</c:v>
                </c:pt>
                <c:pt idx="1051">
                  <c:v>1.99255347251892</c:v>
                </c:pt>
                <c:pt idx="1052">
                  <c:v>2.0142626762390101</c:v>
                </c:pt>
                <c:pt idx="1053">
                  <c:v>2.0730319023132302</c:v>
                </c:pt>
                <c:pt idx="1054">
                  <c:v>2.0908949375152499</c:v>
                </c:pt>
                <c:pt idx="1055">
                  <c:v>1.9343901872634801</c:v>
                </c:pt>
                <c:pt idx="1056">
                  <c:v>1.9867293834686199</c:v>
                </c:pt>
                <c:pt idx="1057">
                  <c:v>1.95557129383087</c:v>
                </c:pt>
                <c:pt idx="1058">
                  <c:v>1.97038066387176</c:v>
                </c:pt>
                <c:pt idx="1059">
                  <c:v>1.97731733322143</c:v>
                </c:pt>
                <c:pt idx="1060">
                  <c:v>2.0067453384399401</c:v>
                </c:pt>
                <c:pt idx="1061">
                  <c:v>2.0014803409576398</c:v>
                </c:pt>
                <c:pt idx="1062">
                  <c:v>2.0037076473236</c:v>
                </c:pt>
                <c:pt idx="1063">
                  <c:v>1.9825197458267201</c:v>
                </c:pt>
                <c:pt idx="1064">
                  <c:v>2.00810551643371</c:v>
                </c:pt>
                <c:pt idx="1065">
                  <c:v>1.95386791229248</c:v>
                </c:pt>
                <c:pt idx="1066">
                  <c:v>1.87777924537658</c:v>
                </c:pt>
                <c:pt idx="1067">
                  <c:v>1.84943091869354</c:v>
                </c:pt>
                <c:pt idx="1068">
                  <c:v>1.8352071046829199</c:v>
                </c:pt>
                <c:pt idx="1069">
                  <c:v>1.9052275419235201</c:v>
                </c:pt>
                <c:pt idx="1070">
                  <c:v>1.9255963563919001</c:v>
                </c:pt>
                <c:pt idx="1071">
                  <c:v>1.8386693000793399</c:v>
                </c:pt>
                <c:pt idx="1072">
                  <c:v>1.79617059230804</c:v>
                </c:pt>
                <c:pt idx="1073">
                  <c:v>1.8467663526535001</c:v>
                </c:pt>
                <c:pt idx="1074">
                  <c:v>1.8697491884231501</c:v>
                </c:pt>
                <c:pt idx="1075">
                  <c:v>1.8903388977050699</c:v>
                </c:pt>
                <c:pt idx="1076">
                  <c:v>1.8388154506683301</c:v>
                </c:pt>
                <c:pt idx="1077">
                  <c:v>1.8780562877655</c:v>
                </c:pt>
                <c:pt idx="1078">
                  <c:v>1.92918932437896</c:v>
                </c:pt>
                <c:pt idx="1079">
                  <c:v>1.92656314373016</c:v>
                </c:pt>
                <c:pt idx="1080">
                  <c:v>2.0058422088622998</c:v>
                </c:pt>
                <c:pt idx="1081">
                  <c:v>1.92842781543731</c:v>
                </c:pt>
                <c:pt idx="1082">
                  <c:v>1.96509969234466</c:v>
                </c:pt>
                <c:pt idx="1083">
                  <c:v>1.9787560701370199</c:v>
                </c:pt>
                <c:pt idx="1084">
                  <c:v>1.97324001789093</c:v>
                </c:pt>
                <c:pt idx="1085">
                  <c:v>1.8971817493438701</c:v>
                </c:pt>
                <c:pt idx="1086">
                  <c:v>1.8925689458846999</c:v>
                </c:pt>
                <c:pt idx="1087">
                  <c:v>2.0157594680786102</c:v>
                </c:pt>
                <c:pt idx="1088">
                  <c:v>1.93357276916503</c:v>
                </c:pt>
                <c:pt idx="1089">
                  <c:v>1.9509578943252499</c:v>
                </c:pt>
                <c:pt idx="1090">
                  <c:v>1.9903868436813299</c:v>
                </c:pt>
                <c:pt idx="1091">
                  <c:v>1.94051957130432</c:v>
                </c:pt>
                <c:pt idx="1092">
                  <c:v>2.0698971748352002</c:v>
                </c:pt>
                <c:pt idx="1093">
                  <c:v>2.18638610839843</c:v>
                </c:pt>
                <c:pt idx="1094">
                  <c:v>2.1957688331603999</c:v>
                </c:pt>
                <c:pt idx="1095">
                  <c:v>2.13782334327697</c:v>
                </c:pt>
                <c:pt idx="1096">
                  <c:v>2.0034902095794598</c:v>
                </c:pt>
                <c:pt idx="1097">
                  <c:v>2.11339807510375</c:v>
                </c:pt>
                <c:pt idx="1098">
                  <c:v>2.1141335964202801</c:v>
                </c:pt>
                <c:pt idx="1099">
                  <c:v>2.17045927047729</c:v>
                </c:pt>
                <c:pt idx="1100">
                  <c:v>2.20248174667358</c:v>
                </c:pt>
                <c:pt idx="1101">
                  <c:v>2.1918454170227002</c:v>
                </c:pt>
                <c:pt idx="1102">
                  <c:v>2.0552203655242902</c:v>
                </c:pt>
                <c:pt idx="1103">
                  <c:v>2.1826810836791899</c:v>
                </c:pt>
                <c:pt idx="1104">
                  <c:v>2.1951930522918701</c:v>
                </c:pt>
                <c:pt idx="1105">
                  <c:v>2.3172791004180899</c:v>
                </c:pt>
                <c:pt idx="1106">
                  <c:v>2.2965681552886901</c:v>
                </c:pt>
                <c:pt idx="1107">
                  <c:v>2.2465686798095699</c:v>
                </c:pt>
                <c:pt idx="1108">
                  <c:v>2.10955381393432</c:v>
                </c:pt>
                <c:pt idx="1109">
                  <c:v>2.09855651855468</c:v>
                </c:pt>
                <c:pt idx="1110">
                  <c:v>2.0187697410583398</c:v>
                </c:pt>
                <c:pt idx="1111">
                  <c:v>2.09307360649108</c:v>
                </c:pt>
                <c:pt idx="1112">
                  <c:v>2.0774893760681099</c:v>
                </c:pt>
                <c:pt idx="1113">
                  <c:v>2.05928254127502</c:v>
                </c:pt>
                <c:pt idx="1114">
                  <c:v>2.0398359298706001</c:v>
                </c:pt>
                <c:pt idx="1115">
                  <c:v>2.1013257503509499</c:v>
                </c:pt>
                <c:pt idx="1116">
                  <c:v>1.9898864030837999</c:v>
                </c:pt>
                <c:pt idx="1117">
                  <c:v>1.93441617488861</c:v>
                </c:pt>
                <c:pt idx="1118">
                  <c:v>1.9246466159820499</c:v>
                </c:pt>
                <c:pt idx="1119">
                  <c:v>1.94794714450836</c:v>
                </c:pt>
                <c:pt idx="1120">
                  <c:v>1.89258348941802</c:v>
                </c:pt>
                <c:pt idx="1121">
                  <c:v>1.9065970182418801</c:v>
                </c:pt>
                <c:pt idx="1122">
                  <c:v>1.93012630939483</c:v>
                </c:pt>
                <c:pt idx="1123">
                  <c:v>1.9328043460845901</c:v>
                </c:pt>
                <c:pt idx="1124">
                  <c:v>1.9654065370559599</c:v>
                </c:pt>
                <c:pt idx="1125">
                  <c:v>1.9962790012359599</c:v>
                </c:pt>
                <c:pt idx="1126">
                  <c:v>2.0670852661132799</c:v>
                </c:pt>
                <c:pt idx="1127">
                  <c:v>2.00247955322265</c:v>
                </c:pt>
                <c:pt idx="1128">
                  <c:v>2.03977346420288</c:v>
                </c:pt>
                <c:pt idx="1129">
                  <c:v>2.0446739196777299</c:v>
                </c:pt>
                <c:pt idx="1130">
                  <c:v>2.0311582088470401</c:v>
                </c:pt>
                <c:pt idx="1131">
                  <c:v>2.0687074661254798</c:v>
                </c:pt>
                <c:pt idx="1132">
                  <c:v>2.0679714679718</c:v>
                </c:pt>
                <c:pt idx="1133">
                  <c:v>2.05647373199462</c:v>
                </c:pt>
                <c:pt idx="1134">
                  <c:v>1.9572223424911499</c:v>
                </c:pt>
                <c:pt idx="1135">
                  <c:v>2.0369577407836901</c:v>
                </c:pt>
                <c:pt idx="1136">
                  <c:v>1.97370994091033</c:v>
                </c:pt>
                <c:pt idx="1137">
                  <c:v>2.0809364318847599</c:v>
                </c:pt>
                <c:pt idx="1138">
                  <c:v>2.01808738708496</c:v>
                </c:pt>
                <c:pt idx="1139">
                  <c:v>2.11319375038146</c:v>
                </c:pt>
                <c:pt idx="1140">
                  <c:v>1.95994877815246</c:v>
                </c:pt>
                <c:pt idx="1141">
                  <c:v>2.1657834053039502</c:v>
                </c:pt>
                <c:pt idx="1142">
                  <c:v>2.0265116691589302</c:v>
                </c:pt>
                <c:pt idx="1143">
                  <c:v>2.1775739192962602</c:v>
                </c:pt>
                <c:pt idx="1144">
                  <c:v>2.0633900165557799</c:v>
                </c:pt>
                <c:pt idx="1145">
                  <c:v>2.09704518318176</c:v>
                </c:pt>
                <c:pt idx="1146">
                  <c:v>2.1476080417632999</c:v>
                </c:pt>
                <c:pt idx="1147">
                  <c:v>2.0616874694824201</c:v>
                </c:pt>
                <c:pt idx="1148">
                  <c:v>1.9853613376617401</c:v>
                </c:pt>
                <c:pt idx="1149">
                  <c:v>1.9995144605636499</c:v>
                </c:pt>
                <c:pt idx="1150">
                  <c:v>1.9192378520965501</c:v>
                </c:pt>
                <c:pt idx="1151">
                  <c:v>1.99395704269409</c:v>
                </c:pt>
                <c:pt idx="1152">
                  <c:v>2.0333087444305402</c:v>
                </c:pt>
                <c:pt idx="1153">
                  <c:v>2.0247433185577299</c:v>
                </c:pt>
                <c:pt idx="1154">
                  <c:v>2.06961917877197</c:v>
                </c:pt>
                <c:pt idx="1155">
                  <c:v>2.0821714401245099</c:v>
                </c:pt>
                <c:pt idx="1156">
                  <c:v>2.0017306804656898</c:v>
                </c:pt>
                <c:pt idx="1157">
                  <c:v>2.2083096504211399</c:v>
                </c:pt>
                <c:pt idx="1158">
                  <c:v>2.1387519836425701</c:v>
                </c:pt>
                <c:pt idx="1159">
                  <c:v>2.2627921104431099</c:v>
                </c:pt>
                <c:pt idx="1160">
                  <c:v>2.30084776878356</c:v>
                </c:pt>
                <c:pt idx="1161">
                  <c:v>2.14971899986267</c:v>
                </c:pt>
                <c:pt idx="1162">
                  <c:v>2.17043137550354</c:v>
                </c:pt>
                <c:pt idx="1163">
                  <c:v>2.1534066200256299</c:v>
                </c:pt>
                <c:pt idx="1164">
                  <c:v>2.15184450149536</c:v>
                </c:pt>
                <c:pt idx="1165">
                  <c:v>2.2558734416961599</c:v>
                </c:pt>
                <c:pt idx="1166">
                  <c:v>2.1744298934936501</c:v>
                </c:pt>
                <c:pt idx="1167">
                  <c:v>2.1507277488708398</c:v>
                </c:pt>
                <c:pt idx="1168">
                  <c:v>2.0582029819488499</c:v>
                </c:pt>
                <c:pt idx="1169">
                  <c:v>2.08302497863769</c:v>
                </c:pt>
                <c:pt idx="1170">
                  <c:v>2.0241212844848602</c:v>
                </c:pt>
                <c:pt idx="1171">
                  <c:v>2.0193889141082701</c:v>
                </c:pt>
                <c:pt idx="1172">
                  <c:v>2.06052565574646</c:v>
                </c:pt>
                <c:pt idx="1173">
                  <c:v>2.20668172836303</c:v>
                </c:pt>
                <c:pt idx="1174">
                  <c:v>2.1573002338409402</c:v>
                </c:pt>
                <c:pt idx="1175">
                  <c:v>2.1367037296295099</c:v>
                </c:pt>
                <c:pt idx="1176">
                  <c:v>2.2406151294708199</c:v>
                </c:pt>
                <c:pt idx="1177">
                  <c:v>2.0798263549804599</c:v>
                </c:pt>
                <c:pt idx="1178">
                  <c:v>2.06318926811218</c:v>
                </c:pt>
                <c:pt idx="1179">
                  <c:v>2.0585117340087802</c:v>
                </c:pt>
                <c:pt idx="1180">
                  <c:v>2.2020018100738499</c:v>
                </c:pt>
                <c:pt idx="1181">
                  <c:v>2.1818253993988002</c:v>
                </c:pt>
                <c:pt idx="1182">
                  <c:v>2.16345834732055</c:v>
                </c:pt>
                <c:pt idx="1183">
                  <c:v>2.14287877082824</c:v>
                </c:pt>
                <c:pt idx="1184">
                  <c:v>2.1810929775238002</c:v>
                </c:pt>
                <c:pt idx="1185">
                  <c:v>2.2372574806213299</c:v>
                </c:pt>
                <c:pt idx="1186">
                  <c:v>2.1098151206970202</c:v>
                </c:pt>
                <c:pt idx="1187">
                  <c:v>2.0852518081664999</c:v>
                </c:pt>
                <c:pt idx="1188">
                  <c:v>2.0981516838073699</c:v>
                </c:pt>
                <c:pt idx="1189">
                  <c:v>2.2380905151367099</c:v>
                </c:pt>
                <c:pt idx="1190">
                  <c:v>2.20708036422729</c:v>
                </c:pt>
                <c:pt idx="1191">
                  <c:v>2.1942589282989502</c:v>
                </c:pt>
                <c:pt idx="1192">
                  <c:v>2.2848536968231201</c:v>
                </c:pt>
                <c:pt idx="1193">
                  <c:v>2.2175197601318302</c:v>
                </c:pt>
                <c:pt idx="1194">
                  <c:v>2.1713552474975502</c:v>
                </c:pt>
                <c:pt idx="1195">
                  <c:v>2.3682763576507502</c:v>
                </c:pt>
                <c:pt idx="1196">
                  <c:v>2.2604279518127401</c:v>
                </c:pt>
                <c:pt idx="1197">
                  <c:v>2.1441168785095202</c:v>
                </c:pt>
                <c:pt idx="1198">
                  <c:v>2.1538310050964302</c:v>
                </c:pt>
                <c:pt idx="1199">
                  <c:v>2.2698264122009202</c:v>
                </c:pt>
                <c:pt idx="1200">
                  <c:v>2.2366235256195002</c:v>
                </c:pt>
                <c:pt idx="1201">
                  <c:v>2.35544681549072</c:v>
                </c:pt>
                <c:pt idx="1202">
                  <c:v>2.4333479404449401</c:v>
                </c:pt>
                <c:pt idx="1203">
                  <c:v>2.3536801338195801</c:v>
                </c:pt>
                <c:pt idx="1204">
                  <c:v>2.3413050174713099</c:v>
                </c:pt>
                <c:pt idx="1205">
                  <c:v>2.2951283454895002</c:v>
                </c:pt>
                <c:pt idx="1206">
                  <c:v>2.2525510787963801</c:v>
                </c:pt>
                <c:pt idx="1207">
                  <c:v>2.0930943489074698</c:v>
                </c:pt>
                <c:pt idx="1208">
                  <c:v>2.0841796398162802</c:v>
                </c:pt>
                <c:pt idx="1209">
                  <c:v>2.1521155834197998</c:v>
                </c:pt>
                <c:pt idx="1210">
                  <c:v>2.15788722038269</c:v>
                </c:pt>
                <c:pt idx="1211">
                  <c:v>2.1192557811736998</c:v>
                </c:pt>
                <c:pt idx="1212">
                  <c:v>2.13970470428466</c:v>
                </c:pt>
                <c:pt idx="1213">
                  <c:v>2.2196624279022199</c:v>
                </c:pt>
                <c:pt idx="1214">
                  <c:v>2.3685030937194802</c:v>
                </c:pt>
                <c:pt idx="1215">
                  <c:v>2.19120025634765</c:v>
                </c:pt>
                <c:pt idx="1216">
                  <c:v>2.2617523670196502</c:v>
                </c:pt>
                <c:pt idx="1217">
                  <c:v>2.2526655197143501</c:v>
                </c:pt>
                <c:pt idx="1218">
                  <c:v>2.4544117450714098</c:v>
                </c:pt>
                <c:pt idx="1219">
                  <c:v>2.2226746082305899</c:v>
                </c:pt>
                <c:pt idx="1220">
                  <c:v>2.25958204269409</c:v>
                </c:pt>
                <c:pt idx="1221">
                  <c:v>2.3265087604522701</c:v>
                </c:pt>
                <c:pt idx="1222">
                  <c:v>2.3015067577361998</c:v>
                </c:pt>
                <c:pt idx="1223">
                  <c:v>2.30142951011657</c:v>
                </c:pt>
                <c:pt idx="1224">
                  <c:v>2.2463471889495801</c:v>
                </c:pt>
                <c:pt idx="1225">
                  <c:v>2.3895909786224299</c:v>
                </c:pt>
                <c:pt idx="1226">
                  <c:v>2.4467980861663801</c:v>
                </c:pt>
                <c:pt idx="1227">
                  <c:v>2.40258359909057</c:v>
                </c:pt>
                <c:pt idx="1228">
                  <c:v>2.2140197753906201</c:v>
                </c:pt>
                <c:pt idx="1229">
                  <c:v>2.21737456321716</c:v>
                </c:pt>
                <c:pt idx="1230">
                  <c:v>2.1896917819976802</c:v>
                </c:pt>
                <c:pt idx="1231">
                  <c:v>2.3386931419372501</c:v>
                </c:pt>
                <c:pt idx="1232">
                  <c:v>2.1822543144225999</c:v>
                </c:pt>
                <c:pt idx="1233">
                  <c:v>2.10808897018432</c:v>
                </c:pt>
                <c:pt idx="1234">
                  <c:v>2.0902116298675502</c:v>
                </c:pt>
                <c:pt idx="1235">
                  <c:v>2.05373954772949</c:v>
                </c:pt>
                <c:pt idx="1236">
                  <c:v>2.17248034477233</c:v>
                </c:pt>
                <c:pt idx="1237">
                  <c:v>2.1157259941100999</c:v>
                </c:pt>
                <c:pt idx="1238">
                  <c:v>2.0856053829193102</c:v>
                </c:pt>
                <c:pt idx="1239">
                  <c:v>2.0630125999450599</c:v>
                </c:pt>
                <c:pt idx="1240">
                  <c:v>2.00038266181945</c:v>
                </c:pt>
                <c:pt idx="1241">
                  <c:v>2.0550570487975999</c:v>
                </c:pt>
                <c:pt idx="1242">
                  <c:v>1.99032330513</c:v>
                </c:pt>
                <c:pt idx="1243">
                  <c:v>2.1078743934631299</c:v>
                </c:pt>
                <c:pt idx="1244">
                  <c:v>2.0302107334136901</c:v>
                </c:pt>
                <c:pt idx="1245">
                  <c:v>2.0355358123779199</c:v>
                </c:pt>
                <c:pt idx="1246">
                  <c:v>2.0144593715667698</c:v>
                </c:pt>
                <c:pt idx="1247">
                  <c:v>1.99028885364532</c:v>
                </c:pt>
                <c:pt idx="1248">
                  <c:v>2.07967948913574</c:v>
                </c:pt>
                <c:pt idx="1249">
                  <c:v>2.03620028495788</c:v>
                </c:pt>
                <c:pt idx="1250">
                  <c:v>2.1868517398834202</c:v>
                </c:pt>
                <c:pt idx="1251">
                  <c:v>2.1944129467010498</c:v>
                </c:pt>
                <c:pt idx="1252">
                  <c:v>2.2306282520294101</c:v>
                </c:pt>
                <c:pt idx="1253">
                  <c:v>2.1438174247741699</c:v>
                </c:pt>
                <c:pt idx="1254">
                  <c:v>2.2207822799682599</c:v>
                </c:pt>
                <c:pt idx="1255">
                  <c:v>2.2883820533752401</c:v>
                </c:pt>
                <c:pt idx="1256">
                  <c:v>2.2884242534637398</c:v>
                </c:pt>
                <c:pt idx="1257">
                  <c:v>2.1565308570861799</c:v>
                </c:pt>
                <c:pt idx="1258">
                  <c:v>2.1242597103118799</c:v>
                </c:pt>
                <c:pt idx="1259">
                  <c:v>2.1231524944305402</c:v>
                </c:pt>
                <c:pt idx="1260">
                  <c:v>2.1391708850860498</c:v>
                </c:pt>
                <c:pt idx="1261">
                  <c:v>2.1436846256256099</c:v>
                </c:pt>
                <c:pt idx="1262">
                  <c:v>2.0491547584533598</c:v>
                </c:pt>
                <c:pt idx="1263">
                  <c:v>2.1034848690032901</c:v>
                </c:pt>
                <c:pt idx="1264">
                  <c:v>2.1114418506622301</c:v>
                </c:pt>
                <c:pt idx="1265">
                  <c:v>2.0546946525573699</c:v>
                </c:pt>
                <c:pt idx="1266">
                  <c:v>2.1221225261688201</c:v>
                </c:pt>
                <c:pt idx="1267">
                  <c:v>2.0992143154144198</c:v>
                </c:pt>
                <c:pt idx="1268">
                  <c:v>2.01249647140502</c:v>
                </c:pt>
                <c:pt idx="1269">
                  <c:v>1.9504418373107899</c:v>
                </c:pt>
                <c:pt idx="1270">
                  <c:v>2.02481985092163</c:v>
                </c:pt>
                <c:pt idx="1271">
                  <c:v>2.0228750705718901</c:v>
                </c:pt>
                <c:pt idx="1272">
                  <c:v>2.1044895648956299</c:v>
                </c:pt>
                <c:pt idx="1273">
                  <c:v>2.0311582088470401</c:v>
                </c:pt>
                <c:pt idx="1274">
                  <c:v>2.0214474201202299</c:v>
                </c:pt>
                <c:pt idx="1275">
                  <c:v>2.0227096080779998</c:v>
                </c:pt>
                <c:pt idx="1276">
                  <c:v>2.0129733085632302</c:v>
                </c:pt>
                <c:pt idx="1277">
                  <c:v>1.99522936344146</c:v>
                </c:pt>
                <c:pt idx="1278">
                  <c:v>2.0991752147674498</c:v>
                </c:pt>
                <c:pt idx="1279">
                  <c:v>2.17946434020996</c:v>
                </c:pt>
                <c:pt idx="1280">
                  <c:v>2.1743469238281201</c:v>
                </c:pt>
                <c:pt idx="1281">
                  <c:v>2.1608304977416899</c:v>
                </c:pt>
                <c:pt idx="1282">
                  <c:v>2.1166582107543901</c:v>
                </c:pt>
                <c:pt idx="1283">
                  <c:v>2.10682773590087</c:v>
                </c:pt>
                <c:pt idx="1284">
                  <c:v>2.1189451217651301</c:v>
                </c:pt>
                <c:pt idx="1285">
                  <c:v>2.1131114959716699</c:v>
                </c:pt>
                <c:pt idx="1286">
                  <c:v>2.0710382461547798</c:v>
                </c:pt>
                <c:pt idx="1287">
                  <c:v>2.1814968585968</c:v>
                </c:pt>
                <c:pt idx="1288">
                  <c:v>2.1435177326202299</c:v>
                </c:pt>
                <c:pt idx="1289">
                  <c:v>2.1749296188354399</c:v>
                </c:pt>
                <c:pt idx="1290">
                  <c:v>2.1672787666320801</c:v>
                </c:pt>
                <c:pt idx="1291">
                  <c:v>2.2584011554718</c:v>
                </c:pt>
                <c:pt idx="1292">
                  <c:v>2.2466871738433798</c:v>
                </c:pt>
                <c:pt idx="1293">
                  <c:v>2.1556630134582502</c:v>
                </c:pt>
                <c:pt idx="1294">
                  <c:v>2.18956351280212</c:v>
                </c:pt>
                <c:pt idx="1295">
                  <c:v>2.17159080505371</c:v>
                </c:pt>
                <c:pt idx="1296">
                  <c:v>2.09940361976623</c:v>
                </c:pt>
                <c:pt idx="1297">
                  <c:v>2.1192696094512899</c:v>
                </c:pt>
                <c:pt idx="1298">
                  <c:v>2.1907384395599299</c:v>
                </c:pt>
                <c:pt idx="1299">
                  <c:v>2.2388708591461102</c:v>
                </c:pt>
                <c:pt idx="1300">
                  <c:v>2.1969916820526101</c:v>
                </c:pt>
                <c:pt idx="1301">
                  <c:v>2.3369972705840998</c:v>
                </c:pt>
                <c:pt idx="1302">
                  <c:v>2.4235095977783199</c:v>
                </c:pt>
                <c:pt idx="1303">
                  <c:v>2.36312532424926</c:v>
                </c:pt>
                <c:pt idx="1304">
                  <c:v>2.24771523475646</c:v>
                </c:pt>
                <c:pt idx="1305">
                  <c:v>2.1092028617858798</c:v>
                </c:pt>
                <c:pt idx="1306">
                  <c:v>2.0549731254577601</c:v>
                </c:pt>
                <c:pt idx="1307">
                  <c:v>2.0041317939758301</c:v>
                </c:pt>
                <c:pt idx="1308">
                  <c:v>2.1110961437225302</c:v>
                </c:pt>
                <c:pt idx="1309">
                  <c:v>2.0900204181671098</c:v>
                </c:pt>
                <c:pt idx="1310">
                  <c:v>1.99633753299713</c:v>
                </c:pt>
                <c:pt idx="1311">
                  <c:v>2.0659930706024099</c:v>
                </c:pt>
                <c:pt idx="1312">
                  <c:v>2.05137586593627</c:v>
                </c:pt>
                <c:pt idx="1313">
                  <c:v>1.96395695209503</c:v>
                </c:pt>
                <c:pt idx="1314">
                  <c:v>1.9676326513290401</c:v>
                </c:pt>
                <c:pt idx="1315">
                  <c:v>1.9025197029113701</c:v>
                </c:pt>
                <c:pt idx="1316">
                  <c:v>1.92648530006408</c:v>
                </c:pt>
                <c:pt idx="1317">
                  <c:v>1.9623936414718599</c:v>
                </c:pt>
                <c:pt idx="1318">
                  <c:v>2.02194619178771</c:v>
                </c:pt>
                <c:pt idx="1319">
                  <c:v>1.99785196781158</c:v>
                </c:pt>
                <c:pt idx="1320">
                  <c:v>1.8758283853530799</c:v>
                </c:pt>
                <c:pt idx="1321">
                  <c:v>2.0229117870330802</c:v>
                </c:pt>
                <c:pt idx="1322">
                  <c:v>1.99240386486053</c:v>
                </c:pt>
                <c:pt idx="1323">
                  <c:v>2.0272793769836399</c:v>
                </c:pt>
                <c:pt idx="1324">
                  <c:v>2.1806423664093</c:v>
                </c:pt>
                <c:pt idx="1325">
                  <c:v>2.0990471839904701</c:v>
                </c:pt>
                <c:pt idx="1326">
                  <c:v>2.04477858543396</c:v>
                </c:pt>
                <c:pt idx="1327">
                  <c:v>2.0975303649902299</c:v>
                </c:pt>
                <c:pt idx="1328">
                  <c:v>2.1157777309417698</c:v>
                </c:pt>
                <c:pt idx="1329">
                  <c:v>2.07925105094909</c:v>
                </c:pt>
                <c:pt idx="1330">
                  <c:v>2.0714519023895201</c:v>
                </c:pt>
                <c:pt idx="1331">
                  <c:v>2.12672638893127</c:v>
                </c:pt>
                <c:pt idx="1332">
                  <c:v>2.04754161834716</c:v>
                </c:pt>
                <c:pt idx="1333">
                  <c:v>2.0713076591491699</c:v>
                </c:pt>
                <c:pt idx="1334">
                  <c:v>2.1295263767242401</c:v>
                </c:pt>
                <c:pt idx="1335">
                  <c:v>2.1349217891693102</c:v>
                </c:pt>
                <c:pt idx="1336">
                  <c:v>2.2643375396728498</c:v>
                </c:pt>
                <c:pt idx="1337">
                  <c:v>2.1268036365509002</c:v>
                </c:pt>
                <c:pt idx="1338">
                  <c:v>2.1831707954406698</c:v>
                </c:pt>
                <c:pt idx="1339">
                  <c:v>2.0595138072967498</c:v>
                </c:pt>
                <c:pt idx="1340">
                  <c:v>1.96640276908874</c:v>
                </c:pt>
                <c:pt idx="1341">
                  <c:v>2.0204815864562899</c:v>
                </c:pt>
                <c:pt idx="1342">
                  <c:v>2.0863626003265301</c:v>
                </c:pt>
                <c:pt idx="1343">
                  <c:v>1.9783589839935301</c:v>
                </c:pt>
                <c:pt idx="1344">
                  <c:v>2.0506911277770898</c:v>
                </c:pt>
                <c:pt idx="1345">
                  <c:v>2.0687551498413002</c:v>
                </c:pt>
                <c:pt idx="1346">
                  <c:v>2.0235419273376398</c:v>
                </c:pt>
                <c:pt idx="1347">
                  <c:v>2.0567629337310702</c:v>
                </c:pt>
                <c:pt idx="1348">
                  <c:v>2.09590744972229</c:v>
                </c:pt>
                <c:pt idx="1349">
                  <c:v>2.0815329551696702</c:v>
                </c:pt>
                <c:pt idx="1350">
                  <c:v>2.0840532779693599</c:v>
                </c:pt>
                <c:pt idx="1351">
                  <c:v>2.1085350513458199</c:v>
                </c:pt>
                <c:pt idx="1352">
                  <c:v>2.11085653305053</c:v>
                </c:pt>
                <c:pt idx="1353">
                  <c:v>2.07299351692199</c:v>
                </c:pt>
                <c:pt idx="1354">
                  <c:v>1.9940769672393699</c:v>
                </c:pt>
                <c:pt idx="1355">
                  <c:v>1.9622896909713701</c:v>
                </c:pt>
                <c:pt idx="1356">
                  <c:v>1.9309993982314999</c:v>
                </c:pt>
                <c:pt idx="1357">
                  <c:v>1.99881911277771</c:v>
                </c:pt>
                <c:pt idx="1358">
                  <c:v>1.89280474185943</c:v>
                </c:pt>
                <c:pt idx="1359">
                  <c:v>1.980318069458</c:v>
                </c:pt>
                <c:pt idx="1360">
                  <c:v>2.0229961872100799</c:v>
                </c:pt>
                <c:pt idx="1361">
                  <c:v>2.0240392684936501</c:v>
                </c:pt>
                <c:pt idx="1362">
                  <c:v>2.06676721572875</c:v>
                </c:pt>
                <c:pt idx="1363">
                  <c:v>2.0629870891571001</c:v>
                </c:pt>
                <c:pt idx="1364">
                  <c:v>2.2046055793762198</c:v>
                </c:pt>
                <c:pt idx="1365">
                  <c:v>2.1281094551086399</c:v>
                </c:pt>
                <c:pt idx="1366">
                  <c:v>1.99840331077575</c:v>
                </c:pt>
                <c:pt idx="1367">
                  <c:v>2.0000579357147199</c:v>
                </c:pt>
                <c:pt idx="1368">
                  <c:v>2.0961034297943102</c:v>
                </c:pt>
                <c:pt idx="1369">
                  <c:v>1.99631547927856</c:v>
                </c:pt>
                <c:pt idx="1370">
                  <c:v>1.9561698436737001</c:v>
                </c:pt>
                <c:pt idx="1371">
                  <c:v>1.98287057876586</c:v>
                </c:pt>
                <c:pt idx="1372">
                  <c:v>1.9573460817337001</c:v>
                </c:pt>
                <c:pt idx="1373">
                  <c:v>2.0143029689788801</c:v>
                </c:pt>
                <c:pt idx="1374">
                  <c:v>1.9961035251617401</c:v>
                </c:pt>
                <c:pt idx="1375">
                  <c:v>2.0266139507293701</c:v>
                </c:pt>
                <c:pt idx="1376">
                  <c:v>1.90033984184265</c:v>
                </c:pt>
                <c:pt idx="1377">
                  <c:v>1.92921149730682</c:v>
                </c:pt>
                <c:pt idx="1378">
                  <c:v>2.0026183128356898</c:v>
                </c:pt>
                <c:pt idx="1379">
                  <c:v>1.8904397487640301</c:v>
                </c:pt>
                <c:pt idx="1380">
                  <c:v>1.94297230243682</c:v>
                </c:pt>
                <c:pt idx="1381">
                  <c:v>1.9768728017807</c:v>
                </c:pt>
                <c:pt idx="1382">
                  <c:v>1.98373138904571</c:v>
                </c:pt>
                <c:pt idx="1383">
                  <c:v>1.98474144935607</c:v>
                </c:pt>
                <c:pt idx="1384">
                  <c:v>1.9104551076889</c:v>
                </c:pt>
                <c:pt idx="1385">
                  <c:v>2.0048747062683101</c:v>
                </c:pt>
                <c:pt idx="1386">
                  <c:v>2.02541756629943</c:v>
                </c:pt>
                <c:pt idx="1387">
                  <c:v>1.96034395694732</c:v>
                </c:pt>
                <c:pt idx="1388">
                  <c:v>1.98067903518676</c:v>
                </c:pt>
                <c:pt idx="1389">
                  <c:v>2.0332796573638898</c:v>
                </c:pt>
                <c:pt idx="1390">
                  <c:v>1.98818588256835</c:v>
                </c:pt>
                <c:pt idx="1391">
                  <c:v>1.98719418048858</c:v>
                </c:pt>
                <c:pt idx="1392">
                  <c:v>2.01258373260498</c:v>
                </c:pt>
                <c:pt idx="1393">
                  <c:v>2.01229619979858</c:v>
                </c:pt>
                <c:pt idx="1394">
                  <c:v>2.0422849655151301</c:v>
                </c:pt>
                <c:pt idx="1395">
                  <c:v>2.0890696048736501</c:v>
                </c:pt>
                <c:pt idx="1396">
                  <c:v>2.0836098194122301</c:v>
                </c:pt>
                <c:pt idx="1397">
                  <c:v>1.95986139774322</c:v>
                </c:pt>
                <c:pt idx="1398">
                  <c:v>1.93453204631805</c:v>
                </c:pt>
                <c:pt idx="1399">
                  <c:v>1.9546380043029701</c:v>
                </c:pt>
                <c:pt idx="1400">
                  <c:v>1.9642701148986801</c:v>
                </c:pt>
                <c:pt idx="1401">
                  <c:v>2.05525469779968</c:v>
                </c:pt>
                <c:pt idx="1402">
                  <c:v>2.1308236122131299</c:v>
                </c:pt>
                <c:pt idx="1403">
                  <c:v>2.1697301864624001</c:v>
                </c:pt>
                <c:pt idx="1404">
                  <c:v>2.0626142024993799</c:v>
                </c:pt>
                <c:pt idx="1405">
                  <c:v>2.0693259239196702</c:v>
                </c:pt>
                <c:pt idx="1406">
                  <c:v>1.9654227495193399</c:v>
                </c:pt>
                <c:pt idx="1407">
                  <c:v>1.9462189674377399</c:v>
                </c:pt>
                <c:pt idx="1408">
                  <c:v>1.91924023628234</c:v>
                </c:pt>
                <c:pt idx="1409">
                  <c:v>1.9201359748840301</c:v>
                </c:pt>
                <c:pt idx="1410">
                  <c:v>1.95618224143981</c:v>
                </c:pt>
                <c:pt idx="1411">
                  <c:v>2.0490329265594398</c:v>
                </c:pt>
                <c:pt idx="1412">
                  <c:v>2.0414631366729701</c:v>
                </c:pt>
                <c:pt idx="1413">
                  <c:v>2.0898742675781201</c:v>
                </c:pt>
                <c:pt idx="1414">
                  <c:v>2.0486900806427002</c:v>
                </c:pt>
                <c:pt idx="1415">
                  <c:v>2.0776736736297599</c:v>
                </c:pt>
                <c:pt idx="1416">
                  <c:v>2.0966503620147701</c:v>
                </c:pt>
                <c:pt idx="1417">
                  <c:v>2.0228691101074201</c:v>
                </c:pt>
                <c:pt idx="1418">
                  <c:v>2.0748884677886901</c:v>
                </c:pt>
                <c:pt idx="1419">
                  <c:v>2.0368597507476802</c:v>
                </c:pt>
                <c:pt idx="1420">
                  <c:v>2.0669653415679901</c:v>
                </c:pt>
                <c:pt idx="1421">
                  <c:v>2.1284110546111998</c:v>
                </c:pt>
                <c:pt idx="1422">
                  <c:v>2.1586275100707999</c:v>
                </c:pt>
                <c:pt idx="1423">
                  <c:v>2.0479259490966699</c:v>
                </c:pt>
                <c:pt idx="1424">
                  <c:v>2.01543736457824</c:v>
                </c:pt>
                <c:pt idx="1425">
                  <c:v>2.1557812690734801</c:v>
                </c:pt>
                <c:pt idx="1426">
                  <c:v>2.1120209693908598</c:v>
                </c:pt>
                <c:pt idx="1427">
                  <c:v>1.9831073284149101</c:v>
                </c:pt>
                <c:pt idx="1428">
                  <c:v>2.00125956535339</c:v>
                </c:pt>
                <c:pt idx="1429">
                  <c:v>2.0447130203246999</c:v>
                </c:pt>
                <c:pt idx="1430">
                  <c:v>2.00201392173767</c:v>
                </c:pt>
                <c:pt idx="1431">
                  <c:v>2.02151894569396</c:v>
                </c:pt>
                <c:pt idx="1432">
                  <c:v>2.04763555526733</c:v>
                </c:pt>
                <c:pt idx="1433">
                  <c:v>2.1769056320190399</c:v>
                </c:pt>
                <c:pt idx="1434">
                  <c:v>2.05127596855163</c:v>
                </c:pt>
                <c:pt idx="1435">
                  <c:v>2.04814505577087</c:v>
                </c:pt>
                <c:pt idx="1436">
                  <c:v>2.1259849071502601</c:v>
                </c:pt>
                <c:pt idx="1437">
                  <c:v>2.1947641372680602</c:v>
                </c:pt>
                <c:pt idx="1438">
                  <c:v>2.1319813728332502</c:v>
                </c:pt>
                <c:pt idx="1439">
                  <c:v>2.0713224411010698</c:v>
                </c:pt>
                <c:pt idx="1440">
                  <c:v>2.02732801437377</c:v>
                </c:pt>
                <c:pt idx="1441">
                  <c:v>2.0024120807647701</c:v>
                </c:pt>
                <c:pt idx="1442">
                  <c:v>1.9617847204208301</c:v>
                </c:pt>
                <c:pt idx="1443">
                  <c:v>1.9372935295104901</c:v>
                </c:pt>
                <c:pt idx="1444">
                  <c:v>2.0406692028045601</c:v>
                </c:pt>
                <c:pt idx="1445">
                  <c:v>1.97775995731353</c:v>
                </c:pt>
                <c:pt idx="1446">
                  <c:v>1.98518621921539</c:v>
                </c:pt>
                <c:pt idx="1447">
                  <c:v>1.9932380914688099</c:v>
                </c:pt>
                <c:pt idx="1448">
                  <c:v>1.9235768318176201</c:v>
                </c:pt>
                <c:pt idx="1449">
                  <c:v>1.9979568719863801</c:v>
                </c:pt>
                <c:pt idx="1450">
                  <c:v>2.01306700706481</c:v>
                </c:pt>
                <c:pt idx="1451">
                  <c:v>2.1052708625793399</c:v>
                </c:pt>
                <c:pt idx="1452">
                  <c:v>2.0459201335906898</c:v>
                </c:pt>
                <c:pt idx="1453">
                  <c:v>1.9997743368148799</c:v>
                </c:pt>
                <c:pt idx="1454">
                  <c:v>1.94871318340301</c:v>
                </c:pt>
                <c:pt idx="1455">
                  <c:v>2.1148264408111501</c:v>
                </c:pt>
                <c:pt idx="1456">
                  <c:v>2.1579904556274401</c:v>
                </c:pt>
                <c:pt idx="1457">
                  <c:v>2.1323058605193999</c:v>
                </c:pt>
                <c:pt idx="1458">
                  <c:v>2.0584957599639799</c:v>
                </c:pt>
                <c:pt idx="1459">
                  <c:v>2.0400798320770201</c:v>
                </c:pt>
                <c:pt idx="1460">
                  <c:v>2.0013675689697199</c:v>
                </c:pt>
                <c:pt idx="1461">
                  <c:v>2.0643863677978498</c:v>
                </c:pt>
                <c:pt idx="1462">
                  <c:v>2.03344631195068</c:v>
                </c:pt>
                <c:pt idx="1463">
                  <c:v>2.0164339542388898</c:v>
                </c:pt>
                <c:pt idx="1464">
                  <c:v>2.0690784454345699</c:v>
                </c:pt>
                <c:pt idx="1465">
                  <c:v>2.04200959205627</c:v>
                </c:pt>
                <c:pt idx="1466">
                  <c:v>2.0981700420379599</c:v>
                </c:pt>
                <c:pt idx="1467">
                  <c:v>2.06206154823303</c:v>
                </c:pt>
                <c:pt idx="1468">
                  <c:v>2.03361868858337</c:v>
                </c:pt>
                <c:pt idx="1469">
                  <c:v>1.97913217544555</c:v>
                </c:pt>
                <c:pt idx="1470">
                  <c:v>1.9989221096038801</c:v>
                </c:pt>
                <c:pt idx="1471">
                  <c:v>2.0332212448120099</c:v>
                </c:pt>
                <c:pt idx="1472">
                  <c:v>1.9935001134872401</c:v>
                </c:pt>
                <c:pt idx="1473">
                  <c:v>1.9660614728927599</c:v>
                </c:pt>
                <c:pt idx="1474">
                  <c:v>1.9644695520401001</c:v>
                </c:pt>
                <c:pt idx="1475">
                  <c:v>1.95935630798339</c:v>
                </c:pt>
                <c:pt idx="1476">
                  <c:v>1.9739811420440601</c:v>
                </c:pt>
                <c:pt idx="1477">
                  <c:v>2.0288419723510698</c:v>
                </c:pt>
                <c:pt idx="1478">
                  <c:v>2.0023989677429199</c:v>
                </c:pt>
                <c:pt idx="1479">
                  <c:v>1.97818255424499</c:v>
                </c:pt>
                <c:pt idx="1480">
                  <c:v>1.97147524356842</c:v>
                </c:pt>
                <c:pt idx="1481">
                  <c:v>1.9353568553924501</c:v>
                </c:pt>
                <c:pt idx="1482">
                  <c:v>2.0622103214263898</c:v>
                </c:pt>
                <c:pt idx="1483">
                  <c:v>1.9598205089569001</c:v>
                </c:pt>
                <c:pt idx="1484">
                  <c:v>1.99392998218536</c:v>
                </c:pt>
                <c:pt idx="1485">
                  <c:v>1.94374752044677</c:v>
                </c:pt>
                <c:pt idx="1486">
                  <c:v>2.0284862518310498</c:v>
                </c:pt>
                <c:pt idx="1487">
                  <c:v>2.0132198333740199</c:v>
                </c:pt>
                <c:pt idx="1488">
                  <c:v>2.0105667114257799</c:v>
                </c:pt>
                <c:pt idx="1489">
                  <c:v>1.97211241722106</c:v>
                </c:pt>
                <c:pt idx="1490">
                  <c:v>1.9660772085189799</c:v>
                </c:pt>
                <c:pt idx="1491">
                  <c:v>1.9397126436233501</c:v>
                </c:pt>
                <c:pt idx="1492">
                  <c:v>1.96866083145141</c:v>
                </c:pt>
                <c:pt idx="1493">
                  <c:v>1.96135401725769</c:v>
                </c:pt>
                <c:pt idx="1494">
                  <c:v>1.97269427776336</c:v>
                </c:pt>
                <c:pt idx="1495">
                  <c:v>1.96074247360229</c:v>
                </c:pt>
                <c:pt idx="1496">
                  <c:v>1.96479928493499</c:v>
                </c:pt>
                <c:pt idx="1497">
                  <c:v>1.98250615596771</c:v>
                </c:pt>
                <c:pt idx="1498">
                  <c:v>1.92666256427764</c:v>
                </c:pt>
                <c:pt idx="1499">
                  <c:v>2.0262048244476301</c:v>
                </c:pt>
                <c:pt idx="1500">
                  <c:v>2.0541934967040998</c:v>
                </c:pt>
                <c:pt idx="1501">
                  <c:v>2.0658912658691402</c:v>
                </c:pt>
                <c:pt idx="1502">
                  <c:v>2.12159252166748</c:v>
                </c:pt>
                <c:pt idx="1503">
                  <c:v>2.1343650817871</c:v>
                </c:pt>
                <c:pt idx="1504">
                  <c:v>2.0066752433776802</c:v>
                </c:pt>
                <c:pt idx="1505">
                  <c:v>2.06214380264282</c:v>
                </c:pt>
                <c:pt idx="1506">
                  <c:v>1.9554933309555</c:v>
                </c:pt>
                <c:pt idx="1507">
                  <c:v>2.02890825271606</c:v>
                </c:pt>
                <c:pt idx="1508">
                  <c:v>2.0406723022460902</c:v>
                </c:pt>
                <c:pt idx="1509">
                  <c:v>2.0840773582458398</c:v>
                </c:pt>
                <c:pt idx="1510">
                  <c:v>2.03485774993896</c:v>
                </c:pt>
                <c:pt idx="1511">
                  <c:v>2.0249660015106201</c:v>
                </c:pt>
                <c:pt idx="1512">
                  <c:v>1.9936982393264699</c:v>
                </c:pt>
                <c:pt idx="1513">
                  <c:v>2.0718514919281001</c:v>
                </c:pt>
                <c:pt idx="1514">
                  <c:v>2.1424396038055402</c:v>
                </c:pt>
                <c:pt idx="1515">
                  <c:v>2.0737845897674498</c:v>
                </c:pt>
                <c:pt idx="1516">
                  <c:v>2.1099450588226301</c:v>
                </c:pt>
                <c:pt idx="1517">
                  <c:v>2.0715239048004102</c:v>
                </c:pt>
                <c:pt idx="1518">
                  <c:v>2.0543520450592001</c:v>
                </c:pt>
                <c:pt idx="1519">
                  <c:v>1.98368036746978</c:v>
                </c:pt>
                <c:pt idx="1520">
                  <c:v>1.9861689805984399</c:v>
                </c:pt>
                <c:pt idx="1521">
                  <c:v>2.1142091751098602</c:v>
                </c:pt>
                <c:pt idx="1522">
                  <c:v>1.97512555122375</c:v>
                </c:pt>
                <c:pt idx="1523">
                  <c:v>1.97970330715179</c:v>
                </c:pt>
                <c:pt idx="1524">
                  <c:v>1.9719294309616</c:v>
                </c:pt>
                <c:pt idx="1525">
                  <c:v>1.9996300935745199</c:v>
                </c:pt>
                <c:pt idx="1526">
                  <c:v>1.9699336290359399</c:v>
                </c:pt>
                <c:pt idx="1527">
                  <c:v>2.1111946105957</c:v>
                </c:pt>
                <c:pt idx="1528">
                  <c:v>2.0089182853698699</c:v>
                </c:pt>
                <c:pt idx="1529">
                  <c:v>1.95378482341766</c:v>
                </c:pt>
                <c:pt idx="1530">
                  <c:v>1.9358330965042101</c:v>
                </c:pt>
                <c:pt idx="1531">
                  <c:v>1.9597028493881199</c:v>
                </c:pt>
                <c:pt idx="1532">
                  <c:v>1.9976782798767001</c:v>
                </c:pt>
                <c:pt idx="1533">
                  <c:v>1.9016374349594101</c:v>
                </c:pt>
                <c:pt idx="1534">
                  <c:v>1.9400762319564799</c:v>
                </c:pt>
                <c:pt idx="1535">
                  <c:v>1.8948781490325901</c:v>
                </c:pt>
                <c:pt idx="1536">
                  <c:v>1.91539537906646</c:v>
                </c:pt>
                <c:pt idx="1537">
                  <c:v>2.0093560218811</c:v>
                </c:pt>
                <c:pt idx="1538">
                  <c:v>1.92612993717193</c:v>
                </c:pt>
                <c:pt idx="1539">
                  <c:v>1.8990502357482899</c:v>
                </c:pt>
                <c:pt idx="1540">
                  <c:v>1.94241046905517</c:v>
                </c:pt>
                <c:pt idx="1541">
                  <c:v>1.9798897504806501</c:v>
                </c:pt>
                <c:pt idx="1542">
                  <c:v>1.98389744758605</c:v>
                </c:pt>
                <c:pt idx="1543">
                  <c:v>1.97059774398803</c:v>
                </c:pt>
                <c:pt idx="1544">
                  <c:v>1.87761974334716</c:v>
                </c:pt>
                <c:pt idx="1545">
                  <c:v>1.9506287574768</c:v>
                </c:pt>
                <c:pt idx="1546">
                  <c:v>1.9277436733245801</c:v>
                </c:pt>
                <c:pt idx="1547">
                  <c:v>2.05362772941589</c:v>
                </c:pt>
                <c:pt idx="1548">
                  <c:v>1.97438251972198</c:v>
                </c:pt>
                <c:pt idx="1549">
                  <c:v>1.9874193668365401</c:v>
                </c:pt>
                <c:pt idx="1550">
                  <c:v>2.0070953369140598</c:v>
                </c:pt>
                <c:pt idx="1551">
                  <c:v>1.9899730682373</c:v>
                </c:pt>
                <c:pt idx="1552">
                  <c:v>1.9673957824707</c:v>
                </c:pt>
                <c:pt idx="1553">
                  <c:v>2.0270609855651802</c:v>
                </c:pt>
                <c:pt idx="1554">
                  <c:v>1.99224388599395</c:v>
                </c:pt>
                <c:pt idx="1555">
                  <c:v>2.0131533145904501</c:v>
                </c:pt>
                <c:pt idx="1556">
                  <c:v>1.9494932889938299</c:v>
                </c:pt>
                <c:pt idx="1557">
                  <c:v>1.9452167749404901</c:v>
                </c:pt>
                <c:pt idx="1558">
                  <c:v>2.06939196586608</c:v>
                </c:pt>
                <c:pt idx="1559">
                  <c:v>2.12319016456604</c:v>
                </c:pt>
                <c:pt idx="1560">
                  <c:v>2.1090989112853999</c:v>
                </c:pt>
                <c:pt idx="1561">
                  <c:v>2.1927361488342201</c:v>
                </c:pt>
                <c:pt idx="1562">
                  <c:v>2.1955678462982098</c:v>
                </c:pt>
                <c:pt idx="1563">
                  <c:v>1.9762424230575499</c:v>
                </c:pt>
                <c:pt idx="1564">
                  <c:v>2.0216679573059002</c:v>
                </c:pt>
                <c:pt idx="1565">
                  <c:v>2.07561087608337</c:v>
                </c:pt>
                <c:pt idx="1566">
                  <c:v>2.0621585845947199</c:v>
                </c:pt>
                <c:pt idx="1567">
                  <c:v>2.0985755920410099</c:v>
                </c:pt>
                <c:pt idx="1568">
                  <c:v>2.05018758773803</c:v>
                </c:pt>
                <c:pt idx="1569">
                  <c:v>2.0120947360992401</c:v>
                </c:pt>
                <c:pt idx="1570">
                  <c:v>2.0854461193084699</c:v>
                </c:pt>
                <c:pt idx="1571">
                  <c:v>2.06368780136108</c:v>
                </c:pt>
                <c:pt idx="1572">
                  <c:v>2.02135157585144</c:v>
                </c:pt>
                <c:pt idx="1573">
                  <c:v>1.99264192581176</c:v>
                </c:pt>
                <c:pt idx="1574">
                  <c:v>2.0167255401611301</c:v>
                </c:pt>
                <c:pt idx="1575">
                  <c:v>2.0639164447784402</c:v>
                </c:pt>
                <c:pt idx="1576">
                  <c:v>2.0192584991454998</c:v>
                </c:pt>
                <c:pt idx="1577">
                  <c:v>2.02105712890625</c:v>
                </c:pt>
                <c:pt idx="1578">
                  <c:v>2.04592514038085</c:v>
                </c:pt>
                <c:pt idx="1579">
                  <c:v>2.0445518493652299</c:v>
                </c:pt>
                <c:pt idx="1580">
                  <c:v>2.0853886604309002</c:v>
                </c:pt>
                <c:pt idx="1581">
                  <c:v>2.1303808689117401</c:v>
                </c:pt>
                <c:pt idx="1582">
                  <c:v>2.2066333293914702</c:v>
                </c:pt>
                <c:pt idx="1583">
                  <c:v>2.2383918762207</c:v>
                </c:pt>
                <c:pt idx="1584">
                  <c:v>2.1643042564392001</c:v>
                </c:pt>
                <c:pt idx="1585">
                  <c:v>2.0806262493133501</c:v>
                </c:pt>
                <c:pt idx="1586">
                  <c:v>2.0610280036926198</c:v>
                </c:pt>
                <c:pt idx="1587">
                  <c:v>2.1123254299163801</c:v>
                </c:pt>
                <c:pt idx="1588">
                  <c:v>2.0501859188079798</c:v>
                </c:pt>
                <c:pt idx="1589">
                  <c:v>2.0205593109130802</c:v>
                </c:pt>
                <c:pt idx="1590">
                  <c:v>2.0682356357574401</c:v>
                </c:pt>
                <c:pt idx="1591">
                  <c:v>2.0199916362762398</c:v>
                </c:pt>
                <c:pt idx="1592">
                  <c:v>2.1020326614379798</c:v>
                </c:pt>
                <c:pt idx="1593">
                  <c:v>2.07425856590271</c:v>
                </c:pt>
                <c:pt idx="1594">
                  <c:v>2.1486971378326398</c:v>
                </c:pt>
                <c:pt idx="1595">
                  <c:v>2.2246396541595401</c:v>
                </c:pt>
                <c:pt idx="1596">
                  <c:v>2.09592461585998</c:v>
                </c:pt>
                <c:pt idx="1597">
                  <c:v>2.0252516269683798</c:v>
                </c:pt>
                <c:pt idx="1598">
                  <c:v>1.9834910631179801</c:v>
                </c:pt>
                <c:pt idx="1599">
                  <c:v>2.0094501972198402</c:v>
                </c:pt>
                <c:pt idx="1600">
                  <c:v>2.0075201988220202</c:v>
                </c:pt>
                <c:pt idx="1601">
                  <c:v>2.1435761451721098</c:v>
                </c:pt>
                <c:pt idx="1602">
                  <c:v>2.0895364284515301</c:v>
                </c:pt>
                <c:pt idx="1603">
                  <c:v>2.1109950542449898</c:v>
                </c:pt>
                <c:pt idx="1604">
                  <c:v>2.0479047298431299</c:v>
                </c:pt>
                <c:pt idx="1605">
                  <c:v>2.0690348148345898</c:v>
                </c:pt>
                <c:pt idx="1606">
                  <c:v>2.0814058780670099</c:v>
                </c:pt>
                <c:pt idx="1607">
                  <c:v>2.0827896595001198</c:v>
                </c:pt>
                <c:pt idx="1608">
                  <c:v>2.0473608970642001</c:v>
                </c:pt>
                <c:pt idx="1609">
                  <c:v>2.0107226371765101</c:v>
                </c:pt>
                <c:pt idx="1610">
                  <c:v>2.0928852558135902</c:v>
                </c:pt>
                <c:pt idx="1611">
                  <c:v>2.1218960285186701</c:v>
                </c:pt>
                <c:pt idx="1612">
                  <c:v>2.13320589065551</c:v>
                </c:pt>
                <c:pt idx="1613">
                  <c:v>2.0972809791564901</c:v>
                </c:pt>
                <c:pt idx="1614">
                  <c:v>2.05371689796447</c:v>
                </c:pt>
                <c:pt idx="1615">
                  <c:v>1.98743736743927</c:v>
                </c:pt>
                <c:pt idx="1616">
                  <c:v>1.9898170232772801</c:v>
                </c:pt>
                <c:pt idx="1617">
                  <c:v>2.14615774154663</c:v>
                </c:pt>
                <c:pt idx="1618">
                  <c:v>2.0829694271087602</c:v>
                </c:pt>
                <c:pt idx="1619">
                  <c:v>2.1160366535186701</c:v>
                </c:pt>
                <c:pt idx="1620">
                  <c:v>2.21592044830322</c:v>
                </c:pt>
                <c:pt idx="1621">
                  <c:v>2.2157742977142298</c:v>
                </c:pt>
                <c:pt idx="1622">
                  <c:v>2.1567251682281401</c:v>
                </c:pt>
                <c:pt idx="1623">
                  <c:v>2.0985844135284402</c:v>
                </c:pt>
                <c:pt idx="1624">
                  <c:v>2.0944848060607901</c:v>
                </c:pt>
                <c:pt idx="1625">
                  <c:v>2.1134777069091699</c:v>
                </c:pt>
                <c:pt idx="1626">
                  <c:v>2.0193309783935498</c:v>
                </c:pt>
                <c:pt idx="1627">
                  <c:v>2.22903275489807</c:v>
                </c:pt>
                <c:pt idx="1628">
                  <c:v>2.2206461429595898</c:v>
                </c:pt>
                <c:pt idx="1629">
                  <c:v>2.1829779148101802</c:v>
                </c:pt>
                <c:pt idx="1630">
                  <c:v>2.0532345771789502</c:v>
                </c:pt>
                <c:pt idx="1631">
                  <c:v>2.03805255889892</c:v>
                </c:pt>
                <c:pt idx="1632">
                  <c:v>2.1922528743743799</c:v>
                </c:pt>
                <c:pt idx="1633">
                  <c:v>2.0756862163543701</c:v>
                </c:pt>
                <c:pt idx="1634">
                  <c:v>2.12739777565002</c:v>
                </c:pt>
                <c:pt idx="1635">
                  <c:v>2.1451551914214999</c:v>
                </c:pt>
                <c:pt idx="1636">
                  <c:v>2.2305233478546098</c:v>
                </c:pt>
                <c:pt idx="1637">
                  <c:v>2.2925763130187899</c:v>
                </c:pt>
                <c:pt idx="1638">
                  <c:v>2.0740907192230198</c:v>
                </c:pt>
                <c:pt idx="1639">
                  <c:v>2.05119657516479</c:v>
                </c:pt>
                <c:pt idx="1640">
                  <c:v>2.1210138797760001</c:v>
                </c:pt>
                <c:pt idx="1641">
                  <c:v>2.1838171482086102</c:v>
                </c:pt>
                <c:pt idx="1642">
                  <c:v>2.1588265895843501</c:v>
                </c:pt>
                <c:pt idx="1643">
                  <c:v>2.0398633480071999</c:v>
                </c:pt>
                <c:pt idx="1644">
                  <c:v>2.1290009021759002</c:v>
                </c:pt>
                <c:pt idx="1645">
                  <c:v>2.1910519599914502</c:v>
                </c:pt>
                <c:pt idx="1646">
                  <c:v>2.1549837589263898</c:v>
                </c:pt>
                <c:pt idx="1647">
                  <c:v>2.1744959354400599</c:v>
                </c:pt>
                <c:pt idx="1648">
                  <c:v>2.2159931659698402</c:v>
                </c:pt>
                <c:pt idx="1649">
                  <c:v>2.1562945842742902</c:v>
                </c:pt>
                <c:pt idx="1650">
                  <c:v>2.04205274581909</c:v>
                </c:pt>
                <c:pt idx="1651">
                  <c:v>2.0339322090148899</c:v>
                </c:pt>
                <c:pt idx="1652">
                  <c:v>2.0151393413543701</c:v>
                </c:pt>
                <c:pt idx="1653">
                  <c:v>2.0437948703765798</c:v>
                </c:pt>
                <c:pt idx="1654">
                  <c:v>2.0110769271850502</c:v>
                </c:pt>
                <c:pt idx="1655">
                  <c:v>2.0537009239196702</c:v>
                </c:pt>
                <c:pt idx="1656">
                  <c:v>2.08389019966125</c:v>
                </c:pt>
                <c:pt idx="1657">
                  <c:v>2.0627019405364901</c:v>
                </c:pt>
                <c:pt idx="1658">
                  <c:v>2.0714027881622301</c:v>
                </c:pt>
                <c:pt idx="1659">
                  <c:v>2.06192851066589</c:v>
                </c:pt>
                <c:pt idx="1660">
                  <c:v>2.09572982788085</c:v>
                </c:pt>
                <c:pt idx="1661">
                  <c:v>2.07235383987426</c:v>
                </c:pt>
                <c:pt idx="1662">
                  <c:v>2.0359923839568999</c:v>
                </c:pt>
                <c:pt idx="1663">
                  <c:v>1.99413394927978</c:v>
                </c:pt>
                <c:pt idx="1664">
                  <c:v>2.0399580001831001</c:v>
                </c:pt>
                <c:pt idx="1665">
                  <c:v>2.1018476486206001</c:v>
                </c:pt>
                <c:pt idx="1666">
                  <c:v>2.10671758651733</c:v>
                </c:pt>
                <c:pt idx="1667">
                  <c:v>2.10954236984252</c:v>
                </c:pt>
                <c:pt idx="1668">
                  <c:v>2.1412596702575599</c:v>
                </c:pt>
                <c:pt idx="1669">
                  <c:v>2.1829075813293399</c:v>
                </c:pt>
                <c:pt idx="1670">
                  <c:v>2.1175036430358798</c:v>
                </c:pt>
                <c:pt idx="1671">
                  <c:v>2.0486764907836901</c:v>
                </c:pt>
                <c:pt idx="1672">
                  <c:v>2.1342344284057599</c:v>
                </c:pt>
                <c:pt idx="1673">
                  <c:v>2.10632300376892</c:v>
                </c:pt>
                <c:pt idx="1674">
                  <c:v>2.1130173206329301</c:v>
                </c:pt>
                <c:pt idx="1675">
                  <c:v>2.0676121711730899</c:v>
                </c:pt>
                <c:pt idx="1676">
                  <c:v>2.0263702869415199</c:v>
                </c:pt>
                <c:pt idx="1677">
                  <c:v>2.00687432289123</c:v>
                </c:pt>
                <c:pt idx="1678">
                  <c:v>1.9570109844207699</c:v>
                </c:pt>
                <c:pt idx="1679">
                  <c:v>1.9732799530029199</c:v>
                </c:pt>
                <c:pt idx="1680">
                  <c:v>1.90055155754089</c:v>
                </c:pt>
                <c:pt idx="1681">
                  <c:v>1.90497934818267</c:v>
                </c:pt>
                <c:pt idx="1682">
                  <c:v>1.9509130716323799</c:v>
                </c:pt>
                <c:pt idx="1683">
                  <c:v>1.9498667716979901</c:v>
                </c:pt>
                <c:pt idx="1684">
                  <c:v>1.91060602664947</c:v>
                </c:pt>
                <c:pt idx="1685">
                  <c:v>2.0760240554809499</c:v>
                </c:pt>
                <c:pt idx="1686">
                  <c:v>2.01766705513</c:v>
                </c:pt>
                <c:pt idx="1687">
                  <c:v>2.0094096660614</c:v>
                </c:pt>
                <c:pt idx="1688">
                  <c:v>1.96552753448486</c:v>
                </c:pt>
                <c:pt idx="1689">
                  <c:v>1.9515199661254801</c:v>
                </c:pt>
                <c:pt idx="1690">
                  <c:v>2.0586361885070801</c:v>
                </c:pt>
                <c:pt idx="1691">
                  <c:v>2.0816848278045601</c:v>
                </c:pt>
                <c:pt idx="1692">
                  <c:v>2.0907227993011399</c:v>
                </c:pt>
                <c:pt idx="1693">
                  <c:v>2.0626945495605402</c:v>
                </c:pt>
                <c:pt idx="1694">
                  <c:v>2.0117042064666699</c:v>
                </c:pt>
                <c:pt idx="1695">
                  <c:v>2.0529642105102499</c:v>
                </c:pt>
                <c:pt idx="1696">
                  <c:v>2.0148499011993399</c:v>
                </c:pt>
                <c:pt idx="1697">
                  <c:v>2.1060523986816402</c:v>
                </c:pt>
                <c:pt idx="1698">
                  <c:v>2.07613968849182</c:v>
                </c:pt>
                <c:pt idx="1699">
                  <c:v>2.0028977394103999</c:v>
                </c:pt>
                <c:pt idx="1700">
                  <c:v>2.0479044914245601</c:v>
                </c:pt>
                <c:pt idx="1701">
                  <c:v>2.08133816719055</c:v>
                </c:pt>
                <c:pt idx="1702">
                  <c:v>2.0471167564392001</c:v>
                </c:pt>
                <c:pt idx="1703">
                  <c:v>2.0606994628906201</c:v>
                </c:pt>
                <c:pt idx="1704">
                  <c:v>2.06985187530517</c:v>
                </c:pt>
                <c:pt idx="1705">
                  <c:v>2.0449438095092698</c:v>
                </c:pt>
                <c:pt idx="1706">
                  <c:v>2.11942434310913</c:v>
                </c:pt>
                <c:pt idx="1707">
                  <c:v>2.1437504291534402</c:v>
                </c:pt>
                <c:pt idx="1708">
                  <c:v>2.1084747314453098</c:v>
                </c:pt>
                <c:pt idx="1709">
                  <c:v>2.07469177246093</c:v>
                </c:pt>
                <c:pt idx="1710">
                  <c:v>2.0329809188842698</c:v>
                </c:pt>
                <c:pt idx="1711">
                  <c:v>2.1956758499145499</c:v>
                </c:pt>
                <c:pt idx="1712">
                  <c:v>2.1054499149322501</c:v>
                </c:pt>
                <c:pt idx="1713">
                  <c:v>2.1313345432281401</c:v>
                </c:pt>
                <c:pt idx="1714">
                  <c:v>2.2444071769714302</c:v>
                </c:pt>
                <c:pt idx="1715">
                  <c:v>2.0835087299346902</c:v>
                </c:pt>
                <c:pt idx="1716">
                  <c:v>2.1154611110687198</c:v>
                </c:pt>
                <c:pt idx="1717">
                  <c:v>2.1315708160400302</c:v>
                </c:pt>
                <c:pt idx="1718">
                  <c:v>2.1400258541107098</c:v>
                </c:pt>
                <c:pt idx="1719">
                  <c:v>2.0981996059417698</c:v>
                </c:pt>
                <c:pt idx="1720">
                  <c:v>2.1005871295928902</c:v>
                </c:pt>
                <c:pt idx="1721">
                  <c:v>2.0118215084075901</c:v>
                </c:pt>
                <c:pt idx="1722">
                  <c:v>2.0414514541625901</c:v>
                </c:pt>
                <c:pt idx="1723">
                  <c:v>1.9812275171279901</c:v>
                </c:pt>
                <c:pt idx="1724">
                  <c:v>1.96655166149139</c:v>
                </c:pt>
                <c:pt idx="1725">
                  <c:v>2.0288026332855198</c:v>
                </c:pt>
                <c:pt idx="1726">
                  <c:v>2.1330811977386399</c:v>
                </c:pt>
                <c:pt idx="1727">
                  <c:v>2.1612482070922798</c:v>
                </c:pt>
                <c:pt idx="1728">
                  <c:v>2.0709059238433798</c:v>
                </c:pt>
                <c:pt idx="1729">
                  <c:v>2.09336113929748</c:v>
                </c:pt>
                <c:pt idx="1730">
                  <c:v>2.1411366462707502</c:v>
                </c:pt>
                <c:pt idx="1731">
                  <c:v>2.1004674434661799</c:v>
                </c:pt>
                <c:pt idx="1732">
                  <c:v>2.0536975860595699</c:v>
                </c:pt>
                <c:pt idx="1733">
                  <c:v>2.0466952323913499</c:v>
                </c:pt>
                <c:pt idx="1734">
                  <c:v>1.9855253696441599</c:v>
                </c:pt>
                <c:pt idx="1735">
                  <c:v>2.0655884742736799</c:v>
                </c:pt>
                <c:pt idx="1736">
                  <c:v>2.0947318077087398</c:v>
                </c:pt>
                <c:pt idx="1737">
                  <c:v>2.0586631298065101</c:v>
                </c:pt>
                <c:pt idx="1738">
                  <c:v>2.0319240093231201</c:v>
                </c:pt>
                <c:pt idx="1739">
                  <c:v>2.13188600540161</c:v>
                </c:pt>
                <c:pt idx="1740">
                  <c:v>2.0564491748809801</c:v>
                </c:pt>
                <c:pt idx="1741">
                  <c:v>2.0710246562957701</c:v>
                </c:pt>
                <c:pt idx="1742">
                  <c:v>2.0685048103332502</c:v>
                </c:pt>
                <c:pt idx="1743">
                  <c:v>2.0659699440002401</c:v>
                </c:pt>
                <c:pt idx="1744">
                  <c:v>2.0803990364074698</c:v>
                </c:pt>
                <c:pt idx="1745">
                  <c:v>2.0751891136169398</c:v>
                </c:pt>
                <c:pt idx="1746">
                  <c:v>2.0202028751373202</c:v>
                </c:pt>
                <c:pt idx="1747">
                  <c:v>2.0871179103851301</c:v>
                </c:pt>
                <c:pt idx="1748">
                  <c:v>2.0398051738739</c:v>
                </c:pt>
                <c:pt idx="1749">
                  <c:v>2.09659624099731</c:v>
                </c:pt>
                <c:pt idx="1750">
                  <c:v>2.1185104846954301</c:v>
                </c:pt>
                <c:pt idx="1751">
                  <c:v>2.02325439453125</c:v>
                </c:pt>
                <c:pt idx="1752">
                  <c:v>2.06631135940551</c:v>
                </c:pt>
                <c:pt idx="1753">
                  <c:v>2.0563161373138401</c:v>
                </c:pt>
                <c:pt idx="1754">
                  <c:v>2.16145491600036</c:v>
                </c:pt>
                <c:pt idx="1755">
                  <c:v>2.2328917980193999</c:v>
                </c:pt>
                <c:pt idx="1756">
                  <c:v>2.0993006229400599</c:v>
                </c:pt>
                <c:pt idx="1757">
                  <c:v>2.0533761978149401</c:v>
                </c:pt>
                <c:pt idx="1758">
                  <c:v>2.1022956371307302</c:v>
                </c:pt>
                <c:pt idx="1759">
                  <c:v>2.04959964752197</c:v>
                </c:pt>
                <c:pt idx="1760">
                  <c:v>2.0382344722747798</c:v>
                </c:pt>
                <c:pt idx="1761">
                  <c:v>2.0382192134857098</c:v>
                </c:pt>
                <c:pt idx="1762">
                  <c:v>2.0212831497192298</c:v>
                </c:pt>
                <c:pt idx="1763">
                  <c:v>2.1110095977783199</c:v>
                </c:pt>
                <c:pt idx="1764">
                  <c:v>2.15340828895568</c:v>
                </c:pt>
                <c:pt idx="1765">
                  <c:v>2.0810990333557098</c:v>
                </c:pt>
                <c:pt idx="1766">
                  <c:v>2.2438287734985298</c:v>
                </c:pt>
                <c:pt idx="1767">
                  <c:v>2.2101912498474099</c:v>
                </c:pt>
                <c:pt idx="1768">
                  <c:v>2.1608910560607901</c:v>
                </c:pt>
                <c:pt idx="1769">
                  <c:v>2.2195506095886199</c:v>
                </c:pt>
                <c:pt idx="1770">
                  <c:v>2.1864340305328298</c:v>
                </c:pt>
                <c:pt idx="1771">
                  <c:v>2.1438076496124201</c:v>
                </c:pt>
                <c:pt idx="1772">
                  <c:v>2.1459288597106898</c:v>
                </c:pt>
                <c:pt idx="1773">
                  <c:v>2.3133351802825901</c:v>
                </c:pt>
                <c:pt idx="1774">
                  <c:v>2.21771192550659</c:v>
                </c:pt>
                <c:pt idx="1775">
                  <c:v>2.2006022930145201</c:v>
                </c:pt>
                <c:pt idx="1776">
                  <c:v>2.22461605072021</c:v>
                </c:pt>
                <c:pt idx="1777">
                  <c:v>2.2244632244110099</c:v>
                </c:pt>
                <c:pt idx="1778">
                  <c:v>2.19033598899841</c:v>
                </c:pt>
                <c:pt idx="1779">
                  <c:v>2.2149353027343701</c:v>
                </c:pt>
                <c:pt idx="1780">
                  <c:v>2.22172498703002</c:v>
                </c:pt>
                <c:pt idx="1781">
                  <c:v>2.1697940826415998</c:v>
                </c:pt>
                <c:pt idx="1782">
                  <c:v>2.1378989219665501</c:v>
                </c:pt>
                <c:pt idx="1783">
                  <c:v>2.1600382328033398</c:v>
                </c:pt>
                <c:pt idx="1784">
                  <c:v>2.2345621585845898</c:v>
                </c:pt>
                <c:pt idx="1785">
                  <c:v>2.1249544620513898</c:v>
                </c:pt>
                <c:pt idx="1786">
                  <c:v>2.15214967727661</c:v>
                </c:pt>
                <c:pt idx="1787">
                  <c:v>2.1296072006225502</c:v>
                </c:pt>
                <c:pt idx="1788">
                  <c:v>2.1067001819610498</c:v>
                </c:pt>
                <c:pt idx="1789">
                  <c:v>2.1761181354522701</c:v>
                </c:pt>
                <c:pt idx="1790">
                  <c:v>2.0926272869110099</c:v>
                </c:pt>
                <c:pt idx="1791">
                  <c:v>2.20753574371337</c:v>
                </c:pt>
                <c:pt idx="1792">
                  <c:v>2.0982682704925502</c:v>
                </c:pt>
                <c:pt idx="1793">
                  <c:v>2.16680431365966</c:v>
                </c:pt>
                <c:pt idx="1794">
                  <c:v>2.2401542663574201</c:v>
                </c:pt>
                <c:pt idx="1795">
                  <c:v>2.1695928573608398</c:v>
                </c:pt>
                <c:pt idx="1796">
                  <c:v>2.1248803138732901</c:v>
                </c:pt>
                <c:pt idx="1797">
                  <c:v>2.1507270336151101</c:v>
                </c:pt>
                <c:pt idx="1798">
                  <c:v>2.1390180587768501</c:v>
                </c:pt>
                <c:pt idx="1799">
                  <c:v>2.1168675422668399</c:v>
                </c:pt>
                <c:pt idx="1800">
                  <c:v>2.0877106189727699</c:v>
                </c:pt>
                <c:pt idx="1801">
                  <c:v>2.1701371669769198</c:v>
                </c:pt>
                <c:pt idx="1802">
                  <c:v>2.0353190898895201</c:v>
                </c:pt>
                <c:pt idx="1803">
                  <c:v>1.9614883661270099</c:v>
                </c:pt>
                <c:pt idx="1804">
                  <c:v>2.0106942653656001</c:v>
                </c:pt>
                <c:pt idx="1805">
                  <c:v>2.0597045421600302</c:v>
                </c:pt>
                <c:pt idx="1806">
                  <c:v>1.98900914192199</c:v>
                </c:pt>
                <c:pt idx="1807">
                  <c:v>2.0035388469696001</c:v>
                </c:pt>
                <c:pt idx="1808">
                  <c:v>2.0077033042907702</c:v>
                </c:pt>
                <c:pt idx="1809">
                  <c:v>2.0592622756957999</c:v>
                </c:pt>
                <c:pt idx="1810">
                  <c:v>1.98122346401214</c:v>
                </c:pt>
                <c:pt idx="1811">
                  <c:v>2.12112092971801</c:v>
                </c:pt>
                <c:pt idx="1812">
                  <c:v>2.0946164131164502</c:v>
                </c:pt>
                <c:pt idx="1813">
                  <c:v>2.1397812366485498</c:v>
                </c:pt>
                <c:pt idx="1814">
                  <c:v>2.0441212654113698</c:v>
                </c:pt>
                <c:pt idx="1815">
                  <c:v>2.1206417083740199</c:v>
                </c:pt>
                <c:pt idx="1816">
                  <c:v>2.1813662052154501</c:v>
                </c:pt>
                <c:pt idx="1817">
                  <c:v>2.1633381843566801</c:v>
                </c:pt>
                <c:pt idx="1818">
                  <c:v>2.1100902557372998</c:v>
                </c:pt>
                <c:pt idx="1819">
                  <c:v>2.0660986900329501</c:v>
                </c:pt>
                <c:pt idx="1820">
                  <c:v>2.1587688922882</c:v>
                </c:pt>
                <c:pt idx="1821">
                  <c:v>2.13863968849182</c:v>
                </c:pt>
                <c:pt idx="1822">
                  <c:v>2.1647861003875701</c:v>
                </c:pt>
                <c:pt idx="1823">
                  <c:v>2.2356743812561</c:v>
                </c:pt>
                <c:pt idx="1824">
                  <c:v>2.18845462799072</c:v>
                </c:pt>
                <c:pt idx="1825">
                  <c:v>2.1779527664184499</c:v>
                </c:pt>
                <c:pt idx="1826">
                  <c:v>2.1722848415374698</c:v>
                </c:pt>
                <c:pt idx="1827">
                  <c:v>2.1756634712219198</c:v>
                </c:pt>
                <c:pt idx="1828">
                  <c:v>2.1729242801666202</c:v>
                </c:pt>
                <c:pt idx="1829">
                  <c:v>2.1803054809570299</c:v>
                </c:pt>
                <c:pt idx="1830">
                  <c:v>2.0966904163360498</c:v>
                </c:pt>
                <c:pt idx="1831">
                  <c:v>2.1242697238922101</c:v>
                </c:pt>
                <c:pt idx="1832">
                  <c:v>2.15492391586303</c:v>
                </c:pt>
                <c:pt idx="1833">
                  <c:v>2.1801156997680602</c:v>
                </c:pt>
                <c:pt idx="1834">
                  <c:v>2.1664743423461901</c:v>
                </c:pt>
                <c:pt idx="1835">
                  <c:v>2.2339854240417401</c:v>
                </c:pt>
                <c:pt idx="1836">
                  <c:v>2.1008932590484601</c:v>
                </c:pt>
                <c:pt idx="1837">
                  <c:v>2.1697413921356201</c:v>
                </c:pt>
                <c:pt idx="1838">
                  <c:v>2.2734920978546098</c:v>
                </c:pt>
                <c:pt idx="1839">
                  <c:v>2.13109230995178</c:v>
                </c:pt>
                <c:pt idx="1840">
                  <c:v>2.1052572727203298</c:v>
                </c:pt>
                <c:pt idx="1841">
                  <c:v>2.1147704124450599</c:v>
                </c:pt>
                <c:pt idx="1842">
                  <c:v>2.1199882030486998</c:v>
                </c:pt>
                <c:pt idx="1843">
                  <c:v>2.1021466255187899</c:v>
                </c:pt>
                <c:pt idx="1844">
                  <c:v>2.0613121986389098</c:v>
                </c:pt>
                <c:pt idx="1845">
                  <c:v>2.0997335910797101</c:v>
                </c:pt>
                <c:pt idx="1846">
                  <c:v>2.0279624462127601</c:v>
                </c:pt>
                <c:pt idx="1847">
                  <c:v>2.0471987724304199</c:v>
                </c:pt>
                <c:pt idx="1848">
                  <c:v>2.03396224975585</c:v>
                </c:pt>
                <c:pt idx="1849">
                  <c:v>2.0734279155731201</c:v>
                </c:pt>
                <c:pt idx="1850">
                  <c:v>2.0772442817687899</c:v>
                </c:pt>
                <c:pt idx="1851">
                  <c:v>2.07324171066284</c:v>
                </c:pt>
                <c:pt idx="1852">
                  <c:v>2.0368371009826598</c:v>
                </c:pt>
                <c:pt idx="1853">
                  <c:v>2.1354560852050701</c:v>
                </c:pt>
                <c:pt idx="1854">
                  <c:v>2.1646265983581499</c:v>
                </c:pt>
                <c:pt idx="1855">
                  <c:v>2.0465793609619101</c:v>
                </c:pt>
                <c:pt idx="1856">
                  <c:v>2.1623301506042401</c:v>
                </c:pt>
                <c:pt idx="1857">
                  <c:v>2.0785133838653498</c:v>
                </c:pt>
                <c:pt idx="1858">
                  <c:v>2.0979769229888898</c:v>
                </c:pt>
                <c:pt idx="1859">
                  <c:v>2.1043577194213801</c:v>
                </c:pt>
                <c:pt idx="1860">
                  <c:v>2.0506446361541699</c:v>
                </c:pt>
                <c:pt idx="1861">
                  <c:v>2.0330107212066602</c:v>
                </c:pt>
                <c:pt idx="1862">
                  <c:v>2.09554815292358</c:v>
                </c:pt>
                <c:pt idx="1863">
                  <c:v>2.0850865840911799</c:v>
                </c:pt>
                <c:pt idx="1864">
                  <c:v>2.1078712940215998</c:v>
                </c:pt>
                <c:pt idx="1865">
                  <c:v>2.0032353401184002</c:v>
                </c:pt>
                <c:pt idx="1866">
                  <c:v>1.9952912330627399</c:v>
                </c:pt>
                <c:pt idx="1867">
                  <c:v>2.05344414710998</c:v>
                </c:pt>
                <c:pt idx="1868">
                  <c:v>1.96978878974914</c:v>
                </c:pt>
                <c:pt idx="1869">
                  <c:v>2.0070269107818599</c:v>
                </c:pt>
                <c:pt idx="1870">
                  <c:v>1.9831972122192301</c:v>
                </c:pt>
                <c:pt idx="1871">
                  <c:v>1.97929191589355</c:v>
                </c:pt>
                <c:pt idx="1872">
                  <c:v>2.0771915912628098</c:v>
                </c:pt>
                <c:pt idx="1873">
                  <c:v>2.0424566268920898</c:v>
                </c:pt>
                <c:pt idx="1874">
                  <c:v>2.1052997112274099</c:v>
                </c:pt>
                <c:pt idx="1875">
                  <c:v>2.1457538604736301</c:v>
                </c:pt>
                <c:pt idx="1876">
                  <c:v>1.96246445178985</c:v>
                </c:pt>
                <c:pt idx="1877">
                  <c:v>2.0979685783386199</c:v>
                </c:pt>
                <c:pt idx="1878">
                  <c:v>2.08080554008483</c:v>
                </c:pt>
                <c:pt idx="1879">
                  <c:v>2.0616776943206698</c:v>
                </c:pt>
                <c:pt idx="1880">
                  <c:v>2.0265879631042401</c:v>
                </c:pt>
                <c:pt idx="1881">
                  <c:v>1.9826402664184499</c:v>
                </c:pt>
                <c:pt idx="1882">
                  <c:v>2.0674877166747998</c:v>
                </c:pt>
                <c:pt idx="1883">
                  <c:v>2.07948446273803</c:v>
                </c:pt>
                <c:pt idx="1884">
                  <c:v>2.0181913375854399</c:v>
                </c:pt>
                <c:pt idx="1885">
                  <c:v>2.1287581920623699</c:v>
                </c:pt>
                <c:pt idx="1886">
                  <c:v>2.14432168006896</c:v>
                </c:pt>
                <c:pt idx="1887">
                  <c:v>2.1092448234558101</c:v>
                </c:pt>
                <c:pt idx="1888">
                  <c:v>2.1626887321472101</c:v>
                </c:pt>
                <c:pt idx="1889">
                  <c:v>2.0404188632964999</c:v>
                </c:pt>
                <c:pt idx="1890">
                  <c:v>2.0363864898681601</c:v>
                </c:pt>
                <c:pt idx="1891">
                  <c:v>2.1401674747467001</c:v>
                </c:pt>
                <c:pt idx="1892">
                  <c:v>2.1151552200317298</c:v>
                </c:pt>
                <c:pt idx="1893">
                  <c:v>2.1061646938323899</c:v>
                </c:pt>
                <c:pt idx="1894">
                  <c:v>2.1595971584320002</c:v>
                </c:pt>
                <c:pt idx="1895">
                  <c:v>2.13055324554443</c:v>
                </c:pt>
                <c:pt idx="1896">
                  <c:v>2.2063031196594198</c:v>
                </c:pt>
                <c:pt idx="1897">
                  <c:v>2.1777424812316801</c:v>
                </c:pt>
                <c:pt idx="1898">
                  <c:v>2.1630949974060001</c:v>
                </c:pt>
                <c:pt idx="1899">
                  <c:v>2.1339299678802401</c:v>
                </c:pt>
                <c:pt idx="1900">
                  <c:v>2.1365714073181099</c:v>
                </c:pt>
                <c:pt idx="1901">
                  <c:v>2.1204166412353498</c:v>
                </c:pt>
                <c:pt idx="1902">
                  <c:v>2.0762457847595202</c:v>
                </c:pt>
                <c:pt idx="1903">
                  <c:v>2.1019704341888401</c:v>
                </c:pt>
                <c:pt idx="1904">
                  <c:v>2.2132756710052401</c:v>
                </c:pt>
                <c:pt idx="1905">
                  <c:v>2.22953200340271</c:v>
                </c:pt>
                <c:pt idx="1906">
                  <c:v>2.13515853881835</c:v>
                </c:pt>
                <c:pt idx="1907">
                  <c:v>2.11208724975585</c:v>
                </c:pt>
                <c:pt idx="1908">
                  <c:v>2.12879061698913</c:v>
                </c:pt>
                <c:pt idx="1909">
                  <c:v>2.1209199428558301</c:v>
                </c:pt>
                <c:pt idx="1910">
                  <c:v>2.1336805820464999</c:v>
                </c:pt>
                <c:pt idx="1911">
                  <c:v>2.1409742832183798</c:v>
                </c:pt>
                <c:pt idx="1912">
                  <c:v>2.10012650489807</c:v>
                </c:pt>
                <c:pt idx="1913">
                  <c:v>2.11930155754089</c:v>
                </c:pt>
                <c:pt idx="1914">
                  <c:v>2.04596543312072</c:v>
                </c:pt>
                <c:pt idx="1915">
                  <c:v>2.0600552558898899</c:v>
                </c:pt>
                <c:pt idx="1916">
                  <c:v>2.0882687568664502</c:v>
                </c:pt>
                <c:pt idx="1917">
                  <c:v>2.0221471786499001</c:v>
                </c:pt>
                <c:pt idx="1918">
                  <c:v>2.0371751785278298</c:v>
                </c:pt>
                <c:pt idx="1919">
                  <c:v>2.1558346748352002</c:v>
                </c:pt>
                <c:pt idx="1920">
                  <c:v>2.2258160114288299</c:v>
                </c:pt>
                <c:pt idx="1921">
                  <c:v>2.1506099700927699</c:v>
                </c:pt>
                <c:pt idx="1922">
                  <c:v>2.1613388061523402</c:v>
                </c:pt>
                <c:pt idx="1923">
                  <c:v>2.1931049823760902</c:v>
                </c:pt>
                <c:pt idx="1924">
                  <c:v>2.06895780563354</c:v>
                </c:pt>
                <c:pt idx="1925">
                  <c:v>2.1134178638458199</c:v>
                </c:pt>
                <c:pt idx="1926">
                  <c:v>2.04519438743591</c:v>
                </c:pt>
                <c:pt idx="1927">
                  <c:v>2.0690710544586102</c:v>
                </c:pt>
                <c:pt idx="1928">
                  <c:v>2.0646660327911301</c:v>
                </c:pt>
                <c:pt idx="1929">
                  <c:v>2.0686540603637602</c:v>
                </c:pt>
                <c:pt idx="1930">
                  <c:v>2.1148920059204102</c:v>
                </c:pt>
                <c:pt idx="1931">
                  <c:v>2.1316652297973602</c:v>
                </c:pt>
                <c:pt idx="1932">
                  <c:v>2.1127476692199698</c:v>
                </c:pt>
                <c:pt idx="1933">
                  <c:v>2.1800830364227202</c:v>
                </c:pt>
                <c:pt idx="1934">
                  <c:v>2.2267539501190101</c:v>
                </c:pt>
                <c:pt idx="1935">
                  <c:v>2.1383697986602699</c:v>
                </c:pt>
                <c:pt idx="1936">
                  <c:v>2.1537954807281401</c:v>
                </c:pt>
                <c:pt idx="1937">
                  <c:v>2.06559109687805</c:v>
                </c:pt>
                <c:pt idx="1938">
                  <c:v>2.0532686710357599</c:v>
                </c:pt>
                <c:pt idx="1939">
                  <c:v>2.0752215385436998</c:v>
                </c:pt>
                <c:pt idx="1940">
                  <c:v>2.07722568511962</c:v>
                </c:pt>
                <c:pt idx="1941">
                  <c:v>2.0138235092163002</c:v>
                </c:pt>
                <c:pt idx="1942">
                  <c:v>2.06073999404907</c:v>
                </c:pt>
                <c:pt idx="1943">
                  <c:v>2.1132836341857901</c:v>
                </c:pt>
                <c:pt idx="1944">
                  <c:v>2.0700201988220202</c:v>
                </c:pt>
                <c:pt idx="1945">
                  <c:v>2.1539123058318999</c:v>
                </c:pt>
                <c:pt idx="1946">
                  <c:v>2.1011188030242902</c:v>
                </c:pt>
                <c:pt idx="1947">
                  <c:v>2.0621581077575599</c:v>
                </c:pt>
                <c:pt idx="1948">
                  <c:v>2.1632089614868102</c:v>
                </c:pt>
                <c:pt idx="1949">
                  <c:v>2.1430079936981201</c:v>
                </c:pt>
                <c:pt idx="1950">
                  <c:v>2.1287376880645699</c:v>
                </c:pt>
                <c:pt idx="1951">
                  <c:v>2.1897776126861501</c:v>
                </c:pt>
                <c:pt idx="1952">
                  <c:v>2.1081738471984801</c:v>
                </c:pt>
                <c:pt idx="1953">
                  <c:v>2.1233818531036301</c:v>
                </c:pt>
                <c:pt idx="1954">
                  <c:v>2.1194789409637398</c:v>
                </c:pt>
                <c:pt idx="1955">
                  <c:v>2.0285623073577801</c:v>
                </c:pt>
                <c:pt idx="1956">
                  <c:v>2.0605065822601301</c:v>
                </c:pt>
                <c:pt idx="1957">
                  <c:v>1.9740064144134499</c:v>
                </c:pt>
                <c:pt idx="1958">
                  <c:v>1.9520905017852701</c:v>
                </c:pt>
                <c:pt idx="1959">
                  <c:v>2.0337033271789502</c:v>
                </c:pt>
                <c:pt idx="1960">
                  <c:v>2.0143852233886701</c:v>
                </c:pt>
                <c:pt idx="1961">
                  <c:v>2.0288817882537802</c:v>
                </c:pt>
                <c:pt idx="1962">
                  <c:v>2.00141024589538</c:v>
                </c:pt>
                <c:pt idx="1963">
                  <c:v>1.98866915702819</c:v>
                </c:pt>
                <c:pt idx="1964">
                  <c:v>2.0242297649383501</c:v>
                </c:pt>
                <c:pt idx="1965">
                  <c:v>2.0971469879150302</c:v>
                </c:pt>
                <c:pt idx="1966">
                  <c:v>2.0541892051696702</c:v>
                </c:pt>
                <c:pt idx="1967">
                  <c:v>2.04938793182373</c:v>
                </c:pt>
                <c:pt idx="1968">
                  <c:v>2.1300365924835201</c:v>
                </c:pt>
                <c:pt idx="1969">
                  <c:v>2.0767662525177002</c:v>
                </c:pt>
                <c:pt idx="1970">
                  <c:v>2.01151394844055</c:v>
                </c:pt>
                <c:pt idx="1971">
                  <c:v>2.0537431240081698</c:v>
                </c:pt>
                <c:pt idx="1972">
                  <c:v>2.0401759147643999</c:v>
                </c:pt>
                <c:pt idx="1973">
                  <c:v>2.0597021579742401</c:v>
                </c:pt>
                <c:pt idx="1974">
                  <c:v>2.1183390617370601</c:v>
                </c:pt>
                <c:pt idx="1975">
                  <c:v>2.1401109695434499</c:v>
                </c:pt>
                <c:pt idx="1976">
                  <c:v>2.1073141098022399</c:v>
                </c:pt>
                <c:pt idx="1977">
                  <c:v>2.1013162136077801</c:v>
                </c:pt>
                <c:pt idx="1978">
                  <c:v>2.1006097793579102</c:v>
                </c:pt>
                <c:pt idx="1979">
                  <c:v>2.04134964942932</c:v>
                </c:pt>
                <c:pt idx="1980">
                  <c:v>2.07650423049926</c:v>
                </c:pt>
                <c:pt idx="1981">
                  <c:v>2.0674529075622501</c:v>
                </c:pt>
                <c:pt idx="1982">
                  <c:v>2.0820639133453298</c:v>
                </c:pt>
                <c:pt idx="1983">
                  <c:v>1.9970612525939899</c:v>
                </c:pt>
                <c:pt idx="1984">
                  <c:v>2.08568263053894</c:v>
                </c:pt>
                <c:pt idx="1985">
                  <c:v>2.0901350975036599</c:v>
                </c:pt>
                <c:pt idx="1986">
                  <c:v>2.0461349487304599</c:v>
                </c:pt>
                <c:pt idx="1987">
                  <c:v>2.0971906185150102</c:v>
                </c:pt>
                <c:pt idx="1988">
                  <c:v>2.0747182369232098</c:v>
                </c:pt>
                <c:pt idx="1989">
                  <c:v>2.0340981483459402</c:v>
                </c:pt>
                <c:pt idx="1990">
                  <c:v>2.0564513206481898</c:v>
                </c:pt>
                <c:pt idx="1991">
                  <c:v>2.0267570018768302</c:v>
                </c:pt>
                <c:pt idx="1992">
                  <c:v>2.09813928604125</c:v>
                </c:pt>
                <c:pt idx="1993">
                  <c:v>2.0253224372863698</c:v>
                </c:pt>
                <c:pt idx="1994">
                  <c:v>2.0814406871795601</c:v>
                </c:pt>
                <c:pt idx="1995">
                  <c:v>1.9689029455184901</c:v>
                </c:pt>
                <c:pt idx="1996">
                  <c:v>1.9852310419082599</c:v>
                </c:pt>
                <c:pt idx="1997">
                  <c:v>2.0012145042419398</c:v>
                </c:pt>
                <c:pt idx="1998">
                  <c:v>1.9583151340484599</c:v>
                </c:pt>
                <c:pt idx="1999">
                  <c:v>1.98043549060821</c:v>
                </c:pt>
                <c:pt idx="2000">
                  <c:v>1.9850986003875699</c:v>
                </c:pt>
                <c:pt idx="2001">
                  <c:v>1.99377417564392</c:v>
                </c:pt>
                <c:pt idx="2002">
                  <c:v>2.0552074909210201</c:v>
                </c:pt>
                <c:pt idx="2003">
                  <c:v>2.0351502895355198</c:v>
                </c:pt>
                <c:pt idx="2004">
                  <c:v>2.0699999332427899</c:v>
                </c:pt>
                <c:pt idx="2005">
                  <c:v>2.01117992401123</c:v>
                </c:pt>
                <c:pt idx="2006">
                  <c:v>2.05564141273498</c:v>
                </c:pt>
                <c:pt idx="2007">
                  <c:v>2.0650181770324698</c:v>
                </c:pt>
                <c:pt idx="2008">
                  <c:v>2.0315814018249498</c:v>
                </c:pt>
                <c:pt idx="2009">
                  <c:v>1.99941098690032</c:v>
                </c:pt>
                <c:pt idx="2010">
                  <c:v>2.01569271087646</c:v>
                </c:pt>
                <c:pt idx="2011">
                  <c:v>2.0445098876953098</c:v>
                </c:pt>
                <c:pt idx="2012">
                  <c:v>1.9646927118301301</c:v>
                </c:pt>
                <c:pt idx="2013">
                  <c:v>2.0670247077941801</c:v>
                </c:pt>
                <c:pt idx="2014">
                  <c:v>2.0265519618988002</c:v>
                </c:pt>
                <c:pt idx="2015">
                  <c:v>2.04179692268371</c:v>
                </c:pt>
                <c:pt idx="2016">
                  <c:v>2.0072662830352699</c:v>
                </c:pt>
                <c:pt idx="2017">
                  <c:v>2.0221474170684801</c:v>
                </c:pt>
                <c:pt idx="2018">
                  <c:v>2.0539093017578098</c:v>
                </c:pt>
                <c:pt idx="2019">
                  <c:v>2.06708431243896</c:v>
                </c:pt>
                <c:pt idx="2020">
                  <c:v>2.0208117961883501</c:v>
                </c:pt>
                <c:pt idx="2021">
                  <c:v>2.0276639461517298</c:v>
                </c:pt>
                <c:pt idx="2022">
                  <c:v>2.0598824024200399</c:v>
                </c:pt>
                <c:pt idx="2023">
                  <c:v>2.0157437324523899</c:v>
                </c:pt>
                <c:pt idx="2024">
                  <c:v>2.0115330219268799</c:v>
                </c:pt>
                <c:pt idx="2025">
                  <c:v>1.9742724895477199</c:v>
                </c:pt>
                <c:pt idx="2026">
                  <c:v>1.9350959062576201</c:v>
                </c:pt>
                <c:pt idx="2027">
                  <c:v>1.9839236736297601</c:v>
                </c:pt>
                <c:pt idx="2028">
                  <c:v>2.0207111835479701</c:v>
                </c:pt>
                <c:pt idx="2029">
                  <c:v>1.9988001585006701</c:v>
                </c:pt>
                <c:pt idx="2030">
                  <c:v>2.0000541210174498</c:v>
                </c:pt>
                <c:pt idx="2031">
                  <c:v>1.9687851667404099</c:v>
                </c:pt>
                <c:pt idx="2032">
                  <c:v>2.0435643196105899</c:v>
                </c:pt>
                <c:pt idx="2033">
                  <c:v>2.0939655303954998</c:v>
                </c:pt>
                <c:pt idx="2034">
                  <c:v>2.1455903053283598</c:v>
                </c:pt>
                <c:pt idx="2035">
                  <c:v>2.1140151023864702</c:v>
                </c:pt>
                <c:pt idx="2036">
                  <c:v>2.0946619510650599</c:v>
                </c:pt>
                <c:pt idx="2037">
                  <c:v>2.1276359558105402</c:v>
                </c:pt>
                <c:pt idx="2038">
                  <c:v>2.1220324039459202</c:v>
                </c:pt>
                <c:pt idx="2039">
                  <c:v>2.12530469894409</c:v>
                </c:pt>
                <c:pt idx="2040">
                  <c:v>2.09734582901</c:v>
                </c:pt>
                <c:pt idx="2041">
                  <c:v>2.1090345382690399</c:v>
                </c:pt>
                <c:pt idx="2042">
                  <c:v>2.0545475482940598</c:v>
                </c:pt>
                <c:pt idx="2043">
                  <c:v>2.0871732234954798</c:v>
                </c:pt>
                <c:pt idx="2044">
                  <c:v>2.0159678459167401</c:v>
                </c:pt>
                <c:pt idx="2045">
                  <c:v>2.0673696994781401</c:v>
                </c:pt>
                <c:pt idx="2046">
                  <c:v>1.9976214170455899</c:v>
                </c:pt>
                <c:pt idx="2047">
                  <c:v>2.0221240520477202</c:v>
                </c:pt>
                <c:pt idx="2048">
                  <c:v>1.9654413461685101</c:v>
                </c:pt>
                <c:pt idx="2049">
                  <c:v>2.0071160793304399</c:v>
                </c:pt>
                <c:pt idx="2050">
                  <c:v>2.0414838790893501</c:v>
                </c:pt>
                <c:pt idx="2051">
                  <c:v>2.0120747089385902</c:v>
                </c:pt>
                <c:pt idx="2052">
                  <c:v>1.9823089838027901</c:v>
                </c:pt>
                <c:pt idx="2053">
                  <c:v>1.9332790374755799</c:v>
                </c:pt>
                <c:pt idx="2054">
                  <c:v>2.0164823532104399</c:v>
                </c:pt>
                <c:pt idx="2055">
                  <c:v>1.9958639144897401</c:v>
                </c:pt>
                <c:pt idx="2056">
                  <c:v>1.9710736274719201</c:v>
                </c:pt>
                <c:pt idx="2057">
                  <c:v>1.9751896858215301</c:v>
                </c:pt>
                <c:pt idx="2058">
                  <c:v>1.9768536090850799</c:v>
                </c:pt>
                <c:pt idx="2059">
                  <c:v>2.0256590843200599</c:v>
                </c:pt>
                <c:pt idx="2060">
                  <c:v>1.93875420093536</c:v>
                </c:pt>
                <c:pt idx="2061">
                  <c:v>1.9589872360229399</c:v>
                </c:pt>
                <c:pt idx="2062">
                  <c:v>1.91788578033447</c:v>
                </c:pt>
                <c:pt idx="2063">
                  <c:v>1.9486745595932</c:v>
                </c:pt>
                <c:pt idx="2064">
                  <c:v>1.8813964128494201</c:v>
                </c:pt>
                <c:pt idx="2065">
                  <c:v>1.9216717481613099</c:v>
                </c:pt>
                <c:pt idx="2066">
                  <c:v>2.01458287239074</c:v>
                </c:pt>
                <c:pt idx="2067">
                  <c:v>2.03473448753356</c:v>
                </c:pt>
                <c:pt idx="2068">
                  <c:v>2.0745663642883301</c:v>
                </c:pt>
                <c:pt idx="2069">
                  <c:v>2.11188316345214</c:v>
                </c:pt>
                <c:pt idx="2070">
                  <c:v>2.10457062721252</c:v>
                </c:pt>
                <c:pt idx="2071">
                  <c:v>2.0808143615722599</c:v>
                </c:pt>
                <c:pt idx="2072">
                  <c:v>2.10240626335144</c:v>
                </c:pt>
                <c:pt idx="2073">
                  <c:v>2.0504946708679199</c:v>
                </c:pt>
                <c:pt idx="2074">
                  <c:v>2.0883259773254301</c:v>
                </c:pt>
                <c:pt idx="2075">
                  <c:v>2.0100572109222399</c:v>
                </c:pt>
                <c:pt idx="2076">
                  <c:v>2.03343605995178</c:v>
                </c:pt>
                <c:pt idx="2077">
                  <c:v>2.1589570045471098</c:v>
                </c:pt>
                <c:pt idx="2078">
                  <c:v>2.0982697010040199</c:v>
                </c:pt>
                <c:pt idx="2079">
                  <c:v>2.0597538948059002</c:v>
                </c:pt>
                <c:pt idx="2080">
                  <c:v>2.0092756748199401</c:v>
                </c:pt>
                <c:pt idx="2081">
                  <c:v>1.9474809169769201</c:v>
                </c:pt>
                <c:pt idx="2082">
                  <c:v>1.9469795227050699</c:v>
                </c:pt>
                <c:pt idx="2083">
                  <c:v>1.9882160425186099</c:v>
                </c:pt>
                <c:pt idx="2084">
                  <c:v>1.9845099449157699</c:v>
                </c:pt>
                <c:pt idx="2085">
                  <c:v>2.0280327796936</c:v>
                </c:pt>
                <c:pt idx="2086">
                  <c:v>2.1028995513915998</c:v>
                </c:pt>
                <c:pt idx="2087">
                  <c:v>2.0128717422485298</c:v>
                </c:pt>
                <c:pt idx="2088">
                  <c:v>1.98676037788391</c:v>
                </c:pt>
                <c:pt idx="2089">
                  <c:v>1.98391926288604</c:v>
                </c:pt>
                <c:pt idx="2090">
                  <c:v>1.9848052263259801</c:v>
                </c:pt>
                <c:pt idx="2091">
                  <c:v>1.9480783939361499</c:v>
                </c:pt>
                <c:pt idx="2092">
                  <c:v>2.0030553340911799</c:v>
                </c:pt>
                <c:pt idx="2093">
                  <c:v>2.00469899177551</c:v>
                </c:pt>
                <c:pt idx="2094">
                  <c:v>1.98450243473052</c:v>
                </c:pt>
                <c:pt idx="2095">
                  <c:v>1.9930003881454399</c:v>
                </c:pt>
                <c:pt idx="2096">
                  <c:v>1.9690984487533501</c:v>
                </c:pt>
                <c:pt idx="2097">
                  <c:v>1.96538698673248</c:v>
                </c:pt>
                <c:pt idx="2098">
                  <c:v>1.93152904510498</c:v>
                </c:pt>
                <c:pt idx="2099">
                  <c:v>1.9366692304611199</c:v>
                </c:pt>
                <c:pt idx="2100">
                  <c:v>1.9434570074081401</c:v>
                </c:pt>
                <c:pt idx="2101">
                  <c:v>2.0019893646240199</c:v>
                </c:pt>
                <c:pt idx="2102">
                  <c:v>1.97753977775573</c:v>
                </c:pt>
                <c:pt idx="2103">
                  <c:v>1.8855228424072199</c:v>
                </c:pt>
                <c:pt idx="2104">
                  <c:v>1.86163246631622</c:v>
                </c:pt>
                <c:pt idx="2105">
                  <c:v>2.0073702335357599</c:v>
                </c:pt>
                <c:pt idx="2106">
                  <c:v>2.0218756198882999</c:v>
                </c:pt>
                <c:pt idx="2107">
                  <c:v>2.0255725383758501</c:v>
                </c:pt>
                <c:pt idx="2108">
                  <c:v>2.0760612487792902</c:v>
                </c:pt>
                <c:pt idx="2109">
                  <c:v>2.0358788967132502</c:v>
                </c:pt>
                <c:pt idx="2110">
                  <c:v>1.9814641475677399</c:v>
                </c:pt>
                <c:pt idx="2111">
                  <c:v>1.92402327060699</c:v>
                </c:pt>
                <c:pt idx="2112">
                  <c:v>1.9999407529830899</c:v>
                </c:pt>
                <c:pt idx="2113">
                  <c:v>2.0480322837829501</c:v>
                </c:pt>
                <c:pt idx="2114">
                  <c:v>2.04214286804199</c:v>
                </c:pt>
                <c:pt idx="2115">
                  <c:v>2.07455277442932</c:v>
                </c:pt>
                <c:pt idx="2116">
                  <c:v>2.0175068378448402</c:v>
                </c:pt>
                <c:pt idx="2117">
                  <c:v>2.1266310214996298</c:v>
                </c:pt>
                <c:pt idx="2118">
                  <c:v>2.1173217296600302</c:v>
                </c:pt>
                <c:pt idx="2119">
                  <c:v>2.0703458786010698</c:v>
                </c:pt>
                <c:pt idx="2120">
                  <c:v>2.0072395801544101</c:v>
                </c:pt>
                <c:pt idx="2121">
                  <c:v>2.0330345630645699</c:v>
                </c:pt>
                <c:pt idx="2122">
                  <c:v>2.0384316444396902</c:v>
                </c:pt>
                <c:pt idx="2123">
                  <c:v>1.9994364976882899</c:v>
                </c:pt>
                <c:pt idx="2124">
                  <c:v>2.01162552833557</c:v>
                </c:pt>
                <c:pt idx="2125">
                  <c:v>1.9758040904998699</c:v>
                </c:pt>
                <c:pt idx="2126">
                  <c:v>2.0264484882354701</c:v>
                </c:pt>
                <c:pt idx="2127">
                  <c:v>1.98957920074462</c:v>
                </c:pt>
                <c:pt idx="2128">
                  <c:v>2.0647437572479199</c:v>
                </c:pt>
                <c:pt idx="2129">
                  <c:v>1.95484960079193</c:v>
                </c:pt>
                <c:pt idx="2130">
                  <c:v>2.0240626335143999</c:v>
                </c:pt>
                <c:pt idx="2131">
                  <c:v>2.0141792297363201</c:v>
                </c:pt>
                <c:pt idx="2132">
                  <c:v>2.0145580768585201</c:v>
                </c:pt>
                <c:pt idx="2133">
                  <c:v>2.03124952316284</c:v>
                </c:pt>
                <c:pt idx="2134">
                  <c:v>2.11864137649536</c:v>
                </c:pt>
                <c:pt idx="2135">
                  <c:v>1.9632362127303999</c:v>
                </c:pt>
                <c:pt idx="2136">
                  <c:v>2.0150902271270699</c:v>
                </c:pt>
                <c:pt idx="2137">
                  <c:v>2.0622377395629798</c:v>
                </c:pt>
                <c:pt idx="2138">
                  <c:v>2.0969057083129798</c:v>
                </c:pt>
                <c:pt idx="2139">
                  <c:v>2.1436176300048801</c:v>
                </c:pt>
                <c:pt idx="2140">
                  <c:v>2.08991479873657</c:v>
                </c:pt>
                <c:pt idx="2141">
                  <c:v>2.1508209705352699</c:v>
                </c:pt>
                <c:pt idx="2142">
                  <c:v>2.1019299030303902</c:v>
                </c:pt>
                <c:pt idx="2143">
                  <c:v>2.1715676784515301</c:v>
                </c:pt>
                <c:pt idx="2144">
                  <c:v>2.0903196334838801</c:v>
                </c:pt>
                <c:pt idx="2145">
                  <c:v>2.0019149780273402</c:v>
                </c:pt>
                <c:pt idx="2146">
                  <c:v>2.13519263267517</c:v>
                </c:pt>
                <c:pt idx="2147">
                  <c:v>1.9889955520629801</c:v>
                </c:pt>
                <c:pt idx="2148">
                  <c:v>1.9665843248367301</c:v>
                </c:pt>
                <c:pt idx="2149">
                  <c:v>2.02980232238769</c:v>
                </c:pt>
                <c:pt idx="2150">
                  <c:v>1.9891277551651001</c:v>
                </c:pt>
                <c:pt idx="2151">
                  <c:v>2.0378143787384002</c:v>
                </c:pt>
                <c:pt idx="2152">
                  <c:v>1.98680484294891</c:v>
                </c:pt>
                <c:pt idx="2153">
                  <c:v>2.0880885124206499</c:v>
                </c:pt>
                <c:pt idx="2154">
                  <c:v>2.04971718788146</c:v>
                </c:pt>
                <c:pt idx="2155">
                  <c:v>1.94094049930572</c:v>
                </c:pt>
                <c:pt idx="2156">
                  <c:v>1.99725353717803</c:v>
                </c:pt>
                <c:pt idx="2157">
                  <c:v>2.0343868732452299</c:v>
                </c:pt>
                <c:pt idx="2158">
                  <c:v>1.92040920257568</c:v>
                </c:pt>
                <c:pt idx="2159">
                  <c:v>1.9572219848632799</c:v>
                </c:pt>
                <c:pt idx="2160">
                  <c:v>2.00726890563964</c:v>
                </c:pt>
                <c:pt idx="2161">
                  <c:v>1.96538186073303</c:v>
                </c:pt>
                <c:pt idx="2162">
                  <c:v>1.9284483194351101</c:v>
                </c:pt>
                <c:pt idx="2163">
                  <c:v>1.9412373304367001</c:v>
                </c:pt>
                <c:pt idx="2164">
                  <c:v>1.87946009635925</c:v>
                </c:pt>
                <c:pt idx="2165">
                  <c:v>2.0083773136138898</c:v>
                </c:pt>
                <c:pt idx="2166">
                  <c:v>1.9834964275360101</c:v>
                </c:pt>
                <c:pt idx="2167">
                  <c:v>2.10919094085693</c:v>
                </c:pt>
                <c:pt idx="2168">
                  <c:v>2.0827744007110498</c:v>
                </c:pt>
                <c:pt idx="2169">
                  <c:v>2.0983827114105198</c:v>
                </c:pt>
                <c:pt idx="2170">
                  <c:v>2.1433458328246999</c:v>
                </c:pt>
                <c:pt idx="2171">
                  <c:v>2.16861701011657</c:v>
                </c:pt>
                <c:pt idx="2172">
                  <c:v>2.1508865356445299</c:v>
                </c:pt>
                <c:pt idx="2173">
                  <c:v>2.1661491394042902</c:v>
                </c:pt>
                <c:pt idx="2174">
                  <c:v>2.1230206489562899</c:v>
                </c:pt>
                <c:pt idx="2175">
                  <c:v>2.1422412395477202</c:v>
                </c:pt>
                <c:pt idx="2176">
                  <c:v>2.0515108108520499</c:v>
                </c:pt>
                <c:pt idx="2177">
                  <c:v>2.0380678176879798</c:v>
                </c:pt>
                <c:pt idx="2178">
                  <c:v>2.0698268413543701</c:v>
                </c:pt>
                <c:pt idx="2179">
                  <c:v>2.0512230396270699</c:v>
                </c:pt>
                <c:pt idx="2180">
                  <c:v>2.0457923412322998</c:v>
                </c:pt>
                <c:pt idx="2181">
                  <c:v>2.0331974029540998</c:v>
                </c:pt>
                <c:pt idx="2182">
                  <c:v>2.0467770099639799</c:v>
                </c:pt>
                <c:pt idx="2183">
                  <c:v>1.9923194646835301</c:v>
                </c:pt>
                <c:pt idx="2184">
                  <c:v>2.0108993053436199</c:v>
                </c:pt>
                <c:pt idx="2185">
                  <c:v>2.03970050811767</c:v>
                </c:pt>
                <c:pt idx="2186">
                  <c:v>2.0275914669036799</c:v>
                </c:pt>
                <c:pt idx="2187">
                  <c:v>2.05021619796752</c:v>
                </c:pt>
                <c:pt idx="2188">
                  <c:v>2.1436066627502401</c:v>
                </c:pt>
                <c:pt idx="2189">
                  <c:v>2.1361842155456499</c:v>
                </c:pt>
                <c:pt idx="2190">
                  <c:v>2.17972660064697</c:v>
                </c:pt>
                <c:pt idx="2191">
                  <c:v>2.2320888042449898</c:v>
                </c:pt>
                <c:pt idx="2192">
                  <c:v>2.11547827720642</c:v>
                </c:pt>
                <c:pt idx="2193">
                  <c:v>2.0892519950866699</c:v>
                </c:pt>
                <c:pt idx="2194">
                  <c:v>2.1271622180938698</c:v>
                </c:pt>
                <c:pt idx="2195">
                  <c:v>2.1675531864166202</c:v>
                </c:pt>
                <c:pt idx="2196">
                  <c:v>2.09810471534729</c:v>
                </c:pt>
                <c:pt idx="2197">
                  <c:v>2.1207411289214999</c:v>
                </c:pt>
                <c:pt idx="2198">
                  <c:v>2.1455550193786599</c:v>
                </c:pt>
                <c:pt idx="2199">
                  <c:v>2.1398177146911599</c:v>
                </c:pt>
                <c:pt idx="2200">
                  <c:v>2.1862020492553702</c:v>
                </c:pt>
                <c:pt idx="2201">
                  <c:v>2.0966200828552202</c:v>
                </c:pt>
                <c:pt idx="2202">
                  <c:v>2.1404607295989901</c:v>
                </c:pt>
                <c:pt idx="2203">
                  <c:v>2.0375194549560498</c:v>
                </c:pt>
                <c:pt idx="2204">
                  <c:v>2.1058614253997798</c:v>
                </c:pt>
                <c:pt idx="2205">
                  <c:v>2.14834356307983</c:v>
                </c:pt>
                <c:pt idx="2206">
                  <c:v>2.1095886230468701</c:v>
                </c:pt>
                <c:pt idx="2207">
                  <c:v>2.1031847000121999</c:v>
                </c:pt>
                <c:pt idx="2208">
                  <c:v>2.1658401489257799</c:v>
                </c:pt>
                <c:pt idx="2209">
                  <c:v>2.1909012794494598</c:v>
                </c:pt>
                <c:pt idx="2210">
                  <c:v>2.1934719085693302</c:v>
                </c:pt>
                <c:pt idx="2211">
                  <c:v>2.1842284202575599</c:v>
                </c:pt>
                <c:pt idx="2212">
                  <c:v>2.1515207290649401</c:v>
                </c:pt>
                <c:pt idx="2213">
                  <c:v>2.1964523792266801</c:v>
                </c:pt>
                <c:pt idx="2214">
                  <c:v>2.2392628192901598</c:v>
                </c:pt>
                <c:pt idx="2215">
                  <c:v>2.4320609569549498</c:v>
                </c:pt>
                <c:pt idx="2216">
                  <c:v>2.3044474124908398</c:v>
                </c:pt>
                <c:pt idx="2217">
                  <c:v>2.3160645961761399</c:v>
                </c:pt>
                <c:pt idx="2218">
                  <c:v>2.3355734348297101</c:v>
                </c:pt>
                <c:pt idx="2219">
                  <c:v>2.1902542114257799</c:v>
                </c:pt>
                <c:pt idx="2220">
                  <c:v>2.2193634510040199</c:v>
                </c:pt>
                <c:pt idx="2221">
                  <c:v>2.10874891281127</c:v>
                </c:pt>
                <c:pt idx="2222">
                  <c:v>2.13788843154907</c:v>
                </c:pt>
                <c:pt idx="2223">
                  <c:v>2.1794734001159601</c:v>
                </c:pt>
                <c:pt idx="2224">
                  <c:v>2.2749650478363002</c:v>
                </c:pt>
                <c:pt idx="2225">
                  <c:v>2.18382263183593</c:v>
                </c:pt>
                <c:pt idx="2226">
                  <c:v>2.1366257667541499</c:v>
                </c:pt>
                <c:pt idx="2227">
                  <c:v>2.1640596389770499</c:v>
                </c:pt>
                <c:pt idx="2228">
                  <c:v>2.09434866905212</c:v>
                </c:pt>
                <c:pt idx="2229">
                  <c:v>2.06028723716735</c:v>
                </c:pt>
                <c:pt idx="2230">
                  <c:v>2.0875210762023899</c:v>
                </c:pt>
                <c:pt idx="2231">
                  <c:v>2.0987584590911799</c:v>
                </c:pt>
                <c:pt idx="2232">
                  <c:v>2.1050672531127899</c:v>
                </c:pt>
                <c:pt idx="2233">
                  <c:v>2.1420645713806099</c:v>
                </c:pt>
                <c:pt idx="2234">
                  <c:v>2.09700584411621</c:v>
                </c:pt>
                <c:pt idx="2235">
                  <c:v>2.1029281616210902</c:v>
                </c:pt>
                <c:pt idx="2236">
                  <c:v>2.16005039215087</c:v>
                </c:pt>
                <c:pt idx="2237">
                  <c:v>2.1873521804809499</c:v>
                </c:pt>
                <c:pt idx="2238">
                  <c:v>2.1514692306518501</c:v>
                </c:pt>
                <c:pt idx="2239">
                  <c:v>2.1776654720306299</c:v>
                </c:pt>
                <c:pt idx="2240">
                  <c:v>2.1100883483886701</c:v>
                </c:pt>
                <c:pt idx="2241">
                  <c:v>2.1627535820007302</c:v>
                </c:pt>
                <c:pt idx="2242">
                  <c:v>2.1833114624023402</c:v>
                </c:pt>
                <c:pt idx="2243">
                  <c:v>2.1771278381347599</c:v>
                </c:pt>
                <c:pt idx="2244">
                  <c:v>2.2309534549713099</c:v>
                </c:pt>
                <c:pt idx="2245">
                  <c:v>2.0852837562561</c:v>
                </c:pt>
                <c:pt idx="2246">
                  <c:v>2.1973276138305602</c:v>
                </c:pt>
                <c:pt idx="2247">
                  <c:v>2.2627358436584402</c:v>
                </c:pt>
                <c:pt idx="2248">
                  <c:v>2.16550469398498</c:v>
                </c:pt>
                <c:pt idx="2249">
                  <c:v>2.2529947757720898</c:v>
                </c:pt>
                <c:pt idx="2250">
                  <c:v>2.2964584827422998</c:v>
                </c:pt>
                <c:pt idx="2251">
                  <c:v>2.4027404785156201</c:v>
                </c:pt>
                <c:pt idx="2252">
                  <c:v>2.4776413440704301</c:v>
                </c:pt>
                <c:pt idx="2253">
                  <c:v>2.29686307907104</c:v>
                </c:pt>
                <c:pt idx="2254">
                  <c:v>2.2415776252746502</c:v>
                </c:pt>
                <c:pt idx="2255">
                  <c:v>2.2244873046875</c:v>
                </c:pt>
                <c:pt idx="2256">
                  <c:v>2.2245607376098602</c:v>
                </c:pt>
                <c:pt idx="2257">
                  <c:v>2.2473781108856201</c:v>
                </c:pt>
                <c:pt idx="2258">
                  <c:v>2.25848937034606</c:v>
                </c:pt>
                <c:pt idx="2259">
                  <c:v>2.1868906021118102</c:v>
                </c:pt>
                <c:pt idx="2260">
                  <c:v>2.2693996429443302</c:v>
                </c:pt>
                <c:pt idx="2261">
                  <c:v>2.1903734207153298</c:v>
                </c:pt>
                <c:pt idx="2262">
                  <c:v>2.22132015228271</c:v>
                </c:pt>
                <c:pt idx="2263">
                  <c:v>2.1931955814361501</c:v>
                </c:pt>
                <c:pt idx="2264">
                  <c:v>2.1196403503417902</c:v>
                </c:pt>
                <c:pt idx="2265">
                  <c:v>2.2126173973083398</c:v>
                </c:pt>
                <c:pt idx="2266">
                  <c:v>2.1925580501556299</c:v>
                </c:pt>
                <c:pt idx="2267">
                  <c:v>2.1888780593871999</c:v>
                </c:pt>
                <c:pt idx="2268">
                  <c:v>2.1132333278656001</c:v>
                </c:pt>
                <c:pt idx="2269">
                  <c:v>2.1510131359100302</c:v>
                </c:pt>
                <c:pt idx="2270">
                  <c:v>2.1118175983428902</c:v>
                </c:pt>
                <c:pt idx="2271">
                  <c:v>2.1444075107574401</c:v>
                </c:pt>
                <c:pt idx="2272">
                  <c:v>2.2095050811767498</c:v>
                </c:pt>
                <c:pt idx="2273">
                  <c:v>2.1358208656311</c:v>
                </c:pt>
                <c:pt idx="2274">
                  <c:v>2.1942965984344398</c:v>
                </c:pt>
                <c:pt idx="2275">
                  <c:v>2.0891578197479199</c:v>
                </c:pt>
                <c:pt idx="2276">
                  <c:v>2.0401663780212398</c:v>
                </c:pt>
                <c:pt idx="2277">
                  <c:v>2.0315458774566602</c:v>
                </c:pt>
                <c:pt idx="2278">
                  <c:v>2.01725125312805</c:v>
                </c:pt>
                <c:pt idx="2279">
                  <c:v>2.03896784782409</c:v>
                </c:pt>
                <c:pt idx="2280">
                  <c:v>2.1282920837402299</c:v>
                </c:pt>
                <c:pt idx="2281">
                  <c:v>2.12017393112182</c:v>
                </c:pt>
                <c:pt idx="2282">
                  <c:v>2.1828942298889098</c:v>
                </c:pt>
                <c:pt idx="2283">
                  <c:v>2.1957514286041202</c:v>
                </c:pt>
                <c:pt idx="2284">
                  <c:v>2.2381064891815101</c:v>
                </c:pt>
                <c:pt idx="2285">
                  <c:v>2.2341005802154501</c:v>
                </c:pt>
                <c:pt idx="2286">
                  <c:v>2.20929956436157</c:v>
                </c:pt>
                <c:pt idx="2287">
                  <c:v>2.14748835563659</c:v>
                </c:pt>
                <c:pt idx="2288">
                  <c:v>2.0991466045379599</c:v>
                </c:pt>
                <c:pt idx="2289">
                  <c:v>2.1478867530822701</c:v>
                </c:pt>
                <c:pt idx="2290">
                  <c:v>2.1711397171020499</c:v>
                </c:pt>
                <c:pt idx="2291">
                  <c:v>2.2090613842010498</c:v>
                </c:pt>
                <c:pt idx="2292">
                  <c:v>2.2233741283416699</c:v>
                </c:pt>
                <c:pt idx="2293">
                  <c:v>2.3460719585418701</c:v>
                </c:pt>
                <c:pt idx="2294">
                  <c:v>2.3987264633178702</c:v>
                </c:pt>
                <c:pt idx="2295">
                  <c:v>2.2405154705047599</c:v>
                </c:pt>
                <c:pt idx="2296">
                  <c:v>2.2281100749969398</c:v>
                </c:pt>
                <c:pt idx="2297">
                  <c:v>2.1710541248321502</c:v>
                </c:pt>
                <c:pt idx="2298">
                  <c:v>2.1923038959503098</c:v>
                </c:pt>
                <c:pt idx="2299">
                  <c:v>2.1913387775421098</c:v>
                </c:pt>
                <c:pt idx="2300">
                  <c:v>2.1715772151946999</c:v>
                </c:pt>
                <c:pt idx="2301">
                  <c:v>2.20696520805358</c:v>
                </c:pt>
                <c:pt idx="2302">
                  <c:v>2.2419254779815598</c:v>
                </c:pt>
                <c:pt idx="2303">
                  <c:v>2.3227014541625901</c:v>
                </c:pt>
                <c:pt idx="2304">
                  <c:v>2.29656958580017</c:v>
                </c:pt>
                <c:pt idx="2305">
                  <c:v>2.2632238864898602</c:v>
                </c:pt>
                <c:pt idx="2306">
                  <c:v>2.2868638038635201</c:v>
                </c:pt>
                <c:pt idx="2307">
                  <c:v>2.1753933429718</c:v>
                </c:pt>
                <c:pt idx="2308">
                  <c:v>2.17543292045593</c:v>
                </c:pt>
                <c:pt idx="2309">
                  <c:v>2.1595251560211102</c:v>
                </c:pt>
                <c:pt idx="2310">
                  <c:v>2.2129368782043399</c:v>
                </c:pt>
                <c:pt idx="2311">
                  <c:v>2.1110754013061501</c:v>
                </c:pt>
                <c:pt idx="2312">
                  <c:v>2.1089317798614502</c:v>
                </c:pt>
                <c:pt idx="2313">
                  <c:v>2.1131322383880602</c:v>
                </c:pt>
                <c:pt idx="2314">
                  <c:v>2.1270859241485498</c:v>
                </c:pt>
                <c:pt idx="2315">
                  <c:v>2.1423146724700901</c:v>
                </c:pt>
                <c:pt idx="2316">
                  <c:v>2.1785502433776802</c:v>
                </c:pt>
                <c:pt idx="2317">
                  <c:v>2.14236211776733</c:v>
                </c:pt>
                <c:pt idx="2318">
                  <c:v>2.1751737594604399</c:v>
                </c:pt>
                <c:pt idx="2319">
                  <c:v>2.2254838943481401</c:v>
                </c:pt>
                <c:pt idx="2320">
                  <c:v>2.23038506507873</c:v>
                </c:pt>
                <c:pt idx="2321">
                  <c:v>2.0916891098022399</c:v>
                </c:pt>
                <c:pt idx="2322">
                  <c:v>2.1681485176086399</c:v>
                </c:pt>
                <c:pt idx="2323">
                  <c:v>2.0869214534759499</c:v>
                </c:pt>
                <c:pt idx="2324">
                  <c:v>2.1081354618072501</c:v>
                </c:pt>
                <c:pt idx="2325">
                  <c:v>2.1234030723571702</c:v>
                </c:pt>
                <c:pt idx="2326">
                  <c:v>2.1287164688110298</c:v>
                </c:pt>
                <c:pt idx="2327">
                  <c:v>2.11047291755676</c:v>
                </c:pt>
                <c:pt idx="2328">
                  <c:v>2.2462742328643799</c:v>
                </c:pt>
                <c:pt idx="2329">
                  <c:v>2.24472451210021</c:v>
                </c:pt>
                <c:pt idx="2330">
                  <c:v>2.1292135715484601</c:v>
                </c:pt>
                <c:pt idx="2331">
                  <c:v>2.1072292327880802</c:v>
                </c:pt>
                <c:pt idx="2332">
                  <c:v>2.1480035781860298</c:v>
                </c:pt>
                <c:pt idx="2333">
                  <c:v>2.07811999320983</c:v>
                </c:pt>
                <c:pt idx="2334">
                  <c:v>2.2001104354858398</c:v>
                </c:pt>
                <c:pt idx="2335">
                  <c:v>2.11247706413269</c:v>
                </c:pt>
                <c:pt idx="2336">
                  <c:v>2.20882225036621</c:v>
                </c:pt>
                <c:pt idx="2337">
                  <c:v>2.1549925804138099</c:v>
                </c:pt>
                <c:pt idx="2338">
                  <c:v>2.13854455947875</c:v>
                </c:pt>
                <c:pt idx="2339">
                  <c:v>2.1738681793212802</c:v>
                </c:pt>
                <c:pt idx="2340">
                  <c:v>2.1060345172882</c:v>
                </c:pt>
                <c:pt idx="2341">
                  <c:v>2.1732254028320299</c:v>
                </c:pt>
                <c:pt idx="2342">
                  <c:v>2.2017548084259002</c:v>
                </c:pt>
                <c:pt idx="2343">
                  <c:v>2.1989107131957999</c:v>
                </c:pt>
                <c:pt idx="2344">
                  <c:v>2.1706876754760698</c:v>
                </c:pt>
                <c:pt idx="2345">
                  <c:v>2.2062125205993599</c:v>
                </c:pt>
                <c:pt idx="2346">
                  <c:v>2.2254986763000399</c:v>
                </c:pt>
                <c:pt idx="2347">
                  <c:v>2.2944059371948198</c:v>
                </c:pt>
                <c:pt idx="2348">
                  <c:v>2.2265133857727002</c:v>
                </c:pt>
                <c:pt idx="2349">
                  <c:v>2.2226710319518999</c:v>
                </c:pt>
                <c:pt idx="2350">
                  <c:v>2.16147589683532</c:v>
                </c:pt>
                <c:pt idx="2351">
                  <c:v>2.1599369049072199</c:v>
                </c:pt>
                <c:pt idx="2352">
                  <c:v>2.2197253704071001</c:v>
                </c:pt>
                <c:pt idx="2353">
                  <c:v>2.2240073680877601</c:v>
                </c:pt>
                <c:pt idx="2354">
                  <c:v>2.1196827888488698</c:v>
                </c:pt>
                <c:pt idx="2355">
                  <c:v>2.1808829307556099</c:v>
                </c:pt>
                <c:pt idx="2356">
                  <c:v>2.2206792831420898</c:v>
                </c:pt>
                <c:pt idx="2357">
                  <c:v>2.2068183422088601</c:v>
                </c:pt>
                <c:pt idx="2358">
                  <c:v>2.1367449760436998</c:v>
                </c:pt>
                <c:pt idx="2359">
                  <c:v>2.0877413749694802</c:v>
                </c:pt>
                <c:pt idx="2360">
                  <c:v>2.2156283855438201</c:v>
                </c:pt>
                <c:pt idx="2361">
                  <c:v>2.22263431549072</c:v>
                </c:pt>
                <c:pt idx="2362">
                  <c:v>2.1283586025238002</c:v>
                </c:pt>
                <c:pt idx="2363">
                  <c:v>2.1463556289672798</c:v>
                </c:pt>
                <c:pt idx="2364">
                  <c:v>2.2466902732849099</c:v>
                </c:pt>
                <c:pt idx="2365">
                  <c:v>2.1949827671050999</c:v>
                </c:pt>
                <c:pt idx="2366">
                  <c:v>2.1318507194518999</c:v>
                </c:pt>
                <c:pt idx="2367">
                  <c:v>2.19246077537536</c:v>
                </c:pt>
                <c:pt idx="2368">
                  <c:v>2.17029857635498</c:v>
                </c:pt>
                <c:pt idx="2369">
                  <c:v>2.1596271991729701</c:v>
                </c:pt>
                <c:pt idx="2370">
                  <c:v>2.12257575988769</c:v>
                </c:pt>
                <c:pt idx="2371">
                  <c:v>2.08680987358093</c:v>
                </c:pt>
                <c:pt idx="2372">
                  <c:v>2.1282351016998202</c:v>
                </c:pt>
                <c:pt idx="2373">
                  <c:v>2.1362414360046298</c:v>
                </c:pt>
                <c:pt idx="2374">
                  <c:v>2.16456747055053</c:v>
                </c:pt>
                <c:pt idx="2375">
                  <c:v>2.1290791034698402</c:v>
                </c:pt>
                <c:pt idx="2376">
                  <c:v>2.1770126819610498</c:v>
                </c:pt>
                <c:pt idx="2377">
                  <c:v>2.1010482311248699</c:v>
                </c:pt>
                <c:pt idx="2378">
                  <c:v>2.1470661163329998</c:v>
                </c:pt>
                <c:pt idx="2379">
                  <c:v>2.0761766433715798</c:v>
                </c:pt>
                <c:pt idx="2380">
                  <c:v>2.11665606498718</c:v>
                </c:pt>
                <c:pt idx="2381">
                  <c:v>2.0562167167663499</c:v>
                </c:pt>
                <c:pt idx="2382">
                  <c:v>2.1384239196777299</c:v>
                </c:pt>
                <c:pt idx="2383">
                  <c:v>2.1049401760101301</c:v>
                </c:pt>
                <c:pt idx="2384">
                  <c:v>2.0495183467864901</c:v>
                </c:pt>
                <c:pt idx="2385">
                  <c:v>2.1037526130676198</c:v>
                </c:pt>
                <c:pt idx="2386">
                  <c:v>2.0240423679351802</c:v>
                </c:pt>
                <c:pt idx="2387">
                  <c:v>1.9947079420089699</c:v>
                </c:pt>
                <c:pt idx="2388">
                  <c:v>2.0382926464080802</c:v>
                </c:pt>
                <c:pt idx="2389">
                  <c:v>2.0872015953063898</c:v>
                </c:pt>
                <c:pt idx="2390">
                  <c:v>2.0747203826904199</c:v>
                </c:pt>
                <c:pt idx="2391">
                  <c:v>2.0303704738616899</c:v>
                </c:pt>
                <c:pt idx="2392">
                  <c:v>2.0957736968994101</c:v>
                </c:pt>
                <c:pt idx="2393">
                  <c:v>2.1684317588806099</c:v>
                </c:pt>
                <c:pt idx="2394">
                  <c:v>2.0860671997070299</c:v>
                </c:pt>
                <c:pt idx="2395">
                  <c:v>2.1741850376129102</c:v>
                </c:pt>
                <c:pt idx="2396">
                  <c:v>2.2650218009948699</c:v>
                </c:pt>
                <c:pt idx="2397">
                  <c:v>2.2555701732635498</c:v>
                </c:pt>
                <c:pt idx="2398">
                  <c:v>2.2357006072997998</c:v>
                </c:pt>
                <c:pt idx="2399">
                  <c:v>2.27960157394409</c:v>
                </c:pt>
                <c:pt idx="2400">
                  <c:v>2.18398857116699</c:v>
                </c:pt>
                <c:pt idx="2401">
                  <c:v>2.1280958652496298</c:v>
                </c:pt>
                <c:pt idx="2402">
                  <c:v>2.1125302314758301</c:v>
                </c:pt>
                <c:pt idx="2403">
                  <c:v>2.0202050209045401</c:v>
                </c:pt>
                <c:pt idx="2404">
                  <c:v>1.98338830471038</c:v>
                </c:pt>
                <c:pt idx="2405">
                  <c:v>2.0694301128387398</c:v>
                </c:pt>
                <c:pt idx="2406">
                  <c:v>2.0347263813018799</c:v>
                </c:pt>
                <c:pt idx="2407">
                  <c:v>2.0430049896240199</c:v>
                </c:pt>
                <c:pt idx="2408">
                  <c:v>2.11104011535644</c:v>
                </c:pt>
                <c:pt idx="2409">
                  <c:v>2.09147596359252</c:v>
                </c:pt>
                <c:pt idx="2410">
                  <c:v>2.0821938514709402</c:v>
                </c:pt>
                <c:pt idx="2411">
                  <c:v>2.0687699317932098</c:v>
                </c:pt>
                <c:pt idx="2412">
                  <c:v>2.1088604927062899</c:v>
                </c:pt>
                <c:pt idx="2413">
                  <c:v>2.0890734195709202</c:v>
                </c:pt>
                <c:pt idx="2414">
                  <c:v>2.2020969390869101</c:v>
                </c:pt>
                <c:pt idx="2415">
                  <c:v>2.2322323322296098</c:v>
                </c:pt>
                <c:pt idx="2416">
                  <c:v>2.2373971939086901</c:v>
                </c:pt>
                <c:pt idx="2417">
                  <c:v>2.1029372215270898</c:v>
                </c:pt>
                <c:pt idx="2418">
                  <c:v>2.0139818191528298</c:v>
                </c:pt>
                <c:pt idx="2419">
                  <c:v>2.0714006423950102</c:v>
                </c:pt>
                <c:pt idx="2420">
                  <c:v>2.14161157608032</c:v>
                </c:pt>
                <c:pt idx="2421">
                  <c:v>2.1214184761047301</c:v>
                </c:pt>
                <c:pt idx="2422">
                  <c:v>2.0120177268981898</c:v>
                </c:pt>
                <c:pt idx="2423">
                  <c:v>2.0241742134094198</c:v>
                </c:pt>
                <c:pt idx="2424">
                  <c:v>1.9866365194320601</c:v>
                </c:pt>
                <c:pt idx="2425">
                  <c:v>2.0635015964507999</c:v>
                </c:pt>
                <c:pt idx="2426">
                  <c:v>2.0404796600341699</c:v>
                </c:pt>
                <c:pt idx="2427">
                  <c:v>1.9791016578674301</c:v>
                </c:pt>
                <c:pt idx="2428">
                  <c:v>1.97653925418853</c:v>
                </c:pt>
                <c:pt idx="2429">
                  <c:v>2.0045568943023602</c:v>
                </c:pt>
                <c:pt idx="2430">
                  <c:v>1.9080022573471001</c:v>
                </c:pt>
                <c:pt idx="2431">
                  <c:v>1.96529257297515</c:v>
                </c:pt>
                <c:pt idx="2432">
                  <c:v>1.8977349996566699</c:v>
                </c:pt>
                <c:pt idx="2433">
                  <c:v>1.98055076599121</c:v>
                </c:pt>
                <c:pt idx="2434">
                  <c:v>1.9759883880615201</c:v>
                </c:pt>
                <c:pt idx="2435">
                  <c:v>2.03782963752746</c:v>
                </c:pt>
                <c:pt idx="2436">
                  <c:v>2.0443823337554901</c:v>
                </c:pt>
                <c:pt idx="2437">
                  <c:v>2.04868412017822</c:v>
                </c:pt>
                <c:pt idx="2438">
                  <c:v>1.97929179668426</c:v>
                </c:pt>
                <c:pt idx="2439">
                  <c:v>2.0074367523193302</c:v>
                </c:pt>
                <c:pt idx="2440">
                  <c:v>2.0695052146911599</c:v>
                </c:pt>
                <c:pt idx="2441">
                  <c:v>2.0425970554351802</c:v>
                </c:pt>
                <c:pt idx="2442">
                  <c:v>2.0912907123565598</c:v>
                </c:pt>
                <c:pt idx="2443">
                  <c:v>2.0844967365264799</c:v>
                </c:pt>
                <c:pt idx="2444">
                  <c:v>2.10222935676574</c:v>
                </c:pt>
                <c:pt idx="2445">
                  <c:v>2.12451839447021</c:v>
                </c:pt>
                <c:pt idx="2446">
                  <c:v>2.0886647701263401</c:v>
                </c:pt>
                <c:pt idx="2447">
                  <c:v>2.07665538787841</c:v>
                </c:pt>
                <c:pt idx="2448">
                  <c:v>2.0710802078246999</c:v>
                </c:pt>
                <c:pt idx="2449">
                  <c:v>2.1168222427368102</c:v>
                </c:pt>
                <c:pt idx="2450">
                  <c:v>2.1038401126861501</c:v>
                </c:pt>
                <c:pt idx="2451">
                  <c:v>2.0771322250366202</c:v>
                </c:pt>
                <c:pt idx="2452">
                  <c:v>2.0298421382903999</c:v>
                </c:pt>
                <c:pt idx="2453">
                  <c:v>2.0936520099639799</c:v>
                </c:pt>
                <c:pt idx="2454">
                  <c:v>2.1294581890106201</c:v>
                </c:pt>
                <c:pt idx="2455">
                  <c:v>2.0542237758636399</c:v>
                </c:pt>
                <c:pt idx="2456">
                  <c:v>2.0635015964507999</c:v>
                </c:pt>
                <c:pt idx="2457">
                  <c:v>2.0392177104949898</c:v>
                </c:pt>
                <c:pt idx="2458">
                  <c:v>2.1080586910247798</c:v>
                </c:pt>
                <c:pt idx="2459">
                  <c:v>2.1894338130950901</c:v>
                </c:pt>
                <c:pt idx="2460">
                  <c:v>2.0716137886047301</c:v>
                </c:pt>
                <c:pt idx="2461">
                  <c:v>2.20473980903625</c:v>
                </c:pt>
                <c:pt idx="2462">
                  <c:v>2.2146346569061199</c:v>
                </c:pt>
                <c:pt idx="2463">
                  <c:v>2.0908124446868799</c:v>
                </c:pt>
                <c:pt idx="2464">
                  <c:v>2.1617367267608598</c:v>
                </c:pt>
                <c:pt idx="2465">
                  <c:v>2.1355195045471098</c:v>
                </c:pt>
                <c:pt idx="2466">
                  <c:v>2.1307630538940399</c:v>
                </c:pt>
                <c:pt idx="2467">
                  <c:v>2.0993626117706299</c:v>
                </c:pt>
                <c:pt idx="2468">
                  <c:v>1.9825074672698899</c:v>
                </c:pt>
                <c:pt idx="2469">
                  <c:v>2.00756764411926</c:v>
                </c:pt>
                <c:pt idx="2470">
                  <c:v>2.0595023632049498</c:v>
                </c:pt>
                <c:pt idx="2471">
                  <c:v>2.0180187225341699</c:v>
                </c:pt>
                <c:pt idx="2472">
                  <c:v>1.9933487176895099</c:v>
                </c:pt>
                <c:pt idx="2473">
                  <c:v>1.9617279767990099</c:v>
                </c:pt>
                <c:pt idx="2474">
                  <c:v>1.96739733219146</c:v>
                </c:pt>
                <c:pt idx="2475">
                  <c:v>1.98133409023284</c:v>
                </c:pt>
                <c:pt idx="2476">
                  <c:v>2.0742831230163499</c:v>
                </c:pt>
                <c:pt idx="2477">
                  <c:v>2.0673561096191402</c:v>
                </c:pt>
                <c:pt idx="2478">
                  <c:v>2.0351495742797798</c:v>
                </c:pt>
                <c:pt idx="2479">
                  <c:v>2.08463406562805</c:v>
                </c:pt>
                <c:pt idx="2480">
                  <c:v>2.0411319732665998</c:v>
                </c:pt>
                <c:pt idx="2481">
                  <c:v>1.9922908544540401</c:v>
                </c:pt>
                <c:pt idx="2482">
                  <c:v>1.93686771392822</c:v>
                </c:pt>
                <c:pt idx="2483">
                  <c:v>1.8811022043228101</c:v>
                </c:pt>
                <c:pt idx="2484">
                  <c:v>1.9735003709793</c:v>
                </c:pt>
                <c:pt idx="2485">
                  <c:v>2.01359987258911</c:v>
                </c:pt>
                <c:pt idx="2486">
                  <c:v>1.9698846340179399</c:v>
                </c:pt>
                <c:pt idx="2487">
                  <c:v>1.97122538089752</c:v>
                </c:pt>
                <c:pt idx="2488">
                  <c:v>1.9241210222244201</c:v>
                </c:pt>
                <c:pt idx="2489">
                  <c:v>1.8979744911193801</c:v>
                </c:pt>
                <c:pt idx="2490">
                  <c:v>1.9330205917358301</c:v>
                </c:pt>
                <c:pt idx="2491">
                  <c:v>2.0025875568389799</c:v>
                </c:pt>
                <c:pt idx="2492">
                  <c:v>1.9871743917465201</c:v>
                </c:pt>
                <c:pt idx="2493">
                  <c:v>1.9724668264389</c:v>
                </c:pt>
                <c:pt idx="2494">
                  <c:v>1.9465539455413801</c:v>
                </c:pt>
                <c:pt idx="2495">
                  <c:v>1.98865795135498</c:v>
                </c:pt>
                <c:pt idx="2496">
                  <c:v>2.0204184055328298</c:v>
                </c:pt>
                <c:pt idx="2497">
                  <c:v>1.9842675924301101</c:v>
                </c:pt>
                <c:pt idx="2498">
                  <c:v>2.1055669784545898</c:v>
                </c:pt>
                <c:pt idx="2499">
                  <c:v>2.0174036026000901</c:v>
                </c:pt>
                <c:pt idx="2500">
                  <c:v>2.0472307205200102</c:v>
                </c:pt>
                <c:pt idx="2501">
                  <c:v>2.1191976070403999</c:v>
                </c:pt>
                <c:pt idx="2502">
                  <c:v>2.0157766342163002</c:v>
                </c:pt>
                <c:pt idx="2503">
                  <c:v>2.0256254673004102</c:v>
                </c:pt>
                <c:pt idx="2504">
                  <c:v>2.0042228698730402</c:v>
                </c:pt>
                <c:pt idx="2505">
                  <c:v>2.1306791305541899</c:v>
                </c:pt>
                <c:pt idx="2506">
                  <c:v>2.10208964347839</c:v>
                </c:pt>
                <c:pt idx="2507">
                  <c:v>2.0550506114959699</c:v>
                </c:pt>
                <c:pt idx="2508">
                  <c:v>2.1421477794647199</c:v>
                </c:pt>
                <c:pt idx="2509">
                  <c:v>2.1200909614562899</c:v>
                </c:pt>
                <c:pt idx="2510">
                  <c:v>2.0846180915832502</c:v>
                </c:pt>
                <c:pt idx="2511">
                  <c:v>2.08563160896301</c:v>
                </c:pt>
                <c:pt idx="2512">
                  <c:v>2.0634202957153298</c:v>
                </c:pt>
                <c:pt idx="2513">
                  <c:v>2.0334522724151598</c:v>
                </c:pt>
                <c:pt idx="2514">
                  <c:v>2.0378229618072501</c:v>
                </c:pt>
                <c:pt idx="2515">
                  <c:v>2.0040085315704301</c:v>
                </c:pt>
                <c:pt idx="2516">
                  <c:v>2.00478172302246</c:v>
                </c:pt>
                <c:pt idx="2517">
                  <c:v>2.0628163814544598</c:v>
                </c:pt>
                <c:pt idx="2518">
                  <c:v>2.0453567504882799</c:v>
                </c:pt>
                <c:pt idx="2519">
                  <c:v>2.0494904518127401</c:v>
                </c:pt>
                <c:pt idx="2520">
                  <c:v>2.0264523029327299</c:v>
                </c:pt>
                <c:pt idx="2521">
                  <c:v>2.08995008468627</c:v>
                </c:pt>
                <c:pt idx="2522">
                  <c:v>2.2019493579864502</c:v>
                </c:pt>
                <c:pt idx="2523">
                  <c:v>2.1377024650573699</c:v>
                </c:pt>
                <c:pt idx="2524">
                  <c:v>2.12817287445068</c:v>
                </c:pt>
                <c:pt idx="2525">
                  <c:v>2.11184477806091</c:v>
                </c:pt>
                <c:pt idx="2526">
                  <c:v>2.1043853759765598</c:v>
                </c:pt>
                <c:pt idx="2527">
                  <c:v>2.0792419910430899</c:v>
                </c:pt>
                <c:pt idx="2528">
                  <c:v>2.1768040657043399</c:v>
                </c:pt>
                <c:pt idx="2529">
                  <c:v>2.1358628273010201</c:v>
                </c:pt>
                <c:pt idx="2530">
                  <c:v>2.1545956134796098</c:v>
                </c:pt>
                <c:pt idx="2531">
                  <c:v>2.0952222347259499</c:v>
                </c:pt>
                <c:pt idx="2532">
                  <c:v>2.0494437217712398</c:v>
                </c:pt>
                <c:pt idx="2533">
                  <c:v>2.0846695899963299</c:v>
                </c:pt>
                <c:pt idx="2534">
                  <c:v>2.0588679313659601</c:v>
                </c:pt>
                <c:pt idx="2535">
                  <c:v>2.09669685363769</c:v>
                </c:pt>
                <c:pt idx="2536">
                  <c:v>2.12483811378479</c:v>
                </c:pt>
                <c:pt idx="2537">
                  <c:v>2.0771012306213299</c:v>
                </c:pt>
                <c:pt idx="2538">
                  <c:v>2.0991132259368799</c:v>
                </c:pt>
                <c:pt idx="2539">
                  <c:v>2.0818493366241402</c:v>
                </c:pt>
                <c:pt idx="2540">
                  <c:v>2.07314109802246</c:v>
                </c:pt>
                <c:pt idx="2541">
                  <c:v>2.1365704536437899</c:v>
                </c:pt>
                <c:pt idx="2542">
                  <c:v>2.06728935241699</c:v>
                </c:pt>
                <c:pt idx="2543">
                  <c:v>2.0410070419311501</c:v>
                </c:pt>
                <c:pt idx="2544">
                  <c:v>2.0629212856292698</c:v>
                </c:pt>
                <c:pt idx="2545">
                  <c:v>2.0774276256561199</c:v>
                </c:pt>
                <c:pt idx="2546">
                  <c:v>2.1014449596404998</c:v>
                </c:pt>
                <c:pt idx="2547">
                  <c:v>2.2095456123352002</c:v>
                </c:pt>
                <c:pt idx="2548">
                  <c:v>2.2549054622650102</c:v>
                </c:pt>
                <c:pt idx="2549">
                  <c:v>2.2067403793334899</c:v>
                </c:pt>
                <c:pt idx="2550">
                  <c:v>2.2666878700256299</c:v>
                </c:pt>
                <c:pt idx="2551">
                  <c:v>2.1858386993408199</c:v>
                </c:pt>
                <c:pt idx="2552">
                  <c:v>2.1330468654632502</c:v>
                </c:pt>
                <c:pt idx="2553">
                  <c:v>2.1336419582366899</c:v>
                </c:pt>
                <c:pt idx="2554">
                  <c:v>2.0529603958129798</c:v>
                </c:pt>
                <c:pt idx="2555">
                  <c:v>2.0844128131866402</c:v>
                </c:pt>
                <c:pt idx="2556">
                  <c:v>2.0880882740020699</c:v>
                </c:pt>
                <c:pt idx="2557">
                  <c:v>2.1262686252593901</c:v>
                </c:pt>
                <c:pt idx="2558">
                  <c:v>2.0784230232238698</c:v>
                </c:pt>
                <c:pt idx="2559">
                  <c:v>2.0968964099884002</c:v>
                </c:pt>
                <c:pt idx="2560">
                  <c:v>2.0214867591857901</c:v>
                </c:pt>
                <c:pt idx="2561">
                  <c:v>2.0094347000121999</c:v>
                </c:pt>
                <c:pt idx="2562">
                  <c:v>2.0415952205657901</c:v>
                </c:pt>
                <c:pt idx="2563">
                  <c:v>2.0876364707946702</c:v>
                </c:pt>
                <c:pt idx="2564">
                  <c:v>2.1168584823608398</c:v>
                </c:pt>
                <c:pt idx="2565">
                  <c:v>1.9787120819091699</c:v>
                </c:pt>
                <c:pt idx="2566">
                  <c:v>2.0209813117980899</c:v>
                </c:pt>
                <c:pt idx="2567">
                  <c:v>2.03739929199218</c:v>
                </c:pt>
                <c:pt idx="2568">
                  <c:v>2.01934742927551</c:v>
                </c:pt>
                <c:pt idx="2569">
                  <c:v>1.9346832036971999</c:v>
                </c:pt>
                <c:pt idx="2570">
                  <c:v>1.9097594022750799</c:v>
                </c:pt>
                <c:pt idx="2571">
                  <c:v>2.0676903724670401</c:v>
                </c:pt>
                <c:pt idx="2572">
                  <c:v>2.1085608005523602</c:v>
                </c:pt>
                <c:pt idx="2573">
                  <c:v>2.1181082725524898</c:v>
                </c:pt>
                <c:pt idx="2574">
                  <c:v>2.1025624275207502</c:v>
                </c:pt>
                <c:pt idx="2575">
                  <c:v>2.0783789157867401</c:v>
                </c:pt>
                <c:pt idx="2576">
                  <c:v>1.9724026918411199</c:v>
                </c:pt>
                <c:pt idx="2577">
                  <c:v>2.0360581874847399</c:v>
                </c:pt>
                <c:pt idx="2578">
                  <c:v>2.15093970298767</c:v>
                </c:pt>
                <c:pt idx="2579">
                  <c:v>2.1280071735382</c:v>
                </c:pt>
                <c:pt idx="2580">
                  <c:v>2.1180498600006099</c:v>
                </c:pt>
                <c:pt idx="2581">
                  <c:v>2.1773993968963601</c:v>
                </c:pt>
                <c:pt idx="2582">
                  <c:v>2.0862786769866899</c:v>
                </c:pt>
                <c:pt idx="2583">
                  <c:v>2.0233201980590798</c:v>
                </c:pt>
                <c:pt idx="2584">
                  <c:v>2.1602325439453098</c:v>
                </c:pt>
                <c:pt idx="2585">
                  <c:v>2.1835141181945801</c:v>
                </c:pt>
                <c:pt idx="2586">
                  <c:v>2.1562585830688401</c:v>
                </c:pt>
                <c:pt idx="2587">
                  <c:v>2.1861546039581299</c:v>
                </c:pt>
                <c:pt idx="2588">
                  <c:v>2.1506664752960201</c:v>
                </c:pt>
                <c:pt idx="2589">
                  <c:v>2.15060114860534</c:v>
                </c:pt>
                <c:pt idx="2590">
                  <c:v>2.1465315818786599</c:v>
                </c:pt>
                <c:pt idx="2591">
                  <c:v>2.1282086372375399</c:v>
                </c:pt>
                <c:pt idx="2592">
                  <c:v>2.3070394992828298</c:v>
                </c:pt>
                <c:pt idx="2593">
                  <c:v>2.2808847427368102</c:v>
                </c:pt>
                <c:pt idx="2594">
                  <c:v>2.0945737361907901</c:v>
                </c:pt>
                <c:pt idx="2595">
                  <c:v>2.05769443511962</c:v>
                </c:pt>
                <c:pt idx="2596">
                  <c:v>2.1309854984283398</c:v>
                </c:pt>
                <c:pt idx="2597">
                  <c:v>2.1876578330993599</c:v>
                </c:pt>
                <c:pt idx="2598">
                  <c:v>2.1141273975372301</c:v>
                </c:pt>
                <c:pt idx="2599">
                  <c:v>2.0597434043884202</c:v>
                </c:pt>
                <c:pt idx="2600">
                  <c:v>2.1566751003265301</c:v>
                </c:pt>
                <c:pt idx="2601">
                  <c:v>2.087735414505</c:v>
                </c:pt>
                <c:pt idx="2602">
                  <c:v>2.0280339717864901</c:v>
                </c:pt>
                <c:pt idx="2603">
                  <c:v>2.0405683517456001</c:v>
                </c:pt>
                <c:pt idx="2604">
                  <c:v>2.1220176219940101</c:v>
                </c:pt>
                <c:pt idx="2605">
                  <c:v>2.0975527763366699</c:v>
                </c:pt>
                <c:pt idx="2606">
                  <c:v>2.07973861694335</c:v>
                </c:pt>
                <c:pt idx="2607">
                  <c:v>2.0159277915954501</c:v>
                </c:pt>
                <c:pt idx="2608">
                  <c:v>2.17287969589233</c:v>
                </c:pt>
                <c:pt idx="2609">
                  <c:v>2.10725545883178</c:v>
                </c:pt>
                <c:pt idx="2610">
                  <c:v>2.0628104209899898</c:v>
                </c:pt>
                <c:pt idx="2611">
                  <c:v>2.2013483047485298</c:v>
                </c:pt>
                <c:pt idx="2612">
                  <c:v>2.2566072940826398</c:v>
                </c:pt>
                <c:pt idx="2613">
                  <c:v>2.1507098674774099</c:v>
                </c:pt>
                <c:pt idx="2614">
                  <c:v>2.1910388469696001</c:v>
                </c:pt>
                <c:pt idx="2615">
                  <c:v>2.1725888252258301</c:v>
                </c:pt>
                <c:pt idx="2616">
                  <c:v>2.15288186073303</c:v>
                </c:pt>
                <c:pt idx="2617">
                  <c:v>2.1532130241393999</c:v>
                </c:pt>
                <c:pt idx="2618">
                  <c:v>2.07471704483032</c:v>
                </c:pt>
                <c:pt idx="2619">
                  <c:v>2.1122262477874698</c:v>
                </c:pt>
                <c:pt idx="2620">
                  <c:v>2.0384886264800999</c:v>
                </c:pt>
                <c:pt idx="2621">
                  <c:v>2.0144960880279501</c:v>
                </c:pt>
                <c:pt idx="2622">
                  <c:v>2.1699311733245801</c:v>
                </c:pt>
                <c:pt idx="2623">
                  <c:v>2.0961422920227002</c:v>
                </c:pt>
                <c:pt idx="2624">
                  <c:v>2.0664026737213099</c:v>
                </c:pt>
                <c:pt idx="2625">
                  <c:v>2.1575942039489702</c:v>
                </c:pt>
                <c:pt idx="2626">
                  <c:v>2.1688570976257302</c:v>
                </c:pt>
                <c:pt idx="2627">
                  <c:v>2.1208045482635498</c:v>
                </c:pt>
                <c:pt idx="2628">
                  <c:v>2.2195124626159601</c:v>
                </c:pt>
                <c:pt idx="2629">
                  <c:v>2.1411170959472599</c:v>
                </c:pt>
                <c:pt idx="2630">
                  <c:v>2.0666952133178702</c:v>
                </c:pt>
                <c:pt idx="2631">
                  <c:v>2.1170799732208199</c:v>
                </c:pt>
                <c:pt idx="2632">
                  <c:v>2.1042385101318302</c:v>
                </c:pt>
                <c:pt idx="2633">
                  <c:v>2.1181776523589999</c:v>
                </c:pt>
                <c:pt idx="2634">
                  <c:v>2.14129638671875</c:v>
                </c:pt>
                <c:pt idx="2635">
                  <c:v>2.20224809646606</c:v>
                </c:pt>
                <c:pt idx="2636">
                  <c:v>2.1630899906158398</c:v>
                </c:pt>
                <c:pt idx="2637">
                  <c:v>2.1645162105560298</c:v>
                </c:pt>
                <c:pt idx="2638">
                  <c:v>2.1752409934997501</c:v>
                </c:pt>
                <c:pt idx="2639">
                  <c:v>2.1409273147582999</c:v>
                </c:pt>
                <c:pt idx="2640">
                  <c:v>2.1796338558196999</c:v>
                </c:pt>
                <c:pt idx="2641">
                  <c:v>2.1751446723937899</c:v>
                </c:pt>
                <c:pt idx="2642">
                  <c:v>2.1349678039550701</c:v>
                </c:pt>
                <c:pt idx="2643">
                  <c:v>2.1723165512084899</c:v>
                </c:pt>
                <c:pt idx="2644">
                  <c:v>2.1882810592651301</c:v>
                </c:pt>
                <c:pt idx="2645">
                  <c:v>2.2036545276641801</c:v>
                </c:pt>
                <c:pt idx="2646">
                  <c:v>2.1192932128906201</c:v>
                </c:pt>
                <c:pt idx="2647">
                  <c:v>2.12926149368286</c:v>
                </c:pt>
                <c:pt idx="2648">
                  <c:v>2.0773572921752899</c:v>
                </c:pt>
                <c:pt idx="2649">
                  <c:v>2.0963358879089302</c:v>
                </c:pt>
                <c:pt idx="2650">
                  <c:v>2.1180717945098801</c:v>
                </c:pt>
                <c:pt idx="2651">
                  <c:v>2.1631793975829998</c:v>
                </c:pt>
                <c:pt idx="2652">
                  <c:v>2.13373398780822</c:v>
                </c:pt>
                <c:pt idx="2653">
                  <c:v>2.1379103660583398</c:v>
                </c:pt>
                <c:pt idx="2654">
                  <c:v>2.1791036128997798</c:v>
                </c:pt>
                <c:pt idx="2655">
                  <c:v>2.1164870262145898</c:v>
                </c:pt>
                <c:pt idx="2656">
                  <c:v>2.13081932067871</c:v>
                </c:pt>
                <c:pt idx="2657">
                  <c:v>2.1155798435211102</c:v>
                </c:pt>
                <c:pt idx="2658">
                  <c:v>2.0902850627899099</c:v>
                </c:pt>
                <c:pt idx="2659">
                  <c:v>2.0928168296813898</c:v>
                </c:pt>
                <c:pt idx="2660">
                  <c:v>2.1280972957611</c:v>
                </c:pt>
                <c:pt idx="2661">
                  <c:v>2.13889479637146</c:v>
                </c:pt>
                <c:pt idx="2662">
                  <c:v>2.09910559654235</c:v>
                </c:pt>
                <c:pt idx="2663">
                  <c:v>2.1005373001098602</c:v>
                </c:pt>
                <c:pt idx="2664">
                  <c:v>2.21141362190246</c:v>
                </c:pt>
                <c:pt idx="2665">
                  <c:v>2.2761852741241402</c:v>
                </c:pt>
                <c:pt idx="2666">
                  <c:v>2.1805272102355899</c:v>
                </c:pt>
                <c:pt idx="2667">
                  <c:v>2.1266441345214799</c:v>
                </c:pt>
                <c:pt idx="2668">
                  <c:v>2.2407708168029701</c:v>
                </c:pt>
                <c:pt idx="2669">
                  <c:v>2.2341194152832</c:v>
                </c:pt>
                <c:pt idx="2670">
                  <c:v>2.3301863670349099</c:v>
                </c:pt>
                <c:pt idx="2671">
                  <c:v>2.28747129440307</c:v>
                </c:pt>
                <c:pt idx="2672">
                  <c:v>2.3500394821166899</c:v>
                </c:pt>
                <c:pt idx="2673">
                  <c:v>2.2460913658142001</c:v>
                </c:pt>
                <c:pt idx="2674">
                  <c:v>2.2102417945861799</c:v>
                </c:pt>
                <c:pt idx="2675">
                  <c:v>2.1997444629669101</c:v>
                </c:pt>
                <c:pt idx="2676">
                  <c:v>2.1525797843933101</c:v>
                </c:pt>
                <c:pt idx="2677">
                  <c:v>2.0937900543212802</c:v>
                </c:pt>
                <c:pt idx="2678">
                  <c:v>2.1490881443023602</c:v>
                </c:pt>
                <c:pt idx="2679">
                  <c:v>2.1001591682434002</c:v>
                </c:pt>
                <c:pt idx="2680">
                  <c:v>2.0174932479858398</c:v>
                </c:pt>
                <c:pt idx="2681">
                  <c:v>2.0339980125427202</c:v>
                </c:pt>
                <c:pt idx="2682">
                  <c:v>2.0476560592651301</c:v>
                </c:pt>
                <c:pt idx="2683">
                  <c:v>2.0672531127929599</c:v>
                </c:pt>
                <c:pt idx="2684">
                  <c:v>2.06725573539733</c:v>
                </c:pt>
                <c:pt idx="2685">
                  <c:v>2.0763056278228702</c:v>
                </c:pt>
                <c:pt idx="2686">
                  <c:v>2.1012578010559002</c:v>
                </c:pt>
                <c:pt idx="2687">
                  <c:v>2.0982251167297301</c:v>
                </c:pt>
                <c:pt idx="2688">
                  <c:v>2.20278620719909</c:v>
                </c:pt>
                <c:pt idx="2689">
                  <c:v>2.2237625122070299</c:v>
                </c:pt>
                <c:pt idx="2690">
                  <c:v>2.1653370857238698</c:v>
                </c:pt>
                <c:pt idx="2691">
                  <c:v>2.1300864219665501</c:v>
                </c:pt>
                <c:pt idx="2692">
                  <c:v>2.0725011825561501</c:v>
                </c:pt>
                <c:pt idx="2693">
                  <c:v>2.1447911262512198</c:v>
                </c:pt>
                <c:pt idx="2694">
                  <c:v>2.10029745101928</c:v>
                </c:pt>
                <c:pt idx="2695">
                  <c:v>2.1176767349243102</c:v>
                </c:pt>
                <c:pt idx="2696">
                  <c:v>2.1672990322113002</c:v>
                </c:pt>
                <c:pt idx="2697">
                  <c:v>2.19192218780517</c:v>
                </c:pt>
                <c:pt idx="2698">
                  <c:v>2.22536993026733</c:v>
                </c:pt>
                <c:pt idx="2699">
                  <c:v>2.1508121490478498</c:v>
                </c:pt>
                <c:pt idx="2700">
                  <c:v>2.1511695384979199</c:v>
                </c:pt>
                <c:pt idx="2701">
                  <c:v>2.1389975547790501</c:v>
                </c:pt>
                <c:pt idx="2702">
                  <c:v>2.12360644340515</c:v>
                </c:pt>
                <c:pt idx="2703">
                  <c:v>2.0980079174041699</c:v>
                </c:pt>
                <c:pt idx="2704">
                  <c:v>2.1679053306579501</c:v>
                </c:pt>
                <c:pt idx="2705">
                  <c:v>2.1340317726135201</c:v>
                </c:pt>
                <c:pt idx="2706">
                  <c:v>2.1089773178100502</c:v>
                </c:pt>
                <c:pt idx="2707">
                  <c:v>1.99987888336181</c:v>
                </c:pt>
                <c:pt idx="2708">
                  <c:v>2.1065607070922798</c:v>
                </c:pt>
                <c:pt idx="2709">
                  <c:v>2.1009049415588299</c:v>
                </c:pt>
                <c:pt idx="2710">
                  <c:v>2.1291329860687198</c:v>
                </c:pt>
                <c:pt idx="2711">
                  <c:v>2.1070635318756099</c:v>
                </c:pt>
                <c:pt idx="2712">
                  <c:v>2.08489513397216</c:v>
                </c:pt>
                <c:pt idx="2713">
                  <c:v>2.1530687808990399</c:v>
                </c:pt>
                <c:pt idx="2714">
                  <c:v>2.16592812538146</c:v>
                </c:pt>
                <c:pt idx="2715">
                  <c:v>2.06755375862121</c:v>
                </c:pt>
                <c:pt idx="2716">
                  <c:v>2.18091416358947</c:v>
                </c:pt>
                <c:pt idx="2717">
                  <c:v>2.2213826179504301</c:v>
                </c:pt>
                <c:pt idx="2718">
                  <c:v>2.2930381298065101</c:v>
                </c:pt>
                <c:pt idx="2719">
                  <c:v>2.2387776374816801</c:v>
                </c:pt>
                <c:pt idx="2720">
                  <c:v>2.2156958580017001</c:v>
                </c:pt>
                <c:pt idx="2721">
                  <c:v>2.2203917503356898</c:v>
                </c:pt>
                <c:pt idx="2722">
                  <c:v>2.1823277473449698</c:v>
                </c:pt>
                <c:pt idx="2723">
                  <c:v>2.1643402576446502</c:v>
                </c:pt>
                <c:pt idx="2724">
                  <c:v>2.1346771717071502</c:v>
                </c:pt>
                <c:pt idx="2725">
                  <c:v>2.1660983562469398</c:v>
                </c:pt>
                <c:pt idx="2726">
                  <c:v>2.2032008171081499</c:v>
                </c:pt>
                <c:pt idx="2727">
                  <c:v>2.3455290794372501</c:v>
                </c:pt>
                <c:pt idx="2728">
                  <c:v>2.2620751857757502</c:v>
                </c:pt>
                <c:pt idx="2729">
                  <c:v>2.3027069568634002</c:v>
                </c:pt>
                <c:pt idx="2730">
                  <c:v>2.26402735710144</c:v>
                </c:pt>
                <c:pt idx="2731">
                  <c:v>2.2528779506683301</c:v>
                </c:pt>
                <c:pt idx="2732">
                  <c:v>2.2427704334259002</c:v>
                </c:pt>
                <c:pt idx="2733">
                  <c:v>2.2585537433624201</c:v>
                </c:pt>
                <c:pt idx="2734">
                  <c:v>2.2350826263427699</c:v>
                </c:pt>
                <c:pt idx="2735">
                  <c:v>2.2860722541809002</c:v>
                </c:pt>
                <c:pt idx="2736">
                  <c:v>2.2431473731994598</c:v>
                </c:pt>
                <c:pt idx="2737">
                  <c:v>2.2800433635711599</c:v>
                </c:pt>
                <c:pt idx="2738">
                  <c:v>2.1660852432250901</c:v>
                </c:pt>
                <c:pt idx="2739">
                  <c:v>2.1539103984832701</c:v>
                </c:pt>
                <c:pt idx="2740">
                  <c:v>2.2006456851959202</c:v>
                </c:pt>
                <c:pt idx="2741">
                  <c:v>2.1989328861236501</c:v>
                </c:pt>
                <c:pt idx="2742">
                  <c:v>2.1870119571685702</c:v>
                </c:pt>
                <c:pt idx="2743">
                  <c:v>2.1929137706756499</c:v>
                </c:pt>
                <c:pt idx="2744">
                  <c:v>2.2559854984283398</c:v>
                </c:pt>
                <c:pt idx="2745">
                  <c:v>2.2248902320861799</c:v>
                </c:pt>
                <c:pt idx="2746">
                  <c:v>2.14423179626464</c:v>
                </c:pt>
                <c:pt idx="2747">
                  <c:v>2.23168897628784</c:v>
                </c:pt>
                <c:pt idx="2748">
                  <c:v>2.2642979621887198</c:v>
                </c:pt>
                <c:pt idx="2749">
                  <c:v>2.3126738071441602</c:v>
                </c:pt>
                <c:pt idx="2750">
                  <c:v>2.2186577320098801</c:v>
                </c:pt>
                <c:pt idx="2751">
                  <c:v>2.1726818084716699</c:v>
                </c:pt>
                <c:pt idx="2752">
                  <c:v>2.27409362792968</c:v>
                </c:pt>
                <c:pt idx="2753">
                  <c:v>2.2536234855651802</c:v>
                </c:pt>
                <c:pt idx="2754">
                  <c:v>2.21138262748718</c:v>
                </c:pt>
                <c:pt idx="2755">
                  <c:v>2.2470204830169598</c:v>
                </c:pt>
                <c:pt idx="2756">
                  <c:v>2.2599067687988201</c:v>
                </c:pt>
                <c:pt idx="2757">
                  <c:v>2.21908330917358</c:v>
                </c:pt>
                <c:pt idx="2758">
                  <c:v>2.25166583061218</c:v>
                </c:pt>
                <c:pt idx="2759">
                  <c:v>2.1886131763458199</c:v>
                </c:pt>
                <c:pt idx="2760">
                  <c:v>2.2222113609313898</c:v>
                </c:pt>
                <c:pt idx="2761">
                  <c:v>2.1314167976379301</c:v>
                </c:pt>
                <c:pt idx="2762">
                  <c:v>2.09693026542663</c:v>
                </c:pt>
                <c:pt idx="2763">
                  <c:v>2.1101176738739</c:v>
                </c:pt>
                <c:pt idx="2764">
                  <c:v>2.1554427146911599</c:v>
                </c:pt>
                <c:pt idx="2765">
                  <c:v>2.1663837432861301</c:v>
                </c:pt>
                <c:pt idx="2766">
                  <c:v>2.0738575458526598</c:v>
                </c:pt>
                <c:pt idx="2767">
                  <c:v>2.1004865169525102</c:v>
                </c:pt>
                <c:pt idx="2768">
                  <c:v>2.1405320167541499</c:v>
                </c:pt>
                <c:pt idx="2769">
                  <c:v>2.0850865840911799</c:v>
                </c:pt>
                <c:pt idx="2770">
                  <c:v>2.0750870704650799</c:v>
                </c:pt>
                <c:pt idx="2771">
                  <c:v>2.11948418617248</c:v>
                </c:pt>
                <c:pt idx="2772">
                  <c:v>2.1708199977874698</c:v>
                </c:pt>
                <c:pt idx="2773">
                  <c:v>2.2507147789001398</c:v>
                </c:pt>
                <c:pt idx="2774">
                  <c:v>2.1896009445190399</c:v>
                </c:pt>
                <c:pt idx="2775">
                  <c:v>2.1950085163116402</c:v>
                </c:pt>
                <c:pt idx="2776">
                  <c:v>2.25489282608032</c:v>
                </c:pt>
                <c:pt idx="2777">
                  <c:v>2.2958354949951101</c:v>
                </c:pt>
                <c:pt idx="2778">
                  <c:v>2.3021972179412802</c:v>
                </c:pt>
                <c:pt idx="2779">
                  <c:v>2.2822120189666699</c:v>
                </c:pt>
                <c:pt idx="2780">
                  <c:v>2.2139730453491202</c:v>
                </c:pt>
                <c:pt idx="2781">
                  <c:v>2.23895263671875</c:v>
                </c:pt>
                <c:pt idx="2782">
                  <c:v>2.2578155994415199</c:v>
                </c:pt>
                <c:pt idx="2783">
                  <c:v>2.2133800983428902</c:v>
                </c:pt>
                <c:pt idx="2784">
                  <c:v>2.1766867637634202</c:v>
                </c:pt>
                <c:pt idx="2785">
                  <c:v>2.2228403091430602</c:v>
                </c:pt>
                <c:pt idx="2786">
                  <c:v>2.17040991783142</c:v>
                </c:pt>
                <c:pt idx="2787">
                  <c:v>2.1471421718597399</c:v>
                </c:pt>
                <c:pt idx="2788">
                  <c:v>2.20760941505432</c:v>
                </c:pt>
                <c:pt idx="2789">
                  <c:v>2.2072536945343</c:v>
                </c:pt>
                <c:pt idx="2790">
                  <c:v>2.1656031608581499</c:v>
                </c:pt>
                <c:pt idx="2791">
                  <c:v>2.2320425510406401</c:v>
                </c:pt>
                <c:pt idx="2792">
                  <c:v>2.1746191978454501</c:v>
                </c:pt>
                <c:pt idx="2793">
                  <c:v>2.1337673664093</c:v>
                </c:pt>
                <c:pt idx="2794">
                  <c:v>2.1563267707824698</c:v>
                </c:pt>
                <c:pt idx="2795">
                  <c:v>2.0765516757964999</c:v>
                </c:pt>
                <c:pt idx="2796">
                  <c:v>2.1571741104125901</c:v>
                </c:pt>
                <c:pt idx="2797">
                  <c:v>2.1477389335632302</c:v>
                </c:pt>
                <c:pt idx="2798">
                  <c:v>2.1420121192932098</c:v>
                </c:pt>
                <c:pt idx="2799">
                  <c:v>2.1333451271057098</c:v>
                </c:pt>
                <c:pt idx="2800">
                  <c:v>2.1506454944610498</c:v>
                </c:pt>
                <c:pt idx="2801">
                  <c:v>2.1840462684631299</c:v>
                </c:pt>
                <c:pt idx="2802">
                  <c:v>2.25394415855407</c:v>
                </c:pt>
                <c:pt idx="2803">
                  <c:v>2.2469491958618102</c:v>
                </c:pt>
                <c:pt idx="2804">
                  <c:v>2.3091912269592201</c:v>
                </c:pt>
                <c:pt idx="2805">
                  <c:v>2.3894004821777299</c:v>
                </c:pt>
                <c:pt idx="2806">
                  <c:v>2.3674111366271902</c:v>
                </c:pt>
                <c:pt idx="2807">
                  <c:v>2.3092770576477002</c:v>
                </c:pt>
                <c:pt idx="2808">
                  <c:v>2.2556676864624001</c:v>
                </c:pt>
                <c:pt idx="2809">
                  <c:v>2.2878494262695299</c:v>
                </c:pt>
                <c:pt idx="2810">
                  <c:v>2.1476643085479701</c:v>
                </c:pt>
                <c:pt idx="2811">
                  <c:v>2.1005642414093</c:v>
                </c:pt>
                <c:pt idx="2812">
                  <c:v>2.12586069107055</c:v>
                </c:pt>
                <c:pt idx="2813">
                  <c:v>2.0799584388732901</c:v>
                </c:pt>
                <c:pt idx="2814">
                  <c:v>2.0674018859863201</c:v>
                </c:pt>
                <c:pt idx="2815">
                  <c:v>2.1606957912445002</c:v>
                </c:pt>
                <c:pt idx="2816">
                  <c:v>2.1837084293365399</c:v>
                </c:pt>
                <c:pt idx="2817">
                  <c:v>2.18144655227661</c:v>
                </c:pt>
                <c:pt idx="2818">
                  <c:v>2.2652196884155198</c:v>
                </c:pt>
                <c:pt idx="2819">
                  <c:v>2.2966489791870099</c:v>
                </c:pt>
                <c:pt idx="2820">
                  <c:v>2.1988527774810702</c:v>
                </c:pt>
                <c:pt idx="2821">
                  <c:v>2.2364857196807799</c:v>
                </c:pt>
                <c:pt idx="2822">
                  <c:v>2.2523710727691602</c:v>
                </c:pt>
                <c:pt idx="2823">
                  <c:v>2.12469410896301</c:v>
                </c:pt>
                <c:pt idx="2824">
                  <c:v>2.0690968036651598</c:v>
                </c:pt>
                <c:pt idx="2825">
                  <c:v>2.0974738597869802</c:v>
                </c:pt>
                <c:pt idx="2826">
                  <c:v>2.2033307552337602</c:v>
                </c:pt>
                <c:pt idx="2827">
                  <c:v>2.1087088584899898</c:v>
                </c:pt>
                <c:pt idx="2828">
                  <c:v>2.0992300510406401</c:v>
                </c:pt>
                <c:pt idx="2829">
                  <c:v>2.0508561134338299</c:v>
                </c:pt>
                <c:pt idx="2830">
                  <c:v>2.0416264533996502</c:v>
                </c:pt>
                <c:pt idx="2831">
                  <c:v>2.0625684261321999</c:v>
                </c:pt>
                <c:pt idx="2832">
                  <c:v>2.087247133255</c:v>
                </c:pt>
                <c:pt idx="2833">
                  <c:v>2.0558719635009699</c:v>
                </c:pt>
                <c:pt idx="2834">
                  <c:v>2.1056785583496</c:v>
                </c:pt>
                <c:pt idx="2835">
                  <c:v>2.1225094795227002</c:v>
                </c:pt>
                <c:pt idx="2836">
                  <c:v>2.0617711544036799</c:v>
                </c:pt>
                <c:pt idx="2837">
                  <c:v>2.0474112033843901</c:v>
                </c:pt>
                <c:pt idx="2838">
                  <c:v>2.0537419319152801</c:v>
                </c:pt>
                <c:pt idx="2839">
                  <c:v>2.0695507526397701</c:v>
                </c:pt>
                <c:pt idx="2840">
                  <c:v>2.1068797111511199</c:v>
                </c:pt>
                <c:pt idx="2841">
                  <c:v>2.1250741481781001</c:v>
                </c:pt>
                <c:pt idx="2842">
                  <c:v>2.1125450134277299</c:v>
                </c:pt>
                <c:pt idx="2843">
                  <c:v>2.20589971542358</c:v>
                </c:pt>
                <c:pt idx="2844">
                  <c:v>2.2032260894775302</c:v>
                </c:pt>
                <c:pt idx="2845">
                  <c:v>2.2870535850524898</c:v>
                </c:pt>
                <c:pt idx="2846">
                  <c:v>2.24699401855468</c:v>
                </c:pt>
                <c:pt idx="2847">
                  <c:v>2.2243130207061701</c:v>
                </c:pt>
                <c:pt idx="2848">
                  <c:v>2.1267337799072199</c:v>
                </c:pt>
                <c:pt idx="2849">
                  <c:v>2.1575245857238698</c:v>
                </c:pt>
                <c:pt idx="2850">
                  <c:v>2.1517965793609601</c:v>
                </c:pt>
                <c:pt idx="2851">
                  <c:v>2.0858247280120801</c:v>
                </c:pt>
                <c:pt idx="2852">
                  <c:v>2.1134886741638099</c:v>
                </c:pt>
                <c:pt idx="2853">
                  <c:v>2.1700057983398402</c:v>
                </c:pt>
                <c:pt idx="2854">
                  <c:v>2.2432973384857098</c:v>
                </c:pt>
                <c:pt idx="2855">
                  <c:v>2.15114402770996</c:v>
                </c:pt>
                <c:pt idx="2856">
                  <c:v>2.0713429450988698</c:v>
                </c:pt>
                <c:pt idx="2857">
                  <c:v>2.0645358562469398</c:v>
                </c:pt>
                <c:pt idx="2858">
                  <c:v>2.0544540882110498</c:v>
                </c:pt>
                <c:pt idx="2859">
                  <c:v>2.0822682380676198</c:v>
                </c:pt>
                <c:pt idx="2860">
                  <c:v>2.05158114433288</c:v>
                </c:pt>
                <c:pt idx="2861">
                  <c:v>2.0226027965545601</c:v>
                </c:pt>
                <c:pt idx="2862">
                  <c:v>2.0395803451538002</c:v>
                </c:pt>
                <c:pt idx="2863">
                  <c:v>2.0562379360198899</c:v>
                </c:pt>
                <c:pt idx="2864">
                  <c:v>2.0465667247772199</c:v>
                </c:pt>
                <c:pt idx="2865">
                  <c:v>1.96707463264465</c:v>
                </c:pt>
                <c:pt idx="2866">
                  <c:v>2.0306513309478702</c:v>
                </c:pt>
                <c:pt idx="2867">
                  <c:v>2.0085685253143302</c:v>
                </c:pt>
                <c:pt idx="2868">
                  <c:v>2.0888595581054599</c:v>
                </c:pt>
                <c:pt idx="2869">
                  <c:v>2.1837816238403298</c:v>
                </c:pt>
                <c:pt idx="2870">
                  <c:v>2.0755205154418901</c:v>
                </c:pt>
                <c:pt idx="2871">
                  <c:v>2.0717887878417902</c:v>
                </c:pt>
                <c:pt idx="2872">
                  <c:v>2.05995273590087</c:v>
                </c:pt>
                <c:pt idx="2873">
                  <c:v>2.02857446670532</c:v>
                </c:pt>
                <c:pt idx="2874">
                  <c:v>2.0421442985534601</c:v>
                </c:pt>
                <c:pt idx="2875">
                  <c:v>2.0452387332916202</c:v>
                </c:pt>
                <c:pt idx="2876">
                  <c:v>2.1479923725128098</c:v>
                </c:pt>
                <c:pt idx="2877">
                  <c:v>2.30678391456604</c:v>
                </c:pt>
                <c:pt idx="2878">
                  <c:v>2.2696154117584202</c:v>
                </c:pt>
                <c:pt idx="2879">
                  <c:v>2.1389994621276802</c:v>
                </c:pt>
                <c:pt idx="2880">
                  <c:v>2.2171056270599299</c:v>
                </c:pt>
                <c:pt idx="2881">
                  <c:v>2.1161830425262398</c:v>
                </c:pt>
                <c:pt idx="2882">
                  <c:v>2.2037496566772399</c:v>
                </c:pt>
                <c:pt idx="2883">
                  <c:v>2.1558840274810702</c:v>
                </c:pt>
                <c:pt idx="2884">
                  <c:v>2.1655509471893302</c:v>
                </c:pt>
                <c:pt idx="2885">
                  <c:v>2.2040023803710902</c:v>
                </c:pt>
                <c:pt idx="2886">
                  <c:v>2.1403019428253098</c:v>
                </c:pt>
                <c:pt idx="2887">
                  <c:v>2.1599755287170401</c:v>
                </c:pt>
                <c:pt idx="2888">
                  <c:v>2.2500410079956001</c:v>
                </c:pt>
                <c:pt idx="2889">
                  <c:v>2.1753084659576398</c:v>
                </c:pt>
                <c:pt idx="2890">
                  <c:v>2.07390856742858</c:v>
                </c:pt>
                <c:pt idx="2891">
                  <c:v>2.1059010028839098</c:v>
                </c:pt>
                <c:pt idx="2892">
                  <c:v>2.1753649711608798</c:v>
                </c:pt>
                <c:pt idx="2893">
                  <c:v>2.2364110946655198</c:v>
                </c:pt>
                <c:pt idx="2894">
                  <c:v>2.23382091522216</c:v>
                </c:pt>
                <c:pt idx="2895">
                  <c:v>2.1872096061706499</c:v>
                </c:pt>
                <c:pt idx="2896">
                  <c:v>2.1669433116912802</c:v>
                </c:pt>
                <c:pt idx="2897">
                  <c:v>2.15241122245788</c:v>
                </c:pt>
                <c:pt idx="2898">
                  <c:v>2.1236708164214999</c:v>
                </c:pt>
                <c:pt idx="2899">
                  <c:v>2.09642338752746</c:v>
                </c:pt>
                <c:pt idx="2900">
                  <c:v>2.15068364143371</c:v>
                </c:pt>
                <c:pt idx="2901">
                  <c:v>2.0955994129180899</c:v>
                </c:pt>
                <c:pt idx="2902">
                  <c:v>2.0377869606018</c:v>
                </c:pt>
                <c:pt idx="2903">
                  <c:v>2.1505677700042698</c:v>
                </c:pt>
                <c:pt idx="2904">
                  <c:v>2.1637477874755802</c:v>
                </c:pt>
                <c:pt idx="2905">
                  <c:v>2.1103110313415501</c:v>
                </c:pt>
                <c:pt idx="2906">
                  <c:v>2.0704262256622301</c:v>
                </c:pt>
                <c:pt idx="2907">
                  <c:v>2.0404894351959202</c:v>
                </c:pt>
                <c:pt idx="2908">
                  <c:v>2.0499610900878902</c:v>
                </c:pt>
                <c:pt idx="2909">
                  <c:v>2.0014011859893799</c:v>
                </c:pt>
                <c:pt idx="2910">
                  <c:v>2.04190802574157</c:v>
                </c:pt>
                <c:pt idx="2911">
                  <c:v>2.1292757987975999</c:v>
                </c:pt>
                <c:pt idx="2912">
                  <c:v>2.0995357036590501</c:v>
                </c:pt>
                <c:pt idx="2913">
                  <c:v>2.10828256607055</c:v>
                </c:pt>
                <c:pt idx="2914">
                  <c:v>2.1382348537445002</c:v>
                </c:pt>
                <c:pt idx="2915">
                  <c:v>2.1024253368377601</c:v>
                </c:pt>
                <c:pt idx="2916">
                  <c:v>2.23287796974182</c:v>
                </c:pt>
                <c:pt idx="2917">
                  <c:v>2.1619174480438201</c:v>
                </c:pt>
                <c:pt idx="2918">
                  <c:v>2.1651945114135698</c:v>
                </c:pt>
                <c:pt idx="2919">
                  <c:v>2.1097383499145499</c:v>
                </c:pt>
                <c:pt idx="2920">
                  <c:v>2.1372683048248202</c:v>
                </c:pt>
                <c:pt idx="2921">
                  <c:v>2.1717364788055402</c:v>
                </c:pt>
                <c:pt idx="2922">
                  <c:v>2.1716034412384002</c:v>
                </c:pt>
                <c:pt idx="2923">
                  <c:v>2.12174367904663</c:v>
                </c:pt>
                <c:pt idx="2924">
                  <c:v>2.1991713047027499</c:v>
                </c:pt>
                <c:pt idx="2925">
                  <c:v>2.3067271709442099</c:v>
                </c:pt>
                <c:pt idx="2926">
                  <c:v>2.1664018630981401</c:v>
                </c:pt>
                <c:pt idx="2927">
                  <c:v>2.20119857788085</c:v>
                </c:pt>
                <c:pt idx="2928">
                  <c:v>2.2451403141021702</c:v>
                </c:pt>
                <c:pt idx="2929">
                  <c:v>2.2058064937591499</c:v>
                </c:pt>
                <c:pt idx="2930">
                  <c:v>2.1625812053680402</c:v>
                </c:pt>
                <c:pt idx="2931">
                  <c:v>2.17813944816589</c:v>
                </c:pt>
                <c:pt idx="2932">
                  <c:v>2.16787409782409</c:v>
                </c:pt>
                <c:pt idx="2933">
                  <c:v>2.19134020805358</c:v>
                </c:pt>
                <c:pt idx="2934">
                  <c:v>2.1983299255371</c:v>
                </c:pt>
                <c:pt idx="2935">
                  <c:v>2.2144105434417698</c:v>
                </c:pt>
                <c:pt idx="2936">
                  <c:v>2.2450249195098801</c:v>
                </c:pt>
                <c:pt idx="2937">
                  <c:v>2.2328219413757302</c:v>
                </c:pt>
                <c:pt idx="2938">
                  <c:v>2.24833679199218</c:v>
                </c:pt>
                <c:pt idx="2939">
                  <c:v>2.2105967998504599</c:v>
                </c:pt>
                <c:pt idx="2940">
                  <c:v>2.15552401542663</c:v>
                </c:pt>
                <c:pt idx="2941">
                  <c:v>2.2525317668914702</c:v>
                </c:pt>
                <c:pt idx="2942">
                  <c:v>2.2604181766510001</c:v>
                </c:pt>
                <c:pt idx="2943">
                  <c:v>2.27198982238769</c:v>
                </c:pt>
                <c:pt idx="2944">
                  <c:v>2.3561918735504102</c:v>
                </c:pt>
                <c:pt idx="2945">
                  <c:v>2.3486123085021902</c:v>
                </c:pt>
                <c:pt idx="2946">
                  <c:v>2.34954786300659</c:v>
                </c:pt>
                <c:pt idx="2947">
                  <c:v>2.4314053058624201</c:v>
                </c:pt>
                <c:pt idx="2948">
                  <c:v>2.3918297290802002</c:v>
                </c:pt>
                <c:pt idx="2949">
                  <c:v>2.3117213249206499</c:v>
                </c:pt>
                <c:pt idx="2950">
                  <c:v>2.39570879936218</c:v>
                </c:pt>
                <c:pt idx="2951">
                  <c:v>2.3931250572204501</c:v>
                </c:pt>
                <c:pt idx="2952">
                  <c:v>2.2722523212432799</c:v>
                </c:pt>
                <c:pt idx="2953">
                  <c:v>2.1887238025665199</c:v>
                </c:pt>
                <c:pt idx="2954">
                  <c:v>2.3038730621337802</c:v>
                </c:pt>
                <c:pt idx="2955">
                  <c:v>2.2429740428924498</c:v>
                </c:pt>
                <c:pt idx="2956">
                  <c:v>2.1892244815826398</c:v>
                </c:pt>
                <c:pt idx="2957">
                  <c:v>2.25628662109375</c:v>
                </c:pt>
                <c:pt idx="2958">
                  <c:v>2.2235567569732599</c:v>
                </c:pt>
                <c:pt idx="2959">
                  <c:v>2.2181820869445801</c:v>
                </c:pt>
                <c:pt idx="2960">
                  <c:v>2.1980633735656698</c:v>
                </c:pt>
                <c:pt idx="2961">
                  <c:v>2.09071612358093</c:v>
                </c:pt>
                <c:pt idx="2962">
                  <c:v>2.0704991817474299</c:v>
                </c:pt>
                <c:pt idx="2963">
                  <c:v>2.1125864982604901</c:v>
                </c:pt>
                <c:pt idx="2964">
                  <c:v>2.05403327941894</c:v>
                </c:pt>
                <c:pt idx="2965">
                  <c:v>2.0958764553070002</c:v>
                </c:pt>
                <c:pt idx="2966">
                  <c:v>2.0866553783416699</c:v>
                </c:pt>
                <c:pt idx="2967">
                  <c:v>2.0810008049011199</c:v>
                </c:pt>
                <c:pt idx="2968">
                  <c:v>2.1646478176116899</c:v>
                </c:pt>
                <c:pt idx="2969">
                  <c:v>2.1749773025512602</c:v>
                </c:pt>
                <c:pt idx="2970">
                  <c:v>2.0762047767639098</c:v>
                </c:pt>
                <c:pt idx="2971">
                  <c:v>2.0680902004241899</c:v>
                </c:pt>
                <c:pt idx="2972">
                  <c:v>2.1090810298919598</c:v>
                </c:pt>
                <c:pt idx="2973">
                  <c:v>2.1277108192443799</c:v>
                </c:pt>
                <c:pt idx="2974">
                  <c:v>2.0928590297698899</c:v>
                </c:pt>
                <c:pt idx="2975">
                  <c:v>2.17204737663269</c:v>
                </c:pt>
                <c:pt idx="2976">
                  <c:v>2.2263865470886199</c:v>
                </c:pt>
                <c:pt idx="2977">
                  <c:v>2.1566736698150599</c:v>
                </c:pt>
                <c:pt idx="2978">
                  <c:v>2.21405696868896</c:v>
                </c:pt>
                <c:pt idx="2979">
                  <c:v>2.2717730998992902</c:v>
                </c:pt>
                <c:pt idx="2980">
                  <c:v>2.1675131320953298</c:v>
                </c:pt>
                <c:pt idx="2981">
                  <c:v>2.2592430114746</c:v>
                </c:pt>
                <c:pt idx="2982">
                  <c:v>2.1860818862914999</c:v>
                </c:pt>
                <c:pt idx="2983">
                  <c:v>2.1893644332885698</c:v>
                </c:pt>
                <c:pt idx="2984">
                  <c:v>2.16192603111267</c:v>
                </c:pt>
                <c:pt idx="2985">
                  <c:v>2.1927924156188898</c:v>
                </c:pt>
                <c:pt idx="2986">
                  <c:v>2.1901898384094198</c:v>
                </c:pt>
                <c:pt idx="2987">
                  <c:v>2.1422867774963299</c:v>
                </c:pt>
                <c:pt idx="2988">
                  <c:v>2.1743676662445002</c:v>
                </c:pt>
                <c:pt idx="2989">
                  <c:v>2.27147340774536</c:v>
                </c:pt>
                <c:pt idx="2990">
                  <c:v>2.1785390377044598</c:v>
                </c:pt>
                <c:pt idx="2991">
                  <c:v>2.3127188682556099</c:v>
                </c:pt>
                <c:pt idx="2992">
                  <c:v>2.2788884639739901</c:v>
                </c:pt>
                <c:pt idx="2993">
                  <c:v>2.27267289161682</c:v>
                </c:pt>
                <c:pt idx="2994">
                  <c:v>2.21275663375854</c:v>
                </c:pt>
                <c:pt idx="2995">
                  <c:v>2.2933435440063401</c:v>
                </c:pt>
                <c:pt idx="2996">
                  <c:v>2.2325773239135698</c:v>
                </c:pt>
                <c:pt idx="2997">
                  <c:v>2.34932541847229</c:v>
                </c:pt>
                <c:pt idx="2998">
                  <c:v>2.22544074058532</c:v>
                </c:pt>
                <c:pt idx="2999">
                  <c:v>2.1180217266082701</c:v>
                </c:pt>
                <c:pt idx="3000">
                  <c:v>2.1038949489593501</c:v>
                </c:pt>
                <c:pt idx="3001">
                  <c:v>2.2764711380004798</c:v>
                </c:pt>
                <c:pt idx="3002">
                  <c:v>2.29356384277343</c:v>
                </c:pt>
                <c:pt idx="3003">
                  <c:v>2.2939481735229399</c:v>
                </c:pt>
                <c:pt idx="3004">
                  <c:v>2.18837094306945</c:v>
                </c:pt>
                <c:pt idx="3005">
                  <c:v>2.0839564800262398</c:v>
                </c:pt>
                <c:pt idx="3006">
                  <c:v>2.17321300506591</c:v>
                </c:pt>
                <c:pt idx="3007">
                  <c:v>2.1284322738647399</c:v>
                </c:pt>
                <c:pt idx="3008">
                  <c:v>2.1649186611175502</c:v>
                </c:pt>
                <c:pt idx="3009">
                  <c:v>2.2005949020385698</c:v>
                </c:pt>
                <c:pt idx="3010">
                  <c:v>2.2218370437621999</c:v>
                </c:pt>
                <c:pt idx="3011">
                  <c:v>2.1016829013824401</c:v>
                </c:pt>
                <c:pt idx="3012">
                  <c:v>2.2086834907531698</c:v>
                </c:pt>
                <c:pt idx="3013">
                  <c:v>2.1707029342651301</c:v>
                </c:pt>
                <c:pt idx="3014">
                  <c:v>2.14765429496765</c:v>
                </c:pt>
                <c:pt idx="3015">
                  <c:v>2.0594823360443102</c:v>
                </c:pt>
                <c:pt idx="3016">
                  <c:v>2.10282254219055</c:v>
                </c:pt>
                <c:pt idx="3017">
                  <c:v>2.1061811447143501</c:v>
                </c:pt>
                <c:pt idx="3018">
                  <c:v>2.2236378192901598</c:v>
                </c:pt>
                <c:pt idx="3019">
                  <c:v>2.2025692462921098</c:v>
                </c:pt>
                <c:pt idx="3020">
                  <c:v>2.1311509609222399</c:v>
                </c:pt>
                <c:pt idx="3021">
                  <c:v>2.13046073913574</c:v>
                </c:pt>
                <c:pt idx="3022">
                  <c:v>2.1295373439788801</c:v>
                </c:pt>
                <c:pt idx="3023">
                  <c:v>2.1076347827911301</c:v>
                </c:pt>
                <c:pt idx="3024">
                  <c:v>2.1201691627502401</c:v>
                </c:pt>
                <c:pt idx="3025">
                  <c:v>2.1310799121856601</c:v>
                </c:pt>
                <c:pt idx="3026">
                  <c:v>2.0936405658721902</c:v>
                </c:pt>
                <c:pt idx="3027">
                  <c:v>2.1159641742706299</c:v>
                </c:pt>
                <c:pt idx="3028">
                  <c:v>2.03627228736877</c:v>
                </c:pt>
                <c:pt idx="3029">
                  <c:v>1.99761295318603</c:v>
                </c:pt>
                <c:pt idx="3030">
                  <c:v>2.00977158546447</c:v>
                </c:pt>
                <c:pt idx="3031">
                  <c:v>2.03057813644409</c:v>
                </c:pt>
                <c:pt idx="3032">
                  <c:v>2.0835216045379599</c:v>
                </c:pt>
                <c:pt idx="3033">
                  <c:v>2.29311823844909</c:v>
                </c:pt>
                <c:pt idx="3034">
                  <c:v>2.2637658119201598</c:v>
                </c:pt>
                <c:pt idx="3035">
                  <c:v>2.22451543807983</c:v>
                </c:pt>
                <c:pt idx="3036">
                  <c:v>2.1933817863464302</c:v>
                </c:pt>
                <c:pt idx="3037">
                  <c:v>2.2313950061797998</c:v>
                </c:pt>
                <c:pt idx="3038">
                  <c:v>2.2450966835021902</c:v>
                </c:pt>
                <c:pt idx="3039">
                  <c:v>2.2215588092803902</c:v>
                </c:pt>
                <c:pt idx="3040">
                  <c:v>2.2380299568176198</c:v>
                </c:pt>
                <c:pt idx="3041">
                  <c:v>2.0919923782348602</c:v>
                </c:pt>
                <c:pt idx="3042">
                  <c:v>2.1379797458648602</c:v>
                </c:pt>
                <c:pt idx="3043">
                  <c:v>2.0438561439514098</c:v>
                </c:pt>
                <c:pt idx="3044">
                  <c:v>2.1018033027648899</c:v>
                </c:pt>
                <c:pt idx="3045">
                  <c:v>2.1455669403076101</c:v>
                </c:pt>
                <c:pt idx="3046">
                  <c:v>2.0831542015075599</c:v>
                </c:pt>
                <c:pt idx="3047">
                  <c:v>2.1264672279357901</c:v>
                </c:pt>
                <c:pt idx="3048">
                  <c:v>2.1416888236999498</c:v>
                </c:pt>
                <c:pt idx="3049">
                  <c:v>2.1035184860229399</c:v>
                </c:pt>
                <c:pt idx="3050">
                  <c:v>2.1292581558227499</c:v>
                </c:pt>
                <c:pt idx="3051">
                  <c:v>2.07620048522949</c:v>
                </c:pt>
                <c:pt idx="3052">
                  <c:v>2.0952093601226802</c:v>
                </c:pt>
                <c:pt idx="3053">
                  <c:v>2.1030712127685498</c:v>
                </c:pt>
                <c:pt idx="3054">
                  <c:v>2.10440850257873</c:v>
                </c:pt>
                <c:pt idx="3055">
                  <c:v>2.07424688339233</c:v>
                </c:pt>
                <c:pt idx="3056">
                  <c:v>2.0789272785186701</c:v>
                </c:pt>
                <c:pt idx="3057">
                  <c:v>2.10475373268127</c:v>
                </c:pt>
                <c:pt idx="3058">
                  <c:v>2.0904972553253098</c:v>
                </c:pt>
                <c:pt idx="3059">
                  <c:v>2.1004955768585201</c:v>
                </c:pt>
                <c:pt idx="3060">
                  <c:v>2.12159919738769</c:v>
                </c:pt>
                <c:pt idx="3061">
                  <c:v>2.1222267150878902</c:v>
                </c:pt>
                <c:pt idx="3062">
                  <c:v>2.1017765998840301</c:v>
                </c:pt>
                <c:pt idx="3063">
                  <c:v>2.1012606620788499</c:v>
                </c:pt>
                <c:pt idx="3064">
                  <c:v>2.14978647232055</c:v>
                </c:pt>
                <c:pt idx="3065">
                  <c:v>2.1619191169738698</c:v>
                </c:pt>
                <c:pt idx="3066">
                  <c:v>2.2089447975158598</c:v>
                </c:pt>
                <c:pt idx="3067">
                  <c:v>2.1736698150634699</c:v>
                </c:pt>
                <c:pt idx="3068">
                  <c:v>2.1976180076599099</c:v>
                </c:pt>
                <c:pt idx="3069">
                  <c:v>2.1701238155364901</c:v>
                </c:pt>
                <c:pt idx="3070">
                  <c:v>2.11781573295593</c:v>
                </c:pt>
                <c:pt idx="3071">
                  <c:v>2.11368536949157</c:v>
                </c:pt>
                <c:pt idx="3072">
                  <c:v>2.1216254234313898</c:v>
                </c:pt>
                <c:pt idx="3073">
                  <c:v>2.2096683979034402</c:v>
                </c:pt>
                <c:pt idx="3074">
                  <c:v>2.1565816402435298</c:v>
                </c:pt>
                <c:pt idx="3075">
                  <c:v>2.1070008277893</c:v>
                </c:pt>
                <c:pt idx="3076">
                  <c:v>2.1080014705657901</c:v>
                </c:pt>
                <c:pt idx="3077">
                  <c:v>2.1232018470764098</c:v>
                </c:pt>
                <c:pt idx="3078">
                  <c:v>2.0594024658203098</c:v>
                </c:pt>
                <c:pt idx="3079">
                  <c:v>2.0886979103088299</c:v>
                </c:pt>
                <c:pt idx="3080">
                  <c:v>2.0844986438751198</c:v>
                </c:pt>
                <c:pt idx="3081">
                  <c:v>2.0597579479217498</c:v>
                </c:pt>
                <c:pt idx="3082">
                  <c:v>2.0799164772033598</c:v>
                </c:pt>
                <c:pt idx="3083">
                  <c:v>2.0980052947997998</c:v>
                </c:pt>
                <c:pt idx="3084">
                  <c:v>2.0440304279327299</c:v>
                </c:pt>
                <c:pt idx="3085">
                  <c:v>2.0002031326293901</c:v>
                </c:pt>
                <c:pt idx="3086">
                  <c:v>1.9885963201522801</c:v>
                </c:pt>
                <c:pt idx="3087">
                  <c:v>2.0073211193084699</c:v>
                </c:pt>
                <c:pt idx="3088">
                  <c:v>2.09270739555358</c:v>
                </c:pt>
                <c:pt idx="3089">
                  <c:v>2.0283119678497301</c:v>
                </c:pt>
                <c:pt idx="3090">
                  <c:v>2.0136628150939901</c:v>
                </c:pt>
                <c:pt idx="3091">
                  <c:v>1.94893622398376</c:v>
                </c:pt>
                <c:pt idx="3092">
                  <c:v>2.0207931995391801</c:v>
                </c:pt>
                <c:pt idx="3093">
                  <c:v>2.0382781028747501</c:v>
                </c:pt>
                <c:pt idx="3094">
                  <c:v>2.0064060688018799</c:v>
                </c:pt>
                <c:pt idx="3095">
                  <c:v>1.97144043445587</c:v>
                </c:pt>
                <c:pt idx="3096">
                  <c:v>1.9759554862976001</c:v>
                </c:pt>
                <c:pt idx="3097">
                  <c:v>1.99708700180053</c:v>
                </c:pt>
                <c:pt idx="3098">
                  <c:v>1.99999344348907</c:v>
                </c:pt>
                <c:pt idx="3099">
                  <c:v>2.0850450992584202</c:v>
                </c:pt>
                <c:pt idx="3100">
                  <c:v>2.1570751667022701</c:v>
                </c:pt>
                <c:pt idx="3101">
                  <c:v>2.07621049880981</c:v>
                </c:pt>
                <c:pt idx="3102">
                  <c:v>2.0560662746429399</c:v>
                </c:pt>
                <c:pt idx="3103">
                  <c:v>2.0659620761871298</c:v>
                </c:pt>
                <c:pt idx="3104">
                  <c:v>2.0892963409423801</c:v>
                </c:pt>
                <c:pt idx="3105">
                  <c:v>2.0994462966918901</c:v>
                </c:pt>
                <c:pt idx="3106">
                  <c:v>2.1216325759887602</c:v>
                </c:pt>
                <c:pt idx="3107">
                  <c:v>2.0373275279998699</c:v>
                </c:pt>
                <c:pt idx="3108">
                  <c:v>2.0386323928832999</c:v>
                </c:pt>
                <c:pt idx="3109">
                  <c:v>2.0352094173431299</c:v>
                </c:pt>
                <c:pt idx="3110">
                  <c:v>2.0549998283386199</c:v>
                </c:pt>
                <c:pt idx="3111">
                  <c:v>2.0476644039153999</c:v>
                </c:pt>
                <c:pt idx="3112">
                  <c:v>2.0420520305633501</c:v>
                </c:pt>
                <c:pt idx="3113">
                  <c:v>1.9899709224700901</c:v>
                </c:pt>
                <c:pt idx="3114">
                  <c:v>1.93549036979675</c:v>
                </c:pt>
                <c:pt idx="3115">
                  <c:v>1.9747059345245299</c:v>
                </c:pt>
                <c:pt idx="3116">
                  <c:v>2.0617921352386399</c:v>
                </c:pt>
                <c:pt idx="3117">
                  <c:v>2.05223441123962</c:v>
                </c:pt>
                <c:pt idx="3118">
                  <c:v>2.0241184234619101</c:v>
                </c:pt>
                <c:pt idx="3119">
                  <c:v>2.0913329124450599</c:v>
                </c:pt>
                <c:pt idx="3120">
                  <c:v>2.10081791877746</c:v>
                </c:pt>
                <c:pt idx="3121">
                  <c:v>2.0671205520629798</c:v>
                </c:pt>
                <c:pt idx="3122">
                  <c:v>2.0391054153442298</c:v>
                </c:pt>
                <c:pt idx="3123">
                  <c:v>2.0566813945770201</c:v>
                </c:pt>
                <c:pt idx="3124">
                  <c:v>2.0368559360504102</c:v>
                </c:pt>
                <c:pt idx="3125">
                  <c:v>2.1201863288879301</c:v>
                </c:pt>
                <c:pt idx="3126">
                  <c:v>2.0441200733184801</c:v>
                </c:pt>
                <c:pt idx="3127">
                  <c:v>2.09220290184021</c:v>
                </c:pt>
                <c:pt idx="3128">
                  <c:v>2.1095280647277801</c:v>
                </c:pt>
                <c:pt idx="3129">
                  <c:v>2.1344654560089098</c:v>
                </c:pt>
                <c:pt idx="3130">
                  <c:v>2.1541376113891602</c:v>
                </c:pt>
                <c:pt idx="3131">
                  <c:v>2.1447365283965998</c:v>
                </c:pt>
                <c:pt idx="3132">
                  <c:v>2.1918230056762602</c:v>
                </c:pt>
                <c:pt idx="3133">
                  <c:v>2.1966323852539</c:v>
                </c:pt>
                <c:pt idx="3134">
                  <c:v>2.1961069107055602</c:v>
                </c:pt>
                <c:pt idx="3135">
                  <c:v>2.2321965694427401</c:v>
                </c:pt>
                <c:pt idx="3136">
                  <c:v>2.2218525409698402</c:v>
                </c:pt>
                <c:pt idx="3137">
                  <c:v>2.2543206214904701</c:v>
                </c:pt>
                <c:pt idx="3138">
                  <c:v>2.2234113216400102</c:v>
                </c:pt>
                <c:pt idx="3139">
                  <c:v>2.2901368141174299</c:v>
                </c:pt>
                <c:pt idx="3140">
                  <c:v>2.1297504901885902</c:v>
                </c:pt>
                <c:pt idx="3141">
                  <c:v>2.1484122276306099</c:v>
                </c:pt>
                <c:pt idx="3142">
                  <c:v>2.1165037155151301</c:v>
                </c:pt>
                <c:pt idx="3143">
                  <c:v>2.09659600257873</c:v>
                </c:pt>
                <c:pt idx="3144">
                  <c:v>2.1186332702636701</c:v>
                </c:pt>
                <c:pt idx="3145">
                  <c:v>2.0609791278839098</c:v>
                </c:pt>
                <c:pt idx="3146">
                  <c:v>2.0560643672943102</c:v>
                </c:pt>
                <c:pt idx="3147">
                  <c:v>2.0811104774475</c:v>
                </c:pt>
                <c:pt idx="3148">
                  <c:v>2.0364398956298801</c:v>
                </c:pt>
                <c:pt idx="3149">
                  <c:v>2.0240406990051198</c:v>
                </c:pt>
                <c:pt idx="3150">
                  <c:v>2.0558607578277499</c:v>
                </c:pt>
                <c:pt idx="3151">
                  <c:v>2.1001341342925999</c:v>
                </c:pt>
                <c:pt idx="3152">
                  <c:v>2.1212167739868102</c:v>
                </c:pt>
                <c:pt idx="3153">
                  <c:v>2.0862393379211399</c:v>
                </c:pt>
                <c:pt idx="3154">
                  <c:v>2.0951080322265598</c:v>
                </c:pt>
                <c:pt idx="3155">
                  <c:v>2.1847999095916699</c:v>
                </c:pt>
                <c:pt idx="3156">
                  <c:v>2.1281862258911102</c:v>
                </c:pt>
                <c:pt idx="3157">
                  <c:v>2.19615530967712</c:v>
                </c:pt>
                <c:pt idx="3158">
                  <c:v>2.19330859184265</c:v>
                </c:pt>
                <c:pt idx="3159">
                  <c:v>2.1158564090728702</c:v>
                </c:pt>
                <c:pt idx="3160">
                  <c:v>2.1115667819976802</c:v>
                </c:pt>
                <c:pt idx="3161">
                  <c:v>2.0763251781463601</c:v>
                </c:pt>
                <c:pt idx="3162">
                  <c:v>2.0825889110565101</c:v>
                </c:pt>
                <c:pt idx="3163">
                  <c:v>2.0225484371185298</c:v>
                </c:pt>
                <c:pt idx="3164">
                  <c:v>2.01770687103271</c:v>
                </c:pt>
                <c:pt idx="3165">
                  <c:v>2.0700542926788299</c:v>
                </c:pt>
                <c:pt idx="3166">
                  <c:v>2.0302574634552002</c:v>
                </c:pt>
                <c:pt idx="3167">
                  <c:v>2.01099634170532</c:v>
                </c:pt>
                <c:pt idx="3168">
                  <c:v>2.0389728546142498</c:v>
                </c:pt>
                <c:pt idx="3169">
                  <c:v>2.0288009643554599</c:v>
                </c:pt>
                <c:pt idx="3170">
                  <c:v>2.03398585319519</c:v>
                </c:pt>
                <c:pt idx="3171">
                  <c:v>2.0350596904754599</c:v>
                </c:pt>
                <c:pt idx="3172">
                  <c:v>1.98368835449218</c:v>
                </c:pt>
                <c:pt idx="3173">
                  <c:v>1.96761786937713</c:v>
                </c:pt>
                <c:pt idx="3174">
                  <c:v>2.0177216529846098</c:v>
                </c:pt>
                <c:pt idx="3175">
                  <c:v>2.00992226600646</c:v>
                </c:pt>
                <c:pt idx="3176">
                  <c:v>2.06141877174377</c:v>
                </c:pt>
                <c:pt idx="3177">
                  <c:v>2.1147968769073402</c:v>
                </c:pt>
                <c:pt idx="3178">
                  <c:v>2.1093010902404701</c:v>
                </c:pt>
                <c:pt idx="3179">
                  <c:v>2.2279143333435001</c:v>
                </c:pt>
                <c:pt idx="3180">
                  <c:v>2.1153900623321502</c:v>
                </c:pt>
                <c:pt idx="3181">
                  <c:v>2.1407058238983101</c:v>
                </c:pt>
                <c:pt idx="3182">
                  <c:v>2.1290798187255802</c:v>
                </c:pt>
                <c:pt idx="3183">
                  <c:v>2.1408736705779998</c:v>
                </c:pt>
                <c:pt idx="3184">
                  <c:v>2.11122727394104</c:v>
                </c:pt>
                <c:pt idx="3185">
                  <c:v>2.1023156642913801</c:v>
                </c:pt>
                <c:pt idx="3186">
                  <c:v>2.0343019962310702</c:v>
                </c:pt>
                <c:pt idx="3187">
                  <c:v>2.07184481620788</c:v>
                </c:pt>
                <c:pt idx="3188">
                  <c:v>2.2409098148345898</c:v>
                </c:pt>
                <c:pt idx="3189">
                  <c:v>2.0665016174316402</c:v>
                </c:pt>
                <c:pt idx="3190">
                  <c:v>2.05718517303466</c:v>
                </c:pt>
                <c:pt idx="3191">
                  <c:v>2.0537869930267298</c:v>
                </c:pt>
                <c:pt idx="3192">
                  <c:v>2.04271340370178</c:v>
                </c:pt>
                <c:pt idx="3193">
                  <c:v>2.0663385391235298</c:v>
                </c:pt>
                <c:pt idx="3194">
                  <c:v>2.0983209609985298</c:v>
                </c:pt>
                <c:pt idx="3195">
                  <c:v>2.1110701560974099</c:v>
                </c:pt>
                <c:pt idx="3196">
                  <c:v>2.0694448947906401</c:v>
                </c:pt>
                <c:pt idx="3197">
                  <c:v>2.0787489414214999</c:v>
                </c:pt>
                <c:pt idx="3198">
                  <c:v>2.0795476436614901</c:v>
                </c:pt>
                <c:pt idx="3199">
                  <c:v>2.10192370414733</c:v>
                </c:pt>
                <c:pt idx="3200">
                  <c:v>2.0072643756866402</c:v>
                </c:pt>
                <c:pt idx="3201">
                  <c:v>2.0037274360656698</c:v>
                </c:pt>
                <c:pt idx="3202">
                  <c:v>2.0119788646697998</c:v>
                </c:pt>
                <c:pt idx="3203">
                  <c:v>2.0319395065307599</c:v>
                </c:pt>
                <c:pt idx="3204">
                  <c:v>2.0233895778656001</c:v>
                </c:pt>
                <c:pt idx="3205">
                  <c:v>2.0210890769958398</c:v>
                </c:pt>
                <c:pt idx="3206">
                  <c:v>2.0188040733337398</c:v>
                </c:pt>
                <c:pt idx="3207">
                  <c:v>2.0120940208435001</c:v>
                </c:pt>
                <c:pt idx="3208">
                  <c:v>2.0074775218963601</c:v>
                </c:pt>
                <c:pt idx="3209">
                  <c:v>2.0336842536926198</c:v>
                </c:pt>
                <c:pt idx="3210">
                  <c:v>2.0080611705779998</c:v>
                </c:pt>
                <c:pt idx="3211">
                  <c:v>1.93585216999053</c:v>
                </c:pt>
                <c:pt idx="3212">
                  <c:v>1.9868277311325</c:v>
                </c:pt>
                <c:pt idx="3213">
                  <c:v>1.9340858459472601</c:v>
                </c:pt>
                <c:pt idx="3214">
                  <c:v>1.9746450185775699</c:v>
                </c:pt>
                <c:pt idx="3215">
                  <c:v>2.0875875949859601</c:v>
                </c:pt>
                <c:pt idx="3216">
                  <c:v>2.0166590213775599</c:v>
                </c:pt>
                <c:pt idx="3217">
                  <c:v>2.0585577487945499</c:v>
                </c:pt>
                <c:pt idx="3218">
                  <c:v>1.99415850639343</c:v>
                </c:pt>
                <c:pt idx="3219">
                  <c:v>1.96839547157287</c:v>
                </c:pt>
                <c:pt idx="3220">
                  <c:v>1.9974830150604199</c:v>
                </c:pt>
                <c:pt idx="3221">
                  <c:v>1.9888099431991499</c:v>
                </c:pt>
                <c:pt idx="3222">
                  <c:v>1.9831004142761199</c:v>
                </c:pt>
                <c:pt idx="3223">
                  <c:v>1.9675863981246899</c:v>
                </c:pt>
                <c:pt idx="3224">
                  <c:v>1.9040727615356401</c:v>
                </c:pt>
                <c:pt idx="3225">
                  <c:v>1.9398765563964799</c:v>
                </c:pt>
                <c:pt idx="3226">
                  <c:v>1.95490109920501</c:v>
                </c:pt>
                <c:pt idx="3227">
                  <c:v>2.0017895698547301</c:v>
                </c:pt>
                <c:pt idx="3228">
                  <c:v>1.9608141183853101</c:v>
                </c:pt>
                <c:pt idx="3229">
                  <c:v>1.9597852230071999</c:v>
                </c:pt>
                <c:pt idx="3230">
                  <c:v>1.99768137931823</c:v>
                </c:pt>
                <c:pt idx="3231">
                  <c:v>1.9782454967498699</c:v>
                </c:pt>
                <c:pt idx="3232">
                  <c:v>2.0461032390594398</c:v>
                </c:pt>
                <c:pt idx="3233">
                  <c:v>2.0401914119720401</c:v>
                </c:pt>
                <c:pt idx="3234">
                  <c:v>2.0036754608154199</c:v>
                </c:pt>
                <c:pt idx="3235">
                  <c:v>1.92351710796356</c:v>
                </c:pt>
                <c:pt idx="3236">
                  <c:v>2.0204877853393501</c:v>
                </c:pt>
                <c:pt idx="3237">
                  <c:v>2.0410792827606201</c:v>
                </c:pt>
                <c:pt idx="3238">
                  <c:v>2.0503661632537802</c:v>
                </c:pt>
                <c:pt idx="3239">
                  <c:v>2.0373666286468501</c:v>
                </c:pt>
                <c:pt idx="3240">
                  <c:v>2.04974365234375</c:v>
                </c:pt>
                <c:pt idx="3241">
                  <c:v>2.0556972026824898</c:v>
                </c:pt>
                <c:pt idx="3242">
                  <c:v>2.1113362312316801</c:v>
                </c:pt>
                <c:pt idx="3243">
                  <c:v>2.2549483776092498</c:v>
                </c:pt>
                <c:pt idx="3244">
                  <c:v>2.2603981494903498</c:v>
                </c:pt>
                <c:pt idx="3245">
                  <c:v>2.1817088127136199</c:v>
                </c:pt>
                <c:pt idx="3246">
                  <c:v>2.0645124912261901</c:v>
                </c:pt>
                <c:pt idx="3247">
                  <c:v>2.0880022048950102</c:v>
                </c:pt>
                <c:pt idx="3248">
                  <c:v>2.1574892997741699</c:v>
                </c:pt>
                <c:pt idx="3249">
                  <c:v>2.1808049678802401</c:v>
                </c:pt>
                <c:pt idx="3250">
                  <c:v>2.2113227844238201</c:v>
                </c:pt>
                <c:pt idx="3251">
                  <c:v>2.1098117828369101</c:v>
                </c:pt>
                <c:pt idx="3252">
                  <c:v>2.06180596351623</c:v>
                </c:pt>
                <c:pt idx="3253">
                  <c:v>2.1835517883300701</c:v>
                </c:pt>
                <c:pt idx="3254">
                  <c:v>2.34019923210144</c:v>
                </c:pt>
                <c:pt idx="3255">
                  <c:v>2.36853623390197</c:v>
                </c:pt>
                <c:pt idx="3256">
                  <c:v>2.2921948432922301</c:v>
                </c:pt>
                <c:pt idx="3257">
                  <c:v>2.1822252273559499</c:v>
                </c:pt>
                <c:pt idx="3258">
                  <c:v>2.2713017463684002</c:v>
                </c:pt>
                <c:pt idx="3259">
                  <c:v>2.3919835090637198</c:v>
                </c:pt>
                <c:pt idx="3260">
                  <c:v>2.37542223930358</c:v>
                </c:pt>
                <c:pt idx="3261">
                  <c:v>2.29113721847534</c:v>
                </c:pt>
                <c:pt idx="3262">
                  <c:v>2.2552218437194802</c:v>
                </c:pt>
                <c:pt idx="3263">
                  <c:v>2.1760549545288002</c:v>
                </c:pt>
                <c:pt idx="3264">
                  <c:v>2.1219778060913002</c:v>
                </c:pt>
                <c:pt idx="3265">
                  <c:v>2.2327606678009002</c:v>
                </c:pt>
                <c:pt idx="3266">
                  <c:v>2.1895675659179599</c:v>
                </c:pt>
                <c:pt idx="3267">
                  <c:v>2.1537911891937198</c:v>
                </c:pt>
                <c:pt idx="3268">
                  <c:v>2.1095523834228498</c:v>
                </c:pt>
                <c:pt idx="3269">
                  <c:v>2.1315400600433301</c:v>
                </c:pt>
                <c:pt idx="3270">
                  <c:v>2.07712602615356</c:v>
                </c:pt>
                <c:pt idx="3271">
                  <c:v>2.1096453666686998</c:v>
                </c:pt>
                <c:pt idx="3272">
                  <c:v>2.1512200832366899</c:v>
                </c:pt>
                <c:pt idx="3273">
                  <c:v>2.18087601661682</c:v>
                </c:pt>
                <c:pt idx="3274">
                  <c:v>2.1632003784179599</c:v>
                </c:pt>
                <c:pt idx="3275">
                  <c:v>2.12855744361877</c:v>
                </c:pt>
                <c:pt idx="3276">
                  <c:v>2.1472294330596902</c:v>
                </c:pt>
                <c:pt idx="3277">
                  <c:v>2.11486721038818</c:v>
                </c:pt>
                <c:pt idx="3278">
                  <c:v>2.1825406551361</c:v>
                </c:pt>
                <c:pt idx="3279">
                  <c:v>2.2740385532379102</c:v>
                </c:pt>
                <c:pt idx="3280">
                  <c:v>2.2277035713195801</c:v>
                </c:pt>
                <c:pt idx="3281">
                  <c:v>2.1798343658447199</c:v>
                </c:pt>
                <c:pt idx="3282">
                  <c:v>2.2085101604461599</c:v>
                </c:pt>
                <c:pt idx="3283">
                  <c:v>2.26016068458557</c:v>
                </c:pt>
                <c:pt idx="3284">
                  <c:v>2.24843430519104</c:v>
                </c:pt>
                <c:pt idx="3285">
                  <c:v>2.2469825744628902</c:v>
                </c:pt>
                <c:pt idx="3286">
                  <c:v>2.3568882942199698</c:v>
                </c:pt>
                <c:pt idx="3287">
                  <c:v>2.40283823013305</c:v>
                </c:pt>
                <c:pt idx="3288">
                  <c:v>2.36525535583496</c:v>
                </c:pt>
                <c:pt idx="3289">
                  <c:v>2.3731665611267001</c:v>
                </c:pt>
                <c:pt idx="3290">
                  <c:v>2.4105303287506099</c:v>
                </c:pt>
                <c:pt idx="3291">
                  <c:v>2.3220350742339999</c:v>
                </c:pt>
                <c:pt idx="3292">
                  <c:v>2.2136354446411102</c:v>
                </c:pt>
                <c:pt idx="3293">
                  <c:v>2.1858026981353702</c:v>
                </c:pt>
                <c:pt idx="3294">
                  <c:v>2.2139635086059499</c:v>
                </c:pt>
                <c:pt idx="3295">
                  <c:v>2.1101865768432599</c:v>
                </c:pt>
                <c:pt idx="3296">
                  <c:v>2.0602273941039999</c:v>
                </c:pt>
                <c:pt idx="3297">
                  <c:v>2.0883824825286799</c:v>
                </c:pt>
                <c:pt idx="3298">
                  <c:v>2.1740951538085902</c:v>
                </c:pt>
                <c:pt idx="3299">
                  <c:v>2.2223777770996</c:v>
                </c:pt>
                <c:pt idx="3300">
                  <c:v>2.2558596134185702</c:v>
                </c:pt>
                <c:pt idx="3301">
                  <c:v>2.1734957695007302</c:v>
                </c:pt>
                <c:pt idx="3302">
                  <c:v>2.2707777023315399</c:v>
                </c:pt>
                <c:pt idx="3303">
                  <c:v>2.2187156677246</c:v>
                </c:pt>
                <c:pt idx="3304">
                  <c:v>2.30100965499877</c:v>
                </c:pt>
                <c:pt idx="3305">
                  <c:v>2.20265316963195</c:v>
                </c:pt>
                <c:pt idx="3306">
                  <c:v>2.2681148052215501</c:v>
                </c:pt>
                <c:pt idx="3307">
                  <c:v>2.1767668724060001</c:v>
                </c:pt>
                <c:pt idx="3308">
                  <c:v>2.1659739017486501</c:v>
                </c:pt>
                <c:pt idx="3309">
                  <c:v>2.11999034881591</c:v>
                </c:pt>
                <c:pt idx="3310">
                  <c:v>2.1538805961608798</c:v>
                </c:pt>
                <c:pt idx="3311">
                  <c:v>2.2409679889678902</c:v>
                </c:pt>
                <c:pt idx="3312">
                  <c:v>2.1616675853729199</c:v>
                </c:pt>
                <c:pt idx="3313">
                  <c:v>2.1883454322814901</c:v>
                </c:pt>
                <c:pt idx="3314">
                  <c:v>2.1547672748565598</c:v>
                </c:pt>
                <c:pt idx="3315">
                  <c:v>2.1673278808593701</c:v>
                </c:pt>
                <c:pt idx="3316">
                  <c:v>2.1443169116973801</c:v>
                </c:pt>
                <c:pt idx="3317">
                  <c:v>2.0837337970733598</c:v>
                </c:pt>
                <c:pt idx="3318">
                  <c:v>2.0617005825042698</c:v>
                </c:pt>
                <c:pt idx="3319">
                  <c:v>2.1099092960357599</c:v>
                </c:pt>
                <c:pt idx="3320">
                  <c:v>2.21137022972106</c:v>
                </c:pt>
                <c:pt idx="3321">
                  <c:v>2.25643658638</c:v>
                </c:pt>
                <c:pt idx="3322">
                  <c:v>2.2128665447235099</c:v>
                </c:pt>
                <c:pt idx="3323">
                  <c:v>2.1756639480590798</c:v>
                </c:pt>
                <c:pt idx="3324">
                  <c:v>2.06944727897644</c:v>
                </c:pt>
                <c:pt idx="3325">
                  <c:v>2.1260352134704501</c:v>
                </c:pt>
                <c:pt idx="3326">
                  <c:v>2.1577613353729199</c:v>
                </c:pt>
                <c:pt idx="3327">
                  <c:v>2.2176547050475999</c:v>
                </c:pt>
                <c:pt idx="3328">
                  <c:v>2.2279012203216499</c:v>
                </c:pt>
                <c:pt idx="3329">
                  <c:v>2.26143479347229</c:v>
                </c:pt>
                <c:pt idx="3330">
                  <c:v>2.25614333152771</c:v>
                </c:pt>
                <c:pt idx="3331">
                  <c:v>2.1686241626739502</c:v>
                </c:pt>
                <c:pt idx="3332">
                  <c:v>2.18557453155517</c:v>
                </c:pt>
                <c:pt idx="3333">
                  <c:v>2.1509909629821702</c:v>
                </c:pt>
                <c:pt idx="3334">
                  <c:v>2.0289549827575599</c:v>
                </c:pt>
                <c:pt idx="3335">
                  <c:v>2.0497088432311998</c:v>
                </c:pt>
                <c:pt idx="3336">
                  <c:v>2.1041674613952601</c:v>
                </c:pt>
                <c:pt idx="3337">
                  <c:v>2.0974125862121502</c:v>
                </c:pt>
                <c:pt idx="3338">
                  <c:v>2.1671164035797101</c:v>
                </c:pt>
                <c:pt idx="3339">
                  <c:v>2.2501883506774898</c:v>
                </c:pt>
                <c:pt idx="3340">
                  <c:v>2.2240800857543901</c:v>
                </c:pt>
                <c:pt idx="3341">
                  <c:v>2.2267868518829301</c:v>
                </c:pt>
                <c:pt idx="3342">
                  <c:v>2.16308093070983</c:v>
                </c:pt>
                <c:pt idx="3343">
                  <c:v>2.2318706512451101</c:v>
                </c:pt>
                <c:pt idx="3344">
                  <c:v>2.2458963394164999</c:v>
                </c:pt>
                <c:pt idx="3345">
                  <c:v>2.1793372631072998</c:v>
                </c:pt>
                <c:pt idx="3346">
                  <c:v>2.1785721778869598</c:v>
                </c:pt>
                <c:pt idx="3347">
                  <c:v>2.2088782787322998</c:v>
                </c:pt>
                <c:pt idx="3348">
                  <c:v>2.0969197750091499</c:v>
                </c:pt>
                <c:pt idx="3349">
                  <c:v>2.13198542594909</c:v>
                </c:pt>
                <c:pt idx="3350">
                  <c:v>2.1040618419647199</c:v>
                </c:pt>
                <c:pt idx="3351">
                  <c:v>2.0879530906677202</c:v>
                </c:pt>
                <c:pt idx="3352">
                  <c:v>2.0807206630706698</c:v>
                </c:pt>
                <c:pt idx="3353">
                  <c:v>2.08876132965087</c:v>
                </c:pt>
                <c:pt idx="3354">
                  <c:v>2.1154494285583398</c:v>
                </c:pt>
                <c:pt idx="3355">
                  <c:v>2.07900786399841</c:v>
                </c:pt>
                <c:pt idx="3356">
                  <c:v>2.0333302021026598</c:v>
                </c:pt>
                <c:pt idx="3357">
                  <c:v>2.0195152759552002</c:v>
                </c:pt>
                <c:pt idx="3358">
                  <c:v>2.0169529914855899</c:v>
                </c:pt>
                <c:pt idx="3359">
                  <c:v>2.0301091670989901</c:v>
                </c:pt>
                <c:pt idx="3360">
                  <c:v>2.0604193210601802</c:v>
                </c:pt>
                <c:pt idx="3361">
                  <c:v>2.0108492374420099</c:v>
                </c:pt>
                <c:pt idx="3362">
                  <c:v>2.0158658027648899</c:v>
                </c:pt>
                <c:pt idx="3363">
                  <c:v>2.0280830860137899</c:v>
                </c:pt>
                <c:pt idx="3364">
                  <c:v>2.0489754676818799</c:v>
                </c:pt>
                <c:pt idx="3365">
                  <c:v>2.0852067470550502</c:v>
                </c:pt>
                <c:pt idx="3366">
                  <c:v>2.0859749317169101</c:v>
                </c:pt>
                <c:pt idx="3367">
                  <c:v>2.03740358352661</c:v>
                </c:pt>
                <c:pt idx="3368">
                  <c:v>2.06056809425354</c:v>
                </c:pt>
                <c:pt idx="3369">
                  <c:v>2.1027760505676198</c:v>
                </c:pt>
                <c:pt idx="3370">
                  <c:v>2.0582895278930602</c:v>
                </c:pt>
                <c:pt idx="3371">
                  <c:v>2.0896728038787802</c:v>
                </c:pt>
                <c:pt idx="3372">
                  <c:v>2.04528379440307</c:v>
                </c:pt>
                <c:pt idx="3373">
                  <c:v>2.0688416957855198</c:v>
                </c:pt>
                <c:pt idx="3374">
                  <c:v>2.0712976455688401</c:v>
                </c:pt>
                <c:pt idx="3375">
                  <c:v>2.0750036239624001</c:v>
                </c:pt>
                <c:pt idx="3376">
                  <c:v>2.0842490196228001</c:v>
                </c:pt>
                <c:pt idx="3377">
                  <c:v>2.0870585441589302</c:v>
                </c:pt>
                <c:pt idx="3378">
                  <c:v>2.0938844680786102</c:v>
                </c:pt>
                <c:pt idx="3379">
                  <c:v>2.0919389724731401</c:v>
                </c:pt>
                <c:pt idx="3380">
                  <c:v>2.03309106826782</c:v>
                </c:pt>
                <c:pt idx="3381">
                  <c:v>2.0486915111541699</c:v>
                </c:pt>
                <c:pt idx="3382">
                  <c:v>2.04272437095642</c:v>
                </c:pt>
                <c:pt idx="3383">
                  <c:v>2.1195509433746298</c:v>
                </c:pt>
                <c:pt idx="3384">
                  <c:v>2.1427543163299498</c:v>
                </c:pt>
                <c:pt idx="3385">
                  <c:v>2.12769103050231</c:v>
                </c:pt>
                <c:pt idx="3386">
                  <c:v>2.1389694213867099</c:v>
                </c:pt>
                <c:pt idx="3387">
                  <c:v>2.0505597591400102</c:v>
                </c:pt>
                <c:pt idx="3388">
                  <c:v>2.1058323383331299</c:v>
                </c:pt>
                <c:pt idx="3389">
                  <c:v>2.1087155342102002</c:v>
                </c:pt>
                <c:pt idx="3390">
                  <c:v>2.0965809822082502</c:v>
                </c:pt>
                <c:pt idx="3391">
                  <c:v>2.0303931236267001</c:v>
                </c:pt>
                <c:pt idx="3392">
                  <c:v>2.0224797725677401</c:v>
                </c:pt>
                <c:pt idx="3393">
                  <c:v>1.9953370094299301</c:v>
                </c:pt>
                <c:pt idx="3394">
                  <c:v>1.9573768377303999</c:v>
                </c:pt>
                <c:pt idx="3395">
                  <c:v>1.9348294734954801</c:v>
                </c:pt>
                <c:pt idx="3396">
                  <c:v>1.9556416273117001</c:v>
                </c:pt>
                <c:pt idx="3397">
                  <c:v>1.90803682804107</c:v>
                </c:pt>
                <c:pt idx="3398">
                  <c:v>1.94503569602966</c:v>
                </c:pt>
                <c:pt idx="3399">
                  <c:v>1.99782979488372</c:v>
                </c:pt>
                <c:pt idx="3400">
                  <c:v>2.00279545783996</c:v>
                </c:pt>
                <c:pt idx="3401">
                  <c:v>2.0685181617736799</c:v>
                </c:pt>
                <c:pt idx="3402">
                  <c:v>2.0476632118225</c:v>
                </c:pt>
                <c:pt idx="3403">
                  <c:v>2.1108641624450599</c:v>
                </c:pt>
                <c:pt idx="3404">
                  <c:v>2.11497807502746</c:v>
                </c:pt>
                <c:pt idx="3405">
                  <c:v>2.09120273590087</c:v>
                </c:pt>
                <c:pt idx="3406">
                  <c:v>2.1132993698120099</c:v>
                </c:pt>
                <c:pt idx="3407">
                  <c:v>2.0613648891448899</c:v>
                </c:pt>
                <c:pt idx="3408">
                  <c:v>2.0684347152709899</c:v>
                </c:pt>
                <c:pt idx="3409">
                  <c:v>2.07238340377807</c:v>
                </c:pt>
                <c:pt idx="3410">
                  <c:v>2.1382980346679599</c:v>
                </c:pt>
                <c:pt idx="3411">
                  <c:v>2.17574739456176</c:v>
                </c:pt>
                <c:pt idx="3412">
                  <c:v>2.1825289726257302</c:v>
                </c:pt>
                <c:pt idx="3413">
                  <c:v>2.2542450428009002</c:v>
                </c:pt>
                <c:pt idx="3414">
                  <c:v>2.1879606246948198</c:v>
                </c:pt>
                <c:pt idx="3415">
                  <c:v>2.20471835136413</c:v>
                </c:pt>
                <c:pt idx="3416">
                  <c:v>2.1628179550170898</c:v>
                </c:pt>
                <c:pt idx="3417">
                  <c:v>2.1677012443542401</c:v>
                </c:pt>
                <c:pt idx="3418">
                  <c:v>2.20866847038269</c:v>
                </c:pt>
                <c:pt idx="3419">
                  <c:v>2.1450948715209899</c:v>
                </c:pt>
                <c:pt idx="3420">
                  <c:v>2.15609383583068</c:v>
                </c:pt>
                <c:pt idx="3421">
                  <c:v>2.1364905834197998</c:v>
                </c:pt>
                <c:pt idx="3422">
                  <c:v>2.18662309646606</c:v>
                </c:pt>
                <c:pt idx="3423">
                  <c:v>2.0875759124755802</c:v>
                </c:pt>
                <c:pt idx="3424">
                  <c:v>2.1194772720336901</c:v>
                </c:pt>
                <c:pt idx="3425">
                  <c:v>2.1027340888977002</c:v>
                </c:pt>
                <c:pt idx="3426">
                  <c:v>2.11258745193481</c:v>
                </c:pt>
                <c:pt idx="3427">
                  <c:v>2.1084427833557098</c:v>
                </c:pt>
                <c:pt idx="3428">
                  <c:v>2.14985823631286</c:v>
                </c:pt>
                <c:pt idx="3429">
                  <c:v>2.167902469635</c:v>
                </c:pt>
                <c:pt idx="3430">
                  <c:v>2.1323258876800502</c:v>
                </c:pt>
                <c:pt idx="3431">
                  <c:v>2.14319467544555</c:v>
                </c:pt>
                <c:pt idx="3432">
                  <c:v>2.1896698474884002</c:v>
                </c:pt>
                <c:pt idx="3433">
                  <c:v>2.1678216457366899</c:v>
                </c:pt>
                <c:pt idx="3434">
                  <c:v>2.26732945442199</c:v>
                </c:pt>
                <c:pt idx="3435">
                  <c:v>2.1923017501831001</c:v>
                </c:pt>
                <c:pt idx="3436">
                  <c:v>2.2076616287231401</c:v>
                </c:pt>
                <c:pt idx="3437">
                  <c:v>2.1828644275665199</c:v>
                </c:pt>
                <c:pt idx="3438">
                  <c:v>2.2076547145843501</c:v>
                </c:pt>
                <c:pt idx="3439">
                  <c:v>2.2379248142242401</c:v>
                </c:pt>
                <c:pt idx="3440">
                  <c:v>2.1865448951721098</c:v>
                </c:pt>
                <c:pt idx="3441">
                  <c:v>2.30589723587036</c:v>
                </c:pt>
                <c:pt idx="3442">
                  <c:v>2.2829723358154199</c:v>
                </c:pt>
                <c:pt idx="3443">
                  <c:v>2.2168288230895898</c:v>
                </c:pt>
                <c:pt idx="3444">
                  <c:v>2.1204357147216699</c:v>
                </c:pt>
                <c:pt idx="3445">
                  <c:v>2.2480428218841499</c:v>
                </c:pt>
                <c:pt idx="3446">
                  <c:v>2.2017273902893</c:v>
                </c:pt>
                <c:pt idx="3447">
                  <c:v>2.2799122333526598</c:v>
                </c:pt>
                <c:pt idx="3448">
                  <c:v>2.2923007011413499</c:v>
                </c:pt>
                <c:pt idx="3449">
                  <c:v>2.22818851470947</c:v>
                </c:pt>
                <c:pt idx="3450">
                  <c:v>2.2257297039031898</c:v>
                </c:pt>
                <c:pt idx="3451">
                  <c:v>2.2520384788513099</c:v>
                </c:pt>
                <c:pt idx="3452">
                  <c:v>2.1760926246643</c:v>
                </c:pt>
                <c:pt idx="3453">
                  <c:v>2.1629166603088299</c:v>
                </c:pt>
                <c:pt idx="3454">
                  <c:v>2.15254402160644</c:v>
                </c:pt>
                <c:pt idx="3455">
                  <c:v>2.2163090705871502</c:v>
                </c:pt>
                <c:pt idx="3456">
                  <c:v>2.1874837875366202</c:v>
                </c:pt>
                <c:pt idx="3457">
                  <c:v>2.1851608753204301</c:v>
                </c:pt>
                <c:pt idx="3458">
                  <c:v>2.1694812774658199</c:v>
                </c:pt>
                <c:pt idx="3459">
                  <c:v>2.21090531349182</c:v>
                </c:pt>
                <c:pt idx="3460">
                  <c:v>2.14913725852966</c:v>
                </c:pt>
                <c:pt idx="3461">
                  <c:v>2.1430673599243102</c:v>
                </c:pt>
                <c:pt idx="3462">
                  <c:v>2.1569325923919598</c:v>
                </c:pt>
                <c:pt idx="3463">
                  <c:v>2.2014691829681299</c:v>
                </c:pt>
                <c:pt idx="3464">
                  <c:v>2.15883064270019</c:v>
                </c:pt>
                <c:pt idx="3465">
                  <c:v>2.1807498931884699</c:v>
                </c:pt>
                <c:pt idx="3466">
                  <c:v>2.1605062484741202</c:v>
                </c:pt>
                <c:pt idx="3467">
                  <c:v>2.23414802551269</c:v>
                </c:pt>
                <c:pt idx="3468">
                  <c:v>2.1908798217773402</c:v>
                </c:pt>
                <c:pt idx="3469">
                  <c:v>2.18720149993896</c:v>
                </c:pt>
                <c:pt idx="3470">
                  <c:v>2.1642050743103001</c:v>
                </c:pt>
                <c:pt idx="3471">
                  <c:v>2.1241469383239702</c:v>
                </c:pt>
                <c:pt idx="3472">
                  <c:v>2.089688539505</c:v>
                </c:pt>
                <c:pt idx="3473">
                  <c:v>2.1348097324371298</c:v>
                </c:pt>
                <c:pt idx="3474">
                  <c:v>2.2269411087036102</c:v>
                </c:pt>
                <c:pt idx="3475">
                  <c:v>2.2507574558257999</c:v>
                </c:pt>
                <c:pt idx="3476">
                  <c:v>2.20509576797485</c:v>
                </c:pt>
                <c:pt idx="3477">
                  <c:v>2.1830267906188898</c:v>
                </c:pt>
                <c:pt idx="3478">
                  <c:v>2.1724710464477499</c:v>
                </c:pt>
                <c:pt idx="3479">
                  <c:v>2.2242915630340501</c:v>
                </c:pt>
                <c:pt idx="3480">
                  <c:v>2.1084291934967001</c:v>
                </c:pt>
                <c:pt idx="3481">
                  <c:v>2.0721073150634699</c:v>
                </c:pt>
                <c:pt idx="3482">
                  <c:v>2.16542315483093</c:v>
                </c:pt>
                <c:pt idx="3483">
                  <c:v>2.18075275421142</c:v>
                </c:pt>
                <c:pt idx="3484">
                  <c:v>2.1308248043060298</c:v>
                </c:pt>
                <c:pt idx="3485">
                  <c:v>2.1339666843414302</c:v>
                </c:pt>
                <c:pt idx="3486">
                  <c:v>2.1800558567047101</c:v>
                </c:pt>
                <c:pt idx="3487">
                  <c:v>2.1471426486968901</c:v>
                </c:pt>
                <c:pt idx="3488">
                  <c:v>2.1278145313262899</c:v>
                </c:pt>
                <c:pt idx="3489">
                  <c:v>2.1736812591552699</c:v>
                </c:pt>
                <c:pt idx="3490">
                  <c:v>2.1177582740783598</c:v>
                </c:pt>
                <c:pt idx="3491">
                  <c:v>2.07200002670288</c:v>
                </c:pt>
                <c:pt idx="3492">
                  <c:v>2.09900450706481</c:v>
                </c:pt>
                <c:pt idx="3493">
                  <c:v>2.0594613552093501</c:v>
                </c:pt>
                <c:pt idx="3494">
                  <c:v>2.1494276523589999</c:v>
                </c:pt>
                <c:pt idx="3495">
                  <c:v>2.1277215480804399</c:v>
                </c:pt>
                <c:pt idx="3496">
                  <c:v>2.1371941566467201</c:v>
                </c:pt>
                <c:pt idx="3497">
                  <c:v>2.1158804893493599</c:v>
                </c:pt>
                <c:pt idx="3498">
                  <c:v>2.0966756343841499</c:v>
                </c:pt>
                <c:pt idx="3499">
                  <c:v>2.18277382850646</c:v>
                </c:pt>
                <c:pt idx="3500">
                  <c:v>2.1612617969512899</c:v>
                </c:pt>
                <c:pt idx="3501">
                  <c:v>2.2066137790679901</c:v>
                </c:pt>
                <c:pt idx="3502">
                  <c:v>2.1903805732727002</c:v>
                </c:pt>
                <c:pt idx="3503">
                  <c:v>2.1870145797729399</c:v>
                </c:pt>
                <c:pt idx="3504">
                  <c:v>2.2401435375213601</c:v>
                </c:pt>
                <c:pt idx="3505">
                  <c:v>2.1696972846984801</c:v>
                </c:pt>
                <c:pt idx="3506">
                  <c:v>2.2154552936553902</c:v>
                </c:pt>
                <c:pt idx="3507">
                  <c:v>2.1583445072174001</c:v>
                </c:pt>
                <c:pt idx="3508">
                  <c:v>2.1900155544281001</c:v>
                </c:pt>
                <c:pt idx="3509">
                  <c:v>2.17540335655212</c:v>
                </c:pt>
                <c:pt idx="3510">
                  <c:v>2.0746030807495099</c:v>
                </c:pt>
                <c:pt idx="3511">
                  <c:v>2.1757423877715998</c:v>
                </c:pt>
                <c:pt idx="3512">
                  <c:v>2.21797776222229</c:v>
                </c:pt>
                <c:pt idx="3513">
                  <c:v>2.2006819248199401</c:v>
                </c:pt>
                <c:pt idx="3514">
                  <c:v>2.1385467052459699</c:v>
                </c:pt>
                <c:pt idx="3515">
                  <c:v>2.14479279518127</c:v>
                </c:pt>
                <c:pt idx="3516">
                  <c:v>2.1015677452087398</c:v>
                </c:pt>
                <c:pt idx="3517">
                  <c:v>2.1368525028228702</c:v>
                </c:pt>
                <c:pt idx="3518">
                  <c:v>2.15451788902282</c:v>
                </c:pt>
                <c:pt idx="3519">
                  <c:v>2.2521207332611</c:v>
                </c:pt>
                <c:pt idx="3520">
                  <c:v>2.1810917854309002</c:v>
                </c:pt>
                <c:pt idx="3521">
                  <c:v>2.2772521972656201</c:v>
                </c:pt>
                <c:pt idx="3522">
                  <c:v>2.2347249984741202</c:v>
                </c:pt>
                <c:pt idx="3523">
                  <c:v>2.2603459358215301</c:v>
                </c:pt>
                <c:pt idx="3524">
                  <c:v>2.3582489490509002</c:v>
                </c:pt>
                <c:pt idx="3525">
                  <c:v>2.2965886592864901</c:v>
                </c:pt>
                <c:pt idx="3526">
                  <c:v>2.2722430229186998</c:v>
                </c:pt>
                <c:pt idx="3527">
                  <c:v>2.1927130222320499</c:v>
                </c:pt>
                <c:pt idx="3528">
                  <c:v>2.29730796813964</c:v>
                </c:pt>
                <c:pt idx="3529">
                  <c:v>2.23211240768432</c:v>
                </c:pt>
                <c:pt idx="3530">
                  <c:v>2.1691563129425</c:v>
                </c:pt>
                <c:pt idx="3531">
                  <c:v>2.1644146442413299</c:v>
                </c:pt>
                <c:pt idx="3532">
                  <c:v>2.2418174743652299</c:v>
                </c:pt>
                <c:pt idx="3533">
                  <c:v>2.19637751579284</c:v>
                </c:pt>
                <c:pt idx="3534">
                  <c:v>2.1653316020965501</c:v>
                </c:pt>
                <c:pt idx="3535">
                  <c:v>2.2493855953216499</c:v>
                </c:pt>
                <c:pt idx="3536">
                  <c:v>2.3028974533081001</c:v>
                </c:pt>
                <c:pt idx="3537">
                  <c:v>2.4578011035919101</c:v>
                </c:pt>
                <c:pt idx="3538">
                  <c:v>2.4182152748107901</c:v>
                </c:pt>
                <c:pt idx="3539">
                  <c:v>2.3882305622100799</c:v>
                </c:pt>
                <c:pt idx="3540">
                  <c:v>2.3887877464294398</c:v>
                </c:pt>
                <c:pt idx="3541">
                  <c:v>2.2864093780517498</c:v>
                </c:pt>
                <c:pt idx="3542">
                  <c:v>2.2566337585449201</c:v>
                </c:pt>
                <c:pt idx="3543">
                  <c:v>2.1821308135986301</c:v>
                </c:pt>
                <c:pt idx="3544">
                  <c:v>2.1775152683257999</c:v>
                </c:pt>
                <c:pt idx="3545">
                  <c:v>2.1627137660980198</c:v>
                </c:pt>
                <c:pt idx="3546">
                  <c:v>2.10957551002502</c:v>
                </c:pt>
                <c:pt idx="3547">
                  <c:v>2.1048629283904998</c:v>
                </c:pt>
                <c:pt idx="3548">
                  <c:v>2.18839335441589</c:v>
                </c:pt>
                <c:pt idx="3549">
                  <c:v>2.1618685722350999</c:v>
                </c:pt>
                <c:pt idx="3550">
                  <c:v>2.1618669033050502</c:v>
                </c:pt>
                <c:pt idx="3551">
                  <c:v>2.2672777175903298</c:v>
                </c:pt>
                <c:pt idx="3552">
                  <c:v>2.2713065147399898</c:v>
                </c:pt>
                <c:pt idx="3553">
                  <c:v>2.1953344345092698</c:v>
                </c:pt>
                <c:pt idx="3554">
                  <c:v>2.1669816970825102</c:v>
                </c:pt>
                <c:pt idx="3555">
                  <c:v>2.2236053943634002</c:v>
                </c:pt>
                <c:pt idx="3556">
                  <c:v>2.2489161491393999</c:v>
                </c:pt>
                <c:pt idx="3557">
                  <c:v>2.2390332221984801</c:v>
                </c:pt>
                <c:pt idx="3558">
                  <c:v>2.2381577491760201</c:v>
                </c:pt>
                <c:pt idx="3559">
                  <c:v>2.15301513671875</c:v>
                </c:pt>
                <c:pt idx="3560">
                  <c:v>2.1377491950988698</c:v>
                </c:pt>
                <c:pt idx="3561">
                  <c:v>2.0276975631713801</c:v>
                </c:pt>
                <c:pt idx="3562">
                  <c:v>2.1458742618560702</c:v>
                </c:pt>
                <c:pt idx="3563">
                  <c:v>2.1012732982635498</c:v>
                </c:pt>
                <c:pt idx="3564">
                  <c:v>2.0386693477630602</c:v>
                </c:pt>
                <c:pt idx="3565">
                  <c:v>2.1019523143768302</c:v>
                </c:pt>
                <c:pt idx="3566">
                  <c:v>2.1165852546691801</c:v>
                </c:pt>
                <c:pt idx="3567">
                  <c:v>2.2693445682525599</c:v>
                </c:pt>
                <c:pt idx="3568">
                  <c:v>2.1560108661651598</c:v>
                </c:pt>
                <c:pt idx="3569">
                  <c:v>2.1076443195343</c:v>
                </c:pt>
                <c:pt idx="3570">
                  <c:v>2.1284031867980899</c:v>
                </c:pt>
                <c:pt idx="3571">
                  <c:v>2.1405293941497798</c:v>
                </c:pt>
                <c:pt idx="3572">
                  <c:v>2.1152760982513401</c:v>
                </c:pt>
                <c:pt idx="3573">
                  <c:v>2.13895535469055</c:v>
                </c:pt>
                <c:pt idx="3574">
                  <c:v>2.1179621219635001</c:v>
                </c:pt>
                <c:pt idx="3575">
                  <c:v>2.1521067619323699</c:v>
                </c:pt>
                <c:pt idx="3576">
                  <c:v>2.1398723125457701</c:v>
                </c:pt>
                <c:pt idx="3577">
                  <c:v>2.1525964736938401</c:v>
                </c:pt>
                <c:pt idx="3578">
                  <c:v>2.2002966403961102</c:v>
                </c:pt>
                <c:pt idx="3579">
                  <c:v>2.1916012763977002</c:v>
                </c:pt>
                <c:pt idx="3580">
                  <c:v>2.1931493282318102</c:v>
                </c:pt>
                <c:pt idx="3581">
                  <c:v>2.1609392166137602</c:v>
                </c:pt>
                <c:pt idx="3582">
                  <c:v>2.1236121654510498</c:v>
                </c:pt>
                <c:pt idx="3583">
                  <c:v>2.0530974864959699</c:v>
                </c:pt>
                <c:pt idx="3584">
                  <c:v>2.0546672344207701</c:v>
                </c:pt>
                <c:pt idx="3585">
                  <c:v>2.0270245075225799</c:v>
                </c:pt>
                <c:pt idx="3586">
                  <c:v>2.0847635269164999</c:v>
                </c:pt>
                <c:pt idx="3587">
                  <c:v>2.0736768245696999</c:v>
                </c:pt>
                <c:pt idx="3588">
                  <c:v>2.0551280975341699</c:v>
                </c:pt>
                <c:pt idx="3589">
                  <c:v>2.0507111549377401</c:v>
                </c:pt>
                <c:pt idx="3590">
                  <c:v>2.0155880451202299</c:v>
                </c:pt>
                <c:pt idx="3591">
                  <c:v>2.0380685329437198</c:v>
                </c:pt>
                <c:pt idx="3592">
                  <c:v>2.0713577270507799</c:v>
                </c:pt>
                <c:pt idx="3593">
                  <c:v>2.0691354274749698</c:v>
                </c:pt>
                <c:pt idx="3594">
                  <c:v>2.0806000232696502</c:v>
                </c:pt>
                <c:pt idx="3595">
                  <c:v>2.0744221210479701</c:v>
                </c:pt>
                <c:pt idx="3596">
                  <c:v>2.0495679378509499</c:v>
                </c:pt>
                <c:pt idx="3597">
                  <c:v>2.0912477970123202</c:v>
                </c:pt>
                <c:pt idx="3598">
                  <c:v>2.0958738327026301</c:v>
                </c:pt>
                <c:pt idx="3599">
                  <c:v>2.1797122955322199</c:v>
                </c:pt>
                <c:pt idx="3600">
                  <c:v>2.1102223396301198</c:v>
                </c:pt>
                <c:pt idx="3601">
                  <c:v>2.1857016086578298</c:v>
                </c:pt>
                <c:pt idx="3602">
                  <c:v>2.1515760421752899</c:v>
                </c:pt>
                <c:pt idx="3603">
                  <c:v>2.1025865077972399</c:v>
                </c:pt>
                <c:pt idx="3604">
                  <c:v>2.0654928684234601</c:v>
                </c:pt>
                <c:pt idx="3605">
                  <c:v>2.1329877376556299</c:v>
                </c:pt>
                <c:pt idx="3606">
                  <c:v>2.1442492008209202</c:v>
                </c:pt>
                <c:pt idx="3607">
                  <c:v>2.1277654170989901</c:v>
                </c:pt>
                <c:pt idx="3608">
                  <c:v>2.1353845596313401</c:v>
                </c:pt>
                <c:pt idx="3609">
                  <c:v>2.1811358928680402</c:v>
                </c:pt>
                <c:pt idx="3610">
                  <c:v>2.1932666301727202</c:v>
                </c:pt>
                <c:pt idx="3611">
                  <c:v>2.1790382862090998</c:v>
                </c:pt>
                <c:pt idx="3612">
                  <c:v>2.0760412216186501</c:v>
                </c:pt>
                <c:pt idx="3613">
                  <c:v>2.0724322795867902</c:v>
                </c:pt>
                <c:pt idx="3614">
                  <c:v>2.1367661952972399</c:v>
                </c:pt>
                <c:pt idx="3615">
                  <c:v>2.10764336585998</c:v>
                </c:pt>
                <c:pt idx="3616">
                  <c:v>2.0877299308776802</c:v>
                </c:pt>
                <c:pt idx="3617">
                  <c:v>2.0343928337097101</c:v>
                </c:pt>
                <c:pt idx="3618">
                  <c:v>2.0894000530242902</c:v>
                </c:pt>
                <c:pt idx="3619">
                  <c:v>2.09080910682678</c:v>
                </c:pt>
                <c:pt idx="3620">
                  <c:v>2.0297436714172301</c:v>
                </c:pt>
                <c:pt idx="3621">
                  <c:v>2.1435272693634002</c:v>
                </c:pt>
                <c:pt idx="3622">
                  <c:v>2.1495361328125</c:v>
                </c:pt>
                <c:pt idx="3623">
                  <c:v>2.12693190574646</c:v>
                </c:pt>
                <c:pt idx="3624">
                  <c:v>2.1616020202636701</c:v>
                </c:pt>
                <c:pt idx="3625">
                  <c:v>2.1671833992004301</c:v>
                </c:pt>
                <c:pt idx="3626">
                  <c:v>2.1129901409149099</c:v>
                </c:pt>
                <c:pt idx="3627">
                  <c:v>2.19132232666015</c:v>
                </c:pt>
                <c:pt idx="3628">
                  <c:v>2.0784900188446001</c:v>
                </c:pt>
                <c:pt idx="3629">
                  <c:v>2.1199052333831698</c:v>
                </c:pt>
                <c:pt idx="3630">
                  <c:v>2.1248018741607599</c:v>
                </c:pt>
                <c:pt idx="3631">
                  <c:v>2.13977694511413</c:v>
                </c:pt>
                <c:pt idx="3632">
                  <c:v>2.0538687705993599</c:v>
                </c:pt>
                <c:pt idx="3633">
                  <c:v>2.0863330364227202</c:v>
                </c:pt>
                <c:pt idx="3634">
                  <c:v>2.08867979049682</c:v>
                </c:pt>
                <c:pt idx="3635">
                  <c:v>1.9760912656784</c:v>
                </c:pt>
                <c:pt idx="3636">
                  <c:v>2.0454306602478001</c:v>
                </c:pt>
                <c:pt idx="3637">
                  <c:v>2.0551130771636901</c:v>
                </c:pt>
                <c:pt idx="3638">
                  <c:v>2.1636404991149898</c:v>
                </c:pt>
                <c:pt idx="3639">
                  <c:v>2.0889642238616899</c:v>
                </c:pt>
                <c:pt idx="3640">
                  <c:v>2.1353623867034899</c:v>
                </c:pt>
                <c:pt idx="3641">
                  <c:v>2.1635038852691602</c:v>
                </c:pt>
                <c:pt idx="3642">
                  <c:v>2.13502717018127</c:v>
                </c:pt>
                <c:pt idx="3643">
                  <c:v>2.1311471462249698</c:v>
                </c:pt>
                <c:pt idx="3644">
                  <c:v>2.1813101768493599</c:v>
                </c:pt>
                <c:pt idx="3645">
                  <c:v>2.21679162979125</c:v>
                </c:pt>
                <c:pt idx="3646">
                  <c:v>2.1905097961425701</c:v>
                </c:pt>
                <c:pt idx="3647">
                  <c:v>2.2752666473388601</c:v>
                </c:pt>
                <c:pt idx="3648">
                  <c:v>2.1986112594604399</c:v>
                </c:pt>
                <c:pt idx="3649">
                  <c:v>2.1884224414825399</c:v>
                </c:pt>
                <c:pt idx="3650">
                  <c:v>2.16693019866943</c:v>
                </c:pt>
                <c:pt idx="3651">
                  <c:v>2.1121537685394198</c:v>
                </c:pt>
                <c:pt idx="3652">
                  <c:v>2.12082719802856</c:v>
                </c:pt>
                <c:pt idx="3653">
                  <c:v>2.1087625026702801</c:v>
                </c:pt>
                <c:pt idx="3654">
                  <c:v>2.0917553901672301</c:v>
                </c:pt>
                <c:pt idx="3655">
                  <c:v>2.11360383033752</c:v>
                </c:pt>
                <c:pt idx="3656">
                  <c:v>2.14370465278625</c:v>
                </c:pt>
                <c:pt idx="3657">
                  <c:v>2.0414025783538801</c:v>
                </c:pt>
                <c:pt idx="3658">
                  <c:v>2.0941381454467698</c:v>
                </c:pt>
                <c:pt idx="3659">
                  <c:v>2.1197535991668701</c:v>
                </c:pt>
                <c:pt idx="3660">
                  <c:v>2.0575432777404701</c:v>
                </c:pt>
                <c:pt idx="3661">
                  <c:v>2.0954329967498699</c:v>
                </c:pt>
                <c:pt idx="3662">
                  <c:v>2.1251292228698699</c:v>
                </c:pt>
                <c:pt idx="3663">
                  <c:v>2.09798979759216</c:v>
                </c:pt>
                <c:pt idx="3664">
                  <c:v>2.0476336479186998</c:v>
                </c:pt>
                <c:pt idx="3665">
                  <c:v>2.0383105278015101</c:v>
                </c:pt>
                <c:pt idx="3666">
                  <c:v>2.0257191658020002</c:v>
                </c:pt>
                <c:pt idx="3667">
                  <c:v>2.03664851188659</c:v>
                </c:pt>
                <c:pt idx="3668">
                  <c:v>2.1144659519195499</c:v>
                </c:pt>
                <c:pt idx="3669">
                  <c:v>2.0723969936370801</c:v>
                </c:pt>
                <c:pt idx="3670">
                  <c:v>2.0182628631591699</c:v>
                </c:pt>
                <c:pt idx="3671">
                  <c:v>2.0700287818908598</c:v>
                </c:pt>
                <c:pt idx="3672">
                  <c:v>2.0426836013793901</c:v>
                </c:pt>
                <c:pt idx="3673">
                  <c:v>2.0342302322387602</c:v>
                </c:pt>
                <c:pt idx="3674">
                  <c:v>2.0629417896270699</c:v>
                </c:pt>
                <c:pt idx="3675">
                  <c:v>2.0447711944579998</c:v>
                </c:pt>
                <c:pt idx="3676">
                  <c:v>2.0480353832244802</c:v>
                </c:pt>
                <c:pt idx="3677">
                  <c:v>2.0212879180908199</c:v>
                </c:pt>
                <c:pt idx="3678">
                  <c:v>2.00587558746337</c:v>
                </c:pt>
                <c:pt idx="3679">
                  <c:v>1.98875749111175</c:v>
                </c:pt>
                <c:pt idx="3680">
                  <c:v>2.0735175609588601</c:v>
                </c:pt>
                <c:pt idx="3681">
                  <c:v>2.0326004028320299</c:v>
                </c:pt>
                <c:pt idx="3682">
                  <c:v>1.99683809280395</c:v>
                </c:pt>
                <c:pt idx="3683">
                  <c:v>1.9904603958129801</c:v>
                </c:pt>
                <c:pt idx="3684">
                  <c:v>2.0597352981567298</c:v>
                </c:pt>
                <c:pt idx="3685">
                  <c:v>2.06121826171875</c:v>
                </c:pt>
                <c:pt idx="3686">
                  <c:v>2.0321383476257302</c:v>
                </c:pt>
                <c:pt idx="3687">
                  <c:v>2.0774016380310001</c:v>
                </c:pt>
                <c:pt idx="3688">
                  <c:v>2.02507424354553</c:v>
                </c:pt>
                <c:pt idx="3689">
                  <c:v>2.0698065757751398</c:v>
                </c:pt>
                <c:pt idx="3690">
                  <c:v>2.08082771301269</c:v>
                </c:pt>
                <c:pt idx="3691">
                  <c:v>2.0985550880432098</c:v>
                </c:pt>
                <c:pt idx="3692">
                  <c:v>2.0754165649414</c:v>
                </c:pt>
                <c:pt idx="3693">
                  <c:v>2.1085455417632999</c:v>
                </c:pt>
                <c:pt idx="3694">
                  <c:v>2.1265079975128098</c:v>
                </c:pt>
                <c:pt idx="3695">
                  <c:v>2.0573811531066801</c:v>
                </c:pt>
                <c:pt idx="3696">
                  <c:v>2.0848259925842201</c:v>
                </c:pt>
                <c:pt idx="3697">
                  <c:v>2.09128546714782</c:v>
                </c:pt>
                <c:pt idx="3698">
                  <c:v>2.1119415760040199</c:v>
                </c:pt>
                <c:pt idx="3699">
                  <c:v>2.0301089286804199</c:v>
                </c:pt>
                <c:pt idx="3700">
                  <c:v>2.0726389884948699</c:v>
                </c:pt>
                <c:pt idx="3701">
                  <c:v>2.0705969333648602</c:v>
                </c:pt>
                <c:pt idx="3702">
                  <c:v>2.0977573394775302</c:v>
                </c:pt>
                <c:pt idx="3703">
                  <c:v>2.09292435646057</c:v>
                </c:pt>
                <c:pt idx="3704">
                  <c:v>2.0321197509765598</c:v>
                </c:pt>
                <c:pt idx="3705">
                  <c:v>2.0683596134185702</c:v>
                </c:pt>
                <c:pt idx="3706">
                  <c:v>2.06620049476623</c:v>
                </c:pt>
                <c:pt idx="3707">
                  <c:v>2.1364822387695299</c:v>
                </c:pt>
                <c:pt idx="3708">
                  <c:v>2.1137270927429199</c:v>
                </c:pt>
                <c:pt idx="3709">
                  <c:v>2.1376745700836102</c:v>
                </c:pt>
                <c:pt idx="3710">
                  <c:v>2.0976271629333398</c:v>
                </c:pt>
                <c:pt idx="3711">
                  <c:v>2.1776628494262602</c:v>
                </c:pt>
                <c:pt idx="3712">
                  <c:v>2.09620189666748</c:v>
                </c:pt>
                <c:pt idx="3713">
                  <c:v>2.1346344947814901</c:v>
                </c:pt>
                <c:pt idx="3714">
                  <c:v>2.0509960651397701</c:v>
                </c:pt>
                <c:pt idx="3715">
                  <c:v>2.0373907089233398</c:v>
                </c:pt>
                <c:pt idx="3716">
                  <c:v>2.0980741977691602</c:v>
                </c:pt>
                <c:pt idx="3717">
                  <c:v>2.0571932792663499</c:v>
                </c:pt>
                <c:pt idx="3718">
                  <c:v>2.1312515735626198</c:v>
                </c:pt>
                <c:pt idx="3719">
                  <c:v>2.1165347099304199</c:v>
                </c:pt>
                <c:pt idx="3720">
                  <c:v>2.1154179573059002</c:v>
                </c:pt>
                <c:pt idx="3721">
                  <c:v>2.12745761871337</c:v>
                </c:pt>
                <c:pt idx="3722">
                  <c:v>2.0490865707397399</c:v>
                </c:pt>
                <c:pt idx="3723">
                  <c:v>2.0665938854217498</c:v>
                </c:pt>
                <c:pt idx="3724">
                  <c:v>2.0825512409210201</c:v>
                </c:pt>
                <c:pt idx="3725">
                  <c:v>2.0774464607238698</c:v>
                </c:pt>
                <c:pt idx="3726">
                  <c:v>2.1391522884368799</c:v>
                </c:pt>
                <c:pt idx="3727">
                  <c:v>2.1564369201660099</c:v>
                </c:pt>
                <c:pt idx="3728">
                  <c:v>2.1317603588104199</c:v>
                </c:pt>
                <c:pt idx="3729">
                  <c:v>2.10804915428161</c:v>
                </c:pt>
                <c:pt idx="3730">
                  <c:v>2.1476759910583398</c:v>
                </c:pt>
                <c:pt idx="3731">
                  <c:v>2.0965538024902299</c:v>
                </c:pt>
                <c:pt idx="3732">
                  <c:v>2.0802860260009699</c:v>
                </c:pt>
                <c:pt idx="3733">
                  <c:v>2.0674369335174498</c:v>
                </c:pt>
                <c:pt idx="3734">
                  <c:v>2.0573670864105198</c:v>
                </c:pt>
                <c:pt idx="3735">
                  <c:v>2.05943655967712</c:v>
                </c:pt>
                <c:pt idx="3736">
                  <c:v>2.12171411514282</c:v>
                </c:pt>
                <c:pt idx="3737">
                  <c:v>2.0919742584228498</c:v>
                </c:pt>
                <c:pt idx="3738">
                  <c:v>2.1175634860992401</c:v>
                </c:pt>
                <c:pt idx="3739">
                  <c:v>2.1132450103759699</c:v>
                </c:pt>
                <c:pt idx="3740">
                  <c:v>2.1273419857025102</c:v>
                </c:pt>
                <c:pt idx="3741">
                  <c:v>2.1224613189697199</c:v>
                </c:pt>
                <c:pt idx="3742">
                  <c:v>2.1178069114685001</c:v>
                </c:pt>
                <c:pt idx="3743">
                  <c:v>2.17812800407409</c:v>
                </c:pt>
                <c:pt idx="3744">
                  <c:v>2.0945527553558301</c:v>
                </c:pt>
                <c:pt idx="3745">
                  <c:v>2.1615641117095898</c:v>
                </c:pt>
                <c:pt idx="3746">
                  <c:v>2.1375327110290501</c:v>
                </c:pt>
                <c:pt idx="3747">
                  <c:v>2.0958588123321502</c:v>
                </c:pt>
                <c:pt idx="3748">
                  <c:v>2.15190482139587</c:v>
                </c:pt>
                <c:pt idx="3749">
                  <c:v>2.11836409568786</c:v>
                </c:pt>
                <c:pt idx="3750">
                  <c:v>2.06148958206176</c:v>
                </c:pt>
                <c:pt idx="3751">
                  <c:v>2.0769877433776802</c:v>
                </c:pt>
                <c:pt idx="3752">
                  <c:v>2.0612053871154701</c:v>
                </c:pt>
                <c:pt idx="3753">
                  <c:v>2.0608029365539502</c:v>
                </c:pt>
                <c:pt idx="3754">
                  <c:v>2.02054738998413</c:v>
                </c:pt>
                <c:pt idx="3755">
                  <c:v>2.00994873046875</c:v>
                </c:pt>
                <c:pt idx="3756">
                  <c:v>2.0018033981323198</c:v>
                </c:pt>
                <c:pt idx="3757">
                  <c:v>1.9901986122131301</c:v>
                </c:pt>
                <c:pt idx="3758">
                  <c:v>2.0701413154602002</c:v>
                </c:pt>
                <c:pt idx="3759">
                  <c:v>2.0610949993133501</c:v>
                </c:pt>
                <c:pt idx="3760">
                  <c:v>2.1597719192504798</c:v>
                </c:pt>
                <c:pt idx="3761">
                  <c:v>2.1748387813568102</c:v>
                </c:pt>
                <c:pt idx="3762">
                  <c:v>2.14378666877746</c:v>
                </c:pt>
                <c:pt idx="3763">
                  <c:v>2.0796005725860498</c:v>
                </c:pt>
                <c:pt idx="3764">
                  <c:v>2.1092379093170099</c:v>
                </c:pt>
                <c:pt idx="3765">
                  <c:v>2.12198758125305</c:v>
                </c:pt>
                <c:pt idx="3766">
                  <c:v>2.0365197658538801</c:v>
                </c:pt>
                <c:pt idx="3767">
                  <c:v>2.13724637031555</c:v>
                </c:pt>
                <c:pt idx="3768">
                  <c:v>2.08699178695678</c:v>
                </c:pt>
                <c:pt idx="3769">
                  <c:v>2.1061410903930602</c:v>
                </c:pt>
                <c:pt idx="3770">
                  <c:v>2.0026009082794101</c:v>
                </c:pt>
                <c:pt idx="3771">
                  <c:v>2.02305936813354</c:v>
                </c:pt>
                <c:pt idx="3772">
                  <c:v>2.0118098258972101</c:v>
                </c:pt>
                <c:pt idx="3773">
                  <c:v>2.0916166305541899</c:v>
                </c:pt>
                <c:pt idx="3774">
                  <c:v>2.0800976753234801</c:v>
                </c:pt>
                <c:pt idx="3775">
                  <c:v>2.1096012592315598</c:v>
                </c:pt>
                <c:pt idx="3776">
                  <c:v>2.05887246131896</c:v>
                </c:pt>
                <c:pt idx="3777">
                  <c:v>2.0856013298034601</c:v>
                </c:pt>
                <c:pt idx="3778">
                  <c:v>2.0827553272247301</c:v>
                </c:pt>
                <c:pt idx="3779">
                  <c:v>2.1274375915527299</c:v>
                </c:pt>
                <c:pt idx="3780">
                  <c:v>2.0787584781646702</c:v>
                </c:pt>
                <c:pt idx="3781">
                  <c:v>2.1298010349273602</c:v>
                </c:pt>
                <c:pt idx="3782">
                  <c:v>2.1363289356231601</c:v>
                </c:pt>
                <c:pt idx="3783">
                  <c:v>2.0977537631988499</c:v>
                </c:pt>
                <c:pt idx="3784">
                  <c:v>2.0473570823669398</c:v>
                </c:pt>
                <c:pt idx="3785">
                  <c:v>2.0643558502197199</c:v>
                </c:pt>
                <c:pt idx="3786">
                  <c:v>2.0859103202819802</c:v>
                </c:pt>
                <c:pt idx="3787">
                  <c:v>2.0764701366424498</c:v>
                </c:pt>
                <c:pt idx="3788">
                  <c:v>2.0391254425048801</c:v>
                </c:pt>
                <c:pt idx="3789">
                  <c:v>2.0138816833496</c:v>
                </c:pt>
                <c:pt idx="3790">
                  <c:v>2.05445337295532</c:v>
                </c:pt>
                <c:pt idx="3791">
                  <c:v>2.0737211704254102</c:v>
                </c:pt>
                <c:pt idx="3792">
                  <c:v>2.0428609848022399</c:v>
                </c:pt>
                <c:pt idx="3793">
                  <c:v>2.0920493602752601</c:v>
                </c:pt>
                <c:pt idx="3794">
                  <c:v>2.0653314590454102</c:v>
                </c:pt>
                <c:pt idx="3795">
                  <c:v>2.10353279113769</c:v>
                </c:pt>
                <c:pt idx="3796">
                  <c:v>2.0661082267761199</c:v>
                </c:pt>
                <c:pt idx="3797">
                  <c:v>2.1002621650695801</c:v>
                </c:pt>
                <c:pt idx="3798">
                  <c:v>2.1371779441833398</c:v>
                </c:pt>
                <c:pt idx="3799">
                  <c:v>2.1149597167968701</c:v>
                </c:pt>
                <c:pt idx="3800">
                  <c:v>2.1353743076324401</c:v>
                </c:pt>
                <c:pt idx="3801">
                  <c:v>2.1769330501556299</c:v>
                </c:pt>
                <c:pt idx="3802">
                  <c:v>2.10671043395996</c:v>
                </c:pt>
                <c:pt idx="3803">
                  <c:v>2.1585741043090798</c:v>
                </c:pt>
                <c:pt idx="3804">
                  <c:v>2.1158797740936199</c:v>
                </c:pt>
                <c:pt idx="3805">
                  <c:v>2.2123985290527299</c:v>
                </c:pt>
                <c:pt idx="3806">
                  <c:v>2.1588647365570002</c:v>
                </c:pt>
                <c:pt idx="3807">
                  <c:v>2.2405261993408199</c:v>
                </c:pt>
                <c:pt idx="3808">
                  <c:v>2.181485414505</c:v>
                </c:pt>
                <c:pt idx="3809">
                  <c:v>2.1326270103454501</c:v>
                </c:pt>
                <c:pt idx="3810">
                  <c:v>2.1284360885620099</c:v>
                </c:pt>
                <c:pt idx="3811">
                  <c:v>2.1296584606170601</c:v>
                </c:pt>
                <c:pt idx="3812">
                  <c:v>2.1699047088622998</c:v>
                </c:pt>
                <c:pt idx="3813">
                  <c:v>2.1373629570007302</c:v>
                </c:pt>
                <c:pt idx="3814">
                  <c:v>2.1378746032714799</c:v>
                </c:pt>
                <c:pt idx="3815">
                  <c:v>2.1520183086395201</c:v>
                </c:pt>
                <c:pt idx="3816">
                  <c:v>2.1624691486358598</c:v>
                </c:pt>
                <c:pt idx="3817">
                  <c:v>2.1330006122589098</c:v>
                </c:pt>
                <c:pt idx="3818">
                  <c:v>2.1704773902893</c:v>
                </c:pt>
                <c:pt idx="3819">
                  <c:v>2.0978355407714799</c:v>
                </c:pt>
                <c:pt idx="3820">
                  <c:v>2.11635994911193</c:v>
                </c:pt>
                <c:pt idx="3821">
                  <c:v>2.0703642368316602</c:v>
                </c:pt>
                <c:pt idx="3822">
                  <c:v>2.0777285099029501</c:v>
                </c:pt>
                <c:pt idx="3823">
                  <c:v>2.0499463081359801</c:v>
                </c:pt>
                <c:pt idx="3824">
                  <c:v>2.0763475894927899</c:v>
                </c:pt>
                <c:pt idx="3825">
                  <c:v>2.0749647617339999</c:v>
                </c:pt>
                <c:pt idx="3826">
                  <c:v>2.0942363739013601</c:v>
                </c:pt>
                <c:pt idx="3827">
                  <c:v>2.0249140262603702</c:v>
                </c:pt>
                <c:pt idx="3828">
                  <c:v>2.1614103317260698</c:v>
                </c:pt>
                <c:pt idx="3829">
                  <c:v>2.1007013320922798</c:v>
                </c:pt>
                <c:pt idx="3830">
                  <c:v>2.1312124729156401</c:v>
                </c:pt>
                <c:pt idx="3831">
                  <c:v>2.1861679553985498</c:v>
                </c:pt>
                <c:pt idx="3832">
                  <c:v>2.1823081970214799</c:v>
                </c:pt>
                <c:pt idx="3833">
                  <c:v>2.2070162296295099</c:v>
                </c:pt>
                <c:pt idx="3834">
                  <c:v>2.14635729789733</c:v>
                </c:pt>
                <c:pt idx="3835">
                  <c:v>2.1759684085845898</c:v>
                </c:pt>
                <c:pt idx="3836">
                  <c:v>2.1561756134033199</c:v>
                </c:pt>
                <c:pt idx="3837">
                  <c:v>2.0594320297241202</c:v>
                </c:pt>
                <c:pt idx="3838">
                  <c:v>2.07789874076843</c:v>
                </c:pt>
                <c:pt idx="3839">
                  <c:v>2.1135773658752401</c:v>
                </c:pt>
                <c:pt idx="3840">
                  <c:v>2.0938270092010498</c:v>
                </c:pt>
                <c:pt idx="3841">
                  <c:v>2.0824058055877601</c:v>
                </c:pt>
                <c:pt idx="3842">
                  <c:v>2.08270192146301</c:v>
                </c:pt>
                <c:pt idx="3843">
                  <c:v>2.0911166667938201</c:v>
                </c:pt>
                <c:pt idx="3844">
                  <c:v>2.0311796665191602</c:v>
                </c:pt>
                <c:pt idx="3845">
                  <c:v>2.1166918277740399</c:v>
                </c:pt>
                <c:pt idx="3846">
                  <c:v>2.1030416488647399</c:v>
                </c:pt>
                <c:pt idx="3847">
                  <c:v>2.1221334934234601</c:v>
                </c:pt>
                <c:pt idx="3848">
                  <c:v>2.1311869621276802</c:v>
                </c:pt>
                <c:pt idx="3849">
                  <c:v>2.1465303897857599</c:v>
                </c:pt>
                <c:pt idx="3850">
                  <c:v>2.0879611968994101</c:v>
                </c:pt>
                <c:pt idx="3851">
                  <c:v>2.0822212696075399</c:v>
                </c:pt>
                <c:pt idx="3852">
                  <c:v>2.0815951824188201</c:v>
                </c:pt>
                <c:pt idx="3853">
                  <c:v>2.0914351940154998</c:v>
                </c:pt>
                <c:pt idx="3854">
                  <c:v>2.02621293067932</c:v>
                </c:pt>
                <c:pt idx="3855">
                  <c:v>2.0451896190643302</c:v>
                </c:pt>
                <c:pt idx="3856">
                  <c:v>2.1039390563964799</c:v>
                </c:pt>
                <c:pt idx="3857">
                  <c:v>2.07716512680053</c:v>
                </c:pt>
                <c:pt idx="3858">
                  <c:v>2.1123507022857599</c:v>
                </c:pt>
                <c:pt idx="3859">
                  <c:v>2.0858180522918701</c:v>
                </c:pt>
                <c:pt idx="3860">
                  <c:v>2.0721676349639799</c:v>
                </c:pt>
                <c:pt idx="3861">
                  <c:v>2.0753366947174001</c:v>
                </c:pt>
                <c:pt idx="3862">
                  <c:v>2.0392830371856601</c:v>
                </c:pt>
                <c:pt idx="3863">
                  <c:v>2.0226950645446702</c:v>
                </c:pt>
                <c:pt idx="3864">
                  <c:v>2.1199939250946001</c:v>
                </c:pt>
                <c:pt idx="3865">
                  <c:v>2.08392262458801</c:v>
                </c:pt>
                <c:pt idx="3866">
                  <c:v>2.0984477996826101</c:v>
                </c:pt>
                <c:pt idx="3867">
                  <c:v>2.1145660877227699</c:v>
                </c:pt>
                <c:pt idx="3868">
                  <c:v>2.1151862144470202</c:v>
                </c:pt>
                <c:pt idx="3869">
                  <c:v>2.13259553909301</c:v>
                </c:pt>
                <c:pt idx="3870">
                  <c:v>2.09519362449646</c:v>
                </c:pt>
                <c:pt idx="3871">
                  <c:v>2.0888135433196999</c:v>
                </c:pt>
                <c:pt idx="3872">
                  <c:v>2.10325980186462</c:v>
                </c:pt>
                <c:pt idx="3873">
                  <c:v>2.07169508934021</c:v>
                </c:pt>
                <c:pt idx="3874">
                  <c:v>2.07762098312377</c:v>
                </c:pt>
                <c:pt idx="3875">
                  <c:v>2.1574954986572199</c:v>
                </c:pt>
                <c:pt idx="3876">
                  <c:v>2.0893073081970202</c:v>
                </c:pt>
                <c:pt idx="3877">
                  <c:v>2.09794569015502</c:v>
                </c:pt>
                <c:pt idx="3878">
                  <c:v>2.03883528709411</c:v>
                </c:pt>
                <c:pt idx="3879">
                  <c:v>2.0274140834808301</c:v>
                </c:pt>
                <c:pt idx="3880">
                  <c:v>2.08336949348449</c:v>
                </c:pt>
                <c:pt idx="3881">
                  <c:v>2.0551111698150599</c:v>
                </c:pt>
                <c:pt idx="3882">
                  <c:v>2.14917612075805</c:v>
                </c:pt>
                <c:pt idx="3883">
                  <c:v>2.0683891773223801</c:v>
                </c:pt>
                <c:pt idx="3884">
                  <c:v>2.14268445968627</c:v>
                </c:pt>
                <c:pt idx="3885">
                  <c:v>2.0780491828918399</c:v>
                </c:pt>
                <c:pt idx="3886">
                  <c:v>2.0736491680145201</c:v>
                </c:pt>
                <c:pt idx="3887">
                  <c:v>2.1879487037658598</c:v>
                </c:pt>
                <c:pt idx="3888">
                  <c:v>2.12301445007324</c:v>
                </c:pt>
                <c:pt idx="3889">
                  <c:v>2.1081576347350999</c:v>
                </c:pt>
                <c:pt idx="3890">
                  <c:v>2.0284967422485298</c:v>
                </c:pt>
                <c:pt idx="3891">
                  <c:v>2.01631379127502</c:v>
                </c:pt>
                <c:pt idx="3892">
                  <c:v>2.1031048297882</c:v>
                </c:pt>
                <c:pt idx="3893">
                  <c:v>2.1553676128387398</c:v>
                </c:pt>
                <c:pt idx="3894">
                  <c:v>2.1193721294403001</c:v>
                </c:pt>
                <c:pt idx="3895">
                  <c:v>2.1414449214935298</c:v>
                </c:pt>
                <c:pt idx="3896">
                  <c:v>2.0975267887115399</c:v>
                </c:pt>
                <c:pt idx="3897">
                  <c:v>2.0685062408447199</c:v>
                </c:pt>
                <c:pt idx="3898">
                  <c:v>2.06864285469055</c:v>
                </c:pt>
                <c:pt idx="3899">
                  <c:v>2.0563492774963299</c:v>
                </c:pt>
                <c:pt idx="3900">
                  <c:v>2.0489475727081299</c:v>
                </c:pt>
                <c:pt idx="3901">
                  <c:v>2.0658040046691801</c:v>
                </c:pt>
                <c:pt idx="3902">
                  <c:v>2.05345487594604</c:v>
                </c:pt>
                <c:pt idx="3903">
                  <c:v>2.1210167407989502</c:v>
                </c:pt>
                <c:pt idx="3904">
                  <c:v>2.0970470905303902</c:v>
                </c:pt>
                <c:pt idx="3905">
                  <c:v>2.06207823753356</c:v>
                </c:pt>
                <c:pt idx="3906">
                  <c:v>2.11156129837036</c:v>
                </c:pt>
                <c:pt idx="3907">
                  <c:v>2.0654842853546098</c:v>
                </c:pt>
                <c:pt idx="3908">
                  <c:v>2.13345742225646</c:v>
                </c:pt>
                <c:pt idx="3909">
                  <c:v>2.1456925868988002</c:v>
                </c:pt>
                <c:pt idx="3910">
                  <c:v>2.1708717346191402</c:v>
                </c:pt>
                <c:pt idx="3911">
                  <c:v>2.1571881771087602</c:v>
                </c:pt>
                <c:pt idx="3912">
                  <c:v>2.1764633655547998</c:v>
                </c:pt>
                <c:pt idx="3913">
                  <c:v>2.0977721214294398</c:v>
                </c:pt>
                <c:pt idx="3914">
                  <c:v>2.11556077003479</c:v>
                </c:pt>
                <c:pt idx="3915">
                  <c:v>2.1742746829986501</c:v>
                </c:pt>
                <c:pt idx="3916">
                  <c:v>2.1477174758911102</c:v>
                </c:pt>
                <c:pt idx="3917">
                  <c:v>2.15092420578002</c:v>
                </c:pt>
                <c:pt idx="3918">
                  <c:v>2.11627864837646</c:v>
                </c:pt>
                <c:pt idx="3919">
                  <c:v>2.1429588794708199</c:v>
                </c:pt>
                <c:pt idx="3920">
                  <c:v>2.2237031459808301</c:v>
                </c:pt>
                <c:pt idx="3921">
                  <c:v>2.2200698852539</c:v>
                </c:pt>
                <c:pt idx="3922">
                  <c:v>2.1418659687042201</c:v>
                </c:pt>
                <c:pt idx="3923">
                  <c:v>2.2103474140167201</c:v>
                </c:pt>
                <c:pt idx="3924">
                  <c:v>2.1640720367431601</c:v>
                </c:pt>
                <c:pt idx="3925">
                  <c:v>2.1589083671569802</c:v>
                </c:pt>
                <c:pt idx="3926">
                  <c:v>2.1458537578582701</c:v>
                </c:pt>
                <c:pt idx="3927">
                  <c:v>2.1627783775329501</c:v>
                </c:pt>
                <c:pt idx="3928">
                  <c:v>2.1133856773376398</c:v>
                </c:pt>
                <c:pt idx="3929">
                  <c:v>2.1317372322082502</c:v>
                </c:pt>
                <c:pt idx="3930">
                  <c:v>2.1113712787628098</c:v>
                </c:pt>
                <c:pt idx="3931">
                  <c:v>2.18606328964233</c:v>
                </c:pt>
                <c:pt idx="3932">
                  <c:v>2.12523984909057</c:v>
                </c:pt>
                <c:pt idx="3933">
                  <c:v>2.17174172401428</c:v>
                </c:pt>
                <c:pt idx="3934">
                  <c:v>2.18440461158752</c:v>
                </c:pt>
                <c:pt idx="3935">
                  <c:v>2.1783366203308101</c:v>
                </c:pt>
                <c:pt idx="3936">
                  <c:v>2.14280676841735</c:v>
                </c:pt>
                <c:pt idx="3937">
                  <c:v>2.0777845382690399</c:v>
                </c:pt>
                <c:pt idx="3938">
                  <c:v>2.1361672878265301</c:v>
                </c:pt>
                <c:pt idx="3939">
                  <c:v>2.1898033618927002</c:v>
                </c:pt>
                <c:pt idx="3940">
                  <c:v>2.1872570514678902</c:v>
                </c:pt>
                <c:pt idx="3941">
                  <c:v>2.0835289955139098</c:v>
                </c:pt>
                <c:pt idx="3942">
                  <c:v>2.1798412799835201</c:v>
                </c:pt>
                <c:pt idx="3943">
                  <c:v>2.19829869270324</c:v>
                </c:pt>
                <c:pt idx="3944">
                  <c:v>2.1864736080169598</c:v>
                </c:pt>
                <c:pt idx="3945">
                  <c:v>2.1511342525482098</c:v>
                </c:pt>
                <c:pt idx="3946">
                  <c:v>2.14823222160339</c:v>
                </c:pt>
                <c:pt idx="3947">
                  <c:v>2.1351175308227499</c:v>
                </c:pt>
                <c:pt idx="3948">
                  <c:v>2.13601326942443</c:v>
                </c:pt>
                <c:pt idx="3949">
                  <c:v>2.1660194396972599</c:v>
                </c:pt>
                <c:pt idx="3950">
                  <c:v>2.1500658988952601</c:v>
                </c:pt>
                <c:pt idx="3951">
                  <c:v>2.2180047035217201</c:v>
                </c:pt>
                <c:pt idx="3952">
                  <c:v>2.23203253746032</c:v>
                </c:pt>
                <c:pt idx="3953">
                  <c:v>2.0927422046661301</c:v>
                </c:pt>
                <c:pt idx="3954">
                  <c:v>2.1548302173614502</c:v>
                </c:pt>
                <c:pt idx="3955">
                  <c:v>2.16662144660949</c:v>
                </c:pt>
                <c:pt idx="3956">
                  <c:v>2.1604852676391602</c:v>
                </c:pt>
                <c:pt idx="3957">
                  <c:v>2.1487367153167698</c:v>
                </c:pt>
                <c:pt idx="3958">
                  <c:v>2.1492271423339799</c:v>
                </c:pt>
                <c:pt idx="3959">
                  <c:v>2.1498880386352499</c:v>
                </c:pt>
                <c:pt idx="3960">
                  <c:v>2.1190199851989702</c:v>
                </c:pt>
                <c:pt idx="3961">
                  <c:v>2.0826668739318799</c:v>
                </c:pt>
                <c:pt idx="3962">
                  <c:v>2.1405711174011199</c:v>
                </c:pt>
                <c:pt idx="3963">
                  <c:v>2.0818619728088299</c:v>
                </c:pt>
                <c:pt idx="3964">
                  <c:v>2.0589921474456698</c:v>
                </c:pt>
                <c:pt idx="3965">
                  <c:v>2.1127903461456299</c:v>
                </c:pt>
                <c:pt idx="3966">
                  <c:v>2.18340611457824</c:v>
                </c:pt>
                <c:pt idx="3967">
                  <c:v>2.2008750438690101</c:v>
                </c:pt>
                <c:pt idx="3968">
                  <c:v>2.18110156059265</c:v>
                </c:pt>
                <c:pt idx="3969">
                  <c:v>2.20942902565002</c:v>
                </c:pt>
                <c:pt idx="3970">
                  <c:v>2.1792972087860099</c:v>
                </c:pt>
                <c:pt idx="3971">
                  <c:v>2.1420478820800701</c:v>
                </c:pt>
                <c:pt idx="3972">
                  <c:v>2.1256346702575599</c:v>
                </c:pt>
                <c:pt idx="3973">
                  <c:v>2.15002346038818</c:v>
                </c:pt>
                <c:pt idx="3974">
                  <c:v>2.1432437896728498</c:v>
                </c:pt>
                <c:pt idx="3975">
                  <c:v>2.1417708396911599</c:v>
                </c:pt>
                <c:pt idx="3976">
                  <c:v>2.1514267921447701</c:v>
                </c:pt>
                <c:pt idx="3977">
                  <c:v>2.1264154911041202</c:v>
                </c:pt>
                <c:pt idx="3978">
                  <c:v>2.1448767185211102</c:v>
                </c:pt>
                <c:pt idx="3979">
                  <c:v>2.11863017082214</c:v>
                </c:pt>
                <c:pt idx="3980">
                  <c:v>2.1685125827789302</c:v>
                </c:pt>
                <c:pt idx="3981">
                  <c:v>2.1629061698913499</c:v>
                </c:pt>
                <c:pt idx="3982">
                  <c:v>2.14635705947875</c:v>
                </c:pt>
                <c:pt idx="3983">
                  <c:v>2.14435458183288</c:v>
                </c:pt>
                <c:pt idx="3984">
                  <c:v>2.1299991607665998</c:v>
                </c:pt>
                <c:pt idx="3985">
                  <c:v>2.14465951919555</c:v>
                </c:pt>
                <c:pt idx="3986">
                  <c:v>2.1331636905670099</c:v>
                </c:pt>
                <c:pt idx="3987">
                  <c:v>2.1492035388946502</c:v>
                </c:pt>
                <c:pt idx="3988">
                  <c:v>2.1320888996124201</c:v>
                </c:pt>
                <c:pt idx="3989">
                  <c:v>2.18305087089538</c:v>
                </c:pt>
                <c:pt idx="3990">
                  <c:v>2.1503710746765101</c:v>
                </c:pt>
                <c:pt idx="3991">
                  <c:v>2.16282987594604</c:v>
                </c:pt>
                <c:pt idx="3992">
                  <c:v>2.1690812110900799</c:v>
                </c:pt>
                <c:pt idx="3993">
                  <c:v>2.10425424575805</c:v>
                </c:pt>
                <c:pt idx="3994">
                  <c:v>2.1832292079925502</c:v>
                </c:pt>
                <c:pt idx="3995">
                  <c:v>2.1470451354980402</c:v>
                </c:pt>
                <c:pt idx="3996">
                  <c:v>2.0881130695343</c:v>
                </c:pt>
                <c:pt idx="3997">
                  <c:v>2.1042170524597101</c:v>
                </c:pt>
                <c:pt idx="3998">
                  <c:v>2.12597203254699</c:v>
                </c:pt>
                <c:pt idx="3999">
                  <c:v>2.1603837013244598</c:v>
                </c:pt>
                <c:pt idx="4000">
                  <c:v>2.1373765468597399</c:v>
                </c:pt>
                <c:pt idx="4001">
                  <c:v>2.1123301982879599</c:v>
                </c:pt>
                <c:pt idx="4002">
                  <c:v>2.0533382892608598</c:v>
                </c:pt>
                <c:pt idx="4003">
                  <c:v>2.0816245079040501</c:v>
                </c:pt>
                <c:pt idx="4004">
                  <c:v>2.06254887580871</c:v>
                </c:pt>
                <c:pt idx="4005">
                  <c:v>2.0655817985534601</c:v>
                </c:pt>
                <c:pt idx="4006">
                  <c:v>2.0753772258758501</c:v>
                </c:pt>
                <c:pt idx="4007">
                  <c:v>2.1145460605621298</c:v>
                </c:pt>
                <c:pt idx="4008">
                  <c:v>2.14962458610534</c:v>
                </c:pt>
                <c:pt idx="4009">
                  <c:v>2.14275026321411</c:v>
                </c:pt>
                <c:pt idx="4010">
                  <c:v>2.14224648475646</c:v>
                </c:pt>
                <c:pt idx="4011">
                  <c:v>2.1587245464324898</c:v>
                </c:pt>
                <c:pt idx="4012">
                  <c:v>2.06733846664428</c:v>
                </c:pt>
                <c:pt idx="4013">
                  <c:v>2.0435976982116699</c:v>
                </c:pt>
                <c:pt idx="4014">
                  <c:v>2.0418994426727202</c:v>
                </c:pt>
                <c:pt idx="4015">
                  <c:v>2.0147728919982901</c:v>
                </c:pt>
                <c:pt idx="4016">
                  <c:v>2.04998350143432</c:v>
                </c:pt>
                <c:pt idx="4017">
                  <c:v>2.0610435009002601</c:v>
                </c:pt>
                <c:pt idx="4018">
                  <c:v>2.02534651756286</c:v>
                </c:pt>
                <c:pt idx="4019">
                  <c:v>2.0405528545379599</c:v>
                </c:pt>
                <c:pt idx="4020">
                  <c:v>2.0930216312408398</c:v>
                </c:pt>
                <c:pt idx="4021">
                  <c:v>2.0916490554809499</c:v>
                </c:pt>
                <c:pt idx="4022">
                  <c:v>2.1132969856262198</c:v>
                </c:pt>
                <c:pt idx="4023">
                  <c:v>2.05038285255432</c:v>
                </c:pt>
                <c:pt idx="4024">
                  <c:v>2.0857355594635001</c:v>
                </c:pt>
                <c:pt idx="4025">
                  <c:v>2.09084796905517</c:v>
                </c:pt>
                <c:pt idx="4026">
                  <c:v>2.1081662178039502</c:v>
                </c:pt>
                <c:pt idx="4027">
                  <c:v>2.1635394096374498</c:v>
                </c:pt>
                <c:pt idx="4028">
                  <c:v>2.1332483291625901</c:v>
                </c:pt>
                <c:pt idx="4029">
                  <c:v>2.1369466781616202</c:v>
                </c:pt>
                <c:pt idx="4030">
                  <c:v>2.1438510417938201</c:v>
                </c:pt>
                <c:pt idx="4031">
                  <c:v>2.1589488983154199</c:v>
                </c:pt>
                <c:pt idx="4032">
                  <c:v>2.1521618366241402</c:v>
                </c:pt>
                <c:pt idx="4033">
                  <c:v>2.0953598022460902</c:v>
                </c:pt>
                <c:pt idx="4034">
                  <c:v>2.1458785533904998</c:v>
                </c:pt>
                <c:pt idx="4035">
                  <c:v>2.1063168048858598</c:v>
                </c:pt>
                <c:pt idx="4036">
                  <c:v>2.1325249671936</c:v>
                </c:pt>
                <c:pt idx="4037">
                  <c:v>2.1342902183532702</c:v>
                </c:pt>
                <c:pt idx="4038">
                  <c:v>2.1496443748474099</c:v>
                </c:pt>
                <c:pt idx="4039">
                  <c:v>2.1266222000121999</c:v>
                </c:pt>
                <c:pt idx="4040">
                  <c:v>2.1527857780456499</c:v>
                </c:pt>
                <c:pt idx="4041">
                  <c:v>2.1832675933837802</c:v>
                </c:pt>
                <c:pt idx="4042">
                  <c:v>2.17204236984252</c:v>
                </c:pt>
                <c:pt idx="4043">
                  <c:v>2.1741795539855899</c:v>
                </c:pt>
                <c:pt idx="4044">
                  <c:v>2.1553673744201598</c:v>
                </c:pt>
                <c:pt idx="4045">
                  <c:v>2.1665666103363002</c:v>
                </c:pt>
                <c:pt idx="4046">
                  <c:v>2.0671420097350999</c:v>
                </c:pt>
                <c:pt idx="4047">
                  <c:v>2.08033919334411</c:v>
                </c:pt>
                <c:pt idx="4048">
                  <c:v>2.0750930309295601</c:v>
                </c:pt>
                <c:pt idx="4049">
                  <c:v>2.0467762947082502</c:v>
                </c:pt>
                <c:pt idx="4050">
                  <c:v>2.12508225440979</c:v>
                </c:pt>
                <c:pt idx="4051">
                  <c:v>2.0800712108611998</c:v>
                </c:pt>
                <c:pt idx="4052">
                  <c:v>2.1151947975158598</c:v>
                </c:pt>
                <c:pt idx="4053">
                  <c:v>2.1679193973541202</c:v>
                </c:pt>
                <c:pt idx="4054">
                  <c:v>2.22636723518371</c:v>
                </c:pt>
                <c:pt idx="4055">
                  <c:v>2.28061842918396</c:v>
                </c:pt>
                <c:pt idx="4056">
                  <c:v>2.2757921218871999</c:v>
                </c:pt>
                <c:pt idx="4057">
                  <c:v>2.2256953716278001</c:v>
                </c:pt>
                <c:pt idx="4058">
                  <c:v>2.2880058288574201</c:v>
                </c:pt>
                <c:pt idx="4059">
                  <c:v>2.2064795494079501</c:v>
                </c:pt>
                <c:pt idx="4060">
                  <c:v>2.1983094215393</c:v>
                </c:pt>
                <c:pt idx="4061">
                  <c:v>2.1200540065765301</c:v>
                </c:pt>
                <c:pt idx="4062">
                  <c:v>2.11459159851074</c:v>
                </c:pt>
                <c:pt idx="4063">
                  <c:v>2.1500928401946999</c:v>
                </c:pt>
                <c:pt idx="4064">
                  <c:v>2.1901276111602699</c:v>
                </c:pt>
                <c:pt idx="4065">
                  <c:v>2.2486867904663002</c:v>
                </c:pt>
                <c:pt idx="4066">
                  <c:v>2.2179355621337802</c:v>
                </c:pt>
                <c:pt idx="4067">
                  <c:v>2.2292640209197998</c:v>
                </c:pt>
                <c:pt idx="4068">
                  <c:v>2.2761754989624001</c:v>
                </c:pt>
                <c:pt idx="4069">
                  <c:v>2.2551703453063898</c:v>
                </c:pt>
                <c:pt idx="4070">
                  <c:v>2.33037137985229</c:v>
                </c:pt>
                <c:pt idx="4071">
                  <c:v>2.30293488502502</c:v>
                </c:pt>
                <c:pt idx="4072">
                  <c:v>2.2752511501312198</c:v>
                </c:pt>
                <c:pt idx="4073">
                  <c:v>2.2574281692504798</c:v>
                </c:pt>
                <c:pt idx="4074">
                  <c:v>2.18960189819335</c:v>
                </c:pt>
                <c:pt idx="4075">
                  <c:v>2.1558203697204501</c:v>
                </c:pt>
                <c:pt idx="4076">
                  <c:v>2.1230952739715501</c:v>
                </c:pt>
                <c:pt idx="4077">
                  <c:v>2.1596639156341499</c:v>
                </c:pt>
                <c:pt idx="4078">
                  <c:v>2.0987138748168901</c:v>
                </c:pt>
                <c:pt idx="4079">
                  <c:v>2.1200807094573899</c:v>
                </c:pt>
                <c:pt idx="4080">
                  <c:v>2.0661666393279998</c:v>
                </c:pt>
                <c:pt idx="4081">
                  <c:v>2.09004807472229</c:v>
                </c:pt>
                <c:pt idx="4082">
                  <c:v>2.1320383548736501</c:v>
                </c:pt>
                <c:pt idx="4083">
                  <c:v>2.1360836029052699</c:v>
                </c:pt>
                <c:pt idx="4084">
                  <c:v>2.1744015216827299</c:v>
                </c:pt>
                <c:pt idx="4085">
                  <c:v>2.1360595226287802</c:v>
                </c:pt>
                <c:pt idx="4086">
                  <c:v>2.0628576278686501</c:v>
                </c:pt>
                <c:pt idx="4087">
                  <c:v>2.1164264678954998</c:v>
                </c:pt>
                <c:pt idx="4088">
                  <c:v>2.1177692413329998</c:v>
                </c:pt>
                <c:pt idx="4089">
                  <c:v>2.1121842861175502</c:v>
                </c:pt>
                <c:pt idx="4090">
                  <c:v>2.0759127140045099</c:v>
                </c:pt>
                <c:pt idx="4091">
                  <c:v>2.0541815757751398</c:v>
                </c:pt>
                <c:pt idx="4092">
                  <c:v>2.0934896469116202</c:v>
                </c:pt>
                <c:pt idx="4093">
                  <c:v>2.1721527576446502</c:v>
                </c:pt>
                <c:pt idx="4094">
                  <c:v>2.1361196041107098</c:v>
                </c:pt>
                <c:pt idx="4095">
                  <c:v>2.15236020088195</c:v>
                </c:pt>
                <c:pt idx="4096">
                  <c:v>2.10834765434265</c:v>
                </c:pt>
                <c:pt idx="4097">
                  <c:v>2.0668849945068302</c:v>
                </c:pt>
                <c:pt idx="4098">
                  <c:v>2.1167507171630802</c:v>
                </c:pt>
                <c:pt idx="4099">
                  <c:v>2.1074688434600799</c:v>
                </c:pt>
                <c:pt idx="4100">
                  <c:v>2.1414799690246502</c:v>
                </c:pt>
                <c:pt idx="4101">
                  <c:v>2.2070248126983598</c:v>
                </c:pt>
                <c:pt idx="4102">
                  <c:v>2.1931293010711599</c:v>
                </c:pt>
                <c:pt idx="4103">
                  <c:v>2.1997609138488698</c:v>
                </c:pt>
                <c:pt idx="4104">
                  <c:v>2.15127325057983</c:v>
                </c:pt>
                <c:pt idx="4105">
                  <c:v>2.16107845306396</c:v>
                </c:pt>
                <c:pt idx="4106">
                  <c:v>2.1863994598388601</c:v>
                </c:pt>
                <c:pt idx="4107">
                  <c:v>2.1959547996520898</c:v>
                </c:pt>
                <c:pt idx="4108">
                  <c:v>2.1661314964294398</c:v>
                </c:pt>
                <c:pt idx="4109">
                  <c:v>2.19839286804199</c:v>
                </c:pt>
                <c:pt idx="4110">
                  <c:v>2.15359187126159</c:v>
                </c:pt>
                <c:pt idx="4111">
                  <c:v>2.1274855136871298</c:v>
                </c:pt>
                <c:pt idx="4112">
                  <c:v>2.1701669692993102</c:v>
                </c:pt>
                <c:pt idx="4113">
                  <c:v>2.2040619850158598</c:v>
                </c:pt>
                <c:pt idx="4114">
                  <c:v>2.1515810489654501</c:v>
                </c:pt>
                <c:pt idx="4115">
                  <c:v>2.1706635951995801</c:v>
                </c:pt>
                <c:pt idx="4116">
                  <c:v>2.1882786750793399</c:v>
                </c:pt>
                <c:pt idx="4117">
                  <c:v>2.0890314579010001</c:v>
                </c:pt>
                <c:pt idx="4118">
                  <c:v>2.15409255027771</c:v>
                </c:pt>
                <c:pt idx="4119">
                  <c:v>2.1200883388519198</c:v>
                </c:pt>
                <c:pt idx="4120">
                  <c:v>2.1136984825134202</c:v>
                </c:pt>
                <c:pt idx="4121">
                  <c:v>2.1515433788299498</c:v>
                </c:pt>
                <c:pt idx="4122">
                  <c:v>2.12745904922485</c:v>
                </c:pt>
                <c:pt idx="4123">
                  <c:v>2.1551437377929599</c:v>
                </c:pt>
                <c:pt idx="4124">
                  <c:v>2.1029145717620801</c:v>
                </c:pt>
                <c:pt idx="4125">
                  <c:v>2.1136050224304199</c:v>
                </c:pt>
                <c:pt idx="4126">
                  <c:v>2.1398186683654701</c:v>
                </c:pt>
                <c:pt idx="4127">
                  <c:v>2.1669554710388099</c:v>
                </c:pt>
                <c:pt idx="4128">
                  <c:v>2.1559312343597399</c:v>
                </c:pt>
                <c:pt idx="4129">
                  <c:v>2.1259374618530198</c:v>
                </c:pt>
                <c:pt idx="4130">
                  <c:v>2.2235836982727002</c:v>
                </c:pt>
                <c:pt idx="4131">
                  <c:v>2.2033822536468501</c:v>
                </c:pt>
                <c:pt idx="4132">
                  <c:v>2.2012805938720699</c:v>
                </c:pt>
                <c:pt idx="4133">
                  <c:v>2.1737313270568799</c:v>
                </c:pt>
                <c:pt idx="4134">
                  <c:v>2.2190811634063698</c:v>
                </c:pt>
                <c:pt idx="4135">
                  <c:v>2.2593364715576101</c:v>
                </c:pt>
                <c:pt idx="4136">
                  <c:v>2.2421562671661301</c:v>
                </c:pt>
                <c:pt idx="4137">
                  <c:v>2.2999999523162802</c:v>
                </c:pt>
                <c:pt idx="4138">
                  <c:v>2.2374687194824201</c:v>
                </c:pt>
                <c:pt idx="4139">
                  <c:v>2.1246440410614</c:v>
                </c:pt>
                <c:pt idx="4140">
                  <c:v>2.1666262149810702</c:v>
                </c:pt>
                <c:pt idx="4141">
                  <c:v>2.09078788757324</c:v>
                </c:pt>
                <c:pt idx="4142">
                  <c:v>2.1380920410156201</c:v>
                </c:pt>
                <c:pt idx="4143">
                  <c:v>2.1309757232665998</c:v>
                </c:pt>
                <c:pt idx="4144">
                  <c:v>2.1712543964385902</c:v>
                </c:pt>
                <c:pt idx="4145">
                  <c:v>2.17240262031555</c:v>
                </c:pt>
                <c:pt idx="4146">
                  <c:v>2.14543604850769</c:v>
                </c:pt>
                <c:pt idx="4147">
                  <c:v>2.1845705509185702</c:v>
                </c:pt>
                <c:pt idx="4148">
                  <c:v>2.1581029891967698</c:v>
                </c:pt>
                <c:pt idx="4149">
                  <c:v>2.16263222694396</c:v>
                </c:pt>
                <c:pt idx="4150">
                  <c:v>2.2236356735229399</c:v>
                </c:pt>
                <c:pt idx="4151">
                  <c:v>2.2431266307830802</c:v>
                </c:pt>
                <c:pt idx="4152">
                  <c:v>2.2270083427429199</c:v>
                </c:pt>
                <c:pt idx="4153">
                  <c:v>2.2250728607177699</c:v>
                </c:pt>
                <c:pt idx="4154">
                  <c:v>2.1755666732788002</c:v>
                </c:pt>
                <c:pt idx="4155">
                  <c:v>2.19127941131591</c:v>
                </c:pt>
                <c:pt idx="4156">
                  <c:v>2.2046697139739901</c:v>
                </c:pt>
                <c:pt idx="4157">
                  <c:v>2.1571893692016602</c:v>
                </c:pt>
                <c:pt idx="4158">
                  <c:v>2.1874928474426198</c:v>
                </c:pt>
                <c:pt idx="4159">
                  <c:v>2.2008061408996502</c:v>
                </c:pt>
                <c:pt idx="4160">
                  <c:v>2.26840996742248</c:v>
                </c:pt>
                <c:pt idx="4161">
                  <c:v>2.3232643604278498</c:v>
                </c:pt>
                <c:pt idx="4162">
                  <c:v>2.2038791179656898</c:v>
                </c:pt>
                <c:pt idx="4163">
                  <c:v>2.1725811958312899</c:v>
                </c:pt>
                <c:pt idx="4164">
                  <c:v>2.2129924297332701</c:v>
                </c:pt>
                <c:pt idx="4165">
                  <c:v>2.1505532264709402</c:v>
                </c:pt>
                <c:pt idx="4166">
                  <c:v>2.1614007949829102</c:v>
                </c:pt>
                <c:pt idx="4167">
                  <c:v>2.1412580013275102</c:v>
                </c:pt>
                <c:pt idx="4168">
                  <c:v>2.1813397407531698</c:v>
                </c:pt>
                <c:pt idx="4169">
                  <c:v>2.19384670257568</c:v>
                </c:pt>
                <c:pt idx="4170">
                  <c:v>2.15430235862731</c:v>
                </c:pt>
                <c:pt idx="4171">
                  <c:v>2.11233353614807</c:v>
                </c:pt>
                <c:pt idx="4172">
                  <c:v>2.0854249000549299</c:v>
                </c:pt>
                <c:pt idx="4173">
                  <c:v>2.2361080646514799</c:v>
                </c:pt>
                <c:pt idx="4174">
                  <c:v>2.1913151741027801</c:v>
                </c:pt>
                <c:pt idx="4175">
                  <c:v>2.3294029235839799</c:v>
                </c:pt>
                <c:pt idx="4176">
                  <c:v>2.2356183528900102</c:v>
                </c:pt>
                <c:pt idx="4177">
                  <c:v>2.1296315193176198</c:v>
                </c:pt>
                <c:pt idx="4178">
                  <c:v>2.1193561553954998</c:v>
                </c:pt>
                <c:pt idx="4179">
                  <c:v>2.1159815788268999</c:v>
                </c:pt>
                <c:pt idx="4180">
                  <c:v>2.1763453483581499</c:v>
                </c:pt>
                <c:pt idx="4181">
                  <c:v>2.16175317764282</c:v>
                </c:pt>
                <c:pt idx="4182">
                  <c:v>2.1082181930541899</c:v>
                </c:pt>
                <c:pt idx="4183">
                  <c:v>2.0770971775054901</c:v>
                </c:pt>
                <c:pt idx="4184">
                  <c:v>2.10674571990966</c:v>
                </c:pt>
                <c:pt idx="4185">
                  <c:v>2.21255159378051</c:v>
                </c:pt>
                <c:pt idx="4186">
                  <c:v>2.18569707870483</c:v>
                </c:pt>
                <c:pt idx="4187">
                  <c:v>2.2650828361511199</c:v>
                </c:pt>
                <c:pt idx="4188">
                  <c:v>2.1601438522338801</c:v>
                </c:pt>
                <c:pt idx="4189">
                  <c:v>2.1481540203094398</c:v>
                </c:pt>
                <c:pt idx="4190">
                  <c:v>2.1698241233825599</c:v>
                </c:pt>
                <c:pt idx="4191">
                  <c:v>2.17284035682678</c:v>
                </c:pt>
                <c:pt idx="4192">
                  <c:v>2.1021561622619598</c:v>
                </c:pt>
                <c:pt idx="4193">
                  <c:v>2.1603755950927699</c:v>
                </c:pt>
                <c:pt idx="4194">
                  <c:v>2.1438059806823699</c:v>
                </c:pt>
                <c:pt idx="4195">
                  <c:v>2.1441991329193102</c:v>
                </c:pt>
                <c:pt idx="4196">
                  <c:v>2.16352319717407</c:v>
                </c:pt>
                <c:pt idx="4197">
                  <c:v>2.14318346977233</c:v>
                </c:pt>
                <c:pt idx="4198">
                  <c:v>2.16575002670288</c:v>
                </c:pt>
                <c:pt idx="4199">
                  <c:v>2.13064193725585</c:v>
                </c:pt>
                <c:pt idx="4200">
                  <c:v>2.1476757526397701</c:v>
                </c:pt>
                <c:pt idx="4201">
                  <c:v>2.2108571529388401</c:v>
                </c:pt>
                <c:pt idx="4202">
                  <c:v>2.12167000770568</c:v>
                </c:pt>
                <c:pt idx="4203">
                  <c:v>2.1419916152954102</c:v>
                </c:pt>
                <c:pt idx="4204">
                  <c:v>2.16242003440856</c:v>
                </c:pt>
                <c:pt idx="4205">
                  <c:v>2.1701846122741699</c:v>
                </c:pt>
                <c:pt idx="4206">
                  <c:v>2.1746029853820801</c:v>
                </c:pt>
                <c:pt idx="4207">
                  <c:v>2.2013316154479901</c:v>
                </c:pt>
                <c:pt idx="4208">
                  <c:v>2.1666738986968901</c:v>
                </c:pt>
                <c:pt idx="4209">
                  <c:v>2.1708066463470401</c:v>
                </c:pt>
                <c:pt idx="4210">
                  <c:v>2.1240165233611998</c:v>
                </c:pt>
                <c:pt idx="4211">
                  <c:v>2.18036437034606</c:v>
                </c:pt>
                <c:pt idx="4212">
                  <c:v>2.1981832981109601</c:v>
                </c:pt>
                <c:pt idx="4213">
                  <c:v>2.1819999217986998</c:v>
                </c:pt>
                <c:pt idx="4214">
                  <c:v>2.1980659961700399</c:v>
                </c:pt>
                <c:pt idx="4215">
                  <c:v>2.18261623382568</c:v>
                </c:pt>
                <c:pt idx="4216">
                  <c:v>2.2796881198882999</c:v>
                </c:pt>
                <c:pt idx="4217">
                  <c:v>2.2241253852844198</c:v>
                </c:pt>
                <c:pt idx="4218">
                  <c:v>2.3453602790832502</c:v>
                </c:pt>
                <c:pt idx="4219">
                  <c:v>2.3363912105560298</c:v>
                </c:pt>
                <c:pt idx="4220">
                  <c:v>2.2582983970642001</c:v>
                </c:pt>
                <c:pt idx="4221">
                  <c:v>2.2073619365692099</c:v>
                </c:pt>
                <c:pt idx="4222">
                  <c:v>2.2098793983459402</c:v>
                </c:pt>
                <c:pt idx="4223">
                  <c:v>2.1974892616271902</c:v>
                </c:pt>
                <c:pt idx="4224">
                  <c:v>2.1057577133178702</c:v>
                </c:pt>
                <c:pt idx="4225">
                  <c:v>2.1128013134002601</c:v>
                </c:pt>
                <c:pt idx="4226">
                  <c:v>2.1052665710449201</c:v>
                </c:pt>
                <c:pt idx="4227">
                  <c:v>2.1089835166931099</c:v>
                </c:pt>
                <c:pt idx="4228">
                  <c:v>2.1252241134643501</c:v>
                </c:pt>
                <c:pt idx="4229">
                  <c:v>2.1508364677429199</c:v>
                </c:pt>
                <c:pt idx="4230">
                  <c:v>2.1934792995452801</c:v>
                </c:pt>
                <c:pt idx="4231">
                  <c:v>2.1662511825561501</c:v>
                </c:pt>
                <c:pt idx="4232">
                  <c:v>2.1205241680145201</c:v>
                </c:pt>
                <c:pt idx="4233">
                  <c:v>2.14586949348449</c:v>
                </c:pt>
                <c:pt idx="4234">
                  <c:v>2.1649913787841699</c:v>
                </c:pt>
                <c:pt idx="4235">
                  <c:v>2.15682673454284</c:v>
                </c:pt>
                <c:pt idx="4236">
                  <c:v>2.1812889575958199</c:v>
                </c:pt>
                <c:pt idx="4237">
                  <c:v>2.19111824035644</c:v>
                </c:pt>
                <c:pt idx="4238">
                  <c:v>2.2315928936004599</c:v>
                </c:pt>
                <c:pt idx="4239">
                  <c:v>2.2061810493469198</c:v>
                </c:pt>
                <c:pt idx="4240">
                  <c:v>2.1457142829895002</c:v>
                </c:pt>
                <c:pt idx="4241">
                  <c:v>2.1307628154754599</c:v>
                </c:pt>
                <c:pt idx="4242">
                  <c:v>2.18778204917907</c:v>
                </c:pt>
                <c:pt idx="4243">
                  <c:v>2.13403868675231</c:v>
                </c:pt>
                <c:pt idx="4244">
                  <c:v>2.1731307506561199</c:v>
                </c:pt>
                <c:pt idx="4245">
                  <c:v>2.16710925102233</c:v>
                </c:pt>
                <c:pt idx="4246">
                  <c:v>2.2394013404846098</c:v>
                </c:pt>
                <c:pt idx="4247">
                  <c:v>2.1548323631286599</c:v>
                </c:pt>
                <c:pt idx="4248">
                  <c:v>2.13943147659301</c:v>
                </c:pt>
                <c:pt idx="4249">
                  <c:v>2.1405711174011199</c:v>
                </c:pt>
                <c:pt idx="4250">
                  <c:v>2.0864953994750901</c:v>
                </c:pt>
                <c:pt idx="4251">
                  <c:v>2.1379151344299299</c:v>
                </c:pt>
                <c:pt idx="4252">
                  <c:v>2.1277396678924498</c:v>
                </c:pt>
                <c:pt idx="4253">
                  <c:v>2.1102926731109601</c:v>
                </c:pt>
                <c:pt idx="4254">
                  <c:v>2.0984983444213801</c:v>
                </c:pt>
                <c:pt idx="4255">
                  <c:v>2.0501465797424299</c:v>
                </c:pt>
                <c:pt idx="4256">
                  <c:v>2.0534603595733598</c:v>
                </c:pt>
                <c:pt idx="4257">
                  <c:v>2.02868199348449</c:v>
                </c:pt>
                <c:pt idx="4258">
                  <c:v>2.0263466835021902</c:v>
                </c:pt>
                <c:pt idx="4259">
                  <c:v>2.0109796524047798</c:v>
                </c:pt>
                <c:pt idx="4260">
                  <c:v>2.0704603195190399</c:v>
                </c:pt>
                <c:pt idx="4261">
                  <c:v>2.0695838928222599</c:v>
                </c:pt>
                <c:pt idx="4262">
                  <c:v>2.04752421379089</c:v>
                </c:pt>
                <c:pt idx="4263">
                  <c:v>2.1027092933654701</c:v>
                </c:pt>
                <c:pt idx="4264">
                  <c:v>2.0728785991668701</c:v>
                </c:pt>
                <c:pt idx="4265">
                  <c:v>2.0966174602508501</c:v>
                </c:pt>
                <c:pt idx="4266">
                  <c:v>2.0930497646331698</c:v>
                </c:pt>
                <c:pt idx="4267">
                  <c:v>2.13727831840515</c:v>
                </c:pt>
                <c:pt idx="4268">
                  <c:v>2.0561077594757</c:v>
                </c:pt>
                <c:pt idx="4269">
                  <c:v>2.0598971843719398</c:v>
                </c:pt>
                <c:pt idx="4270">
                  <c:v>2.0985109806060702</c:v>
                </c:pt>
                <c:pt idx="4271">
                  <c:v>2.0717213153839098</c:v>
                </c:pt>
                <c:pt idx="4272">
                  <c:v>2.0037918090820299</c:v>
                </c:pt>
                <c:pt idx="4273">
                  <c:v>2.08558917045593</c:v>
                </c:pt>
                <c:pt idx="4274">
                  <c:v>2.1260805130004798</c:v>
                </c:pt>
                <c:pt idx="4275">
                  <c:v>2.14975905418396</c:v>
                </c:pt>
                <c:pt idx="4276">
                  <c:v>2.1363997459411599</c:v>
                </c:pt>
                <c:pt idx="4277">
                  <c:v>2.1336576938629102</c:v>
                </c:pt>
                <c:pt idx="4278">
                  <c:v>2.1269764900207502</c:v>
                </c:pt>
                <c:pt idx="4279">
                  <c:v>2.1341705322265598</c:v>
                </c:pt>
                <c:pt idx="4280">
                  <c:v>2.1266334056854199</c:v>
                </c:pt>
                <c:pt idx="4281">
                  <c:v>2.1506054401397701</c:v>
                </c:pt>
                <c:pt idx="4282">
                  <c:v>2.1327774524688698</c:v>
                </c:pt>
                <c:pt idx="4283">
                  <c:v>2.1444354057311998</c:v>
                </c:pt>
                <c:pt idx="4284">
                  <c:v>2.0942370891571001</c:v>
                </c:pt>
                <c:pt idx="4285">
                  <c:v>2.08893823623657</c:v>
                </c:pt>
                <c:pt idx="4286">
                  <c:v>2.1181333065032901</c:v>
                </c:pt>
                <c:pt idx="4287">
                  <c:v>2.20576643943786</c:v>
                </c:pt>
                <c:pt idx="4288">
                  <c:v>2.1748991012573198</c:v>
                </c:pt>
                <c:pt idx="4289">
                  <c:v>2.1728887557983398</c:v>
                </c:pt>
                <c:pt idx="4290">
                  <c:v>2.2021679878234801</c:v>
                </c:pt>
                <c:pt idx="4291">
                  <c:v>2.19531154632568</c:v>
                </c:pt>
                <c:pt idx="4292">
                  <c:v>2.1630744934082</c:v>
                </c:pt>
                <c:pt idx="4293">
                  <c:v>2.1075687408447199</c:v>
                </c:pt>
                <c:pt idx="4294">
                  <c:v>2.1978764533996502</c:v>
                </c:pt>
                <c:pt idx="4295">
                  <c:v>2.1494834423065101</c:v>
                </c:pt>
                <c:pt idx="4296">
                  <c:v>2.1503145694732599</c:v>
                </c:pt>
                <c:pt idx="4297">
                  <c:v>2.1467883586883501</c:v>
                </c:pt>
                <c:pt idx="4298">
                  <c:v>2.12121105194091</c:v>
                </c:pt>
                <c:pt idx="4299">
                  <c:v>2.07274270057678</c:v>
                </c:pt>
                <c:pt idx="4300">
                  <c:v>2.0429573059082</c:v>
                </c:pt>
                <c:pt idx="4301">
                  <c:v>2.2007527351379301</c:v>
                </c:pt>
                <c:pt idx="4302">
                  <c:v>2.1663334369659402</c:v>
                </c:pt>
                <c:pt idx="4303">
                  <c:v>2.1064386367797798</c:v>
                </c:pt>
                <c:pt idx="4304">
                  <c:v>2.0549659729003902</c:v>
                </c:pt>
                <c:pt idx="4305">
                  <c:v>2.0890688896179199</c:v>
                </c:pt>
                <c:pt idx="4306">
                  <c:v>2.14055299758911</c:v>
                </c:pt>
                <c:pt idx="4307">
                  <c:v>2.1315245628356898</c:v>
                </c:pt>
                <c:pt idx="4308">
                  <c:v>2.0947065353393501</c:v>
                </c:pt>
                <c:pt idx="4309">
                  <c:v>2.11450099945068</c:v>
                </c:pt>
                <c:pt idx="4310">
                  <c:v>2.06899690628051</c:v>
                </c:pt>
                <c:pt idx="4311">
                  <c:v>2.0859930515289302</c:v>
                </c:pt>
                <c:pt idx="4312">
                  <c:v>2.0653617382049498</c:v>
                </c:pt>
                <c:pt idx="4313">
                  <c:v>2.06931376457214</c:v>
                </c:pt>
                <c:pt idx="4314">
                  <c:v>2.1224229335784899</c:v>
                </c:pt>
                <c:pt idx="4315">
                  <c:v>2.07435131072998</c:v>
                </c:pt>
                <c:pt idx="4316">
                  <c:v>2.0680267810821502</c:v>
                </c:pt>
                <c:pt idx="4317">
                  <c:v>2.0585691928863499</c:v>
                </c:pt>
                <c:pt idx="4318">
                  <c:v>2.0685961246490399</c:v>
                </c:pt>
                <c:pt idx="4319">
                  <c:v>2.0481610298156698</c:v>
                </c:pt>
                <c:pt idx="4320">
                  <c:v>2.0991780757903999</c:v>
                </c:pt>
                <c:pt idx="4321">
                  <c:v>2.1028378009796098</c:v>
                </c:pt>
                <c:pt idx="4322">
                  <c:v>2.1079781055450399</c:v>
                </c:pt>
                <c:pt idx="4323">
                  <c:v>2.1201920509338299</c:v>
                </c:pt>
                <c:pt idx="4324">
                  <c:v>2.10576224327087</c:v>
                </c:pt>
                <c:pt idx="4325">
                  <c:v>2.0895912647247301</c:v>
                </c:pt>
                <c:pt idx="4326">
                  <c:v>2.1878900527954102</c:v>
                </c:pt>
                <c:pt idx="4327">
                  <c:v>2.2188246250152499</c:v>
                </c:pt>
                <c:pt idx="4328">
                  <c:v>2.1605241298675502</c:v>
                </c:pt>
                <c:pt idx="4329">
                  <c:v>2.16640877723693</c:v>
                </c:pt>
                <c:pt idx="4330">
                  <c:v>2.0935759544372501</c:v>
                </c:pt>
                <c:pt idx="4331">
                  <c:v>2.08779740333557</c:v>
                </c:pt>
                <c:pt idx="4332">
                  <c:v>2.0604836940765301</c:v>
                </c:pt>
                <c:pt idx="4333">
                  <c:v>2.0034866333007799</c:v>
                </c:pt>
                <c:pt idx="4334">
                  <c:v>2.0477497577667201</c:v>
                </c:pt>
                <c:pt idx="4335">
                  <c:v>2.0836153030395499</c:v>
                </c:pt>
                <c:pt idx="4336">
                  <c:v>2.05327868461608</c:v>
                </c:pt>
                <c:pt idx="4337">
                  <c:v>2.1167953014373699</c:v>
                </c:pt>
                <c:pt idx="4338">
                  <c:v>2.04289603233337</c:v>
                </c:pt>
                <c:pt idx="4339">
                  <c:v>2.0229194164276101</c:v>
                </c:pt>
                <c:pt idx="4340">
                  <c:v>2.0185167789459202</c:v>
                </c:pt>
                <c:pt idx="4341">
                  <c:v>2.0247998237609801</c:v>
                </c:pt>
                <c:pt idx="4342">
                  <c:v>2.0594685077667201</c:v>
                </c:pt>
                <c:pt idx="4343">
                  <c:v>2.03645420074462</c:v>
                </c:pt>
                <c:pt idx="4344">
                  <c:v>2.01457595825195</c:v>
                </c:pt>
                <c:pt idx="4345">
                  <c:v>2.12302374839782</c:v>
                </c:pt>
                <c:pt idx="4346">
                  <c:v>2.0403301715850799</c:v>
                </c:pt>
                <c:pt idx="4347">
                  <c:v>2.0105793476104701</c:v>
                </c:pt>
                <c:pt idx="4348">
                  <c:v>2.05000877380371</c:v>
                </c:pt>
                <c:pt idx="4349">
                  <c:v>2.0700550079345699</c:v>
                </c:pt>
                <c:pt idx="4350">
                  <c:v>2.0370626449584899</c:v>
                </c:pt>
                <c:pt idx="4351">
                  <c:v>2.0326387882232599</c:v>
                </c:pt>
                <c:pt idx="4352">
                  <c:v>2.0556268692016602</c:v>
                </c:pt>
                <c:pt idx="4353">
                  <c:v>2.0415775775909402</c:v>
                </c:pt>
                <c:pt idx="4354">
                  <c:v>2.0727851390838601</c:v>
                </c:pt>
                <c:pt idx="4355">
                  <c:v>2.1353075504302899</c:v>
                </c:pt>
                <c:pt idx="4356">
                  <c:v>2.0833318233489901</c:v>
                </c:pt>
                <c:pt idx="4357">
                  <c:v>2.0719687938690101</c:v>
                </c:pt>
                <c:pt idx="4358">
                  <c:v>2.11845350265502</c:v>
                </c:pt>
                <c:pt idx="4359">
                  <c:v>2.0670392513275102</c:v>
                </c:pt>
                <c:pt idx="4360">
                  <c:v>2.1099460124969398</c:v>
                </c:pt>
                <c:pt idx="4361">
                  <c:v>2.0560348033904998</c:v>
                </c:pt>
                <c:pt idx="4362">
                  <c:v>2.0347237586975</c:v>
                </c:pt>
                <c:pt idx="4363">
                  <c:v>2.0833554267883301</c:v>
                </c:pt>
                <c:pt idx="4364">
                  <c:v>2.0595016479492099</c:v>
                </c:pt>
                <c:pt idx="4365">
                  <c:v>2.01459765434265</c:v>
                </c:pt>
                <c:pt idx="4366">
                  <c:v>2.0565946102142298</c:v>
                </c:pt>
                <c:pt idx="4367">
                  <c:v>2.03775930404663</c:v>
                </c:pt>
                <c:pt idx="4368">
                  <c:v>2.06454133987426</c:v>
                </c:pt>
                <c:pt idx="4369">
                  <c:v>2.0994992256164502</c:v>
                </c:pt>
                <c:pt idx="4370">
                  <c:v>2.0567717552185001</c:v>
                </c:pt>
                <c:pt idx="4371">
                  <c:v>2</c:v>
                </c:pt>
                <c:pt idx="4372">
                  <c:v>2.08763098716735</c:v>
                </c:pt>
                <c:pt idx="4373">
                  <c:v>2.0379378795623699</c:v>
                </c:pt>
                <c:pt idx="4374">
                  <c:v>2.0645768642425502</c:v>
                </c:pt>
                <c:pt idx="4375">
                  <c:v>2.0580172538757302</c:v>
                </c:pt>
                <c:pt idx="4376">
                  <c:v>2.0371556282043399</c:v>
                </c:pt>
                <c:pt idx="4377">
                  <c:v>2.05083107948303</c:v>
                </c:pt>
                <c:pt idx="4378">
                  <c:v>2.0382552146911599</c:v>
                </c:pt>
                <c:pt idx="4379">
                  <c:v>2.0516381263732901</c:v>
                </c:pt>
                <c:pt idx="4380">
                  <c:v>2.0260758399963299</c:v>
                </c:pt>
                <c:pt idx="4381">
                  <c:v>2.0213088989257799</c:v>
                </c:pt>
                <c:pt idx="4382">
                  <c:v>2.0462789535522399</c:v>
                </c:pt>
                <c:pt idx="4383">
                  <c:v>2.0036013126373202</c:v>
                </c:pt>
                <c:pt idx="4384">
                  <c:v>2.0062553882598801</c:v>
                </c:pt>
                <c:pt idx="4385">
                  <c:v>2.0010213851928702</c:v>
                </c:pt>
                <c:pt idx="4386">
                  <c:v>2.0484049320220898</c:v>
                </c:pt>
                <c:pt idx="4387">
                  <c:v>2.0024421215057302</c:v>
                </c:pt>
                <c:pt idx="4388">
                  <c:v>2.1124615669250399</c:v>
                </c:pt>
                <c:pt idx="4389">
                  <c:v>2.06571912765502</c:v>
                </c:pt>
                <c:pt idx="4390">
                  <c:v>2.0469596385955802</c:v>
                </c:pt>
                <c:pt idx="4391">
                  <c:v>1.9984225034713701</c:v>
                </c:pt>
                <c:pt idx="4392">
                  <c:v>2.12141609191894</c:v>
                </c:pt>
                <c:pt idx="4393">
                  <c:v>2.03594899177551</c:v>
                </c:pt>
                <c:pt idx="4394">
                  <c:v>2.09782743453979</c:v>
                </c:pt>
                <c:pt idx="4395">
                  <c:v>2.1169149875640798</c:v>
                </c:pt>
                <c:pt idx="4396">
                  <c:v>2.06497931480407</c:v>
                </c:pt>
                <c:pt idx="4397">
                  <c:v>2.1127076148986799</c:v>
                </c:pt>
                <c:pt idx="4398">
                  <c:v>2.12471222877502</c:v>
                </c:pt>
                <c:pt idx="4399">
                  <c:v>2.0914890766143799</c:v>
                </c:pt>
                <c:pt idx="4400">
                  <c:v>2.11450791358947</c:v>
                </c:pt>
                <c:pt idx="4401">
                  <c:v>2.0603377819061199</c:v>
                </c:pt>
                <c:pt idx="4402">
                  <c:v>2.1729207038879301</c:v>
                </c:pt>
                <c:pt idx="4403">
                  <c:v>2.1768434047698899</c:v>
                </c:pt>
                <c:pt idx="4404">
                  <c:v>2.0813822746276802</c:v>
                </c:pt>
                <c:pt idx="4405">
                  <c:v>2.1037025451660099</c:v>
                </c:pt>
                <c:pt idx="4406">
                  <c:v>2.06136727333068</c:v>
                </c:pt>
                <c:pt idx="4407">
                  <c:v>2.0843324661254798</c:v>
                </c:pt>
                <c:pt idx="4408">
                  <c:v>2.0903358459472599</c:v>
                </c:pt>
                <c:pt idx="4409">
                  <c:v>2.1055736541747998</c:v>
                </c:pt>
                <c:pt idx="4410">
                  <c:v>2.0541775226593</c:v>
                </c:pt>
                <c:pt idx="4411">
                  <c:v>2.0518817901611301</c:v>
                </c:pt>
                <c:pt idx="4412">
                  <c:v>2.1067731380462602</c:v>
                </c:pt>
                <c:pt idx="4413">
                  <c:v>2.1224992275238002</c:v>
                </c:pt>
                <c:pt idx="4414">
                  <c:v>2.0957186222076398</c:v>
                </c:pt>
                <c:pt idx="4415">
                  <c:v>2.0545871257781898</c:v>
                </c:pt>
                <c:pt idx="4416">
                  <c:v>2.1461322307586599</c:v>
                </c:pt>
                <c:pt idx="4417">
                  <c:v>2.1100931167602499</c:v>
                </c:pt>
                <c:pt idx="4418">
                  <c:v>2.0663521289825399</c:v>
                </c:pt>
                <c:pt idx="4419">
                  <c:v>2.0277676582336399</c:v>
                </c:pt>
                <c:pt idx="4420">
                  <c:v>2.0863754749297998</c:v>
                </c:pt>
                <c:pt idx="4421">
                  <c:v>2.1122007369995099</c:v>
                </c:pt>
                <c:pt idx="4422">
                  <c:v>2.06521248817443</c:v>
                </c:pt>
                <c:pt idx="4423">
                  <c:v>2.1280336380004798</c:v>
                </c:pt>
                <c:pt idx="4424">
                  <c:v>2.2017524242401101</c:v>
                </c:pt>
                <c:pt idx="4425">
                  <c:v>2.1342751979827801</c:v>
                </c:pt>
                <c:pt idx="4426">
                  <c:v>2.0914123058318999</c:v>
                </c:pt>
                <c:pt idx="4427">
                  <c:v>2.09149122238159</c:v>
                </c:pt>
                <c:pt idx="4428">
                  <c:v>2.03225326538085</c:v>
                </c:pt>
                <c:pt idx="4429">
                  <c:v>2.0412499904632502</c:v>
                </c:pt>
                <c:pt idx="4430">
                  <c:v>2.1330358982086102</c:v>
                </c:pt>
                <c:pt idx="4431">
                  <c:v>2.14867687225341</c:v>
                </c:pt>
                <c:pt idx="4432">
                  <c:v>2.0948693752288801</c:v>
                </c:pt>
                <c:pt idx="4433">
                  <c:v>2.0793054103851301</c:v>
                </c:pt>
                <c:pt idx="4434">
                  <c:v>2.0539672374725302</c:v>
                </c:pt>
                <c:pt idx="4435">
                  <c:v>2.1509308815002401</c:v>
                </c:pt>
                <c:pt idx="4436">
                  <c:v>2.13053846359252</c:v>
                </c:pt>
                <c:pt idx="4437">
                  <c:v>2.1421968936920099</c:v>
                </c:pt>
                <c:pt idx="4438">
                  <c:v>2.0919759273528999</c:v>
                </c:pt>
                <c:pt idx="4439">
                  <c:v>2.1253354549407901</c:v>
                </c:pt>
                <c:pt idx="4440">
                  <c:v>2.05704665184021</c:v>
                </c:pt>
                <c:pt idx="4441">
                  <c:v>2.1064660549163801</c:v>
                </c:pt>
                <c:pt idx="4442">
                  <c:v>2.1171841621398899</c:v>
                </c:pt>
                <c:pt idx="4443">
                  <c:v>2.1060976982116699</c:v>
                </c:pt>
                <c:pt idx="4444">
                  <c:v>2.06398200988769</c:v>
                </c:pt>
                <c:pt idx="4445">
                  <c:v>2.0436377525329501</c:v>
                </c:pt>
                <c:pt idx="4446">
                  <c:v>2.0339374542236301</c:v>
                </c:pt>
                <c:pt idx="4447">
                  <c:v>2.0963885784149099</c:v>
                </c:pt>
                <c:pt idx="4448">
                  <c:v>2.0211040973663299</c:v>
                </c:pt>
                <c:pt idx="4449">
                  <c:v>2.0378506183624201</c:v>
                </c:pt>
                <c:pt idx="4450">
                  <c:v>2.0542809963226301</c:v>
                </c:pt>
                <c:pt idx="4451">
                  <c:v>2.0713758468627899</c:v>
                </c:pt>
                <c:pt idx="4452">
                  <c:v>2.0490732192993102</c:v>
                </c:pt>
                <c:pt idx="4453">
                  <c:v>2.0320878028869598</c:v>
                </c:pt>
                <c:pt idx="4454">
                  <c:v>1.9631326198577801</c:v>
                </c:pt>
                <c:pt idx="4455">
                  <c:v>2.07754921913146</c:v>
                </c:pt>
                <c:pt idx="4456">
                  <c:v>2.0887582302093501</c:v>
                </c:pt>
                <c:pt idx="4457">
                  <c:v>2.0841312408447199</c:v>
                </c:pt>
                <c:pt idx="4458">
                  <c:v>2.10025882720947</c:v>
                </c:pt>
                <c:pt idx="4459">
                  <c:v>2.11576247215271</c:v>
                </c:pt>
                <c:pt idx="4460">
                  <c:v>2.1102514266967698</c:v>
                </c:pt>
                <c:pt idx="4461">
                  <c:v>2.0973579883575399</c:v>
                </c:pt>
                <c:pt idx="4462">
                  <c:v>2.0730018615722599</c:v>
                </c:pt>
                <c:pt idx="4463">
                  <c:v>2.1394741535186701</c:v>
                </c:pt>
                <c:pt idx="4464">
                  <c:v>2.0122606754302899</c:v>
                </c:pt>
                <c:pt idx="4465">
                  <c:v>2.1212136745452801</c:v>
                </c:pt>
                <c:pt idx="4466">
                  <c:v>2.0391707420349099</c:v>
                </c:pt>
                <c:pt idx="4467">
                  <c:v>2.0529470443725502</c:v>
                </c:pt>
                <c:pt idx="4468">
                  <c:v>2.0957465171813898</c:v>
                </c:pt>
                <c:pt idx="4469">
                  <c:v>2.0634491443634002</c:v>
                </c:pt>
                <c:pt idx="4470">
                  <c:v>2.0487432479858398</c:v>
                </c:pt>
                <c:pt idx="4471">
                  <c:v>2.0082528591156001</c:v>
                </c:pt>
                <c:pt idx="4472">
                  <c:v>2.0500864982604901</c:v>
                </c:pt>
                <c:pt idx="4473">
                  <c:v>2.06118559837341</c:v>
                </c:pt>
                <c:pt idx="4474">
                  <c:v>1.98307061195373</c:v>
                </c:pt>
                <c:pt idx="4475">
                  <c:v>1.9991989135742101</c:v>
                </c:pt>
                <c:pt idx="4476">
                  <c:v>2.07507276535034</c:v>
                </c:pt>
                <c:pt idx="4477">
                  <c:v>2.01032161712646</c:v>
                </c:pt>
                <c:pt idx="4478">
                  <c:v>2.0991458892822199</c:v>
                </c:pt>
                <c:pt idx="4479">
                  <c:v>2.12336230278015</c:v>
                </c:pt>
                <c:pt idx="4480">
                  <c:v>2.0495445728302002</c:v>
                </c:pt>
                <c:pt idx="4481">
                  <c:v>2.1051757335662802</c:v>
                </c:pt>
                <c:pt idx="4482">
                  <c:v>2.1146421432495099</c:v>
                </c:pt>
                <c:pt idx="4483">
                  <c:v>2.0639474391937198</c:v>
                </c:pt>
                <c:pt idx="4484">
                  <c:v>2.0831716060638401</c:v>
                </c:pt>
                <c:pt idx="4485">
                  <c:v>2.0795700550079301</c:v>
                </c:pt>
                <c:pt idx="4486">
                  <c:v>2.0650665760040199</c:v>
                </c:pt>
                <c:pt idx="4487">
                  <c:v>2.08831310272216</c:v>
                </c:pt>
                <c:pt idx="4488">
                  <c:v>2.1396901607513401</c:v>
                </c:pt>
                <c:pt idx="4489">
                  <c:v>2.11252665519714</c:v>
                </c:pt>
                <c:pt idx="4490">
                  <c:v>2.1018581390380802</c:v>
                </c:pt>
                <c:pt idx="4491">
                  <c:v>2.1818656921386701</c:v>
                </c:pt>
                <c:pt idx="4492">
                  <c:v>2.2164208889007502</c:v>
                </c:pt>
                <c:pt idx="4493">
                  <c:v>2.0778269767761199</c:v>
                </c:pt>
                <c:pt idx="4494">
                  <c:v>2.0970377922058101</c:v>
                </c:pt>
                <c:pt idx="4495">
                  <c:v>2.0660851001739502</c:v>
                </c:pt>
                <c:pt idx="4496">
                  <c:v>2.0778923034667902</c:v>
                </c:pt>
                <c:pt idx="4497">
                  <c:v>2.1062850952148402</c:v>
                </c:pt>
                <c:pt idx="4498">
                  <c:v>2.1310663223266602</c:v>
                </c:pt>
                <c:pt idx="4499">
                  <c:v>2.2372243404388401</c:v>
                </c:pt>
                <c:pt idx="4500">
                  <c:v>2.2415599822997998</c:v>
                </c:pt>
                <c:pt idx="4501">
                  <c:v>2.3288588523864702</c:v>
                </c:pt>
                <c:pt idx="4502">
                  <c:v>2.2836735248565598</c:v>
                </c:pt>
                <c:pt idx="4503">
                  <c:v>2.2109615802764799</c:v>
                </c:pt>
                <c:pt idx="4504">
                  <c:v>2.1507909297943102</c:v>
                </c:pt>
                <c:pt idx="4505">
                  <c:v>2.0432035923004102</c:v>
                </c:pt>
                <c:pt idx="4506">
                  <c:v>2.05215144157409</c:v>
                </c:pt>
                <c:pt idx="4507">
                  <c:v>2.0040001869201598</c:v>
                </c:pt>
                <c:pt idx="4508">
                  <c:v>2.07820272445678</c:v>
                </c:pt>
                <c:pt idx="4509">
                  <c:v>2.0919504165649401</c:v>
                </c:pt>
                <c:pt idx="4510">
                  <c:v>2.1233327388763401</c:v>
                </c:pt>
                <c:pt idx="4511">
                  <c:v>2.0263874530792201</c:v>
                </c:pt>
                <c:pt idx="4512">
                  <c:v>2.0731246471404998</c:v>
                </c:pt>
                <c:pt idx="4513">
                  <c:v>2.0733745098114</c:v>
                </c:pt>
                <c:pt idx="4514">
                  <c:v>2.1035006046295099</c:v>
                </c:pt>
                <c:pt idx="4515">
                  <c:v>2.1455738544464098</c:v>
                </c:pt>
                <c:pt idx="4516">
                  <c:v>2.1027264595031698</c:v>
                </c:pt>
                <c:pt idx="4517">
                  <c:v>2.1625113487243599</c:v>
                </c:pt>
                <c:pt idx="4518">
                  <c:v>2.1614887714385902</c:v>
                </c:pt>
                <c:pt idx="4519">
                  <c:v>2.1329653263092001</c:v>
                </c:pt>
                <c:pt idx="4520">
                  <c:v>2.09307432174682</c:v>
                </c:pt>
                <c:pt idx="4521">
                  <c:v>2.14273810386657</c:v>
                </c:pt>
                <c:pt idx="4522">
                  <c:v>2.0723443031311</c:v>
                </c:pt>
                <c:pt idx="4523">
                  <c:v>2.1036617755889799</c:v>
                </c:pt>
                <c:pt idx="4524">
                  <c:v>2.1135609149932799</c:v>
                </c:pt>
                <c:pt idx="4525">
                  <c:v>2.1926164627075102</c:v>
                </c:pt>
                <c:pt idx="4526">
                  <c:v>2.2189662456512398</c:v>
                </c:pt>
                <c:pt idx="4527">
                  <c:v>2.2463278770446702</c:v>
                </c:pt>
                <c:pt idx="4528">
                  <c:v>2.1133399009704501</c:v>
                </c:pt>
                <c:pt idx="4529">
                  <c:v>2.0663454532623202</c:v>
                </c:pt>
                <c:pt idx="4530">
                  <c:v>2.0794157981872501</c:v>
                </c:pt>
                <c:pt idx="4531">
                  <c:v>2.1447386741638099</c:v>
                </c:pt>
                <c:pt idx="4532">
                  <c:v>2.1177194118499698</c:v>
                </c:pt>
                <c:pt idx="4533">
                  <c:v>2.0306875705718901</c:v>
                </c:pt>
                <c:pt idx="4534">
                  <c:v>2.0394868850707999</c:v>
                </c:pt>
                <c:pt idx="4535">
                  <c:v>2.1221849918365399</c:v>
                </c:pt>
                <c:pt idx="4536">
                  <c:v>2.1209006309509202</c:v>
                </c:pt>
                <c:pt idx="4537">
                  <c:v>2.07433581352233</c:v>
                </c:pt>
                <c:pt idx="4538">
                  <c:v>2.0908527374267498</c:v>
                </c:pt>
                <c:pt idx="4539">
                  <c:v>2.0769019126892001</c:v>
                </c:pt>
                <c:pt idx="4540">
                  <c:v>2.0510945320129301</c:v>
                </c:pt>
                <c:pt idx="4541">
                  <c:v>2.0829207897186199</c:v>
                </c:pt>
                <c:pt idx="4542">
                  <c:v>2.1224076747894198</c:v>
                </c:pt>
                <c:pt idx="4543">
                  <c:v>2.1457428932189901</c:v>
                </c:pt>
                <c:pt idx="4544">
                  <c:v>2.1919236183166499</c:v>
                </c:pt>
                <c:pt idx="4545">
                  <c:v>2.2201395034789999</c:v>
                </c:pt>
                <c:pt idx="4546">
                  <c:v>2.1296041011810298</c:v>
                </c:pt>
                <c:pt idx="4547">
                  <c:v>2.1303117275238002</c:v>
                </c:pt>
                <c:pt idx="4548">
                  <c:v>2.14610290527343</c:v>
                </c:pt>
                <c:pt idx="4549">
                  <c:v>2.1519322395324698</c:v>
                </c:pt>
                <c:pt idx="4550">
                  <c:v>2.1419496536254798</c:v>
                </c:pt>
                <c:pt idx="4551">
                  <c:v>2.1877772808074898</c:v>
                </c:pt>
                <c:pt idx="4552">
                  <c:v>2.16645956039428</c:v>
                </c:pt>
                <c:pt idx="4553">
                  <c:v>2.1192359924316402</c:v>
                </c:pt>
                <c:pt idx="4554">
                  <c:v>2.0951635837554901</c:v>
                </c:pt>
                <c:pt idx="4555">
                  <c:v>2.0743174552917401</c:v>
                </c:pt>
                <c:pt idx="4556">
                  <c:v>2.0094411373138401</c:v>
                </c:pt>
                <c:pt idx="4557">
                  <c:v>2.1271736621856601</c:v>
                </c:pt>
                <c:pt idx="4558">
                  <c:v>2.1897048950195299</c:v>
                </c:pt>
                <c:pt idx="4559">
                  <c:v>2.1280031204223602</c:v>
                </c:pt>
                <c:pt idx="4560">
                  <c:v>2.1200926303863499</c:v>
                </c:pt>
                <c:pt idx="4561">
                  <c:v>2.08961725234985</c:v>
                </c:pt>
                <c:pt idx="4562">
                  <c:v>2.1006102561950599</c:v>
                </c:pt>
                <c:pt idx="4563">
                  <c:v>2.1011688709259002</c:v>
                </c:pt>
                <c:pt idx="4564">
                  <c:v>2.1091666221618599</c:v>
                </c:pt>
                <c:pt idx="4565">
                  <c:v>2.1247298717498699</c:v>
                </c:pt>
                <c:pt idx="4566">
                  <c:v>2.0909566879272399</c:v>
                </c:pt>
                <c:pt idx="4567">
                  <c:v>2.07235479354858</c:v>
                </c:pt>
                <c:pt idx="4568">
                  <c:v>2.0362026691436701</c:v>
                </c:pt>
                <c:pt idx="4569">
                  <c:v>2.09863901138305</c:v>
                </c:pt>
                <c:pt idx="4570">
                  <c:v>2.0701448917388898</c:v>
                </c:pt>
                <c:pt idx="4571">
                  <c:v>2.1064133644103999</c:v>
                </c:pt>
                <c:pt idx="4572">
                  <c:v>2.1821594238281201</c:v>
                </c:pt>
                <c:pt idx="4573">
                  <c:v>2.17650890350341</c:v>
                </c:pt>
                <c:pt idx="4574">
                  <c:v>2.1207406520843501</c:v>
                </c:pt>
                <c:pt idx="4575">
                  <c:v>2.1532890796661301</c:v>
                </c:pt>
                <c:pt idx="4576">
                  <c:v>2.13005447387695</c:v>
                </c:pt>
                <c:pt idx="4577">
                  <c:v>2.0992367267608598</c:v>
                </c:pt>
                <c:pt idx="4578">
                  <c:v>2.1275675296783398</c:v>
                </c:pt>
                <c:pt idx="4579">
                  <c:v>2.1026291847228999</c:v>
                </c:pt>
                <c:pt idx="4580">
                  <c:v>2.2307555675506499</c:v>
                </c:pt>
                <c:pt idx="4581">
                  <c:v>2.1918554306030198</c:v>
                </c:pt>
                <c:pt idx="4582">
                  <c:v>2.1259400844573899</c:v>
                </c:pt>
                <c:pt idx="4583">
                  <c:v>2.1455602645874001</c:v>
                </c:pt>
                <c:pt idx="4584">
                  <c:v>2.1096746921539302</c:v>
                </c:pt>
                <c:pt idx="4585">
                  <c:v>2.1366307735443102</c:v>
                </c:pt>
                <c:pt idx="4586">
                  <c:v>2.1004674434661799</c:v>
                </c:pt>
                <c:pt idx="4587">
                  <c:v>2.07753586769104</c:v>
                </c:pt>
                <c:pt idx="4588">
                  <c:v>2.13233423233032</c:v>
                </c:pt>
                <c:pt idx="4589">
                  <c:v>2.12369537353515</c:v>
                </c:pt>
                <c:pt idx="4590">
                  <c:v>2.15314316749572</c:v>
                </c:pt>
                <c:pt idx="4591">
                  <c:v>2.1930663585662802</c:v>
                </c:pt>
                <c:pt idx="4592">
                  <c:v>2.1580388545989901</c:v>
                </c:pt>
                <c:pt idx="4593">
                  <c:v>2.1316258907318102</c:v>
                </c:pt>
                <c:pt idx="4594">
                  <c:v>2.1460433006286599</c:v>
                </c:pt>
                <c:pt idx="4595">
                  <c:v>2.0570766925811701</c:v>
                </c:pt>
                <c:pt idx="4596">
                  <c:v>2.1080033779144198</c:v>
                </c:pt>
                <c:pt idx="4597">
                  <c:v>2.1603367328643799</c:v>
                </c:pt>
                <c:pt idx="4598">
                  <c:v>2.09972023963928</c:v>
                </c:pt>
                <c:pt idx="4599">
                  <c:v>2.1346912384033199</c:v>
                </c:pt>
                <c:pt idx="4600">
                  <c:v>2.14430499076843</c:v>
                </c:pt>
                <c:pt idx="4601">
                  <c:v>2.2034029960632302</c:v>
                </c:pt>
                <c:pt idx="4602">
                  <c:v>2.1542336940765301</c:v>
                </c:pt>
                <c:pt idx="4603">
                  <c:v>2.0747301578521702</c:v>
                </c:pt>
                <c:pt idx="4604">
                  <c:v>2.0906577110290501</c:v>
                </c:pt>
                <c:pt idx="4605">
                  <c:v>2.08374643325805</c:v>
                </c:pt>
                <c:pt idx="4606">
                  <c:v>2.0820617675781201</c:v>
                </c:pt>
                <c:pt idx="4607">
                  <c:v>2.10268855094909</c:v>
                </c:pt>
                <c:pt idx="4608">
                  <c:v>2.1764757633209202</c:v>
                </c:pt>
                <c:pt idx="4609">
                  <c:v>2.17121362686157</c:v>
                </c:pt>
                <c:pt idx="4610">
                  <c:v>2.09633111953735</c:v>
                </c:pt>
                <c:pt idx="4611">
                  <c:v>2.13240146636962</c:v>
                </c:pt>
                <c:pt idx="4612">
                  <c:v>2.1219460964202801</c:v>
                </c:pt>
                <c:pt idx="4613">
                  <c:v>2.0878810882568302</c:v>
                </c:pt>
                <c:pt idx="4614">
                  <c:v>2.1229040622711102</c:v>
                </c:pt>
                <c:pt idx="4615">
                  <c:v>2.1656415462493799</c:v>
                </c:pt>
                <c:pt idx="4616">
                  <c:v>2.0663998126983598</c:v>
                </c:pt>
                <c:pt idx="4617">
                  <c:v>2.07413125038146</c:v>
                </c:pt>
                <c:pt idx="4618">
                  <c:v>2.0369491577148402</c:v>
                </c:pt>
                <c:pt idx="4619">
                  <c:v>2.0745947360992401</c:v>
                </c:pt>
                <c:pt idx="4620">
                  <c:v>2.0783793926239</c:v>
                </c:pt>
                <c:pt idx="4621">
                  <c:v>2.2162442207336399</c:v>
                </c:pt>
                <c:pt idx="4622">
                  <c:v>2.21819591522216</c:v>
                </c:pt>
                <c:pt idx="4623">
                  <c:v>2.1471576690673801</c:v>
                </c:pt>
                <c:pt idx="4624">
                  <c:v>2.1216583251953098</c:v>
                </c:pt>
                <c:pt idx="4625">
                  <c:v>2.2059578895568799</c:v>
                </c:pt>
                <c:pt idx="4626">
                  <c:v>2.2358100414276101</c:v>
                </c:pt>
                <c:pt idx="4627">
                  <c:v>2.17817854881286</c:v>
                </c:pt>
                <c:pt idx="4628">
                  <c:v>2.11760330200195</c:v>
                </c:pt>
                <c:pt idx="4629">
                  <c:v>2.20150423049926</c:v>
                </c:pt>
                <c:pt idx="4630">
                  <c:v>2.1912171840667698</c:v>
                </c:pt>
                <c:pt idx="4631">
                  <c:v>2.2351388931274401</c:v>
                </c:pt>
                <c:pt idx="4632">
                  <c:v>2.20843434333801</c:v>
                </c:pt>
                <c:pt idx="4633">
                  <c:v>2.1886923313140798</c:v>
                </c:pt>
                <c:pt idx="4634">
                  <c:v>2.2145714759826598</c:v>
                </c:pt>
                <c:pt idx="4635">
                  <c:v>2.1782209873199401</c:v>
                </c:pt>
                <c:pt idx="4636">
                  <c:v>2.1674039363861</c:v>
                </c:pt>
                <c:pt idx="4637">
                  <c:v>2.1473500728607098</c:v>
                </c:pt>
                <c:pt idx="4638">
                  <c:v>2.1813001632690399</c:v>
                </c:pt>
                <c:pt idx="4639">
                  <c:v>2.16359210014343</c:v>
                </c:pt>
                <c:pt idx="4640">
                  <c:v>2.1525959968566801</c:v>
                </c:pt>
                <c:pt idx="4641">
                  <c:v>2.2088587284088099</c:v>
                </c:pt>
                <c:pt idx="4642">
                  <c:v>2.12674736976623</c:v>
                </c:pt>
                <c:pt idx="4643">
                  <c:v>2.15877962112426</c:v>
                </c:pt>
                <c:pt idx="4644">
                  <c:v>2.3078558444976802</c:v>
                </c:pt>
                <c:pt idx="4645">
                  <c:v>2.26876592636108</c:v>
                </c:pt>
                <c:pt idx="4646">
                  <c:v>2.21250247955322</c:v>
                </c:pt>
                <c:pt idx="4647">
                  <c:v>2.1346552371978702</c:v>
                </c:pt>
                <c:pt idx="4648">
                  <c:v>2.1357774734496999</c:v>
                </c:pt>
                <c:pt idx="4649">
                  <c:v>2.2014024257659899</c:v>
                </c:pt>
                <c:pt idx="4650">
                  <c:v>2.1792209148406898</c:v>
                </c:pt>
                <c:pt idx="4651">
                  <c:v>2.13321828842163</c:v>
                </c:pt>
                <c:pt idx="4652">
                  <c:v>2.1550452709197998</c:v>
                </c:pt>
                <c:pt idx="4653">
                  <c:v>2.1166496276855402</c:v>
                </c:pt>
                <c:pt idx="4654">
                  <c:v>2.1493155956268302</c:v>
                </c:pt>
                <c:pt idx="4655">
                  <c:v>2.1931061744689901</c:v>
                </c:pt>
                <c:pt idx="4656">
                  <c:v>2.1849629878997798</c:v>
                </c:pt>
                <c:pt idx="4657">
                  <c:v>2.21578764915466</c:v>
                </c:pt>
                <c:pt idx="4658">
                  <c:v>2.1934299468994101</c:v>
                </c:pt>
                <c:pt idx="4659">
                  <c:v>2.1465473175048801</c:v>
                </c:pt>
                <c:pt idx="4660">
                  <c:v>2.0884821414947501</c:v>
                </c:pt>
                <c:pt idx="4661">
                  <c:v>2.0875821113586399</c:v>
                </c:pt>
                <c:pt idx="4662">
                  <c:v>2.11553883552551</c:v>
                </c:pt>
                <c:pt idx="4663">
                  <c:v>2.1142055988311701</c:v>
                </c:pt>
                <c:pt idx="4664">
                  <c:v>2.0623803138732901</c:v>
                </c:pt>
                <c:pt idx="4665">
                  <c:v>2.1188449859619101</c:v>
                </c:pt>
                <c:pt idx="4666">
                  <c:v>2.1346623897552401</c:v>
                </c:pt>
                <c:pt idx="4667">
                  <c:v>2.0236034393310498</c:v>
                </c:pt>
                <c:pt idx="4668">
                  <c:v>2.1277256011962802</c:v>
                </c:pt>
                <c:pt idx="4669">
                  <c:v>2.11679816246032</c:v>
                </c:pt>
                <c:pt idx="4670">
                  <c:v>2.1313502788543701</c:v>
                </c:pt>
                <c:pt idx="4671">
                  <c:v>2.2237355709075901</c:v>
                </c:pt>
                <c:pt idx="4672">
                  <c:v>2.09075903892517</c:v>
                </c:pt>
                <c:pt idx="4673">
                  <c:v>2.1821913719177202</c:v>
                </c:pt>
                <c:pt idx="4674">
                  <c:v>2.2683873176574698</c:v>
                </c:pt>
                <c:pt idx="4675">
                  <c:v>2.1399366855621298</c:v>
                </c:pt>
                <c:pt idx="4676">
                  <c:v>2.1470680236816402</c:v>
                </c:pt>
                <c:pt idx="4677">
                  <c:v>2.1950597763061501</c:v>
                </c:pt>
                <c:pt idx="4678">
                  <c:v>2.1095328330993599</c:v>
                </c:pt>
                <c:pt idx="4679">
                  <c:v>2.1272847652435298</c:v>
                </c:pt>
                <c:pt idx="4680">
                  <c:v>2.1615173816680899</c:v>
                </c:pt>
                <c:pt idx="4681">
                  <c:v>2.1137943267822199</c:v>
                </c:pt>
                <c:pt idx="4682">
                  <c:v>2.1431953907012899</c:v>
                </c:pt>
                <c:pt idx="4683">
                  <c:v>2.06843090057373</c:v>
                </c:pt>
                <c:pt idx="4684">
                  <c:v>2.0597496032714799</c:v>
                </c:pt>
                <c:pt idx="4685">
                  <c:v>2.1549503803253098</c:v>
                </c:pt>
                <c:pt idx="4686">
                  <c:v>2.2354378700256299</c:v>
                </c:pt>
                <c:pt idx="4687">
                  <c:v>2.19778227806091</c:v>
                </c:pt>
                <c:pt idx="4688">
                  <c:v>2.1297736167907702</c:v>
                </c:pt>
                <c:pt idx="4689">
                  <c:v>2.10690140724182</c:v>
                </c:pt>
                <c:pt idx="4690">
                  <c:v>2.1817533969879102</c:v>
                </c:pt>
                <c:pt idx="4691">
                  <c:v>2.1925780773162802</c:v>
                </c:pt>
                <c:pt idx="4692">
                  <c:v>2.2429401874542201</c:v>
                </c:pt>
                <c:pt idx="4693">
                  <c:v>2.1934115886688201</c:v>
                </c:pt>
                <c:pt idx="4694">
                  <c:v>2.2387025356292698</c:v>
                </c:pt>
                <c:pt idx="4695">
                  <c:v>2.1921834945678702</c:v>
                </c:pt>
                <c:pt idx="4696">
                  <c:v>2.2795605659484801</c:v>
                </c:pt>
                <c:pt idx="4697">
                  <c:v>2.1579706668853702</c:v>
                </c:pt>
                <c:pt idx="4698">
                  <c:v>2.14625692367553</c:v>
                </c:pt>
                <c:pt idx="4699">
                  <c:v>2.1919908523559499</c:v>
                </c:pt>
                <c:pt idx="4700">
                  <c:v>2.1603701114654501</c:v>
                </c:pt>
                <c:pt idx="4701">
                  <c:v>2.1649463176727202</c:v>
                </c:pt>
                <c:pt idx="4702">
                  <c:v>2.1508181095123202</c:v>
                </c:pt>
                <c:pt idx="4703">
                  <c:v>2.1321218013763401</c:v>
                </c:pt>
                <c:pt idx="4704">
                  <c:v>2.0671107769012398</c:v>
                </c:pt>
                <c:pt idx="4705">
                  <c:v>2.0741989612579301</c:v>
                </c:pt>
                <c:pt idx="4706">
                  <c:v>2.10225129127502</c:v>
                </c:pt>
                <c:pt idx="4707">
                  <c:v>2.1012668609619101</c:v>
                </c:pt>
                <c:pt idx="4708">
                  <c:v>2.1030800342559801</c:v>
                </c:pt>
                <c:pt idx="4709">
                  <c:v>2.1311085224151598</c:v>
                </c:pt>
                <c:pt idx="4710">
                  <c:v>2.1316463947296098</c:v>
                </c:pt>
                <c:pt idx="4711">
                  <c:v>2.0920653343200599</c:v>
                </c:pt>
                <c:pt idx="4712">
                  <c:v>2.0940701961517298</c:v>
                </c:pt>
                <c:pt idx="4713">
                  <c:v>2.15372633934021</c:v>
                </c:pt>
                <c:pt idx="4714">
                  <c:v>2.1505484580993599</c:v>
                </c:pt>
                <c:pt idx="4715">
                  <c:v>2.2448427677154501</c:v>
                </c:pt>
                <c:pt idx="4716">
                  <c:v>2.2007536888122501</c:v>
                </c:pt>
                <c:pt idx="4717">
                  <c:v>2.2107248306274401</c:v>
                </c:pt>
                <c:pt idx="4718">
                  <c:v>2.1688976287841699</c:v>
                </c:pt>
                <c:pt idx="4719">
                  <c:v>2.2110795974731401</c:v>
                </c:pt>
                <c:pt idx="4720">
                  <c:v>2.17129254341125</c:v>
                </c:pt>
                <c:pt idx="4721">
                  <c:v>2.2456288337707502</c:v>
                </c:pt>
                <c:pt idx="4722">
                  <c:v>2.2838723659515301</c:v>
                </c:pt>
                <c:pt idx="4723">
                  <c:v>2.27238917350769</c:v>
                </c:pt>
                <c:pt idx="4724">
                  <c:v>2.23966383934021</c:v>
                </c:pt>
                <c:pt idx="4725">
                  <c:v>2.2534823417663499</c:v>
                </c:pt>
                <c:pt idx="4726">
                  <c:v>2.1803076267242401</c:v>
                </c:pt>
                <c:pt idx="4727">
                  <c:v>2.25399541854858</c:v>
                </c:pt>
                <c:pt idx="4728">
                  <c:v>2.1984713077545099</c:v>
                </c:pt>
                <c:pt idx="4729">
                  <c:v>2.17625403404235</c:v>
                </c:pt>
                <c:pt idx="4730">
                  <c:v>2.2169694900512602</c:v>
                </c:pt>
                <c:pt idx="4731">
                  <c:v>2.2095019817352202</c:v>
                </c:pt>
                <c:pt idx="4732">
                  <c:v>2.1326229572296098</c:v>
                </c:pt>
                <c:pt idx="4733">
                  <c:v>2.1704196929931601</c:v>
                </c:pt>
                <c:pt idx="4734">
                  <c:v>2.12727928161621</c:v>
                </c:pt>
                <c:pt idx="4735">
                  <c:v>2.2003695964813201</c:v>
                </c:pt>
                <c:pt idx="4736">
                  <c:v>2.2507252693176198</c:v>
                </c:pt>
                <c:pt idx="4737">
                  <c:v>2.16041684150695</c:v>
                </c:pt>
                <c:pt idx="4738">
                  <c:v>2.1173641681671098</c:v>
                </c:pt>
                <c:pt idx="4739">
                  <c:v>2.10659408569335</c:v>
                </c:pt>
                <c:pt idx="4740">
                  <c:v>2.0835304260253902</c:v>
                </c:pt>
                <c:pt idx="4741">
                  <c:v>2.1743381023406898</c:v>
                </c:pt>
                <c:pt idx="4742">
                  <c:v>2.2088322639465301</c:v>
                </c:pt>
                <c:pt idx="4743">
                  <c:v>2.1624841690063401</c:v>
                </c:pt>
                <c:pt idx="4744">
                  <c:v>2.1931898593902499</c:v>
                </c:pt>
                <c:pt idx="4745">
                  <c:v>2.2658803462982098</c:v>
                </c:pt>
                <c:pt idx="4746">
                  <c:v>2.1450438499450599</c:v>
                </c:pt>
                <c:pt idx="4747">
                  <c:v>2.0682563781738201</c:v>
                </c:pt>
                <c:pt idx="4748">
                  <c:v>2.11036920547485</c:v>
                </c:pt>
                <c:pt idx="4749">
                  <c:v>2.09562063217163</c:v>
                </c:pt>
                <c:pt idx="4750">
                  <c:v>2.1926124095916699</c:v>
                </c:pt>
                <c:pt idx="4751">
                  <c:v>2.1766612529754599</c:v>
                </c:pt>
                <c:pt idx="4752">
                  <c:v>2.1488592624664302</c:v>
                </c:pt>
                <c:pt idx="4753">
                  <c:v>2.1553916931152299</c:v>
                </c:pt>
                <c:pt idx="4754">
                  <c:v>2.08706450462341</c:v>
                </c:pt>
                <c:pt idx="4755">
                  <c:v>2.1467044353485099</c:v>
                </c:pt>
                <c:pt idx="4756">
                  <c:v>2.1049411296844398</c:v>
                </c:pt>
                <c:pt idx="4757">
                  <c:v>2.1632781028747501</c:v>
                </c:pt>
                <c:pt idx="4758">
                  <c:v>2.2010190486907901</c:v>
                </c:pt>
                <c:pt idx="4759">
                  <c:v>2.1960701942443799</c:v>
                </c:pt>
                <c:pt idx="4760">
                  <c:v>2.1376924514770499</c:v>
                </c:pt>
                <c:pt idx="4761">
                  <c:v>2.2016310691833398</c:v>
                </c:pt>
                <c:pt idx="4762">
                  <c:v>2.27402639389038</c:v>
                </c:pt>
                <c:pt idx="4763">
                  <c:v>2.2948687076568599</c:v>
                </c:pt>
                <c:pt idx="4764">
                  <c:v>2.3548686504364</c:v>
                </c:pt>
                <c:pt idx="4765">
                  <c:v>2.27188897132873</c:v>
                </c:pt>
                <c:pt idx="4766">
                  <c:v>2.3247382640838601</c:v>
                </c:pt>
                <c:pt idx="4767">
                  <c:v>2.2569775581359801</c:v>
                </c:pt>
                <c:pt idx="4768">
                  <c:v>2.1841399669647199</c:v>
                </c:pt>
                <c:pt idx="4769">
                  <c:v>2.1397798061370801</c:v>
                </c:pt>
                <c:pt idx="4770">
                  <c:v>2.1727049350738499</c:v>
                </c:pt>
                <c:pt idx="4771">
                  <c:v>2.2160346508026101</c:v>
                </c:pt>
                <c:pt idx="4772">
                  <c:v>2.13147592544555</c:v>
                </c:pt>
                <c:pt idx="4773">
                  <c:v>2.1878774166107098</c:v>
                </c:pt>
                <c:pt idx="4774">
                  <c:v>2.12003445625305</c:v>
                </c:pt>
                <c:pt idx="4775">
                  <c:v>2.1349625587463299</c:v>
                </c:pt>
                <c:pt idx="4776">
                  <c:v>2.1418800354003902</c:v>
                </c:pt>
                <c:pt idx="4777">
                  <c:v>2.1826250553131099</c:v>
                </c:pt>
                <c:pt idx="4778">
                  <c:v>2.2363023757934499</c:v>
                </c:pt>
                <c:pt idx="4779">
                  <c:v>2.2088885307311998</c:v>
                </c:pt>
                <c:pt idx="4780">
                  <c:v>2.19508957862854</c:v>
                </c:pt>
                <c:pt idx="4781">
                  <c:v>2.2159430980682302</c:v>
                </c:pt>
                <c:pt idx="4782">
                  <c:v>2.34838366508483</c:v>
                </c:pt>
                <c:pt idx="4783">
                  <c:v>2.2718303203582701</c:v>
                </c:pt>
                <c:pt idx="4784">
                  <c:v>2.2149701118469198</c:v>
                </c:pt>
                <c:pt idx="4785">
                  <c:v>2.1999533176422101</c:v>
                </c:pt>
                <c:pt idx="4786">
                  <c:v>2.29033970832824</c:v>
                </c:pt>
                <c:pt idx="4787">
                  <c:v>2.15460753440856</c:v>
                </c:pt>
                <c:pt idx="4788">
                  <c:v>2.19032454490661</c:v>
                </c:pt>
                <c:pt idx="4789">
                  <c:v>2.2189991474151598</c:v>
                </c:pt>
                <c:pt idx="4790">
                  <c:v>2.15343070030212</c:v>
                </c:pt>
                <c:pt idx="4791">
                  <c:v>2.16480064392089</c:v>
                </c:pt>
                <c:pt idx="4792">
                  <c:v>2.1751911640167201</c:v>
                </c:pt>
                <c:pt idx="4793">
                  <c:v>2.22331237792968</c:v>
                </c:pt>
                <c:pt idx="4794">
                  <c:v>2.2495579719543399</c:v>
                </c:pt>
                <c:pt idx="4795">
                  <c:v>2.20031666755676</c:v>
                </c:pt>
                <c:pt idx="4796">
                  <c:v>2.2472004890441801</c:v>
                </c:pt>
                <c:pt idx="4797">
                  <c:v>2.2210488319396902</c:v>
                </c:pt>
                <c:pt idx="4798">
                  <c:v>2.2610678672790501</c:v>
                </c:pt>
                <c:pt idx="4799">
                  <c:v>2.2324142456054599</c:v>
                </c:pt>
                <c:pt idx="4800">
                  <c:v>2.2753040790557799</c:v>
                </c:pt>
                <c:pt idx="4801">
                  <c:v>2.1858754158020002</c:v>
                </c:pt>
                <c:pt idx="4802">
                  <c:v>2.2069323062896702</c:v>
                </c:pt>
                <c:pt idx="4803">
                  <c:v>2.1528470516204798</c:v>
                </c:pt>
                <c:pt idx="4804">
                  <c:v>2.0988461971282901</c:v>
                </c:pt>
                <c:pt idx="4805">
                  <c:v>2.10668468475341</c:v>
                </c:pt>
                <c:pt idx="4806">
                  <c:v>2.1490685939788801</c:v>
                </c:pt>
                <c:pt idx="4807">
                  <c:v>2.1648018360137899</c:v>
                </c:pt>
                <c:pt idx="4808">
                  <c:v>2.1996283531188898</c:v>
                </c:pt>
                <c:pt idx="4809">
                  <c:v>2.1863150596618599</c:v>
                </c:pt>
                <c:pt idx="4810">
                  <c:v>2.1520004272460902</c:v>
                </c:pt>
                <c:pt idx="4811">
                  <c:v>2.1858048439025799</c:v>
                </c:pt>
                <c:pt idx="4812">
                  <c:v>2.1521840095520002</c:v>
                </c:pt>
                <c:pt idx="4813">
                  <c:v>2.19670414924621</c:v>
                </c:pt>
                <c:pt idx="4814">
                  <c:v>2.2005424499511701</c:v>
                </c:pt>
                <c:pt idx="4815">
                  <c:v>2.1678538322448699</c:v>
                </c:pt>
                <c:pt idx="4816">
                  <c:v>2.1818995475768999</c:v>
                </c:pt>
                <c:pt idx="4817">
                  <c:v>2.1407158374786301</c:v>
                </c:pt>
                <c:pt idx="4818">
                  <c:v>2.16309642791748</c:v>
                </c:pt>
                <c:pt idx="4819">
                  <c:v>2.1784503459930402</c:v>
                </c:pt>
                <c:pt idx="4820">
                  <c:v>2.1486525535583398</c:v>
                </c:pt>
                <c:pt idx="4821">
                  <c:v>2.1384916305541899</c:v>
                </c:pt>
                <c:pt idx="4822">
                  <c:v>2.1415717601776101</c:v>
                </c:pt>
                <c:pt idx="4823">
                  <c:v>2.09801077842712</c:v>
                </c:pt>
                <c:pt idx="4824">
                  <c:v>2.18412137031555</c:v>
                </c:pt>
                <c:pt idx="4825">
                  <c:v>2.1999425888061501</c:v>
                </c:pt>
                <c:pt idx="4826">
                  <c:v>2.2695763111114502</c:v>
                </c:pt>
                <c:pt idx="4827">
                  <c:v>2.2478332519531201</c:v>
                </c:pt>
                <c:pt idx="4828">
                  <c:v>2.22473073005676</c:v>
                </c:pt>
                <c:pt idx="4829">
                  <c:v>2.1914150714874201</c:v>
                </c:pt>
                <c:pt idx="4830">
                  <c:v>2.15467953681945</c:v>
                </c:pt>
                <c:pt idx="4831">
                  <c:v>2.1412401199340798</c:v>
                </c:pt>
                <c:pt idx="4832">
                  <c:v>2.1347920894622798</c:v>
                </c:pt>
                <c:pt idx="4833">
                  <c:v>2.2101263999938898</c:v>
                </c:pt>
                <c:pt idx="4834">
                  <c:v>2.1659786701202299</c:v>
                </c:pt>
                <c:pt idx="4835">
                  <c:v>2.1799173355102499</c:v>
                </c:pt>
                <c:pt idx="4836">
                  <c:v>2.1728541851043701</c:v>
                </c:pt>
                <c:pt idx="4837">
                  <c:v>2.19736123085021</c:v>
                </c:pt>
                <c:pt idx="4838">
                  <c:v>2.2278594970703098</c:v>
                </c:pt>
                <c:pt idx="4839">
                  <c:v>2.1680612564086901</c:v>
                </c:pt>
                <c:pt idx="4840">
                  <c:v>2.2902708053588801</c:v>
                </c:pt>
                <c:pt idx="4841">
                  <c:v>2.2403755187988201</c:v>
                </c:pt>
                <c:pt idx="4842">
                  <c:v>2.3478968143463099</c:v>
                </c:pt>
                <c:pt idx="4843">
                  <c:v>2.1332440376281698</c:v>
                </c:pt>
                <c:pt idx="4844">
                  <c:v>2.2025387287139799</c:v>
                </c:pt>
                <c:pt idx="4845">
                  <c:v>2.29902911186218</c:v>
                </c:pt>
                <c:pt idx="4846">
                  <c:v>2.2614970207214302</c:v>
                </c:pt>
                <c:pt idx="4847">
                  <c:v>2.2732198238372798</c:v>
                </c:pt>
                <c:pt idx="4848">
                  <c:v>2.1466758251190101</c:v>
                </c:pt>
                <c:pt idx="4849">
                  <c:v>2.2166230678558301</c:v>
                </c:pt>
                <c:pt idx="4850">
                  <c:v>2.2666637897491402</c:v>
                </c:pt>
                <c:pt idx="4851">
                  <c:v>2.2960901260375901</c:v>
                </c:pt>
                <c:pt idx="4852">
                  <c:v>2.3416109085082999</c:v>
                </c:pt>
                <c:pt idx="4853">
                  <c:v>2.2973566055297798</c:v>
                </c:pt>
                <c:pt idx="4854">
                  <c:v>2.32189846038818</c:v>
                </c:pt>
                <c:pt idx="4855">
                  <c:v>2.2919929027557302</c:v>
                </c:pt>
                <c:pt idx="4856">
                  <c:v>2.2642016410827601</c:v>
                </c:pt>
                <c:pt idx="4857">
                  <c:v>2.2401807308196999</c:v>
                </c:pt>
                <c:pt idx="4858">
                  <c:v>2.2503073215484601</c:v>
                </c:pt>
                <c:pt idx="4859">
                  <c:v>2.2214293479919398</c:v>
                </c:pt>
                <c:pt idx="4860">
                  <c:v>2.1704361438751198</c:v>
                </c:pt>
                <c:pt idx="4861">
                  <c:v>2.1602017879486</c:v>
                </c:pt>
                <c:pt idx="4862">
                  <c:v>2.1251411437988201</c:v>
                </c:pt>
                <c:pt idx="4863">
                  <c:v>2.2853705883026101</c:v>
                </c:pt>
                <c:pt idx="4864">
                  <c:v>2.2339658737182599</c:v>
                </c:pt>
                <c:pt idx="4865">
                  <c:v>2.2303426265716499</c:v>
                </c:pt>
                <c:pt idx="4866">
                  <c:v>2.28933334350585</c:v>
                </c:pt>
                <c:pt idx="4867">
                  <c:v>2.3012771606445299</c:v>
                </c:pt>
                <c:pt idx="4868">
                  <c:v>2.1544265747070299</c:v>
                </c:pt>
                <c:pt idx="4869">
                  <c:v>2.2183988094329798</c:v>
                </c:pt>
                <c:pt idx="4870">
                  <c:v>2.2115278244018501</c:v>
                </c:pt>
                <c:pt idx="4871">
                  <c:v>2.2002477645874001</c:v>
                </c:pt>
                <c:pt idx="4872">
                  <c:v>2.1227972507476802</c:v>
                </c:pt>
                <c:pt idx="4873">
                  <c:v>2.1018390655517498</c:v>
                </c:pt>
                <c:pt idx="4874">
                  <c:v>2.0648941993713299</c:v>
                </c:pt>
                <c:pt idx="4875">
                  <c:v>2.09975886344909</c:v>
                </c:pt>
                <c:pt idx="4876">
                  <c:v>2.0682508945464999</c:v>
                </c:pt>
                <c:pt idx="4877">
                  <c:v>2.1308519840240399</c:v>
                </c:pt>
                <c:pt idx="4878">
                  <c:v>2.1319098472595202</c:v>
                </c:pt>
                <c:pt idx="4879">
                  <c:v>2.0717844963073699</c:v>
                </c:pt>
                <c:pt idx="4880">
                  <c:v>2.1171848773956299</c:v>
                </c:pt>
                <c:pt idx="4881">
                  <c:v>2.0998146533965998</c:v>
                </c:pt>
                <c:pt idx="4882">
                  <c:v>2.0901131629943799</c:v>
                </c:pt>
                <c:pt idx="4883">
                  <c:v>2.2630879878997798</c:v>
                </c:pt>
                <c:pt idx="4884">
                  <c:v>2.2956631183624201</c:v>
                </c:pt>
                <c:pt idx="4885">
                  <c:v>2.1673443317413299</c:v>
                </c:pt>
                <c:pt idx="4886">
                  <c:v>2.1037063598632799</c:v>
                </c:pt>
                <c:pt idx="4887">
                  <c:v>2.1642296314239502</c:v>
                </c:pt>
                <c:pt idx="4888">
                  <c:v>2.1228246688842698</c:v>
                </c:pt>
                <c:pt idx="4889">
                  <c:v>2.1213033199310298</c:v>
                </c:pt>
                <c:pt idx="4890">
                  <c:v>2.0842747688293399</c:v>
                </c:pt>
                <c:pt idx="4891">
                  <c:v>2.13957595825195</c:v>
                </c:pt>
                <c:pt idx="4892">
                  <c:v>2.1203489303588801</c:v>
                </c:pt>
                <c:pt idx="4893">
                  <c:v>2.2885496616363499</c:v>
                </c:pt>
                <c:pt idx="4894">
                  <c:v>2.1406071186065598</c:v>
                </c:pt>
                <c:pt idx="4895">
                  <c:v>2.2036347389221098</c:v>
                </c:pt>
                <c:pt idx="4896">
                  <c:v>2.1819531917571999</c:v>
                </c:pt>
                <c:pt idx="4897">
                  <c:v>2.2065002918243399</c:v>
                </c:pt>
                <c:pt idx="4898">
                  <c:v>2.1856658458709699</c:v>
                </c:pt>
                <c:pt idx="4899">
                  <c:v>2.1533544063568102</c:v>
                </c:pt>
                <c:pt idx="4900">
                  <c:v>2.23855400085449</c:v>
                </c:pt>
                <c:pt idx="4901">
                  <c:v>2.2161459922790501</c:v>
                </c:pt>
                <c:pt idx="4902">
                  <c:v>2.14385557174682</c:v>
                </c:pt>
                <c:pt idx="4903">
                  <c:v>2.2071464061736998</c:v>
                </c:pt>
                <c:pt idx="4904">
                  <c:v>2.23792147636413</c:v>
                </c:pt>
                <c:pt idx="4905">
                  <c:v>2.25601029396057</c:v>
                </c:pt>
                <c:pt idx="4906">
                  <c:v>2.2075114250183101</c:v>
                </c:pt>
                <c:pt idx="4907">
                  <c:v>2.17623710632324</c:v>
                </c:pt>
                <c:pt idx="4908">
                  <c:v>2.1865167617797798</c:v>
                </c:pt>
                <c:pt idx="4909">
                  <c:v>2.1723749637603702</c:v>
                </c:pt>
                <c:pt idx="4910">
                  <c:v>2.1853864192962602</c:v>
                </c:pt>
                <c:pt idx="4911">
                  <c:v>2.2379353046417201</c:v>
                </c:pt>
                <c:pt idx="4912">
                  <c:v>2.1474480628967201</c:v>
                </c:pt>
                <c:pt idx="4913">
                  <c:v>2.1505742073059002</c:v>
                </c:pt>
                <c:pt idx="4914">
                  <c:v>2.19898104667663</c:v>
                </c:pt>
                <c:pt idx="4915">
                  <c:v>2.2244420051574698</c:v>
                </c:pt>
                <c:pt idx="4916">
                  <c:v>2.1625103950500399</c:v>
                </c:pt>
                <c:pt idx="4917">
                  <c:v>2.1550643444061199</c:v>
                </c:pt>
                <c:pt idx="4918">
                  <c:v>2.2166447639465301</c:v>
                </c:pt>
                <c:pt idx="4919">
                  <c:v>2.1840448379516602</c:v>
                </c:pt>
                <c:pt idx="4920">
                  <c:v>2.2189843654632502</c:v>
                </c:pt>
                <c:pt idx="4921">
                  <c:v>2.2516939640045099</c:v>
                </c:pt>
                <c:pt idx="4922">
                  <c:v>2.2421348094940101</c:v>
                </c:pt>
                <c:pt idx="4923">
                  <c:v>2.2080757617950399</c:v>
                </c:pt>
                <c:pt idx="4924">
                  <c:v>2.1380949020385698</c:v>
                </c:pt>
                <c:pt idx="4925">
                  <c:v>2.1453289985656698</c:v>
                </c:pt>
                <c:pt idx="4926">
                  <c:v>2.1350903511047301</c:v>
                </c:pt>
                <c:pt idx="4927">
                  <c:v>2.16084432601928</c:v>
                </c:pt>
                <c:pt idx="4928">
                  <c:v>2.1960203647613499</c:v>
                </c:pt>
                <c:pt idx="4929">
                  <c:v>2.1224076747894198</c:v>
                </c:pt>
                <c:pt idx="4930">
                  <c:v>2.16421341896057</c:v>
                </c:pt>
                <c:pt idx="4931">
                  <c:v>2.1874682903289702</c:v>
                </c:pt>
                <c:pt idx="4932">
                  <c:v>2.1904096603393501</c:v>
                </c:pt>
                <c:pt idx="4933">
                  <c:v>2.2353069782257</c:v>
                </c:pt>
                <c:pt idx="4934">
                  <c:v>2.2303361892700102</c:v>
                </c:pt>
                <c:pt idx="4935">
                  <c:v>2.18942093849182</c:v>
                </c:pt>
                <c:pt idx="4936">
                  <c:v>2.2204527854919398</c:v>
                </c:pt>
                <c:pt idx="4937">
                  <c:v>2.2020611763000399</c:v>
                </c:pt>
                <c:pt idx="4938">
                  <c:v>2.1431362628936701</c:v>
                </c:pt>
                <c:pt idx="4939">
                  <c:v>2.1263303756713801</c:v>
                </c:pt>
                <c:pt idx="4940">
                  <c:v>2.1293363571166899</c:v>
                </c:pt>
                <c:pt idx="4941">
                  <c:v>2.1679170131683301</c:v>
                </c:pt>
                <c:pt idx="4942">
                  <c:v>2.1472499370574898</c:v>
                </c:pt>
                <c:pt idx="4943">
                  <c:v>2.1709938049316402</c:v>
                </c:pt>
                <c:pt idx="4944">
                  <c:v>2.1904101371765101</c:v>
                </c:pt>
                <c:pt idx="4945">
                  <c:v>2.13551545143127</c:v>
                </c:pt>
                <c:pt idx="4946">
                  <c:v>2.1606309413909899</c:v>
                </c:pt>
                <c:pt idx="4947">
                  <c:v>2.2188193798065101</c:v>
                </c:pt>
                <c:pt idx="4948">
                  <c:v>2.2167389392852699</c:v>
                </c:pt>
                <c:pt idx="4949">
                  <c:v>2.2297549247741699</c:v>
                </c:pt>
                <c:pt idx="4950">
                  <c:v>2.1401603221893302</c:v>
                </c:pt>
                <c:pt idx="4951">
                  <c:v>2.0755684375762899</c:v>
                </c:pt>
                <c:pt idx="4952">
                  <c:v>2.14798808097839</c:v>
                </c:pt>
                <c:pt idx="4953">
                  <c:v>2.1864924430847101</c:v>
                </c:pt>
                <c:pt idx="4954">
                  <c:v>2.07004570960998</c:v>
                </c:pt>
                <c:pt idx="4955">
                  <c:v>2.1126024723052899</c:v>
                </c:pt>
                <c:pt idx="4956">
                  <c:v>2.1654191017150799</c:v>
                </c:pt>
                <c:pt idx="4957">
                  <c:v>2.1846299171447701</c:v>
                </c:pt>
                <c:pt idx="4958">
                  <c:v>2.1798141002654998</c:v>
                </c:pt>
                <c:pt idx="4959">
                  <c:v>2.1789369583129798</c:v>
                </c:pt>
                <c:pt idx="4960">
                  <c:v>2.1593680381774898</c:v>
                </c:pt>
                <c:pt idx="4961">
                  <c:v>2.2275276184082</c:v>
                </c:pt>
                <c:pt idx="4962">
                  <c:v>2.1782557964324898</c:v>
                </c:pt>
                <c:pt idx="4963">
                  <c:v>2.22316169738769</c:v>
                </c:pt>
                <c:pt idx="4964">
                  <c:v>2.1985883712768501</c:v>
                </c:pt>
                <c:pt idx="4965">
                  <c:v>2.21251988410949</c:v>
                </c:pt>
                <c:pt idx="4966">
                  <c:v>2.1808612346649099</c:v>
                </c:pt>
                <c:pt idx="4967">
                  <c:v>2.1613161563873202</c:v>
                </c:pt>
                <c:pt idx="4968">
                  <c:v>2.1199846267700102</c:v>
                </c:pt>
                <c:pt idx="4969">
                  <c:v>2.1512994766235298</c:v>
                </c:pt>
                <c:pt idx="4970">
                  <c:v>2.1923327445983798</c:v>
                </c:pt>
                <c:pt idx="4971">
                  <c:v>2.2217347621917698</c:v>
                </c:pt>
                <c:pt idx="4972">
                  <c:v>2.1893255710601802</c:v>
                </c:pt>
                <c:pt idx="4973">
                  <c:v>2.1928341388702299</c:v>
                </c:pt>
                <c:pt idx="4974">
                  <c:v>2.2610905170440598</c:v>
                </c:pt>
                <c:pt idx="4975">
                  <c:v>2.2034108638763401</c:v>
                </c:pt>
                <c:pt idx="4976">
                  <c:v>2.22395467758178</c:v>
                </c:pt>
                <c:pt idx="4977">
                  <c:v>2.2269163131713801</c:v>
                </c:pt>
                <c:pt idx="4978">
                  <c:v>2.2114737033843901</c:v>
                </c:pt>
                <c:pt idx="4979">
                  <c:v>2.23416948318481</c:v>
                </c:pt>
                <c:pt idx="4980">
                  <c:v>2.1934037208557098</c:v>
                </c:pt>
                <c:pt idx="4981">
                  <c:v>2.2616760730743399</c:v>
                </c:pt>
                <c:pt idx="4982">
                  <c:v>2.30836677551269</c:v>
                </c:pt>
                <c:pt idx="4983">
                  <c:v>2.3521149158477699</c:v>
                </c:pt>
                <c:pt idx="4984">
                  <c:v>2.3353407382964999</c:v>
                </c:pt>
                <c:pt idx="4985">
                  <c:v>2.3892965316772399</c:v>
                </c:pt>
                <c:pt idx="4986">
                  <c:v>2.3928918838500901</c:v>
                </c:pt>
                <c:pt idx="4987">
                  <c:v>2.3155250549316402</c:v>
                </c:pt>
                <c:pt idx="4988">
                  <c:v>2.3352067470550502</c:v>
                </c:pt>
                <c:pt idx="4989">
                  <c:v>2.33325123786926</c:v>
                </c:pt>
                <c:pt idx="4990">
                  <c:v>2.26574206352233</c:v>
                </c:pt>
                <c:pt idx="4991">
                  <c:v>2.3223624229431099</c:v>
                </c:pt>
                <c:pt idx="4992">
                  <c:v>2.23934721946716</c:v>
                </c:pt>
                <c:pt idx="4993">
                  <c:v>2.1749715805053702</c:v>
                </c:pt>
                <c:pt idx="4994">
                  <c:v>2.1821365356445299</c:v>
                </c:pt>
                <c:pt idx="4995">
                  <c:v>2.16989946365356</c:v>
                </c:pt>
                <c:pt idx="4996">
                  <c:v>2.1970834732055602</c:v>
                </c:pt>
                <c:pt idx="4997">
                  <c:v>2.2027845382690399</c:v>
                </c:pt>
                <c:pt idx="4998">
                  <c:v>2.1264624595642001</c:v>
                </c:pt>
                <c:pt idx="4999">
                  <c:v>2.19015216827392</c:v>
                </c:pt>
                <c:pt idx="5000">
                  <c:v>2.2126157283782901</c:v>
                </c:pt>
                <c:pt idx="5001">
                  <c:v>2.3603429794311501</c:v>
                </c:pt>
                <c:pt idx="5002">
                  <c:v>2.2662777900695801</c:v>
                </c:pt>
                <c:pt idx="5003">
                  <c:v>2.3222279548645002</c:v>
                </c:pt>
                <c:pt idx="5004">
                  <c:v>2.1851210594177202</c:v>
                </c:pt>
                <c:pt idx="5005">
                  <c:v>2.1960651874542201</c:v>
                </c:pt>
                <c:pt idx="5006">
                  <c:v>2.2054591178893999</c:v>
                </c:pt>
                <c:pt idx="5007">
                  <c:v>2.2675805091857901</c:v>
                </c:pt>
                <c:pt idx="5008">
                  <c:v>2.2713246345520002</c:v>
                </c:pt>
                <c:pt idx="5009">
                  <c:v>2.27532529830932</c:v>
                </c:pt>
                <c:pt idx="5010">
                  <c:v>2.2865965366363499</c:v>
                </c:pt>
                <c:pt idx="5011">
                  <c:v>2.2453699111938401</c:v>
                </c:pt>
                <c:pt idx="5012">
                  <c:v>2.1677670478820801</c:v>
                </c:pt>
                <c:pt idx="5013">
                  <c:v>2.13431692123413</c:v>
                </c:pt>
                <c:pt idx="5014">
                  <c:v>2.1974298954010001</c:v>
                </c:pt>
                <c:pt idx="5015">
                  <c:v>2.1724929809570299</c:v>
                </c:pt>
                <c:pt idx="5016">
                  <c:v>2.23553442955017</c:v>
                </c:pt>
                <c:pt idx="5017">
                  <c:v>2.19893455505371</c:v>
                </c:pt>
                <c:pt idx="5018">
                  <c:v>2.1832890510559002</c:v>
                </c:pt>
                <c:pt idx="5019">
                  <c:v>2.2262980937957701</c:v>
                </c:pt>
                <c:pt idx="5020">
                  <c:v>2.18778395652771</c:v>
                </c:pt>
                <c:pt idx="5021">
                  <c:v>2.25143837928771</c:v>
                </c:pt>
                <c:pt idx="5022">
                  <c:v>2.1697640419006299</c:v>
                </c:pt>
                <c:pt idx="5023">
                  <c:v>2.1385924816131499</c:v>
                </c:pt>
                <c:pt idx="5024">
                  <c:v>2.1697640419006299</c:v>
                </c:pt>
                <c:pt idx="5025">
                  <c:v>2.18386602401733</c:v>
                </c:pt>
                <c:pt idx="5026">
                  <c:v>2.1658689975738499</c:v>
                </c:pt>
                <c:pt idx="5027">
                  <c:v>2.1177964210510201</c:v>
                </c:pt>
                <c:pt idx="5028">
                  <c:v>2.1722812652587802</c:v>
                </c:pt>
                <c:pt idx="5029">
                  <c:v>2.2069749832153298</c:v>
                </c:pt>
                <c:pt idx="5030">
                  <c:v>2.1275985240936199</c:v>
                </c:pt>
                <c:pt idx="5031">
                  <c:v>2.1870954036712602</c:v>
                </c:pt>
                <c:pt idx="5032">
                  <c:v>2.1471610069274898</c:v>
                </c:pt>
                <c:pt idx="5033">
                  <c:v>2.1535620689392001</c:v>
                </c:pt>
                <c:pt idx="5034">
                  <c:v>2.1541452407836901</c:v>
                </c:pt>
                <c:pt idx="5035">
                  <c:v>2.1525504589080802</c:v>
                </c:pt>
                <c:pt idx="5036">
                  <c:v>2.0964078903198198</c:v>
                </c:pt>
                <c:pt idx="5037">
                  <c:v>2.1413774490356401</c:v>
                </c:pt>
                <c:pt idx="5038">
                  <c:v>2.19670557975769</c:v>
                </c:pt>
                <c:pt idx="5039">
                  <c:v>2.1754310131072998</c:v>
                </c:pt>
                <c:pt idx="5040">
                  <c:v>2.1260085105895898</c:v>
                </c:pt>
                <c:pt idx="5041">
                  <c:v>2.1763000488281201</c:v>
                </c:pt>
                <c:pt idx="5042">
                  <c:v>2.1900756359100302</c:v>
                </c:pt>
                <c:pt idx="5043">
                  <c:v>2.17681407928466</c:v>
                </c:pt>
                <c:pt idx="5044">
                  <c:v>2.1509711742401101</c:v>
                </c:pt>
                <c:pt idx="5045">
                  <c:v>2.0660419464111301</c:v>
                </c:pt>
                <c:pt idx="5046">
                  <c:v>2.1317262649536102</c:v>
                </c:pt>
                <c:pt idx="5047">
                  <c:v>2.1803166866302401</c:v>
                </c:pt>
                <c:pt idx="5048">
                  <c:v>2.1542577743530198</c:v>
                </c:pt>
                <c:pt idx="5049">
                  <c:v>2.1378805637359601</c:v>
                </c:pt>
                <c:pt idx="5050">
                  <c:v>2.1354985237121502</c:v>
                </c:pt>
                <c:pt idx="5051">
                  <c:v>2.1986820697784402</c:v>
                </c:pt>
                <c:pt idx="5052">
                  <c:v>2.16501688957214</c:v>
                </c:pt>
                <c:pt idx="5053">
                  <c:v>2.2072501182556099</c:v>
                </c:pt>
                <c:pt idx="5054">
                  <c:v>2.2655284404754599</c:v>
                </c:pt>
                <c:pt idx="5055">
                  <c:v>2.2758688926696702</c:v>
                </c:pt>
                <c:pt idx="5056">
                  <c:v>2.2393004894256499</c:v>
                </c:pt>
                <c:pt idx="5057">
                  <c:v>2.3312885761260902</c:v>
                </c:pt>
                <c:pt idx="5058">
                  <c:v>2.2327806949615399</c:v>
                </c:pt>
                <c:pt idx="5059">
                  <c:v>2.1983127593994101</c:v>
                </c:pt>
                <c:pt idx="5060">
                  <c:v>2.1592874526977499</c:v>
                </c:pt>
                <c:pt idx="5061">
                  <c:v>2.14980697631835</c:v>
                </c:pt>
                <c:pt idx="5062">
                  <c:v>2.1906569004058798</c:v>
                </c:pt>
                <c:pt idx="5063">
                  <c:v>2.2304294109344398</c:v>
                </c:pt>
                <c:pt idx="5064">
                  <c:v>2.1776323318481401</c:v>
                </c:pt>
                <c:pt idx="5065">
                  <c:v>2.2794275283813401</c:v>
                </c:pt>
                <c:pt idx="5066">
                  <c:v>2.2549831867218</c:v>
                </c:pt>
                <c:pt idx="5067">
                  <c:v>2.20178842544555</c:v>
                </c:pt>
                <c:pt idx="5068">
                  <c:v>2.1254866123199401</c:v>
                </c:pt>
                <c:pt idx="5069">
                  <c:v>2.1890707015991202</c:v>
                </c:pt>
                <c:pt idx="5070">
                  <c:v>2.1281216144561701</c:v>
                </c:pt>
                <c:pt idx="5071">
                  <c:v>2.0896911621093701</c:v>
                </c:pt>
                <c:pt idx="5072">
                  <c:v>2.0244882106781001</c:v>
                </c:pt>
                <c:pt idx="5073">
                  <c:v>2.0883049964904701</c:v>
                </c:pt>
                <c:pt idx="5074">
                  <c:v>2.08476662635803</c:v>
                </c:pt>
                <c:pt idx="5075">
                  <c:v>2.1516873836517298</c:v>
                </c:pt>
                <c:pt idx="5076">
                  <c:v>2.1379735469818102</c:v>
                </c:pt>
                <c:pt idx="5077">
                  <c:v>2.1105175018310498</c:v>
                </c:pt>
                <c:pt idx="5078">
                  <c:v>2.1924903392791699</c:v>
                </c:pt>
                <c:pt idx="5079">
                  <c:v>2.1284646987914999</c:v>
                </c:pt>
                <c:pt idx="5080">
                  <c:v>2.0877311229705802</c:v>
                </c:pt>
                <c:pt idx="5081">
                  <c:v>2.1219627857208199</c:v>
                </c:pt>
                <c:pt idx="5082">
                  <c:v>2.1002140045165998</c:v>
                </c:pt>
                <c:pt idx="5083">
                  <c:v>2.1138877868652299</c:v>
                </c:pt>
                <c:pt idx="5084">
                  <c:v>2.1112809181213299</c:v>
                </c:pt>
                <c:pt idx="5085">
                  <c:v>2.1313667297363201</c:v>
                </c:pt>
                <c:pt idx="5086">
                  <c:v>2.1730060577392498</c:v>
                </c:pt>
                <c:pt idx="5087">
                  <c:v>2.1540622711181601</c:v>
                </c:pt>
                <c:pt idx="5088">
                  <c:v>2.15991878509521</c:v>
                </c:pt>
                <c:pt idx="5089">
                  <c:v>2.2740914821624698</c:v>
                </c:pt>
                <c:pt idx="5090">
                  <c:v>2.2844114303588801</c:v>
                </c:pt>
                <c:pt idx="5091">
                  <c:v>2.2140936851501398</c:v>
                </c:pt>
                <c:pt idx="5092">
                  <c:v>2.09293413162231</c:v>
                </c:pt>
                <c:pt idx="5093">
                  <c:v>2.1309518814086901</c:v>
                </c:pt>
                <c:pt idx="5094">
                  <c:v>2.1772401332855198</c:v>
                </c:pt>
                <c:pt idx="5095">
                  <c:v>2.1371212005615199</c:v>
                </c:pt>
                <c:pt idx="5096">
                  <c:v>2.1476078033447199</c:v>
                </c:pt>
                <c:pt idx="5097">
                  <c:v>2.1746153831481898</c:v>
                </c:pt>
                <c:pt idx="5098">
                  <c:v>2.15892386436462</c:v>
                </c:pt>
                <c:pt idx="5099">
                  <c:v>2.1254980564117401</c:v>
                </c:pt>
                <c:pt idx="5100">
                  <c:v>2.11819243431091</c:v>
                </c:pt>
                <c:pt idx="5101">
                  <c:v>2.16705298423767</c:v>
                </c:pt>
                <c:pt idx="5102">
                  <c:v>2.1152877807617099</c:v>
                </c:pt>
                <c:pt idx="5103">
                  <c:v>2.1246252059936501</c:v>
                </c:pt>
                <c:pt idx="5104">
                  <c:v>2.1853163242339999</c:v>
                </c:pt>
                <c:pt idx="5105">
                  <c:v>2.1519973278045601</c:v>
                </c:pt>
                <c:pt idx="5106">
                  <c:v>2.1512107849121</c:v>
                </c:pt>
                <c:pt idx="5107">
                  <c:v>2.1356873512268</c:v>
                </c:pt>
                <c:pt idx="5108">
                  <c:v>2.2624726295471098</c:v>
                </c:pt>
                <c:pt idx="5109">
                  <c:v>2.2313880920410099</c:v>
                </c:pt>
                <c:pt idx="5110">
                  <c:v>2.1517863273620601</c:v>
                </c:pt>
                <c:pt idx="5111">
                  <c:v>2.1408317089080802</c:v>
                </c:pt>
                <c:pt idx="5112">
                  <c:v>2.1244118213653498</c:v>
                </c:pt>
                <c:pt idx="5113">
                  <c:v>2.1438324451446502</c:v>
                </c:pt>
                <c:pt idx="5114">
                  <c:v>2.15664458274841</c:v>
                </c:pt>
                <c:pt idx="5115">
                  <c:v>2.1520366668701101</c:v>
                </c:pt>
                <c:pt idx="5116">
                  <c:v>2.1773140430450399</c:v>
                </c:pt>
                <c:pt idx="5117">
                  <c:v>2.2076756954193102</c:v>
                </c:pt>
                <c:pt idx="5118">
                  <c:v>2.2465252876281698</c:v>
                </c:pt>
                <c:pt idx="5119">
                  <c:v>2.2364952564239502</c:v>
                </c:pt>
                <c:pt idx="5120">
                  <c:v>2.2693727016448899</c:v>
                </c:pt>
                <c:pt idx="5121">
                  <c:v>2.2721185684204102</c:v>
                </c:pt>
                <c:pt idx="5122">
                  <c:v>2.2729287147521902</c:v>
                </c:pt>
                <c:pt idx="5123">
                  <c:v>2.2252564430236799</c:v>
                </c:pt>
                <c:pt idx="5124">
                  <c:v>2.2089874744415199</c:v>
                </c:pt>
                <c:pt idx="5125">
                  <c:v>2.2952086925506499</c:v>
                </c:pt>
                <c:pt idx="5126">
                  <c:v>2.2725691795349099</c:v>
                </c:pt>
                <c:pt idx="5127">
                  <c:v>2.2087764739990199</c:v>
                </c:pt>
                <c:pt idx="5128">
                  <c:v>2.2055974006652801</c:v>
                </c:pt>
                <c:pt idx="5129">
                  <c:v>2.18142509460449</c:v>
                </c:pt>
                <c:pt idx="5130">
                  <c:v>2.2559781074523899</c:v>
                </c:pt>
                <c:pt idx="5131">
                  <c:v>2.2434532642364502</c:v>
                </c:pt>
                <c:pt idx="5132">
                  <c:v>2.2936880588531401</c:v>
                </c:pt>
                <c:pt idx="5133">
                  <c:v>2.2584149837493799</c:v>
                </c:pt>
                <c:pt idx="5134">
                  <c:v>2.2312717437744101</c:v>
                </c:pt>
                <c:pt idx="5135">
                  <c:v>2.2440254688262899</c:v>
                </c:pt>
                <c:pt idx="5136">
                  <c:v>2.28451347351074</c:v>
                </c:pt>
                <c:pt idx="5137">
                  <c:v>2.2126996517181299</c:v>
                </c:pt>
                <c:pt idx="5138">
                  <c:v>2.2548043727874698</c:v>
                </c:pt>
                <c:pt idx="5139">
                  <c:v>2.2593822479247998</c:v>
                </c:pt>
                <c:pt idx="5140">
                  <c:v>2.27623987197875</c:v>
                </c:pt>
                <c:pt idx="5141">
                  <c:v>2.1679317951202299</c:v>
                </c:pt>
                <c:pt idx="5142">
                  <c:v>2.1703934669494598</c:v>
                </c:pt>
                <c:pt idx="5143">
                  <c:v>2.2647709846496502</c:v>
                </c:pt>
                <c:pt idx="5144">
                  <c:v>2.2417075634002601</c:v>
                </c:pt>
                <c:pt idx="5145">
                  <c:v>2.3112444877624498</c:v>
                </c:pt>
                <c:pt idx="5146">
                  <c:v>2.2255837917327801</c:v>
                </c:pt>
                <c:pt idx="5147">
                  <c:v>2.1907651424407901</c:v>
                </c:pt>
                <c:pt idx="5148">
                  <c:v>2.1592729091644198</c:v>
                </c:pt>
                <c:pt idx="5149">
                  <c:v>2.1847295761108398</c:v>
                </c:pt>
                <c:pt idx="5150">
                  <c:v>2.1837866306304901</c:v>
                </c:pt>
                <c:pt idx="5151">
                  <c:v>2.1773624420165998</c:v>
                </c:pt>
                <c:pt idx="5152">
                  <c:v>2.1894018650054901</c:v>
                </c:pt>
                <c:pt idx="5153">
                  <c:v>2.2180294990539502</c:v>
                </c:pt>
                <c:pt idx="5154">
                  <c:v>2.2105574607849099</c:v>
                </c:pt>
                <c:pt idx="5155">
                  <c:v>2.26937651634216</c:v>
                </c:pt>
                <c:pt idx="5156">
                  <c:v>2.2291798591613698</c:v>
                </c:pt>
                <c:pt idx="5157">
                  <c:v>2.2133333683013898</c:v>
                </c:pt>
                <c:pt idx="5158">
                  <c:v>2.1210987567901598</c:v>
                </c:pt>
                <c:pt idx="5159">
                  <c:v>2.1929759979247998</c:v>
                </c:pt>
                <c:pt idx="5160">
                  <c:v>2.1542799472808798</c:v>
                </c:pt>
                <c:pt idx="5161">
                  <c:v>2.1321678161621</c:v>
                </c:pt>
                <c:pt idx="5162">
                  <c:v>2.1481173038482599</c:v>
                </c:pt>
                <c:pt idx="5163">
                  <c:v>2.1598699092864901</c:v>
                </c:pt>
                <c:pt idx="5164">
                  <c:v>2.2727463245391801</c:v>
                </c:pt>
                <c:pt idx="5165">
                  <c:v>2.22352123260498</c:v>
                </c:pt>
                <c:pt idx="5166">
                  <c:v>2.2222046852111799</c:v>
                </c:pt>
                <c:pt idx="5167">
                  <c:v>2.2180836200714098</c:v>
                </c:pt>
                <c:pt idx="5168">
                  <c:v>2.1935079097747798</c:v>
                </c:pt>
                <c:pt idx="5169">
                  <c:v>2.1632282733917201</c:v>
                </c:pt>
                <c:pt idx="5170">
                  <c:v>2.1997935771942099</c:v>
                </c:pt>
                <c:pt idx="5171">
                  <c:v>2.28020167350769</c:v>
                </c:pt>
                <c:pt idx="5172">
                  <c:v>2.20577812194824</c:v>
                </c:pt>
                <c:pt idx="5173">
                  <c:v>2.2179501056671098</c:v>
                </c:pt>
                <c:pt idx="5174">
                  <c:v>2.2604789733886701</c:v>
                </c:pt>
                <c:pt idx="5175">
                  <c:v>2.2452116012573198</c:v>
                </c:pt>
                <c:pt idx="5176">
                  <c:v>2.3033301830291699</c:v>
                </c:pt>
                <c:pt idx="5177">
                  <c:v>2.2664361000061</c:v>
                </c:pt>
                <c:pt idx="5178">
                  <c:v>2.2121596336364702</c:v>
                </c:pt>
                <c:pt idx="5179">
                  <c:v>2.1942360401153498</c:v>
                </c:pt>
                <c:pt idx="5180">
                  <c:v>2.20452833175659</c:v>
                </c:pt>
                <c:pt idx="5181">
                  <c:v>2.2186744213104199</c:v>
                </c:pt>
                <c:pt idx="5182">
                  <c:v>2.3320865631103498</c:v>
                </c:pt>
                <c:pt idx="5183">
                  <c:v>2.23270392417907</c:v>
                </c:pt>
                <c:pt idx="5184">
                  <c:v>2.2217893600463801</c:v>
                </c:pt>
                <c:pt idx="5185">
                  <c:v>2.2063541412353498</c:v>
                </c:pt>
                <c:pt idx="5186">
                  <c:v>2.26481580734252</c:v>
                </c:pt>
                <c:pt idx="5187">
                  <c:v>2.29315853118896</c:v>
                </c:pt>
                <c:pt idx="5188">
                  <c:v>2.2654323577880802</c:v>
                </c:pt>
                <c:pt idx="5189">
                  <c:v>2.2836446762084899</c:v>
                </c:pt>
                <c:pt idx="5190">
                  <c:v>2.3412184715270898</c:v>
                </c:pt>
                <c:pt idx="5191">
                  <c:v>2.2548513412475502</c:v>
                </c:pt>
                <c:pt idx="5192">
                  <c:v>2.2866318225860498</c:v>
                </c:pt>
                <c:pt idx="5193">
                  <c:v>2.3118808269500701</c:v>
                </c:pt>
                <c:pt idx="5194">
                  <c:v>2.24059534072875</c:v>
                </c:pt>
                <c:pt idx="5195">
                  <c:v>2.2087326049804599</c:v>
                </c:pt>
                <c:pt idx="5196">
                  <c:v>2.2697219848632799</c:v>
                </c:pt>
                <c:pt idx="5197">
                  <c:v>2.3457572460174498</c:v>
                </c:pt>
                <c:pt idx="5198">
                  <c:v>2.2939884662628098</c:v>
                </c:pt>
                <c:pt idx="5199">
                  <c:v>2.2625238895416202</c:v>
                </c:pt>
                <c:pt idx="5200">
                  <c:v>2.2546644210815399</c:v>
                </c:pt>
                <c:pt idx="5201">
                  <c:v>2.2934222221374498</c:v>
                </c:pt>
                <c:pt idx="5202">
                  <c:v>2.2177696228027299</c:v>
                </c:pt>
                <c:pt idx="5203">
                  <c:v>2.19513535499572</c:v>
                </c:pt>
                <c:pt idx="5204">
                  <c:v>2.2032117843627899</c:v>
                </c:pt>
                <c:pt idx="5205">
                  <c:v>2.1835162639617902</c:v>
                </c:pt>
                <c:pt idx="5206">
                  <c:v>2.2753484249114901</c:v>
                </c:pt>
                <c:pt idx="5207">
                  <c:v>2.2464714050292902</c:v>
                </c:pt>
                <c:pt idx="5208">
                  <c:v>2.20638799667358</c:v>
                </c:pt>
                <c:pt idx="5209">
                  <c:v>2.2174005508422798</c:v>
                </c:pt>
                <c:pt idx="5210">
                  <c:v>2.18172287940979</c:v>
                </c:pt>
                <c:pt idx="5211">
                  <c:v>2.1993048191070499</c:v>
                </c:pt>
                <c:pt idx="5212">
                  <c:v>2.2570095062255802</c:v>
                </c:pt>
                <c:pt idx="5213">
                  <c:v>2.16728663444519</c:v>
                </c:pt>
                <c:pt idx="5214">
                  <c:v>2.2587859630584699</c:v>
                </c:pt>
                <c:pt idx="5215">
                  <c:v>2.2640731334686199</c:v>
                </c:pt>
                <c:pt idx="5216">
                  <c:v>2.1630716323852499</c:v>
                </c:pt>
                <c:pt idx="5217">
                  <c:v>2.1836419105529701</c:v>
                </c:pt>
                <c:pt idx="5218">
                  <c:v>2.2414963245391801</c:v>
                </c:pt>
                <c:pt idx="5219">
                  <c:v>2.15589046478271</c:v>
                </c:pt>
                <c:pt idx="5220">
                  <c:v>2.14023637771606</c:v>
                </c:pt>
                <c:pt idx="5221">
                  <c:v>2.2529225349426198</c:v>
                </c:pt>
                <c:pt idx="5222">
                  <c:v>2.2826046943664502</c:v>
                </c:pt>
                <c:pt idx="5223">
                  <c:v>2.2788000106811501</c:v>
                </c:pt>
                <c:pt idx="5224">
                  <c:v>2.4126274585723801</c:v>
                </c:pt>
                <c:pt idx="5225">
                  <c:v>2.39391589164733</c:v>
                </c:pt>
                <c:pt idx="5226">
                  <c:v>2.3034136295318599</c:v>
                </c:pt>
                <c:pt idx="5227">
                  <c:v>2.2829017639160099</c:v>
                </c:pt>
                <c:pt idx="5228">
                  <c:v>2.3328940868377601</c:v>
                </c:pt>
                <c:pt idx="5229">
                  <c:v>2.2711257934570299</c:v>
                </c:pt>
                <c:pt idx="5230">
                  <c:v>2.2727558612823402</c:v>
                </c:pt>
                <c:pt idx="5231">
                  <c:v>2.33539414405822</c:v>
                </c:pt>
                <c:pt idx="5232">
                  <c:v>2.2383253574371298</c:v>
                </c:pt>
                <c:pt idx="5233">
                  <c:v>2.2050900459289502</c:v>
                </c:pt>
                <c:pt idx="5234">
                  <c:v>2.3033661842346098</c:v>
                </c:pt>
                <c:pt idx="5235">
                  <c:v>2.2962131500244101</c:v>
                </c:pt>
                <c:pt idx="5236">
                  <c:v>2.2987754344940101</c:v>
                </c:pt>
                <c:pt idx="5237">
                  <c:v>2.37098836898803</c:v>
                </c:pt>
                <c:pt idx="5238">
                  <c:v>2.38019466400146</c:v>
                </c:pt>
                <c:pt idx="5239">
                  <c:v>2.2951011657714799</c:v>
                </c:pt>
                <c:pt idx="5240">
                  <c:v>2.3035421371459899</c:v>
                </c:pt>
                <c:pt idx="5241">
                  <c:v>2.3577466011047301</c:v>
                </c:pt>
                <c:pt idx="5242">
                  <c:v>2.2455306053161599</c:v>
                </c:pt>
                <c:pt idx="5243">
                  <c:v>2.30139827728271</c:v>
                </c:pt>
                <c:pt idx="5244">
                  <c:v>2.2392053604125901</c:v>
                </c:pt>
                <c:pt idx="5245">
                  <c:v>2.1784040927886901</c:v>
                </c:pt>
                <c:pt idx="5246">
                  <c:v>2.1845664978027299</c:v>
                </c:pt>
                <c:pt idx="5247">
                  <c:v>2.1857287883758501</c:v>
                </c:pt>
                <c:pt idx="5248">
                  <c:v>2.1590762138366699</c:v>
                </c:pt>
                <c:pt idx="5249">
                  <c:v>2.1842768192291202</c:v>
                </c:pt>
                <c:pt idx="5250">
                  <c:v>2.2887935638427699</c:v>
                </c:pt>
                <c:pt idx="5251">
                  <c:v>2.2935540676116899</c:v>
                </c:pt>
                <c:pt idx="5252">
                  <c:v>2.33546566963195</c:v>
                </c:pt>
                <c:pt idx="5253">
                  <c:v>2.33635258674621</c:v>
                </c:pt>
                <c:pt idx="5254">
                  <c:v>2.1851739883422798</c:v>
                </c:pt>
                <c:pt idx="5255">
                  <c:v>2.23537921905517</c:v>
                </c:pt>
                <c:pt idx="5256">
                  <c:v>2.2909593582153298</c:v>
                </c:pt>
                <c:pt idx="5257">
                  <c:v>2.31995248794555</c:v>
                </c:pt>
                <c:pt idx="5258">
                  <c:v>2.3793642520904501</c:v>
                </c:pt>
                <c:pt idx="5259">
                  <c:v>2.2910511493682799</c:v>
                </c:pt>
                <c:pt idx="5260">
                  <c:v>2.2699608802795401</c:v>
                </c:pt>
                <c:pt idx="5261">
                  <c:v>2.17893314361572</c:v>
                </c:pt>
                <c:pt idx="5262">
                  <c:v>2.1478731632232599</c:v>
                </c:pt>
                <c:pt idx="5263">
                  <c:v>2.1174259185790998</c:v>
                </c:pt>
                <c:pt idx="5264">
                  <c:v>2.1096427440643302</c:v>
                </c:pt>
                <c:pt idx="5265">
                  <c:v>2.1839742660522399</c:v>
                </c:pt>
                <c:pt idx="5266">
                  <c:v>2.1787722110748202</c:v>
                </c:pt>
                <c:pt idx="5267">
                  <c:v>2.1948318481445299</c:v>
                </c:pt>
                <c:pt idx="5268">
                  <c:v>2.1639480590820299</c:v>
                </c:pt>
                <c:pt idx="5269">
                  <c:v>2.1923918724060001</c:v>
                </c:pt>
                <c:pt idx="5270">
                  <c:v>2.12858963012695</c:v>
                </c:pt>
                <c:pt idx="5271">
                  <c:v>2.1247026920318599</c:v>
                </c:pt>
                <c:pt idx="5272">
                  <c:v>2.1689043045043901</c:v>
                </c:pt>
                <c:pt idx="5273">
                  <c:v>2.2141304016113201</c:v>
                </c:pt>
                <c:pt idx="5274">
                  <c:v>2.2929453849792401</c:v>
                </c:pt>
                <c:pt idx="5275">
                  <c:v>2.18142533302307</c:v>
                </c:pt>
                <c:pt idx="5276">
                  <c:v>2.2950088977813698</c:v>
                </c:pt>
                <c:pt idx="5277">
                  <c:v>2.2804088592529199</c:v>
                </c:pt>
                <c:pt idx="5278">
                  <c:v>2.2100574970245299</c:v>
                </c:pt>
                <c:pt idx="5279">
                  <c:v>2.1413948535919101</c:v>
                </c:pt>
                <c:pt idx="5280">
                  <c:v>2.18825912475585</c:v>
                </c:pt>
                <c:pt idx="5281">
                  <c:v>2.1916637420654199</c:v>
                </c:pt>
                <c:pt idx="5282">
                  <c:v>2.1767275333404501</c:v>
                </c:pt>
                <c:pt idx="5283">
                  <c:v>2.1417109966278001</c:v>
                </c:pt>
                <c:pt idx="5284">
                  <c:v>2.1767418384552002</c:v>
                </c:pt>
                <c:pt idx="5285">
                  <c:v>2.1225614547729399</c:v>
                </c:pt>
                <c:pt idx="5286">
                  <c:v>2.0900409221649099</c:v>
                </c:pt>
                <c:pt idx="5287">
                  <c:v>2.1005668640136701</c:v>
                </c:pt>
                <c:pt idx="5288">
                  <c:v>2.1798055171966499</c:v>
                </c:pt>
                <c:pt idx="5289">
                  <c:v>2.2123136520385698</c:v>
                </c:pt>
                <c:pt idx="5290">
                  <c:v>2.2103185653686501</c:v>
                </c:pt>
                <c:pt idx="5291">
                  <c:v>2.2504088878631499</c:v>
                </c:pt>
                <c:pt idx="5292">
                  <c:v>2.2011864185333199</c:v>
                </c:pt>
                <c:pt idx="5293">
                  <c:v>2.2091543674468901</c:v>
                </c:pt>
                <c:pt idx="5294">
                  <c:v>2.2524526119232098</c:v>
                </c:pt>
                <c:pt idx="5295">
                  <c:v>2.24334239959716</c:v>
                </c:pt>
                <c:pt idx="5296">
                  <c:v>2.2341663837432799</c:v>
                </c:pt>
                <c:pt idx="5297">
                  <c:v>2.2924633026122998</c:v>
                </c:pt>
                <c:pt idx="5298">
                  <c:v>2.12458896636962</c:v>
                </c:pt>
                <c:pt idx="5299">
                  <c:v>2.1745839118957502</c:v>
                </c:pt>
                <c:pt idx="5300">
                  <c:v>2.1285934448242099</c:v>
                </c:pt>
                <c:pt idx="5301">
                  <c:v>2.1904532909393302</c:v>
                </c:pt>
                <c:pt idx="5302">
                  <c:v>2.16889452934265</c:v>
                </c:pt>
                <c:pt idx="5303">
                  <c:v>2.1860983371734601</c:v>
                </c:pt>
                <c:pt idx="5304">
                  <c:v>2.2129096984863201</c:v>
                </c:pt>
                <c:pt idx="5305">
                  <c:v>2.2195777893066402</c:v>
                </c:pt>
                <c:pt idx="5306">
                  <c:v>2.3358223438262899</c:v>
                </c:pt>
                <c:pt idx="5307">
                  <c:v>2.3496630191802899</c:v>
                </c:pt>
                <c:pt idx="5308">
                  <c:v>2.21667456626892</c:v>
                </c:pt>
                <c:pt idx="5309">
                  <c:v>2.1890733242034899</c:v>
                </c:pt>
                <c:pt idx="5310">
                  <c:v>2.1360387802124001</c:v>
                </c:pt>
                <c:pt idx="5311">
                  <c:v>2.158203125</c:v>
                </c:pt>
                <c:pt idx="5312">
                  <c:v>2.1905639171600302</c:v>
                </c:pt>
                <c:pt idx="5313">
                  <c:v>2.1717498302459699</c:v>
                </c:pt>
                <c:pt idx="5314">
                  <c:v>2.2403788566589302</c:v>
                </c:pt>
                <c:pt idx="5315">
                  <c:v>2.3047413825988698</c:v>
                </c:pt>
                <c:pt idx="5316">
                  <c:v>2.2771506309509202</c:v>
                </c:pt>
                <c:pt idx="5317">
                  <c:v>2.2551596164703298</c:v>
                </c:pt>
                <c:pt idx="5318">
                  <c:v>2.24746322631835</c:v>
                </c:pt>
                <c:pt idx="5319">
                  <c:v>2.1905641555786102</c:v>
                </c:pt>
                <c:pt idx="5320">
                  <c:v>2.15795421600341</c:v>
                </c:pt>
                <c:pt idx="5321">
                  <c:v>2.1961202621459899</c:v>
                </c:pt>
                <c:pt idx="5322">
                  <c:v>2.1571793556213299</c:v>
                </c:pt>
                <c:pt idx="5323">
                  <c:v>2.1761097908020002</c:v>
                </c:pt>
                <c:pt idx="5324">
                  <c:v>2.1626789569854701</c:v>
                </c:pt>
                <c:pt idx="5325">
                  <c:v>2.1676774024963299</c:v>
                </c:pt>
                <c:pt idx="5326">
                  <c:v>2.1750671863555899</c:v>
                </c:pt>
                <c:pt idx="5327">
                  <c:v>2.12717413902282</c:v>
                </c:pt>
                <c:pt idx="5328">
                  <c:v>2.1616144180297798</c:v>
                </c:pt>
                <c:pt idx="5329">
                  <c:v>2.1396703720092698</c:v>
                </c:pt>
                <c:pt idx="5330">
                  <c:v>2.1970963478088299</c:v>
                </c:pt>
                <c:pt idx="5331">
                  <c:v>2.2280404567718501</c:v>
                </c:pt>
                <c:pt idx="5332">
                  <c:v>2.17616391181945</c:v>
                </c:pt>
                <c:pt idx="5333">
                  <c:v>2.1889944076538002</c:v>
                </c:pt>
                <c:pt idx="5334">
                  <c:v>2.2080233097076398</c:v>
                </c:pt>
                <c:pt idx="5335">
                  <c:v>2.2249765396118102</c:v>
                </c:pt>
                <c:pt idx="5336">
                  <c:v>2.2000594139099099</c:v>
                </c:pt>
                <c:pt idx="5337">
                  <c:v>2.0663878917693999</c:v>
                </c:pt>
                <c:pt idx="5338">
                  <c:v>2.0729384422302202</c:v>
                </c:pt>
                <c:pt idx="5339">
                  <c:v>2.09747910499572</c:v>
                </c:pt>
                <c:pt idx="5340">
                  <c:v>2.0886800289153999</c:v>
                </c:pt>
                <c:pt idx="5341">
                  <c:v>2.15905284881591</c:v>
                </c:pt>
                <c:pt idx="5342">
                  <c:v>2.1750900745391801</c:v>
                </c:pt>
                <c:pt idx="5343">
                  <c:v>2.1585698127746502</c:v>
                </c:pt>
                <c:pt idx="5344">
                  <c:v>2.2104086875915501</c:v>
                </c:pt>
                <c:pt idx="5345">
                  <c:v>2.1905167102813698</c:v>
                </c:pt>
                <c:pt idx="5346">
                  <c:v>2.1428308486938401</c:v>
                </c:pt>
                <c:pt idx="5347">
                  <c:v>2.1881039142608598</c:v>
                </c:pt>
                <c:pt idx="5348">
                  <c:v>2.1573212146759002</c:v>
                </c:pt>
                <c:pt idx="5349">
                  <c:v>2.1559092998504599</c:v>
                </c:pt>
                <c:pt idx="5350">
                  <c:v>2.2172574996948198</c:v>
                </c:pt>
                <c:pt idx="5351">
                  <c:v>2.30416512489318</c:v>
                </c:pt>
                <c:pt idx="5352">
                  <c:v>2.26256871223449</c:v>
                </c:pt>
                <c:pt idx="5353">
                  <c:v>2.2511417865753098</c:v>
                </c:pt>
                <c:pt idx="5354">
                  <c:v>2.2754921913146902</c:v>
                </c:pt>
                <c:pt idx="5355">
                  <c:v>2.3513214588165199</c:v>
                </c:pt>
                <c:pt idx="5356">
                  <c:v>2.2394552230834899</c:v>
                </c:pt>
                <c:pt idx="5357">
                  <c:v>2.2486147880554199</c:v>
                </c:pt>
                <c:pt idx="5358">
                  <c:v>2.3267629146575901</c:v>
                </c:pt>
                <c:pt idx="5359">
                  <c:v>2.2019467353820801</c:v>
                </c:pt>
                <c:pt idx="5360">
                  <c:v>2.17291188240051</c:v>
                </c:pt>
                <c:pt idx="5361">
                  <c:v>2.1689805984496999</c:v>
                </c:pt>
                <c:pt idx="5362">
                  <c:v>2.2151474952697701</c:v>
                </c:pt>
                <c:pt idx="5363">
                  <c:v>2.1862921714782702</c:v>
                </c:pt>
                <c:pt idx="5364">
                  <c:v>2.2327563762664702</c:v>
                </c:pt>
                <c:pt idx="5365">
                  <c:v>2.2497704029083199</c:v>
                </c:pt>
                <c:pt idx="5366">
                  <c:v>2.3030092716217001</c:v>
                </c:pt>
                <c:pt idx="5367">
                  <c:v>2.2804679870605402</c:v>
                </c:pt>
                <c:pt idx="5368">
                  <c:v>2.2920584678649898</c:v>
                </c:pt>
                <c:pt idx="5369">
                  <c:v>2.3163499832153298</c:v>
                </c:pt>
                <c:pt idx="5370">
                  <c:v>2.2966105937957701</c:v>
                </c:pt>
                <c:pt idx="5371">
                  <c:v>2.3100516796111998</c:v>
                </c:pt>
                <c:pt idx="5372">
                  <c:v>2.32037353515625</c:v>
                </c:pt>
                <c:pt idx="5373">
                  <c:v>2.3535671234130802</c:v>
                </c:pt>
                <c:pt idx="5374">
                  <c:v>2.2791888713836599</c:v>
                </c:pt>
                <c:pt idx="5375">
                  <c:v>2.28267002105712</c:v>
                </c:pt>
                <c:pt idx="5376">
                  <c:v>2.2228040695190399</c:v>
                </c:pt>
                <c:pt idx="5377">
                  <c:v>2.2699553966522199</c:v>
                </c:pt>
                <c:pt idx="5378">
                  <c:v>2.29158210754394</c:v>
                </c:pt>
                <c:pt idx="5379">
                  <c:v>2.31951832771301</c:v>
                </c:pt>
                <c:pt idx="5380">
                  <c:v>2.3708028793334899</c:v>
                </c:pt>
                <c:pt idx="5381">
                  <c:v>2.27848052978515</c:v>
                </c:pt>
                <c:pt idx="5382">
                  <c:v>2.3596549034118599</c:v>
                </c:pt>
                <c:pt idx="5383">
                  <c:v>2.3311538696289</c:v>
                </c:pt>
                <c:pt idx="5384">
                  <c:v>2.3473219871520898</c:v>
                </c:pt>
                <c:pt idx="5385">
                  <c:v>2.3075795173645002</c:v>
                </c:pt>
                <c:pt idx="5386">
                  <c:v>2.427668094635</c:v>
                </c:pt>
                <c:pt idx="5387">
                  <c:v>2.3993902206420898</c:v>
                </c:pt>
                <c:pt idx="5388">
                  <c:v>2.3641221523284899</c:v>
                </c:pt>
                <c:pt idx="5389">
                  <c:v>2.4010539054870601</c:v>
                </c:pt>
                <c:pt idx="5390">
                  <c:v>2.33437752723693</c:v>
                </c:pt>
                <c:pt idx="5391">
                  <c:v>2.3530364036560001</c:v>
                </c:pt>
                <c:pt idx="5392">
                  <c:v>2.4175927639007502</c:v>
                </c:pt>
                <c:pt idx="5393">
                  <c:v>2.37290167808532</c:v>
                </c:pt>
                <c:pt idx="5394">
                  <c:v>2.3439970016479399</c:v>
                </c:pt>
                <c:pt idx="5395">
                  <c:v>2.3345742225646902</c:v>
                </c:pt>
                <c:pt idx="5396">
                  <c:v>2.3795571327209402</c:v>
                </c:pt>
                <c:pt idx="5397">
                  <c:v>2.3668835163116402</c:v>
                </c:pt>
                <c:pt idx="5398">
                  <c:v>2.3813242912292401</c:v>
                </c:pt>
                <c:pt idx="5399">
                  <c:v>2.35773277282714</c:v>
                </c:pt>
                <c:pt idx="5400">
                  <c:v>2.2913789749145499</c:v>
                </c:pt>
                <c:pt idx="5401">
                  <c:v>2.34104204177856</c:v>
                </c:pt>
                <c:pt idx="5402">
                  <c:v>2.2923393249511701</c:v>
                </c:pt>
                <c:pt idx="5403">
                  <c:v>2.3119592666625901</c:v>
                </c:pt>
                <c:pt idx="5404">
                  <c:v>2.2888340950012198</c:v>
                </c:pt>
                <c:pt idx="5405">
                  <c:v>2.30934309959411</c:v>
                </c:pt>
                <c:pt idx="5406">
                  <c:v>2.2056629657745299</c:v>
                </c:pt>
                <c:pt idx="5407">
                  <c:v>2.2286846637725799</c:v>
                </c:pt>
                <c:pt idx="5408">
                  <c:v>2.32090711593627</c:v>
                </c:pt>
                <c:pt idx="5409">
                  <c:v>2.2677659988403298</c:v>
                </c:pt>
                <c:pt idx="5410">
                  <c:v>2.35493683815002</c:v>
                </c:pt>
                <c:pt idx="5411">
                  <c:v>2.36774349212646</c:v>
                </c:pt>
                <c:pt idx="5412">
                  <c:v>2.3196668624877899</c:v>
                </c:pt>
                <c:pt idx="5413">
                  <c:v>2.3457477092742902</c:v>
                </c:pt>
                <c:pt idx="5414">
                  <c:v>2.28312087059021</c:v>
                </c:pt>
                <c:pt idx="5415">
                  <c:v>2.3889257907867401</c:v>
                </c:pt>
                <c:pt idx="5416">
                  <c:v>2.2939996719360298</c:v>
                </c:pt>
                <c:pt idx="5417">
                  <c:v>2.2020394802093501</c:v>
                </c:pt>
                <c:pt idx="5418">
                  <c:v>2.2725684642791699</c:v>
                </c:pt>
                <c:pt idx="5419">
                  <c:v>2.25280332565307</c:v>
                </c:pt>
                <c:pt idx="5420">
                  <c:v>2.2907693386077801</c:v>
                </c:pt>
                <c:pt idx="5421">
                  <c:v>2.3241672515869101</c:v>
                </c:pt>
                <c:pt idx="5422">
                  <c:v>2.3325281143188401</c:v>
                </c:pt>
                <c:pt idx="5423">
                  <c:v>2.3094232082366899</c:v>
                </c:pt>
                <c:pt idx="5424">
                  <c:v>2.2797007560729901</c:v>
                </c:pt>
                <c:pt idx="5425">
                  <c:v>2.30277323722839</c:v>
                </c:pt>
                <c:pt idx="5426">
                  <c:v>2.2688248157501198</c:v>
                </c:pt>
                <c:pt idx="5427">
                  <c:v>2.3027744293212802</c:v>
                </c:pt>
                <c:pt idx="5428">
                  <c:v>2.3465335369110099</c:v>
                </c:pt>
                <c:pt idx="5429">
                  <c:v>2.32174444198608</c:v>
                </c:pt>
                <c:pt idx="5430">
                  <c:v>2.25939416885375</c:v>
                </c:pt>
                <c:pt idx="5431">
                  <c:v>2.2478885650634699</c:v>
                </c:pt>
                <c:pt idx="5432">
                  <c:v>2.2860531806945801</c:v>
                </c:pt>
                <c:pt idx="5433">
                  <c:v>2.2453081607818599</c:v>
                </c:pt>
                <c:pt idx="5434">
                  <c:v>2.3268184661865199</c:v>
                </c:pt>
                <c:pt idx="5435">
                  <c:v>2.3263778686523402</c:v>
                </c:pt>
                <c:pt idx="5436">
                  <c:v>2.32400226593017</c:v>
                </c:pt>
                <c:pt idx="5437">
                  <c:v>2.2991044521331698</c:v>
                </c:pt>
                <c:pt idx="5438">
                  <c:v>2.2855966091156001</c:v>
                </c:pt>
                <c:pt idx="5439">
                  <c:v>2.29688119888305</c:v>
                </c:pt>
                <c:pt idx="5440">
                  <c:v>2.2964808940887398</c:v>
                </c:pt>
                <c:pt idx="5441">
                  <c:v>2.31154084205627</c:v>
                </c:pt>
                <c:pt idx="5442">
                  <c:v>2.4133281707763601</c:v>
                </c:pt>
                <c:pt idx="5443">
                  <c:v>2.3894093036651598</c:v>
                </c:pt>
                <c:pt idx="5444">
                  <c:v>2.3317375183105402</c:v>
                </c:pt>
                <c:pt idx="5445">
                  <c:v>2.31794261932373</c:v>
                </c:pt>
                <c:pt idx="5446">
                  <c:v>2.29649806022644</c:v>
                </c:pt>
                <c:pt idx="5447">
                  <c:v>2.2667567729949898</c:v>
                </c:pt>
                <c:pt idx="5448">
                  <c:v>2.2239074707031201</c:v>
                </c:pt>
                <c:pt idx="5449">
                  <c:v>2.2014951705932599</c:v>
                </c:pt>
                <c:pt idx="5450">
                  <c:v>2.2509419918060298</c:v>
                </c:pt>
                <c:pt idx="5451">
                  <c:v>2.2913227081298801</c:v>
                </c:pt>
                <c:pt idx="5452">
                  <c:v>2.3023037910461399</c:v>
                </c:pt>
                <c:pt idx="5453">
                  <c:v>2.2207081317901598</c:v>
                </c:pt>
                <c:pt idx="5454">
                  <c:v>2.2145223617553702</c:v>
                </c:pt>
                <c:pt idx="5455">
                  <c:v>2.2608153820037802</c:v>
                </c:pt>
                <c:pt idx="5456">
                  <c:v>2.2432861328125</c:v>
                </c:pt>
                <c:pt idx="5457">
                  <c:v>2.1897666454315101</c:v>
                </c:pt>
                <c:pt idx="5458">
                  <c:v>2.2253680229186998</c:v>
                </c:pt>
                <c:pt idx="5459">
                  <c:v>2.2325463294982901</c:v>
                </c:pt>
                <c:pt idx="5460">
                  <c:v>2.15603375434875</c:v>
                </c:pt>
                <c:pt idx="5461">
                  <c:v>2.2040212154388401</c:v>
                </c:pt>
                <c:pt idx="5462">
                  <c:v>2.2857921123504599</c:v>
                </c:pt>
                <c:pt idx="5463">
                  <c:v>2.2816469669342001</c:v>
                </c:pt>
                <c:pt idx="5464">
                  <c:v>2.3087279796600302</c:v>
                </c:pt>
                <c:pt idx="5465">
                  <c:v>2.3070540428161599</c:v>
                </c:pt>
                <c:pt idx="5466">
                  <c:v>2.3477857112884499</c:v>
                </c:pt>
                <c:pt idx="5467">
                  <c:v>2.3452134132385201</c:v>
                </c:pt>
                <c:pt idx="5468">
                  <c:v>2.3330180644989</c:v>
                </c:pt>
                <c:pt idx="5469">
                  <c:v>2.2931272983550999</c:v>
                </c:pt>
                <c:pt idx="5470">
                  <c:v>2.2868559360504102</c:v>
                </c:pt>
                <c:pt idx="5471">
                  <c:v>2.30110311508178</c:v>
                </c:pt>
                <c:pt idx="5472">
                  <c:v>2.3454515933990399</c:v>
                </c:pt>
                <c:pt idx="5473">
                  <c:v>2.3162496089935298</c:v>
                </c:pt>
                <c:pt idx="5474">
                  <c:v>2.3900077342986998</c:v>
                </c:pt>
                <c:pt idx="5475">
                  <c:v>2.3765976428985498</c:v>
                </c:pt>
                <c:pt idx="5476">
                  <c:v>2.40344858169555</c:v>
                </c:pt>
                <c:pt idx="5477">
                  <c:v>2.42184281349182</c:v>
                </c:pt>
                <c:pt idx="5478">
                  <c:v>2.3781061172485298</c:v>
                </c:pt>
                <c:pt idx="5479">
                  <c:v>2.37772512435913</c:v>
                </c:pt>
                <c:pt idx="5480">
                  <c:v>2.3437535762786799</c:v>
                </c:pt>
                <c:pt idx="5481">
                  <c:v>2.3232569694518999</c:v>
                </c:pt>
                <c:pt idx="5482">
                  <c:v>2.4142372608184801</c:v>
                </c:pt>
                <c:pt idx="5483">
                  <c:v>2.36050033569335</c:v>
                </c:pt>
                <c:pt idx="5484">
                  <c:v>2.4569003582000701</c:v>
                </c:pt>
                <c:pt idx="5485">
                  <c:v>2.42516660690307</c:v>
                </c:pt>
                <c:pt idx="5486">
                  <c:v>2.39054131507873</c:v>
                </c:pt>
                <c:pt idx="5487">
                  <c:v>2.39150786399841</c:v>
                </c:pt>
                <c:pt idx="5488">
                  <c:v>2.3568522930145201</c:v>
                </c:pt>
                <c:pt idx="5489">
                  <c:v>2.2975807189941402</c:v>
                </c:pt>
                <c:pt idx="5490">
                  <c:v>2.2709922790527299</c:v>
                </c:pt>
                <c:pt idx="5491">
                  <c:v>2.3736512660980198</c:v>
                </c:pt>
                <c:pt idx="5492">
                  <c:v>2.4205935001373202</c:v>
                </c:pt>
                <c:pt idx="5493">
                  <c:v>2.4507586956024099</c:v>
                </c:pt>
                <c:pt idx="5494">
                  <c:v>2.4327301979064901</c:v>
                </c:pt>
                <c:pt idx="5495">
                  <c:v>2.4210410118103001</c:v>
                </c:pt>
                <c:pt idx="5496">
                  <c:v>2.46191310882568</c:v>
                </c:pt>
                <c:pt idx="5497">
                  <c:v>2.4862291812896702</c:v>
                </c:pt>
                <c:pt idx="5498">
                  <c:v>2.4727041721343901</c:v>
                </c:pt>
                <c:pt idx="5499">
                  <c:v>2.3928878307342498</c:v>
                </c:pt>
                <c:pt idx="5500">
                  <c:v>2.3448891639709402</c:v>
                </c:pt>
                <c:pt idx="5501">
                  <c:v>2.27168869972229</c:v>
                </c:pt>
                <c:pt idx="5502">
                  <c:v>2.2577223777770898</c:v>
                </c:pt>
                <c:pt idx="5503">
                  <c:v>2.2348120212554901</c:v>
                </c:pt>
                <c:pt idx="5504">
                  <c:v>2.2108461856842001</c:v>
                </c:pt>
                <c:pt idx="5505">
                  <c:v>2.24572277069091</c:v>
                </c:pt>
                <c:pt idx="5506">
                  <c:v>2.21917676925659</c:v>
                </c:pt>
                <c:pt idx="5507">
                  <c:v>2.37280821800231</c:v>
                </c:pt>
                <c:pt idx="5508">
                  <c:v>2.2749121189117401</c:v>
                </c:pt>
                <c:pt idx="5509">
                  <c:v>2.2544391155242902</c:v>
                </c:pt>
                <c:pt idx="5510">
                  <c:v>2.3046529293060298</c:v>
                </c:pt>
                <c:pt idx="5511">
                  <c:v>2.3461225032806299</c:v>
                </c:pt>
                <c:pt idx="5512">
                  <c:v>2.3125226497650102</c:v>
                </c:pt>
                <c:pt idx="5513">
                  <c:v>2.2879600524902299</c:v>
                </c:pt>
                <c:pt idx="5514">
                  <c:v>2.29294228553771</c:v>
                </c:pt>
                <c:pt idx="5515">
                  <c:v>2.2673633098602202</c:v>
                </c:pt>
                <c:pt idx="5516">
                  <c:v>2.2777571678161599</c:v>
                </c:pt>
                <c:pt idx="5517">
                  <c:v>2.2951183319091699</c:v>
                </c:pt>
                <c:pt idx="5518">
                  <c:v>2.1779181957244802</c:v>
                </c:pt>
                <c:pt idx="5519">
                  <c:v>2.2483971118927002</c:v>
                </c:pt>
                <c:pt idx="5520">
                  <c:v>2.2132909297943102</c:v>
                </c:pt>
                <c:pt idx="5521">
                  <c:v>2.1670322418212802</c:v>
                </c:pt>
                <c:pt idx="5522">
                  <c:v>2.2378754615783598</c:v>
                </c:pt>
                <c:pt idx="5523">
                  <c:v>2.2622714042663499</c:v>
                </c:pt>
                <c:pt idx="5524">
                  <c:v>2.2357838153839098</c:v>
                </c:pt>
                <c:pt idx="5525">
                  <c:v>2.29488801956176</c:v>
                </c:pt>
                <c:pt idx="5526">
                  <c:v>2.2699501514434801</c:v>
                </c:pt>
                <c:pt idx="5527">
                  <c:v>2.2226207256317099</c:v>
                </c:pt>
                <c:pt idx="5528">
                  <c:v>2.2702240943908598</c:v>
                </c:pt>
                <c:pt idx="5529">
                  <c:v>2.3036439418792698</c:v>
                </c:pt>
                <c:pt idx="5530">
                  <c:v>2.2317988872528001</c:v>
                </c:pt>
                <c:pt idx="5531">
                  <c:v>2.2811646461486799</c:v>
                </c:pt>
                <c:pt idx="5532">
                  <c:v>2.2869372367858798</c:v>
                </c:pt>
                <c:pt idx="5533">
                  <c:v>2.3405194282531698</c:v>
                </c:pt>
                <c:pt idx="5534">
                  <c:v>2.3260643482208199</c:v>
                </c:pt>
                <c:pt idx="5535">
                  <c:v>2.2618935108184801</c:v>
                </c:pt>
                <c:pt idx="5536">
                  <c:v>2.3126945495605402</c:v>
                </c:pt>
                <c:pt idx="5537">
                  <c:v>2.29865527153015</c:v>
                </c:pt>
                <c:pt idx="5538">
                  <c:v>2.24103379249572</c:v>
                </c:pt>
                <c:pt idx="5539">
                  <c:v>2.3044507503509499</c:v>
                </c:pt>
                <c:pt idx="5540">
                  <c:v>2.2279255390167201</c:v>
                </c:pt>
                <c:pt idx="5541">
                  <c:v>2.1820435523986799</c:v>
                </c:pt>
                <c:pt idx="5542">
                  <c:v>2.2232754230499201</c:v>
                </c:pt>
                <c:pt idx="5543">
                  <c:v>2.2803580760955802</c:v>
                </c:pt>
                <c:pt idx="5544">
                  <c:v>2.2425725460052401</c:v>
                </c:pt>
                <c:pt idx="5545">
                  <c:v>2.2073185443878098</c:v>
                </c:pt>
                <c:pt idx="5546">
                  <c:v>2.2531864643096902</c:v>
                </c:pt>
                <c:pt idx="5547">
                  <c:v>2.2508790493011399</c:v>
                </c:pt>
                <c:pt idx="5548">
                  <c:v>2.2472374439239502</c:v>
                </c:pt>
                <c:pt idx="5549">
                  <c:v>2.2850985527038499</c:v>
                </c:pt>
                <c:pt idx="5550">
                  <c:v>2.3586254119872998</c:v>
                </c:pt>
                <c:pt idx="5551">
                  <c:v>2.3258306980132999</c:v>
                </c:pt>
                <c:pt idx="5552">
                  <c:v>2.2948851585388099</c:v>
                </c:pt>
                <c:pt idx="5553">
                  <c:v>2.3031165599822998</c:v>
                </c:pt>
                <c:pt idx="5554">
                  <c:v>2.2939677238464302</c:v>
                </c:pt>
                <c:pt idx="5555">
                  <c:v>2.2437052726745601</c:v>
                </c:pt>
                <c:pt idx="5556">
                  <c:v>2.2552349567413299</c:v>
                </c:pt>
                <c:pt idx="5557">
                  <c:v>2.2716767787933301</c:v>
                </c:pt>
                <c:pt idx="5558">
                  <c:v>2.1939046382903999</c:v>
                </c:pt>
                <c:pt idx="5559">
                  <c:v>2.2396245002746502</c:v>
                </c:pt>
                <c:pt idx="5560">
                  <c:v>2.2836158275604199</c:v>
                </c:pt>
                <c:pt idx="5561">
                  <c:v>2.32391357421875</c:v>
                </c:pt>
                <c:pt idx="5562">
                  <c:v>2.2934594154357901</c:v>
                </c:pt>
                <c:pt idx="5563">
                  <c:v>2.3304853439331001</c:v>
                </c:pt>
                <c:pt idx="5564">
                  <c:v>2.3697476387023899</c:v>
                </c:pt>
                <c:pt idx="5565">
                  <c:v>2.3368651866912802</c:v>
                </c:pt>
                <c:pt idx="5566">
                  <c:v>2.4139595031738201</c:v>
                </c:pt>
                <c:pt idx="5567">
                  <c:v>2.2993423938751198</c:v>
                </c:pt>
                <c:pt idx="5568">
                  <c:v>2.2919831275939901</c:v>
                </c:pt>
                <c:pt idx="5569">
                  <c:v>2.2646703720092698</c:v>
                </c:pt>
                <c:pt idx="5570">
                  <c:v>2.3276159763336102</c:v>
                </c:pt>
                <c:pt idx="5571">
                  <c:v>2.3433082103729199</c:v>
                </c:pt>
                <c:pt idx="5572">
                  <c:v>2.3637523651122998</c:v>
                </c:pt>
                <c:pt idx="5573">
                  <c:v>2.3852403163909899</c:v>
                </c:pt>
                <c:pt idx="5574">
                  <c:v>2.3342940807342498</c:v>
                </c:pt>
                <c:pt idx="5575">
                  <c:v>2.2932853698730402</c:v>
                </c:pt>
                <c:pt idx="5576">
                  <c:v>2.3695001602172798</c:v>
                </c:pt>
                <c:pt idx="5577">
                  <c:v>2.3404417037963801</c:v>
                </c:pt>
                <c:pt idx="5578">
                  <c:v>2.3346464633941602</c:v>
                </c:pt>
                <c:pt idx="5579">
                  <c:v>2.3133165836334202</c:v>
                </c:pt>
                <c:pt idx="5580">
                  <c:v>2.27492976188659</c:v>
                </c:pt>
                <c:pt idx="5581">
                  <c:v>2.3425915241241402</c:v>
                </c:pt>
                <c:pt idx="5582">
                  <c:v>2.2948582172393799</c:v>
                </c:pt>
                <c:pt idx="5583">
                  <c:v>2.3553829193115199</c:v>
                </c:pt>
                <c:pt idx="5584">
                  <c:v>2.3771502971649099</c:v>
                </c:pt>
                <c:pt idx="5585">
                  <c:v>2.3481626510620099</c:v>
                </c:pt>
                <c:pt idx="5586">
                  <c:v>2.2873039245605402</c:v>
                </c:pt>
                <c:pt idx="5587">
                  <c:v>2.2881221771240199</c:v>
                </c:pt>
                <c:pt idx="5588">
                  <c:v>2.3145394325256299</c:v>
                </c:pt>
                <c:pt idx="5589">
                  <c:v>2.3419976234436</c:v>
                </c:pt>
                <c:pt idx="5590">
                  <c:v>2.3221986293792698</c:v>
                </c:pt>
                <c:pt idx="5591">
                  <c:v>2.3938612937927202</c:v>
                </c:pt>
                <c:pt idx="5592">
                  <c:v>2.4449257850646902</c:v>
                </c:pt>
                <c:pt idx="5593">
                  <c:v>2.30893850326538</c:v>
                </c:pt>
                <c:pt idx="5594">
                  <c:v>2.3485112190246502</c:v>
                </c:pt>
                <c:pt idx="5595">
                  <c:v>2.2466146945953298</c:v>
                </c:pt>
                <c:pt idx="5596">
                  <c:v>2.3161630630493102</c:v>
                </c:pt>
                <c:pt idx="5597">
                  <c:v>2.31533432006835</c:v>
                </c:pt>
                <c:pt idx="5598">
                  <c:v>2.4073860645294101</c:v>
                </c:pt>
                <c:pt idx="5599">
                  <c:v>2.3932650089263898</c:v>
                </c:pt>
                <c:pt idx="5600">
                  <c:v>2.3553469181060702</c:v>
                </c:pt>
                <c:pt idx="5601">
                  <c:v>2.4038283824920601</c:v>
                </c:pt>
                <c:pt idx="5602">
                  <c:v>2.41171097755432</c:v>
                </c:pt>
                <c:pt idx="5603">
                  <c:v>2.3650999069213801</c:v>
                </c:pt>
                <c:pt idx="5604">
                  <c:v>2.3493854999542201</c:v>
                </c:pt>
                <c:pt idx="5605">
                  <c:v>2.3395845890045099</c:v>
                </c:pt>
                <c:pt idx="5606">
                  <c:v>2.3272254467010498</c:v>
                </c:pt>
                <c:pt idx="5607">
                  <c:v>2.3723592758178702</c:v>
                </c:pt>
                <c:pt idx="5608">
                  <c:v>2.3722362518310498</c:v>
                </c:pt>
                <c:pt idx="5609">
                  <c:v>2.41533970832824</c:v>
                </c:pt>
                <c:pt idx="5610">
                  <c:v>2.36498498916625</c:v>
                </c:pt>
                <c:pt idx="5611">
                  <c:v>2.46498203277587</c:v>
                </c:pt>
                <c:pt idx="5612">
                  <c:v>2.3886656761169398</c:v>
                </c:pt>
                <c:pt idx="5613">
                  <c:v>2.3511776924133301</c:v>
                </c:pt>
                <c:pt idx="5614">
                  <c:v>2.3876643180847101</c:v>
                </c:pt>
                <c:pt idx="5615">
                  <c:v>2.35587286949157</c:v>
                </c:pt>
                <c:pt idx="5616">
                  <c:v>2.33221411705017</c:v>
                </c:pt>
                <c:pt idx="5617">
                  <c:v>2.3451876640319802</c:v>
                </c:pt>
                <c:pt idx="5618">
                  <c:v>2.3902385234832701</c:v>
                </c:pt>
                <c:pt idx="5619">
                  <c:v>2.3896389007568302</c:v>
                </c:pt>
                <c:pt idx="5620">
                  <c:v>2.3290934562683101</c:v>
                </c:pt>
                <c:pt idx="5621">
                  <c:v>2.3638820648193302</c:v>
                </c:pt>
                <c:pt idx="5622">
                  <c:v>2.45947241783142</c:v>
                </c:pt>
                <c:pt idx="5623">
                  <c:v>2.4030559062957701</c:v>
                </c:pt>
                <c:pt idx="5624">
                  <c:v>2.46472144126892</c:v>
                </c:pt>
                <c:pt idx="5625">
                  <c:v>2.5049955844879102</c:v>
                </c:pt>
                <c:pt idx="5626">
                  <c:v>2.42829370498657</c:v>
                </c:pt>
                <c:pt idx="5627">
                  <c:v>2.5401904582977202</c:v>
                </c:pt>
                <c:pt idx="5628">
                  <c:v>2.46081471443176</c:v>
                </c:pt>
                <c:pt idx="5629">
                  <c:v>2.3526108264922998</c:v>
                </c:pt>
                <c:pt idx="5630">
                  <c:v>2.3900561332702601</c:v>
                </c:pt>
                <c:pt idx="5631">
                  <c:v>2.3016116619110099</c:v>
                </c:pt>
                <c:pt idx="5632">
                  <c:v>2.3507096767425502</c:v>
                </c:pt>
                <c:pt idx="5633">
                  <c:v>2.3286862373352002</c:v>
                </c:pt>
                <c:pt idx="5634">
                  <c:v>2.2837100028991699</c:v>
                </c:pt>
                <c:pt idx="5635">
                  <c:v>2.2953040599822998</c:v>
                </c:pt>
                <c:pt idx="5636">
                  <c:v>2.2828938961028999</c:v>
                </c:pt>
                <c:pt idx="5637">
                  <c:v>2.2677586078643799</c:v>
                </c:pt>
                <c:pt idx="5638">
                  <c:v>2.2744657993316602</c:v>
                </c:pt>
                <c:pt idx="5639">
                  <c:v>2.28234386444091</c:v>
                </c:pt>
                <c:pt idx="5640">
                  <c:v>2.23072934150695</c:v>
                </c:pt>
                <c:pt idx="5641">
                  <c:v>2.2339229583740199</c:v>
                </c:pt>
                <c:pt idx="5642">
                  <c:v>2.1882448196411102</c:v>
                </c:pt>
                <c:pt idx="5643">
                  <c:v>2.2241227626800502</c:v>
                </c:pt>
                <c:pt idx="5644">
                  <c:v>2.2333507537841699</c:v>
                </c:pt>
                <c:pt idx="5645">
                  <c:v>2.1982574462890598</c:v>
                </c:pt>
                <c:pt idx="5646">
                  <c:v>2.2262434959411599</c:v>
                </c:pt>
                <c:pt idx="5647">
                  <c:v>2.21595954895019</c:v>
                </c:pt>
                <c:pt idx="5648">
                  <c:v>2.2907872200012198</c:v>
                </c:pt>
                <c:pt idx="5649">
                  <c:v>2.2286448478698699</c:v>
                </c:pt>
                <c:pt idx="5650">
                  <c:v>2.2010793685913002</c:v>
                </c:pt>
                <c:pt idx="5651">
                  <c:v>2.2268915176391602</c:v>
                </c:pt>
                <c:pt idx="5652">
                  <c:v>2.26051473617553</c:v>
                </c:pt>
                <c:pt idx="5653">
                  <c:v>2.2693231105804399</c:v>
                </c:pt>
                <c:pt idx="5654">
                  <c:v>2.2742493152618399</c:v>
                </c:pt>
                <c:pt idx="5655">
                  <c:v>2.2491874694824201</c:v>
                </c:pt>
                <c:pt idx="5656">
                  <c:v>2.27812623977661</c:v>
                </c:pt>
                <c:pt idx="5657">
                  <c:v>2.3044183254241899</c:v>
                </c:pt>
                <c:pt idx="5658">
                  <c:v>2.2972607612609801</c:v>
                </c:pt>
                <c:pt idx="5659">
                  <c:v>2.2697787284850999</c:v>
                </c:pt>
                <c:pt idx="5660">
                  <c:v>2.23925685882568</c:v>
                </c:pt>
                <c:pt idx="5661">
                  <c:v>2.27187919616699</c:v>
                </c:pt>
                <c:pt idx="5662">
                  <c:v>2.22584009170532</c:v>
                </c:pt>
                <c:pt idx="5663">
                  <c:v>2.2077140808105402</c:v>
                </c:pt>
                <c:pt idx="5664">
                  <c:v>2.2184355258941602</c:v>
                </c:pt>
                <c:pt idx="5665">
                  <c:v>2.3286564350128098</c:v>
                </c:pt>
                <c:pt idx="5666">
                  <c:v>2.3427331447601301</c:v>
                </c:pt>
                <c:pt idx="5667">
                  <c:v>2.3495240211486799</c:v>
                </c:pt>
                <c:pt idx="5668">
                  <c:v>2.29714751243591</c:v>
                </c:pt>
                <c:pt idx="5669">
                  <c:v>2.3067564964294398</c:v>
                </c:pt>
                <c:pt idx="5670">
                  <c:v>2.2901713848114</c:v>
                </c:pt>
                <c:pt idx="5671">
                  <c:v>2.2770006656646702</c:v>
                </c:pt>
                <c:pt idx="5672">
                  <c:v>2.3586506843566801</c:v>
                </c:pt>
                <c:pt idx="5673">
                  <c:v>2.31041312217712</c:v>
                </c:pt>
                <c:pt idx="5674">
                  <c:v>2.2545297145843501</c:v>
                </c:pt>
                <c:pt idx="5675">
                  <c:v>2.3265190124511701</c:v>
                </c:pt>
                <c:pt idx="5676">
                  <c:v>2.3759379386901802</c:v>
                </c:pt>
                <c:pt idx="5677">
                  <c:v>2.2851431369781401</c:v>
                </c:pt>
                <c:pt idx="5678">
                  <c:v>2.28242588043212</c:v>
                </c:pt>
                <c:pt idx="5679">
                  <c:v>2.1798641681671098</c:v>
                </c:pt>
                <c:pt idx="5680">
                  <c:v>2.2362568378448402</c:v>
                </c:pt>
                <c:pt idx="5681">
                  <c:v>2.2933876514434801</c:v>
                </c:pt>
                <c:pt idx="5682">
                  <c:v>2.3807892799377401</c:v>
                </c:pt>
                <c:pt idx="5683">
                  <c:v>2.3510925769805899</c:v>
                </c:pt>
                <c:pt idx="5684">
                  <c:v>2.32683801651</c:v>
                </c:pt>
                <c:pt idx="5685">
                  <c:v>2.3310468196868799</c:v>
                </c:pt>
                <c:pt idx="5686">
                  <c:v>2.2682025432586599</c:v>
                </c:pt>
                <c:pt idx="5687">
                  <c:v>2.2055783271789502</c:v>
                </c:pt>
                <c:pt idx="5688">
                  <c:v>2.2709429264068599</c:v>
                </c:pt>
                <c:pt idx="5689">
                  <c:v>2.2646822929382302</c:v>
                </c:pt>
                <c:pt idx="5690">
                  <c:v>2.2198383808135902</c:v>
                </c:pt>
                <c:pt idx="5691">
                  <c:v>2.1714575290679901</c:v>
                </c:pt>
                <c:pt idx="5692">
                  <c:v>2.17335033416748</c:v>
                </c:pt>
                <c:pt idx="5693">
                  <c:v>2.2759633064270002</c:v>
                </c:pt>
                <c:pt idx="5694">
                  <c:v>2.3252973556518501</c:v>
                </c:pt>
                <c:pt idx="5695">
                  <c:v>2.2579882144927899</c:v>
                </c:pt>
                <c:pt idx="5696">
                  <c:v>2.3193826675414999</c:v>
                </c:pt>
                <c:pt idx="5697">
                  <c:v>2.2359559535980198</c:v>
                </c:pt>
                <c:pt idx="5698">
                  <c:v>2.2203285694122301</c:v>
                </c:pt>
                <c:pt idx="5699">
                  <c:v>2.24581551551818</c:v>
                </c:pt>
                <c:pt idx="5700">
                  <c:v>2.3201766014099099</c:v>
                </c:pt>
                <c:pt idx="5701">
                  <c:v>2.2500698566436701</c:v>
                </c:pt>
                <c:pt idx="5702">
                  <c:v>2.3141627311706499</c:v>
                </c:pt>
                <c:pt idx="5703">
                  <c:v>2.22506380081176</c:v>
                </c:pt>
                <c:pt idx="5704">
                  <c:v>2.1744916439056299</c:v>
                </c:pt>
                <c:pt idx="5705">
                  <c:v>2.2575187683105402</c:v>
                </c:pt>
                <c:pt idx="5706">
                  <c:v>2.3353281021118102</c:v>
                </c:pt>
                <c:pt idx="5707">
                  <c:v>2.2698810100555402</c:v>
                </c:pt>
                <c:pt idx="5708">
                  <c:v>2.26839876174926</c:v>
                </c:pt>
                <c:pt idx="5709">
                  <c:v>2.2713446617126398</c:v>
                </c:pt>
                <c:pt idx="5710">
                  <c:v>2.2965335845947199</c:v>
                </c:pt>
                <c:pt idx="5711">
                  <c:v>2.3645758628845202</c:v>
                </c:pt>
                <c:pt idx="5712">
                  <c:v>2.3921246528625399</c:v>
                </c:pt>
                <c:pt idx="5713">
                  <c:v>2.4009845256805402</c:v>
                </c:pt>
                <c:pt idx="5714">
                  <c:v>2.3874967098236</c:v>
                </c:pt>
                <c:pt idx="5715">
                  <c:v>2.2485077381134002</c:v>
                </c:pt>
                <c:pt idx="5716">
                  <c:v>2.2227549552917401</c:v>
                </c:pt>
                <c:pt idx="5717">
                  <c:v>2.2278096675872798</c:v>
                </c:pt>
                <c:pt idx="5718">
                  <c:v>2.1833937168121298</c:v>
                </c:pt>
                <c:pt idx="5719">
                  <c:v>2.2109620571136399</c:v>
                </c:pt>
                <c:pt idx="5720">
                  <c:v>2.2024161815643302</c:v>
                </c:pt>
                <c:pt idx="5721">
                  <c:v>2.1993913650512602</c:v>
                </c:pt>
                <c:pt idx="5722">
                  <c:v>2.1735877990722599</c:v>
                </c:pt>
                <c:pt idx="5723">
                  <c:v>2.1984713077545099</c:v>
                </c:pt>
                <c:pt idx="5724">
                  <c:v>2.2309312820434499</c:v>
                </c:pt>
                <c:pt idx="5725">
                  <c:v>2.2302055358886701</c:v>
                </c:pt>
                <c:pt idx="5726">
                  <c:v>2.3027327060699401</c:v>
                </c:pt>
                <c:pt idx="5727">
                  <c:v>2.1808166503906201</c:v>
                </c:pt>
                <c:pt idx="5728">
                  <c:v>2.2645676136016801</c:v>
                </c:pt>
                <c:pt idx="5729">
                  <c:v>2.2534272670745801</c:v>
                </c:pt>
                <c:pt idx="5730">
                  <c:v>2.2511823177337602</c:v>
                </c:pt>
                <c:pt idx="5731">
                  <c:v>2.3000319004058798</c:v>
                </c:pt>
                <c:pt idx="5732">
                  <c:v>2.2619976997375399</c:v>
                </c:pt>
                <c:pt idx="5733">
                  <c:v>2.1964364051818799</c:v>
                </c:pt>
                <c:pt idx="5734">
                  <c:v>2.18375515937805</c:v>
                </c:pt>
                <c:pt idx="5735">
                  <c:v>2.20024561882019</c:v>
                </c:pt>
                <c:pt idx="5736">
                  <c:v>2.2071661949157702</c:v>
                </c:pt>
                <c:pt idx="5737">
                  <c:v>2.1765389442443799</c:v>
                </c:pt>
                <c:pt idx="5738">
                  <c:v>2.1947567462921098</c:v>
                </c:pt>
                <c:pt idx="5739">
                  <c:v>2.2156579494476301</c:v>
                </c:pt>
                <c:pt idx="5740">
                  <c:v>2.23206186294555</c:v>
                </c:pt>
                <c:pt idx="5741">
                  <c:v>2.2649497985839799</c:v>
                </c:pt>
                <c:pt idx="5742">
                  <c:v>2.1844389438629102</c:v>
                </c:pt>
                <c:pt idx="5743">
                  <c:v>2.2291989326477002</c:v>
                </c:pt>
                <c:pt idx="5744">
                  <c:v>2.2406246662139799</c:v>
                </c:pt>
                <c:pt idx="5745">
                  <c:v>2.3297555446624698</c:v>
                </c:pt>
                <c:pt idx="5746">
                  <c:v>2.33101034164428</c:v>
                </c:pt>
                <c:pt idx="5747">
                  <c:v>2.28410768508911</c:v>
                </c:pt>
                <c:pt idx="5748">
                  <c:v>2.2798106670379599</c:v>
                </c:pt>
                <c:pt idx="5749">
                  <c:v>2.2960360050201398</c:v>
                </c:pt>
                <c:pt idx="5750">
                  <c:v>2.2179934978485099</c:v>
                </c:pt>
                <c:pt idx="5751">
                  <c:v>2.2037672996520898</c:v>
                </c:pt>
                <c:pt idx="5752">
                  <c:v>2.1449899673461901</c:v>
                </c:pt>
                <c:pt idx="5753">
                  <c:v>2.2150838375091499</c:v>
                </c:pt>
                <c:pt idx="5754">
                  <c:v>2.1824543476104701</c:v>
                </c:pt>
                <c:pt idx="5755">
                  <c:v>2.3202254772186199</c:v>
                </c:pt>
                <c:pt idx="5756">
                  <c:v>2.2938306331634499</c:v>
                </c:pt>
                <c:pt idx="5757">
                  <c:v>2.2742314338684002</c:v>
                </c:pt>
                <c:pt idx="5758">
                  <c:v>2.2102768421172998</c:v>
                </c:pt>
                <c:pt idx="5759">
                  <c:v>2.2948460578918399</c:v>
                </c:pt>
                <c:pt idx="5760">
                  <c:v>2.3090693950653001</c:v>
                </c:pt>
                <c:pt idx="5761">
                  <c:v>2.41169261932373</c:v>
                </c:pt>
                <c:pt idx="5762">
                  <c:v>2.2983813285827601</c:v>
                </c:pt>
                <c:pt idx="5763">
                  <c:v>2.2726857662200901</c:v>
                </c:pt>
                <c:pt idx="5764">
                  <c:v>2.35346460342407</c:v>
                </c:pt>
                <c:pt idx="5765">
                  <c:v>2.3645606040954501</c:v>
                </c:pt>
                <c:pt idx="5766">
                  <c:v>2.29579424858093</c:v>
                </c:pt>
                <c:pt idx="5767">
                  <c:v>2.2512841224670401</c:v>
                </c:pt>
                <c:pt idx="5768">
                  <c:v>2.3549029827117902</c:v>
                </c:pt>
                <c:pt idx="5769">
                  <c:v>2.2995135784149099</c:v>
                </c:pt>
                <c:pt idx="5770">
                  <c:v>2.3164467811584402</c:v>
                </c:pt>
                <c:pt idx="5771">
                  <c:v>2.2895038127899099</c:v>
                </c:pt>
                <c:pt idx="5772">
                  <c:v>2.2147922515869101</c:v>
                </c:pt>
                <c:pt idx="5773">
                  <c:v>2.3296263217925999</c:v>
                </c:pt>
                <c:pt idx="5774">
                  <c:v>2.2492041587829501</c:v>
                </c:pt>
                <c:pt idx="5775">
                  <c:v>2.1592590808868399</c:v>
                </c:pt>
                <c:pt idx="5776">
                  <c:v>2.28119444847106</c:v>
                </c:pt>
                <c:pt idx="5777">
                  <c:v>2.18330526351928</c:v>
                </c:pt>
                <c:pt idx="5778">
                  <c:v>2.14162969589233</c:v>
                </c:pt>
                <c:pt idx="5779">
                  <c:v>2.1368918418884202</c:v>
                </c:pt>
                <c:pt idx="5780">
                  <c:v>2.1859161853790199</c:v>
                </c:pt>
                <c:pt idx="5781">
                  <c:v>2.1838748455047599</c:v>
                </c:pt>
                <c:pt idx="5782">
                  <c:v>2.1641211509704501</c:v>
                </c:pt>
                <c:pt idx="5783">
                  <c:v>2.1705553531646702</c:v>
                </c:pt>
                <c:pt idx="5784">
                  <c:v>2.0974125862121502</c:v>
                </c:pt>
                <c:pt idx="5785">
                  <c:v>2.1922898292541499</c:v>
                </c:pt>
                <c:pt idx="5786">
                  <c:v>2.2142372131347599</c:v>
                </c:pt>
                <c:pt idx="5787">
                  <c:v>2.2082931995391801</c:v>
                </c:pt>
                <c:pt idx="5788">
                  <c:v>2.2177841663360498</c:v>
                </c:pt>
                <c:pt idx="5789">
                  <c:v>2.2231736183166499</c:v>
                </c:pt>
                <c:pt idx="5790">
                  <c:v>2.20225977897644</c:v>
                </c:pt>
                <c:pt idx="5791">
                  <c:v>2.2407131195068302</c:v>
                </c:pt>
                <c:pt idx="5792">
                  <c:v>2.2540729045867902</c:v>
                </c:pt>
                <c:pt idx="5793">
                  <c:v>2.2992992401122998</c:v>
                </c:pt>
                <c:pt idx="5794">
                  <c:v>2.3159689903259202</c:v>
                </c:pt>
                <c:pt idx="5795">
                  <c:v>2.2532823085784899</c:v>
                </c:pt>
                <c:pt idx="5796">
                  <c:v>2.2493793964385902</c:v>
                </c:pt>
                <c:pt idx="5797">
                  <c:v>2.262939453125</c:v>
                </c:pt>
                <c:pt idx="5798">
                  <c:v>2.2640964984893799</c:v>
                </c:pt>
                <c:pt idx="5799">
                  <c:v>2.35981941223144</c:v>
                </c:pt>
                <c:pt idx="5800">
                  <c:v>2.34702444076538</c:v>
                </c:pt>
                <c:pt idx="5801">
                  <c:v>2.3342225551605198</c:v>
                </c:pt>
                <c:pt idx="5802">
                  <c:v>2.2824082374572701</c:v>
                </c:pt>
                <c:pt idx="5803">
                  <c:v>2.2792086601257302</c:v>
                </c:pt>
                <c:pt idx="5804">
                  <c:v>2.25598120689392</c:v>
                </c:pt>
                <c:pt idx="5805">
                  <c:v>2.3662648200988698</c:v>
                </c:pt>
                <c:pt idx="5806">
                  <c:v>2.3592724800109801</c:v>
                </c:pt>
                <c:pt idx="5807">
                  <c:v>2.2155947685241699</c:v>
                </c:pt>
                <c:pt idx="5808">
                  <c:v>2.2254931926727202</c:v>
                </c:pt>
                <c:pt idx="5809">
                  <c:v>2.2491757869720401</c:v>
                </c:pt>
                <c:pt idx="5810">
                  <c:v>2.2222261428832999</c:v>
                </c:pt>
                <c:pt idx="5811">
                  <c:v>2.2699201107025102</c:v>
                </c:pt>
                <c:pt idx="5812">
                  <c:v>2.1867249011993399</c:v>
                </c:pt>
                <c:pt idx="5813">
                  <c:v>2.2113611698150599</c:v>
                </c:pt>
                <c:pt idx="5814">
                  <c:v>2.1709668636321999</c:v>
                </c:pt>
                <c:pt idx="5815">
                  <c:v>2.13797807693481</c:v>
                </c:pt>
                <c:pt idx="5816">
                  <c:v>2.17563700675964</c:v>
                </c:pt>
                <c:pt idx="5817">
                  <c:v>2.1909921169281001</c:v>
                </c:pt>
                <c:pt idx="5818">
                  <c:v>2.1704723834991402</c:v>
                </c:pt>
                <c:pt idx="5819">
                  <c:v>2.2001163959503098</c:v>
                </c:pt>
                <c:pt idx="5820">
                  <c:v>2.1566252708435001</c:v>
                </c:pt>
                <c:pt idx="5821">
                  <c:v>2.1771368980407702</c:v>
                </c:pt>
                <c:pt idx="5822">
                  <c:v>2.2609214782714799</c:v>
                </c:pt>
                <c:pt idx="5823">
                  <c:v>2.2845966815948402</c:v>
                </c:pt>
                <c:pt idx="5824">
                  <c:v>2.1714742183685298</c:v>
                </c:pt>
                <c:pt idx="5825">
                  <c:v>2.1655254364013601</c:v>
                </c:pt>
                <c:pt idx="5826">
                  <c:v>2.1855278015136701</c:v>
                </c:pt>
                <c:pt idx="5827">
                  <c:v>2.2486281394958398</c:v>
                </c:pt>
                <c:pt idx="5828">
                  <c:v>2.2305262088775599</c:v>
                </c:pt>
                <c:pt idx="5829">
                  <c:v>2.1711125373840301</c:v>
                </c:pt>
                <c:pt idx="5830">
                  <c:v>2.29404425621032</c:v>
                </c:pt>
                <c:pt idx="5831">
                  <c:v>2.22944808006286</c:v>
                </c:pt>
                <c:pt idx="5832">
                  <c:v>2.2045254707336399</c:v>
                </c:pt>
                <c:pt idx="5833">
                  <c:v>2.21052646636962</c:v>
                </c:pt>
                <c:pt idx="5834">
                  <c:v>2.21236896514892</c:v>
                </c:pt>
                <c:pt idx="5835">
                  <c:v>2.2369530200958199</c:v>
                </c:pt>
                <c:pt idx="5836">
                  <c:v>2.2296993732452299</c:v>
                </c:pt>
                <c:pt idx="5837">
                  <c:v>2.2579827308654701</c:v>
                </c:pt>
                <c:pt idx="5838">
                  <c:v>2.2610008716583199</c:v>
                </c:pt>
                <c:pt idx="5839">
                  <c:v>2.2350509166717498</c:v>
                </c:pt>
                <c:pt idx="5840">
                  <c:v>2.2479476928710902</c:v>
                </c:pt>
                <c:pt idx="5841">
                  <c:v>2.1908984184265101</c:v>
                </c:pt>
                <c:pt idx="5842">
                  <c:v>2.1909036636352499</c:v>
                </c:pt>
                <c:pt idx="5843">
                  <c:v>2.1735825538635201</c:v>
                </c:pt>
                <c:pt idx="5844">
                  <c:v>2.2674479484558101</c:v>
                </c:pt>
                <c:pt idx="5845">
                  <c:v>2.2626652717590301</c:v>
                </c:pt>
                <c:pt idx="5846">
                  <c:v>2.4085144996643</c:v>
                </c:pt>
                <c:pt idx="5847">
                  <c:v>2.3215062618255602</c:v>
                </c:pt>
                <c:pt idx="5848">
                  <c:v>2.34727931022644</c:v>
                </c:pt>
                <c:pt idx="5849">
                  <c:v>2.3347096443176198</c:v>
                </c:pt>
                <c:pt idx="5850">
                  <c:v>2.3039815425872798</c:v>
                </c:pt>
                <c:pt idx="5851">
                  <c:v>2.31230616569519</c:v>
                </c:pt>
                <c:pt idx="5852">
                  <c:v>2.3770651817321702</c:v>
                </c:pt>
                <c:pt idx="5853">
                  <c:v>2.3465564250946001</c:v>
                </c:pt>
                <c:pt idx="5854">
                  <c:v>2.2765307426452601</c:v>
                </c:pt>
                <c:pt idx="5855">
                  <c:v>2.2424015998840301</c:v>
                </c:pt>
                <c:pt idx="5856">
                  <c:v>2.3074457645416202</c:v>
                </c:pt>
                <c:pt idx="5857">
                  <c:v>2.2922182083129798</c:v>
                </c:pt>
                <c:pt idx="5858">
                  <c:v>2.2723762989044101</c:v>
                </c:pt>
                <c:pt idx="5859">
                  <c:v>2.3169820308685298</c:v>
                </c:pt>
                <c:pt idx="5860">
                  <c:v>2.2825722694396902</c:v>
                </c:pt>
                <c:pt idx="5861">
                  <c:v>2.23016929626464</c:v>
                </c:pt>
                <c:pt idx="5862">
                  <c:v>2.32729721069335</c:v>
                </c:pt>
                <c:pt idx="5863">
                  <c:v>2.2353696823120099</c:v>
                </c:pt>
                <c:pt idx="5864">
                  <c:v>2.2527894973754798</c:v>
                </c:pt>
                <c:pt idx="5865">
                  <c:v>2.2417731285095202</c:v>
                </c:pt>
                <c:pt idx="5866">
                  <c:v>2.30521416664123</c:v>
                </c:pt>
                <c:pt idx="5867">
                  <c:v>2.3537220954895002</c:v>
                </c:pt>
                <c:pt idx="5868">
                  <c:v>2.28490138053894</c:v>
                </c:pt>
                <c:pt idx="5869">
                  <c:v>2.2921102046966499</c:v>
                </c:pt>
                <c:pt idx="5870">
                  <c:v>2.2287931442260698</c:v>
                </c:pt>
                <c:pt idx="5871">
                  <c:v>2.1777279376983598</c:v>
                </c:pt>
                <c:pt idx="5872">
                  <c:v>2.24508452415466</c:v>
                </c:pt>
                <c:pt idx="5873">
                  <c:v>2.22567462921142</c:v>
                </c:pt>
                <c:pt idx="5874">
                  <c:v>2.2314977645874001</c:v>
                </c:pt>
                <c:pt idx="5875">
                  <c:v>2.2069780826568599</c:v>
                </c:pt>
                <c:pt idx="5876">
                  <c:v>2.2703275680541899</c:v>
                </c:pt>
                <c:pt idx="5877">
                  <c:v>2.2715928554534899</c:v>
                </c:pt>
                <c:pt idx="5878">
                  <c:v>2.2695353031158398</c:v>
                </c:pt>
                <c:pt idx="5879">
                  <c:v>2.2615466117858798</c:v>
                </c:pt>
                <c:pt idx="5880">
                  <c:v>2.26848268508911</c:v>
                </c:pt>
                <c:pt idx="5881">
                  <c:v>2.3108880519866899</c:v>
                </c:pt>
                <c:pt idx="5882">
                  <c:v>2.2941911220550502</c:v>
                </c:pt>
                <c:pt idx="5883">
                  <c:v>2.2624599933624201</c:v>
                </c:pt>
                <c:pt idx="5884">
                  <c:v>2.2108483314514098</c:v>
                </c:pt>
                <c:pt idx="5885">
                  <c:v>2.2222118377685498</c:v>
                </c:pt>
                <c:pt idx="5886">
                  <c:v>2.3027331829071001</c:v>
                </c:pt>
                <c:pt idx="5887">
                  <c:v>2.3630125522613499</c:v>
                </c:pt>
                <c:pt idx="5888">
                  <c:v>2.3109538555145201</c:v>
                </c:pt>
                <c:pt idx="5889">
                  <c:v>2.3130133152007999</c:v>
                </c:pt>
                <c:pt idx="5890">
                  <c:v>2.3752689361572199</c:v>
                </c:pt>
                <c:pt idx="5891">
                  <c:v>2.39742732048034</c:v>
                </c:pt>
                <c:pt idx="5892">
                  <c:v>2.3155224323272701</c:v>
                </c:pt>
                <c:pt idx="5893">
                  <c:v>2.2680425643920898</c:v>
                </c:pt>
                <c:pt idx="5894">
                  <c:v>2.34499931335449</c:v>
                </c:pt>
                <c:pt idx="5895">
                  <c:v>2.2445981502532901</c:v>
                </c:pt>
                <c:pt idx="5896">
                  <c:v>2.2580139636993399</c:v>
                </c:pt>
                <c:pt idx="5897">
                  <c:v>2.3163609504699698</c:v>
                </c:pt>
                <c:pt idx="5898">
                  <c:v>2.2644793987274099</c:v>
                </c:pt>
                <c:pt idx="5899">
                  <c:v>2.2802157402038499</c:v>
                </c:pt>
                <c:pt idx="5900">
                  <c:v>2.3460180759429901</c:v>
                </c:pt>
                <c:pt idx="5901">
                  <c:v>2.3417277336120601</c:v>
                </c:pt>
                <c:pt idx="5902">
                  <c:v>2.2937781810760498</c:v>
                </c:pt>
                <c:pt idx="5903">
                  <c:v>2.2414884567260698</c:v>
                </c:pt>
                <c:pt idx="5904">
                  <c:v>2.2690522670745801</c:v>
                </c:pt>
                <c:pt idx="5905">
                  <c:v>2.2539749145507799</c:v>
                </c:pt>
                <c:pt idx="5906">
                  <c:v>2.2228696346282901</c:v>
                </c:pt>
                <c:pt idx="5907">
                  <c:v>2.3341104984283398</c:v>
                </c:pt>
                <c:pt idx="5908">
                  <c:v>2.3413486480712802</c:v>
                </c:pt>
                <c:pt idx="5909">
                  <c:v>2.4058063030242902</c:v>
                </c:pt>
                <c:pt idx="5910">
                  <c:v>2.40470290184021</c:v>
                </c:pt>
                <c:pt idx="5911">
                  <c:v>2.4086244106292698</c:v>
                </c:pt>
                <c:pt idx="5912">
                  <c:v>2.4308230876922599</c:v>
                </c:pt>
                <c:pt idx="5913">
                  <c:v>2.3609936237335201</c:v>
                </c:pt>
                <c:pt idx="5914">
                  <c:v>2.24929594993591</c:v>
                </c:pt>
                <c:pt idx="5915">
                  <c:v>2.2922592163085902</c:v>
                </c:pt>
                <c:pt idx="5916">
                  <c:v>2.2661454677581698</c:v>
                </c:pt>
                <c:pt idx="5917">
                  <c:v>2.24247741699218</c:v>
                </c:pt>
                <c:pt idx="5918">
                  <c:v>2.37308526039123</c:v>
                </c:pt>
                <c:pt idx="5919">
                  <c:v>2.3469688892364502</c:v>
                </c:pt>
                <c:pt idx="5920">
                  <c:v>2.3702249526977499</c:v>
                </c:pt>
                <c:pt idx="5921">
                  <c:v>2.4432821273803702</c:v>
                </c:pt>
                <c:pt idx="5922">
                  <c:v>2.3532030582427899</c:v>
                </c:pt>
                <c:pt idx="5923">
                  <c:v>2.2203292846679599</c:v>
                </c:pt>
                <c:pt idx="5924">
                  <c:v>2.2075004577636701</c:v>
                </c:pt>
                <c:pt idx="5925">
                  <c:v>2.3535447120666499</c:v>
                </c:pt>
                <c:pt idx="5926">
                  <c:v>2.34710597991943</c:v>
                </c:pt>
                <c:pt idx="5927">
                  <c:v>2.3276014328002899</c:v>
                </c:pt>
                <c:pt idx="5928">
                  <c:v>2.2001240253448402</c:v>
                </c:pt>
                <c:pt idx="5929">
                  <c:v>2.2795004844665501</c:v>
                </c:pt>
                <c:pt idx="5930">
                  <c:v>2.2771728038787802</c:v>
                </c:pt>
                <c:pt idx="5931">
                  <c:v>2.4329309463500901</c:v>
                </c:pt>
                <c:pt idx="5932">
                  <c:v>2.3408288955688401</c:v>
                </c:pt>
                <c:pt idx="5933">
                  <c:v>2.2908327579498202</c:v>
                </c:pt>
                <c:pt idx="5934">
                  <c:v>2.2673203945159899</c:v>
                </c:pt>
                <c:pt idx="5935">
                  <c:v>2.4367010593414302</c:v>
                </c:pt>
                <c:pt idx="5936">
                  <c:v>2.2773768901824898</c:v>
                </c:pt>
                <c:pt idx="5937">
                  <c:v>2.3654186725616402</c:v>
                </c:pt>
                <c:pt idx="5938">
                  <c:v>2.2803037166595401</c:v>
                </c:pt>
                <c:pt idx="5939">
                  <c:v>2.3200366497039702</c:v>
                </c:pt>
                <c:pt idx="5940">
                  <c:v>2.33908987045288</c:v>
                </c:pt>
                <c:pt idx="5941">
                  <c:v>2.27178931236267</c:v>
                </c:pt>
                <c:pt idx="5942">
                  <c:v>2.2394425868988002</c:v>
                </c:pt>
                <c:pt idx="5943">
                  <c:v>2.2875671386718701</c:v>
                </c:pt>
                <c:pt idx="5944">
                  <c:v>2.3280341625213601</c:v>
                </c:pt>
                <c:pt idx="5945">
                  <c:v>2.2946979999542201</c:v>
                </c:pt>
                <c:pt idx="5946">
                  <c:v>2.3149824142456001</c:v>
                </c:pt>
                <c:pt idx="5947">
                  <c:v>2.3112738132476802</c:v>
                </c:pt>
                <c:pt idx="5948">
                  <c:v>2.3816032409667902</c:v>
                </c:pt>
                <c:pt idx="5949">
                  <c:v>2.332453250885</c:v>
                </c:pt>
                <c:pt idx="5950">
                  <c:v>2.3928570747375399</c:v>
                </c:pt>
                <c:pt idx="5951">
                  <c:v>2.4193713665008501</c:v>
                </c:pt>
                <c:pt idx="5952">
                  <c:v>2.30623054504394</c:v>
                </c:pt>
                <c:pt idx="5953">
                  <c:v>2.2182204723358101</c:v>
                </c:pt>
                <c:pt idx="5954">
                  <c:v>2.1896803379058798</c:v>
                </c:pt>
                <c:pt idx="5955">
                  <c:v>2.2014122009277299</c:v>
                </c:pt>
                <c:pt idx="5956">
                  <c:v>2.2418410778045601</c:v>
                </c:pt>
                <c:pt idx="5957">
                  <c:v>2.2060890197753902</c:v>
                </c:pt>
                <c:pt idx="5958">
                  <c:v>2.1839570999145499</c:v>
                </c:pt>
                <c:pt idx="5959">
                  <c:v>2.1558375358581499</c:v>
                </c:pt>
                <c:pt idx="5960">
                  <c:v>2.2313749790191602</c:v>
                </c:pt>
                <c:pt idx="5961">
                  <c:v>2.1769490242004301</c:v>
                </c:pt>
                <c:pt idx="5962">
                  <c:v>2.2233471870422301</c:v>
                </c:pt>
                <c:pt idx="5963">
                  <c:v>2.19077396392822</c:v>
                </c:pt>
                <c:pt idx="5964">
                  <c:v>2.1649098396301198</c:v>
                </c:pt>
                <c:pt idx="5965">
                  <c:v>2.1572282314300502</c:v>
                </c:pt>
                <c:pt idx="5966">
                  <c:v>2.2321794033050502</c:v>
                </c:pt>
                <c:pt idx="5967">
                  <c:v>2.20967268943786</c:v>
                </c:pt>
                <c:pt idx="5968">
                  <c:v>2.30229544639587</c:v>
                </c:pt>
                <c:pt idx="5969">
                  <c:v>2.2367405891418399</c:v>
                </c:pt>
                <c:pt idx="5970">
                  <c:v>2.2343859672546298</c:v>
                </c:pt>
                <c:pt idx="5971">
                  <c:v>2.1577785015106201</c:v>
                </c:pt>
                <c:pt idx="5972">
                  <c:v>2.16209769248962</c:v>
                </c:pt>
                <c:pt idx="5973">
                  <c:v>2.15823197364807</c:v>
                </c:pt>
                <c:pt idx="5974">
                  <c:v>2.1729989051818799</c:v>
                </c:pt>
                <c:pt idx="5975">
                  <c:v>2.17437720298767</c:v>
                </c:pt>
                <c:pt idx="5976">
                  <c:v>2.2435500621795601</c:v>
                </c:pt>
                <c:pt idx="5977">
                  <c:v>2.2411921024322501</c:v>
                </c:pt>
                <c:pt idx="5978">
                  <c:v>2.27394294738769</c:v>
                </c:pt>
                <c:pt idx="5979">
                  <c:v>2.30489754676818</c:v>
                </c:pt>
                <c:pt idx="5980">
                  <c:v>2.23990750312805</c:v>
                </c:pt>
                <c:pt idx="5981">
                  <c:v>2.2411041259765598</c:v>
                </c:pt>
                <c:pt idx="5982">
                  <c:v>2.31803846359252</c:v>
                </c:pt>
                <c:pt idx="5983">
                  <c:v>2.4522757530212398</c:v>
                </c:pt>
                <c:pt idx="5984">
                  <c:v>2.2634286880493102</c:v>
                </c:pt>
                <c:pt idx="5985">
                  <c:v>2.35746026039123</c:v>
                </c:pt>
                <c:pt idx="5986">
                  <c:v>2.2250990867614702</c:v>
                </c:pt>
                <c:pt idx="5987">
                  <c:v>2.2064917087554901</c:v>
                </c:pt>
                <c:pt idx="5988">
                  <c:v>2.1790874004364</c:v>
                </c:pt>
                <c:pt idx="5989">
                  <c:v>2.1237730979919398</c:v>
                </c:pt>
                <c:pt idx="5990">
                  <c:v>2.1926393508911102</c:v>
                </c:pt>
                <c:pt idx="5991">
                  <c:v>2.2240543365478498</c:v>
                </c:pt>
                <c:pt idx="5992">
                  <c:v>2.1737146377563401</c:v>
                </c:pt>
                <c:pt idx="5993">
                  <c:v>2.1440405845642001</c:v>
                </c:pt>
                <c:pt idx="5994">
                  <c:v>2.1764116287231401</c:v>
                </c:pt>
                <c:pt idx="5995">
                  <c:v>2.2205350399017298</c:v>
                </c:pt>
                <c:pt idx="5996">
                  <c:v>2.2638058662414502</c:v>
                </c:pt>
                <c:pt idx="5997">
                  <c:v>2.2173976898193302</c:v>
                </c:pt>
                <c:pt idx="5998">
                  <c:v>2.1855201721191402</c:v>
                </c:pt>
                <c:pt idx="5999">
                  <c:v>2.1712744235992401</c:v>
                </c:pt>
                <c:pt idx="6000">
                  <c:v>2.17205810546875</c:v>
                </c:pt>
                <c:pt idx="6001">
                  <c:v>2.1966133117675701</c:v>
                </c:pt>
                <c:pt idx="6002">
                  <c:v>2.27488708496093</c:v>
                </c:pt>
                <c:pt idx="6003">
                  <c:v>2.2741413116454998</c:v>
                </c:pt>
                <c:pt idx="6004">
                  <c:v>2.2785036563873202</c:v>
                </c:pt>
                <c:pt idx="6005">
                  <c:v>2.3008673191070499</c:v>
                </c:pt>
                <c:pt idx="6006">
                  <c:v>2.3105380535125701</c:v>
                </c:pt>
                <c:pt idx="6007">
                  <c:v>2.2965204715728702</c:v>
                </c:pt>
                <c:pt idx="6008">
                  <c:v>2.37274146080017</c:v>
                </c:pt>
                <c:pt idx="6009">
                  <c:v>2.2830419540405198</c:v>
                </c:pt>
                <c:pt idx="6010">
                  <c:v>2.33374595642089</c:v>
                </c:pt>
                <c:pt idx="6011">
                  <c:v>2.2739994525909402</c:v>
                </c:pt>
                <c:pt idx="6012">
                  <c:v>2.2174396514892498</c:v>
                </c:pt>
                <c:pt idx="6013">
                  <c:v>2.2343723773956299</c:v>
                </c:pt>
                <c:pt idx="6014">
                  <c:v>2.3502357006072998</c:v>
                </c:pt>
                <c:pt idx="6015">
                  <c:v>2.3577129840850799</c:v>
                </c:pt>
                <c:pt idx="6016">
                  <c:v>2.29527592658996</c:v>
                </c:pt>
                <c:pt idx="6017">
                  <c:v>2.2307479381561199</c:v>
                </c:pt>
                <c:pt idx="6018">
                  <c:v>2.1744410991668701</c:v>
                </c:pt>
                <c:pt idx="6019">
                  <c:v>2.1379981040954501</c:v>
                </c:pt>
                <c:pt idx="6020">
                  <c:v>2.16249251365661</c:v>
                </c:pt>
                <c:pt idx="6021">
                  <c:v>2.2519066333770699</c:v>
                </c:pt>
                <c:pt idx="6022">
                  <c:v>2.2495563030242902</c:v>
                </c:pt>
                <c:pt idx="6023">
                  <c:v>2.3597741127014098</c:v>
                </c:pt>
                <c:pt idx="6024">
                  <c:v>2.3465049266815101</c:v>
                </c:pt>
                <c:pt idx="6025">
                  <c:v>2.3797423839568999</c:v>
                </c:pt>
                <c:pt idx="6026">
                  <c:v>2.28606057167053</c:v>
                </c:pt>
                <c:pt idx="6027">
                  <c:v>2.2776749134063698</c:v>
                </c:pt>
                <c:pt idx="6028">
                  <c:v>2.3259685039520201</c:v>
                </c:pt>
                <c:pt idx="6029">
                  <c:v>2.2594919204711901</c:v>
                </c:pt>
                <c:pt idx="6030">
                  <c:v>2.27914071083068</c:v>
                </c:pt>
                <c:pt idx="6031">
                  <c:v>2.3044543266296298</c:v>
                </c:pt>
                <c:pt idx="6032">
                  <c:v>2.2640731334686199</c:v>
                </c:pt>
                <c:pt idx="6033">
                  <c:v>2.2735507488250701</c:v>
                </c:pt>
                <c:pt idx="6034">
                  <c:v>2.3031837940215998</c:v>
                </c:pt>
                <c:pt idx="6035">
                  <c:v>2.2756547927856401</c:v>
                </c:pt>
                <c:pt idx="6036">
                  <c:v>2.34417295455932</c:v>
                </c:pt>
                <c:pt idx="6037">
                  <c:v>2.3433656692504798</c:v>
                </c:pt>
                <c:pt idx="6038">
                  <c:v>2.2879867553710902</c:v>
                </c:pt>
                <c:pt idx="6039">
                  <c:v>2.21555471420288</c:v>
                </c:pt>
                <c:pt idx="6040">
                  <c:v>2.2241573333740199</c:v>
                </c:pt>
                <c:pt idx="6041">
                  <c:v>2.2441871166229199</c:v>
                </c:pt>
                <c:pt idx="6042">
                  <c:v>2.2162482738494802</c:v>
                </c:pt>
                <c:pt idx="6043">
                  <c:v>2.2700526714324898</c:v>
                </c:pt>
                <c:pt idx="6044">
                  <c:v>2.2588129043579102</c:v>
                </c:pt>
                <c:pt idx="6045">
                  <c:v>2.2587943077087398</c:v>
                </c:pt>
                <c:pt idx="6046">
                  <c:v>2.2902135848999001</c:v>
                </c:pt>
                <c:pt idx="6047">
                  <c:v>2.1946520805358798</c:v>
                </c:pt>
                <c:pt idx="6048">
                  <c:v>2.3122985363006499</c:v>
                </c:pt>
                <c:pt idx="6049">
                  <c:v>2.2599627971649099</c:v>
                </c:pt>
                <c:pt idx="6050">
                  <c:v>2.2441272735595699</c:v>
                </c:pt>
                <c:pt idx="6051">
                  <c:v>2.23528575897216</c:v>
                </c:pt>
                <c:pt idx="6052">
                  <c:v>2.2878825664520201</c:v>
                </c:pt>
                <c:pt idx="6053">
                  <c:v>2.2410039901733398</c:v>
                </c:pt>
                <c:pt idx="6054">
                  <c:v>2.2815315723419101</c:v>
                </c:pt>
                <c:pt idx="6055">
                  <c:v>2.21609330177307</c:v>
                </c:pt>
                <c:pt idx="6056">
                  <c:v>2.2649731636047301</c:v>
                </c:pt>
                <c:pt idx="6057">
                  <c:v>2.2569401264190598</c:v>
                </c:pt>
                <c:pt idx="6058">
                  <c:v>2.2471890449523899</c:v>
                </c:pt>
                <c:pt idx="6059">
                  <c:v>2.2419300079345699</c:v>
                </c:pt>
                <c:pt idx="6060">
                  <c:v>2.2392597198486301</c:v>
                </c:pt>
                <c:pt idx="6061">
                  <c:v>2.25372242927551</c:v>
                </c:pt>
                <c:pt idx="6062">
                  <c:v>2.2067160606384202</c:v>
                </c:pt>
                <c:pt idx="6063">
                  <c:v>2.2254400253295898</c:v>
                </c:pt>
                <c:pt idx="6064">
                  <c:v>2.29531526565551</c:v>
                </c:pt>
                <c:pt idx="6065">
                  <c:v>2.32426834106445</c:v>
                </c:pt>
                <c:pt idx="6066">
                  <c:v>2.2768411636352499</c:v>
                </c:pt>
                <c:pt idx="6067">
                  <c:v>2.3871891498565598</c:v>
                </c:pt>
                <c:pt idx="6068">
                  <c:v>2.2446978092193599</c:v>
                </c:pt>
                <c:pt idx="6069">
                  <c:v>2.2502801418304399</c:v>
                </c:pt>
                <c:pt idx="6070">
                  <c:v>2.2295856475829998</c:v>
                </c:pt>
                <c:pt idx="6071">
                  <c:v>2.1630771160125701</c:v>
                </c:pt>
                <c:pt idx="6072">
                  <c:v>2.1319267749786301</c:v>
                </c:pt>
                <c:pt idx="6073">
                  <c:v>2.2493398189544598</c:v>
                </c:pt>
                <c:pt idx="6074">
                  <c:v>2.2457714080810498</c:v>
                </c:pt>
                <c:pt idx="6075">
                  <c:v>2.3315463066100999</c:v>
                </c:pt>
                <c:pt idx="6076">
                  <c:v>2.2906391620635902</c:v>
                </c:pt>
                <c:pt idx="6077">
                  <c:v>2.3993878364562899</c:v>
                </c:pt>
                <c:pt idx="6078">
                  <c:v>2.30141830444335</c:v>
                </c:pt>
                <c:pt idx="6079">
                  <c:v>2.2905516624450599</c:v>
                </c:pt>
                <c:pt idx="6080">
                  <c:v>2.2099080085754301</c:v>
                </c:pt>
                <c:pt idx="6081">
                  <c:v>2.23825883865356</c:v>
                </c:pt>
                <c:pt idx="6082">
                  <c:v>2.3741922378539999</c:v>
                </c:pt>
                <c:pt idx="6083">
                  <c:v>2.3456439971923801</c:v>
                </c:pt>
                <c:pt idx="6084">
                  <c:v>2.2745192050933798</c:v>
                </c:pt>
                <c:pt idx="6085">
                  <c:v>2.4196898937225302</c:v>
                </c:pt>
                <c:pt idx="6086">
                  <c:v>2.4319427013397199</c:v>
                </c:pt>
                <c:pt idx="6087">
                  <c:v>2.36747050285339</c:v>
                </c:pt>
                <c:pt idx="6088">
                  <c:v>2.39982557296752</c:v>
                </c:pt>
                <c:pt idx="6089">
                  <c:v>2.4203977584838801</c:v>
                </c:pt>
                <c:pt idx="6090">
                  <c:v>2.3673024177551198</c:v>
                </c:pt>
                <c:pt idx="6091">
                  <c:v>2.4188458919525102</c:v>
                </c:pt>
                <c:pt idx="6092">
                  <c:v>2.33952331542968</c:v>
                </c:pt>
                <c:pt idx="6093">
                  <c:v>2.2777683734893799</c:v>
                </c:pt>
                <c:pt idx="6094">
                  <c:v>2.29695296287536</c:v>
                </c:pt>
                <c:pt idx="6095">
                  <c:v>2.2813727855682302</c:v>
                </c:pt>
                <c:pt idx="6096">
                  <c:v>2.1787922382354701</c:v>
                </c:pt>
                <c:pt idx="6097">
                  <c:v>2.2852725982665998</c:v>
                </c:pt>
                <c:pt idx="6098">
                  <c:v>2.30925989151</c:v>
                </c:pt>
                <c:pt idx="6099">
                  <c:v>2.32046127319335</c:v>
                </c:pt>
                <c:pt idx="6100">
                  <c:v>2.2989521026611301</c:v>
                </c:pt>
                <c:pt idx="6101">
                  <c:v>2.3421242237090998</c:v>
                </c:pt>
                <c:pt idx="6102">
                  <c:v>2.29419994354248</c:v>
                </c:pt>
                <c:pt idx="6103">
                  <c:v>2.3286788463592498</c:v>
                </c:pt>
                <c:pt idx="6104">
                  <c:v>2.34071493148803</c:v>
                </c:pt>
                <c:pt idx="6105">
                  <c:v>2.3108608722686701</c:v>
                </c:pt>
                <c:pt idx="6106">
                  <c:v>2.38274002075195</c:v>
                </c:pt>
                <c:pt idx="6107">
                  <c:v>2.2676241397857599</c:v>
                </c:pt>
                <c:pt idx="6108">
                  <c:v>2.2294220924377401</c:v>
                </c:pt>
                <c:pt idx="6109">
                  <c:v>2.1732683181762602</c:v>
                </c:pt>
                <c:pt idx="6110">
                  <c:v>2.1877021789550701</c:v>
                </c:pt>
                <c:pt idx="6111">
                  <c:v>2.19285988807678</c:v>
                </c:pt>
                <c:pt idx="6112">
                  <c:v>2.1435863971710201</c:v>
                </c:pt>
                <c:pt idx="6113">
                  <c:v>2.2129867076873699</c:v>
                </c:pt>
                <c:pt idx="6114">
                  <c:v>2.2027111053466699</c:v>
                </c:pt>
                <c:pt idx="6115">
                  <c:v>2.2190034389495801</c:v>
                </c:pt>
                <c:pt idx="6116">
                  <c:v>2.19490647315979</c:v>
                </c:pt>
                <c:pt idx="6117">
                  <c:v>2.23592948913574</c:v>
                </c:pt>
                <c:pt idx="6118">
                  <c:v>2.3006217479705802</c:v>
                </c:pt>
                <c:pt idx="6119">
                  <c:v>2.2789924144744802</c:v>
                </c:pt>
                <c:pt idx="6120">
                  <c:v>2.2835924625396702</c:v>
                </c:pt>
                <c:pt idx="6121">
                  <c:v>2.31048512458801</c:v>
                </c:pt>
                <c:pt idx="6122">
                  <c:v>2.1743805408477699</c:v>
                </c:pt>
                <c:pt idx="6123">
                  <c:v>2.1373734474182098</c:v>
                </c:pt>
                <c:pt idx="6124">
                  <c:v>2.17155408859252</c:v>
                </c:pt>
                <c:pt idx="6125">
                  <c:v>2.2239201068878098</c:v>
                </c:pt>
                <c:pt idx="6126">
                  <c:v>2.35085725784301</c:v>
                </c:pt>
                <c:pt idx="6127">
                  <c:v>2.22643971443176</c:v>
                </c:pt>
                <c:pt idx="6128">
                  <c:v>2.2324180603027299</c:v>
                </c:pt>
                <c:pt idx="6129">
                  <c:v>2.3846125602722101</c:v>
                </c:pt>
                <c:pt idx="6130">
                  <c:v>2.2816731929778999</c:v>
                </c:pt>
                <c:pt idx="6131">
                  <c:v>2.29471564292907</c:v>
                </c:pt>
                <c:pt idx="6132">
                  <c:v>2.3000097274780198</c:v>
                </c:pt>
                <c:pt idx="6133">
                  <c:v>2.23601841926574</c:v>
                </c:pt>
                <c:pt idx="6134">
                  <c:v>2.2519772052764799</c:v>
                </c:pt>
                <c:pt idx="6135">
                  <c:v>2.1809537410736</c:v>
                </c:pt>
                <c:pt idx="6136">
                  <c:v>2.15884065628051</c:v>
                </c:pt>
                <c:pt idx="6137">
                  <c:v>2.1777486801147399</c:v>
                </c:pt>
                <c:pt idx="6138">
                  <c:v>2.26740503311157</c:v>
                </c:pt>
                <c:pt idx="6139">
                  <c:v>2.2210636138915998</c:v>
                </c:pt>
                <c:pt idx="6140">
                  <c:v>2.2967255115509002</c:v>
                </c:pt>
                <c:pt idx="6141">
                  <c:v>2.2284069061279199</c:v>
                </c:pt>
                <c:pt idx="6142">
                  <c:v>2.2406980991363499</c:v>
                </c:pt>
                <c:pt idx="6143">
                  <c:v>2.20048475265502</c:v>
                </c:pt>
                <c:pt idx="6144">
                  <c:v>2.3374881744384699</c:v>
                </c:pt>
                <c:pt idx="6145">
                  <c:v>2.35501861572265</c:v>
                </c:pt>
                <c:pt idx="6146">
                  <c:v>2.30452108383178</c:v>
                </c:pt>
                <c:pt idx="6147">
                  <c:v>2.4029784202575599</c:v>
                </c:pt>
                <c:pt idx="6148">
                  <c:v>2.3652644157409601</c:v>
                </c:pt>
                <c:pt idx="6149">
                  <c:v>2.3591904640197701</c:v>
                </c:pt>
                <c:pt idx="6150">
                  <c:v>2.2912244796752899</c:v>
                </c:pt>
                <c:pt idx="6151">
                  <c:v>2.3949661254882799</c:v>
                </c:pt>
                <c:pt idx="6152">
                  <c:v>2.3396248817443799</c:v>
                </c:pt>
                <c:pt idx="6153">
                  <c:v>2.2852404117584202</c:v>
                </c:pt>
                <c:pt idx="6154">
                  <c:v>2.3140814304351802</c:v>
                </c:pt>
                <c:pt idx="6155">
                  <c:v>2.17592430114746</c:v>
                </c:pt>
                <c:pt idx="6156">
                  <c:v>2.22864770889282</c:v>
                </c:pt>
                <c:pt idx="6157">
                  <c:v>2.2936639785766602</c:v>
                </c:pt>
                <c:pt idx="6158">
                  <c:v>2.2810316085815399</c:v>
                </c:pt>
                <c:pt idx="6159">
                  <c:v>2.2949528694152801</c:v>
                </c:pt>
                <c:pt idx="6160">
                  <c:v>2.2403678894042902</c:v>
                </c:pt>
                <c:pt idx="6161">
                  <c:v>2.2350382804870601</c:v>
                </c:pt>
                <c:pt idx="6162">
                  <c:v>2.2506186962127601</c:v>
                </c:pt>
                <c:pt idx="6163">
                  <c:v>2.20525693893432</c:v>
                </c:pt>
                <c:pt idx="6164">
                  <c:v>2.1719875335693302</c:v>
                </c:pt>
                <c:pt idx="6165">
                  <c:v>2.1683363914489702</c:v>
                </c:pt>
                <c:pt idx="6166">
                  <c:v>2.1921088695526101</c:v>
                </c:pt>
                <c:pt idx="6167">
                  <c:v>2.2117640972137398</c:v>
                </c:pt>
                <c:pt idx="6168">
                  <c:v>2.21101570129394</c:v>
                </c:pt>
                <c:pt idx="6169">
                  <c:v>2.3219013214111301</c:v>
                </c:pt>
                <c:pt idx="6170">
                  <c:v>2.3352077007293701</c:v>
                </c:pt>
                <c:pt idx="6171">
                  <c:v>2.31099104881286</c:v>
                </c:pt>
                <c:pt idx="6172">
                  <c:v>2.3249123096465998</c:v>
                </c:pt>
                <c:pt idx="6173">
                  <c:v>2.3169353008270201</c:v>
                </c:pt>
                <c:pt idx="6174">
                  <c:v>2.21514892578125</c:v>
                </c:pt>
                <c:pt idx="6175">
                  <c:v>2.2136526107788002</c:v>
                </c:pt>
                <c:pt idx="6176">
                  <c:v>2.2087094783782901</c:v>
                </c:pt>
                <c:pt idx="6177">
                  <c:v>2.2599282264709402</c:v>
                </c:pt>
                <c:pt idx="6178">
                  <c:v>2.23187232017517</c:v>
                </c:pt>
                <c:pt idx="6179">
                  <c:v>2.2268984317779501</c:v>
                </c:pt>
                <c:pt idx="6180">
                  <c:v>2.1951363086700399</c:v>
                </c:pt>
                <c:pt idx="6181">
                  <c:v>2.2217149734496999</c:v>
                </c:pt>
                <c:pt idx="6182">
                  <c:v>2.29594874382019</c:v>
                </c:pt>
                <c:pt idx="6183">
                  <c:v>2.2064726352691602</c:v>
                </c:pt>
                <c:pt idx="6184">
                  <c:v>2.2185435295104901</c:v>
                </c:pt>
                <c:pt idx="6185">
                  <c:v>2.2826087474822998</c:v>
                </c:pt>
                <c:pt idx="6186">
                  <c:v>2.2663707733154199</c:v>
                </c:pt>
                <c:pt idx="6187">
                  <c:v>2.2598235607147199</c:v>
                </c:pt>
                <c:pt idx="6188">
                  <c:v>2.3694360256195002</c:v>
                </c:pt>
                <c:pt idx="6189">
                  <c:v>2.35177421569824</c:v>
                </c:pt>
                <c:pt idx="6190">
                  <c:v>2.3509280681610099</c:v>
                </c:pt>
                <c:pt idx="6191">
                  <c:v>2.35433626174926</c:v>
                </c:pt>
                <c:pt idx="6192">
                  <c:v>2.3058400154113698</c:v>
                </c:pt>
                <c:pt idx="6193">
                  <c:v>2.1798882484436</c:v>
                </c:pt>
                <c:pt idx="6194">
                  <c:v>2.18097496032714</c:v>
                </c:pt>
                <c:pt idx="6195">
                  <c:v>2.19592189788818</c:v>
                </c:pt>
                <c:pt idx="6196">
                  <c:v>2.1661579608917201</c:v>
                </c:pt>
                <c:pt idx="6197">
                  <c:v>2.2219493389129599</c:v>
                </c:pt>
                <c:pt idx="6198">
                  <c:v>2.24984383583068</c:v>
                </c:pt>
                <c:pt idx="6199">
                  <c:v>2.1992111206054599</c:v>
                </c:pt>
                <c:pt idx="6200">
                  <c:v>2.25160431861877</c:v>
                </c:pt>
                <c:pt idx="6201">
                  <c:v>2.17221474647521</c:v>
                </c:pt>
                <c:pt idx="6202">
                  <c:v>2.20616555213928</c:v>
                </c:pt>
                <c:pt idx="6203">
                  <c:v>2.17065405845642</c:v>
                </c:pt>
                <c:pt idx="6204">
                  <c:v>2.2039794921875</c:v>
                </c:pt>
                <c:pt idx="6205">
                  <c:v>2.2627897262573198</c:v>
                </c:pt>
                <c:pt idx="6206">
                  <c:v>2.3066811561584402</c:v>
                </c:pt>
                <c:pt idx="6207">
                  <c:v>2.32696509361267</c:v>
                </c:pt>
                <c:pt idx="6208">
                  <c:v>2.30978226661682</c:v>
                </c:pt>
                <c:pt idx="6209">
                  <c:v>2.3675694465637198</c:v>
                </c:pt>
                <c:pt idx="6210">
                  <c:v>2.3065173625946001</c:v>
                </c:pt>
                <c:pt idx="6211">
                  <c:v>2.2731742858886701</c:v>
                </c:pt>
                <c:pt idx="6212">
                  <c:v>2.2650957107543901</c:v>
                </c:pt>
                <c:pt idx="6213">
                  <c:v>2.3154828548431299</c:v>
                </c:pt>
                <c:pt idx="6214">
                  <c:v>2.3237547874450599</c:v>
                </c:pt>
                <c:pt idx="6215">
                  <c:v>2.4255852699279701</c:v>
                </c:pt>
                <c:pt idx="6216">
                  <c:v>2.3938858509063698</c:v>
                </c:pt>
                <c:pt idx="6217">
                  <c:v>2.42811775207519</c:v>
                </c:pt>
                <c:pt idx="6218">
                  <c:v>2.3564538955688401</c:v>
                </c:pt>
                <c:pt idx="6219">
                  <c:v>2.3965630531311</c:v>
                </c:pt>
                <c:pt idx="6220">
                  <c:v>2.3442108631134002</c:v>
                </c:pt>
                <c:pt idx="6221">
                  <c:v>2.3686487674713099</c:v>
                </c:pt>
                <c:pt idx="6222">
                  <c:v>2.4008042812347399</c:v>
                </c:pt>
                <c:pt idx="6223">
                  <c:v>2.4899024963378902</c:v>
                </c:pt>
                <c:pt idx="6224">
                  <c:v>2.4714679718017498</c:v>
                </c:pt>
                <c:pt idx="6225">
                  <c:v>2.3613471984863201</c:v>
                </c:pt>
                <c:pt idx="6226">
                  <c:v>2.44821953773498</c:v>
                </c:pt>
                <c:pt idx="6227">
                  <c:v>2.4047374725341699</c:v>
                </c:pt>
                <c:pt idx="6228">
                  <c:v>2.4312181472778298</c:v>
                </c:pt>
                <c:pt idx="6229">
                  <c:v>2.42706203460693</c:v>
                </c:pt>
                <c:pt idx="6230">
                  <c:v>2.3669893741607599</c:v>
                </c:pt>
                <c:pt idx="6231">
                  <c:v>2.3422174453735298</c:v>
                </c:pt>
                <c:pt idx="6232">
                  <c:v>2.3825917243957502</c:v>
                </c:pt>
                <c:pt idx="6233">
                  <c:v>2.4162569046020499</c:v>
                </c:pt>
                <c:pt idx="6234">
                  <c:v>2.4305515289306601</c:v>
                </c:pt>
                <c:pt idx="6235">
                  <c:v>2.3515598773956299</c:v>
                </c:pt>
                <c:pt idx="6236">
                  <c:v>2.3194105625152499</c:v>
                </c:pt>
                <c:pt idx="6237">
                  <c:v>2.39557480812072</c:v>
                </c:pt>
                <c:pt idx="6238">
                  <c:v>2.36295318603515</c:v>
                </c:pt>
                <c:pt idx="6239">
                  <c:v>2.3972148895263601</c:v>
                </c:pt>
                <c:pt idx="6240">
                  <c:v>2.38111400604248</c:v>
                </c:pt>
                <c:pt idx="6241">
                  <c:v>2.3805022239685001</c:v>
                </c:pt>
                <c:pt idx="6242">
                  <c:v>2.4551186561584402</c:v>
                </c:pt>
                <c:pt idx="6243">
                  <c:v>2.43900322914123</c:v>
                </c:pt>
                <c:pt idx="6244">
                  <c:v>2.2920904159545898</c:v>
                </c:pt>
                <c:pt idx="6245">
                  <c:v>2.2216441631317099</c:v>
                </c:pt>
                <c:pt idx="6246">
                  <c:v>2.3141446113586399</c:v>
                </c:pt>
                <c:pt idx="6247">
                  <c:v>2.32264947891235</c:v>
                </c:pt>
                <c:pt idx="6248">
                  <c:v>2.3835663795471098</c:v>
                </c:pt>
                <c:pt idx="6249">
                  <c:v>2.33719658851623</c:v>
                </c:pt>
                <c:pt idx="6250">
                  <c:v>2.40868639945983</c:v>
                </c:pt>
                <c:pt idx="6251">
                  <c:v>2.37782883644104</c:v>
                </c:pt>
                <c:pt idx="6252">
                  <c:v>2.38509821891784</c:v>
                </c:pt>
                <c:pt idx="6253">
                  <c:v>2.2571547031402499</c:v>
                </c:pt>
                <c:pt idx="6254">
                  <c:v>2.2523410320281898</c:v>
                </c:pt>
                <c:pt idx="6255">
                  <c:v>2.2918446063995299</c:v>
                </c:pt>
                <c:pt idx="6256">
                  <c:v>2.3097341060638401</c:v>
                </c:pt>
                <c:pt idx="6257">
                  <c:v>2.2352371215820299</c:v>
                </c:pt>
                <c:pt idx="6258">
                  <c:v>2.2774519920349099</c:v>
                </c:pt>
                <c:pt idx="6259">
                  <c:v>2.2797880172729399</c:v>
                </c:pt>
                <c:pt idx="6260">
                  <c:v>2.29349637031555</c:v>
                </c:pt>
                <c:pt idx="6261">
                  <c:v>2.28469467163085</c:v>
                </c:pt>
                <c:pt idx="6262">
                  <c:v>2.2431325912475502</c:v>
                </c:pt>
                <c:pt idx="6263">
                  <c:v>2.2742750644683798</c:v>
                </c:pt>
                <c:pt idx="6264">
                  <c:v>2.3477241992950399</c:v>
                </c:pt>
                <c:pt idx="6265">
                  <c:v>2.3104479312896702</c:v>
                </c:pt>
                <c:pt idx="6266">
                  <c:v>2.3803482055664</c:v>
                </c:pt>
                <c:pt idx="6267">
                  <c:v>2.28289723396301</c:v>
                </c:pt>
                <c:pt idx="6268">
                  <c:v>2.33729720115661</c:v>
                </c:pt>
                <c:pt idx="6269">
                  <c:v>2.2947833538055402</c:v>
                </c:pt>
                <c:pt idx="6270">
                  <c:v>2.2969386577606201</c:v>
                </c:pt>
                <c:pt idx="6271">
                  <c:v>2.2884874343871999</c:v>
                </c:pt>
                <c:pt idx="6272">
                  <c:v>2.2738521099090501</c:v>
                </c:pt>
                <c:pt idx="6273">
                  <c:v>2.31471848487854</c:v>
                </c:pt>
                <c:pt idx="6274">
                  <c:v>2.3390214443206698</c:v>
                </c:pt>
                <c:pt idx="6275">
                  <c:v>2.3008627891540501</c:v>
                </c:pt>
                <c:pt idx="6276">
                  <c:v>2.27046346664428</c:v>
                </c:pt>
                <c:pt idx="6277">
                  <c:v>2.2278537750244101</c:v>
                </c:pt>
                <c:pt idx="6278">
                  <c:v>2.1984043121337802</c:v>
                </c:pt>
                <c:pt idx="6279">
                  <c:v>2.2255396842956499</c:v>
                </c:pt>
                <c:pt idx="6280">
                  <c:v>2.2894635200500399</c:v>
                </c:pt>
                <c:pt idx="6281">
                  <c:v>2.23158407211303</c:v>
                </c:pt>
                <c:pt idx="6282">
                  <c:v>2.27651047706604</c:v>
                </c:pt>
                <c:pt idx="6283">
                  <c:v>2.2662074565887398</c:v>
                </c:pt>
                <c:pt idx="6284">
                  <c:v>2.2324421405792201</c:v>
                </c:pt>
                <c:pt idx="6285">
                  <c:v>2.2958271503448402</c:v>
                </c:pt>
                <c:pt idx="6286">
                  <c:v>2.23429822921752</c:v>
                </c:pt>
                <c:pt idx="6287">
                  <c:v>2.2096245288848801</c:v>
                </c:pt>
                <c:pt idx="6288">
                  <c:v>2.2816081047058101</c:v>
                </c:pt>
                <c:pt idx="6289">
                  <c:v>2.2834911346435498</c:v>
                </c:pt>
                <c:pt idx="6290">
                  <c:v>2.2552304267883301</c:v>
                </c:pt>
                <c:pt idx="6291">
                  <c:v>2.32009673118591</c:v>
                </c:pt>
                <c:pt idx="6292">
                  <c:v>2.27574491500854</c:v>
                </c:pt>
                <c:pt idx="6293">
                  <c:v>2.27903056144714</c:v>
                </c:pt>
                <c:pt idx="6294">
                  <c:v>2.2749869823455802</c:v>
                </c:pt>
                <c:pt idx="6295">
                  <c:v>2.3597311973571702</c:v>
                </c:pt>
                <c:pt idx="6296">
                  <c:v>2.3721137046813898</c:v>
                </c:pt>
                <c:pt idx="6297">
                  <c:v>2.3678395748138401</c:v>
                </c:pt>
                <c:pt idx="6298">
                  <c:v>2.3658370971679599</c:v>
                </c:pt>
                <c:pt idx="6299">
                  <c:v>2.23834228515625</c:v>
                </c:pt>
                <c:pt idx="6300">
                  <c:v>2.3543181419372501</c:v>
                </c:pt>
                <c:pt idx="6301">
                  <c:v>2.28630495071411</c:v>
                </c:pt>
                <c:pt idx="6302">
                  <c:v>2.2779991626739502</c:v>
                </c:pt>
                <c:pt idx="6303">
                  <c:v>2.2499744892120299</c:v>
                </c:pt>
                <c:pt idx="6304">
                  <c:v>2.3009581565856898</c:v>
                </c:pt>
                <c:pt idx="6305">
                  <c:v>2.2447366714477499</c:v>
                </c:pt>
                <c:pt idx="6306">
                  <c:v>2.2792599201202299</c:v>
                </c:pt>
                <c:pt idx="6307">
                  <c:v>2.3224663734436</c:v>
                </c:pt>
                <c:pt idx="6308">
                  <c:v>2.2873995304107599</c:v>
                </c:pt>
                <c:pt idx="6309">
                  <c:v>2.3605589866638099</c:v>
                </c:pt>
                <c:pt idx="6310">
                  <c:v>2.3309478759765598</c:v>
                </c:pt>
                <c:pt idx="6311">
                  <c:v>2.3946120738983101</c:v>
                </c:pt>
                <c:pt idx="6312">
                  <c:v>2.3615622520446702</c:v>
                </c:pt>
                <c:pt idx="6313">
                  <c:v>2.33956599235534</c:v>
                </c:pt>
                <c:pt idx="6314">
                  <c:v>2.26579642295837</c:v>
                </c:pt>
                <c:pt idx="6315">
                  <c:v>2.2917251586914</c:v>
                </c:pt>
                <c:pt idx="6316">
                  <c:v>2.3528912067413299</c:v>
                </c:pt>
                <c:pt idx="6317">
                  <c:v>2.2845242023468</c:v>
                </c:pt>
                <c:pt idx="6318">
                  <c:v>2.4219303131103498</c:v>
                </c:pt>
                <c:pt idx="6319">
                  <c:v>2.39838194847106</c:v>
                </c:pt>
                <c:pt idx="6320">
                  <c:v>2.3691024780273402</c:v>
                </c:pt>
                <c:pt idx="6321">
                  <c:v>2.37570023536682</c:v>
                </c:pt>
                <c:pt idx="6322">
                  <c:v>2.4125294685363698</c:v>
                </c:pt>
                <c:pt idx="6323">
                  <c:v>2.44111132621765</c:v>
                </c:pt>
                <c:pt idx="6324">
                  <c:v>2.45007944107055</c:v>
                </c:pt>
                <c:pt idx="6325">
                  <c:v>2.3778772354125901</c:v>
                </c:pt>
                <c:pt idx="6326">
                  <c:v>2.4069733619689901</c:v>
                </c:pt>
                <c:pt idx="6327">
                  <c:v>2.3996014595031698</c:v>
                </c:pt>
                <c:pt idx="6328">
                  <c:v>2.4019649028778001</c:v>
                </c:pt>
                <c:pt idx="6329">
                  <c:v>2.3536949157714799</c:v>
                </c:pt>
                <c:pt idx="6330">
                  <c:v>2.36104035377502</c:v>
                </c:pt>
                <c:pt idx="6331">
                  <c:v>2.4829726219177202</c:v>
                </c:pt>
                <c:pt idx="6332">
                  <c:v>2.4367115497589098</c:v>
                </c:pt>
                <c:pt idx="6333">
                  <c:v>2.4250681400299001</c:v>
                </c:pt>
                <c:pt idx="6334">
                  <c:v>2.3893013000488201</c:v>
                </c:pt>
                <c:pt idx="6335">
                  <c:v>2.3543071746826101</c:v>
                </c:pt>
                <c:pt idx="6336">
                  <c:v>2.3616485595703098</c:v>
                </c:pt>
                <c:pt idx="6337">
                  <c:v>2.4094748497009202</c:v>
                </c:pt>
                <c:pt idx="6338">
                  <c:v>2.4954526424407901</c:v>
                </c:pt>
                <c:pt idx="6339">
                  <c:v>2.39075279235839</c:v>
                </c:pt>
                <c:pt idx="6340">
                  <c:v>2.3104901313781698</c:v>
                </c:pt>
                <c:pt idx="6341">
                  <c:v>2.36662650108337</c:v>
                </c:pt>
                <c:pt idx="6342">
                  <c:v>2.4452247619628902</c:v>
                </c:pt>
                <c:pt idx="6343">
                  <c:v>2.3604073524475</c:v>
                </c:pt>
                <c:pt idx="6344">
                  <c:v>2.4265143871307302</c:v>
                </c:pt>
                <c:pt idx="6345">
                  <c:v>2.4523010253906201</c:v>
                </c:pt>
                <c:pt idx="6346">
                  <c:v>2.4221215248107901</c:v>
                </c:pt>
                <c:pt idx="6347">
                  <c:v>2.3972177505493102</c:v>
                </c:pt>
                <c:pt idx="6348">
                  <c:v>2.3953325748443599</c:v>
                </c:pt>
                <c:pt idx="6349">
                  <c:v>2.4096727371215798</c:v>
                </c:pt>
                <c:pt idx="6350">
                  <c:v>2.4435405731201101</c:v>
                </c:pt>
                <c:pt idx="6351">
                  <c:v>2.4370563030242902</c:v>
                </c:pt>
                <c:pt idx="6352">
                  <c:v>2.35389852523803</c:v>
                </c:pt>
                <c:pt idx="6353">
                  <c:v>2.3644664287567099</c:v>
                </c:pt>
                <c:pt idx="6354">
                  <c:v>2.3020660877227699</c:v>
                </c:pt>
                <c:pt idx="6355">
                  <c:v>2.3286683559417698</c:v>
                </c:pt>
                <c:pt idx="6356">
                  <c:v>2.3301105499267498</c:v>
                </c:pt>
                <c:pt idx="6357">
                  <c:v>2.3617019653320299</c:v>
                </c:pt>
                <c:pt idx="6358">
                  <c:v>2.3072314262390101</c:v>
                </c:pt>
                <c:pt idx="6359">
                  <c:v>2.3873710632324201</c:v>
                </c:pt>
                <c:pt idx="6360">
                  <c:v>2.2840492725372301</c:v>
                </c:pt>
                <c:pt idx="6361">
                  <c:v>2.3694419860839799</c:v>
                </c:pt>
                <c:pt idx="6362">
                  <c:v>2.2911379337310702</c:v>
                </c:pt>
                <c:pt idx="6363">
                  <c:v>2.2841050624847399</c:v>
                </c:pt>
                <c:pt idx="6364">
                  <c:v>2.3131589889526301</c:v>
                </c:pt>
                <c:pt idx="6365">
                  <c:v>2.3375067710876398</c:v>
                </c:pt>
                <c:pt idx="6366">
                  <c:v>2.3424184322357098</c:v>
                </c:pt>
                <c:pt idx="6367">
                  <c:v>2.2757873535156201</c:v>
                </c:pt>
                <c:pt idx="6368">
                  <c:v>2.2355625629425</c:v>
                </c:pt>
                <c:pt idx="6369">
                  <c:v>2.3768570423126198</c:v>
                </c:pt>
                <c:pt idx="6370">
                  <c:v>2.3744199275970401</c:v>
                </c:pt>
                <c:pt idx="6371">
                  <c:v>2.3333756923675502</c:v>
                </c:pt>
                <c:pt idx="6372">
                  <c:v>2.2712149620056099</c:v>
                </c:pt>
                <c:pt idx="6373">
                  <c:v>2.36251521110534</c:v>
                </c:pt>
                <c:pt idx="6374">
                  <c:v>2.3227157592773402</c:v>
                </c:pt>
                <c:pt idx="6375">
                  <c:v>2.34643125534057</c:v>
                </c:pt>
                <c:pt idx="6376">
                  <c:v>2.3836019039153999</c:v>
                </c:pt>
                <c:pt idx="6377">
                  <c:v>2.35373663902282</c:v>
                </c:pt>
                <c:pt idx="6378">
                  <c:v>2.3220055103302002</c:v>
                </c:pt>
                <c:pt idx="6379">
                  <c:v>2.3264713287353498</c:v>
                </c:pt>
                <c:pt idx="6380">
                  <c:v>2.3437659740447998</c:v>
                </c:pt>
                <c:pt idx="6381">
                  <c:v>2.3373215198516801</c:v>
                </c:pt>
                <c:pt idx="6382">
                  <c:v>2.26823425292968</c:v>
                </c:pt>
                <c:pt idx="6383">
                  <c:v>2.3350977897643999</c:v>
                </c:pt>
                <c:pt idx="6384">
                  <c:v>2.32486367225646</c:v>
                </c:pt>
                <c:pt idx="6385">
                  <c:v>2.2964234352111799</c:v>
                </c:pt>
                <c:pt idx="6386">
                  <c:v>2.3289432525634699</c:v>
                </c:pt>
                <c:pt idx="6387">
                  <c:v>2.3256094455718901</c:v>
                </c:pt>
                <c:pt idx="6388">
                  <c:v>2.4346392154693599</c:v>
                </c:pt>
                <c:pt idx="6389">
                  <c:v>2.3314282894134499</c:v>
                </c:pt>
                <c:pt idx="6390">
                  <c:v>2.32986140251159</c:v>
                </c:pt>
                <c:pt idx="6391">
                  <c:v>2.26630282402038</c:v>
                </c:pt>
                <c:pt idx="6392">
                  <c:v>2.3249919414520201</c:v>
                </c:pt>
                <c:pt idx="6393">
                  <c:v>2.3327858448028498</c:v>
                </c:pt>
                <c:pt idx="6394">
                  <c:v>2.2879357337951598</c:v>
                </c:pt>
                <c:pt idx="6395">
                  <c:v>2.2519459724426198</c:v>
                </c:pt>
                <c:pt idx="6396">
                  <c:v>2.3253893852233798</c:v>
                </c:pt>
                <c:pt idx="6397">
                  <c:v>2.25715780258178</c:v>
                </c:pt>
                <c:pt idx="6398">
                  <c:v>2.2883555889129599</c:v>
                </c:pt>
                <c:pt idx="6399">
                  <c:v>2.2860732078552202</c:v>
                </c:pt>
                <c:pt idx="6400">
                  <c:v>2.3242621421813898</c:v>
                </c:pt>
                <c:pt idx="6401">
                  <c:v>2.3326325416564901</c:v>
                </c:pt>
                <c:pt idx="6402">
                  <c:v>2.3920717239379798</c:v>
                </c:pt>
                <c:pt idx="6403">
                  <c:v>2.3035242557525599</c:v>
                </c:pt>
                <c:pt idx="6404">
                  <c:v>2.3314681053161599</c:v>
                </c:pt>
                <c:pt idx="6405">
                  <c:v>2.3088254928588801</c:v>
                </c:pt>
                <c:pt idx="6406">
                  <c:v>2.3088459968566801</c:v>
                </c:pt>
                <c:pt idx="6407">
                  <c:v>2.31560826301574</c:v>
                </c:pt>
                <c:pt idx="6408">
                  <c:v>2.27450966835021</c:v>
                </c:pt>
                <c:pt idx="6409">
                  <c:v>2.28303050994873</c:v>
                </c:pt>
                <c:pt idx="6410">
                  <c:v>2.32510185241699</c:v>
                </c:pt>
                <c:pt idx="6411">
                  <c:v>2.2535164356231601</c:v>
                </c:pt>
                <c:pt idx="6412">
                  <c:v>2.37255835533142</c:v>
                </c:pt>
                <c:pt idx="6413">
                  <c:v>2.3510046005249001</c:v>
                </c:pt>
                <c:pt idx="6414">
                  <c:v>2.3437707424163801</c:v>
                </c:pt>
                <c:pt idx="6415">
                  <c:v>2.2781486511230402</c:v>
                </c:pt>
                <c:pt idx="6416">
                  <c:v>2.34476113319396</c:v>
                </c:pt>
                <c:pt idx="6417">
                  <c:v>2.299649477005</c:v>
                </c:pt>
                <c:pt idx="6418">
                  <c:v>2.2271409034728999</c:v>
                </c:pt>
                <c:pt idx="6419">
                  <c:v>2.3363275527954102</c:v>
                </c:pt>
                <c:pt idx="6420">
                  <c:v>2.26685237884521</c:v>
                </c:pt>
                <c:pt idx="6421">
                  <c:v>2.27371048927307</c:v>
                </c:pt>
                <c:pt idx="6422">
                  <c:v>2.2748277187347399</c:v>
                </c:pt>
                <c:pt idx="6423">
                  <c:v>2.31596779823303</c:v>
                </c:pt>
                <c:pt idx="6424">
                  <c:v>2.3650116920471098</c:v>
                </c:pt>
                <c:pt idx="6425">
                  <c:v>2.2776117324829102</c:v>
                </c:pt>
                <c:pt idx="6426">
                  <c:v>2.3553991317749001</c:v>
                </c:pt>
                <c:pt idx="6427">
                  <c:v>2.3600730895996</c:v>
                </c:pt>
                <c:pt idx="6428">
                  <c:v>2.2878148555755602</c:v>
                </c:pt>
                <c:pt idx="6429">
                  <c:v>2.2434530258178702</c:v>
                </c:pt>
                <c:pt idx="6430">
                  <c:v>2.3007464408874498</c:v>
                </c:pt>
                <c:pt idx="6431">
                  <c:v>2.2588877677917401</c:v>
                </c:pt>
                <c:pt idx="6432">
                  <c:v>2.2851097583770699</c:v>
                </c:pt>
                <c:pt idx="6433">
                  <c:v>2.2884151935577299</c:v>
                </c:pt>
                <c:pt idx="6434">
                  <c:v>2.35465407371521</c:v>
                </c:pt>
                <c:pt idx="6435">
                  <c:v>2.3153502941131499</c:v>
                </c:pt>
                <c:pt idx="6436">
                  <c:v>2.3047642707824698</c:v>
                </c:pt>
                <c:pt idx="6437">
                  <c:v>2.3395094871520898</c:v>
                </c:pt>
                <c:pt idx="6438">
                  <c:v>2.3739364147186199</c:v>
                </c:pt>
                <c:pt idx="6439">
                  <c:v>2.3286688327789302</c:v>
                </c:pt>
                <c:pt idx="6440">
                  <c:v>2.31157374382019</c:v>
                </c:pt>
                <c:pt idx="6441">
                  <c:v>2.2959451675414999</c:v>
                </c:pt>
                <c:pt idx="6442">
                  <c:v>2.3411865234375</c:v>
                </c:pt>
                <c:pt idx="6443">
                  <c:v>2.26469802856445</c:v>
                </c:pt>
                <c:pt idx="6444">
                  <c:v>2.2514853477478001</c:v>
                </c:pt>
                <c:pt idx="6445">
                  <c:v>2.2282469272613499</c:v>
                </c:pt>
                <c:pt idx="6446">
                  <c:v>2.2965617179870601</c:v>
                </c:pt>
                <c:pt idx="6447">
                  <c:v>2.2849335670471098</c:v>
                </c:pt>
                <c:pt idx="6448">
                  <c:v>2.3303346633911102</c:v>
                </c:pt>
                <c:pt idx="6449">
                  <c:v>2.3280770778656001</c:v>
                </c:pt>
                <c:pt idx="6450">
                  <c:v>2.4304280281066801</c:v>
                </c:pt>
                <c:pt idx="6451">
                  <c:v>2.3250324726104701</c:v>
                </c:pt>
                <c:pt idx="6452">
                  <c:v>2.3583724498748699</c:v>
                </c:pt>
                <c:pt idx="6453">
                  <c:v>2.32830333709716</c:v>
                </c:pt>
                <c:pt idx="6454">
                  <c:v>2.3781316280364901</c:v>
                </c:pt>
                <c:pt idx="6455">
                  <c:v>2.4260082244872998</c:v>
                </c:pt>
                <c:pt idx="6456">
                  <c:v>2.3279607295989901</c:v>
                </c:pt>
                <c:pt idx="6457">
                  <c:v>2.23121786117553</c:v>
                </c:pt>
                <c:pt idx="6458">
                  <c:v>2.2955236434936501</c:v>
                </c:pt>
                <c:pt idx="6459">
                  <c:v>2.3064322471618599</c:v>
                </c:pt>
                <c:pt idx="6460">
                  <c:v>2.23803281784057</c:v>
                </c:pt>
                <c:pt idx="6461">
                  <c:v>2.26382088661193</c:v>
                </c:pt>
                <c:pt idx="6462">
                  <c:v>2.25511598587036</c:v>
                </c:pt>
                <c:pt idx="6463">
                  <c:v>2.2525827884674001</c:v>
                </c:pt>
                <c:pt idx="6464">
                  <c:v>2.2630155086517298</c:v>
                </c:pt>
                <c:pt idx="6465">
                  <c:v>2.28828620910644</c:v>
                </c:pt>
                <c:pt idx="6466">
                  <c:v>2.3134477138519198</c:v>
                </c:pt>
                <c:pt idx="6467">
                  <c:v>2.3443641662597599</c:v>
                </c:pt>
                <c:pt idx="6468">
                  <c:v>2.39354372024536</c:v>
                </c:pt>
                <c:pt idx="6469">
                  <c:v>2.42236995697021</c:v>
                </c:pt>
                <c:pt idx="6470">
                  <c:v>2.2807343006134002</c:v>
                </c:pt>
                <c:pt idx="6471">
                  <c:v>2.2883021831512398</c:v>
                </c:pt>
                <c:pt idx="6472">
                  <c:v>2.33669734001159</c:v>
                </c:pt>
                <c:pt idx="6473">
                  <c:v>2.36418581008911</c:v>
                </c:pt>
                <c:pt idx="6474">
                  <c:v>2.3801379203796298</c:v>
                </c:pt>
                <c:pt idx="6475">
                  <c:v>2.4193556308746298</c:v>
                </c:pt>
                <c:pt idx="6476">
                  <c:v>2.3829100131988499</c:v>
                </c:pt>
                <c:pt idx="6477">
                  <c:v>2.3295123577117902</c:v>
                </c:pt>
                <c:pt idx="6478">
                  <c:v>2.3116886615753098</c:v>
                </c:pt>
                <c:pt idx="6479">
                  <c:v>2.4060862064361501</c:v>
                </c:pt>
                <c:pt idx="6480">
                  <c:v>2.4757695198059002</c:v>
                </c:pt>
                <c:pt idx="6481">
                  <c:v>2.44606280326843</c:v>
                </c:pt>
                <c:pt idx="6482">
                  <c:v>2.45809769630432</c:v>
                </c:pt>
                <c:pt idx="6483">
                  <c:v>2.4331698417663499</c:v>
                </c:pt>
                <c:pt idx="6484">
                  <c:v>2.3845553398132302</c:v>
                </c:pt>
                <c:pt idx="6485">
                  <c:v>2.34483742713928</c:v>
                </c:pt>
                <c:pt idx="6486">
                  <c:v>2.3593225479125901</c:v>
                </c:pt>
                <c:pt idx="6487">
                  <c:v>2.28649854660034</c:v>
                </c:pt>
                <c:pt idx="6488">
                  <c:v>2.2654948234558101</c:v>
                </c:pt>
                <c:pt idx="6489">
                  <c:v>2.2741103172302202</c:v>
                </c:pt>
                <c:pt idx="6490">
                  <c:v>2.3138747215270898</c:v>
                </c:pt>
                <c:pt idx="6491">
                  <c:v>2.31266164779663</c:v>
                </c:pt>
                <c:pt idx="6492">
                  <c:v>2.3467395305633501</c:v>
                </c:pt>
                <c:pt idx="6493">
                  <c:v>2.3551540374755802</c:v>
                </c:pt>
                <c:pt idx="6494">
                  <c:v>2.3574128150939901</c:v>
                </c:pt>
                <c:pt idx="6495">
                  <c:v>2.3695268630981401</c:v>
                </c:pt>
                <c:pt idx="6496">
                  <c:v>2.2975792884826598</c:v>
                </c:pt>
                <c:pt idx="6497">
                  <c:v>2.2940661907196001</c:v>
                </c:pt>
                <c:pt idx="6498">
                  <c:v>2.3222231864929199</c:v>
                </c:pt>
                <c:pt idx="6499">
                  <c:v>2.3602912425994802</c:v>
                </c:pt>
                <c:pt idx="6500">
                  <c:v>2.34897685050964</c:v>
                </c:pt>
                <c:pt idx="6501">
                  <c:v>2.2810046672821001</c:v>
                </c:pt>
                <c:pt idx="6502">
                  <c:v>2.3968050479888898</c:v>
                </c:pt>
                <c:pt idx="6503">
                  <c:v>2.32083964347839</c:v>
                </c:pt>
                <c:pt idx="6504">
                  <c:v>2.3549733161926198</c:v>
                </c:pt>
                <c:pt idx="6505">
                  <c:v>2.3566875457763601</c:v>
                </c:pt>
                <c:pt idx="6506">
                  <c:v>2.4311070442199698</c:v>
                </c:pt>
                <c:pt idx="6507">
                  <c:v>2.3049561977386399</c:v>
                </c:pt>
                <c:pt idx="6508">
                  <c:v>2.3580050468444802</c:v>
                </c:pt>
                <c:pt idx="6509">
                  <c:v>2.3734002113342201</c:v>
                </c:pt>
                <c:pt idx="6510">
                  <c:v>2.3959970474243102</c:v>
                </c:pt>
                <c:pt idx="6511">
                  <c:v>2.3999161720275799</c:v>
                </c:pt>
                <c:pt idx="6512">
                  <c:v>2.4556455612182599</c:v>
                </c:pt>
                <c:pt idx="6513">
                  <c:v>2.5307652950286799</c:v>
                </c:pt>
                <c:pt idx="6514">
                  <c:v>2.42439413070678</c:v>
                </c:pt>
                <c:pt idx="6515">
                  <c:v>2.4628036022186199</c:v>
                </c:pt>
                <c:pt idx="6516">
                  <c:v>2.4419295787811199</c:v>
                </c:pt>
                <c:pt idx="6517">
                  <c:v>2.3984620571136399</c:v>
                </c:pt>
                <c:pt idx="6518">
                  <c:v>2.4826912879943799</c:v>
                </c:pt>
                <c:pt idx="6519">
                  <c:v>2.4963469505310001</c:v>
                </c:pt>
                <c:pt idx="6520">
                  <c:v>2.38234210014343</c:v>
                </c:pt>
                <c:pt idx="6521">
                  <c:v>2.4801747798919598</c:v>
                </c:pt>
                <c:pt idx="6522">
                  <c:v>2.45566701889038</c:v>
                </c:pt>
                <c:pt idx="6523">
                  <c:v>2.52537941932678</c:v>
                </c:pt>
                <c:pt idx="6524">
                  <c:v>2.3513932228088299</c:v>
                </c:pt>
                <c:pt idx="6525">
                  <c:v>2.4515132904052699</c:v>
                </c:pt>
                <c:pt idx="6526">
                  <c:v>2.35132503509521</c:v>
                </c:pt>
                <c:pt idx="6527">
                  <c:v>2.3763346672058101</c:v>
                </c:pt>
                <c:pt idx="6528">
                  <c:v>2.3339524269103999</c:v>
                </c:pt>
                <c:pt idx="6529">
                  <c:v>2.3853847980499201</c:v>
                </c:pt>
                <c:pt idx="6530">
                  <c:v>2.3354206085204998</c:v>
                </c:pt>
                <c:pt idx="6531">
                  <c:v>2.2785339355468701</c:v>
                </c:pt>
                <c:pt idx="6532">
                  <c:v>2.3507456779479901</c:v>
                </c:pt>
                <c:pt idx="6533">
                  <c:v>2.3797290325164702</c:v>
                </c:pt>
                <c:pt idx="6534">
                  <c:v>2.3847386837005602</c:v>
                </c:pt>
                <c:pt idx="6535">
                  <c:v>2.3206911087036102</c:v>
                </c:pt>
                <c:pt idx="6536">
                  <c:v>2.3275663852691602</c:v>
                </c:pt>
                <c:pt idx="6537">
                  <c:v>2.3833520412445002</c:v>
                </c:pt>
                <c:pt idx="6538">
                  <c:v>2.3832929134368799</c:v>
                </c:pt>
                <c:pt idx="6539">
                  <c:v>2.36993980407714</c:v>
                </c:pt>
                <c:pt idx="6540">
                  <c:v>2.3397138118743799</c:v>
                </c:pt>
                <c:pt idx="6541">
                  <c:v>2.2356834411621</c:v>
                </c:pt>
                <c:pt idx="6542">
                  <c:v>2.3191950321197501</c:v>
                </c:pt>
                <c:pt idx="6543">
                  <c:v>2.4036591053009002</c:v>
                </c:pt>
                <c:pt idx="6544">
                  <c:v>2.4391720294952299</c:v>
                </c:pt>
                <c:pt idx="6545">
                  <c:v>2.28465604782104</c:v>
                </c:pt>
                <c:pt idx="6546">
                  <c:v>2.2979755401611301</c:v>
                </c:pt>
                <c:pt idx="6547">
                  <c:v>2.3138298988342201</c:v>
                </c:pt>
                <c:pt idx="6548">
                  <c:v>2.2430279254913299</c:v>
                </c:pt>
                <c:pt idx="6549">
                  <c:v>2.31846976280212</c:v>
                </c:pt>
                <c:pt idx="6550">
                  <c:v>2.2936384677886901</c:v>
                </c:pt>
                <c:pt idx="6551">
                  <c:v>2.2988307476043701</c:v>
                </c:pt>
                <c:pt idx="6552">
                  <c:v>2.3807179927825901</c:v>
                </c:pt>
                <c:pt idx="6553">
                  <c:v>2.3545653820037802</c:v>
                </c:pt>
                <c:pt idx="6554">
                  <c:v>2.3260183334350502</c:v>
                </c:pt>
                <c:pt idx="6555">
                  <c:v>2.3552772998809801</c:v>
                </c:pt>
                <c:pt idx="6556">
                  <c:v>2.3378257751464799</c:v>
                </c:pt>
                <c:pt idx="6557">
                  <c:v>2.3080818653106601</c:v>
                </c:pt>
                <c:pt idx="6558">
                  <c:v>2.3066151142120299</c:v>
                </c:pt>
                <c:pt idx="6559">
                  <c:v>2.3923459053039502</c:v>
                </c:pt>
                <c:pt idx="6560">
                  <c:v>2.4425470829010001</c:v>
                </c:pt>
                <c:pt idx="6561">
                  <c:v>2.4842352867126398</c:v>
                </c:pt>
                <c:pt idx="6562">
                  <c:v>2.5418598651885902</c:v>
                </c:pt>
                <c:pt idx="6563">
                  <c:v>2.5563149452209402</c:v>
                </c:pt>
                <c:pt idx="6564">
                  <c:v>2.5198614597320499</c:v>
                </c:pt>
                <c:pt idx="6565">
                  <c:v>2.4661805629730198</c:v>
                </c:pt>
                <c:pt idx="6566">
                  <c:v>2.4498729705810498</c:v>
                </c:pt>
                <c:pt idx="6567">
                  <c:v>2.4397900104522701</c:v>
                </c:pt>
                <c:pt idx="6568">
                  <c:v>2.39750075340271</c:v>
                </c:pt>
                <c:pt idx="6569">
                  <c:v>2.5004718303680402</c:v>
                </c:pt>
                <c:pt idx="6570">
                  <c:v>2.3604140281677202</c:v>
                </c:pt>
                <c:pt idx="6571">
                  <c:v>2.3241994380950901</c:v>
                </c:pt>
                <c:pt idx="6572">
                  <c:v>2.34968090057373</c:v>
                </c:pt>
                <c:pt idx="6573">
                  <c:v>2.2831382751464799</c:v>
                </c:pt>
                <c:pt idx="6574">
                  <c:v>2.2725543975829998</c:v>
                </c:pt>
                <c:pt idx="6575">
                  <c:v>2.35668516159057</c:v>
                </c:pt>
                <c:pt idx="6576">
                  <c:v>2.3799159526824898</c:v>
                </c:pt>
                <c:pt idx="6577">
                  <c:v>2.36367535591125</c:v>
                </c:pt>
                <c:pt idx="6578">
                  <c:v>2.34240674972534</c:v>
                </c:pt>
                <c:pt idx="6579">
                  <c:v>2.3399190902709899</c:v>
                </c:pt>
                <c:pt idx="6580">
                  <c:v>2.3122251033782901</c:v>
                </c:pt>
                <c:pt idx="6581">
                  <c:v>2.3193013668060298</c:v>
                </c:pt>
                <c:pt idx="6582">
                  <c:v>2.4003746509552002</c:v>
                </c:pt>
                <c:pt idx="6583">
                  <c:v>2.32583427429199</c:v>
                </c:pt>
                <c:pt idx="6584">
                  <c:v>2.3543403148651101</c:v>
                </c:pt>
                <c:pt idx="6585">
                  <c:v>2.2841424942016602</c:v>
                </c:pt>
                <c:pt idx="6586">
                  <c:v>2.3027195930480899</c:v>
                </c:pt>
                <c:pt idx="6587">
                  <c:v>2.3153803348541202</c:v>
                </c:pt>
                <c:pt idx="6588">
                  <c:v>2.2786004543304399</c:v>
                </c:pt>
                <c:pt idx="6589">
                  <c:v>2.3284311294555602</c:v>
                </c:pt>
                <c:pt idx="6590">
                  <c:v>2.3449013233184801</c:v>
                </c:pt>
                <c:pt idx="6591">
                  <c:v>2.4652030467986998</c:v>
                </c:pt>
                <c:pt idx="6592">
                  <c:v>2.3585033416747998</c:v>
                </c:pt>
                <c:pt idx="6593">
                  <c:v>2.3426029682159402</c:v>
                </c:pt>
                <c:pt idx="6594">
                  <c:v>2.32623934745788</c:v>
                </c:pt>
                <c:pt idx="6595">
                  <c:v>2.3312199115753098</c:v>
                </c:pt>
                <c:pt idx="6596">
                  <c:v>2.3947961330413801</c:v>
                </c:pt>
                <c:pt idx="6597">
                  <c:v>2.3388853073120099</c:v>
                </c:pt>
                <c:pt idx="6598">
                  <c:v>2.3215124607086102</c:v>
                </c:pt>
                <c:pt idx="6599">
                  <c:v>2.3227434158325102</c:v>
                </c:pt>
                <c:pt idx="6600">
                  <c:v>2.4139709472656201</c:v>
                </c:pt>
                <c:pt idx="6601">
                  <c:v>2.3764836788177401</c:v>
                </c:pt>
                <c:pt idx="6602">
                  <c:v>2.3783547878265301</c:v>
                </c:pt>
                <c:pt idx="6603">
                  <c:v>2.4190239906311</c:v>
                </c:pt>
                <c:pt idx="6604">
                  <c:v>2.45356893539428</c:v>
                </c:pt>
                <c:pt idx="6605">
                  <c:v>2.4533615112304599</c:v>
                </c:pt>
                <c:pt idx="6606">
                  <c:v>2.4341614246368399</c:v>
                </c:pt>
                <c:pt idx="6607">
                  <c:v>2.5105443000793399</c:v>
                </c:pt>
                <c:pt idx="6608">
                  <c:v>2.3053715229034402</c:v>
                </c:pt>
                <c:pt idx="6609">
                  <c:v>2.3461823463439901</c:v>
                </c:pt>
                <c:pt idx="6610">
                  <c:v>2.3985121250152499</c:v>
                </c:pt>
                <c:pt idx="6611">
                  <c:v>2.38299036026</c:v>
                </c:pt>
                <c:pt idx="6612">
                  <c:v>2.3378698825836102</c:v>
                </c:pt>
                <c:pt idx="6613">
                  <c:v>2.3644428253173801</c:v>
                </c:pt>
                <c:pt idx="6614">
                  <c:v>2.4007043838500901</c:v>
                </c:pt>
                <c:pt idx="6615">
                  <c:v>2.32548475265502</c:v>
                </c:pt>
                <c:pt idx="6616">
                  <c:v>2.38256406784057</c:v>
                </c:pt>
                <c:pt idx="6617">
                  <c:v>2.3404366970062198</c:v>
                </c:pt>
                <c:pt idx="6618">
                  <c:v>2.3419649600982599</c:v>
                </c:pt>
                <c:pt idx="6619">
                  <c:v>2.4062354564666699</c:v>
                </c:pt>
                <c:pt idx="6620">
                  <c:v>2.3827502727508501</c:v>
                </c:pt>
                <c:pt idx="6621">
                  <c:v>2.3167548179626398</c:v>
                </c:pt>
                <c:pt idx="6622">
                  <c:v>2.3526592254638601</c:v>
                </c:pt>
                <c:pt idx="6623">
                  <c:v>2.37632060050964</c:v>
                </c:pt>
                <c:pt idx="6624">
                  <c:v>2.3248820304870601</c:v>
                </c:pt>
                <c:pt idx="6625">
                  <c:v>2.2572541236877401</c:v>
                </c:pt>
                <c:pt idx="6626">
                  <c:v>2.2859728336334202</c:v>
                </c:pt>
                <c:pt idx="6627">
                  <c:v>2.2714600563049299</c:v>
                </c:pt>
                <c:pt idx="6628">
                  <c:v>2.3237850666046098</c:v>
                </c:pt>
                <c:pt idx="6629">
                  <c:v>2.3131029605865399</c:v>
                </c:pt>
                <c:pt idx="6630">
                  <c:v>2.26676273345947</c:v>
                </c:pt>
                <c:pt idx="6631">
                  <c:v>2.2300732135772701</c:v>
                </c:pt>
                <c:pt idx="6632">
                  <c:v>2.3027164936065598</c:v>
                </c:pt>
                <c:pt idx="6633">
                  <c:v>2.3349318504333398</c:v>
                </c:pt>
                <c:pt idx="6634">
                  <c:v>2.3536419868469198</c:v>
                </c:pt>
                <c:pt idx="6635">
                  <c:v>2.3166353702545099</c:v>
                </c:pt>
                <c:pt idx="6636">
                  <c:v>2.3255469799041699</c:v>
                </c:pt>
                <c:pt idx="6637">
                  <c:v>2.4580602645874001</c:v>
                </c:pt>
                <c:pt idx="6638">
                  <c:v>2.4208202362060498</c:v>
                </c:pt>
                <c:pt idx="6639">
                  <c:v>2.4925365447997998</c:v>
                </c:pt>
                <c:pt idx="6640">
                  <c:v>2.5407044887542698</c:v>
                </c:pt>
                <c:pt idx="6641">
                  <c:v>2.5388000011443999</c:v>
                </c:pt>
                <c:pt idx="6642">
                  <c:v>2.46398830413818</c:v>
                </c:pt>
                <c:pt idx="6643">
                  <c:v>2.4795663356781001</c:v>
                </c:pt>
                <c:pt idx="6644">
                  <c:v>2.5077936649322501</c:v>
                </c:pt>
                <c:pt idx="6645">
                  <c:v>2.3695073127746502</c:v>
                </c:pt>
                <c:pt idx="6646">
                  <c:v>2.4760785102844198</c:v>
                </c:pt>
                <c:pt idx="6647">
                  <c:v>2.51599097251892</c:v>
                </c:pt>
                <c:pt idx="6648">
                  <c:v>2.5310523509979199</c:v>
                </c:pt>
                <c:pt idx="6649">
                  <c:v>2.5082507133483798</c:v>
                </c:pt>
                <c:pt idx="6650">
                  <c:v>2.5287868976593</c:v>
                </c:pt>
                <c:pt idx="6651">
                  <c:v>2.4264960289001398</c:v>
                </c:pt>
                <c:pt idx="6652">
                  <c:v>2.4801645278930602</c:v>
                </c:pt>
                <c:pt idx="6653">
                  <c:v>2.4995875358581499</c:v>
                </c:pt>
                <c:pt idx="6654">
                  <c:v>2.46537065505981</c:v>
                </c:pt>
                <c:pt idx="6655">
                  <c:v>2.44195485115051</c:v>
                </c:pt>
                <c:pt idx="6656">
                  <c:v>2.39126348495483</c:v>
                </c:pt>
                <c:pt idx="6657">
                  <c:v>2.3913581371307302</c:v>
                </c:pt>
                <c:pt idx="6658">
                  <c:v>2.3191862106323198</c:v>
                </c:pt>
                <c:pt idx="6659">
                  <c:v>2.3257820606231601</c:v>
                </c:pt>
                <c:pt idx="6660">
                  <c:v>2.4048299789428702</c:v>
                </c:pt>
                <c:pt idx="6661">
                  <c:v>2.3205440044403001</c:v>
                </c:pt>
                <c:pt idx="6662">
                  <c:v>2.3616454601287802</c:v>
                </c:pt>
                <c:pt idx="6663">
                  <c:v>2.35004210472106</c:v>
                </c:pt>
                <c:pt idx="6664">
                  <c:v>2.3994982242584202</c:v>
                </c:pt>
                <c:pt idx="6665">
                  <c:v>2.4609498977661102</c:v>
                </c:pt>
                <c:pt idx="6666">
                  <c:v>2.4960143566131499</c:v>
                </c:pt>
                <c:pt idx="6667">
                  <c:v>2.4099361896514799</c:v>
                </c:pt>
                <c:pt idx="6668">
                  <c:v>2.35332179069519</c:v>
                </c:pt>
                <c:pt idx="6669">
                  <c:v>2.3587470054626398</c:v>
                </c:pt>
                <c:pt idx="6670">
                  <c:v>2.3557171821594198</c:v>
                </c:pt>
                <c:pt idx="6671">
                  <c:v>2.3637804985046298</c:v>
                </c:pt>
                <c:pt idx="6672">
                  <c:v>2.3522198200225799</c:v>
                </c:pt>
                <c:pt idx="6673">
                  <c:v>2.3520021438598602</c:v>
                </c:pt>
                <c:pt idx="6674">
                  <c:v>2.4415419101714999</c:v>
                </c:pt>
                <c:pt idx="6675">
                  <c:v>2.3535580635070801</c:v>
                </c:pt>
                <c:pt idx="6676">
                  <c:v>2.3717806339263898</c:v>
                </c:pt>
                <c:pt idx="6677">
                  <c:v>2.3542687892913801</c:v>
                </c:pt>
                <c:pt idx="6678">
                  <c:v>2.4217531681060702</c:v>
                </c:pt>
                <c:pt idx="6679">
                  <c:v>2.4110689163207999</c:v>
                </c:pt>
                <c:pt idx="6680">
                  <c:v>2.3937702178954998</c:v>
                </c:pt>
                <c:pt idx="6681">
                  <c:v>2.4542872905731201</c:v>
                </c:pt>
                <c:pt idx="6682">
                  <c:v>2.4884169101714999</c:v>
                </c:pt>
                <c:pt idx="6683">
                  <c:v>2.3514153957366899</c:v>
                </c:pt>
                <c:pt idx="6684">
                  <c:v>2.3830766677856401</c:v>
                </c:pt>
                <c:pt idx="6685">
                  <c:v>2.3693091869354199</c:v>
                </c:pt>
                <c:pt idx="6686">
                  <c:v>2.4046592712402299</c:v>
                </c:pt>
                <c:pt idx="6687">
                  <c:v>2.3577339649200399</c:v>
                </c:pt>
                <c:pt idx="6688">
                  <c:v>2.3814706802368102</c:v>
                </c:pt>
                <c:pt idx="6689">
                  <c:v>2.3594617843627899</c:v>
                </c:pt>
                <c:pt idx="6690">
                  <c:v>2.3816676139831499</c:v>
                </c:pt>
                <c:pt idx="6691">
                  <c:v>2.3971667289733798</c:v>
                </c:pt>
                <c:pt idx="6692">
                  <c:v>2.4040162563323899</c:v>
                </c:pt>
                <c:pt idx="6693">
                  <c:v>2.3567705154418901</c:v>
                </c:pt>
                <c:pt idx="6694">
                  <c:v>2.3118124008178702</c:v>
                </c:pt>
                <c:pt idx="6695">
                  <c:v>2.3632733821868799</c:v>
                </c:pt>
                <c:pt idx="6696">
                  <c:v>2.30211973190307</c:v>
                </c:pt>
                <c:pt idx="6697">
                  <c:v>2.32598853111267</c:v>
                </c:pt>
                <c:pt idx="6698">
                  <c:v>2.3515439033508301</c:v>
                </c:pt>
                <c:pt idx="6699">
                  <c:v>2.3723950386047301</c:v>
                </c:pt>
                <c:pt idx="6700">
                  <c:v>2.40381455421447</c:v>
                </c:pt>
                <c:pt idx="6701">
                  <c:v>2.4703330993652299</c:v>
                </c:pt>
                <c:pt idx="6702">
                  <c:v>2.5394546985626198</c:v>
                </c:pt>
                <c:pt idx="6703">
                  <c:v>2.34108090400695</c:v>
                </c:pt>
                <c:pt idx="6704">
                  <c:v>2.4342632293701101</c:v>
                </c:pt>
                <c:pt idx="6705">
                  <c:v>2.3993048667907702</c:v>
                </c:pt>
                <c:pt idx="6706">
                  <c:v>2.34904932975769</c:v>
                </c:pt>
                <c:pt idx="6707">
                  <c:v>2.3738729953765798</c:v>
                </c:pt>
                <c:pt idx="6708">
                  <c:v>2.3937706947326598</c:v>
                </c:pt>
                <c:pt idx="6709">
                  <c:v>2.48971199989318</c:v>
                </c:pt>
                <c:pt idx="6710">
                  <c:v>2.39924788475036</c:v>
                </c:pt>
                <c:pt idx="6711">
                  <c:v>2.4402189254760698</c:v>
                </c:pt>
                <c:pt idx="6712">
                  <c:v>2.5331647396087602</c:v>
                </c:pt>
                <c:pt idx="6713">
                  <c:v>2.4757955074310298</c:v>
                </c:pt>
                <c:pt idx="6714">
                  <c:v>2.3890914916992099</c:v>
                </c:pt>
                <c:pt idx="6715">
                  <c:v>2.3395016193389799</c:v>
                </c:pt>
                <c:pt idx="6716">
                  <c:v>2.3643822669982901</c:v>
                </c:pt>
                <c:pt idx="6717">
                  <c:v>2.4847340583801198</c:v>
                </c:pt>
                <c:pt idx="6718">
                  <c:v>2.44474077224731</c:v>
                </c:pt>
                <c:pt idx="6719">
                  <c:v>2.3334209918975799</c:v>
                </c:pt>
                <c:pt idx="6720">
                  <c:v>2.4759571552276598</c:v>
                </c:pt>
                <c:pt idx="6721">
                  <c:v>2.5034542083740199</c:v>
                </c:pt>
                <c:pt idx="6722">
                  <c:v>2.44329380989074</c:v>
                </c:pt>
                <c:pt idx="6723">
                  <c:v>2.5193164348602202</c:v>
                </c:pt>
                <c:pt idx="6724">
                  <c:v>2.5365176200866699</c:v>
                </c:pt>
                <c:pt idx="6725">
                  <c:v>2.4879465103149401</c:v>
                </c:pt>
                <c:pt idx="6726">
                  <c:v>2.62213683128356</c:v>
                </c:pt>
                <c:pt idx="6727">
                  <c:v>2.5537111759185702</c:v>
                </c:pt>
                <c:pt idx="6728">
                  <c:v>2.4993088245391801</c:v>
                </c:pt>
                <c:pt idx="6729">
                  <c:v>2.3785057067871</c:v>
                </c:pt>
                <c:pt idx="6730">
                  <c:v>2.57880663871765</c:v>
                </c:pt>
                <c:pt idx="6731">
                  <c:v>2.3974125385284402</c:v>
                </c:pt>
                <c:pt idx="6732">
                  <c:v>2.5138812065124498</c:v>
                </c:pt>
                <c:pt idx="6733">
                  <c:v>2.4933533668518</c:v>
                </c:pt>
                <c:pt idx="6734">
                  <c:v>2.5684297084808301</c:v>
                </c:pt>
                <c:pt idx="6735">
                  <c:v>2.5644385814666699</c:v>
                </c:pt>
                <c:pt idx="6736">
                  <c:v>2.4963324069976802</c:v>
                </c:pt>
                <c:pt idx="6737">
                  <c:v>2.4787483215332</c:v>
                </c:pt>
                <c:pt idx="6738">
                  <c:v>2.45261025428771</c:v>
                </c:pt>
                <c:pt idx="6739">
                  <c:v>2.4004242420196502</c:v>
                </c:pt>
                <c:pt idx="6740">
                  <c:v>2.54363965988159</c:v>
                </c:pt>
                <c:pt idx="6741">
                  <c:v>2.4520714282989502</c:v>
                </c:pt>
                <c:pt idx="6742">
                  <c:v>2.6602411270141602</c:v>
                </c:pt>
                <c:pt idx="6743">
                  <c:v>2.5988013744354199</c:v>
                </c:pt>
                <c:pt idx="6744">
                  <c:v>2.5701808929443302</c:v>
                </c:pt>
                <c:pt idx="6745">
                  <c:v>2.4204955101013099</c:v>
                </c:pt>
                <c:pt idx="6746">
                  <c:v>2.4576268196105899</c:v>
                </c:pt>
                <c:pt idx="6747">
                  <c:v>2.4283258914947501</c:v>
                </c:pt>
                <c:pt idx="6748">
                  <c:v>2.4337086677551198</c:v>
                </c:pt>
                <c:pt idx="6749">
                  <c:v>2.4769804477691602</c:v>
                </c:pt>
                <c:pt idx="6750">
                  <c:v>2.42358326911926</c:v>
                </c:pt>
                <c:pt idx="6751">
                  <c:v>2.4537541866302401</c:v>
                </c:pt>
                <c:pt idx="6752">
                  <c:v>2.4940233230590798</c:v>
                </c:pt>
                <c:pt idx="6753">
                  <c:v>2.5030219554901101</c:v>
                </c:pt>
                <c:pt idx="6754">
                  <c:v>2.5698504447936998</c:v>
                </c:pt>
                <c:pt idx="6755">
                  <c:v>2.5751791000366202</c:v>
                </c:pt>
                <c:pt idx="6756">
                  <c:v>2.5193016529083199</c:v>
                </c:pt>
                <c:pt idx="6757">
                  <c:v>2.5106534957885698</c:v>
                </c:pt>
                <c:pt idx="6758">
                  <c:v>2.6312699317932098</c:v>
                </c:pt>
                <c:pt idx="6759">
                  <c:v>2.5723378658294598</c:v>
                </c:pt>
                <c:pt idx="6760">
                  <c:v>2.55954837799072</c:v>
                </c:pt>
                <c:pt idx="6761">
                  <c:v>2.5792891979217498</c:v>
                </c:pt>
                <c:pt idx="6762">
                  <c:v>2.6223218441009499</c:v>
                </c:pt>
                <c:pt idx="6763">
                  <c:v>2.5180802345275799</c:v>
                </c:pt>
                <c:pt idx="6764">
                  <c:v>2.4787452220916699</c:v>
                </c:pt>
                <c:pt idx="6765">
                  <c:v>2.4019961357116699</c:v>
                </c:pt>
                <c:pt idx="6766">
                  <c:v>2.4258337020874001</c:v>
                </c:pt>
                <c:pt idx="6767">
                  <c:v>2.3784584999084402</c:v>
                </c:pt>
                <c:pt idx="6768">
                  <c:v>2.40289258956909</c:v>
                </c:pt>
                <c:pt idx="6769">
                  <c:v>2.50619196891784</c:v>
                </c:pt>
                <c:pt idx="6770">
                  <c:v>2.3512802124023402</c:v>
                </c:pt>
                <c:pt idx="6771">
                  <c:v>2.4996747970581001</c:v>
                </c:pt>
                <c:pt idx="6772">
                  <c:v>2.4991295337677002</c:v>
                </c:pt>
                <c:pt idx="6773">
                  <c:v>2.44644927978515</c:v>
                </c:pt>
                <c:pt idx="6774">
                  <c:v>2.4852254390716499</c:v>
                </c:pt>
                <c:pt idx="6775">
                  <c:v>2.4493951797485298</c:v>
                </c:pt>
                <c:pt idx="6776">
                  <c:v>2.4880497455596902</c:v>
                </c:pt>
                <c:pt idx="6777">
                  <c:v>2.3877632617950399</c:v>
                </c:pt>
                <c:pt idx="6778">
                  <c:v>2.3005914688110298</c:v>
                </c:pt>
                <c:pt idx="6779">
                  <c:v>2.3659288883209202</c:v>
                </c:pt>
                <c:pt idx="6780">
                  <c:v>2.3355135917663499</c:v>
                </c:pt>
                <c:pt idx="6781">
                  <c:v>2.3319385051727202</c:v>
                </c:pt>
                <c:pt idx="6782">
                  <c:v>2.3471314907073899</c:v>
                </c:pt>
                <c:pt idx="6783">
                  <c:v>2.35900354385375</c:v>
                </c:pt>
                <c:pt idx="6784">
                  <c:v>2.3388245105743399</c:v>
                </c:pt>
                <c:pt idx="6785">
                  <c:v>2.32816362380981</c:v>
                </c:pt>
                <c:pt idx="6786">
                  <c:v>2.40842533111572</c:v>
                </c:pt>
                <c:pt idx="6787">
                  <c:v>2.3769571781158398</c:v>
                </c:pt>
                <c:pt idx="6788">
                  <c:v>2.45407962799072</c:v>
                </c:pt>
                <c:pt idx="6789">
                  <c:v>2.4684686660766602</c:v>
                </c:pt>
                <c:pt idx="6790">
                  <c:v>2.4400956630706698</c:v>
                </c:pt>
                <c:pt idx="6791">
                  <c:v>2.4335222244262602</c:v>
                </c:pt>
                <c:pt idx="6792">
                  <c:v>2.4904212951660099</c:v>
                </c:pt>
                <c:pt idx="6793">
                  <c:v>2.3880362510681099</c:v>
                </c:pt>
                <c:pt idx="6794">
                  <c:v>2.3475968837738002</c:v>
                </c:pt>
                <c:pt idx="6795">
                  <c:v>2.28361892700195</c:v>
                </c:pt>
                <c:pt idx="6796">
                  <c:v>2.3654754161834699</c:v>
                </c:pt>
                <c:pt idx="6797">
                  <c:v>2.3772692680358798</c:v>
                </c:pt>
                <c:pt idx="6798">
                  <c:v>2.4034452438354399</c:v>
                </c:pt>
                <c:pt idx="6799">
                  <c:v>2.4241960048675502</c:v>
                </c:pt>
                <c:pt idx="6800">
                  <c:v>2.3597099781036301</c:v>
                </c:pt>
                <c:pt idx="6801">
                  <c:v>2.34928297996521</c:v>
                </c:pt>
                <c:pt idx="6802">
                  <c:v>2.3887536525726301</c:v>
                </c:pt>
                <c:pt idx="6803">
                  <c:v>2.2829883098602202</c:v>
                </c:pt>
                <c:pt idx="6804">
                  <c:v>2.3802006244659402</c:v>
                </c:pt>
                <c:pt idx="6805">
                  <c:v>2.3811676502227699</c:v>
                </c:pt>
                <c:pt idx="6806">
                  <c:v>2.47629189491271</c:v>
                </c:pt>
                <c:pt idx="6807">
                  <c:v>2.47518706321716</c:v>
                </c:pt>
                <c:pt idx="6808">
                  <c:v>2.5241832733154199</c:v>
                </c:pt>
                <c:pt idx="6809">
                  <c:v>2.5380587577819802</c:v>
                </c:pt>
                <c:pt idx="6810">
                  <c:v>2.5786008834838801</c:v>
                </c:pt>
                <c:pt idx="6811">
                  <c:v>2.5875685214996298</c:v>
                </c:pt>
                <c:pt idx="6812">
                  <c:v>2.72310066223144</c:v>
                </c:pt>
                <c:pt idx="6813">
                  <c:v>2.8141634464263898</c:v>
                </c:pt>
                <c:pt idx="6814">
                  <c:v>2.7652084827422998</c:v>
                </c:pt>
                <c:pt idx="6815">
                  <c:v>2.6970539093017498</c:v>
                </c:pt>
                <c:pt idx="6816">
                  <c:v>2.6651718616485498</c:v>
                </c:pt>
                <c:pt idx="6817">
                  <c:v>2.62078380584716</c:v>
                </c:pt>
                <c:pt idx="6818">
                  <c:v>2.6310887336730899</c:v>
                </c:pt>
                <c:pt idx="6819">
                  <c:v>2.5595788955688401</c:v>
                </c:pt>
                <c:pt idx="6820">
                  <c:v>2.62441730499267</c:v>
                </c:pt>
                <c:pt idx="6821">
                  <c:v>2.4989707469940101</c:v>
                </c:pt>
                <c:pt idx="6822">
                  <c:v>2.4913158416747998</c:v>
                </c:pt>
                <c:pt idx="6823">
                  <c:v>2.4932727813720699</c:v>
                </c:pt>
                <c:pt idx="6824">
                  <c:v>2.49420094490051</c:v>
                </c:pt>
                <c:pt idx="6825">
                  <c:v>2.4887855052947998</c:v>
                </c:pt>
                <c:pt idx="6826">
                  <c:v>2.53878545761108</c:v>
                </c:pt>
                <c:pt idx="6827">
                  <c:v>2.4387936592102002</c:v>
                </c:pt>
                <c:pt idx="6828">
                  <c:v>2.3704473972320499</c:v>
                </c:pt>
                <c:pt idx="6829">
                  <c:v>2.3759524822235099</c:v>
                </c:pt>
                <c:pt idx="6830">
                  <c:v>2.45079445838928</c:v>
                </c:pt>
                <c:pt idx="6831">
                  <c:v>2.5190834999084402</c:v>
                </c:pt>
                <c:pt idx="6832">
                  <c:v>2.4563949108123699</c:v>
                </c:pt>
                <c:pt idx="6833">
                  <c:v>2.50923728942871</c:v>
                </c:pt>
                <c:pt idx="6834">
                  <c:v>2.451105594635</c:v>
                </c:pt>
                <c:pt idx="6835">
                  <c:v>2.4666681289672798</c:v>
                </c:pt>
                <c:pt idx="6836">
                  <c:v>2.5507783889770499</c:v>
                </c:pt>
                <c:pt idx="6837">
                  <c:v>2.4981207847595202</c:v>
                </c:pt>
                <c:pt idx="6838">
                  <c:v>2.45400619506835</c:v>
                </c:pt>
                <c:pt idx="6839">
                  <c:v>2.4787151813507</c:v>
                </c:pt>
                <c:pt idx="6840">
                  <c:v>2.4275717735290501</c:v>
                </c:pt>
                <c:pt idx="6841">
                  <c:v>2.5045111179351802</c:v>
                </c:pt>
                <c:pt idx="6842">
                  <c:v>2.4170351028442298</c:v>
                </c:pt>
                <c:pt idx="6843">
                  <c:v>2.47803401947021</c:v>
                </c:pt>
                <c:pt idx="6844">
                  <c:v>2.4843666553497301</c:v>
                </c:pt>
                <c:pt idx="6845">
                  <c:v>2.4185984134674001</c:v>
                </c:pt>
                <c:pt idx="6846">
                  <c:v>2.48690605163574</c:v>
                </c:pt>
                <c:pt idx="6847">
                  <c:v>2.4693505764007502</c:v>
                </c:pt>
                <c:pt idx="6848">
                  <c:v>2.4011468887329102</c:v>
                </c:pt>
                <c:pt idx="6849">
                  <c:v>2.4442248344421298</c:v>
                </c:pt>
                <c:pt idx="6850">
                  <c:v>2.3519256114959699</c:v>
                </c:pt>
                <c:pt idx="6851">
                  <c:v>2.3468742370605402</c:v>
                </c:pt>
                <c:pt idx="6852">
                  <c:v>2.3751118183135902</c:v>
                </c:pt>
                <c:pt idx="6853">
                  <c:v>2.40322589874267</c:v>
                </c:pt>
                <c:pt idx="6854">
                  <c:v>2.4162132740020699</c:v>
                </c:pt>
                <c:pt idx="6855">
                  <c:v>2.4901823997497501</c:v>
                </c:pt>
                <c:pt idx="6856">
                  <c:v>2.3995902538299498</c:v>
                </c:pt>
                <c:pt idx="6857">
                  <c:v>2.4435555934906001</c:v>
                </c:pt>
                <c:pt idx="6858">
                  <c:v>2.43151807785034</c:v>
                </c:pt>
                <c:pt idx="6859">
                  <c:v>2.36202716827392</c:v>
                </c:pt>
                <c:pt idx="6860">
                  <c:v>2.4061143398284899</c:v>
                </c:pt>
                <c:pt idx="6861">
                  <c:v>2.43505406379699</c:v>
                </c:pt>
                <c:pt idx="6862">
                  <c:v>2.3878896236419598</c:v>
                </c:pt>
                <c:pt idx="6863">
                  <c:v>2.5064017772674498</c:v>
                </c:pt>
                <c:pt idx="6864">
                  <c:v>2.3878870010375901</c:v>
                </c:pt>
                <c:pt idx="6865">
                  <c:v>2.41217637062072</c:v>
                </c:pt>
                <c:pt idx="6866">
                  <c:v>2.4451789855957</c:v>
                </c:pt>
                <c:pt idx="6867">
                  <c:v>2.4343919754028298</c:v>
                </c:pt>
                <c:pt idx="6868">
                  <c:v>2.36510157585144</c:v>
                </c:pt>
                <c:pt idx="6869">
                  <c:v>2.3428328037261901</c:v>
                </c:pt>
                <c:pt idx="6870">
                  <c:v>2.43221688270568</c:v>
                </c:pt>
                <c:pt idx="6871">
                  <c:v>2.43498182296752</c:v>
                </c:pt>
                <c:pt idx="6872">
                  <c:v>2.32929515838623</c:v>
                </c:pt>
                <c:pt idx="6873">
                  <c:v>2.31014704704284</c:v>
                </c:pt>
                <c:pt idx="6874">
                  <c:v>2.2589406967163002</c:v>
                </c:pt>
                <c:pt idx="6875">
                  <c:v>2.3881089687347399</c:v>
                </c:pt>
                <c:pt idx="6876">
                  <c:v>2.4147453308105402</c:v>
                </c:pt>
                <c:pt idx="6877">
                  <c:v>2.3477818965911799</c:v>
                </c:pt>
                <c:pt idx="6878">
                  <c:v>2.4850218296050999</c:v>
                </c:pt>
                <c:pt idx="6879">
                  <c:v>2.4638106822967498</c:v>
                </c:pt>
                <c:pt idx="6880">
                  <c:v>2.3850944042205802</c:v>
                </c:pt>
                <c:pt idx="6881">
                  <c:v>2.4383187294006299</c:v>
                </c:pt>
                <c:pt idx="6882">
                  <c:v>2.3203580379486</c:v>
                </c:pt>
                <c:pt idx="6883">
                  <c:v>2.3832004070281898</c:v>
                </c:pt>
                <c:pt idx="6884">
                  <c:v>2.37073349952697</c:v>
                </c:pt>
                <c:pt idx="6885">
                  <c:v>2.4863967895507799</c:v>
                </c:pt>
                <c:pt idx="6886">
                  <c:v>2.4143381118774401</c:v>
                </c:pt>
                <c:pt idx="6887">
                  <c:v>2.4115672111511199</c:v>
                </c:pt>
                <c:pt idx="6888">
                  <c:v>2.4476833343505802</c:v>
                </c:pt>
                <c:pt idx="6889">
                  <c:v>2.4321200847625701</c:v>
                </c:pt>
                <c:pt idx="6890">
                  <c:v>2.4173586368560702</c:v>
                </c:pt>
                <c:pt idx="6891">
                  <c:v>2.3583993911743102</c:v>
                </c:pt>
                <c:pt idx="6892">
                  <c:v>2.31321096420288</c:v>
                </c:pt>
                <c:pt idx="6893">
                  <c:v>2.4348587989807098</c:v>
                </c:pt>
                <c:pt idx="6894">
                  <c:v>2.32437872886657</c:v>
                </c:pt>
                <c:pt idx="6895">
                  <c:v>2.3753528594970699</c:v>
                </c:pt>
                <c:pt idx="6896">
                  <c:v>2.4246721267700102</c:v>
                </c:pt>
                <c:pt idx="6897">
                  <c:v>2.3818557262420601</c:v>
                </c:pt>
                <c:pt idx="6898">
                  <c:v>2.2973186969757</c:v>
                </c:pt>
                <c:pt idx="6899">
                  <c:v>2.36364650726318</c:v>
                </c:pt>
                <c:pt idx="6900">
                  <c:v>2.3013756275177002</c:v>
                </c:pt>
                <c:pt idx="6901">
                  <c:v>2.3253431320190399</c:v>
                </c:pt>
                <c:pt idx="6902">
                  <c:v>2.4211244583129798</c:v>
                </c:pt>
                <c:pt idx="6903">
                  <c:v>2.3942892551422101</c:v>
                </c:pt>
                <c:pt idx="6904">
                  <c:v>2.4097993373870801</c:v>
                </c:pt>
                <c:pt idx="6905">
                  <c:v>2.4211440086364702</c:v>
                </c:pt>
                <c:pt idx="6906">
                  <c:v>2.37248682975769</c:v>
                </c:pt>
                <c:pt idx="6907">
                  <c:v>2.4031109809875399</c:v>
                </c:pt>
                <c:pt idx="6908">
                  <c:v>2.3371942043304399</c:v>
                </c:pt>
                <c:pt idx="6909">
                  <c:v>2.33992171287536</c:v>
                </c:pt>
                <c:pt idx="6910">
                  <c:v>2.3693606853485099</c:v>
                </c:pt>
                <c:pt idx="6911">
                  <c:v>2.4181530475616402</c:v>
                </c:pt>
                <c:pt idx="6912">
                  <c:v>2.4384953975677401</c:v>
                </c:pt>
                <c:pt idx="6913">
                  <c:v>2.5061397552490199</c:v>
                </c:pt>
                <c:pt idx="6914">
                  <c:v>2.5104558467864901</c:v>
                </c:pt>
                <c:pt idx="6915">
                  <c:v>2.4357593059539702</c:v>
                </c:pt>
                <c:pt idx="6916">
                  <c:v>2.43417167663574</c:v>
                </c:pt>
                <c:pt idx="6917">
                  <c:v>2.4189286231994598</c:v>
                </c:pt>
                <c:pt idx="6918">
                  <c:v>2.42362236976623</c:v>
                </c:pt>
                <c:pt idx="6919">
                  <c:v>2.3878078460693302</c:v>
                </c:pt>
                <c:pt idx="6920">
                  <c:v>2.4461748600006099</c:v>
                </c:pt>
                <c:pt idx="6921">
                  <c:v>2.42585849761962</c:v>
                </c:pt>
                <c:pt idx="6922">
                  <c:v>2.4362359046936</c:v>
                </c:pt>
                <c:pt idx="6923">
                  <c:v>2.48765993118286</c:v>
                </c:pt>
                <c:pt idx="6924">
                  <c:v>2.47740602493286</c:v>
                </c:pt>
                <c:pt idx="6925">
                  <c:v>2.3890709877014098</c:v>
                </c:pt>
                <c:pt idx="6926">
                  <c:v>2.3572201728820801</c:v>
                </c:pt>
                <c:pt idx="6927">
                  <c:v>2.3645050525665199</c:v>
                </c:pt>
                <c:pt idx="6928">
                  <c:v>2.3809385299682599</c:v>
                </c:pt>
                <c:pt idx="6929">
                  <c:v>2.4647727012634202</c:v>
                </c:pt>
                <c:pt idx="6930">
                  <c:v>2.4507584571838299</c:v>
                </c:pt>
                <c:pt idx="6931">
                  <c:v>2.3659410476684499</c:v>
                </c:pt>
                <c:pt idx="6932">
                  <c:v>2.4040255546569802</c:v>
                </c:pt>
                <c:pt idx="6933">
                  <c:v>2.4115445613861</c:v>
                </c:pt>
                <c:pt idx="6934">
                  <c:v>2.4061408042907702</c:v>
                </c:pt>
                <c:pt idx="6935">
                  <c:v>2.4012284278869598</c:v>
                </c:pt>
                <c:pt idx="6936">
                  <c:v>2.42286157608032</c:v>
                </c:pt>
                <c:pt idx="6937">
                  <c:v>2.3445045948028498</c:v>
                </c:pt>
                <c:pt idx="6938">
                  <c:v>2.3956744670867902</c:v>
                </c:pt>
                <c:pt idx="6939">
                  <c:v>2.3779020309448198</c:v>
                </c:pt>
                <c:pt idx="6940">
                  <c:v>2.3980529308318999</c:v>
                </c:pt>
                <c:pt idx="6941">
                  <c:v>2.3714146614074698</c:v>
                </c:pt>
                <c:pt idx="6942">
                  <c:v>2.3394920825958199</c:v>
                </c:pt>
                <c:pt idx="6943">
                  <c:v>2.3862895965576101</c:v>
                </c:pt>
                <c:pt idx="6944">
                  <c:v>2.4099755287170401</c:v>
                </c:pt>
                <c:pt idx="6945">
                  <c:v>2.4564011096954301</c:v>
                </c:pt>
                <c:pt idx="6946">
                  <c:v>2.4599738121032702</c:v>
                </c:pt>
                <c:pt idx="6947">
                  <c:v>2.4712209701538002</c:v>
                </c:pt>
                <c:pt idx="6948">
                  <c:v>2.3959031105041499</c:v>
                </c:pt>
                <c:pt idx="6949">
                  <c:v>2.4672496318817099</c:v>
                </c:pt>
                <c:pt idx="6950">
                  <c:v>2.5478990077972399</c:v>
                </c:pt>
                <c:pt idx="6951">
                  <c:v>2.5214312076568599</c:v>
                </c:pt>
                <c:pt idx="6952">
                  <c:v>2.5003917217254599</c:v>
                </c:pt>
                <c:pt idx="6953">
                  <c:v>2.5259437561035099</c:v>
                </c:pt>
                <c:pt idx="6954">
                  <c:v>2.4428424835204998</c:v>
                </c:pt>
                <c:pt idx="6955">
                  <c:v>2.4315934181213299</c:v>
                </c:pt>
                <c:pt idx="6956">
                  <c:v>2.4071950912475502</c:v>
                </c:pt>
                <c:pt idx="6957">
                  <c:v>2.4187481403350799</c:v>
                </c:pt>
                <c:pt idx="6958">
                  <c:v>2.42778396606445</c:v>
                </c:pt>
                <c:pt idx="6959">
                  <c:v>2.3804001808166499</c:v>
                </c:pt>
                <c:pt idx="6960">
                  <c:v>2.4171946048736501</c:v>
                </c:pt>
                <c:pt idx="6961">
                  <c:v>2.4028170108795099</c:v>
                </c:pt>
                <c:pt idx="6962">
                  <c:v>2.4463825225829998</c:v>
                </c:pt>
                <c:pt idx="6963">
                  <c:v>2.3393423557281401</c:v>
                </c:pt>
                <c:pt idx="6964">
                  <c:v>2.33547806739807</c:v>
                </c:pt>
                <c:pt idx="6965">
                  <c:v>2.3704864978790199</c:v>
                </c:pt>
                <c:pt idx="6966">
                  <c:v>2.40539121627807</c:v>
                </c:pt>
                <c:pt idx="6967">
                  <c:v>2.3441517353057799</c:v>
                </c:pt>
                <c:pt idx="6968">
                  <c:v>2.3733339309692298</c:v>
                </c:pt>
                <c:pt idx="6969">
                  <c:v>2.3728830814361501</c:v>
                </c:pt>
                <c:pt idx="6970">
                  <c:v>2.3641557693481401</c:v>
                </c:pt>
                <c:pt idx="6971">
                  <c:v>2.5322122573852499</c:v>
                </c:pt>
                <c:pt idx="6972">
                  <c:v>2.4573166370391801</c:v>
                </c:pt>
                <c:pt idx="6973">
                  <c:v>2.3957457542419398</c:v>
                </c:pt>
                <c:pt idx="6974">
                  <c:v>2.4299538135528498</c:v>
                </c:pt>
                <c:pt idx="6975">
                  <c:v>2.4969029426574698</c:v>
                </c:pt>
                <c:pt idx="6976">
                  <c:v>2.41138291358947</c:v>
                </c:pt>
                <c:pt idx="6977">
                  <c:v>2.4634222984313898</c:v>
                </c:pt>
                <c:pt idx="6978">
                  <c:v>2.3328800201415998</c:v>
                </c:pt>
                <c:pt idx="6979">
                  <c:v>2.31803250312805</c:v>
                </c:pt>
                <c:pt idx="6980">
                  <c:v>2.3433361053466699</c:v>
                </c:pt>
                <c:pt idx="6981">
                  <c:v>2.3085050582885698</c:v>
                </c:pt>
                <c:pt idx="6982">
                  <c:v>2.35034775733947</c:v>
                </c:pt>
                <c:pt idx="6983">
                  <c:v>2.3867874145507799</c:v>
                </c:pt>
                <c:pt idx="6984">
                  <c:v>2.3685996532440101</c:v>
                </c:pt>
                <c:pt idx="6985">
                  <c:v>2.3025653362274099</c:v>
                </c:pt>
                <c:pt idx="6986">
                  <c:v>2.3605976104736301</c:v>
                </c:pt>
                <c:pt idx="6987">
                  <c:v>2.37335181236267</c:v>
                </c:pt>
                <c:pt idx="6988">
                  <c:v>2.37173151969909</c:v>
                </c:pt>
                <c:pt idx="6989">
                  <c:v>2.3195705413818302</c:v>
                </c:pt>
                <c:pt idx="6990">
                  <c:v>2.3666696548461901</c:v>
                </c:pt>
                <c:pt idx="6991">
                  <c:v>2.3916118144989</c:v>
                </c:pt>
                <c:pt idx="6992">
                  <c:v>2.4253005981445299</c:v>
                </c:pt>
                <c:pt idx="6993">
                  <c:v>2.3874065876007</c:v>
                </c:pt>
                <c:pt idx="6994">
                  <c:v>2.3866584300994802</c:v>
                </c:pt>
                <c:pt idx="6995">
                  <c:v>2.4079833030700599</c:v>
                </c:pt>
                <c:pt idx="6996">
                  <c:v>2.5080270767211901</c:v>
                </c:pt>
                <c:pt idx="6997">
                  <c:v>2.50458765029907</c:v>
                </c:pt>
                <c:pt idx="6998">
                  <c:v>2.5398404598236</c:v>
                </c:pt>
                <c:pt idx="6999">
                  <c:v>2.5097770690917902</c:v>
                </c:pt>
                <c:pt idx="7000">
                  <c:v>2.4342007637023899</c:v>
                </c:pt>
                <c:pt idx="7001">
                  <c:v>2.3955409526824898</c:v>
                </c:pt>
                <c:pt idx="7002">
                  <c:v>2.3332738876342698</c:v>
                </c:pt>
                <c:pt idx="7003">
                  <c:v>2.2923572063446001</c:v>
                </c:pt>
                <c:pt idx="7004">
                  <c:v>2.3157203197479199</c:v>
                </c:pt>
                <c:pt idx="7005">
                  <c:v>2.3236322402954102</c:v>
                </c:pt>
                <c:pt idx="7006">
                  <c:v>2.3845643997192298</c:v>
                </c:pt>
                <c:pt idx="7007">
                  <c:v>2.3512208461761399</c:v>
                </c:pt>
                <c:pt idx="7008">
                  <c:v>2.3022651672363201</c:v>
                </c:pt>
                <c:pt idx="7009">
                  <c:v>2.2811102867126398</c:v>
                </c:pt>
                <c:pt idx="7010">
                  <c:v>2.3114593029022199</c:v>
                </c:pt>
                <c:pt idx="7011">
                  <c:v>2.3027393817901598</c:v>
                </c:pt>
                <c:pt idx="7012">
                  <c:v>2.3245987892150799</c:v>
                </c:pt>
                <c:pt idx="7013">
                  <c:v>2.39830422401428</c:v>
                </c:pt>
                <c:pt idx="7014">
                  <c:v>2.2814159393310498</c:v>
                </c:pt>
                <c:pt idx="7015">
                  <c:v>2.29663014411926</c:v>
                </c:pt>
                <c:pt idx="7016">
                  <c:v>2.3353855609893799</c:v>
                </c:pt>
                <c:pt idx="7017">
                  <c:v>2.3986511230468701</c:v>
                </c:pt>
                <c:pt idx="7018">
                  <c:v>2.39030766487121</c:v>
                </c:pt>
                <c:pt idx="7019">
                  <c:v>2.3854107856750399</c:v>
                </c:pt>
                <c:pt idx="7020">
                  <c:v>2.3680994510650599</c:v>
                </c:pt>
                <c:pt idx="7021">
                  <c:v>2.2988986968994101</c:v>
                </c:pt>
                <c:pt idx="7022">
                  <c:v>2.4517183303832999</c:v>
                </c:pt>
                <c:pt idx="7023">
                  <c:v>2.32123851776123</c:v>
                </c:pt>
                <c:pt idx="7024">
                  <c:v>2.3941204547882</c:v>
                </c:pt>
                <c:pt idx="7025">
                  <c:v>2.3270390033721902</c:v>
                </c:pt>
                <c:pt idx="7026">
                  <c:v>2.3517363071441602</c:v>
                </c:pt>
                <c:pt idx="7027">
                  <c:v>2.4161503314971902</c:v>
                </c:pt>
                <c:pt idx="7028">
                  <c:v>2.35683870315551</c:v>
                </c:pt>
                <c:pt idx="7029">
                  <c:v>2.4000916481018</c:v>
                </c:pt>
                <c:pt idx="7030">
                  <c:v>2.4068818092346098</c:v>
                </c:pt>
                <c:pt idx="7031">
                  <c:v>2.35080361366271</c:v>
                </c:pt>
                <c:pt idx="7032">
                  <c:v>2.3397667407989502</c:v>
                </c:pt>
                <c:pt idx="7033">
                  <c:v>2.2733271121978702</c:v>
                </c:pt>
                <c:pt idx="7034">
                  <c:v>2.3598659038543701</c:v>
                </c:pt>
                <c:pt idx="7035">
                  <c:v>2.3302187919616699</c:v>
                </c:pt>
                <c:pt idx="7036">
                  <c:v>2.3193216323852499</c:v>
                </c:pt>
                <c:pt idx="7037">
                  <c:v>2.2818241119384699</c:v>
                </c:pt>
                <c:pt idx="7038">
                  <c:v>2.3688983917236301</c:v>
                </c:pt>
                <c:pt idx="7039">
                  <c:v>2.3065233230590798</c:v>
                </c:pt>
                <c:pt idx="7040">
                  <c:v>2.2734394073486301</c:v>
                </c:pt>
                <c:pt idx="7041">
                  <c:v>2.30458283424377</c:v>
                </c:pt>
                <c:pt idx="7042">
                  <c:v>2.3142049312591499</c:v>
                </c:pt>
                <c:pt idx="7043">
                  <c:v>2.2516527175903298</c:v>
                </c:pt>
                <c:pt idx="7044">
                  <c:v>2.3239781856536799</c:v>
                </c:pt>
                <c:pt idx="7045">
                  <c:v>2.2829806804656898</c:v>
                </c:pt>
                <c:pt idx="7046">
                  <c:v>2.3861520290374698</c:v>
                </c:pt>
                <c:pt idx="7047">
                  <c:v>2.3034996986389098</c:v>
                </c:pt>
                <c:pt idx="7048">
                  <c:v>2.41570997238159</c:v>
                </c:pt>
                <c:pt idx="7049">
                  <c:v>2.38139700889587</c:v>
                </c:pt>
                <c:pt idx="7050">
                  <c:v>2.45521068572998</c:v>
                </c:pt>
                <c:pt idx="7051">
                  <c:v>2.4232661724090501</c:v>
                </c:pt>
                <c:pt idx="7052">
                  <c:v>2.4464752674102699</c:v>
                </c:pt>
                <c:pt idx="7053">
                  <c:v>2.4064095020294101</c:v>
                </c:pt>
                <c:pt idx="7054">
                  <c:v>2.4368603229522701</c:v>
                </c:pt>
                <c:pt idx="7055">
                  <c:v>2.5269105434417698</c:v>
                </c:pt>
                <c:pt idx="7056">
                  <c:v>2.4662766456603999</c:v>
                </c:pt>
                <c:pt idx="7057">
                  <c:v>2.4550602436065598</c:v>
                </c:pt>
                <c:pt idx="7058">
                  <c:v>2.4072909355163499</c:v>
                </c:pt>
                <c:pt idx="7059">
                  <c:v>2.4237275123596098</c:v>
                </c:pt>
                <c:pt idx="7060">
                  <c:v>2.4379804134368799</c:v>
                </c:pt>
                <c:pt idx="7061">
                  <c:v>2.36430311203002</c:v>
                </c:pt>
                <c:pt idx="7062">
                  <c:v>2.4706149101257302</c:v>
                </c:pt>
                <c:pt idx="7063">
                  <c:v>2.4993486404418901</c:v>
                </c:pt>
                <c:pt idx="7064">
                  <c:v>2.4349741935729901</c:v>
                </c:pt>
                <c:pt idx="7065">
                  <c:v>2.4379012584686199</c:v>
                </c:pt>
                <c:pt idx="7066">
                  <c:v>2.40256643295288</c:v>
                </c:pt>
                <c:pt idx="7067">
                  <c:v>2.3830533027648899</c:v>
                </c:pt>
                <c:pt idx="7068">
                  <c:v>2.4354162216186501</c:v>
                </c:pt>
                <c:pt idx="7069">
                  <c:v>2.3908519744872998</c:v>
                </c:pt>
                <c:pt idx="7070">
                  <c:v>2.3782052993774401</c:v>
                </c:pt>
                <c:pt idx="7071">
                  <c:v>2.4599323272704998</c:v>
                </c:pt>
                <c:pt idx="7072">
                  <c:v>2.50874900817871</c:v>
                </c:pt>
                <c:pt idx="7073">
                  <c:v>2.3484528064727699</c:v>
                </c:pt>
                <c:pt idx="7074">
                  <c:v>2.3422563076019198</c:v>
                </c:pt>
                <c:pt idx="7075">
                  <c:v>2.3452272415161102</c:v>
                </c:pt>
                <c:pt idx="7076">
                  <c:v>2.3263981342315598</c:v>
                </c:pt>
                <c:pt idx="7077">
                  <c:v>2.3122255802154501</c:v>
                </c:pt>
                <c:pt idx="7078">
                  <c:v>2.35407543182373</c:v>
                </c:pt>
                <c:pt idx="7079">
                  <c:v>2.4264953136443999</c:v>
                </c:pt>
                <c:pt idx="7080">
                  <c:v>2.4399180412292401</c:v>
                </c:pt>
                <c:pt idx="7081">
                  <c:v>2.3544139862060498</c:v>
                </c:pt>
                <c:pt idx="7082">
                  <c:v>2.4171366691589302</c:v>
                </c:pt>
                <c:pt idx="7083">
                  <c:v>2.45722103118896</c:v>
                </c:pt>
                <c:pt idx="7084">
                  <c:v>2.4513349533081001</c:v>
                </c:pt>
                <c:pt idx="7085">
                  <c:v>2.3615195751190101</c:v>
                </c:pt>
                <c:pt idx="7086">
                  <c:v>2.3677687644958398</c:v>
                </c:pt>
                <c:pt idx="7087">
                  <c:v>2.42302346229553</c:v>
                </c:pt>
                <c:pt idx="7088">
                  <c:v>2.4383594989776598</c:v>
                </c:pt>
                <c:pt idx="7089">
                  <c:v>2.44992971420288</c:v>
                </c:pt>
                <c:pt idx="7090">
                  <c:v>2.4728510379791202</c:v>
                </c:pt>
                <c:pt idx="7091">
                  <c:v>2.4898817539214999</c:v>
                </c:pt>
                <c:pt idx="7092">
                  <c:v>2.45961260795593</c:v>
                </c:pt>
                <c:pt idx="7093">
                  <c:v>2.4454448223114</c:v>
                </c:pt>
                <c:pt idx="7094">
                  <c:v>2.5182135105132999</c:v>
                </c:pt>
                <c:pt idx="7095">
                  <c:v>2.5071539878845202</c:v>
                </c:pt>
                <c:pt idx="7096">
                  <c:v>2.49281907081604</c:v>
                </c:pt>
                <c:pt idx="7097">
                  <c:v>2.469970703125</c:v>
                </c:pt>
                <c:pt idx="7098">
                  <c:v>2.3878424167632999</c:v>
                </c:pt>
                <c:pt idx="7099">
                  <c:v>2.4356694221496502</c:v>
                </c:pt>
                <c:pt idx="7100">
                  <c:v>2.4105541706085201</c:v>
                </c:pt>
                <c:pt idx="7101">
                  <c:v>2.4264943599700901</c:v>
                </c:pt>
                <c:pt idx="7102">
                  <c:v>2.4654076099395699</c:v>
                </c:pt>
                <c:pt idx="7103">
                  <c:v>2.48201584815979</c:v>
                </c:pt>
                <c:pt idx="7104">
                  <c:v>2.4635128974914502</c:v>
                </c:pt>
                <c:pt idx="7105">
                  <c:v>2.4846718311309801</c:v>
                </c:pt>
                <c:pt idx="7106">
                  <c:v>2.4682991504669101</c:v>
                </c:pt>
                <c:pt idx="7107">
                  <c:v>2.4549980163574201</c:v>
                </c:pt>
                <c:pt idx="7108">
                  <c:v>2.4171378612518302</c:v>
                </c:pt>
                <c:pt idx="7109">
                  <c:v>2.3945403099060001</c:v>
                </c:pt>
                <c:pt idx="7110">
                  <c:v>2.4451882839202801</c:v>
                </c:pt>
                <c:pt idx="7111">
                  <c:v>2.50989341735839</c:v>
                </c:pt>
                <c:pt idx="7112">
                  <c:v>2.45063972473144</c:v>
                </c:pt>
                <c:pt idx="7113">
                  <c:v>2.4962854385375901</c:v>
                </c:pt>
                <c:pt idx="7114">
                  <c:v>2.4959616661071702</c:v>
                </c:pt>
                <c:pt idx="7115">
                  <c:v>2.5840673446655198</c:v>
                </c:pt>
                <c:pt idx="7116">
                  <c:v>2.6038146018981898</c:v>
                </c:pt>
                <c:pt idx="7117">
                  <c:v>2.61437487602233</c:v>
                </c:pt>
                <c:pt idx="7118">
                  <c:v>2.5789225101470898</c:v>
                </c:pt>
                <c:pt idx="7119">
                  <c:v>2.5259115695953298</c:v>
                </c:pt>
                <c:pt idx="7120">
                  <c:v>2.5934286117553702</c:v>
                </c:pt>
                <c:pt idx="7121">
                  <c:v>2.5164022445678702</c:v>
                </c:pt>
                <c:pt idx="7122">
                  <c:v>2.4843733310699401</c:v>
                </c:pt>
                <c:pt idx="7123">
                  <c:v>2.51420998573303</c:v>
                </c:pt>
                <c:pt idx="7124">
                  <c:v>2.5821237564086901</c:v>
                </c:pt>
                <c:pt idx="7125">
                  <c:v>2.4222042560577299</c:v>
                </c:pt>
                <c:pt idx="7126">
                  <c:v>2.47378373146057</c:v>
                </c:pt>
                <c:pt idx="7127">
                  <c:v>2.4977438449859601</c:v>
                </c:pt>
                <c:pt idx="7128">
                  <c:v>2.4759171009063698</c:v>
                </c:pt>
                <c:pt idx="7129">
                  <c:v>2.5300731658935498</c:v>
                </c:pt>
                <c:pt idx="7130">
                  <c:v>2.4994614124297998</c:v>
                </c:pt>
                <c:pt idx="7131">
                  <c:v>2.42659091949462</c:v>
                </c:pt>
                <c:pt idx="7132">
                  <c:v>2.5943756103515598</c:v>
                </c:pt>
                <c:pt idx="7133">
                  <c:v>2.5186810493469198</c:v>
                </c:pt>
                <c:pt idx="7134">
                  <c:v>2.59004378318786</c:v>
                </c:pt>
                <c:pt idx="7135">
                  <c:v>2.47908115386962</c:v>
                </c:pt>
                <c:pt idx="7136">
                  <c:v>2.4719045162200901</c:v>
                </c:pt>
                <c:pt idx="7137">
                  <c:v>2.4180035591125399</c:v>
                </c:pt>
                <c:pt idx="7138">
                  <c:v>2.45923423767089</c:v>
                </c:pt>
                <c:pt idx="7139">
                  <c:v>2.48233866691589</c:v>
                </c:pt>
                <c:pt idx="7140">
                  <c:v>2.5323040485382</c:v>
                </c:pt>
                <c:pt idx="7141">
                  <c:v>2.39292240142822</c:v>
                </c:pt>
                <c:pt idx="7142">
                  <c:v>2.47377133369445</c:v>
                </c:pt>
                <c:pt idx="7143">
                  <c:v>2.2845900058746298</c:v>
                </c:pt>
                <c:pt idx="7144">
                  <c:v>2.29858303070068</c:v>
                </c:pt>
                <c:pt idx="7145">
                  <c:v>2.3046100139617902</c:v>
                </c:pt>
                <c:pt idx="7146">
                  <c:v>2.2713732719421298</c:v>
                </c:pt>
                <c:pt idx="7147">
                  <c:v>2.2576663494110099</c:v>
                </c:pt>
                <c:pt idx="7148">
                  <c:v>2.2345995903015101</c:v>
                </c:pt>
                <c:pt idx="7149">
                  <c:v>2.2080912590026802</c:v>
                </c:pt>
                <c:pt idx="7150">
                  <c:v>2.23274374008178</c:v>
                </c:pt>
                <c:pt idx="7151">
                  <c:v>2.29841780662536</c:v>
                </c:pt>
                <c:pt idx="7152">
                  <c:v>2.3123190402984601</c:v>
                </c:pt>
                <c:pt idx="7153">
                  <c:v>2.29787826538085</c:v>
                </c:pt>
                <c:pt idx="7154">
                  <c:v>2.35249924659729</c:v>
                </c:pt>
                <c:pt idx="7155">
                  <c:v>2.39770078659057</c:v>
                </c:pt>
                <c:pt idx="7156">
                  <c:v>2.29891729354858</c:v>
                </c:pt>
                <c:pt idx="7157">
                  <c:v>2.3747162818908598</c:v>
                </c:pt>
                <c:pt idx="7158">
                  <c:v>2.3420886993408199</c:v>
                </c:pt>
                <c:pt idx="7159">
                  <c:v>2.39349341392517</c:v>
                </c:pt>
                <c:pt idx="7160">
                  <c:v>2.4188270568847599</c:v>
                </c:pt>
                <c:pt idx="7161">
                  <c:v>2.4212906360626198</c:v>
                </c:pt>
                <c:pt idx="7162">
                  <c:v>2.35559678077697</c:v>
                </c:pt>
                <c:pt idx="7163">
                  <c:v>2.3630375862121502</c:v>
                </c:pt>
                <c:pt idx="7164">
                  <c:v>2.3121244907379102</c:v>
                </c:pt>
                <c:pt idx="7165">
                  <c:v>2.38857746124267</c:v>
                </c:pt>
                <c:pt idx="7166">
                  <c:v>2.4102597236633301</c:v>
                </c:pt>
                <c:pt idx="7167">
                  <c:v>2.4935123920440598</c:v>
                </c:pt>
                <c:pt idx="7168">
                  <c:v>2.4262216091156001</c:v>
                </c:pt>
                <c:pt idx="7169">
                  <c:v>2.39008569717407</c:v>
                </c:pt>
                <c:pt idx="7170">
                  <c:v>2.3581840991973801</c:v>
                </c:pt>
                <c:pt idx="7171">
                  <c:v>2.3622148036956698</c:v>
                </c:pt>
                <c:pt idx="7172">
                  <c:v>2.38621520996093</c:v>
                </c:pt>
                <c:pt idx="7173">
                  <c:v>2.2934935092925999</c:v>
                </c:pt>
                <c:pt idx="7174">
                  <c:v>2.3162553310394198</c:v>
                </c:pt>
                <c:pt idx="7175">
                  <c:v>2.3476693630218501</c:v>
                </c:pt>
                <c:pt idx="7176">
                  <c:v>2.3729467391967698</c:v>
                </c:pt>
                <c:pt idx="7177">
                  <c:v>2.4841310977935702</c:v>
                </c:pt>
                <c:pt idx="7178">
                  <c:v>2.4764344692230198</c:v>
                </c:pt>
                <c:pt idx="7179">
                  <c:v>2.4052264690399099</c:v>
                </c:pt>
                <c:pt idx="7180">
                  <c:v>2.3961048126220699</c:v>
                </c:pt>
                <c:pt idx="7181">
                  <c:v>2.3219738006591699</c:v>
                </c:pt>
                <c:pt idx="7182">
                  <c:v>2.3276290893554599</c:v>
                </c:pt>
                <c:pt idx="7183">
                  <c:v>2.3236193656921298</c:v>
                </c:pt>
                <c:pt idx="7184">
                  <c:v>2.358243227005</c:v>
                </c:pt>
                <c:pt idx="7185">
                  <c:v>2.37759017944335</c:v>
                </c:pt>
                <c:pt idx="7186">
                  <c:v>2.3942918777465798</c:v>
                </c:pt>
                <c:pt idx="7187">
                  <c:v>2.41646409034729</c:v>
                </c:pt>
                <c:pt idx="7188">
                  <c:v>2.4207012653350799</c:v>
                </c:pt>
                <c:pt idx="7189">
                  <c:v>2.49427890777587</c:v>
                </c:pt>
                <c:pt idx="7190">
                  <c:v>2.42306232452392</c:v>
                </c:pt>
                <c:pt idx="7191">
                  <c:v>2.4380245208740199</c:v>
                </c:pt>
                <c:pt idx="7192">
                  <c:v>2.4196169376373202</c:v>
                </c:pt>
                <c:pt idx="7193">
                  <c:v>2.4286348819732599</c:v>
                </c:pt>
                <c:pt idx="7194">
                  <c:v>2.5924220085143999</c:v>
                </c:pt>
                <c:pt idx="7195">
                  <c:v>2.5346925258636399</c:v>
                </c:pt>
                <c:pt idx="7196">
                  <c:v>2.5238370895385698</c:v>
                </c:pt>
                <c:pt idx="7197">
                  <c:v>2.5481421947479199</c:v>
                </c:pt>
                <c:pt idx="7198">
                  <c:v>2.3964147567749001</c:v>
                </c:pt>
                <c:pt idx="7199">
                  <c:v>2.4597392082214302</c:v>
                </c:pt>
                <c:pt idx="7200">
                  <c:v>2.4439344406127899</c:v>
                </c:pt>
                <c:pt idx="7201">
                  <c:v>2.5075643062591499</c:v>
                </c:pt>
                <c:pt idx="7202">
                  <c:v>2.4751062393188401</c:v>
                </c:pt>
                <c:pt idx="7203">
                  <c:v>2.44645047187805</c:v>
                </c:pt>
                <c:pt idx="7204">
                  <c:v>2.5391566753387398</c:v>
                </c:pt>
                <c:pt idx="7205">
                  <c:v>2.4234228134155198</c:v>
                </c:pt>
                <c:pt idx="7206">
                  <c:v>2.4676365852355899</c:v>
                </c:pt>
                <c:pt idx="7207">
                  <c:v>2.5022828578948899</c:v>
                </c:pt>
                <c:pt idx="7208">
                  <c:v>2.4849047660827601</c:v>
                </c:pt>
                <c:pt idx="7209">
                  <c:v>2.5424530506134002</c:v>
                </c:pt>
                <c:pt idx="7210">
                  <c:v>2.5001058578491202</c:v>
                </c:pt>
                <c:pt idx="7211">
                  <c:v>2.5112390518188401</c:v>
                </c:pt>
                <c:pt idx="7212">
                  <c:v>2.4107236862182599</c:v>
                </c:pt>
                <c:pt idx="7213">
                  <c:v>2.45492196083068</c:v>
                </c:pt>
                <c:pt idx="7214">
                  <c:v>2.5344102382659899</c:v>
                </c:pt>
                <c:pt idx="7215">
                  <c:v>2.4934916496276802</c:v>
                </c:pt>
                <c:pt idx="7216">
                  <c:v>2.4654340744018501</c:v>
                </c:pt>
                <c:pt idx="7217">
                  <c:v>2.4109485149383501</c:v>
                </c:pt>
                <c:pt idx="7218">
                  <c:v>2.4422950744628902</c:v>
                </c:pt>
                <c:pt idx="7219">
                  <c:v>2.44284868240356</c:v>
                </c:pt>
                <c:pt idx="7220">
                  <c:v>2.4337062835693302</c:v>
                </c:pt>
                <c:pt idx="7221">
                  <c:v>2.4801445007324201</c:v>
                </c:pt>
                <c:pt idx="7222">
                  <c:v>2.5844023227691602</c:v>
                </c:pt>
                <c:pt idx="7223">
                  <c:v>2.4918460845947199</c:v>
                </c:pt>
                <c:pt idx="7224">
                  <c:v>2.4194059371948198</c:v>
                </c:pt>
                <c:pt idx="7225">
                  <c:v>2.5463433265686</c:v>
                </c:pt>
                <c:pt idx="7226">
                  <c:v>2.5808789730071999</c:v>
                </c:pt>
                <c:pt idx="7227">
                  <c:v>2.5983505249023402</c:v>
                </c:pt>
                <c:pt idx="7228">
                  <c:v>2.5277681350707999</c:v>
                </c:pt>
                <c:pt idx="7229">
                  <c:v>2.6118359565734801</c:v>
                </c:pt>
                <c:pt idx="7230">
                  <c:v>2.53334283828735</c:v>
                </c:pt>
                <c:pt idx="7231">
                  <c:v>2.5568106174468901</c:v>
                </c:pt>
                <c:pt idx="7232">
                  <c:v>2.63972616195678</c:v>
                </c:pt>
                <c:pt idx="7233">
                  <c:v>2.66576647758483</c:v>
                </c:pt>
                <c:pt idx="7234">
                  <c:v>2.4840857982635498</c:v>
                </c:pt>
                <c:pt idx="7235">
                  <c:v>2.45437455177307</c:v>
                </c:pt>
                <c:pt idx="7236">
                  <c:v>2.43243384361267</c:v>
                </c:pt>
                <c:pt idx="7237">
                  <c:v>2.4833900928497301</c:v>
                </c:pt>
                <c:pt idx="7238">
                  <c:v>2.3501093387603702</c:v>
                </c:pt>
                <c:pt idx="7239">
                  <c:v>2.3955223560333199</c:v>
                </c:pt>
                <c:pt idx="7240">
                  <c:v>2.3878099918365399</c:v>
                </c:pt>
                <c:pt idx="7241">
                  <c:v>2.3795180320739702</c:v>
                </c:pt>
                <c:pt idx="7242">
                  <c:v>2.3725383281707701</c:v>
                </c:pt>
                <c:pt idx="7243">
                  <c:v>2.4778642654418901</c:v>
                </c:pt>
                <c:pt idx="7244">
                  <c:v>2.4253053665161102</c:v>
                </c:pt>
                <c:pt idx="7245">
                  <c:v>2.43583083152771</c:v>
                </c:pt>
                <c:pt idx="7246">
                  <c:v>2.5073161125183101</c:v>
                </c:pt>
                <c:pt idx="7247">
                  <c:v>2.4374613761901802</c:v>
                </c:pt>
                <c:pt idx="7248">
                  <c:v>2.49896788597106</c:v>
                </c:pt>
                <c:pt idx="7249">
                  <c:v>2.4582629203796298</c:v>
                </c:pt>
                <c:pt idx="7250">
                  <c:v>2.44552397727966</c:v>
                </c:pt>
                <c:pt idx="7251">
                  <c:v>2.5233092308044398</c:v>
                </c:pt>
                <c:pt idx="7252">
                  <c:v>2.5153639316558798</c:v>
                </c:pt>
                <c:pt idx="7253">
                  <c:v>2.4880454540252601</c:v>
                </c:pt>
                <c:pt idx="7254">
                  <c:v>2.54618239402771</c:v>
                </c:pt>
                <c:pt idx="7255">
                  <c:v>2.4220983982086102</c:v>
                </c:pt>
                <c:pt idx="7256">
                  <c:v>2.4121904373168901</c:v>
                </c:pt>
                <c:pt idx="7257">
                  <c:v>2.50309753417968</c:v>
                </c:pt>
                <c:pt idx="7258">
                  <c:v>2.4479191303253098</c:v>
                </c:pt>
                <c:pt idx="7259">
                  <c:v>2.52543950080871</c:v>
                </c:pt>
                <c:pt idx="7260">
                  <c:v>2.51492047309875</c:v>
                </c:pt>
                <c:pt idx="7261">
                  <c:v>2.6035511493682799</c:v>
                </c:pt>
                <c:pt idx="7262">
                  <c:v>2.4881138801574698</c:v>
                </c:pt>
                <c:pt idx="7263">
                  <c:v>2.3878014087677002</c:v>
                </c:pt>
                <c:pt idx="7264">
                  <c:v>2.400390625</c:v>
                </c:pt>
                <c:pt idx="7265">
                  <c:v>2.3591682910919101</c:v>
                </c:pt>
                <c:pt idx="7266">
                  <c:v>2.4623656272888099</c:v>
                </c:pt>
                <c:pt idx="7267">
                  <c:v>2.37188625335693</c:v>
                </c:pt>
                <c:pt idx="7268">
                  <c:v>2.5217294692993102</c:v>
                </c:pt>
                <c:pt idx="7269">
                  <c:v>2.5012218952178902</c:v>
                </c:pt>
                <c:pt idx="7270">
                  <c:v>2.46468806266784</c:v>
                </c:pt>
                <c:pt idx="7271">
                  <c:v>2.4157910346984801</c:v>
                </c:pt>
                <c:pt idx="7272">
                  <c:v>2.39748907089233</c:v>
                </c:pt>
                <c:pt idx="7273">
                  <c:v>2.48663282394409</c:v>
                </c:pt>
                <c:pt idx="7274">
                  <c:v>2.4850406646728498</c:v>
                </c:pt>
                <c:pt idx="7275">
                  <c:v>2.4580841064453098</c:v>
                </c:pt>
                <c:pt idx="7276">
                  <c:v>2.4196636676788299</c:v>
                </c:pt>
                <c:pt idx="7277">
                  <c:v>2.4206581115722599</c:v>
                </c:pt>
                <c:pt idx="7278">
                  <c:v>2.4288871288299498</c:v>
                </c:pt>
                <c:pt idx="7279">
                  <c:v>2.4483773708343501</c:v>
                </c:pt>
                <c:pt idx="7280">
                  <c:v>2.3652751445770201</c:v>
                </c:pt>
                <c:pt idx="7281">
                  <c:v>2.4098122119903498</c:v>
                </c:pt>
                <c:pt idx="7282">
                  <c:v>2.4964308738708398</c:v>
                </c:pt>
                <c:pt idx="7283">
                  <c:v>2.45245957374572</c:v>
                </c:pt>
                <c:pt idx="7284">
                  <c:v>2.4607415199279701</c:v>
                </c:pt>
                <c:pt idx="7285">
                  <c:v>2.44247150421142</c:v>
                </c:pt>
                <c:pt idx="7286">
                  <c:v>2.54325222969055</c:v>
                </c:pt>
                <c:pt idx="7287">
                  <c:v>2.3556981086730899</c:v>
                </c:pt>
                <c:pt idx="7288">
                  <c:v>2.35523509979248</c:v>
                </c:pt>
                <c:pt idx="7289">
                  <c:v>2.3383429050445499</c:v>
                </c:pt>
                <c:pt idx="7290">
                  <c:v>2.3160529136657702</c:v>
                </c:pt>
                <c:pt idx="7291">
                  <c:v>2.3707742691039999</c:v>
                </c:pt>
                <c:pt idx="7292">
                  <c:v>2.3755748271942099</c:v>
                </c:pt>
                <c:pt idx="7293">
                  <c:v>2.3666179180145201</c:v>
                </c:pt>
                <c:pt idx="7294">
                  <c:v>2.4298064708709699</c:v>
                </c:pt>
                <c:pt idx="7295">
                  <c:v>2.4272530078887899</c:v>
                </c:pt>
                <c:pt idx="7296">
                  <c:v>2.3910508155822701</c:v>
                </c:pt>
                <c:pt idx="7297">
                  <c:v>2.36979627609252</c:v>
                </c:pt>
                <c:pt idx="7298">
                  <c:v>2.46395540237426</c:v>
                </c:pt>
                <c:pt idx="7299">
                  <c:v>2.4177398681640598</c:v>
                </c:pt>
                <c:pt idx="7300">
                  <c:v>2.2893209457397399</c:v>
                </c:pt>
                <c:pt idx="7301">
                  <c:v>2.3213295936584402</c:v>
                </c:pt>
                <c:pt idx="7302">
                  <c:v>2.35307645797729</c:v>
                </c:pt>
                <c:pt idx="7303">
                  <c:v>2.3235290050506499</c:v>
                </c:pt>
                <c:pt idx="7304">
                  <c:v>2.2997157573699898</c:v>
                </c:pt>
                <c:pt idx="7305">
                  <c:v>2.3931565284728999</c:v>
                </c:pt>
                <c:pt idx="7306">
                  <c:v>2.4015023708343501</c:v>
                </c:pt>
                <c:pt idx="7307">
                  <c:v>2.4021408557891801</c:v>
                </c:pt>
                <c:pt idx="7308">
                  <c:v>2.3570122718811</c:v>
                </c:pt>
                <c:pt idx="7309">
                  <c:v>2.4851818084716699</c:v>
                </c:pt>
                <c:pt idx="7310">
                  <c:v>2.4096322059631299</c:v>
                </c:pt>
                <c:pt idx="7311">
                  <c:v>2.3918991088867099</c:v>
                </c:pt>
                <c:pt idx="7312">
                  <c:v>2.38829350471496</c:v>
                </c:pt>
                <c:pt idx="7313">
                  <c:v>2.2412846088409402</c:v>
                </c:pt>
                <c:pt idx="7314">
                  <c:v>2.2389714717864901</c:v>
                </c:pt>
                <c:pt idx="7315">
                  <c:v>2.2738697528839098</c:v>
                </c:pt>
                <c:pt idx="7316">
                  <c:v>2.3723392486572199</c:v>
                </c:pt>
                <c:pt idx="7317">
                  <c:v>2.3991131782531698</c:v>
                </c:pt>
                <c:pt idx="7318">
                  <c:v>2.4404263496398899</c:v>
                </c:pt>
                <c:pt idx="7319">
                  <c:v>2.3677241802215501</c:v>
                </c:pt>
                <c:pt idx="7320">
                  <c:v>2.3592119216918901</c:v>
                </c:pt>
                <c:pt idx="7321">
                  <c:v>2.2874884605407702</c:v>
                </c:pt>
                <c:pt idx="7322">
                  <c:v>2.2404289245605402</c:v>
                </c:pt>
                <c:pt idx="7323">
                  <c:v>2.1926527023315399</c:v>
                </c:pt>
                <c:pt idx="7324">
                  <c:v>2.1970653533935498</c:v>
                </c:pt>
                <c:pt idx="7325">
                  <c:v>2.2225565910339302</c:v>
                </c:pt>
                <c:pt idx="7326">
                  <c:v>2.34780502319335</c:v>
                </c:pt>
                <c:pt idx="7327">
                  <c:v>2.3199820518493599</c:v>
                </c:pt>
                <c:pt idx="7328">
                  <c:v>2.3715744018554599</c:v>
                </c:pt>
                <c:pt idx="7329">
                  <c:v>2.38006091117858</c:v>
                </c:pt>
                <c:pt idx="7330">
                  <c:v>2.45690464973449</c:v>
                </c:pt>
                <c:pt idx="7331">
                  <c:v>2.4391169548034601</c:v>
                </c:pt>
                <c:pt idx="7332">
                  <c:v>2.4207279682159402</c:v>
                </c:pt>
                <c:pt idx="7333">
                  <c:v>2.5155658721923801</c:v>
                </c:pt>
                <c:pt idx="7334">
                  <c:v>2.40970706939697</c:v>
                </c:pt>
                <c:pt idx="7335">
                  <c:v>2.4077961444854701</c:v>
                </c:pt>
                <c:pt idx="7336">
                  <c:v>2.3445496559143</c:v>
                </c:pt>
                <c:pt idx="7337">
                  <c:v>2.4555170536041202</c:v>
                </c:pt>
                <c:pt idx="7338">
                  <c:v>2.3658416271209699</c:v>
                </c:pt>
                <c:pt idx="7339">
                  <c:v>2.37931036949157</c:v>
                </c:pt>
                <c:pt idx="7340">
                  <c:v>2.4162023067474299</c:v>
                </c:pt>
                <c:pt idx="7341">
                  <c:v>2.4783697128295898</c:v>
                </c:pt>
                <c:pt idx="7342">
                  <c:v>2.4619786739349299</c:v>
                </c:pt>
                <c:pt idx="7343">
                  <c:v>2.3740792274475</c:v>
                </c:pt>
                <c:pt idx="7344">
                  <c:v>2.39597415924072</c:v>
                </c:pt>
                <c:pt idx="7345">
                  <c:v>2.3258712291717498</c:v>
                </c:pt>
                <c:pt idx="7346">
                  <c:v>2.3025870323181099</c:v>
                </c:pt>
                <c:pt idx="7347">
                  <c:v>2.3561053276061998</c:v>
                </c:pt>
                <c:pt idx="7348">
                  <c:v>2.3840701580047599</c:v>
                </c:pt>
                <c:pt idx="7349">
                  <c:v>2.4025433063507</c:v>
                </c:pt>
                <c:pt idx="7350">
                  <c:v>2.38398218154907</c:v>
                </c:pt>
                <c:pt idx="7351">
                  <c:v>2.4481921195983798</c:v>
                </c:pt>
                <c:pt idx="7352">
                  <c:v>2.4741396903991699</c:v>
                </c:pt>
                <c:pt idx="7353">
                  <c:v>2.3780829906463601</c:v>
                </c:pt>
                <c:pt idx="7354">
                  <c:v>2.3844957351684499</c:v>
                </c:pt>
                <c:pt idx="7355">
                  <c:v>2.3727343082427899</c:v>
                </c:pt>
                <c:pt idx="7356">
                  <c:v>2.29134178161621</c:v>
                </c:pt>
                <c:pt idx="7357">
                  <c:v>2.3220450878143302</c:v>
                </c:pt>
                <c:pt idx="7358">
                  <c:v>2.4360430240631099</c:v>
                </c:pt>
                <c:pt idx="7359">
                  <c:v>2.4264822006225502</c:v>
                </c:pt>
                <c:pt idx="7360">
                  <c:v>2.5054981708526598</c:v>
                </c:pt>
                <c:pt idx="7361">
                  <c:v>2.5118706226348801</c:v>
                </c:pt>
                <c:pt idx="7362">
                  <c:v>2.4078290462493799</c:v>
                </c:pt>
                <c:pt idx="7363">
                  <c:v>2.3599355220794598</c:v>
                </c:pt>
                <c:pt idx="7364">
                  <c:v>2.3721382617950399</c:v>
                </c:pt>
                <c:pt idx="7365">
                  <c:v>2.4767720699310298</c:v>
                </c:pt>
                <c:pt idx="7366">
                  <c:v>2.4371249675750701</c:v>
                </c:pt>
                <c:pt idx="7367">
                  <c:v>2.47159647941589</c:v>
                </c:pt>
                <c:pt idx="7368">
                  <c:v>2.4692461490631099</c:v>
                </c:pt>
                <c:pt idx="7369">
                  <c:v>2.4122834205627401</c:v>
                </c:pt>
                <c:pt idx="7370">
                  <c:v>2.39758849143981</c:v>
                </c:pt>
                <c:pt idx="7371">
                  <c:v>2.5076484680175701</c:v>
                </c:pt>
                <c:pt idx="7372">
                  <c:v>2.4674558639526301</c:v>
                </c:pt>
                <c:pt idx="7373">
                  <c:v>2.4127960205078098</c:v>
                </c:pt>
                <c:pt idx="7374">
                  <c:v>2.36074471473693</c:v>
                </c:pt>
                <c:pt idx="7375">
                  <c:v>2.28908348083496</c:v>
                </c:pt>
                <c:pt idx="7376">
                  <c:v>2.2902624607086102</c:v>
                </c:pt>
                <c:pt idx="7377">
                  <c:v>2.2894828319549498</c:v>
                </c:pt>
                <c:pt idx="7378">
                  <c:v>2.2782900333404501</c:v>
                </c:pt>
                <c:pt idx="7379">
                  <c:v>2.28136110305786</c:v>
                </c:pt>
                <c:pt idx="7380">
                  <c:v>2.3257200717925999</c:v>
                </c:pt>
                <c:pt idx="7381">
                  <c:v>2.3811228275299001</c:v>
                </c:pt>
                <c:pt idx="7382">
                  <c:v>2.2710766792297301</c:v>
                </c:pt>
                <c:pt idx="7383">
                  <c:v>2.2376897335052401</c:v>
                </c:pt>
                <c:pt idx="7384">
                  <c:v>2.3310863971710201</c:v>
                </c:pt>
                <c:pt idx="7385">
                  <c:v>2.3420064449310298</c:v>
                </c:pt>
                <c:pt idx="7386">
                  <c:v>2.3529822826385498</c:v>
                </c:pt>
                <c:pt idx="7387">
                  <c:v>2.37018489837646</c:v>
                </c:pt>
                <c:pt idx="7388">
                  <c:v>2.4023425579071001</c:v>
                </c:pt>
                <c:pt idx="7389">
                  <c:v>2.4777464866638099</c:v>
                </c:pt>
                <c:pt idx="7390">
                  <c:v>2.5027608871459899</c:v>
                </c:pt>
                <c:pt idx="7391">
                  <c:v>2.61602354049682</c:v>
                </c:pt>
                <c:pt idx="7392">
                  <c:v>2.6037127971649099</c:v>
                </c:pt>
                <c:pt idx="7393">
                  <c:v>2.5205514430999698</c:v>
                </c:pt>
                <c:pt idx="7394">
                  <c:v>2.6559321880340501</c:v>
                </c:pt>
                <c:pt idx="7395">
                  <c:v>2.6500043869018501</c:v>
                </c:pt>
                <c:pt idx="7396">
                  <c:v>2.50640392303466</c:v>
                </c:pt>
                <c:pt idx="7397">
                  <c:v>2.5903670787811199</c:v>
                </c:pt>
                <c:pt idx="7398">
                  <c:v>2.4758176803588801</c:v>
                </c:pt>
                <c:pt idx="7399">
                  <c:v>2.49284744262695</c:v>
                </c:pt>
                <c:pt idx="7400">
                  <c:v>2.3916232585906898</c:v>
                </c:pt>
                <c:pt idx="7401">
                  <c:v>2.42271876335144</c:v>
                </c:pt>
                <c:pt idx="7402">
                  <c:v>2.3483366966247501</c:v>
                </c:pt>
                <c:pt idx="7403">
                  <c:v>2.36109018325805</c:v>
                </c:pt>
                <c:pt idx="7404">
                  <c:v>2.3523409366607599</c:v>
                </c:pt>
                <c:pt idx="7405">
                  <c:v>2.3503968715667698</c:v>
                </c:pt>
                <c:pt idx="7406">
                  <c:v>2.3646602630615199</c:v>
                </c:pt>
                <c:pt idx="7407">
                  <c:v>2.3325400352478001</c:v>
                </c:pt>
                <c:pt idx="7408">
                  <c:v>2.3379878997802699</c:v>
                </c:pt>
                <c:pt idx="7409">
                  <c:v>2.3121855258941602</c:v>
                </c:pt>
                <c:pt idx="7410">
                  <c:v>2.3300592899322501</c:v>
                </c:pt>
                <c:pt idx="7411">
                  <c:v>2.4171905517578098</c:v>
                </c:pt>
                <c:pt idx="7412">
                  <c:v>2.4513018131256099</c:v>
                </c:pt>
                <c:pt idx="7413">
                  <c:v>2.4293174743652299</c:v>
                </c:pt>
                <c:pt idx="7414">
                  <c:v>2.3675127029418901</c:v>
                </c:pt>
                <c:pt idx="7415">
                  <c:v>2.2904753684997501</c:v>
                </c:pt>
                <c:pt idx="7416">
                  <c:v>2.4676880836486799</c:v>
                </c:pt>
                <c:pt idx="7417">
                  <c:v>2.3573720455169598</c:v>
                </c:pt>
                <c:pt idx="7418">
                  <c:v>2.3988339900970401</c:v>
                </c:pt>
                <c:pt idx="7419">
                  <c:v>2.3458058834075901</c:v>
                </c:pt>
                <c:pt idx="7420">
                  <c:v>2.3141872882843</c:v>
                </c:pt>
                <c:pt idx="7421">
                  <c:v>2.3088495731353702</c:v>
                </c:pt>
                <c:pt idx="7422">
                  <c:v>2.3859808444976802</c:v>
                </c:pt>
                <c:pt idx="7423">
                  <c:v>2.3826518058776802</c:v>
                </c:pt>
                <c:pt idx="7424">
                  <c:v>2.4128990173339799</c:v>
                </c:pt>
                <c:pt idx="7425">
                  <c:v>2.3733427524566602</c:v>
                </c:pt>
                <c:pt idx="7426">
                  <c:v>2.38235878944396</c:v>
                </c:pt>
                <c:pt idx="7427">
                  <c:v>2.3846237659454301</c:v>
                </c:pt>
                <c:pt idx="7428">
                  <c:v>2.40013480186462</c:v>
                </c:pt>
                <c:pt idx="7429">
                  <c:v>2.3332221508026101</c:v>
                </c:pt>
                <c:pt idx="7430">
                  <c:v>2.4064273834228498</c:v>
                </c:pt>
                <c:pt idx="7431">
                  <c:v>2.4838666915893501</c:v>
                </c:pt>
                <c:pt idx="7432">
                  <c:v>2.4011888504028298</c:v>
                </c:pt>
                <c:pt idx="7433">
                  <c:v>2.4312274456024099</c:v>
                </c:pt>
                <c:pt idx="7434">
                  <c:v>2.3533284664153999</c:v>
                </c:pt>
                <c:pt idx="7435">
                  <c:v>2.3371660709381099</c:v>
                </c:pt>
                <c:pt idx="7436">
                  <c:v>2.4023034572601301</c:v>
                </c:pt>
                <c:pt idx="7437">
                  <c:v>2.3756546974182098</c:v>
                </c:pt>
                <c:pt idx="7438">
                  <c:v>2.41246390342712</c:v>
                </c:pt>
                <c:pt idx="7439">
                  <c:v>2.3766484260559002</c:v>
                </c:pt>
                <c:pt idx="7440">
                  <c:v>2.32004189491271</c:v>
                </c:pt>
                <c:pt idx="7441">
                  <c:v>2.42374444007873</c:v>
                </c:pt>
                <c:pt idx="7442">
                  <c:v>2.3206546306610099</c:v>
                </c:pt>
                <c:pt idx="7443">
                  <c:v>2.4026601314544598</c:v>
                </c:pt>
                <c:pt idx="7444">
                  <c:v>2.39666318893432</c:v>
                </c:pt>
                <c:pt idx="7445">
                  <c:v>2.3786709308624201</c:v>
                </c:pt>
                <c:pt idx="7446">
                  <c:v>2.4087753295898402</c:v>
                </c:pt>
                <c:pt idx="7447">
                  <c:v>2.36093974113464</c:v>
                </c:pt>
                <c:pt idx="7448">
                  <c:v>2.3929018974304199</c:v>
                </c:pt>
                <c:pt idx="7449">
                  <c:v>2.3072271347045898</c:v>
                </c:pt>
                <c:pt idx="7450">
                  <c:v>2.3593466281890798</c:v>
                </c:pt>
                <c:pt idx="7451">
                  <c:v>2.3690319061279199</c:v>
                </c:pt>
                <c:pt idx="7452">
                  <c:v>2.4526305198669398</c:v>
                </c:pt>
                <c:pt idx="7453">
                  <c:v>2.3949394226074201</c:v>
                </c:pt>
                <c:pt idx="7454">
                  <c:v>2.41293001174926</c:v>
                </c:pt>
                <c:pt idx="7455">
                  <c:v>2.35780501365661</c:v>
                </c:pt>
                <c:pt idx="7456">
                  <c:v>2.43641829490661</c:v>
                </c:pt>
                <c:pt idx="7457">
                  <c:v>2.4390449523925701</c:v>
                </c:pt>
                <c:pt idx="7458">
                  <c:v>2.3739883899688698</c:v>
                </c:pt>
                <c:pt idx="7459">
                  <c:v>2.4423122406005802</c:v>
                </c:pt>
                <c:pt idx="7460">
                  <c:v>2.4561414718627899</c:v>
                </c:pt>
                <c:pt idx="7461">
                  <c:v>2.3622019290924001</c:v>
                </c:pt>
                <c:pt idx="7462">
                  <c:v>2.3134508132934499</c:v>
                </c:pt>
                <c:pt idx="7463">
                  <c:v>2.2633466720581001</c:v>
                </c:pt>
                <c:pt idx="7464">
                  <c:v>2.3043005466461102</c:v>
                </c:pt>
                <c:pt idx="7465">
                  <c:v>2.2477734088897701</c:v>
                </c:pt>
                <c:pt idx="7466">
                  <c:v>2.2893202304839999</c:v>
                </c:pt>
                <c:pt idx="7467">
                  <c:v>2.3508951663970898</c:v>
                </c:pt>
                <c:pt idx="7468">
                  <c:v>2.3054008483886701</c:v>
                </c:pt>
                <c:pt idx="7469">
                  <c:v>2.36167860031127</c:v>
                </c:pt>
                <c:pt idx="7470">
                  <c:v>2.43031501770019</c:v>
                </c:pt>
                <c:pt idx="7471">
                  <c:v>2.33823418617248</c:v>
                </c:pt>
                <c:pt idx="7472">
                  <c:v>2.39126992225646</c:v>
                </c:pt>
                <c:pt idx="7473">
                  <c:v>2.4739382266998202</c:v>
                </c:pt>
                <c:pt idx="7474">
                  <c:v>2.59292435646057</c:v>
                </c:pt>
                <c:pt idx="7475">
                  <c:v>2.5816390514373699</c:v>
                </c:pt>
                <c:pt idx="7476">
                  <c:v>2.5357403755187899</c:v>
                </c:pt>
                <c:pt idx="7477">
                  <c:v>2.48796439170837</c:v>
                </c:pt>
                <c:pt idx="7478">
                  <c:v>2.5341153144836399</c:v>
                </c:pt>
                <c:pt idx="7479">
                  <c:v>2.47030353546142</c:v>
                </c:pt>
                <c:pt idx="7480">
                  <c:v>2.44977450370788</c:v>
                </c:pt>
                <c:pt idx="7481">
                  <c:v>2.4641194343566801</c:v>
                </c:pt>
                <c:pt idx="7482">
                  <c:v>2.4822006225585902</c:v>
                </c:pt>
                <c:pt idx="7483">
                  <c:v>2.5107462406158398</c:v>
                </c:pt>
                <c:pt idx="7484">
                  <c:v>2.4792459011077801</c:v>
                </c:pt>
                <c:pt idx="7485">
                  <c:v>2.4186840057372998</c:v>
                </c:pt>
                <c:pt idx="7486">
                  <c:v>2.4700837135314901</c:v>
                </c:pt>
                <c:pt idx="7487">
                  <c:v>2.4671430587768501</c:v>
                </c:pt>
                <c:pt idx="7488">
                  <c:v>2.38958716392517</c:v>
                </c:pt>
                <c:pt idx="7489">
                  <c:v>2.3449008464813201</c:v>
                </c:pt>
                <c:pt idx="7490">
                  <c:v>2.3011703491210902</c:v>
                </c:pt>
                <c:pt idx="7491">
                  <c:v>2.34915900230407</c:v>
                </c:pt>
                <c:pt idx="7492">
                  <c:v>2.4365425109863201</c:v>
                </c:pt>
                <c:pt idx="7493">
                  <c:v>2.3352627754211399</c:v>
                </c:pt>
                <c:pt idx="7494">
                  <c:v>2.4460666179656898</c:v>
                </c:pt>
                <c:pt idx="7495">
                  <c:v>2.41344738006591</c:v>
                </c:pt>
                <c:pt idx="7496">
                  <c:v>2.4255576133728001</c:v>
                </c:pt>
                <c:pt idx="7497">
                  <c:v>2.4560511112213099</c:v>
                </c:pt>
                <c:pt idx="7498">
                  <c:v>2.4388656616210902</c:v>
                </c:pt>
                <c:pt idx="7499">
                  <c:v>2.500422000885</c:v>
                </c:pt>
                <c:pt idx="7500">
                  <c:v>2.5454177856445299</c:v>
                </c:pt>
                <c:pt idx="7501">
                  <c:v>2.5369248390197701</c:v>
                </c:pt>
                <c:pt idx="7502">
                  <c:v>2.4989414215087802</c:v>
                </c:pt>
                <c:pt idx="7503">
                  <c:v>2.45191431045532</c:v>
                </c:pt>
                <c:pt idx="7504">
                  <c:v>2.52719974517822</c:v>
                </c:pt>
                <c:pt idx="7505">
                  <c:v>2.4805877208709699</c:v>
                </c:pt>
                <c:pt idx="7506">
                  <c:v>2.3834304809570299</c:v>
                </c:pt>
                <c:pt idx="7507">
                  <c:v>2.45400643348693</c:v>
                </c:pt>
                <c:pt idx="7508">
                  <c:v>2.4075717926025302</c:v>
                </c:pt>
                <c:pt idx="7509">
                  <c:v>2.4126501083374001</c:v>
                </c:pt>
                <c:pt idx="7510">
                  <c:v>2.43386483192443</c:v>
                </c:pt>
                <c:pt idx="7511">
                  <c:v>2.4072008132934499</c:v>
                </c:pt>
                <c:pt idx="7512">
                  <c:v>2.4401104450225799</c:v>
                </c:pt>
                <c:pt idx="7513">
                  <c:v>2.3774933815002401</c:v>
                </c:pt>
                <c:pt idx="7514">
                  <c:v>2.43343758583068</c:v>
                </c:pt>
                <c:pt idx="7515">
                  <c:v>2.40583276748657</c:v>
                </c:pt>
                <c:pt idx="7516">
                  <c:v>2.4040174484252899</c:v>
                </c:pt>
                <c:pt idx="7517">
                  <c:v>2.30227375030517</c:v>
                </c:pt>
                <c:pt idx="7518">
                  <c:v>2.3783173561096098</c:v>
                </c:pt>
                <c:pt idx="7519">
                  <c:v>2.3490824699401802</c:v>
                </c:pt>
                <c:pt idx="7520">
                  <c:v>2.3916699886321999</c:v>
                </c:pt>
                <c:pt idx="7521">
                  <c:v>2.3711864948272701</c:v>
                </c:pt>
                <c:pt idx="7522">
                  <c:v>2.4564778804778999</c:v>
                </c:pt>
                <c:pt idx="7523">
                  <c:v>2.4096972942352202</c:v>
                </c:pt>
                <c:pt idx="7524">
                  <c:v>2.3001449108123699</c:v>
                </c:pt>
                <c:pt idx="7525">
                  <c:v>2.3279049396514799</c:v>
                </c:pt>
                <c:pt idx="7526">
                  <c:v>2.3392860889434801</c:v>
                </c:pt>
                <c:pt idx="7527">
                  <c:v>2.36585474014282</c:v>
                </c:pt>
                <c:pt idx="7528">
                  <c:v>2.2765827178954998</c:v>
                </c:pt>
                <c:pt idx="7529">
                  <c:v>2.3564991950988698</c:v>
                </c:pt>
                <c:pt idx="7530">
                  <c:v>2.3763947486877401</c:v>
                </c:pt>
                <c:pt idx="7531">
                  <c:v>2.3342926502227699</c:v>
                </c:pt>
                <c:pt idx="7532">
                  <c:v>2.2972562313079798</c:v>
                </c:pt>
                <c:pt idx="7533">
                  <c:v>2.3322584629058798</c:v>
                </c:pt>
                <c:pt idx="7534">
                  <c:v>2.3311226367950399</c:v>
                </c:pt>
                <c:pt idx="7535">
                  <c:v>2.2896668910980198</c:v>
                </c:pt>
                <c:pt idx="7536">
                  <c:v>2.3126332759857098</c:v>
                </c:pt>
                <c:pt idx="7537">
                  <c:v>2.3079259395599299</c:v>
                </c:pt>
                <c:pt idx="7538">
                  <c:v>2.2798702716827299</c:v>
                </c:pt>
                <c:pt idx="7539">
                  <c:v>2.3233668804168701</c:v>
                </c:pt>
                <c:pt idx="7540">
                  <c:v>2.3022155761718701</c:v>
                </c:pt>
                <c:pt idx="7541">
                  <c:v>2.3518357276916499</c:v>
                </c:pt>
                <c:pt idx="7542">
                  <c:v>2.40672612190246</c:v>
                </c:pt>
                <c:pt idx="7543">
                  <c:v>2.2950954437255802</c:v>
                </c:pt>
                <c:pt idx="7544">
                  <c:v>2.3724555969238201</c:v>
                </c:pt>
                <c:pt idx="7545">
                  <c:v>2.3372125625610298</c:v>
                </c:pt>
                <c:pt idx="7546">
                  <c:v>2.3297672271728498</c:v>
                </c:pt>
                <c:pt idx="7547">
                  <c:v>2.3673684597015301</c:v>
                </c:pt>
                <c:pt idx="7548">
                  <c:v>2.43223547935485</c:v>
                </c:pt>
                <c:pt idx="7549">
                  <c:v>2.49351501464843</c:v>
                </c:pt>
                <c:pt idx="7550">
                  <c:v>2.3802318572997998</c:v>
                </c:pt>
                <c:pt idx="7551">
                  <c:v>2.3301699161529501</c:v>
                </c:pt>
                <c:pt idx="7552">
                  <c:v>2.3095278739929199</c:v>
                </c:pt>
                <c:pt idx="7553">
                  <c:v>2.3446385860443102</c:v>
                </c:pt>
                <c:pt idx="7554">
                  <c:v>2.3214664459228498</c:v>
                </c:pt>
                <c:pt idx="7555">
                  <c:v>2.3175508975982599</c:v>
                </c:pt>
                <c:pt idx="7556">
                  <c:v>2.3302187919616699</c:v>
                </c:pt>
                <c:pt idx="7557">
                  <c:v>2.3389155864715501</c:v>
                </c:pt>
                <c:pt idx="7558">
                  <c:v>2.3206043243408199</c:v>
                </c:pt>
                <c:pt idx="7559">
                  <c:v>2.3722720146179199</c:v>
                </c:pt>
                <c:pt idx="7560">
                  <c:v>2.3525173664093</c:v>
                </c:pt>
                <c:pt idx="7561">
                  <c:v>2.37730360031127</c:v>
                </c:pt>
                <c:pt idx="7562">
                  <c:v>2.3184041976928702</c:v>
                </c:pt>
                <c:pt idx="7563">
                  <c:v>2.3188555240631099</c:v>
                </c:pt>
                <c:pt idx="7564">
                  <c:v>2.3038120269775302</c:v>
                </c:pt>
                <c:pt idx="7565">
                  <c:v>2.2985587120056099</c:v>
                </c:pt>
                <c:pt idx="7566">
                  <c:v>2.2263660430908199</c:v>
                </c:pt>
                <c:pt idx="7567">
                  <c:v>2.2279596328735298</c:v>
                </c:pt>
                <c:pt idx="7568">
                  <c:v>2.3341491222381499</c:v>
                </c:pt>
                <c:pt idx="7569">
                  <c:v>2.3500189781188898</c:v>
                </c:pt>
                <c:pt idx="7570">
                  <c:v>2.3545713424682599</c:v>
                </c:pt>
                <c:pt idx="7571">
                  <c:v>2.4183993339538499</c:v>
                </c:pt>
                <c:pt idx="7572">
                  <c:v>2.3731708526611301</c:v>
                </c:pt>
                <c:pt idx="7573">
                  <c:v>2.33882331848144</c:v>
                </c:pt>
                <c:pt idx="7574">
                  <c:v>2.3306388854980402</c:v>
                </c:pt>
                <c:pt idx="7575">
                  <c:v>2.3546679019927899</c:v>
                </c:pt>
                <c:pt idx="7576">
                  <c:v>2.3167426586151101</c:v>
                </c:pt>
                <c:pt idx="7577">
                  <c:v>2.3082420825958199</c:v>
                </c:pt>
                <c:pt idx="7578">
                  <c:v>2.3338830471038801</c:v>
                </c:pt>
                <c:pt idx="7579">
                  <c:v>2.4028565883636399</c:v>
                </c:pt>
                <c:pt idx="7580">
                  <c:v>2.3695807456970202</c:v>
                </c:pt>
                <c:pt idx="7581">
                  <c:v>2.4080951213836599</c:v>
                </c:pt>
                <c:pt idx="7582">
                  <c:v>2.37528252601623</c:v>
                </c:pt>
                <c:pt idx="7583">
                  <c:v>2.3079700469970699</c:v>
                </c:pt>
                <c:pt idx="7584">
                  <c:v>2.3648111820220898</c:v>
                </c:pt>
                <c:pt idx="7585">
                  <c:v>2.2729864120483398</c:v>
                </c:pt>
                <c:pt idx="7586">
                  <c:v>2.27089047431945</c:v>
                </c:pt>
                <c:pt idx="7587">
                  <c:v>2.3376255035400302</c:v>
                </c:pt>
                <c:pt idx="7588">
                  <c:v>2.3607659339904701</c:v>
                </c:pt>
                <c:pt idx="7589">
                  <c:v>2.3632209300994802</c:v>
                </c:pt>
                <c:pt idx="7590">
                  <c:v>2.3405287265777499</c:v>
                </c:pt>
                <c:pt idx="7591">
                  <c:v>2.30412602424621</c:v>
                </c:pt>
                <c:pt idx="7592">
                  <c:v>2.3120603561401301</c:v>
                </c:pt>
                <c:pt idx="7593">
                  <c:v>2.2894761562347399</c:v>
                </c:pt>
                <c:pt idx="7594">
                  <c:v>2.2903854846954301</c:v>
                </c:pt>
                <c:pt idx="7595">
                  <c:v>2.2548146247863698</c:v>
                </c:pt>
                <c:pt idx="7596">
                  <c:v>2.4206969738006499</c:v>
                </c:pt>
                <c:pt idx="7597">
                  <c:v>2.2894763946533199</c:v>
                </c:pt>
                <c:pt idx="7598">
                  <c:v>2.3471488952636701</c:v>
                </c:pt>
                <c:pt idx="7599">
                  <c:v>2.34295606613159</c:v>
                </c:pt>
                <c:pt idx="7600">
                  <c:v>2.3756303787231401</c:v>
                </c:pt>
                <c:pt idx="7601">
                  <c:v>2.2843265533447199</c:v>
                </c:pt>
                <c:pt idx="7602">
                  <c:v>2.30669736862182</c:v>
                </c:pt>
                <c:pt idx="7603">
                  <c:v>2.3620514869689901</c:v>
                </c:pt>
                <c:pt idx="7604">
                  <c:v>2.3213593959808301</c:v>
                </c:pt>
                <c:pt idx="7605">
                  <c:v>2.3660016059875399</c:v>
                </c:pt>
                <c:pt idx="7606">
                  <c:v>2.4381034374236998</c:v>
                </c:pt>
                <c:pt idx="7607">
                  <c:v>2.4367392063140798</c:v>
                </c:pt>
                <c:pt idx="7608">
                  <c:v>2.3319170475006099</c:v>
                </c:pt>
                <c:pt idx="7609">
                  <c:v>2.4343445301055899</c:v>
                </c:pt>
                <c:pt idx="7610">
                  <c:v>2.38711357116699</c:v>
                </c:pt>
                <c:pt idx="7611">
                  <c:v>2.3977696895599299</c:v>
                </c:pt>
                <c:pt idx="7612">
                  <c:v>2.45069408416748</c:v>
                </c:pt>
                <c:pt idx="7613">
                  <c:v>2.3274276256561199</c:v>
                </c:pt>
                <c:pt idx="7614">
                  <c:v>2.4642560482025102</c:v>
                </c:pt>
                <c:pt idx="7615">
                  <c:v>2.3676352500915501</c:v>
                </c:pt>
                <c:pt idx="7616">
                  <c:v>2.4675374031066801</c:v>
                </c:pt>
                <c:pt idx="7617">
                  <c:v>2.4040658473968501</c:v>
                </c:pt>
                <c:pt idx="7618">
                  <c:v>2.4649841785430899</c:v>
                </c:pt>
                <c:pt idx="7619">
                  <c:v>2.40715456008911</c:v>
                </c:pt>
                <c:pt idx="7620">
                  <c:v>2.3810064792632999</c:v>
                </c:pt>
                <c:pt idx="7621">
                  <c:v>2.3137581348419101</c:v>
                </c:pt>
                <c:pt idx="7622">
                  <c:v>2.3209877014160099</c:v>
                </c:pt>
                <c:pt idx="7623">
                  <c:v>2.3297107219696001</c:v>
                </c:pt>
                <c:pt idx="7624">
                  <c:v>2.3133666515350302</c:v>
                </c:pt>
                <c:pt idx="7625">
                  <c:v>2.2869832515716499</c:v>
                </c:pt>
                <c:pt idx="7626">
                  <c:v>2.3217370510101301</c:v>
                </c:pt>
                <c:pt idx="7627">
                  <c:v>2.3497118949890101</c:v>
                </c:pt>
                <c:pt idx="7628">
                  <c:v>2.28665566444396</c:v>
                </c:pt>
                <c:pt idx="7629">
                  <c:v>2.2606086730957</c:v>
                </c:pt>
                <c:pt idx="7630">
                  <c:v>2.3975987434387198</c:v>
                </c:pt>
                <c:pt idx="7631">
                  <c:v>2.3546187877654998</c:v>
                </c:pt>
                <c:pt idx="7632">
                  <c:v>2.3970780372619598</c:v>
                </c:pt>
                <c:pt idx="7633">
                  <c:v>2.43422079086303</c:v>
                </c:pt>
                <c:pt idx="7634">
                  <c:v>2.3829352855682302</c:v>
                </c:pt>
                <c:pt idx="7635">
                  <c:v>2.3501710891723602</c:v>
                </c:pt>
                <c:pt idx="7636">
                  <c:v>2.3346881866454998</c:v>
                </c:pt>
                <c:pt idx="7637">
                  <c:v>2.32241439819335</c:v>
                </c:pt>
                <c:pt idx="7638">
                  <c:v>2.3478910923004102</c:v>
                </c:pt>
                <c:pt idx="7639">
                  <c:v>2.3602335453033398</c:v>
                </c:pt>
                <c:pt idx="7640">
                  <c:v>2.4869692325592001</c:v>
                </c:pt>
                <c:pt idx="7641">
                  <c:v>2.4020040035247798</c:v>
                </c:pt>
                <c:pt idx="7642">
                  <c:v>2.2902648448943999</c:v>
                </c:pt>
                <c:pt idx="7643">
                  <c:v>2.3825201988220202</c:v>
                </c:pt>
                <c:pt idx="7644">
                  <c:v>2.3834803104400599</c:v>
                </c:pt>
                <c:pt idx="7645">
                  <c:v>2.40150666236877</c:v>
                </c:pt>
                <c:pt idx="7646">
                  <c:v>2.4068243503570499</c:v>
                </c:pt>
                <c:pt idx="7647">
                  <c:v>2.3280158042907702</c:v>
                </c:pt>
                <c:pt idx="7648">
                  <c:v>2.3909676074981601</c:v>
                </c:pt>
                <c:pt idx="7649">
                  <c:v>2.3776690959930402</c:v>
                </c:pt>
                <c:pt idx="7650">
                  <c:v>2.4236772060394198</c:v>
                </c:pt>
                <c:pt idx="7651">
                  <c:v>2.3453121185302699</c:v>
                </c:pt>
                <c:pt idx="7652">
                  <c:v>2.3158829212188698</c:v>
                </c:pt>
                <c:pt idx="7653">
                  <c:v>2.3497126102447501</c:v>
                </c:pt>
                <c:pt idx="7654">
                  <c:v>2.2920796871185298</c:v>
                </c:pt>
                <c:pt idx="7655">
                  <c:v>2.3129396438598602</c:v>
                </c:pt>
                <c:pt idx="7656">
                  <c:v>2.3971571922302202</c:v>
                </c:pt>
                <c:pt idx="7657">
                  <c:v>2.4849088191986</c:v>
                </c:pt>
                <c:pt idx="7658">
                  <c:v>2.4110243320464999</c:v>
                </c:pt>
                <c:pt idx="7659">
                  <c:v>2.4195361137390101</c:v>
                </c:pt>
                <c:pt idx="7660">
                  <c:v>2.4983937740325901</c:v>
                </c:pt>
                <c:pt idx="7661">
                  <c:v>2.5898456573486301</c:v>
                </c:pt>
                <c:pt idx="7662">
                  <c:v>2.4935953617095898</c:v>
                </c:pt>
                <c:pt idx="7663">
                  <c:v>2.4798629283904998</c:v>
                </c:pt>
                <c:pt idx="7664">
                  <c:v>2.56784915924072</c:v>
                </c:pt>
                <c:pt idx="7665">
                  <c:v>2.5962622165679901</c:v>
                </c:pt>
                <c:pt idx="7666">
                  <c:v>2.49703693389892</c:v>
                </c:pt>
                <c:pt idx="7667">
                  <c:v>2.74226522445678</c:v>
                </c:pt>
                <c:pt idx="7668">
                  <c:v>2.5390462875366202</c:v>
                </c:pt>
                <c:pt idx="7669">
                  <c:v>2.6981632709503098</c:v>
                </c:pt>
                <c:pt idx="7670">
                  <c:v>2.7730700969696001</c:v>
                </c:pt>
                <c:pt idx="7671">
                  <c:v>2.6862146854400599</c:v>
                </c:pt>
                <c:pt idx="7672">
                  <c:v>2.7578709125518799</c:v>
                </c:pt>
                <c:pt idx="7673">
                  <c:v>2.58963823318481</c:v>
                </c:pt>
                <c:pt idx="7674">
                  <c:v>2.47986412048339</c:v>
                </c:pt>
                <c:pt idx="7675">
                  <c:v>2.4070870876312198</c:v>
                </c:pt>
                <c:pt idx="7676">
                  <c:v>2.48661756515502</c:v>
                </c:pt>
                <c:pt idx="7677">
                  <c:v>2.4542250633239702</c:v>
                </c:pt>
                <c:pt idx="7678">
                  <c:v>2.50758504867553</c:v>
                </c:pt>
                <c:pt idx="7679">
                  <c:v>2.4489655494689901</c:v>
                </c:pt>
                <c:pt idx="7680">
                  <c:v>2.50659132003784</c:v>
                </c:pt>
                <c:pt idx="7681">
                  <c:v>2.48889756202697</c:v>
                </c:pt>
                <c:pt idx="7682">
                  <c:v>2.4189367294311501</c:v>
                </c:pt>
                <c:pt idx="7683">
                  <c:v>2.4128274917602499</c:v>
                </c:pt>
                <c:pt idx="7684">
                  <c:v>2.4395718574523899</c:v>
                </c:pt>
                <c:pt idx="7685">
                  <c:v>2.4360167980193999</c:v>
                </c:pt>
                <c:pt idx="7686">
                  <c:v>2.46651935577392</c:v>
                </c:pt>
                <c:pt idx="7687">
                  <c:v>2.4597101211547798</c:v>
                </c:pt>
                <c:pt idx="7688">
                  <c:v>2.40553545951843</c:v>
                </c:pt>
                <c:pt idx="7689">
                  <c:v>2.4112458229064901</c:v>
                </c:pt>
                <c:pt idx="7690">
                  <c:v>2.4264180660247798</c:v>
                </c:pt>
                <c:pt idx="7691">
                  <c:v>2.3296222686767498</c:v>
                </c:pt>
                <c:pt idx="7692">
                  <c:v>2.3920979499816801</c:v>
                </c:pt>
                <c:pt idx="7693">
                  <c:v>2.4055516719818102</c:v>
                </c:pt>
                <c:pt idx="7694">
                  <c:v>2.5000083446502601</c:v>
                </c:pt>
                <c:pt idx="7695">
                  <c:v>2.4524123668670601</c:v>
                </c:pt>
                <c:pt idx="7696">
                  <c:v>2.44721055030822</c:v>
                </c:pt>
                <c:pt idx="7697">
                  <c:v>2.36151671409606</c:v>
                </c:pt>
                <c:pt idx="7698">
                  <c:v>2.3594224452972399</c:v>
                </c:pt>
                <c:pt idx="7699">
                  <c:v>2.4840505123138401</c:v>
                </c:pt>
                <c:pt idx="7700">
                  <c:v>2.4793446063995299</c:v>
                </c:pt>
                <c:pt idx="7701">
                  <c:v>2.45078372955322</c:v>
                </c:pt>
                <c:pt idx="7702">
                  <c:v>2.3556628227233798</c:v>
                </c:pt>
                <c:pt idx="7703">
                  <c:v>2.3934619426727202</c:v>
                </c:pt>
                <c:pt idx="7704">
                  <c:v>2.4511134624481201</c:v>
                </c:pt>
                <c:pt idx="7705">
                  <c:v>2.3359067440032901</c:v>
                </c:pt>
                <c:pt idx="7706">
                  <c:v>2.4263112545013401</c:v>
                </c:pt>
                <c:pt idx="7707">
                  <c:v>2.4427044391632</c:v>
                </c:pt>
                <c:pt idx="7708">
                  <c:v>2.4141817092895499</c:v>
                </c:pt>
                <c:pt idx="7709">
                  <c:v>2.4276998043060298</c:v>
                </c:pt>
                <c:pt idx="7710">
                  <c:v>2.37367820739746</c:v>
                </c:pt>
                <c:pt idx="7711">
                  <c:v>2.3515625</c:v>
                </c:pt>
                <c:pt idx="7712">
                  <c:v>2.4118802547454798</c:v>
                </c:pt>
                <c:pt idx="7713">
                  <c:v>2.35509753227233</c:v>
                </c:pt>
                <c:pt idx="7714">
                  <c:v>2.37824082374572</c:v>
                </c:pt>
                <c:pt idx="7715">
                  <c:v>2.4424371719360298</c:v>
                </c:pt>
                <c:pt idx="7716">
                  <c:v>2.39997005462646</c:v>
                </c:pt>
                <c:pt idx="7717">
                  <c:v>2.3084266185760498</c:v>
                </c:pt>
                <c:pt idx="7718">
                  <c:v>2.3451681137084899</c:v>
                </c:pt>
                <c:pt idx="7719">
                  <c:v>2.3376076221465998</c:v>
                </c:pt>
                <c:pt idx="7720">
                  <c:v>2.3304448127746502</c:v>
                </c:pt>
                <c:pt idx="7721">
                  <c:v>2.3224232196807799</c:v>
                </c:pt>
                <c:pt idx="7722">
                  <c:v>2.3508205413818302</c:v>
                </c:pt>
                <c:pt idx="7723">
                  <c:v>2.3329167366027801</c:v>
                </c:pt>
                <c:pt idx="7724">
                  <c:v>2.2975378036499001</c:v>
                </c:pt>
                <c:pt idx="7725">
                  <c:v>2.3772838115692099</c:v>
                </c:pt>
                <c:pt idx="7726">
                  <c:v>2.3811783790588299</c:v>
                </c:pt>
                <c:pt idx="7727">
                  <c:v>2.3470044136047301</c:v>
                </c:pt>
                <c:pt idx="7728">
                  <c:v>2.2989199161529501</c:v>
                </c:pt>
                <c:pt idx="7729">
                  <c:v>2.3774237632751398</c:v>
                </c:pt>
                <c:pt idx="7730">
                  <c:v>2.3574645519256499</c:v>
                </c:pt>
                <c:pt idx="7731">
                  <c:v>2.2986929416656401</c:v>
                </c:pt>
                <c:pt idx="7732">
                  <c:v>2.2889890670776301</c:v>
                </c:pt>
                <c:pt idx="7733">
                  <c:v>2.2894909381866402</c:v>
                </c:pt>
                <c:pt idx="7734">
                  <c:v>2.2629973888397199</c:v>
                </c:pt>
                <c:pt idx="7735">
                  <c:v>2.2567481994628902</c:v>
                </c:pt>
                <c:pt idx="7736">
                  <c:v>2.2302768230438201</c:v>
                </c:pt>
                <c:pt idx="7737">
                  <c:v>2.2733099460601802</c:v>
                </c:pt>
                <c:pt idx="7738">
                  <c:v>2.2664723396301198</c:v>
                </c:pt>
                <c:pt idx="7739">
                  <c:v>2.31420421600341</c:v>
                </c:pt>
                <c:pt idx="7740">
                  <c:v>2.2661211490631099</c:v>
                </c:pt>
                <c:pt idx="7741">
                  <c:v>2.36881327629089</c:v>
                </c:pt>
                <c:pt idx="7742">
                  <c:v>2.3266172409057599</c:v>
                </c:pt>
                <c:pt idx="7743">
                  <c:v>2.2754611968994101</c:v>
                </c:pt>
                <c:pt idx="7744">
                  <c:v>2.2783353328704798</c:v>
                </c:pt>
                <c:pt idx="7745">
                  <c:v>2.3670017719268799</c:v>
                </c:pt>
                <c:pt idx="7746">
                  <c:v>2.37319016456604</c:v>
                </c:pt>
                <c:pt idx="7747">
                  <c:v>2.4061136245727499</c:v>
                </c:pt>
                <c:pt idx="7748">
                  <c:v>2.4305272102355899</c:v>
                </c:pt>
                <c:pt idx="7749">
                  <c:v>2.38115358352661</c:v>
                </c:pt>
                <c:pt idx="7750">
                  <c:v>2.37700295448303</c:v>
                </c:pt>
                <c:pt idx="7751">
                  <c:v>2.4110312461853001</c:v>
                </c:pt>
                <c:pt idx="7752">
                  <c:v>2.5039024353027299</c:v>
                </c:pt>
                <c:pt idx="7753">
                  <c:v>2.5012781620025599</c:v>
                </c:pt>
                <c:pt idx="7754">
                  <c:v>2.4526910781860298</c:v>
                </c:pt>
                <c:pt idx="7755">
                  <c:v>2.4256501197814901</c:v>
                </c:pt>
                <c:pt idx="7756">
                  <c:v>2.4662003517150799</c:v>
                </c:pt>
                <c:pt idx="7757">
                  <c:v>2.4292745590209899</c:v>
                </c:pt>
                <c:pt idx="7758">
                  <c:v>2.4901022911071702</c:v>
                </c:pt>
                <c:pt idx="7759">
                  <c:v>2.51474738121032</c:v>
                </c:pt>
                <c:pt idx="7760">
                  <c:v>2.6177952289581299</c:v>
                </c:pt>
                <c:pt idx="7761">
                  <c:v>2.4365720748901301</c:v>
                </c:pt>
                <c:pt idx="7762">
                  <c:v>2.47705030441284</c:v>
                </c:pt>
                <c:pt idx="7763">
                  <c:v>2.4261231422424299</c:v>
                </c:pt>
                <c:pt idx="7764">
                  <c:v>2.5233113765716499</c:v>
                </c:pt>
                <c:pt idx="7765">
                  <c:v>2.4983756542205802</c:v>
                </c:pt>
                <c:pt idx="7766">
                  <c:v>2.4752719402313201</c:v>
                </c:pt>
                <c:pt idx="7767">
                  <c:v>2.6457557678222599</c:v>
                </c:pt>
                <c:pt idx="7768">
                  <c:v>2.5942997932434002</c:v>
                </c:pt>
                <c:pt idx="7769">
                  <c:v>2.55003333091735</c:v>
                </c:pt>
                <c:pt idx="7770">
                  <c:v>2.6485712528228702</c:v>
                </c:pt>
                <c:pt idx="7771">
                  <c:v>2.4936704635620099</c:v>
                </c:pt>
                <c:pt idx="7772">
                  <c:v>2.50527000427246</c:v>
                </c:pt>
                <c:pt idx="7773">
                  <c:v>2.4777486324310298</c:v>
                </c:pt>
                <c:pt idx="7774">
                  <c:v>2.4783132076263401</c:v>
                </c:pt>
                <c:pt idx="7775">
                  <c:v>2.4712162017822199</c:v>
                </c:pt>
                <c:pt idx="7776">
                  <c:v>2.48231649398803</c:v>
                </c:pt>
                <c:pt idx="7777">
                  <c:v>2.5303287506103498</c:v>
                </c:pt>
                <c:pt idx="7778">
                  <c:v>2.5253477096557599</c:v>
                </c:pt>
                <c:pt idx="7779">
                  <c:v>2.4864811897277801</c:v>
                </c:pt>
                <c:pt idx="7780">
                  <c:v>2.4853515625</c:v>
                </c:pt>
                <c:pt idx="7781">
                  <c:v>2.43352770805358</c:v>
                </c:pt>
                <c:pt idx="7782">
                  <c:v>2.4890675544738698</c:v>
                </c:pt>
                <c:pt idx="7783">
                  <c:v>2.49329662322998</c:v>
                </c:pt>
                <c:pt idx="7784">
                  <c:v>2.4195463657379102</c:v>
                </c:pt>
                <c:pt idx="7785">
                  <c:v>2.4453787803649898</c:v>
                </c:pt>
                <c:pt idx="7786">
                  <c:v>2.3901333808898899</c:v>
                </c:pt>
                <c:pt idx="7787">
                  <c:v>2.4052648544311501</c:v>
                </c:pt>
                <c:pt idx="7788">
                  <c:v>2.39818215370178</c:v>
                </c:pt>
                <c:pt idx="7789">
                  <c:v>2.4180502891540501</c:v>
                </c:pt>
                <c:pt idx="7790">
                  <c:v>2.5679728984832701</c:v>
                </c:pt>
                <c:pt idx="7791">
                  <c:v>2.58740901947021</c:v>
                </c:pt>
                <c:pt idx="7792">
                  <c:v>2.57180595397949</c:v>
                </c:pt>
                <c:pt idx="7793">
                  <c:v>2.5886240005493102</c:v>
                </c:pt>
                <c:pt idx="7794">
                  <c:v>2.5182607173919598</c:v>
                </c:pt>
                <c:pt idx="7795">
                  <c:v>2.5213997364044101</c:v>
                </c:pt>
                <c:pt idx="7796">
                  <c:v>2.5530974864959699</c:v>
                </c:pt>
                <c:pt idx="7797">
                  <c:v>2.4949703216552699</c:v>
                </c:pt>
                <c:pt idx="7798">
                  <c:v>2.5400137901306099</c:v>
                </c:pt>
                <c:pt idx="7799">
                  <c:v>2.5191507339477499</c:v>
                </c:pt>
                <c:pt idx="7800">
                  <c:v>2.5676887035369802</c:v>
                </c:pt>
                <c:pt idx="7801">
                  <c:v>2.54342436790466</c:v>
                </c:pt>
                <c:pt idx="7802">
                  <c:v>2.5080420970916699</c:v>
                </c:pt>
                <c:pt idx="7803">
                  <c:v>2.4241423606872501</c:v>
                </c:pt>
                <c:pt idx="7804">
                  <c:v>2.40499711036682</c:v>
                </c:pt>
                <c:pt idx="7805">
                  <c:v>2.4176352024078298</c:v>
                </c:pt>
                <c:pt idx="7806">
                  <c:v>2.48155212402343</c:v>
                </c:pt>
                <c:pt idx="7807">
                  <c:v>2.45528864860534</c:v>
                </c:pt>
                <c:pt idx="7808">
                  <c:v>2.4423980712890598</c:v>
                </c:pt>
                <c:pt idx="7809">
                  <c:v>2.5178449153900102</c:v>
                </c:pt>
                <c:pt idx="7810">
                  <c:v>2.4173333644866899</c:v>
                </c:pt>
                <c:pt idx="7811">
                  <c:v>2.3884484767913801</c:v>
                </c:pt>
                <c:pt idx="7812">
                  <c:v>2.4591219425201398</c:v>
                </c:pt>
                <c:pt idx="7813">
                  <c:v>2.48681187629699</c:v>
                </c:pt>
                <c:pt idx="7814">
                  <c:v>2.4539322853088299</c:v>
                </c:pt>
                <c:pt idx="7815">
                  <c:v>2.4431185722350999</c:v>
                </c:pt>
                <c:pt idx="7816">
                  <c:v>2.5654449462890598</c:v>
                </c:pt>
                <c:pt idx="7817">
                  <c:v>2.4284472465515101</c:v>
                </c:pt>
                <c:pt idx="7818">
                  <c:v>2.3754858970642001</c:v>
                </c:pt>
                <c:pt idx="7819">
                  <c:v>2.3674716949462802</c:v>
                </c:pt>
                <c:pt idx="7820">
                  <c:v>2.3932304382324201</c:v>
                </c:pt>
                <c:pt idx="7821">
                  <c:v>2.36270546913146</c:v>
                </c:pt>
                <c:pt idx="7822">
                  <c:v>2.3776819705963099</c:v>
                </c:pt>
                <c:pt idx="7823">
                  <c:v>2.5128424167632999</c:v>
                </c:pt>
                <c:pt idx="7824">
                  <c:v>2.4377472400665199</c:v>
                </c:pt>
                <c:pt idx="7825">
                  <c:v>2.34413290023803</c:v>
                </c:pt>
                <c:pt idx="7826">
                  <c:v>2.4055509567260698</c:v>
                </c:pt>
                <c:pt idx="7827">
                  <c:v>2.4747986793518</c:v>
                </c:pt>
                <c:pt idx="7828">
                  <c:v>2.4538643360137899</c:v>
                </c:pt>
                <c:pt idx="7829">
                  <c:v>2.42778372764587</c:v>
                </c:pt>
                <c:pt idx="7830">
                  <c:v>2.4181990623474099</c:v>
                </c:pt>
                <c:pt idx="7831">
                  <c:v>2.4255092144012398</c:v>
                </c:pt>
                <c:pt idx="7832">
                  <c:v>2.44608402252197</c:v>
                </c:pt>
                <c:pt idx="7833">
                  <c:v>2.4373145103454501</c:v>
                </c:pt>
                <c:pt idx="7834">
                  <c:v>2.4717583656311</c:v>
                </c:pt>
                <c:pt idx="7835">
                  <c:v>2.5238964557647701</c:v>
                </c:pt>
                <c:pt idx="7836">
                  <c:v>2.4906368255615199</c:v>
                </c:pt>
                <c:pt idx="7837">
                  <c:v>2.46821808815002</c:v>
                </c:pt>
                <c:pt idx="7838">
                  <c:v>2.5455346107482901</c:v>
                </c:pt>
                <c:pt idx="7839">
                  <c:v>2.4935834407806299</c:v>
                </c:pt>
                <c:pt idx="7840">
                  <c:v>2.4634990692138601</c:v>
                </c:pt>
                <c:pt idx="7841">
                  <c:v>2.5203070640563898</c:v>
                </c:pt>
                <c:pt idx="7842">
                  <c:v>2.5514893531799299</c:v>
                </c:pt>
                <c:pt idx="7843">
                  <c:v>2.5204918384552002</c:v>
                </c:pt>
                <c:pt idx="7844">
                  <c:v>2.5484061241149898</c:v>
                </c:pt>
                <c:pt idx="7845">
                  <c:v>2.4709367752075102</c:v>
                </c:pt>
                <c:pt idx="7846">
                  <c:v>2.4476017951965301</c:v>
                </c:pt>
                <c:pt idx="7847">
                  <c:v>2.3968095779418901</c:v>
                </c:pt>
                <c:pt idx="7848">
                  <c:v>2.4371092319488499</c:v>
                </c:pt>
                <c:pt idx="7849">
                  <c:v>2.4484055042266801</c:v>
                </c:pt>
                <c:pt idx="7850">
                  <c:v>2.36677718162536</c:v>
                </c:pt>
                <c:pt idx="7851">
                  <c:v>2.3689215183257999</c:v>
                </c:pt>
                <c:pt idx="7852">
                  <c:v>2.3768222332000701</c:v>
                </c:pt>
                <c:pt idx="7853">
                  <c:v>2.4686703681945801</c:v>
                </c:pt>
                <c:pt idx="7854">
                  <c:v>2.3815016746520898</c:v>
                </c:pt>
                <c:pt idx="7855">
                  <c:v>2.3071701526641801</c:v>
                </c:pt>
                <c:pt idx="7856">
                  <c:v>2.4460525512695299</c:v>
                </c:pt>
                <c:pt idx="7857">
                  <c:v>2.3928866386413499</c:v>
                </c:pt>
                <c:pt idx="7858">
                  <c:v>2.3434677124023402</c:v>
                </c:pt>
                <c:pt idx="7859">
                  <c:v>2.4068839550018302</c:v>
                </c:pt>
                <c:pt idx="7860">
                  <c:v>2.4686915874481201</c:v>
                </c:pt>
                <c:pt idx="7861">
                  <c:v>2.5023732185363698</c:v>
                </c:pt>
                <c:pt idx="7862">
                  <c:v>2.5084145069122301</c:v>
                </c:pt>
                <c:pt idx="7863">
                  <c:v>2.4651236534118599</c:v>
                </c:pt>
                <c:pt idx="7864">
                  <c:v>2.4305224418640101</c:v>
                </c:pt>
                <c:pt idx="7865">
                  <c:v>2.4293539524078298</c:v>
                </c:pt>
                <c:pt idx="7866">
                  <c:v>2.4990544319152801</c:v>
                </c:pt>
                <c:pt idx="7867">
                  <c:v>2.4481077194213801</c:v>
                </c:pt>
                <c:pt idx="7868">
                  <c:v>2.50214266777038</c:v>
                </c:pt>
                <c:pt idx="7869">
                  <c:v>2.4159038066864</c:v>
                </c:pt>
                <c:pt idx="7870">
                  <c:v>2.35576319694519</c:v>
                </c:pt>
                <c:pt idx="7871">
                  <c:v>2.3951714038848801</c:v>
                </c:pt>
                <c:pt idx="7872">
                  <c:v>2.4467465877532901</c:v>
                </c:pt>
                <c:pt idx="7873">
                  <c:v>2.4213473796844398</c:v>
                </c:pt>
                <c:pt idx="7874">
                  <c:v>2.3993360996246298</c:v>
                </c:pt>
                <c:pt idx="7875">
                  <c:v>2.48268342018127</c:v>
                </c:pt>
                <c:pt idx="7876">
                  <c:v>2.4284889698028498</c:v>
                </c:pt>
                <c:pt idx="7877">
                  <c:v>2.4446921348571702</c:v>
                </c:pt>
                <c:pt idx="7878">
                  <c:v>2.4859633445739702</c:v>
                </c:pt>
                <c:pt idx="7879">
                  <c:v>2.4701383113861</c:v>
                </c:pt>
                <c:pt idx="7880">
                  <c:v>2.38366627693176</c:v>
                </c:pt>
                <c:pt idx="7881">
                  <c:v>2.4573795795440598</c:v>
                </c:pt>
                <c:pt idx="7882">
                  <c:v>2.5123450756072998</c:v>
                </c:pt>
                <c:pt idx="7883">
                  <c:v>2.4980776309967001</c:v>
                </c:pt>
                <c:pt idx="7884">
                  <c:v>2.4544875621795601</c:v>
                </c:pt>
                <c:pt idx="7885">
                  <c:v>2.4371280670165998</c:v>
                </c:pt>
                <c:pt idx="7886">
                  <c:v>2.3960537910461399</c:v>
                </c:pt>
                <c:pt idx="7887">
                  <c:v>2.4759557247161799</c:v>
                </c:pt>
                <c:pt idx="7888">
                  <c:v>2.33867931365966</c:v>
                </c:pt>
                <c:pt idx="7889">
                  <c:v>2.43369269371032</c:v>
                </c:pt>
                <c:pt idx="7890">
                  <c:v>2.5099561214446999</c:v>
                </c:pt>
                <c:pt idx="7891">
                  <c:v>2.46482062339782</c:v>
                </c:pt>
                <c:pt idx="7892">
                  <c:v>2.4142765998840301</c:v>
                </c:pt>
                <c:pt idx="7893">
                  <c:v>2.4608902931213299</c:v>
                </c:pt>
                <c:pt idx="7894">
                  <c:v>2.51791214942932</c:v>
                </c:pt>
                <c:pt idx="7895">
                  <c:v>2.4612874984741202</c:v>
                </c:pt>
                <c:pt idx="7896">
                  <c:v>2.47153544425964</c:v>
                </c:pt>
                <c:pt idx="7897">
                  <c:v>2.50476670265197</c:v>
                </c:pt>
                <c:pt idx="7898">
                  <c:v>2.5196948051452601</c:v>
                </c:pt>
                <c:pt idx="7899">
                  <c:v>2.4858722686767498</c:v>
                </c:pt>
                <c:pt idx="7900">
                  <c:v>2.4870238304138099</c:v>
                </c:pt>
                <c:pt idx="7901">
                  <c:v>2.3837776184082</c:v>
                </c:pt>
                <c:pt idx="7902">
                  <c:v>2.4454581737518302</c:v>
                </c:pt>
                <c:pt idx="7903">
                  <c:v>2.4018852710723801</c:v>
                </c:pt>
                <c:pt idx="7904">
                  <c:v>2.44207715988159</c:v>
                </c:pt>
                <c:pt idx="7905">
                  <c:v>2.3963208198547301</c:v>
                </c:pt>
                <c:pt idx="7906">
                  <c:v>2.43482112884521</c:v>
                </c:pt>
                <c:pt idx="7907">
                  <c:v>2.3885416984558101</c:v>
                </c:pt>
                <c:pt idx="7908">
                  <c:v>2.36577868461608</c:v>
                </c:pt>
                <c:pt idx="7909">
                  <c:v>2.4463231563568102</c:v>
                </c:pt>
                <c:pt idx="7910">
                  <c:v>2.4115967750549299</c:v>
                </c:pt>
                <c:pt idx="7911">
                  <c:v>2.4472687244415199</c:v>
                </c:pt>
                <c:pt idx="7912">
                  <c:v>2.5124883651733398</c:v>
                </c:pt>
                <c:pt idx="7913">
                  <c:v>2.50822806358337</c:v>
                </c:pt>
                <c:pt idx="7914">
                  <c:v>2.5219509601593</c:v>
                </c:pt>
                <c:pt idx="7915">
                  <c:v>2.44126272201538</c:v>
                </c:pt>
                <c:pt idx="7916">
                  <c:v>2.4510834217071502</c:v>
                </c:pt>
                <c:pt idx="7917">
                  <c:v>2.4886944293975799</c:v>
                </c:pt>
                <c:pt idx="7918">
                  <c:v>2.4845993518829301</c:v>
                </c:pt>
                <c:pt idx="7919">
                  <c:v>2.5336453914642298</c:v>
                </c:pt>
                <c:pt idx="7920">
                  <c:v>2.45811462402343</c:v>
                </c:pt>
                <c:pt idx="7921">
                  <c:v>2.55068731307983</c:v>
                </c:pt>
                <c:pt idx="7922">
                  <c:v>2.5171201229095401</c:v>
                </c:pt>
                <c:pt idx="7923">
                  <c:v>2.5530400276184002</c:v>
                </c:pt>
                <c:pt idx="7924">
                  <c:v>2.51064872741699</c:v>
                </c:pt>
                <c:pt idx="7925">
                  <c:v>2.4877393245696999</c:v>
                </c:pt>
                <c:pt idx="7926">
                  <c:v>2.4873180389404199</c:v>
                </c:pt>
                <c:pt idx="7927">
                  <c:v>2.4289321899414</c:v>
                </c:pt>
                <c:pt idx="7928">
                  <c:v>2.4988451004028298</c:v>
                </c:pt>
                <c:pt idx="7929">
                  <c:v>2.6276895999908398</c:v>
                </c:pt>
                <c:pt idx="7930">
                  <c:v>2.57243752479553</c:v>
                </c:pt>
                <c:pt idx="7931">
                  <c:v>2.60372710227966</c:v>
                </c:pt>
                <c:pt idx="7932">
                  <c:v>2.5864284038543701</c:v>
                </c:pt>
                <c:pt idx="7933">
                  <c:v>2.5944533348083398</c:v>
                </c:pt>
                <c:pt idx="7934">
                  <c:v>2.5030524730682302</c:v>
                </c:pt>
                <c:pt idx="7935">
                  <c:v>2.5224096775054901</c:v>
                </c:pt>
                <c:pt idx="7936">
                  <c:v>2.52079081535339</c:v>
                </c:pt>
                <c:pt idx="7937">
                  <c:v>2.55696702003479</c:v>
                </c:pt>
                <c:pt idx="7938">
                  <c:v>2.49958896636962</c:v>
                </c:pt>
                <c:pt idx="7939">
                  <c:v>2.4940667152404701</c:v>
                </c:pt>
                <c:pt idx="7940">
                  <c:v>2.4745883941650302</c:v>
                </c:pt>
                <c:pt idx="7941">
                  <c:v>2.5000522136688201</c:v>
                </c:pt>
                <c:pt idx="7942">
                  <c:v>2.4866154193878098</c:v>
                </c:pt>
                <c:pt idx="7943">
                  <c:v>2.5458607673645002</c:v>
                </c:pt>
                <c:pt idx="7944">
                  <c:v>2.5472462177276598</c:v>
                </c:pt>
                <c:pt idx="7945">
                  <c:v>2.5651609897613499</c:v>
                </c:pt>
                <c:pt idx="7946">
                  <c:v>2.4703054428100502</c:v>
                </c:pt>
                <c:pt idx="7947">
                  <c:v>2.5828840732574401</c:v>
                </c:pt>
                <c:pt idx="7948">
                  <c:v>2.5378749370574898</c:v>
                </c:pt>
                <c:pt idx="7949">
                  <c:v>2.5290009975433301</c:v>
                </c:pt>
                <c:pt idx="7950">
                  <c:v>2.42126011848449</c:v>
                </c:pt>
                <c:pt idx="7951">
                  <c:v>2.5459845066070499</c:v>
                </c:pt>
                <c:pt idx="7952">
                  <c:v>2.5080940723419101</c:v>
                </c:pt>
                <c:pt idx="7953">
                  <c:v>2.5080265998840301</c:v>
                </c:pt>
                <c:pt idx="7954">
                  <c:v>2.5149359703063898</c:v>
                </c:pt>
                <c:pt idx="7955">
                  <c:v>2.52860355377197</c:v>
                </c:pt>
                <c:pt idx="7956">
                  <c:v>2.5362908840179399</c:v>
                </c:pt>
                <c:pt idx="7957">
                  <c:v>2.6338303089141801</c:v>
                </c:pt>
                <c:pt idx="7958">
                  <c:v>2.5508625507354701</c:v>
                </c:pt>
                <c:pt idx="7959">
                  <c:v>2.62101054191589</c:v>
                </c:pt>
                <c:pt idx="7960">
                  <c:v>2.5638265609741202</c:v>
                </c:pt>
                <c:pt idx="7961">
                  <c:v>2.6244735717773402</c:v>
                </c:pt>
                <c:pt idx="7962">
                  <c:v>2.5491380691528298</c:v>
                </c:pt>
                <c:pt idx="7963">
                  <c:v>2.62820124626159</c:v>
                </c:pt>
                <c:pt idx="7964">
                  <c:v>2.6466245651245099</c:v>
                </c:pt>
                <c:pt idx="7965">
                  <c:v>2.6245908737182599</c:v>
                </c:pt>
                <c:pt idx="7966">
                  <c:v>2.6765048503875701</c:v>
                </c:pt>
                <c:pt idx="7967">
                  <c:v>2.7116136550903298</c:v>
                </c:pt>
                <c:pt idx="7968">
                  <c:v>2.7649650573730402</c:v>
                </c:pt>
                <c:pt idx="7969">
                  <c:v>2.7323217391967698</c:v>
                </c:pt>
                <c:pt idx="7970">
                  <c:v>2.7391383647918701</c:v>
                </c:pt>
                <c:pt idx="7971">
                  <c:v>2.84114170074462</c:v>
                </c:pt>
                <c:pt idx="7972">
                  <c:v>2.8525016307830802</c:v>
                </c:pt>
                <c:pt idx="7973">
                  <c:v>2.8445641994476301</c:v>
                </c:pt>
                <c:pt idx="7974">
                  <c:v>2.83346962928771</c:v>
                </c:pt>
                <c:pt idx="7975">
                  <c:v>2.74790334701538</c:v>
                </c:pt>
                <c:pt idx="7976">
                  <c:v>2.7654101848602202</c:v>
                </c:pt>
                <c:pt idx="7977">
                  <c:v>2.7902345657348602</c:v>
                </c:pt>
                <c:pt idx="7978">
                  <c:v>2.6919350624084402</c:v>
                </c:pt>
                <c:pt idx="7979">
                  <c:v>2.7925276756286599</c:v>
                </c:pt>
                <c:pt idx="7980">
                  <c:v>2.7643971443176198</c:v>
                </c:pt>
                <c:pt idx="7981">
                  <c:v>2.6590714454650799</c:v>
                </c:pt>
                <c:pt idx="7982">
                  <c:v>2.6658515930175701</c:v>
                </c:pt>
                <c:pt idx="7983">
                  <c:v>2.7076675891876198</c:v>
                </c:pt>
                <c:pt idx="7984">
                  <c:v>2.5944516658782901</c:v>
                </c:pt>
                <c:pt idx="7985">
                  <c:v>2.66846704483032</c:v>
                </c:pt>
                <c:pt idx="7986">
                  <c:v>2.6844720840454102</c:v>
                </c:pt>
                <c:pt idx="7987">
                  <c:v>2.6989996433257999</c:v>
                </c:pt>
                <c:pt idx="7988">
                  <c:v>2.6670324802398602</c:v>
                </c:pt>
                <c:pt idx="7989">
                  <c:v>2.7292077541351301</c:v>
                </c:pt>
                <c:pt idx="7990">
                  <c:v>2.74077296257019</c:v>
                </c:pt>
                <c:pt idx="7991">
                  <c:v>2.7839488983154199</c:v>
                </c:pt>
                <c:pt idx="7992">
                  <c:v>2.6622116565704301</c:v>
                </c:pt>
                <c:pt idx="7993">
                  <c:v>2.7154748439788801</c:v>
                </c:pt>
                <c:pt idx="7994">
                  <c:v>2.7070362567901598</c:v>
                </c:pt>
                <c:pt idx="7995">
                  <c:v>2.7453620433807302</c:v>
                </c:pt>
                <c:pt idx="7996">
                  <c:v>2.6702749729156401</c:v>
                </c:pt>
                <c:pt idx="7997">
                  <c:v>2.65046215057373</c:v>
                </c:pt>
                <c:pt idx="7998">
                  <c:v>2.6661820411682098</c:v>
                </c:pt>
                <c:pt idx="7999">
                  <c:v>2.6066508293151802</c:v>
                </c:pt>
                <c:pt idx="8000">
                  <c:v>2.6635928153991699</c:v>
                </c:pt>
                <c:pt idx="8001">
                  <c:v>2.6689672470092698</c:v>
                </c:pt>
                <c:pt idx="8002">
                  <c:v>2.6383886337280198</c:v>
                </c:pt>
                <c:pt idx="8003">
                  <c:v>2.6008210182189901</c:v>
                </c:pt>
                <c:pt idx="8004">
                  <c:v>2.56959652900695</c:v>
                </c:pt>
                <c:pt idx="8005">
                  <c:v>2.5893309116363499</c:v>
                </c:pt>
                <c:pt idx="8006">
                  <c:v>2.6001029014587398</c:v>
                </c:pt>
                <c:pt idx="8007">
                  <c:v>2.6350255012512198</c:v>
                </c:pt>
                <c:pt idx="8008">
                  <c:v>2.69585704803466</c:v>
                </c:pt>
                <c:pt idx="8009">
                  <c:v>2.6116299629211399</c:v>
                </c:pt>
                <c:pt idx="8010">
                  <c:v>2.5951163768768302</c:v>
                </c:pt>
                <c:pt idx="8011">
                  <c:v>2.4971466064453098</c:v>
                </c:pt>
                <c:pt idx="8012">
                  <c:v>2.56351494789123</c:v>
                </c:pt>
                <c:pt idx="8013">
                  <c:v>2.5974302291870099</c:v>
                </c:pt>
                <c:pt idx="8014">
                  <c:v>2.5846352577209402</c:v>
                </c:pt>
                <c:pt idx="8015">
                  <c:v>2.55418372154235</c:v>
                </c:pt>
                <c:pt idx="8016">
                  <c:v>2.55700612068176</c:v>
                </c:pt>
                <c:pt idx="8017">
                  <c:v>2.5673768520355198</c:v>
                </c:pt>
                <c:pt idx="8018">
                  <c:v>2.6996786594390798</c:v>
                </c:pt>
                <c:pt idx="8019">
                  <c:v>2.54195976257324</c:v>
                </c:pt>
                <c:pt idx="8020">
                  <c:v>2.5254275798797599</c:v>
                </c:pt>
                <c:pt idx="8021">
                  <c:v>2.4959249496459899</c:v>
                </c:pt>
                <c:pt idx="8022">
                  <c:v>2.5342917442321702</c:v>
                </c:pt>
                <c:pt idx="8023">
                  <c:v>2.5968482494354199</c:v>
                </c:pt>
                <c:pt idx="8024">
                  <c:v>2.5936284065246502</c:v>
                </c:pt>
                <c:pt idx="8025">
                  <c:v>2.6137418746948198</c:v>
                </c:pt>
                <c:pt idx="8026">
                  <c:v>2.5904517173767001</c:v>
                </c:pt>
                <c:pt idx="8027">
                  <c:v>2.5970106124877899</c:v>
                </c:pt>
                <c:pt idx="8028">
                  <c:v>2.56872534751892</c:v>
                </c:pt>
                <c:pt idx="8029">
                  <c:v>2.6362223625183101</c:v>
                </c:pt>
                <c:pt idx="8030">
                  <c:v>2.63470458984375</c:v>
                </c:pt>
                <c:pt idx="8031">
                  <c:v>2.5476012229919398</c:v>
                </c:pt>
                <c:pt idx="8032">
                  <c:v>2.55546998977661</c:v>
                </c:pt>
                <c:pt idx="8033">
                  <c:v>2.5546875</c:v>
                </c:pt>
                <c:pt idx="8034">
                  <c:v>2.5526320934295601</c:v>
                </c:pt>
                <c:pt idx="8035">
                  <c:v>2.6561620235443102</c:v>
                </c:pt>
                <c:pt idx="8036">
                  <c:v>2.6325483322143501</c:v>
                </c:pt>
                <c:pt idx="8037">
                  <c:v>2.6398718357086102</c:v>
                </c:pt>
                <c:pt idx="8038">
                  <c:v>2.61753129959106</c:v>
                </c:pt>
                <c:pt idx="8039">
                  <c:v>2.6143286228179901</c:v>
                </c:pt>
                <c:pt idx="8040">
                  <c:v>2.6153771877288801</c:v>
                </c:pt>
                <c:pt idx="8041">
                  <c:v>2.6466042995452801</c:v>
                </c:pt>
                <c:pt idx="8042">
                  <c:v>2.54906749725341</c:v>
                </c:pt>
                <c:pt idx="8043">
                  <c:v>2.6166172027587802</c:v>
                </c:pt>
                <c:pt idx="8044">
                  <c:v>2.5615930557250901</c:v>
                </c:pt>
                <c:pt idx="8045">
                  <c:v>2.6029670238494802</c:v>
                </c:pt>
                <c:pt idx="8046">
                  <c:v>2.6301271915435702</c:v>
                </c:pt>
                <c:pt idx="8047">
                  <c:v>2.5529406070709202</c:v>
                </c:pt>
                <c:pt idx="8048">
                  <c:v>2.5512163639068599</c:v>
                </c:pt>
                <c:pt idx="8049">
                  <c:v>2.5110769271850502</c:v>
                </c:pt>
                <c:pt idx="8050">
                  <c:v>2.5626134872436501</c:v>
                </c:pt>
                <c:pt idx="8051">
                  <c:v>2.5827682018279998</c:v>
                </c:pt>
                <c:pt idx="8052">
                  <c:v>2.5875594615936199</c:v>
                </c:pt>
                <c:pt idx="8053">
                  <c:v>2.5164377689361501</c:v>
                </c:pt>
                <c:pt idx="8054">
                  <c:v>2.57229375839233</c:v>
                </c:pt>
                <c:pt idx="8055">
                  <c:v>2.6321327686309801</c:v>
                </c:pt>
                <c:pt idx="8056">
                  <c:v>2.6201312541961599</c:v>
                </c:pt>
                <c:pt idx="8057">
                  <c:v>2.56973671913146</c:v>
                </c:pt>
                <c:pt idx="8058">
                  <c:v>2.52050757408142</c:v>
                </c:pt>
                <c:pt idx="8059">
                  <c:v>2.62928891181945</c:v>
                </c:pt>
                <c:pt idx="8060">
                  <c:v>2.5965285301208398</c:v>
                </c:pt>
                <c:pt idx="8061">
                  <c:v>2.6253077983856201</c:v>
                </c:pt>
                <c:pt idx="8062">
                  <c:v>2.5597288608550999</c:v>
                </c:pt>
                <c:pt idx="8063">
                  <c:v>2.5979757308959899</c:v>
                </c:pt>
                <c:pt idx="8064">
                  <c:v>2.5704815387725799</c:v>
                </c:pt>
                <c:pt idx="8065">
                  <c:v>2.56454205513</c:v>
                </c:pt>
                <c:pt idx="8066">
                  <c:v>2.5989341735839799</c:v>
                </c:pt>
                <c:pt idx="8067">
                  <c:v>2.59163069725036</c:v>
                </c:pt>
                <c:pt idx="8068">
                  <c:v>2.5817637443542401</c:v>
                </c:pt>
                <c:pt idx="8069">
                  <c:v>2.5364711284637398</c:v>
                </c:pt>
                <c:pt idx="8070">
                  <c:v>2.5511817932128902</c:v>
                </c:pt>
                <c:pt idx="8071">
                  <c:v>2.5877692699432302</c:v>
                </c:pt>
                <c:pt idx="8072">
                  <c:v>2.64438605308532</c:v>
                </c:pt>
                <c:pt idx="8073">
                  <c:v>2.6322703361511199</c:v>
                </c:pt>
                <c:pt idx="8074">
                  <c:v>2.6324424743652299</c:v>
                </c:pt>
                <c:pt idx="8075">
                  <c:v>2.55154037475585</c:v>
                </c:pt>
                <c:pt idx="8076">
                  <c:v>2.5685219764709402</c:v>
                </c:pt>
                <c:pt idx="8077">
                  <c:v>2.60398197174072</c:v>
                </c:pt>
                <c:pt idx="8078">
                  <c:v>2.5287768840789702</c:v>
                </c:pt>
                <c:pt idx="8079">
                  <c:v>2.5556247234344398</c:v>
                </c:pt>
                <c:pt idx="8080">
                  <c:v>2.59797811508178</c:v>
                </c:pt>
                <c:pt idx="8081">
                  <c:v>2.5950660705566402</c:v>
                </c:pt>
                <c:pt idx="8082">
                  <c:v>2.6131665706634499</c:v>
                </c:pt>
                <c:pt idx="8083">
                  <c:v>2.58332967758178</c:v>
                </c:pt>
                <c:pt idx="8084">
                  <c:v>2.7710387706756499</c:v>
                </c:pt>
                <c:pt idx="8085">
                  <c:v>2.72793984413146</c:v>
                </c:pt>
                <c:pt idx="8086">
                  <c:v>2.7312099933624201</c:v>
                </c:pt>
                <c:pt idx="8087">
                  <c:v>2.6636891365051198</c:v>
                </c:pt>
                <c:pt idx="8088">
                  <c:v>2.6714203357696502</c:v>
                </c:pt>
                <c:pt idx="8089">
                  <c:v>2.56359839439392</c:v>
                </c:pt>
                <c:pt idx="8090">
                  <c:v>2.6352744102478001</c:v>
                </c:pt>
                <c:pt idx="8091">
                  <c:v>2.5354256629943799</c:v>
                </c:pt>
                <c:pt idx="8092">
                  <c:v>2.57966876029968</c:v>
                </c:pt>
                <c:pt idx="8093">
                  <c:v>2.7172553539276101</c:v>
                </c:pt>
                <c:pt idx="8094">
                  <c:v>2.6826078891754102</c:v>
                </c:pt>
                <c:pt idx="8095">
                  <c:v>2.6166143417358398</c:v>
                </c:pt>
                <c:pt idx="8096">
                  <c:v>2.7245845794677699</c:v>
                </c:pt>
                <c:pt idx="8097">
                  <c:v>2.6541614532470699</c:v>
                </c:pt>
                <c:pt idx="8098">
                  <c:v>2.6345138549804599</c:v>
                </c:pt>
                <c:pt idx="8099">
                  <c:v>2.6909644603729199</c:v>
                </c:pt>
                <c:pt idx="8100">
                  <c:v>2.6928579807281401</c:v>
                </c:pt>
                <c:pt idx="8101">
                  <c:v>2.6527898311614901</c:v>
                </c:pt>
                <c:pt idx="8102">
                  <c:v>2.7626962661743102</c:v>
                </c:pt>
                <c:pt idx="8103">
                  <c:v>2.72015976905822</c:v>
                </c:pt>
                <c:pt idx="8104">
                  <c:v>2.7541418075561501</c:v>
                </c:pt>
                <c:pt idx="8105">
                  <c:v>2.70529985427856</c:v>
                </c:pt>
                <c:pt idx="8106">
                  <c:v>2.5870940685272199</c:v>
                </c:pt>
                <c:pt idx="8107">
                  <c:v>2.62212705612182</c:v>
                </c:pt>
                <c:pt idx="8108">
                  <c:v>2.6306385993957502</c:v>
                </c:pt>
                <c:pt idx="8109">
                  <c:v>2.57416367530822</c:v>
                </c:pt>
                <c:pt idx="8110">
                  <c:v>2.63749003410339</c:v>
                </c:pt>
                <c:pt idx="8111">
                  <c:v>2.6095650196075399</c:v>
                </c:pt>
                <c:pt idx="8112">
                  <c:v>2.5659596920013401</c:v>
                </c:pt>
                <c:pt idx="8113">
                  <c:v>2.6220536231994598</c:v>
                </c:pt>
                <c:pt idx="8114">
                  <c:v>2.6320061683654701</c:v>
                </c:pt>
                <c:pt idx="8115">
                  <c:v>2.5841026306152299</c:v>
                </c:pt>
                <c:pt idx="8116">
                  <c:v>2.5944802761077801</c:v>
                </c:pt>
                <c:pt idx="8117">
                  <c:v>2.5716011524200399</c:v>
                </c:pt>
                <c:pt idx="8118">
                  <c:v>2.52702760696411</c:v>
                </c:pt>
                <c:pt idx="8119">
                  <c:v>2.5476877689361501</c:v>
                </c:pt>
                <c:pt idx="8120">
                  <c:v>2.4751026630401598</c:v>
                </c:pt>
                <c:pt idx="8121">
                  <c:v>2.47734451293945</c:v>
                </c:pt>
                <c:pt idx="8122">
                  <c:v>2.5134909152984601</c:v>
                </c:pt>
                <c:pt idx="8123">
                  <c:v>2.5387709140777499</c:v>
                </c:pt>
                <c:pt idx="8124">
                  <c:v>2.5812232494354199</c:v>
                </c:pt>
                <c:pt idx="8125">
                  <c:v>2.5419950485229399</c:v>
                </c:pt>
                <c:pt idx="8126">
                  <c:v>2.5317609310150102</c:v>
                </c:pt>
                <c:pt idx="8127">
                  <c:v>2.49707579612731</c:v>
                </c:pt>
                <c:pt idx="8128">
                  <c:v>2.4929137229919398</c:v>
                </c:pt>
                <c:pt idx="8129">
                  <c:v>2.5535466670989901</c:v>
                </c:pt>
                <c:pt idx="8130">
                  <c:v>2.5662028789520201</c:v>
                </c:pt>
                <c:pt idx="8131">
                  <c:v>2.5492317676544101</c:v>
                </c:pt>
                <c:pt idx="8132">
                  <c:v>2.5883116722106898</c:v>
                </c:pt>
                <c:pt idx="8133">
                  <c:v>2.5204162597656201</c:v>
                </c:pt>
                <c:pt idx="8134">
                  <c:v>2.5379228591918901</c:v>
                </c:pt>
                <c:pt idx="8135">
                  <c:v>2.4980835914611799</c:v>
                </c:pt>
                <c:pt idx="8136">
                  <c:v>2.51424932479858</c:v>
                </c:pt>
                <c:pt idx="8137">
                  <c:v>2.5325329303741402</c:v>
                </c:pt>
                <c:pt idx="8138">
                  <c:v>2.5588343143463099</c:v>
                </c:pt>
                <c:pt idx="8139">
                  <c:v>2.5622425079345699</c:v>
                </c:pt>
                <c:pt idx="8140">
                  <c:v>2.56295466423034</c:v>
                </c:pt>
                <c:pt idx="8141">
                  <c:v>2.5292580127715998</c:v>
                </c:pt>
                <c:pt idx="8142">
                  <c:v>2.6612167358398402</c:v>
                </c:pt>
                <c:pt idx="8143">
                  <c:v>2.6361725330352699</c:v>
                </c:pt>
                <c:pt idx="8144">
                  <c:v>2.5261828899383501</c:v>
                </c:pt>
                <c:pt idx="8145">
                  <c:v>2.60620760917663</c:v>
                </c:pt>
                <c:pt idx="8146">
                  <c:v>2.6520433425903298</c:v>
                </c:pt>
                <c:pt idx="8147">
                  <c:v>2.6493737697601301</c:v>
                </c:pt>
                <c:pt idx="8148">
                  <c:v>2.5527141094207701</c:v>
                </c:pt>
                <c:pt idx="8149">
                  <c:v>2.529296875</c:v>
                </c:pt>
                <c:pt idx="8150">
                  <c:v>2.5043683052062899</c:v>
                </c:pt>
                <c:pt idx="8151">
                  <c:v>2.5112123489379798</c:v>
                </c:pt>
                <c:pt idx="8152">
                  <c:v>2.58401131629943</c:v>
                </c:pt>
                <c:pt idx="8153">
                  <c:v>2.45690894126892</c:v>
                </c:pt>
                <c:pt idx="8154">
                  <c:v>2.4913914203643799</c:v>
                </c:pt>
                <c:pt idx="8155">
                  <c:v>2.5272796154022199</c:v>
                </c:pt>
                <c:pt idx="8156">
                  <c:v>2.5628466606140101</c:v>
                </c:pt>
                <c:pt idx="8157">
                  <c:v>2.47727179527282</c:v>
                </c:pt>
                <c:pt idx="8158">
                  <c:v>2.4469883441925</c:v>
                </c:pt>
                <c:pt idx="8159">
                  <c:v>2.5022602081298801</c:v>
                </c:pt>
                <c:pt idx="8160">
                  <c:v>2.5108175277709899</c:v>
                </c:pt>
                <c:pt idx="8161">
                  <c:v>2.48399710655212</c:v>
                </c:pt>
                <c:pt idx="8162">
                  <c:v>2.5099208354949898</c:v>
                </c:pt>
                <c:pt idx="8163">
                  <c:v>2.4689199924468901</c:v>
                </c:pt>
                <c:pt idx="8164">
                  <c:v>2.4713101387023899</c:v>
                </c:pt>
                <c:pt idx="8165">
                  <c:v>2.5280838012695299</c:v>
                </c:pt>
                <c:pt idx="8166">
                  <c:v>2.4839994907379102</c:v>
                </c:pt>
                <c:pt idx="8167">
                  <c:v>2.4915966987609801</c:v>
                </c:pt>
                <c:pt idx="8168">
                  <c:v>2.53131055831909</c:v>
                </c:pt>
                <c:pt idx="8169">
                  <c:v>2.4683954715728702</c:v>
                </c:pt>
                <c:pt idx="8170">
                  <c:v>2.4209327697753902</c:v>
                </c:pt>
                <c:pt idx="8171">
                  <c:v>2.4093236923217698</c:v>
                </c:pt>
                <c:pt idx="8172">
                  <c:v>2.4661514759063698</c:v>
                </c:pt>
                <c:pt idx="8173">
                  <c:v>2.5219633579254102</c:v>
                </c:pt>
                <c:pt idx="8174">
                  <c:v>2.5353939533233598</c:v>
                </c:pt>
                <c:pt idx="8175">
                  <c:v>2.5366716384887602</c:v>
                </c:pt>
                <c:pt idx="8176">
                  <c:v>2.53115558624267</c:v>
                </c:pt>
                <c:pt idx="8177">
                  <c:v>2.5563473701477002</c:v>
                </c:pt>
                <c:pt idx="8178">
                  <c:v>2.5108168125152499</c:v>
                </c:pt>
                <c:pt idx="8179">
                  <c:v>2.48657155036926</c:v>
                </c:pt>
                <c:pt idx="8180">
                  <c:v>2.5350601673126198</c:v>
                </c:pt>
                <c:pt idx="8181">
                  <c:v>2.4425926208496</c:v>
                </c:pt>
                <c:pt idx="8182">
                  <c:v>2.4225864410400302</c:v>
                </c:pt>
                <c:pt idx="8183">
                  <c:v>2.51272368431091</c:v>
                </c:pt>
                <c:pt idx="8184">
                  <c:v>2.4760792255401598</c:v>
                </c:pt>
                <c:pt idx="8185">
                  <c:v>2.5523536205291699</c:v>
                </c:pt>
                <c:pt idx="8186">
                  <c:v>2.5647764205932599</c:v>
                </c:pt>
                <c:pt idx="8187">
                  <c:v>2.57840704917907</c:v>
                </c:pt>
                <c:pt idx="8188">
                  <c:v>2.5643451213836599</c:v>
                </c:pt>
                <c:pt idx="8189">
                  <c:v>2.5048856735229399</c:v>
                </c:pt>
                <c:pt idx="8190">
                  <c:v>2.59311819076538</c:v>
                </c:pt>
                <c:pt idx="8191">
                  <c:v>2.5107948780059801</c:v>
                </c:pt>
                <c:pt idx="8192">
                  <c:v>2.51240706443786</c:v>
                </c:pt>
                <c:pt idx="8193">
                  <c:v>2.58450007438659</c:v>
                </c:pt>
                <c:pt idx="8194">
                  <c:v>2.5694053173065101</c:v>
                </c:pt>
                <c:pt idx="8195">
                  <c:v>2.5153634548187198</c:v>
                </c:pt>
                <c:pt idx="8196">
                  <c:v>2.5645356178283598</c:v>
                </c:pt>
                <c:pt idx="8197">
                  <c:v>2.5223171710968</c:v>
                </c:pt>
                <c:pt idx="8198">
                  <c:v>2.5225651264190598</c:v>
                </c:pt>
                <c:pt idx="8199">
                  <c:v>2.5182187557220401</c:v>
                </c:pt>
                <c:pt idx="8200">
                  <c:v>2.5385074615478498</c:v>
                </c:pt>
                <c:pt idx="8201">
                  <c:v>2.4975633621215798</c:v>
                </c:pt>
                <c:pt idx="8202">
                  <c:v>2.4903390407562198</c:v>
                </c:pt>
                <c:pt idx="8203">
                  <c:v>2.48391413688659</c:v>
                </c:pt>
                <c:pt idx="8204">
                  <c:v>2.5264689922332701</c:v>
                </c:pt>
                <c:pt idx="8205">
                  <c:v>2.5900413990020699</c:v>
                </c:pt>
                <c:pt idx="8206">
                  <c:v>2.5550076961517298</c:v>
                </c:pt>
                <c:pt idx="8207">
                  <c:v>2.5600183010101301</c:v>
                </c:pt>
                <c:pt idx="8208">
                  <c:v>2.5690126419067298</c:v>
                </c:pt>
                <c:pt idx="8209">
                  <c:v>2.4894523620605402</c:v>
                </c:pt>
                <c:pt idx="8210">
                  <c:v>2.4839675426483101</c:v>
                </c:pt>
                <c:pt idx="8211">
                  <c:v>2.5082595348358101</c:v>
                </c:pt>
                <c:pt idx="8212">
                  <c:v>2.5279374122619598</c:v>
                </c:pt>
                <c:pt idx="8213">
                  <c:v>2.5446755886077801</c:v>
                </c:pt>
                <c:pt idx="8214">
                  <c:v>2.5502612590789702</c:v>
                </c:pt>
                <c:pt idx="8215">
                  <c:v>2.4810721874236998</c:v>
                </c:pt>
                <c:pt idx="8216">
                  <c:v>2.55119657516479</c:v>
                </c:pt>
                <c:pt idx="8217">
                  <c:v>2.47442603111267</c:v>
                </c:pt>
                <c:pt idx="8218">
                  <c:v>2.4996523857116699</c:v>
                </c:pt>
                <c:pt idx="8219">
                  <c:v>2.4821958541870099</c:v>
                </c:pt>
                <c:pt idx="8220">
                  <c:v>2.4693934917449898</c:v>
                </c:pt>
                <c:pt idx="8221">
                  <c:v>2.4704184532165501</c:v>
                </c:pt>
                <c:pt idx="8222">
                  <c:v>2.4897868633270201</c:v>
                </c:pt>
                <c:pt idx="8223">
                  <c:v>2.4923448562621999</c:v>
                </c:pt>
                <c:pt idx="8224">
                  <c:v>2.4349477291107098</c:v>
                </c:pt>
                <c:pt idx="8225">
                  <c:v>2.45769834518432</c:v>
                </c:pt>
                <c:pt idx="8226">
                  <c:v>2.5439920425414999</c:v>
                </c:pt>
                <c:pt idx="8227">
                  <c:v>2.5469779968261701</c:v>
                </c:pt>
                <c:pt idx="8228">
                  <c:v>2.55929327011108</c:v>
                </c:pt>
                <c:pt idx="8229">
                  <c:v>2.5669569969177202</c:v>
                </c:pt>
                <c:pt idx="8230">
                  <c:v>2.5856940746307302</c:v>
                </c:pt>
                <c:pt idx="8231">
                  <c:v>2.4917912483215301</c:v>
                </c:pt>
                <c:pt idx="8232">
                  <c:v>2.5537009239196702</c:v>
                </c:pt>
                <c:pt idx="8233">
                  <c:v>2.4812774658203098</c:v>
                </c:pt>
                <c:pt idx="8234">
                  <c:v>2.4478781223297101</c:v>
                </c:pt>
                <c:pt idx="8235">
                  <c:v>2.46892142295837</c:v>
                </c:pt>
                <c:pt idx="8236">
                  <c:v>2.4947955608367902</c:v>
                </c:pt>
                <c:pt idx="8237">
                  <c:v>2.5055694580078098</c:v>
                </c:pt>
                <c:pt idx="8238">
                  <c:v>2.5003182888031001</c:v>
                </c:pt>
                <c:pt idx="8239">
                  <c:v>2.4606902599334699</c:v>
                </c:pt>
                <c:pt idx="8240">
                  <c:v>2.4963643550872798</c:v>
                </c:pt>
                <c:pt idx="8241">
                  <c:v>2.4143695831298801</c:v>
                </c:pt>
                <c:pt idx="8242">
                  <c:v>2.46057701110839</c:v>
                </c:pt>
                <c:pt idx="8243">
                  <c:v>2.4441711902618399</c:v>
                </c:pt>
                <c:pt idx="8244">
                  <c:v>2.4836888313293399</c:v>
                </c:pt>
                <c:pt idx="8245">
                  <c:v>2.4152810573577801</c:v>
                </c:pt>
                <c:pt idx="8246">
                  <c:v>2.4044232368469198</c:v>
                </c:pt>
                <c:pt idx="8247">
                  <c:v>2.4393815994262602</c:v>
                </c:pt>
                <c:pt idx="8248">
                  <c:v>2.48420858383178</c:v>
                </c:pt>
                <c:pt idx="8249">
                  <c:v>2.4950525760650599</c:v>
                </c:pt>
                <c:pt idx="8250">
                  <c:v>2.4651124477386399</c:v>
                </c:pt>
                <c:pt idx="8251">
                  <c:v>2.5290758609771702</c:v>
                </c:pt>
                <c:pt idx="8252">
                  <c:v>2.5040719509124698</c:v>
                </c:pt>
                <c:pt idx="8253">
                  <c:v>2.48341488838195</c:v>
                </c:pt>
                <c:pt idx="8254">
                  <c:v>2.4761576652526802</c:v>
                </c:pt>
                <c:pt idx="8255">
                  <c:v>2.4886703491210902</c:v>
                </c:pt>
                <c:pt idx="8256">
                  <c:v>2.5859816074371298</c:v>
                </c:pt>
                <c:pt idx="8257">
                  <c:v>2.5981681346893302</c:v>
                </c:pt>
                <c:pt idx="8258">
                  <c:v>2.6622076034545898</c:v>
                </c:pt>
                <c:pt idx="8259">
                  <c:v>2.6464419364929199</c:v>
                </c:pt>
                <c:pt idx="8260">
                  <c:v>2.62796926498413</c:v>
                </c:pt>
                <c:pt idx="8261">
                  <c:v>2.53738188743591</c:v>
                </c:pt>
                <c:pt idx="8262">
                  <c:v>2.5382819175720202</c:v>
                </c:pt>
                <c:pt idx="8263">
                  <c:v>2.64841437339782</c:v>
                </c:pt>
                <c:pt idx="8264">
                  <c:v>2.5881783962249698</c:v>
                </c:pt>
                <c:pt idx="8265">
                  <c:v>2.5164701938629102</c:v>
                </c:pt>
                <c:pt idx="8266">
                  <c:v>2.4828095436096098</c:v>
                </c:pt>
                <c:pt idx="8267">
                  <c:v>2.4778130054473801</c:v>
                </c:pt>
                <c:pt idx="8268">
                  <c:v>2.4385449886321999</c:v>
                </c:pt>
                <c:pt idx="8269">
                  <c:v>2.5017540454864502</c:v>
                </c:pt>
                <c:pt idx="8270">
                  <c:v>2.5836229324340798</c:v>
                </c:pt>
                <c:pt idx="8271">
                  <c:v>2.5510578155517498</c:v>
                </c:pt>
                <c:pt idx="8272">
                  <c:v>2.58718657493591</c:v>
                </c:pt>
                <c:pt idx="8273">
                  <c:v>2.64296054840087</c:v>
                </c:pt>
                <c:pt idx="8274">
                  <c:v>2.5447959899902299</c:v>
                </c:pt>
                <c:pt idx="8275">
                  <c:v>2.5438919067382799</c:v>
                </c:pt>
                <c:pt idx="8276">
                  <c:v>2.4709067344665501</c:v>
                </c:pt>
                <c:pt idx="8277">
                  <c:v>2.45719242095947</c:v>
                </c:pt>
                <c:pt idx="8278">
                  <c:v>2.4372148513793901</c:v>
                </c:pt>
                <c:pt idx="8279">
                  <c:v>2.4959952831268302</c:v>
                </c:pt>
                <c:pt idx="8280">
                  <c:v>2.5427224636077801</c:v>
                </c:pt>
                <c:pt idx="8281">
                  <c:v>2.6039893627166699</c:v>
                </c:pt>
                <c:pt idx="8282">
                  <c:v>2.54287457466125</c:v>
                </c:pt>
                <c:pt idx="8283">
                  <c:v>2.5589082241058301</c:v>
                </c:pt>
                <c:pt idx="8284">
                  <c:v>2.60497999191284</c:v>
                </c:pt>
                <c:pt idx="8285">
                  <c:v>2.5554399490356401</c:v>
                </c:pt>
                <c:pt idx="8286">
                  <c:v>2.5988166332244802</c:v>
                </c:pt>
                <c:pt idx="8287">
                  <c:v>2.5692801475524898</c:v>
                </c:pt>
                <c:pt idx="8288">
                  <c:v>2.58276271820068</c:v>
                </c:pt>
                <c:pt idx="8289">
                  <c:v>2.5210380554199201</c:v>
                </c:pt>
                <c:pt idx="8290">
                  <c:v>2.6039149761199898</c:v>
                </c:pt>
                <c:pt idx="8291">
                  <c:v>2.5959520339965798</c:v>
                </c:pt>
                <c:pt idx="8292">
                  <c:v>2.5892198085784899</c:v>
                </c:pt>
                <c:pt idx="8293">
                  <c:v>2.61278772354125</c:v>
                </c:pt>
                <c:pt idx="8294">
                  <c:v>2.6428239345550502</c:v>
                </c:pt>
                <c:pt idx="8295">
                  <c:v>2.6050705909728999</c:v>
                </c:pt>
                <c:pt idx="8296">
                  <c:v>2.64101791381835</c:v>
                </c:pt>
                <c:pt idx="8297">
                  <c:v>2.7014520168304399</c:v>
                </c:pt>
                <c:pt idx="8298">
                  <c:v>2.669367313385</c:v>
                </c:pt>
                <c:pt idx="8299">
                  <c:v>2.6979923248290998</c:v>
                </c:pt>
                <c:pt idx="8300">
                  <c:v>2.6147577762603702</c:v>
                </c:pt>
                <c:pt idx="8301">
                  <c:v>2.6936137676239</c:v>
                </c:pt>
                <c:pt idx="8302">
                  <c:v>2.6944046020507799</c:v>
                </c:pt>
                <c:pt idx="8303">
                  <c:v>2.67678570747375</c:v>
                </c:pt>
                <c:pt idx="8304">
                  <c:v>2.6317963600158598</c:v>
                </c:pt>
                <c:pt idx="8305">
                  <c:v>2.5638415813446001</c:v>
                </c:pt>
                <c:pt idx="8306">
                  <c:v>2.5537848472595202</c:v>
                </c:pt>
                <c:pt idx="8307">
                  <c:v>2.5333516597747798</c:v>
                </c:pt>
                <c:pt idx="8308">
                  <c:v>2.64742827415466</c:v>
                </c:pt>
                <c:pt idx="8309">
                  <c:v>2.6672291755676198</c:v>
                </c:pt>
                <c:pt idx="8310">
                  <c:v>2.71444344520568</c:v>
                </c:pt>
                <c:pt idx="8311">
                  <c:v>2.76069903373718</c:v>
                </c:pt>
                <c:pt idx="8312">
                  <c:v>2.7309432029724099</c:v>
                </c:pt>
                <c:pt idx="8313">
                  <c:v>2.6990399360656698</c:v>
                </c:pt>
                <c:pt idx="8314">
                  <c:v>2.5789837837219198</c:v>
                </c:pt>
                <c:pt idx="8315">
                  <c:v>2.5612256526946999</c:v>
                </c:pt>
                <c:pt idx="8316">
                  <c:v>2.65571856498718</c:v>
                </c:pt>
                <c:pt idx="8317">
                  <c:v>2.6876733303070002</c:v>
                </c:pt>
                <c:pt idx="8318">
                  <c:v>2.7842566967010498</c:v>
                </c:pt>
                <c:pt idx="8319">
                  <c:v>2.7153415679931601</c:v>
                </c:pt>
                <c:pt idx="8320">
                  <c:v>2.6909630298614502</c:v>
                </c:pt>
                <c:pt idx="8321">
                  <c:v>2.6597020626068102</c:v>
                </c:pt>
                <c:pt idx="8322">
                  <c:v>2.7246341705322199</c:v>
                </c:pt>
                <c:pt idx="8323">
                  <c:v>2.70673608779907</c:v>
                </c:pt>
                <c:pt idx="8324">
                  <c:v>2.6918933391571001</c:v>
                </c:pt>
                <c:pt idx="8325">
                  <c:v>2.7203915119171098</c:v>
                </c:pt>
                <c:pt idx="8326">
                  <c:v>2.70001220703125</c:v>
                </c:pt>
                <c:pt idx="8327">
                  <c:v>2.7410864830017001</c:v>
                </c:pt>
                <c:pt idx="8328">
                  <c:v>2.6841833591461102</c:v>
                </c:pt>
                <c:pt idx="8329">
                  <c:v>2.6524643898010201</c:v>
                </c:pt>
                <c:pt idx="8330">
                  <c:v>2.74261426925659</c:v>
                </c:pt>
                <c:pt idx="8331">
                  <c:v>2.7072451114654501</c:v>
                </c:pt>
                <c:pt idx="8332">
                  <c:v>2.7628297805786102</c:v>
                </c:pt>
                <c:pt idx="8333">
                  <c:v>2.6570262908935498</c:v>
                </c:pt>
                <c:pt idx="8334">
                  <c:v>2.6496491432189901</c:v>
                </c:pt>
                <c:pt idx="8335">
                  <c:v>2.7472333908081001</c:v>
                </c:pt>
                <c:pt idx="8336">
                  <c:v>2.72584676742553</c:v>
                </c:pt>
                <c:pt idx="8337">
                  <c:v>2.7433331012725799</c:v>
                </c:pt>
                <c:pt idx="8338">
                  <c:v>2.74750804901123</c:v>
                </c:pt>
                <c:pt idx="8339">
                  <c:v>2.7412846088409402</c:v>
                </c:pt>
                <c:pt idx="8340">
                  <c:v>2.72445368766784</c:v>
                </c:pt>
                <c:pt idx="8341">
                  <c:v>2.69899129867553</c:v>
                </c:pt>
                <c:pt idx="8342">
                  <c:v>2.7088849544525102</c:v>
                </c:pt>
                <c:pt idx="8343">
                  <c:v>2.6553719043731601</c:v>
                </c:pt>
                <c:pt idx="8344">
                  <c:v>2.65864038467407</c:v>
                </c:pt>
                <c:pt idx="8345">
                  <c:v>2.71726274490356</c:v>
                </c:pt>
                <c:pt idx="8346">
                  <c:v>2.85349345207214</c:v>
                </c:pt>
                <c:pt idx="8347">
                  <c:v>2.7148842811584402</c:v>
                </c:pt>
                <c:pt idx="8348">
                  <c:v>2.7205896377563401</c:v>
                </c:pt>
                <c:pt idx="8349">
                  <c:v>2.7403638362884499</c:v>
                </c:pt>
                <c:pt idx="8350">
                  <c:v>2.6825501918792698</c:v>
                </c:pt>
                <c:pt idx="8351">
                  <c:v>2.69588994979858</c:v>
                </c:pt>
                <c:pt idx="8352">
                  <c:v>2.6599636077880802</c:v>
                </c:pt>
                <c:pt idx="8353">
                  <c:v>2.72681331634521</c:v>
                </c:pt>
                <c:pt idx="8354">
                  <c:v>2.6781163215637198</c:v>
                </c:pt>
                <c:pt idx="8355">
                  <c:v>2.56732821464538</c:v>
                </c:pt>
                <c:pt idx="8356">
                  <c:v>2.54034328460693</c:v>
                </c:pt>
                <c:pt idx="8357">
                  <c:v>2.7225484848022399</c:v>
                </c:pt>
                <c:pt idx="8358">
                  <c:v>2.6210758686065598</c:v>
                </c:pt>
                <c:pt idx="8359">
                  <c:v>2.6344311237335201</c:v>
                </c:pt>
                <c:pt idx="8360">
                  <c:v>2.5600740909576398</c:v>
                </c:pt>
                <c:pt idx="8361">
                  <c:v>2.6289155483245801</c:v>
                </c:pt>
                <c:pt idx="8362">
                  <c:v>2.6597263813018799</c:v>
                </c:pt>
                <c:pt idx="8363">
                  <c:v>2.6785099506378098</c:v>
                </c:pt>
                <c:pt idx="8364">
                  <c:v>2.6340839862823402</c:v>
                </c:pt>
                <c:pt idx="8365">
                  <c:v>2.6596298217773402</c:v>
                </c:pt>
                <c:pt idx="8366">
                  <c:v>2.6466763019561701</c:v>
                </c:pt>
                <c:pt idx="8367">
                  <c:v>2.6232726573943999</c:v>
                </c:pt>
                <c:pt idx="8368">
                  <c:v>2.6885635852813698</c:v>
                </c:pt>
                <c:pt idx="8369">
                  <c:v>2.6770861148834202</c:v>
                </c:pt>
                <c:pt idx="8370">
                  <c:v>2.6767697334289502</c:v>
                </c:pt>
                <c:pt idx="8371">
                  <c:v>2.7194747924804599</c:v>
                </c:pt>
                <c:pt idx="8372">
                  <c:v>2.7472522258758501</c:v>
                </c:pt>
                <c:pt idx="8373">
                  <c:v>2.7786068916320801</c:v>
                </c:pt>
                <c:pt idx="8374">
                  <c:v>2.7488534450531001</c:v>
                </c:pt>
                <c:pt idx="8375">
                  <c:v>2.84586429595947</c:v>
                </c:pt>
                <c:pt idx="8376">
                  <c:v>2.7931597232818599</c:v>
                </c:pt>
                <c:pt idx="8377">
                  <c:v>2.7408490180969198</c:v>
                </c:pt>
                <c:pt idx="8378">
                  <c:v>2.7205631732940598</c:v>
                </c:pt>
                <c:pt idx="8379">
                  <c:v>2.6342179775238002</c:v>
                </c:pt>
                <c:pt idx="8380">
                  <c:v>2.6350035667419398</c:v>
                </c:pt>
                <c:pt idx="8381">
                  <c:v>2.6679158210754301</c:v>
                </c:pt>
                <c:pt idx="8382">
                  <c:v>2.6438622474670401</c:v>
                </c:pt>
                <c:pt idx="8383">
                  <c:v>2.7162771224975502</c:v>
                </c:pt>
                <c:pt idx="8384">
                  <c:v>2.7735636234283398</c:v>
                </c:pt>
                <c:pt idx="8385">
                  <c:v>2.74370121955871</c:v>
                </c:pt>
                <c:pt idx="8386">
                  <c:v>2.6767985820770201</c:v>
                </c:pt>
                <c:pt idx="8387">
                  <c:v>2.6281239986419598</c:v>
                </c:pt>
                <c:pt idx="8388">
                  <c:v>2.6314268112182599</c:v>
                </c:pt>
                <c:pt idx="8389">
                  <c:v>2.6364769935607901</c:v>
                </c:pt>
                <c:pt idx="8390">
                  <c:v>2.6712181568145699</c:v>
                </c:pt>
                <c:pt idx="8391">
                  <c:v>2.5702226161956698</c:v>
                </c:pt>
                <c:pt idx="8392">
                  <c:v>2.5756089687347399</c:v>
                </c:pt>
                <c:pt idx="8393">
                  <c:v>2.5753262042999201</c:v>
                </c:pt>
                <c:pt idx="8394">
                  <c:v>2.5666148662567099</c:v>
                </c:pt>
                <c:pt idx="8395">
                  <c:v>2.5821077823638898</c:v>
                </c:pt>
                <c:pt idx="8396">
                  <c:v>2.6171355247497501</c:v>
                </c:pt>
                <c:pt idx="8397">
                  <c:v>2.5903437137603702</c:v>
                </c:pt>
                <c:pt idx="8398">
                  <c:v>2.6268973350524898</c:v>
                </c:pt>
                <c:pt idx="8399">
                  <c:v>2.6647562980651802</c:v>
                </c:pt>
                <c:pt idx="8400">
                  <c:v>2.6547081470489502</c:v>
                </c:pt>
                <c:pt idx="8401">
                  <c:v>2.63703441619873</c:v>
                </c:pt>
                <c:pt idx="8402">
                  <c:v>2.6188335418701101</c:v>
                </c:pt>
                <c:pt idx="8403">
                  <c:v>2.60946416854858</c:v>
                </c:pt>
                <c:pt idx="8404">
                  <c:v>2.7125935554504301</c:v>
                </c:pt>
                <c:pt idx="8405">
                  <c:v>2.7490954399108798</c:v>
                </c:pt>
                <c:pt idx="8406">
                  <c:v>2.7294170856475799</c:v>
                </c:pt>
                <c:pt idx="8407">
                  <c:v>2.6591765880584699</c:v>
                </c:pt>
                <c:pt idx="8408">
                  <c:v>2.7187860012054399</c:v>
                </c:pt>
                <c:pt idx="8409">
                  <c:v>2.76242470741271</c:v>
                </c:pt>
                <c:pt idx="8410">
                  <c:v>2.7868292331695499</c:v>
                </c:pt>
                <c:pt idx="8411">
                  <c:v>2.6324825286865199</c:v>
                </c:pt>
                <c:pt idx="8412">
                  <c:v>2.7868914604186998</c:v>
                </c:pt>
                <c:pt idx="8413">
                  <c:v>2.79849028587341</c:v>
                </c:pt>
                <c:pt idx="8414">
                  <c:v>2.8430211544036799</c:v>
                </c:pt>
                <c:pt idx="8415">
                  <c:v>2.7358911037445002</c:v>
                </c:pt>
                <c:pt idx="8416">
                  <c:v>2.69442486763</c:v>
                </c:pt>
                <c:pt idx="8417">
                  <c:v>2.67552185058593</c:v>
                </c:pt>
                <c:pt idx="8418">
                  <c:v>2.631769657135</c:v>
                </c:pt>
                <c:pt idx="8419">
                  <c:v>2.7218174934387198</c:v>
                </c:pt>
                <c:pt idx="8420">
                  <c:v>2.6666555404663002</c:v>
                </c:pt>
                <c:pt idx="8421">
                  <c:v>2.7338201999664302</c:v>
                </c:pt>
                <c:pt idx="8422">
                  <c:v>2.74512314796447</c:v>
                </c:pt>
                <c:pt idx="8423">
                  <c:v>2.5732400417327801</c:v>
                </c:pt>
                <c:pt idx="8424">
                  <c:v>2.5764408111572199</c:v>
                </c:pt>
                <c:pt idx="8425">
                  <c:v>2.5357906818389799</c:v>
                </c:pt>
                <c:pt idx="8426">
                  <c:v>2.4830193519592201</c:v>
                </c:pt>
                <c:pt idx="8427">
                  <c:v>2.51898765563964</c:v>
                </c:pt>
                <c:pt idx="8428">
                  <c:v>2.4563972949981601</c:v>
                </c:pt>
                <c:pt idx="8429">
                  <c:v>2.5708453655242902</c:v>
                </c:pt>
                <c:pt idx="8430">
                  <c:v>2.57509994506835</c:v>
                </c:pt>
                <c:pt idx="8431">
                  <c:v>2.57560682296752</c:v>
                </c:pt>
                <c:pt idx="8432">
                  <c:v>2.5921702384948699</c:v>
                </c:pt>
                <c:pt idx="8433">
                  <c:v>2.6004488468170099</c:v>
                </c:pt>
                <c:pt idx="8434">
                  <c:v>2.6112318038940399</c:v>
                </c:pt>
                <c:pt idx="8435">
                  <c:v>2.6565523147582999</c:v>
                </c:pt>
                <c:pt idx="8436">
                  <c:v>2.6668856143951398</c:v>
                </c:pt>
                <c:pt idx="8437">
                  <c:v>2.63546395301818</c:v>
                </c:pt>
                <c:pt idx="8438">
                  <c:v>2.5772686004638601</c:v>
                </c:pt>
                <c:pt idx="8439">
                  <c:v>2.7159974575042698</c:v>
                </c:pt>
                <c:pt idx="8440">
                  <c:v>2.6242618560790998</c:v>
                </c:pt>
                <c:pt idx="8441">
                  <c:v>2.63462233543396</c:v>
                </c:pt>
                <c:pt idx="8442">
                  <c:v>2.5817992687225302</c:v>
                </c:pt>
                <c:pt idx="8443">
                  <c:v>2.5865805149078298</c:v>
                </c:pt>
                <c:pt idx="8444">
                  <c:v>2.6351678371429399</c:v>
                </c:pt>
                <c:pt idx="8445">
                  <c:v>2.66274809837341</c:v>
                </c:pt>
                <c:pt idx="8446">
                  <c:v>2.6603245735168399</c:v>
                </c:pt>
                <c:pt idx="8447">
                  <c:v>2.7871909141540501</c:v>
                </c:pt>
                <c:pt idx="8448">
                  <c:v>2.7708532810211102</c:v>
                </c:pt>
                <c:pt idx="8449">
                  <c:v>2.7065892219543399</c:v>
                </c:pt>
                <c:pt idx="8450">
                  <c:v>2.6392650604247998</c:v>
                </c:pt>
                <c:pt idx="8451">
                  <c:v>2.64773225784301</c:v>
                </c:pt>
                <c:pt idx="8452">
                  <c:v>2.5782833099365199</c:v>
                </c:pt>
                <c:pt idx="8453">
                  <c:v>2.5641219615936199</c:v>
                </c:pt>
                <c:pt idx="8454">
                  <c:v>2.6650795936584402</c:v>
                </c:pt>
                <c:pt idx="8455">
                  <c:v>2.6855976581573402</c:v>
                </c:pt>
                <c:pt idx="8456">
                  <c:v>2.6764819622039702</c:v>
                </c:pt>
                <c:pt idx="8457">
                  <c:v>2.6016769409179599</c:v>
                </c:pt>
                <c:pt idx="8458">
                  <c:v>2.5892927646636901</c:v>
                </c:pt>
                <c:pt idx="8459">
                  <c:v>2.6374838352203298</c:v>
                </c:pt>
                <c:pt idx="8460">
                  <c:v>2.5987443923950102</c:v>
                </c:pt>
                <c:pt idx="8461">
                  <c:v>2.7463951110839799</c:v>
                </c:pt>
                <c:pt idx="8462">
                  <c:v>2.7437446117401101</c:v>
                </c:pt>
                <c:pt idx="8463">
                  <c:v>2.7035367488861</c:v>
                </c:pt>
                <c:pt idx="8464">
                  <c:v>2.6120371818542401</c:v>
                </c:pt>
                <c:pt idx="8465">
                  <c:v>2.66755819320678</c:v>
                </c:pt>
                <c:pt idx="8466">
                  <c:v>2.6462986469268799</c:v>
                </c:pt>
                <c:pt idx="8467">
                  <c:v>2.7170131206512398</c:v>
                </c:pt>
                <c:pt idx="8468">
                  <c:v>2.6462805271148602</c:v>
                </c:pt>
                <c:pt idx="8469">
                  <c:v>2.5459899902343701</c:v>
                </c:pt>
                <c:pt idx="8470">
                  <c:v>2.5935902595520002</c:v>
                </c:pt>
                <c:pt idx="8471">
                  <c:v>2.5889594554901101</c:v>
                </c:pt>
                <c:pt idx="8472">
                  <c:v>2.5623805522918701</c:v>
                </c:pt>
                <c:pt idx="8473">
                  <c:v>2.6003620624542201</c:v>
                </c:pt>
                <c:pt idx="8474">
                  <c:v>2.5232524871826101</c:v>
                </c:pt>
                <c:pt idx="8475">
                  <c:v>2.5824191570281898</c:v>
                </c:pt>
                <c:pt idx="8476">
                  <c:v>2.6211464405059801</c:v>
                </c:pt>
                <c:pt idx="8477">
                  <c:v>2.50066018104553</c:v>
                </c:pt>
                <c:pt idx="8478">
                  <c:v>2.6030433177947998</c:v>
                </c:pt>
                <c:pt idx="8479">
                  <c:v>2.4849278926849299</c:v>
                </c:pt>
                <c:pt idx="8480">
                  <c:v>2.5330188274383501</c:v>
                </c:pt>
                <c:pt idx="8481">
                  <c:v>2.5103867053985498</c:v>
                </c:pt>
                <c:pt idx="8482">
                  <c:v>2.5577847957611</c:v>
                </c:pt>
                <c:pt idx="8483">
                  <c:v>2.5358574390411301</c:v>
                </c:pt>
                <c:pt idx="8484">
                  <c:v>2.5211949348449698</c:v>
                </c:pt>
                <c:pt idx="8485">
                  <c:v>2.5397324562072701</c:v>
                </c:pt>
                <c:pt idx="8486">
                  <c:v>2.5179429054260201</c:v>
                </c:pt>
                <c:pt idx="8487">
                  <c:v>2.5273182392120299</c:v>
                </c:pt>
                <c:pt idx="8488">
                  <c:v>2.5653839111328098</c:v>
                </c:pt>
                <c:pt idx="8489">
                  <c:v>2.5354199409484801</c:v>
                </c:pt>
                <c:pt idx="8490">
                  <c:v>2.5052142143249498</c:v>
                </c:pt>
                <c:pt idx="8491">
                  <c:v>2.4672091007232599</c:v>
                </c:pt>
                <c:pt idx="8492">
                  <c:v>2.4844000339507999</c:v>
                </c:pt>
                <c:pt idx="8493">
                  <c:v>2.5085663795471098</c:v>
                </c:pt>
                <c:pt idx="8494">
                  <c:v>2.4403369426727202</c:v>
                </c:pt>
                <c:pt idx="8495">
                  <c:v>2.5545413494110099</c:v>
                </c:pt>
                <c:pt idx="8496">
                  <c:v>2.5833249092102002</c:v>
                </c:pt>
                <c:pt idx="8497">
                  <c:v>2.5455012321472101</c:v>
                </c:pt>
                <c:pt idx="8498">
                  <c:v>2.5751135349273602</c:v>
                </c:pt>
                <c:pt idx="8499">
                  <c:v>2.56020784378051</c:v>
                </c:pt>
                <c:pt idx="8500">
                  <c:v>2.6238212585449201</c:v>
                </c:pt>
                <c:pt idx="8501">
                  <c:v>2.6137454509735099</c:v>
                </c:pt>
                <c:pt idx="8502">
                  <c:v>2.5964727401733398</c:v>
                </c:pt>
                <c:pt idx="8503">
                  <c:v>2.58858323097229</c:v>
                </c:pt>
                <c:pt idx="8504">
                  <c:v>2.4757108688354399</c:v>
                </c:pt>
                <c:pt idx="8505">
                  <c:v>2.4989855289459202</c:v>
                </c:pt>
                <c:pt idx="8506">
                  <c:v>2.5416331291198699</c:v>
                </c:pt>
                <c:pt idx="8507">
                  <c:v>2.59353280067443</c:v>
                </c:pt>
                <c:pt idx="8508">
                  <c:v>2.5222830772399898</c:v>
                </c:pt>
                <c:pt idx="8509">
                  <c:v>2.52713894844055</c:v>
                </c:pt>
                <c:pt idx="8510">
                  <c:v>2.5590956211089999</c:v>
                </c:pt>
                <c:pt idx="8511">
                  <c:v>2.5714800357818599</c:v>
                </c:pt>
                <c:pt idx="8512">
                  <c:v>2.59129333496093</c:v>
                </c:pt>
                <c:pt idx="8513">
                  <c:v>2.5494525432586599</c:v>
                </c:pt>
                <c:pt idx="8514">
                  <c:v>2.5554509162902801</c:v>
                </c:pt>
                <c:pt idx="8515">
                  <c:v>2.5552220344543399</c:v>
                </c:pt>
                <c:pt idx="8516">
                  <c:v>2.5632958412170401</c:v>
                </c:pt>
                <c:pt idx="8517">
                  <c:v>2.5782194137573198</c:v>
                </c:pt>
                <c:pt idx="8518">
                  <c:v>2.6154692173004102</c:v>
                </c:pt>
                <c:pt idx="8519">
                  <c:v>2.6135048866271902</c:v>
                </c:pt>
                <c:pt idx="8520">
                  <c:v>2.6381278038024898</c:v>
                </c:pt>
                <c:pt idx="8521">
                  <c:v>2.49823570251464</c:v>
                </c:pt>
                <c:pt idx="8522">
                  <c:v>2.5897636413574201</c:v>
                </c:pt>
                <c:pt idx="8523">
                  <c:v>2.5294122695922798</c:v>
                </c:pt>
                <c:pt idx="8524">
                  <c:v>2.6283323764800999</c:v>
                </c:pt>
                <c:pt idx="8525">
                  <c:v>2.63040995597839</c:v>
                </c:pt>
                <c:pt idx="8526">
                  <c:v>2.65793657302856</c:v>
                </c:pt>
                <c:pt idx="8527">
                  <c:v>2.6675226688385001</c:v>
                </c:pt>
                <c:pt idx="8528">
                  <c:v>2.5911085605621298</c:v>
                </c:pt>
                <c:pt idx="8529">
                  <c:v>2.61391997337341</c:v>
                </c:pt>
                <c:pt idx="8530">
                  <c:v>2.5874578952789302</c:v>
                </c:pt>
                <c:pt idx="8531">
                  <c:v>2.58122658729553</c:v>
                </c:pt>
                <c:pt idx="8532">
                  <c:v>2.6173431873321502</c:v>
                </c:pt>
                <c:pt idx="8533">
                  <c:v>2.6149365901946999</c:v>
                </c:pt>
                <c:pt idx="8534">
                  <c:v>2.56334328651428</c:v>
                </c:pt>
                <c:pt idx="8535">
                  <c:v>2.5496702194213801</c:v>
                </c:pt>
                <c:pt idx="8536">
                  <c:v>2.60108423233032</c:v>
                </c:pt>
                <c:pt idx="8537">
                  <c:v>2.6234002113342201</c:v>
                </c:pt>
                <c:pt idx="8538">
                  <c:v>2.7451000213622998</c:v>
                </c:pt>
                <c:pt idx="8539">
                  <c:v>2.6205694675445499</c:v>
                </c:pt>
                <c:pt idx="8540">
                  <c:v>2.6288034915924001</c:v>
                </c:pt>
                <c:pt idx="8541">
                  <c:v>2.5688455104827801</c:v>
                </c:pt>
                <c:pt idx="8542">
                  <c:v>2.6722497940063401</c:v>
                </c:pt>
                <c:pt idx="8543">
                  <c:v>2.6347210407257</c:v>
                </c:pt>
                <c:pt idx="8544">
                  <c:v>2.5097451210021902</c:v>
                </c:pt>
                <c:pt idx="8545">
                  <c:v>2.5820147991180402</c:v>
                </c:pt>
                <c:pt idx="8546">
                  <c:v>2.5775234699249201</c:v>
                </c:pt>
                <c:pt idx="8547">
                  <c:v>2.56660556793212</c:v>
                </c:pt>
                <c:pt idx="8548">
                  <c:v>2.5575098991393999</c:v>
                </c:pt>
                <c:pt idx="8549">
                  <c:v>2.6021857261657702</c:v>
                </c:pt>
                <c:pt idx="8550">
                  <c:v>2.5528130531311</c:v>
                </c:pt>
                <c:pt idx="8551">
                  <c:v>2.60219001770019</c:v>
                </c:pt>
                <c:pt idx="8552">
                  <c:v>2.61521291732788</c:v>
                </c:pt>
                <c:pt idx="8553">
                  <c:v>2.60829424858093</c:v>
                </c:pt>
                <c:pt idx="8554">
                  <c:v>2.58298134803771</c:v>
                </c:pt>
                <c:pt idx="8555">
                  <c:v>2.5936133861541699</c:v>
                </c:pt>
                <c:pt idx="8556">
                  <c:v>2.5423846244811998</c:v>
                </c:pt>
                <c:pt idx="8557">
                  <c:v>2.4918801784515301</c:v>
                </c:pt>
                <c:pt idx="8558">
                  <c:v>2.5658483505249001</c:v>
                </c:pt>
                <c:pt idx="8559">
                  <c:v>2.6206364631652801</c:v>
                </c:pt>
                <c:pt idx="8560">
                  <c:v>2.67869925498962</c:v>
                </c:pt>
                <c:pt idx="8561">
                  <c:v>2.63784623146057</c:v>
                </c:pt>
                <c:pt idx="8562">
                  <c:v>2.7226474285125701</c:v>
                </c:pt>
                <c:pt idx="8563">
                  <c:v>2.7497680187225302</c:v>
                </c:pt>
                <c:pt idx="8564">
                  <c:v>2.6174941062927202</c:v>
                </c:pt>
                <c:pt idx="8565">
                  <c:v>2.57997250556945</c:v>
                </c:pt>
                <c:pt idx="8566">
                  <c:v>2.5296454429626398</c:v>
                </c:pt>
                <c:pt idx="8567">
                  <c:v>2.54854011535644</c:v>
                </c:pt>
                <c:pt idx="8568">
                  <c:v>2.5861520767211901</c:v>
                </c:pt>
                <c:pt idx="8569">
                  <c:v>2.5090019702911301</c:v>
                </c:pt>
                <c:pt idx="8570">
                  <c:v>2.4904203414916899</c:v>
                </c:pt>
                <c:pt idx="8571">
                  <c:v>2.523770570755</c:v>
                </c:pt>
                <c:pt idx="8572">
                  <c:v>2.5015187263488698</c:v>
                </c:pt>
                <c:pt idx="8573">
                  <c:v>2.5387775897979701</c:v>
                </c:pt>
                <c:pt idx="8574">
                  <c:v>2.52409815788269</c:v>
                </c:pt>
                <c:pt idx="8575">
                  <c:v>2.48642754554748</c:v>
                </c:pt>
                <c:pt idx="8576">
                  <c:v>2.5295310020446702</c:v>
                </c:pt>
                <c:pt idx="8577">
                  <c:v>2.5149340629577601</c:v>
                </c:pt>
                <c:pt idx="8578">
                  <c:v>2.5059552192687899</c:v>
                </c:pt>
                <c:pt idx="8579">
                  <c:v>2.52513122558593</c:v>
                </c:pt>
                <c:pt idx="8580">
                  <c:v>2.5420782566070499</c:v>
                </c:pt>
                <c:pt idx="8581">
                  <c:v>2.7039763927459699</c:v>
                </c:pt>
                <c:pt idx="8582">
                  <c:v>2.71065330505371</c:v>
                </c:pt>
                <c:pt idx="8583">
                  <c:v>2.6459083557128902</c:v>
                </c:pt>
                <c:pt idx="8584">
                  <c:v>2.6666269302368102</c:v>
                </c:pt>
                <c:pt idx="8585">
                  <c:v>2.6441416740417401</c:v>
                </c:pt>
                <c:pt idx="8586">
                  <c:v>2.5943231582641602</c:v>
                </c:pt>
                <c:pt idx="8587">
                  <c:v>2.6175470352172798</c:v>
                </c:pt>
                <c:pt idx="8588">
                  <c:v>2.5951147079467698</c:v>
                </c:pt>
                <c:pt idx="8589">
                  <c:v>2.47167539596557</c:v>
                </c:pt>
                <c:pt idx="8590">
                  <c:v>2.57219982147216</c:v>
                </c:pt>
                <c:pt idx="8591">
                  <c:v>2.61071753501892</c:v>
                </c:pt>
                <c:pt idx="8592">
                  <c:v>2.6629328727722101</c:v>
                </c:pt>
                <c:pt idx="8593">
                  <c:v>2.5874252319335902</c:v>
                </c:pt>
                <c:pt idx="8594">
                  <c:v>2.5756673812866202</c:v>
                </c:pt>
                <c:pt idx="8595">
                  <c:v>2.5462722778320299</c:v>
                </c:pt>
                <c:pt idx="8596">
                  <c:v>2.5589754581451398</c:v>
                </c:pt>
                <c:pt idx="8597">
                  <c:v>2.5546269416809002</c:v>
                </c:pt>
                <c:pt idx="8598">
                  <c:v>2.5001518726348801</c:v>
                </c:pt>
                <c:pt idx="8599">
                  <c:v>2.56602811813354</c:v>
                </c:pt>
                <c:pt idx="8600">
                  <c:v>2.5304496288299498</c:v>
                </c:pt>
                <c:pt idx="8601">
                  <c:v>2.5729343891143799</c:v>
                </c:pt>
                <c:pt idx="8602">
                  <c:v>2.5713920593261701</c:v>
                </c:pt>
                <c:pt idx="8603">
                  <c:v>2.5454087257385201</c:v>
                </c:pt>
                <c:pt idx="8604">
                  <c:v>2.5752413272857599</c:v>
                </c:pt>
                <c:pt idx="8605">
                  <c:v>2.5275702476501398</c:v>
                </c:pt>
                <c:pt idx="8606">
                  <c:v>2.5637142658233598</c:v>
                </c:pt>
                <c:pt idx="8607">
                  <c:v>2.54007792472839</c:v>
                </c:pt>
                <c:pt idx="8608">
                  <c:v>2.54926586151123</c:v>
                </c:pt>
                <c:pt idx="8609">
                  <c:v>2.5964663028717001</c:v>
                </c:pt>
                <c:pt idx="8610">
                  <c:v>2.5859467983245801</c:v>
                </c:pt>
                <c:pt idx="8611">
                  <c:v>2.5090739727020201</c:v>
                </c:pt>
                <c:pt idx="8612">
                  <c:v>2.5213525295257502</c:v>
                </c:pt>
                <c:pt idx="8613">
                  <c:v>2.52837705612182</c:v>
                </c:pt>
                <c:pt idx="8614">
                  <c:v>2.4722046852111799</c:v>
                </c:pt>
                <c:pt idx="8615">
                  <c:v>2.5372273921966499</c:v>
                </c:pt>
                <c:pt idx="8616">
                  <c:v>2.60366606712341</c:v>
                </c:pt>
                <c:pt idx="8617">
                  <c:v>2.5603263378143302</c:v>
                </c:pt>
                <c:pt idx="8618">
                  <c:v>2.4750220775604199</c:v>
                </c:pt>
                <c:pt idx="8619">
                  <c:v>2.53268098831176</c:v>
                </c:pt>
                <c:pt idx="8620">
                  <c:v>2.5095326900482098</c:v>
                </c:pt>
                <c:pt idx="8621">
                  <c:v>2.5330164432525599</c:v>
                </c:pt>
                <c:pt idx="8622">
                  <c:v>2.4603567123413002</c:v>
                </c:pt>
                <c:pt idx="8623">
                  <c:v>2.5137794017791699</c:v>
                </c:pt>
                <c:pt idx="8624">
                  <c:v>2.5517196655273402</c:v>
                </c:pt>
                <c:pt idx="8625">
                  <c:v>2.5832355022430402</c:v>
                </c:pt>
                <c:pt idx="8626">
                  <c:v>2.5463974475860498</c:v>
                </c:pt>
                <c:pt idx="8627">
                  <c:v>2.5320911407470699</c:v>
                </c:pt>
                <c:pt idx="8628">
                  <c:v>2.5671110153198198</c:v>
                </c:pt>
                <c:pt idx="8629">
                  <c:v>2.5866959095001198</c:v>
                </c:pt>
                <c:pt idx="8630">
                  <c:v>2.6103367805480899</c:v>
                </c:pt>
                <c:pt idx="8631">
                  <c:v>2.5644552707672101</c:v>
                </c:pt>
                <c:pt idx="8632">
                  <c:v>2.48530745506286</c:v>
                </c:pt>
                <c:pt idx="8633">
                  <c:v>2.4860570430755602</c:v>
                </c:pt>
                <c:pt idx="8634">
                  <c:v>2.4816563129425</c:v>
                </c:pt>
                <c:pt idx="8635">
                  <c:v>2.4418511390686</c:v>
                </c:pt>
                <c:pt idx="8636">
                  <c:v>2.4299457073211599</c:v>
                </c:pt>
                <c:pt idx="8637">
                  <c:v>2.4690575599670401</c:v>
                </c:pt>
                <c:pt idx="8638">
                  <c:v>2.5308475494384699</c:v>
                </c:pt>
                <c:pt idx="8639">
                  <c:v>2.4733533859252899</c:v>
                </c:pt>
                <c:pt idx="8640">
                  <c:v>2.5524413585662802</c:v>
                </c:pt>
                <c:pt idx="8641">
                  <c:v>2.5322594642639098</c:v>
                </c:pt>
                <c:pt idx="8642">
                  <c:v>2.5489516258239702</c:v>
                </c:pt>
                <c:pt idx="8643">
                  <c:v>2.5982806682586599</c:v>
                </c:pt>
                <c:pt idx="8644">
                  <c:v>2.4601402282714799</c:v>
                </c:pt>
                <c:pt idx="8645">
                  <c:v>2.4776115417480402</c:v>
                </c:pt>
                <c:pt idx="8646">
                  <c:v>2.5775632858276301</c:v>
                </c:pt>
                <c:pt idx="8647">
                  <c:v>2.61414146423339</c:v>
                </c:pt>
                <c:pt idx="8648">
                  <c:v>2.5795083045959402</c:v>
                </c:pt>
                <c:pt idx="8649">
                  <c:v>2.5381727218627899</c:v>
                </c:pt>
                <c:pt idx="8650">
                  <c:v>2.5953555107116699</c:v>
                </c:pt>
                <c:pt idx="8651">
                  <c:v>2.6538333892822199</c:v>
                </c:pt>
                <c:pt idx="8652">
                  <c:v>2.72265124320983</c:v>
                </c:pt>
                <c:pt idx="8653">
                  <c:v>2.6402347087860099</c:v>
                </c:pt>
                <c:pt idx="8654">
                  <c:v>2.5040309429168701</c:v>
                </c:pt>
                <c:pt idx="8655">
                  <c:v>2.5265946388244598</c:v>
                </c:pt>
                <c:pt idx="8656">
                  <c:v>2.51039385795593</c:v>
                </c:pt>
                <c:pt idx="8657">
                  <c:v>2.5283298492431601</c:v>
                </c:pt>
                <c:pt idx="8658">
                  <c:v>2.55957007408142</c:v>
                </c:pt>
                <c:pt idx="8659">
                  <c:v>2.5881609916686998</c:v>
                </c:pt>
                <c:pt idx="8660">
                  <c:v>2.4239320755004798</c:v>
                </c:pt>
                <c:pt idx="8661">
                  <c:v>2.5254867076873699</c:v>
                </c:pt>
                <c:pt idx="8662">
                  <c:v>2.5359146595001198</c:v>
                </c:pt>
                <c:pt idx="8663">
                  <c:v>2.4635341167449898</c:v>
                </c:pt>
                <c:pt idx="8664">
                  <c:v>2.4098737239837602</c:v>
                </c:pt>
                <c:pt idx="8665">
                  <c:v>2.51070213317871</c:v>
                </c:pt>
                <c:pt idx="8666">
                  <c:v>2.4990971088409402</c:v>
                </c:pt>
                <c:pt idx="8667">
                  <c:v>2.4560344219207701</c:v>
                </c:pt>
                <c:pt idx="8668">
                  <c:v>2.4575061798095699</c:v>
                </c:pt>
                <c:pt idx="8669">
                  <c:v>2.4296166896820002</c:v>
                </c:pt>
                <c:pt idx="8670">
                  <c:v>2.4536442756652801</c:v>
                </c:pt>
                <c:pt idx="8671">
                  <c:v>2.4766285419464098</c:v>
                </c:pt>
                <c:pt idx="8672">
                  <c:v>2.4505956172943102</c:v>
                </c:pt>
                <c:pt idx="8673">
                  <c:v>2.4434363842010498</c:v>
                </c:pt>
                <c:pt idx="8674">
                  <c:v>2.5147008895874001</c:v>
                </c:pt>
                <c:pt idx="8675">
                  <c:v>2.5012347698211599</c:v>
                </c:pt>
                <c:pt idx="8676">
                  <c:v>2.5291678905486998</c:v>
                </c:pt>
                <c:pt idx="8677">
                  <c:v>2.6007089614868102</c:v>
                </c:pt>
                <c:pt idx="8678">
                  <c:v>2.54233694076538</c:v>
                </c:pt>
                <c:pt idx="8679">
                  <c:v>2.4974076747894198</c:v>
                </c:pt>
                <c:pt idx="8680">
                  <c:v>2.5253531932830802</c:v>
                </c:pt>
                <c:pt idx="8681">
                  <c:v>2.4704813957214302</c:v>
                </c:pt>
                <c:pt idx="8682">
                  <c:v>2.4902703762054399</c:v>
                </c:pt>
                <c:pt idx="8683">
                  <c:v>2.4809160232543901</c:v>
                </c:pt>
                <c:pt idx="8684">
                  <c:v>2.4993519783020002</c:v>
                </c:pt>
                <c:pt idx="8685">
                  <c:v>2.4393935203552202</c:v>
                </c:pt>
                <c:pt idx="8686">
                  <c:v>2.5399930477142298</c:v>
                </c:pt>
                <c:pt idx="8687">
                  <c:v>2.49197196960449</c:v>
                </c:pt>
                <c:pt idx="8688">
                  <c:v>2.5541384220123202</c:v>
                </c:pt>
                <c:pt idx="8689">
                  <c:v>2.63482236862182</c:v>
                </c:pt>
                <c:pt idx="8690">
                  <c:v>2.5950646400451598</c:v>
                </c:pt>
                <c:pt idx="8691">
                  <c:v>2.5918157100677401</c:v>
                </c:pt>
                <c:pt idx="8692">
                  <c:v>2.4569435119628902</c:v>
                </c:pt>
                <c:pt idx="8693">
                  <c:v>2.5169138908386199</c:v>
                </c:pt>
                <c:pt idx="8694">
                  <c:v>2.50382328033447</c:v>
                </c:pt>
                <c:pt idx="8695">
                  <c:v>2.5455284118652299</c:v>
                </c:pt>
                <c:pt idx="8696">
                  <c:v>2.58264827728271</c:v>
                </c:pt>
                <c:pt idx="8697">
                  <c:v>2.6001307964324898</c:v>
                </c:pt>
                <c:pt idx="8698">
                  <c:v>2.57760310173034</c:v>
                </c:pt>
                <c:pt idx="8699">
                  <c:v>2.5934281349182098</c:v>
                </c:pt>
                <c:pt idx="8700">
                  <c:v>2.6041698455810498</c:v>
                </c:pt>
                <c:pt idx="8701">
                  <c:v>2.5448403358459402</c:v>
                </c:pt>
                <c:pt idx="8702">
                  <c:v>2.5465614795684801</c:v>
                </c:pt>
                <c:pt idx="8703">
                  <c:v>2.51060438156127</c:v>
                </c:pt>
                <c:pt idx="8704">
                  <c:v>2.5575809478759699</c:v>
                </c:pt>
                <c:pt idx="8705">
                  <c:v>2.5603332519531201</c:v>
                </c:pt>
                <c:pt idx="8706">
                  <c:v>2.5504074096679599</c:v>
                </c:pt>
                <c:pt idx="8707">
                  <c:v>2.5176303386688201</c:v>
                </c:pt>
                <c:pt idx="8708">
                  <c:v>2.4419813156127899</c:v>
                </c:pt>
                <c:pt idx="8709">
                  <c:v>2.49096226692199</c:v>
                </c:pt>
                <c:pt idx="8710">
                  <c:v>2.49692678451538</c:v>
                </c:pt>
                <c:pt idx="8711">
                  <c:v>2.4651684761047301</c:v>
                </c:pt>
                <c:pt idx="8712">
                  <c:v>2.49087214469909</c:v>
                </c:pt>
                <c:pt idx="8713">
                  <c:v>2.4724416732788002</c:v>
                </c:pt>
                <c:pt idx="8714">
                  <c:v>2.3806502819061199</c:v>
                </c:pt>
                <c:pt idx="8715">
                  <c:v>2.4322617053985498</c:v>
                </c:pt>
                <c:pt idx="8716">
                  <c:v>2.410001039505</c:v>
                </c:pt>
                <c:pt idx="8717">
                  <c:v>2.39493680000305</c:v>
                </c:pt>
                <c:pt idx="8718">
                  <c:v>2.44993543624877</c:v>
                </c:pt>
                <c:pt idx="8719">
                  <c:v>2.4297330379486</c:v>
                </c:pt>
                <c:pt idx="8720">
                  <c:v>2.4248821735382</c:v>
                </c:pt>
                <c:pt idx="8721">
                  <c:v>2.3913316726684499</c:v>
                </c:pt>
                <c:pt idx="8722">
                  <c:v>2.4649899005889799</c:v>
                </c:pt>
                <c:pt idx="8723">
                  <c:v>2.46099424362182</c:v>
                </c:pt>
                <c:pt idx="8724">
                  <c:v>2.56637406349182</c:v>
                </c:pt>
                <c:pt idx="8725">
                  <c:v>2.4921801090240399</c:v>
                </c:pt>
                <c:pt idx="8726">
                  <c:v>2.5407257080078098</c:v>
                </c:pt>
                <c:pt idx="8727">
                  <c:v>2.4857378005981401</c:v>
                </c:pt>
                <c:pt idx="8728">
                  <c:v>2.4995484352111799</c:v>
                </c:pt>
                <c:pt idx="8729">
                  <c:v>2.4846596717834402</c:v>
                </c:pt>
                <c:pt idx="8730">
                  <c:v>2.4882278442382799</c:v>
                </c:pt>
                <c:pt idx="8731">
                  <c:v>2.51241135597229</c:v>
                </c:pt>
                <c:pt idx="8732">
                  <c:v>2.5016222000121999</c:v>
                </c:pt>
                <c:pt idx="8733">
                  <c:v>2.4946904182434002</c:v>
                </c:pt>
                <c:pt idx="8734">
                  <c:v>2.5052692890167201</c:v>
                </c:pt>
                <c:pt idx="8735">
                  <c:v>2.5501296520233101</c:v>
                </c:pt>
                <c:pt idx="8736">
                  <c:v>2.50036120414733</c:v>
                </c:pt>
                <c:pt idx="8737">
                  <c:v>2.4527230262756299</c:v>
                </c:pt>
                <c:pt idx="8738">
                  <c:v>2.45482945442199</c:v>
                </c:pt>
                <c:pt idx="8739">
                  <c:v>2.4530360698699898</c:v>
                </c:pt>
                <c:pt idx="8740">
                  <c:v>2.49466705322265</c:v>
                </c:pt>
                <c:pt idx="8741">
                  <c:v>2.4991497993469198</c:v>
                </c:pt>
                <c:pt idx="8742">
                  <c:v>2.5077707767486501</c:v>
                </c:pt>
                <c:pt idx="8743">
                  <c:v>2.5235204696655198</c:v>
                </c:pt>
                <c:pt idx="8744">
                  <c:v>2.4076895713806099</c:v>
                </c:pt>
                <c:pt idx="8745">
                  <c:v>2.5051705837249698</c:v>
                </c:pt>
                <c:pt idx="8746">
                  <c:v>2.5614247322082502</c:v>
                </c:pt>
                <c:pt idx="8747">
                  <c:v>2.6043932437896702</c:v>
                </c:pt>
                <c:pt idx="8748">
                  <c:v>2.5803651809692298</c:v>
                </c:pt>
                <c:pt idx="8749">
                  <c:v>2.55986404418945</c:v>
                </c:pt>
                <c:pt idx="8750">
                  <c:v>2.6110343933105402</c:v>
                </c:pt>
                <c:pt idx="8751">
                  <c:v>2.4944870471954301</c:v>
                </c:pt>
                <c:pt idx="8752">
                  <c:v>2.5116074085235498</c:v>
                </c:pt>
                <c:pt idx="8753">
                  <c:v>2.54433274269104</c:v>
                </c:pt>
                <c:pt idx="8754">
                  <c:v>2.5594451427459699</c:v>
                </c:pt>
                <c:pt idx="8755">
                  <c:v>2.4698634147643999</c:v>
                </c:pt>
                <c:pt idx="8756">
                  <c:v>2.5189251899719198</c:v>
                </c:pt>
                <c:pt idx="8757">
                  <c:v>2.5487275123596098</c:v>
                </c:pt>
                <c:pt idx="8758">
                  <c:v>2.4901914596557599</c:v>
                </c:pt>
                <c:pt idx="8759">
                  <c:v>2.49193239212036</c:v>
                </c:pt>
                <c:pt idx="8760">
                  <c:v>2.5413601398468</c:v>
                </c:pt>
                <c:pt idx="8761">
                  <c:v>2.5577008724212602</c:v>
                </c:pt>
                <c:pt idx="8762">
                  <c:v>2.58682012557983</c:v>
                </c:pt>
                <c:pt idx="8763">
                  <c:v>2.5024740695953298</c:v>
                </c:pt>
                <c:pt idx="8764">
                  <c:v>2.5538957118988002</c:v>
                </c:pt>
                <c:pt idx="8765">
                  <c:v>2.5876815319061199</c:v>
                </c:pt>
                <c:pt idx="8766">
                  <c:v>2.4942538738250701</c:v>
                </c:pt>
                <c:pt idx="8767">
                  <c:v>2.5210754871368399</c:v>
                </c:pt>
                <c:pt idx="8768">
                  <c:v>2.5896937847137398</c:v>
                </c:pt>
                <c:pt idx="8769">
                  <c:v>2.5817914009094198</c:v>
                </c:pt>
                <c:pt idx="8770">
                  <c:v>2.5194671154022199</c:v>
                </c:pt>
                <c:pt idx="8771">
                  <c:v>2.5034162998199401</c:v>
                </c:pt>
                <c:pt idx="8772">
                  <c:v>2.5617532730102499</c:v>
                </c:pt>
                <c:pt idx="8773">
                  <c:v>2.6122462749481201</c:v>
                </c:pt>
                <c:pt idx="8774">
                  <c:v>2.5577740669250399</c:v>
                </c:pt>
                <c:pt idx="8775">
                  <c:v>2.58144974708557</c:v>
                </c:pt>
                <c:pt idx="8776">
                  <c:v>2.5749514102935702</c:v>
                </c:pt>
                <c:pt idx="8777">
                  <c:v>2.6671290397643999</c:v>
                </c:pt>
                <c:pt idx="8778">
                  <c:v>2.6148145198821999</c:v>
                </c:pt>
                <c:pt idx="8779">
                  <c:v>2.5447781085968</c:v>
                </c:pt>
                <c:pt idx="8780">
                  <c:v>2.5126473903656001</c:v>
                </c:pt>
                <c:pt idx="8781">
                  <c:v>2.60214042663574</c:v>
                </c:pt>
                <c:pt idx="8782">
                  <c:v>2.65279817581176</c:v>
                </c:pt>
                <c:pt idx="8783">
                  <c:v>2.6613168716430602</c:v>
                </c:pt>
                <c:pt idx="8784">
                  <c:v>2.5948708057403498</c:v>
                </c:pt>
                <c:pt idx="8785">
                  <c:v>2.5494325160980198</c:v>
                </c:pt>
                <c:pt idx="8786">
                  <c:v>2.6134004592895499</c:v>
                </c:pt>
                <c:pt idx="8787">
                  <c:v>2.5724508762359601</c:v>
                </c:pt>
                <c:pt idx="8788">
                  <c:v>2.4222397804260201</c:v>
                </c:pt>
                <c:pt idx="8789">
                  <c:v>2.40633845329284</c:v>
                </c:pt>
                <c:pt idx="8790">
                  <c:v>2.4264321327209402</c:v>
                </c:pt>
                <c:pt idx="8791">
                  <c:v>2.48501253128051</c:v>
                </c:pt>
                <c:pt idx="8792">
                  <c:v>2.4910900592803902</c:v>
                </c:pt>
                <c:pt idx="8793">
                  <c:v>2.64908242225646</c:v>
                </c:pt>
                <c:pt idx="8794">
                  <c:v>2.5147645473480198</c:v>
                </c:pt>
                <c:pt idx="8795">
                  <c:v>2.4709773063659601</c:v>
                </c:pt>
                <c:pt idx="8796">
                  <c:v>2.4706897735595699</c:v>
                </c:pt>
                <c:pt idx="8797">
                  <c:v>2.4999153614044101</c:v>
                </c:pt>
                <c:pt idx="8798">
                  <c:v>2.5275924205779998</c:v>
                </c:pt>
                <c:pt idx="8799">
                  <c:v>2.5873732566833398</c:v>
                </c:pt>
                <c:pt idx="8800">
                  <c:v>2.4985558986663801</c:v>
                </c:pt>
                <c:pt idx="8801">
                  <c:v>2.5146613121032702</c:v>
                </c:pt>
                <c:pt idx="8802">
                  <c:v>2.5178370475768999</c:v>
                </c:pt>
                <c:pt idx="8803">
                  <c:v>2.67004370689392</c:v>
                </c:pt>
                <c:pt idx="8804">
                  <c:v>2.5493135452270499</c:v>
                </c:pt>
                <c:pt idx="8805">
                  <c:v>2.54507112503051</c:v>
                </c:pt>
                <c:pt idx="8806">
                  <c:v>2.4677648544311501</c:v>
                </c:pt>
                <c:pt idx="8807">
                  <c:v>2.5079796314239502</c:v>
                </c:pt>
                <c:pt idx="8808">
                  <c:v>2.6460545063018799</c:v>
                </c:pt>
                <c:pt idx="8809">
                  <c:v>2.5877416133880602</c:v>
                </c:pt>
                <c:pt idx="8810">
                  <c:v>2.6258592605590798</c:v>
                </c:pt>
                <c:pt idx="8811">
                  <c:v>2.5829887390136701</c:v>
                </c:pt>
                <c:pt idx="8812">
                  <c:v>2.52833724021911</c:v>
                </c:pt>
                <c:pt idx="8813">
                  <c:v>2.4898760318756099</c:v>
                </c:pt>
                <c:pt idx="8814">
                  <c:v>2.4873421192169101</c:v>
                </c:pt>
                <c:pt idx="8815">
                  <c:v>2.52850914001464</c:v>
                </c:pt>
                <c:pt idx="8816">
                  <c:v>2.5011146068572998</c:v>
                </c:pt>
                <c:pt idx="8817">
                  <c:v>2.5070374011993399</c:v>
                </c:pt>
                <c:pt idx="8818">
                  <c:v>2.4820237159728999</c:v>
                </c:pt>
                <c:pt idx="8819">
                  <c:v>2.5424780845642001</c:v>
                </c:pt>
                <c:pt idx="8820">
                  <c:v>2.5819387435913002</c:v>
                </c:pt>
                <c:pt idx="8821">
                  <c:v>2.5711157321929901</c:v>
                </c:pt>
                <c:pt idx="8822">
                  <c:v>2.6254820823669398</c:v>
                </c:pt>
                <c:pt idx="8823">
                  <c:v>2.6391971111297599</c:v>
                </c:pt>
                <c:pt idx="8824">
                  <c:v>2.6804318428039502</c:v>
                </c:pt>
                <c:pt idx="8825">
                  <c:v>2.6038012504577601</c:v>
                </c:pt>
                <c:pt idx="8826">
                  <c:v>2.5443227291107098</c:v>
                </c:pt>
                <c:pt idx="8827">
                  <c:v>2.5305986404418901</c:v>
                </c:pt>
                <c:pt idx="8828">
                  <c:v>2.53923487663269</c:v>
                </c:pt>
                <c:pt idx="8829">
                  <c:v>2.5357213020324698</c:v>
                </c:pt>
                <c:pt idx="8830">
                  <c:v>2.4584586620330802</c:v>
                </c:pt>
                <c:pt idx="8831">
                  <c:v>2.4425594806671098</c:v>
                </c:pt>
                <c:pt idx="8832">
                  <c:v>2.52046394348144</c:v>
                </c:pt>
                <c:pt idx="8833">
                  <c:v>2.4861667156219398</c:v>
                </c:pt>
                <c:pt idx="8834">
                  <c:v>2.4688184261321999</c:v>
                </c:pt>
                <c:pt idx="8835">
                  <c:v>2.5352149009704501</c:v>
                </c:pt>
                <c:pt idx="8836">
                  <c:v>2.5595331192016602</c:v>
                </c:pt>
                <c:pt idx="8837">
                  <c:v>2.5260491371154701</c:v>
                </c:pt>
                <c:pt idx="8838">
                  <c:v>2.4968523979186998</c:v>
                </c:pt>
                <c:pt idx="8839">
                  <c:v>2.53535723686218</c:v>
                </c:pt>
                <c:pt idx="8840">
                  <c:v>2.4602859020233101</c:v>
                </c:pt>
                <c:pt idx="8841">
                  <c:v>2.42840051651</c:v>
                </c:pt>
                <c:pt idx="8842">
                  <c:v>2.4678978919982901</c:v>
                </c:pt>
                <c:pt idx="8843">
                  <c:v>2.5139918327331499</c:v>
                </c:pt>
                <c:pt idx="8844">
                  <c:v>2.4843666553497301</c:v>
                </c:pt>
                <c:pt idx="8845">
                  <c:v>2.4707069396972599</c:v>
                </c:pt>
                <c:pt idx="8846">
                  <c:v>2.4566404819488499</c:v>
                </c:pt>
                <c:pt idx="8847">
                  <c:v>2.4790518283843901</c:v>
                </c:pt>
                <c:pt idx="8848">
                  <c:v>2.5120317935943599</c:v>
                </c:pt>
                <c:pt idx="8849">
                  <c:v>2.4043774604797301</c:v>
                </c:pt>
                <c:pt idx="8850">
                  <c:v>2.36546659469604</c:v>
                </c:pt>
                <c:pt idx="8851">
                  <c:v>2.42960429191589</c:v>
                </c:pt>
                <c:pt idx="8852">
                  <c:v>2.4913921356201101</c:v>
                </c:pt>
                <c:pt idx="8853">
                  <c:v>2.5451083183288499</c:v>
                </c:pt>
                <c:pt idx="8854">
                  <c:v>2.5917587280273402</c:v>
                </c:pt>
                <c:pt idx="8855">
                  <c:v>2.4593732357025102</c:v>
                </c:pt>
                <c:pt idx="8856">
                  <c:v>2.4730982780456499</c:v>
                </c:pt>
                <c:pt idx="8857">
                  <c:v>2.4456796646118102</c:v>
                </c:pt>
                <c:pt idx="8858">
                  <c:v>2.3323214054107599</c:v>
                </c:pt>
                <c:pt idx="8859">
                  <c:v>2.3684010505676198</c:v>
                </c:pt>
                <c:pt idx="8860">
                  <c:v>2.4968485832214302</c:v>
                </c:pt>
                <c:pt idx="8861">
                  <c:v>2.4850292205810498</c:v>
                </c:pt>
                <c:pt idx="8862">
                  <c:v>2.39485430717468</c:v>
                </c:pt>
                <c:pt idx="8863">
                  <c:v>2.3710079193115199</c:v>
                </c:pt>
                <c:pt idx="8864">
                  <c:v>2.4052786827087398</c:v>
                </c:pt>
                <c:pt idx="8865">
                  <c:v>2.42568612098693</c:v>
                </c:pt>
                <c:pt idx="8866">
                  <c:v>2.4806852340698198</c:v>
                </c:pt>
                <c:pt idx="8867">
                  <c:v>2.4642033576965301</c:v>
                </c:pt>
                <c:pt idx="8868">
                  <c:v>2.51899194717407</c:v>
                </c:pt>
                <c:pt idx="8869">
                  <c:v>2.5668914318084699</c:v>
                </c:pt>
                <c:pt idx="8870">
                  <c:v>2.5624241828918399</c:v>
                </c:pt>
                <c:pt idx="8871">
                  <c:v>2.4648683071136399</c:v>
                </c:pt>
                <c:pt idx="8872">
                  <c:v>2.49817466735839</c:v>
                </c:pt>
                <c:pt idx="8873">
                  <c:v>2.4492628574371298</c:v>
                </c:pt>
                <c:pt idx="8874">
                  <c:v>2.4439511299133301</c:v>
                </c:pt>
                <c:pt idx="8875">
                  <c:v>2.5228092670440598</c:v>
                </c:pt>
                <c:pt idx="8876">
                  <c:v>2.4734838008880602</c:v>
                </c:pt>
                <c:pt idx="8877">
                  <c:v>2.44756650924682</c:v>
                </c:pt>
                <c:pt idx="8878">
                  <c:v>2.4605147838592498</c:v>
                </c:pt>
                <c:pt idx="8879">
                  <c:v>2.49991250038146</c:v>
                </c:pt>
                <c:pt idx="8880">
                  <c:v>2.5321476459503098</c:v>
                </c:pt>
                <c:pt idx="8881">
                  <c:v>2.5278029441833398</c:v>
                </c:pt>
                <c:pt idx="8882">
                  <c:v>2.5458016395568799</c:v>
                </c:pt>
                <c:pt idx="8883">
                  <c:v>2.4825696945190399</c:v>
                </c:pt>
                <c:pt idx="8884">
                  <c:v>2.5384054183959899</c:v>
                </c:pt>
                <c:pt idx="8885">
                  <c:v>2.5255374908447199</c:v>
                </c:pt>
                <c:pt idx="8886">
                  <c:v>2.5101823806762602</c:v>
                </c:pt>
                <c:pt idx="8887">
                  <c:v>2.6092367172241202</c:v>
                </c:pt>
                <c:pt idx="8888">
                  <c:v>2.57046294212341</c:v>
                </c:pt>
                <c:pt idx="8889">
                  <c:v>2.49574851989746</c:v>
                </c:pt>
                <c:pt idx="8890">
                  <c:v>2.5706391334533598</c:v>
                </c:pt>
                <c:pt idx="8891">
                  <c:v>2.4387216567993102</c:v>
                </c:pt>
                <c:pt idx="8892">
                  <c:v>2.52081966400146</c:v>
                </c:pt>
                <c:pt idx="8893">
                  <c:v>2.47615146636962</c:v>
                </c:pt>
                <c:pt idx="8894">
                  <c:v>2.4616160392761199</c:v>
                </c:pt>
                <c:pt idx="8895">
                  <c:v>2.4830286502838099</c:v>
                </c:pt>
                <c:pt idx="8896">
                  <c:v>2.4554371833801198</c:v>
                </c:pt>
                <c:pt idx="8897">
                  <c:v>2.49872851371765</c:v>
                </c:pt>
                <c:pt idx="8898">
                  <c:v>2.49667119979858</c:v>
                </c:pt>
                <c:pt idx="8899">
                  <c:v>2.4947738647460902</c:v>
                </c:pt>
                <c:pt idx="8900">
                  <c:v>2.57918000221252</c:v>
                </c:pt>
                <c:pt idx="8901">
                  <c:v>2.5973556041717498</c:v>
                </c:pt>
                <c:pt idx="8902">
                  <c:v>2.5093066692352202</c:v>
                </c:pt>
                <c:pt idx="8903">
                  <c:v>2.4947848320007302</c:v>
                </c:pt>
                <c:pt idx="8904">
                  <c:v>2.48295593261718</c:v>
                </c:pt>
                <c:pt idx="8905">
                  <c:v>2.5340814590454102</c:v>
                </c:pt>
                <c:pt idx="8906">
                  <c:v>2.5642454624175999</c:v>
                </c:pt>
                <c:pt idx="8907">
                  <c:v>2.5333218574523899</c:v>
                </c:pt>
                <c:pt idx="8908">
                  <c:v>2.49631571769714</c:v>
                </c:pt>
                <c:pt idx="8909">
                  <c:v>2.4745957851409899</c:v>
                </c:pt>
                <c:pt idx="8910">
                  <c:v>2.4266333580017001</c:v>
                </c:pt>
                <c:pt idx="8911">
                  <c:v>2.4908673763275102</c:v>
                </c:pt>
                <c:pt idx="8912">
                  <c:v>2.55706334114074</c:v>
                </c:pt>
                <c:pt idx="8913">
                  <c:v>2.5164988040924001</c:v>
                </c:pt>
                <c:pt idx="8914">
                  <c:v>2.5287714004516602</c:v>
                </c:pt>
                <c:pt idx="8915">
                  <c:v>2.5298070907592698</c:v>
                </c:pt>
                <c:pt idx="8916">
                  <c:v>2.5805501937866202</c:v>
                </c:pt>
                <c:pt idx="8917">
                  <c:v>2.58312892913818</c:v>
                </c:pt>
                <c:pt idx="8918">
                  <c:v>2.4796917438507</c:v>
                </c:pt>
                <c:pt idx="8919">
                  <c:v>2.5358314514160099</c:v>
                </c:pt>
                <c:pt idx="8920">
                  <c:v>2.54700756072998</c:v>
                </c:pt>
                <c:pt idx="8921">
                  <c:v>2.5343921184539702</c:v>
                </c:pt>
                <c:pt idx="8922">
                  <c:v>2.6025960445403999</c:v>
                </c:pt>
                <c:pt idx="8923">
                  <c:v>2.68590831756591</c:v>
                </c:pt>
                <c:pt idx="8924">
                  <c:v>2.5501790046691801</c:v>
                </c:pt>
                <c:pt idx="8925">
                  <c:v>2.45198631286621</c:v>
                </c:pt>
                <c:pt idx="8926">
                  <c:v>2.4657835960388099</c:v>
                </c:pt>
                <c:pt idx="8927">
                  <c:v>2.4061040878295898</c:v>
                </c:pt>
                <c:pt idx="8928">
                  <c:v>2.46383309364318</c:v>
                </c:pt>
                <c:pt idx="8929">
                  <c:v>2.3812520503997798</c:v>
                </c:pt>
                <c:pt idx="8930">
                  <c:v>2.44718337059021</c:v>
                </c:pt>
                <c:pt idx="8931">
                  <c:v>2.4704532623290998</c:v>
                </c:pt>
                <c:pt idx="8932">
                  <c:v>2.4350414276122998</c:v>
                </c:pt>
                <c:pt idx="8933">
                  <c:v>2.4143073558807302</c:v>
                </c:pt>
                <c:pt idx="8934">
                  <c:v>2.45079374313354</c:v>
                </c:pt>
                <c:pt idx="8935">
                  <c:v>2.4159383773803702</c:v>
                </c:pt>
                <c:pt idx="8936">
                  <c:v>2.48001503944396</c:v>
                </c:pt>
                <c:pt idx="8937">
                  <c:v>2.4569885730743399</c:v>
                </c:pt>
                <c:pt idx="8938">
                  <c:v>2.4301118850707999</c:v>
                </c:pt>
                <c:pt idx="8939">
                  <c:v>2.52943992614746</c:v>
                </c:pt>
                <c:pt idx="8940">
                  <c:v>2.47211241722106</c:v>
                </c:pt>
                <c:pt idx="8941">
                  <c:v>2.44885873794555</c:v>
                </c:pt>
                <c:pt idx="8942">
                  <c:v>2.58029007911682</c:v>
                </c:pt>
                <c:pt idx="8943">
                  <c:v>2.5820298194885201</c:v>
                </c:pt>
                <c:pt idx="8944">
                  <c:v>2.5306153297424299</c:v>
                </c:pt>
                <c:pt idx="8945">
                  <c:v>2.5866091251373202</c:v>
                </c:pt>
                <c:pt idx="8946">
                  <c:v>2.5164875984191801</c:v>
                </c:pt>
                <c:pt idx="8947">
                  <c:v>2.4841120243072501</c:v>
                </c:pt>
                <c:pt idx="8948">
                  <c:v>2.5092699527740399</c:v>
                </c:pt>
                <c:pt idx="8949">
                  <c:v>2.5572025775909402</c:v>
                </c:pt>
                <c:pt idx="8950">
                  <c:v>2.4610900878906201</c:v>
                </c:pt>
                <c:pt idx="8951">
                  <c:v>2.49870300292968</c:v>
                </c:pt>
                <c:pt idx="8952">
                  <c:v>2.4837532043457</c:v>
                </c:pt>
                <c:pt idx="8953">
                  <c:v>2.48667311668396</c:v>
                </c:pt>
                <c:pt idx="8954">
                  <c:v>2.4994575977325399</c:v>
                </c:pt>
                <c:pt idx="8955">
                  <c:v>2.4913842678070002</c:v>
                </c:pt>
                <c:pt idx="8956">
                  <c:v>2.5587561130523602</c:v>
                </c:pt>
                <c:pt idx="8957">
                  <c:v>2.57994532585144</c:v>
                </c:pt>
                <c:pt idx="8958">
                  <c:v>2.5532157421111998</c:v>
                </c:pt>
                <c:pt idx="8959">
                  <c:v>2.4786217212677002</c:v>
                </c:pt>
                <c:pt idx="8960">
                  <c:v>2.44309282302856</c:v>
                </c:pt>
                <c:pt idx="8961">
                  <c:v>2.5095331668853702</c:v>
                </c:pt>
                <c:pt idx="8962">
                  <c:v>2.5101416110992401</c:v>
                </c:pt>
                <c:pt idx="8963">
                  <c:v>2.5281984806060702</c:v>
                </c:pt>
                <c:pt idx="8964">
                  <c:v>2.5560390949249201</c:v>
                </c:pt>
                <c:pt idx="8965">
                  <c:v>2.5848829746246298</c:v>
                </c:pt>
                <c:pt idx="8966">
                  <c:v>2.5730733871459899</c:v>
                </c:pt>
                <c:pt idx="8967">
                  <c:v>2.5772504806518501</c:v>
                </c:pt>
                <c:pt idx="8968">
                  <c:v>2.5453472137451101</c:v>
                </c:pt>
                <c:pt idx="8969">
                  <c:v>2.5621714591979901</c:v>
                </c:pt>
                <c:pt idx="8970">
                  <c:v>2.5670802593231201</c:v>
                </c:pt>
                <c:pt idx="8971">
                  <c:v>2.56758332252502</c:v>
                </c:pt>
                <c:pt idx="8972">
                  <c:v>2.5451085567474299</c:v>
                </c:pt>
                <c:pt idx="8973">
                  <c:v>2.49645543098449</c:v>
                </c:pt>
                <c:pt idx="8974">
                  <c:v>2.6215443611145002</c:v>
                </c:pt>
                <c:pt idx="8975">
                  <c:v>2.5759720802307098</c:v>
                </c:pt>
                <c:pt idx="8976">
                  <c:v>2.5189580917358398</c:v>
                </c:pt>
                <c:pt idx="8977">
                  <c:v>2.4240920543670601</c:v>
                </c:pt>
                <c:pt idx="8978">
                  <c:v>2.3990073204040501</c:v>
                </c:pt>
                <c:pt idx="8979">
                  <c:v>2.3461005687713601</c:v>
                </c:pt>
                <c:pt idx="8980">
                  <c:v>2.40885210037231</c:v>
                </c:pt>
                <c:pt idx="8981">
                  <c:v>2.4489068984985298</c:v>
                </c:pt>
                <c:pt idx="8982">
                  <c:v>2.4582762718200599</c:v>
                </c:pt>
                <c:pt idx="8983">
                  <c:v>2.3753879070281898</c:v>
                </c:pt>
                <c:pt idx="8984">
                  <c:v>2.4794445037841699</c:v>
                </c:pt>
                <c:pt idx="8985">
                  <c:v>2.40778183937072</c:v>
                </c:pt>
                <c:pt idx="8986">
                  <c:v>2.3904387950897199</c:v>
                </c:pt>
                <c:pt idx="8987">
                  <c:v>2.4564750194549498</c:v>
                </c:pt>
                <c:pt idx="8988">
                  <c:v>2.4310154914855899</c:v>
                </c:pt>
                <c:pt idx="8989">
                  <c:v>2.4342505931854199</c:v>
                </c:pt>
                <c:pt idx="8990">
                  <c:v>2.4720923900604199</c:v>
                </c:pt>
                <c:pt idx="8991">
                  <c:v>2.4227588176727202</c:v>
                </c:pt>
                <c:pt idx="8992">
                  <c:v>2.4690489768981898</c:v>
                </c:pt>
                <c:pt idx="8993">
                  <c:v>2.5036187171936</c:v>
                </c:pt>
                <c:pt idx="8994">
                  <c:v>2.5473277568817099</c:v>
                </c:pt>
                <c:pt idx="8995">
                  <c:v>2.5637865066528298</c:v>
                </c:pt>
                <c:pt idx="8996">
                  <c:v>2.4569351673126198</c:v>
                </c:pt>
                <c:pt idx="8997">
                  <c:v>2.4427361488342201</c:v>
                </c:pt>
                <c:pt idx="8998">
                  <c:v>2.4502084255218501</c:v>
                </c:pt>
                <c:pt idx="8999">
                  <c:v>2.5883486270904501</c:v>
                </c:pt>
                <c:pt idx="9000">
                  <c:v>2.5539140701293901</c:v>
                </c:pt>
                <c:pt idx="9001">
                  <c:v>2.5101470947265598</c:v>
                </c:pt>
                <c:pt idx="9002">
                  <c:v>2.5126967430114702</c:v>
                </c:pt>
                <c:pt idx="9003">
                  <c:v>2.49567651748657</c:v>
                </c:pt>
                <c:pt idx="9004">
                  <c:v>2.4967868328094398</c:v>
                </c:pt>
                <c:pt idx="9005">
                  <c:v>2.54213547706604</c:v>
                </c:pt>
                <c:pt idx="9006">
                  <c:v>2.5356767177581698</c:v>
                </c:pt>
                <c:pt idx="9007">
                  <c:v>2.47498178482055</c:v>
                </c:pt>
                <c:pt idx="9008">
                  <c:v>2.4819812774658199</c:v>
                </c:pt>
                <c:pt idx="9009">
                  <c:v>2.5429506301879798</c:v>
                </c:pt>
                <c:pt idx="9010">
                  <c:v>2.5108141899108798</c:v>
                </c:pt>
                <c:pt idx="9011">
                  <c:v>2.5358982086181601</c:v>
                </c:pt>
                <c:pt idx="9012">
                  <c:v>2.5217287540435702</c:v>
                </c:pt>
                <c:pt idx="9013">
                  <c:v>2.5138158798217698</c:v>
                </c:pt>
                <c:pt idx="9014">
                  <c:v>2.5456669330596902</c:v>
                </c:pt>
                <c:pt idx="9015">
                  <c:v>2.4614229202270499</c:v>
                </c:pt>
                <c:pt idx="9016">
                  <c:v>2.4617571830749498</c:v>
                </c:pt>
                <c:pt idx="9017">
                  <c:v>2.4670751094818102</c:v>
                </c:pt>
                <c:pt idx="9018">
                  <c:v>2.4302070140838601</c:v>
                </c:pt>
                <c:pt idx="9019">
                  <c:v>2.5008990764617902</c:v>
                </c:pt>
                <c:pt idx="9020">
                  <c:v>2.5277426242828298</c:v>
                </c:pt>
                <c:pt idx="9021">
                  <c:v>2.5930647850036599</c:v>
                </c:pt>
                <c:pt idx="9022">
                  <c:v>2.53138852119445</c:v>
                </c:pt>
                <c:pt idx="9023">
                  <c:v>2.5883839130401598</c:v>
                </c:pt>
                <c:pt idx="9024">
                  <c:v>2.5381050109863201</c:v>
                </c:pt>
                <c:pt idx="9025">
                  <c:v>2.6283423900604199</c:v>
                </c:pt>
                <c:pt idx="9026">
                  <c:v>2.5319905281066801</c:v>
                </c:pt>
                <c:pt idx="9027">
                  <c:v>2.4668946266174299</c:v>
                </c:pt>
                <c:pt idx="9028">
                  <c:v>2.54506015777587</c:v>
                </c:pt>
                <c:pt idx="9029">
                  <c:v>2.5385982990264799</c:v>
                </c:pt>
                <c:pt idx="9030">
                  <c:v>2.6079630851745601</c:v>
                </c:pt>
                <c:pt idx="9031">
                  <c:v>2.5269589424133301</c:v>
                </c:pt>
                <c:pt idx="9032">
                  <c:v>2.56411504745483</c:v>
                </c:pt>
                <c:pt idx="9033">
                  <c:v>2.5776951313018799</c:v>
                </c:pt>
                <c:pt idx="9034">
                  <c:v>2.5425786972045898</c:v>
                </c:pt>
                <c:pt idx="9035">
                  <c:v>2.5931699275970401</c:v>
                </c:pt>
                <c:pt idx="9036">
                  <c:v>2.64037013053894</c:v>
                </c:pt>
                <c:pt idx="9037">
                  <c:v>2.5517497062683101</c:v>
                </c:pt>
                <c:pt idx="9038">
                  <c:v>2.6083059310913002</c:v>
                </c:pt>
                <c:pt idx="9039">
                  <c:v>2.5488436222076398</c:v>
                </c:pt>
                <c:pt idx="9040">
                  <c:v>2.5963072776794398</c:v>
                </c:pt>
                <c:pt idx="9041">
                  <c:v>2.5800418853759699</c:v>
                </c:pt>
                <c:pt idx="9042">
                  <c:v>2.58661913871765</c:v>
                </c:pt>
                <c:pt idx="9043">
                  <c:v>2.5353252887725799</c:v>
                </c:pt>
                <c:pt idx="9044">
                  <c:v>2.5255217552185001</c:v>
                </c:pt>
                <c:pt idx="9045">
                  <c:v>2.48115015029907</c:v>
                </c:pt>
                <c:pt idx="9046">
                  <c:v>2.54262971878051</c:v>
                </c:pt>
                <c:pt idx="9047">
                  <c:v>2.5786447525024401</c:v>
                </c:pt>
                <c:pt idx="9048">
                  <c:v>2.5750470161437899</c:v>
                </c:pt>
                <c:pt idx="9049">
                  <c:v>2.5889291763305602</c:v>
                </c:pt>
                <c:pt idx="9050">
                  <c:v>2.5861012935638401</c:v>
                </c:pt>
                <c:pt idx="9051">
                  <c:v>2.65895175933837</c:v>
                </c:pt>
                <c:pt idx="9052">
                  <c:v>2.5839154720306299</c:v>
                </c:pt>
                <c:pt idx="9053">
                  <c:v>2.5673243999481201</c:v>
                </c:pt>
                <c:pt idx="9054">
                  <c:v>2.5213160514831499</c:v>
                </c:pt>
                <c:pt idx="9055">
                  <c:v>2.6173985004425</c:v>
                </c:pt>
                <c:pt idx="9056">
                  <c:v>2.5839946269989</c:v>
                </c:pt>
                <c:pt idx="9057">
                  <c:v>2.64040946960449</c:v>
                </c:pt>
                <c:pt idx="9058">
                  <c:v>2.60367679595947</c:v>
                </c:pt>
                <c:pt idx="9059">
                  <c:v>2.6513319015502899</c:v>
                </c:pt>
                <c:pt idx="9060">
                  <c:v>2.5298337936401301</c:v>
                </c:pt>
                <c:pt idx="9061">
                  <c:v>2.5449290275573699</c:v>
                </c:pt>
                <c:pt idx="9062">
                  <c:v>2.5266425609588601</c:v>
                </c:pt>
                <c:pt idx="9063">
                  <c:v>2.4912419319152801</c:v>
                </c:pt>
                <c:pt idx="9064">
                  <c:v>2.5219764709472599</c:v>
                </c:pt>
                <c:pt idx="9065">
                  <c:v>2.58829617500305</c:v>
                </c:pt>
                <c:pt idx="9066">
                  <c:v>2.57786989212036</c:v>
                </c:pt>
                <c:pt idx="9067">
                  <c:v>2.6291515827178902</c:v>
                </c:pt>
                <c:pt idx="9068">
                  <c:v>2.6777095794677699</c:v>
                </c:pt>
                <c:pt idx="9069">
                  <c:v>2.6967172622680602</c:v>
                </c:pt>
                <c:pt idx="9070">
                  <c:v>2.6850318908691402</c:v>
                </c:pt>
                <c:pt idx="9071">
                  <c:v>2.7272069454193102</c:v>
                </c:pt>
                <c:pt idx="9072">
                  <c:v>2.66034579277038</c:v>
                </c:pt>
                <c:pt idx="9073">
                  <c:v>2.6921961307525599</c:v>
                </c:pt>
                <c:pt idx="9074">
                  <c:v>2.7790465354919398</c:v>
                </c:pt>
                <c:pt idx="9075">
                  <c:v>2.7499706745147701</c:v>
                </c:pt>
                <c:pt idx="9076">
                  <c:v>2.7928111553192099</c:v>
                </c:pt>
                <c:pt idx="9077">
                  <c:v>2.8050844669342001</c:v>
                </c:pt>
                <c:pt idx="9078">
                  <c:v>2.7680277824401802</c:v>
                </c:pt>
                <c:pt idx="9079">
                  <c:v>2.7244126796722399</c:v>
                </c:pt>
                <c:pt idx="9080">
                  <c:v>2.77173900604248</c:v>
                </c:pt>
                <c:pt idx="9081">
                  <c:v>2.7170100212097101</c:v>
                </c:pt>
                <c:pt idx="9082">
                  <c:v>2.6481454372406001</c:v>
                </c:pt>
                <c:pt idx="9083">
                  <c:v>2.6046457290649401</c:v>
                </c:pt>
                <c:pt idx="9084">
                  <c:v>2.6399056911468501</c:v>
                </c:pt>
                <c:pt idx="9085">
                  <c:v>2.6704573631286599</c:v>
                </c:pt>
                <c:pt idx="9086">
                  <c:v>2.7019762992858798</c:v>
                </c:pt>
                <c:pt idx="9087">
                  <c:v>2.68545198440551</c:v>
                </c:pt>
                <c:pt idx="9088">
                  <c:v>2.6982991695403999</c:v>
                </c:pt>
                <c:pt idx="9089">
                  <c:v>2.6943573951721098</c:v>
                </c:pt>
                <c:pt idx="9090">
                  <c:v>2.75609183311462</c:v>
                </c:pt>
                <c:pt idx="9091">
                  <c:v>2.8047287464141801</c:v>
                </c:pt>
                <c:pt idx="9092">
                  <c:v>2.7447993755340501</c:v>
                </c:pt>
                <c:pt idx="9093">
                  <c:v>2.7559850215911799</c:v>
                </c:pt>
                <c:pt idx="9094">
                  <c:v>2.7582249641418399</c:v>
                </c:pt>
                <c:pt idx="9095">
                  <c:v>2.72229623794555</c:v>
                </c:pt>
                <c:pt idx="9096">
                  <c:v>2.6776549816131499</c:v>
                </c:pt>
                <c:pt idx="9097">
                  <c:v>2.65092420578002</c:v>
                </c:pt>
                <c:pt idx="9098">
                  <c:v>2.79590845108032</c:v>
                </c:pt>
                <c:pt idx="9099">
                  <c:v>2.7267086505889799</c:v>
                </c:pt>
                <c:pt idx="9100">
                  <c:v>2.7635619640350302</c:v>
                </c:pt>
                <c:pt idx="9101">
                  <c:v>2.81115245819091</c:v>
                </c:pt>
                <c:pt idx="9102">
                  <c:v>2.7044036388397199</c:v>
                </c:pt>
                <c:pt idx="9103">
                  <c:v>2.7340900897979701</c:v>
                </c:pt>
                <c:pt idx="9104">
                  <c:v>2.75152111053466</c:v>
                </c:pt>
                <c:pt idx="9105">
                  <c:v>2.6932287216186501</c:v>
                </c:pt>
                <c:pt idx="9106">
                  <c:v>2.7139003276824898</c:v>
                </c:pt>
                <c:pt idx="9107">
                  <c:v>2.7632279396057098</c:v>
                </c:pt>
                <c:pt idx="9108">
                  <c:v>2.6840558052062899</c:v>
                </c:pt>
                <c:pt idx="9109">
                  <c:v>2.7288253307342498</c:v>
                </c:pt>
                <c:pt idx="9110">
                  <c:v>2.63972568511962</c:v>
                </c:pt>
                <c:pt idx="9111">
                  <c:v>2.7256343364715501</c:v>
                </c:pt>
                <c:pt idx="9112">
                  <c:v>2.83311796188354</c:v>
                </c:pt>
                <c:pt idx="9113">
                  <c:v>2.72984313964843</c:v>
                </c:pt>
                <c:pt idx="9114">
                  <c:v>2.7370088100433301</c:v>
                </c:pt>
                <c:pt idx="9115">
                  <c:v>2.8613877296447701</c:v>
                </c:pt>
                <c:pt idx="9116">
                  <c:v>2.8513000011443999</c:v>
                </c:pt>
                <c:pt idx="9117">
                  <c:v>2.8665673732757502</c:v>
                </c:pt>
                <c:pt idx="9118">
                  <c:v>2.8485589027404701</c:v>
                </c:pt>
                <c:pt idx="9119">
                  <c:v>2.91263651847839</c:v>
                </c:pt>
                <c:pt idx="9120">
                  <c:v>2.9005658626556299</c:v>
                </c:pt>
                <c:pt idx="9121">
                  <c:v>2.7920970916747998</c:v>
                </c:pt>
                <c:pt idx="9122">
                  <c:v>2.8168430328369101</c:v>
                </c:pt>
                <c:pt idx="9123">
                  <c:v>2.90076732635498</c:v>
                </c:pt>
                <c:pt idx="9124">
                  <c:v>2.9663989543914702</c:v>
                </c:pt>
                <c:pt idx="9125">
                  <c:v>2.8294582366943302</c:v>
                </c:pt>
                <c:pt idx="9126">
                  <c:v>2.9343903064727699</c:v>
                </c:pt>
                <c:pt idx="9127">
                  <c:v>2.8708717823028498</c:v>
                </c:pt>
                <c:pt idx="9128">
                  <c:v>2.9417321681976301</c:v>
                </c:pt>
                <c:pt idx="9129">
                  <c:v>2.90042853355407</c:v>
                </c:pt>
                <c:pt idx="9130">
                  <c:v>2.8047399520874001</c:v>
                </c:pt>
                <c:pt idx="9131">
                  <c:v>2.8397424221038801</c:v>
                </c:pt>
                <c:pt idx="9132">
                  <c:v>2.7800116539001398</c:v>
                </c:pt>
                <c:pt idx="9133">
                  <c:v>2.90090012550354</c:v>
                </c:pt>
                <c:pt idx="9134">
                  <c:v>2.7943344116210902</c:v>
                </c:pt>
                <c:pt idx="9135">
                  <c:v>2.7913846969604399</c:v>
                </c:pt>
                <c:pt idx="9136">
                  <c:v>2.8140079975128098</c:v>
                </c:pt>
                <c:pt idx="9137">
                  <c:v>2.8135392665863002</c:v>
                </c:pt>
                <c:pt idx="9138">
                  <c:v>2.7963891029357901</c:v>
                </c:pt>
                <c:pt idx="9139">
                  <c:v>2.8282999992370601</c:v>
                </c:pt>
                <c:pt idx="9140">
                  <c:v>2.8114135265350302</c:v>
                </c:pt>
                <c:pt idx="9141">
                  <c:v>2.7910602092742902</c:v>
                </c:pt>
                <c:pt idx="9142">
                  <c:v>2.7571928501129102</c:v>
                </c:pt>
                <c:pt idx="9143">
                  <c:v>2.78346419334411</c:v>
                </c:pt>
                <c:pt idx="9144">
                  <c:v>2.6738009452819802</c:v>
                </c:pt>
                <c:pt idx="9145">
                  <c:v>2.6716091632843</c:v>
                </c:pt>
                <c:pt idx="9146">
                  <c:v>2.7424404621124201</c:v>
                </c:pt>
                <c:pt idx="9147">
                  <c:v>2.6630825996398899</c:v>
                </c:pt>
                <c:pt idx="9148">
                  <c:v>2.6159501075744598</c:v>
                </c:pt>
                <c:pt idx="9149">
                  <c:v>2.5592775344848602</c:v>
                </c:pt>
                <c:pt idx="9150">
                  <c:v>2.6582286357879599</c:v>
                </c:pt>
                <c:pt idx="9151">
                  <c:v>2.6305065155029199</c:v>
                </c:pt>
                <c:pt idx="9152">
                  <c:v>2.6437625885009699</c:v>
                </c:pt>
                <c:pt idx="9153">
                  <c:v>2.6877484321594198</c:v>
                </c:pt>
                <c:pt idx="9154">
                  <c:v>2.6712582111358598</c:v>
                </c:pt>
                <c:pt idx="9155">
                  <c:v>2.59348392486572</c:v>
                </c:pt>
                <c:pt idx="9156">
                  <c:v>2.5217924118041899</c:v>
                </c:pt>
                <c:pt idx="9157">
                  <c:v>2.5842928886413499</c:v>
                </c:pt>
                <c:pt idx="9158">
                  <c:v>2.4802067279815598</c:v>
                </c:pt>
                <c:pt idx="9159">
                  <c:v>2.5621197223663299</c:v>
                </c:pt>
                <c:pt idx="9160">
                  <c:v>2.60275673866271</c:v>
                </c:pt>
                <c:pt idx="9161">
                  <c:v>2.6371359825134202</c:v>
                </c:pt>
                <c:pt idx="9162">
                  <c:v>2.8169136047363201</c:v>
                </c:pt>
                <c:pt idx="9163">
                  <c:v>2.67037725448608</c:v>
                </c:pt>
                <c:pt idx="9164">
                  <c:v>2.6792798042297301</c:v>
                </c:pt>
                <c:pt idx="9165">
                  <c:v>2.6261754035949698</c:v>
                </c:pt>
                <c:pt idx="9166">
                  <c:v>2.6274509429931601</c:v>
                </c:pt>
                <c:pt idx="9167">
                  <c:v>2.5753102302551198</c:v>
                </c:pt>
                <c:pt idx="9168">
                  <c:v>2.59630846977233</c:v>
                </c:pt>
                <c:pt idx="9169">
                  <c:v>2.5751063823699898</c:v>
                </c:pt>
                <c:pt idx="9170">
                  <c:v>2.6118252277374201</c:v>
                </c:pt>
                <c:pt idx="9171">
                  <c:v>2.6006283760070801</c:v>
                </c:pt>
                <c:pt idx="9172">
                  <c:v>2.6315143108367902</c:v>
                </c:pt>
                <c:pt idx="9173">
                  <c:v>2.6365036964416499</c:v>
                </c:pt>
                <c:pt idx="9174">
                  <c:v>2.6885187625885001</c:v>
                </c:pt>
                <c:pt idx="9175">
                  <c:v>2.51363968849182</c:v>
                </c:pt>
                <c:pt idx="9176">
                  <c:v>2.5654747486114502</c:v>
                </c:pt>
                <c:pt idx="9177">
                  <c:v>2.5234024524688698</c:v>
                </c:pt>
                <c:pt idx="9178">
                  <c:v>2.5767047405242902</c:v>
                </c:pt>
                <c:pt idx="9179">
                  <c:v>2.5225245952606201</c:v>
                </c:pt>
                <c:pt idx="9180">
                  <c:v>2.5309879779815598</c:v>
                </c:pt>
                <c:pt idx="9181">
                  <c:v>2.5474774837493799</c:v>
                </c:pt>
                <c:pt idx="9182">
                  <c:v>2.6200888156890798</c:v>
                </c:pt>
                <c:pt idx="9183">
                  <c:v>2.6529390811920099</c:v>
                </c:pt>
                <c:pt idx="9184">
                  <c:v>2.65786576271057</c:v>
                </c:pt>
                <c:pt idx="9185">
                  <c:v>2.65627837181091</c:v>
                </c:pt>
                <c:pt idx="9186">
                  <c:v>2.54449415206909</c:v>
                </c:pt>
                <c:pt idx="9187">
                  <c:v>2.6149301528930602</c:v>
                </c:pt>
                <c:pt idx="9188">
                  <c:v>2.6112697124481201</c:v>
                </c:pt>
                <c:pt idx="9189">
                  <c:v>2.6230368614196702</c:v>
                </c:pt>
                <c:pt idx="9190">
                  <c:v>2.6451501846313401</c:v>
                </c:pt>
                <c:pt idx="9191">
                  <c:v>2.6921253204345699</c:v>
                </c:pt>
                <c:pt idx="9192">
                  <c:v>2.7874386310577299</c:v>
                </c:pt>
                <c:pt idx="9193">
                  <c:v>2.80479764938354</c:v>
                </c:pt>
                <c:pt idx="9194">
                  <c:v>2.7902421951293901</c:v>
                </c:pt>
                <c:pt idx="9195">
                  <c:v>2.7136597633361799</c:v>
                </c:pt>
                <c:pt idx="9196">
                  <c:v>2.70336413383483</c:v>
                </c:pt>
                <c:pt idx="9197">
                  <c:v>2.75729060173034</c:v>
                </c:pt>
                <c:pt idx="9198">
                  <c:v>2.7960741519927899</c:v>
                </c:pt>
                <c:pt idx="9199">
                  <c:v>2.7587420940399099</c:v>
                </c:pt>
                <c:pt idx="9200">
                  <c:v>2.8400452136993399</c:v>
                </c:pt>
                <c:pt idx="9201">
                  <c:v>2.77754783630371</c:v>
                </c:pt>
                <c:pt idx="9202">
                  <c:v>2.82533478736877</c:v>
                </c:pt>
                <c:pt idx="9203">
                  <c:v>2.7288045883178702</c:v>
                </c:pt>
                <c:pt idx="9204">
                  <c:v>2.7008059024810702</c:v>
                </c:pt>
                <c:pt idx="9205">
                  <c:v>2.7683081626892001</c:v>
                </c:pt>
                <c:pt idx="9206">
                  <c:v>2.6669893264770499</c:v>
                </c:pt>
                <c:pt idx="9207">
                  <c:v>2.6615962982177699</c:v>
                </c:pt>
                <c:pt idx="9208">
                  <c:v>2.7545015811920099</c:v>
                </c:pt>
                <c:pt idx="9209">
                  <c:v>2.6355276107788002</c:v>
                </c:pt>
                <c:pt idx="9210">
                  <c:v>2.8394467830657901</c:v>
                </c:pt>
                <c:pt idx="9211">
                  <c:v>2.74164390563964</c:v>
                </c:pt>
                <c:pt idx="9212">
                  <c:v>2.7509284019470202</c:v>
                </c:pt>
                <c:pt idx="9213">
                  <c:v>2.75569248199462</c:v>
                </c:pt>
                <c:pt idx="9214">
                  <c:v>2.7157886028289702</c:v>
                </c:pt>
                <c:pt idx="9215">
                  <c:v>2.64183473587036</c:v>
                </c:pt>
                <c:pt idx="9216">
                  <c:v>2.7094709873199401</c:v>
                </c:pt>
                <c:pt idx="9217">
                  <c:v>2.7225494384765598</c:v>
                </c:pt>
                <c:pt idx="9218">
                  <c:v>2.63100886344909</c:v>
                </c:pt>
                <c:pt idx="9219">
                  <c:v>2.6522731781005802</c:v>
                </c:pt>
                <c:pt idx="9220">
                  <c:v>2.6659443378448402</c:v>
                </c:pt>
                <c:pt idx="9221">
                  <c:v>2.6300396919250399</c:v>
                </c:pt>
                <c:pt idx="9222">
                  <c:v>2.6846754550933798</c:v>
                </c:pt>
                <c:pt idx="9223">
                  <c:v>2.6461143493652299</c:v>
                </c:pt>
                <c:pt idx="9224">
                  <c:v>2.6642818450927699</c:v>
                </c:pt>
                <c:pt idx="9225">
                  <c:v>2.6434302330017001</c:v>
                </c:pt>
                <c:pt idx="9226">
                  <c:v>2.6472599506378098</c:v>
                </c:pt>
                <c:pt idx="9227">
                  <c:v>2.6750092506408598</c:v>
                </c:pt>
                <c:pt idx="9228">
                  <c:v>2.6607089042663499</c:v>
                </c:pt>
                <c:pt idx="9229">
                  <c:v>2.6639759540557799</c:v>
                </c:pt>
                <c:pt idx="9230">
                  <c:v>2.63488316535949</c:v>
                </c:pt>
                <c:pt idx="9231">
                  <c:v>2.5918226242065399</c:v>
                </c:pt>
                <c:pt idx="9232">
                  <c:v>2.6770093441009499</c:v>
                </c:pt>
                <c:pt idx="9233">
                  <c:v>2.6665463447570801</c:v>
                </c:pt>
                <c:pt idx="9234">
                  <c:v>2.62765312194824</c:v>
                </c:pt>
                <c:pt idx="9235">
                  <c:v>2.6653952598571702</c:v>
                </c:pt>
                <c:pt idx="9236">
                  <c:v>2.6317451000213601</c:v>
                </c:pt>
                <c:pt idx="9237">
                  <c:v>2.6774587631225502</c:v>
                </c:pt>
                <c:pt idx="9238">
                  <c:v>2.5986449718475302</c:v>
                </c:pt>
                <c:pt idx="9239">
                  <c:v>2.5976278781890798</c:v>
                </c:pt>
                <c:pt idx="9240">
                  <c:v>2.5631637573242099</c:v>
                </c:pt>
                <c:pt idx="9241">
                  <c:v>2.6625387668609601</c:v>
                </c:pt>
                <c:pt idx="9242">
                  <c:v>2.71094799041748</c:v>
                </c:pt>
                <c:pt idx="9243">
                  <c:v>2.5834538936614901</c:v>
                </c:pt>
                <c:pt idx="9244">
                  <c:v>2.6117308139800999</c:v>
                </c:pt>
                <c:pt idx="9245">
                  <c:v>2.6425712108611998</c:v>
                </c:pt>
                <c:pt idx="9246">
                  <c:v>2.6724574565887398</c:v>
                </c:pt>
                <c:pt idx="9247">
                  <c:v>2.6241905689239502</c:v>
                </c:pt>
                <c:pt idx="9248">
                  <c:v>2.61719322204589</c:v>
                </c:pt>
                <c:pt idx="9249">
                  <c:v>2.7273061275482098</c:v>
                </c:pt>
                <c:pt idx="9250">
                  <c:v>2.6547753810882502</c:v>
                </c:pt>
                <c:pt idx="9251">
                  <c:v>2.6213488578796298</c:v>
                </c:pt>
                <c:pt idx="9252">
                  <c:v>2.5975136756896902</c:v>
                </c:pt>
                <c:pt idx="9253">
                  <c:v>2.5864596366882302</c:v>
                </c:pt>
                <c:pt idx="9254">
                  <c:v>2.6457273960113499</c:v>
                </c:pt>
                <c:pt idx="9255">
                  <c:v>2.5685653686523402</c:v>
                </c:pt>
                <c:pt idx="9256">
                  <c:v>2.4838845729827801</c:v>
                </c:pt>
                <c:pt idx="9257">
                  <c:v>2.5201659202575599</c:v>
                </c:pt>
                <c:pt idx="9258">
                  <c:v>2.51152372360229</c:v>
                </c:pt>
                <c:pt idx="9259">
                  <c:v>2.52559065818786</c:v>
                </c:pt>
                <c:pt idx="9260">
                  <c:v>2.4425730705261199</c:v>
                </c:pt>
                <c:pt idx="9261">
                  <c:v>2.5676207542419398</c:v>
                </c:pt>
                <c:pt idx="9262">
                  <c:v>2.5532383918762198</c:v>
                </c:pt>
                <c:pt idx="9263">
                  <c:v>2.6289169788360498</c:v>
                </c:pt>
                <c:pt idx="9264">
                  <c:v>2.57471299171447</c:v>
                </c:pt>
                <c:pt idx="9265">
                  <c:v>2.5858063697814901</c:v>
                </c:pt>
                <c:pt idx="9266">
                  <c:v>2.5476315021514799</c:v>
                </c:pt>
                <c:pt idx="9267">
                  <c:v>2.4766359329223602</c:v>
                </c:pt>
                <c:pt idx="9268">
                  <c:v>2.4762423038482599</c:v>
                </c:pt>
                <c:pt idx="9269">
                  <c:v>2.5956115722656201</c:v>
                </c:pt>
                <c:pt idx="9270">
                  <c:v>2.5423767566680899</c:v>
                </c:pt>
                <c:pt idx="9271">
                  <c:v>2.5683410167693999</c:v>
                </c:pt>
                <c:pt idx="9272">
                  <c:v>2.59525346755981</c:v>
                </c:pt>
                <c:pt idx="9273">
                  <c:v>2.5121772289276101</c:v>
                </c:pt>
                <c:pt idx="9274">
                  <c:v>2.6216623783111501</c:v>
                </c:pt>
                <c:pt idx="9275">
                  <c:v>2.6750574111938401</c:v>
                </c:pt>
                <c:pt idx="9276">
                  <c:v>2.5874161720275799</c:v>
                </c:pt>
                <c:pt idx="9277">
                  <c:v>2.6082618236541699</c:v>
                </c:pt>
                <c:pt idx="9278">
                  <c:v>2.5713238716125399</c:v>
                </c:pt>
                <c:pt idx="9279">
                  <c:v>2.5873851776122998</c:v>
                </c:pt>
                <c:pt idx="9280">
                  <c:v>2.6670949459075901</c:v>
                </c:pt>
                <c:pt idx="9281">
                  <c:v>2.5950186252593901</c:v>
                </c:pt>
                <c:pt idx="9282">
                  <c:v>2.6502146720886199</c:v>
                </c:pt>
                <c:pt idx="9283">
                  <c:v>2.5966987609863201</c:v>
                </c:pt>
                <c:pt idx="9284">
                  <c:v>2.6121306419372501</c:v>
                </c:pt>
                <c:pt idx="9285">
                  <c:v>2.6128580570220898</c:v>
                </c:pt>
                <c:pt idx="9286">
                  <c:v>2.5782725811004599</c:v>
                </c:pt>
                <c:pt idx="9287">
                  <c:v>2.58806872367858</c:v>
                </c:pt>
                <c:pt idx="9288">
                  <c:v>2.6237533092498699</c:v>
                </c:pt>
                <c:pt idx="9289">
                  <c:v>2.6113612651824898</c:v>
                </c:pt>
                <c:pt idx="9290">
                  <c:v>2.62898516654968</c:v>
                </c:pt>
                <c:pt idx="9291">
                  <c:v>2.60394191741943</c:v>
                </c:pt>
                <c:pt idx="9292">
                  <c:v>2.5782814025878902</c:v>
                </c:pt>
                <c:pt idx="9293">
                  <c:v>2.56312751770019</c:v>
                </c:pt>
                <c:pt idx="9294">
                  <c:v>2.5269930362701398</c:v>
                </c:pt>
                <c:pt idx="9295">
                  <c:v>2.5334718227386399</c:v>
                </c:pt>
                <c:pt idx="9296">
                  <c:v>2.5805649757385201</c:v>
                </c:pt>
                <c:pt idx="9297">
                  <c:v>2.67451620101928</c:v>
                </c:pt>
                <c:pt idx="9298">
                  <c:v>2.58318638801574</c:v>
                </c:pt>
                <c:pt idx="9299">
                  <c:v>2.5805985927581698</c:v>
                </c:pt>
                <c:pt idx="9300">
                  <c:v>2.6206700801849299</c:v>
                </c:pt>
                <c:pt idx="9301">
                  <c:v>2.6441380977630602</c:v>
                </c:pt>
                <c:pt idx="9302">
                  <c:v>2.61624932289123</c:v>
                </c:pt>
                <c:pt idx="9303">
                  <c:v>2.70703101158142</c:v>
                </c:pt>
                <c:pt idx="9304">
                  <c:v>2.5681788921356201</c:v>
                </c:pt>
                <c:pt idx="9305">
                  <c:v>2.61091756820678</c:v>
                </c:pt>
                <c:pt idx="9306">
                  <c:v>2.62582159042358</c:v>
                </c:pt>
                <c:pt idx="9307">
                  <c:v>2.58653259277343</c:v>
                </c:pt>
                <c:pt idx="9308">
                  <c:v>2.6479225158691402</c:v>
                </c:pt>
                <c:pt idx="9309">
                  <c:v>2.6805896759033199</c:v>
                </c:pt>
                <c:pt idx="9310">
                  <c:v>2.5841925144195499</c:v>
                </c:pt>
                <c:pt idx="9311">
                  <c:v>2.5358908176422101</c:v>
                </c:pt>
                <c:pt idx="9312">
                  <c:v>2.6788156032562198</c:v>
                </c:pt>
                <c:pt idx="9313">
                  <c:v>2.5745768547058101</c:v>
                </c:pt>
                <c:pt idx="9314">
                  <c:v>2.5791134834289502</c:v>
                </c:pt>
                <c:pt idx="9315">
                  <c:v>2.6231493949890101</c:v>
                </c:pt>
                <c:pt idx="9316">
                  <c:v>2.5561466217040998</c:v>
                </c:pt>
                <c:pt idx="9317">
                  <c:v>2.60312676429748</c:v>
                </c:pt>
                <c:pt idx="9318">
                  <c:v>2.6366546154022199</c:v>
                </c:pt>
                <c:pt idx="9319">
                  <c:v>2.6309816837310702</c:v>
                </c:pt>
                <c:pt idx="9320">
                  <c:v>2.6686038970947199</c:v>
                </c:pt>
                <c:pt idx="9321">
                  <c:v>2.7200763225555402</c:v>
                </c:pt>
                <c:pt idx="9322">
                  <c:v>2.63418197631835</c:v>
                </c:pt>
                <c:pt idx="9323">
                  <c:v>2.5724031925201398</c:v>
                </c:pt>
                <c:pt idx="9324">
                  <c:v>2.6823191642761199</c:v>
                </c:pt>
                <c:pt idx="9325">
                  <c:v>2.6280555725097599</c:v>
                </c:pt>
                <c:pt idx="9326">
                  <c:v>2.7667098045349099</c:v>
                </c:pt>
                <c:pt idx="9327">
                  <c:v>2.7155771255493102</c:v>
                </c:pt>
                <c:pt idx="9328">
                  <c:v>2.7366530895233101</c:v>
                </c:pt>
                <c:pt idx="9329">
                  <c:v>2.7387073040008501</c:v>
                </c:pt>
                <c:pt idx="9330">
                  <c:v>2.6003746986389098</c:v>
                </c:pt>
                <c:pt idx="9331">
                  <c:v>2.59876537322998</c:v>
                </c:pt>
                <c:pt idx="9332">
                  <c:v>2.61428594589233</c:v>
                </c:pt>
                <c:pt idx="9333">
                  <c:v>2.6240320205688401</c:v>
                </c:pt>
                <c:pt idx="9334">
                  <c:v>2.6108713150024401</c:v>
                </c:pt>
                <c:pt idx="9335">
                  <c:v>2.6348519325256299</c:v>
                </c:pt>
                <c:pt idx="9336">
                  <c:v>2.6075673103332502</c:v>
                </c:pt>
                <c:pt idx="9337">
                  <c:v>2.4849326610565101</c:v>
                </c:pt>
                <c:pt idx="9338">
                  <c:v>2.5253088474273602</c:v>
                </c:pt>
                <c:pt idx="9339">
                  <c:v>2.5624635219573899</c:v>
                </c:pt>
                <c:pt idx="9340">
                  <c:v>2.5421466827392498</c:v>
                </c:pt>
                <c:pt idx="9341">
                  <c:v>2.57870149612426</c:v>
                </c:pt>
                <c:pt idx="9342">
                  <c:v>2.4988474845886199</c:v>
                </c:pt>
                <c:pt idx="9343">
                  <c:v>2.5260918140411301</c:v>
                </c:pt>
                <c:pt idx="9344">
                  <c:v>2.5270419120788499</c:v>
                </c:pt>
                <c:pt idx="9345">
                  <c:v>2.5818886756896902</c:v>
                </c:pt>
                <c:pt idx="9346">
                  <c:v>2.56963658332824</c:v>
                </c:pt>
                <c:pt idx="9347">
                  <c:v>2.60696172714233</c:v>
                </c:pt>
                <c:pt idx="9348">
                  <c:v>2.5867555141448899</c:v>
                </c:pt>
                <c:pt idx="9349">
                  <c:v>2.59487581253051</c:v>
                </c:pt>
                <c:pt idx="9350">
                  <c:v>2.5987379550933798</c:v>
                </c:pt>
                <c:pt idx="9351">
                  <c:v>2.6211202144622798</c:v>
                </c:pt>
                <c:pt idx="9352">
                  <c:v>2.6095161437988201</c:v>
                </c:pt>
                <c:pt idx="9353">
                  <c:v>2.5688176155090301</c:v>
                </c:pt>
                <c:pt idx="9354">
                  <c:v>2.6032540798187198</c:v>
                </c:pt>
                <c:pt idx="9355">
                  <c:v>2.5387079715728702</c:v>
                </c:pt>
                <c:pt idx="9356">
                  <c:v>2.6463739871978702</c:v>
                </c:pt>
                <c:pt idx="9357">
                  <c:v>2.61598372459411</c:v>
                </c:pt>
                <c:pt idx="9358">
                  <c:v>2.52387022972106</c:v>
                </c:pt>
                <c:pt idx="9359">
                  <c:v>2.59206891059875</c:v>
                </c:pt>
                <c:pt idx="9360">
                  <c:v>2.61074542999267</c:v>
                </c:pt>
                <c:pt idx="9361">
                  <c:v>2.52257847785949</c:v>
                </c:pt>
                <c:pt idx="9362">
                  <c:v>2.5500612258911102</c:v>
                </c:pt>
                <c:pt idx="9363">
                  <c:v>2.5487678050994802</c:v>
                </c:pt>
                <c:pt idx="9364">
                  <c:v>2.51598596572875</c:v>
                </c:pt>
                <c:pt idx="9365">
                  <c:v>2.5656502246856601</c:v>
                </c:pt>
                <c:pt idx="9366">
                  <c:v>2.5235145092010498</c:v>
                </c:pt>
                <c:pt idx="9367">
                  <c:v>2.5137376785278298</c:v>
                </c:pt>
                <c:pt idx="9368">
                  <c:v>2.5117554664611799</c:v>
                </c:pt>
                <c:pt idx="9369">
                  <c:v>2.5668716430664</c:v>
                </c:pt>
                <c:pt idx="9370">
                  <c:v>2.5677950382232599</c:v>
                </c:pt>
                <c:pt idx="9371">
                  <c:v>2.5560655593871999</c:v>
                </c:pt>
                <c:pt idx="9372">
                  <c:v>2.6333334445953298</c:v>
                </c:pt>
                <c:pt idx="9373">
                  <c:v>2.6021349430084202</c:v>
                </c:pt>
                <c:pt idx="9374">
                  <c:v>2.59052538871765</c:v>
                </c:pt>
                <c:pt idx="9375">
                  <c:v>2.5957155227661102</c:v>
                </c:pt>
                <c:pt idx="9376">
                  <c:v>2.6074702739715501</c:v>
                </c:pt>
                <c:pt idx="9377">
                  <c:v>2.60193514823913</c:v>
                </c:pt>
                <c:pt idx="9378">
                  <c:v>2.59045362472534</c:v>
                </c:pt>
                <c:pt idx="9379">
                  <c:v>2.5507855415344198</c:v>
                </c:pt>
                <c:pt idx="9380">
                  <c:v>2.5312643051147399</c:v>
                </c:pt>
                <c:pt idx="9381">
                  <c:v>2.6339075565338099</c:v>
                </c:pt>
                <c:pt idx="9382">
                  <c:v>2.55990386009216</c:v>
                </c:pt>
                <c:pt idx="9383">
                  <c:v>2.6427419185638401</c:v>
                </c:pt>
                <c:pt idx="9384">
                  <c:v>2.59214043617248</c:v>
                </c:pt>
                <c:pt idx="9385">
                  <c:v>2.5997931957244802</c:v>
                </c:pt>
                <c:pt idx="9386">
                  <c:v>2.6377103328704798</c:v>
                </c:pt>
                <c:pt idx="9387">
                  <c:v>2.6687912940978999</c:v>
                </c:pt>
                <c:pt idx="9388">
                  <c:v>2.7255251407623202</c:v>
                </c:pt>
                <c:pt idx="9389">
                  <c:v>2.6434738636016801</c:v>
                </c:pt>
                <c:pt idx="9390">
                  <c:v>2.6716361045837398</c:v>
                </c:pt>
                <c:pt idx="9391">
                  <c:v>2.6573512554168701</c:v>
                </c:pt>
                <c:pt idx="9392">
                  <c:v>2.6645450592040998</c:v>
                </c:pt>
                <c:pt idx="9393">
                  <c:v>2.6234462261199898</c:v>
                </c:pt>
                <c:pt idx="9394">
                  <c:v>2.6322982311248699</c:v>
                </c:pt>
                <c:pt idx="9395">
                  <c:v>2.6730184555053702</c:v>
                </c:pt>
                <c:pt idx="9396">
                  <c:v>2.6753661632537802</c:v>
                </c:pt>
                <c:pt idx="9397">
                  <c:v>2.7229235172271702</c:v>
                </c:pt>
                <c:pt idx="9398">
                  <c:v>2.62067317962646</c:v>
                </c:pt>
                <c:pt idx="9399">
                  <c:v>2.6043317317962602</c:v>
                </c:pt>
                <c:pt idx="9400">
                  <c:v>2.60295557975769</c:v>
                </c:pt>
                <c:pt idx="9401">
                  <c:v>2.6071696281433101</c:v>
                </c:pt>
                <c:pt idx="9402">
                  <c:v>2.6389458179473801</c:v>
                </c:pt>
                <c:pt idx="9403">
                  <c:v>2.6402845382690399</c:v>
                </c:pt>
                <c:pt idx="9404">
                  <c:v>2.7155780792236301</c:v>
                </c:pt>
                <c:pt idx="9405">
                  <c:v>2.7083706855773899</c:v>
                </c:pt>
                <c:pt idx="9406">
                  <c:v>2.70647096633911</c:v>
                </c:pt>
                <c:pt idx="9407">
                  <c:v>2.6920394897460902</c:v>
                </c:pt>
                <c:pt idx="9408">
                  <c:v>2.5922670364379798</c:v>
                </c:pt>
                <c:pt idx="9409">
                  <c:v>2.6128630638122501</c:v>
                </c:pt>
                <c:pt idx="9410">
                  <c:v>2.5526854991912802</c:v>
                </c:pt>
                <c:pt idx="9411">
                  <c:v>2.6845552921295099</c:v>
                </c:pt>
                <c:pt idx="9412">
                  <c:v>2.6814603805541899</c:v>
                </c:pt>
                <c:pt idx="9413">
                  <c:v>2.5437977313995299</c:v>
                </c:pt>
                <c:pt idx="9414">
                  <c:v>2.5353331565856898</c:v>
                </c:pt>
                <c:pt idx="9415">
                  <c:v>2.5710489749908398</c:v>
                </c:pt>
                <c:pt idx="9416">
                  <c:v>2.5963728427886901</c:v>
                </c:pt>
                <c:pt idx="9417">
                  <c:v>2.6033658981323198</c:v>
                </c:pt>
                <c:pt idx="9418">
                  <c:v>2.5920922756195002</c:v>
                </c:pt>
                <c:pt idx="9419">
                  <c:v>2.5598409175872798</c:v>
                </c:pt>
                <c:pt idx="9420">
                  <c:v>2.5757861137390101</c:v>
                </c:pt>
                <c:pt idx="9421">
                  <c:v>2.5869777202606201</c:v>
                </c:pt>
                <c:pt idx="9422">
                  <c:v>2.6020367145538299</c:v>
                </c:pt>
                <c:pt idx="9423">
                  <c:v>2.5510938167571999</c:v>
                </c:pt>
                <c:pt idx="9424">
                  <c:v>2.5384762287139799</c:v>
                </c:pt>
                <c:pt idx="9425">
                  <c:v>2.6302366256713801</c:v>
                </c:pt>
                <c:pt idx="9426">
                  <c:v>2.5611100196838299</c:v>
                </c:pt>
                <c:pt idx="9427">
                  <c:v>2.6138639450073198</c:v>
                </c:pt>
                <c:pt idx="9428">
                  <c:v>2.6159892082214302</c:v>
                </c:pt>
                <c:pt idx="9429">
                  <c:v>2.5821475982665998</c:v>
                </c:pt>
                <c:pt idx="9430">
                  <c:v>2.65064048767089</c:v>
                </c:pt>
                <c:pt idx="9431">
                  <c:v>2.7046308517456001</c:v>
                </c:pt>
                <c:pt idx="9432">
                  <c:v>2.7069220542907702</c:v>
                </c:pt>
                <c:pt idx="9433">
                  <c:v>2.6820580959320002</c:v>
                </c:pt>
                <c:pt idx="9434">
                  <c:v>2.7677209377288801</c:v>
                </c:pt>
                <c:pt idx="9435">
                  <c:v>2.8133563995361301</c:v>
                </c:pt>
                <c:pt idx="9436">
                  <c:v>2.7130537033081001</c:v>
                </c:pt>
                <c:pt idx="9437">
                  <c:v>2.8376836776733398</c:v>
                </c:pt>
                <c:pt idx="9438">
                  <c:v>2.8724572658538801</c:v>
                </c:pt>
                <c:pt idx="9439">
                  <c:v>2.91169881820678</c:v>
                </c:pt>
                <c:pt idx="9440">
                  <c:v>2.7988264560699401</c:v>
                </c:pt>
                <c:pt idx="9441">
                  <c:v>2.8043367862701398</c:v>
                </c:pt>
                <c:pt idx="9442">
                  <c:v>2.8720812797546298</c:v>
                </c:pt>
                <c:pt idx="9443">
                  <c:v>2.8859300613403298</c:v>
                </c:pt>
                <c:pt idx="9444">
                  <c:v>2.8971285820007302</c:v>
                </c:pt>
                <c:pt idx="9445">
                  <c:v>2.92743563652038</c:v>
                </c:pt>
                <c:pt idx="9446">
                  <c:v>2.8218083381652801</c:v>
                </c:pt>
                <c:pt idx="9447">
                  <c:v>2.9113266468047998</c:v>
                </c:pt>
                <c:pt idx="9448">
                  <c:v>2.8553164005279501</c:v>
                </c:pt>
                <c:pt idx="9449">
                  <c:v>2.93012070655822</c:v>
                </c:pt>
                <c:pt idx="9450">
                  <c:v>2.8438525199890101</c:v>
                </c:pt>
                <c:pt idx="9451">
                  <c:v>2.8609805107116699</c:v>
                </c:pt>
                <c:pt idx="9452">
                  <c:v>2.9533433914184499</c:v>
                </c:pt>
                <c:pt idx="9453">
                  <c:v>2.84958815574646</c:v>
                </c:pt>
                <c:pt idx="9454">
                  <c:v>2.7600150108337398</c:v>
                </c:pt>
                <c:pt idx="9455">
                  <c:v>2.92040920257568</c:v>
                </c:pt>
                <c:pt idx="9456">
                  <c:v>2.9113085269927899</c:v>
                </c:pt>
                <c:pt idx="9457">
                  <c:v>2.8355538845062198</c:v>
                </c:pt>
                <c:pt idx="9458">
                  <c:v>2.94702816009521</c:v>
                </c:pt>
                <c:pt idx="9459">
                  <c:v>2.83701395988464</c:v>
                </c:pt>
                <c:pt idx="9460">
                  <c:v>2.8091006278991699</c:v>
                </c:pt>
                <c:pt idx="9461">
                  <c:v>2.7464835643768302</c:v>
                </c:pt>
                <c:pt idx="9462">
                  <c:v>2.8536484241485498</c:v>
                </c:pt>
                <c:pt idx="9463">
                  <c:v>2.7948656082153298</c:v>
                </c:pt>
                <c:pt idx="9464">
                  <c:v>2.7759556770324698</c:v>
                </c:pt>
                <c:pt idx="9465">
                  <c:v>2.8687815666198699</c:v>
                </c:pt>
                <c:pt idx="9466">
                  <c:v>2.9134571552276598</c:v>
                </c:pt>
                <c:pt idx="9467">
                  <c:v>2.8399224281311</c:v>
                </c:pt>
                <c:pt idx="9468">
                  <c:v>2.89912605285644</c:v>
                </c:pt>
                <c:pt idx="9469">
                  <c:v>2.9648644924163801</c:v>
                </c:pt>
                <c:pt idx="9470">
                  <c:v>2.8930575847625701</c:v>
                </c:pt>
                <c:pt idx="9471">
                  <c:v>2.8411333560943599</c:v>
                </c:pt>
                <c:pt idx="9472">
                  <c:v>2.8221061229705802</c:v>
                </c:pt>
                <c:pt idx="9473">
                  <c:v>2.8184494972228999</c:v>
                </c:pt>
                <c:pt idx="9474">
                  <c:v>2.8152296543121298</c:v>
                </c:pt>
                <c:pt idx="9475">
                  <c:v>2.8466637134552002</c:v>
                </c:pt>
                <c:pt idx="9476">
                  <c:v>2.7624378204345699</c:v>
                </c:pt>
                <c:pt idx="9477">
                  <c:v>2.8778104782104399</c:v>
                </c:pt>
                <c:pt idx="9478">
                  <c:v>2.8923487663268999</c:v>
                </c:pt>
                <c:pt idx="9479">
                  <c:v>2.8821377754211399</c:v>
                </c:pt>
                <c:pt idx="9480">
                  <c:v>2.8008110523223801</c:v>
                </c:pt>
                <c:pt idx="9481">
                  <c:v>2.7179033756256099</c:v>
                </c:pt>
                <c:pt idx="9482">
                  <c:v>2.74066710472106</c:v>
                </c:pt>
                <c:pt idx="9483">
                  <c:v>2.6842870712280198</c:v>
                </c:pt>
                <c:pt idx="9484">
                  <c:v>2.69790410995483</c:v>
                </c:pt>
                <c:pt idx="9485">
                  <c:v>2.6404650211334202</c:v>
                </c:pt>
                <c:pt idx="9486">
                  <c:v>2.6921534538268999</c:v>
                </c:pt>
                <c:pt idx="9487">
                  <c:v>2.6832642555236799</c:v>
                </c:pt>
                <c:pt idx="9488">
                  <c:v>2.6964032649993799</c:v>
                </c:pt>
                <c:pt idx="9489">
                  <c:v>2.7034516334533598</c:v>
                </c:pt>
                <c:pt idx="9490">
                  <c:v>2.6988070011138898</c:v>
                </c:pt>
                <c:pt idx="9491">
                  <c:v>2.68813157081604</c:v>
                </c:pt>
                <c:pt idx="9492">
                  <c:v>2.7653684616088801</c:v>
                </c:pt>
                <c:pt idx="9493">
                  <c:v>2.65855360031127</c:v>
                </c:pt>
                <c:pt idx="9494">
                  <c:v>2.6975769996643</c:v>
                </c:pt>
                <c:pt idx="9495">
                  <c:v>2.64888572692871</c:v>
                </c:pt>
                <c:pt idx="9496">
                  <c:v>2.7123174667358398</c:v>
                </c:pt>
                <c:pt idx="9497">
                  <c:v>2.6918385028839098</c:v>
                </c:pt>
                <c:pt idx="9498">
                  <c:v>2.72303986549377</c:v>
                </c:pt>
                <c:pt idx="9499">
                  <c:v>2.7439062595367401</c:v>
                </c:pt>
                <c:pt idx="9500">
                  <c:v>2.60022974014282</c:v>
                </c:pt>
                <c:pt idx="9501">
                  <c:v>2.5901327133178702</c:v>
                </c:pt>
                <c:pt idx="9502">
                  <c:v>2.6290614604949898</c:v>
                </c:pt>
                <c:pt idx="9503">
                  <c:v>2.68147540092468</c:v>
                </c:pt>
                <c:pt idx="9504">
                  <c:v>2.6540465354919398</c:v>
                </c:pt>
                <c:pt idx="9505">
                  <c:v>2.7209346294403001</c:v>
                </c:pt>
                <c:pt idx="9506">
                  <c:v>2.6771492958068799</c:v>
                </c:pt>
                <c:pt idx="9507">
                  <c:v>2.7230806350707999</c:v>
                </c:pt>
                <c:pt idx="9508">
                  <c:v>2.6526808738708398</c:v>
                </c:pt>
                <c:pt idx="9509">
                  <c:v>2.6189932823181099</c:v>
                </c:pt>
                <c:pt idx="9510">
                  <c:v>2.66029548645019</c:v>
                </c:pt>
                <c:pt idx="9511">
                  <c:v>2.6193964481353702</c:v>
                </c:pt>
                <c:pt idx="9512">
                  <c:v>2.6121175289153999</c:v>
                </c:pt>
                <c:pt idx="9513">
                  <c:v>2.6125535964965798</c:v>
                </c:pt>
                <c:pt idx="9514">
                  <c:v>2.6432015895843501</c:v>
                </c:pt>
                <c:pt idx="9515">
                  <c:v>2.6996972560882502</c:v>
                </c:pt>
                <c:pt idx="9516">
                  <c:v>2.6419365406036301</c:v>
                </c:pt>
                <c:pt idx="9517">
                  <c:v>2.5791027545928902</c:v>
                </c:pt>
                <c:pt idx="9518">
                  <c:v>2.6901295185089098</c:v>
                </c:pt>
                <c:pt idx="9519">
                  <c:v>2.6520881652832</c:v>
                </c:pt>
                <c:pt idx="9520">
                  <c:v>2.6484084129333398</c:v>
                </c:pt>
                <c:pt idx="9521">
                  <c:v>2.6061644554138099</c:v>
                </c:pt>
                <c:pt idx="9522">
                  <c:v>2.5710077285766602</c:v>
                </c:pt>
                <c:pt idx="9523">
                  <c:v>2.67350769042968</c:v>
                </c:pt>
                <c:pt idx="9524">
                  <c:v>2.61098980903625</c:v>
                </c:pt>
                <c:pt idx="9525">
                  <c:v>2.5993885993957502</c:v>
                </c:pt>
                <c:pt idx="9526">
                  <c:v>2.5614569187164302</c:v>
                </c:pt>
                <c:pt idx="9527">
                  <c:v>2.6811547279357901</c:v>
                </c:pt>
                <c:pt idx="9528">
                  <c:v>2.7061572074890101</c:v>
                </c:pt>
                <c:pt idx="9529">
                  <c:v>2.6193041801452601</c:v>
                </c:pt>
                <c:pt idx="9530">
                  <c:v>2.62412405014038</c:v>
                </c:pt>
                <c:pt idx="9531">
                  <c:v>2.5860025882720898</c:v>
                </c:pt>
                <c:pt idx="9532">
                  <c:v>2.6442322731018</c:v>
                </c:pt>
                <c:pt idx="9533">
                  <c:v>2.6705327033996502</c:v>
                </c:pt>
                <c:pt idx="9534">
                  <c:v>2.6378221511840798</c:v>
                </c:pt>
                <c:pt idx="9535">
                  <c:v>2.7077498435974099</c:v>
                </c:pt>
                <c:pt idx="9536">
                  <c:v>2.6590616703033398</c:v>
                </c:pt>
                <c:pt idx="9537">
                  <c:v>2.74678230285644</c:v>
                </c:pt>
                <c:pt idx="9538">
                  <c:v>2.7413799762725799</c:v>
                </c:pt>
                <c:pt idx="9539">
                  <c:v>2.6666707992553702</c:v>
                </c:pt>
                <c:pt idx="9540">
                  <c:v>2.6609923839568999</c:v>
                </c:pt>
                <c:pt idx="9541">
                  <c:v>2.6985523700714098</c:v>
                </c:pt>
                <c:pt idx="9542">
                  <c:v>2.6361122131347599</c:v>
                </c:pt>
                <c:pt idx="9543">
                  <c:v>2.6391413211822501</c:v>
                </c:pt>
                <c:pt idx="9544">
                  <c:v>2.53351378440856</c:v>
                </c:pt>
                <c:pt idx="9545">
                  <c:v>2.45916748046875</c:v>
                </c:pt>
                <c:pt idx="9546">
                  <c:v>2.5143764019012398</c:v>
                </c:pt>
                <c:pt idx="9547">
                  <c:v>2.5893988609313898</c:v>
                </c:pt>
                <c:pt idx="9548">
                  <c:v>2.5616910457611</c:v>
                </c:pt>
                <c:pt idx="9549">
                  <c:v>2.5966265201568599</c:v>
                </c:pt>
                <c:pt idx="9550">
                  <c:v>2.6134610176086399</c:v>
                </c:pt>
                <c:pt idx="9551">
                  <c:v>2.5709352493286102</c:v>
                </c:pt>
                <c:pt idx="9552">
                  <c:v>2.6063129901885902</c:v>
                </c:pt>
                <c:pt idx="9553">
                  <c:v>2.63276171684265</c:v>
                </c:pt>
                <c:pt idx="9554">
                  <c:v>2.59621953964233</c:v>
                </c:pt>
                <c:pt idx="9555">
                  <c:v>2.61134505271911</c:v>
                </c:pt>
                <c:pt idx="9556">
                  <c:v>2.6098301410675</c:v>
                </c:pt>
                <c:pt idx="9557">
                  <c:v>2.6638445854186998</c:v>
                </c:pt>
                <c:pt idx="9558">
                  <c:v>2.6259238719940101</c:v>
                </c:pt>
                <c:pt idx="9559">
                  <c:v>2.63887596130371</c:v>
                </c:pt>
                <c:pt idx="9560">
                  <c:v>2.6117639541625901</c:v>
                </c:pt>
                <c:pt idx="9561">
                  <c:v>2.5963757038116402</c:v>
                </c:pt>
                <c:pt idx="9562">
                  <c:v>2.6676228046417201</c:v>
                </c:pt>
                <c:pt idx="9563">
                  <c:v>2.5959079265594398</c:v>
                </c:pt>
                <c:pt idx="9564">
                  <c:v>2.70542120933532</c:v>
                </c:pt>
                <c:pt idx="9565">
                  <c:v>2.56357550621032</c:v>
                </c:pt>
                <c:pt idx="9566">
                  <c:v>2.6025903224945002</c:v>
                </c:pt>
                <c:pt idx="9567">
                  <c:v>2.52654504776</c:v>
                </c:pt>
                <c:pt idx="9568">
                  <c:v>2.5794637203216499</c:v>
                </c:pt>
                <c:pt idx="9569">
                  <c:v>2.5507562160491899</c:v>
                </c:pt>
                <c:pt idx="9570">
                  <c:v>2.48743224143981</c:v>
                </c:pt>
                <c:pt idx="9571">
                  <c:v>2.5035924911499001</c:v>
                </c:pt>
                <c:pt idx="9572">
                  <c:v>2.58155918121337</c:v>
                </c:pt>
                <c:pt idx="9573">
                  <c:v>2.5696518421172998</c:v>
                </c:pt>
                <c:pt idx="9574">
                  <c:v>2.5519561767578098</c:v>
                </c:pt>
                <c:pt idx="9575">
                  <c:v>2.5833740234375</c:v>
                </c:pt>
                <c:pt idx="9576">
                  <c:v>2.5839259624481201</c:v>
                </c:pt>
                <c:pt idx="9577">
                  <c:v>2.4957902431488002</c:v>
                </c:pt>
                <c:pt idx="9578">
                  <c:v>2.4596083164214999</c:v>
                </c:pt>
                <c:pt idx="9579">
                  <c:v>2.5278768539428702</c:v>
                </c:pt>
                <c:pt idx="9580">
                  <c:v>2.5191001892089799</c:v>
                </c:pt>
                <c:pt idx="9581">
                  <c:v>2.5654833316802899</c:v>
                </c:pt>
                <c:pt idx="9582">
                  <c:v>2.5950019359588601</c:v>
                </c:pt>
                <c:pt idx="9583">
                  <c:v>2.5000467300414999</c:v>
                </c:pt>
                <c:pt idx="9584">
                  <c:v>2.49724149703979</c:v>
                </c:pt>
                <c:pt idx="9585">
                  <c:v>2.5011937618255602</c:v>
                </c:pt>
                <c:pt idx="9586">
                  <c:v>2.4973130226135201</c:v>
                </c:pt>
                <c:pt idx="9587">
                  <c:v>2.5260386466979901</c:v>
                </c:pt>
                <c:pt idx="9588">
                  <c:v>2.49291539192199</c:v>
                </c:pt>
                <c:pt idx="9589">
                  <c:v>2.4771695137023899</c:v>
                </c:pt>
                <c:pt idx="9590">
                  <c:v>2.5126252174377401</c:v>
                </c:pt>
                <c:pt idx="9591">
                  <c:v>2.4368472099304199</c:v>
                </c:pt>
                <c:pt idx="9592">
                  <c:v>2.5167667865753098</c:v>
                </c:pt>
                <c:pt idx="9593">
                  <c:v>2.5423700809478702</c:v>
                </c:pt>
                <c:pt idx="9594">
                  <c:v>2.5260682106018</c:v>
                </c:pt>
                <c:pt idx="9595">
                  <c:v>2.4766354560852002</c:v>
                </c:pt>
                <c:pt idx="9596">
                  <c:v>2.5128464698791499</c:v>
                </c:pt>
                <c:pt idx="9597">
                  <c:v>2.5201389789581299</c:v>
                </c:pt>
                <c:pt idx="9598">
                  <c:v>2.5554785728454501</c:v>
                </c:pt>
                <c:pt idx="9599">
                  <c:v>2.6148052215576101</c:v>
                </c:pt>
                <c:pt idx="9600">
                  <c:v>2.5760135650634699</c:v>
                </c:pt>
                <c:pt idx="9601">
                  <c:v>2.5830094814300502</c:v>
                </c:pt>
                <c:pt idx="9602">
                  <c:v>2.5606119632720898</c:v>
                </c:pt>
                <c:pt idx="9603">
                  <c:v>2.5653665065765301</c:v>
                </c:pt>
                <c:pt idx="9604">
                  <c:v>2.5149841308593701</c:v>
                </c:pt>
                <c:pt idx="9605">
                  <c:v>2.55997467041015</c:v>
                </c:pt>
                <c:pt idx="9606">
                  <c:v>2.50091099739074</c:v>
                </c:pt>
                <c:pt idx="9607">
                  <c:v>2.5306265354156401</c:v>
                </c:pt>
                <c:pt idx="9608">
                  <c:v>2.51694583892822</c:v>
                </c:pt>
                <c:pt idx="9609">
                  <c:v>2.4740788936614901</c:v>
                </c:pt>
                <c:pt idx="9610">
                  <c:v>2.52139687538146</c:v>
                </c:pt>
                <c:pt idx="9611">
                  <c:v>2.5498349666595401</c:v>
                </c:pt>
                <c:pt idx="9612">
                  <c:v>2.5017597675323402</c:v>
                </c:pt>
                <c:pt idx="9613">
                  <c:v>2.4395449161529501</c:v>
                </c:pt>
                <c:pt idx="9614">
                  <c:v>2.47105360031127</c:v>
                </c:pt>
                <c:pt idx="9615">
                  <c:v>2.4891228675842201</c:v>
                </c:pt>
                <c:pt idx="9616">
                  <c:v>2.54759669303894</c:v>
                </c:pt>
                <c:pt idx="9617">
                  <c:v>2.42401766777038</c:v>
                </c:pt>
                <c:pt idx="9618">
                  <c:v>2.54253053665161</c:v>
                </c:pt>
                <c:pt idx="9619">
                  <c:v>2.4674398899078298</c:v>
                </c:pt>
                <c:pt idx="9620">
                  <c:v>2.4815216064453098</c:v>
                </c:pt>
                <c:pt idx="9621">
                  <c:v>2.5157406330108598</c:v>
                </c:pt>
                <c:pt idx="9622">
                  <c:v>2.5904152393340998</c:v>
                </c:pt>
                <c:pt idx="9623">
                  <c:v>2.5682799816131499</c:v>
                </c:pt>
                <c:pt idx="9624">
                  <c:v>2.5862836837768501</c:v>
                </c:pt>
                <c:pt idx="9625">
                  <c:v>2.5258016586303702</c:v>
                </c:pt>
                <c:pt idx="9626">
                  <c:v>2.4456982612609801</c:v>
                </c:pt>
                <c:pt idx="9627">
                  <c:v>2.4950258731842001</c:v>
                </c:pt>
                <c:pt idx="9628">
                  <c:v>2.5119864940643302</c:v>
                </c:pt>
                <c:pt idx="9629">
                  <c:v>2.5479350090026802</c:v>
                </c:pt>
                <c:pt idx="9630">
                  <c:v>2.4977881908416699</c:v>
                </c:pt>
                <c:pt idx="9631">
                  <c:v>2.4928205013275102</c:v>
                </c:pt>
                <c:pt idx="9632">
                  <c:v>2.55110383033752</c:v>
                </c:pt>
                <c:pt idx="9633">
                  <c:v>2.44160652160644</c:v>
                </c:pt>
                <c:pt idx="9634">
                  <c:v>2.46104860305786</c:v>
                </c:pt>
                <c:pt idx="9635">
                  <c:v>2.4285819530486998</c:v>
                </c:pt>
                <c:pt idx="9636">
                  <c:v>2.5264987945556601</c:v>
                </c:pt>
                <c:pt idx="9637">
                  <c:v>2.6022694110870299</c:v>
                </c:pt>
                <c:pt idx="9638">
                  <c:v>2.5573089122772199</c:v>
                </c:pt>
                <c:pt idx="9639">
                  <c:v>2.5809648036956698</c:v>
                </c:pt>
                <c:pt idx="9640">
                  <c:v>2.6434969902038499</c:v>
                </c:pt>
                <c:pt idx="9641">
                  <c:v>2.6317901611328098</c:v>
                </c:pt>
                <c:pt idx="9642">
                  <c:v>2.56941413879394</c:v>
                </c:pt>
                <c:pt idx="9643">
                  <c:v>2.60306715965271</c:v>
                </c:pt>
                <c:pt idx="9644">
                  <c:v>2.5392830371856601</c:v>
                </c:pt>
                <c:pt idx="9645">
                  <c:v>2.59607601165771</c:v>
                </c:pt>
                <c:pt idx="9646">
                  <c:v>2.4941172599792401</c:v>
                </c:pt>
                <c:pt idx="9647">
                  <c:v>2.5934584140777499</c:v>
                </c:pt>
                <c:pt idx="9648">
                  <c:v>2.5230972766876198</c:v>
                </c:pt>
                <c:pt idx="9649">
                  <c:v>2.5758728981018</c:v>
                </c:pt>
                <c:pt idx="9650">
                  <c:v>2.4924688339233398</c:v>
                </c:pt>
                <c:pt idx="9651">
                  <c:v>2.4993796348571702</c:v>
                </c:pt>
                <c:pt idx="9652">
                  <c:v>2.5082662105560298</c:v>
                </c:pt>
                <c:pt idx="9653">
                  <c:v>2.5078756809234601</c:v>
                </c:pt>
                <c:pt idx="9654">
                  <c:v>2.5251193046569802</c:v>
                </c:pt>
                <c:pt idx="9655">
                  <c:v>2.48659014701843</c:v>
                </c:pt>
                <c:pt idx="9656">
                  <c:v>2.5888612270355198</c:v>
                </c:pt>
                <c:pt idx="9657">
                  <c:v>2.5084364414214999</c:v>
                </c:pt>
                <c:pt idx="9658">
                  <c:v>2.5063948631286599</c:v>
                </c:pt>
                <c:pt idx="9659">
                  <c:v>2.5914888381957999</c:v>
                </c:pt>
                <c:pt idx="9660">
                  <c:v>2.5323836803436199</c:v>
                </c:pt>
                <c:pt idx="9661">
                  <c:v>2.60686802864074</c:v>
                </c:pt>
                <c:pt idx="9662">
                  <c:v>2.6105430126190101</c:v>
                </c:pt>
                <c:pt idx="9663">
                  <c:v>2.6375133991241402</c:v>
                </c:pt>
                <c:pt idx="9664">
                  <c:v>2.6034681797027499</c:v>
                </c:pt>
                <c:pt idx="9665">
                  <c:v>2.63538241386413</c:v>
                </c:pt>
                <c:pt idx="9666">
                  <c:v>2.6124634742736799</c:v>
                </c:pt>
                <c:pt idx="9667">
                  <c:v>2.6576957702636701</c:v>
                </c:pt>
                <c:pt idx="9668">
                  <c:v>2.6161420345306299</c:v>
                </c:pt>
                <c:pt idx="9669">
                  <c:v>2.6754078865051198</c:v>
                </c:pt>
                <c:pt idx="9670">
                  <c:v>2.6569764614105198</c:v>
                </c:pt>
                <c:pt idx="9671">
                  <c:v>2.62475085258483</c:v>
                </c:pt>
                <c:pt idx="9672">
                  <c:v>2.6442973613739</c:v>
                </c:pt>
                <c:pt idx="9673">
                  <c:v>2.6769111156463601</c:v>
                </c:pt>
                <c:pt idx="9674">
                  <c:v>2.7079164981842001</c:v>
                </c:pt>
                <c:pt idx="9675">
                  <c:v>2.7263052463531401</c:v>
                </c:pt>
                <c:pt idx="9676">
                  <c:v>2.6889913082122798</c:v>
                </c:pt>
                <c:pt idx="9677">
                  <c:v>2.6035628318786599</c:v>
                </c:pt>
                <c:pt idx="9678">
                  <c:v>2.6394901275634699</c:v>
                </c:pt>
                <c:pt idx="9679">
                  <c:v>2.6348268985748202</c:v>
                </c:pt>
                <c:pt idx="9680">
                  <c:v>2.6388046741485498</c:v>
                </c:pt>
                <c:pt idx="9681">
                  <c:v>2.62483429908752</c:v>
                </c:pt>
                <c:pt idx="9682">
                  <c:v>2.6113297939300502</c:v>
                </c:pt>
                <c:pt idx="9683">
                  <c:v>2.6087999343871999</c:v>
                </c:pt>
                <c:pt idx="9684">
                  <c:v>2.5950415134429901</c:v>
                </c:pt>
                <c:pt idx="9685">
                  <c:v>2.5419886112213099</c:v>
                </c:pt>
                <c:pt idx="9686">
                  <c:v>2.5903346538543701</c:v>
                </c:pt>
                <c:pt idx="9687">
                  <c:v>2.5759358406066801</c:v>
                </c:pt>
                <c:pt idx="9688">
                  <c:v>2.6462938785552899</c:v>
                </c:pt>
                <c:pt idx="9689">
                  <c:v>2.5779459476470898</c:v>
                </c:pt>
                <c:pt idx="9690">
                  <c:v>2.5455658435821502</c:v>
                </c:pt>
                <c:pt idx="9691">
                  <c:v>2.5844843387603702</c:v>
                </c:pt>
                <c:pt idx="9692">
                  <c:v>2.6082837581634499</c:v>
                </c:pt>
                <c:pt idx="9693">
                  <c:v>2.5362846851348801</c:v>
                </c:pt>
                <c:pt idx="9694">
                  <c:v>2.6451447010040199</c:v>
                </c:pt>
                <c:pt idx="9695">
                  <c:v>2.6331408023834202</c:v>
                </c:pt>
                <c:pt idx="9696">
                  <c:v>2.5347139835357599</c:v>
                </c:pt>
                <c:pt idx="9697">
                  <c:v>2.5102462768554599</c:v>
                </c:pt>
                <c:pt idx="9698">
                  <c:v>2.5045492649078298</c:v>
                </c:pt>
                <c:pt idx="9699">
                  <c:v>2.44283127784729</c:v>
                </c:pt>
                <c:pt idx="9700">
                  <c:v>2.4233798980712802</c:v>
                </c:pt>
                <c:pt idx="9701">
                  <c:v>2.4577720165252601</c:v>
                </c:pt>
                <c:pt idx="9702">
                  <c:v>2.5220890045165998</c:v>
                </c:pt>
                <c:pt idx="9703">
                  <c:v>2.4596986770629798</c:v>
                </c:pt>
                <c:pt idx="9704">
                  <c:v>2.5054855346679599</c:v>
                </c:pt>
                <c:pt idx="9705">
                  <c:v>2.48226714134216</c:v>
                </c:pt>
                <c:pt idx="9706">
                  <c:v>2.4995963573455802</c:v>
                </c:pt>
                <c:pt idx="9707">
                  <c:v>2.5313744544982901</c:v>
                </c:pt>
                <c:pt idx="9708">
                  <c:v>2.4988877773284899</c:v>
                </c:pt>
                <c:pt idx="9709">
                  <c:v>2.58441805839538</c:v>
                </c:pt>
                <c:pt idx="9710">
                  <c:v>2.6151869297027499</c:v>
                </c:pt>
                <c:pt idx="9711">
                  <c:v>2.4917228221893302</c:v>
                </c:pt>
                <c:pt idx="9712">
                  <c:v>2.61384773254394</c:v>
                </c:pt>
                <c:pt idx="9713">
                  <c:v>2.6600589752197199</c:v>
                </c:pt>
                <c:pt idx="9714">
                  <c:v>2.6836452484130802</c:v>
                </c:pt>
                <c:pt idx="9715">
                  <c:v>2.6478271484375</c:v>
                </c:pt>
                <c:pt idx="9716">
                  <c:v>2.65671515464782</c:v>
                </c:pt>
                <c:pt idx="9717">
                  <c:v>2.71550416946411</c:v>
                </c:pt>
                <c:pt idx="9718">
                  <c:v>2.6593155860900799</c:v>
                </c:pt>
                <c:pt idx="9719">
                  <c:v>2.6882660388946502</c:v>
                </c:pt>
                <c:pt idx="9720">
                  <c:v>2.6008725166320801</c:v>
                </c:pt>
                <c:pt idx="9721">
                  <c:v>2.6313610076904199</c:v>
                </c:pt>
                <c:pt idx="9722">
                  <c:v>2.6010251045227002</c:v>
                </c:pt>
                <c:pt idx="9723">
                  <c:v>2.6454765796661301</c:v>
                </c:pt>
                <c:pt idx="9724">
                  <c:v>2.6307737827300999</c:v>
                </c:pt>
                <c:pt idx="9725">
                  <c:v>2.5943541526794398</c:v>
                </c:pt>
                <c:pt idx="9726">
                  <c:v>2.64328408241271</c:v>
                </c:pt>
                <c:pt idx="9727">
                  <c:v>2.5473506450653001</c:v>
                </c:pt>
                <c:pt idx="9728">
                  <c:v>2.5728013515472399</c:v>
                </c:pt>
                <c:pt idx="9729">
                  <c:v>2.5461244583129798</c:v>
                </c:pt>
                <c:pt idx="9730">
                  <c:v>2.5297868251800502</c:v>
                </c:pt>
                <c:pt idx="9731">
                  <c:v>2.5626244544982901</c:v>
                </c:pt>
                <c:pt idx="9732">
                  <c:v>2.5311965942382799</c:v>
                </c:pt>
                <c:pt idx="9733">
                  <c:v>2.5691387653350799</c:v>
                </c:pt>
                <c:pt idx="9734">
                  <c:v>2.5253155231475799</c:v>
                </c:pt>
                <c:pt idx="9735">
                  <c:v>2.5226135253906201</c:v>
                </c:pt>
                <c:pt idx="9736">
                  <c:v>2.6225910186767498</c:v>
                </c:pt>
                <c:pt idx="9737">
                  <c:v>2.7143197059631299</c:v>
                </c:pt>
                <c:pt idx="9738">
                  <c:v>2.6214623451232901</c:v>
                </c:pt>
                <c:pt idx="9739">
                  <c:v>2.6604027748107901</c:v>
                </c:pt>
                <c:pt idx="9740">
                  <c:v>2.6163463592529199</c:v>
                </c:pt>
                <c:pt idx="9741">
                  <c:v>2.6491568088531401</c:v>
                </c:pt>
                <c:pt idx="9742">
                  <c:v>2.6767878532409601</c:v>
                </c:pt>
                <c:pt idx="9743">
                  <c:v>2.6361563205718901</c:v>
                </c:pt>
                <c:pt idx="9744">
                  <c:v>2.5908973217010498</c:v>
                </c:pt>
                <c:pt idx="9745">
                  <c:v>2.5559337139129599</c:v>
                </c:pt>
                <c:pt idx="9746">
                  <c:v>2.5993514060974099</c:v>
                </c:pt>
                <c:pt idx="9747">
                  <c:v>2.5912797451019198</c:v>
                </c:pt>
                <c:pt idx="9748">
                  <c:v>2.6126637458801198</c:v>
                </c:pt>
                <c:pt idx="9749">
                  <c:v>2.5526652336120601</c:v>
                </c:pt>
                <c:pt idx="9750">
                  <c:v>2.5736763477325399</c:v>
                </c:pt>
                <c:pt idx="9751">
                  <c:v>2.6230006217956499</c:v>
                </c:pt>
                <c:pt idx="9752">
                  <c:v>2.5970213413238499</c:v>
                </c:pt>
                <c:pt idx="9753">
                  <c:v>2.5440583229064901</c:v>
                </c:pt>
                <c:pt idx="9754">
                  <c:v>2.5806896686553902</c:v>
                </c:pt>
                <c:pt idx="9755">
                  <c:v>2.6263978481292698</c:v>
                </c:pt>
                <c:pt idx="9756">
                  <c:v>2.5259494781494101</c:v>
                </c:pt>
                <c:pt idx="9757">
                  <c:v>2.5910620689392001</c:v>
                </c:pt>
                <c:pt idx="9758">
                  <c:v>2.6019437313079798</c:v>
                </c:pt>
                <c:pt idx="9759">
                  <c:v>2.6217012405395499</c:v>
                </c:pt>
                <c:pt idx="9760">
                  <c:v>2.56762218475341</c:v>
                </c:pt>
                <c:pt idx="9761">
                  <c:v>2.59205746650695</c:v>
                </c:pt>
                <c:pt idx="9762">
                  <c:v>2.59802913665771</c:v>
                </c:pt>
                <c:pt idx="9763">
                  <c:v>2.50277495384216</c:v>
                </c:pt>
                <c:pt idx="9764">
                  <c:v>2.5426654815673801</c:v>
                </c:pt>
                <c:pt idx="9765">
                  <c:v>2.5268571376800502</c:v>
                </c:pt>
                <c:pt idx="9766">
                  <c:v>2.55239677429199</c:v>
                </c:pt>
                <c:pt idx="9767">
                  <c:v>2.5127904415130602</c:v>
                </c:pt>
                <c:pt idx="9768">
                  <c:v>2.5628421306610099</c:v>
                </c:pt>
                <c:pt idx="9769">
                  <c:v>2.5929708480834899</c:v>
                </c:pt>
                <c:pt idx="9770">
                  <c:v>2.5605375766754102</c:v>
                </c:pt>
                <c:pt idx="9771">
                  <c:v>2.5879542827606201</c:v>
                </c:pt>
                <c:pt idx="9772">
                  <c:v>2.5951337814331001</c:v>
                </c:pt>
                <c:pt idx="9773">
                  <c:v>2.6140546798706001</c:v>
                </c:pt>
                <c:pt idx="9774">
                  <c:v>2.5075318813323899</c:v>
                </c:pt>
                <c:pt idx="9775">
                  <c:v>2.4588527679443302</c:v>
                </c:pt>
                <c:pt idx="9776">
                  <c:v>2.4904439449310298</c:v>
                </c:pt>
                <c:pt idx="9777">
                  <c:v>2.5483543872833199</c:v>
                </c:pt>
                <c:pt idx="9778">
                  <c:v>2.5801093578338601</c:v>
                </c:pt>
                <c:pt idx="9779">
                  <c:v>2.5780866146087602</c:v>
                </c:pt>
                <c:pt idx="9780">
                  <c:v>2.5339498519897399</c:v>
                </c:pt>
                <c:pt idx="9781">
                  <c:v>2.47570300102233</c:v>
                </c:pt>
                <c:pt idx="9782">
                  <c:v>2.4353113174438401</c:v>
                </c:pt>
                <c:pt idx="9783">
                  <c:v>2.51417660713195</c:v>
                </c:pt>
                <c:pt idx="9784">
                  <c:v>2.5318105220794598</c:v>
                </c:pt>
                <c:pt idx="9785">
                  <c:v>2.56526374816894</c:v>
                </c:pt>
                <c:pt idx="9786">
                  <c:v>2.5235493183135902</c:v>
                </c:pt>
                <c:pt idx="9787">
                  <c:v>2.48559117317199</c:v>
                </c:pt>
                <c:pt idx="9788">
                  <c:v>2.4691715240478498</c:v>
                </c:pt>
                <c:pt idx="9789">
                  <c:v>2.46924877166748</c:v>
                </c:pt>
                <c:pt idx="9790">
                  <c:v>2.5222899913787802</c:v>
                </c:pt>
                <c:pt idx="9791">
                  <c:v>2.5573363304138099</c:v>
                </c:pt>
                <c:pt idx="9792">
                  <c:v>2.4973471164703298</c:v>
                </c:pt>
                <c:pt idx="9793">
                  <c:v>2.5375621318817099</c:v>
                </c:pt>
                <c:pt idx="9794">
                  <c:v>2.53021907806396</c:v>
                </c:pt>
                <c:pt idx="9795">
                  <c:v>2.55846714973449</c:v>
                </c:pt>
                <c:pt idx="9796">
                  <c:v>2.5859305858611998</c:v>
                </c:pt>
                <c:pt idx="9797">
                  <c:v>2.52796459197998</c:v>
                </c:pt>
                <c:pt idx="9798">
                  <c:v>2.5739450454711901</c:v>
                </c:pt>
                <c:pt idx="9799">
                  <c:v>2.6504979133605899</c:v>
                </c:pt>
                <c:pt idx="9800">
                  <c:v>2.6232981681823699</c:v>
                </c:pt>
                <c:pt idx="9801">
                  <c:v>2.5619974136352499</c:v>
                </c:pt>
                <c:pt idx="9802">
                  <c:v>2.5897216796875</c:v>
                </c:pt>
                <c:pt idx="9803">
                  <c:v>2.59238600730896</c:v>
                </c:pt>
                <c:pt idx="9804">
                  <c:v>2.6364979743957502</c:v>
                </c:pt>
                <c:pt idx="9805">
                  <c:v>2.6017394065856898</c:v>
                </c:pt>
                <c:pt idx="9806">
                  <c:v>2.59218096733093</c:v>
                </c:pt>
                <c:pt idx="9807">
                  <c:v>2.5787281990051198</c:v>
                </c:pt>
                <c:pt idx="9808">
                  <c:v>2.61617851257324</c:v>
                </c:pt>
                <c:pt idx="9809">
                  <c:v>2.5752186775207502</c:v>
                </c:pt>
                <c:pt idx="9810">
                  <c:v>2.6452684402465798</c:v>
                </c:pt>
                <c:pt idx="9811">
                  <c:v>2.60941314697265</c:v>
                </c:pt>
                <c:pt idx="9812">
                  <c:v>2.6031408309936501</c:v>
                </c:pt>
                <c:pt idx="9813">
                  <c:v>2.68744492530822</c:v>
                </c:pt>
                <c:pt idx="9814">
                  <c:v>2.53538966178894</c:v>
                </c:pt>
                <c:pt idx="9815">
                  <c:v>2.5678784847259499</c:v>
                </c:pt>
                <c:pt idx="9816">
                  <c:v>2.6057665348052899</c:v>
                </c:pt>
                <c:pt idx="9817">
                  <c:v>2.6063654422760001</c:v>
                </c:pt>
                <c:pt idx="9818">
                  <c:v>2.6263971328735298</c:v>
                </c:pt>
                <c:pt idx="9819">
                  <c:v>2.6009659767150799</c:v>
                </c:pt>
                <c:pt idx="9820">
                  <c:v>2.4831249713897701</c:v>
                </c:pt>
                <c:pt idx="9821">
                  <c:v>2.4785566329956001</c:v>
                </c:pt>
                <c:pt idx="9822">
                  <c:v>2.4712398052215501</c:v>
                </c:pt>
                <c:pt idx="9823">
                  <c:v>2.4887311458587602</c:v>
                </c:pt>
                <c:pt idx="9824">
                  <c:v>2.50952816009521</c:v>
                </c:pt>
                <c:pt idx="9825">
                  <c:v>2.5261020660400302</c:v>
                </c:pt>
                <c:pt idx="9826">
                  <c:v>2.49846291542053</c:v>
                </c:pt>
                <c:pt idx="9827">
                  <c:v>2.4999148845672599</c:v>
                </c:pt>
                <c:pt idx="9828">
                  <c:v>2.5138087272643999</c:v>
                </c:pt>
                <c:pt idx="9829">
                  <c:v>2.5752317905425999</c:v>
                </c:pt>
                <c:pt idx="9830">
                  <c:v>2.5168890953063898</c:v>
                </c:pt>
                <c:pt idx="9831">
                  <c:v>2.5803208351135201</c:v>
                </c:pt>
                <c:pt idx="9832">
                  <c:v>2.6041328907012899</c:v>
                </c:pt>
                <c:pt idx="9833">
                  <c:v>2.6382753849029501</c:v>
                </c:pt>
                <c:pt idx="9834">
                  <c:v>2.5801417827606201</c:v>
                </c:pt>
                <c:pt idx="9835">
                  <c:v>2.5413866043090798</c:v>
                </c:pt>
                <c:pt idx="9836">
                  <c:v>2.5760977268218901</c:v>
                </c:pt>
                <c:pt idx="9837">
                  <c:v>2.5859966278076101</c:v>
                </c:pt>
                <c:pt idx="9838">
                  <c:v>2.5465459823608398</c:v>
                </c:pt>
                <c:pt idx="9839">
                  <c:v>2.5730104446411102</c:v>
                </c:pt>
                <c:pt idx="9840">
                  <c:v>2.5925838947296098</c:v>
                </c:pt>
                <c:pt idx="9841">
                  <c:v>2.5513172149658199</c:v>
                </c:pt>
                <c:pt idx="9842">
                  <c:v>2.58104395866394</c:v>
                </c:pt>
                <c:pt idx="9843">
                  <c:v>2.6012310981750399</c:v>
                </c:pt>
                <c:pt idx="9844">
                  <c:v>2.55427718162536</c:v>
                </c:pt>
                <c:pt idx="9845">
                  <c:v>2.5438072681427002</c:v>
                </c:pt>
                <c:pt idx="9846">
                  <c:v>2.5402531623840301</c:v>
                </c:pt>
                <c:pt idx="9847">
                  <c:v>2.5435521602630602</c:v>
                </c:pt>
                <c:pt idx="9848">
                  <c:v>2.4559543132781898</c:v>
                </c:pt>
                <c:pt idx="9849">
                  <c:v>2.5738654136657702</c:v>
                </c:pt>
                <c:pt idx="9850">
                  <c:v>2.58082056045532</c:v>
                </c:pt>
                <c:pt idx="9851">
                  <c:v>2.5886964797973602</c:v>
                </c:pt>
                <c:pt idx="9852">
                  <c:v>2.5915269851684499</c:v>
                </c:pt>
                <c:pt idx="9853">
                  <c:v>2.5660998821258501</c:v>
                </c:pt>
                <c:pt idx="9854">
                  <c:v>2.5695059299468901</c:v>
                </c:pt>
                <c:pt idx="9855">
                  <c:v>2.5086927413940399</c:v>
                </c:pt>
                <c:pt idx="9856">
                  <c:v>2.5333495140075599</c:v>
                </c:pt>
                <c:pt idx="9857">
                  <c:v>2.5774965286254798</c:v>
                </c:pt>
                <c:pt idx="9858">
                  <c:v>2.53564000129699</c:v>
                </c:pt>
                <c:pt idx="9859">
                  <c:v>2.6009826660156201</c:v>
                </c:pt>
                <c:pt idx="9860">
                  <c:v>2.6367039680480899</c:v>
                </c:pt>
                <c:pt idx="9861">
                  <c:v>2.6471173763275102</c:v>
                </c:pt>
                <c:pt idx="9862">
                  <c:v>2.67552495002746</c:v>
                </c:pt>
                <c:pt idx="9863">
                  <c:v>2.6742465496063201</c:v>
                </c:pt>
                <c:pt idx="9864">
                  <c:v>2.67153549194335</c:v>
                </c:pt>
                <c:pt idx="9865">
                  <c:v>2.57364726066589</c:v>
                </c:pt>
                <c:pt idx="9866">
                  <c:v>2.5350801944732599</c:v>
                </c:pt>
                <c:pt idx="9867">
                  <c:v>2.5543856620788499</c:v>
                </c:pt>
                <c:pt idx="9868">
                  <c:v>2.49697661399841</c:v>
                </c:pt>
                <c:pt idx="9869">
                  <c:v>2.5024023056030198</c:v>
                </c:pt>
                <c:pt idx="9870">
                  <c:v>2.5371005535125701</c:v>
                </c:pt>
                <c:pt idx="9871">
                  <c:v>2.5916538238525302</c:v>
                </c:pt>
                <c:pt idx="9872">
                  <c:v>2.5401692390441801</c:v>
                </c:pt>
                <c:pt idx="9873">
                  <c:v>2.5632832050323402</c:v>
                </c:pt>
                <c:pt idx="9874">
                  <c:v>2.48818683624267</c:v>
                </c:pt>
                <c:pt idx="9875">
                  <c:v>2.49404573440551</c:v>
                </c:pt>
                <c:pt idx="9876">
                  <c:v>2.5114166736602699</c:v>
                </c:pt>
                <c:pt idx="9877">
                  <c:v>2.4925367832183798</c:v>
                </c:pt>
                <c:pt idx="9878">
                  <c:v>2.45042872428894</c:v>
                </c:pt>
                <c:pt idx="9879">
                  <c:v>2.5292046070098801</c:v>
                </c:pt>
                <c:pt idx="9880">
                  <c:v>2.5043017864227202</c:v>
                </c:pt>
                <c:pt idx="9881">
                  <c:v>2.50826787948608</c:v>
                </c:pt>
                <c:pt idx="9882">
                  <c:v>2.4816260337829501</c:v>
                </c:pt>
                <c:pt idx="9883">
                  <c:v>2.47677326202392</c:v>
                </c:pt>
                <c:pt idx="9884">
                  <c:v>2.5341088771820002</c:v>
                </c:pt>
                <c:pt idx="9885">
                  <c:v>2.53698301315307</c:v>
                </c:pt>
                <c:pt idx="9886">
                  <c:v>2.5703797340393</c:v>
                </c:pt>
                <c:pt idx="9887">
                  <c:v>2.5337595939636199</c:v>
                </c:pt>
                <c:pt idx="9888">
                  <c:v>2.5345616340637198</c:v>
                </c:pt>
                <c:pt idx="9889">
                  <c:v>2.5865666866302401</c:v>
                </c:pt>
                <c:pt idx="9890">
                  <c:v>2.5443873405456499</c:v>
                </c:pt>
                <c:pt idx="9891">
                  <c:v>2.4751129150390598</c:v>
                </c:pt>
                <c:pt idx="9892">
                  <c:v>2.50805234909057</c:v>
                </c:pt>
                <c:pt idx="9893">
                  <c:v>2.4737908840179399</c:v>
                </c:pt>
                <c:pt idx="9894">
                  <c:v>2.5755860805511399</c:v>
                </c:pt>
                <c:pt idx="9895">
                  <c:v>2.5585253238677899</c:v>
                </c:pt>
                <c:pt idx="9896">
                  <c:v>2.6287257671356201</c:v>
                </c:pt>
                <c:pt idx="9897">
                  <c:v>2.5772004127502401</c:v>
                </c:pt>
                <c:pt idx="9898">
                  <c:v>2.6089642047882</c:v>
                </c:pt>
                <c:pt idx="9899">
                  <c:v>2.6688201427459699</c:v>
                </c:pt>
                <c:pt idx="9900">
                  <c:v>2.6657295227050701</c:v>
                </c:pt>
                <c:pt idx="9901">
                  <c:v>2.5581581592559801</c:v>
                </c:pt>
                <c:pt idx="9902">
                  <c:v>2.60518050193786</c:v>
                </c:pt>
                <c:pt idx="9903">
                  <c:v>2.63913893699646</c:v>
                </c:pt>
                <c:pt idx="9904">
                  <c:v>2.6444787979125901</c:v>
                </c:pt>
                <c:pt idx="9905">
                  <c:v>2.6209921836853001</c:v>
                </c:pt>
                <c:pt idx="9906">
                  <c:v>2.59408259391784</c:v>
                </c:pt>
                <c:pt idx="9907">
                  <c:v>2.58564972877502</c:v>
                </c:pt>
                <c:pt idx="9908">
                  <c:v>2.5616192817687899</c:v>
                </c:pt>
                <c:pt idx="9909">
                  <c:v>2.6183722019195499</c:v>
                </c:pt>
                <c:pt idx="9910">
                  <c:v>2.5740489959716699</c:v>
                </c:pt>
                <c:pt idx="9911">
                  <c:v>2.66912412643432</c:v>
                </c:pt>
                <c:pt idx="9912">
                  <c:v>2.5675058364868102</c:v>
                </c:pt>
                <c:pt idx="9913">
                  <c:v>2.5644466876983598</c:v>
                </c:pt>
                <c:pt idx="9914">
                  <c:v>2.56433033943176</c:v>
                </c:pt>
                <c:pt idx="9915">
                  <c:v>2.6148664951324401</c:v>
                </c:pt>
                <c:pt idx="9916">
                  <c:v>2.6624002456664999</c:v>
                </c:pt>
                <c:pt idx="9917">
                  <c:v>2.6186633110046298</c:v>
                </c:pt>
                <c:pt idx="9918">
                  <c:v>2.64566922187805</c:v>
                </c:pt>
                <c:pt idx="9919">
                  <c:v>2.6544499397277801</c:v>
                </c:pt>
                <c:pt idx="9920">
                  <c:v>2.6049442291259699</c:v>
                </c:pt>
                <c:pt idx="9921">
                  <c:v>2.52614021301269</c:v>
                </c:pt>
                <c:pt idx="9922">
                  <c:v>2.5572981834411599</c:v>
                </c:pt>
                <c:pt idx="9923">
                  <c:v>2.5524673461914</c:v>
                </c:pt>
                <c:pt idx="9924">
                  <c:v>2.6324086189270002</c:v>
                </c:pt>
                <c:pt idx="9925">
                  <c:v>2.6573116779327299</c:v>
                </c:pt>
                <c:pt idx="9926">
                  <c:v>2.5677635669708199</c:v>
                </c:pt>
                <c:pt idx="9927">
                  <c:v>2.6412584781646702</c:v>
                </c:pt>
                <c:pt idx="9928">
                  <c:v>2.68793392181396</c:v>
                </c:pt>
                <c:pt idx="9929">
                  <c:v>2.6331205368041899</c:v>
                </c:pt>
                <c:pt idx="9930">
                  <c:v>2.6164083480834899</c:v>
                </c:pt>
                <c:pt idx="9931">
                  <c:v>2.6522874832153298</c:v>
                </c:pt>
                <c:pt idx="9932">
                  <c:v>2.60746169090271</c:v>
                </c:pt>
                <c:pt idx="9933">
                  <c:v>2.6469166278839098</c:v>
                </c:pt>
                <c:pt idx="9934">
                  <c:v>2.5932514667510902</c:v>
                </c:pt>
                <c:pt idx="9935">
                  <c:v>2.6104850769042902</c:v>
                </c:pt>
                <c:pt idx="9936">
                  <c:v>2.6421580314636199</c:v>
                </c:pt>
                <c:pt idx="9937">
                  <c:v>2.5435183048248202</c:v>
                </c:pt>
                <c:pt idx="9938">
                  <c:v>2.5939900875091499</c:v>
                </c:pt>
                <c:pt idx="9939">
                  <c:v>2.6370422840118399</c:v>
                </c:pt>
                <c:pt idx="9940">
                  <c:v>2.60769271850585</c:v>
                </c:pt>
                <c:pt idx="9941">
                  <c:v>2.6350557804107599</c:v>
                </c:pt>
                <c:pt idx="9942">
                  <c:v>2.6526639461517298</c:v>
                </c:pt>
                <c:pt idx="9943">
                  <c:v>2.5783164501190101</c:v>
                </c:pt>
                <c:pt idx="9944">
                  <c:v>2.5878298282623202</c:v>
                </c:pt>
                <c:pt idx="9945">
                  <c:v>2.61690020561218</c:v>
                </c:pt>
                <c:pt idx="9946">
                  <c:v>2.6462340354919398</c:v>
                </c:pt>
                <c:pt idx="9947">
                  <c:v>2.6366655826568599</c:v>
                </c:pt>
                <c:pt idx="9948">
                  <c:v>2.58449935913085</c:v>
                </c:pt>
                <c:pt idx="9949">
                  <c:v>2.55196189880371</c:v>
                </c:pt>
                <c:pt idx="9950">
                  <c:v>2.5813853740692099</c:v>
                </c:pt>
                <c:pt idx="9951">
                  <c:v>2.53119540214538</c:v>
                </c:pt>
                <c:pt idx="9952">
                  <c:v>2.5782880783081001</c:v>
                </c:pt>
                <c:pt idx="9953">
                  <c:v>2.60482454299926</c:v>
                </c:pt>
                <c:pt idx="9954">
                  <c:v>2.4915502071380602</c:v>
                </c:pt>
                <c:pt idx="9955">
                  <c:v>2.5383338928222599</c:v>
                </c:pt>
                <c:pt idx="9956">
                  <c:v>2.55839872360229</c:v>
                </c:pt>
                <c:pt idx="9957">
                  <c:v>2.5004103183746298</c:v>
                </c:pt>
                <c:pt idx="9958">
                  <c:v>2.4902775287628098</c:v>
                </c:pt>
                <c:pt idx="9959">
                  <c:v>2.49240899085998</c:v>
                </c:pt>
                <c:pt idx="9960">
                  <c:v>2.5111122131347599</c:v>
                </c:pt>
                <c:pt idx="9961">
                  <c:v>2.53112721443176</c:v>
                </c:pt>
                <c:pt idx="9962">
                  <c:v>2.4878664016723602</c:v>
                </c:pt>
                <c:pt idx="9963">
                  <c:v>2.4655880928039502</c:v>
                </c:pt>
                <c:pt idx="9964">
                  <c:v>2.6171467304229701</c:v>
                </c:pt>
                <c:pt idx="9965">
                  <c:v>2.6549043655395499</c:v>
                </c:pt>
                <c:pt idx="9966">
                  <c:v>2.5552885532379102</c:v>
                </c:pt>
                <c:pt idx="9967">
                  <c:v>2.5534887313842698</c:v>
                </c:pt>
                <c:pt idx="9968">
                  <c:v>2.4832460880279501</c:v>
                </c:pt>
                <c:pt idx="9969">
                  <c:v>2.5024197101593</c:v>
                </c:pt>
                <c:pt idx="9970">
                  <c:v>2.5833601951599099</c:v>
                </c:pt>
                <c:pt idx="9971">
                  <c:v>2.53871250152587</c:v>
                </c:pt>
                <c:pt idx="9972">
                  <c:v>2.6289792060852002</c:v>
                </c:pt>
                <c:pt idx="9973">
                  <c:v>2.6238546371459899</c:v>
                </c:pt>
                <c:pt idx="9974">
                  <c:v>2.5467076301574698</c:v>
                </c:pt>
                <c:pt idx="9975">
                  <c:v>2.5377156734466499</c:v>
                </c:pt>
                <c:pt idx="9976">
                  <c:v>2.5398921966552699</c:v>
                </c:pt>
                <c:pt idx="9977">
                  <c:v>2.5921590328216499</c:v>
                </c:pt>
                <c:pt idx="9978">
                  <c:v>2.62639951705932</c:v>
                </c:pt>
                <c:pt idx="9979">
                  <c:v>2.6312594413757302</c:v>
                </c:pt>
                <c:pt idx="9980">
                  <c:v>2.5460243225097599</c:v>
                </c:pt>
                <c:pt idx="9981">
                  <c:v>2.5343127250671298</c:v>
                </c:pt>
                <c:pt idx="9982">
                  <c:v>2.57045173645019</c:v>
                </c:pt>
                <c:pt idx="9983">
                  <c:v>2.58591532707214</c:v>
                </c:pt>
                <c:pt idx="9984">
                  <c:v>2.5276687145233101</c:v>
                </c:pt>
                <c:pt idx="9985">
                  <c:v>2.5253624916076598</c:v>
                </c:pt>
                <c:pt idx="9986">
                  <c:v>2.5728847980499201</c:v>
                </c:pt>
                <c:pt idx="9987">
                  <c:v>2.5783724784850999</c:v>
                </c:pt>
                <c:pt idx="9988">
                  <c:v>2.5504634380340501</c:v>
                </c:pt>
                <c:pt idx="9989">
                  <c:v>2.5571827888488698</c:v>
                </c:pt>
                <c:pt idx="9990">
                  <c:v>2.56085848808288</c:v>
                </c:pt>
                <c:pt idx="9991">
                  <c:v>2.4457716941833398</c:v>
                </c:pt>
                <c:pt idx="9992">
                  <c:v>2.4973084926605198</c:v>
                </c:pt>
                <c:pt idx="9993">
                  <c:v>2.5463638305664</c:v>
                </c:pt>
                <c:pt idx="9994">
                  <c:v>2.5190293788909899</c:v>
                </c:pt>
                <c:pt idx="9995">
                  <c:v>2.4882385730743399</c:v>
                </c:pt>
                <c:pt idx="9996">
                  <c:v>2.5410847663879301</c:v>
                </c:pt>
                <c:pt idx="9997">
                  <c:v>2.46378374099731</c:v>
                </c:pt>
                <c:pt idx="9998">
                  <c:v>2.4902279376983598</c:v>
                </c:pt>
                <c:pt idx="9999">
                  <c:v>2.4894032478332502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8B0B-4F56-BAFD-9D113F58B3E8}"/>
            </c:ext>
          </c:extLst>
        </c:ser>
        <c:ser>
          <c:idx val="4"/>
          <c:order val="4"/>
          <c:tx>
            <c:strRef>
              <c:f>'[BRAF_RMSDs.xlsx]BRAF_WT-dimer-inhibitor'!$G$1</c:f>
              <c:strCache>
                <c:ptCount val="1"/>
                <c:pt idx="0">
                  <c:v>BRAF-Wi-N dimer</c:v>
                </c:pt>
              </c:strCache>
            </c:strRef>
          </c:tx>
          <c:spPr>
            <a:ln w="3175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xVal>
            <c:numRef>
              <c:f>'[BRAF_RMSDs.xlsx]BRAF_WT-dimer-inhibitor'!$B$2:$B$10001</c:f>
              <c:numCache>
                <c:formatCode>General</c:formatCode>
                <c:ptCount val="10000"/>
                <c:pt idx="0">
                  <c:v>0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7.0000000000000007E-2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0.14000000000000001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0.28000000000000003</c:v>
                </c:pt>
                <c:pt idx="28">
                  <c:v>0.28999999999999998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0.35000000000000003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0.41000000000000003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0.47000000000000003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0.55000000000000004</c:v>
                </c:pt>
                <c:pt idx="55">
                  <c:v>0.56000000000000005</c:v>
                </c:pt>
                <c:pt idx="56">
                  <c:v>0.57000000000000006</c:v>
                </c:pt>
                <c:pt idx="57">
                  <c:v>0.57999999999999996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0.69000000000000006</c:v>
                </c:pt>
                <c:pt idx="69">
                  <c:v>0.70000000000000007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</c:v>
                </c:pt>
                <c:pt idx="80">
                  <c:v>0.81</c:v>
                </c:pt>
                <c:pt idx="81">
                  <c:v>0.82000000000000006</c:v>
                </c:pt>
                <c:pt idx="82">
                  <c:v>0.83000000000000007</c:v>
                </c:pt>
                <c:pt idx="83">
                  <c:v>0.84</c:v>
                </c:pt>
                <c:pt idx="84">
                  <c:v>0.85</c:v>
                </c:pt>
                <c:pt idx="85">
                  <c:v>0.86</c:v>
                </c:pt>
                <c:pt idx="86">
                  <c:v>0.87</c:v>
                </c:pt>
                <c:pt idx="87">
                  <c:v>0.88</c:v>
                </c:pt>
                <c:pt idx="88">
                  <c:v>0.89</c:v>
                </c:pt>
                <c:pt idx="89">
                  <c:v>0.9</c:v>
                </c:pt>
                <c:pt idx="90">
                  <c:v>0.91</c:v>
                </c:pt>
                <c:pt idx="91">
                  <c:v>0.92</c:v>
                </c:pt>
                <c:pt idx="92">
                  <c:v>0.93</c:v>
                </c:pt>
                <c:pt idx="93">
                  <c:v>0.94000000000000006</c:v>
                </c:pt>
                <c:pt idx="94">
                  <c:v>0.95000000000000007</c:v>
                </c:pt>
                <c:pt idx="95">
                  <c:v>0.96</c:v>
                </c:pt>
                <c:pt idx="96">
                  <c:v>0.97</c:v>
                </c:pt>
                <c:pt idx="97">
                  <c:v>0.98</c:v>
                </c:pt>
                <c:pt idx="98">
                  <c:v>0.99</c:v>
                </c:pt>
                <c:pt idx="99">
                  <c:v>1</c:v>
                </c:pt>
                <c:pt idx="100">
                  <c:v>1.01</c:v>
                </c:pt>
                <c:pt idx="101">
                  <c:v>1.02</c:v>
                </c:pt>
                <c:pt idx="102">
                  <c:v>1.03</c:v>
                </c:pt>
                <c:pt idx="103">
                  <c:v>1.04</c:v>
                </c:pt>
                <c:pt idx="104">
                  <c:v>1.05</c:v>
                </c:pt>
                <c:pt idx="105">
                  <c:v>1.06</c:v>
                </c:pt>
                <c:pt idx="106">
                  <c:v>1.07</c:v>
                </c:pt>
                <c:pt idx="107">
                  <c:v>1.08</c:v>
                </c:pt>
                <c:pt idx="108">
                  <c:v>1.0900000000000001</c:v>
                </c:pt>
                <c:pt idx="109">
                  <c:v>1.1000000000000001</c:v>
                </c:pt>
                <c:pt idx="110">
                  <c:v>1.1100000000000001</c:v>
                </c:pt>
                <c:pt idx="111">
                  <c:v>1.1200000000000001</c:v>
                </c:pt>
                <c:pt idx="112">
                  <c:v>1.1300000000000001</c:v>
                </c:pt>
                <c:pt idx="113">
                  <c:v>1.1400000000000001</c:v>
                </c:pt>
                <c:pt idx="114">
                  <c:v>1.1500000000000001</c:v>
                </c:pt>
                <c:pt idx="115">
                  <c:v>1.1599999999999999</c:v>
                </c:pt>
                <c:pt idx="116">
                  <c:v>1.17</c:v>
                </c:pt>
                <c:pt idx="117">
                  <c:v>1.18</c:v>
                </c:pt>
                <c:pt idx="118">
                  <c:v>1.19</c:v>
                </c:pt>
                <c:pt idx="119">
                  <c:v>1.2</c:v>
                </c:pt>
                <c:pt idx="120">
                  <c:v>1.21</c:v>
                </c:pt>
                <c:pt idx="121">
                  <c:v>1.22</c:v>
                </c:pt>
                <c:pt idx="122">
                  <c:v>1.23</c:v>
                </c:pt>
                <c:pt idx="123">
                  <c:v>1.24</c:v>
                </c:pt>
                <c:pt idx="124">
                  <c:v>1.25</c:v>
                </c:pt>
                <c:pt idx="125">
                  <c:v>1.26</c:v>
                </c:pt>
                <c:pt idx="126">
                  <c:v>1.27</c:v>
                </c:pt>
                <c:pt idx="127">
                  <c:v>1.28</c:v>
                </c:pt>
                <c:pt idx="128">
                  <c:v>1.29</c:v>
                </c:pt>
                <c:pt idx="129">
                  <c:v>1.3</c:v>
                </c:pt>
                <c:pt idx="130">
                  <c:v>1.31</c:v>
                </c:pt>
                <c:pt idx="131">
                  <c:v>1.32</c:v>
                </c:pt>
                <c:pt idx="132">
                  <c:v>1.33</c:v>
                </c:pt>
                <c:pt idx="133">
                  <c:v>1.34</c:v>
                </c:pt>
                <c:pt idx="134">
                  <c:v>1.35</c:v>
                </c:pt>
                <c:pt idx="135">
                  <c:v>1.36</c:v>
                </c:pt>
                <c:pt idx="136">
                  <c:v>1.37</c:v>
                </c:pt>
                <c:pt idx="137">
                  <c:v>1.3800000000000001</c:v>
                </c:pt>
                <c:pt idx="138">
                  <c:v>1.3900000000000001</c:v>
                </c:pt>
                <c:pt idx="139">
                  <c:v>1.4000000000000001</c:v>
                </c:pt>
                <c:pt idx="140">
                  <c:v>1.41</c:v>
                </c:pt>
                <c:pt idx="141">
                  <c:v>1.42</c:v>
                </c:pt>
                <c:pt idx="142">
                  <c:v>1.43</c:v>
                </c:pt>
                <c:pt idx="143">
                  <c:v>1.44</c:v>
                </c:pt>
                <c:pt idx="144">
                  <c:v>1.45</c:v>
                </c:pt>
                <c:pt idx="145">
                  <c:v>1.46</c:v>
                </c:pt>
                <c:pt idx="146">
                  <c:v>1.47</c:v>
                </c:pt>
                <c:pt idx="147">
                  <c:v>1.48</c:v>
                </c:pt>
                <c:pt idx="148">
                  <c:v>1.49</c:v>
                </c:pt>
                <c:pt idx="149">
                  <c:v>1.5</c:v>
                </c:pt>
                <c:pt idx="150">
                  <c:v>1.51</c:v>
                </c:pt>
                <c:pt idx="151">
                  <c:v>1.52</c:v>
                </c:pt>
                <c:pt idx="152">
                  <c:v>1.53</c:v>
                </c:pt>
                <c:pt idx="153">
                  <c:v>1.54</c:v>
                </c:pt>
                <c:pt idx="154">
                  <c:v>1.55</c:v>
                </c:pt>
                <c:pt idx="155">
                  <c:v>1.56</c:v>
                </c:pt>
                <c:pt idx="156">
                  <c:v>1.57</c:v>
                </c:pt>
                <c:pt idx="157">
                  <c:v>1.58</c:v>
                </c:pt>
                <c:pt idx="158">
                  <c:v>1.59</c:v>
                </c:pt>
                <c:pt idx="159">
                  <c:v>1.6</c:v>
                </c:pt>
                <c:pt idx="160">
                  <c:v>1.61</c:v>
                </c:pt>
                <c:pt idx="161">
                  <c:v>1.62</c:v>
                </c:pt>
                <c:pt idx="162">
                  <c:v>1.6300000000000001</c:v>
                </c:pt>
                <c:pt idx="163">
                  <c:v>1.6400000000000001</c:v>
                </c:pt>
                <c:pt idx="164">
                  <c:v>1.6500000000000001</c:v>
                </c:pt>
                <c:pt idx="165">
                  <c:v>1.6600000000000001</c:v>
                </c:pt>
                <c:pt idx="166">
                  <c:v>1.67</c:v>
                </c:pt>
                <c:pt idx="167">
                  <c:v>1.68</c:v>
                </c:pt>
                <c:pt idx="168">
                  <c:v>1.69</c:v>
                </c:pt>
                <c:pt idx="169">
                  <c:v>1.7</c:v>
                </c:pt>
                <c:pt idx="170">
                  <c:v>1.71</c:v>
                </c:pt>
                <c:pt idx="171">
                  <c:v>1.72</c:v>
                </c:pt>
                <c:pt idx="172">
                  <c:v>1.73</c:v>
                </c:pt>
                <c:pt idx="173">
                  <c:v>1.74</c:v>
                </c:pt>
                <c:pt idx="174">
                  <c:v>1.75</c:v>
                </c:pt>
                <c:pt idx="175">
                  <c:v>1.76</c:v>
                </c:pt>
                <c:pt idx="176">
                  <c:v>1.77</c:v>
                </c:pt>
                <c:pt idx="177">
                  <c:v>1.78</c:v>
                </c:pt>
                <c:pt idx="178">
                  <c:v>1.79</c:v>
                </c:pt>
                <c:pt idx="179">
                  <c:v>1.8</c:v>
                </c:pt>
                <c:pt idx="180">
                  <c:v>1.81</c:v>
                </c:pt>
                <c:pt idx="181">
                  <c:v>1.82</c:v>
                </c:pt>
                <c:pt idx="182">
                  <c:v>1.83</c:v>
                </c:pt>
                <c:pt idx="183">
                  <c:v>1.84</c:v>
                </c:pt>
                <c:pt idx="184">
                  <c:v>1.85</c:v>
                </c:pt>
                <c:pt idx="185">
                  <c:v>1.86</c:v>
                </c:pt>
                <c:pt idx="186">
                  <c:v>1.87</c:v>
                </c:pt>
                <c:pt idx="187">
                  <c:v>1.8800000000000001</c:v>
                </c:pt>
                <c:pt idx="188">
                  <c:v>1.8900000000000001</c:v>
                </c:pt>
                <c:pt idx="189">
                  <c:v>1.9000000000000001</c:v>
                </c:pt>
                <c:pt idx="190">
                  <c:v>1.9100000000000001</c:v>
                </c:pt>
                <c:pt idx="191">
                  <c:v>1.92</c:v>
                </c:pt>
                <c:pt idx="192">
                  <c:v>1.93</c:v>
                </c:pt>
                <c:pt idx="193">
                  <c:v>1.94</c:v>
                </c:pt>
                <c:pt idx="194">
                  <c:v>1.95</c:v>
                </c:pt>
                <c:pt idx="195">
                  <c:v>1.96</c:v>
                </c:pt>
                <c:pt idx="196">
                  <c:v>1.97</c:v>
                </c:pt>
                <c:pt idx="197">
                  <c:v>1.98</c:v>
                </c:pt>
                <c:pt idx="198">
                  <c:v>1.99</c:v>
                </c:pt>
                <c:pt idx="199">
                  <c:v>2</c:v>
                </c:pt>
                <c:pt idx="200">
                  <c:v>2.0100000000000002</c:v>
                </c:pt>
                <c:pt idx="201">
                  <c:v>2.02</c:v>
                </c:pt>
                <c:pt idx="202">
                  <c:v>2.0300000000000002</c:v>
                </c:pt>
                <c:pt idx="203">
                  <c:v>2.04</c:v>
                </c:pt>
                <c:pt idx="204">
                  <c:v>2.0499999999999998</c:v>
                </c:pt>
                <c:pt idx="205">
                  <c:v>2.06</c:v>
                </c:pt>
                <c:pt idx="206">
                  <c:v>2.0699999999999998</c:v>
                </c:pt>
                <c:pt idx="207">
                  <c:v>2.08</c:v>
                </c:pt>
                <c:pt idx="208">
                  <c:v>2.09</c:v>
                </c:pt>
                <c:pt idx="209">
                  <c:v>2.1</c:v>
                </c:pt>
                <c:pt idx="210">
                  <c:v>2.11</c:v>
                </c:pt>
                <c:pt idx="211">
                  <c:v>2.12</c:v>
                </c:pt>
                <c:pt idx="212">
                  <c:v>2.13</c:v>
                </c:pt>
                <c:pt idx="213">
                  <c:v>2.14</c:v>
                </c:pt>
                <c:pt idx="214">
                  <c:v>2.15</c:v>
                </c:pt>
                <c:pt idx="215">
                  <c:v>2.16</c:v>
                </c:pt>
                <c:pt idx="216">
                  <c:v>2.17</c:v>
                </c:pt>
                <c:pt idx="217">
                  <c:v>2.1800000000000002</c:v>
                </c:pt>
                <c:pt idx="218">
                  <c:v>2.19</c:v>
                </c:pt>
                <c:pt idx="219">
                  <c:v>2.2000000000000002</c:v>
                </c:pt>
                <c:pt idx="220">
                  <c:v>2.21</c:v>
                </c:pt>
                <c:pt idx="221">
                  <c:v>2.2200000000000002</c:v>
                </c:pt>
                <c:pt idx="222">
                  <c:v>2.23</c:v>
                </c:pt>
                <c:pt idx="223">
                  <c:v>2.2400000000000002</c:v>
                </c:pt>
                <c:pt idx="224">
                  <c:v>2.25</c:v>
                </c:pt>
                <c:pt idx="225">
                  <c:v>2.2600000000000002</c:v>
                </c:pt>
                <c:pt idx="226">
                  <c:v>2.27</c:v>
                </c:pt>
                <c:pt idx="227">
                  <c:v>2.2800000000000002</c:v>
                </c:pt>
                <c:pt idx="228">
                  <c:v>2.29</c:v>
                </c:pt>
                <c:pt idx="229">
                  <c:v>2.3000000000000003</c:v>
                </c:pt>
                <c:pt idx="230">
                  <c:v>2.31</c:v>
                </c:pt>
                <c:pt idx="231">
                  <c:v>2.3199999999999998</c:v>
                </c:pt>
                <c:pt idx="232">
                  <c:v>2.33</c:v>
                </c:pt>
                <c:pt idx="233">
                  <c:v>2.34</c:v>
                </c:pt>
                <c:pt idx="234">
                  <c:v>2.35</c:v>
                </c:pt>
                <c:pt idx="235">
                  <c:v>2.36</c:v>
                </c:pt>
                <c:pt idx="236">
                  <c:v>2.37</c:v>
                </c:pt>
                <c:pt idx="237">
                  <c:v>2.38</c:v>
                </c:pt>
                <c:pt idx="238">
                  <c:v>2.39</c:v>
                </c:pt>
                <c:pt idx="239">
                  <c:v>2.4</c:v>
                </c:pt>
                <c:pt idx="240">
                  <c:v>2.41</c:v>
                </c:pt>
                <c:pt idx="241">
                  <c:v>2.42</c:v>
                </c:pt>
                <c:pt idx="242">
                  <c:v>2.4300000000000002</c:v>
                </c:pt>
                <c:pt idx="243">
                  <c:v>2.44</c:v>
                </c:pt>
                <c:pt idx="244">
                  <c:v>2.4500000000000002</c:v>
                </c:pt>
                <c:pt idx="245">
                  <c:v>2.46</c:v>
                </c:pt>
                <c:pt idx="246">
                  <c:v>2.4700000000000002</c:v>
                </c:pt>
                <c:pt idx="247">
                  <c:v>2.48</c:v>
                </c:pt>
                <c:pt idx="248">
                  <c:v>2.4900000000000002</c:v>
                </c:pt>
                <c:pt idx="249">
                  <c:v>2.5</c:v>
                </c:pt>
                <c:pt idx="250">
                  <c:v>2.5100000000000002</c:v>
                </c:pt>
                <c:pt idx="251">
                  <c:v>2.52</c:v>
                </c:pt>
                <c:pt idx="252">
                  <c:v>2.5300000000000002</c:v>
                </c:pt>
                <c:pt idx="253">
                  <c:v>2.54</c:v>
                </c:pt>
                <c:pt idx="254">
                  <c:v>2.5500000000000003</c:v>
                </c:pt>
                <c:pt idx="255">
                  <c:v>2.56</c:v>
                </c:pt>
                <c:pt idx="256">
                  <c:v>2.57</c:v>
                </c:pt>
                <c:pt idx="257">
                  <c:v>2.58</c:v>
                </c:pt>
                <c:pt idx="258">
                  <c:v>2.59</c:v>
                </c:pt>
                <c:pt idx="259">
                  <c:v>2.6</c:v>
                </c:pt>
                <c:pt idx="260">
                  <c:v>2.61</c:v>
                </c:pt>
                <c:pt idx="261">
                  <c:v>2.62</c:v>
                </c:pt>
                <c:pt idx="262">
                  <c:v>2.63</c:v>
                </c:pt>
                <c:pt idx="263">
                  <c:v>2.64</c:v>
                </c:pt>
                <c:pt idx="264">
                  <c:v>2.65</c:v>
                </c:pt>
                <c:pt idx="265">
                  <c:v>2.66</c:v>
                </c:pt>
                <c:pt idx="266">
                  <c:v>2.67</c:v>
                </c:pt>
                <c:pt idx="267">
                  <c:v>2.68</c:v>
                </c:pt>
                <c:pt idx="268">
                  <c:v>2.69</c:v>
                </c:pt>
                <c:pt idx="269">
                  <c:v>2.7</c:v>
                </c:pt>
                <c:pt idx="270">
                  <c:v>2.71</c:v>
                </c:pt>
                <c:pt idx="271">
                  <c:v>2.72</c:v>
                </c:pt>
                <c:pt idx="272">
                  <c:v>2.73</c:v>
                </c:pt>
                <c:pt idx="273">
                  <c:v>2.74</c:v>
                </c:pt>
                <c:pt idx="274">
                  <c:v>2.75</c:v>
                </c:pt>
                <c:pt idx="275">
                  <c:v>2.7600000000000002</c:v>
                </c:pt>
                <c:pt idx="276">
                  <c:v>2.77</c:v>
                </c:pt>
                <c:pt idx="277">
                  <c:v>2.7800000000000002</c:v>
                </c:pt>
                <c:pt idx="278">
                  <c:v>2.79</c:v>
                </c:pt>
                <c:pt idx="279">
                  <c:v>2.8000000000000003</c:v>
                </c:pt>
                <c:pt idx="280">
                  <c:v>2.81</c:v>
                </c:pt>
                <c:pt idx="281">
                  <c:v>2.82</c:v>
                </c:pt>
                <c:pt idx="282">
                  <c:v>2.83</c:v>
                </c:pt>
                <c:pt idx="283">
                  <c:v>2.84</c:v>
                </c:pt>
                <c:pt idx="284">
                  <c:v>2.85</c:v>
                </c:pt>
                <c:pt idx="285">
                  <c:v>2.86</c:v>
                </c:pt>
                <c:pt idx="286">
                  <c:v>2.87</c:v>
                </c:pt>
                <c:pt idx="287">
                  <c:v>2.88</c:v>
                </c:pt>
                <c:pt idx="288">
                  <c:v>2.89</c:v>
                </c:pt>
                <c:pt idx="289">
                  <c:v>2.9</c:v>
                </c:pt>
                <c:pt idx="290">
                  <c:v>2.91</c:v>
                </c:pt>
                <c:pt idx="291">
                  <c:v>2.92</c:v>
                </c:pt>
                <c:pt idx="292">
                  <c:v>2.93</c:v>
                </c:pt>
                <c:pt idx="293">
                  <c:v>2.94</c:v>
                </c:pt>
                <c:pt idx="294">
                  <c:v>2.95</c:v>
                </c:pt>
                <c:pt idx="295">
                  <c:v>2.96</c:v>
                </c:pt>
                <c:pt idx="296">
                  <c:v>2.97</c:v>
                </c:pt>
                <c:pt idx="297">
                  <c:v>2.98</c:v>
                </c:pt>
                <c:pt idx="298">
                  <c:v>2.99</c:v>
                </c:pt>
                <c:pt idx="299">
                  <c:v>3</c:v>
                </c:pt>
                <c:pt idx="300">
                  <c:v>3.0100000000000002</c:v>
                </c:pt>
                <c:pt idx="301">
                  <c:v>3.02</c:v>
                </c:pt>
                <c:pt idx="302">
                  <c:v>3.0300000000000002</c:v>
                </c:pt>
                <c:pt idx="303">
                  <c:v>3.04</c:v>
                </c:pt>
                <c:pt idx="304">
                  <c:v>3.0500000000000003</c:v>
                </c:pt>
                <c:pt idx="305">
                  <c:v>3.06</c:v>
                </c:pt>
                <c:pt idx="306">
                  <c:v>3.0700000000000003</c:v>
                </c:pt>
                <c:pt idx="307">
                  <c:v>3.08</c:v>
                </c:pt>
                <c:pt idx="308">
                  <c:v>3.09</c:v>
                </c:pt>
                <c:pt idx="309">
                  <c:v>3.1</c:v>
                </c:pt>
                <c:pt idx="310">
                  <c:v>3.11</c:v>
                </c:pt>
                <c:pt idx="311">
                  <c:v>3.12</c:v>
                </c:pt>
                <c:pt idx="312">
                  <c:v>3.13</c:v>
                </c:pt>
                <c:pt idx="313">
                  <c:v>3.14</c:v>
                </c:pt>
                <c:pt idx="314">
                  <c:v>3.15</c:v>
                </c:pt>
                <c:pt idx="315">
                  <c:v>3.16</c:v>
                </c:pt>
                <c:pt idx="316">
                  <c:v>3.17</c:v>
                </c:pt>
                <c:pt idx="317">
                  <c:v>3.18</c:v>
                </c:pt>
                <c:pt idx="318">
                  <c:v>3.19</c:v>
                </c:pt>
                <c:pt idx="319">
                  <c:v>3.2</c:v>
                </c:pt>
                <c:pt idx="320">
                  <c:v>3.21</c:v>
                </c:pt>
                <c:pt idx="321">
                  <c:v>3.22</c:v>
                </c:pt>
                <c:pt idx="322">
                  <c:v>3.23</c:v>
                </c:pt>
                <c:pt idx="323">
                  <c:v>3.24</c:v>
                </c:pt>
                <c:pt idx="324">
                  <c:v>3.25</c:v>
                </c:pt>
                <c:pt idx="325">
                  <c:v>3.2600000000000002</c:v>
                </c:pt>
                <c:pt idx="326">
                  <c:v>3.27</c:v>
                </c:pt>
                <c:pt idx="327">
                  <c:v>3.2800000000000002</c:v>
                </c:pt>
                <c:pt idx="328">
                  <c:v>3.29</c:v>
                </c:pt>
                <c:pt idx="329">
                  <c:v>3.3000000000000003</c:v>
                </c:pt>
                <c:pt idx="330">
                  <c:v>3.31</c:v>
                </c:pt>
                <c:pt idx="331">
                  <c:v>3.3200000000000003</c:v>
                </c:pt>
                <c:pt idx="332">
                  <c:v>3.33</c:v>
                </c:pt>
                <c:pt idx="333">
                  <c:v>3.34</c:v>
                </c:pt>
                <c:pt idx="334">
                  <c:v>3.35</c:v>
                </c:pt>
                <c:pt idx="335">
                  <c:v>3.36</c:v>
                </c:pt>
                <c:pt idx="336">
                  <c:v>3.37</c:v>
                </c:pt>
                <c:pt idx="337">
                  <c:v>3.38</c:v>
                </c:pt>
                <c:pt idx="338">
                  <c:v>3.39</c:v>
                </c:pt>
                <c:pt idx="339">
                  <c:v>3.4</c:v>
                </c:pt>
                <c:pt idx="340">
                  <c:v>3.41</c:v>
                </c:pt>
                <c:pt idx="341">
                  <c:v>3.42</c:v>
                </c:pt>
                <c:pt idx="342">
                  <c:v>3.43</c:v>
                </c:pt>
                <c:pt idx="343">
                  <c:v>3.44</c:v>
                </c:pt>
                <c:pt idx="344">
                  <c:v>3.45</c:v>
                </c:pt>
                <c:pt idx="345">
                  <c:v>3.46</c:v>
                </c:pt>
                <c:pt idx="346">
                  <c:v>3.47</c:v>
                </c:pt>
                <c:pt idx="347">
                  <c:v>3.48</c:v>
                </c:pt>
                <c:pt idx="348">
                  <c:v>3.49</c:v>
                </c:pt>
                <c:pt idx="349">
                  <c:v>3.5</c:v>
                </c:pt>
                <c:pt idx="350">
                  <c:v>3.5100000000000002</c:v>
                </c:pt>
                <c:pt idx="351">
                  <c:v>3.52</c:v>
                </c:pt>
                <c:pt idx="352">
                  <c:v>3.5300000000000002</c:v>
                </c:pt>
                <c:pt idx="353">
                  <c:v>3.54</c:v>
                </c:pt>
                <c:pt idx="354">
                  <c:v>3.5500000000000003</c:v>
                </c:pt>
                <c:pt idx="355">
                  <c:v>3.56</c:v>
                </c:pt>
                <c:pt idx="356">
                  <c:v>3.5700000000000003</c:v>
                </c:pt>
                <c:pt idx="357">
                  <c:v>3.58</c:v>
                </c:pt>
                <c:pt idx="358">
                  <c:v>3.59</c:v>
                </c:pt>
                <c:pt idx="359">
                  <c:v>3.6</c:v>
                </c:pt>
                <c:pt idx="360">
                  <c:v>3.61</c:v>
                </c:pt>
                <c:pt idx="361">
                  <c:v>3.62</c:v>
                </c:pt>
                <c:pt idx="362">
                  <c:v>3.63</c:v>
                </c:pt>
                <c:pt idx="363">
                  <c:v>3.64</c:v>
                </c:pt>
                <c:pt idx="364">
                  <c:v>3.65</c:v>
                </c:pt>
                <c:pt idx="365">
                  <c:v>3.66</c:v>
                </c:pt>
                <c:pt idx="366">
                  <c:v>3.67</c:v>
                </c:pt>
                <c:pt idx="367">
                  <c:v>3.68</c:v>
                </c:pt>
                <c:pt idx="368">
                  <c:v>3.69</c:v>
                </c:pt>
                <c:pt idx="369">
                  <c:v>3.7</c:v>
                </c:pt>
                <c:pt idx="370">
                  <c:v>3.71</c:v>
                </c:pt>
                <c:pt idx="371">
                  <c:v>3.72</c:v>
                </c:pt>
                <c:pt idx="372">
                  <c:v>3.73</c:v>
                </c:pt>
                <c:pt idx="373">
                  <c:v>3.74</c:v>
                </c:pt>
                <c:pt idx="374">
                  <c:v>3.75</c:v>
                </c:pt>
                <c:pt idx="375">
                  <c:v>3.7600000000000002</c:v>
                </c:pt>
                <c:pt idx="376">
                  <c:v>3.77</c:v>
                </c:pt>
                <c:pt idx="377">
                  <c:v>3.7800000000000002</c:v>
                </c:pt>
                <c:pt idx="378">
                  <c:v>3.79</c:v>
                </c:pt>
                <c:pt idx="379">
                  <c:v>3.8000000000000003</c:v>
                </c:pt>
                <c:pt idx="380">
                  <c:v>3.81</c:v>
                </c:pt>
                <c:pt idx="381">
                  <c:v>3.8200000000000003</c:v>
                </c:pt>
                <c:pt idx="382">
                  <c:v>3.83</c:v>
                </c:pt>
                <c:pt idx="383">
                  <c:v>3.84</c:v>
                </c:pt>
                <c:pt idx="384">
                  <c:v>3.85</c:v>
                </c:pt>
                <c:pt idx="385">
                  <c:v>3.86</c:v>
                </c:pt>
                <c:pt idx="386">
                  <c:v>3.87</c:v>
                </c:pt>
                <c:pt idx="387">
                  <c:v>3.88</c:v>
                </c:pt>
                <c:pt idx="388">
                  <c:v>3.89</c:v>
                </c:pt>
                <c:pt idx="389">
                  <c:v>3.9</c:v>
                </c:pt>
                <c:pt idx="390">
                  <c:v>3.91</c:v>
                </c:pt>
                <c:pt idx="391">
                  <c:v>3.92</c:v>
                </c:pt>
                <c:pt idx="392">
                  <c:v>3.93</c:v>
                </c:pt>
                <c:pt idx="393">
                  <c:v>3.94</c:v>
                </c:pt>
                <c:pt idx="394">
                  <c:v>3.95</c:v>
                </c:pt>
                <c:pt idx="395">
                  <c:v>3.96</c:v>
                </c:pt>
                <c:pt idx="396">
                  <c:v>3.97</c:v>
                </c:pt>
                <c:pt idx="397">
                  <c:v>3.98</c:v>
                </c:pt>
                <c:pt idx="398">
                  <c:v>3.99</c:v>
                </c:pt>
                <c:pt idx="399">
                  <c:v>4</c:v>
                </c:pt>
                <c:pt idx="400">
                  <c:v>4.01</c:v>
                </c:pt>
                <c:pt idx="401">
                  <c:v>4.0200000000000005</c:v>
                </c:pt>
                <c:pt idx="402">
                  <c:v>4.03</c:v>
                </c:pt>
                <c:pt idx="403">
                  <c:v>4.04</c:v>
                </c:pt>
                <c:pt idx="404">
                  <c:v>4.05</c:v>
                </c:pt>
                <c:pt idx="405">
                  <c:v>4.0600000000000005</c:v>
                </c:pt>
                <c:pt idx="406">
                  <c:v>4.07</c:v>
                </c:pt>
                <c:pt idx="407">
                  <c:v>4.08</c:v>
                </c:pt>
                <c:pt idx="408">
                  <c:v>4.09</c:v>
                </c:pt>
                <c:pt idx="409">
                  <c:v>4.0999999999999996</c:v>
                </c:pt>
                <c:pt idx="410">
                  <c:v>4.1100000000000003</c:v>
                </c:pt>
                <c:pt idx="411">
                  <c:v>4.12</c:v>
                </c:pt>
                <c:pt idx="412">
                  <c:v>4.13</c:v>
                </c:pt>
                <c:pt idx="413">
                  <c:v>4.1399999999999997</c:v>
                </c:pt>
                <c:pt idx="414">
                  <c:v>4.1500000000000004</c:v>
                </c:pt>
                <c:pt idx="415">
                  <c:v>4.16</c:v>
                </c:pt>
                <c:pt idx="416">
                  <c:v>4.17</c:v>
                </c:pt>
                <c:pt idx="417">
                  <c:v>4.18</c:v>
                </c:pt>
                <c:pt idx="418">
                  <c:v>4.1900000000000004</c:v>
                </c:pt>
                <c:pt idx="419">
                  <c:v>4.2</c:v>
                </c:pt>
                <c:pt idx="420">
                  <c:v>4.21</c:v>
                </c:pt>
                <c:pt idx="421">
                  <c:v>4.22</c:v>
                </c:pt>
                <c:pt idx="422">
                  <c:v>4.2300000000000004</c:v>
                </c:pt>
                <c:pt idx="423">
                  <c:v>4.24</c:v>
                </c:pt>
                <c:pt idx="424">
                  <c:v>4.25</c:v>
                </c:pt>
                <c:pt idx="425">
                  <c:v>4.26</c:v>
                </c:pt>
                <c:pt idx="426">
                  <c:v>4.2700000000000005</c:v>
                </c:pt>
                <c:pt idx="427">
                  <c:v>4.28</c:v>
                </c:pt>
                <c:pt idx="428">
                  <c:v>4.29</c:v>
                </c:pt>
                <c:pt idx="429">
                  <c:v>4.3</c:v>
                </c:pt>
                <c:pt idx="430">
                  <c:v>4.3100000000000005</c:v>
                </c:pt>
                <c:pt idx="431">
                  <c:v>4.32</c:v>
                </c:pt>
                <c:pt idx="432">
                  <c:v>4.33</c:v>
                </c:pt>
                <c:pt idx="433">
                  <c:v>4.34</c:v>
                </c:pt>
                <c:pt idx="434">
                  <c:v>4.3500000000000005</c:v>
                </c:pt>
                <c:pt idx="435">
                  <c:v>4.3600000000000003</c:v>
                </c:pt>
                <c:pt idx="436">
                  <c:v>4.37</c:v>
                </c:pt>
                <c:pt idx="437">
                  <c:v>4.38</c:v>
                </c:pt>
                <c:pt idx="438">
                  <c:v>4.3899999999999997</c:v>
                </c:pt>
                <c:pt idx="439">
                  <c:v>4.4000000000000004</c:v>
                </c:pt>
                <c:pt idx="440">
                  <c:v>4.41</c:v>
                </c:pt>
                <c:pt idx="441">
                  <c:v>4.42</c:v>
                </c:pt>
                <c:pt idx="442">
                  <c:v>4.43</c:v>
                </c:pt>
                <c:pt idx="443">
                  <c:v>4.4400000000000004</c:v>
                </c:pt>
                <c:pt idx="444">
                  <c:v>4.45</c:v>
                </c:pt>
                <c:pt idx="445">
                  <c:v>4.46</c:v>
                </c:pt>
                <c:pt idx="446">
                  <c:v>4.47</c:v>
                </c:pt>
                <c:pt idx="447">
                  <c:v>4.4800000000000004</c:v>
                </c:pt>
                <c:pt idx="448">
                  <c:v>4.49</c:v>
                </c:pt>
                <c:pt idx="449">
                  <c:v>4.5</c:v>
                </c:pt>
                <c:pt idx="450">
                  <c:v>4.51</c:v>
                </c:pt>
                <c:pt idx="451">
                  <c:v>4.5200000000000005</c:v>
                </c:pt>
                <c:pt idx="452">
                  <c:v>4.53</c:v>
                </c:pt>
                <c:pt idx="453">
                  <c:v>4.54</c:v>
                </c:pt>
                <c:pt idx="454">
                  <c:v>4.55</c:v>
                </c:pt>
                <c:pt idx="455">
                  <c:v>4.5600000000000005</c:v>
                </c:pt>
                <c:pt idx="456">
                  <c:v>4.57</c:v>
                </c:pt>
                <c:pt idx="457">
                  <c:v>4.58</c:v>
                </c:pt>
                <c:pt idx="458">
                  <c:v>4.59</c:v>
                </c:pt>
                <c:pt idx="459">
                  <c:v>4.6000000000000005</c:v>
                </c:pt>
                <c:pt idx="460">
                  <c:v>4.6100000000000003</c:v>
                </c:pt>
                <c:pt idx="461">
                  <c:v>4.62</c:v>
                </c:pt>
                <c:pt idx="462">
                  <c:v>4.63</c:v>
                </c:pt>
                <c:pt idx="463">
                  <c:v>4.6399999999999997</c:v>
                </c:pt>
                <c:pt idx="464">
                  <c:v>4.6500000000000004</c:v>
                </c:pt>
                <c:pt idx="465">
                  <c:v>4.66</c:v>
                </c:pt>
                <c:pt idx="466">
                  <c:v>4.67</c:v>
                </c:pt>
                <c:pt idx="467">
                  <c:v>4.68</c:v>
                </c:pt>
                <c:pt idx="468">
                  <c:v>4.6900000000000004</c:v>
                </c:pt>
                <c:pt idx="469">
                  <c:v>4.7</c:v>
                </c:pt>
                <c:pt idx="470">
                  <c:v>4.71</c:v>
                </c:pt>
                <c:pt idx="471">
                  <c:v>4.72</c:v>
                </c:pt>
                <c:pt idx="472">
                  <c:v>4.7300000000000004</c:v>
                </c:pt>
                <c:pt idx="473">
                  <c:v>4.74</c:v>
                </c:pt>
                <c:pt idx="474">
                  <c:v>4.75</c:v>
                </c:pt>
                <c:pt idx="475">
                  <c:v>4.76</c:v>
                </c:pt>
                <c:pt idx="476">
                  <c:v>4.7700000000000005</c:v>
                </c:pt>
                <c:pt idx="477">
                  <c:v>4.78</c:v>
                </c:pt>
                <c:pt idx="478">
                  <c:v>4.79</c:v>
                </c:pt>
                <c:pt idx="479">
                  <c:v>4.8</c:v>
                </c:pt>
                <c:pt idx="480">
                  <c:v>4.8100000000000005</c:v>
                </c:pt>
                <c:pt idx="481">
                  <c:v>4.82</c:v>
                </c:pt>
                <c:pt idx="482">
                  <c:v>4.83</c:v>
                </c:pt>
                <c:pt idx="483">
                  <c:v>4.84</c:v>
                </c:pt>
                <c:pt idx="484">
                  <c:v>4.8500000000000005</c:v>
                </c:pt>
                <c:pt idx="485">
                  <c:v>4.8600000000000003</c:v>
                </c:pt>
                <c:pt idx="486">
                  <c:v>4.87</c:v>
                </c:pt>
                <c:pt idx="487">
                  <c:v>4.88</c:v>
                </c:pt>
                <c:pt idx="488">
                  <c:v>4.8899999999999997</c:v>
                </c:pt>
                <c:pt idx="489">
                  <c:v>4.9000000000000004</c:v>
                </c:pt>
                <c:pt idx="490">
                  <c:v>4.91</c:v>
                </c:pt>
                <c:pt idx="491">
                  <c:v>4.92</c:v>
                </c:pt>
                <c:pt idx="492">
                  <c:v>4.93</c:v>
                </c:pt>
                <c:pt idx="493">
                  <c:v>4.9400000000000004</c:v>
                </c:pt>
                <c:pt idx="494">
                  <c:v>4.95</c:v>
                </c:pt>
                <c:pt idx="495">
                  <c:v>4.96</c:v>
                </c:pt>
                <c:pt idx="496">
                  <c:v>4.97</c:v>
                </c:pt>
                <c:pt idx="497">
                  <c:v>4.9800000000000004</c:v>
                </c:pt>
                <c:pt idx="498">
                  <c:v>4.99</c:v>
                </c:pt>
                <c:pt idx="499">
                  <c:v>5</c:v>
                </c:pt>
                <c:pt idx="500">
                  <c:v>5.01</c:v>
                </c:pt>
                <c:pt idx="501">
                  <c:v>5.0200000000000005</c:v>
                </c:pt>
                <c:pt idx="502">
                  <c:v>5.03</c:v>
                </c:pt>
                <c:pt idx="503">
                  <c:v>5.04</c:v>
                </c:pt>
                <c:pt idx="504">
                  <c:v>5.05</c:v>
                </c:pt>
                <c:pt idx="505">
                  <c:v>5.0600000000000005</c:v>
                </c:pt>
                <c:pt idx="506">
                  <c:v>5.07</c:v>
                </c:pt>
                <c:pt idx="507">
                  <c:v>5.08</c:v>
                </c:pt>
                <c:pt idx="508">
                  <c:v>5.09</c:v>
                </c:pt>
                <c:pt idx="509">
                  <c:v>5.1000000000000005</c:v>
                </c:pt>
                <c:pt idx="510">
                  <c:v>5.1100000000000003</c:v>
                </c:pt>
                <c:pt idx="511">
                  <c:v>5.12</c:v>
                </c:pt>
                <c:pt idx="512">
                  <c:v>5.13</c:v>
                </c:pt>
                <c:pt idx="513">
                  <c:v>5.14</c:v>
                </c:pt>
                <c:pt idx="514">
                  <c:v>5.15</c:v>
                </c:pt>
                <c:pt idx="515">
                  <c:v>5.16</c:v>
                </c:pt>
                <c:pt idx="516">
                  <c:v>5.17</c:v>
                </c:pt>
                <c:pt idx="517">
                  <c:v>5.18</c:v>
                </c:pt>
                <c:pt idx="518">
                  <c:v>5.19</c:v>
                </c:pt>
                <c:pt idx="519">
                  <c:v>5.2</c:v>
                </c:pt>
                <c:pt idx="520">
                  <c:v>5.21</c:v>
                </c:pt>
                <c:pt idx="521">
                  <c:v>5.22</c:v>
                </c:pt>
                <c:pt idx="522">
                  <c:v>5.23</c:v>
                </c:pt>
                <c:pt idx="523">
                  <c:v>5.24</c:v>
                </c:pt>
                <c:pt idx="524">
                  <c:v>5.25</c:v>
                </c:pt>
                <c:pt idx="525">
                  <c:v>5.26</c:v>
                </c:pt>
                <c:pt idx="526">
                  <c:v>5.2700000000000005</c:v>
                </c:pt>
                <c:pt idx="527">
                  <c:v>5.28</c:v>
                </c:pt>
                <c:pt idx="528">
                  <c:v>5.29</c:v>
                </c:pt>
                <c:pt idx="529">
                  <c:v>5.3</c:v>
                </c:pt>
                <c:pt idx="530">
                  <c:v>5.3100000000000005</c:v>
                </c:pt>
                <c:pt idx="531">
                  <c:v>5.32</c:v>
                </c:pt>
                <c:pt idx="532">
                  <c:v>5.33</c:v>
                </c:pt>
                <c:pt idx="533">
                  <c:v>5.34</c:v>
                </c:pt>
                <c:pt idx="534">
                  <c:v>5.3500000000000005</c:v>
                </c:pt>
                <c:pt idx="535">
                  <c:v>5.36</c:v>
                </c:pt>
                <c:pt idx="536">
                  <c:v>5.37</c:v>
                </c:pt>
                <c:pt idx="537">
                  <c:v>5.38</c:v>
                </c:pt>
                <c:pt idx="538">
                  <c:v>5.39</c:v>
                </c:pt>
                <c:pt idx="539">
                  <c:v>5.4</c:v>
                </c:pt>
                <c:pt idx="540">
                  <c:v>5.41</c:v>
                </c:pt>
                <c:pt idx="541">
                  <c:v>5.42</c:v>
                </c:pt>
                <c:pt idx="542">
                  <c:v>5.43</c:v>
                </c:pt>
                <c:pt idx="543">
                  <c:v>5.44</c:v>
                </c:pt>
                <c:pt idx="544">
                  <c:v>5.45</c:v>
                </c:pt>
                <c:pt idx="545">
                  <c:v>5.46</c:v>
                </c:pt>
                <c:pt idx="546">
                  <c:v>5.47</c:v>
                </c:pt>
                <c:pt idx="547">
                  <c:v>5.48</c:v>
                </c:pt>
                <c:pt idx="548">
                  <c:v>5.49</c:v>
                </c:pt>
                <c:pt idx="549">
                  <c:v>5.5</c:v>
                </c:pt>
                <c:pt idx="550">
                  <c:v>5.51</c:v>
                </c:pt>
                <c:pt idx="551">
                  <c:v>5.5200000000000005</c:v>
                </c:pt>
                <c:pt idx="552">
                  <c:v>5.53</c:v>
                </c:pt>
                <c:pt idx="553">
                  <c:v>5.54</c:v>
                </c:pt>
                <c:pt idx="554">
                  <c:v>5.55</c:v>
                </c:pt>
                <c:pt idx="555">
                  <c:v>5.5600000000000005</c:v>
                </c:pt>
                <c:pt idx="556">
                  <c:v>5.57</c:v>
                </c:pt>
                <c:pt idx="557">
                  <c:v>5.58</c:v>
                </c:pt>
                <c:pt idx="558">
                  <c:v>5.59</c:v>
                </c:pt>
                <c:pt idx="559">
                  <c:v>5.6000000000000005</c:v>
                </c:pt>
                <c:pt idx="560">
                  <c:v>5.61</c:v>
                </c:pt>
                <c:pt idx="561">
                  <c:v>5.62</c:v>
                </c:pt>
                <c:pt idx="562">
                  <c:v>5.63</c:v>
                </c:pt>
                <c:pt idx="563">
                  <c:v>5.64</c:v>
                </c:pt>
                <c:pt idx="564">
                  <c:v>5.65</c:v>
                </c:pt>
                <c:pt idx="565">
                  <c:v>5.66</c:v>
                </c:pt>
                <c:pt idx="566">
                  <c:v>5.67</c:v>
                </c:pt>
                <c:pt idx="567">
                  <c:v>5.68</c:v>
                </c:pt>
                <c:pt idx="568">
                  <c:v>5.69</c:v>
                </c:pt>
                <c:pt idx="569">
                  <c:v>5.7</c:v>
                </c:pt>
                <c:pt idx="570">
                  <c:v>5.71</c:v>
                </c:pt>
                <c:pt idx="571">
                  <c:v>5.72</c:v>
                </c:pt>
                <c:pt idx="572">
                  <c:v>5.73</c:v>
                </c:pt>
                <c:pt idx="573">
                  <c:v>5.74</c:v>
                </c:pt>
                <c:pt idx="574">
                  <c:v>5.75</c:v>
                </c:pt>
                <c:pt idx="575">
                  <c:v>5.76</c:v>
                </c:pt>
                <c:pt idx="576">
                  <c:v>5.7700000000000005</c:v>
                </c:pt>
                <c:pt idx="577">
                  <c:v>5.78</c:v>
                </c:pt>
                <c:pt idx="578">
                  <c:v>5.79</c:v>
                </c:pt>
                <c:pt idx="579">
                  <c:v>5.8</c:v>
                </c:pt>
                <c:pt idx="580">
                  <c:v>5.8100000000000005</c:v>
                </c:pt>
                <c:pt idx="581">
                  <c:v>5.82</c:v>
                </c:pt>
                <c:pt idx="582">
                  <c:v>5.83</c:v>
                </c:pt>
                <c:pt idx="583">
                  <c:v>5.84</c:v>
                </c:pt>
                <c:pt idx="584">
                  <c:v>5.8500000000000005</c:v>
                </c:pt>
                <c:pt idx="585">
                  <c:v>5.86</c:v>
                </c:pt>
                <c:pt idx="586">
                  <c:v>5.87</c:v>
                </c:pt>
                <c:pt idx="587">
                  <c:v>5.88</c:v>
                </c:pt>
                <c:pt idx="588">
                  <c:v>5.89</c:v>
                </c:pt>
                <c:pt idx="589">
                  <c:v>5.9</c:v>
                </c:pt>
                <c:pt idx="590">
                  <c:v>5.91</c:v>
                </c:pt>
                <c:pt idx="591">
                  <c:v>5.92</c:v>
                </c:pt>
                <c:pt idx="592">
                  <c:v>5.93</c:v>
                </c:pt>
                <c:pt idx="593">
                  <c:v>5.94</c:v>
                </c:pt>
                <c:pt idx="594">
                  <c:v>5.95</c:v>
                </c:pt>
                <c:pt idx="595">
                  <c:v>5.96</c:v>
                </c:pt>
                <c:pt idx="596">
                  <c:v>5.97</c:v>
                </c:pt>
                <c:pt idx="597">
                  <c:v>5.98</c:v>
                </c:pt>
                <c:pt idx="598">
                  <c:v>5.99</c:v>
                </c:pt>
                <c:pt idx="599">
                  <c:v>6</c:v>
                </c:pt>
                <c:pt idx="600">
                  <c:v>6.01</c:v>
                </c:pt>
                <c:pt idx="601">
                  <c:v>6.0200000000000005</c:v>
                </c:pt>
                <c:pt idx="602">
                  <c:v>6.03</c:v>
                </c:pt>
                <c:pt idx="603">
                  <c:v>6.04</c:v>
                </c:pt>
                <c:pt idx="604">
                  <c:v>6.05</c:v>
                </c:pt>
                <c:pt idx="605">
                  <c:v>6.0600000000000005</c:v>
                </c:pt>
                <c:pt idx="606">
                  <c:v>6.07</c:v>
                </c:pt>
                <c:pt idx="607">
                  <c:v>6.08</c:v>
                </c:pt>
                <c:pt idx="608">
                  <c:v>6.09</c:v>
                </c:pt>
                <c:pt idx="609">
                  <c:v>6.1000000000000005</c:v>
                </c:pt>
                <c:pt idx="610">
                  <c:v>6.11</c:v>
                </c:pt>
                <c:pt idx="611">
                  <c:v>6.12</c:v>
                </c:pt>
                <c:pt idx="612">
                  <c:v>6.13</c:v>
                </c:pt>
                <c:pt idx="613">
                  <c:v>6.1400000000000006</c:v>
                </c:pt>
                <c:pt idx="614">
                  <c:v>6.15</c:v>
                </c:pt>
                <c:pt idx="615">
                  <c:v>6.16</c:v>
                </c:pt>
                <c:pt idx="616">
                  <c:v>6.17</c:v>
                </c:pt>
                <c:pt idx="617">
                  <c:v>6.18</c:v>
                </c:pt>
                <c:pt idx="618">
                  <c:v>6.19</c:v>
                </c:pt>
                <c:pt idx="619">
                  <c:v>6.2</c:v>
                </c:pt>
                <c:pt idx="620">
                  <c:v>6.21</c:v>
                </c:pt>
                <c:pt idx="621">
                  <c:v>6.22</c:v>
                </c:pt>
                <c:pt idx="622">
                  <c:v>6.23</c:v>
                </c:pt>
                <c:pt idx="623">
                  <c:v>6.24</c:v>
                </c:pt>
                <c:pt idx="624">
                  <c:v>6.25</c:v>
                </c:pt>
                <c:pt idx="625">
                  <c:v>6.26</c:v>
                </c:pt>
                <c:pt idx="626">
                  <c:v>6.2700000000000005</c:v>
                </c:pt>
                <c:pt idx="627">
                  <c:v>6.28</c:v>
                </c:pt>
                <c:pt idx="628">
                  <c:v>6.29</c:v>
                </c:pt>
                <c:pt idx="629">
                  <c:v>6.3</c:v>
                </c:pt>
                <c:pt idx="630">
                  <c:v>6.3100000000000005</c:v>
                </c:pt>
                <c:pt idx="631">
                  <c:v>6.32</c:v>
                </c:pt>
                <c:pt idx="632">
                  <c:v>6.33</c:v>
                </c:pt>
                <c:pt idx="633">
                  <c:v>6.34</c:v>
                </c:pt>
                <c:pt idx="634">
                  <c:v>6.3500000000000005</c:v>
                </c:pt>
                <c:pt idx="635">
                  <c:v>6.36</c:v>
                </c:pt>
                <c:pt idx="636">
                  <c:v>6.37</c:v>
                </c:pt>
                <c:pt idx="637">
                  <c:v>6.38</c:v>
                </c:pt>
                <c:pt idx="638">
                  <c:v>6.3900000000000006</c:v>
                </c:pt>
                <c:pt idx="639">
                  <c:v>6.4</c:v>
                </c:pt>
                <c:pt idx="640">
                  <c:v>6.41</c:v>
                </c:pt>
                <c:pt idx="641">
                  <c:v>6.42</c:v>
                </c:pt>
                <c:pt idx="642">
                  <c:v>6.43</c:v>
                </c:pt>
                <c:pt idx="643">
                  <c:v>6.44</c:v>
                </c:pt>
                <c:pt idx="644">
                  <c:v>6.45</c:v>
                </c:pt>
                <c:pt idx="645">
                  <c:v>6.46</c:v>
                </c:pt>
                <c:pt idx="646">
                  <c:v>6.47</c:v>
                </c:pt>
                <c:pt idx="647">
                  <c:v>6.48</c:v>
                </c:pt>
                <c:pt idx="648">
                  <c:v>6.49</c:v>
                </c:pt>
                <c:pt idx="649">
                  <c:v>6.5</c:v>
                </c:pt>
                <c:pt idx="650">
                  <c:v>6.51</c:v>
                </c:pt>
                <c:pt idx="651">
                  <c:v>6.5200000000000005</c:v>
                </c:pt>
                <c:pt idx="652">
                  <c:v>6.53</c:v>
                </c:pt>
                <c:pt idx="653">
                  <c:v>6.54</c:v>
                </c:pt>
                <c:pt idx="654">
                  <c:v>6.55</c:v>
                </c:pt>
                <c:pt idx="655">
                  <c:v>6.5600000000000005</c:v>
                </c:pt>
                <c:pt idx="656">
                  <c:v>6.57</c:v>
                </c:pt>
                <c:pt idx="657">
                  <c:v>6.58</c:v>
                </c:pt>
                <c:pt idx="658">
                  <c:v>6.59</c:v>
                </c:pt>
                <c:pt idx="659">
                  <c:v>6.6000000000000005</c:v>
                </c:pt>
                <c:pt idx="660">
                  <c:v>6.61</c:v>
                </c:pt>
                <c:pt idx="661">
                  <c:v>6.62</c:v>
                </c:pt>
                <c:pt idx="662">
                  <c:v>6.63</c:v>
                </c:pt>
                <c:pt idx="663">
                  <c:v>6.6400000000000006</c:v>
                </c:pt>
                <c:pt idx="664">
                  <c:v>6.65</c:v>
                </c:pt>
                <c:pt idx="665">
                  <c:v>6.66</c:v>
                </c:pt>
                <c:pt idx="666">
                  <c:v>6.67</c:v>
                </c:pt>
                <c:pt idx="667">
                  <c:v>6.68</c:v>
                </c:pt>
                <c:pt idx="668">
                  <c:v>6.69</c:v>
                </c:pt>
                <c:pt idx="669">
                  <c:v>6.7</c:v>
                </c:pt>
                <c:pt idx="670">
                  <c:v>6.71</c:v>
                </c:pt>
                <c:pt idx="671">
                  <c:v>6.72</c:v>
                </c:pt>
                <c:pt idx="672">
                  <c:v>6.73</c:v>
                </c:pt>
                <c:pt idx="673">
                  <c:v>6.74</c:v>
                </c:pt>
                <c:pt idx="674">
                  <c:v>6.75</c:v>
                </c:pt>
                <c:pt idx="675">
                  <c:v>6.76</c:v>
                </c:pt>
                <c:pt idx="676">
                  <c:v>6.7700000000000005</c:v>
                </c:pt>
                <c:pt idx="677">
                  <c:v>6.78</c:v>
                </c:pt>
                <c:pt idx="678">
                  <c:v>6.79</c:v>
                </c:pt>
                <c:pt idx="679">
                  <c:v>6.8</c:v>
                </c:pt>
                <c:pt idx="680">
                  <c:v>6.8100000000000005</c:v>
                </c:pt>
                <c:pt idx="681">
                  <c:v>6.82</c:v>
                </c:pt>
                <c:pt idx="682">
                  <c:v>6.83</c:v>
                </c:pt>
                <c:pt idx="683">
                  <c:v>6.84</c:v>
                </c:pt>
                <c:pt idx="684">
                  <c:v>6.8500000000000005</c:v>
                </c:pt>
                <c:pt idx="685">
                  <c:v>6.86</c:v>
                </c:pt>
                <c:pt idx="686">
                  <c:v>6.87</c:v>
                </c:pt>
                <c:pt idx="687">
                  <c:v>6.88</c:v>
                </c:pt>
                <c:pt idx="688">
                  <c:v>6.8900000000000006</c:v>
                </c:pt>
                <c:pt idx="689">
                  <c:v>6.9</c:v>
                </c:pt>
                <c:pt idx="690">
                  <c:v>6.91</c:v>
                </c:pt>
                <c:pt idx="691">
                  <c:v>6.92</c:v>
                </c:pt>
                <c:pt idx="692">
                  <c:v>6.93</c:v>
                </c:pt>
                <c:pt idx="693">
                  <c:v>6.94</c:v>
                </c:pt>
                <c:pt idx="694">
                  <c:v>6.95</c:v>
                </c:pt>
                <c:pt idx="695">
                  <c:v>6.96</c:v>
                </c:pt>
                <c:pt idx="696">
                  <c:v>6.97</c:v>
                </c:pt>
                <c:pt idx="697">
                  <c:v>6.98</c:v>
                </c:pt>
                <c:pt idx="698">
                  <c:v>6.99</c:v>
                </c:pt>
                <c:pt idx="699">
                  <c:v>7</c:v>
                </c:pt>
                <c:pt idx="700">
                  <c:v>7.01</c:v>
                </c:pt>
                <c:pt idx="701">
                  <c:v>7.0200000000000005</c:v>
                </c:pt>
                <c:pt idx="702">
                  <c:v>7.03</c:v>
                </c:pt>
                <c:pt idx="703">
                  <c:v>7.04</c:v>
                </c:pt>
                <c:pt idx="704">
                  <c:v>7.05</c:v>
                </c:pt>
                <c:pt idx="705">
                  <c:v>7.0600000000000005</c:v>
                </c:pt>
                <c:pt idx="706">
                  <c:v>7.07</c:v>
                </c:pt>
                <c:pt idx="707">
                  <c:v>7.08</c:v>
                </c:pt>
                <c:pt idx="708">
                  <c:v>7.09</c:v>
                </c:pt>
                <c:pt idx="709">
                  <c:v>7.1000000000000005</c:v>
                </c:pt>
                <c:pt idx="710">
                  <c:v>7.11</c:v>
                </c:pt>
                <c:pt idx="711">
                  <c:v>7.12</c:v>
                </c:pt>
                <c:pt idx="712">
                  <c:v>7.13</c:v>
                </c:pt>
                <c:pt idx="713">
                  <c:v>7.1400000000000006</c:v>
                </c:pt>
                <c:pt idx="714">
                  <c:v>7.15</c:v>
                </c:pt>
                <c:pt idx="715">
                  <c:v>7.16</c:v>
                </c:pt>
                <c:pt idx="716">
                  <c:v>7.17</c:v>
                </c:pt>
                <c:pt idx="717">
                  <c:v>7.18</c:v>
                </c:pt>
                <c:pt idx="718">
                  <c:v>7.19</c:v>
                </c:pt>
                <c:pt idx="719">
                  <c:v>7.2</c:v>
                </c:pt>
                <c:pt idx="720">
                  <c:v>7.21</c:v>
                </c:pt>
                <c:pt idx="721">
                  <c:v>7.22</c:v>
                </c:pt>
                <c:pt idx="722">
                  <c:v>7.23</c:v>
                </c:pt>
                <c:pt idx="723">
                  <c:v>7.24</c:v>
                </c:pt>
                <c:pt idx="724">
                  <c:v>7.25</c:v>
                </c:pt>
                <c:pt idx="725">
                  <c:v>7.26</c:v>
                </c:pt>
                <c:pt idx="726">
                  <c:v>7.2700000000000005</c:v>
                </c:pt>
                <c:pt idx="727">
                  <c:v>7.28</c:v>
                </c:pt>
                <c:pt idx="728">
                  <c:v>7.29</c:v>
                </c:pt>
                <c:pt idx="729">
                  <c:v>7.3</c:v>
                </c:pt>
                <c:pt idx="730">
                  <c:v>7.3100000000000005</c:v>
                </c:pt>
                <c:pt idx="731">
                  <c:v>7.32</c:v>
                </c:pt>
                <c:pt idx="732">
                  <c:v>7.33</c:v>
                </c:pt>
                <c:pt idx="733">
                  <c:v>7.34</c:v>
                </c:pt>
                <c:pt idx="734">
                  <c:v>7.3500000000000005</c:v>
                </c:pt>
                <c:pt idx="735">
                  <c:v>7.36</c:v>
                </c:pt>
                <c:pt idx="736">
                  <c:v>7.37</c:v>
                </c:pt>
                <c:pt idx="737">
                  <c:v>7.38</c:v>
                </c:pt>
                <c:pt idx="738">
                  <c:v>7.3900000000000006</c:v>
                </c:pt>
                <c:pt idx="739">
                  <c:v>7.4</c:v>
                </c:pt>
                <c:pt idx="740">
                  <c:v>7.41</c:v>
                </c:pt>
                <c:pt idx="741">
                  <c:v>7.42</c:v>
                </c:pt>
                <c:pt idx="742">
                  <c:v>7.43</c:v>
                </c:pt>
                <c:pt idx="743">
                  <c:v>7.44</c:v>
                </c:pt>
                <c:pt idx="744">
                  <c:v>7.45</c:v>
                </c:pt>
                <c:pt idx="745">
                  <c:v>7.46</c:v>
                </c:pt>
                <c:pt idx="746">
                  <c:v>7.47</c:v>
                </c:pt>
                <c:pt idx="747">
                  <c:v>7.48</c:v>
                </c:pt>
                <c:pt idx="748">
                  <c:v>7.49</c:v>
                </c:pt>
                <c:pt idx="749">
                  <c:v>7.5</c:v>
                </c:pt>
                <c:pt idx="750">
                  <c:v>7.51</c:v>
                </c:pt>
                <c:pt idx="751">
                  <c:v>7.5200000000000005</c:v>
                </c:pt>
                <c:pt idx="752">
                  <c:v>7.53</c:v>
                </c:pt>
                <c:pt idx="753">
                  <c:v>7.54</c:v>
                </c:pt>
                <c:pt idx="754">
                  <c:v>7.55</c:v>
                </c:pt>
                <c:pt idx="755">
                  <c:v>7.5600000000000005</c:v>
                </c:pt>
                <c:pt idx="756">
                  <c:v>7.57</c:v>
                </c:pt>
                <c:pt idx="757">
                  <c:v>7.58</c:v>
                </c:pt>
                <c:pt idx="758">
                  <c:v>7.59</c:v>
                </c:pt>
                <c:pt idx="759">
                  <c:v>7.6000000000000005</c:v>
                </c:pt>
                <c:pt idx="760">
                  <c:v>7.61</c:v>
                </c:pt>
                <c:pt idx="761">
                  <c:v>7.62</c:v>
                </c:pt>
                <c:pt idx="762">
                  <c:v>7.63</c:v>
                </c:pt>
                <c:pt idx="763">
                  <c:v>7.6400000000000006</c:v>
                </c:pt>
                <c:pt idx="764">
                  <c:v>7.65</c:v>
                </c:pt>
                <c:pt idx="765">
                  <c:v>7.66</c:v>
                </c:pt>
                <c:pt idx="766">
                  <c:v>7.67</c:v>
                </c:pt>
                <c:pt idx="767">
                  <c:v>7.68</c:v>
                </c:pt>
                <c:pt idx="768">
                  <c:v>7.69</c:v>
                </c:pt>
                <c:pt idx="769">
                  <c:v>7.7</c:v>
                </c:pt>
                <c:pt idx="770">
                  <c:v>7.71</c:v>
                </c:pt>
                <c:pt idx="771">
                  <c:v>7.72</c:v>
                </c:pt>
                <c:pt idx="772">
                  <c:v>7.73</c:v>
                </c:pt>
                <c:pt idx="773">
                  <c:v>7.74</c:v>
                </c:pt>
                <c:pt idx="774">
                  <c:v>7.75</c:v>
                </c:pt>
                <c:pt idx="775">
                  <c:v>7.76</c:v>
                </c:pt>
                <c:pt idx="776">
                  <c:v>7.7700000000000005</c:v>
                </c:pt>
                <c:pt idx="777">
                  <c:v>7.78</c:v>
                </c:pt>
                <c:pt idx="778">
                  <c:v>7.79</c:v>
                </c:pt>
                <c:pt idx="779">
                  <c:v>7.8</c:v>
                </c:pt>
                <c:pt idx="780">
                  <c:v>7.8100000000000005</c:v>
                </c:pt>
                <c:pt idx="781">
                  <c:v>7.82</c:v>
                </c:pt>
                <c:pt idx="782">
                  <c:v>7.83</c:v>
                </c:pt>
                <c:pt idx="783">
                  <c:v>7.84</c:v>
                </c:pt>
                <c:pt idx="784">
                  <c:v>7.8500000000000005</c:v>
                </c:pt>
                <c:pt idx="785">
                  <c:v>7.86</c:v>
                </c:pt>
                <c:pt idx="786">
                  <c:v>7.87</c:v>
                </c:pt>
                <c:pt idx="787">
                  <c:v>7.88</c:v>
                </c:pt>
                <c:pt idx="788">
                  <c:v>7.8900000000000006</c:v>
                </c:pt>
                <c:pt idx="789">
                  <c:v>7.9</c:v>
                </c:pt>
                <c:pt idx="790">
                  <c:v>7.91</c:v>
                </c:pt>
                <c:pt idx="791">
                  <c:v>7.92</c:v>
                </c:pt>
                <c:pt idx="792">
                  <c:v>7.9300000000000006</c:v>
                </c:pt>
                <c:pt idx="793">
                  <c:v>7.94</c:v>
                </c:pt>
                <c:pt idx="794">
                  <c:v>7.95</c:v>
                </c:pt>
                <c:pt idx="795">
                  <c:v>7.96</c:v>
                </c:pt>
                <c:pt idx="796">
                  <c:v>7.97</c:v>
                </c:pt>
                <c:pt idx="797">
                  <c:v>7.98</c:v>
                </c:pt>
                <c:pt idx="798">
                  <c:v>7.99</c:v>
                </c:pt>
                <c:pt idx="799">
                  <c:v>8</c:v>
                </c:pt>
                <c:pt idx="800">
                  <c:v>8.01</c:v>
                </c:pt>
                <c:pt idx="801">
                  <c:v>8.02</c:v>
                </c:pt>
                <c:pt idx="802">
                  <c:v>8.0299999999999994</c:v>
                </c:pt>
                <c:pt idx="803">
                  <c:v>8.0400000000000009</c:v>
                </c:pt>
                <c:pt idx="804">
                  <c:v>8.0500000000000007</c:v>
                </c:pt>
                <c:pt idx="805">
                  <c:v>8.06</c:v>
                </c:pt>
                <c:pt idx="806">
                  <c:v>8.07</c:v>
                </c:pt>
                <c:pt idx="807">
                  <c:v>8.08</c:v>
                </c:pt>
                <c:pt idx="808">
                  <c:v>8.09</c:v>
                </c:pt>
                <c:pt idx="809">
                  <c:v>8.1</c:v>
                </c:pt>
                <c:pt idx="810">
                  <c:v>8.11</c:v>
                </c:pt>
                <c:pt idx="811">
                  <c:v>8.120000000000001</c:v>
                </c:pt>
                <c:pt idx="812">
                  <c:v>8.1300000000000008</c:v>
                </c:pt>
                <c:pt idx="813">
                  <c:v>8.14</c:v>
                </c:pt>
                <c:pt idx="814">
                  <c:v>8.15</c:v>
                </c:pt>
                <c:pt idx="815">
                  <c:v>8.16</c:v>
                </c:pt>
                <c:pt idx="816">
                  <c:v>8.17</c:v>
                </c:pt>
                <c:pt idx="817">
                  <c:v>8.18</c:v>
                </c:pt>
                <c:pt idx="818">
                  <c:v>8.19</c:v>
                </c:pt>
                <c:pt idx="819">
                  <c:v>8.1999999999999993</c:v>
                </c:pt>
                <c:pt idx="820">
                  <c:v>8.2100000000000009</c:v>
                </c:pt>
                <c:pt idx="821">
                  <c:v>8.2200000000000006</c:v>
                </c:pt>
                <c:pt idx="822">
                  <c:v>8.23</c:v>
                </c:pt>
                <c:pt idx="823">
                  <c:v>8.24</c:v>
                </c:pt>
                <c:pt idx="824">
                  <c:v>8.25</c:v>
                </c:pt>
                <c:pt idx="825">
                  <c:v>8.26</c:v>
                </c:pt>
                <c:pt idx="826">
                  <c:v>8.27</c:v>
                </c:pt>
                <c:pt idx="827">
                  <c:v>8.2799999999999994</c:v>
                </c:pt>
                <c:pt idx="828">
                  <c:v>8.2900000000000009</c:v>
                </c:pt>
                <c:pt idx="829">
                  <c:v>8.3000000000000007</c:v>
                </c:pt>
                <c:pt idx="830">
                  <c:v>8.31</c:v>
                </c:pt>
                <c:pt idx="831">
                  <c:v>8.32</c:v>
                </c:pt>
                <c:pt idx="832">
                  <c:v>8.33</c:v>
                </c:pt>
                <c:pt idx="833">
                  <c:v>8.34</c:v>
                </c:pt>
                <c:pt idx="834">
                  <c:v>8.35</c:v>
                </c:pt>
                <c:pt idx="835">
                  <c:v>8.36</c:v>
                </c:pt>
                <c:pt idx="836">
                  <c:v>8.370000000000001</c:v>
                </c:pt>
                <c:pt idx="837">
                  <c:v>8.3800000000000008</c:v>
                </c:pt>
                <c:pt idx="838">
                  <c:v>8.39</c:v>
                </c:pt>
                <c:pt idx="839">
                  <c:v>8.4</c:v>
                </c:pt>
                <c:pt idx="840">
                  <c:v>8.41</c:v>
                </c:pt>
                <c:pt idx="841">
                  <c:v>8.42</c:v>
                </c:pt>
                <c:pt idx="842">
                  <c:v>8.43</c:v>
                </c:pt>
                <c:pt idx="843">
                  <c:v>8.44</c:v>
                </c:pt>
                <c:pt idx="844">
                  <c:v>8.4499999999999993</c:v>
                </c:pt>
                <c:pt idx="845">
                  <c:v>8.4600000000000009</c:v>
                </c:pt>
                <c:pt idx="846">
                  <c:v>8.4700000000000006</c:v>
                </c:pt>
                <c:pt idx="847">
                  <c:v>8.48</c:v>
                </c:pt>
                <c:pt idx="848">
                  <c:v>8.49</c:v>
                </c:pt>
                <c:pt idx="849">
                  <c:v>8.5</c:v>
                </c:pt>
                <c:pt idx="850">
                  <c:v>8.51</c:v>
                </c:pt>
                <c:pt idx="851">
                  <c:v>8.52</c:v>
                </c:pt>
                <c:pt idx="852">
                  <c:v>8.5299999999999994</c:v>
                </c:pt>
                <c:pt idx="853">
                  <c:v>8.5400000000000009</c:v>
                </c:pt>
                <c:pt idx="854">
                  <c:v>8.5500000000000007</c:v>
                </c:pt>
                <c:pt idx="855">
                  <c:v>8.56</c:v>
                </c:pt>
                <c:pt idx="856">
                  <c:v>8.57</c:v>
                </c:pt>
                <c:pt idx="857">
                  <c:v>8.58</c:v>
                </c:pt>
                <c:pt idx="858">
                  <c:v>8.59</c:v>
                </c:pt>
                <c:pt idx="859">
                  <c:v>8.6</c:v>
                </c:pt>
                <c:pt idx="860">
                  <c:v>8.61</c:v>
                </c:pt>
                <c:pt idx="861">
                  <c:v>8.620000000000001</c:v>
                </c:pt>
                <c:pt idx="862">
                  <c:v>8.6300000000000008</c:v>
                </c:pt>
                <c:pt idx="863">
                  <c:v>8.64</c:v>
                </c:pt>
                <c:pt idx="864">
                  <c:v>8.65</c:v>
                </c:pt>
                <c:pt idx="865">
                  <c:v>8.66</c:v>
                </c:pt>
                <c:pt idx="866">
                  <c:v>8.67</c:v>
                </c:pt>
                <c:pt idx="867">
                  <c:v>8.68</c:v>
                </c:pt>
                <c:pt idx="868">
                  <c:v>8.69</c:v>
                </c:pt>
                <c:pt idx="869">
                  <c:v>8.7000000000000011</c:v>
                </c:pt>
                <c:pt idx="870">
                  <c:v>8.7100000000000009</c:v>
                </c:pt>
                <c:pt idx="871">
                  <c:v>8.7200000000000006</c:v>
                </c:pt>
                <c:pt idx="872">
                  <c:v>8.73</c:v>
                </c:pt>
                <c:pt idx="873">
                  <c:v>8.74</c:v>
                </c:pt>
                <c:pt idx="874">
                  <c:v>8.75</c:v>
                </c:pt>
                <c:pt idx="875">
                  <c:v>8.76</c:v>
                </c:pt>
                <c:pt idx="876">
                  <c:v>8.77</c:v>
                </c:pt>
                <c:pt idx="877">
                  <c:v>8.7799999999999994</c:v>
                </c:pt>
                <c:pt idx="878">
                  <c:v>8.7900000000000009</c:v>
                </c:pt>
                <c:pt idx="879">
                  <c:v>8.8000000000000007</c:v>
                </c:pt>
                <c:pt idx="880">
                  <c:v>8.81</c:v>
                </c:pt>
                <c:pt idx="881">
                  <c:v>8.82</c:v>
                </c:pt>
                <c:pt idx="882">
                  <c:v>8.83</c:v>
                </c:pt>
                <c:pt idx="883">
                  <c:v>8.84</c:v>
                </c:pt>
                <c:pt idx="884">
                  <c:v>8.85</c:v>
                </c:pt>
                <c:pt idx="885">
                  <c:v>8.86</c:v>
                </c:pt>
                <c:pt idx="886">
                  <c:v>8.870000000000001</c:v>
                </c:pt>
                <c:pt idx="887">
                  <c:v>8.8800000000000008</c:v>
                </c:pt>
                <c:pt idx="888">
                  <c:v>8.89</c:v>
                </c:pt>
                <c:pt idx="889">
                  <c:v>8.9</c:v>
                </c:pt>
                <c:pt idx="890">
                  <c:v>8.91</c:v>
                </c:pt>
                <c:pt idx="891">
                  <c:v>8.92</c:v>
                </c:pt>
                <c:pt idx="892">
                  <c:v>8.93</c:v>
                </c:pt>
                <c:pt idx="893">
                  <c:v>8.94</c:v>
                </c:pt>
                <c:pt idx="894">
                  <c:v>8.9500000000000011</c:v>
                </c:pt>
                <c:pt idx="895">
                  <c:v>8.9600000000000009</c:v>
                </c:pt>
                <c:pt idx="896">
                  <c:v>8.9700000000000006</c:v>
                </c:pt>
                <c:pt idx="897">
                  <c:v>8.98</c:v>
                </c:pt>
                <c:pt idx="898">
                  <c:v>8.99</c:v>
                </c:pt>
                <c:pt idx="899">
                  <c:v>9</c:v>
                </c:pt>
                <c:pt idx="900">
                  <c:v>9.01</c:v>
                </c:pt>
                <c:pt idx="901">
                  <c:v>9.02</c:v>
                </c:pt>
                <c:pt idx="902">
                  <c:v>9.0299999999999994</c:v>
                </c:pt>
                <c:pt idx="903">
                  <c:v>9.0400000000000009</c:v>
                </c:pt>
                <c:pt idx="904">
                  <c:v>9.0500000000000007</c:v>
                </c:pt>
                <c:pt idx="905">
                  <c:v>9.06</c:v>
                </c:pt>
                <c:pt idx="906">
                  <c:v>9.07</c:v>
                </c:pt>
                <c:pt idx="907">
                  <c:v>9.08</c:v>
                </c:pt>
                <c:pt idx="908">
                  <c:v>9.09</c:v>
                </c:pt>
                <c:pt idx="909">
                  <c:v>9.1</c:v>
                </c:pt>
                <c:pt idx="910">
                  <c:v>9.11</c:v>
                </c:pt>
                <c:pt idx="911">
                  <c:v>9.120000000000001</c:v>
                </c:pt>
                <c:pt idx="912">
                  <c:v>9.1300000000000008</c:v>
                </c:pt>
                <c:pt idx="913">
                  <c:v>9.14</c:v>
                </c:pt>
                <c:pt idx="914">
                  <c:v>9.15</c:v>
                </c:pt>
                <c:pt idx="915">
                  <c:v>9.16</c:v>
                </c:pt>
                <c:pt idx="916">
                  <c:v>9.17</c:v>
                </c:pt>
                <c:pt idx="917">
                  <c:v>9.18</c:v>
                </c:pt>
                <c:pt idx="918">
                  <c:v>9.19</c:v>
                </c:pt>
                <c:pt idx="919">
                  <c:v>9.2000000000000011</c:v>
                </c:pt>
                <c:pt idx="920">
                  <c:v>9.2100000000000009</c:v>
                </c:pt>
                <c:pt idx="921">
                  <c:v>9.2200000000000006</c:v>
                </c:pt>
                <c:pt idx="922">
                  <c:v>9.23</c:v>
                </c:pt>
                <c:pt idx="923">
                  <c:v>9.24</c:v>
                </c:pt>
                <c:pt idx="924">
                  <c:v>9.25</c:v>
                </c:pt>
                <c:pt idx="925">
                  <c:v>9.26</c:v>
                </c:pt>
                <c:pt idx="926">
                  <c:v>9.27</c:v>
                </c:pt>
                <c:pt idx="927">
                  <c:v>9.2799999999999994</c:v>
                </c:pt>
                <c:pt idx="928">
                  <c:v>9.2900000000000009</c:v>
                </c:pt>
                <c:pt idx="929">
                  <c:v>9.3000000000000007</c:v>
                </c:pt>
                <c:pt idx="930">
                  <c:v>9.31</c:v>
                </c:pt>
                <c:pt idx="931">
                  <c:v>9.32</c:v>
                </c:pt>
                <c:pt idx="932">
                  <c:v>9.33</c:v>
                </c:pt>
                <c:pt idx="933">
                  <c:v>9.34</c:v>
                </c:pt>
                <c:pt idx="934">
                  <c:v>9.35</c:v>
                </c:pt>
                <c:pt idx="935">
                  <c:v>9.36</c:v>
                </c:pt>
                <c:pt idx="936">
                  <c:v>9.370000000000001</c:v>
                </c:pt>
                <c:pt idx="937">
                  <c:v>9.3800000000000008</c:v>
                </c:pt>
                <c:pt idx="938">
                  <c:v>9.39</c:v>
                </c:pt>
                <c:pt idx="939">
                  <c:v>9.4</c:v>
                </c:pt>
                <c:pt idx="940">
                  <c:v>9.41</c:v>
                </c:pt>
                <c:pt idx="941">
                  <c:v>9.42</c:v>
                </c:pt>
                <c:pt idx="942">
                  <c:v>9.43</c:v>
                </c:pt>
                <c:pt idx="943">
                  <c:v>9.44</c:v>
                </c:pt>
                <c:pt idx="944">
                  <c:v>9.4500000000000011</c:v>
                </c:pt>
                <c:pt idx="945">
                  <c:v>9.4600000000000009</c:v>
                </c:pt>
                <c:pt idx="946">
                  <c:v>9.4700000000000006</c:v>
                </c:pt>
                <c:pt idx="947">
                  <c:v>9.48</c:v>
                </c:pt>
                <c:pt idx="948">
                  <c:v>9.49</c:v>
                </c:pt>
                <c:pt idx="949">
                  <c:v>9.5</c:v>
                </c:pt>
                <c:pt idx="950">
                  <c:v>9.51</c:v>
                </c:pt>
                <c:pt idx="951">
                  <c:v>9.52</c:v>
                </c:pt>
                <c:pt idx="952">
                  <c:v>9.5299999999999994</c:v>
                </c:pt>
                <c:pt idx="953">
                  <c:v>9.5400000000000009</c:v>
                </c:pt>
                <c:pt idx="954">
                  <c:v>9.5500000000000007</c:v>
                </c:pt>
                <c:pt idx="955">
                  <c:v>9.56</c:v>
                </c:pt>
                <c:pt idx="956">
                  <c:v>9.57</c:v>
                </c:pt>
                <c:pt idx="957">
                  <c:v>9.58</c:v>
                </c:pt>
                <c:pt idx="958">
                  <c:v>9.59</c:v>
                </c:pt>
                <c:pt idx="959">
                  <c:v>9.6</c:v>
                </c:pt>
                <c:pt idx="960">
                  <c:v>9.61</c:v>
                </c:pt>
                <c:pt idx="961">
                  <c:v>9.620000000000001</c:v>
                </c:pt>
                <c:pt idx="962">
                  <c:v>9.6300000000000008</c:v>
                </c:pt>
                <c:pt idx="963">
                  <c:v>9.64</c:v>
                </c:pt>
                <c:pt idx="964">
                  <c:v>9.65</c:v>
                </c:pt>
                <c:pt idx="965">
                  <c:v>9.66</c:v>
                </c:pt>
                <c:pt idx="966">
                  <c:v>9.67</c:v>
                </c:pt>
                <c:pt idx="967">
                  <c:v>9.68</c:v>
                </c:pt>
                <c:pt idx="968">
                  <c:v>9.69</c:v>
                </c:pt>
                <c:pt idx="969">
                  <c:v>9.7000000000000011</c:v>
                </c:pt>
                <c:pt idx="970">
                  <c:v>9.7100000000000009</c:v>
                </c:pt>
                <c:pt idx="971">
                  <c:v>9.7200000000000006</c:v>
                </c:pt>
                <c:pt idx="972">
                  <c:v>9.73</c:v>
                </c:pt>
                <c:pt idx="973">
                  <c:v>9.74</c:v>
                </c:pt>
                <c:pt idx="974">
                  <c:v>9.75</c:v>
                </c:pt>
                <c:pt idx="975">
                  <c:v>9.76</c:v>
                </c:pt>
                <c:pt idx="976">
                  <c:v>9.77</c:v>
                </c:pt>
                <c:pt idx="977">
                  <c:v>9.7799999999999994</c:v>
                </c:pt>
                <c:pt idx="978">
                  <c:v>9.7900000000000009</c:v>
                </c:pt>
                <c:pt idx="979">
                  <c:v>9.8000000000000007</c:v>
                </c:pt>
                <c:pt idx="980">
                  <c:v>9.81</c:v>
                </c:pt>
                <c:pt idx="981">
                  <c:v>9.82</c:v>
                </c:pt>
                <c:pt idx="982">
                  <c:v>9.83</c:v>
                </c:pt>
                <c:pt idx="983">
                  <c:v>9.84</c:v>
                </c:pt>
                <c:pt idx="984">
                  <c:v>9.85</c:v>
                </c:pt>
                <c:pt idx="985">
                  <c:v>9.86</c:v>
                </c:pt>
                <c:pt idx="986">
                  <c:v>9.870000000000001</c:v>
                </c:pt>
                <c:pt idx="987">
                  <c:v>9.8800000000000008</c:v>
                </c:pt>
                <c:pt idx="988">
                  <c:v>9.89</c:v>
                </c:pt>
                <c:pt idx="989">
                  <c:v>9.9</c:v>
                </c:pt>
                <c:pt idx="990">
                  <c:v>9.91</c:v>
                </c:pt>
                <c:pt idx="991">
                  <c:v>9.92</c:v>
                </c:pt>
                <c:pt idx="992">
                  <c:v>9.93</c:v>
                </c:pt>
                <c:pt idx="993">
                  <c:v>9.94</c:v>
                </c:pt>
                <c:pt idx="994">
                  <c:v>9.9500000000000011</c:v>
                </c:pt>
                <c:pt idx="995">
                  <c:v>9.9600000000000009</c:v>
                </c:pt>
                <c:pt idx="996">
                  <c:v>9.9700000000000006</c:v>
                </c:pt>
                <c:pt idx="997">
                  <c:v>9.98</c:v>
                </c:pt>
                <c:pt idx="998">
                  <c:v>9.99</c:v>
                </c:pt>
                <c:pt idx="999">
                  <c:v>10</c:v>
                </c:pt>
                <c:pt idx="1000">
                  <c:v>10.01</c:v>
                </c:pt>
                <c:pt idx="1001">
                  <c:v>10.02</c:v>
                </c:pt>
                <c:pt idx="1002">
                  <c:v>10.029999999999999</c:v>
                </c:pt>
                <c:pt idx="1003">
                  <c:v>10.040000000000001</c:v>
                </c:pt>
                <c:pt idx="1004">
                  <c:v>10.050000000000001</c:v>
                </c:pt>
                <c:pt idx="1005">
                  <c:v>10.06</c:v>
                </c:pt>
                <c:pt idx="1006">
                  <c:v>10.07</c:v>
                </c:pt>
                <c:pt idx="1007">
                  <c:v>10.08</c:v>
                </c:pt>
                <c:pt idx="1008">
                  <c:v>10.09</c:v>
                </c:pt>
                <c:pt idx="1009">
                  <c:v>10.1</c:v>
                </c:pt>
                <c:pt idx="1010">
                  <c:v>10.11</c:v>
                </c:pt>
                <c:pt idx="1011">
                  <c:v>10.120000000000001</c:v>
                </c:pt>
                <c:pt idx="1012">
                  <c:v>10.130000000000001</c:v>
                </c:pt>
                <c:pt idx="1013">
                  <c:v>10.14</c:v>
                </c:pt>
                <c:pt idx="1014">
                  <c:v>10.15</c:v>
                </c:pt>
                <c:pt idx="1015">
                  <c:v>10.16</c:v>
                </c:pt>
                <c:pt idx="1016">
                  <c:v>10.17</c:v>
                </c:pt>
                <c:pt idx="1017">
                  <c:v>10.18</c:v>
                </c:pt>
                <c:pt idx="1018">
                  <c:v>10.19</c:v>
                </c:pt>
                <c:pt idx="1019">
                  <c:v>10.200000000000001</c:v>
                </c:pt>
                <c:pt idx="1020">
                  <c:v>10.210000000000001</c:v>
                </c:pt>
                <c:pt idx="1021">
                  <c:v>10.220000000000001</c:v>
                </c:pt>
                <c:pt idx="1022">
                  <c:v>10.23</c:v>
                </c:pt>
                <c:pt idx="1023">
                  <c:v>10.24</c:v>
                </c:pt>
                <c:pt idx="1024">
                  <c:v>10.25</c:v>
                </c:pt>
                <c:pt idx="1025">
                  <c:v>10.26</c:v>
                </c:pt>
                <c:pt idx="1026">
                  <c:v>10.27</c:v>
                </c:pt>
                <c:pt idx="1027">
                  <c:v>10.28</c:v>
                </c:pt>
                <c:pt idx="1028">
                  <c:v>10.290000000000001</c:v>
                </c:pt>
                <c:pt idx="1029">
                  <c:v>10.3</c:v>
                </c:pt>
                <c:pt idx="1030">
                  <c:v>10.31</c:v>
                </c:pt>
                <c:pt idx="1031">
                  <c:v>10.32</c:v>
                </c:pt>
                <c:pt idx="1032">
                  <c:v>10.33</c:v>
                </c:pt>
                <c:pt idx="1033">
                  <c:v>10.34</c:v>
                </c:pt>
                <c:pt idx="1034">
                  <c:v>10.35</c:v>
                </c:pt>
                <c:pt idx="1035">
                  <c:v>10.36</c:v>
                </c:pt>
                <c:pt idx="1036">
                  <c:v>10.370000000000001</c:v>
                </c:pt>
                <c:pt idx="1037">
                  <c:v>10.38</c:v>
                </c:pt>
                <c:pt idx="1038">
                  <c:v>10.39</c:v>
                </c:pt>
                <c:pt idx="1039">
                  <c:v>10.4</c:v>
                </c:pt>
                <c:pt idx="1040">
                  <c:v>10.41</c:v>
                </c:pt>
                <c:pt idx="1041">
                  <c:v>10.42</c:v>
                </c:pt>
                <c:pt idx="1042">
                  <c:v>10.43</c:v>
                </c:pt>
                <c:pt idx="1043">
                  <c:v>10.44</c:v>
                </c:pt>
                <c:pt idx="1044">
                  <c:v>10.450000000000001</c:v>
                </c:pt>
                <c:pt idx="1045">
                  <c:v>10.46</c:v>
                </c:pt>
                <c:pt idx="1046">
                  <c:v>10.47</c:v>
                </c:pt>
                <c:pt idx="1047">
                  <c:v>10.48</c:v>
                </c:pt>
                <c:pt idx="1048">
                  <c:v>10.49</c:v>
                </c:pt>
                <c:pt idx="1049">
                  <c:v>10.5</c:v>
                </c:pt>
                <c:pt idx="1050">
                  <c:v>10.51</c:v>
                </c:pt>
                <c:pt idx="1051">
                  <c:v>10.52</c:v>
                </c:pt>
                <c:pt idx="1052">
                  <c:v>10.53</c:v>
                </c:pt>
                <c:pt idx="1053">
                  <c:v>10.540000000000001</c:v>
                </c:pt>
                <c:pt idx="1054">
                  <c:v>10.55</c:v>
                </c:pt>
                <c:pt idx="1055">
                  <c:v>10.56</c:v>
                </c:pt>
                <c:pt idx="1056">
                  <c:v>10.57</c:v>
                </c:pt>
                <c:pt idx="1057">
                  <c:v>10.58</c:v>
                </c:pt>
                <c:pt idx="1058">
                  <c:v>10.59</c:v>
                </c:pt>
                <c:pt idx="1059">
                  <c:v>10.6</c:v>
                </c:pt>
                <c:pt idx="1060">
                  <c:v>10.61</c:v>
                </c:pt>
                <c:pt idx="1061">
                  <c:v>10.620000000000001</c:v>
                </c:pt>
                <c:pt idx="1062">
                  <c:v>10.63</c:v>
                </c:pt>
                <c:pt idx="1063">
                  <c:v>10.64</c:v>
                </c:pt>
                <c:pt idx="1064">
                  <c:v>10.65</c:v>
                </c:pt>
                <c:pt idx="1065">
                  <c:v>10.66</c:v>
                </c:pt>
                <c:pt idx="1066">
                  <c:v>10.67</c:v>
                </c:pt>
                <c:pt idx="1067">
                  <c:v>10.68</c:v>
                </c:pt>
                <c:pt idx="1068">
                  <c:v>10.69</c:v>
                </c:pt>
                <c:pt idx="1069">
                  <c:v>10.700000000000001</c:v>
                </c:pt>
                <c:pt idx="1070">
                  <c:v>10.71</c:v>
                </c:pt>
                <c:pt idx="1071">
                  <c:v>10.72</c:v>
                </c:pt>
                <c:pt idx="1072">
                  <c:v>10.73</c:v>
                </c:pt>
                <c:pt idx="1073">
                  <c:v>10.74</c:v>
                </c:pt>
                <c:pt idx="1074">
                  <c:v>10.75</c:v>
                </c:pt>
                <c:pt idx="1075">
                  <c:v>10.76</c:v>
                </c:pt>
                <c:pt idx="1076">
                  <c:v>10.77</c:v>
                </c:pt>
                <c:pt idx="1077">
                  <c:v>10.78</c:v>
                </c:pt>
                <c:pt idx="1078">
                  <c:v>10.790000000000001</c:v>
                </c:pt>
                <c:pt idx="1079">
                  <c:v>10.8</c:v>
                </c:pt>
                <c:pt idx="1080">
                  <c:v>10.81</c:v>
                </c:pt>
                <c:pt idx="1081">
                  <c:v>10.82</c:v>
                </c:pt>
                <c:pt idx="1082">
                  <c:v>10.83</c:v>
                </c:pt>
                <c:pt idx="1083">
                  <c:v>10.84</c:v>
                </c:pt>
                <c:pt idx="1084">
                  <c:v>10.85</c:v>
                </c:pt>
                <c:pt idx="1085">
                  <c:v>10.86</c:v>
                </c:pt>
                <c:pt idx="1086">
                  <c:v>10.870000000000001</c:v>
                </c:pt>
                <c:pt idx="1087">
                  <c:v>10.88</c:v>
                </c:pt>
                <c:pt idx="1088">
                  <c:v>10.89</c:v>
                </c:pt>
                <c:pt idx="1089">
                  <c:v>10.9</c:v>
                </c:pt>
                <c:pt idx="1090">
                  <c:v>10.91</c:v>
                </c:pt>
                <c:pt idx="1091">
                  <c:v>10.92</c:v>
                </c:pt>
                <c:pt idx="1092">
                  <c:v>10.93</c:v>
                </c:pt>
                <c:pt idx="1093">
                  <c:v>10.94</c:v>
                </c:pt>
                <c:pt idx="1094">
                  <c:v>10.950000000000001</c:v>
                </c:pt>
                <c:pt idx="1095">
                  <c:v>10.96</c:v>
                </c:pt>
                <c:pt idx="1096">
                  <c:v>10.97</c:v>
                </c:pt>
                <c:pt idx="1097">
                  <c:v>10.98</c:v>
                </c:pt>
                <c:pt idx="1098">
                  <c:v>10.99</c:v>
                </c:pt>
                <c:pt idx="1099">
                  <c:v>11</c:v>
                </c:pt>
                <c:pt idx="1100">
                  <c:v>11.01</c:v>
                </c:pt>
                <c:pt idx="1101">
                  <c:v>11.02</c:v>
                </c:pt>
                <c:pt idx="1102">
                  <c:v>11.03</c:v>
                </c:pt>
                <c:pt idx="1103">
                  <c:v>11.040000000000001</c:v>
                </c:pt>
                <c:pt idx="1104">
                  <c:v>11.05</c:v>
                </c:pt>
                <c:pt idx="1105">
                  <c:v>11.06</c:v>
                </c:pt>
                <c:pt idx="1106">
                  <c:v>11.07</c:v>
                </c:pt>
                <c:pt idx="1107">
                  <c:v>11.08</c:v>
                </c:pt>
                <c:pt idx="1108">
                  <c:v>11.09</c:v>
                </c:pt>
                <c:pt idx="1109">
                  <c:v>11.1</c:v>
                </c:pt>
                <c:pt idx="1110">
                  <c:v>11.11</c:v>
                </c:pt>
                <c:pt idx="1111">
                  <c:v>11.120000000000001</c:v>
                </c:pt>
                <c:pt idx="1112">
                  <c:v>11.13</c:v>
                </c:pt>
                <c:pt idx="1113">
                  <c:v>11.14</c:v>
                </c:pt>
                <c:pt idx="1114">
                  <c:v>11.15</c:v>
                </c:pt>
                <c:pt idx="1115">
                  <c:v>11.16</c:v>
                </c:pt>
                <c:pt idx="1116">
                  <c:v>11.17</c:v>
                </c:pt>
                <c:pt idx="1117">
                  <c:v>11.18</c:v>
                </c:pt>
                <c:pt idx="1118">
                  <c:v>11.19</c:v>
                </c:pt>
                <c:pt idx="1119">
                  <c:v>11.200000000000001</c:v>
                </c:pt>
                <c:pt idx="1120">
                  <c:v>11.21</c:v>
                </c:pt>
                <c:pt idx="1121">
                  <c:v>11.22</c:v>
                </c:pt>
                <c:pt idx="1122">
                  <c:v>11.23</c:v>
                </c:pt>
                <c:pt idx="1123">
                  <c:v>11.24</c:v>
                </c:pt>
                <c:pt idx="1124">
                  <c:v>11.25</c:v>
                </c:pt>
                <c:pt idx="1125">
                  <c:v>11.26</c:v>
                </c:pt>
                <c:pt idx="1126">
                  <c:v>11.27</c:v>
                </c:pt>
                <c:pt idx="1127">
                  <c:v>11.28</c:v>
                </c:pt>
                <c:pt idx="1128">
                  <c:v>11.290000000000001</c:v>
                </c:pt>
                <c:pt idx="1129">
                  <c:v>11.3</c:v>
                </c:pt>
                <c:pt idx="1130">
                  <c:v>11.31</c:v>
                </c:pt>
                <c:pt idx="1131">
                  <c:v>11.32</c:v>
                </c:pt>
                <c:pt idx="1132">
                  <c:v>11.33</c:v>
                </c:pt>
                <c:pt idx="1133">
                  <c:v>11.34</c:v>
                </c:pt>
                <c:pt idx="1134">
                  <c:v>11.35</c:v>
                </c:pt>
                <c:pt idx="1135">
                  <c:v>11.36</c:v>
                </c:pt>
                <c:pt idx="1136">
                  <c:v>11.370000000000001</c:v>
                </c:pt>
                <c:pt idx="1137">
                  <c:v>11.38</c:v>
                </c:pt>
                <c:pt idx="1138">
                  <c:v>11.39</c:v>
                </c:pt>
                <c:pt idx="1139">
                  <c:v>11.4</c:v>
                </c:pt>
                <c:pt idx="1140">
                  <c:v>11.41</c:v>
                </c:pt>
                <c:pt idx="1141">
                  <c:v>11.42</c:v>
                </c:pt>
                <c:pt idx="1142">
                  <c:v>11.43</c:v>
                </c:pt>
                <c:pt idx="1143">
                  <c:v>11.44</c:v>
                </c:pt>
                <c:pt idx="1144">
                  <c:v>11.450000000000001</c:v>
                </c:pt>
                <c:pt idx="1145">
                  <c:v>11.46</c:v>
                </c:pt>
                <c:pt idx="1146">
                  <c:v>11.47</c:v>
                </c:pt>
                <c:pt idx="1147">
                  <c:v>11.48</c:v>
                </c:pt>
                <c:pt idx="1148">
                  <c:v>11.49</c:v>
                </c:pt>
                <c:pt idx="1149">
                  <c:v>11.5</c:v>
                </c:pt>
                <c:pt idx="1150">
                  <c:v>11.51</c:v>
                </c:pt>
                <c:pt idx="1151">
                  <c:v>11.52</c:v>
                </c:pt>
                <c:pt idx="1152">
                  <c:v>11.53</c:v>
                </c:pt>
                <c:pt idx="1153">
                  <c:v>11.540000000000001</c:v>
                </c:pt>
                <c:pt idx="1154">
                  <c:v>11.55</c:v>
                </c:pt>
                <c:pt idx="1155">
                  <c:v>11.56</c:v>
                </c:pt>
                <c:pt idx="1156">
                  <c:v>11.57</c:v>
                </c:pt>
                <c:pt idx="1157">
                  <c:v>11.58</c:v>
                </c:pt>
                <c:pt idx="1158">
                  <c:v>11.59</c:v>
                </c:pt>
                <c:pt idx="1159">
                  <c:v>11.6</c:v>
                </c:pt>
                <c:pt idx="1160">
                  <c:v>11.61</c:v>
                </c:pt>
                <c:pt idx="1161">
                  <c:v>11.620000000000001</c:v>
                </c:pt>
                <c:pt idx="1162">
                  <c:v>11.63</c:v>
                </c:pt>
                <c:pt idx="1163">
                  <c:v>11.64</c:v>
                </c:pt>
                <c:pt idx="1164">
                  <c:v>11.65</c:v>
                </c:pt>
                <c:pt idx="1165">
                  <c:v>11.66</c:v>
                </c:pt>
                <c:pt idx="1166">
                  <c:v>11.67</c:v>
                </c:pt>
                <c:pt idx="1167">
                  <c:v>11.68</c:v>
                </c:pt>
                <c:pt idx="1168">
                  <c:v>11.69</c:v>
                </c:pt>
                <c:pt idx="1169">
                  <c:v>11.700000000000001</c:v>
                </c:pt>
                <c:pt idx="1170">
                  <c:v>11.71</c:v>
                </c:pt>
                <c:pt idx="1171">
                  <c:v>11.72</c:v>
                </c:pt>
                <c:pt idx="1172">
                  <c:v>11.73</c:v>
                </c:pt>
                <c:pt idx="1173">
                  <c:v>11.74</c:v>
                </c:pt>
                <c:pt idx="1174">
                  <c:v>11.75</c:v>
                </c:pt>
                <c:pt idx="1175">
                  <c:v>11.76</c:v>
                </c:pt>
                <c:pt idx="1176">
                  <c:v>11.77</c:v>
                </c:pt>
                <c:pt idx="1177">
                  <c:v>11.78</c:v>
                </c:pt>
                <c:pt idx="1178">
                  <c:v>11.790000000000001</c:v>
                </c:pt>
                <c:pt idx="1179">
                  <c:v>11.8</c:v>
                </c:pt>
                <c:pt idx="1180">
                  <c:v>11.81</c:v>
                </c:pt>
                <c:pt idx="1181">
                  <c:v>11.82</c:v>
                </c:pt>
                <c:pt idx="1182">
                  <c:v>11.83</c:v>
                </c:pt>
                <c:pt idx="1183">
                  <c:v>11.84</c:v>
                </c:pt>
                <c:pt idx="1184">
                  <c:v>11.85</c:v>
                </c:pt>
                <c:pt idx="1185">
                  <c:v>11.86</c:v>
                </c:pt>
                <c:pt idx="1186">
                  <c:v>11.870000000000001</c:v>
                </c:pt>
                <c:pt idx="1187">
                  <c:v>11.88</c:v>
                </c:pt>
                <c:pt idx="1188">
                  <c:v>11.89</c:v>
                </c:pt>
                <c:pt idx="1189">
                  <c:v>11.9</c:v>
                </c:pt>
                <c:pt idx="1190">
                  <c:v>11.91</c:v>
                </c:pt>
                <c:pt idx="1191">
                  <c:v>11.92</c:v>
                </c:pt>
                <c:pt idx="1192">
                  <c:v>11.93</c:v>
                </c:pt>
                <c:pt idx="1193">
                  <c:v>11.94</c:v>
                </c:pt>
                <c:pt idx="1194">
                  <c:v>11.950000000000001</c:v>
                </c:pt>
                <c:pt idx="1195">
                  <c:v>11.96</c:v>
                </c:pt>
                <c:pt idx="1196">
                  <c:v>11.97</c:v>
                </c:pt>
                <c:pt idx="1197">
                  <c:v>11.98</c:v>
                </c:pt>
                <c:pt idx="1198">
                  <c:v>11.99</c:v>
                </c:pt>
                <c:pt idx="1199">
                  <c:v>12</c:v>
                </c:pt>
                <c:pt idx="1200">
                  <c:v>12.01</c:v>
                </c:pt>
                <c:pt idx="1201">
                  <c:v>12.02</c:v>
                </c:pt>
                <c:pt idx="1202">
                  <c:v>12.030000000000001</c:v>
                </c:pt>
                <c:pt idx="1203">
                  <c:v>12.040000000000001</c:v>
                </c:pt>
                <c:pt idx="1204">
                  <c:v>12.05</c:v>
                </c:pt>
                <c:pt idx="1205">
                  <c:v>12.06</c:v>
                </c:pt>
                <c:pt idx="1206">
                  <c:v>12.07</c:v>
                </c:pt>
                <c:pt idx="1207">
                  <c:v>12.08</c:v>
                </c:pt>
                <c:pt idx="1208">
                  <c:v>12.09</c:v>
                </c:pt>
                <c:pt idx="1209">
                  <c:v>12.1</c:v>
                </c:pt>
                <c:pt idx="1210">
                  <c:v>12.11</c:v>
                </c:pt>
                <c:pt idx="1211">
                  <c:v>12.120000000000001</c:v>
                </c:pt>
                <c:pt idx="1212">
                  <c:v>12.13</c:v>
                </c:pt>
                <c:pt idx="1213">
                  <c:v>12.14</c:v>
                </c:pt>
                <c:pt idx="1214">
                  <c:v>12.15</c:v>
                </c:pt>
                <c:pt idx="1215">
                  <c:v>12.16</c:v>
                </c:pt>
                <c:pt idx="1216">
                  <c:v>12.17</c:v>
                </c:pt>
                <c:pt idx="1217">
                  <c:v>12.18</c:v>
                </c:pt>
                <c:pt idx="1218">
                  <c:v>12.19</c:v>
                </c:pt>
                <c:pt idx="1219">
                  <c:v>12.200000000000001</c:v>
                </c:pt>
                <c:pt idx="1220">
                  <c:v>12.21</c:v>
                </c:pt>
                <c:pt idx="1221">
                  <c:v>12.22</c:v>
                </c:pt>
                <c:pt idx="1222">
                  <c:v>12.23</c:v>
                </c:pt>
                <c:pt idx="1223">
                  <c:v>12.24</c:v>
                </c:pt>
                <c:pt idx="1224">
                  <c:v>12.25</c:v>
                </c:pt>
                <c:pt idx="1225">
                  <c:v>12.26</c:v>
                </c:pt>
                <c:pt idx="1226">
                  <c:v>12.27</c:v>
                </c:pt>
                <c:pt idx="1227">
                  <c:v>12.280000000000001</c:v>
                </c:pt>
                <c:pt idx="1228">
                  <c:v>12.290000000000001</c:v>
                </c:pt>
                <c:pt idx="1229">
                  <c:v>12.3</c:v>
                </c:pt>
                <c:pt idx="1230">
                  <c:v>12.31</c:v>
                </c:pt>
                <c:pt idx="1231">
                  <c:v>12.32</c:v>
                </c:pt>
                <c:pt idx="1232">
                  <c:v>12.33</c:v>
                </c:pt>
                <c:pt idx="1233">
                  <c:v>12.34</c:v>
                </c:pt>
                <c:pt idx="1234">
                  <c:v>12.35</c:v>
                </c:pt>
                <c:pt idx="1235">
                  <c:v>12.36</c:v>
                </c:pt>
                <c:pt idx="1236">
                  <c:v>12.370000000000001</c:v>
                </c:pt>
                <c:pt idx="1237">
                  <c:v>12.38</c:v>
                </c:pt>
                <c:pt idx="1238">
                  <c:v>12.39</c:v>
                </c:pt>
                <c:pt idx="1239">
                  <c:v>12.4</c:v>
                </c:pt>
                <c:pt idx="1240">
                  <c:v>12.41</c:v>
                </c:pt>
                <c:pt idx="1241">
                  <c:v>12.42</c:v>
                </c:pt>
                <c:pt idx="1242">
                  <c:v>12.43</c:v>
                </c:pt>
                <c:pt idx="1243">
                  <c:v>12.44</c:v>
                </c:pt>
                <c:pt idx="1244">
                  <c:v>12.450000000000001</c:v>
                </c:pt>
                <c:pt idx="1245">
                  <c:v>12.46</c:v>
                </c:pt>
                <c:pt idx="1246">
                  <c:v>12.47</c:v>
                </c:pt>
                <c:pt idx="1247">
                  <c:v>12.48</c:v>
                </c:pt>
                <c:pt idx="1248">
                  <c:v>12.49</c:v>
                </c:pt>
                <c:pt idx="1249">
                  <c:v>12.5</c:v>
                </c:pt>
                <c:pt idx="1250">
                  <c:v>12.51</c:v>
                </c:pt>
                <c:pt idx="1251">
                  <c:v>12.52</c:v>
                </c:pt>
                <c:pt idx="1252">
                  <c:v>12.530000000000001</c:v>
                </c:pt>
                <c:pt idx="1253">
                  <c:v>12.540000000000001</c:v>
                </c:pt>
                <c:pt idx="1254">
                  <c:v>12.55</c:v>
                </c:pt>
                <c:pt idx="1255">
                  <c:v>12.56</c:v>
                </c:pt>
                <c:pt idx="1256">
                  <c:v>12.57</c:v>
                </c:pt>
                <c:pt idx="1257">
                  <c:v>12.58</c:v>
                </c:pt>
                <c:pt idx="1258">
                  <c:v>12.59</c:v>
                </c:pt>
                <c:pt idx="1259">
                  <c:v>12.6</c:v>
                </c:pt>
                <c:pt idx="1260">
                  <c:v>12.61</c:v>
                </c:pt>
                <c:pt idx="1261">
                  <c:v>12.620000000000001</c:v>
                </c:pt>
                <c:pt idx="1262">
                  <c:v>12.63</c:v>
                </c:pt>
                <c:pt idx="1263">
                  <c:v>12.64</c:v>
                </c:pt>
                <c:pt idx="1264">
                  <c:v>12.65</c:v>
                </c:pt>
                <c:pt idx="1265">
                  <c:v>12.66</c:v>
                </c:pt>
                <c:pt idx="1266">
                  <c:v>12.67</c:v>
                </c:pt>
                <c:pt idx="1267">
                  <c:v>12.68</c:v>
                </c:pt>
                <c:pt idx="1268">
                  <c:v>12.69</c:v>
                </c:pt>
                <c:pt idx="1269">
                  <c:v>12.700000000000001</c:v>
                </c:pt>
                <c:pt idx="1270">
                  <c:v>12.71</c:v>
                </c:pt>
                <c:pt idx="1271">
                  <c:v>12.72</c:v>
                </c:pt>
                <c:pt idx="1272">
                  <c:v>12.73</c:v>
                </c:pt>
                <c:pt idx="1273">
                  <c:v>12.74</c:v>
                </c:pt>
                <c:pt idx="1274">
                  <c:v>12.75</c:v>
                </c:pt>
                <c:pt idx="1275">
                  <c:v>12.76</c:v>
                </c:pt>
                <c:pt idx="1276">
                  <c:v>12.77</c:v>
                </c:pt>
                <c:pt idx="1277">
                  <c:v>12.780000000000001</c:v>
                </c:pt>
                <c:pt idx="1278">
                  <c:v>12.790000000000001</c:v>
                </c:pt>
                <c:pt idx="1279">
                  <c:v>12.8</c:v>
                </c:pt>
                <c:pt idx="1280">
                  <c:v>12.81</c:v>
                </c:pt>
                <c:pt idx="1281">
                  <c:v>12.82</c:v>
                </c:pt>
                <c:pt idx="1282">
                  <c:v>12.83</c:v>
                </c:pt>
                <c:pt idx="1283">
                  <c:v>12.84</c:v>
                </c:pt>
                <c:pt idx="1284">
                  <c:v>12.85</c:v>
                </c:pt>
                <c:pt idx="1285">
                  <c:v>12.86</c:v>
                </c:pt>
                <c:pt idx="1286">
                  <c:v>12.870000000000001</c:v>
                </c:pt>
                <c:pt idx="1287">
                  <c:v>12.88</c:v>
                </c:pt>
                <c:pt idx="1288">
                  <c:v>12.89</c:v>
                </c:pt>
                <c:pt idx="1289">
                  <c:v>12.9</c:v>
                </c:pt>
                <c:pt idx="1290">
                  <c:v>12.91</c:v>
                </c:pt>
                <c:pt idx="1291">
                  <c:v>12.92</c:v>
                </c:pt>
                <c:pt idx="1292">
                  <c:v>12.93</c:v>
                </c:pt>
                <c:pt idx="1293">
                  <c:v>12.94</c:v>
                </c:pt>
                <c:pt idx="1294">
                  <c:v>12.950000000000001</c:v>
                </c:pt>
                <c:pt idx="1295">
                  <c:v>12.96</c:v>
                </c:pt>
                <c:pt idx="1296">
                  <c:v>12.97</c:v>
                </c:pt>
                <c:pt idx="1297">
                  <c:v>12.98</c:v>
                </c:pt>
                <c:pt idx="1298">
                  <c:v>12.99</c:v>
                </c:pt>
                <c:pt idx="1299">
                  <c:v>13</c:v>
                </c:pt>
                <c:pt idx="1300">
                  <c:v>13.01</c:v>
                </c:pt>
                <c:pt idx="1301">
                  <c:v>13.02</c:v>
                </c:pt>
                <c:pt idx="1302">
                  <c:v>13.030000000000001</c:v>
                </c:pt>
                <c:pt idx="1303">
                  <c:v>13.040000000000001</c:v>
                </c:pt>
                <c:pt idx="1304">
                  <c:v>13.05</c:v>
                </c:pt>
                <c:pt idx="1305">
                  <c:v>13.06</c:v>
                </c:pt>
                <c:pt idx="1306">
                  <c:v>13.07</c:v>
                </c:pt>
                <c:pt idx="1307">
                  <c:v>13.08</c:v>
                </c:pt>
                <c:pt idx="1308">
                  <c:v>13.09</c:v>
                </c:pt>
                <c:pt idx="1309">
                  <c:v>13.1</c:v>
                </c:pt>
                <c:pt idx="1310">
                  <c:v>13.11</c:v>
                </c:pt>
                <c:pt idx="1311">
                  <c:v>13.120000000000001</c:v>
                </c:pt>
                <c:pt idx="1312">
                  <c:v>13.13</c:v>
                </c:pt>
                <c:pt idx="1313">
                  <c:v>13.14</c:v>
                </c:pt>
                <c:pt idx="1314">
                  <c:v>13.15</c:v>
                </c:pt>
                <c:pt idx="1315">
                  <c:v>13.16</c:v>
                </c:pt>
                <c:pt idx="1316">
                  <c:v>13.17</c:v>
                </c:pt>
                <c:pt idx="1317">
                  <c:v>13.18</c:v>
                </c:pt>
                <c:pt idx="1318">
                  <c:v>13.19</c:v>
                </c:pt>
                <c:pt idx="1319">
                  <c:v>13.200000000000001</c:v>
                </c:pt>
                <c:pt idx="1320">
                  <c:v>13.21</c:v>
                </c:pt>
                <c:pt idx="1321">
                  <c:v>13.22</c:v>
                </c:pt>
                <c:pt idx="1322">
                  <c:v>13.23</c:v>
                </c:pt>
                <c:pt idx="1323">
                  <c:v>13.24</c:v>
                </c:pt>
                <c:pt idx="1324">
                  <c:v>13.25</c:v>
                </c:pt>
                <c:pt idx="1325">
                  <c:v>13.26</c:v>
                </c:pt>
                <c:pt idx="1326">
                  <c:v>13.27</c:v>
                </c:pt>
                <c:pt idx="1327">
                  <c:v>13.280000000000001</c:v>
                </c:pt>
                <c:pt idx="1328">
                  <c:v>13.290000000000001</c:v>
                </c:pt>
                <c:pt idx="1329">
                  <c:v>13.3</c:v>
                </c:pt>
                <c:pt idx="1330">
                  <c:v>13.31</c:v>
                </c:pt>
                <c:pt idx="1331">
                  <c:v>13.32</c:v>
                </c:pt>
                <c:pt idx="1332">
                  <c:v>13.33</c:v>
                </c:pt>
                <c:pt idx="1333">
                  <c:v>13.34</c:v>
                </c:pt>
                <c:pt idx="1334">
                  <c:v>13.35</c:v>
                </c:pt>
                <c:pt idx="1335">
                  <c:v>13.36</c:v>
                </c:pt>
                <c:pt idx="1336">
                  <c:v>13.370000000000001</c:v>
                </c:pt>
                <c:pt idx="1337">
                  <c:v>13.38</c:v>
                </c:pt>
                <c:pt idx="1338">
                  <c:v>13.39</c:v>
                </c:pt>
                <c:pt idx="1339">
                  <c:v>13.4</c:v>
                </c:pt>
                <c:pt idx="1340">
                  <c:v>13.41</c:v>
                </c:pt>
                <c:pt idx="1341">
                  <c:v>13.42</c:v>
                </c:pt>
                <c:pt idx="1342">
                  <c:v>13.43</c:v>
                </c:pt>
                <c:pt idx="1343">
                  <c:v>13.44</c:v>
                </c:pt>
                <c:pt idx="1344">
                  <c:v>13.450000000000001</c:v>
                </c:pt>
                <c:pt idx="1345">
                  <c:v>13.46</c:v>
                </c:pt>
                <c:pt idx="1346">
                  <c:v>13.47</c:v>
                </c:pt>
                <c:pt idx="1347">
                  <c:v>13.48</c:v>
                </c:pt>
                <c:pt idx="1348">
                  <c:v>13.49</c:v>
                </c:pt>
                <c:pt idx="1349">
                  <c:v>13.5</c:v>
                </c:pt>
                <c:pt idx="1350">
                  <c:v>13.51</c:v>
                </c:pt>
                <c:pt idx="1351">
                  <c:v>13.52</c:v>
                </c:pt>
                <c:pt idx="1352">
                  <c:v>13.530000000000001</c:v>
                </c:pt>
                <c:pt idx="1353">
                  <c:v>13.540000000000001</c:v>
                </c:pt>
                <c:pt idx="1354">
                  <c:v>13.55</c:v>
                </c:pt>
                <c:pt idx="1355">
                  <c:v>13.56</c:v>
                </c:pt>
                <c:pt idx="1356">
                  <c:v>13.57</c:v>
                </c:pt>
                <c:pt idx="1357">
                  <c:v>13.58</c:v>
                </c:pt>
                <c:pt idx="1358">
                  <c:v>13.59</c:v>
                </c:pt>
                <c:pt idx="1359">
                  <c:v>13.6</c:v>
                </c:pt>
                <c:pt idx="1360">
                  <c:v>13.61</c:v>
                </c:pt>
                <c:pt idx="1361">
                  <c:v>13.620000000000001</c:v>
                </c:pt>
                <c:pt idx="1362">
                  <c:v>13.63</c:v>
                </c:pt>
                <c:pt idx="1363">
                  <c:v>13.64</c:v>
                </c:pt>
                <c:pt idx="1364">
                  <c:v>13.65</c:v>
                </c:pt>
                <c:pt idx="1365">
                  <c:v>13.66</c:v>
                </c:pt>
                <c:pt idx="1366">
                  <c:v>13.67</c:v>
                </c:pt>
                <c:pt idx="1367">
                  <c:v>13.68</c:v>
                </c:pt>
                <c:pt idx="1368">
                  <c:v>13.69</c:v>
                </c:pt>
                <c:pt idx="1369">
                  <c:v>13.700000000000001</c:v>
                </c:pt>
                <c:pt idx="1370">
                  <c:v>13.71</c:v>
                </c:pt>
                <c:pt idx="1371">
                  <c:v>13.72</c:v>
                </c:pt>
                <c:pt idx="1372">
                  <c:v>13.73</c:v>
                </c:pt>
                <c:pt idx="1373">
                  <c:v>13.74</c:v>
                </c:pt>
                <c:pt idx="1374">
                  <c:v>13.75</c:v>
                </c:pt>
                <c:pt idx="1375">
                  <c:v>13.76</c:v>
                </c:pt>
                <c:pt idx="1376">
                  <c:v>13.77</c:v>
                </c:pt>
                <c:pt idx="1377">
                  <c:v>13.780000000000001</c:v>
                </c:pt>
                <c:pt idx="1378">
                  <c:v>13.790000000000001</c:v>
                </c:pt>
                <c:pt idx="1379">
                  <c:v>13.8</c:v>
                </c:pt>
                <c:pt idx="1380">
                  <c:v>13.81</c:v>
                </c:pt>
                <c:pt idx="1381">
                  <c:v>13.82</c:v>
                </c:pt>
                <c:pt idx="1382">
                  <c:v>13.83</c:v>
                </c:pt>
                <c:pt idx="1383">
                  <c:v>13.84</c:v>
                </c:pt>
                <c:pt idx="1384">
                  <c:v>13.85</c:v>
                </c:pt>
                <c:pt idx="1385">
                  <c:v>13.86</c:v>
                </c:pt>
                <c:pt idx="1386">
                  <c:v>13.870000000000001</c:v>
                </c:pt>
                <c:pt idx="1387">
                  <c:v>13.88</c:v>
                </c:pt>
                <c:pt idx="1388">
                  <c:v>13.89</c:v>
                </c:pt>
                <c:pt idx="1389">
                  <c:v>13.9</c:v>
                </c:pt>
                <c:pt idx="1390">
                  <c:v>13.91</c:v>
                </c:pt>
                <c:pt idx="1391">
                  <c:v>13.92</c:v>
                </c:pt>
                <c:pt idx="1392">
                  <c:v>13.93</c:v>
                </c:pt>
                <c:pt idx="1393">
                  <c:v>13.94</c:v>
                </c:pt>
                <c:pt idx="1394">
                  <c:v>13.950000000000001</c:v>
                </c:pt>
                <c:pt idx="1395">
                  <c:v>13.96</c:v>
                </c:pt>
                <c:pt idx="1396">
                  <c:v>13.97</c:v>
                </c:pt>
                <c:pt idx="1397">
                  <c:v>13.98</c:v>
                </c:pt>
                <c:pt idx="1398">
                  <c:v>13.99</c:v>
                </c:pt>
                <c:pt idx="1399">
                  <c:v>14</c:v>
                </c:pt>
                <c:pt idx="1400">
                  <c:v>14.01</c:v>
                </c:pt>
                <c:pt idx="1401">
                  <c:v>14.02</c:v>
                </c:pt>
                <c:pt idx="1402">
                  <c:v>14.030000000000001</c:v>
                </c:pt>
                <c:pt idx="1403">
                  <c:v>14.040000000000001</c:v>
                </c:pt>
                <c:pt idx="1404">
                  <c:v>14.05</c:v>
                </c:pt>
                <c:pt idx="1405">
                  <c:v>14.06</c:v>
                </c:pt>
                <c:pt idx="1406">
                  <c:v>14.07</c:v>
                </c:pt>
                <c:pt idx="1407">
                  <c:v>14.08</c:v>
                </c:pt>
                <c:pt idx="1408">
                  <c:v>14.09</c:v>
                </c:pt>
                <c:pt idx="1409">
                  <c:v>14.1</c:v>
                </c:pt>
                <c:pt idx="1410">
                  <c:v>14.11</c:v>
                </c:pt>
                <c:pt idx="1411">
                  <c:v>14.120000000000001</c:v>
                </c:pt>
                <c:pt idx="1412">
                  <c:v>14.13</c:v>
                </c:pt>
                <c:pt idx="1413">
                  <c:v>14.14</c:v>
                </c:pt>
                <c:pt idx="1414">
                  <c:v>14.15</c:v>
                </c:pt>
                <c:pt idx="1415">
                  <c:v>14.16</c:v>
                </c:pt>
                <c:pt idx="1416">
                  <c:v>14.17</c:v>
                </c:pt>
                <c:pt idx="1417">
                  <c:v>14.18</c:v>
                </c:pt>
                <c:pt idx="1418">
                  <c:v>14.19</c:v>
                </c:pt>
                <c:pt idx="1419">
                  <c:v>14.200000000000001</c:v>
                </c:pt>
                <c:pt idx="1420">
                  <c:v>14.21</c:v>
                </c:pt>
                <c:pt idx="1421">
                  <c:v>14.22</c:v>
                </c:pt>
                <c:pt idx="1422">
                  <c:v>14.23</c:v>
                </c:pt>
                <c:pt idx="1423">
                  <c:v>14.24</c:v>
                </c:pt>
                <c:pt idx="1424">
                  <c:v>14.25</c:v>
                </c:pt>
                <c:pt idx="1425">
                  <c:v>14.26</c:v>
                </c:pt>
                <c:pt idx="1426">
                  <c:v>14.27</c:v>
                </c:pt>
                <c:pt idx="1427">
                  <c:v>14.280000000000001</c:v>
                </c:pt>
                <c:pt idx="1428">
                  <c:v>14.290000000000001</c:v>
                </c:pt>
                <c:pt idx="1429">
                  <c:v>14.3</c:v>
                </c:pt>
                <c:pt idx="1430">
                  <c:v>14.31</c:v>
                </c:pt>
                <c:pt idx="1431">
                  <c:v>14.32</c:v>
                </c:pt>
                <c:pt idx="1432">
                  <c:v>14.33</c:v>
                </c:pt>
                <c:pt idx="1433">
                  <c:v>14.34</c:v>
                </c:pt>
                <c:pt idx="1434">
                  <c:v>14.35</c:v>
                </c:pt>
                <c:pt idx="1435">
                  <c:v>14.36</c:v>
                </c:pt>
                <c:pt idx="1436">
                  <c:v>14.370000000000001</c:v>
                </c:pt>
                <c:pt idx="1437">
                  <c:v>14.38</c:v>
                </c:pt>
                <c:pt idx="1438">
                  <c:v>14.39</c:v>
                </c:pt>
                <c:pt idx="1439">
                  <c:v>14.4</c:v>
                </c:pt>
                <c:pt idx="1440">
                  <c:v>14.41</c:v>
                </c:pt>
                <c:pt idx="1441">
                  <c:v>14.42</c:v>
                </c:pt>
                <c:pt idx="1442">
                  <c:v>14.43</c:v>
                </c:pt>
                <c:pt idx="1443">
                  <c:v>14.44</c:v>
                </c:pt>
                <c:pt idx="1444">
                  <c:v>14.450000000000001</c:v>
                </c:pt>
                <c:pt idx="1445">
                  <c:v>14.46</c:v>
                </c:pt>
                <c:pt idx="1446">
                  <c:v>14.47</c:v>
                </c:pt>
                <c:pt idx="1447">
                  <c:v>14.48</c:v>
                </c:pt>
                <c:pt idx="1448">
                  <c:v>14.49</c:v>
                </c:pt>
                <c:pt idx="1449">
                  <c:v>14.5</c:v>
                </c:pt>
                <c:pt idx="1450">
                  <c:v>14.51</c:v>
                </c:pt>
                <c:pt idx="1451">
                  <c:v>14.52</c:v>
                </c:pt>
                <c:pt idx="1452">
                  <c:v>14.530000000000001</c:v>
                </c:pt>
                <c:pt idx="1453">
                  <c:v>14.540000000000001</c:v>
                </c:pt>
                <c:pt idx="1454">
                  <c:v>14.55</c:v>
                </c:pt>
                <c:pt idx="1455">
                  <c:v>14.56</c:v>
                </c:pt>
                <c:pt idx="1456">
                  <c:v>14.57</c:v>
                </c:pt>
                <c:pt idx="1457">
                  <c:v>14.58</c:v>
                </c:pt>
                <c:pt idx="1458">
                  <c:v>14.59</c:v>
                </c:pt>
                <c:pt idx="1459">
                  <c:v>14.6</c:v>
                </c:pt>
                <c:pt idx="1460">
                  <c:v>14.61</c:v>
                </c:pt>
                <c:pt idx="1461">
                  <c:v>14.620000000000001</c:v>
                </c:pt>
                <c:pt idx="1462">
                  <c:v>14.63</c:v>
                </c:pt>
                <c:pt idx="1463">
                  <c:v>14.64</c:v>
                </c:pt>
                <c:pt idx="1464">
                  <c:v>14.65</c:v>
                </c:pt>
                <c:pt idx="1465">
                  <c:v>14.66</c:v>
                </c:pt>
                <c:pt idx="1466">
                  <c:v>14.67</c:v>
                </c:pt>
                <c:pt idx="1467">
                  <c:v>14.68</c:v>
                </c:pt>
                <c:pt idx="1468">
                  <c:v>14.69</c:v>
                </c:pt>
                <c:pt idx="1469">
                  <c:v>14.700000000000001</c:v>
                </c:pt>
                <c:pt idx="1470">
                  <c:v>14.71</c:v>
                </c:pt>
                <c:pt idx="1471">
                  <c:v>14.72</c:v>
                </c:pt>
                <c:pt idx="1472">
                  <c:v>14.73</c:v>
                </c:pt>
                <c:pt idx="1473">
                  <c:v>14.74</c:v>
                </c:pt>
                <c:pt idx="1474">
                  <c:v>14.75</c:v>
                </c:pt>
                <c:pt idx="1475">
                  <c:v>14.76</c:v>
                </c:pt>
                <c:pt idx="1476">
                  <c:v>14.77</c:v>
                </c:pt>
                <c:pt idx="1477">
                  <c:v>14.780000000000001</c:v>
                </c:pt>
                <c:pt idx="1478">
                  <c:v>14.790000000000001</c:v>
                </c:pt>
                <c:pt idx="1479">
                  <c:v>14.8</c:v>
                </c:pt>
                <c:pt idx="1480">
                  <c:v>14.81</c:v>
                </c:pt>
                <c:pt idx="1481">
                  <c:v>14.82</c:v>
                </c:pt>
                <c:pt idx="1482">
                  <c:v>14.83</c:v>
                </c:pt>
                <c:pt idx="1483">
                  <c:v>14.84</c:v>
                </c:pt>
                <c:pt idx="1484">
                  <c:v>14.85</c:v>
                </c:pt>
                <c:pt idx="1485">
                  <c:v>14.86</c:v>
                </c:pt>
                <c:pt idx="1486">
                  <c:v>14.870000000000001</c:v>
                </c:pt>
                <c:pt idx="1487">
                  <c:v>14.88</c:v>
                </c:pt>
                <c:pt idx="1488">
                  <c:v>14.89</c:v>
                </c:pt>
                <c:pt idx="1489">
                  <c:v>14.9</c:v>
                </c:pt>
                <c:pt idx="1490">
                  <c:v>14.91</c:v>
                </c:pt>
                <c:pt idx="1491">
                  <c:v>14.92</c:v>
                </c:pt>
                <c:pt idx="1492">
                  <c:v>14.93</c:v>
                </c:pt>
                <c:pt idx="1493">
                  <c:v>14.94</c:v>
                </c:pt>
                <c:pt idx="1494">
                  <c:v>14.950000000000001</c:v>
                </c:pt>
                <c:pt idx="1495">
                  <c:v>14.96</c:v>
                </c:pt>
                <c:pt idx="1496">
                  <c:v>14.97</c:v>
                </c:pt>
                <c:pt idx="1497">
                  <c:v>14.98</c:v>
                </c:pt>
                <c:pt idx="1498">
                  <c:v>14.99</c:v>
                </c:pt>
                <c:pt idx="1499">
                  <c:v>15</c:v>
                </c:pt>
                <c:pt idx="1500">
                  <c:v>15.01</c:v>
                </c:pt>
                <c:pt idx="1501">
                  <c:v>15.02</c:v>
                </c:pt>
                <c:pt idx="1502">
                  <c:v>15.030000000000001</c:v>
                </c:pt>
                <c:pt idx="1503">
                  <c:v>15.040000000000001</c:v>
                </c:pt>
                <c:pt idx="1504">
                  <c:v>15.05</c:v>
                </c:pt>
                <c:pt idx="1505">
                  <c:v>15.06</c:v>
                </c:pt>
                <c:pt idx="1506">
                  <c:v>15.07</c:v>
                </c:pt>
                <c:pt idx="1507">
                  <c:v>15.08</c:v>
                </c:pt>
                <c:pt idx="1508">
                  <c:v>15.09</c:v>
                </c:pt>
                <c:pt idx="1509">
                  <c:v>15.1</c:v>
                </c:pt>
                <c:pt idx="1510">
                  <c:v>15.11</c:v>
                </c:pt>
                <c:pt idx="1511">
                  <c:v>15.120000000000001</c:v>
                </c:pt>
                <c:pt idx="1512">
                  <c:v>15.13</c:v>
                </c:pt>
                <c:pt idx="1513">
                  <c:v>15.14</c:v>
                </c:pt>
                <c:pt idx="1514">
                  <c:v>15.15</c:v>
                </c:pt>
                <c:pt idx="1515">
                  <c:v>15.16</c:v>
                </c:pt>
                <c:pt idx="1516">
                  <c:v>15.17</c:v>
                </c:pt>
                <c:pt idx="1517">
                  <c:v>15.18</c:v>
                </c:pt>
                <c:pt idx="1518">
                  <c:v>15.19</c:v>
                </c:pt>
                <c:pt idx="1519">
                  <c:v>15.200000000000001</c:v>
                </c:pt>
                <c:pt idx="1520">
                  <c:v>15.21</c:v>
                </c:pt>
                <c:pt idx="1521">
                  <c:v>15.22</c:v>
                </c:pt>
                <c:pt idx="1522">
                  <c:v>15.23</c:v>
                </c:pt>
                <c:pt idx="1523">
                  <c:v>15.24</c:v>
                </c:pt>
                <c:pt idx="1524">
                  <c:v>15.25</c:v>
                </c:pt>
                <c:pt idx="1525">
                  <c:v>15.26</c:v>
                </c:pt>
                <c:pt idx="1526">
                  <c:v>15.27</c:v>
                </c:pt>
                <c:pt idx="1527">
                  <c:v>15.280000000000001</c:v>
                </c:pt>
                <c:pt idx="1528">
                  <c:v>15.290000000000001</c:v>
                </c:pt>
                <c:pt idx="1529">
                  <c:v>15.3</c:v>
                </c:pt>
                <c:pt idx="1530">
                  <c:v>15.31</c:v>
                </c:pt>
                <c:pt idx="1531">
                  <c:v>15.32</c:v>
                </c:pt>
                <c:pt idx="1532">
                  <c:v>15.33</c:v>
                </c:pt>
                <c:pt idx="1533">
                  <c:v>15.34</c:v>
                </c:pt>
                <c:pt idx="1534">
                  <c:v>15.35</c:v>
                </c:pt>
                <c:pt idx="1535">
                  <c:v>15.36</c:v>
                </c:pt>
                <c:pt idx="1536">
                  <c:v>15.370000000000001</c:v>
                </c:pt>
                <c:pt idx="1537">
                  <c:v>15.38</c:v>
                </c:pt>
                <c:pt idx="1538">
                  <c:v>15.39</c:v>
                </c:pt>
                <c:pt idx="1539">
                  <c:v>15.4</c:v>
                </c:pt>
                <c:pt idx="1540">
                  <c:v>15.41</c:v>
                </c:pt>
                <c:pt idx="1541">
                  <c:v>15.42</c:v>
                </c:pt>
                <c:pt idx="1542">
                  <c:v>15.43</c:v>
                </c:pt>
                <c:pt idx="1543">
                  <c:v>15.44</c:v>
                </c:pt>
                <c:pt idx="1544">
                  <c:v>15.450000000000001</c:v>
                </c:pt>
                <c:pt idx="1545">
                  <c:v>15.46</c:v>
                </c:pt>
                <c:pt idx="1546">
                  <c:v>15.47</c:v>
                </c:pt>
                <c:pt idx="1547">
                  <c:v>15.48</c:v>
                </c:pt>
                <c:pt idx="1548">
                  <c:v>15.49</c:v>
                </c:pt>
                <c:pt idx="1549">
                  <c:v>15.5</c:v>
                </c:pt>
                <c:pt idx="1550">
                  <c:v>15.51</c:v>
                </c:pt>
                <c:pt idx="1551">
                  <c:v>15.52</c:v>
                </c:pt>
                <c:pt idx="1552">
                  <c:v>15.530000000000001</c:v>
                </c:pt>
                <c:pt idx="1553">
                  <c:v>15.540000000000001</c:v>
                </c:pt>
                <c:pt idx="1554">
                  <c:v>15.55</c:v>
                </c:pt>
                <c:pt idx="1555">
                  <c:v>15.56</c:v>
                </c:pt>
                <c:pt idx="1556">
                  <c:v>15.57</c:v>
                </c:pt>
                <c:pt idx="1557">
                  <c:v>15.58</c:v>
                </c:pt>
                <c:pt idx="1558">
                  <c:v>15.59</c:v>
                </c:pt>
                <c:pt idx="1559">
                  <c:v>15.6</c:v>
                </c:pt>
                <c:pt idx="1560">
                  <c:v>15.610000000000001</c:v>
                </c:pt>
                <c:pt idx="1561">
                  <c:v>15.620000000000001</c:v>
                </c:pt>
                <c:pt idx="1562">
                  <c:v>15.63</c:v>
                </c:pt>
                <c:pt idx="1563">
                  <c:v>15.64</c:v>
                </c:pt>
                <c:pt idx="1564">
                  <c:v>15.65</c:v>
                </c:pt>
                <c:pt idx="1565">
                  <c:v>15.66</c:v>
                </c:pt>
                <c:pt idx="1566">
                  <c:v>15.67</c:v>
                </c:pt>
                <c:pt idx="1567">
                  <c:v>15.68</c:v>
                </c:pt>
                <c:pt idx="1568">
                  <c:v>15.69</c:v>
                </c:pt>
                <c:pt idx="1569">
                  <c:v>15.700000000000001</c:v>
                </c:pt>
                <c:pt idx="1570">
                  <c:v>15.71</c:v>
                </c:pt>
                <c:pt idx="1571">
                  <c:v>15.72</c:v>
                </c:pt>
                <c:pt idx="1572">
                  <c:v>15.73</c:v>
                </c:pt>
                <c:pt idx="1573">
                  <c:v>15.74</c:v>
                </c:pt>
                <c:pt idx="1574">
                  <c:v>15.75</c:v>
                </c:pt>
                <c:pt idx="1575">
                  <c:v>15.76</c:v>
                </c:pt>
                <c:pt idx="1576">
                  <c:v>15.77</c:v>
                </c:pt>
                <c:pt idx="1577">
                  <c:v>15.780000000000001</c:v>
                </c:pt>
                <c:pt idx="1578">
                  <c:v>15.790000000000001</c:v>
                </c:pt>
                <c:pt idx="1579">
                  <c:v>15.8</c:v>
                </c:pt>
                <c:pt idx="1580">
                  <c:v>15.81</c:v>
                </c:pt>
                <c:pt idx="1581">
                  <c:v>15.82</c:v>
                </c:pt>
                <c:pt idx="1582">
                  <c:v>15.83</c:v>
                </c:pt>
                <c:pt idx="1583">
                  <c:v>15.84</c:v>
                </c:pt>
                <c:pt idx="1584">
                  <c:v>15.85</c:v>
                </c:pt>
                <c:pt idx="1585">
                  <c:v>15.860000000000001</c:v>
                </c:pt>
                <c:pt idx="1586">
                  <c:v>15.870000000000001</c:v>
                </c:pt>
                <c:pt idx="1587">
                  <c:v>15.88</c:v>
                </c:pt>
                <c:pt idx="1588">
                  <c:v>15.89</c:v>
                </c:pt>
                <c:pt idx="1589">
                  <c:v>15.9</c:v>
                </c:pt>
                <c:pt idx="1590">
                  <c:v>15.91</c:v>
                </c:pt>
                <c:pt idx="1591">
                  <c:v>15.92</c:v>
                </c:pt>
                <c:pt idx="1592">
                  <c:v>15.93</c:v>
                </c:pt>
                <c:pt idx="1593">
                  <c:v>15.94</c:v>
                </c:pt>
                <c:pt idx="1594">
                  <c:v>15.950000000000001</c:v>
                </c:pt>
                <c:pt idx="1595">
                  <c:v>15.96</c:v>
                </c:pt>
                <c:pt idx="1596">
                  <c:v>15.97</c:v>
                </c:pt>
                <c:pt idx="1597">
                  <c:v>15.98</c:v>
                </c:pt>
                <c:pt idx="1598">
                  <c:v>15.99</c:v>
                </c:pt>
                <c:pt idx="1599">
                  <c:v>16</c:v>
                </c:pt>
                <c:pt idx="1600">
                  <c:v>16.010000000000002</c:v>
                </c:pt>
                <c:pt idx="1601">
                  <c:v>16.02</c:v>
                </c:pt>
                <c:pt idx="1602">
                  <c:v>16.03</c:v>
                </c:pt>
                <c:pt idx="1603">
                  <c:v>16.04</c:v>
                </c:pt>
                <c:pt idx="1604">
                  <c:v>16.05</c:v>
                </c:pt>
                <c:pt idx="1605">
                  <c:v>16.059999999999999</c:v>
                </c:pt>
                <c:pt idx="1606">
                  <c:v>16.07</c:v>
                </c:pt>
                <c:pt idx="1607">
                  <c:v>16.080000000000002</c:v>
                </c:pt>
                <c:pt idx="1608">
                  <c:v>16.09</c:v>
                </c:pt>
                <c:pt idx="1609">
                  <c:v>16.100000000000001</c:v>
                </c:pt>
                <c:pt idx="1610">
                  <c:v>16.11</c:v>
                </c:pt>
                <c:pt idx="1611">
                  <c:v>16.12</c:v>
                </c:pt>
                <c:pt idx="1612">
                  <c:v>16.13</c:v>
                </c:pt>
                <c:pt idx="1613">
                  <c:v>16.14</c:v>
                </c:pt>
                <c:pt idx="1614">
                  <c:v>16.149999999999999</c:v>
                </c:pt>
                <c:pt idx="1615">
                  <c:v>16.16</c:v>
                </c:pt>
                <c:pt idx="1616">
                  <c:v>16.170000000000002</c:v>
                </c:pt>
                <c:pt idx="1617">
                  <c:v>16.18</c:v>
                </c:pt>
                <c:pt idx="1618">
                  <c:v>16.190000000000001</c:v>
                </c:pt>
                <c:pt idx="1619">
                  <c:v>16.2</c:v>
                </c:pt>
                <c:pt idx="1620">
                  <c:v>16.21</c:v>
                </c:pt>
                <c:pt idx="1621">
                  <c:v>16.22</c:v>
                </c:pt>
                <c:pt idx="1622">
                  <c:v>16.23</c:v>
                </c:pt>
                <c:pt idx="1623">
                  <c:v>16.240000000000002</c:v>
                </c:pt>
                <c:pt idx="1624">
                  <c:v>16.25</c:v>
                </c:pt>
                <c:pt idx="1625">
                  <c:v>16.260000000000002</c:v>
                </c:pt>
                <c:pt idx="1626">
                  <c:v>16.27</c:v>
                </c:pt>
                <c:pt idx="1627">
                  <c:v>16.28</c:v>
                </c:pt>
                <c:pt idx="1628">
                  <c:v>16.29</c:v>
                </c:pt>
                <c:pt idx="1629">
                  <c:v>16.3</c:v>
                </c:pt>
                <c:pt idx="1630">
                  <c:v>16.309999999999999</c:v>
                </c:pt>
                <c:pt idx="1631">
                  <c:v>16.32</c:v>
                </c:pt>
                <c:pt idx="1632">
                  <c:v>16.330000000000002</c:v>
                </c:pt>
                <c:pt idx="1633">
                  <c:v>16.34</c:v>
                </c:pt>
                <c:pt idx="1634">
                  <c:v>16.350000000000001</c:v>
                </c:pt>
                <c:pt idx="1635">
                  <c:v>16.36</c:v>
                </c:pt>
                <c:pt idx="1636">
                  <c:v>16.37</c:v>
                </c:pt>
                <c:pt idx="1637">
                  <c:v>16.38</c:v>
                </c:pt>
                <c:pt idx="1638">
                  <c:v>16.39</c:v>
                </c:pt>
                <c:pt idx="1639">
                  <c:v>16.399999999999999</c:v>
                </c:pt>
                <c:pt idx="1640">
                  <c:v>16.41</c:v>
                </c:pt>
                <c:pt idx="1641">
                  <c:v>16.420000000000002</c:v>
                </c:pt>
                <c:pt idx="1642">
                  <c:v>16.43</c:v>
                </c:pt>
                <c:pt idx="1643">
                  <c:v>16.440000000000001</c:v>
                </c:pt>
                <c:pt idx="1644">
                  <c:v>16.45</c:v>
                </c:pt>
                <c:pt idx="1645">
                  <c:v>16.46</c:v>
                </c:pt>
                <c:pt idx="1646">
                  <c:v>16.47</c:v>
                </c:pt>
                <c:pt idx="1647">
                  <c:v>16.48</c:v>
                </c:pt>
                <c:pt idx="1648">
                  <c:v>16.490000000000002</c:v>
                </c:pt>
                <c:pt idx="1649">
                  <c:v>16.5</c:v>
                </c:pt>
                <c:pt idx="1650">
                  <c:v>16.510000000000002</c:v>
                </c:pt>
                <c:pt idx="1651">
                  <c:v>16.52</c:v>
                </c:pt>
                <c:pt idx="1652">
                  <c:v>16.53</c:v>
                </c:pt>
                <c:pt idx="1653">
                  <c:v>16.54</c:v>
                </c:pt>
                <c:pt idx="1654">
                  <c:v>16.55</c:v>
                </c:pt>
                <c:pt idx="1655">
                  <c:v>16.559999999999999</c:v>
                </c:pt>
                <c:pt idx="1656">
                  <c:v>16.57</c:v>
                </c:pt>
                <c:pt idx="1657">
                  <c:v>16.580000000000002</c:v>
                </c:pt>
                <c:pt idx="1658">
                  <c:v>16.59</c:v>
                </c:pt>
                <c:pt idx="1659">
                  <c:v>16.600000000000001</c:v>
                </c:pt>
                <c:pt idx="1660">
                  <c:v>16.61</c:v>
                </c:pt>
                <c:pt idx="1661">
                  <c:v>16.62</c:v>
                </c:pt>
                <c:pt idx="1662">
                  <c:v>16.63</c:v>
                </c:pt>
                <c:pt idx="1663">
                  <c:v>16.64</c:v>
                </c:pt>
                <c:pt idx="1664">
                  <c:v>16.649999999999999</c:v>
                </c:pt>
                <c:pt idx="1665">
                  <c:v>16.66</c:v>
                </c:pt>
                <c:pt idx="1666">
                  <c:v>16.670000000000002</c:v>
                </c:pt>
                <c:pt idx="1667">
                  <c:v>16.68</c:v>
                </c:pt>
                <c:pt idx="1668">
                  <c:v>16.690000000000001</c:v>
                </c:pt>
                <c:pt idx="1669">
                  <c:v>16.7</c:v>
                </c:pt>
                <c:pt idx="1670">
                  <c:v>16.71</c:v>
                </c:pt>
                <c:pt idx="1671">
                  <c:v>16.72</c:v>
                </c:pt>
                <c:pt idx="1672">
                  <c:v>16.73</c:v>
                </c:pt>
                <c:pt idx="1673">
                  <c:v>16.740000000000002</c:v>
                </c:pt>
                <c:pt idx="1674">
                  <c:v>16.75</c:v>
                </c:pt>
                <c:pt idx="1675">
                  <c:v>16.760000000000002</c:v>
                </c:pt>
                <c:pt idx="1676">
                  <c:v>16.77</c:v>
                </c:pt>
                <c:pt idx="1677">
                  <c:v>16.78</c:v>
                </c:pt>
                <c:pt idx="1678">
                  <c:v>16.79</c:v>
                </c:pt>
                <c:pt idx="1679">
                  <c:v>16.8</c:v>
                </c:pt>
                <c:pt idx="1680">
                  <c:v>16.809999999999999</c:v>
                </c:pt>
                <c:pt idx="1681">
                  <c:v>16.82</c:v>
                </c:pt>
                <c:pt idx="1682">
                  <c:v>16.830000000000002</c:v>
                </c:pt>
                <c:pt idx="1683">
                  <c:v>16.84</c:v>
                </c:pt>
                <c:pt idx="1684">
                  <c:v>16.850000000000001</c:v>
                </c:pt>
                <c:pt idx="1685">
                  <c:v>16.86</c:v>
                </c:pt>
                <c:pt idx="1686">
                  <c:v>16.87</c:v>
                </c:pt>
                <c:pt idx="1687">
                  <c:v>16.88</c:v>
                </c:pt>
                <c:pt idx="1688">
                  <c:v>16.89</c:v>
                </c:pt>
                <c:pt idx="1689">
                  <c:v>16.899999999999999</c:v>
                </c:pt>
                <c:pt idx="1690">
                  <c:v>16.91</c:v>
                </c:pt>
                <c:pt idx="1691">
                  <c:v>16.920000000000002</c:v>
                </c:pt>
                <c:pt idx="1692">
                  <c:v>16.93</c:v>
                </c:pt>
                <c:pt idx="1693">
                  <c:v>16.940000000000001</c:v>
                </c:pt>
                <c:pt idx="1694">
                  <c:v>16.95</c:v>
                </c:pt>
                <c:pt idx="1695">
                  <c:v>16.96</c:v>
                </c:pt>
                <c:pt idx="1696">
                  <c:v>16.97</c:v>
                </c:pt>
                <c:pt idx="1697">
                  <c:v>16.98</c:v>
                </c:pt>
                <c:pt idx="1698">
                  <c:v>16.990000000000002</c:v>
                </c:pt>
                <c:pt idx="1699">
                  <c:v>17</c:v>
                </c:pt>
                <c:pt idx="1700">
                  <c:v>17.010000000000002</c:v>
                </c:pt>
                <c:pt idx="1701">
                  <c:v>17.02</c:v>
                </c:pt>
                <c:pt idx="1702">
                  <c:v>17.03</c:v>
                </c:pt>
                <c:pt idx="1703">
                  <c:v>17.04</c:v>
                </c:pt>
                <c:pt idx="1704">
                  <c:v>17.05</c:v>
                </c:pt>
                <c:pt idx="1705">
                  <c:v>17.059999999999999</c:v>
                </c:pt>
                <c:pt idx="1706">
                  <c:v>17.07</c:v>
                </c:pt>
                <c:pt idx="1707">
                  <c:v>17.080000000000002</c:v>
                </c:pt>
                <c:pt idx="1708">
                  <c:v>17.09</c:v>
                </c:pt>
                <c:pt idx="1709">
                  <c:v>17.100000000000001</c:v>
                </c:pt>
                <c:pt idx="1710">
                  <c:v>17.11</c:v>
                </c:pt>
                <c:pt idx="1711">
                  <c:v>17.12</c:v>
                </c:pt>
                <c:pt idx="1712">
                  <c:v>17.13</c:v>
                </c:pt>
                <c:pt idx="1713">
                  <c:v>17.14</c:v>
                </c:pt>
                <c:pt idx="1714">
                  <c:v>17.150000000000002</c:v>
                </c:pt>
                <c:pt idx="1715">
                  <c:v>17.16</c:v>
                </c:pt>
                <c:pt idx="1716">
                  <c:v>17.170000000000002</c:v>
                </c:pt>
                <c:pt idx="1717">
                  <c:v>17.18</c:v>
                </c:pt>
                <c:pt idx="1718">
                  <c:v>17.190000000000001</c:v>
                </c:pt>
                <c:pt idx="1719">
                  <c:v>17.2</c:v>
                </c:pt>
                <c:pt idx="1720">
                  <c:v>17.21</c:v>
                </c:pt>
                <c:pt idx="1721">
                  <c:v>17.22</c:v>
                </c:pt>
                <c:pt idx="1722">
                  <c:v>17.23</c:v>
                </c:pt>
                <c:pt idx="1723">
                  <c:v>17.240000000000002</c:v>
                </c:pt>
                <c:pt idx="1724">
                  <c:v>17.25</c:v>
                </c:pt>
                <c:pt idx="1725">
                  <c:v>17.260000000000002</c:v>
                </c:pt>
                <c:pt idx="1726">
                  <c:v>17.27</c:v>
                </c:pt>
                <c:pt idx="1727">
                  <c:v>17.28</c:v>
                </c:pt>
                <c:pt idx="1728">
                  <c:v>17.29</c:v>
                </c:pt>
                <c:pt idx="1729">
                  <c:v>17.3</c:v>
                </c:pt>
                <c:pt idx="1730">
                  <c:v>17.309999999999999</c:v>
                </c:pt>
                <c:pt idx="1731">
                  <c:v>17.32</c:v>
                </c:pt>
                <c:pt idx="1732">
                  <c:v>17.330000000000002</c:v>
                </c:pt>
                <c:pt idx="1733">
                  <c:v>17.34</c:v>
                </c:pt>
                <c:pt idx="1734">
                  <c:v>17.350000000000001</c:v>
                </c:pt>
                <c:pt idx="1735">
                  <c:v>17.36</c:v>
                </c:pt>
                <c:pt idx="1736">
                  <c:v>17.37</c:v>
                </c:pt>
                <c:pt idx="1737">
                  <c:v>17.38</c:v>
                </c:pt>
                <c:pt idx="1738">
                  <c:v>17.39</c:v>
                </c:pt>
                <c:pt idx="1739">
                  <c:v>17.400000000000002</c:v>
                </c:pt>
                <c:pt idx="1740">
                  <c:v>17.41</c:v>
                </c:pt>
                <c:pt idx="1741">
                  <c:v>17.420000000000002</c:v>
                </c:pt>
                <c:pt idx="1742">
                  <c:v>17.43</c:v>
                </c:pt>
                <c:pt idx="1743">
                  <c:v>17.440000000000001</c:v>
                </c:pt>
                <c:pt idx="1744">
                  <c:v>17.45</c:v>
                </c:pt>
                <c:pt idx="1745">
                  <c:v>17.46</c:v>
                </c:pt>
                <c:pt idx="1746">
                  <c:v>17.47</c:v>
                </c:pt>
                <c:pt idx="1747">
                  <c:v>17.48</c:v>
                </c:pt>
                <c:pt idx="1748">
                  <c:v>17.490000000000002</c:v>
                </c:pt>
                <c:pt idx="1749">
                  <c:v>17.5</c:v>
                </c:pt>
                <c:pt idx="1750">
                  <c:v>17.510000000000002</c:v>
                </c:pt>
                <c:pt idx="1751">
                  <c:v>17.52</c:v>
                </c:pt>
                <c:pt idx="1752">
                  <c:v>17.53</c:v>
                </c:pt>
                <c:pt idx="1753">
                  <c:v>17.54</c:v>
                </c:pt>
                <c:pt idx="1754">
                  <c:v>17.55</c:v>
                </c:pt>
                <c:pt idx="1755">
                  <c:v>17.559999999999999</c:v>
                </c:pt>
                <c:pt idx="1756">
                  <c:v>17.57</c:v>
                </c:pt>
                <c:pt idx="1757">
                  <c:v>17.580000000000002</c:v>
                </c:pt>
                <c:pt idx="1758">
                  <c:v>17.59</c:v>
                </c:pt>
                <c:pt idx="1759">
                  <c:v>17.600000000000001</c:v>
                </c:pt>
                <c:pt idx="1760">
                  <c:v>17.61</c:v>
                </c:pt>
                <c:pt idx="1761">
                  <c:v>17.62</c:v>
                </c:pt>
                <c:pt idx="1762">
                  <c:v>17.63</c:v>
                </c:pt>
                <c:pt idx="1763">
                  <c:v>17.64</c:v>
                </c:pt>
                <c:pt idx="1764">
                  <c:v>17.650000000000002</c:v>
                </c:pt>
                <c:pt idx="1765">
                  <c:v>17.66</c:v>
                </c:pt>
                <c:pt idx="1766">
                  <c:v>17.670000000000002</c:v>
                </c:pt>
                <c:pt idx="1767">
                  <c:v>17.68</c:v>
                </c:pt>
                <c:pt idx="1768">
                  <c:v>17.690000000000001</c:v>
                </c:pt>
                <c:pt idx="1769">
                  <c:v>17.7</c:v>
                </c:pt>
                <c:pt idx="1770">
                  <c:v>17.71</c:v>
                </c:pt>
                <c:pt idx="1771">
                  <c:v>17.72</c:v>
                </c:pt>
                <c:pt idx="1772">
                  <c:v>17.73</c:v>
                </c:pt>
                <c:pt idx="1773">
                  <c:v>17.740000000000002</c:v>
                </c:pt>
                <c:pt idx="1774">
                  <c:v>17.75</c:v>
                </c:pt>
                <c:pt idx="1775">
                  <c:v>17.760000000000002</c:v>
                </c:pt>
                <c:pt idx="1776">
                  <c:v>17.77</c:v>
                </c:pt>
                <c:pt idx="1777">
                  <c:v>17.78</c:v>
                </c:pt>
                <c:pt idx="1778">
                  <c:v>17.79</c:v>
                </c:pt>
                <c:pt idx="1779">
                  <c:v>17.8</c:v>
                </c:pt>
                <c:pt idx="1780">
                  <c:v>17.809999999999999</c:v>
                </c:pt>
                <c:pt idx="1781">
                  <c:v>17.82</c:v>
                </c:pt>
                <c:pt idx="1782">
                  <c:v>17.830000000000002</c:v>
                </c:pt>
                <c:pt idx="1783">
                  <c:v>17.84</c:v>
                </c:pt>
                <c:pt idx="1784">
                  <c:v>17.850000000000001</c:v>
                </c:pt>
                <c:pt idx="1785">
                  <c:v>17.86</c:v>
                </c:pt>
                <c:pt idx="1786">
                  <c:v>17.87</c:v>
                </c:pt>
                <c:pt idx="1787">
                  <c:v>17.88</c:v>
                </c:pt>
                <c:pt idx="1788">
                  <c:v>17.89</c:v>
                </c:pt>
                <c:pt idx="1789">
                  <c:v>17.900000000000002</c:v>
                </c:pt>
                <c:pt idx="1790">
                  <c:v>17.91</c:v>
                </c:pt>
                <c:pt idx="1791">
                  <c:v>17.920000000000002</c:v>
                </c:pt>
                <c:pt idx="1792">
                  <c:v>17.93</c:v>
                </c:pt>
                <c:pt idx="1793">
                  <c:v>17.940000000000001</c:v>
                </c:pt>
                <c:pt idx="1794">
                  <c:v>17.95</c:v>
                </c:pt>
                <c:pt idx="1795">
                  <c:v>17.96</c:v>
                </c:pt>
                <c:pt idx="1796">
                  <c:v>17.97</c:v>
                </c:pt>
                <c:pt idx="1797">
                  <c:v>17.98</c:v>
                </c:pt>
                <c:pt idx="1798">
                  <c:v>17.990000000000002</c:v>
                </c:pt>
                <c:pt idx="1799">
                  <c:v>18</c:v>
                </c:pt>
                <c:pt idx="1800">
                  <c:v>18.010000000000002</c:v>
                </c:pt>
                <c:pt idx="1801">
                  <c:v>18.02</c:v>
                </c:pt>
                <c:pt idx="1802">
                  <c:v>18.03</c:v>
                </c:pt>
                <c:pt idx="1803">
                  <c:v>18.04</c:v>
                </c:pt>
                <c:pt idx="1804">
                  <c:v>18.05</c:v>
                </c:pt>
                <c:pt idx="1805">
                  <c:v>18.059999999999999</c:v>
                </c:pt>
                <c:pt idx="1806">
                  <c:v>18.07</c:v>
                </c:pt>
                <c:pt idx="1807">
                  <c:v>18.080000000000002</c:v>
                </c:pt>
                <c:pt idx="1808">
                  <c:v>18.09</c:v>
                </c:pt>
                <c:pt idx="1809">
                  <c:v>18.100000000000001</c:v>
                </c:pt>
                <c:pt idx="1810">
                  <c:v>18.11</c:v>
                </c:pt>
                <c:pt idx="1811">
                  <c:v>18.12</c:v>
                </c:pt>
                <c:pt idx="1812">
                  <c:v>18.13</c:v>
                </c:pt>
                <c:pt idx="1813">
                  <c:v>18.14</c:v>
                </c:pt>
                <c:pt idx="1814">
                  <c:v>18.150000000000002</c:v>
                </c:pt>
                <c:pt idx="1815">
                  <c:v>18.16</c:v>
                </c:pt>
                <c:pt idx="1816">
                  <c:v>18.170000000000002</c:v>
                </c:pt>
                <c:pt idx="1817">
                  <c:v>18.18</c:v>
                </c:pt>
                <c:pt idx="1818">
                  <c:v>18.190000000000001</c:v>
                </c:pt>
                <c:pt idx="1819">
                  <c:v>18.2</c:v>
                </c:pt>
                <c:pt idx="1820">
                  <c:v>18.21</c:v>
                </c:pt>
                <c:pt idx="1821">
                  <c:v>18.22</c:v>
                </c:pt>
                <c:pt idx="1822">
                  <c:v>18.23</c:v>
                </c:pt>
                <c:pt idx="1823">
                  <c:v>18.240000000000002</c:v>
                </c:pt>
                <c:pt idx="1824">
                  <c:v>18.25</c:v>
                </c:pt>
                <c:pt idx="1825">
                  <c:v>18.260000000000002</c:v>
                </c:pt>
                <c:pt idx="1826">
                  <c:v>18.27</c:v>
                </c:pt>
                <c:pt idx="1827">
                  <c:v>18.28</c:v>
                </c:pt>
                <c:pt idx="1828">
                  <c:v>18.29</c:v>
                </c:pt>
                <c:pt idx="1829">
                  <c:v>18.3</c:v>
                </c:pt>
                <c:pt idx="1830">
                  <c:v>18.309999999999999</c:v>
                </c:pt>
                <c:pt idx="1831">
                  <c:v>18.32</c:v>
                </c:pt>
                <c:pt idx="1832">
                  <c:v>18.330000000000002</c:v>
                </c:pt>
                <c:pt idx="1833">
                  <c:v>18.34</c:v>
                </c:pt>
                <c:pt idx="1834">
                  <c:v>18.350000000000001</c:v>
                </c:pt>
                <c:pt idx="1835">
                  <c:v>18.36</c:v>
                </c:pt>
                <c:pt idx="1836">
                  <c:v>18.37</c:v>
                </c:pt>
                <c:pt idx="1837">
                  <c:v>18.38</c:v>
                </c:pt>
                <c:pt idx="1838">
                  <c:v>18.39</c:v>
                </c:pt>
                <c:pt idx="1839">
                  <c:v>18.400000000000002</c:v>
                </c:pt>
                <c:pt idx="1840">
                  <c:v>18.41</c:v>
                </c:pt>
                <c:pt idx="1841">
                  <c:v>18.420000000000002</c:v>
                </c:pt>
                <c:pt idx="1842">
                  <c:v>18.43</c:v>
                </c:pt>
                <c:pt idx="1843">
                  <c:v>18.440000000000001</c:v>
                </c:pt>
                <c:pt idx="1844">
                  <c:v>18.45</c:v>
                </c:pt>
                <c:pt idx="1845">
                  <c:v>18.46</c:v>
                </c:pt>
                <c:pt idx="1846">
                  <c:v>18.47</c:v>
                </c:pt>
                <c:pt idx="1847">
                  <c:v>18.48</c:v>
                </c:pt>
                <c:pt idx="1848">
                  <c:v>18.490000000000002</c:v>
                </c:pt>
                <c:pt idx="1849">
                  <c:v>18.5</c:v>
                </c:pt>
                <c:pt idx="1850">
                  <c:v>18.510000000000002</c:v>
                </c:pt>
                <c:pt idx="1851">
                  <c:v>18.52</c:v>
                </c:pt>
                <c:pt idx="1852">
                  <c:v>18.53</c:v>
                </c:pt>
                <c:pt idx="1853">
                  <c:v>18.54</c:v>
                </c:pt>
                <c:pt idx="1854">
                  <c:v>18.55</c:v>
                </c:pt>
                <c:pt idx="1855">
                  <c:v>18.559999999999999</c:v>
                </c:pt>
                <c:pt idx="1856">
                  <c:v>18.57</c:v>
                </c:pt>
                <c:pt idx="1857">
                  <c:v>18.580000000000002</c:v>
                </c:pt>
                <c:pt idx="1858">
                  <c:v>18.59</c:v>
                </c:pt>
                <c:pt idx="1859">
                  <c:v>18.600000000000001</c:v>
                </c:pt>
                <c:pt idx="1860">
                  <c:v>18.61</c:v>
                </c:pt>
                <c:pt idx="1861">
                  <c:v>18.62</c:v>
                </c:pt>
                <c:pt idx="1862">
                  <c:v>18.63</c:v>
                </c:pt>
                <c:pt idx="1863">
                  <c:v>18.64</c:v>
                </c:pt>
                <c:pt idx="1864">
                  <c:v>18.650000000000002</c:v>
                </c:pt>
                <c:pt idx="1865">
                  <c:v>18.66</c:v>
                </c:pt>
                <c:pt idx="1866">
                  <c:v>18.670000000000002</c:v>
                </c:pt>
                <c:pt idx="1867">
                  <c:v>18.68</c:v>
                </c:pt>
                <c:pt idx="1868">
                  <c:v>18.690000000000001</c:v>
                </c:pt>
                <c:pt idx="1869">
                  <c:v>18.7</c:v>
                </c:pt>
                <c:pt idx="1870">
                  <c:v>18.71</c:v>
                </c:pt>
                <c:pt idx="1871">
                  <c:v>18.72</c:v>
                </c:pt>
                <c:pt idx="1872">
                  <c:v>18.73</c:v>
                </c:pt>
                <c:pt idx="1873">
                  <c:v>18.740000000000002</c:v>
                </c:pt>
                <c:pt idx="1874">
                  <c:v>18.75</c:v>
                </c:pt>
                <c:pt idx="1875">
                  <c:v>18.760000000000002</c:v>
                </c:pt>
                <c:pt idx="1876">
                  <c:v>18.77</c:v>
                </c:pt>
                <c:pt idx="1877">
                  <c:v>18.78</c:v>
                </c:pt>
                <c:pt idx="1878">
                  <c:v>18.79</c:v>
                </c:pt>
                <c:pt idx="1879">
                  <c:v>18.8</c:v>
                </c:pt>
                <c:pt idx="1880">
                  <c:v>18.809999999999999</c:v>
                </c:pt>
                <c:pt idx="1881">
                  <c:v>18.82</c:v>
                </c:pt>
                <c:pt idx="1882">
                  <c:v>18.830000000000002</c:v>
                </c:pt>
                <c:pt idx="1883">
                  <c:v>18.84</c:v>
                </c:pt>
                <c:pt idx="1884">
                  <c:v>18.850000000000001</c:v>
                </c:pt>
                <c:pt idx="1885">
                  <c:v>18.86</c:v>
                </c:pt>
                <c:pt idx="1886">
                  <c:v>18.87</c:v>
                </c:pt>
                <c:pt idx="1887">
                  <c:v>18.88</c:v>
                </c:pt>
                <c:pt idx="1888">
                  <c:v>18.89</c:v>
                </c:pt>
                <c:pt idx="1889">
                  <c:v>18.900000000000002</c:v>
                </c:pt>
                <c:pt idx="1890">
                  <c:v>18.91</c:v>
                </c:pt>
                <c:pt idx="1891">
                  <c:v>18.920000000000002</c:v>
                </c:pt>
                <c:pt idx="1892">
                  <c:v>18.93</c:v>
                </c:pt>
                <c:pt idx="1893">
                  <c:v>18.940000000000001</c:v>
                </c:pt>
                <c:pt idx="1894">
                  <c:v>18.95</c:v>
                </c:pt>
                <c:pt idx="1895">
                  <c:v>18.96</c:v>
                </c:pt>
                <c:pt idx="1896">
                  <c:v>18.97</c:v>
                </c:pt>
                <c:pt idx="1897">
                  <c:v>18.98</c:v>
                </c:pt>
                <c:pt idx="1898">
                  <c:v>18.990000000000002</c:v>
                </c:pt>
                <c:pt idx="1899">
                  <c:v>19</c:v>
                </c:pt>
                <c:pt idx="1900">
                  <c:v>19.010000000000002</c:v>
                </c:pt>
                <c:pt idx="1901">
                  <c:v>19.02</c:v>
                </c:pt>
                <c:pt idx="1902">
                  <c:v>19.03</c:v>
                </c:pt>
                <c:pt idx="1903">
                  <c:v>19.04</c:v>
                </c:pt>
                <c:pt idx="1904">
                  <c:v>19.05</c:v>
                </c:pt>
                <c:pt idx="1905">
                  <c:v>19.059999999999999</c:v>
                </c:pt>
                <c:pt idx="1906">
                  <c:v>19.07</c:v>
                </c:pt>
                <c:pt idx="1907">
                  <c:v>19.080000000000002</c:v>
                </c:pt>
                <c:pt idx="1908">
                  <c:v>19.09</c:v>
                </c:pt>
                <c:pt idx="1909">
                  <c:v>19.100000000000001</c:v>
                </c:pt>
                <c:pt idx="1910">
                  <c:v>19.11</c:v>
                </c:pt>
                <c:pt idx="1911">
                  <c:v>19.12</c:v>
                </c:pt>
                <c:pt idx="1912">
                  <c:v>19.13</c:v>
                </c:pt>
                <c:pt idx="1913">
                  <c:v>19.14</c:v>
                </c:pt>
                <c:pt idx="1914">
                  <c:v>19.150000000000002</c:v>
                </c:pt>
                <c:pt idx="1915">
                  <c:v>19.16</c:v>
                </c:pt>
                <c:pt idx="1916">
                  <c:v>19.170000000000002</c:v>
                </c:pt>
                <c:pt idx="1917">
                  <c:v>19.18</c:v>
                </c:pt>
                <c:pt idx="1918">
                  <c:v>19.190000000000001</c:v>
                </c:pt>
                <c:pt idx="1919">
                  <c:v>19.2</c:v>
                </c:pt>
                <c:pt idx="1920">
                  <c:v>19.21</c:v>
                </c:pt>
                <c:pt idx="1921">
                  <c:v>19.22</c:v>
                </c:pt>
                <c:pt idx="1922">
                  <c:v>19.23</c:v>
                </c:pt>
                <c:pt idx="1923">
                  <c:v>19.240000000000002</c:v>
                </c:pt>
                <c:pt idx="1924">
                  <c:v>19.25</c:v>
                </c:pt>
                <c:pt idx="1925">
                  <c:v>19.260000000000002</c:v>
                </c:pt>
                <c:pt idx="1926">
                  <c:v>19.27</c:v>
                </c:pt>
                <c:pt idx="1927">
                  <c:v>19.28</c:v>
                </c:pt>
                <c:pt idx="1928">
                  <c:v>19.29</c:v>
                </c:pt>
                <c:pt idx="1929">
                  <c:v>19.3</c:v>
                </c:pt>
                <c:pt idx="1930">
                  <c:v>19.309999999999999</c:v>
                </c:pt>
                <c:pt idx="1931">
                  <c:v>19.32</c:v>
                </c:pt>
                <c:pt idx="1932">
                  <c:v>19.330000000000002</c:v>
                </c:pt>
                <c:pt idx="1933">
                  <c:v>19.34</c:v>
                </c:pt>
                <c:pt idx="1934">
                  <c:v>19.350000000000001</c:v>
                </c:pt>
                <c:pt idx="1935">
                  <c:v>19.36</c:v>
                </c:pt>
                <c:pt idx="1936">
                  <c:v>19.37</c:v>
                </c:pt>
                <c:pt idx="1937">
                  <c:v>19.38</c:v>
                </c:pt>
                <c:pt idx="1938">
                  <c:v>19.39</c:v>
                </c:pt>
                <c:pt idx="1939">
                  <c:v>19.400000000000002</c:v>
                </c:pt>
                <c:pt idx="1940">
                  <c:v>19.41</c:v>
                </c:pt>
                <c:pt idx="1941">
                  <c:v>19.420000000000002</c:v>
                </c:pt>
                <c:pt idx="1942">
                  <c:v>19.43</c:v>
                </c:pt>
                <c:pt idx="1943">
                  <c:v>19.440000000000001</c:v>
                </c:pt>
                <c:pt idx="1944">
                  <c:v>19.45</c:v>
                </c:pt>
                <c:pt idx="1945">
                  <c:v>19.46</c:v>
                </c:pt>
                <c:pt idx="1946">
                  <c:v>19.47</c:v>
                </c:pt>
                <c:pt idx="1947">
                  <c:v>19.48</c:v>
                </c:pt>
                <c:pt idx="1948">
                  <c:v>19.490000000000002</c:v>
                </c:pt>
                <c:pt idx="1949">
                  <c:v>19.5</c:v>
                </c:pt>
                <c:pt idx="1950">
                  <c:v>19.510000000000002</c:v>
                </c:pt>
                <c:pt idx="1951">
                  <c:v>19.52</c:v>
                </c:pt>
                <c:pt idx="1952">
                  <c:v>19.53</c:v>
                </c:pt>
                <c:pt idx="1953">
                  <c:v>19.54</c:v>
                </c:pt>
                <c:pt idx="1954">
                  <c:v>19.55</c:v>
                </c:pt>
                <c:pt idx="1955">
                  <c:v>19.559999999999999</c:v>
                </c:pt>
                <c:pt idx="1956">
                  <c:v>19.57</c:v>
                </c:pt>
                <c:pt idx="1957">
                  <c:v>19.580000000000002</c:v>
                </c:pt>
                <c:pt idx="1958">
                  <c:v>19.59</c:v>
                </c:pt>
                <c:pt idx="1959">
                  <c:v>19.600000000000001</c:v>
                </c:pt>
                <c:pt idx="1960">
                  <c:v>19.61</c:v>
                </c:pt>
                <c:pt idx="1961">
                  <c:v>19.62</c:v>
                </c:pt>
                <c:pt idx="1962">
                  <c:v>19.63</c:v>
                </c:pt>
                <c:pt idx="1963">
                  <c:v>19.64</c:v>
                </c:pt>
                <c:pt idx="1964">
                  <c:v>19.650000000000002</c:v>
                </c:pt>
                <c:pt idx="1965">
                  <c:v>19.66</c:v>
                </c:pt>
                <c:pt idx="1966">
                  <c:v>19.670000000000002</c:v>
                </c:pt>
                <c:pt idx="1967">
                  <c:v>19.68</c:v>
                </c:pt>
                <c:pt idx="1968">
                  <c:v>19.690000000000001</c:v>
                </c:pt>
                <c:pt idx="1969">
                  <c:v>19.7</c:v>
                </c:pt>
                <c:pt idx="1970">
                  <c:v>19.71</c:v>
                </c:pt>
                <c:pt idx="1971">
                  <c:v>19.72</c:v>
                </c:pt>
                <c:pt idx="1972">
                  <c:v>19.73</c:v>
                </c:pt>
                <c:pt idx="1973">
                  <c:v>19.740000000000002</c:v>
                </c:pt>
                <c:pt idx="1974">
                  <c:v>19.75</c:v>
                </c:pt>
                <c:pt idx="1975">
                  <c:v>19.760000000000002</c:v>
                </c:pt>
                <c:pt idx="1976">
                  <c:v>19.77</c:v>
                </c:pt>
                <c:pt idx="1977">
                  <c:v>19.78</c:v>
                </c:pt>
                <c:pt idx="1978">
                  <c:v>19.79</c:v>
                </c:pt>
                <c:pt idx="1979">
                  <c:v>19.8</c:v>
                </c:pt>
                <c:pt idx="1980">
                  <c:v>19.809999999999999</c:v>
                </c:pt>
                <c:pt idx="1981">
                  <c:v>19.82</c:v>
                </c:pt>
                <c:pt idx="1982">
                  <c:v>19.830000000000002</c:v>
                </c:pt>
                <c:pt idx="1983">
                  <c:v>19.84</c:v>
                </c:pt>
                <c:pt idx="1984">
                  <c:v>19.850000000000001</c:v>
                </c:pt>
                <c:pt idx="1985">
                  <c:v>19.86</c:v>
                </c:pt>
                <c:pt idx="1986">
                  <c:v>19.87</c:v>
                </c:pt>
                <c:pt idx="1987">
                  <c:v>19.88</c:v>
                </c:pt>
                <c:pt idx="1988">
                  <c:v>19.89</c:v>
                </c:pt>
                <c:pt idx="1989">
                  <c:v>19.900000000000002</c:v>
                </c:pt>
                <c:pt idx="1990">
                  <c:v>19.91</c:v>
                </c:pt>
                <c:pt idx="1991">
                  <c:v>19.920000000000002</c:v>
                </c:pt>
                <c:pt idx="1992">
                  <c:v>19.93</c:v>
                </c:pt>
                <c:pt idx="1993">
                  <c:v>19.940000000000001</c:v>
                </c:pt>
                <c:pt idx="1994">
                  <c:v>19.95</c:v>
                </c:pt>
                <c:pt idx="1995">
                  <c:v>19.96</c:v>
                </c:pt>
                <c:pt idx="1996">
                  <c:v>19.97</c:v>
                </c:pt>
                <c:pt idx="1997">
                  <c:v>19.98</c:v>
                </c:pt>
                <c:pt idx="1998">
                  <c:v>19.990000000000002</c:v>
                </c:pt>
                <c:pt idx="1999">
                  <c:v>20</c:v>
                </c:pt>
                <c:pt idx="2000">
                  <c:v>20.010000000000002</c:v>
                </c:pt>
                <c:pt idx="2001">
                  <c:v>20.02</c:v>
                </c:pt>
                <c:pt idx="2002">
                  <c:v>20.03</c:v>
                </c:pt>
                <c:pt idx="2003">
                  <c:v>20.04</c:v>
                </c:pt>
                <c:pt idx="2004">
                  <c:v>20.05</c:v>
                </c:pt>
                <c:pt idx="2005">
                  <c:v>20.059999999999999</c:v>
                </c:pt>
                <c:pt idx="2006">
                  <c:v>20.07</c:v>
                </c:pt>
                <c:pt idx="2007">
                  <c:v>20.080000000000002</c:v>
                </c:pt>
                <c:pt idx="2008">
                  <c:v>20.09</c:v>
                </c:pt>
                <c:pt idx="2009">
                  <c:v>20.100000000000001</c:v>
                </c:pt>
                <c:pt idx="2010">
                  <c:v>20.11</c:v>
                </c:pt>
                <c:pt idx="2011">
                  <c:v>20.12</c:v>
                </c:pt>
                <c:pt idx="2012">
                  <c:v>20.13</c:v>
                </c:pt>
                <c:pt idx="2013">
                  <c:v>20.14</c:v>
                </c:pt>
                <c:pt idx="2014">
                  <c:v>20.150000000000002</c:v>
                </c:pt>
                <c:pt idx="2015">
                  <c:v>20.16</c:v>
                </c:pt>
                <c:pt idx="2016">
                  <c:v>20.170000000000002</c:v>
                </c:pt>
                <c:pt idx="2017">
                  <c:v>20.18</c:v>
                </c:pt>
                <c:pt idx="2018">
                  <c:v>20.190000000000001</c:v>
                </c:pt>
                <c:pt idx="2019">
                  <c:v>20.2</c:v>
                </c:pt>
                <c:pt idx="2020">
                  <c:v>20.21</c:v>
                </c:pt>
                <c:pt idx="2021">
                  <c:v>20.22</c:v>
                </c:pt>
                <c:pt idx="2022">
                  <c:v>20.23</c:v>
                </c:pt>
                <c:pt idx="2023">
                  <c:v>20.240000000000002</c:v>
                </c:pt>
                <c:pt idx="2024">
                  <c:v>20.25</c:v>
                </c:pt>
                <c:pt idx="2025">
                  <c:v>20.260000000000002</c:v>
                </c:pt>
                <c:pt idx="2026">
                  <c:v>20.27</c:v>
                </c:pt>
                <c:pt idx="2027">
                  <c:v>20.28</c:v>
                </c:pt>
                <c:pt idx="2028">
                  <c:v>20.29</c:v>
                </c:pt>
                <c:pt idx="2029">
                  <c:v>20.3</c:v>
                </c:pt>
                <c:pt idx="2030">
                  <c:v>20.309999999999999</c:v>
                </c:pt>
                <c:pt idx="2031">
                  <c:v>20.32</c:v>
                </c:pt>
                <c:pt idx="2032">
                  <c:v>20.330000000000002</c:v>
                </c:pt>
                <c:pt idx="2033">
                  <c:v>20.34</c:v>
                </c:pt>
                <c:pt idx="2034">
                  <c:v>20.350000000000001</c:v>
                </c:pt>
                <c:pt idx="2035">
                  <c:v>20.36</c:v>
                </c:pt>
                <c:pt idx="2036">
                  <c:v>20.37</c:v>
                </c:pt>
                <c:pt idx="2037">
                  <c:v>20.38</c:v>
                </c:pt>
                <c:pt idx="2038">
                  <c:v>20.39</c:v>
                </c:pt>
                <c:pt idx="2039">
                  <c:v>20.400000000000002</c:v>
                </c:pt>
                <c:pt idx="2040">
                  <c:v>20.41</c:v>
                </c:pt>
                <c:pt idx="2041">
                  <c:v>20.420000000000002</c:v>
                </c:pt>
                <c:pt idx="2042">
                  <c:v>20.43</c:v>
                </c:pt>
                <c:pt idx="2043">
                  <c:v>20.440000000000001</c:v>
                </c:pt>
                <c:pt idx="2044">
                  <c:v>20.45</c:v>
                </c:pt>
                <c:pt idx="2045">
                  <c:v>20.46</c:v>
                </c:pt>
                <c:pt idx="2046">
                  <c:v>20.47</c:v>
                </c:pt>
                <c:pt idx="2047">
                  <c:v>20.48</c:v>
                </c:pt>
                <c:pt idx="2048">
                  <c:v>20.490000000000002</c:v>
                </c:pt>
                <c:pt idx="2049">
                  <c:v>20.5</c:v>
                </c:pt>
                <c:pt idx="2050">
                  <c:v>20.51</c:v>
                </c:pt>
                <c:pt idx="2051">
                  <c:v>20.52</c:v>
                </c:pt>
                <c:pt idx="2052">
                  <c:v>20.53</c:v>
                </c:pt>
                <c:pt idx="2053">
                  <c:v>20.54</c:v>
                </c:pt>
                <c:pt idx="2054">
                  <c:v>20.55</c:v>
                </c:pt>
                <c:pt idx="2055">
                  <c:v>20.56</c:v>
                </c:pt>
                <c:pt idx="2056">
                  <c:v>20.57</c:v>
                </c:pt>
                <c:pt idx="2057">
                  <c:v>20.580000000000002</c:v>
                </c:pt>
                <c:pt idx="2058">
                  <c:v>20.59</c:v>
                </c:pt>
                <c:pt idx="2059">
                  <c:v>20.6</c:v>
                </c:pt>
                <c:pt idx="2060">
                  <c:v>20.61</c:v>
                </c:pt>
                <c:pt idx="2061">
                  <c:v>20.62</c:v>
                </c:pt>
                <c:pt idx="2062">
                  <c:v>20.63</c:v>
                </c:pt>
                <c:pt idx="2063">
                  <c:v>20.64</c:v>
                </c:pt>
                <c:pt idx="2064">
                  <c:v>20.650000000000002</c:v>
                </c:pt>
                <c:pt idx="2065">
                  <c:v>20.66</c:v>
                </c:pt>
                <c:pt idx="2066">
                  <c:v>20.67</c:v>
                </c:pt>
                <c:pt idx="2067">
                  <c:v>20.68</c:v>
                </c:pt>
                <c:pt idx="2068">
                  <c:v>20.69</c:v>
                </c:pt>
                <c:pt idx="2069">
                  <c:v>20.7</c:v>
                </c:pt>
                <c:pt idx="2070">
                  <c:v>20.71</c:v>
                </c:pt>
                <c:pt idx="2071">
                  <c:v>20.72</c:v>
                </c:pt>
                <c:pt idx="2072">
                  <c:v>20.73</c:v>
                </c:pt>
                <c:pt idx="2073">
                  <c:v>20.740000000000002</c:v>
                </c:pt>
                <c:pt idx="2074">
                  <c:v>20.75</c:v>
                </c:pt>
                <c:pt idx="2075">
                  <c:v>20.76</c:v>
                </c:pt>
                <c:pt idx="2076">
                  <c:v>20.77</c:v>
                </c:pt>
                <c:pt idx="2077">
                  <c:v>20.78</c:v>
                </c:pt>
                <c:pt idx="2078">
                  <c:v>20.79</c:v>
                </c:pt>
                <c:pt idx="2079">
                  <c:v>20.8</c:v>
                </c:pt>
                <c:pt idx="2080">
                  <c:v>20.81</c:v>
                </c:pt>
                <c:pt idx="2081">
                  <c:v>20.82</c:v>
                </c:pt>
                <c:pt idx="2082">
                  <c:v>20.830000000000002</c:v>
                </c:pt>
                <c:pt idx="2083">
                  <c:v>20.84</c:v>
                </c:pt>
                <c:pt idx="2084">
                  <c:v>20.85</c:v>
                </c:pt>
                <c:pt idx="2085">
                  <c:v>20.86</c:v>
                </c:pt>
                <c:pt idx="2086">
                  <c:v>20.87</c:v>
                </c:pt>
                <c:pt idx="2087">
                  <c:v>20.88</c:v>
                </c:pt>
                <c:pt idx="2088">
                  <c:v>20.89</c:v>
                </c:pt>
                <c:pt idx="2089">
                  <c:v>20.900000000000002</c:v>
                </c:pt>
                <c:pt idx="2090">
                  <c:v>20.91</c:v>
                </c:pt>
                <c:pt idx="2091">
                  <c:v>20.92</c:v>
                </c:pt>
                <c:pt idx="2092">
                  <c:v>20.93</c:v>
                </c:pt>
                <c:pt idx="2093">
                  <c:v>20.94</c:v>
                </c:pt>
                <c:pt idx="2094">
                  <c:v>20.95</c:v>
                </c:pt>
                <c:pt idx="2095">
                  <c:v>20.96</c:v>
                </c:pt>
                <c:pt idx="2096">
                  <c:v>20.97</c:v>
                </c:pt>
                <c:pt idx="2097">
                  <c:v>20.98</c:v>
                </c:pt>
                <c:pt idx="2098">
                  <c:v>20.990000000000002</c:v>
                </c:pt>
                <c:pt idx="2099">
                  <c:v>21</c:v>
                </c:pt>
                <c:pt idx="2100">
                  <c:v>21.01</c:v>
                </c:pt>
                <c:pt idx="2101">
                  <c:v>21.02</c:v>
                </c:pt>
                <c:pt idx="2102">
                  <c:v>21.03</c:v>
                </c:pt>
                <c:pt idx="2103">
                  <c:v>21.04</c:v>
                </c:pt>
                <c:pt idx="2104">
                  <c:v>21.05</c:v>
                </c:pt>
                <c:pt idx="2105">
                  <c:v>21.06</c:v>
                </c:pt>
                <c:pt idx="2106">
                  <c:v>21.07</c:v>
                </c:pt>
                <c:pt idx="2107">
                  <c:v>21.080000000000002</c:v>
                </c:pt>
                <c:pt idx="2108">
                  <c:v>21.09</c:v>
                </c:pt>
                <c:pt idx="2109">
                  <c:v>21.1</c:v>
                </c:pt>
                <c:pt idx="2110">
                  <c:v>21.11</c:v>
                </c:pt>
                <c:pt idx="2111">
                  <c:v>21.12</c:v>
                </c:pt>
                <c:pt idx="2112">
                  <c:v>21.13</c:v>
                </c:pt>
                <c:pt idx="2113">
                  <c:v>21.14</c:v>
                </c:pt>
                <c:pt idx="2114">
                  <c:v>21.150000000000002</c:v>
                </c:pt>
                <c:pt idx="2115">
                  <c:v>21.16</c:v>
                </c:pt>
                <c:pt idx="2116">
                  <c:v>21.17</c:v>
                </c:pt>
                <c:pt idx="2117">
                  <c:v>21.18</c:v>
                </c:pt>
                <c:pt idx="2118">
                  <c:v>21.19</c:v>
                </c:pt>
                <c:pt idx="2119">
                  <c:v>21.2</c:v>
                </c:pt>
                <c:pt idx="2120">
                  <c:v>21.21</c:v>
                </c:pt>
                <c:pt idx="2121">
                  <c:v>21.22</c:v>
                </c:pt>
                <c:pt idx="2122">
                  <c:v>21.23</c:v>
                </c:pt>
                <c:pt idx="2123">
                  <c:v>21.240000000000002</c:v>
                </c:pt>
                <c:pt idx="2124">
                  <c:v>21.25</c:v>
                </c:pt>
                <c:pt idx="2125">
                  <c:v>21.26</c:v>
                </c:pt>
                <c:pt idx="2126">
                  <c:v>21.27</c:v>
                </c:pt>
                <c:pt idx="2127">
                  <c:v>21.28</c:v>
                </c:pt>
                <c:pt idx="2128">
                  <c:v>21.29</c:v>
                </c:pt>
                <c:pt idx="2129">
                  <c:v>21.3</c:v>
                </c:pt>
                <c:pt idx="2130">
                  <c:v>21.31</c:v>
                </c:pt>
                <c:pt idx="2131">
                  <c:v>21.32</c:v>
                </c:pt>
                <c:pt idx="2132">
                  <c:v>21.330000000000002</c:v>
                </c:pt>
                <c:pt idx="2133">
                  <c:v>21.34</c:v>
                </c:pt>
                <c:pt idx="2134">
                  <c:v>21.35</c:v>
                </c:pt>
                <c:pt idx="2135">
                  <c:v>21.36</c:v>
                </c:pt>
                <c:pt idx="2136">
                  <c:v>21.37</c:v>
                </c:pt>
                <c:pt idx="2137">
                  <c:v>21.38</c:v>
                </c:pt>
                <c:pt idx="2138">
                  <c:v>21.39</c:v>
                </c:pt>
                <c:pt idx="2139">
                  <c:v>21.400000000000002</c:v>
                </c:pt>
                <c:pt idx="2140">
                  <c:v>21.41</c:v>
                </c:pt>
                <c:pt idx="2141">
                  <c:v>21.42</c:v>
                </c:pt>
                <c:pt idx="2142">
                  <c:v>21.43</c:v>
                </c:pt>
                <c:pt idx="2143">
                  <c:v>21.44</c:v>
                </c:pt>
                <c:pt idx="2144">
                  <c:v>21.45</c:v>
                </c:pt>
                <c:pt idx="2145">
                  <c:v>21.46</c:v>
                </c:pt>
                <c:pt idx="2146">
                  <c:v>21.47</c:v>
                </c:pt>
                <c:pt idx="2147">
                  <c:v>21.48</c:v>
                </c:pt>
                <c:pt idx="2148">
                  <c:v>21.490000000000002</c:v>
                </c:pt>
                <c:pt idx="2149">
                  <c:v>21.5</c:v>
                </c:pt>
                <c:pt idx="2150">
                  <c:v>21.51</c:v>
                </c:pt>
                <c:pt idx="2151">
                  <c:v>21.52</c:v>
                </c:pt>
                <c:pt idx="2152">
                  <c:v>21.53</c:v>
                </c:pt>
                <c:pt idx="2153">
                  <c:v>21.54</c:v>
                </c:pt>
                <c:pt idx="2154">
                  <c:v>21.55</c:v>
                </c:pt>
                <c:pt idx="2155">
                  <c:v>21.56</c:v>
                </c:pt>
                <c:pt idx="2156">
                  <c:v>21.57</c:v>
                </c:pt>
                <c:pt idx="2157">
                  <c:v>21.580000000000002</c:v>
                </c:pt>
                <c:pt idx="2158">
                  <c:v>21.59</c:v>
                </c:pt>
                <c:pt idx="2159">
                  <c:v>21.6</c:v>
                </c:pt>
                <c:pt idx="2160">
                  <c:v>21.61</c:v>
                </c:pt>
                <c:pt idx="2161">
                  <c:v>21.62</c:v>
                </c:pt>
                <c:pt idx="2162">
                  <c:v>21.63</c:v>
                </c:pt>
                <c:pt idx="2163">
                  <c:v>21.64</c:v>
                </c:pt>
                <c:pt idx="2164">
                  <c:v>21.650000000000002</c:v>
                </c:pt>
                <c:pt idx="2165">
                  <c:v>21.66</c:v>
                </c:pt>
                <c:pt idx="2166">
                  <c:v>21.67</c:v>
                </c:pt>
                <c:pt idx="2167">
                  <c:v>21.68</c:v>
                </c:pt>
                <c:pt idx="2168">
                  <c:v>21.69</c:v>
                </c:pt>
                <c:pt idx="2169">
                  <c:v>21.7</c:v>
                </c:pt>
                <c:pt idx="2170">
                  <c:v>21.71</c:v>
                </c:pt>
                <c:pt idx="2171">
                  <c:v>21.72</c:v>
                </c:pt>
                <c:pt idx="2172">
                  <c:v>21.73</c:v>
                </c:pt>
                <c:pt idx="2173">
                  <c:v>21.740000000000002</c:v>
                </c:pt>
                <c:pt idx="2174">
                  <c:v>21.75</c:v>
                </c:pt>
                <c:pt idx="2175">
                  <c:v>21.76</c:v>
                </c:pt>
                <c:pt idx="2176">
                  <c:v>21.77</c:v>
                </c:pt>
                <c:pt idx="2177">
                  <c:v>21.78</c:v>
                </c:pt>
                <c:pt idx="2178">
                  <c:v>21.79</c:v>
                </c:pt>
                <c:pt idx="2179">
                  <c:v>21.8</c:v>
                </c:pt>
                <c:pt idx="2180">
                  <c:v>21.81</c:v>
                </c:pt>
                <c:pt idx="2181">
                  <c:v>21.82</c:v>
                </c:pt>
                <c:pt idx="2182">
                  <c:v>21.830000000000002</c:v>
                </c:pt>
                <c:pt idx="2183">
                  <c:v>21.84</c:v>
                </c:pt>
                <c:pt idx="2184">
                  <c:v>21.85</c:v>
                </c:pt>
                <c:pt idx="2185">
                  <c:v>21.86</c:v>
                </c:pt>
                <c:pt idx="2186">
                  <c:v>21.87</c:v>
                </c:pt>
                <c:pt idx="2187">
                  <c:v>21.88</c:v>
                </c:pt>
                <c:pt idx="2188">
                  <c:v>21.89</c:v>
                </c:pt>
                <c:pt idx="2189">
                  <c:v>21.900000000000002</c:v>
                </c:pt>
                <c:pt idx="2190">
                  <c:v>21.91</c:v>
                </c:pt>
                <c:pt idx="2191">
                  <c:v>21.92</c:v>
                </c:pt>
                <c:pt idx="2192">
                  <c:v>21.93</c:v>
                </c:pt>
                <c:pt idx="2193">
                  <c:v>21.94</c:v>
                </c:pt>
                <c:pt idx="2194">
                  <c:v>21.95</c:v>
                </c:pt>
                <c:pt idx="2195">
                  <c:v>21.96</c:v>
                </c:pt>
                <c:pt idx="2196">
                  <c:v>21.97</c:v>
                </c:pt>
                <c:pt idx="2197">
                  <c:v>21.98</c:v>
                </c:pt>
                <c:pt idx="2198">
                  <c:v>21.990000000000002</c:v>
                </c:pt>
                <c:pt idx="2199">
                  <c:v>22</c:v>
                </c:pt>
                <c:pt idx="2200">
                  <c:v>22.01</c:v>
                </c:pt>
                <c:pt idx="2201">
                  <c:v>22.02</c:v>
                </c:pt>
                <c:pt idx="2202">
                  <c:v>22.03</c:v>
                </c:pt>
                <c:pt idx="2203">
                  <c:v>22.04</c:v>
                </c:pt>
                <c:pt idx="2204">
                  <c:v>22.05</c:v>
                </c:pt>
                <c:pt idx="2205">
                  <c:v>22.06</c:v>
                </c:pt>
                <c:pt idx="2206">
                  <c:v>22.07</c:v>
                </c:pt>
                <c:pt idx="2207">
                  <c:v>22.080000000000002</c:v>
                </c:pt>
                <c:pt idx="2208">
                  <c:v>22.09</c:v>
                </c:pt>
                <c:pt idx="2209">
                  <c:v>22.1</c:v>
                </c:pt>
                <c:pt idx="2210">
                  <c:v>22.11</c:v>
                </c:pt>
                <c:pt idx="2211">
                  <c:v>22.12</c:v>
                </c:pt>
                <c:pt idx="2212">
                  <c:v>22.13</c:v>
                </c:pt>
                <c:pt idx="2213">
                  <c:v>22.14</c:v>
                </c:pt>
                <c:pt idx="2214">
                  <c:v>22.150000000000002</c:v>
                </c:pt>
                <c:pt idx="2215">
                  <c:v>22.16</c:v>
                </c:pt>
                <c:pt idx="2216">
                  <c:v>22.17</c:v>
                </c:pt>
                <c:pt idx="2217">
                  <c:v>22.18</c:v>
                </c:pt>
                <c:pt idx="2218">
                  <c:v>22.19</c:v>
                </c:pt>
                <c:pt idx="2219">
                  <c:v>22.2</c:v>
                </c:pt>
                <c:pt idx="2220">
                  <c:v>22.21</c:v>
                </c:pt>
                <c:pt idx="2221">
                  <c:v>22.22</c:v>
                </c:pt>
                <c:pt idx="2222">
                  <c:v>22.23</c:v>
                </c:pt>
                <c:pt idx="2223">
                  <c:v>22.240000000000002</c:v>
                </c:pt>
                <c:pt idx="2224">
                  <c:v>22.25</c:v>
                </c:pt>
                <c:pt idx="2225">
                  <c:v>22.26</c:v>
                </c:pt>
                <c:pt idx="2226">
                  <c:v>22.27</c:v>
                </c:pt>
                <c:pt idx="2227">
                  <c:v>22.28</c:v>
                </c:pt>
                <c:pt idx="2228">
                  <c:v>22.29</c:v>
                </c:pt>
                <c:pt idx="2229">
                  <c:v>22.3</c:v>
                </c:pt>
                <c:pt idx="2230">
                  <c:v>22.31</c:v>
                </c:pt>
                <c:pt idx="2231">
                  <c:v>22.32</c:v>
                </c:pt>
                <c:pt idx="2232">
                  <c:v>22.330000000000002</c:v>
                </c:pt>
                <c:pt idx="2233">
                  <c:v>22.34</c:v>
                </c:pt>
                <c:pt idx="2234">
                  <c:v>22.35</c:v>
                </c:pt>
                <c:pt idx="2235">
                  <c:v>22.36</c:v>
                </c:pt>
                <c:pt idx="2236">
                  <c:v>22.37</c:v>
                </c:pt>
                <c:pt idx="2237">
                  <c:v>22.38</c:v>
                </c:pt>
                <c:pt idx="2238">
                  <c:v>22.39</c:v>
                </c:pt>
                <c:pt idx="2239">
                  <c:v>22.400000000000002</c:v>
                </c:pt>
                <c:pt idx="2240">
                  <c:v>22.41</c:v>
                </c:pt>
                <c:pt idx="2241">
                  <c:v>22.42</c:v>
                </c:pt>
                <c:pt idx="2242">
                  <c:v>22.43</c:v>
                </c:pt>
                <c:pt idx="2243">
                  <c:v>22.44</c:v>
                </c:pt>
                <c:pt idx="2244">
                  <c:v>22.45</c:v>
                </c:pt>
                <c:pt idx="2245">
                  <c:v>22.46</c:v>
                </c:pt>
                <c:pt idx="2246">
                  <c:v>22.47</c:v>
                </c:pt>
                <c:pt idx="2247">
                  <c:v>22.48</c:v>
                </c:pt>
                <c:pt idx="2248">
                  <c:v>22.490000000000002</c:v>
                </c:pt>
                <c:pt idx="2249">
                  <c:v>22.5</c:v>
                </c:pt>
                <c:pt idx="2250">
                  <c:v>22.51</c:v>
                </c:pt>
                <c:pt idx="2251">
                  <c:v>22.52</c:v>
                </c:pt>
                <c:pt idx="2252">
                  <c:v>22.53</c:v>
                </c:pt>
                <c:pt idx="2253">
                  <c:v>22.54</c:v>
                </c:pt>
                <c:pt idx="2254">
                  <c:v>22.55</c:v>
                </c:pt>
                <c:pt idx="2255">
                  <c:v>22.56</c:v>
                </c:pt>
                <c:pt idx="2256">
                  <c:v>22.57</c:v>
                </c:pt>
                <c:pt idx="2257">
                  <c:v>22.580000000000002</c:v>
                </c:pt>
                <c:pt idx="2258">
                  <c:v>22.59</c:v>
                </c:pt>
                <c:pt idx="2259">
                  <c:v>22.6</c:v>
                </c:pt>
                <c:pt idx="2260">
                  <c:v>22.61</c:v>
                </c:pt>
                <c:pt idx="2261">
                  <c:v>22.62</c:v>
                </c:pt>
                <c:pt idx="2262">
                  <c:v>22.63</c:v>
                </c:pt>
                <c:pt idx="2263">
                  <c:v>22.64</c:v>
                </c:pt>
                <c:pt idx="2264">
                  <c:v>22.650000000000002</c:v>
                </c:pt>
                <c:pt idx="2265">
                  <c:v>22.66</c:v>
                </c:pt>
                <c:pt idx="2266">
                  <c:v>22.67</c:v>
                </c:pt>
                <c:pt idx="2267">
                  <c:v>22.68</c:v>
                </c:pt>
                <c:pt idx="2268">
                  <c:v>22.69</c:v>
                </c:pt>
                <c:pt idx="2269">
                  <c:v>22.7</c:v>
                </c:pt>
                <c:pt idx="2270">
                  <c:v>22.71</c:v>
                </c:pt>
                <c:pt idx="2271">
                  <c:v>22.72</c:v>
                </c:pt>
                <c:pt idx="2272">
                  <c:v>22.73</c:v>
                </c:pt>
                <c:pt idx="2273">
                  <c:v>22.740000000000002</c:v>
                </c:pt>
                <c:pt idx="2274">
                  <c:v>22.75</c:v>
                </c:pt>
                <c:pt idx="2275">
                  <c:v>22.76</c:v>
                </c:pt>
                <c:pt idx="2276">
                  <c:v>22.77</c:v>
                </c:pt>
                <c:pt idx="2277">
                  <c:v>22.78</c:v>
                </c:pt>
                <c:pt idx="2278">
                  <c:v>22.79</c:v>
                </c:pt>
                <c:pt idx="2279">
                  <c:v>22.8</c:v>
                </c:pt>
                <c:pt idx="2280">
                  <c:v>22.81</c:v>
                </c:pt>
                <c:pt idx="2281">
                  <c:v>22.82</c:v>
                </c:pt>
                <c:pt idx="2282">
                  <c:v>22.830000000000002</c:v>
                </c:pt>
                <c:pt idx="2283">
                  <c:v>22.84</c:v>
                </c:pt>
                <c:pt idx="2284">
                  <c:v>22.85</c:v>
                </c:pt>
                <c:pt idx="2285">
                  <c:v>22.86</c:v>
                </c:pt>
                <c:pt idx="2286">
                  <c:v>22.87</c:v>
                </c:pt>
                <c:pt idx="2287">
                  <c:v>22.88</c:v>
                </c:pt>
                <c:pt idx="2288">
                  <c:v>22.89</c:v>
                </c:pt>
                <c:pt idx="2289">
                  <c:v>22.900000000000002</c:v>
                </c:pt>
                <c:pt idx="2290">
                  <c:v>22.91</c:v>
                </c:pt>
                <c:pt idx="2291">
                  <c:v>22.92</c:v>
                </c:pt>
                <c:pt idx="2292">
                  <c:v>22.93</c:v>
                </c:pt>
                <c:pt idx="2293">
                  <c:v>22.94</c:v>
                </c:pt>
                <c:pt idx="2294">
                  <c:v>22.95</c:v>
                </c:pt>
                <c:pt idx="2295">
                  <c:v>22.96</c:v>
                </c:pt>
                <c:pt idx="2296">
                  <c:v>22.97</c:v>
                </c:pt>
                <c:pt idx="2297">
                  <c:v>22.98</c:v>
                </c:pt>
                <c:pt idx="2298">
                  <c:v>22.990000000000002</c:v>
                </c:pt>
                <c:pt idx="2299">
                  <c:v>23</c:v>
                </c:pt>
                <c:pt idx="2300">
                  <c:v>23.01</c:v>
                </c:pt>
                <c:pt idx="2301">
                  <c:v>23.02</c:v>
                </c:pt>
                <c:pt idx="2302">
                  <c:v>23.03</c:v>
                </c:pt>
                <c:pt idx="2303">
                  <c:v>23.04</c:v>
                </c:pt>
                <c:pt idx="2304">
                  <c:v>23.05</c:v>
                </c:pt>
                <c:pt idx="2305">
                  <c:v>23.06</c:v>
                </c:pt>
                <c:pt idx="2306">
                  <c:v>23.07</c:v>
                </c:pt>
                <c:pt idx="2307">
                  <c:v>23.080000000000002</c:v>
                </c:pt>
                <c:pt idx="2308">
                  <c:v>23.09</c:v>
                </c:pt>
                <c:pt idx="2309">
                  <c:v>23.1</c:v>
                </c:pt>
                <c:pt idx="2310">
                  <c:v>23.11</c:v>
                </c:pt>
                <c:pt idx="2311">
                  <c:v>23.12</c:v>
                </c:pt>
                <c:pt idx="2312">
                  <c:v>23.13</c:v>
                </c:pt>
                <c:pt idx="2313">
                  <c:v>23.14</c:v>
                </c:pt>
                <c:pt idx="2314">
                  <c:v>23.150000000000002</c:v>
                </c:pt>
                <c:pt idx="2315">
                  <c:v>23.16</c:v>
                </c:pt>
                <c:pt idx="2316">
                  <c:v>23.17</c:v>
                </c:pt>
                <c:pt idx="2317">
                  <c:v>23.18</c:v>
                </c:pt>
                <c:pt idx="2318">
                  <c:v>23.19</c:v>
                </c:pt>
                <c:pt idx="2319">
                  <c:v>23.2</c:v>
                </c:pt>
                <c:pt idx="2320">
                  <c:v>23.21</c:v>
                </c:pt>
                <c:pt idx="2321">
                  <c:v>23.22</c:v>
                </c:pt>
                <c:pt idx="2322">
                  <c:v>23.23</c:v>
                </c:pt>
                <c:pt idx="2323">
                  <c:v>23.240000000000002</c:v>
                </c:pt>
                <c:pt idx="2324">
                  <c:v>23.25</c:v>
                </c:pt>
                <c:pt idx="2325">
                  <c:v>23.26</c:v>
                </c:pt>
                <c:pt idx="2326">
                  <c:v>23.27</c:v>
                </c:pt>
                <c:pt idx="2327">
                  <c:v>23.28</c:v>
                </c:pt>
                <c:pt idx="2328">
                  <c:v>23.29</c:v>
                </c:pt>
                <c:pt idx="2329">
                  <c:v>23.3</c:v>
                </c:pt>
                <c:pt idx="2330">
                  <c:v>23.31</c:v>
                </c:pt>
                <c:pt idx="2331">
                  <c:v>23.32</c:v>
                </c:pt>
                <c:pt idx="2332">
                  <c:v>23.330000000000002</c:v>
                </c:pt>
                <c:pt idx="2333">
                  <c:v>23.34</c:v>
                </c:pt>
                <c:pt idx="2334">
                  <c:v>23.35</c:v>
                </c:pt>
                <c:pt idx="2335">
                  <c:v>23.36</c:v>
                </c:pt>
                <c:pt idx="2336">
                  <c:v>23.37</c:v>
                </c:pt>
                <c:pt idx="2337">
                  <c:v>23.38</c:v>
                </c:pt>
                <c:pt idx="2338">
                  <c:v>23.39</c:v>
                </c:pt>
                <c:pt idx="2339">
                  <c:v>23.400000000000002</c:v>
                </c:pt>
                <c:pt idx="2340">
                  <c:v>23.41</c:v>
                </c:pt>
                <c:pt idx="2341">
                  <c:v>23.42</c:v>
                </c:pt>
                <c:pt idx="2342">
                  <c:v>23.43</c:v>
                </c:pt>
                <c:pt idx="2343">
                  <c:v>23.44</c:v>
                </c:pt>
                <c:pt idx="2344">
                  <c:v>23.45</c:v>
                </c:pt>
                <c:pt idx="2345">
                  <c:v>23.46</c:v>
                </c:pt>
                <c:pt idx="2346">
                  <c:v>23.47</c:v>
                </c:pt>
                <c:pt idx="2347">
                  <c:v>23.48</c:v>
                </c:pt>
                <c:pt idx="2348">
                  <c:v>23.490000000000002</c:v>
                </c:pt>
                <c:pt idx="2349">
                  <c:v>23.5</c:v>
                </c:pt>
                <c:pt idx="2350">
                  <c:v>23.51</c:v>
                </c:pt>
                <c:pt idx="2351">
                  <c:v>23.52</c:v>
                </c:pt>
                <c:pt idx="2352">
                  <c:v>23.53</c:v>
                </c:pt>
                <c:pt idx="2353">
                  <c:v>23.54</c:v>
                </c:pt>
                <c:pt idx="2354">
                  <c:v>23.55</c:v>
                </c:pt>
                <c:pt idx="2355">
                  <c:v>23.56</c:v>
                </c:pt>
                <c:pt idx="2356">
                  <c:v>23.57</c:v>
                </c:pt>
                <c:pt idx="2357">
                  <c:v>23.580000000000002</c:v>
                </c:pt>
                <c:pt idx="2358">
                  <c:v>23.59</c:v>
                </c:pt>
                <c:pt idx="2359">
                  <c:v>23.6</c:v>
                </c:pt>
                <c:pt idx="2360">
                  <c:v>23.61</c:v>
                </c:pt>
                <c:pt idx="2361">
                  <c:v>23.62</c:v>
                </c:pt>
                <c:pt idx="2362">
                  <c:v>23.63</c:v>
                </c:pt>
                <c:pt idx="2363">
                  <c:v>23.64</c:v>
                </c:pt>
                <c:pt idx="2364">
                  <c:v>23.650000000000002</c:v>
                </c:pt>
                <c:pt idx="2365">
                  <c:v>23.66</c:v>
                </c:pt>
                <c:pt idx="2366">
                  <c:v>23.67</c:v>
                </c:pt>
                <c:pt idx="2367">
                  <c:v>23.68</c:v>
                </c:pt>
                <c:pt idx="2368">
                  <c:v>23.69</c:v>
                </c:pt>
                <c:pt idx="2369">
                  <c:v>23.7</c:v>
                </c:pt>
                <c:pt idx="2370">
                  <c:v>23.71</c:v>
                </c:pt>
                <c:pt idx="2371">
                  <c:v>23.72</c:v>
                </c:pt>
                <c:pt idx="2372">
                  <c:v>23.73</c:v>
                </c:pt>
                <c:pt idx="2373">
                  <c:v>23.740000000000002</c:v>
                </c:pt>
                <c:pt idx="2374">
                  <c:v>23.75</c:v>
                </c:pt>
                <c:pt idx="2375">
                  <c:v>23.76</c:v>
                </c:pt>
                <c:pt idx="2376">
                  <c:v>23.77</c:v>
                </c:pt>
                <c:pt idx="2377">
                  <c:v>23.78</c:v>
                </c:pt>
                <c:pt idx="2378">
                  <c:v>23.79</c:v>
                </c:pt>
                <c:pt idx="2379">
                  <c:v>23.8</c:v>
                </c:pt>
                <c:pt idx="2380">
                  <c:v>23.81</c:v>
                </c:pt>
                <c:pt idx="2381">
                  <c:v>23.82</c:v>
                </c:pt>
                <c:pt idx="2382">
                  <c:v>23.830000000000002</c:v>
                </c:pt>
                <c:pt idx="2383">
                  <c:v>23.84</c:v>
                </c:pt>
                <c:pt idx="2384">
                  <c:v>23.85</c:v>
                </c:pt>
                <c:pt idx="2385">
                  <c:v>23.86</c:v>
                </c:pt>
                <c:pt idx="2386">
                  <c:v>23.87</c:v>
                </c:pt>
                <c:pt idx="2387">
                  <c:v>23.88</c:v>
                </c:pt>
                <c:pt idx="2388">
                  <c:v>23.89</c:v>
                </c:pt>
                <c:pt idx="2389">
                  <c:v>23.900000000000002</c:v>
                </c:pt>
                <c:pt idx="2390">
                  <c:v>23.91</c:v>
                </c:pt>
                <c:pt idx="2391">
                  <c:v>23.92</c:v>
                </c:pt>
                <c:pt idx="2392">
                  <c:v>23.93</c:v>
                </c:pt>
                <c:pt idx="2393">
                  <c:v>23.94</c:v>
                </c:pt>
                <c:pt idx="2394">
                  <c:v>23.95</c:v>
                </c:pt>
                <c:pt idx="2395">
                  <c:v>23.96</c:v>
                </c:pt>
                <c:pt idx="2396">
                  <c:v>23.97</c:v>
                </c:pt>
                <c:pt idx="2397">
                  <c:v>23.98</c:v>
                </c:pt>
                <c:pt idx="2398">
                  <c:v>23.990000000000002</c:v>
                </c:pt>
                <c:pt idx="2399">
                  <c:v>24</c:v>
                </c:pt>
                <c:pt idx="2400">
                  <c:v>24.01</c:v>
                </c:pt>
                <c:pt idx="2401">
                  <c:v>24.02</c:v>
                </c:pt>
                <c:pt idx="2402">
                  <c:v>24.03</c:v>
                </c:pt>
                <c:pt idx="2403">
                  <c:v>24.04</c:v>
                </c:pt>
                <c:pt idx="2404">
                  <c:v>24.05</c:v>
                </c:pt>
                <c:pt idx="2405">
                  <c:v>24.060000000000002</c:v>
                </c:pt>
                <c:pt idx="2406">
                  <c:v>24.07</c:v>
                </c:pt>
                <c:pt idx="2407">
                  <c:v>24.080000000000002</c:v>
                </c:pt>
                <c:pt idx="2408">
                  <c:v>24.09</c:v>
                </c:pt>
                <c:pt idx="2409">
                  <c:v>24.1</c:v>
                </c:pt>
                <c:pt idx="2410">
                  <c:v>24.11</c:v>
                </c:pt>
                <c:pt idx="2411">
                  <c:v>24.12</c:v>
                </c:pt>
                <c:pt idx="2412">
                  <c:v>24.13</c:v>
                </c:pt>
                <c:pt idx="2413">
                  <c:v>24.14</c:v>
                </c:pt>
                <c:pt idx="2414">
                  <c:v>24.150000000000002</c:v>
                </c:pt>
                <c:pt idx="2415">
                  <c:v>24.16</c:v>
                </c:pt>
                <c:pt idx="2416">
                  <c:v>24.17</c:v>
                </c:pt>
                <c:pt idx="2417">
                  <c:v>24.18</c:v>
                </c:pt>
                <c:pt idx="2418">
                  <c:v>24.19</c:v>
                </c:pt>
                <c:pt idx="2419">
                  <c:v>24.2</c:v>
                </c:pt>
                <c:pt idx="2420">
                  <c:v>24.21</c:v>
                </c:pt>
                <c:pt idx="2421">
                  <c:v>24.22</c:v>
                </c:pt>
                <c:pt idx="2422">
                  <c:v>24.23</c:v>
                </c:pt>
                <c:pt idx="2423">
                  <c:v>24.240000000000002</c:v>
                </c:pt>
                <c:pt idx="2424">
                  <c:v>24.25</c:v>
                </c:pt>
                <c:pt idx="2425">
                  <c:v>24.26</c:v>
                </c:pt>
                <c:pt idx="2426">
                  <c:v>24.27</c:v>
                </c:pt>
                <c:pt idx="2427">
                  <c:v>24.28</c:v>
                </c:pt>
                <c:pt idx="2428">
                  <c:v>24.29</c:v>
                </c:pt>
                <c:pt idx="2429">
                  <c:v>24.3</c:v>
                </c:pt>
                <c:pt idx="2430">
                  <c:v>24.310000000000002</c:v>
                </c:pt>
                <c:pt idx="2431">
                  <c:v>24.32</c:v>
                </c:pt>
                <c:pt idx="2432">
                  <c:v>24.330000000000002</c:v>
                </c:pt>
                <c:pt idx="2433">
                  <c:v>24.34</c:v>
                </c:pt>
                <c:pt idx="2434">
                  <c:v>24.35</c:v>
                </c:pt>
                <c:pt idx="2435">
                  <c:v>24.36</c:v>
                </c:pt>
                <c:pt idx="2436">
                  <c:v>24.37</c:v>
                </c:pt>
                <c:pt idx="2437">
                  <c:v>24.38</c:v>
                </c:pt>
                <c:pt idx="2438">
                  <c:v>24.39</c:v>
                </c:pt>
                <c:pt idx="2439">
                  <c:v>24.400000000000002</c:v>
                </c:pt>
                <c:pt idx="2440">
                  <c:v>24.41</c:v>
                </c:pt>
                <c:pt idx="2441">
                  <c:v>24.42</c:v>
                </c:pt>
                <c:pt idx="2442">
                  <c:v>24.43</c:v>
                </c:pt>
                <c:pt idx="2443">
                  <c:v>24.44</c:v>
                </c:pt>
                <c:pt idx="2444">
                  <c:v>24.45</c:v>
                </c:pt>
                <c:pt idx="2445">
                  <c:v>24.46</c:v>
                </c:pt>
                <c:pt idx="2446">
                  <c:v>24.47</c:v>
                </c:pt>
                <c:pt idx="2447">
                  <c:v>24.48</c:v>
                </c:pt>
                <c:pt idx="2448">
                  <c:v>24.490000000000002</c:v>
                </c:pt>
                <c:pt idx="2449">
                  <c:v>24.5</c:v>
                </c:pt>
                <c:pt idx="2450">
                  <c:v>24.51</c:v>
                </c:pt>
                <c:pt idx="2451">
                  <c:v>24.52</c:v>
                </c:pt>
                <c:pt idx="2452">
                  <c:v>24.53</c:v>
                </c:pt>
                <c:pt idx="2453">
                  <c:v>24.54</c:v>
                </c:pt>
                <c:pt idx="2454">
                  <c:v>24.55</c:v>
                </c:pt>
                <c:pt idx="2455">
                  <c:v>24.560000000000002</c:v>
                </c:pt>
                <c:pt idx="2456">
                  <c:v>24.57</c:v>
                </c:pt>
                <c:pt idx="2457">
                  <c:v>24.580000000000002</c:v>
                </c:pt>
                <c:pt idx="2458">
                  <c:v>24.59</c:v>
                </c:pt>
                <c:pt idx="2459">
                  <c:v>24.6</c:v>
                </c:pt>
                <c:pt idx="2460">
                  <c:v>24.61</c:v>
                </c:pt>
                <c:pt idx="2461">
                  <c:v>24.62</c:v>
                </c:pt>
                <c:pt idx="2462">
                  <c:v>24.63</c:v>
                </c:pt>
                <c:pt idx="2463">
                  <c:v>24.64</c:v>
                </c:pt>
                <c:pt idx="2464">
                  <c:v>24.650000000000002</c:v>
                </c:pt>
                <c:pt idx="2465">
                  <c:v>24.66</c:v>
                </c:pt>
                <c:pt idx="2466">
                  <c:v>24.67</c:v>
                </c:pt>
                <c:pt idx="2467">
                  <c:v>24.68</c:v>
                </c:pt>
                <c:pt idx="2468">
                  <c:v>24.69</c:v>
                </c:pt>
                <c:pt idx="2469">
                  <c:v>24.7</c:v>
                </c:pt>
                <c:pt idx="2470">
                  <c:v>24.71</c:v>
                </c:pt>
                <c:pt idx="2471">
                  <c:v>24.72</c:v>
                </c:pt>
                <c:pt idx="2472">
                  <c:v>24.73</c:v>
                </c:pt>
                <c:pt idx="2473">
                  <c:v>24.740000000000002</c:v>
                </c:pt>
                <c:pt idx="2474">
                  <c:v>24.75</c:v>
                </c:pt>
                <c:pt idx="2475">
                  <c:v>24.76</c:v>
                </c:pt>
                <c:pt idx="2476">
                  <c:v>24.77</c:v>
                </c:pt>
                <c:pt idx="2477">
                  <c:v>24.78</c:v>
                </c:pt>
                <c:pt idx="2478">
                  <c:v>24.79</c:v>
                </c:pt>
                <c:pt idx="2479">
                  <c:v>24.8</c:v>
                </c:pt>
                <c:pt idx="2480">
                  <c:v>24.810000000000002</c:v>
                </c:pt>
                <c:pt idx="2481">
                  <c:v>24.82</c:v>
                </c:pt>
                <c:pt idx="2482">
                  <c:v>24.830000000000002</c:v>
                </c:pt>
                <c:pt idx="2483">
                  <c:v>24.84</c:v>
                </c:pt>
                <c:pt idx="2484">
                  <c:v>24.85</c:v>
                </c:pt>
                <c:pt idx="2485">
                  <c:v>24.86</c:v>
                </c:pt>
                <c:pt idx="2486">
                  <c:v>24.87</c:v>
                </c:pt>
                <c:pt idx="2487">
                  <c:v>24.88</c:v>
                </c:pt>
                <c:pt idx="2488">
                  <c:v>24.89</c:v>
                </c:pt>
                <c:pt idx="2489">
                  <c:v>24.900000000000002</c:v>
                </c:pt>
                <c:pt idx="2490">
                  <c:v>24.91</c:v>
                </c:pt>
                <c:pt idx="2491">
                  <c:v>24.92</c:v>
                </c:pt>
                <c:pt idx="2492">
                  <c:v>24.93</c:v>
                </c:pt>
                <c:pt idx="2493">
                  <c:v>24.94</c:v>
                </c:pt>
                <c:pt idx="2494">
                  <c:v>24.95</c:v>
                </c:pt>
                <c:pt idx="2495">
                  <c:v>24.96</c:v>
                </c:pt>
                <c:pt idx="2496">
                  <c:v>24.97</c:v>
                </c:pt>
                <c:pt idx="2497">
                  <c:v>24.98</c:v>
                </c:pt>
                <c:pt idx="2498">
                  <c:v>24.990000000000002</c:v>
                </c:pt>
                <c:pt idx="2499">
                  <c:v>25</c:v>
                </c:pt>
                <c:pt idx="2500">
                  <c:v>25.01</c:v>
                </c:pt>
                <c:pt idx="2501">
                  <c:v>25.02</c:v>
                </c:pt>
                <c:pt idx="2502">
                  <c:v>25.03</c:v>
                </c:pt>
                <c:pt idx="2503">
                  <c:v>25.04</c:v>
                </c:pt>
                <c:pt idx="2504">
                  <c:v>25.05</c:v>
                </c:pt>
                <c:pt idx="2505">
                  <c:v>25.060000000000002</c:v>
                </c:pt>
                <c:pt idx="2506">
                  <c:v>25.07</c:v>
                </c:pt>
                <c:pt idx="2507">
                  <c:v>25.080000000000002</c:v>
                </c:pt>
                <c:pt idx="2508">
                  <c:v>25.09</c:v>
                </c:pt>
                <c:pt idx="2509">
                  <c:v>25.1</c:v>
                </c:pt>
                <c:pt idx="2510">
                  <c:v>25.11</c:v>
                </c:pt>
                <c:pt idx="2511">
                  <c:v>25.12</c:v>
                </c:pt>
                <c:pt idx="2512">
                  <c:v>25.13</c:v>
                </c:pt>
                <c:pt idx="2513">
                  <c:v>25.14</c:v>
                </c:pt>
                <c:pt idx="2514">
                  <c:v>25.150000000000002</c:v>
                </c:pt>
                <c:pt idx="2515">
                  <c:v>25.16</c:v>
                </c:pt>
                <c:pt idx="2516">
                  <c:v>25.17</c:v>
                </c:pt>
                <c:pt idx="2517">
                  <c:v>25.18</c:v>
                </c:pt>
                <c:pt idx="2518">
                  <c:v>25.19</c:v>
                </c:pt>
                <c:pt idx="2519">
                  <c:v>25.2</c:v>
                </c:pt>
                <c:pt idx="2520">
                  <c:v>25.21</c:v>
                </c:pt>
                <c:pt idx="2521">
                  <c:v>25.22</c:v>
                </c:pt>
                <c:pt idx="2522">
                  <c:v>25.23</c:v>
                </c:pt>
                <c:pt idx="2523">
                  <c:v>25.240000000000002</c:v>
                </c:pt>
                <c:pt idx="2524">
                  <c:v>25.25</c:v>
                </c:pt>
                <c:pt idx="2525">
                  <c:v>25.26</c:v>
                </c:pt>
                <c:pt idx="2526">
                  <c:v>25.27</c:v>
                </c:pt>
                <c:pt idx="2527">
                  <c:v>25.28</c:v>
                </c:pt>
                <c:pt idx="2528">
                  <c:v>25.29</c:v>
                </c:pt>
                <c:pt idx="2529">
                  <c:v>25.3</c:v>
                </c:pt>
                <c:pt idx="2530">
                  <c:v>25.310000000000002</c:v>
                </c:pt>
                <c:pt idx="2531">
                  <c:v>25.32</c:v>
                </c:pt>
                <c:pt idx="2532">
                  <c:v>25.330000000000002</c:v>
                </c:pt>
                <c:pt idx="2533">
                  <c:v>25.34</c:v>
                </c:pt>
                <c:pt idx="2534">
                  <c:v>25.35</c:v>
                </c:pt>
                <c:pt idx="2535">
                  <c:v>25.36</c:v>
                </c:pt>
                <c:pt idx="2536">
                  <c:v>25.37</c:v>
                </c:pt>
                <c:pt idx="2537">
                  <c:v>25.38</c:v>
                </c:pt>
                <c:pt idx="2538">
                  <c:v>25.39</c:v>
                </c:pt>
                <c:pt idx="2539">
                  <c:v>25.400000000000002</c:v>
                </c:pt>
                <c:pt idx="2540">
                  <c:v>25.41</c:v>
                </c:pt>
                <c:pt idx="2541">
                  <c:v>25.42</c:v>
                </c:pt>
                <c:pt idx="2542">
                  <c:v>25.43</c:v>
                </c:pt>
                <c:pt idx="2543">
                  <c:v>25.44</c:v>
                </c:pt>
                <c:pt idx="2544">
                  <c:v>25.45</c:v>
                </c:pt>
                <c:pt idx="2545">
                  <c:v>25.46</c:v>
                </c:pt>
                <c:pt idx="2546">
                  <c:v>25.47</c:v>
                </c:pt>
                <c:pt idx="2547">
                  <c:v>25.48</c:v>
                </c:pt>
                <c:pt idx="2548">
                  <c:v>25.490000000000002</c:v>
                </c:pt>
                <c:pt idx="2549">
                  <c:v>25.5</c:v>
                </c:pt>
                <c:pt idx="2550">
                  <c:v>25.51</c:v>
                </c:pt>
                <c:pt idx="2551">
                  <c:v>25.52</c:v>
                </c:pt>
                <c:pt idx="2552">
                  <c:v>25.53</c:v>
                </c:pt>
                <c:pt idx="2553">
                  <c:v>25.54</c:v>
                </c:pt>
                <c:pt idx="2554">
                  <c:v>25.55</c:v>
                </c:pt>
                <c:pt idx="2555">
                  <c:v>25.560000000000002</c:v>
                </c:pt>
                <c:pt idx="2556">
                  <c:v>25.57</c:v>
                </c:pt>
                <c:pt idx="2557">
                  <c:v>25.580000000000002</c:v>
                </c:pt>
                <c:pt idx="2558">
                  <c:v>25.59</c:v>
                </c:pt>
                <c:pt idx="2559">
                  <c:v>25.6</c:v>
                </c:pt>
                <c:pt idx="2560">
                  <c:v>25.61</c:v>
                </c:pt>
                <c:pt idx="2561">
                  <c:v>25.62</c:v>
                </c:pt>
                <c:pt idx="2562">
                  <c:v>25.63</c:v>
                </c:pt>
                <c:pt idx="2563">
                  <c:v>25.64</c:v>
                </c:pt>
                <c:pt idx="2564">
                  <c:v>25.650000000000002</c:v>
                </c:pt>
                <c:pt idx="2565">
                  <c:v>25.66</c:v>
                </c:pt>
                <c:pt idx="2566">
                  <c:v>25.67</c:v>
                </c:pt>
                <c:pt idx="2567">
                  <c:v>25.68</c:v>
                </c:pt>
                <c:pt idx="2568">
                  <c:v>25.69</c:v>
                </c:pt>
                <c:pt idx="2569">
                  <c:v>25.7</c:v>
                </c:pt>
                <c:pt idx="2570">
                  <c:v>25.71</c:v>
                </c:pt>
                <c:pt idx="2571">
                  <c:v>25.72</c:v>
                </c:pt>
                <c:pt idx="2572">
                  <c:v>25.73</c:v>
                </c:pt>
                <c:pt idx="2573">
                  <c:v>25.740000000000002</c:v>
                </c:pt>
                <c:pt idx="2574">
                  <c:v>25.75</c:v>
                </c:pt>
                <c:pt idx="2575">
                  <c:v>25.76</c:v>
                </c:pt>
                <c:pt idx="2576">
                  <c:v>25.77</c:v>
                </c:pt>
                <c:pt idx="2577">
                  <c:v>25.78</c:v>
                </c:pt>
                <c:pt idx="2578">
                  <c:v>25.79</c:v>
                </c:pt>
                <c:pt idx="2579">
                  <c:v>25.8</c:v>
                </c:pt>
                <c:pt idx="2580">
                  <c:v>25.810000000000002</c:v>
                </c:pt>
                <c:pt idx="2581">
                  <c:v>25.82</c:v>
                </c:pt>
                <c:pt idx="2582">
                  <c:v>25.830000000000002</c:v>
                </c:pt>
                <c:pt idx="2583">
                  <c:v>25.84</c:v>
                </c:pt>
                <c:pt idx="2584">
                  <c:v>25.85</c:v>
                </c:pt>
                <c:pt idx="2585">
                  <c:v>25.86</c:v>
                </c:pt>
                <c:pt idx="2586">
                  <c:v>25.87</c:v>
                </c:pt>
                <c:pt idx="2587">
                  <c:v>25.88</c:v>
                </c:pt>
                <c:pt idx="2588">
                  <c:v>25.89</c:v>
                </c:pt>
                <c:pt idx="2589">
                  <c:v>25.900000000000002</c:v>
                </c:pt>
                <c:pt idx="2590">
                  <c:v>25.91</c:v>
                </c:pt>
                <c:pt idx="2591">
                  <c:v>25.92</c:v>
                </c:pt>
                <c:pt idx="2592">
                  <c:v>25.93</c:v>
                </c:pt>
                <c:pt idx="2593">
                  <c:v>25.94</c:v>
                </c:pt>
                <c:pt idx="2594">
                  <c:v>25.95</c:v>
                </c:pt>
                <c:pt idx="2595">
                  <c:v>25.96</c:v>
                </c:pt>
                <c:pt idx="2596">
                  <c:v>25.97</c:v>
                </c:pt>
                <c:pt idx="2597">
                  <c:v>25.98</c:v>
                </c:pt>
                <c:pt idx="2598">
                  <c:v>25.990000000000002</c:v>
                </c:pt>
                <c:pt idx="2599">
                  <c:v>26</c:v>
                </c:pt>
                <c:pt idx="2600">
                  <c:v>26.01</c:v>
                </c:pt>
                <c:pt idx="2601">
                  <c:v>26.02</c:v>
                </c:pt>
                <c:pt idx="2602">
                  <c:v>26.03</c:v>
                </c:pt>
                <c:pt idx="2603">
                  <c:v>26.04</c:v>
                </c:pt>
                <c:pt idx="2604">
                  <c:v>26.05</c:v>
                </c:pt>
                <c:pt idx="2605">
                  <c:v>26.060000000000002</c:v>
                </c:pt>
                <c:pt idx="2606">
                  <c:v>26.07</c:v>
                </c:pt>
                <c:pt idx="2607">
                  <c:v>26.080000000000002</c:v>
                </c:pt>
                <c:pt idx="2608">
                  <c:v>26.09</c:v>
                </c:pt>
                <c:pt idx="2609">
                  <c:v>26.1</c:v>
                </c:pt>
                <c:pt idx="2610">
                  <c:v>26.11</c:v>
                </c:pt>
                <c:pt idx="2611">
                  <c:v>26.12</c:v>
                </c:pt>
                <c:pt idx="2612">
                  <c:v>26.13</c:v>
                </c:pt>
                <c:pt idx="2613">
                  <c:v>26.14</c:v>
                </c:pt>
                <c:pt idx="2614">
                  <c:v>26.150000000000002</c:v>
                </c:pt>
                <c:pt idx="2615">
                  <c:v>26.16</c:v>
                </c:pt>
                <c:pt idx="2616">
                  <c:v>26.17</c:v>
                </c:pt>
                <c:pt idx="2617">
                  <c:v>26.18</c:v>
                </c:pt>
                <c:pt idx="2618">
                  <c:v>26.19</c:v>
                </c:pt>
                <c:pt idx="2619">
                  <c:v>26.2</c:v>
                </c:pt>
                <c:pt idx="2620">
                  <c:v>26.21</c:v>
                </c:pt>
                <c:pt idx="2621">
                  <c:v>26.22</c:v>
                </c:pt>
                <c:pt idx="2622">
                  <c:v>26.23</c:v>
                </c:pt>
                <c:pt idx="2623">
                  <c:v>26.240000000000002</c:v>
                </c:pt>
                <c:pt idx="2624">
                  <c:v>26.25</c:v>
                </c:pt>
                <c:pt idx="2625">
                  <c:v>26.26</c:v>
                </c:pt>
                <c:pt idx="2626">
                  <c:v>26.27</c:v>
                </c:pt>
                <c:pt idx="2627">
                  <c:v>26.28</c:v>
                </c:pt>
                <c:pt idx="2628">
                  <c:v>26.29</c:v>
                </c:pt>
                <c:pt idx="2629">
                  <c:v>26.3</c:v>
                </c:pt>
                <c:pt idx="2630">
                  <c:v>26.310000000000002</c:v>
                </c:pt>
                <c:pt idx="2631">
                  <c:v>26.32</c:v>
                </c:pt>
                <c:pt idx="2632">
                  <c:v>26.330000000000002</c:v>
                </c:pt>
                <c:pt idx="2633">
                  <c:v>26.34</c:v>
                </c:pt>
                <c:pt idx="2634">
                  <c:v>26.35</c:v>
                </c:pt>
                <c:pt idx="2635">
                  <c:v>26.36</c:v>
                </c:pt>
                <c:pt idx="2636">
                  <c:v>26.37</c:v>
                </c:pt>
                <c:pt idx="2637">
                  <c:v>26.38</c:v>
                </c:pt>
                <c:pt idx="2638">
                  <c:v>26.39</c:v>
                </c:pt>
                <c:pt idx="2639">
                  <c:v>26.400000000000002</c:v>
                </c:pt>
                <c:pt idx="2640">
                  <c:v>26.41</c:v>
                </c:pt>
                <c:pt idx="2641">
                  <c:v>26.42</c:v>
                </c:pt>
                <c:pt idx="2642">
                  <c:v>26.43</c:v>
                </c:pt>
                <c:pt idx="2643">
                  <c:v>26.44</c:v>
                </c:pt>
                <c:pt idx="2644">
                  <c:v>26.45</c:v>
                </c:pt>
                <c:pt idx="2645">
                  <c:v>26.46</c:v>
                </c:pt>
                <c:pt idx="2646">
                  <c:v>26.47</c:v>
                </c:pt>
                <c:pt idx="2647">
                  <c:v>26.48</c:v>
                </c:pt>
                <c:pt idx="2648">
                  <c:v>26.490000000000002</c:v>
                </c:pt>
                <c:pt idx="2649">
                  <c:v>26.5</c:v>
                </c:pt>
                <c:pt idx="2650">
                  <c:v>26.51</c:v>
                </c:pt>
                <c:pt idx="2651">
                  <c:v>26.52</c:v>
                </c:pt>
                <c:pt idx="2652">
                  <c:v>26.53</c:v>
                </c:pt>
                <c:pt idx="2653">
                  <c:v>26.54</c:v>
                </c:pt>
                <c:pt idx="2654">
                  <c:v>26.55</c:v>
                </c:pt>
                <c:pt idx="2655">
                  <c:v>26.560000000000002</c:v>
                </c:pt>
                <c:pt idx="2656">
                  <c:v>26.57</c:v>
                </c:pt>
                <c:pt idx="2657">
                  <c:v>26.580000000000002</c:v>
                </c:pt>
                <c:pt idx="2658">
                  <c:v>26.59</c:v>
                </c:pt>
                <c:pt idx="2659">
                  <c:v>26.6</c:v>
                </c:pt>
                <c:pt idx="2660">
                  <c:v>26.61</c:v>
                </c:pt>
                <c:pt idx="2661">
                  <c:v>26.62</c:v>
                </c:pt>
                <c:pt idx="2662">
                  <c:v>26.63</c:v>
                </c:pt>
                <c:pt idx="2663">
                  <c:v>26.64</c:v>
                </c:pt>
                <c:pt idx="2664">
                  <c:v>26.650000000000002</c:v>
                </c:pt>
                <c:pt idx="2665">
                  <c:v>26.66</c:v>
                </c:pt>
                <c:pt idx="2666">
                  <c:v>26.67</c:v>
                </c:pt>
                <c:pt idx="2667">
                  <c:v>26.68</c:v>
                </c:pt>
                <c:pt idx="2668">
                  <c:v>26.69</c:v>
                </c:pt>
                <c:pt idx="2669">
                  <c:v>26.7</c:v>
                </c:pt>
                <c:pt idx="2670">
                  <c:v>26.71</c:v>
                </c:pt>
                <c:pt idx="2671">
                  <c:v>26.72</c:v>
                </c:pt>
                <c:pt idx="2672">
                  <c:v>26.73</c:v>
                </c:pt>
                <c:pt idx="2673">
                  <c:v>26.740000000000002</c:v>
                </c:pt>
                <c:pt idx="2674">
                  <c:v>26.75</c:v>
                </c:pt>
                <c:pt idx="2675">
                  <c:v>26.76</c:v>
                </c:pt>
                <c:pt idx="2676">
                  <c:v>26.77</c:v>
                </c:pt>
                <c:pt idx="2677">
                  <c:v>26.78</c:v>
                </c:pt>
                <c:pt idx="2678">
                  <c:v>26.79</c:v>
                </c:pt>
                <c:pt idx="2679">
                  <c:v>26.8</c:v>
                </c:pt>
                <c:pt idx="2680">
                  <c:v>26.810000000000002</c:v>
                </c:pt>
                <c:pt idx="2681">
                  <c:v>26.82</c:v>
                </c:pt>
                <c:pt idx="2682">
                  <c:v>26.830000000000002</c:v>
                </c:pt>
                <c:pt idx="2683">
                  <c:v>26.84</c:v>
                </c:pt>
                <c:pt idx="2684">
                  <c:v>26.85</c:v>
                </c:pt>
                <c:pt idx="2685">
                  <c:v>26.86</c:v>
                </c:pt>
                <c:pt idx="2686">
                  <c:v>26.87</c:v>
                </c:pt>
                <c:pt idx="2687">
                  <c:v>26.88</c:v>
                </c:pt>
                <c:pt idx="2688">
                  <c:v>26.89</c:v>
                </c:pt>
                <c:pt idx="2689">
                  <c:v>26.900000000000002</c:v>
                </c:pt>
                <c:pt idx="2690">
                  <c:v>26.91</c:v>
                </c:pt>
                <c:pt idx="2691">
                  <c:v>26.92</c:v>
                </c:pt>
                <c:pt idx="2692">
                  <c:v>26.93</c:v>
                </c:pt>
                <c:pt idx="2693">
                  <c:v>26.94</c:v>
                </c:pt>
                <c:pt idx="2694">
                  <c:v>26.95</c:v>
                </c:pt>
                <c:pt idx="2695">
                  <c:v>26.96</c:v>
                </c:pt>
                <c:pt idx="2696">
                  <c:v>26.97</c:v>
                </c:pt>
                <c:pt idx="2697">
                  <c:v>26.98</c:v>
                </c:pt>
                <c:pt idx="2698">
                  <c:v>26.990000000000002</c:v>
                </c:pt>
                <c:pt idx="2699">
                  <c:v>27</c:v>
                </c:pt>
                <c:pt idx="2700">
                  <c:v>27.01</c:v>
                </c:pt>
                <c:pt idx="2701">
                  <c:v>27.02</c:v>
                </c:pt>
                <c:pt idx="2702">
                  <c:v>27.03</c:v>
                </c:pt>
                <c:pt idx="2703">
                  <c:v>27.04</c:v>
                </c:pt>
                <c:pt idx="2704">
                  <c:v>27.05</c:v>
                </c:pt>
                <c:pt idx="2705">
                  <c:v>27.060000000000002</c:v>
                </c:pt>
                <c:pt idx="2706">
                  <c:v>27.07</c:v>
                </c:pt>
                <c:pt idx="2707">
                  <c:v>27.080000000000002</c:v>
                </c:pt>
                <c:pt idx="2708">
                  <c:v>27.09</c:v>
                </c:pt>
                <c:pt idx="2709">
                  <c:v>27.1</c:v>
                </c:pt>
                <c:pt idx="2710">
                  <c:v>27.11</c:v>
                </c:pt>
                <c:pt idx="2711">
                  <c:v>27.12</c:v>
                </c:pt>
                <c:pt idx="2712">
                  <c:v>27.13</c:v>
                </c:pt>
                <c:pt idx="2713">
                  <c:v>27.14</c:v>
                </c:pt>
                <c:pt idx="2714">
                  <c:v>27.150000000000002</c:v>
                </c:pt>
                <c:pt idx="2715">
                  <c:v>27.16</c:v>
                </c:pt>
                <c:pt idx="2716">
                  <c:v>27.17</c:v>
                </c:pt>
                <c:pt idx="2717">
                  <c:v>27.18</c:v>
                </c:pt>
                <c:pt idx="2718">
                  <c:v>27.19</c:v>
                </c:pt>
                <c:pt idx="2719">
                  <c:v>27.2</c:v>
                </c:pt>
                <c:pt idx="2720">
                  <c:v>27.21</c:v>
                </c:pt>
                <c:pt idx="2721">
                  <c:v>27.22</c:v>
                </c:pt>
                <c:pt idx="2722">
                  <c:v>27.23</c:v>
                </c:pt>
                <c:pt idx="2723">
                  <c:v>27.240000000000002</c:v>
                </c:pt>
                <c:pt idx="2724">
                  <c:v>27.25</c:v>
                </c:pt>
                <c:pt idx="2725">
                  <c:v>27.26</c:v>
                </c:pt>
                <c:pt idx="2726">
                  <c:v>27.27</c:v>
                </c:pt>
                <c:pt idx="2727">
                  <c:v>27.28</c:v>
                </c:pt>
                <c:pt idx="2728">
                  <c:v>27.29</c:v>
                </c:pt>
                <c:pt idx="2729">
                  <c:v>27.3</c:v>
                </c:pt>
                <c:pt idx="2730">
                  <c:v>27.310000000000002</c:v>
                </c:pt>
                <c:pt idx="2731">
                  <c:v>27.32</c:v>
                </c:pt>
                <c:pt idx="2732">
                  <c:v>27.330000000000002</c:v>
                </c:pt>
                <c:pt idx="2733">
                  <c:v>27.34</c:v>
                </c:pt>
                <c:pt idx="2734">
                  <c:v>27.35</c:v>
                </c:pt>
                <c:pt idx="2735">
                  <c:v>27.36</c:v>
                </c:pt>
                <c:pt idx="2736">
                  <c:v>27.37</c:v>
                </c:pt>
                <c:pt idx="2737">
                  <c:v>27.38</c:v>
                </c:pt>
                <c:pt idx="2738">
                  <c:v>27.39</c:v>
                </c:pt>
                <c:pt idx="2739">
                  <c:v>27.400000000000002</c:v>
                </c:pt>
                <c:pt idx="2740">
                  <c:v>27.41</c:v>
                </c:pt>
                <c:pt idx="2741">
                  <c:v>27.42</c:v>
                </c:pt>
                <c:pt idx="2742">
                  <c:v>27.43</c:v>
                </c:pt>
                <c:pt idx="2743">
                  <c:v>27.44</c:v>
                </c:pt>
                <c:pt idx="2744">
                  <c:v>27.45</c:v>
                </c:pt>
                <c:pt idx="2745">
                  <c:v>27.46</c:v>
                </c:pt>
                <c:pt idx="2746">
                  <c:v>27.47</c:v>
                </c:pt>
                <c:pt idx="2747">
                  <c:v>27.48</c:v>
                </c:pt>
                <c:pt idx="2748">
                  <c:v>27.490000000000002</c:v>
                </c:pt>
                <c:pt idx="2749">
                  <c:v>27.5</c:v>
                </c:pt>
                <c:pt idx="2750">
                  <c:v>27.51</c:v>
                </c:pt>
                <c:pt idx="2751">
                  <c:v>27.52</c:v>
                </c:pt>
                <c:pt idx="2752">
                  <c:v>27.53</c:v>
                </c:pt>
                <c:pt idx="2753">
                  <c:v>27.54</c:v>
                </c:pt>
                <c:pt idx="2754">
                  <c:v>27.55</c:v>
                </c:pt>
                <c:pt idx="2755">
                  <c:v>27.560000000000002</c:v>
                </c:pt>
                <c:pt idx="2756">
                  <c:v>27.57</c:v>
                </c:pt>
                <c:pt idx="2757">
                  <c:v>27.580000000000002</c:v>
                </c:pt>
                <c:pt idx="2758">
                  <c:v>27.59</c:v>
                </c:pt>
                <c:pt idx="2759">
                  <c:v>27.6</c:v>
                </c:pt>
                <c:pt idx="2760">
                  <c:v>27.61</c:v>
                </c:pt>
                <c:pt idx="2761">
                  <c:v>27.62</c:v>
                </c:pt>
                <c:pt idx="2762">
                  <c:v>27.63</c:v>
                </c:pt>
                <c:pt idx="2763">
                  <c:v>27.64</c:v>
                </c:pt>
                <c:pt idx="2764">
                  <c:v>27.650000000000002</c:v>
                </c:pt>
                <c:pt idx="2765">
                  <c:v>27.66</c:v>
                </c:pt>
                <c:pt idx="2766">
                  <c:v>27.67</c:v>
                </c:pt>
                <c:pt idx="2767">
                  <c:v>27.68</c:v>
                </c:pt>
                <c:pt idx="2768">
                  <c:v>27.69</c:v>
                </c:pt>
                <c:pt idx="2769">
                  <c:v>27.7</c:v>
                </c:pt>
                <c:pt idx="2770">
                  <c:v>27.71</c:v>
                </c:pt>
                <c:pt idx="2771">
                  <c:v>27.72</c:v>
                </c:pt>
                <c:pt idx="2772">
                  <c:v>27.73</c:v>
                </c:pt>
                <c:pt idx="2773">
                  <c:v>27.740000000000002</c:v>
                </c:pt>
                <c:pt idx="2774">
                  <c:v>27.75</c:v>
                </c:pt>
                <c:pt idx="2775">
                  <c:v>27.76</c:v>
                </c:pt>
                <c:pt idx="2776">
                  <c:v>27.77</c:v>
                </c:pt>
                <c:pt idx="2777">
                  <c:v>27.78</c:v>
                </c:pt>
                <c:pt idx="2778">
                  <c:v>27.79</c:v>
                </c:pt>
                <c:pt idx="2779">
                  <c:v>27.8</c:v>
                </c:pt>
                <c:pt idx="2780">
                  <c:v>27.810000000000002</c:v>
                </c:pt>
                <c:pt idx="2781">
                  <c:v>27.82</c:v>
                </c:pt>
                <c:pt idx="2782">
                  <c:v>27.830000000000002</c:v>
                </c:pt>
                <c:pt idx="2783">
                  <c:v>27.84</c:v>
                </c:pt>
                <c:pt idx="2784">
                  <c:v>27.85</c:v>
                </c:pt>
                <c:pt idx="2785">
                  <c:v>27.86</c:v>
                </c:pt>
                <c:pt idx="2786">
                  <c:v>27.87</c:v>
                </c:pt>
                <c:pt idx="2787">
                  <c:v>27.88</c:v>
                </c:pt>
                <c:pt idx="2788">
                  <c:v>27.89</c:v>
                </c:pt>
                <c:pt idx="2789">
                  <c:v>27.900000000000002</c:v>
                </c:pt>
                <c:pt idx="2790">
                  <c:v>27.91</c:v>
                </c:pt>
                <c:pt idx="2791">
                  <c:v>27.92</c:v>
                </c:pt>
                <c:pt idx="2792">
                  <c:v>27.93</c:v>
                </c:pt>
                <c:pt idx="2793">
                  <c:v>27.94</c:v>
                </c:pt>
                <c:pt idx="2794">
                  <c:v>27.95</c:v>
                </c:pt>
                <c:pt idx="2795">
                  <c:v>27.96</c:v>
                </c:pt>
                <c:pt idx="2796">
                  <c:v>27.97</c:v>
                </c:pt>
                <c:pt idx="2797">
                  <c:v>27.98</c:v>
                </c:pt>
                <c:pt idx="2798">
                  <c:v>27.990000000000002</c:v>
                </c:pt>
                <c:pt idx="2799">
                  <c:v>28</c:v>
                </c:pt>
                <c:pt idx="2800">
                  <c:v>28.01</c:v>
                </c:pt>
                <c:pt idx="2801">
                  <c:v>28.02</c:v>
                </c:pt>
                <c:pt idx="2802">
                  <c:v>28.03</c:v>
                </c:pt>
                <c:pt idx="2803">
                  <c:v>28.04</c:v>
                </c:pt>
                <c:pt idx="2804">
                  <c:v>28.05</c:v>
                </c:pt>
                <c:pt idx="2805">
                  <c:v>28.060000000000002</c:v>
                </c:pt>
                <c:pt idx="2806">
                  <c:v>28.07</c:v>
                </c:pt>
                <c:pt idx="2807">
                  <c:v>28.080000000000002</c:v>
                </c:pt>
                <c:pt idx="2808">
                  <c:v>28.09</c:v>
                </c:pt>
                <c:pt idx="2809">
                  <c:v>28.1</c:v>
                </c:pt>
                <c:pt idx="2810">
                  <c:v>28.11</c:v>
                </c:pt>
                <c:pt idx="2811">
                  <c:v>28.12</c:v>
                </c:pt>
                <c:pt idx="2812">
                  <c:v>28.13</c:v>
                </c:pt>
                <c:pt idx="2813">
                  <c:v>28.14</c:v>
                </c:pt>
                <c:pt idx="2814">
                  <c:v>28.150000000000002</c:v>
                </c:pt>
                <c:pt idx="2815">
                  <c:v>28.16</c:v>
                </c:pt>
                <c:pt idx="2816">
                  <c:v>28.17</c:v>
                </c:pt>
                <c:pt idx="2817">
                  <c:v>28.18</c:v>
                </c:pt>
                <c:pt idx="2818">
                  <c:v>28.19</c:v>
                </c:pt>
                <c:pt idx="2819">
                  <c:v>28.2</c:v>
                </c:pt>
                <c:pt idx="2820">
                  <c:v>28.21</c:v>
                </c:pt>
                <c:pt idx="2821">
                  <c:v>28.22</c:v>
                </c:pt>
                <c:pt idx="2822">
                  <c:v>28.23</c:v>
                </c:pt>
                <c:pt idx="2823">
                  <c:v>28.240000000000002</c:v>
                </c:pt>
                <c:pt idx="2824">
                  <c:v>28.25</c:v>
                </c:pt>
                <c:pt idx="2825">
                  <c:v>28.26</c:v>
                </c:pt>
                <c:pt idx="2826">
                  <c:v>28.27</c:v>
                </c:pt>
                <c:pt idx="2827">
                  <c:v>28.28</c:v>
                </c:pt>
                <c:pt idx="2828">
                  <c:v>28.29</c:v>
                </c:pt>
                <c:pt idx="2829">
                  <c:v>28.3</c:v>
                </c:pt>
                <c:pt idx="2830">
                  <c:v>28.310000000000002</c:v>
                </c:pt>
                <c:pt idx="2831">
                  <c:v>28.32</c:v>
                </c:pt>
                <c:pt idx="2832">
                  <c:v>28.330000000000002</c:v>
                </c:pt>
                <c:pt idx="2833">
                  <c:v>28.34</c:v>
                </c:pt>
                <c:pt idx="2834">
                  <c:v>28.35</c:v>
                </c:pt>
                <c:pt idx="2835">
                  <c:v>28.36</c:v>
                </c:pt>
                <c:pt idx="2836">
                  <c:v>28.37</c:v>
                </c:pt>
                <c:pt idx="2837">
                  <c:v>28.38</c:v>
                </c:pt>
                <c:pt idx="2838">
                  <c:v>28.39</c:v>
                </c:pt>
                <c:pt idx="2839">
                  <c:v>28.400000000000002</c:v>
                </c:pt>
                <c:pt idx="2840">
                  <c:v>28.41</c:v>
                </c:pt>
                <c:pt idx="2841">
                  <c:v>28.42</c:v>
                </c:pt>
                <c:pt idx="2842">
                  <c:v>28.43</c:v>
                </c:pt>
                <c:pt idx="2843">
                  <c:v>28.44</c:v>
                </c:pt>
                <c:pt idx="2844">
                  <c:v>28.45</c:v>
                </c:pt>
                <c:pt idx="2845">
                  <c:v>28.46</c:v>
                </c:pt>
                <c:pt idx="2846">
                  <c:v>28.47</c:v>
                </c:pt>
                <c:pt idx="2847">
                  <c:v>28.48</c:v>
                </c:pt>
                <c:pt idx="2848">
                  <c:v>28.490000000000002</c:v>
                </c:pt>
                <c:pt idx="2849">
                  <c:v>28.5</c:v>
                </c:pt>
                <c:pt idx="2850">
                  <c:v>28.51</c:v>
                </c:pt>
                <c:pt idx="2851">
                  <c:v>28.52</c:v>
                </c:pt>
                <c:pt idx="2852">
                  <c:v>28.53</c:v>
                </c:pt>
                <c:pt idx="2853">
                  <c:v>28.54</c:v>
                </c:pt>
                <c:pt idx="2854">
                  <c:v>28.55</c:v>
                </c:pt>
                <c:pt idx="2855">
                  <c:v>28.560000000000002</c:v>
                </c:pt>
                <c:pt idx="2856">
                  <c:v>28.57</c:v>
                </c:pt>
                <c:pt idx="2857">
                  <c:v>28.580000000000002</c:v>
                </c:pt>
                <c:pt idx="2858">
                  <c:v>28.59</c:v>
                </c:pt>
                <c:pt idx="2859">
                  <c:v>28.6</c:v>
                </c:pt>
                <c:pt idx="2860">
                  <c:v>28.61</c:v>
                </c:pt>
                <c:pt idx="2861">
                  <c:v>28.62</c:v>
                </c:pt>
                <c:pt idx="2862">
                  <c:v>28.63</c:v>
                </c:pt>
                <c:pt idx="2863">
                  <c:v>28.64</c:v>
                </c:pt>
                <c:pt idx="2864">
                  <c:v>28.650000000000002</c:v>
                </c:pt>
                <c:pt idx="2865">
                  <c:v>28.66</c:v>
                </c:pt>
                <c:pt idx="2866">
                  <c:v>28.67</c:v>
                </c:pt>
                <c:pt idx="2867">
                  <c:v>28.68</c:v>
                </c:pt>
                <c:pt idx="2868">
                  <c:v>28.69</c:v>
                </c:pt>
                <c:pt idx="2869">
                  <c:v>28.7</c:v>
                </c:pt>
                <c:pt idx="2870">
                  <c:v>28.71</c:v>
                </c:pt>
                <c:pt idx="2871">
                  <c:v>28.72</c:v>
                </c:pt>
                <c:pt idx="2872">
                  <c:v>28.73</c:v>
                </c:pt>
                <c:pt idx="2873">
                  <c:v>28.740000000000002</c:v>
                </c:pt>
                <c:pt idx="2874">
                  <c:v>28.75</c:v>
                </c:pt>
                <c:pt idx="2875">
                  <c:v>28.76</c:v>
                </c:pt>
                <c:pt idx="2876">
                  <c:v>28.77</c:v>
                </c:pt>
                <c:pt idx="2877">
                  <c:v>28.78</c:v>
                </c:pt>
                <c:pt idx="2878">
                  <c:v>28.79</c:v>
                </c:pt>
                <c:pt idx="2879">
                  <c:v>28.8</c:v>
                </c:pt>
                <c:pt idx="2880">
                  <c:v>28.810000000000002</c:v>
                </c:pt>
                <c:pt idx="2881">
                  <c:v>28.82</c:v>
                </c:pt>
                <c:pt idx="2882">
                  <c:v>28.830000000000002</c:v>
                </c:pt>
                <c:pt idx="2883">
                  <c:v>28.84</c:v>
                </c:pt>
                <c:pt idx="2884">
                  <c:v>28.85</c:v>
                </c:pt>
                <c:pt idx="2885">
                  <c:v>28.86</c:v>
                </c:pt>
                <c:pt idx="2886">
                  <c:v>28.87</c:v>
                </c:pt>
                <c:pt idx="2887">
                  <c:v>28.88</c:v>
                </c:pt>
                <c:pt idx="2888">
                  <c:v>28.89</c:v>
                </c:pt>
                <c:pt idx="2889">
                  <c:v>28.900000000000002</c:v>
                </c:pt>
                <c:pt idx="2890">
                  <c:v>28.91</c:v>
                </c:pt>
                <c:pt idx="2891">
                  <c:v>28.92</c:v>
                </c:pt>
                <c:pt idx="2892">
                  <c:v>28.93</c:v>
                </c:pt>
                <c:pt idx="2893">
                  <c:v>28.94</c:v>
                </c:pt>
                <c:pt idx="2894">
                  <c:v>28.95</c:v>
                </c:pt>
                <c:pt idx="2895">
                  <c:v>28.96</c:v>
                </c:pt>
                <c:pt idx="2896">
                  <c:v>28.97</c:v>
                </c:pt>
                <c:pt idx="2897">
                  <c:v>28.98</c:v>
                </c:pt>
                <c:pt idx="2898">
                  <c:v>28.990000000000002</c:v>
                </c:pt>
                <c:pt idx="2899">
                  <c:v>29</c:v>
                </c:pt>
                <c:pt idx="2900">
                  <c:v>29.01</c:v>
                </c:pt>
                <c:pt idx="2901">
                  <c:v>29.02</c:v>
                </c:pt>
                <c:pt idx="2902">
                  <c:v>29.03</c:v>
                </c:pt>
                <c:pt idx="2903">
                  <c:v>29.04</c:v>
                </c:pt>
                <c:pt idx="2904">
                  <c:v>29.05</c:v>
                </c:pt>
                <c:pt idx="2905">
                  <c:v>29.060000000000002</c:v>
                </c:pt>
                <c:pt idx="2906">
                  <c:v>29.07</c:v>
                </c:pt>
                <c:pt idx="2907">
                  <c:v>29.080000000000002</c:v>
                </c:pt>
                <c:pt idx="2908">
                  <c:v>29.09</c:v>
                </c:pt>
                <c:pt idx="2909">
                  <c:v>29.1</c:v>
                </c:pt>
                <c:pt idx="2910">
                  <c:v>29.11</c:v>
                </c:pt>
                <c:pt idx="2911">
                  <c:v>29.12</c:v>
                </c:pt>
                <c:pt idx="2912">
                  <c:v>29.13</c:v>
                </c:pt>
                <c:pt idx="2913">
                  <c:v>29.14</c:v>
                </c:pt>
                <c:pt idx="2914">
                  <c:v>29.150000000000002</c:v>
                </c:pt>
                <c:pt idx="2915">
                  <c:v>29.16</c:v>
                </c:pt>
                <c:pt idx="2916">
                  <c:v>29.17</c:v>
                </c:pt>
                <c:pt idx="2917">
                  <c:v>29.18</c:v>
                </c:pt>
                <c:pt idx="2918">
                  <c:v>29.19</c:v>
                </c:pt>
                <c:pt idx="2919">
                  <c:v>29.2</c:v>
                </c:pt>
                <c:pt idx="2920">
                  <c:v>29.21</c:v>
                </c:pt>
                <c:pt idx="2921">
                  <c:v>29.22</c:v>
                </c:pt>
                <c:pt idx="2922">
                  <c:v>29.23</c:v>
                </c:pt>
                <c:pt idx="2923">
                  <c:v>29.240000000000002</c:v>
                </c:pt>
                <c:pt idx="2924">
                  <c:v>29.25</c:v>
                </c:pt>
                <c:pt idx="2925">
                  <c:v>29.26</c:v>
                </c:pt>
                <c:pt idx="2926">
                  <c:v>29.27</c:v>
                </c:pt>
                <c:pt idx="2927">
                  <c:v>29.28</c:v>
                </c:pt>
                <c:pt idx="2928">
                  <c:v>29.29</c:v>
                </c:pt>
                <c:pt idx="2929">
                  <c:v>29.3</c:v>
                </c:pt>
                <c:pt idx="2930">
                  <c:v>29.310000000000002</c:v>
                </c:pt>
                <c:pt idx="2931">
                  <c:v>29.32</c:v>
                </c:pt>
                <c:pt idx="2932">
                  <c:v>29.330000000000002</c:v>
                </c:pt>
                <c:pt idx="2933">
                  <c:v>29.34</c:v>
                </c:pt>
                <c:pt idx="2934">
                  <c:v>29.35</c:v>
                </c:pt>
                <c:pt idx="2935">
                  <c:v>29.36</c:v>
                </c:pt>
                <c:pt idx="2936">
                  <c:v>29.37</c:v>
                </c:pt>
                <c:pt idx="2937">
                  <c:v>29.38</c:v>
                </c:pt>
                <c:pt idx="2938">
                  <c:v>29.39</c:v>
                </c:pt>
                <c:pt idx="2939">
                  <c:v>29.400000000000002</c:v>
                </c:pt>
                <c:pt idx="2940">
                  <c:v>29.41</c:v>
                </c:pt>
                <c:pt idx="2941">
                  <c:v>29.42</c:v>
                </c:pt>
                <c:pt idx="2942">
                  <c:v>29.43</c:v>
                </c:pt>
                <c:pt idx="2943">
                  <c:v>29.44</c:v>
                </c:pt>
                <c:pt idx="2944">
                  <c:v>29.45</c:v>
                </c:pt>
                <c:pt idx="2945">
                  <c:v>29.46</c:v>
                </c:pt>
                <c:pt idx="2946">
                  <c:v>29.47</c:v>
                </c:pt>
                <c:pt idx="2947">
                  <c:v>29.48</c:v>
                </c:pt>
                <c:pt idx="2948">
                  <c:v>29.490000000000002</c:v>
                </c:pt>
                <c:pt idx="2949">
                  <c:v>29.5</c:v>
                </c:pt>
                <c:pt idx="2950">
                  <c:v>29.51</c:v>
                </c:pt>
                <c:pt idx="2951">
                  <c:v>29.52</c:v>
                </c:pt>
                <c:pt idx="2952">
                  <c:v>29.53</c:v>
                </c:pt>
                <c:pt idx="2953">
                  <c:v>29.54</c:v>
                </c:pt>
                <c:pt idx="2954">
                  <c:v>29.55</c:v>
                </c:pt>
                <c:pt idx="2955">
                  <c:v>29.560000000000002</c:v>
                </c:pt>
                <c:pt idx="2956">
                  <c:v>29.57</c:v>
                </c:pt>
                <c:pt idx="2957">
                  <c:v>29.580000000000002</c:v>
                </c:pt>
                <c:pt idx="2958">
                  <c:v>29.59</c:v>
                </c:pt>
                <c:pt idx="2959">
                  <c:v>29.6</c:v>
                </c:pt>
                <c:pt idx="2960">
                  <c:v>29.61</c:v>
                </c:pt>
                <c:pt idx="2961">
                  <c:v>29.62</c:v>
                </c:pt>
                <c:pt idx="2962">
                  <c:v>29.63</c:v>
                </c:pt>
                <c:pt idx="2963">
                  <c:v>29.64</c:v>
                </c:pt>
                <c:pt idx="2964">
                  <c:v>29.650000000000002</c:v>
                </c:pt>
                <c:pt idx="2965">
                  <c:v>29.66</c:v>
                </c:pt>
                <c:pt idx="2966">
                  <c:v>29.67</c:v>
                </c:pt>
                <c:pt idx="2967">
                  <c:v>29.68</c:v>
                </c:pt>
                <c:pt idx="2968">
                  <c:v>29.69</c:v>
                </c:pt>
                <c:pt idx="2969">
                  <c:v>29.7</c:v>
                </c:pt>
                <c:pt idx="2970">
                  <c:v>29.71</c:v>
                </c:pt>
                <c:pt idx="2971">
                  <c:v>29.72</c:v>
                </c:pt>
                <c:pt idx="2972">
                  <c:v>29.73</c:v>
                </c:pt>
                <c:pt idx="2973">
                  <c:v>29.740000000000002</c:v>
                </c:pt>
                <c:pt idx="2974">
                  <c:v>29.75</c:v>
                </c:pt>
                <c:pt idx="2975">
                  <c:v>29.76</c:v>
                </c:pt>
                <c:pt idx="2976">
                  <c:v>29.77</c:v>
                </c:pt>
                <c:pt idx="2977">
                  <c:v>29.78</c:v>
                </c:pt>
                <c:pt idx="2978">
                  <c:v>29.79</c:v>
                </c:pt>
                <c:pt idx="2979">
                  <c:v>29.8</c:v>
                </c:pt>
                <c:pt idx="2980">
                  <c:v>29.810000000000002</c:v>
                </c:pt>
                <c:pt idx="2981">
                  <c:v>29.82</c:v>
                </c:pt>
                <c:pt idx="2982">
                  <c:v>29.830000000000002</c:v>
                </c:pt>
                <c:pt idx="2983">
                  <c:v>29.84</c:v>
                </c:pt>
                <c:pt idx="2984">
                  <c:v>29.85</c:v>
                </c:pt>
                <c:pt idx="2985">
                  <c:v>29.86</c:v>
                </c:pt>
                <c:pt idx="2986">
                  <c:v>29.87</c:v>
                </c:pt>
                <c:pt idx="2987">
                  <c:v>29.88</c:v>
                </c:pt>
                <c:pt idx="2988">
                  <c:v>29.89</c:v>
                </c:pt>
                <c:pt idx="2989">
                  <c:v>29.900000000000002</c:v>
                </c:pt>
                <c:pt idx="2990">
                  <c:v>29.91</c:v>
                </c:pt>
                <c:pt idx="2991">
                  <c:v>29.92</c:v>
                </c:pt>
                <c:pt idx="2992">
                  <c:v>29.93</c:v>
                </c:pt>
                <c:pt idx="2993">
                  <c:v>29.94</c:v>
                </c:pt>
                <c:pt idx="2994">
                  <c:v>29.95</c:v>
                </c:pt>
                <c:pt idx="2995">
                  <c:v>29.96</c:v>
                </c:pt>
                <c:pt idx="2996">
                  <c:v>29.97</c:v>
                </c:pt>
                <c:pt idx="2997">
                  <c:v>29.98</c:v>
                </c:pt>
                <c:pt idx="2998">
                  <c:v>29.990000000000002</c:v>
                </c:pt>
                <c:pt idx="2999">
                  <c:v>30</c:v>
                </c:pt>
                <c:pt idx="3000">
                  <c:v>30.01</c:v>
                </c:pt>
                <c:pt idx="3001">
                  <c:v>30.02</c:v>
                </c:pt>
                <c:pt idx="3002">
                  <c:v>30.03</c:v>
                </c:pt>
                <c:pt idx="3003">
                  <c:v>30.04</c:v>
                </c:pt>
                <c:pt idx="3004">
                  <c:v>30.05</c:v>
                </c:pt>
                <c:pt idx="3005">
                  <c:v>30.060000000000002</c:v>
                </c:pt>
                <c:pt idx="3006">
                  <c:v>30.07</c:v>
                </c:pt>
                <c:pt idx="3007">
                  <c:v>30.080000000000002</c:v>
                </c:pt>
                <c:pt idx="3008">
                  <c:v>30.09</c:v>
                </c:pt>
                <c:pt idx="3009">
                  <c:v>30.1</c:v>
                </c:pt>
                <c:pt idx="3010">
                  <c:v>30.11</c:v>
                </c:pt>
                <c:pt idx="3011">
                  <c:v>30.12</c:v>
                </c:pt>
                <c:pt idx="3012">
                  <c:v>30.13</c:v>
                </c:pt>
                <c:pt idx="3013">
                  <c:v>30.14</c:v>
                </c:pt>
                <c:pt idx="3014">
                  <c:v>30.150000000000002</c:v>
                </c:pt>
                <c:pt idx="3015">
                  <c:v>30.16</c:v>
                </c:pt>
                <c:pt idx="3016">
                  <c:v>30.17</c:v>
                </c:pt>
                <c:pt idx="3017">
                  <c:v>30.18</c:v>
                </c:pt>
                <c:pt idx="3018">
                  <c:v>30.19</c:v>
                </c:pt>
                <c:pt idx="3019">
                  <c:v>30.2</c:v>
                </c:pt>
                <c:pt idx="3020">
                  <c:v>30.21</c:v>
                </c:pt>
                <c:pt idx="3021">
                  <c:v>30.22</c:v>
                </c:pt>
                <c:pt idx="3022">
                  <c:v>30.23</c:v>
                </c:pt>
                <c:pt idx="3023">
                  <c:v>30.240000000000002</c:v>
                </c:pt>
                <c:pt idx="3024">
                  <c:v>30.25</c:v>
                </c:pt>
                <c:pt idx="3025">
                  <c:v>30.26</c:v>
                </c:pt>
                <c:pt idx="3026">
                  <c:v>30.27</c:v>
                </c:pt>
                <c:pt idx="3027">
                  <c:v>30.28</c:v>
                </c:pt>
                <c:pt idx="3028">
                  <c:v>30.29</c:v>
                </c:pt>
                <c:pt idx="3029">
                  <c:v>30.3</c:v>
                </c:pt>
                <c:pt idx="3030">
                  <c:v>30.310000000000002</c:v>
                </c:pt>
                <c:pt idx="3031">
                  <c:v>30.32</c:v>
                </c:pt>
                <c:pt idx="3032">
                  <c:v>30.330000000000002</c:v>
                </c:pt>
                <c:pt idx="3033">
                  <c:v>30.34</c:v>
                </c:pt>
                <c:pt idx="3034">
                  <c:v>30.35</c:v>
                </c:pt>
                <c:pt idx="3035">
                  <c:v>30.36</c:v>
                </c:pt>
                <c:pt idx="3036">
                  <c:v>30.37</c:v>
                </c:pt>
                <c:pt idx="3037">
                  <c:v>30.38</c:v>
                </c:pt>
                <c:pt idx="3038">
                  <c:v>30.39</c:v>
                </c:pt>
                <c:pt idx="3039">
                  <c:v>30.400000000000002</c:v>
                </c:pt>
                <c:pt idx="3040">
                  <c:v>30.41</c:v>
                </c:pt>
                <c:pt idx="3041">
                  <c:v>30.42</c:v>
                </c:pt>
                <c:pt idx="3042">
                  <c:v>30.43</c:v>
                </c:pt>
                <c:pt idx="3043">
                  <c:v>30.44</c:v>
                </c:pt>
                <c:pt idx="3044">
                  <c:v>30.45</c:v>
                </c:pt>
                <c:pt idx="3045">
                  <c:v>30.46</c:v>
                </c:pt>
                <c:pt idx="3046">
                  <c:v>30.47</c:v>
                </c:pt>
                <c:pt idx="3047">
                  <c:v>30.48</c:v>
                </c:pt>
                <c:pt idx="3048">
                  <c:v>30.490000000000002</c:v>
                </c:pt>
                <c:pt idx="3049">
                  <c:v>30.5</c:v>
                </c:pt>
                <c:pt idx="3050">
                  <c:v>30.51</c:v>
                </c:pt>
                <c:pt idx="3051">
                  <c:v>30.52</c:v>
                </c:pt>
                <c:pt idx="3052">
                  <c:v>30.53</c:v>
                </c:pt>
                <c:pt idx="3053">
                  <c:v>30.54</c:v>
                </c:pt>
                <c:pt idx="3054">
                  <c:v>30.55</c:v>
                </c:pt>
                <c:pt idx="3055">
                  <c:v>30.560000000000002</c:v>
                </c:pt>
                <c:pt idx="3056">
                  <c:v>30.57</c:v>
                </c:pt>
                <c:pt idx="3057">
                  <c:v>30.580000000000002</c:v>
                </c:pt>
                <c:pt idx="3058">
                  <c:v>30.59</c:v>
                </c:pt>
                <c:pt idx="3059">
                  <c:v>30.6</c:v>
                </c:pt>
                <c:pt idx="3060">
                  <c:v>30.61</c:v>
                </c:pt>
                <c:pt idx="3061">
                  <c:v>30.62</c:v>
                </c:pt>
                <c:pt idx="3062">
                  <c:v>30.63</c:v>
                </c:pt>
                <c:pt idx="3063">
                  <c:v>30.64</c:v>
                </c:pt>
                <c:pt idx="3064">
                  <c:v>30.650000000000002</c:v>
                </c:pt>
                <c:pt idx="3065">
                  <c:v>30.66</c:v>
                </c:pt>
                <c:pt idx="3066">
                  <c:v>30.67</c:v>
                </c:pt>
                <c:pt idx="3067">
                  <c:v>30.68</c:v>
                </c:pt>
                <c:pt idx="3068">
                  <c:v>30.69</c:v>
                </c:pt>
                <c:pt idx="3069">
                  <c:v>30.7</c:v>
                </c:pt>
                <c:pt idx="3070">
                  <c:v>30.71</c:v>
                </c:pt>
                <c:pt idx="3071">
                  <c:v>30.72</c:v>
                </c:pt>
                <c:pt idx="3072">
                  <c:v>30.73</c:v>
                </c:pt>
                <c:pt idx="3073">
                  <c:v>30.740000000000002</c:v>
                </c:pt>
                <c:pt idx="3074">
                  <c:v>30.75</c:v>
                </c:pt>
                <c:pt idx="3075">
                  <c:v>30.76</c:v>
                </c:pt>
                <c:pt idx="3076">
                  <c:v>30.77</c:v>
                </c:pt>
                <c:pt idx="3077">
                  <c:v>30.78</c:v>
                </c:pt>
                <c:pt idx="3078">
                  <c:v>30.79</c:v>
                </c:pt>
                <c:pt idx="3079">
                  <c:v>30.8</c:v>
                </c:pt>
                <c:pt idx="3080">
                  <c:v>30.810000000000002</c:v>
                </c:pt>
                <c:pt idx="3081">
                  <c:v>30.82</c:v>
                </c:pt>
                <c:pt idx="3082">
                  <c:v>30.830000000000002</c:v>
                </c:pt>
                <c:pt idx="3083">
                  <c:v>30.84</c:v>
                </c:pt>
                <c:pt idx="3084">
                  <c:v>30.85</c:v>
                </c:pt>
                <c:pt idx="3085">
                  <c:v>30.86</c:v>
                </c:pt>
                <c:pt idx="3086">
                  <c:v>30.87</c:v>
                </c:pt>
                <c:pt idx="3087">
                  <c:v>30.88</c:v>
                </c:pt>
                <c:pt idx="3088">
                  <c:v>30.89</c:v>
                </c:pt>
                <c:pt idx="3089">
                  <c:v>30.900000000000002</c:v>
                </c:pt>
                <c:pt idx="3090">
                  <c:v>30.91</c:v>
                </c:pt>
                <c:pt idx="3091">
                  <c:v>30.92</c:v>
                </c:pt>
                <c:pt idx="3092">
                  <c:v>30.93</c:v>
                </c:pt>
                <c:pt idx="3093">
                  <c:v>30.94</c:v>
                </c:pt>
                <c:pt idx="3094">
                  <c:v>30.95</c:v>
                </c:pt>
                <c:pt idx="3095">
                  <c:v>30.96</c:v>
                </c:pt>
                <c:pt idx="3096">
                  <c:v>30.970000000000002</c:v>
                </c:pt>
                <c:pt idx="3097">
                  <c:v>30.98</c:v>
                </c:pt>
                <c:pt idx="3098">
                  <c:v>30.990000000000002</c:v>
                </c:pt>
                <c:pt idx="3099">
                  <c:v>31</c:v>
                </c:pt>
                <c:pt idx="3100">
                  <c:v>31.01</c:v>
                </c:pt>
                <c:pt idx="3101">
                  <c:v>31.02</c:v>
                </c:pt>
                <c:pt idx="3102">
                  <c:v>31.03</c:v>
                </c:pt>
                <c:pt idx="3103">
                  <c:v>31.04</c:v>
                </c:pt>
                <c:pt idx="3104">
                  <c:v>31.05</c:v>
                </c:pt>
                <c:pt idx="3105">
                  <c:v>31.060000000000002</c:v>
                </c:pt>
                <c:pt idx="3106">
                  <c:v>31.07</c:v>
                </c:pt>
                <c:pt idx="3107">
                  <c:v>31.080000000000002</c:v>
                </c:pt>
                <c:pt idx="3108">
                  <c:v>31.09</c:v>
                </c:pt>
                <c:pt idx="3109">
                  <c:v>31.1</c:v>
                </c:pt>
                <c:pt idx="3110">
                  <c:v>31.11</c:v>
                </c:pt>
                <c:pt idx="3111">
                  <c:v>31.12</c:v>
                </c:pt>
                <c:pt idx="3112">
                  <c:v>31.13</c:v>
                </c:pt>
                <c:pt idx="3113">
                  <c:v>31.14</c:v>
                </c:pt>
                <c:pt idx="3114">
                  <c:v>31.150000000000002</c:v>
                </c:pt>
                <c:pt idx="3115">
                  <c:v>31.16</c:v>
                </c:pt>
                <c:pt idx="3116">
                  <c:v>31.17</c:v>
                </c:pt>
                <c:pt idx="3117">
                  <c:v>31.18</c:v>
                </c:pt>
                <c:pt idx="3118">
                  <c:v>31.19</c:v>
                </c:pt>
                <c:pt idx="3119">
                  <c:v>31.2</c:v>
                </c:pt>
                <c:pt idx="3120">
                  <c:v>31.21</c:v>
                </c:pt>
                <c:pt idx="3121">
                  <c:v>31.220000000000002</c:v>
                </c:pt>
                <c:pt idx="3122">
                  <c:v>31.23</c:v>
                </c:pt>
                <c:pt idx="3123">
                  <c:v>31.240000000000002</c:v>
                </c:pt>
                <c:pt idx="3124">
                  <c:v>31.25</c:v>
                </c:pt>
                <c:pt idx="3125">
                  <c:v>31.26</c:v>
                </c:pt>
                <c:pt idx="3126">
                  <c:v>31.27</c:v>
                </c:pt>
                <c:pt idx="3127">
                  <c:v>31.28</c:v>
                </c:pt>
                <c:pt idx="3128">
                  <c:v>31.29</c:v>
                </c:pt>
                <c:pt idx="3129">
                  <c:v>31.3</c:v>
                </c:pt>
                <c:pt idx="3130">
                  <c:v>31.310000000000002</c:v>
                </c:pt>
                <c:pt idx="3131">
                  <c:v>31.32</c:v>
                </c:pt>
                <c:pt idx="3132">
                  <c:v>31.330000000000002</c:v>
                </c:pt>
                <c:pt idx="3133">
                  <c:v>31.34</c:v>
                </c:pt>
                <c:pt idx="3134">
                  <c:v>31.35</c:v>
                </c:pt>
                <c:pt idx="3135">
                  <c:v>31.36</c:v>
                </c:pt>
                <c:pt idx="3136">
                  <c:v>31.37</c:v>
                </c:pt>
                <c:pt idx="3137">
                  <c:v>31.38</c:v>
                </c:pt>
                <c:pt idx="3138">
                  <c:v>31.39</c:v>
                </c:pt>
                <c:pt idx="3139">
                  <c:v>31.400000000000002</c:v>
                </c:pt>
                <c:pt idx="3140">
                  <c:v>31.41</c:v>
                </c:pt>
                <c:pt idx="3141">
                  <c:v>31.42</c:v>
                </c:pt>
                <c:pt idx="3142">
                  <c:v>31.43</c:v>
                </c:pt>
                <c:pt idx="3143">
                  <c:v>31.44</c:v>
                </c:pt>
                <c:pt idx="3144">
                  <c:v>31.45</c:v>
                </c:pt>
                <c:pt idx="3145">
                  <c:v>31.46</c:v>
                </c:pt>
                <c:pt idx="3146">
                  <c:v>31.470000000000002</c:v>
                </c:pt>
                <c:pt idx="3147">
                  <c:v>31.48</c:v>
                </c:pt>
                <c:pt idx="3148">
                  <c:v>31.490000000000002</c:v>
                </c:pt>
                <c:pt idx="3149">
                  <c:v>31.5</c:v>
                </c:pt>
                <c:pt idx="3150">
                  <c:v>31.51</c:v>
                </c:pt>
                <c:pt idx="3151">
                  <c:v>31.52</c:v>
                </c:pt>
                <c:pt idx="3152">
                  <c:v>31.53</c:v>
                </c:pt>
                <c:pt idx="3153">
                  <c:v>31.54</c:v>
                </c:pt>
                <c:pt idx="3154">
                  <c:v>31.55</c:v>
                </c:pt>
                <c:pt idx="3155">
                  <c:v>31.560000000000002</c:v>
                </c:pt>
                <c:pt idx="3156">
                  <c:v>31.57</c:v>
                </c:pt>
                <c:pt idx="3157">
                  <c:v>31.580000000000002</c:v>
                </c:pt>
                <c:pt idx="3158">
                  <c:v>31.59</c:v>
                </c:pt>
                <c:pt idx="3159">
                  <c:v>31.6</c:v>
                </c:pt>
                <c:pt idx="3160">
                  <c:v>31.61</c:v>
                </c:pt>
                <c:pt idx="3161">
                  <c:v>31.62</c:v>
                </c:pt>
                <c:pt idx="3162">
                  <c:v>31.63</c:v>
                </c:pt>
                <c:pt idx="3163">
                  <c:v>31.64</c:v>
                </c:pt>
                <c:pt idx="3164">
                  <c:v>31.650000000000002</c:v>
                </c:pt>
                <c:pt idx="3165">
                  <c:v>31.66</c:v>
                </c:pt>
                <c:pt idx="3166">
                  <c:v>31.67</c:v>
                </c:pt>
                <c:pt idx="3167">
                  <c:v>31.68</c:v>
                </c:pt>
                <c:pt idx="3168">
                  <c:v>31.69</c:v>
                </c:pt>
                <c:pt idx="3169">
                  <c:v>31.7</c:v>
                </c:pt>
                <c:pt idx="3170">
                  <c:v>31.71</c:v>
                </c:pt>
                <c:pt idx="3171">
                  <c:v>31.720000000000002</c:v>
                </c:pt>
                <c:pt idx="3172">
                  <c:v>31.73</c:v>
                </c:pt>
                <c:pt idx="3173">
                  <c:v>31.740000000000002</c:v>
                </c:pt>
                <c:pt idx="3174">
                  <c:v>31.75</c:v>
                </c:pt>
                <c:pt idx="3175">
                  <c:v>31.76</c:v>
                </c:pt>
                <c:pt idx="3176">
                  <c:v>31.77</c:v>
                </c:pt>
                <c:pt idx="3177">
                  <c:v>31.78</c:v>
                </c:pt>
                <c:pt idx="3178">
                  <c:v>31.79</c:v>
                </c:pt>
                <c:pt idx="3179">
                  <c:v>31.8</c:v>
                </c:pt>
                <c:pt idx="3180">
                  <c:v>31.810000000000002</c:v>
                </c:pt>
                <c:pt idx="3181">
                  <c:v>31.82</c:v>
                </c:pt>
                <c:pt idx="3182">
                  <c:v>31.830000000000002</c:v>
                </c:pt>
                <c:pt idx="3183">
                  <c:v>31.84</c:v>
                </c:pt>
                <c:pt idx="3184">
                  <c:v>31.85</c:v>
                </c:pt>
                <c:pt idx="3185">
                  <c:v>31.86</c:v>
                </c:pt>
                <c:pt idx="3186">
                  <c:v>31.87</c:v>
                </c:pt>
                <c:pt idx="3187">
                  <c:v>31.88</c:v>
                </c:pt>
                <c:pt idx="3188">
                  <c:v>31.89</c:v>
                </c:pt>
                <c:pt idx="3189">
                  <c:v>31.900000000000002</c:v>
                </c:pt>
                <c:pt idx="3190">
                  <c:v>31.91</c:v>
                </c:pt>
                <c:pt idx="3191">
                  <c:v>31.92</c:v>
                </c:pt>
                <c:pt idx="3192">
                  <c:v>31.93</c:v>
                </c:pt>
                <c:pt idx="3193">
                  <c:v>31.94</c:v>
                </c:pt>
                <c:pt idx="3194">
                  <c:v>31.95</c:v>
                </c:pt>
                <c:pt idx="3195">
                  <c:v>31.96</c:v>
                </c:pt>
                <c:pt idx="3196">
                  <c:v>31.970000000000002</c:v>
                </c:pt>
                <c:pt idx="3197">
                  <c:v>31.98</c:v>
                </c:pt>
                <c:pt idx="3198">
                  <c:v>31.990000000000002</c:v>
                </c:pt>
                <c:pt idx="3199">
                  <c:v>32</c:v>
                </c:pt>
                <c:pt idx="3200">
                  <c:v>32.01</c:v>
                </c:pt>
                <c:pt idx="3201">
                  <c:v>32.020000000000003</c:v>
                </c:pt>
                <c:pt idx="3202">
                  <c:v>32.03</c:v>
                </c:pt>
                <c:pt idx="3203">
                  <c:v>32.04</c:v>
                </c:pt>
                <c:pt idx="3204">
                  <c:v>32.049999999999997</c:v>
                </c:pt>
                <c:pt idx="3205">
                  <c:v>32.06</c:v>
                </c:pt>
                <c:pt idx="3206">
                  <c:v>32.07</c:v>
                </c:pt>
                <c:pt idx="3207">
                  <c:v>32.08</c:v>
                </c:pt>
                <c:pt idx="3208">
                  <c:v>32.090000000000003</c:v>
                </c:pt>
                <c:pt idx="3209">
                  <c:v>32.1</c:v>
                </c:pt>
                <c:pt idx="3210">
                  <c:v>32.11</c:v>
                </c:pt>
                <c:pt idx="3211">
                  <c:v>32.119999999999997</c:v>
                </c:pt>
                <c:pt idx="3212">
                  <c:v>32.130000000000003</c:v>
                </c:pt>
                <c:pt idx="3213">
                  <c:v>32.14</c:v>
                </c:pt>
                <c:pt idx="3214">
                  <c:v>32.15</c:v>
                </c:pt>
                <c:pt idx="3215">
                  <c:v>32.160000000000004</c:v>
                </c:pt>
                <c:pt idx="3216">
                  <c:v>32.17</c:v>
                </c:pt>
                <c:pt idx="3217">
                  <c:v>32.18</c:v>
                </c:pt>
                <c:pt idx="3218">
                  <c:v>32.19</c:v>
                </c:pt>
                <c:pt idx="3219">
                  <c:v>32.200000000000003</c:v>
                </c:pt>
                <c:pt idx="3220">
                  <c:v>32.21</c:v>
                </c:pt>
                <c:pt idx="3221">
                  <c:v>32.22</c:v>
                </c:pt>
                <c:pt idx="3222">
                  <c:v>32.230000000000004</c:v>
                </c:pt>
                <c:pt idx="3223">
                  <c:v>32.24</c:v>
                </c:pt>
                <c:pt idx="3224">
                  <c:v>32.25</c:v>
                </c:pt>
                <c:pt idx="3225">
                  <c:v>32.26</c:v>
                </c:pt>
                <c:pt idx="3226">
                  <c:v>32.270000000000003</c:v>
                </c:pt>
                <c:pt idx="3227">
                  <c:v>32.28</c:v>
                </c:pt>
                <c:pt idx="3228">
                  <c:v>32.29</c:v>
                </c:pt>
                <c:pt idx="3229">
                  <c:v>32.299999999999997</c:v>
                </c:pt>
                <c:pt idx="3230">
                  <c:v>32.31</c:v>
                </c:pt>
                <c:pt idx="3231">
                  <c:v>32.32</c:v>
                </c:pt>
                <c:pt idx="3232">
                  <c:v>32.33</c:v>
                </c:pt>
                <c:pt idx="3233">
                  <c:v>32.340000000000003</c:v>
                </c:pt>
                <c:pt idx="3234">
                  <c:v>32.35</c:v>
                </c:pt>
                <c:pt idx="3235">
                  <c:v>32.36</c:v>
                </c:pt>
                <c:pt idx="3236">
                  <c:v>32.369999999999997</c:v>
                </c:pt>
                <c:pt idx="3237">
                  <c:v>32.380000000000003</c:v>
                </c:pt>
                <c:pt idx="3238">
                  <c:v>32.39</c:v>
                </c:pt>
                <c:pt idx="3239">
                  <c:v>32.4</c:v>
                </c:pt>
                <c:pt idx="3240">
                  <c:v>32.410000000000004</c:v>
                </c:pt>
                <c:pt idx="3241">
                  <c:v>32.42</c:v>
                </c:pt>
                <c:pt idx="3242">
                  <c:v>32.43</c:v>
                </c:pt>
                <c:pt idx="3243">
                  <c:v>32.44</c:v>
                </c:pt>
                <c:pt idx="3244">
                  <c:v>32.450000000000003</c:v>
                </c:pt>
                <c:pt idx="3245">
                  <c:v>32.46</c:v>
                </c:pt>
                <c:pt idx="3246">
                  <c:v>32.47</c:v>
                </c:pt>
                <c:pt idx="3247">
                  <c:v>32.480000000000004</c:v>
                </c:pt>
                <c:pt idx="3248">
                  <c:v>32.49</c:v>
                </c:pt>
                <c:pt idx="3249">
                  <c:v>32.5</c:v>
                </c:pt>
                <c:pt idx="3250">
                  <c:v>32.51</c:v>
                </c:pt>
                <c:pt idx="3251">
                  <c:v>32.520000000000003</c:v>
                </c:pt>
                <c:pt idx="3252">
                  <c:v>32.53</c:v>
                </c:pt>
                <c:pt idx="3253">
                  <c:v>32.54</c:v>
                </c:pt>
                <c:pt idx="3254">
                  <c:v>32.549999999999997</c:v>
                </c:pt>
                <c:pt idx="3255">
                  <c:v>32.56</c:v>
                </c:pt>
                <c:pt idx="3256">
                  <c:v>32.57</c:v>
                </c:pt>
                <c:pt idx="3257">
                  <c:v>32.58</c:v>
                </c:pt>
                <c:pt idx="3258">
                  <c:v>32.590000000000003</c:v>
                </c:pt>
                <c:pt idx="3259">
                  <c:v>32.6</c:v>
                </c:pt>
                <c:pt idx="3260">
                  <c:v>32.61</c:v>
                </c:pt>
                <c:pt idx="3261">
                  <c:v>32.619999999999997</c:v>
                </c:pt>
                <c:pt idx="3262">
                  <c:v>32.630000000000003</c:v>
                </c:pt>
                <c:pt idx="3263">
                  <c:v>32.64</c:v>
                </c:pt>
                <c:pt idx="3264">
                  <c:v>32.65</c:v>
                </c:pt>
                <c:pt idx="3265">
                  <c:v>32.660000000000004</c:v>
                </c:pt>
                <c:pt idx="3266">
                  <c:v>32.67</c:v>
                </c:pt>
                <c:pt idx="3267">
                  <c:v>32.68</c:v>
                </c:pt>
                <c:pt idx="3268">
                  <c:v>32.69</c:v>
                </c:pt>
                <c:pt idx="3269">
                  <c:v>32.700000000000003</c:v>
                </c:pt>
                <c:pt idx="3270">
                  <c:v>32.71</c:v>
                </c:pt>
                <c:pt idx="3271">
                  <c:v>32.72</c:v>
                </c:pt>
                <c:pt idx="3272">
                  <c:v>32.730000000000004</c:v>
                </c:pt>
                <c:pt idx="3273">
                  <c:v>32.74</c:v>
                </c:pt>
                <c:pt idx="3274">
                  <c:v>32.75</c:v>
                </c:pt>
                <c:pt idx="3275">
                  <c:v>32.76</c:v>
                </c:pt>
                <c:pt idx="3276">
                  <c:v>32.770000000000003</c:v>
                </c:pt>
                <c:pt idx="3277">
                  <c:v>32.78</c:v>
                </c:pt>
                <c:pt idx="3278">
                  <c:v>32.79</c:v>
                </c:pt>
                <c:pt idx="3279">
                  <c:v>32.799999999999997</c:v>
                </c:pt>
                <c:pt idx="3280">
                  <c:v>32.81</c:v>
                </c:pt>
                <c:pt idx="3281">
                  <c:v>32.82</c:v>
                </c:pt>
                <c:pt idx="3282">
                  <c:v>32.83</c:v>
                </c:pt>
                <c:pt idx="3283">
                  <c:v>32.840000000000003</c:v>
                </c:pt>
                <c:pt idx="3284">
                  <c:v>32.85</c:v>
                </c:pt>
                <c:pt idx="3285">
                  <c:v>32.86</c:v>
                </c:pt>
                <c:pt idx="3286">
                  <c:v>32.869999999999997</c:v>
                </c:pt>
                <c:pt idx="3287">
                  <c:v>32.880000000000003</c:v>
                </c:pt>
                <c:pt idx="3288">
                  <c:v>32.89</c:v>
                </c:pt>
                <c:pt idx="3289">
                  <c:v>32.9</c:v>
                </c:pt>
                <c:pt idx="3290">
                  <c:v>32.910000000000004</c:v>
                </c:pt>
                <c:pt idx="3291">
                  <c:v>32.92</c:v>
                </c:pt>
                <c:pt idx="3292">
                  <c:v>32.93</c:v>
                </c:pt>
                <c:pt idx="3293">
                  <c:v>32.94</c:v>
                </c:pt>
                <c:pt idx="3294">
                  <c:v>32.950000000000003</c:v>
                </c:pt>
                <c:pt idx="3295">
                  <c:v>32.96</c:v>
                </c:pt>
                <c:pt idx="3296">
                  <c:v>32.97</c:v>
                </c:pt>
                <c:pt idx="3297">
                  <c:v>32.980000000000004</c:v>
                </c:pt>
                <c:pt idx="3298">
                  <c:v>32.99</c:v>
                </c:pt>
                <c:pt idx="3299">
                  <c:v>33</c:v>
                </c:pt>
                <c:pt idx="3300">
                  <c:v>33.01</c:v>
                </c:pt>
                <c:pt idx="3301">
                  <c:v>33.020000000000003</c:v>
                </c:pt>
                <c:pt idx="3302">
                  <c:v>33.03</c:v>
                </c:pt>
                <c:pt idx="3303">
                  <c:v>33.04</c:v>
                </c:pt>
                <c:pt idx="3304">
                  <c:v>33.049999999999997</c:v>
                </c:pt>
                <c:pt idx="3305">
                  <c:v>33.06</c:v>
                </c:pt>
                <c:pt idx="3306">
                  <c:v>33.07</c:v>
                </c:pt>
                <c:pt idx="3307">
                  <c:v>33.08</c:v>
                </c:pt>
                <c:pt idx="3308">
                  <c:v>33.090000000000003</c:v>
                </c:pt>
                <c:pt idx="3309">
                  <c:v>33.1</c:v>
                </c:pt>
                <c:pt idx="3310">
                  <c:v>33.11</c:v>
                </c:pt>
                <c:pt idx="3311">
                  <c:v>33.119999999999997</c:v>
                </c:pt>
                <c:pt idx="3312">
                  <c:v>33.130000000000003</c:v>
                </c:pt>
                <c:pt idx="3313">
                  <c:v>33.14</c:v>
                </c:pt>
                <c:pt idx="3314">
                  <c:v>33.15</c:v>
                </c:pt>
                <c:pt idx="3315">
                  <c:v>33.160000000000004</c:v>
                </c:pt>
                <c:pt idx="3316">
                  <c:v>33.17</c:v>
                </c:pt>
                <c:pt idx="3317">
                  <c:v>33.18</c:v>
                </c:pt>
                <c:pt idx="3318">
                  <c:v>33.19</c:v>
                </c:pt>
                <c:pt idx="3319">
                  <c:v>33.200000000000003</c:v>
                </c:pt>
                <c:pt idx="3320">
                  <c:v>33.21</c:v>
                </c:pt>
                <c:pt idx="3321">
                  <c:v>33.22</c:v>
                </c:pt>
                <c:pt idx="3322">
                  <c:v>33.230000000000004</c:v>
                </c:pt>
                <c:pt idx="3323">
                  <c:v>33.24</c:v>
                </c:pt>
                <c:pt idx="3324">
                  <c:v>33.25</c:v>
                </c:pt>
                <c:pt idx="3325">
                  <c:v>33.26</c:v>
                </c:pt>
                <c:pt idx="3326">
                  <c:v>33.270000000000003</c:v>
                </c:pt>
                <c:pt idx="3327">
                  <c:v>33.28</c:v>
                </c:pt>
                <c:pt idx="3328">
                  <c:v>33.29</c:v>
                </c:pt>
                <c:pt idx="3329">
                  <c:v>33.299999999999997</c:v>
                </c:pt>
                <c:pt idx="3330">
                  <c:v>33.31</c:v>
                </c:pt>
                <c:pt idx="3331">
                  <c:v>33.32</c:v>
                </c:pt>
                <c:pt idx="3332">
                  <c:v>33.33</c:v>
                </c:pt>
                <c:pt idx="3333">
                  <c:v>33.340000000000003</c:v>
                </c:pt>
                <c:pt idx="3334">
                  <c:v>33.35</c:v>
                </c:pt>
                <c:pt idx="3335">
                  <c:v>33.36</c:v>
                </c:pt>
                <c:pt idx="3336">
                  <c:v>33.369999999999997</c:v>
                </c:pt>
                <c:pt idx="3337">
                  <c:v>33.380000000000003</c:v>
                </c:pt>
                <c:pt idx="3338">
                  <c:v>33.39</c:v>
                </c:pt>
                <c:pt idx="3339">
                  <c:v>33.4</c:v>
                </c:pt>
                <c:pt idx="3340">
                  <c:v>33.410000000000004</c:v>
                </c:pt>
                <c:pt idx="3341">
                  <c:v>33.42</c:v>
                </c:pt>
                <c:pt idx="3342">
                  <c:v>33.43</c:v>
                </c:pt>
                <c:pt idx="3343">
                  <c:v>33.44</c:v>
                </c:pt>
                <c:pt idx="3344">
                  <c:v>33.450000000000003</c:v>
                </c:pt>
                <c:pt idx="3345">
                  <c:v>33.46</c:v>
                </c:pt>
                <c:pt idx="3346">
                  <c:v>33.47</c:v>
                </c:pt>
                <c:pt idx="3347">
                  <c:v>33.480000000000004</c:v>
                </c:pt>
                <c:pt idx="3348">
                  <c:v>33.49</c:v>
                </c:pt>
                <c:pt idx="3349">
                  <c:v>33.5</c:v>
                </c:pt>
                <c:pt idx="3350">
                  <c:v>33.51</c:v>
                </c:pt>
                <c:pt idx="3351">
                  <c:v>33.520000000000003</c:v>
                </c:pt>
                <c:pt idx="3352">
                  <c:v>33.53</c:v>
                </c:pt>
                <c:pt idx="3353">
                  <c:v>33.54</c:v>
                </c:pt>
                <c:pt idx="3354">
                  <c:v>33.549999999999997</c:v>
                </c:pt>
                <c:pt idx="3355">
                  <c:v>33.56</c:v>
                </c:pt>
                <c:pt idx="3356">
                  <c:v>33.57</c:v>
                </c:pt>
                <c:pt idx="3357">
                  <c:v>33.58</c:v>
                </c:pt>
                <c:pt idx="3358">
                  <c:v>33.590000000000003</c:v>
                </c:pt>
                <c:pt idx="3359">
                  <c:v>33.6</c:v>
                </c:pt>
                <c:pt idx="3360">
                  <c:v>33.61</c:v>
                </c:pt>
                <c:pt idx="3361">
                  <c:v>33.619999999999997</c:v>
                </c:pt>
                <c:pt idx="3362">
                  <c:v>33.630000000000003</c:v>
                </c:pt>
                <c:pt idx="3363">
                  <c:v>33.64</c:v>
                </c:pt>
                <c:pt idx="3364">
                  <c:v>33.65</c:v>
                </c:pt>
                <c:pt idx="3365">
                  <c:v>33.660000000000004</c:v>
                </c:pt>
                <c:pt idx="3366">
                  <c:v>33.67</c:v>
                </c:pt>
                <c:pt idx="3367">
                  <c:v>33.68</c:v>
                </c:pt>
                <c:pt idx="3368">
                  <c:v>33.69</c:v>
                </c:pt>
                <c:pt idx="3369">
                  <c:v>33.700000000000003</c:v>
                </c:pt>
                <c:pt idx="3370">
                  <c:v>33.71</c:v>
                </c:pt>
                <c:pt idx="3371">
                  <c:v>33.72</c:v>
                </c:pt>
                <c:pt idx="3372">
                  <c:v>33.730000000000004</c:v>
                </c:pt>
                <c:pt idx="3373">
                  <c:v>33.74</c:v>
                </c:pt>
                <c:pt idx="3374">
                  <c:v>33.75</c:v>
                </c:pt>
                <c:pt idx="3375">
                  <c:v>33.76</c:v>
                </c:pt>
                <c:pt idx="3376">
                  <c:v>33.770000000000003</c:v>
                </c:pt>
                <c:pt idx="3377">
                  <c:v>33.78</c:v>
                </c:pt>
                <c:pt idx="3378">
                  <c:v>33.79</c:v>
                </c:pt>
                <c:pt idx="3379">
                  <c:v>33.799999999999997</c:v>
                </c:pt>
                <c:pt idx="3380">
                  <c:v>33.81</c:v>
                </c:pt>
                <c:pt idx="3381">
                  <c:v>33.82</c:v>
                </c:pt>
                <c:pt idx="3382">
                  <c:v>33.83</c:v>
                </c:pt>
                <c:pt idx="3383">
                  <c:v>33.840000000000003</c:v>
                </c:pt>
                <c:pt idx="3384">
                  <c:v>33.85</c:v>
                </c:pt>
                <c:pt idx="3385">
                  <c:v>33.86</c:v>
                </c:pt>
                <c:pt idx="3386">
                  <c:v>33.869999999999997</c:v>
                </c:pt>
                <c:pt idx="3387">
                  <c:v>33.880000000000003</c:v>
                </c:pt>
                <c:pt idx="3388">
                  <c:v>33.89</c:v>
                </c:pt>
                <c:pt idx="3389">
                  <c:v>33.9</c:v>
                </c:pt>
                <c:pt idx="3390">
                  <c:v>33.910000000000004</c:v>
                </c:pt>
                <c:pt idx="3391">
                  <c:v>33.92</c:v>
                </c:pt>
                <c:pt idx="3392">
                  <c:v>33.93</c:v>
                </c:pt>
                <c:pt idx="3393">
                  <c:v>33.94</c:v>
                </c:pt>
                <c:pt idx="3394">
                  <c:v>33.950000000000003</c:v>
                </c:pt>
                <c:pt idx="3395">
                  <c:v>33.96</c:v>
                </c:pt>
                <c:pt idx="3396">
                  <c:v>33.97</c:v>
                </c:pt>
                <c:pt idx="3397">
                  <c:v>33.980000000000004</c:v>
                </c:pt>
                <c:pt idx="3398">
                  <c:v>33.99</c:v>
                </c:pt>
                <c:pt idx="3399">
                  <c:v>34</c:v>
                </c:pt>
                <c:pt idx="3400">
                  <c:v>34.01</c:v>
                </c:pt>
                <c:pt idx="3401">
                  <c:v>34.020000000000003</c:v>
                </c:pt>
                <c:pt idx="3402">
                  <c:v>34.03</c:v>
                </c:pt>
                <c:pt idx="3403">
                  <c:v>34.04</c:v>
                </c:pt>
                <c:pt idx="3404">
                  <c:v>34.049999999999997</c:v>
                </c:pt>
                <c:pt idx="3405">
                  <c:v>34.06</c:v>
                </c:pt>
                <c:pt idx="3406">
                  <c:v>34.07</c:v>
                </c:pt>
                <c:pt idx="3407">
                  <c:v>34.08</c:v>
                </c:pt>
                <c:pt idx="3408">
                  <c:v>34.090000000000003</c:v>
                </c:pt>
                <c:pt idx="3409">
                  <c:v>34.1</c:v>
                </c:pt>
                <c:pt idx="3410">
                  <c:v>34.11</c:v>
                </c:pt>
                <c:pt idx="3411">
                  <c:v>34.119999999999997</c:v>
                </c:pt>
                <c:pt idx="3412">
                  <c:v>34.130000000000003</c:v>
                </c:pt>
                <c:pt idx="3413">
                  <c:v>34.14</c:v>
                </c:pt>
                <c:pt idx="3414">
                  <c:v>34.15</c:v>
                </c:pt>
                <c:pt idx="3415">
                  <c:v>34.160000000000004</c:v>
                </c:pt>
                <c:pt idx="3416">
                  <c:v>34.17</c:v>
                </c:pt>
                <c:pt idx="3417">
                  <c:v>34.18</c:v>
                </c:pt>
                <c:pt idx="3418">
                  <c:v>34.19</c:v>
                </c:pt>
                <c:pt idx="3419">
                  <c:v>34.200000000000003</c:v>
                </c:pt>
                <c:pt idx="3420">
                  <c:v>34.21</c:v>
                </c:pt>
                <c:pt idx="3421">
                  <c:v>34.22</c:v>
                </c:pt>
                <c:pt idx="3422">
                  <c:v>34.230000000000004</c:v>
                </c:pt>
                <c:pt idx="3423">
                  <c:v>34.24</c:v>
                </c:pt>
                <c:pt idx="3424">
                  <c:v>34.25</c:v>
                </c:pt>
                <c:pt idx="3425">
                  <c:v>34.26</c:v>
                </c:pt>
                <c:pt idx="3426">
                  <c:v>34.270000000000003</c:v>
                </c:pt>
                <c:pt idx="3427">
                  <c:v>34.28</c:v>
                </c:pt>
                <c:pt idx="3428">
                  <c:v>34.29</c:v>
                </c:pt>
                <c:pt idx="3429">
                  <c:v>34.300000000000004</c:v>
                </c:pt>
                <c:pt idx="3430">
                  <c:v>34.31</c:v>
                </c:pt>
                <c:pt idx="3431">
                  <c:v>34.32</c:v>
                </c:pt>
                <c:pt idx="3432">
                  <c:v>34.33</c:v>
                </c:pt>
                <c:pt idx="3433">
                  <c:v>34.340000000000003</c:v>
                </c:pt>
                <c:pt idx="3434">
                  <c:v>34.35</c:v>
                </c:pt>
                <c:pt idx="3435">
                  <c:v>34.36</c:v>
                </c:pt>
                <c:pt idx="3436">
                  <c:v>34.369999999999997</c:v>
                </c:pt>
                <c:pt idx="3437">
                  <c:v>34.380000000000003</c:v>
                </c:pt>
                <c:pt idx="3438">
                  <c:v>34.39</c:v>
                </c:pt>
                <c:pt idx="3439">
                  <c:v>34.4</c:v>
                </c:pt>
                <c:pt idx="3440">
                  <c:v>34.410000000000004</c:v>
                </c:pt>
                <c:pt idx="3441">
                  <c:v>34.42</c:v>
                </c:pt>
                <c:pt idx="3442">
                  <c:v>34.43</c:v>
                </c:pt>
                <c:pt idx="3443">
                  <c:v>34.44</c:v>
                </c:pt>
                <c:pt idx="3444">
                  <c:v>34.450000000000003</c:v>
                </c:pt>
                <c:pt idx="3445">
                  <c:v>34.46</c:v>
                </c:pt>
                <c:pt idx="3446">
                  <c:v>34.47</c:v>
                </c:pt>
                <c:pt idx="3447">
                  <c:v>34.480000000000004</c:v>
                </c:pt>
                <c:pt idx="3448">
                  <c:v>34.49</c:v>
                </c:pt>
                <c:pt idx="3449">
                  <c:v>34.5</c:v>
                </c:pt>
                <c:pt idx="3450">
                  <c:v>34.51</c:v>
                </c:pt>
                <c:pt idx="3451">
                  <c:v>34.520000000000003</c:v>
                </c:pt>
                <c:pt idx="3452">
                  <c:v>34.53</c:v>
                </c:pt>
                <c:pt idx="3453">
                  <c:v>34.54</c:v>
                </c:pt>
                <c:pt idx="3454">
                  <c:v>34.550000000000004</c:v>
                </c:pt>
                <c:pt idx="3455">
                  <c:v>34.56</c:v>
                </c:pt>
                <c:pt idx="3456">
                  <c:v>34.57</c:v>
                </c:pt>
                <c:pt idx="3457">
                  <c:v>34.58</c:v>
                </c:pt>
                <c:pt idx="3458">
                  <c:v>34.590000000000003</c:v>
                </c:pt>
                <c:pt idx="3459">
                  <c:v>34.6</c:v>
                </c:pt>
                <c:pt idx="3460">
                  <c:v>34.61</c:v>
                </c:pt>
                <c:pt idx="3461">
                  <c:v>34.619999999999997</c:v>
                </c:pt>
                <c:pt idx="3462">
                  <c:v>34.630000000000003</c:v>
                </c:pt>
                <c:pt idx="3463">
                  <c:v>34.64</c:v>
                </c:pt>
                <c:pt idx="3464">
                  <c:v>34.65</c:v>
                </c:pt>
                <c:pt idx="3465">
                  <c:v>34.660000000000004</c:v>
                </c:pt>
                <c:pt idx="3466">
                  <c:v>34.67</c:v>
                </c:pt>
                <c:pt idx="3467">
                  <c:v>34.68</c:v>
                </c:pt>
                <c:pt idx="3468">
                  <c:v>34.69</c:v>
                </c:pt>
                <c:pt idx="3469">
                  <c:v>34.700000000000003</c:v>
                </c:pt>
                <c:pt idx="3470">
                  <c:v>34.71</c:v>
                </c:pt>
                <c:pt idx="3471">
                  <c:v>34.72</c:v>
                </c:pt>
                <c:pt idx="3472">
                  <c:v>34.730000000000004</c:v>
                </c:pt>
                <c:pt idx="3473">
                  <c:v>34.74</c:v>
                </c:pt>
                <c:pt idx="3474">
                  <c:v>34.75</c:v>
                </c:pt>
                <c:pt idx="3475">
                  <c:v>34.76</c:v>
                </c:pt>
                <c:pt idx="3476">
                  <c:v>34.770000000000003</c:v>
                </c:pt>
                <c:pt idx="3477">
                  <c:v>34.78</c:v>
                </c:pt>
                <c:pt idx="3478">
                  <c:v>34.79</c:v>
                </c:pt>
                <c:pt idx="3479">
                  <c:v>34.800000000000004</c:v>
                </c:pt>
                <c:pt idx="3480">
                  <c:v>34.81</c:v>
                </c:pt>
                <c:pt idx="3481">
                  <c:v>34.82</c:v>
                </c:pt>
                <c:pt idx="3482">
                  <c:v>34.83</c:v>
                </c:pt>
                <c:pt idx="3483">
                  <c:v>34.840000000000003</c:v>
                </c:pt>
                <c:pt idx="3484">
                  <c:v>34.85</c:v>
                </c:pt>
                <c:pt idx="3485">
                  <c:v>34.86</c:v>
                </c:pt>
                <c:pt idx="3486">
                  <c:v>34.869999999999997</c:v>
                </c:pt>
                <c:pt idx="3487">
                  <c:v>34.880000000000003</c:v>
                </c:pt>
                <c:pt idx="3488">
                  <c:v>34.89</c:v>
                </c:pt>
                <c:pt idx="3489">
                  <c:v>34.9</c:v>
                </c:pt>
                <c:pt idx="3490">
                  <c:v>34.910000000000004</c:v>
                </c:pt>
                <c:pt idx="3491">
                  <c:v>34.92</c:v>
                </c:pt>
                <c:pt idx="3492">
                  <c:v>34.93</c:v>
                </c:pt>
                <c:pt idx="3493">
                  <c:v>34.94</c:v>
                </c:pt>
                <c:pt idx="3494">
                  <c:v>34.950000000000003</c:v>
                </c:pt>
                <c:pt idx="3495">
                  <c:v>34.96</c:v>
                </c:pt>
                <c:pt idx="3496">
                  <c:v>34.97</c:v>
                </c:pt>
                <c:pt idx="3497">
                  <c:v>34.980000000000004</c:v>
                </c:pt>
                <c:pt idx="3498">
                  <c:v>34.99</c:v>
                </c:pt>
                <c:pt idx="3499">
                  <c:v>35</c:v>
                </c:pt>
                <c:pt idx="3500">
                  <c:v>35.01</c:v>
                </c:pt>
                <c:pt idx="3501">
                  <c:v>35.020000000000003</c:v>
                </c:pt>
                <c:pt idx="3502">
                  <c:v>35.03</c:v>
                </c:pt>
                <c:pt idx="3503">
                  <c:v>35.04</c:v>
                </c:pt>
                <c:pt idx="3504">
                  <c:v>35.050000000000004</c:v>
                </c:pt>
                <c:pt idx="3505">
                  <c:v>35.06</c:v>
                </c:pt>
                <c:pt idx="3506">
                  <c:v>35.07</c:v>
                </c:pt>
                <c:pt idx="3507">
                  <c:v>35.08</c:v>
                </c:pt>
                <c:pt idx="3508">
                  <c:v>35.090000000000003</c:v>
                </c:pt>
                <c:pt idx="3509">
                  <c:v>35.1</c:v>
                </c:pt>
                <c:pt idx="3510">
                  <c:v>35.11</c:v>
                </c:pt>
                <c:pt idx="3511">
                  <c:v>35.119999999999997</c:v>
                </c:pt>
                <c:pt idx="3512">
                  <c:v>35.130000000000003</c:v>
                </c:pt>
                <c:pt idx="3513">
                  <c:v>35.14</c:v>
                </c:pt>
                <c:pt idx="3514">
                  <c:v>35.15</c:v>
                </c:pt>
                <c:pt idx="3515">
                  <c:v>35.160000000000004</c:v>
                </c:pt>
                <c:pt idx="3516">
                  <c:v>35.17</c:v>
                </c:pt>
                <c:pt idx="3517">
                  <c:v>35.18</c:v>
                </c:pt>
                <c:pt idx="3518">
                  <c:v>35.19</c:v>
                </c:pt>
                <c:pt idx="3519">
                  <c:v>35.200000000000003</c:v>
                </c:pt>
                <c:pt idx="3520">
                  <c:v>35.21</c:v>
                </c:pt>
                <c:pt idx="3521">
                  <c:v>35.22</c:v>
                </c:pt>
                <c:pt idx="3522">
                  <c:v>35.230000000000004</c:v>
                </c:pt>
                <c:pt idx="3523">
                  <c:v>35.24</c:v>
                </c:pt>
                <c:pt idx="3524">
                  <c:v>35.25</c:v>
                </c:pt>
                <c:pt idx="3525">
                  <c:v>35.26</c:v>
                </c:pt>
                <c:pt idx="3526">
                  <c:v>35.270000000000003</c:v>
                </c:pt>
                <c:pt idx="3527">
                  <c:v>35.28</c:v>
                </c:pt>
                <c:pt idx="3528">
                  <c:v>35.29</c:v>
                </c:pt>
                <c:pt idx="3529">
                  <c:v>35.300000000000004</c:v>
                </c:pt>
                <c:pt idx="3530">
                  <c:v>35.31</c:v>
                </c:pt>
                <c:pt idx="3531">
                  <c:v>35.32</c:v>
                </c:pt>
                <c:pt idx="3532">
                  <c:v>35.33</c:v>
                </c:pt>
                <c:pt idx="3533">
                  <c:v>35.340000000000003</c:v>
                </c:pt>
                <c:pt idx="3534">
                  <c:v>35.35</c:v>
                </c:pt>
                <c:pt idx="3535">
                  <c:v>35.36</c:v>
                </c:pt>
                <c:pt idx="3536">
                  <c:v>35.369999999999997</c:v>
                </c:pt>
                <c:pt idx="3537">
                  <c:v>35.380000000000003</c:v>
                </c:pt>
                <c:pt idx="3538">
                  <c:v>35.39</c:v>
                </c:pt>
                <c:pt idx="3539">
                  <c:v>35.4</c:v>
                </c:pt>
                <c:pt idx="3540">
                  <c:v>35.410000000000004</c:v>
                </c:pt>
                <c:pt idx="3541">
                  <c:v>35.42</c:v>
                </c:pt>
                <c:pt idx="3542">
                  <c:v>35.43</c:v>
                </c:pt>
                <c:pt idx="3543">
                  <c:v>35.44</c:v>
                </c:pt>
                <c:pt idx="3544">
                  <c:v>35.450000000000003</c:v>
                </c:pt>
                <c:pt idx="3545">
                  <c:v>35.46</c:v>
                </c:pt>
                <c:pt idx="3546">
                  <c:v>35.47</c:v>
                </c:pt>
                <c:pt idx="3547">
                  <c:v>35.480000000000004</c:v>
                </c:pt>
                <c:pt idx="3548">
                  <c:v>35.49</c:v>
                </c:pt>
                <c:pt idx="3549">
                  <c:v>35.5</c:v>
                </c:pt>
                <c:pt idx="3550">
                  <c:v>35.51</c:v>
                </c:pt>
                <c:pt idx="3551">
                  <c:v>35.520000000000003</c:v>
                </c:pt>
                <c:pt idx="3552">
                  <c:v>35.53</c:v>
                </c:pt>
                <c:pt idx="3553">
                  <c:v>35.54</c:v>
                </c:pt>
                <c:pt idx="3554">
                  <c:v>35.550000000000004</c:v>
                </c:pt>
                <c:pt idx="3555">
                  <c:v>35.56</c:v>
                </c:pt>
                <c:pt idx="3556">
                  <c:v>35.57</c:v>
                </c:pt>
                <c:pt idx="3557">
                  <c:v>35.58</c:v>
                </c:pt>
                <c:pt idx="3558">
                  <c:v>35.590000000000003</c:v>
                </c:pt>
                <c:pt idx="3559">
                  <c:v>35.6</c:v>
                </c:pt>
                <c:pt idx="3560">
                  <c:v>35.61</c:v>
                </c:pt>
                <c:pt idx="3561">
                  <c:v>35.619999999999997</c:v>
                </c:pt>
                <c:pt idx="3562">
                  <c:v>35.630000000000003</c:v>
                </c:pt>
                <c:pt idx="3563">
                  <c:v>35.64</c:v>
                </c:pt>
                <c:pt idx="3564">
                  <c:v>35.65</c:v>
                </c:pt>
                <c:pt idx="3565">
                  <c:v>35.660000000000004</c:v>
                </c:pt>
                <c:pt idx="3566">
                  <c:v>35.67</c:v>
                </c:pt>
                <c:pt idx="3567">
                  <c:v>35.68</c:v>
                </c:pt>
                <c:pt idx="3568">
                  <c:v>35.69</c:v>
                </c:pt>
                <c:pt idx="3569">
                  <c:v>35.700000000000003</c:v>
                </c:pt>
                <c:pt idx="3570">
                  <c:v>35.71</c:v>
                </c:pt>
                <c:pt idx="3571">
                  <c:v>35.72</c:v>
                </c:pt>
                <c:pt idx="3572">
                  <c:v>35.730000000000004</c:v>
                </c:pt>
                <c:pt idx="3573">
                  <c:v>35.74</c:v>
                </c:pt>
                <c:pt idx="3574">
                  <c:v>35.75</c:v>
                </c:pt>
                <c:pt idx="3575">
                  <c:v>35.76</c:v>
                </c:pt>
                <c:pt idx="3576">
                  <c:v>35.770000000000003</c:v>
                </c:pt>
                <c:pt idx="3577">
                  <c:v>35.78</c:v>
                </c:pt>
                <c:pt idx="3578">
                  <c:v>35.79</c:v>
                </c:pt>
                <c:pt idx="3579">
                  <c:v>35.800000000000004</c:v>
                </c:pt>
                <c:pt idx="3580">
                  <c:v>35.81</c:v>
                </c:pt>
                <c:pt idx="3581">
                  <c:v>35.82</c:v>
                </c:pt>
                <c:pt idx="3582">
                  <c:v>35.83</c:v>
                </c:pt>
                <c:pt idx="3583">
                  <c:v>35.840000000000003</c:v>
                </c:pt>
                <c:pt idx="3584">
                  <c:v>35.85</c:v>
                </c:pt>
                <c:pt idx="3585">
                  <c:v>35.86</c:v>
                </c:pt>
                <c:pt idx="3586">
                  <c:v>35.869999999999997</c:v>
                </c:pt>
                <c:pt idx="3587">
                  <c:v>35.880000000000003</c:v>
                </c:pt>
                <c:pt idx="3588">
                  <c:v>35.89</c:v>
                </c:pt>
                <c:pt idx="3589">
                  <c:v>35.9</c:v>
                </c:pt>
                <c:pt idx="3590">
                  <c:v>35.910000000000004</c:v>
                </c:pt>
                <c:pt idx="3591">
                  <c:v>35.92</c:v>
                </c:pt>
                <c:pt idx="3592">
                  <c:v>35.93</c:v>
                </c:pt>
                <c:pt idx="3593">
                  <c:v>35.94</c:v>
                </c:pt>
                <c:pt idx="3594">
                  <c:v>35.950000000000003</c:v>
                </c:pt>
                <c:pt idx="3595">
                  <c:v>35.96</c:v>
                </c:pt>
                <c:pt idx="3596">
                  <c:v>35.97</c:v>
                </c:pt>
                <c:pt idx="3597">
                  <c:v>35.980000000000004</c:v>
                </c:pt>
                <c:pt idx="3598">
                  <c:v>35.99</c:v>
                </c:pt>
                <c:pt idx="3599">
                  <c:v>36</c:v>
                </c:pt>
                <c:pt idx="3600">
                  <c:v>36.01</c:v>
                </c:pt>
                <c:pt idx="3601">
                  <c:v>36.020000000000003</c:v>
                </c:pt>
                <c:pt idx="3602">
                  <c:v>36.03</c:v>
                </c:pt>
                <c:pt idx="3603">
                  <c:v>36.04</c:v>
                </c:pt>
                <c:pt idx="3604">
                  <c:v>36.050000000000004</c:v>
                </c:pt>
                <c:pt idx="3605">
                  <c:v>36.06</c:v>
                </c:pt>
                <c:pt idx="3606">
                  <c:v>36.07</c:v>
                </c:pt>
                <c:pt idx="3607">
                  <c:v>36.08</c:v>
                </c:pt>
                <c:pt idx="3608">
                  <c:v>36.090000000000003</c:v>
                </c:pt>
                <c:pt idx="3609">
                  <c:v>36.1</c:v>
                </c:pt>
                <c:pt idx="3610">
                  <c:v>36.11</c:v>
                </c:pt>
                <c:pt idx="3611">
                  <c:v>36.119999999999997</c:v>
                </c:pt>
                <c:pt idx="3612">
                  <c:v>36.130000000000003</c:v>
                </c:pt>
                <c:pt idx="3613">
                  <c:v>36.14</c:v>
                </c:pt>
                <c:pt idx="3614">
                  <c:v>36.15</c:v>
                </c:pt>
                <c:pt idx="3615">
                  <c:v>36.160000000000004</c:v>
                </c:pt>
                <c:pt idx="3616">
                  <c:v>36.17</c:v>
                </c:pt>
                <c:pt idx="3617">
                  <c:v>36.18</c:v>
                </c:pt>
                <c:pt idx="3618">
                  <c:v>36.19</c:v>
                </c:pt>
                <c:pt idx="3619">
                  <c:v>36.200000000000003</c:v>
                </c:pt>
                <c:pt idx="3620">
                  <c:v>36.21</c:v>
                </c:pt>
                <c:pt idx="3621">
                  <c:v>36.22</c:v>
                </c:pt>
                <c:pt idx="3622">
                  <c:v>36.230000000000004</c:v>
                </c:pt>
                <c:pt idx="3623">
                  <c:v>36.24</c:v>
                </c:pt>
                <c:pt idx="3624">
                  <c:v>36.25</c:v>
                </c:pt>
                <c:pt idx="3625">
                  <c:v>36.26</c:v>
                </c:pt>
                <c:pt idx="3626">
                  <c:v>36.270000000000003</c:v>
                </c:pt>
                <c:pt idx="3627">
                  <c:v>36.28</c:v>
                </c:pt>
                <c:pt idx="3628">
                  <c:v>36.29</c:v>
                </c:pt>
                <c:pt idx="3629">
                  <c:v>36.300000000000004</c:v>
                </c:pt>
                <c:pt idx="3630">
                  <c:v>36.31</c:v>
                </c:pt>
                <c:pt idx="3631">
                  <c:v>36.32</c:v>
                </c:pt>
                <c:pt idx="3632">
                  <c:v>36.33</c:v>
                </c:pt>
                <c:pt idx="3633">
                  <c:v>36.340000000000003</c:v>
                </c:pt>
                <c:pt idx="3634">
                  <c:v>36.35</c:v>
                </c:pt>
                <c:pt idx="3635">
                  <c:v>36.36</c:v>
                </c:pt>
                <c:pt idx="3636">
                  <c:v>36.369999999999997</c:v>
                </c:pt>
                <c:pt idx="3637">
                  <c:v>36.380000000000003</c:v>
                </c:pt>
                <c:pt idx="3638">
                  <c:v>36.39</c:v>
                </c:pt>
                <c:pt idx="3639">
                  <c:v>36.4</c:v>
                </c:pt>
                <c:pt idx="3640">
                  <c:v>36.410000000000004</c:v>
                </c:pt>
                <c:pt idx="3641">
                  <c:v>36.42</c:v>
                </c:pt>
                <c:pt idx="3642">
                  <c:v>36.43</c:v>
                </c:pt>
                <c:pt idx="3643">
                  <c:v>36.44</c:v>
                </c:pt>
                <c:pt idx="3644">
                  <c:v>36.450000000000003</c:v>
                </c:pt>
                <c:pt idx="3645">
                  <c:v>36.46</c:v>
                </c:pt>
                <c:pt idx="3646">
                  <c:v>36.47</c:v>
                </c:pt>
                <c:pt idx="3647">
                  <c:v>36.480000000000004</c:v>
                </c:pt>
                <c:pt idx="3648">
                  <c:v>36.49</c:v>
                </c:pt>
                <c:pt idx="3649">
                  <c:v>36.5</c:v>
                </c:pt>
                <c:pt idx="3650">
                  <c:v>36.51</c:v>
                </c:pt>
                <c:pt idx="3651">
                  <c:v>36.520000000000003</c:v>
                </c:pt>
                <c:pt idx="3652">
                  <c:v>36.53</c:v>
                </c:pt>
                <c:pt idx="3653">
                  <c:v>36.54</c:v>
                </c:pt>
                <c:pt idx="3654">
                  <c:v>36.550000000000004</c:v>
                </c:pt>
                <c:pt idx="3655">
                  <c:v>36.56</c:v>
                </c:pt>
                <c:pt idx="3656">
                  <c:v>36.57</c:v>
                </c:pt>
                <c:pt idx="3657">
                  <c:v>36.58</c:v>
                </c:pt>
                <c:pt idx="3658">
                  <c:v>36.590000000000003</c:v>
                </c:pt>
                <c:pt idx="3659">
                  <c:v>36.6</c:v>
                </c:pt>
                <c:pt idx="3660">
                  <c:v>36.61</c:v>
                </c:pt>
                <c:pt idx="3661">
                  <c:v>36.619999999999997</c:v>
                </c:pt>
                <c:pt idx="3662">
                  <c:v>36.630000000000003</c:v>
                </c:pt>
                <c:pt idx="3663">
                  <c:v>36.64</c:v>
                </c:pt>
                <c:pt idx="3664">
                  <c:v>36.65</c:v>
                </c:pt>
                <c:pt idx="3665">
                  <c:v>36.660000000000004</c:v>
                </c:pt>
                <c:pt idx="3666">
                  <c:v>36.67</c:v>
                </c:pt>
                <c:pt idx="3667">
                  <c:v>36.68</c:v>
                </c:pt>
                <c:pt idx="3668">
                  <c:v>36.69</c:v>
                </c:pt>
                <c:pt idx="3669">
                  <c:v>36.700000000000003</c:v>
                </c:pt>
                <c:pt idx="3670">
                  <c:v>36.71</c:v>
                </c:pt>
                <c:pt idx="3671">
                  <c:v>36.72</c:v>
                </c:pt>
                <c:pt idx="3672">
                  <c:v>36.730000000000004</c:v>
                </c:pt>
                <c:pt idx="3673">
                  <c:v>36.74</c:v>
                </c:pt>
                <c:pt idx="3674">
                  <c:v>36.75</c:v>
                </c:pt>
                <c:pt idx="3675">
                  <c:v>36.76</c:v>
                </c:pt>
                <c:pt idx="3676">
                  <c:v>36.770000000000003</c:v>
                </c:pt>
                <c:pt idx="3677">
                  <c:v>36.78</c:v>
                </c:pt>
                <c:pt idx="3678">
                  <c:v>36.79</c:v>
                </c:pt>
                <c:pt idx="3679">
                  <c:v>36.800000000000004</c:v>
                </c:pt>
                <c:pt idx="3680">
                  <c:v>36.81</c:v>
                </c:pt>
                <c:pt idx="3681">
                  <c:v>36.82</c:v>
                </c:pt>
                <c:pt idx="3682">
                  <c:v>36.83</c:v>
                </c:pt>
                <c:pt idx="3683">
                  <c:v>36.840000000000003</c:v>
                </c:pt>
                <c:pt idx="3684">
                  <c:v>36.85</c:v>
                </c:pt>
                <c:pt idx="3685">
                  <c:v>36.86</c:v>
                </c:pt>
                <c:pt idx="3686">
                  <c:v>36.869999999999997</c:v>
                </c:pt>
                <c:pt idx="3687">
                  <c:v>36.880000000000003</c:v>
                </c:pt>
                <c:pt idx="3688">
                  <c:v>36.89</c:v>
                </c:pt>
                <c:pt idx="3689">
                  <c:v>36.9</c:v>
                </c:pt>
                <c:pt idx="3690">
                  <c:v>36.910000000000004</c:v>
                </c:pt>
                <c:pt idx="3691">
                  <c:v>36.92</c:v>
                </c:pt>
                <c:pt idx="3692">
                  <c:v>36.93</c:v>
                </c:pt>
                <c:pt idx="3693">
                  <c:v>36.94</c:v>
                </c:pt>
                <c:pt idx="3694">
                  <c:v>36.950000000000003</c:v>
                </c:pt>
                <c:pt idx="3695">
                  <c:v>36.96</c:v>
                </c:pt>
                <c:pt idx="3696">
                  <c:v>36.97</c:v>
                </c:pt>
                <c:pt idx="3697">
                  <c:v>36.980000000000004</c:v>
                </c:pt>
                <c:pt idx="3698">
                  <c:v>36.99</c:v>
                </c:pt>
                <c:pt idx="3699">
                  <c:v>37</c:v>
                </c:pt>
                <c:pt idx="3700">
                  <c:v>37.01</c:v>
                </c:pt>
                <c:pt idx="3701">
                  <c:v>37.020000000000003</c:v>
                </c:pt>
                <c:pt idx="3702">
                  <c:v>37.03</c:v>
                </c:pt>
                <c:pt idx="3703">
                  <c:v>37.04</c:v>
                </c:pt>
                <c:pt idx="3704">
                  <c:v>37.050000000000004</c:v>
                </c:pt>
                <c:pt idx="3705">
                  <c:v>37.06</c:v>
                </c:pt>
                <c:pt idx="3706">
                  <c:v>37.07</c:v>
                </c:pt>
                <c:pt idx="3707">
                  <c:v>37.08</c:v>
                </c:pt>
                <c:pt idx="3708">
                  <c:v>37.090000000000003</c:v>
                </c:pt>
                <c:pt idx="3709">
                  <c:v>37.1</c:v>
                </c:pt>
                <c:pt idx="3710">
                  <c:v>37.11</c:v>
                </c:pt>
                <c:pt idx="3711">
                  <c:v>37.119999999999997</c:v>
                </c:pt>
                <c:pt idx="3712">
                  <c:v>37.130000000000003</c:v>
                </c:pt>
                <c:pt idx="3713">
                  <c:v>37.14</c:v>
                </c:pt>
                <c:pt idx="3714">
                  <c:v>37.15</c:v>
                </c:pt>
                <c:pt idx="3715">
                  <c:v>37.160000000000004</c:v>
                </c:pt>
                <c:pt idx="3716">
                  <c:v>37.17</c:v>
                </c:pt>
                <c:pt idx="3717">
                  <c:v>37.18</c:v>
                </c:pt>
                <c:pt idx="3718">
                  <c:v>37.19</c:v>
                </c:pt>
                <c:pt idx="3719">
                  <c:v>37.200000000000003</c:v>
                </c:pt>
                <c:pt idx="3720">
                  <c:v>37.21</c:v>
                </c:pt>
                <c:pt idx="3721">
                  <c:v>37.22</c:v>
                </c:pt>
                <c:pt idx="3722">
                  <c:v>37.230000000000004</c:v>
                </c:pt>
                <c:pt idx="3723">
                  <c:v>37.24</c:v>
                </c:pt>
                <c:pt idx="3724">
                  <c:v>37.25</c:v>
                </c:pt>
                <c:pt idx="3725">
                  <c:v>37.26</c:v>
                </c:pt>
                <c:pt idx="3726">
                  <c:v>37.270000000000003</c:v>
                </c:pt>
                <c:pt idx="3727">
                  <c:v>37.28</c:v>
                </c:pt>
                <c:pt idx="3728">
                  <c:v>37.29</c:v>
                </c:pt>
                <c:pt idx="3729">
                  <c:v>37.300000000000004</c:v>
                </c:pt>
                <c:pt idx="3730">
                  <c:v>37.31</c:v>
                </c:pt>
                <c:pt idx="3731">
                  <c:v>37.32</c:v>
                </c:pt>
                <c:pt idx="3732">
                  <c:v>37.33</c:v>
                </c:pt>
                <c:pt idx="3733">
                  <c:v>37.340000000000003</c:v>
                </c:pt>
                <c:pt idx="3734">
                  <c:v>37.35</c:v>
                </c:pt>
                <c:pt idx="3735">
                  <c:v>37.36</c:v>
                </c:pt>
                <c:pt idx="3736">
                  <c:v>37.369999999999997</c:v>
                </c:pt>
                <c:pt idx="3737">
                  <c:v>37.380000000000003</c:v>
                </c:pt>
                <c:pt idx="3738">
                  <c:v>37.39</c:v>
                </c:pt>
                <c:pt idx="3739">
                  <c:v>37.4</c:v>
                </c:pt>
                <c:pt idx="3740">
                  <c:v>37.410000000000004</c:v>
                </c:pt>
                <c:pt idx="3741">
                  <c:v>37.42</c:v>
                </c:pt>
                <c:pt idx="3742">
                  <c:v>37.43</c:v>
                </c:pt>
                <c:pt idx="3743">
                  <c:v>37.44</c:v>
                </c:pt>
                <c:pt idx="3744">
                  <c:v>37.450000000000003</c:v>
                </c:pt>
                <c:pt idx="3745">
                  <c:v>37.46</c:v>
                </c:pt>
                <c:pt idx="3746">
                  <c:v>37.47</c:v>
                </c:pt>
                <c:pt idx="3747">
                  <c:v>37.480000000000004</c:v>
                </c:pt>
                <c:pt idx="3748">
                  <c:v>37.49</c:v>
                </c:pt>
                <c:pt idx="3749">
                  <c:v>37.5</c:v>
                </c:pt>
                <c:pt idx="3750">
                  <c:v>37.51</c:v>
                </c:pt>
                <c:pt idx="3751">
                  <c:v>37.520000000000003</c:v>
                </c:pt>
                <c:pt idx="3752">
                  <c:v>37.53</c:v>
                </c:pt>
                <c:pt idx="3753">
                  <c:v>37.54</c:v>
                </c:pt>
                <c:pt idx="3754">
                  <c:v>37.550000000000004</c:v>
                </c:pt>
                <c:pt idx="3755">
                  <c:v>37.56</c:v>
                </c:pt>
                <c:pt idx="3756">
                  <c:v>37.57</c:v>
                </c:pt>
                <c:pt idx="3757">
                  <c:v>37.58</c:v>
                </c:pt>
                <c:pt idx="3758">
                  <c:v>37.590000000000003</c:v>
                </c:pt>
                <c:pt idx="3759">
                  <c:v>37.6</c:v>
                </c:pt>
                <c:pt idx="3760">
                  <c:v>37.61</c:v>
                </c:pt>
                <c:pt idx="3761">
                  <c:v>37.619999999999997</c:v>
                </c:pt>
                <c:pt idx="3762">
                  <c:v>37.630000000000003</c:v>
                </c:pt>
                <c:pt idx="3763">
                  <c:v>37.64</c:v>
                </c:pt>
                <c:pt idx="3764">
                  <c:v>37.65</c:v>
                </c:pt>
                <c:pt idx="3765">
                  <c:v>37.660000000000004</c:v>
                </c:pt>
                <c:pt idx="3766">
                  <c:v>37.67</c:v>
                </c:pt>
                <c:pt idx="3767">
                  <c:v>37.68</c:v>
                </c:pt>
                <c:pt idx="3768">
                  <c:v>37.69</c:v>
                </c:pt>
                <c:pt idx="3769">
                  <c:v>37.700000000000003</c:v>
                </c:pt>
                <c:pt idx="3770">
                  <c:v>37.71</c:v>
                </c:pt>
                <c:pt idx="3771">
                  <c:v>37.72</c:v>
                </c:pt>
                <c:pt idx="3772">
                  <c:v>37.730000000000004</c:v>
                </c:pt>
                <c:pt idx="3773">
                  <c:v>37.74</c:v>
                </c:pt>
                <c:pt idx="3774">
                  <c:v>37.75</c:v>
                </c:pt>
                <c:pt idx="3775">
                  <c:v>37.76</c:v>
                </c:pt>
                <c:pt idx="3776">
                  <c:v>37.770000000000003</c:v>
                </c:pt>
                <c:pt idx="3777">
                  <c:v>37.78</c:v>
                </c:pt>
                <c:pt idx="3778">
                  <c:v>37.79</c:v>
                </c:pt>
                <c:pt idx="3779">
                  <c:v>37.800000000000004</c:v>
                </c:pt>
                <c:pt idx="3780">
                  <c:v>37.81</c:v>
                </c:pt>
                <c:pt idx="3781">
                  <c:v>37.82</c:v>
                </c:pt>
                <c:pt idx="3782">
                  <c:v>37.83</c:v>
                </c:pt>
                <c:pt idx="3783">
                  <c:v>37.840000000000003</c:v>
                </c:pt>
                <c:pt idx="3784">
                  <c:v>37.85</c:v>
                </c:pt>
                <c:pt idx="3785">
                  <c:v>37.86</c:v>
                </c:pt>
                <c:pt idx="3786">
                  <c:v>37.869999999999997</c:v>
                </c:pt>
                <c:pt idx="3787">
                  <c:v>37.880000000000003</c:v>
                </c:pt>
                <c:pt idx="3788">
                  <c:v>37.89</c:v>
                </c:pt>
                <c:pt idx="3789">
                  <c:v>37.9</c:v>
                </c:pt>
                <c:pt idx="3790">
                  <c:v>37.910000000000004</c:v>
                </c:pt>
                <c:pt idx="3791">
                  <c:v>37.92</c:v>
                </c:pt>
                <c:pt idx="3792">
                  <c:v>37.93</c:v>
                </c:pt>
                <c:pt idx="3793">
                  <c:v>37.94</c:v>
                </c:pt>
                <c:pt idx="3794">
                  <c:v>37.950000000000003</c:v>
                </c:pt>
                <c:pt idx="3795">
                  <c:v>37.96</c:v>
                </c:pt>
                <c:pt idx="3796">
                  <c:v>37.97</c:v>
                </c:pt>
                <c:pt idx="3797">
                  <c:v>37.980000000000004</c:v>
                </c:pt>
                <c:pt idx="3798">
                  <c:v>37.99</c:v>
                </c:pt>
                <c:pt idx="3799">
                  <c:v>38</c:v>
                </c:pt>
                <c:pt idx="3800">
                  <c:v>38.01</c:v>
                </c:pt>
                <c:pt idx="3801">
                  <c:v>38.020000000000003</c:v>
                </c:pt>
                <c:pt idx="3802">
                  <c:v>38.03</c:v>
                </c:pt>
                <c:pt idx="3803">
                  <c:v>38.04</c:v>
                </c:pt>
                <c:pt idx="3804">
                  <c:v>38.050000000000004</c:v>
                </c:pt>
                <c:pt idx="3805">
                  <c:v>38.06</c:v>
                </c:pt>
                <c:pt idx="3806">
                  <c:v>38.07</c:v>
                </c:pt>
                <c:pt idx="3807">
                  <c:v>38.08</c:v>
                </c:pt>
                <c:pt idx="3808">
                  <c:v>38.090000000000003</c:v>
                </c:pt>
                <c:pt idx="3809">
                  <c:v>38.1</c:v>
                </c:pt>
                <c:pt idx="3810">
                  <c:v>38.11</c:v>
                </c:pt>
                <c:pt idx="3811">
                  <c:v>38.119999999999997</c:v>
                </c:pt>
                <c:pt idx="3812">
                  <c:v>38.130000000000003</c:v>
                </c:pt>
                <c:pt idx="3813">
                  <c:v>38.14</c:v>
                </c:pt>
                <c:pt idx="3814">
                  <c:v>38.15</c:v>
                </c:pt>
                <c:pt idx="3815">
                  <c:v>38.160000000000004</c:v>
                </c:pt>
                <c:pt idx="3816">
                  <c:v>38.17</c:v>
                </c:pt>
                <c:pt idx="3817">
                  <c:v>38.18</c:v>
                </c:pt>
                <c:pt idx="3818">
                  <c:v>38.19</c:v>
                </c:pt>
                <c:pt idx="3819">
                  <c:v>38.200000000000003</c:v>
                </c:pt>
                <c:pt idx="3820">
                  <c:v>38.21</c:v>
                </c:pt>
                <c:pt idx="3821">
                  <c:v>38.22</c:v>
                </c:pt>
                <c:pt idx="3822">
                  <c:v>38.230000000000004</c:v>
                </c:pt>
                <c:pt idx="3823">
                  <c:v>38.24</c:v>
                </c:pt>
                <c:pt idx="3824">
                  <c:v>38.25</c:v>
                </c:pt>
                <c:pt idx="3825">
                  <c:v>38.26</c:v>
                </c:pt>
                <c:pt idx="3826">
                  <c:v>38.270000000000003</c:v>
                </c:pt>
                <c:pt idx="3827">
                  <c:v>38.28</c:v>
                </c:pt>
                <c:pt idx="3828">
                  <c:v>38.29</c:v>
                </c:pt>
                <c:pt idx="3829">
                  <c:v>38.300000000000004</c:v>
                </c:pt>
                <c:pt idx="3830">
                  <c:v>38.31</c:v>
                </c:pt>
                <c:pt idx="3831">
                  <c:v>38.32</c:v>
                </c:pt>
                <c:pt idx="3832">
                  <c:v>38.33</c:v>
                </c:pt>
                <c:pt idx="3833">
                  <c:v>38.340000000000003</c:v>
                </c:pt>
                <c:pt idx="3834">
                  <c:v>38.35</c:v>
                </c:pt>
                <c:pt idx="3835">
                  <c:v>38.36</c:v>
                </c:pt>
                <c:pt idx="3836">
                  <c:v>38.369999999999997</c:v>
                </c:pt>
                <c:pt idx="3837">
                  <c:v>38.380000000000003</c:v>
                </c:pt>
                <c:pt idx="3838">
                  <c:v>38.39</c:v>
                </c:pt>
                <c:pt idx="3839">
                  <c:v>38.4</c:v>
                </c:pt>
                <c:pt idx="3840">
                  <c:v>38.410000000000004</c:v>
                </c:pt>
                <c:pt idx="3841">
                  <c:v>38.42</c:v>
                </c:pt>
                <c:pt idx="3842">
                  <c:v>38.43</c:v>
                </c:pt>
                <c:pt idx="3843">
                  <c:v>38.44</c:v>
                </c:pt>
                <c:pt idx="3844">
                  <c:v>38.450000000000003</c:v>
                </c:pt>
                <c:pt idx="3845">
                  <c:v>38.46</c:v>
                </c:pt>
                <c:pt idx="3846">
                  <c:v>38.47</c:v>
                </c:pt>
                <c:pt idx="3847">
                  <c:v>38.480000000000004</c:v>
                </c:pt>
                <c:pt idx="3848">
                  <c:v>38.49</c:v>
                </c:pt>
                <c:pt idx="3849">
                  <c:v>38.5</c:v>
                </c:pt>
                <c:pt idx="3850">
                  <c:v>38.51</c:v>
                </c:pt>
                <c:pt idx="3851">
                  <c:v>38.520000000000003</c:v>
                </c:pt>
                <c:pt idx="3852">
                  <c:v>38.53</c:v>
                </c:pt>
                <c:pt idx="3853">
                  <c:v>38.54</c:v>
                </c:pt>
                <c:pt idx="3854">
                  <c:v>38.550000000000004</c:v>
                </c:pt>
                <c:pt idx="3855">
                  <c:v>38.56</c:v>
                </c:pt>
                <c:pt idx="3856">
                  <c:v>38.57</c:v>
                </c:pt>
                <c:pt idx="3857">
                  <c:v>38.58</c:v>
                </c:pt>
                <c:pt idx="3858">
                  <c:v>38.590000000000003</c:v>
                </c:pt>
                <c:pt idx="3859">
                  <c:v>38.6</c:v>
                </c:pt>
                <c:pt idx="3860">
                  <c:v>38.61</c:v>
                </c:pt>
                <c:pt idx="3861">
                  <c:v>38.619999999999997</c:v>
                </c:pt>
                <c:pt idx="3862">
                  <c:v>38.630000000000003</c:v>
                </c:pt>
                <c:pt idx="3863">
                  <c:v>38.64</c:v>
                </c:pt>
                <c:pt idx="3864">
                  <c:v>38.65</c:v>
                </c:pt>
                <c:pt idx="3865">
                  <c:v>38.660000000000004</c:v>
                </c:pt>
                <c:pt idx="3866">
                  <c:v>38.67</c:v>
                </c:pt>
                <c:pt idx="3867">
                  <c:v>38.68</c:v>
                </c:pt>
                <c:pt idx="3868">
                  <c:v>38.69</c:v>
                </c:pt>
                <c:pt idx="3869">
                  <c:v>38.700000000000003</c:v>
                </c:pt>
                <c:pt idx="3870">
                  <c:v>38.71</c:v>
                </c:pt>
                <c:pt idx="3871">
                  <c:v>38.72</c:v>
                </c:pt>
                <c:pt idx="3872">
                  <c:v>38.730000000000004</c:v>
                </c:pt>
                <c:pt idx="3873">
                  <c:v>38.74</c:v>
                </c:pt>
                <c:pt idx="3874">
                  <c:v>38.75</c:v>
                </c:pt>
                <c:pt idx="3875">
                  <c:v>38.76</c:v>
                </c:pt>
                <c:pt idx="3876">
                  <c:v>38.770000000000003</c:v>
                </c:pt>
                <c:pt idx="3877">
                  <c:v>38.78</c:v>
                </c:pt>
                <c:pt idx="3878">
                  <c:v>38.79</c:v>
                </c:pt>
                <c:pt idx="3879">
                  <c:v>38.800000000000004</c:v>
                </c:pt>
                <c:pt idx="3880">
                  <c:v>38.81</c:v>
                </c:pt>
                <c:pt idx="3881">
                  <c:v>38.82</c:v>
                </c:pt>
                <c:pt idx="3882">
                  <c:v>38.83</c:v>
                </c:pt>
                <c:pt idx="3883">
                  <c:v>38.840000000000003</c:v>
                </c:pt>
                <c:pt idx="3884">
                  <c:v>38.85</c:v>
                </c:pt>
                <c:pt idx="3885">
                  <c:v>38.86</c:v>
                </c:pt>
                <c:pt idx="3886">
                  <c:v>38.869999999999997</c:v>
                </c:pt>
                <c:pt idx="3887">
                  <c:v>38.880000000000003</c:v>
                </c:pt>
                <c:pt idx="3888">
                  <c:v>38.89</c:v>
                </c:pt>
                <c:pt idx="3889">
                  <c:v>38.9</c:v>
                </c:pt>
                <c:pt idx="3890">
                  <c:v>38.910000000000004</c:v>
                </c:pt>
                <c:pt idx="3891">
                  <c:v>38.92</c:v>
                </c:pt>
                <c:pt idx="3892">
                  <c:v>38.93</c:v>
                </c:pt>
                <c:pt idx="3893">
                  <c:v>38.94</c:v>
                </c:pt>
                <c:pt idx="3894">
                  <c:v>38.950000000000003</c:v>
                </c:pt>
                <c:pt idx="3895">
                  <c:v>38.96</c:v>
                </c:pt>
                <c:pt idx="3896">
                  <c:v>38.97</c:v>
                </c:pt>
                <c:pt idx="3897">
                  <c:v>38.980000000000004</c:v>
                </c:pt>
                <c:pt idx="3898">
                  <c:v>38.99</c:v>
                </c:pt>
                <c:pt idx="3899">
                  <c:v>39</c:v>
                </c:pt>
                <c:pt idx="3900">
                  <c:v>39.01</c:v>
                </c:pt>
                <c:pt idx="3901">
                  <c:v>39.020000000000003</c:v>
                </c:pt>
                <c:pt idx="3902">
                  <c:v>39.03</c:v>
                </c:pt>
                <c:pt idx="3903">
                  <c:v>39.04</c:v>
                </c:pt>
                <c:pt idx="3904">
                  <c:v>39.050000000000004</c:v>
                </c:pt>
                <c:pt idx="3905">
                  <c:v>39.06</c:v>
                </c:pt>
                <c:pt idx="3906">
                  <c:v>39.07</c:v>
                </c:pt>
                <c:pt idx="3907">
                  <c:v>39.08</c:v>
                </c:pt>
                <c:pt idx="3908">
                  <c:v>39.090000000000003</c:v>
                </c:pt>
                <c:pt idx="3909">
                  <c:v>39.1</c:v>
                </c:pt>
                <c:pt idx="3910">
                  <c:v>39.11</c:v>
                </c:pt>
                <c:pt idx="3911">
                  <c:v>39.119999999999997</c:v>
                </c:pt>
                <c:pt idx="3912">
                  <c:v>39.130000000000003</c:v>
                </c:pt>
                <c:pt idx="3913">
                  <c:v>39.14</c:v>
                </c:pt>
                <c:pt idx="3914">
                  <c:v>39.15</c:v>
                </c:pt>
                <c:pt idx="3915">
                  <c:v>39.160000000000004</c:v>
                </c:pt>
                <c:pt idx="3916">
                  <c:v>39.17</c:v>
                </c:pt>
                <c:pt idx="3917">
                  <c:v>39.18</c:v>
                </c:pt>
                <c:pt idx="3918">
                  <c:v>39.19</c:v>
                </c:pt>
                <c:pt idx="3919">
                  <c:v>39.200000000000003</c:v>
                </c:pt>
                <c:pt idx="3920">
                  <c:v>39.21</c:v>
                </c:pt>
                <c:pt idx="3921">
                  <c:v>39.22</c:v>
                </c:pt>
                <c:pt idx="3922">
                  <c:v>39.230000000000004</c:v>
                </c:pt>
                <c:pt idx="3923">
                  <c:v>39.24</c:v>
                </c:pt>
                <c:pt idx="3924">
                  <c:v>39.25</c:v>
                </c:pt>
                <c:pt idx="3925">
                  <c:v>39.26</c:v>
                </c:pt>
                <c:pt idx="3926">
                  <c:v>39.270000000000003</c:v>
                </c:pt>
                <c:pt idx="3927">
                  <c:v>39.28</c:v>
                </c:pt>
                <c:pt idx="3928">
                  <c:v>39.29</c:v>
                </c:pt>
                <c:pt idx="3929">
                  <c:v>39.300000000000004</c:v>
                </c:pt>
                <c:pt idx="3930">
                  <c:v>39.31</c:v>
                </c:pt>
                <c:pt idx="3931">
                  <c:v>39.32</c:v>
                </c:pt>
                <c:pt idx="3932">
                  <c:v>39.33</c:v>
                </c:pt>
                <c:pt idx="3933">
                  <c:v>39.340000000000003</c:v>
                </c:pt>
                <c:pt idx="3934">
                  <c:v>39.35</c:v>
                </c:pt>
                <c:pt idx="3935">
                  <c:v>39.36</c:v>
                </c:pt>
                <c:pt idx="3936">
                  <c:v>39.369999999999997</c:v>
                </c:pt>
                <c:pt idx="3937">
                  <c:v>39.380000000000003</c:v>
                </c:pt>
                <c:pt idx="3938">
                  <c:v>39.39</c:v>
                </c:pt>
                <c:pt idx="3939">
                  <c:v>39.4</c:v>
                </c:pt>
                <c:pt idx="3940">
                  <c:v>39.410000000000004</c:v>
                </c:pt>
                <c:pt idx="3941">
                  <c:v>39.42</c:v>
                </c:pt>
                <c:pt idx="3942">
                  <c:v>39.43</c:v>
                </c:pt>
                <c:pt idx="3943">
                  <c:v>39.44</c:v>
                </c:pt>
                <c:pt idx="3944">
                  <c:v>39.450000000000003</c:v>
                </c:pt>
                <c:pt idx="3945">
                  <c:v>39.46</c:v>
                </c:pt>
                <c:pt idx="3946">
                  <c:v>39.47</c:v>
                </c:pt>
                <c:pt idx="3947">
                  <c:v>39.480000000000004</c:v>
                </c:pt>
                <c:pt idx="3948">
                  <c:v>39.49</c:v>
                </c:pt>
                <c:pt idx="3949">
                  <c:v>39.5</c:v>
                </c:pt>
                <c:pt idx="3950">
                  <c:v>39.51</c:v>
                </c:pt>
                <c:pt idx="3951">
                  <c:v>39.520000000000003</c:v>
                </c:pt>
                <c:pt idx="3952">
                  <c:v>39.53</c:v>
                </c:pt>
                <c:pt idx="3953">
                  <c:v>39.54</c:v>
                </c:pt>
                <c:pt idx="3954">
                  <c:v>39.550000000000004</c:v>
                </c:pt>
                <c:pt idx="3955">
                  <c:v>39.56</c:v>
                </c:pt>
                <c:pt idx="3956">
                  <c:v>39.57</c:v>
                </c:pt>
                <c:pt idx="3957">
                  <c:v>39.58</c:v>
                </c:pt>
                <c:pt idx="3958">
                  <c:v>39.590000000000003</c:v>
                </c:pt>
                <c:pt idx="3959">
                  <c:v>39.6</c:v>
                </c:pt>
                <c:pt idx="3960">
                  <c:v>39.61</c:v>
                </c:pt>
                <c:pt idx="3961">
                  <c:v>39.619999999999997</c:v>
                </c:pt>
                <c:pt idx="3962">
                  <c:v>39.630000000000003</c:v>
                </c:pt>
                <c:pt idx="3963">
                  <c:v>39.64</c:v>
                </c:pt>
                <c:pt idx="3964">
                  <c:v>39.65</c:v>
                </c:pt>
                <c:pt idx="3965">
                  <c:v>39.660000000000004</c:v>
                </c:pt>
                <c:pt idx="3966">
                  <c:v>39.67</c:v>
                </c:pt>
                <c:pt idx="3967">
                  <c:v>39.68</c:v>
                </c:pt>
                <c:pt idx="3968">
                  <c:v>39.69</c:v>
                </c:pt>
                <c:pt idx="3969">
                  <c:v>39.700000000000003</c:v>
                </c:pt>
                <c:pt idx="3970">
                  <c:v>39.71</c:v>
                </c:pt>
                <c:pt idx="3971">
                  <c:v>39.72</c:v>
                </c:pt>
                <c:pt idx="3972">
                  <c:v>39.730000000000004</c:v>
                </c:pt>
                <c:pt idx="3973">
                  <c:v>39.74</c:v>
                </c:pt>
                <c:pt idx="3974">
                  <c:v>39.75</c:v>
                </c:pt>
                <c:pt idx="3975">
                  <c:v>39.76</c:v>
                </c:pt>
                <c:pt idx="3976">
                  <c:v>39.770000000000003</c:v>
                </c:pt>
                <c:pt idx="3977">
                  <c:v>39.78</c:v>
                </c:pt>
                <c:pt idx="3978">
                  <c:v>39.79</c:v>
                </c:pt>
                <c:pt idx="3979">
                  <c:v>39.800000000000004</c:v>
                </c:pt>
                <c:pt idx="3980">
                  <c:v>39.81</c:v>
                </c:pt>
                <c:pt idx="3981">
                  <c:v>39.82</c:v>
                </c:pt>
                <c:pt idx="3982">
                  <c:v>39.83</c:v>
                </c:pt>
                <c:pt idx="3983">
                  <c:v>39.840000000000003</c:v>
                </c:pt>
                <c:pt idx="3984">
                  <c:v>39.85</c:v>
                </c:pt>
                <c:pt idx="3985">
                  <c:v>39.86</c:v>
                </c:pt>
                <c:pt idx="3986">
                  <c:v>39.869999999999997</c:v>
                </c:pt>
                <c:pt idx="3987">
                  <c:v>39.880000000000003</c:v>
                </c:pt>
                <c:pt idx="3988">
                  <c:v>39.89</c:v>
                </c:pt>
                <c:pt idx="3989">
                  <c:v>39.9</c:v>
                </c:pt>
                <c:pt idx="3990">
                  <c:v>39.910000000000004</c:v>
                </c:pt>
                <c:pt idx="3991">
                  <c:v>39.92</c:v>
                </c:pt>
                <c:pt idx="3992">
                  <c:v>39.93</c:v>
                </c:pt>
                <c:pt idx="3993">
                  <c:v>39.94</c:v>
                </c:pt>
                <c:pt idx="3994">
                  <c:v>39.950000000000003</c:v>
                </c:pt>
                <c:pt idx="3995">
                  <c:v>39.96</c:v>
                </c:pt>
                <c:pt idx="3996">
                  <c:v>39.97</c:v>
                </c:pt>
                <c:pt idx="3997">
                  <c:v>39.980000000000004</c:v>
                </c:pt>
                <c:pt idx="3998">
                  <c:v>39.99</c:v>
                </c:pt>
                <c:pt idx="3999">
                  <c:v>40</c:v>
                </c:pt>
                <c:pt idx="4000">
                  <c:v>40.01</c:v>
                </c:pt>
                <c:pt idx="4001">
                  <c:v>40.020000000000003</c:v>
                </c:pt>
                <c:pt idx="4002">
                  <c:v>40.03</c:v>
                </c:pt>
                <c:pt idx="4003">
                  <c:v>40.04</c:v>
                </c:pt>
                <c:pt idx="4004">
                  <c:v>40.050000000000004</c:v>
                </c:pt>
                <c:pt idx="4005">
                  <c:v>40.06</c:v>
                </c:pt>
                <c:pt idx="4006">
                  <c:v>40.07</c:v>
                </c:pt>
                <c:pt idx="4007">
                  <c:v>40.08</c:v>
                </c:pt>
                <c:pt idx="4008">
                  <c:v>40.090000000000003</c:v>
                </c:pt>
                <c:pt idx="4009">
                  <c:v>40.1</c:v>
                </c:pt>
                <c:pt idx="4010">
                  <c:v>40.11</c:v>
                </c:pt>
                <c:pt idx="4011">
                  <c:v>40.119999999999997</c:v>
                </c:pt>
                <c:pt idx="4012">
                  <c:v>40.130000000000003</c:v>
                </c:pt>
                <c:pt idx="4013">
                  <c:v>40.14</c:v>
                </c:pt>
                <c:pt idx="4014">
                  <c:v>40.15</c:v>
                </c:pt>
                <c:pt idx="4015">
                  <c:v>40.160000000000004</c:v>
                </c:pt>
                <c:pt idx="4016">
                  <c:v>40.17</c:v>
                </c:pt>
                <c:pt idx="4017">
                  <c:v>40.18</c:v>
                </c:pt>
                <c:pt idx="4018">
                  <c:v>40.19</c:v>
                </c:pt>
                <c:pt idx="4019">
                  <c:v>40.200000000000003</c:v>
                </c:pt>
                <c:pt idx="4020">
                  <c:v>40.21</c:v>
                </c:pt>
                <c:pt idx="4021">
                  <c:v>40.22</c:v>
                </c:pt>
                <c:pt idx="4022">
                  <c:v>40.230000000000004</c:v>
                </c:pt>
                <c:pt idx="4023">
                  <c:v>40.24</c:v>
                </c:pt>
                <c:pt idx="4024">
                  <c:v>40.25</c:v>
                </c:pt>
                <c:pt idx="4025">
                  <c:v>40.26</c:v>
                </c:pt>
                <c:pt idx="4026">
                  <c:v>40.270000000000003</c:v>
                </c:pt>
                <c:pt idx="4027">
                  <c:v>40.28</c:v>
                </c:pt>
                <c:pt idx="4028">
                  <c:v>40.29</c:v>
                </c:pt>
                <c:pt idx="4029">
                  <c:v>40.300000000000004</c:v>
                </c:pt>
                <c:pt idx="4030">
                  <c:v>40.31</c:v>
                </c:pt>
                <c:pt idx="4031">
                  <c:v>40.32</c:v>
                </c:pt>
                <c:pt idx="4032">
                  <c:v>40.33</c:v>
                </c:pt>
                <c:pt idx="4033">
                  <c:v>40.340000000000003</c:v>
                </c:pt>
                <c:pt idx="4034">
                  <c:v>40.35</c:v>
                </c:pt>
                <c:pt idx="4035">
                  <c:v>40.36</c:v>
                </c:pt>
                <c:pt idx="4036">
                  <c:v>40.369999999999997</c:v>
                </c:pt>
                <c:pt idx="4037">
                  <c:v>40.380000000000003</c:v>
                </c:pt>
                <c:pt idx="4038">
                  <c:v>40.39</c:v>
                </c:pt>
                <c:pt idx="4039">
                  <c:v>40.4</c:v>
                </c:pt>
                <c:pt idx="4040">
                  <c:v>40.410000000000004</c:v>
                </c:pt>
                <c:pt idx="4041">
                  <c:v>40.42</c:v>
                </c:pt>
                <c:pt idx="4042">
                  <c:v>40.43</c:v>
                </c:pt>
                <c:pt idx="4043">
                  <c:v>40.44</c:v>
                </c:pt>
                <c:pt idx="4044">
                  <c:v>40.450000000000003</c:v>
                </c:pt>
                <c:pt idx="4045">
                  <c:v>40.46</c:v>
                </c:pt>
                <c:pt idx="4046">
                  <c:v>40.47</c:v>
                </c:pt>
                <c:pt idx="4047">
                  <c:v>40.480000000000004</c:v>
                </c:pt>
                <c:pt idx="4048">
                  <c:v>40.49</c:v>
                </c:pt>
                <c:pt idx="4049">
                  <c:v>40.5</c:v>
                </c:pt>
                <c:pt idx="4050">
                  <c:v>40.51</c:v>
                </c:pt>
                <c:pt idx="4051">
                  <c:v>40.520000000000003</c:v>
                </c:pt>
                <c:pt idx="4052">
                  <c:v>40.53</c:v>
                </c:pt>
                <c:pt idx="4053">
                  <c:v>40.54</c:v>
                </c:pt>
                <c:pt idx="4054">
                  <c:v>40.550000000000004</c:v>
                </c:pt>
                <c:pt idx="4055">
                  <c:v>40.56</c:v>
                </c:pt>
                <c:pt idx="4056">
                  <c:v>40.57</c:v>
                </c:pt>
                <c:pt idx="4057">
                  <c:v>40.58</c:v>
                </c:pt>
                <c:pt idx="4058">
                  <c:v>40.590000000000003</c:v>
                </c:pt>
                <c:pt idx="4059">
                  <c:v>40.6</c:v>
                </c:pt>
                <c:pt idx="4060">
                  <c:v>40.61</c:v>
                </c:pt>
                <c:pt idx="4061">
                  <c:v>40.619999999999997</c:v>
                </c:pt>
                <c:pt idx="4062">
                  <c:v>40.630000000000003</c:v>
                </c:pt>
                <c:pt idx="4063">
                  <c:v>40.64</c:v>
                </c:pt>
                <c:pt idx="4064">
                  <c:v>40.65</c:v>
                </c:pt>
                <c:pt idx="4065">
                  <c:v>40.660000000000004</c:v>
                </c:pt>
                <c:pt idx="4066">
                  <c:v>40.67</c:v>
                </c:pt>
                <c:pt idx="4067">
                  <c:v>40.68</c:v>
                </c:pt>
                <c:pt idx="4068">
                  <c:v>40.69</c:v>
                </c:pt>
                <c:pt idx="4069">
                  <c:v>40.700000000000003</c:v>
                </c:pt>
                <c:pt idx="4070">
                  <c:v>40.71</c:v>
                </c:pt>
                <c:pt idx="4071">
                  <c:v>40.72</c:v>
                </c:pt>
                <c:pt idx="4072">
                  <c:v>40.730000000000004</c:v>
                </c:pt>
                <c:pt idx="4073">
                  <c:v>40.74</c:v>
                </c:pt>
                <c:pt idx="4074">
                  <c:v>40.75</c:v>
                </c:pt>
                <c:pt idx="4075">
                  <c:v>40.76</c:v>
                </c:pt>
                <c:pt idx="4076">
                  <c:v>40.770000000000003</c:v>
                </c:pt>
                <c:pt idx="4077">
                  <c:v>40.78</c:v>
                </c:pt>
                <c:pt idx="4078">
                  <c:v>40.79</c:v>
                </c:pt>
                <c:pt idx="4079">
                  <c:v>40.800000000000004</c:v>
                </c:pt>
                <c:pt idx="4080">
                  <c:v>40.81</c:v>
                </c:pt>
                <c:pt idx="4081">
                  <c:v>40.82</c:v>
                </c:pt>
                <c:pt idx="4082">
                  <c:v>40.83</c:v>
                </c:pt>
                <c:pt idx="4083">
                  <c:v>40.840000000000003</c:v>
                </c:pt>
                <c:pt idx="4084">
                  <c:v>40.85</c:v>
                </c:pt>
                <c:pt idx="4085">
                  <c:v>40.86</c:v>
                </c:pt>
                <c:pt idx="4086">
                  <c:v>40.869999999999997</c:v>
                </c:pt>
                <c:pt idx="4087">
                  <c:v>40.880000000000003</c:v>
                </c:pt>
                <c:pt idx="4088">
                  <c:v>40.89</c:v>
                </c:pt>
                <c:pt idx="4089">
                  <c:v>40.9</c:v>
                </c:pt>
                <c:pt idx="4090">
                  <c:v>40.910000000000004</c:v>
                </c:pt>
                <c:pt idx="4091">
                  <c:v>40.92</c:v>
                </c:pt>
                <c:pt idx="4092">
                  <c:v>40.93</c:v>
                </c:pt>
                <c:pt idx="4093">
                  <c:v>40.94</c:v>
                </c:pt>
                <c:pt idx="4094">
                  <c:v>40.950000000000003</c:v>
                </c:pt>
                <c:pt idx="4095">
                  <c:v>40.96</c:v>
                </c:pt>
                <c:pt idx="4096">
                  <c:v>40.97</c:v>
                </c:pt>
                <c:pt idx="4097">
                  <c:v>40.980000000000004</c:v>
                </c:pt>
                <c:pt idx="4098">
                  <c:v>40.99</c:v>
                </c:pt>
                <c:pt idx="4099">
                  <c:v>41</c:v>
                </c:pt>
                <c:pt idx="4100">
                  <c:v>41.01</c:v>
                </c:pt>
                <c:pt idx="4101">
                  <c:v>41.02</c:v>
                </c:pt>
                <c:pt idx="4102">
                  <c:v>41.03</c:v>
                </c:pt>
                <c:pt idx="4103">
                  <c:v>41.04</c:v>
                </c:pt>
                <c:pt idx="4104">
                  <c:v>41.050000000000004</c:v>
                </c:pt>
                <c:pt idx="4105">
                  <c:v>41.06</c:v>
                </c:pt>
                <c:pt idx="4106">
                  <c:v>41.07</c:v>
                </c:pt>
                <c:pt idx="4107">
                  <c:v>41.08</c:v>
                </c:pt>
                <c:pt idx="4108">
                  <c:v>41.09</c:v>
                </c:pt>
                <c:pt idx="4109">
                  <c:v>41.1</c:v>
                </c:pt>
                <c:pt idx="4110">
                  <c:v>41.11</c:v>
                </c:pt>
                <c:pt idx="4111">
                  <c:v>41.12</c:v>
                </c:pt>
                <c:pt idx="4112">
                  <c:v>41.13</c:v>
                </c:pt>
                <c:pt idx="4113">
                  <c:v>41.14</c:v>
                </c:pt>
                <c:pt idx="4114">
                  <c:v>41.15</c:v>
                </c:pt>
                <c:pt idx="4115">
                  <c:v>41.160000000000004</c:v>
                </c:pt>
                <c:pt idx="4116">
                  <c:v>41.17</c:v>
                </c:pt>
                <c:pt idx="4117">
                  <c:v>41.18</c:v>
                </c:pt>
                <c:pt idx="4118">
                  <c:v>41.19</c:v>
                </c:pt>
                <c:pt idx="4119">
                  <c:v>41.2</c:v>
                </c:pt>
                <c:pt idx="4120">
                  <c:v>41.21</c:v>
                </c:pt>
                <c:pt idx="4121">
                  <c:v>41.22</c:v>
                </c:pt>
                <c:pt idx="4122">
                  <c:v>41.230000000000004</c:v>
                </c:pt>
                <c:pt idx="4123">
                  <c:v>41.24</c:v>
                </c:pt>
                <c:pt idx="4124">
                  <c:v>41.25</c:v>
                </c:pt>
                <c:pt idx="4125">
                  <c:v>41.26</c:v>
                </c:pt>
                <c:pt idx="4126">
                  <c:v>41.27</c:v>
                </c:pt>
                <c:pt idx="4127">
                  <c:v>41.28</c:v>
                </c:pt>
                <c:pt idx="4128">
                  <c:v>41.29</c:v>
                </c:pt>
                <c:pt idx="4129">
                  <c:v>41.300000000000004</c:v>
                </c:pt>
                <c:pt idx="4130">
                  <c:v>41.31</c:v>
                </c:pt>
                <c:pt idx="4131">
                  <c:v>41.32</c:v>
                </c:pt>
                <c:pt idx="4132">
                  <c:v>41.33</c:v>
                </c:pt>
                <c:pt idx="4133">
                  <c:v>41.34</c:v>
                </c:pt>
                <c:pt idx="4134">
                  <c:v>41.35</c:v>
                </c:pt>
                <c:pt idx="4135">
                  <c:v>41.36</c:v>
                </c:pt>
                <c:pt idx="4136">
                  <c:v>41.37</c:v>
                </c:pt>
                <c:pt idx="4137">
                  <c:v>41.38</c:v>
                </c:pt>
                <c:pt idx="4138">
                  <c:v>41.39</c:v>
                </c:pt>
                <c:pt idx="4139">
                  <c:v>41.4</c:v>
                </c:pt>
                <c:pt idx="4140">
                  <c:v>41.410000000000004</c:v>
                </c:pt>
                <c:pt idx="4141">
                  <c:v>41.42</c:v>
                </c:pt>
                <c:pt idx="4142">
                  <c:v>41.43</c:v>
                </c:pt>
                <c:pt idx="4143">
                  <c:v>41.44</c:v>
                </c:pt>
                <c:pt idx="4144">
                  <c:v>41.45</c:v>
                </c:pt>
                <c:pt idx="4145">
                  <c:v>41.46</c:v>
                </c:pt>
                <c:pt idx="4146">
                  <c:v>41.47</c:v>
                </c:pt>
                <c:pt idx="4147">
                  <c:v>41.480000000000004</c:v>
                </c:pt>
                <c:pt idx="4148">
                  <c:v>41.49</c:v>
                </c:pt>
                <c:pt idx="4149">
                  <c:v>41.5</c:v>
                </c:pt>
                <c:pt idx="4150">
                  <c:v>41.51</c:v>
                </c:pt>
                <c:pt idx="4151">
                  <c:v>41.52</c:v>
                </c:pt>
                <c:pt idx="4152">
                  <c:v>41.53</c:v>
                </c:pt>
                <c:pt idx="4153">
                  <c:v>41.54</c:v>
                </c:pt>
                <c:pt idx="4154">
                  <c:v>41.550000000000004</c:v>
                </c:pt>
                <c:pt idx="4155">
                  <c:v>41.56</c:v>
                </c:pt>
                <c:pt idx="4156">
                  <c:v>41.57</c:v>
                </c:pt>
                <c:pt idx="4157">
                  <c:v>41.58</c:v>
                </c:pt>
                <c:pt idx="4158">
                  <c:v>41.59</c:v>
                </c:pt>
                <c:pt idx="4159">
                  <c:v>41.6</c:v>
                </c:pt>
                <c:pt idx="4160">
                  <c:v>41.61</c:v>
                </c:pt>
                <c:pt idx="4161">
                  <c:v>41.62</c:v>
                </c:pt>
                <c:pt idx="4162">
                  <c:v>41.63</c:v>
                </c:pt>
                <c:pt idx="4163">
                  <c:v>41.64</c:v>
                </c:pt>
                <c:pt idx="4164">
                  <c:v>41.65</c:v>
                </c:pt>
                <c:pt idx="4165">
                  <c:v>41.660000000000004</c:v>
                </c:pt>
                <c:pt idx="4166">
                  <c:v>41.67</c:v>
                </c:pt>
                <c:pt idx="4167">
                  <c:v>41.68</c:v>
                </c:pt>
                <c:pt idx="4168">
                  <c:v>41.69</c:v>
                </c:pt>
                <c:pt idx="4169">
                  <c:v>41.7</c:v>
                </c:pt>
                <c:pt idx="4170">
                  <c:v>41.71</c:v>
                </c:pt>
                <c:pt idx="4171">
                  <c:v>41.72</c:v>
                </c:pt>
                <c:pt idx="4172">
                  <c:v>41.730000000000004</c:v>
                </c:pt>
                <c:pt idx="4173">
                  <c:v>41.74</c:v>
                </c:pt>
                <c:pt idx="4174">
                  <c:v>41.75</c:v>
                </c:pt>
                <c:pt idx="4175">
                  <c:v>41.76</c:v>
                </c:pt>
                <c:pt idx="4176">
                  <c:v>41.77</c:v>
                </c:pt>
                <c:pt idx="4177">
                  <c:v>41.78</c:v>
                </c:pt>
                <c:pt idx="4178">
                  <c:v>41.79</c:v>
                </c:pt>
                <c:pt idx="4179">
                  <c:v>41.800000000000004</c:v>
                </c:pt>
                <c:pt idx="4180">
                  <c:v>41.81</c:v>
                </c:pt>
                <c:pt idx="4181">
                  <c:v>41.82</c:v>
                </c:pt>
                <c:pt idx="4182">
                  <c:v>41.83</c:v>
                </c:pt>
                <c:pt idx="4183">
                  <c:v>41.84</c:v>
                </c:pt>
                <c:pt idx="4184">
                  <c:v>41.85</c:v>
                </c:pt>
                <c:pt idx="4185">
                  <c:v>41.86</c:v>
                </c:pt>
                <c:pt idx="4186">
                  <c:v>41.87</c:v>
                </c:pt>
                <c:pt idx="4187">
                  <c:v>41.88</c:v>
                </c:pt>
                <c:pt idx="4188">
                  <c:v>41.89</c:v>
                </c:pt>
                <c:pt idx="4189">
                  <c:v>41.9</c:v>
                </c:pt>
                <c:pt idx="4190">
                  <c:v>41.910000000000004</c:v>
                </c:pt>
                <c:pt idx="4191">
                  <c:v>41.92</c:v>
                </c:pt>
                <c:pt idx="4192">
                  <c:v>41.93</c:v>
                </c:pt>
                <c:pt idx="4193">
                  <c:v>41.94</c:v>
                </c:pt>
                <c:pt idx="4194">
                  <c:v>41.95</c:v>
                </c:pt>
                <c:pt idx="4195">
                  <c:v>41.96</c:v>
                </c:pt>
                <c:pt idx="4196">
                  <c:v>41.97</c:v>
                </c:pt>
                <c:pt idx="4197">
                  <c:v>41.980000000000004</c:v>
                </c:pt>
                <c:pt idx="4198">
                  <c:v>41.99</c:v>
                </c:pt>
                <c:pt idx="4199">
                  <c:v>42</c:v>
                </c:pt>
                <c:pt idx="4200">
                  <c:v>42.01</c:v>
                </c:pt>
                <c:pt idx="4201">
                  <c:v>42.02</c:v>
                </c:pt>
                <c:pt idx="4202">
                  <c:v>42.03</c:v>
                </c:pt>
                <c:pt idx="4203">
                  <c:v>42.04</c:v>
                </c:pt>
                <c:pt idx="4204">
                  <c:v>42.050000000000004</c:v>
                </c:pt>
                <c:pt idx="4205">
                  <c:v>42.06</c:v>
                </c:pt>
                <c:pt idx="4206">
                  <c:v>42.07</c:v>
                </c:pt>
                <c:pt idx="4207">
                  <c:v>42.08</c:v>
                </c:pt>
                <c:pt idx="4208">
                  <c:v>42.09</c:v>
                </c:pt>
                <c:pt idx="4209">
                  <c:v>42.1</c:v>
                </c:pt>
                <c:pt idx="4210">
                  <c:v>42.11</c:v>
                </c:pt>
                <c:pt idx="4211">
                  <c:v>42.12</c:v>
                </c:pt>
                <c:pt idx="4212">
                  <c:v>42.13</c:v>
                </c:pt>
                <c:pt idx="4213">
                  <c:v>42.14</c:v>
                </c:pt>
                <c:pt idx="4214">
                  <c:v>42.15</c:v>
                </c:pt>
                <c:pt idx="4215">
                  <c:v>42.160000000000004</c:v>
                </c:pt>
                <c:pt idx="4216">
                  <c:v>42.17</c:v>
                </c:pt>
                <c:pt idx="4217">
                  <c:v>42.18</c:v>
                </c:pt>
                <c:pt idx="4218">
                  <c:v>42.19</c:v>
                </c:pt>
                <c:pt idx="4219">
                  <c:v>42.2</c:v>
                </c:pt>
                <c:pt idx="4220">
                  <c:v>42.21</c:v>
                </c:pt>
                <c:pt idx="4221">
                  <c:v>42.22</c:v>
                </c:pt>
                <c:pt idx="4222">
                  <c:v>42.230000000000004</c:v>
                </c:pt>
                <c:pt idx="4223">
                  <c:v>42.24</c:v>
                </c:pt>
                <c:pt idx="4224">
                  <c:v>42.25</c:v>
                </c:pt>
                <c:pt idx="4225">
                  <c:v>42.26</c:v>
                </c:pt>
                <c:pt idx="4226">
                  <c:v>42.27</c:v>
                </c:pt>
                <c:pt idx="4227">
                  <c:v>42.28</c:v>
                </c:pt>
                <c:pt idx="4228">
                  <c:v>42.29</c:v>
                </c:pt>
                <c:pt idx="4229">
                  <c:v>42.300000000000004</c:v>
                </c:pt>
                <c:pt idx="4230">
                  <c:v>42.31</c:v>
                </c:pt>
                <c:pt idx="4231">
                  <c:v>42.32</c:v>
                </c:pt>
                <c:pt idx="4232">
                  <c:v>42.33</c:v>
                </c:pt>
                <c:pt idx="4233">
                  <c:v>42.34</c:v>
                </c:pt>
                <c:pt idx="4234">
                  <c:v>42.35</c:v>
                </c:pt>
                <c:pt idx="4235">
                  <c:v>42.36</c:v>
                </c:pt>
                <c:pt idx="4236">
                  <c:v>42.37</c:v>
                </c:pt>
                <c:pt idx="4237">
                  <c:v>42.38</c:v>
                </c:pt>
                <c:pt idx="4238">
                  <c:v>42.39</c:v>
                </c:pt>
                <c:pt idx="4239">
                  <c:v>42.4</c:v>
                </c:pt>
                <c:pt idx="4240">
                  <c:v>42.410000000000004</c:v>
                </c:pt>
                <c:pt idx="4241">
                  <c:v>42.42</c:v>
                </c:pt>
                <c:pt idx="4242">
                  <c:v>42.43</c:v>
                </c:pt>
                <c:pt idx="4243">
                  <c:v>42.44</c:v>
                </c:pt>
                <c:pt idx="4244">
                  <c:v>42.45</c:v>
                </c:pt>
                <c:pt idx="4245">
                  <c:v>42.46</c:v>
                </c:pt>
                <c:pt idx="4246">
                  <c:v>42.47</c:v>
                </c:pt>
                <c:pt idx="4247">
                  <c:v>42.480000000000004</c:v>
                </c:pt>
                <c:pt idx="4248">
                  <c:v>42.49</c:v>
                </c:pt>
                <c:pt idx="4249">
                  <c:v>42.5</c:v>
                </c:pt>
                <c:pt idx="4250">
                  <c:v>42.51</c:v>
                </c:pt>
                <c:pt idx="4251">
                  <c:v>42.52</c:v>
                </c:pt>
                <c:pt idx="4252">
                  <c:v>42.53</c:v>
                </c:pt>
                <c:pt idx="4253">
                  <c:v>42.54</c:v>
                </c:pt>
                <c:pt idx="4254">
                  <c:v>42.550000000000004</c:v>
                </c:pt>
                <c:pt idx="4255">
                  <c:v>42.56</c:v>
                </c:pt>
                <c:pt idx="4256">
                  <c:v>42.57</c:v>
                </c:pt>
                <c:pt idx="4257">
                  <c:v>42.58</c:v>
                </c:pt>
                <c:pt idx="4258">
                  <c:v>42.59</c:v>
                </c:pt>
                <c:pt idx="4259">
                  <c:v>42.6</c:v>
                </c:pt>
                <c:pt idx="4260">
                  <c:v>42.61</c:v>
                </c:pt>
                <c:pt idx="4261">
                  <c:v>42.62</c:v>
                </c:pt>
                <c:pt idx="4262">
                  <c:v>42.63</c:v>
                </c:pt>
                <c:pt idx="4263">
                  <c:v>42.64</c:v>
                </c:pt>
                <c:pt idx="4264">
                  <c:v>42.65</c:v>
                </c:pt>
                <c:pt idx="4265">
                  <c:v>42.660000000000004</c:v>
                </c:pt>
                <c:pt idx="4266">
                  <c:v>42.67</c:v>
                </c:pt>
                <c:pt idx="4267">
                  <c:v>42.68</c:v>
                </c:pt>
                <c:pt idx="4268">
                  <c:v>42.69</c:v>
                </c:pt>
                <c:pt idx="4269">
                  <c:v>42.7</c:v>
                </c:pt>
                <c:pt idx="4270">
                  <c:v>42.71</c:v>
                </c:pt>
                <c:pt idx="4271">
                  <c:v>42.72</c:v>
                </c:pt>
                <c:pt idx="4272">
                  <c:v>42.730000000000004</c:v>
                </c:pt>
                <c:pt idx="4273">
                  <c:v>42.74</c:v>
                </c:pt>
                <c:pt idx="4274">
                  <c:v>42.75</c:v>
                </c:pt>
                <c:pt idx="4275">
                  <c:v>42.76</c:v>
                </c:pt>
                <c:pt idx="4276">
                  <c:v>42.77</c:v>
                </c:pt>
                <c:pt idx="4277">
                  <c:v>42.78</c:v>
                </c:pt>
                <c:pt idx="4278">
                  <c:v>42.79</c:v>
                </c:pt>
                <c:pt idx="4279">
                  <c:v>42.800000000000004</c:v>
                </c:pt>
                <c:pt idx="4280">
                  <c:v>42.81</c:v>
                </c:pt>
                <c:pt idx="4281">
                  <c:v>42.82</c:v>
                </c:pt>
                <c:pt idx="4282">
                  <c:v>42.83</c:v>
                </c:pt>
                <c:pt idx="4283">
                  <c:v>42.84</c:v>
                </c:pt>
                <c:pt idx="4284">
                  <c:v>42.85</c:v>
                </c:pt>
                <c:pt idx="4285">
                  <c:v>42.86</c:v>
                </c:pt>
                <c:pt idx="4286">
                  <c:v>42.87</c:v>
                </c:pt>
                <c:pt idx="4287">
                  <c:v>42.88</c:v>
                </c:pt>
                <c:pt idx="4288">
                  <c:v>42.89</c:v>
                </c:pt>
                <c:pt idx="4289">
                  <c:v>42.9</c:v>
                </c:pt>
                <c:pt idx="4290">
                  <c:v>42.910000000000004</c:v>
                </c:pt>
                <c:pt idx="4291">
                  <c:v>42.92</c:v>
                </c:pt>
                <c:pt idx="4292">
                  <c:v>42.93</c:v>
                </c:pt>
                <c:pt idx="4293">
                  <c:v>42.94</c:v>
                </c:pt>
                <c:pt idx="4294">
                  <c:v>42.95</c:v>
                </c:pt>
                <c:pt idx="4295">
                  <c:v>42.96</c:v>
                </c:pt>
                <c:pt idx="4296">
                  <c:v>42.97</c:v>
                </c:pt>
                <c:pt idx="4297">
                  <c:v>42.980000000000004</c:v>
                </c:pt>
                <c:pt idx="4298">
                  <c:v>42.99</c:v>
                </c:pt>
                <c:pt idx="4299">
                  <c:v>43</c:v>
                </c:pt>
                <c:pt idx="4300">
                  <c:v>43.01</c:v>
                </c:pt>
                <c:pt idx="4301">
                  <c:v>43.02</c:v>
                </c:pt>
                <c:pt idx="4302">
                  <c:v>43.03</c:v>
                </c:pt>
                <c:pt idx="4303">
                  <c:v>43.04</c:v>
                </c:pt>
                <c:pt idx="4304">
                  <c:v>43.050000000000004</c:v>
                </c:pt>
                <c:pt idx="4305">
                  <c:v>43.06</c:v>
                </c:pt>
                <c:pt idx="4306">
                  <c:v>43.07</c:v>
                </c:pt>
                <c:pt idx="4307">
                  <c:v>43.08</c:v>
                </c:pt>
                <c:pt idx="4308">
                  <c:v>43.09</c:v>
                </c:pt>
                <c:pt idx="4309">
                  <c:v>43.1</c:v>
                </c:pt>
                <c:pt idx="4310">
                  <c:v>43.11</c:v>
                </c:pt>
                <c:pt idx="4311">
                  <c:v>43.12</c:v>
                </c:pt>
                <c:pt idx="4312">
                  <c:v>43.13</c:v>
                </c:pt>
                <c:pt idx="4313">
                  <c:v>43.14</c:v>
                </c:pt>
                <c:pt idx="4314">
                  <c:v>43.15</c:v>
                </c:pt>
                <c:pt idx="4315">
                  <c:v>43.160000000000004</c:v>
                </c:pt>
                <c:pt idx="4316">
                  <c:v>43.17</c:v>
                </c:pt>
                <c:pt idx="4317">
                  <c:v>43.18</c:v>
                </c:pt>
                <c:pt idx="4318">
                  <c:v>43.19</c:v>
                </c:pt>
                <c:pt idx="4319">
                  <c:v>43.2</c:v>
                </c:pt>
                <c:pt idx="4320">
                  <c:v>43.21</c:v>
                </c:pt>
                <c:pt idx="4321">
                  <c:v>43.22</c:v>
                </c:pt>
                <c:pt idx="4322">
                  <c:v>43.230000000000004</c:v>
                </c:pt>
                <c:pt idx="4323">
                  <c:v>43.24</c:v>
                </c:pt>
                <c:pt idx="4324">
                  <c:v>43.25</c:v>
                </c:pt>
                <c:pt idx="4325">
                  <c:v>43.26</c:v>
                </c:pt>
                <c:pt idx="4326">
                  <c:v>43.27</c:v>
                </c:pt>
                <c:pt idx="4327">
                  <c:v>43.28</c:v>
                </c:pt>
                <c:pt idx="4328">
                  <c:v>43.29</c:v>
                </c:pt>
                <c:pt idx="4329">
                  <c:v>43.300000000000004</c:v>
                </c:pt>
                <c:pt idx="4330">
                  <c:v>43.31</c:v>
                </c:pt>
                <c:pt idx="4331">
                  <c:v>43.32</c:v>
                </c:pt>
                <c:pt idx="4332">
                  <c:v>43.33</c:v>
                </c:pt>
                <c:pt idx="4333">
                  <c:v>43.34</c:v>
                </c:pt>
                <c:pt idx="4334">
                  <c:v>43.35</c:v>
                </c:pt>
                <c:pt idx="4335">
                  <c:v>43.36</c:v>
                </c:pt>
                <c:pt idx="4336">
                  <c:v>43.37</c:v>
                </c:pt>
                <c:pt idx="4337">
                  <c:v>43.38</c:v>
                </c:pt>
                <c:pt idx="4338">
                  <c:v>43.39</c:v>
                </c:pt>
                <c:pt idx="4339">
                  <c:v>43.4</c:v>
                </c:pt>
                <c:pt idx="4340">
                  <c:v>43.410000000000004</c:v>
                </c:pt>
                <c:pt idx="4341">
                  <c:v>43.42</c:v>
                </c:pt>
                <c:pt idx="4342">
                  <c:v>43.43</c:v>
                </c:pt>
                <c:pt idx="4343">
                  <c:v>43.44</c:v>
                </c:pt>
                <c:pt idx="4344">
                  <c:v>43.45</c:v>
                </c:pt>
                <c:pt idx="4345">
                  <c:v>43.46</c:v>
                </c:pt>
                <c:pt idx="4346">
                  <c:v>43.47</c:v>
                </c:pt>
                <c:pt idx="4347">
                  <c:v>43.480000000000004</c:v>
                </c:pt>
                <c:pt idx="4348">
                  <c:v>43.49</c:v>
                </c:pt>
                <c:pt idx="4349">
                  <c:v>43.5</c:v>
                </c:pt>
                <c:pt idx="4350">
                  <c:v>43.51</c:v>
                </c:pt>
                <c:pt idx="4351">
                  <c:v>43.52</c:v>
                </c:pt>
                <c:pt idx="4352">
                  <c:v>43.53</c:v>
                </c:pt>
                <c:pt idx="4353">
                  <c:v>43.54</c:v>
                </c:pt>
                <c:pt idx="4354">
                  <c:v>43.550000000000004</c:v>
                </c:pt>
                <c:pt idx="4355">
                  <c:v>43.56</c:v>
                </c:pt>
                <c:pt idx="4356">
                  <c:v>43.57</c:v>
                </c:pt>
                <c:pt idx="4357">
                  <c:v>43.58</c:v>
                </c:pt>
                <c:pt idx="4358">
                  <c:v>43.59</c:v>
                </c:pt>
                <c:pt idx="4359">
                  <c:v>43.6</c:v>
                </c:pt>
                <c:pt idx="4360">
                  <c:v>43.61</c:v>
                </c:pt>
                <c:pt idx="4361">
                  <c:v>43.62</c:v>
                </c:pt>
                <c:pt idx="4362">
                  <c:v>43.63</c:v>
                </c:pt>
                <c:pt idx="4363">
                  <c:v>43.64</c:v>
                </c:pt>
                <c:pt idx="4364">
                  <c:v>43.65</c:v>
                </c:pt>
                <c:pt idx="4365">
                  <c:v>43.660000000000004</c:v>
                </c:pt>
                <c:pt idx="4366">
                  <c:v>43.67</c:v>
                </c:pt>
                <c:pt idx="4367">
                  <c:v>43.68</c:v>
                </c:pt>
                <c:pt idx="4368">
                  <c:v>43.69</c:v>
                </c:pt>
                <c:pt idx="4369">
                  <c:v>43.7</c:v>
                </c:pt>
                <c:pt idx="4370">
                  <c:v>43.71</c:v>
                </c:pt>
                <c:pt idx="4371">
                  <c:v>43.72</c:v>
                </c:pt>
                <c:pt idx="4372">
                  <c:v>43.730000000000004</c:v>
                </c:pt>
                <c:pt idx="4373">
                  <c:v>43.74</c:v>
                </c:pt>
                <c:pt idx="4374">
                  <c:v>43.75</c:v>
                </c:pt>
                <c:pt idx="4375">
                  <c:v>43.76</c:v>
                </c:pt>
                <c:pt idx="4376">
                  <c:v>43.77</c:v>
                </c:pt>
                <c:pt idx="4377">
                  <c:v>43.78</c:v>
                </c:pt>
                <c:pt idx="4378">
                  <c:v>43.79</c:v>
                </c:pt>
                <c:pt idx="4379">
                  <c:v>43.800000000000004</c:v>
                </c:pt>
                <c:pt idx="4380">
                  <c:v>43.81</c:v>
                </c:pt>
                <c:pt idx="4381">
                  <c:v>43.82</c:v>
                </c:pt>
                <c:pt idx="4382">
                  <c:v>43.83</c:v>
                </c:pt>
                <c:pt idx="4383">
                  <c:v>43.84</c:v>
                </c:pt>
                <c:pt idx="4384">
                  <c:v>43.85</c:v>
                </c:pt>
                <c:pt idx="4385">
                  <c:v>43.86</c:v>
                </c:pt>
                <c:pt idx="4386">
                  <c:v>43.87</c:v>
                </c:pt>
                <c:pt idx="4387">
                  <c:v>43.88</c:v>
                </c:pt>
                <c:pt idx="4388">
                  <c:v>43.89</c:v>
                </c:pt>
                <c:pt idx="4389">
                  <c:v>43.9</c:v>
                </c:pt>
                <c:pt idx="4390">
                  <c:v>43.910000000000004</c:v>
                </c:pt>
                <c:pt idx="4391">
                  <c:v>43.92</c:v>
                </c:pt>
                <c:pt idx="4392">
                  <c:v>43.93</c:v>
                </c:pt>
                <c:pt idx="4393">
                  <c:v>43.94</c:v>
                </c:pt>
                <c:pt idx="4394">
                  <c:v>43.95</c:v>
                </c:pt>
                <c:pt idx="4395">
                  <c:v>43.96</c:v>
                </c:pt>
                <c:pt idx="4396">
                  <c:v>43.97</c:v>
                </c:pt>
                <c:pt idx="4397">
                  <c:v>43.980000000000004</c:v>
                </c:pt>
                <c:pt idx="4398">
                  <c:v>43.99</c:v>
                </c:pt>
                <c:pt idx="4399">
                  <c:v>44</c:v>
                </c:pt>
                <c:pt idx="4400">
                  <c:v>44.01</c:v>
                </c:pt>
                <c:pt idx="4401">
                  <c:v>44.02</c:v>
                </c:pt>
                <c:pt idx="4402">
                  <c:v>44.03</c:v>
                </c:pt>
                <c:pt idx="4403">
                  <c:v>44.04</c:v>
                </c:pt>
                <c:pt idx="4404">
                  <c:v>44.050000000000004</c:v>
                </c:pt>
                <c:pt idx="4405">
                  <c:v>44.06</c:v>
                </c:pt>
                <c:pt idx="4406">
                  <c:v>44.07</c:v>
                </c:pt>
                <c:pt idx="4407">
                  <c:v>44.08</c:v>
                </c:pt>
                <c:pt idx="4408">
                  <c:v>44.09</c:v>
                </c:pt>
                <c:pt idx="4409">
                  <c:v>44.1</c:v>
                </c:pt>
                <c:pt idx="4410">
                  <c:v>44.11</c:v>
                </c:pt>
                <c:pt idx="4411">
                  <c:v>44.12</c:v>
                </c:pt>
                <c:pt idx="4412">
                  <c:v>44.13</c:v>
                </c:pt>
                <c:pt idx="4413">
                  <c:v>44.14</c:v>
                </c:pt>
                <c:pt idx="4414">
                  <c:v>44.15</c:v>
                </c:pt>
                <c:pt idx="4415">
                  <c:v>44.160000000000004</c:v>
                </c:pt>
                <c:pt idx="4416">
                  <c:v>44.17</c:v>
                </c:pt>
                <c:pt idx="4417">
                  <c:v>44.18</c:v>
                </c:pt>
                <c:pt idx="4418">
                  <c:v>44.19</c:v>
                </c:pt>
                <c:pt idx="4419">
                  <c:v>44.2</c:v>
                </c:pt>
                <c:pt idx="4420">
                  <c:v>44.21</c:v>
                </c:pt>
                <c:pt idx="4421">
                  <c:v>44.22</c:v>
                </c:pt>
                <c:pt idx="4422">
                  <c:v>44.230000000000004</c:v>
                </c:pt>
                <c:pt idx="4423">
                  <c:v>44.24</c:v>
                </c:pt>
                <c:pt idx="4424">
                  <c:v>44.25</c:v>
                </c:pt>
                <c:pt idx="4425">
                  <c:v>44.26</c:v>
                </c:pt>
                <c:pt idx="4426">
                  <c:v>44.27</c:v>
                </c:pt>
                <c:pt idx="4427">
                  <c:v>44.28</c:v>
                </c:pt>
                <c:pt idx="4428">
                  <c:v>44.29</c:v>
                </c:pt>
                <c:pt idx="4429">
                  <c:v>44.300000000000004</c:v>
                </c:pt>
                <c:pt idx="4430">
                  <c:v>44.31</c:v>
                </c:pt>
                <c:pt idx="4431">
                  <c:v>44.32</c:v>
                </c:pt>
                <c:pt idx="4432">
                  <c:v>44.33</c:v>
                </c:pt>
                <c:pt idx="4433">
                  <c:v>44.34</c:v>
                </c:pt>
                <c:pt idx="4434">
                  <c:v>44.35</c:v>
                </c:pt>
                <c:pt idx="4435">
                  <c:v>44.36</c:v>
                </c:pt>
                <c:pt idx="4436">
                  <c:v>44.37</c:v>
                </c:pt>
                <c:pt idx="4437">
                  <c:v>44.38</c:v>
                </c:pt>
                <c:pt idx="4438">
                  <c:v>44.39</c:v>
                </c:pt>
                <c:pt idx="4439">
                  <c:v>44.4</c:v>
                </c:pt>
                <c:pt idx="4440">
                  <c:v>44.410000000000004</c:v>
                </c:pt>
                <c:pt idx="4441">
                  <c:v>44.42</c:v>
                </c:pt>
                <c:pt idx="4442">
                  <c:v>44.43</c:v>
                </c:pt>
                <c:pt idx="4443">
                  <c:v>44.44</c:v>
                </c:pt>
                <c:pt idx="4444">
                  <c:v>44.45</c:v>
                </c:pt>
                <c:pt idx="4445">
                  <c:v>44.46</c:v>
                </c:pt>
                <c:pt idx="4446">
                  <c:v>44.47</c:v>
                </c:pt>
                <c:pt idx="4447">
                  <c:v>44.480000000000004</c:v>
                </c:pt>
                <c:pt idx="4448">
                  <c:v>44.49</c:v>
                </c:pt>
                <c:pt idx="4449">
                  <c:v>44.5</c:v>
                </c:pt>
                <c:pt idx="4450">
                  <c:v>44.51</c:v>
                </c:pt>
                <c:pt idx="4451">
                  <c:v>44.52</c:v>
                </c:pt>
                <c:pt idx="4452">
                  <c:v>44.53</c:v>
                </c:pt>
                <c:pt idx="4453">
                  <c:v>44.54</c:v>
                </c:pt>
                <c:pt idx="4454">
                  <c:v>44.550000000000004</c:v>
                </c:pt>
                <c:pt idx="4455">
                  <c:v>44.56</c:v>
                </c:pt>
                <c:pt idx="4456">
                  <c:v>44.57</c:v>
                </c:pt>
                <c:pt idx="4457">
                  <c:v>44.58</c:v>
                </c:pt>
                <c:pt idx="4458">
                  <c:v>44.59</c:v>
                </c:pt>
                <c:pt idx="4459">
                  <c:v>44.6</c:v>
                </c:pt>
                <c:pt idx="4460">
                  <c:v>44.61</c:v>
                </c:pt>
                <c:pt idx="4461">
                  <c:v>44.62</c:v>
                </c:pt>
                <c:pt idx="4462">
                  <c:v>44.63</c:v>
                </c:pt>
                <c:pt idx="4463">
                  <c:v>44.64</c:v>
                </c:pt>
                <c:pt idx="4464">
                  <c:v>44.65</c:v>
                </c:pt>
                <c:pt idx="4465">
                  <c:v>44.660000000000004</c:v>
                </c:pt>
                <c:pt idx="4466">
                  <c:v>44.67</c:v>
                </c:pt>
                <c:pt idx="4467">
                  <c:v>44.68</c:v>
                </c:pt>
                <c:pt idx="4468">
                  <c:v>44.69</c:v>
                </c:pt>
                <c:pt idx="4469">
                  <c:v>44.7</c:v>
                </c:pt>
                <c:pt idx="4470">
                  <c:v>44.71</c:v>
                </c:pt>
                <c:pt idx="4471">
                  <c:v>44.72</c:v>
                </c:pt>
                <c:pt idx="4472">
                  <c:v>44.730000000000004</c:v>
                </c:pt>
                <c:pt idx="4473">
                  <c:v>44.74</c:v>
                </c:pt>
                <c:pt idx="4474">
                  <c:v>44.75</c:v>
                </c:pt>
                <c:pt idx="4475">
                  <c:v>44.76</c:v>
                </c:pt>
                <c:pt idx="4476">
                  <c:v>44.77</c:v>
                </c:pt>
                <c:pt idx="4477">
                  <c:v>44.78</c:v>
                </c:pt>
                <c:pt idx="4478">
                  <c:v>44.79</c:v>
                </c:pt>
                <c:pt idx="4479">
                  <c:v>44.800000000000004</c:v>
                </c:pt>
                <c:pt idx="4480">
                  <c:v>44.81</c:v>
                </c:pt>
                <c:pt idx="4481">
                  <c:v>44.82</c:v>
                </c:pt>
                <c:pt idx="4482">
                  <c:v>44.83</c:v>
                </c:pt>
                <c:pt idx="4483">
                  <c:v>44.84</c:v>
                </c:pt>
                <c:pt idx="4484">
                  <c:v>44.85</c:v>
                </c:pt>
                <c:pt idx="4485">
                  <c:v>44.86</c:v>
                </c:pt>
                <c:pt idx="4486">
                  <c:v>44.87</c:v>
                </c:pt>
                <c:pt idx="4487">
                  <c:v>44.88</c:v>
                </c:pt>
                <c:pt idx="4488">
                  <c:v>44.89</c:v>
                </c:pt>
                <c:pt idx="4489">
                  <c:v>44.9</c:v>
                </c:pt>
                <c:pt idx="4490">
                  <c:v>44.910000000000004</c:v>
                </c:pt>
                <c:pt idx="4491">
                  <c:v>44.92</c:v>
                </c:pt>
                <c:pt idx="4492">
                  <c:v>44.93</c:v>
                </c:pt>
                <c:pt idx="4493">
                  <c:v>44.94</c:v>
                </c:pt>
                <c:pt idx="4494">
                  <c:v>44.95</c:v>
                </c:pt>
                <c:pt idx="4495">
                  <c:v>44.96</c:v>
                </c:pt>
                <c:pt idx="4496">
                  <c:v>44.97</c:v>
                </c:pt>
                <c:pt idx="4497">
                  <c:v>44.980000000000004</c:v>
                </c:pt>
                <c:pt idx="4498">
                  <c:v>44.99</c:v>
                </c:pt>
                <c:pt idx="4499">
                  <c:v>45</c:v>
                </c:pt>
                <c:pt idx="4500">
                  <c:v>45.01</c:v>
                </c:pt>
                <c:pt idx="4501">
                  <c:v>45.02</c:v>
                </c:pt>
                <c:pt idx="4502">
                  <c:v>45.03</c:v>
                </c:pt>
                <c:pt idx="4503">
                  <c:v>45.04</c:v>
                </c:pt>
                <c:pt idx="4504">
                  <c:v>45.050000000000004</c:v>
                </c:pt>
                <c:pt idx="4505">
                  <c:v>45.06</c:v>
                </c:pt>
                <c:pt idx="4506">
                  <c:v>45.07</c:v>
                </c:pt>
                <c:pt idx="4507">
                  <c:v>45.08</c:v>
                </c:pt>
                <c:pt idx="4508">
                  <c:v>45.09</c:v>
                </c:pt>
                <c:pt idx="4509">
                  <c:v>45.1</c:v>
                </c:pt>
                <c:pt idx="4510">
                  <c:v>45.11</c:v>
                </c:pt>
                <c:pt idx="4511">
                  <c:v>45.12</c:v>
                </c:pt>
                <c:pt idx="4512">
                  <c:v>45.13</c:v>
                </c:pt>
                <c:pt idx="4513">
                  <c:v>45.14</c:v>
                </c:pt>
                <c:pt idx="4514">
                  <c:v>45.15</c:v>
                </c:pt>
                <c:pt idx="4515">
                  <c:v>45.160000000000004</c:v>
                </c:pt>
                <c:pt idx="4516">
                  <c:v>45.17</c:v>
                </c:pt>
                <c:pt idx="4517">
                  <c:v>45.18</c:v>
                </c:pt>
                <c:pt idx="4518">
                  <c:v>45.19</c:v>
                </c:pt>
                <c:pt idx="4519">
                  <c:v>45.2</c:v>
                </c:pt>
                <c:pt idx="4520">
                  <c:v>45.21</c:v>
                </c:pt>
                <c:pt idx="4521">
                  <c:v>45.22</c:v>
                </c:pt>
                <c:pt idx="4522">
                  <c:v>45.230000000000004</c:v>
                </c:pt>
                <c:pt idx="4523">
                  <c:v>45.24</c:v>
                </c:pt>
                <c:pt idx="4524">
                  <c:v>45.25</c:v>
                </c:pt>
                <c:pt idx="4525">
                  <c:v>45.26</c:v>
                </c:pt>
                <c:pt idx="4526">
                  <c:v>45.27</c:v>
                </c:pt>
                <c:pt idx="4527">
                  <c:v>45.28</c:v>
                </c:pt>
                <c:pt idx="4528">
                  <c:v>45.29</c:v>
                </c:pt>
                <c:pt idx="4529">
                  <c:v>45.300000000000004</c:v>
                </c:pt>
                <c:pt idx="4530">
                  <c:v>45.31</c:v>
                </c:pt>
                <c:pt idx="4531">
                  <c:v>45.32</c:v>
                </c:pt>
                <c:pt idx="4532">
                  <c:v>45.33</c:v>
                </c:pt>
                <c:pt idx="4533">
                  <c:v>45.34</c:v>
                </c:pt>
                <c:pt idx="4534">
                  <c:v>45.35</c:v>
                </c:pt>
                <c:pt idx="4535">
                  <c:v>45.36</c:v>
                </c:pt>
                <c:pt idx="4536">
                  <c:v>45.37</c:v>
                </c:pt>
                <c:pt idx="4537">
                  <c:v>45.38</c:v>
                </c:pt>
                <c:pt idx="4538">
                  <c:v>45.39</c:v>
                </c:pt>
                <c:pt idx="4539">
                  <c:v>45.4</c:v>
                </c:pt>
                <c:pt idx="4540">
                  <c:v>45.410000000000004</c:v>
                </c:pt>
                <c:pt idx="4541">
                  <c:v>45.42</c:v>
                </c:pt>
                <c:pt idx="4542">
                  <c:v>45.43</c:v>
                </c:pt>
                <c:pt idx="4543">
                  <c:v>45.44</c:v>
                </c:pt>
                <c:pt idx="4544">
                  <c:v>45.45</c:v>
                </c:pt>
                <c:pt idx="4545">
                  <c:v>45.46</c:v>
                </c:pt>
                <c:pt idx="4546">
                  <c:v>45.47</c:v>
                </c:pt>
                <c:pt idx="4547">
                  <c:v>45.480000000000004</c:v>
                </c:pt>
                <c:pt idx="4548">
                  <c:v>45.49</c:v>
                </c:pt>
                <c:pt idx="4549">
                  <c:v>45.5</c:v>
                </c:pt>
                <c:pt idx="4550">
                  <c:v>45.51</c:v>
                </c:pt>
                <c:pt idx="4551">
                  <c:v>45.52</c:v>
                </c:pt>
                <c:pt idx="4552">
                  <c:v>45.53</c:v>
                </c:pt>
                <c:pt idx="4553">
                  <c:v>45.54</c:v>
                </c:pt>
                <c:pt idx="4554">
                  <c:v>45.550000000000004</c:v>
                </c:pt>
                <c:pt idx="4555">
                  <c:v>45.56</c:v>
                </c:pt>
                <c:pt idx="4556">
                  <c:v>45.57</c:v>
                </c:pt>
                <c:pt idx="4557">
                  <c:v>45.58</c:v>
                </c:pt>
                <c:pt idx="4558">
                  <c:v>45.59</c:v>
                </c:pt>
                <c:pt idx="4559">
                  <c:v>45.6</c:v>
                </c:pt>
                <c:pt idx="4560">
                  <c:v>45.61</c:v>
                </c:pt>
                <c:pt idx="4561">
                  <c:v>45.62</c:v>
                </c:pt>
                <c:pt idx="4562">
                  <c:v>45.63</c:v>
                </c:pt>
                <c:pt idx="4563">
                  <c:v>45.64</c:v>
                </c:pt>
                <c:pt idx="4564">
                  <c:v>45.65</c:v>
                </c:pt>
                <c:pt idx="4565">
                  <c:v>45.660000000000004</c:v>
                </c:pt>
                <c:pt idx="4566">
                  <c:v>45.67</c:v>
                </c:pt>
                <c:pt idx="4567">
                  <c:v>45.68</c:v>
                </c:pt>
                <c:pt idx="4568">
                  <c:v>45.69</c:v>
                </c:pt>
                <c:pt idx="4569">
                  <c:v>45.7</c:v>
                </c:pt>
                <c:pt idx="4570">
                  <c:v>45.71</c:v>
                </c:pt>
                <c:pt idx="4571">
                  <c:v>45.72</c:v>
                </c:pt>
                <c:pt idx="4572">
                  <c:v>45.730000000000004</c:v>
                </c:pt>
                <c:pt idx="4573">
                  <c:v>45.74</c:v>
                </c:pt>
                <c:pt idx="4574">
                  <c:v>45.75</c:v>
                </c:pt>
                <c:pt idx="4575">
                  <c:v>45.76</c:v>
                </c:pt>
                <c:pt idx="4576">
                  <c:v>45.77</c:v>
                </c:pt>
                <c:pt idx="4577">
                  <c:v>45.78</c:v>
                </c:pt>
                <c:pt idx="4578">
                  <c:v>45.79</c:v>
                </c:pt>
                <c:pt idx="4579">
                  <c:v>45.800000000000004</c:v>
                </c:pt>
                <c:pt idx="4580">
                  <c:v>45.81</c:v>
                </c:pt>
                <c:pt idx="4581">
                  <c:v>45.82</c:v>
                </c:pt>
                <c:pt idx="4582">
                  <c:v>45.83</c:v>
                </c:pt>
                <c:pt idx="4583">
                  <c:v>45.84</c:v>
                </c:pt>
                <c:pt idx="4584">
                  <c:v>45.85</c:v>
                </c:pt>
                <c:pt idx="4585">
                  <c:v>45.86</c:v>
                </c:pt>
                <c:pt idx="4586">
                  <c:v>45.87</c:v>
                </c:pt>
                <c:pt idx="4587">
                  <c:v>45.88</c:v>
                </c:pt>
                <c:pt idx="4588">
                  <c:v>45.89</c:v>
                </c:pt>
                <c:pt idx="4589">
                  <c:v>45.9</c:v>
                </c:pt>
                <c:pt idx="4590">
                  <c:v>45.910000000000004</c:v>
                </c:pt>
                <c:pt idx="4591">
                  <c:v>45.92</c:v>
                </c:pt>
                <c:pt idx="4592">
                  <c:v>45.93</c:v>
                </c:pt>
                <c:pt idx="4593">
                  <c:v>45.94</c:v>
                </c:pt>
                <c:pt idx="4594">
                  <c:v>45.95</c:v>
                </c:pt>
                <c:pt idx="4595">
                  <c:v>45.96</c:v>
                </c:pt>
                <c:pt idx="4596">
                  <c:v>45.97</c:v>
                </c:pt>
                <c:pt idx="4597">
                  <c:v>45.980000000000004</c:v>
                </c:pt>
                <c:pt idx="4598">
                  <c:v>45.99</c:v>
                </c:pt>
                <c:pt idx="4599">
                  <c:v>46</c:v>
                </c:pt>
                <c:pt idx="4600">
                  <c:v>46.01</c:v>
                </c:pt>
                <c:pt idx="4601">
                  <c:v>46.02</c:v>
                </c:pt>
                <c:pt idx="4602">
                  <c:v>46.03</c:v>
                </c:pt>
                <c:pt idx="4603">
                  <c:v>46.04</c:v>
                </c:pt>
                <c:pt idx="4604">
                  <c:v>46.050000000000004</c:v>
                </c:pt>
                <c:pt idx="4605">
                  <c:v>46.06</c:v>
                </c:pt>
                <c:pt idx="4606">
                  <c:v>46.07</c:v>
                </c:pt>
                <c:pt idx="4607">
                  <c:v>46.08</c:v>
                </c:pt>
                <c:pt idx="4608">
                  <c:v>46.09</c:v>
                </c:pt>
                <c:pt idx="4609">
                  <c:v>46.1</c:v>
                </c:pt>
                <c:pt idx="4610">
                  <c:v>46.11</c:v>
                </c:pt>
                <c:pt idx="4611">
                  <c:v>46.12</c:v>
                </c:pt>
                <c:pt idx="4612">
                  <c:v>46.13</c:v>
                </c:pt>
                <c:pt idx="4613">
                  <c:v>46.14</c:v>
                </c:pt>
                <c:pt idx="4614">
                  <c:v>46.15</c:v>
                </c:pt>
                <c:pt idx="4615">
                  <c:v>46.160000000000004</c:v>
                </c:pt>
                <c:pt idx="4616">
                  <c:v>46.17</c:v>
                </c:pt>
                <c:pt idx="4617">
                  <c:v>46.18</c:v>
                </c:pt>
                <c:pt idx="4618">
                  <c:v>46.19</c:v>
                </c:pt>
                <c:pt idx="4619">
                  <c:v>46.2</c:v>
                </c:pt>
                <c:pt idx="4620">
                  <c:v>46.21</c:v>
                </c:pt>
                <c:pt idx="4621">
                  <c:v>46.22</c:v>
                </c:pt>
                <c:pt idx="4622">
                  <c:v>46.230000000000004</c:v>
                </c:pt>
                <c:pt idx="4623">
                  <c:v>46.24</c:v>
                </c:pt>
                <c:pt idx="4624">
                  <c:v>46.25</c:v>
                </c:pt>
                <c:pt idx="4625">
                  <c:v>46.26</c:v>
                </c:pt>
                <c:pt idx="4626">
                  <c:v>46.27</c:v>
                </c:pt>
                <c:pt idx="4627">
                  <c:v>46.28</c:v>
                </c:pt>
                <c:pt idx="4628">
                  <c:v>46.29</c:v>
                </c:pt>
                <c:pt idx="4629">
                  <c:v>46.300000000000004</c:v>
                </c:pt>
                <c:pt idx="4630">
                  <c:v>46.31</c:v>
                </c:pt>
                <c:pt idx="4631">
                  <c:v>46.32</c:v>
                </c:pt>
                <c:pt idx="4632">
                  <c:v>46.33</c:v>
                </c:pt>
                <c:pt idx="4633">
                  <c:v>46.34</c:v>
                </c:pt>
                <c:pt idx="4634">
                  <c:v>46.35</c:v>
                </c:pt>
                <c:pt idx="4635">
                  <c:v>46.36</c:v>
                </c:pt>
                <c:pt idx="4636">
                  <c:v>46.37</c:v>
                </c:pt>
                <c:pt idx="4637">
                  <c:v>46.38</c:v>
                </c:pt>
                <c:pt idx="4638">
                  <c:v>46.39</c:v>
                </c:pt>
                <c:pt idx="4639">
                  <c:v>46.4</c:v>
                </c:pt>
                <c:pt idx="4640">
                  <c:v>46.410000000000004</c:v>
                </c:pt>
                <c:pt idx="4641">
                  <c:v>46.42</c:v>
                </c:pt>
                <c:pt idx="4642">
                  <c:v>46.43</c:v>
                </c:pt>
                <c:pt idx="4643">
                  <c:v>46.44</c:v>
                </c:pt>
                <c:pt idx="4644">
                  <c:v>46.45</c:v>
                </c:pt>
                <c:pt idx="4645">
                  <c:v>46.46</c:v>
                </c:pt>
                <c:pt idx="4646">
                  <c:v>46.47</c:v>
                </c:pt>
                <c:pt idx="4647">
                  <c:v>46.480000000000004</c:v>
                </c:pt>
                <c:pt idx="4648">
                  <c:v>46.49</c:v>
                </c:pt>
                <c:pt idx="4649">
                  <c:v>46.5</c:v>
                </c:pt>
                <c:pt idx="4650">
                  <c:v>46.51</c:v>
                </c:pt>
                <c:pt idx="4651">
                  <c:v>46.52</c:v>
                </c:pt>
                <c:pt idx="4652">
                  <c:v>46.53</c:v>
                </c:pt>
                <c:pt idx="4653">
                  <c:v>46.54</c:v>
                </c:pt>
                <c:pt idx="4654">
                  <c:v>46.550000000000004</c:v>
                </c:pt>
                <c:pt idx="4655">
                  <c:v>46.56</c:v>
                </c:pt>
                <c:pt idx="4656">
                  <c:v>46.57</c:v>
                </c:pt>
                <c:pt idx="4657">
                  <c:v>46.58</c:v>
                </c:pt>
                <c:pt idx="4658">
                  <c:v>46.59</c:v>
                </c:pt>
                <c:pt idx="4659">
                  <c:v>46.6</c:v>
                </c:pt>
                <c:pt idx="4660">
                  <c:v>46.61</c:v>
                </c:pt>
                <c:pt idx="4661">
                  <c:v>46.62</c:v>
                </c:pt>
                <c:pt idx="4662">
                  <c:v>46.63</c:v>
                </c:pt>
                <c:pt idx="4663">
                  <c:v>46.64</c:v>
                </c:pt>
                <c:pt idx="4664">
                  <c:v>46.65</c:v>
                </c:pt>
                <c:pt idx="4665">
                  <c:v>46.660000000000004</c:v>
                </c:pt>
                <c:pt idx="4666">
                  <c:v>46.67</c:v>
                </c:pt>
                <c:pt idx="4667">
                  <c:v>46.68</c:v>
                </c:pt>
                <c:pt idx="4668">
                  <c:v>46.69</c:v>
                </c:pt>
                <c:pt idx="4669">
                  <c:v>46.7</c:v>
                </c:pt>
                <c:pt idx="4670">
                  <c:v>46.71</c:v>
                </c:pt>
                <c:pt idx="4671">
                  <c:v>46.72</c:v>
                </c:pt>
                <c:pt idx="4672">
                  <c:v>46.730000000000004</c:v>
                </c:pt>
                <c:pt idx="4673">
                  <c:v>46.74</c:v>
                </c:pt>
                <c:pt idx="4674">
                  <c:v>46.75</c:v>
                </c:pt>
                <c:pt idx="4675">
                  <c:v>46.76</c:v>
                </c:pt>
                <c:pt idx="4676">
                  <c:v>46.77</c:v>
                </c:pt>
                <c:pt idx="4677">
                  <c:v>46.78</c:v>
                </c:pt>
                <c:pt idx="4678">
                  <c:v>46.79</c:v>
                </c:pt>
                <c:pt idx="4679">
                  <c:v>46.800000000000004</c:v>
                </c:pt>
                <c:pt idx="4680">
                  <c:v>46.81</c:v>
                </c:pt>
                <c:pt idx="4681">
                  <c:v>46.82</c:v>
                </c:pt>
                <c:pt idx="4682">
                  <c:v>46.83</c:v>
                </c:pt>
                <c:pt idx="4683">
                  <c:v>46.84</c:v>
                </c:pt>
                <c:pt idx="4684">
                  <c:v>46.85</c:v>
                </c:pt>
                <c:pt idx="4685">
                  <c:v>46.86</c:v>
                </c:pt>
                <c:pt idx="4686">
                  <c:v>46.87</c:v>
                </c:pt>
                <c:pt idx="4687">
                  <c:v>46.88</c:v>
                </c:pt>
                <c:pt idx="4688">
                  <c:v>46.89</c:v>
                </c:pt>
                <c:pt idx="4689">
                  <c:v>46.9</c:v>
                </c:pt>
                <c:pt idx="4690">
                  <c:v>46.910000000000004</c:v>
                </c:pt>
                <c:pt idx="4691">
                  <c:v>46.92</c:v>
                </c:pt>
                <c:pt idx="4692">
                  <c:v>46.93</c:v>
                </c:pt>
                <c:pt idx="4693">
                  <c:v>46.94</c:v>
                </c:pt>
                <c:pt idx="4694">
                  <c:v>46.95</c:v>
                </c:pt>
                <c:pt idx="4695">
                  <c:v>46.96</c:v>
                </c:pt>
                <c:pt idx="4696">
                  <c:v>46.97</c:v>
                </c:pt>
                <c:pt idx="4697">
                  <c:v>46.980000000000004</c:v>
                </c:pt>
                <c:pt idx="4698">
                  <c:v>46.99</c:v>
                </c:pt>
                <c:pt idx="4699">
                  <c:v>47</c:v>
                </c:pt>
                <c:pt idx="4700">
                  <c:v>47.01</c:v>
                </c:pt>
                <c:pt idx="4701">
                  <c:v>47.02</c:v>
                </c:pt>
                <c:pt idx="4702">
                  <c:v>47.03</c:v>
                </c:pt>
                <c:pt idx="4703">
                  <c:v>47.04</c:v>
                </c:pt>
                <c:pt idx="4704">
                  <c:v>47.050000000000004</c:v>
                </c:pt>
                <c:pt idx="4705">
                  <c:v>47.06</c:v>
                </c:pt>
                <c:pt idx="4706">
                  <c:v>47.07</c:v>
                </c:pt>
                <c:pt idx="4707">
                  <c:v>47.08</c:v>
                </c:pt>
                <c:pt idx="4708">
                  <c:v>47.09</c:v>
                </c:pt>
                <c:pt idx="4709">
                  <c:v>47.1</c:v>
                </c:pt>
                <c:pt idx="4710">
                  <c:v>47.11</c:v>
                </c:pt>
                <c:pt idx="4711">
                  <c:v>47.12</c:v>
                </c:pt>
                <c:pt idx="4712">
                  <c:v>47.13</c:v>
                </c:pt>
                <c:pt idx="4713">
                  <c:v>47.14</c:v>
                </c:pt>
                <c:pt idx="4714">
                  <c:v>47.15</c:v>
                </c:pt>
                <c:pt idx="4715">
                  <c:v>47.160000000000004</c:v>
                </c:pt>
                <c:pt idx="4716">
                  <c:v>47.17</c:v>
                </c:pt>
                <c:pt idx="4717">
                  <c:v>47.18</c:v>
                </c:pt>
                <c:pt idx="4718">
                  <c:v>47.19</c:v>
                </c:pt>
                <c:pt idx="4719">
                  <c:v>47.2</c:v>
                </c:pt>
                <c:pt idx="4720">
                  <c:v>47.21</c:v>
                </c:pt>
                <c:pt idx="4721">
                  <c:v>47.22</c:v>
                </c:pt>
                <c:pt idx="4722">
                  <c:v>47.230000000000004</c:v>
                </c:pt>
                <c:pt idx="4723">
                  <c:v>47.24</c:v>
                </c:pt>
                <c:pt idx="4724">
                  <c:v>47.25</c:v>
                </c:pt>
                <c:pt idx="4725">
                  <c:v>47.26</c:v>
                </c:pt>
                <c:pt idx="4726">
                  <c:v>47.27</c:v>
                </c:pt>
                <c:pt idx="4727">
                  <c:v>47.28</c:v>
                </c:pt>
                <c:pt idx="4728">
                  <c:v>47.29</c:v>
                </c:pt>
                <c:pt idx="4729">
                  <c:v>47.300000000000004</c:v>
                </c:pt>
                <c:pt idx="4730">
                  <c:v>47.31</c:v>
                </c:pt>
                <c:pt idx="4731">
                  <c:v>47.32</c:v>
                </c:pt>
                <c:pt idx="4732">
                  <c:v>47.33</c:v>
                </c:pt>
                <c:pt idx="4733">
                  <c:v>47.34</c:v>
                </c:pt>
                <c:pt idx="4734">
                  <c:v>47.35</c:v>
                </c:pt>
                <c:pt idx="4735">
                  <c:v>47.36</c:v>
                </c:pt>
                <c:pt idx="4736">
                  <c:v>47.37</c:v>
                </c:pt>
                <c:pt idx="4737">
                  <c:v>47.38</c:v>
                </c:pt>
                <c:pt idx="4738">
                  <c:v>47.39</c:v>
                </c:pt>
                <c:pt idx="4739">
                  <c:v>47.4</c:v>
                </c:pt>
                <c:pt idx="4740">
                  <c:v>47.410000000000004</c:v>
                </c:pt>
                <c:pt idx="4741">
                  <c:v>47.42</c:v>
                </c:pt>
                <c:pt idx="4742">
                  <c:v>47.43</c:v>
                </c:pt>
                <c:pt idx="4743">
                  <c:v>47.44</c:v>
                </c:pt>
                <c:pt idx="4744">
                  <c:v>47.45</c:v>
                </c:pt>
                <c:pt idx="4745">
                  <c:v>47.46</c:v>
                </c:pt>
                <c:pt idx="4746">
                  <c:v>47.47</c:v>
                </c:pt>
                <c:pt idx="4747">
                  <c:v>47.480000000000004</c:v>
                </c:pt>
                <c:pt idx="4748">
                  <c:v>47.49</c:v>
                </c:pt>
                <c:pt idx="4749">
                  <c:v>47.5</c:v>
                </c:pt>
                <c:pt idx="4750">
                  <c:v>47.51</c:v>
                </c:pt>
                <c:pt idx="4751">
                  <c:v>47.52</c:v>
                </c:pt>
                <c:pt idx="4752">
                  <c:v>47.53</c:v>
                </c:pt>
                <c:pt idx="4753">
                  <c:v>47.54</c:v>
                </c:pt>
                <c:pt idx="4754">
                  <c:v>47.550000000000004</c:v>
                </c:pt>
                <c:pt idx="4755">
                  <c:v>47.56</c:v>
                </c:pt>
                <c:pt idx="4756">
                  <c:v>47.57</c:v>
                </c:pt>
                <c:pt idx="4757">
                  <c:v>47.58</c:v>
                </c:pt>
                <c:pt idx="4758">
                  <c:v>47.59</c:v>
                </c:pt>
                <c:pt idx="4759">
                  <c:v>47.6</c:v>
                </c:pt>
                <c:pt idx="4760">
                  <c:v>47.61</c:v>
                </c:pt>
                <c:pt idx="4761">
                  <c:v>47.62</c:v>
                </c:pt>
                <c:pt idx="4762">
                  <c:v>47.63</c:v>
                </c:pt>
                <c:pt idx="4763">
                  <c:v>47.64</c:v>
                </c:pt>
                <c:pt idx="4764">
                  <c:v>47.65</c:v>
                </c:pt>
                <c:pt idx="4765">
                  <c:v>47.660000000000004</c:v>
                </c:pt>
                <c:pt idx="4766">
                  <c:v>47.67</c:v>
                </c:pt>
                <c:pt idx="4767">
                  <c:v>47.68</c:v>
                </c:pt>
                <c:pt idx="4768">
                  <c:v>47.69</c:v>
                </c:pt>
                <c:pt idx="4769">
                  <c:v>47.7</c:v>
                </c:pt>
                <c:pt idx="4770">
                  <c:v>47.71</c:v>
                </c:pt>
                <c:pt idx="4771">
                  <c:v>47.72</c:v>
                </c:pt>
                <c:pt idx="4772">
                  <c:v>47.730000000000004</c:v>
                </c:pt>
                <c:pt idx="4773">
                  <c:v>47.74</c:v>
                </c:pt>
                <c:pt idx="4774">
                  <c:v>47.75</c:v>
                </c:pt>
                <c:pt idx="4775">
                  <c:v>47.76</c:v>
                </c:pt>
                <c:pt idx="4776">
                  <c:v>47.77</c:v>
                </c:pt>
                <c:pt idx="4777">
                  <c:v>47.78</c:v>
                </c:pt>
                <c:pt idx="4778">
                  <c:v>47.79</c:v>
                </c:pt>
                <c:pt idx="4779">
                  <c:v>47.800000000000004</c:v>
                </c:pt>
                <c:pt idx="4780">
                  <c:v>47.81</c:v>
                </c:pt>
                <c:pt idx="4781">
                  <c:v>47.82</c:v>
                </c:pt>
                <c:pt idx="4782">
                  <c:v>47.83</c:v>
                </c:pt>
                <c:pt idx="4783">
                  <c:v>47.84</c:v>
                </c:pt>
                <c:pt idx="4784">
                  <c:v>47.85</c:v>
                </c:pt>
                <c:pt idx="4785">
                  <c:v>47.86</c:v>
                </c:pt>
                <c:pt idx="4786">
                  <c:v>47.870000000000005</c:v>
                </c:pt>
                <c:pt idx="4787">
                  <c:v>47.88</c:v>
                </c:pt>
                <c:pt idx="4788">
                  <c:v>47.89</c:v>
                </c:pt>
                <c:pt idx="4789">
                  <c:v>47.9</c:v>
                </c:pt>
                <c:pt idx="4790">
                  <c:v>47.910000000000004</c:v>
                </c:pt>
                <c:pt idx="4791">
                  <c:v>47.92</c:v>
                </c:pt>
                <c:pt idx="4792">
                  <c:v>47.93</c:v>
                </c:pt>
                <c:pt idx="4793">
                  <c:v>47.94</c:v>
                </c:pt>
                <c:pt idx="4794">
                  <c:v>47.95</c:v>
                </c:pt>
                <c:pt idx="4795">
                  <c:v>47.96</c:v>
                </c:pt>
                <c:pt idx="4796">
                  <c:v>47.97</c:v>
                </c:pt>
                <c:pt idx="4797">
                  <c:v>47.980000000000004</c:v>
                </c:pt>
                <c:pt idx="4798">
                  <c:v>47.99</c:v>
                </c:pt>
                <c:pt idx="4799">
                  <c:v>48</c:v>
                </c:pt>
                <c:pt idx="4800">
                  <c:v>48.01</c:v>
                </c:pt>
                <c:pt idx="4801">
                  <c:v>48.02</c:v>
                </c:pt>
                <c:pt idx="4802">
                  <c:v>48.03</c:v>
                </c:pt>
                <c:pt idx="4803">
                  <c:v>48.04</c:v>
                </c:pt>
                <c:pt idx="4804">
                  <c:v>48.050000000000004</c:v>
                </c:pt>
                <c:pt idx="4805">
                  <c:v>48.06</c:v>
                </c:pt>
                <c:pt idx="4806">
                  <c:v>48.07</c:v>
                </c:pt>
                <c:pt idx="4807">
                  <c:v>48.08</c:v>
                </c:pt>
                <c:pt idx="4808">
                  <c:v>48.09</c:v>
                </c:pt>
                <c:pt idx="4809">
                  <c:v>48.1</c:v>
                </c:pt>
                <c:pt idx="4810">
                  <c:v>48.11</c:v>
                </c:pt>
                <c:pt idx="4811">
                  <c:v>48.120000000000005</c:v>
                </c:pt>
                <c:pt idx="4812">
                  <c:v>48.13</c:v>
                </c:pt>
                <c:pt idx="4813">
                  <c:v>48.14</c:v>
                </c:pt>
                <c:pt idx="4814">
                  <c:v>48.15</c:v>
                </c:pt>
                <c:pt idx="4815">
                  <c:v>48.160000000000004</c:v>
                </c:pt>
                <c:pt idx="4816">
                  <c:v>48.17</c:v>
                </c:pt>
                <c:pt idx="4817">
                  <c:v>48.18</c:v>
                </c:pt>
                <c:pt idx="4818">
                  <c:v>48.19</c:v>
                </c:pt>
                <c:pt idx="4819">
                  <c:v>48.2</c:v>
                </c:pt>
                <c:pt idx="4820">
                  <c:v>48.21</c:v>
                </c:pt>
                <c:pt idx="4821">
                  <c:v>48.22</c:v>
                </c:pt>
                <c:pt idx="4822">
                  <c:v>48.230000000000004</c:v>
                </c:pt>
                <c:pt idx="4823">
                  <c:v>48.24</c:v>
                </c:pt>
                <c:pt idx="4824">
                  <c:v>48.25</c:v>
                </c:pt>
                <c:pt idx="4825">
                  <c:v>48.26</c:v>
                </c:pt>
                <c:pt idx="4826">
                  <c:v>48.27</c:v>
                </c:pt>
                <c:pt idx="4827">
                  <c:v>48.28</c:v>
                </c:pt>
                <c:pt idx="4828">
                  <c:v>48.29</c:v>
                </c:pt>
                <c:pt idx="4829">
                  <c:v>48.300000000000004</c:v>
                </c:pt>
                <c:pt idx="4830">
                  <c:v>48.31</c:v>
                </c:pt>
                <c:pt idx="4831">
                  <c:v>48.32</c:v>
                </c:pt>
                <c:pt idx="4832">
                  <c:v>48.33</c:v>
                </c:pt>
                <c:pt idx="4833">
                  <c:v>48.34</c:v>
                </c:pt>
                <c:pt idx="4834">
                  <c:v>48.35</c:v>
                </c:pt>
                <c:pt idx="4835">
                  <c:v>48.36</c:v>
                </c:pt>
                <c:pt idx="4836">
                  <c:v>48.370000000000005</c:v>
                </c:pt>
                <c:pt idx="4837">
                  <c:v>48.38</c:v>
                </c:pt>
                <c:pt idx="4838">
                  <c:v>48.39</c:v>
                </c:pt>
                <c:pt idx="4839">
                  <c:v>48.4</c:v>
                </c:pt>
                <c:pt idx="4840">
                  <c:v>48.410000000000004</c:v>
                </c:pt>
                <c:pt idx="4841">
                  <c:v>48.42</c:v>
                </c:pt>
                <c:pt idx="4842">
                  <c:v>48.43</c:v>
                </c:pt>
                <c:pt idx="4843">
                  <c:v>48.44</c:v>
                </c:pt>
                <c:pt idx="4844">
                  <c:v>48.45</c:v>
                </c:pt>
                <c:pt idx="4845">
                  <c:v>48.46</c:v>
                </c:pt>
                <c:pt idx="4846">
                  <c:v>48.47</c:v>
                </c:pt>
                <c:pt idx="4847">
                  <c:v>48.480000000000004</c:v>
                </c:pt>
                <c:pt idx="4848">
                  <c:v>48.49</c:v>
                </c:pt>
                <c:pt idx="4849">
                  <c:v>48.5</c:v>
                </c:pt>
                <c:pt idx="4850">
                  <c:v>48.51</c:v>
                </c:pt>
                <c:pt idx="4851">
                  <c:v>48.52</c:v>
                </c:pt>
                <c:pt idx="4852">
                  <c:v>48.53</c:v>
                </c:pt>
                <c:pt idx="4853">
                  <c:v>48.54</c:v>
                </c:pt>
                <c:pt idx="4854">
                  <c:v>48.550000000000004</c:v>
                </c:pt>
                <c:pt idx="4855">
                  <c:v>48.56</c:v>
                </c:pt>
                <c:pt idx="4856">
                  <c:v>48.57</c:v>
                </c:pt>
                <c:pt idx="4857">
                  <c:v>48.58</c:v>
                </c:pt>
                <c:pt idx="4858">
                  <c:v>48.59</c:v>
                </c:pt>
                <c:pt idx="4859">
                  <c:v>48.6</c:v>
                </c:pt>
                <c:pt idx="4860">
                  <c:v>48.61</c:v>
                </c:pt>
                <c:pt idx="4861">
                  <c:v>48.620000000000005</c:v>
                </c:pt>
                <c:pt idx="4862">
                  <c:v>48.63</c:v>
                </c:pt>
                <c:pt idx="4863">
                  <c:v>48.64</c:v>
                </c:pt>
                <c:pt idx="4864">
                  <c:v>48.65</c:v>
                </c:pt>
                <c:pt idx="4865">
                  <c:v>48.660000000000004</c:v>
                </c:pt>
                <c:pt idx="4866">
                  <c:v>48.67</c:v>
                </c:pt>
                <c:pt idx="4867">
                  <c:v>48.68</c:v>
                </c:pt>
                <c:pt idx="4868">
                  <c:v>48.69</c:v>
                </c:pt>
                <c:pt idx="4869">
                  <c:v>48.7</c:v>
                </c:pt>
                <c:pt idx="4870">
                  <c:v>48.71</c:v>
                </c:pt>
                <c:pt idx="4871">
                  <c:v>48.72</c:v>
                </c:pt>
                <c:pt idx="4872">
                  <c:v>48.730000000000004</c:v>
                </c:pt>
                <c:pt idx="4873">
                  <c:v>48.74</c:v>
                </c:pt>
                <c:pt idx="4874">
                  <c:v>48.75</c:v>
                </c:pt>
                <c:pt idx="4875">
                  <c:v>48.76</c:v>
                </c:pt>
                <c:pt idx="4876">
                  <c:v>48.77</c:v>
                </c:pt>
                <c:pt idx="4877">
                  <c:v>48.78</c:v>
                </c:pt>
                <c:pt idx="4878">
                  <c:v>48.79</c:v>
                </c:pt>
                <c:pt idx="4879">
                  <c:v>48.800000000000004</c:v>
                </c:pt>
                <c:pt idx="4880">
                  <c:v>48.81</c:v>
                </c:pt>
                <c:pt idx="4881">
                  <c:v>48.82</c:v>
                </c:pt>
                <c:pt idx="4882">
                  <c:v>48.83</c:v>
                </c:pt>
                <c:pt idx="4883">
                  <c:v>48.84</c:v>
                </c:pt>
                <c:pt idx="4884">
                  <c:v>48.85</c:v>
                </c:pt>
                <c:pt idx="4885">
                  <c:v>48.86</c:v>
                </c:pt>
                <c:pt idx="4886">
                  <c:v>48.870000000000005</c:v>
                </c:pt>
                <c:pt idx="4887">
                  <c:v>48.88</c:v>
                </c:pt>
                <c:pt idx="4888">
                  <c:v>48.89</c:v>
                </c:pt>
                <c:pt idx="4889">
                  <c:v>48.9</c:v>
                </c:pt>
                <c:pt idx="4890">
                  <c:v>48.910000000000004</c:v>
                </c:pt>
                <c:pt idx="4891">
                  <c:v>48.92</c:v>
                </c:pt>
                <c:pt idx="4892">
                  <c:v>48.93</c:v>
                </c:pt>
                <c:pt idx="4893">
                  <c:v>48.94</c:v>
                </c:pt>
                <c:pt idx="4894">
                  <c:v>48.95</c:v>
                </c:pt>
                <c:pt idx="4895">
                  <c:v>48.96</c:v>
                </c:pt>
                <c:pt idx="4896">
                  <c:v>48.97</c:v>
                </c:pt>
                <c:pt idx="4897">
                  <c:v>48.980000000000004</c:v>
                </c:pt>
                <c:pt idx="4898">
                  <c:v>48.99</c:v>
                </c:pt>
                <c:pt idx="4899">
                  <c:v>49</c:v>
                </c:pt>
                <c:pt idx="4900">
                  <c:v>49.01</c:v>
                </c:pt>
                <c:pt idx="4901">
                  <c:v>49.02</c:v>
                </c:pt>
                <c:pt idx="4902">
                  <c:v>49.03</c:v>
                </c:pt>
                <c:pt idx="4903">
                  <c:v>49.04</c:v>
                </c:pt>
                <c:pt idx="4904">
                  <c:v>49.050000000000004</c:v>
                </c:pt>
                <c:pt idx="4905">
                  <c:v>49.06</c:v>
                </c:pt>
                <c:pt idx="4906">
                  <c:v>49.07</c:v>
                </c:pt>
                <c:pt idx="4907">
                  <c:v>49.08</c:v>
                </c:pt>
                <c:pt idx="4908">
                  <c:v>49.09</c:v>
                </c:pt>
                <c:pt idx="4909">
                  <c:v>49.1</c:v>
                </c:pt>
                <c:pt idx="4910">
                  <c:v>49.11</c:v>
                </c:pt>
                <c:pt idx="4911">
                  <c:v>49.120000000000005</c:v>
                </c:pt>
                <c:pt idx="4912">
                  <c:v>49.13</c:v>
                </c:pt>
                <c:pt idx="4913">
                  <c:v>49.14</c:v>
                </c:pt>
                <c:pt idx="4914">
                  <c:v>49.15</c:v>
                </c:pt>
                <c:pt idx="4915">
                  <c:v>49.160000000000004</c:v>
                </c:pt>
                <c:pt idx="4916">
                  <c:v>49.17</c:v>
                </c:pt>
                <c:pt idx="4917">
                  <c:v>49.18</c:v>
                </c:pt>
                <c:pt idx="4918">
                  <c:v>49.19</c:v>
                </c:pt>
                <c:pt idx="4919">
                  <c:v>49.2</c:v>
                </c:pt>
                <c:pt idx="4920">
                  <c:v>49.21</c:v>
                </c:pt>
                <c:pt idx="4921">
                  <c:v>49.22</c:v>
                </c:pt>
                <c:pt idx="4922">
                  <c:v>49.230000000000004</c:v>
                </c:pt>
                <c:pt idx="4923">
                  <c:v>49.24</c:v>
                </c:pt>
                <c:pt idx="4924">
                  <c:v>49.25</c:v>
                </c:pt>
                <c:pt idx="4925">
                  <c:v>49.26</c:v>
                </c:pt>
                <c:pt idx="4926">
                  <c:v>49.27</c:v>
                </c:pt>
                <c:pt idx="4927">
                  <c:v>49.28</c:v>
                </c:pt>
                <c:pt idx="4928">
                  <c:v>49.29</c:v>
                </c:pt>
                <c:pt idx="4929">
                  <c:v>49.300000000000004</c:v>
                </c:pt>
                <c:pt idx="4930">
                  <c:v>49.31</c:v>
                </c:pt>
                <c:pt idx="4931">
                  <c:v>49.32</c:v>
                </c:pt>
                <c:pt idx="4932">
                  <c:v>49.33</c:v>
                </c:pt>
                <c:pt idx="4933">
                  <c:v>49.34</c:v>
                </c:pt>
                <c:pt idx="4934">
                  <c:v>49.35</c:v>
                </c:pt>
                <c:pt idx="4935">
                  <c:v>49.36</c:v>
                </c:pt>
                <c:pt idx="4936">
                  <c:v>49.370000000000005</c:v>
                </c:pt>
                <c:pt idx="4937">
                  <c:v>49.38</c:v>
                </c:pt>
                <c:pt idx="4938">
                  <c:v>49.39</c:v>
                </c:pt>
                <c:pt idx="4939">
                  <c:v>49.4</c:v>
                </c:pt>
                <c:pt idx="4940">
                  <c:v>49.410000000000004</c:v>
                </c:pt>
                <c:pt idx="4941">
                  <c:v>49.42</c:v>
                </c:pt>
                <c:pt idx="4942">
                  <c:v>49.43</c:v>
                </c:pt>
                <c:pt idx="4943">
                  <c:v>49.44</c:v>
                </c:pt>
                <c:pt idx="4944">
                  <c:v>49.45</c:v>
                </c:pt>
                <c:pt idx="4945">
                  <c:v>49.46</c:v>
                </c:pt>
                <c:pt idx="4946">
                  <c:v>49.47</c:v>
                </c:pt>
                <c:pt idx="4947">
                  <c:v>49.480000000000004</c:v>
                </c:pt>
                <c:pt idx="4948">
                  <c:v>49.49</c:v>
                </c:pt>
                <c:pt idx="4949">
                  <c:v>49.5</c:v>
                </c:pt>
                <c:pt idx="4950">
                  <c:v>49.51</c:v>
                </c:pt>
                <c:pt idx="4951">
                  <c:v>49.52</c:v>
                </c:pt>
                <c:pt idx="4952">
                  <c:v>49.53</c:v>
                </c:pt>
                <c:pt idx="4953">
                  <c:v>49.54</c:v>
                </c:pt>
                <c:pt idx="4954">
                  <c:v>49.550000000000004</c:v>
                </c:pt>
                <c:pt idx="4955">
                  <c:v>49.56</c:v>
                </c:pt>
                <c:pt idx="4956">
                  <c:v>49.57</c:v>
                </c:pt>
                <c:pt idx="4957">
                  <c:v>49.58</c:v>
                </c:pt>
                <c:pt idx="4958">
                  <c:v>49.59</c:v>
                </c:pt>
                <c:pt idx="4959">
                  <c:v>49.6</c:v>
                </c:pt>
                <c:pt idx="4960">
                  <c:v>49.61</c:v>
                </c:pt>
                <c:pt idx="4961">
                  <c:v>49.620000000000005</c:v>
                </c:pt>
                <c:pt idx="4962">
                  <c:v>49.63</c:v>
                </c:pt>
                <c:pt idx="4963">
                  <c:v>49.64</c:v>
                </c:pt>
                <c:pt idx="4964">
                  <c:v>49.65</c:v>
                </c:pt>
                <c:pt idx="4965">
                  <c:v>49.660000000000004</c:v>
                </c:pt>
                <c:pt idx="4966">
                  <c:v>49.67</c:v>
                </c:pt>
                <c:pt idx="4967">
                  <c:v>49.68</c:v>
                </c:pt>
                <c:pt idx="4968">
                  <c:v>49.69</c:v>
                </c:pt>
                <c:pt idx="4969">
                  <c:v>49.7</c:v>
                </c:pt>
                <c:pt idx="4970">
                  <c:v>49.71</c:v>
                </c:pt>
                <c:pt idx="4971">
                  <c:v>49.72</c:v>
                </c:pt>
                <c:pt idx="4972">
                  <c:v>49.730000000000004</c:v>
                </c:pt>
                <c:pt idx="4973">
                  <c:v>49.74</c:v>
                </c:pt>
                <c:pt idx="4974">
                  <c:v>49.75</c:v>
                </c:pt>
                <c:pt idx="4975">
                  <c:v>49.76</c:v>
                </c:pt>
                <c:pt idx="4976">
                  <c:v>49.77</c:v>
                </c:pt>
                <c:pt idx="4977">
                  <c:v>49.78</c:v>
                </c:pt>
                <c:pt idx="4978">
                  <c:v>49.79</c:v>
                </c:pt>
                <c:pt idx="4979">
                  <c:v>49.800000000000004</c:v>
                </c:pt>
                <c:pt idx="4980">
                  <c:v>49.81</c:v>
                </c:pt>
                <c:pt idx="4981">
                  <c:v>49.82</c:v>
                </c:pt>
                <c:pt idx="4982">
                  <c:v>49.83</c:v>
                </c:pt>
                <c:pt idx="4983">
                  <c:v>49.84</c:v>
                </c:pt>
                <c:pt idx="4984">
                  <c:v>49.85</c:v>
                </c:pt>
                <c:pt idx="4985">
                  <c:v>49.86</c:v>
                </c:pt>
                <c:pt idx="4986">
                  <c:v>49.870000000000005</c:v>
                </c:pt>
                <c:pt idx="4987">
                  <c:v>49.88</c:v>
                </c:pt>
                <c:pt idx="4988">
                  <c:v>49.89</c:v>
                </c:pt>
                <c:pt idx="4989">
                  <c:v>49.9</c:v>
                </c:pt>
                <c:pt idx="4990">
                  <c:v>49.910000000000004</c:v>
                </c:pt>
                <c:pt idx="4991">
                  <c:v>49.92</c:v>
                </c:pt>
                <c:pt idx="4992">
                  <c:v>49.93</c:v>
                </c:pt>
                <c:pt idx="4993">
                  <c:v>49.94</c:v>
                </c:pt>
                <c:pt idx="4994">
                  <c:v>49.95</c:v>
                </c:pt>
                <c:pt idx="4995">
                  <c:v>49.96</c:v>
                </c:pt>
                <c:pt idx="4996">
                  <c:v>49.97</c:v>
                </c:pt>
                <c:pt idx="4997">
                  <c:v>49.980000000000004</c:v>
                </c:pt>
                <c:pt idx="4998">
                  <c:v>49.99</c:v>
                </c:pt>
                <c:pt idx="4999">
                  <c:v>50</c:v>
                </c:pt>
                <c:pt idx="5000">
                  <c:v>50.01</c:v>
                </c:pt>
                <c:pt idx="5001">
                  <c:v>50.02</c:v>
                </c:pt>
                <c:pt idx="5002">
                  <c:v>50.03</c:v>
                </c:pt>
                <c:pt idx="5003">
                  <c:v>50.04</c:v>
                </c:pt>
                <c:pt idx="5004">
                  <c:v>50.050000000000004</c:v>
                </c:pt>
                <c:pt idx="5005">
                  <c:v>50.06</c:v>
                </c:pt>
                <c:pt idx="5006">
                  <c:v>50.07</c:v>
                </c:pt>
                <c:pt idx="5007">
                  <c:v>50.08</c:v>
                </c:pt>
                <c:pt idx="5008">
                  <c:v>50.09</c:v>
                </c:pt>
                <c:pt idx="5009">
                  <c:v>50.1</c:v>
                </c:pt>
                <c:pt idx="5010">
                  <c:v>50.11</c:v>
                </c:pt>
                <c:pt idx="5011">
                  <c:v>50.120000000000005</c:v>
                </c:pt>
                <c:pt idx="5012">
                  <c:v>50.13</c:v>
                </c:pt>
                <c:pt idx="5013">
                  <c:v>50.14</c:v>
                </c:pt>
                <c:pt idx="5014">
                  <c:v>50.15</c:v>
                </c:pt>
                <c:pt idx="5015">
                  <c:v>50.160000000000004</c:v>
                </c:pt>
                <c:pt idx="5016">
                  <c:v>50.17</c:v>
                </c:pt>
                <c:pt idx="5017">
                  <c:v>50.18</c:v>
                </c:pt>
                <c:pt idx="5018">
                  <c:v>50.19</c:v>
                </c:pt>
                <c:pt idx="5019">
                  <c:v>50.2</c:v>
                </c:pt>
                <c:pt idx="5020">
                  <c:v>50.21</c:v>
                </c:pt>
                <c:pt idx="5021">
                  <c:v>50.22</c:v>
                </c:pt>
                <c:pt idx="5022">
                  <c:v>50.230000000000004</c:v>
                </c:pt>
                <c:pt idx="5023">
                  <c:v>50.24</c:v>
                </c:pt>
                <c:pt idx="5024">
                  <c:v>50.25</c:v>
                </c:pt>
                <c:pt idx="5025">
                  <c:v>50.26</c:v>
                </c:pt>
                <c:pt idx="5026">
                  <c:v>50.27</c:v>
                </c:pt>
                <c:pt idx="5027">
                  <c:v>50.28</c:v>
                </c:pt>
                <c:pt idx="5028">
                  <c:v>50.29</c:v>
                </c:pt>
                <c:pt idx="5029">
                  <c:v>50.300000000000004</c:v>
                </c:pt>
                <c:pt idx="5030">
                  <c:v>50.31</c:v>
                </c:pt>
                <c:pt idx="5031">
                  <c:v>50.32</c:v>
                </c:pt>
                <c:pt idx="5032">
                  <c:v>50.33</c:v>
                </c:pt>
                <c:pt idx="5033">
                  <c:v>50.34</c:v>
                </c:pt>
                <c:pt idx="5034">
                  <c:v>50.35</c:v>
                </c:pt>
                <c:pt idx="5035">
                  <c:v>50.36</c:v>
                </c:pt>
                <c:pt idx="5036">
                  <c:v>50.370000000000005</c:v>
                </c:pt>
                <c:pt idx="5037">
                  <c:v>50.38</c:v>
                </c:pt>
                <c:pt idx="5038">
                  <c:v>50.39</c:v>
                </c:pt>
                <c:pt idx="5039">
                  <c:v>50.4</c:v>
                </c:pt>
                <c:pt idx="5040">
                  <c:v>50.410000000000004</c:v>
                </c:pt>
                <c:pt idx="5041">
                  <c:v>50.42</c:v>
                </c:pt>
                <c:pt idx="5042">
                  <c:v>50.43</c:v>
                </c:pt>
                <c:pt idx="5043">
                  <c:v>50.44</c:v>
                </c:pt>
                <c:pt idx="5044">
                  <c:v>50.45</c:v>
                </c:pt>
                <c:pt idx="5045">
                  <c:v>50.46</c:v>
                </c:pt>
                <c:pt idx="5046">
                  <c:v>50.47</c:v>
                </c:pt>
                <c:pt idx="5047">
                  <c:v>50.480000000000004</c:v>
                </c:pt>
                <c:pt idx="5048">
                  <c:v>50.49</c:v>
                </c:pt>
                <c:pt idx="5049">
                  <c:v>50.5</c:v>
                </c:pt>
                <c:pt idx="5050">
                  <c:v>50.51</c:v>
                </c:pt>
                <c:pt idx="5051">
                  <c:v>50.52</c:v>
                </c:pt>
                <c:pt idx="5052">
                  <c:v>50.53</c:v>
                </c:pt>
                <c:pt idx="5053">
                  <c:v>50.54</c:v>
                </c:pt>
                <c:pt idx="5054">
                  <c:v>50.550000000000004</c:v>
                </c:pt>
                <c:pt idx="5055">
                  <c:v>50.56</c:v>
                </c:pt>
                <c:pt idx="5056">
                  <c:v>50.57</c:v>
                </c:pt>
                <c:pt idx="5057">
                  <c:v>50.58</c:v>
                </c:pt>
                <c:pt idx="5058">
                  <c:v>50.59</c:v>
                </c:pt>
                <c:pt idx="5059">
                  <c:v>50.6</c:v>
                </c:pt>
                <c:pt idx="5060">
                  <c:v>50.61</c:v>
                </c:pt>
                <c:pt idx="5061">
                  <c:v>50.620000000000005</c:v>
                </c:pt>
                <c:pt idx="5062">
                  <c:v>50.63</c:v>
                </c:pt>
                <c:pt idx="5063">
                  <c:v>50.64</c:v>
                </c:pt>
                <c:pt idx="5064">
                  <c:v>50.65</c:v>
                </c:pt>
                <c:pt idx="5065">
                  <c:v>50.660000000000004</c:v>
                </c:pt>
                <c:pt idx="5066">
                  <c:v>50.67</c:v>
                </c:pt>
                <c:pt idx="5067">
                  <c:v>50.68</c:v>
                </c:pt>
                <c:pt idx="5068">
                  <c:v>50.69</c:v>
                </c:pt>
                <c:pt idx="5069">
                  <c:v>50.7</c:v>
                </c:pt>
                <c:pt idx="5070">
                  <c:v>50.71</c:v>
                </c:pt>
                <c:pt idx="5071">
                  <c:v>50.72</c:v>
                </c:pt>
                <c:pt idx="5072">
                  <c:v>50.730000000000004</c:v>
                </c:pt>
                <c:pt idx="5073">
                  <c:v>50.74</c:v>
                </c:pt>
                <c:pt idx="5074">
                  <c:v>50.75</c:v>
                </c:pt>
                <c:pt idx="5075">
                  <c:v>50.76</c:v>
                </c:pt>
                <c:pt idx="5076">
                  <c:v>50.77</c:v>
                </c:pt>
                <c:pt idx="5077">
                  <c:v>50.78</c:v>
                </c:pt>
                <c:pt idx="5078">
                  <c:v>50.79</c:v>
                </c:pt>
                <c:pt idx="5079">
                  <c:v>50.800000000000004</c:v>
                </c:pt>
                <c:pt idx="5080">
                  <c:v>50.81</c:v>
                </c:pt>
                <c:pt idx="5081">
                  <c:v>50.82</c:v>
                </c:pt>
                <c:pt idx="5082">
                  <c:v>50.83</c:v>
                </c:pt>
                <c:pt idx="5083">
                  <c:v>50.84</c:v>
                </c:pt>
                <c:pt idx="5084">
                  <c:v>50.85</c:v>
                </c:pt>
                <c:pt idx="5085">
                  <c:v>50.86</c:v>
                </c:pt>
                <c:pt idx="5086">
                  <c:v>50.870000000000005</c:v>
                </c:pt>
                <c:pt idx="5087">
                  <c:v>50.88</c:v>
                </c:pt>
                <c:pt idx="5088">
                  <c:v>50.89</c:v>
                </c:pt>
                <c:pt idx="5089">
                  <c:v>50.9</c:v>
                </c:pt>
                <c:pt idx="5090">
                  <c:v>50.910000000000004</c:v>
                </c:pt>
                <c:pt idx="5091">
                  <c:v>50.92</c:v>
                </c:pt>
                <c:pt idx="5092">
                  <c:v>50.93</c:v>
                </c:pt>
                <c:pt idx="5093">
                  <c:v>50.94</c:v>
                </c:pt>
                <c:pt idx="5094">
                  <c:v>50.95</c:v>
                </c:pt>
                <c:pt idx="5095">
                  <c:v>50.96</c:v>
                </c:pt>
                <c:pt idx="5096">
                  <c:v>50.97</c:v>
                </c:pt>
                <c:pt idx="5097">
                  <c:v>50.980000000000004</c:v>
                </c:pt>
                <c:pt idx="5098">
                  <c:v>50.99</c:v>
                </c:pt>
                <c:pt idx="5099">
                  <c:v>51</c:v>
                </c:pt>
                <c:pt idx="5100">
                  <c:v>51.01</c:v>
                </c:pt>
                <c:pt idx="5101">
                  <c:v>51.02</c:v>
                </c:pt>
                <c:pt idx="5102">
                  <c:v>51.03</c:v>
                </c:pt>
                <c:pt idx="5103">
                  <c:v>51.04</c:v>
                </c:pt>
                <c:pt idx="5104">
                  <c:v>51.050000000000004</c:v>
                </c:pt>
                <c:pt idx="5105">
                  <c:v>51.06</c:v>
                </c:pt>
                <c:pt idx="5106">
                  <c:v>51.07</c:v>
                </c:pt>
                <c:pt idx="5107">
                  <c:v>51.08</c:v>
                </c:pt>
                <c:pt idx="5108">
                  <c:v>51.09</c:v>
                </c:pt>
                <c:pt idx="5109">
                  <c:v>51.1</c:v>
                </c:pt>
                <c:pt idx="5110">
                  <c:v>51.11</c:v>
                </c:pt>
                <c:pt idx="5111">
                  <c:v>51.120000000000005</c:v>
                </c:pt>
                <c:pt idx="5112">
                  <c:v>51.13</c:v>
                </c:pt>
                <c:pt idx="5113">
                  <c:v>51.14</c:v>
                </c:pt>
                <c:pt idx="5114">
                  <c:v>51.15</c:v>
                </c:pt>
                <c:pt idx="5115">
                  <c:v>51.160000000000004</c:v>
                </c:pt>
                <c:pt idx="5116">
                  <c:v>51.17</c:v>
                </c:pt>
                <c:pt idx="5117">
                  <c:v>51.18</c:v>
                </c:pt>
                <c:pt idx="5118">
                  <c:v>51.19</c:v>
                </c:pt>
                <c:pt idx="5119">
                  <c:v>51.2</c:v>
                </c:pt>
                <c:pt idx="5120">
                  <c:v>51.21</c:v>
                </c:pt>
                <c:pt idx="5121">
                  <c:v>51.22</c:v>
                </c:pt>
                <c:pt idx="5122">
                  <c:v>51.230000000000004</c:v>
                </c:pt>
                <c:pt idx="5123">
                  <c:v>51.24</c:v>
                </c:pt>
                <c:pt idx="5124">
                  <c:v>51.25</c:v>
                </c:pt>
                <c:pt idx="5125">
                  <c:v>51.26</c:v>
                </c:pt>
                <c:pt idx="5126">
                  <c:v>51.27</c:v>
                </c:pt>
                <c:pt idx="5127">
                  <c:v>51.28</c:v>
                </c:pt>
                <c:pt idx="5128">
                  <c:v>51.29</c:v>
                </c:pt>
                <c:pt idx="5129">
                  <c:v>51.300000000000004</c:v>
                </c:pt>
                <c:pt idx="5130">
                  <c:v>51.31</c:v>
                </c:pt>
                <c:pt idx="5131">
                  <c:v>51.32</c:v>
                </c:pt>
                <c:pt idx="5132">
                  <c:v>51.33</c:v>
                </c:pt>
                <c:pt idx="5133">
                  <c:v>51.34</c:v>
                </c:pt>
                <c:pt idx="5134">
                  <c:v>51.35</c:v>
                </c:pt>
                <c:pt idx="5135">
                  <c:v>51.36</c:v>
                </c:pt>
                <c:pt idx="5136">
                  <c:v>51.370000000000005</c:v>
                </c:pt>
                <c:pt idx="5137">
                  <c:v>51.38</c:v>
                </c:pt>
                <c:pt idx="5138">
                  <c:v>51.39</c:v>
                </c:pt>
                <c:pt idx="5139">
                  <c:v>51.4</c:v>
                </c:pt>
                <c:pt idx="5140">
                  <c:v>51.410000000000004</c:v>
                </c:pt>
                <c:pt idx="5141">
                  <c:v>51.42</c:v>
                </c:pt>
                <c:pt idx="5142">
                  <c:v>51.43</c:v>
                </c:pt>
                <c:pt idx="5143">
                  <c:v>51.44</c:v>
                </c:pt>
                <c:pt idx="5144">
                  <c:v>51.45</c:v>
                </c:pt>
                <c:pt idx="5145">
                  <c:v>51.46</c:v>
                </c:pt>
                <c:pt idx="5146">
                  <c:v>51.47</c:v>
                </c:pt>
                <c:pt idx="5147">
                  <c:v>51.480000000000004</c:v>
                </c:pt>
                <c:pt idx="5148">
                  <c:v>51.49</c:v>
                </c:pt>
                <c:pt idx="5149">
                  <c:v>51.5</c:v>
                </c:pt>
                <c:pt idx="5150">
                  <c:v>51.51</c:v>
                </c:pt>
                <c:pt idx="5151">
                  <c:v>51.52</c:v>
                </c:pt>
                <c:pt idx="5152">
                  <c:v>51.53</c:v>
                </c:pt>
                <c:pt idx="5153">
                  <c:v>51.54</c:v>
                </c:pt>
                <c:pt idx="5154">
                  <c:v>51.550000000000004</c:v>
                </c:pt>
                <c:pt idx="5155">
                  <c:v>51.56</c:v>
                </c:pt>
                <c:pt idx="5156">
                  <c:v>51.57</c:v>
                </c:pt>
                <c:pt idx="5157">
                  <c:v>51.58</c:v>
                </c:pt>
                <c:pt idx="5158">
                  <c:v>51.59</c:v>
                </c:pt>
                <c:pt idx="5159">
                  <c:v>51.6</c:v>
                </c:pt>
                <c:pt idx="5160">
                  <c:v>51.61</c:v>
                </c:pt>
                <c:pt idx="5161">
                  <c:v>51.620000000000005</c:v>
                </c:pt>
                <c:pt idx="5162">
                  <c:v>51.63</c:v>
                </c:pt>
                <c:pt idx="5163">
                  <c:v>51.64</c:v>
                </c:pt>
                <c:pt idx="5164">
                  <c:v>51.65</c:v>
                </c:pt>
                <c:pt idx="5165">
                  <c:v>51.660000000000004</c:v>
                </c:pt>
                <c:pt idx="5166">
                  <c:v>51.67</c:v>
                </c:pt>
                <c:pt idx="5167">
                  <c:v>51.68</c:v>
                </c:pt>
                <c:pt idx="5168">
                  <c:v>51.69</c:v>
                </c:pt>
                <c:pt idx="5169">
                  <c:v>51.7</c:v>
                </c:pt>
                <c:pt idx="5170">
                  <c:v>51.71</c:v>
                </c:pt>
                <c:pt idx="5171">
                  <c:v>51.72</c:v>
                </c:pt>
                <c:pt idx="5172">
                  <c:v>51.730000000000004</c:v>
                </c:pt>
                <c:pt idx="5173">
                  <c:v>51.74</c:v>
                </c:pt>
                <c:pt idx="5174">
                  <c:v>51.75</c:v>
                </c:pt>
                <c:pt idx="5175">
                  <c:v>51.76</c:v>
                </c:pt>
                <c:pt idx="5176">
                  <c:v>51.77</c:v>
                </c:pt>
                <c:pt idx="5177">
                  <c:v>51.78</c:v>
                </c:pt>
                <c:pt idx="5178">
                  <c:v>51.79</c:v>
                </c:pt>
                <c:pt idx="5179">
                  <c:v>51.800000000000004</c:v>
                </c:pt>
                <c:pt idx="5180">
                  <c:v>51.81</c:v>
                </c:pt>
                <c:pt idx="5181">
                  <c:v>51.82</c:v>
                </c:pt>
                <c:pt idx="5182">
                  <c:v>51.83</c:v>
                </c:pt>
                <c:pt idx="5183">
                  <c:v>51.84</c:v>
                </c:pt>
                <c:pt idx="5184">
                  <c:v>51.85</c:v>
                </c:pt>
                <c:pt idx="5185">
                  <c:v>51.86</c:v>
                </c:pt>
                <c:pt idx="5186">
                  <c:v>51.870000000000005</c:v>
                </c:pt>
                <c:pt idx="5187">
                  <c:v>51.88</c:v>
                </c:pt>
                <c:pt idx="5188">
                  <c:v>51.89</c:v>
                </c:pt>
                <c:pt idx="5189">
                  <c:v>51.9</c:v>
                </c:pt>
                <c:pt idx="5190">
                  <c:v>51.910000000000004</c:v>
                </c:pt>
                <c:pt idx="5191">
                  <c:v>51.92</c:v>
                </c:pt>
                <c:pt idx="5192">
                  <c:v>51.93</c:v>
                </c:pt>
                <c:pt idx="5193">
                  <c:v>51.94</c:v>
                </c:pt>
                <c:pt idx="5194">
                  <c:v>51.95</c:v>
                </c:pt>
                <c:pt idx="5195">
                  <c:v>51.96</c:v>
                </c:pt>
                <c:pt idx="5196">
                  <c:v>51.97</c:v>
                </c:pt>
                <c:pt idx="5197">
                  <c:v>51.980000000000004</c:v>
                </c:pt>
                <c:pt idx="5198">
                  <c:v>51.99</c:v>
                </c:pt>
                <c:pt idx="5199">
                  <c:v>52</c:v>
                </c:pt>
                <c:pt idx="5200">
                  <c:v>52.01</c:v>
                </c:pt>
                <c:pt idx="5201">
                  <c:v>52.02</c:v>
                </c:pt>
                <c:pt idx="5202">
                  <c:v>52.03</c:v>
                </c:pt>
                <c:pt idx="5203">
                  <c:v>52.04</c:v>
                </c:pt>
                <c:pt idx="5204">
                  <c:v>52.050000000000004</c:v>
                </c:pt>
                <c:pt idx="5205">
                  <c:v>52.06</c:v>
                </c:pt>
                <c:pt idx="5206">
                  <c:v>52.07</c:v>
                </c:pt>
                <c:pt idx="5207">
                  <c:v>52.08</c:v>
                </c:pt>
                <c:pt idx="5208">
                  <c:v>52.09</c:v>
                </c:pt>
                <c:pt idx="5209">
                  <c:v>52.1</c:v>
                </c:pt>
                <c:pt idx="5210">
                  <c:v>52.11</c:v>
                </c:pt>
                <c:pt idx="5211">
                  <c:v>52.120000000000005</c:v>
                </c:pt>
                <c:pt idx="5212">
                  <c:v>52.13</c:v>
                </c:pt>
                <c:pt idx="5213">
                  <c:v>52.14</c:v>
                </c:pt>
                <c:pt idx="5214">
                  <c:v>52.15</c:v>
                </c:pt>
                <c:pt idx="5215">
                  <c:v>52.160000000000004</c:v>
                </c:pt>
                <c:pt idx="5216">
                  <c:v>52.17</c:v>
                </c:pt>
                <c:pt idx="5217">
                  <c:v>52.18</c:v>
                </c:pt>
                <c:pt idx="5218">
                  <c:v>52.19</c:v>
                </c:pt>
                <c:pt idx="5219">
                  <c:v>52.2</c:v>
                </c:pt>
                <c:pt idx="5220">
                  <c:v>52.21</c:v>
                </c:pt>
                <c:pt idx="5221">
                  <c:v>52.22</c:v>
                </c:pt>
                <c:pt idx="5222">
                  <c:v>52.230000000000004</c:v>
                </c:pt>
                <c:pt idx="5223">
                  <c:v>52.24</c:v>
                </c:pt>
                <c:pt idx="5224">
                  <c:v>52.25</c:v>
                </c:pt>
                <c:pt idx="5225">
                  <c:v>52.26</c:v>
                </c:pt>
                <c:pt idx="5226">
                  <c:v>52.27</c:v>
                </c:pt>
                <c:pt idx="5227">
                  <c:v>52.28</c:v>
                </c:pt>
                <c:pt idx="5228">
                  <c:v>52.29</c:v>
                </c:pt>
                <c:pt idx="5229">
                  <c:v>52.300000000000004</c:v>
                </c:pt>
                <c:pt idx="5230">
                  <c:v>52.31</c:v>
                </c:pt>
                <c:pt idx="5231">
                  <c:v>52.32</c:v>
                </c:pt>
                <c:pt idx="5232">
                  <c:v>52.33</c:v>
                </c:pt>
                <c:pt idx="5233">
                  <c:v>52.34</c:v>
                </c:pt>
                <c:pt idx="5234">
                  <c:v>52.35</c:v>
                </c:pt>
                <c:pt idx="5235">
                  <c:v>52.36</c:v>
                </c:pt>
                <c:pt idx="5236">
                  <c:v>52.370000000000005</c:v>
                </c:pt>
                <c:pt idx="5237">
                  <c:v>52.38</c:v>
                </c:pt>
                <c:pt idx="5238">
                  <c:v>52.39</c:v>
                </c:pt>
                <c:pt idx="5239">
                  <c:v>52.4</c:v>
                </c:pt>
                <c:pt idx="5240">
                  <c:v>52.410000000000004</c:v>
                </c:pt>
                <c:pt idx="5241">
                  <c:v>52.42</c:v>
                </c:pt>
                <c:pt idx="5242">
                  <c:v>52.43</c:v>
                </c:pt>
                <c:pt idx="5243">
                  <c:v>52.44</c:v>
                </c:pt>
                <c:pt idx="5244">
                  <c:v>52.45</c:v>
                </c:pt>
                <c:pt idx="5245">
                  <c:v>52.46</c:v>
                </c:pt>
                <c:pt idx="5246">
                  <c:v>52.47</c:v>
                </c:pt>
                <c:pt idx="5247">
                  <c:v>52.480000000000004</c:v>
                </c:pt>
                <c:pt idx="5248">
                  <c:v>52.49</c:v>
                </c:pt>
                <c:pt idx="5249">
                  <c:v>52.5</c:v>
                </c:pt>
                <c:pt idx="5250">
                  <c:v>52.51</c:v>
                </c:pt>
                <c:pt idx="5251">
                  <c:v>52.52</c:v>
                </c:pt>
                <c:pt idx="5252">
                  <c:v>52.53</c:v>
                </c:pt>
                <c:pt idx="5253">
                  <c:v>52.54</c:v>
                </c:pt>
                <c:pt idx="5254">
                  <c:v>52.550000000000004</c:v>
                </c:pt>
                <c:pt idx="5255">
                  <c:v>52.56</c:v>
                </c:pt>
                <c:pt idx="5256">
                  <c:v>52.57</c:v>
                </c:pt>
                <c:pt idx="5257">
                  <c:v>52.58</c:v>
                </c:pt>
                <c:pt idx="5258">
                  <c:v>52.59</c:v>
                </c:pt>
                <c:pt idx="5259">
                  <c:v>52.6</c:v>
                </c:pt>
                <c:pt idx="5260">
                  <c:v>52.61</c:v>
                </c:pt>
                <c:pt idx="5261">
                  <c:v>52.620000000000005</c:v>
                </c:pt>
                <c:pt idx="5262">
                  <c:v>52.63</c:v>
                </c:pt>
                <c:pt idx="5263">
                  <c:v>52.64</c:v>
                </c:pt>
                <c:pt idx="5264">
                  <c:v>52.65</c:v>
                </c:pt>
                <c:pt idx="5265">
                  <c:v>52.660000000000004</c:v>
                </c:pt>
                <c:pt idx="5266">
                  <c:v>52.67</c:v>
                </c:pt>
                <c:pt idx="5267">
                  <c:v>52.68</c:v>
                </c:pt>
                <c:pt idx="5268">
                  <c:v>52.69</c:v>
                </c:pt>
                <c:pt idx="5269">
                  <c:v>52.7</c:v>
                </c:pt>
                <c:pt idx="5270">
                  <c:v>52.71</c:v>
                </c:pt>
                <c:pt idx="5271">
                  <c:v>52.72</c:v>
                </c:pt>
                <c:pt idx="5272">
                  <c:v>52.730000000000004</c:v>
                </c:pt>
                <c:pt idx="5273">
                  <c:v>52.74</c:v>
                </c:pt>
                <c:pt idx="5274">
                  <c:v>52.75</c:v>
                </c:pt>
                <c:pt idx="5275">
                  <c:v>52.76</c:v>
                </c:pt>
                <c:pt idx="5276">
                  <c:v>52.77</c:v>
                </c:pt>
                <c:pt idx="5277">
                  <c:v>52.78</c:v>
                </c:pt>
                <c:pt idx="5278">
                  <c:v>52.79</c:v>
                </c:pt>
                <c:pt idx="5279">
                  <c:v>52.800000000000004</c:v>
                </c:pt>
                <c:pt idx="5280">
                  <c:v>52.81</c:v>
                </c:pt>
                <c:pt idx="5281">
                  <c:v>52.82</c:v>
                </c:pt>
                <c:pt idx="5282">
                  <c:v>52.83</c:v>
                </c:pt>
                <c:pt idx="5283">
                  <c:v>52.84</c:v>
                </c:pt>
                <c:pt idx="5284">
                  <c:v>52.85</c:v>
                </c:pt>
                <c:pt idx="5285">
                  <c:v>52.86</c:v>
                </c:pt>
                <c:pt idx="5286">
                  <c:v>52.870000000000005</c:v>
                </c:pt>
                <c:pt idx="5287">
                  <c:v>52.88</c:v>
                </c:pt>
                <c:pt idx="5288">
                  <c:v>52.89</c:v>
                </c:pt>
                <c:pt idx="5289">
                  <c:v>52.9</c:v>
                </c:pt>
                <c:pt idx="5290">
                  <c:v>52.910000000000004</c:v>
                </c:pt>
                <c:pt idx="5291">
                  <c:v>52.92</c:v>
                </c:pt>
                <c:pt idx="5292">
                  <c:v>52.93</c:v>
                </c:pt>
                <c:pt idx="5293">
                  <c:v>52.94</c:v>
                </c:pt>
                <c:pt idx="5294">
                  <c:v>52.95</c:v>
                </c:pt>
                <c:pt idx="5295">
                  <c:v>52.96</c:v>
                </c:pt>
                <c:pt idx="5296">
                  <c:v>52.97</c:v>
                </c:pt>
                <c:pt idx="5297">
                  <c:v>52.980000000000004</c:v>
                </c:pt>
                <c:pt idx="5298">
                  <c:v>52.99</c:v>
                </c:pt>
                <c:pt idx="5299">
                  <c:v>53</c:v>
                </c:pt>
                <c:pt idx="5300">
                  <c:v>53.01</c:v>
                </c:pt>
                <c:pt idx="5301">
                  <c:v>53.02</c:v>
                </c:pt>
                <c:pt idx="5302">
                  <c:v>53.03</c:v>
                </c:pt>
                <c:pt idx="5303">
                  <c:v>53.04</c:v>
                </c:pt>
                <c:pt idx="5304">
                  <c:v>53.050000000000004</c:v>
                </c:pt>
                <c:pt idx="5305">
                  <c:v>53.06</c:v>
                </c:pt>
                <c:pt idx="5306">
                  <c:v>53.07</c:v>
                </c:pt>
                <c:pt idx="5307">
                  <c:v>53.08</c:v>
                </c:pt>
                <c:pt idx="5308">
                  <c:v>53.09</c:v>
                </c:pt>
                <c:pt idx="5309">
                  <c:v>53.1</c:v>
                </c:pt>
                <c:pt idx="5310">
                  <c:v>53.11</c:v>
                </c:pt>
                <c:pt idx="5311">
                  <c:v>53.120000000000005</c:v>
                </c:pt>
                <c:pt idx="5312">
                  <c:v>53.13</c:v>
                </c:pt>
                <c:pt idx="5313">
                  <c:v>53.14</c:v>
                </c:pt>
                <c:pt idx="5314">
                  <c:v>53.15</c:v>
                </c:pt>
                <c:pt idx="5315">
                  <c:v>53.160000000000004</c:v>
                </c:pt>
                <c:pt idx="5316">
                  <c:v>53.17</c:v>
                </c:pt>
                <c:pt idx="5317">
                  <c:v>53.18</c:v>
                </c:pt>
                <c:pt idx="5318">
                  <c:v>53.19</c:v>
                </c:pt>
                <c:pt idx="5319">
                  <c:v>53.2</c:v>
                </c:pt>
                <c:pt idx="5320">
                  <c:v>53.21</c:v>
                </c:pt>
                <c:pt idx="5321">
                  <c:v>53.22</c:v>
                </c:pt>
                <c:pt idx="5322">
                  <c:v>53.230000000000004</c:v>
                </c:pt>
                <c:pt idx="5323">
                  <c:v>53.24</c:v>
                </c:pt>
                <c:pt idx="5324">
                  <c:v>53.25</c:v>
                </c:pt>
                <c:pt idx="5325">
                  <c:v>53.26</c:v>
                </c:pt>
                <c:pt idx="5326">
                  <c:v>53.27</c:v>
                </c:pt>
                <c:pt idx="5327">
                  <c:v>53.28</c:v>
                </c:pt>
                <c:pt idx="5328">
                  <c:v>53.29</c:v>
                </c:pt>
                <c:pt idx="5329">
                  <c:v>53.300000000000004</c:v>
                </c:pt>
                <c:pt idx="5330">
                  <c:v>53.31</c:v>
                </c:pt>
                <c:pt idx="5331">
                  <c:v>53.32</c:v>
                </c:pt>
                <c:pt idx="5332">
                  <c:v>53.33</c:v>
                </c:pt>
                <c:pt idx="5333">
                  <c:v>53.34</c:v>
                </c:pt>
                <c:pt idx="5334">
                  <c:v>53.35</c:v>
                </c:pt>
                <c:pt idx="5335">
                  <c:v>53.36</c:v>
                </c:pt>
                <c:pt idx="5336">
                  <c:v>53.370000000000005</c:v>
                </c:pt>
                <c:pt idx="5337">
                  <c:v>53.38</c:v>
                </c:pt>
                <c:pt idx="5338">
                  <c:v>53.39</c:v>
                </c:pt>
                <c:pt idx="5339">
                  <c:v>53.4</c:v>
                </c:pt>
                <c:pt idx="5340">
                  <c:v>53.410000000000004</c:v>
                </c:pt>
                <c:pt idx="5341">
                  <c:v>53.42</c:v>
                </c:pt>
                <c:pt idx="5342">
                  <c:v>53.43</c:v>
                </c:pt>
                <c:pt idx="5343">
                  <c:v>53.44</c:v>
                </c:pt>
                <c:pt idx="5344">
                  <c:v>53.45</c:v>
                </c:pt>
                <c:pt idx="5345">
                  <c:v>53.46</c:v>
                </c:pt>
                <c:pt idx="5346">
                  <c:v>53.47</c:v>
                </c:pt>
                <c:pt idx="5347">
                  <c:v>53.480000000000004</c:v>
                </c:pt>
                <c:pt idx="5348">
                  <c:v>53.49</c:v>
                </c:pt>
                <c:pt idx="5349">
                  <c:v>53.5</c:v>
                </c:pt>
                <c:pt idx="5350">
                  <c:v>53.51</c:v>
                </c:pt>
                <c:pt idx="5351">
                  <c:v>53.52</c:v>
                </c:pt>
                <c:pt idx="5352">
                  <c:v>53.53</c:v>
                </c:pt>
                <c:pt idx="5353">
                  <c:v>53.54</c:v>
                </c:pt>
                <c:pt idx="5354">
                  <c:v>53.550000000000004</c:v>
                </c:pt>
                <c:pt idx="5355">
                  <c:v>53.56</c:v>
                </c:pt>
                <c:pt idx="5356">
                  <c:v>53.57</c:v>
                </c:pt>
                <c:pt idx="5357">
                  <c:v>53.58</c:v>
                </c:pt>
                <c:pt idx="5358">
                  <c:v>53.59</c:v>
                </c:pt>
                <c:pt idx="5359">
                  <c:v>53.6</c:v>
                </c:pt>
                <c:pt idx="5360">
                  <c:v>53.61</c:v>
                </c:pt>
                <c:pt idx="5361">
                  <c:v>53.620000000000005</c:v>
                </c:pt>
                <c:pt idx="5362">
                  <c:v>53.63</c:v>
                </c:pt>
                <c:pt idx="5363">
                  <c:v>53.64</c:v>
                </c:pt>
                <c:pt idx="5364">
                  <c:v>53.65</c:v>
                </c:pt>
                <c:pt idx="5365">
                  <c:v>53.660000000000004</c:v>
                </c:pt>
                <c:pt idx="5366">
                  <c:v>53.67</c:v>
                </c:pt>
                <c:pt idx="5367">
                  <c:v>53.68</c:v>
                </c:pt>
                <c:pt idx="5368">
                  <c:v>53.69</c:v>
                </c:pt>
                <c:pt idx="5369">
                  <c:v>53.7</c:v>
                </c:pt>
                <c:pt idx="5370">
                  <c:v>53.71</c:v>
                </c:pt>
                <c:pt idx="5371">
                  <c:v>53.72</c:v>
                </c:pt>
                <c:pt idx="5372">
                  <c:v>53.730000000000004</c:v>
                </c:pt>
                <c:pt idx="5373">
                  <c:v>53.74</c:v>
                </c:pt>
                <c:pt idx="5374">
                  <c:v>53.75</c:v>
                </c:pt>
                <c:pt idx="5375">
                  <c:v>53.76</c:v>
                </c:pt>
                <c:pt idx="5376">
                  <c:v>53.77</c:v>
                </c:pt>
                <c:pt idx="5377">
                  <c:v>53.78</c:v>
                </c:pt>
                <c:pt idx="5378">
                  <c:v>53.79</c:v>
                </c:pt>
                <c:pt idx="5379">
                  <c:v>53.800000000000004</c:v>
                </c:pt>
                <c:pt idx="5380">
                  <c:v>53.81</c:v>
                </c:pt>
                <c:pt idx="5381">
                  <c:v>53.82</c:v>
                </c:pt>
                <c:pt idx="5382">
                  <c:v>53.83</c:v>
                </c:pt>
                <c:pt idx="5383">
                  <c:v>53.84</c:v>
                </c:pt>
                <c:pt idx="5384">
                  <c:v>53.85</c:v>
                </c:pt>
                <c:pt idx="5385">
                  <c:v>53.86</c:v>
                </c:pt>
                <c:pt idx="5386">
                  <c:v>53.870000000000005</c:v>
                </c:pt>
                <c:pt idx="5387">
                  <c:v>53.88</c:v>
                </c:pt>
                <c:pt idx="5388">
                  <c:v>53.89</c:v>
                </c:pt>
                <c:pt idx="5389">
                  <c:v>53.9</c:v>
                </c:pt>
                <c:pt idx="5390">
                  <c:v>53.910000000000004</c:v>
                </c:pt>
                <c:pt idx="5391">
                  <c:v>53.92</c:v>
                </c:pt>
                <c:pt idx="5392">
                  <c:v>53.93</c:v>
                </c:pt>
                <c:pt idx="5393">
                  <c:v>53.94</c:v>
                </c:pt>
                <c:pt idx="5394">
                  <c:v>53.95</c:v>
                </c:pt>
                <c:pt idx="5395">
                  <c:v>53.96</c:v>
                </c:pt>
                <c:pt idx="5396">
                  <c:v>53.97</c:v>
                </c:pt>
                <c:pt idx="5397">
                  <c:v>53.980000000000004</c:v>
                </c:pt>
                <c:pt idx="5398">
                  <c:v>53.99</c:v>
                </c:pt>
                <c:pt idx="5399">
                  <c:v>54</c:v>
                </c:pt>
                <c:pt idx="5400">
                  <c:v>54.01</c:v>
                </c:pt>
                <c:pt idx="5401">
                  <c:v>54.02</c:v>
                </c:pt>
                <c:pt idx="5402">
                  <c:v>54.03</c:v>
                </c:pt>
                <c:pt idx="5403">
                  <c:v>54.04</c:v>
                </c:pt>
                <c:pt idx="5404">
                  <c:v>54.050000000000004</c:v>
                </c:pt>
                <c:pt idx="5405">
                  <c:v>54.06</c:v>
                </c:pt>
                <c:pt idx="5406">
                  <c:v>54.07</c:v>
                </c:pt>
                <c:pt idx="5407">
                  <c:v>54.08</c:v>
                </c:pt>
                <c:pt idx="5408">
                  <c:v>54.09</c:v>
                </c:pt>
                <c:pt idx="5409">
                  <c:v>54.1</c:v>
                </c:pt>
                <c:pt idx="5410">
                  <c:v>54.11</c:v>
                </c:pt>
                <c:pt idx="5411">
                  <c:v>54.120000000000005</c:v>
                </c:pt>
                <c:pt idx="5412">
                  <c:v>54.13</c:v>
                </c:pt>
                <c:pt idx="5413">
                  <c:v>54.14</c:v>
                </c:pt>
                <c:pt idx="5414">
                  <c:v>54.15</c:v>
                </c:pt>
                <c:pt idx="5415">
                  <c:v>54.160000000000004</c:v>
                </c:pt>
                <c:pt idx="5416">
                  <c:v>54.17</c:v>
                </c:pt>
                <c:pt idx="5417">
                  <c:v>54.18</c:v>
                </c:pt>
                <c:pt idx="5418">
                  <c:v>54.19</c:v>
                </c:pt>
                <c:pt idx="5419">
                  <c:v>54.2</c:v>
                </c:pt>
                <c:pt idx="5420">
                  <c:v>54.21</c:v>
                </c:pt>
                <c:pt idx="5421">
                  <c:v>54.22</c:v>
                </c:pt>
                <c:pt idx="5422">
                  <c:v>54.230000000000004</c:v>
                </c:pt>
                <c:pt idx="5423">
                  <c:v>54.24</c:v>
                </c:pt>
                <c:pt idx="5424">
                  <c:v>54.25</c:v>
                </c:pt>
                <c:pt idx="5425">
                  <c:v>54.26</c:v>
                </c:pt>
                <c:pt idx="5426">
                  <c:v>54.27</c:v>
                </c:pt>
                <c:pt idx="5427">
                  <c:v>54.28</c:v>
                </c:pt>
                <c:pt idx="5428">
                  <c:v>54.29</c:v>
                </c:pt>
                <c:pt idx="5429">
                  <c:v>54.300000000000004</c:v>
                </c:pt>
                <c:pt idx="5430">
                  <c:v>54.31</c:v>
                </c:pt>
                <c:pt idx="5431">
                  <c:v>54.32</c:v>
                </c:pt>
                <c:pt idx="5432">
                  <c:v>54.33</c:v>
                </c:pt>
                <c:pt idx="5433">
                  <c:v>54.34</c:v>
                </c:pt>
                <c:pt idx="5434">
                  <c:v>54.35</c:v>
                </c:pt>
                <c:pt idx="5435">
                  <c:v>54.36</c:v>
                </c:pt>
                <c:pt idx="5436">
                  <c:v>54.370000000000005</c:v>
                </c:pt>
                <c:pt idx="5437">
                  <c:v>54.38</c:v>
                </c:pt>
                <c:pt idx="5438">
                  <c:v>54.39</c:v>
                </c:pt>
                <c:pt idx="5439">
                  <c:v>54.4</c:v>
                </c:pt>
                <c:pt idx="5440">
                  <c:v>54.410000000000004</c:v>
                </c:pt>
                <c:pt idx="5441">
                  <c:v>54.42</c:v>
                </c:pt>
                <c:pt idx="5442">
                  <c:v>54.43</c:v>
                </c:pt>
                <c:pt idx="5443">
                  <c:v>54.44</c:v>
                </c:pt>
                <c:pt idx="5444">
                  <c:v>54.45</c:v>
                </c:pt>
                <c:pt idx="5445">
                  <c:v>54.46</c:v>
                </c:pt>
                <c:pt idx="5446">
                  <c:v>54.47</c:v>
                </c:pt>
                <c:pt idx="5447">
                  <c:v>54.480000000000004</c:v>
                </c:pt>
                <c:pt idx="5448">
                  <c:v>54.49</c:v>
                </c:pt>
                <c:pt idx="5449">
                  <c:v>54.5</c:v>
                </c:pt>
                <c:pt idx="5450">
                  <c:v>54.51</c:v>
                </c:pt>
                <c:pt idx="5451">
                  <c:v>54.52</c:v>
                </c:pt>
                <c:pt idx="5452">
                  <c:v>54.53</c:v>
                </c:pt>
                <c:pt idx="5453">
                  <c:v>54.54</c:v>
                </c:pt>
                <c:pt idx="5454">
                  <c:v>54.550000000000004</c:v>
                </c:pt>
                <c:pt idx="5455">
                  <c:v>54.56</c:v>
                </c:pt>
                <c:pt idx="5456">
                  <c:v>54.57</c:v>
                </c:pt>
                <c:pt idx="5457">
                  <c:v>54.58</c:v>
                </c:pt>
                <c:pt idx="5458">
                  <c:v>54.59</c:v>
                </c:pt>
                <c:pt idx="5459">
                  <c:v>54.6</c:v>
                </c:pt>
                <c:pt idx="5460">
                  <c:v>54.61</c:v>
                </c:pt>
                <c:pt idx="5461">
                  <c:v>54.620000000000005</c:v>
                </c:pt>
                <c:pt idx="5462">
                  <c:v>54.63</c:v>
                </c:pt>
                <c:pt idx="5463">
                  <c:v>54.64</c:v>
                </c:pt>
                <c:pt idx="5464">
                  <c:v>54.65</c:v>
                </c:pt>
                <c:pt idx="5465">
                  <c:v>54.660000000000004</c:v>
                </c:pt>
                <c:pt idx="5466">
                  <c:v>54.67</c:v>
                </c:pt>
                <c:pt idx="5467">
                  <c:v>54.68</c:v>
                </c:pt>
                <c:pt idx="5468">
                  <c:v>54.69</c:v>
                </c:pt>
                <c:pt idx="5469">
                  <c:v>54.7</c:v>
                </c:pt>
                <c:pt idx="5470">
                  <c:v>54.71</c:v>
                </c:pt>
                <c:pt idx="5471">
                  <c:v>54.72</c:v>
                </c:pt>
                <c:pt idx="5472">
                  <c:v>54.730000000000004</c:v>
                </c:pt>
                <c:pt idx="5473">
                  <c:v>54.74</c:v>
                </c:pt>
                <c:pt idx="5474">
                  <c:v>54.75</c:v>
                </c:pt>
                <c:pt idx="5475">
                  <c:v>54.76</c:v>
                </c:pt>
                <c:pt idx="5476">
                  <c:v>54.77</c:v>
                </c:pt>
                <c:pt idx="5477">
                  <c:v>54.78</c:v>
                </c:pt>
                <c:pt idx="5478">
                  <c:v>54.79</c:v>
                </c:pt>
                <c:pt idx="5479">
                  <c:v>54.800000000000004</c:v>
                </c:pt>
                <c:pt idx="5480">
                  <c:v>54.81</c:v>
                </c:pt>
                <c:pt idx="5481">
                  <c:v>54.82</c:v>
                </c:pt>
                <c:pt idx="5482">
                  <c:v>54.83</c:v>
                </c:pt>
                <c:pt idx="5483">
                  <c:v>54.84</c:v>
                </c:pt>
                <c:pt idx="5484">
                  <c:v>54.85</c:v>
                </c:pt>
                <c:pt idx="5485">
                  <c:v>54.86</c:v>
                </c:pt>
                <c:pt idx="5486">
                  <c:v>54.870000000000005</c:v>
                </c:pt>
                <c:pt idx="5487">
                  <c:v>54.88</c:v>
                </c:pt>
                <c:pt idx="5488">
                  <c:v>54.89</c:v>
                </c:pt>
                <c:pt idx="5489">
                  <c:v>54.9</c:v>
                </c:pt>
                <c:pt idx="5490">
                  <c:v>54.910000000000004</c:v>
                </c:pt>
                <c:pt idx="5491">
                  <c:v>54.92</c:v>
                </c:pt>
                <c:pt idx="5492">
                  <c:v>54.93</c:v>
                </c:pt>
                <c:pt idx="5493">
                  <c:v>54.94</c:v>
                </c:pt>
                <c:pt idx="5494">
                  <c:v>54.95</c:v>
                </c:pt>
                <c:pt idx="5495">
                  <c:v>54.96</c:v>
                </c:pt>
                <c:pt idx="5496">
                  <c:v>54.97</c:v>
                </c:pt>
                <c:pt idx="5497">
                  <c:v>54.980000000000004</c:v>
                </c:pt>
                <c:pt idx="5498">
                  <c:v>54.99</c:v>
                </c:pt>
                <c:pt idx="5499">
                  <c:v>55</c:v>
                </c:pt>
                <c:pt idx="5500">
                  <c:v>55.01</c:v>
                </c:pt>
                <c:pt idx="5501">
                  <c:v>55.02</c:v>
                </c:pt>
                <c:pt idx="5502">
                  <c:v>55.03</c:v>
                </c:pt>
                <c:pt idx="5503">
                  <c:v>55.04</c:v>
                </c:pt>
                <c:pt idx="5504">
                  <c:v>55.050000000000004</c:v>
                </c:pt>
                <c:pt idx="5505">
                  <c:v>55.06</c:v>
                </c:pt>
                <c:pt idx="5506">
                  <c:v>55.07</c:v>
                </c:pt>
                <c:pt idx="5507">
                  <c:v>55.08</c:v>
                </c:pt>
                <c:pt idx="5508">
                  <c:v>55.09</c:v>
                </c:pt>
                <c:pt idx="5509">
                  <c:v>55.1</c:v>
                </c:pt>
                <c:pt idx="5510">
                  <c:v>55.11</c:v>
                </c:pt>
                <c:pt idx="5511">
                  <c:v>55.120000000000005</c:v>
                </c:pt>
                <c:pt idx="5512">
                  <c:v>55.13</c:v>
                </c:pt>
                <c:pt idx="5513">
                  <c:v>55.14</c:v>
                </c:pt>
                <c:pt idx="5514">
                  <c:v>55.15</c:v>
                </c:pt>
                <c:pt idx="5515">
                  <c:v>55.160000000000004</c:v>
                </c:pt>
                <c:pt idx="5516">
                  <c:v>55.17</c:v>
                </c:pt>
                <c:pt idx="5517">
                  <c:v>55.18</c:v>
                </c:pt>
                <c:pt idx="5518">
                  <c:v>55.19</c:v>
                </c:pt>
                <c:pt idx="5519">
                  <c:v>55.2</c:v>
                </c:pt>
                <c:pt idx="5520">
                  <c:v>55.21</c:v>
                </c:pt>
                <c:pt idx="5521">
                  <c:v>55.22</c:v>
                </c:pt>
                <c:pt idx="5522">
                  <c:v>55.230000000000004</c:v>
                </c:pt>
                <c:pt idx="5523">
                  <c:v>55.24</c:v>
                </c:pt>
                <c:pt idx="5524">
                  <c:v>55.25</c:v>
                </c:pt>
                <c:pt idx="5525">
                  <c:v>55.26</c:v>
                </c:pt>
                <c:pt idx="5526">
                  <c:v>55.27</c:v>
                </c:pt>
                <c:pt idx="5527">
                  <c:v>55.28</c:v>
                </c:pt>
                <c:pt idx="5528">
                  <c:v>55.29</c:v>
                </c:pt>
                <c:pt idx="5529">
                  <c:v>55.300000000000004</c:v>
                </c:pt>
                <c:pt idx="5530">
                  <c:v>55.31</c:v>
                </c:pt>
                <c:pt idx="5531">
                  <c:v>55.32</c:v>
                </c:pt>
                <c:pt idx="5532">
                  <c:v>55.33</c:v>
                </c:pt>
                <c:pt idx="5533">
                  <c:v>55.34</c:v>
                </c:pt>
                <c:pt idx="5534">
                  <c:v>55.35</c:v>
                </c:pt>
                <c:pt idx="5535">
                  <c:v>55.36</c:v>
                </c:pt>
                <c:pt idx="5536">
                  <c:v>55.370000000000005</c:v>
                </c:pt>
                <c:pt idx="5537">
                  <c:v>55.38</c:v>
                </c:pt>
                <c:pt idx="5538">
                  <c:v>55.39</c:v>
                </c:pt>
                <c:pt idx="5539">
                  <c:v>55.4</c:v>
                </c:pt>
                <c:pt idx="5540">
                  <c:v>55.410000000000004</c:v>
                </c:pt>
                <c:pt idx="5541">
                  <c:v>55.42</c:v>
                </c:pt>
                <c:pt idx="5542">
                  <c:v>55.43</c:v>
                </c:pt>
                <c:pt idx="5543">
                  <c:v>55.44</c:v>
                </c:pt>
                <c:pt idx="5544">
                  <c:v>55.45</c:v>
                </c:pt>
                <c:pt idx="5545">
                  <c:v>55.46</c:v>
                </c:pt>
                <c:pt idx="5546">
                  <c:v>55.47</c:v>
                </c:pt>
                <c:pt idx="5547">
                  <c:v>55.480000000000004</c:v>
                </c:pt>
                <c:pt idx="5548">
                  <c:v>55.49</c:v>
                </c:pt>
                <c:pt idx="5549">
                  <c:v>55.5</c:v>
                </c:pt>
                <c:pt idx="5550">
                  <c:v>55.51</c:v>
                </c:pt>
                <c:pt idx="5551">
                  <c:v>55.52</c:v>
                </c:pt>
                <c:pt idx="5552">
                  <c:v>55.53</c:v>
                </c:pt>
                <c:pt idx="5553">
                  <c:v>55.54</c:v>
                </c:pt>
                <c:pt idx="5554">
                  <c:v>55.550000000000004</c:v>
                </c:pt>
                <c:pt idx="5555">
                  <c:v>55.56</c:v>
                </c:pt>
                <c:pt idx="5556">
                  <c:v>55.57</c:v>
                </c:pt>
                <c:pt idx="5557">
                  <c:v>55.58</c:v>
                </c:pt>
                <c:pt idx="5558">
                  <c:v>55.59</c:v>
                </c:pt>
                <c:pt idx="5559">
                  <c:v>55.6</c:v>
                </c:pt>
                <c:pt idx="5560">
                  <c:v>55.61</c:v>
                </c:pt>
                <c:pt idx="5561">
                  <c:v>55.620000000000005</c:v>
                </c:pt>
                <c:pt idx="5562">
                  <c:v>55.63</c:v>
                </c:pt>
                <c:pt idx="5563">
                  <c:v>55.64</c:v>
                </c:pt>
                <c:pt idx="5564">
                  <c:v>55.65</c:v>
                </c:pt>
                <c:pt idx="5565">
                  <c:v>55.660000000000004</c:v>
                </c:pt>
                <c:pt idx="5566">
                  <c:v>55.67</c:v>
                </c:pt>
                <c:pt idx="5567">
                  <c:v>55.68</c:v>
                </c:pt>
                <c:pt idx="5568">
                  <c:v>55.69</c:v>
                </c:pt>
                <c:pt idx="5569">
                  <c:v>55.7</c:v>
                </c:pt>
                <c:pt idx="5570">
                  <c:v>55.71</c:v>
                </c:pt>
                <c:pt idx="5571">
                  <c:v>55.72</c:v>
                </c:pt>
                <c:pt idx="5572">
                  <c:v>55.730000000000004</c:v>
                </c:pt>
                <c:pt idx="5573">
                  <c:v>55.74</c:v>
                </c:pt>
                <c:pt idx="5574">
                  <c:v>55.75</c:v>
                </c:pt>
                <c:pt idx="5575">
                  <c:v>55.76</c:v>
                </c:pt>
                <c:pt idx="5576">
                  <c:v>55.77</c:v>
                </c:pt>
                <c:pt idx="5577">
                  <c:v>55.78</c:v>
                </c:pt>
                <c:pt idx="5578">
                  <c:v>55.79</c:v>
                </c:pt>
                <c:pt idx="5579">
                  <c:v>55.800000000000004</c:v>
                </c:pt>
                <c:pt idx="5580">
                  <c:v>55.81</c:v>
                </c:pt>
                <c:pt idx="5581">
                  <c:v>55.82</c:v>
                </c:pt>
                <c:pt idx="5582">
                  <c:v>55.83</c:v>
                </c:pt>
                <c:pt idx="5583">
                  <c:v>55.84</c:v>
                </c:pt>
                <c:pt idx="5584">
                  <c:v>55.85</c:v>
                </c:pt>
                <c:pt idx="5585">
                  <c:v>55.86</c:v>
                </c:pt>
                <c:pt idx="5586">
                  <c:v>55.870000000000005</c:v>
                </c:pt>
                <c:pt idx="5587">
                  <c:v>55.88</c:v>
                </c:pt>
                <c:pt idx="5588">
                  <c:v>55.89</c:v>
                </c:pt>
                <c:pt idx="5589">
                  <c:v>55.9</c:v>
                </c:pt>
                <c:pt idx="5590">
                  <c:v>55.910000000000004</c:v>
                </c:pt>
                <c:pt idx="5591">
                  <c:v>55.92</c:v>
                </c:pt>
                <c:pt idx="5592">
                  <c:v>55.93</c:v>
                </c:pt>
                <c:pt idx="5593">
                  <c:v>55.94</c:v>
                </c:pt>
                <c:pt idx="5594">
                  <c:v>55.95</c:v>
                </c:pt>
                <c:pt idx="5595">
                  <c:v>55.96</c:v>
                </c:pt>
                <c:pt idx="5596">
                  <c:v>55.97</c:v>
                </c:pt>
                <c:pt idx="5597">
                  <c:v>55.980000000000004</c:v>
                </c:pt>
                <c:pt idx="5598">
                  <c:v>55.99</c:v>
                </c:pt>
                <c:pt idx="5599">
                  <c:v>56</c:v>
                </c:pt>
                <c:pt idx="5600">
                  <c:v>56.01</c:v>
                </c:pt>
                <c:pt idx="5601">
                  <c:v>56.02</c:v>
                </c:pt>
                <c:pt idx="5602">
                  <c:v>56.03</c:v>
                </c:pt>
                <c:pt idx="5603">
                  <c:v>56.04</c:v>
                </c:pt>
                <c:pt idx="5604">
                  <c:v>56.050000000000004</c:v>
                </c:pt>
                <c:pt idx="5605">
                  <c:v>56.06</c:v>
                </c:pt>
                <c:pt idx="5606">
                  <c:v>56.07</c:v>
                </c:pt>
                <c:pt idx="5607">
                  <c:v>56.08</c:v>
                </c:pt>
                <c:pt idx="5608">
                  <c:v>56.09</c:v>
                </c:pt>
                <c:pt idx="5609">
                  <c:v>56.1</c:v>
                </c:pt>
                <c:pt idx="5610">
                  <c:v>56.11</c:v>
                </c:pt>
                <c:pt idx="5611">
                  <c:v>56.120000000000005</c:v>
                </c:pt>
                <c:pt idx="5612">
                  <c:v>56.13</c:v>
                </c:pt>
                <c:pt idx="5613">
                  <c:v>56.14</c:v>
                </c:pt>
                <c:pt idx="5614">
                  <c:v>56.15</c:v>
                </c:pt>
                <c:pt idx="5615">
                  <c:v>56.160000000000004</c:v>
                </c:pt>
                <c:pt idx="5616">
                  <c:v>56.17</c:v>
                </c:pt>
                <c:pt idx="5617">
                  <c:v>56.18</c:v>
                </c:pt>
                <c:pt idx="5618">
                  <c:v>56.19</c:v>
                </c:pt>
                <c:pt idx="5619">
                  <c:v>56.2</c:v>
                </c:pt>
                <c:pt idx="5620">
                  <c:v>56.21</c:v>
                </c:pt>
                <c:pt idx="5621">
                  <c:v>56.22</c:v>
                </c:pt>
                <c:pt idx="5622">
                  <c:v>56.230000000000004</c:v>
                </c:pt>
                <c:pt idx="5623">
                  <c:v>56.24</c:v>
                </c:pt>
                <c:pt idx="5624">
                  <c:v>56.25</c:v>
                </c:pt>
                <c:pt idx="5625">
                  <c:v>56.26</c:v>
                </c:pt>
                <c:pt idx="5626">
                  <c:v>56.27</c:v>
                </c:pt>
                <c:pt idx="5627">
                  <c:v>56.28</c:v>
                </c:pt>
                <c:pt idx="5628">
                  <c:v>56.29</c:v>
                </c:pt>
                <c:pt idx="5629">
                  <c:v>56.300000000000004</c:v>
                </c:pt>
                <c:pt idx="5630">
                  <c:v>56.31</c:v>
                </c:pt>
                <c:pt idx="5631">
                  <c:v>56.32</c:v>
                </c:pt>
                <c:pt idx="5632">
                  <c:v>56.33</c:v>
                </c:pt>
                <c:pt idx="5633">
                  <c:v>56.34</c:v>
                </c:pt>
                <c:pt idx="5634">
                  <c:v>56.35</c:v>
                </c:pt>
                <c:pt idx="5635">
                  <c:v>56.36</c:v>
                </c:pt>
                <c:pt idx="5636">
                  <c:v>56.370000000000005</c:v>
                </c:pt>
                <c:pt idx="5637">
                  <c:v>56.38</c:v>
                </c:pt>
                <c:pt idx="5638">
                  <c:v>56.39</c:v>
                </c:pt>
                <c:pt idx="5639">
                  <c:v>56.4</c:v>
                </c:pt>
                <c:pt idx="5640">
                  <c:v>56.410000000000004</c:v>
                </c:pt>
                <c:pt idx="5641">
                  <c:v>56.42</c:v>
                </c:pt>
                <c:pt idx="5642">
                  <c:v>56.43</c:v>
                </c:pt>
                <c:pt idx="5643">
                  <c:v>56.44</c:v>
                </c:pt>
                <c:pt idx="5644">
                  <c:v>56.45</c:v>
                </c:pt>
                <c:pt idx="5645">
                  <c:v>56.46</c:v>
                </c:pt>
                <c:pt idx="5646">
                  <c:v>56.47</c:v>
                </c:pt>
                <c:pt idx="5647">
                  <c:v>56.480000000000004</c:v>
                </c:pt>
                <c:pt idx="5648">
                  <c:v>56.49</c:v>
                </c:pt>
                <c:pt idx="5649">
                  <c:v>56.5</c:v>
                </c:pt>
                <c:pt idx="5650">
                  <c:v>56.51</c:v>
                </c:pt>
                <c:pt idx="5651">
                  <c:v>56.52</c:v>
                </c:pt>
                <c:pt idx="5652">
                  <c:v>56.53</c:v>
                </c:pt>
                <c:pt idx="5653">
                  <c:v>56.54</c:v>
                </c:pt>
                <c:pt idx="5654">
                  <c:v>56.550000000000004</c:v>
                </c:pt>
                <c:pt idx="5655">
                  <c:v>56.56</c:v>
                </c:pt>
                <c:pt idx="5656">
                  <c:v>56.57</c:v>
                </c:pt>
                <c:pt idx="5657">
                  <c:v>56.58</c:v>
                </c:pt>
                <c:pt idx="5658">
                  <c:v>56.59</c:v>
                </c:pt>
                <c:pt idx="5659">
                  <c:v>56.6</c:v>
                </c:pt>
                <c:pt idx="5660">
                  <c:v>56.61</c:v>
                </c:pt>
                <c:pt idx="5661">
                  <c:v>56.620000000000005</c:v>
                </c:pt>
                <c:pt idx="5662">
                  <c:v>56.63</c:v>
                </c:pt>
                <c:pt idx="5663">
                  <c:v>56.64</c:v>
                </c:pt>
                <c:pt idx="5664">
                  <c:v>56.65</c:v>
                </c:pt>
                <c:pt idx="5665">
                  <c:v>56.660000000000004</c:v>
                </c:pt>
                <c:pt idx="5666">
                  <c:v>56.67</c:v>
                </c:pt>
                <c:pt idx="5667">
                  <c:v>56.68</c:v>
                </c:pt>
                <c:pt idx="5668">
                  <c:v>56.69</c:v>
                </c:pt>
                <c:pt idx="5669">
                  <c:v>56.7</c:v>
                </c:pt>
                <c:pt idx="5670">
                  <c:v>56.71</c:v>
                </c:pt>
                <c:pt idx="5671">
                  <c:v>56.72</c:v>
                </c:pt>
                <c:pt idx="5672">
                  <c:v>56.730000000000004</c:v>
                </c:pt>
                <c:pt idx="5673">
                  <c:v>56.74</c:v>
                </c:pt>
                <c:pt idx="5674">
                  <c:v>56.75</c:v>
                </c:pt>
                <c:pt idx="5675">
                  <c:v>56.76</c:v>
                </c:pt>
                <c:pt idx="5676">
                  <c:v>56.77</c:v>
                </c:pt>
                <c:pt idx="5677">
                  <c:v>56.78</c:v>
                </c:pt>
                <c:pt idx="5678">
                  <c:v>56.79</c:v>
                </c:pt>
                <c:pt idx="5679">
                  <c:v>56.800000000000004</c:v>
                </c:pt>
                <c:pt idx="5680">
                  <c:v>56.81</c:v>
                </c:pt>
                <c:pt idx="5681">
                  <c:v>56.82</c:v>
                </c:pt>
                <c:pt idx="5682">
                  <c:v>56.83</c:v>
                </c:pt>
                <c:pt idx="5683">
                  <c:v>56.84</c:v>
                </c:pt>
                <c:pt idx="5684">
                  <c:v>56.85</c:v>
                </c:pt>
                <c:pt idx="5685">
                  <c:v>56.86</c:v>
                </c:pt>
                <c:pt idx="5686">
                  <c:v>56.870000000000005</c:v>
                </c:pt>
                <c:pt idx="5687">
                  <c:v>56.88</c:v>
                </c:pt>
                <c:pt idx="5688">
                  <c:v>56.89</c:v>
                </c:pt>
                <c:pt idx="5689">
                  <c:v>56.9</c:v>
                </c:pt>
                <c:pt idx="5690">
                  <c:v>56.910000000000004</c:v>
                </c:pt>
                <c:pt idx="5691">
                  <c:v>56.92</c:v>
                </c:pt>
                <c:pt idx="5692">
                  <c:v>56.93</c:v>
                </c:pt>
                <c:pt idx="5693">
                  <c:v>56.94</c:v>
                </c:pt>
                <c:pt idx="5694">
                  <c:v>56.95</c:v>
                </c:pt>
                <c:pt idx="5695">
                  <c:v>56.96</c:v>
                </c:pt>
                <c:pt idx="5696">
                  <c:v>56.97</c:v>
                </c:pt>
                <c:pt idx="5697">
                  <c:v>56.980000000000004</c:v>
                </c:pt>
                <c:pt idx="5698">
                  <c:v>56.99</c:v>
                </c:pt>
                <c:pt idx="5699">
                  <c:v>57</c:v>
                </c:pt>
                <c:pt idx="5700">
                  <c:v>57.01</c:v>
                </c:pt>
                <c:pt idx="5701">
                  <c:v>57.02</c:v>
                </c:pt>
                <c:pt idx="5702">
                  <c:v>57.03</c:v>
                </c:pt>
                <c:pt idx="5703">
                  <c:v>57.04</c:v>
                </c:pt>
                <c:pt idx="5704">
                  <c:v>57.050000000000004</c:v>
                </c:pt>
                <c:pt idx="5705">
                  <c:v>57.06</c:v>
                </c:pt>
                <c:pt idx="5706">
                  <c:v>57.07</c:v>
                </c:pt>
                <c:pt idx="5707">
                  <c:v>57.08</c:v>
                </c:pt>
                <c:pt idx="5708">
                  <c:v>57.09</c:v>
                </c:pt>
                <c:pt idx="5709">
                  <c:v>57.1</c:v>
                </c:pt>
                <c:pt idx="5710">
                  <c:v>57.11</c:v>
                </c:pt>
                <c:pt idx="5711">
                  <c:v>57.120000000000005</c:v>
                </c:pt>
                <c:pt idx="5712">
                  <c:v>57.13</c:v>
                </c:pt>
                <c:pt idx="5713">
                  <c:v>57.14</c:v>
                </c:pt>
                <c:pt idx="5714">
                  <c:v>57.15</c:v>
                </c:pt>
                <c:pt idx="5715">
                  <c:v>57.160000000000004</c:v>
                </c:pt>
                <c:pt idx="5716">
                  <c:v>57.17</c:v>
                </c:pt>
                <c:pt idx="5717">
                  <c:v>57.18</c:v>
                </c:pt>
                <c:pt idx="5718">
                  <c:v>57.19</c:v>
                </c:pt>
                <c:pt idx="5719">
                  <c:v>57.2</c:v>
                </c:pt>
                <c:pt idx="5720">
                  <c:v>57.21</c:v>
                </c:pt>
                <c:pt idx="5721">
                  <c:v>57.22</c:v>
                </c:pt>
                <c:pt idx="5722">
                  <c:v>57.230000000000004</c:v>
                </c:pt>
                <c:pt idx="5723">
                  <c:v>57.24</c:v>
                </c:pt>
                <c:pt idx="5724">
                  <c:v>57.25</c:v>
                </c:pt>
                <c:pt idx="5725">
                  <c:v>57.26</c:v>
                </c:pt>
                <c:pt idx="5726">
                  <c:v>57.27</c:v>
                </c:pt>
                <c:pt idx="5727">
                  <c:v>57.28</c:v>
                </c:pt>
                <c:pt idx="5728">
                  <c:v>57.29</c:v>
                </c:pt>
                <c:pt idx="5729">
                  <c:v>57.300000000000004</c:v>
                </c:pt>
                <c:pt idx="5730">
                  <c:v>57.31</c:v>
                </c:pt>
                <c:pt idx="5731">
                  <c:v>57.32</c:v>
                </c:pt>
                <c:pt idx="5732">
                  <c:v>57.33</c:v>
                </c:pt>
                <c:pt idx="5733">
                  <c:v>57.34</c:v>
                </c:pt>
                <c:pt idx="5734">
                  <c:v>57.35</c:v>
                </c:pt>
                <c:pt idx="5735">
                  <c:v>57.36</c:v>
                </c:pt>
                <c:pt idx="5736">
                  <c:v>57.370000000000005</c:v>
                </c:pt>
                <c:pt idx="5737">
                  <c:v>57.38</c:v>
                </c:pt>
                <c:pt idx="5738">
                  <c:v>57.39</c:v>
                </c:pt>
                <c:pt idx="5739">
                  <c:v>57.4</c:v>
                </c:pt>
                <c:pt idx="5740">
                  <c:v>57.410000000000004</c:v>
                </c:pt>
                <c:pt idx="5741">
                  <c:v>57.42</c:v>
                </c:pt>
                <c:pt idx="5742">
                  <c:v>57.43</c:v>
                </c:pt>
                <c:pt idx="5743">
                  <c:v>57.44</c:v>
                </c:pt>
                <c:pt idx="5744">
                  <c:v>57.45</c:v>
                </c:pt>
                <c:pt idx="5745">
                  <c:v>57.46</c:v>
                </c:pt>
                <c:pt idx="5746">
                  <c:v>57.47</c:v>
                </c:pt>
                <c:pt idx="5747">
                  <c:v>57.480000000000004</c:v>
                </c:pt>
                <c:pt idx="5748">
                  <c:v>57.49</c:v>
                </c:pt>
                <c:pt idx="5749">
                  <c:v>57.5</c:v>
                </c:pt>
                <c:pt idx="5750">
                  <c:v>57.51</c:v>
                </c:pt>
                <c:pt idx="5751">
                  <c:v>57.52</c:v>
                </c:pt>
                <c:pt idx="5752">
                  <c:v>57.53</c:v>
                </c:pt>
                <c:pt idx="5753">
                  <c:v>57.54</c:v>
                </c:pt>
                <c:pt idx="5754">
                  <c:v>57.550000000000004</c:v>
                </c:pt>
                <c:pt idx="5755">
                  <c:v>57.56</c:v>
                </c:pt>
                <c:pt idx="5756">
                  <c:v>57.57</c:v>
                </c:pt>
                <c:pt idx="5757">
                  <c:v>57.58</c:v>
                </c:pt>
                <c:pt idx="5758">
                  <c:v>57.59</c:v>
                </c:pt>
                <c:pt idx="5759">
                  <c:v>57.6</c:v>
                </c:pt>
                <c:pt idx="5760">
                  <c:v>57.61</c:v>
                </c:pt>
                <c:pt idx="5761">
                  <c:v>57.620000000000005</c:v>
                </c:pt>
                <c:pt idx="5762">
                  <c:v>57.63</c:v>
                </c:pt>
                <c:pt idx="5763">
                  <c:v>57.64</c:v>
                </c:pt>
                <c:pt idx="5764">
                  <c:v>57.65</c:v>
                </c:pt>
                <c:pt idx="5765">
                  <c:v>57.660000000000004</c:v>
                </c:pt>
                <c:pt idx="5766">
                  <c:v>57.67</c:v>
                </c:pt>
                <c:pt idx="5767">
                  <c:v>57.68</c:v>
                </c:pt>
                <c:pt idx="5768">
                  <c:v>57.69</c:v>
                </c:pt>
                <c:pt idx="5769">
                  <c:v>57.7</c:v>
                </c:pt>
                <c:pt idx="5770">
                  <c:v>57.71</c:v>
                </c:pt>
                <c:pt idx="5771">
                  <c:v>57.72</c:v>
                </c:pt>
                <c:pt idx="5772">
                  <c:v>57.730000000000004</c:v>
                </c:pt>
                <c:pt idx="5773">
                  <c:v>57.74</c:v>
                </c:pt>
                <c:pt idx="5774">
                  <c:v>57.75</c:v>
                </c:pt>
                <c:pt idx="5775">
                  <c:v>57.76</c:v>
                </c:pt>
                <c:pt idx="5776">
                  <c:v>57.77</c:v>
                </c:pt>
                <c:pt idx="5777">
                  <c:v>57.78</c:v>
                </c:pt>
                <c:pt idx="5778">
                  <c:v>57.79</c:v>
                </c:pt>
                <c:pt idx="5779">
                  <c:v>57.800000000000004</c:v>
                </c:pt>
                <c:pt idx="5780">
                  <c:v>57.81</c:v>
                </c:pt>
                <c:pt idx="5781">
                  <c:v>57.82</c:v>
                </c:pt>
                <c:pt idx="5782">
                  <c:v>57.83</c:v>
                </c:pt>
                <c:pt idx="5783">
                  <c:v>57.84</c:v>
                </c:pt>
                <c:pt idx="5784">
                  <c:v>57.85</c:v>
                </c:pt>
                <c:pt idx="5785">
                  <c:v>57.86</c:v>
                </c:pt>
                <c:pt idx="5786">
                  <c:v>57.870000000000005</c:v>
                </c:pt>
                <c:pt idx="5787">
                  <c:v>57.88</c:v>
                </c:pt>
                <c:pt idx="5788">
                  <c:v>57.89</c:v>
                </c:pt>
                <c:pt idx="5789">
                  <c:v>57.9</c:v>
                </c:pt>
                <c:pt idx="5790">
                  <c:v>57.910000000000004</c:v>
                </c:pt>
                <c:pt idx="5791">
                  <c:v>57.92</c:v>
                </c:pt>
                <c:pt idx="5792">
                  <c:v>57.93</c:v>
                </c:pt>
                <c:pt idx="5793">
                  <c:v>57.94</c:v>
                </c:pt>
                <c:pt idx="5794">
                  <c:v>57.95</c:v>
                </c:pt>
                <c:pt idx="5795">
                  <c:v>57.96</c:v>
                </c:pt>
                <c:pt idx="5796">
                  <c:v>57.97</c:v>
                </c:pt>
                <c:pt idx="5797">
                  <c:v>57.980000000000004</c:v>
                </c:pt>
                <c:pt idx="5798">
                  <c:v>57.99</c:v>
                </c:pt>
                <c:pt idx="5799">
                  <c:v>58</c:v>
                </c:pt>
                <c:pt idx="5800">
                  <c:v>58.01</c:v>
                </c:pt>
                <c:pt idx="5801">
                  <c:v>58.02</c:v>
                </c:pt>
                <c:pt idx="5802">
                  <c:v>58.03</c:v>
                </c:pt>
                <c:pt idx="5803">
                  <c:v>58.04</c:v>
                </c:pt>
                <c:pt idx="5804">
                  <c:v>58.050000000000004</c:v>
                </c:pt>
                <c:pt idx="5805">
                  <c:v>58.06</c:v>
                </c:pt>
                <c:pt idx="5806">
                  <c:v>58.07</c:v>
                </c:pt>
                <c:pt idx="5807">
                  <c:v>58.08</c:v>
                </c:pt>
                <c:pt idx="5808">
                  <c:v>58.09</c:v>
                </c:pt>
                <c:pt idx="5809">
                  <c:v>58.1</c:v>
                </c:pt>
                <c:pt idx="5810">
                  <c:v>58.11</c:v>
                </c:pt>
                <c:pt idx="5811">
                  <c:v>58.120000000000005</c:v>
                </c:pt>
                <c:pt idx="5812">
                  <c:v>58.13</c:v>
                </c:pt>
                <c:pt idx="5813">
                  <c:v>58.14</c:v>
                </c:pt>
                <c:pt idx="5814">
                  <c:v>58.15</c:v>
                </c:pt>
                <c:pt idx="5815">
                  <c:v>58.160000000000004</c:v>
                </c:pt>
                <c:pt idx="5816">
                  <c:v>58.17</c:v>
                </c:pt>
                <c:pt idx="5817">
                  <c:v>58.18</c:v>
                </c:pt>
                <c:pt idx="5818">
                  <c:v>58.19</c:v>
                </c:pt>
                <c:pt idx="5819">
                  <c:v>58.2</c:v>
                </c:pt>
                <c:pt idx="5820">
                  <c:v>58.21</c:v>
                </c:pt>
                <c:pt idx="5821">
                  <c:v>58.22</c:v>
                </c:pt>
                <c:pt idx="5822">
                  <c:v>58.230000000000004</c:v>
                </c:pt>
                <c:pt idx="5823">
                  <c:v>58.24</c:v>
                </c:pt>
                <c:pt idx="5824">
                  <c:v>58.25</c:v>
                </c:pt>
                <c:pt idx="5825">
                  <c:v>58.26</c:v>
                </c:pt>
                <c:pt idx="5826">
                  <c:v>58.27</c:v>
                </c:pt>
                <c:pt idx="5827">
                  <c:v>58.28</c:v>
                </c:pt>
                <c:pt idx="5828">
                  <c:v>58.29</c:v>
                </c:pt>
                <c:pt idx="5829">
                  <c:v>58.300000000000004</c:v>
                </c:pt>
                <c:pt idx="5830">
                  <c:v>58.31</c:v>
                </c:pt>
                <c:pt idx="5831">
                  <c:v>58.32</c:v>
                </c:pt>
                <c:pt idx="5832">
                  <c:v>58.33</c:v>
                </c:pt>
                <c:pt idx="5833">
                  <c:v>58.34</c:v>
                </c:pt>
                <c:pt idx="5834">
                  <c:v>58.35</c:v>
                </c:pt>
                <c:pt idx="5835">
                  <c:v>58.36</c:v>
                </c:pt>
                <c:pt idx="5836">
                  <c:v>58.370000000000005</c:v>
                </c:pt>
                <c:pt idx="5837">
                  <c:v>58.38</c:v>
                </c:pt>
                <c:pt idx="5838">
                  <c:v>58.39</c:v>
                </c:pt>
                <c:pt idx="5839">
                  <c:v>58.4</c:v>
                </c:pt>
                <c:pt idx="5840">
                  <c:v>58.410000000000004</c:v>
                </c:pt>
                <c:pt idx="5841">
                  <c:v>58.42</c:v>
                </c:pt>
                <c:pt idx="5842">
                  <c:v>58.43</c:v>
                </c:pt>
                <c:pt idx="5843">
                  <c:v>58.44</c:v>
                </c:pt>
                <c:pt idx="5844">
                  <c:v>58.45</c:v>
                </c:pt>
                <c:pt idx="5845">
                  <c:v>58.46</c:v>
                </c:pt>
                <c:pt idx="5846">
                  <c:v>58.47</c:v>
                </c:pt>
                <c:pt idx="5847">
                  <c:v>58.480000000000004</c:v>
                </c:pt>
                <c:pt idx="5848">
                  <c:v>58.49</c:v>
                </c:pt>
                <c:pt idx="5849">
                  <c:v>58.5</c:v>
                </c:pt>
                <c:pt idx="5850">
                  <c:v>58.51</c:v>
                </c:pt>
                <c:pt idx="5851">
                  <c:v>58.52</c:v>
                </c:pt>
                <c:pt idx="5852">
                  <c:v>58.53</c:v>
                </c:pt>
                <c:pt idx="5853">
                  <c:v>58.54</c:v>
                </c:pt>
                <c:pt idx="5854">
                  <c:v>58.550000000000004</c:v>
                </c:pt>
                <c:pt idx="5855">
                  <c:v>58.56</c:v>
                </c:pt>
                <c:pt idx="5856">
                  <c:v>58.57</c:v>
                </c:pt>
                <c:pt idx="5857">
                  <c:v>58.58</c:v>
                </c:pt>
                <c:pt idx="5858">
                  <c:v>58.59</c:v>
                </c:pt>
                <c:pt idx="5859">
                  <c:v>58.6</c:v>
                </c:pt>
                <c:pt idx="5860">
                  <c:v>58.61</c:v>
                </c:pt>
                <c:pt idx="5861">
                  <c:v>58.620000000000005</c:v>
                </c:pt>
                <c:pt idx="5862">
                  <c:v>58.63</c:v>
                </c:pt>
                <c:pt idx="5863">
                  <c:v>58.64</c:v>
                </c:pt>
                <c:pt idx="5864">
                  <c:v>58.65</c:v>
                </c:pt>
                <c:pt idx="5865">
                  <c:v>58.660000000000004</c:v>
                </c:pt>
                <c:pt idx="5866">
                  <c:v>58.67</c:v>
                </c:pt>
                <c:pt idx="5867">
                  <c:v>58.68</c:v>
                </c:pt>
                <c:pt idx="5868">
                  <c:v>58.69</c:v>
                </c:pt>
                <c:pt idx="5869">
                  <c:v>58.7</c:v>
                </c:pt>
                <c:pt idx="5870">
                  <c:v>58.71</c:v>
                </c:pt>
                <c:pt idx="5871">
                  <c:v>58.72</c:v>
                </c:pt>
                <c:pt idx="5872">
                  <c:v>58.730000000000004</c:v>
                </c:pt>
                <c:pt idx="5873">
                  <c:v>58.74</c:v>
                </c:pt>
                <c:pt idx="5874">
                  <c:v>58.75</c:v>
                </c:pt>
                <c:pt idx="5875">
                  <c:v>58.76</c:v>
                </c:pt>
                <c:pt idx="5876">
                  <c:v>58.77</c:v>
                </c:pt>
                <c:pt idx="5877">
                  <c:v>58.78</c:v>
                </c:pt>
                <c:pt idx="5878">
                  <c:v>58.79</c:v>
                </c:pt>
                <c:pt idx="5879">
                  <c:v>58.800000000000004</c:v>
                </c:pt>
                <c:pt idx="5880">
                  <c:v>58.81</c:v>
                </c:pt>
                <c:pt idx="5881">
                  <c:v>58.82</c:v>
                </c:pt>
                <c:pt idx="5882">
                  <c:v>58.83</c:v>
                </c:pt>
                <c:pt idx="5883">
                  <c:v>58.84</c:v>
                </c:pt>
                <c:pt idx="5884">
                  <c:v>58.85</c:v>
                </c:pt>
                <c:pt idx="5885">
                  <c:v>58.86</c:v>
                </c:pt>
                <c:pt idx="5886">
                  <c:v>58.870000000000005</c:v>
                </c:pt>
                <c:pt idx="5887">
                  <c:v>58.88</c:v>
                </c:pt>
                <c:pt idx="5888">
                  <c:v>58.89</c:v>
                </c:pt>
                <c:pt idx="5889">
                  <c:v>58.9</c:v>
                </c:pt>
                <c:pt idx="5890">
                  <c:v>58.910000000000004</c:v>
                </c:pt>
                <c:pt idx="5891">
                  <c:v>58.92</c:v>
                </c:pt>
                <c:pt idx="5892">
                  <c:v>58.93</c:v>
                </c:pt>
                <c:pt idx="5893">
                  <c:v>58.94</c:v>
                </c:pt>
                <c:pt idx="5894">
                  <c:v>58.95</c:v>
                </c:pt>
                <c:pt idx="5895">
                  <c:v>58.96</c:v>
                </c:pt>
                <c:pt idx="5896">
                  <c:v>58.97</c:v>
                </c:pt>
                <c:pt idx="5897">
                  <c:v>58.980000000000004</c:v>
                </c:pt>
                <c:pt idx="5898">
                  <c:v>58.99</c:v>
                </c:pt>
                <c:pt idx="5899">
                  <c:v>59</c:v>
                </c:pt>
                <c:pt idx="5900">
                  <c:v>59.01</c:v>
                </c:pt>
                <c:pt idx="5901">
                  <c:v>59.02</c:v>
                </c:pt>
                <c:pt idx="5902">
                  <c:v>59.03</c:v>
                </c:pt>
                <c:pt idx="5903">
                  <c:v>59.04</c:v>
                </c:pt>
                <c:pt idx="5904">
                  <c:v>59.050000000000004</c:v>
                </c:pt>
                <c:pt idx="5905">
                  <c:v>59.06</c:v>
                </c:pt>
                <c:pt idx="5906">
                  <c:v>59.07</c:v>
                </c:pt>
                <c:pt idx="5907">
                  <c:v>59.08</c:v>
                </c:pt>
                <c:pt idx="5908">
                  <c:v>59.09</c:v>
                </c:pt>
                <c:pt idx="5909">
                  <c:v>59.1</c:v>
                </c:pt>
                <c:pt idx="5910">
                  <c:v>59.11</c:v>
                </c:pt>
                <c:pt idx="5911">
                  <c:v>59.120000000000005</c:v>
                </c:pt>
                <c:pt idx="5912">
                  <c:v>59.13</c:v>
                </c:pt>
                <c:pt idx="5913">
                  <c:v>59.14</c:v>
                </c:pt>
                <c:pt idx="5914">
                  <c:v>59.15</c:v>
                </c:pt>
                <c:pt idx="5915">
                  <c:v>59.160000000000004</c:v>
                </c:pt>
                <c:pt idx="5916">
                  <c:v>59.17</c:v>
                </c:pt>
                <c:pt idx="5917">
                  <c:v>59.18</c:v>
                </c:pt>
                <c:pt idx="5918">
                  <c:v>59.19</c:v>
                </c:pt>
                <c:pt idx="5919">
                  <c:v>59.2</c:v>
                </c:pt>
                <c:pt idx="5920">
                  <c:v>59.21</c:v>
                </c:pt>
                <c:pt idx="5921">
                  <c:v>59.22</c:v>
                </c:pt>
                <c:pt idx="5922">
                  <c:v>59.230000000000004</c:v>
                </c:pt>
                <c:pt idx="5923">
                  <c:v>59.24</c:v>
                </c:pt>
                <c:pt idx="5924">
                  <c:v>59.25</c:v>
                </c:pt>
                <c:pt idx="5925">
                  <c:v>59.26</c:v>
                </c:pt>
                <c:pt idx="5926">
                  <c:v>59.27</c:v>
                </c:pt>
                <c:pt idx="5927">
                  <c:v>59.28</c:v>
                </c:pt>
                <c:pt idx="5928">
                  <c:v>59.29</c:v>
                </c:pt>
                <c:pt idx="5929">
                  <c:v>59.300000000000004</c:v>
                </c:pt>
                <c:pt idx="5930">
                  <c:v>59.31</c:v>
                </c:pt>
                <c:pt idx="5931">
                  <c:v>59.32</c:v>
                </c:pt>
                <c:pt idx="5932">
                  <c:v>59.33</c:v>
                </c:pt>
                <c:pt idx="5933">
                  <c:v>59.34</c:v>
                </c:pt>
                <c:pt idx="5934">
                  <c:v>59.35</c:v>
                </c:pt>
                <c:pt idx="5935">
                  <c:v>59.36</c:v>
                </c:pt>
                <c:pt idx="5936">
                  <c:v>59.370000000000005</c:v>
                </c:pt>
                <c:pt idx="5937">
                  <c:v>59.38</c:v>
                </c:pt>
                <c:pt idx="5938">
                  <c:v>59.39</c:v>
                </c:pt>
                <c:pt idx="5939">
                  <c:v>59.4</c:v>
                </c:pt>
                <c:pt idx="5940">
                  <c:v>59.410000000000004</c:v>
                </c:pt>
                <c:pt idx="5941">
                  <c:v>59.42</c:v>
                </c:pt>
                <c:pt idx="5942">
                  <c:v>59.43</c:v>
                </c:pt>
                <c:pt idx="5943">
                  <c:v>59.44</c:v>
                </c:pt>
                <c:pt idx="5944">
                  <c:v>59.45</c:v>
                </c:pt>
                <c:pt idx="5945">
                  <c:v>59.46</c:v>
                </c:pt>
                <c:pt idx="5946">
                  <c:v>59.47</c:v>
                </c:pt>
                <c:pt idx="5947">
                  <c:v>59.480000000000004</c:v>
                </c:pt>
                <c:pt idx="5948">
                  <c:v>59.49</c:v>
                </c:pt>
                <c:pt idx="5949">
                  <c:v>59.5</c:v>
                </c:pt>
                <c:pt idx="5950">
                  <c:v>59.51</c:v>
                </c:pt>
                <c:pt idx="5951">
                  <c:v>59.52</c:v>
                </c:pt>
                <c:pt idx="5952">
                  <c:v>59.53</c:v>
                </c:pt>
                <c:pt idx="5953">
                  <c:v>59.54</c:v>
                </c:pt>
                <c:pt idx="5954">
                  <c:v>59.550000000000004</c:v>
                </c:pt>
                <c:pt idx="5955">
                  <c:v>59.56</c:v>
                </c:pt>
                <c:pt idx="5956">
                  <c:v>59.57</c:v>
                </c:pt>
                <c:pt idx="5957">
                  <c:v>59.58</c:v>
                </c:pt>
                <c:pt idx="5958">
                  <c:v>59.59</c:v>
                </c:pt>
                <c:pt idx="5959">
                  <c:v>59.6</c:v>
                </c:pt>
                <c:pt idx="5960">
                  <c:v>59.61</c:v>
                </c:pt>
                <c:pt idx="5961">
                  <c:v>59.620000000000005</c:v>
                </c:pt>
                <c:pt idx="5962">
                  <c:v>59.63</c:v>
                </c:pt>
                <c:pt idx="5963">
                  <c:v>59.64</c:v>
                </c:pt>
                <c:pt idx="5964">
                  <c:v>59.65</c:v>
                </c:pt>
                <c:pt idx="5965">
                  <c:v>59.660000000000004</c:v>
                </c:pt>
                <c:pt idx="5966">
                  <c:v>59.67</c:v>
                </c:pt>
                <c:pt idx="5967">
                  <c:v>59.68</c:v>
                </c:pt>
                <c:pt idx="5968">
                  <c:v>59.69</c:v>
                </c:pt>
                <c:pt idx="5969">
                  <c:v>59.7</c:v>
                </c:pt>
                <c:pt idx="5970">
                  <c:v>59.71</c:v>
                </c:pt>
                <c:pt idx="5971">
                  <c:v>59.72</c:v>
                </c:pt>
                <c:pt idx="5972">
                  <c:v>59.730000000000004</c:v>
                </c:pt>
                <c:pt idx="5973">
                  <c:v>59.74</c:v>
                </c:pt>
                <c:pt idx="5974">
                  <c:v>59.75</c:v>
                </c:pt>
                <c:pt idx="5975">
                  <c:v>59.76</c:v>
                </c:pt>
                <c:pt idx="5976">
                  <c:v>59.77</c:v>
                </c:pt>
                <c:pt idx="5977">
                  <c:v>59.78</c:v>
                </c:pt>
                <c:pt idx="5978">
                  <c:v>59.79</c:v>
                </c:pt>
                <c:pt idx="5979">
                  <c:v>59.800000000000004</c:v>
                </c:pt>
                <c:pt idx="5980">
                  <c:v>59.81</c:v>
                </c:pt>
                <c:pt idx="5981">
                  <c:v>59.82</c:v>
                </c:pt>
                <c:pt idx="5982">
                  <c:v>59.83</c:v>
                </c:pt>
                <c:pt idx="5983">
                  <c:v>59.84</c:v>
                </c:pt>
                <c:pt idx="5984">
                  <c:v>59.85</c:v>
                </c:pt>
                <c:pt idx="5985">
                  <c:v>59.86</c:v>
                </c:pt>
                <c:pt idx="5986">
                  <c:v>59.870000000000005</c:v>
                </c:pt>
                <c:pt idx="5987">
                  <c:v>59.88</c:v>
                </c:pt>
                <c:pt idx="5988">
                  <c:v>59.89</c:v>
                </c:pt>
                <c:pt idx="5989">
                  <c:v>59.9</c:v>
                </c:pt>
                <c:pt idx="5990">
                  <c:v>59.910000000000004</c:v>
                </c:pt>
                <c:pt idx="5991">
                  <c:v>59.92</c:v>
                </c:pt>
                <c:pt idx="5992">
                  <c:v>59.93</c:v>
                </c:pt>
                <c:pt idx="5993">
                  <c:v>59.94</c:v>
                </c:pt>
                <c:pt idx="5994">
                  <c:v>59.95</c:v>
                </c:pt>
                <c:pt idx="5995">
                  <c:v>59.96</c:v>
                </c:pt>
                <c:pt idx="5996">
                  <c:v>59.97</c:v>
                </c:pt>
                <c:pt idx="5997">
                  <c:v>59.980000000000004</c:v>
                </c:pt>
                <c:pt idx="5998">
                  <c:v>59.99</c:v>
                </c:pt>
                <c:pt idx="5999">
                  <c:v>60</c:v>
                </c:pt>
                <c:pt idx="6000">
                  <c:v>60.01</c:v>
                </c:pt>
                <c:pt idx="6001">
                  <c:v>60.02</c:v>
                </c:pt>
                <c:pt idx="6002">
                  <c:v>60.03</c:v>
                </c:pt>
                <c:pt idx="6003">
                  <c:v>60.04</c:v>
                </c:pt>
                <c:pt idx="6004">
                  <c:v>60.050000000000004</c:v>
                </c:pt>
                <c:pt idx="6005">
                  <c:v>60.06</c:v>
                </c:pt>
                <c:pt idx="6006">
                  <c:v>60.07</c:v>
                </c:pt>
                <c:pt idx="6007">
                  <c:v>60.08</c:v>
                </c:pt>
                <c:pt idx="6008">
                  <c:v>60.09</c:v>
                </c:pt>
                <c:pt idx="6009">
                  <c:v>60.1</c:v>
                </c:pt>
                <c:pt idx="6010">
                  <c:v>60.11</c:v>
                </c:pt>
                <c:pt idx="6011">
                  <c:v>60.120000000000005</c:v>
                </c:pt>
                <c:pt idx="6012">
                  <c:v>60.13</c:v>
                </c:pt>
                <c:pt idx="6013">
                  <c:v>60.14</c:v>
                </c:pt>
                <c:pt idx="6014">
                  <c:v>60.15</c:v>
                </c:pt>
                <c:pt idx="6015">
                  <c:v>60.160000000000004</c:v>
                </c:pt>
                <c:pt idx="6016">
                  <c:v>60.17</c:v>
                </c:pt>
                <c:pt idx="6017">
                  <c:v>60.18</c:v>
                </c:pt>
                <c:pt idx="6018">
                  <c:v>60.19</c:v>
                </c:pt>
                <c:pt idx="6019">
                  <c:v>60.2</c:v>
                </c:pt>
                <c:pt idx="6020">
                  <c:v>60.21</c:v>
                </c:pt>
                <c:pt idx="6021">
                  <c:v>60.22</c:v>
                </c:pt>
                <c:pt idx="6022">
                  <c:v>60.230000000000004</c:v>
                </c:pt>
                <c:pt idx="6023">
                  <c:v>60.24</c:v>
                </c:pt>
                <c:pt idx="6024">
                  <c:v>60.25</c:v>
                </c:pt>
                <c:pt idx="6025">
                  <c:v>60.26</c:v>
                </c:pt>
                <c:pt idx="6026">
                  <c:v>60.27</c:v>
                </c:pt>
                <c:pt idx="6027">
                  <c:v>60.28</c:v>
                </c:pt>
                <c:pt idx="6028">
                  <c:v>60.29</c:v>
                </c:pt>
                <c:pt idx="6029">
                  <c:v>60.300000000000004</c:v>
                </c:pt>
                <c:pt idx="6030">
                  <c:v>60.31</c:v>
                </c:pt>
                <c:pt idx="6031">
                  <c:v>60.32</c:v>
                </c:pt>
                <c:pt idx="6032">
                  <c:v>60.33</c:v>
                </c:pt>
                <c:pt idx="6033">
                  <c:v>60.34</c:v>
                </c:pt>
                <c:pt idx="6034">
                  <c:v>60.35</c:v>
                </c:pt>
                <c:pt idx="6035">
                  <c:v>60.36</c:v>
                </c:pt>
                <c:pt idx="6036">
                  <c:v>60.370000000000005</c:v>
                </c:pt>
                <c:pt idx="6037">
                  <c:v>60.38</c:v>
                </c:pt>
                <c:pt idx="6038">
                  <c:v>60.39</c:v>
                </c:pt>
                <c:pt idx="6039">
                  <c:v>60.4</c:v>
                </c:pt>
                <c:pt idx="6040">
                  <c:v>60.410000000000004</c:v>
                </c:pt>
                <c:pt idx="6041">
                  <c:v>60.42</c:v>
                </c:pt>
                <c:pt idx="6042">
                  <c:v>60.43</c:v>
                </c:pt>
                <c:pt idx="6043">
                  <c:v>60.44</c:v>
                </c:pt>
                <c:pt idx="6044">
                  <c:v>60.45</c:v>
                </c:pt>
                <c:pt idx="6045">
                  <c:v>60.46</c:v>
                </c:pt>
                <c:pt idx="6046">
                  <c:v>60.47</c:v>
                </c:pt>
                <c:pt idx="6047">
                  <c:v>60.480000000000004</c:v>
                </c:pt>
                <c:pt idx="6048">
                  <c:v>60.49</c:v>
                </c:pt>
                <c:pt idx="6049">
                  <c:v>60.5</c:v>
                </c:pt>
                <c:pt idx="6050">
                  <c:v>60.51</c:v>
                </c:pt>
                <c:pt idx="6051">
                  <c:v>60.52</c:v>
                </c:pt>
                <c:pt idx="6052">
                  <c:v>60.53</c:v>
                </c:pt>
                <c:pt idx="6053">
                  <c:v>60.54</c:v>
                </c:pt>
                <c:pt idx="6054">
                  <c:v>60.550000000000004</c:v>
                </c:pt>
                <c:pt idx="6055">
                  <c:v>60.56</c:v>
                </c:pt>
                <c:pt idx="6056">
                  <c:v>60.57</c:v>
                </c:pt>
                <c:pt idx="6057">
                  <c:v>60.58</c:v>
                </c:pt>
                <c:pt idx="6058">
                  <c:v>60.59</c:v>
                </c:pt>
                <c:pt idx="6059">
                  <c:v>60.6</c:v>
                </c:pt>
                <c:pt idx="6060">
                  <c:v>60.61</c:v>
                </c:pt>
                <c:pt idx="6061">
                  <c:v>60.620000000000005</c:v>
                </c:pt>
                <c:pt idx="6062">
                  <c:v>60.63</c:v>
                </c:pt>
                <c:pt idx="6063">
                  <c:v>60.64</c:v>
                </c:pt>
                <c:pt idx="6064">
                  <c:v>60.65</c:v>
                </c:pt>
                <c:pt idx="6065">
                  <c:v>60.660000000000004</c:v>
                </c:pt>
                <c:pt idx="6066">
                  <c:v>60.67</c:v>
                </c:pt>
                <c:pt idx="6067">
                  <c:v>60.68</c:v>
                </c:pt>
                <c:pt idx="6068">
                  <c:v>60.69</c:v>
                </c:pt>
                <c:pt idx="6069">
                  <c:v>60.7</c:v>
                </c:pt>
                <c:pt idx="6070">
                  <c:v>60.71</c:v>
                </c:pt>
                <c:pt idx="6071">
                  <c:v>60.72</c:v>
                </c:pt>
                <c:pt idx="6072">
                  <c:v>60.730000000000004</c:v>
                </c:pt>
                <c:pt idx="6073">
                  <c:v>60.74</c:v>
                </c:pt>
                <c:pt idx="6074">
                  <c:v>60.75</c:v>
                </c:pt>
                <c:pt idx="6075">
                  <c:v>60.76</c:v>
                </c:pt>
                <c:pt idx="6076">
                  <c:v>60.77</c:v>
                </c:pt>
                <c:pt idx="6077">
                  <c:v>60.78</c:v>
                </c:pt>
                <c:pt idx="6078">
                  <c:v>60.79</c:v>
                </c:pt>
                <c:pt idx="6079">
                  <c:v>60.800000000000004</c:v>
                </c:pt>
                <c:pt idx="6080">
                  <c:v>60.81</c:v>
                </c:pt>
                <c:pt idx="6081">
                  <c:v>60.82</c:v>
                </c:pt>
                <c:pt idx="6082">
                  <c:v>60.83</c:v>
                </c:pt>
                <c:pt idx="6083">
                  <c:v>60.84</c:v>
                </c:pt>
                <c:pt idx="6084">
                  <c:v>60.85</c:v>
                </c:pt>
                <c:pt idx="6085">
                  <c:v>60.86</c:v>
                </c:pt>
                <c:pt idx="6086">
                  <c:v>60.870000000000005</c:v>
                </c:pt>
                <c:pt idx="6087">
                  <c:v>60.88</c:v>
                </c:pt>
                <c:pt idx="6088">
                  <c:v>60.89</c:v>
                </c:pt>
                <c:pt idx="6089">
                  <c:v>60.9</c:v>
                </c:pt>
                <c:pt idx="6090">
                  <c:v>60.910000000000004</c:v>
                </c:pt>
                <c:pt idx="6091">
                  <c:v>60.92</c:v>
                </c:pt>
                <c:pt idx="6092">
                  <c:v>60.93</c:v>
                </c:pt>
                <c:pt idx="6093">
                  <c:v>60.94</c:v>
                </c:pt>
                <c:pt idx="6094">
                  <c:v>60.95</c:v>
                </c:pt>
                <c:pt idx="6095">
                  <c:v>60.96</c:v>
                </c:pt>
                <c:pt idx="6096">
                  <c:v>60.97</c:v>
                </c:pt>
                <c:pt idx="6097">
                  <c:v>60.980000000000004</c:v>
                </c:pt>
                <c:pt idx="6098">
                  <c:v>60.99</c:v>
                </c:pt>
                <c:pt idx="6099">
                  <c:v>61</c:v>
                </c:pt>
                <c:pt idx="6100">
                  <c:v>61.01</c:v>
                </c:pt>
                <c:pt idx="6101">
                  <c:v>61.02</c:v>
                </c:pt>
                <c:pt idx="6102">
                  <c:v>61.03</c:v>
                </c:pt>
                <c:pt idx="6103">
                  <c:v>61.04</c:v>
                </c:pt>
                <c:pt idx="6104">
                  <c:v>61.050000000000004</c:v>
                </c:pt>
                <c:pt idx="6105">
                  <c:v>61.06</c:v>
                </c:pt>
                <c:pt idx="6106">
                  <c:v>61.07</c:v>
                </c:pt>
                <c:pt idx="6107">
                  <c:v>61.08</c:v>
                </c:pt>
                <c:pt idx="6108">
                  <c:v>61.09</c:v>
                </c:pt>
                <c:pt idx="6109">
                  <c:v>61.1</c:v>
                </c:pt>
                <c:pt idx="6110">
                  <c:v>61.11</c:v>
                </c:pt>
                <c:pt idx="6111">
                  <c:v>61.120000000000005</c:v>
                </c:pt>
                <c:pt idx="6112">
                  <c:v>61.13</c:v>
                </c:pt>
                <c:pt idx="6113">
                  <c:v>61.14</c:v>
                </c:pt>
                <c:pt idx="6114">
                  <c:v>61.15</c:v>
                </c:pt>
                <c:pt idx="6115">
                  <c:v>61.160000000000004</c:v>
                </c:pt>
                <c:pt idx="6116">
                  <c:v>61.17</c:v>
                </c:pt>
                <c:pt idx="6117">
                  <c:v>61.18</c:v>
                </c:pt>
                <c:pt idx="6118">
                  <c:v>61.19</c:v>
                </c:pt>
                <c:pt idx="6119">
                  <c:v>61.2</c:v>
                </c:pt>
                <c:pt idx="6120">
                  <c:v>61.21</c:v>
                </c:pt>
                <c:pt idx="6121">
                  <c:v>61.22</c:v>
                </c:pt>
                <c:pt idx="6122">
                  <c:v>61.230000000000004</c:v>
                </c:pt>
                <c:pt idx="6123">
                  <c:v>61.24</c:v>
                </c:pt>
                <c:pt idx="6124">
                  <c:v>61.25</c:v>
                </c:pt>
                <c:pt idx="6125">
                  <c:v>61.26</c:v>
                </c:pt>
                <c:pt idx="6126">
                  <c:v>61.27</c:v>
                </c:pt>
                <c:pt idx="6127">
                  <c:v>61.28</c:v>
                </c:pt>
                <c:pt idx="6128">
                  <c:v>61.29</c:v>
                </c:pt>
                <c:pt idx="6129">
                  <c:v>61.300000000000004</c:v>
                </c:pt>
                <c:pt idx="6130">
                  <c:v>61.31</c:v>
                </c:pt>
                <c:pt idx="6131">
                  <c:v>61.32</c:v>
                </c:pt>
                <c:pt idx="6132">
                  <c:v>61.33</c:v>
                </c:pt>
                <c:pt idx="6133">
                  <c:v>61.34</c:v>
                </c:pt>
                <c:pt idx="6134">
                  <c:v>61.35</c:v>
                </c:pt>
                <c:pt idx="6135">
                  <c:v>61.36</c:v>
                </c:pt>
                <c:pt idx="6136">
                  <c:v>61.370000000000005</c:v>
                </c:pt>
                <c:pt idx="6137">
                  <c:v>61.38</c:v>
                </c:pt>
                <c:pt idx="6138">
                  <c:v>61.39</c:v>
                </c:pt>
                <c:pt idx="6139">
                  <c:v>61.4</c:v>
                </c:pt>
                <c:pt idx="6140">
                  <c:v>61.410000000000004</c:v>
                </c:pt>
                <c:pt idx="6141">
                  <c:v>61.42</c:v>
                </c:pt>
                <c:pt idx="6142">
                  <c:v>61.43</c:v>
                </c:pt>
                <c:pt idx="6143">
                  <c:v>61.44</c:v>
                </c:pt>
                <c:pt idx="6144">
                  <c:v>61.45</c:v>
                </c:pt>
                <c:pt idx="6145">
                  <c:v>61.46</c:v>
                </c:pt>
                <c:pt idx="6146">
                  <c:v>61.47</c:v>
                </c:pt>
                <c:pt idx="6147">
                  <c:v>61.480000000000004</c:v>
                </c:pt>
                <c:pt idx="6148">
                  <c:v>61.49</c:v>
                </c:pt>
                <c:pt idx="6149">
                  <c:v>61.5</c:v>
                </c:pt>
                <c:pt idx="6150">
                  <c:v>61.51</c:v>
                </c:pt>
                <c:pt idx="6151">
                  <c:v>61.52</c:v>
                </c:pt>
                <c:pt idx="6152">
                  <c:v>61.53</c:v>
                </c:pt>
                <c:pt idx="6153">
                  <c:v>61.54</c:v>
                </c:pt>
                <c:pt idx="6154">
                  <c:v>61.550000000000004</c:v>
                </c:pt>
                <c:pt idx="6155">
                  <c:v>61.56</c:v>
                </c:pt>
                <c:pt idx="6156">
                  <c:v>61.57</c:v>
                </c:pt>
                <c:pt idx="6157">
                  <c:v>61.58</c:v>
                </c:pt>
                <c:pt idx="6158">
                  <c:v>61.59</c:v>
                </c:pt>
                <c:pt idx="6159">
                  <c:v>61.6</c:v>
                </c:pt>
                <c:pt idx="6160">
                  <c:v>61.61</c:v>
                </c:pt>
                <c:pt idx="6161">
                  <c:v>61.620000000000005</c:v>
                </c:pt>
                <c:pt idx="6162">
                  <c:v>61.63</c:v>
                </c:pt>
                <c:pt idx="6163">
                  <c:v>61.64</c:v>
                </c:pt>
                <c:pt idx="6164">
                  <c:v>61.65</c:v>
                </c:pt>
                <c:pt idx="6165">
                  <c:v>61.660000000000004</c:v>
                </c:pt>
                <c:pt idx="6166">
                  <c:v>61.67</c:v>
                </c:pt>
                <c:pt idx="6167">
                  <c:v>61.68</c:v>
                </c:pt>
                <c:pt idx="6168">
                  <c:v>61.690000000000005</c:v>
                </c:pt>
                <c:pt idx="6169">
                  <c:v>61.7</c:v>
                </c:pt>
                <c:pt idx="6170">
                  <c:v>61.71</c:v>
                </c:pt>
                <c:pt idx="6171">
                  <c:v>61.72</c:v>
                </c:pt>
                <c:pt idx="6172">
                  <c:v>61.730000000000004</c:v>
                </c:pt>
                <c:pt idx="6173">
                  <c:v>61.74</c:v>
                </c:pt>
                <c:pt idx="6174">
                  <c:v>61.75</c:v>
                </c:pt>
                <c:pt idx="6175">
                  <c:v>61.76</c:v>
                </c:pt>
                <c:pt idx="6176">
                  <c:v>61.77</c:v>
                </c:pt>
                <c:pt idx="6177">
                  <c:v>61.78</c:v>
                </c:pt>
                <c:pt idx="6178">
                  <c:v>61.79</c:v>
                </c:pt>
                <c:pt idx="6179">
                  <c:v>61.800000000000004</c:v>
                </c:pt>
                <c:pt idx="6180">
                  <c:v>61.81</c:v>
                </c:pt>
                <c:pt idx="6181">
                  <c:v>61.82</c:v>
                </c:pt>
                <c:pt idx="6182">
                  <c:v>61.83</c:v>
                </c:pt>
                <c:pt idx="6183">
                  <c:v>61.84</c:v>
                </c:pt>
                <c:pt idx="6184">
                  <c:v>61.85</c:v>
                </c:pt>
                <c:pt idx="6185">
                  <c:v>61.86</c:v>
                </c:pt>
                <c:pt idx="6186">
                  <c:v>61.870000000000005</c:v>
                </c:pt>
                <c:pt idx="6187">
                  <c:v>61.88</c:v>
                </c:pt>
                <c:pt idx="6188">
                  <c:v>61.89</c:v>
                </c:pt>
                <c:pt idx="6189">
                  <c:v>61.9</c:v>
                </c:pt>
                <c:pt idx="6190">
                  <c:v>61.910000000000004</c:v>
                </c:pt>
                <c:pt idx="6191">
                  <c:v>61.92</c:v>
                </c:pt>
                <c:pt idx="6192">
                  <c:v>61.93</c:v>
                </c:pt>
                <c:pt idx="6193">
                  <c:v>61.940000000000005</c:v>
                </c:pt>
                <c:pt idx="6194">
                  <c:v>61.95</c:v>
                </c:pt>
                <c:pt idx="6195">
                  <c:v>61.96</c:v>
                </c:pt>
                <c:pt idx="6196">
                  <c:v>61.97</c:v>
                </c:pt>
                <c:pt idx="6197">
                  <c:v>61.980000000000004</c:v>
                </c:pt>
                <c:pt idx="6198">
                  <c:v>61.99</c:v>
                </c:pt>
                <c:pt idx="6199">
                  <c:v>62</c:v>
                </c:pt>
                <c:pt idx="6200">
                  <c:v>62.01</c:v>
                </c:pt>
                <c:pt idx="6201">
                  <c:v>62.02</c:v>
                </c:pt>
                <c:pt idx="6202">
                  <c:v>62.03</c:v>
                </c:pt>
                <c:pt idx="6203">
                  <c:v>62.04</c:v>
                </c:pt>
                <c:pt idx="6204">
                  <c:v>62.050000000000004</c:v>
                </c:pt>
                <c:pt idx="6205">
                  <c:v>62.06</c:v>
                </c:pt>
                <c:pt idx="6206">
                  <c:v>62.07</c:v>
                </c:pt>
                <c:pt idx="6207">
                  <c:v>62.08</c:v>
                </c:pt>
                <c:pt idx="6208">
                  <c:v>62.09</c:v>
                </c:pt>
                <c:pt idx="6209">
                  <c:v>62.1</c:v>
                </c:pt>
                <c:pt idx="6210">
                  <c:v>62.11</c:v>
                </c:pt>
                <c:pt idx="6211">
                  <c:v>62.120000000000005</c:v>
                </c:pt>
                <c:pt idx="6212">
                  <c:v>62.13</c:v>
                </c:pt>
                <c:pt idx="6213">
                  <c:v>62.14</c:v>
                </c:pt>
                <c:pt idx="6214">
                  <c:v>62.15</c:v>
                </c:pt>
                <c:pt idx="6215">
                  <c:v>62.160000000000004</c:v>
                </c:pt>
                <c:pt idx="6216">
                  <c:v>62.17</c:v>
                </c:pt>
                <c:pt idx="6217">
                  <c:v>62.18</c:v>
                </c:pt>
                <c:pt idx="6218">
                  <c:v>62.190000000000005</c:v>
                </c:pt>
                <c:pt idx="6219">
                  <c:v>62.2</c:v>
                </c:pt>
                <c:pt idx="6220">
                  <c:v>62.21</c:v>
                </c:pt>
                <c:pt idx="6221">
                  <c:v>62.22</c:v>
                </c:pt>
                <c:pt idx="6222">
                  <c:v>62.230000000000004</c:v>
                </c:pt>
                <c:pt idx="6223">
                  <c:v>62.24</c:v>
                </c:pt>
                <c:pt idx="6224">
                  <c:v>62.25</c:v>
                </c:pt>
                <c:pt idx="6225">
                  <c:v>62.26</c:v>
                </c:pt>
                <c:pt idx="6226">
                  <c:v>62.27</c:v>
                </c:pt>
                <c:pt idx="6227">
                  <c:v>62.28</c:v>
                </c:pt>
                <c:pt idx="6228">
                  <c:v>62.29</c:v>
                </c:pt>
                <c:pt idx="6229">
                  <c:v>62.300000000000004</c:v>
                </c:pt>
                <c:pt idx="6230">
                  <c:v>62.31</c:v>
                </c:pt>
                <c:pt idx="6231">
                  <c:v>62.32</c:v>
                </c:pt>
                <c:pt idx="6232">
                  <c:v>62.33</c:v>
                </c:pt>
                <c:pt idx="6233">
                  <c:v>62.34</c:v>
                </c:pt>
                <c:pt idx="6234">
                  <c:v>62.35</c:v>
                </c:pt>
                <c:pt idx="6235">
                  <c:v>62.36</c:v>
                </c:pt>
                <c:pt idx="6236">
                  <c:v>62.370000000000005</c:v>
                </c:pt>
                <c:pt idx="6237">
                  <c:v>62.38</c:v>
                </c:pt>
                <c:pt idx="6238">
                  <c:v>62.39</c:v>
                </c:pt>
                <c:pt idx="6239">
                  <c:v>62.4</c:v>
                </c:pt>
                <c:pt idx="6240">
                  <c:v>62.410000000000004</c:v>
                </c:pt>
                <c:pt idx="6241">
                  <c:v>62.42</c:v>
                </c:pt>
                <c:pt idx="6242">
                  <c:v>62.43</c:v>
                </c:pt>
                <c:pt idx="6243">
                  <c:v>62.440000000000005</c:v>
                </c:pt>
                <c:pt idx="6244">
                  <c:v>62.45</c:v>
                </c:pt>
                <c:pt idx="6245">
                  <c:v>62.46</c:v>
                </c:pt>
                <c:pt idx="6246">
                  <c:v>62.47</c:v>
                </c:pt>
                <c:pt idx="6247">
                  <c:v>62.480000000000004</c:v>
                </c:pt>
                <c:pt idx="6248">
                  <c:v>62.49</c:v>
                </c:pt>
                <c:pt idx="6249">
                  <c:v>62.5</c:v>
                </c:pt>
                <c:pt idx="6250">
                  <c:v>62.51</c:v>
                </c:pt>
                <c:pt idx="6251">
                  <c:v>62.52</c:v>
                </c:pt>
                <c:pt idx="6252">
                  <c:v>62.53</c:v>
                </c:pt>
                <c:pt idx="6253">
                  <c:v>62.54</c:v>
                </c:pt>
                <c:pt idx="6254">
                  <c:v>62.550000000000004</c:v>
                </c:pt>
                <c:pt idx="6255">
                  <c:v>62.56</c:v>
                </c:pt>
                <c:pt idx="6256">
                  <c:v>62.57</c:v>
                </c:pt>
                <c:pt idx="6257">
                  <c:v>62.58</c:v>
                </c:pt>
                <c:pt idx="6258">
                  <c:v>62.59</c:v>
                </c:pt>
                <c:pt idx="6259">
                  <c:v>62.6</c:v>
                </c:pt>
                <c:pt idx="6260">
                  <c:v>62.61</c:v>
                </c:pt>
                <c:pt idx="6261">
                  <c:v>62.620000000000005</c:v>
                </c:pt>
                <c:pt idx="6262">
                  <c:v>62.63</c:v>
                </c:pt>
                <c:pt idx="6263">
                  <c:v>62.64</c:v>
                </c:pt>
                <c:pt idx="6264">
                  <c:v>62.65</c:v>
                </c:pt>
                <c:pt idx="6265">
                  <c:v>62.660000000000004</c:v>
                </c:pt>
                <c:pt idx="6266">
                  <c:v>62.67</c:v>
                </c:pt>
                <c:pt idx="6267">
                  <c:v>62.68</c:v>
                </c:pt>
                <c:pt idx="6268">
                  <c:v>62.690000000000005</c:v>
                </c:pt>
                <c:pt idx="6269">
                  <c:v>62.7</c:v>
                </c:pt>
                <c:pt idx="6270">
                  <c:v>62.71</c:v>
                </c:pt>
                <c:pt idx="6271">
                  <c:v>62.72</c:v>
                </c:pt>
                <c:pt idx="6272">
                  <c:v>62.730000000000004</c:v>
                </c:pt>
                <c:pt idx="6273">
                  <c:v>62.74</c:v>
                </c:pt>
                <c:pt idx="6274">
                  <c:v>62.75</c:v>
                </c:pt>
                <c:pt idx="6275">
                  <c:v>62.76</c:v>
                </c:pt>
                <c:pt idx="6276">
                  <c:v>62.77</c:v>
                </c:pt>
                <c:pt idx="6277">
                  <c:v>62.78</c:v>
                </c:pt>
                <c:pt idx="6278">
                  <c:v>62.79</c:v>
                </c:pt>
                <c:pt idx="6279">
                  <c:v>62.800000000000004</c:v>
                </c:pt>
                <c:pt idx="6280">
                  <c:v>62.81</c:v>
                </c:pt>
                <c:pt idx="6281">
                  <c:v>62.82</c:v>
                </c:pt>
                <c:pt idx="6282">
                  <c:v>62.83</c:v>
                </c:pt>
                <c:pt idx="6283">
                  <c:v>62.84</c:v>
                </c:pt>
                <c:pt idx="6284">
                  <c:v>62.85</c:v>
                </c:pt>
                <c:pt idx="6285">
                  <c:v>62.86</c:v>
                </c:pt>
                <c:pt idx="6286">
                  <c:v>62.870000000000005</c:v>
                </c:pt>
                <c:pt idx="6287">
                  <c:v>62.88</c:v>
                </c:pt>
                <c:pt idx="6288">
                  <c:v>62.89</c:v>
                </c:pt>
                <c:pt idx="6289">
                  <c:v>62.9</c:v>
                </c:pt>
                <c:pt idx="6290">
                  <c:v>62.910000000000004</c:v>
                </c:pt>
                <c:pt idx="6291">
                  <c:v>62.92</c:v>
                </c:pt>
                <c:pt idx="6292">
                  <c:v>62.93</c:v>
                </c:pt>
                <c:pt idx="6293">
                  <c:v>62.940000000000005</c:v>
                </c:pt>
                <c:pt idx="6294">
                  <c:v>62.95</c:v>
                </c:pt>
                <c:pt idx="6295">
                  <c:v>62.96</c:v>
                </c:pt>
                <c:pt idx="6296">
                  <c:v>62.97</c:v>
                </c:pt>
                <c:pt idx="6297">
                  <c:v>62.980000000000004</c:v>
                </c:pt>
                <c:pt idx="6298">
                  <c:v>62.99</c:v>
                </c:pt>
                <c:pt idx="6299">
                  <c:v>63</c:v>
                </c:pt>
                <c:pt idx="6300">
                  <c:v>63.01</c:v>
                </c:pt>
                <c:pt idx="6301">
                  <c:v>63.02</c:v>
                </c:pt>
                <c:pt idx="6302">
                  <c:v>63.03</c:v>
                </c:pt>
                <c:pt idx="6303">
                  <c:v>63.04</c:v>
                </c:pt>
                <c:pt idx="6304">
                  <c:v>63.050000000000004</c:v>
                </c:pt>
                <c:pt idx="6305">
                  <c:v>63.06</c:v>
                </c:pt>
                <c:pt idx="6306">
                  <c:v>63.07</c:v>
                </c:pt>
                <c:pt idx="6307">
                  <c:v>63.08</c:v>
                </c:pt>
                <c:pt idx="6308">
                  <c:v>63.09</c:v>
                </c:pt>
                <c:pt idx="6309">
                  <c:v>63.1</c:v>
                </c:pt>
                <c:pt idx="6310">
                  <c:v>63.11</c:v>
                </c:pt>
                <c:pt idx="6311">
                  <c:v>63.120000000000005</c:v>
                </c:pt>
                <c:pt idx="6312">
                  <c:v>63.13</c:v>
                </c:pt>
                <c:pt idx="6313">
                  <c:v>63.14</c:v>
                </c:pt>
                <c:pt idx="6314">
                  <c:v>63.15</c:v>
                </c:pt>
                <c:pt idx="6315">
                  <c:v>63.160000000000004</c:v>
                </c:pt>
                <c:pt idx="6316">
                  <c:v>63.17</c:v>
                </c:pt>
                <c:pt idx="6317">
                  <c:v>63.18</c:v>
                </c:pt>
                <c:pt idx="6318">
                  <c:v>63.190000000000005</c:v>
                </c:pt>
                <c:pt idx="6319">
                  <c:v>63.2</c:v>
                </c:pt>
                <c:pt idx="6320">
                  <c:v>63.21</c:v>
                </c:pt>
                <c:pt idx="6321">
                  <c:v>63.22</c:v>
                </c:pt>
                <c:pt idx="6322">
                  <c:v>63.230000000000004</c:v>
                </c:pt>
                <c:pt idx="6323">
                  <c:v>63.24</c:v>
                </c:pt>
                <c:pt idx="6324">
                  <c:v>63.25</c:v>
                </c:pt>
                <c:pt idx="6325">
                  <c:v>63.26</c:v>
                </c:pt>
                <c:pt idx="6326">
                  <c:v>63.27</c:v>
                </c:pt>
                <c:pt idx="6327">
                  <c:v>63.28</c:v>
                </c:pt>
                <c:pt idx="6328">
                  <c:v>63.29</c:v>
                </c:pt>
                <c:pt idx="6329">
                  <c:v>63.300000000000004</c:v>
                </c:pt>
                <c:pt idx="6330">
                  <c:v>63.31</c:v>
                </c:pt>
                <c:pt idx="6331">
                  <c:v>63.32</c:v>
                </c:pt>
                <c:pt idx="6332">
                  <c:v>63.33</c:v>
                </c:pt>
                <c:pt idx="6333">
                  <c:v>63.34</c:v>
                </c:pt>
                <c:pt idx="6334">
                  <c:v>63.35</c:v>
                </c:pt>
                <c:pt idx="6335">
                  <c:v>63.36</c:v>
                </c:pt>
                <c:pt idx="6336">
                  <c:v>63.370000000000005</c:v>
                </c:pt>
                <c:pt idx="6337">
                  <c:v>63.38</c:v>
                </c:pt>
                <c:pt idx="6338">
                  <c:v>63.39</c:v>
                </c:pt>
                <c:pt idx="6339">
                  <c:v>63.4</c:v>
                </c:pt>
                <c:pt idx="6340">
                  <c:v>63.410000000000004</c:v>
                </c:pt>
                <c:pt idx="6341">
                  <c:v>63.42</c:v>
                </c:pt>
                <c:pt idx="6342">
                  <c:v>63.43</c:v>
                </c:pt>
                <c:pt idx="6343">
                  <c:v>63.440000000000005</c:v>
                </c:pt>
                <c:pt idx="6344">
                  <c:v>63.45</c:v>
                </c:pt>
                <c:pt idx="6345">
                  <c:v>63.46</c:v>
                </c:pt>
                <c:pt idx="6346">
                  <c:v>63.47</c:v>
                </c:pt>
                <c:pt idx="6347">
                  <c:v>63.480000000000004</c:v>
                </c:pt>
                <c:pt idx="6348">
                  <c:v>63.49</c:v>
                </c:pt>
                <c:pt idx="6349">
                  <c:v>63.5</c:v>
                </c:pt>
                <c:pt idx="6350">
                  <c:v>63.51</c:v>
                </c:pt>
                <c:pt idx="6351">
                  <c:v>63.52</c:v>
                </c:pt>
                <c:pt idx="6352">
                  <c:v>63.53</c:v>
                </c:pt>
                <c:pt idx="6353">
                  <c:v>63.54</c:v>
                </c:pt>
                <c:pt idx="6354">
                  <c:v>63.550000000000004</c:v>
                </c:pt>
                <c:pt idx="6355">
                  <c:v>63.56</c:v>
                </c:pt>
                <c:pt idx="6356">
                  <c:v>63.57</c:v>
                </c:pt>
                <c:pt idx="6357">
                  <c:v>63.58</c:v>
                </c:pt>
                <c:pt idx="6358">
                  <c:v>63.59</c:v>
                </c:pt>
                <c:pt idx="6359">
                  <c:v>63.6</c:v>
                </c:pt>
                <c:pt idx="6360">
                  <c:v>63.61</c:v>
                </c:pt>
                <c:pt idx="6361">
                  <c:v>63.620000000000005</c:v>
                </c:pt>
                <c:pt idx="6362">
                  <c:v>63.63</c:v>
                </c:pt>
                <c:pt idx="6363">
                  <c:v>63.64</c:v>
                </c:pt>
                <c:pt idx="6364">
                  <c:v>63.65</c:v>
                </c:pt>
                <c:pt idx="6365">
                  <c:v>63.660000000000004</c:v>
                </c:pt>
                <c:pt idx="6366">
                  <c:v>63.67</c:v>
                </c:pt>
                <c:pt idx="6367">
                  <c:v>63.68</c:v>
                </c:pt>
                <c:pt idx="6368">
                  <c:v>63.690000000000005</c:v>
                </c:pt>
                <c:pt idx="6369">
                  <c:v>63.7</c:v>
                </c:pt>
                <c:pt idx="6370">
                  <c:v>63.71</c:v>
                </c:pt>
                <c:pt idx="6371">
                  <c:v>63.72</c:v>
                </c:pt>
                <c:pt idx="6372">
                  <c:v>63.730000000000004</c:v>
                </c:pt>
                <c:pt idx="6373">
                  <c:v>63.74</c:v>
                </c:pt>
                <c:pt idx="6374">
                  <c:v>63.75</c:v>
                </c:pt>
                <c:pt idx="6375">
                  <c:v>63.76</c:v>
                </c:pt>
                <c:pt idx="6376">
                  <c:v>63.77</c:v>
                </c:pt>
                <c:pt idx="6377">
                  <c:v>63.78</c:v>
                </c:pt>
                <c:pt idx="6378">
                  <c:v>63.79</c:v>
                </c:pt>
                <c:pt idx="6379">
                  <c:v>63.800000000000004</c:v>
                </c:pt>
                <c:pt idx="6380">
                  <c:v>63.81</c:v>
                </c:pt>
                <c:pt idx="6381">
                  <c:v>63.82</c:v>
                </c:pt>
                <c:pt idx="6382">
                  <c:v>63.83</c:v>
                </c:pt>
                <c:pt idx="6383">
                  <c:v>63.84</c:v>
                </c:pt>
                <c:pt idx="6384">
                  <c:v>63.85</c:v>
                </c:pt>
                <c:pt idx="6385">
                  <c:v>63.86</c:v>
                </c:pt>
                <c:pt idx="6386">
                  <c:v>63.870000000000005</c:v>
                </c:pt>
                <c:pt idx="6387">
                  <c:v>63.88</c:v>
                </c:pt>
                <c:pt idx="6388">
                  <c:v>63.89</c:v>
                </c:pt>
                <c:pt idx="6389">
                  <c:v>63.9</c:v>
                </c:pt>
                <c:pt idx="6390">
                  <c:v>63.910000000000004</c:v>
                </c:pt>
                <c:pt idx="6391">
                  <c:v>63.92</c:v>
                </c:pt>
                <c:pt idx="6392">
                  <c:v>63.93</c:v>
                </c:pt>
                <c:pt idx="6393">
                  <c:v>63.940000000000005</c:v>
                </c:pt>
                <c:pt idx="6394">
                  <c:v>63.95</c:v>
                </c:pt>
                <c:pt idx="6395">
                  <c:v>63.96</c:v>
                </c:pt>
                <c:pt idx="6396">
                  <c:v>63.97</c:v>
                </c:pt>
                <c:pt idx="6397">
                  <c:v>63.980000000000004</c:v>
                </c:pt>
                <c:pt idx="6398">
                  <c:v>63.99</c:v>
                </c:pt>
                <c:pt idx="6399">
                  <c:v>64</c:v>
                </c:pt>
                <c:pt idx="6400">
                  <c:v>64.010000000000005</c:v>
                </c:pt>
                <c:pt idx="6401">
                  <c:v>64.02</c:v>
                </c:pt>
                <c:pt idx="6402">
                  <c:v>64.03</c:v>
                </c:pt>
                <c:pt idx="6403">
                  <c:v>64.040000000000006</c:v>
                </c:pt>
                <c:pt idx="6404">
                  <c:v>64.05</c:v>
                </c:pt>
                <c:pt idx="6405">
                  <c:v>64.06</c:v>
                </c:pt>
                <c:pt idx="6406">
                  <c:v>64.070000000000007</c:v>
                </c:pt>
                <c:pt idx="6407">
                  <c:v>64.08</c:v>
                </c:pt>
                <c:pt idx="6408">
                  <c:v>64.09</c:v>
                </c:pt>
                <c:pt idx="6409">
                  <c:v>64.099999999999994</c:v>
                </c:pt>
                <c:pt idx="6410">
                  <c:v>64.11</c:v>
                </c:pt>
                <c:pt idx="6411">
                  <c:v>64.12</c:v>
                </c:pt>
                <c:pt idx="6412">
                  <c:v>64.13</c:v>
                </c:pt>
                <c:pt idx="6413">
                  <c:v>64.14</c:v>
                </c:pt>
                <c:pt idx="6414">
                  <c:v>64.150000000000006</c:v>
                </c:pt>
                <c:pt idx="6415">
                  <c:v>64.16</c:v>
                </c:pt>
                <c:pt idx="6416">
                  <c:v>64.17</c:v>
                </c:pt>
                <c:pt idx="6417">
                  <c:v>64.180000000000007</c:v>
                </c:pt>
                <c:pt idx="6418">
                  <c:v>64.19</c:v>
                </c:pt>
                <c:pt idx="6419">
                  <c:v>64.2</c:v>
                </c:pt>
                <c:pt idx="6420">
                  <c:v>64.210000000000008</c:v>
                </c:pt>
                <c:pt idx="6421">
                  <c:v>64.22</c:v>
                </c:pt>
                <c:pt idx="6422">
                  <c:v>64.23</c:v>
                </c:pt>
                <c:pt idx="6423">
                  <c:v>64.239999999999995</c:v>
                </c:pt>
                <c:pt idx="6424">
                  <c:v>64.25</c:v>
                </c:pt>
                <c:pt idx="6425">
                  <c:v>64.260000000000005</c:v>
                </c:pt>
                <c:pt idx="6426">
                  <c:v>64.27</c:v>
                </c:pt>
                <c:pt idx="6427">
                  <c:v>64.28</c:v>
                </c:pt>
                <c:pt idx="6428">
                  <c:v>64.290000000000006</c:v>
                </c:pt>
                <c:pt idx="6429">
                  <c:v>64.3</c:v>
                </c:pt>
                <c:pt idx="6430">
                  <c:v>64.31</c:v>
                </c:pt>
                <c:pt idx="6431">
                  <c:v>64.320000000000007</c:v>
                </c:pt>
                <c:pt idx="6432">
                  <c:v>64.33</c:v>
                </c:pt>
                <c:pt idx="6433">
                  <c:v>64.34</c:v>
                </c:pt>
                <c:pt idx="6434">
                  <c:v>64.349999999999994</c:v>
                </c:pt>
                <c:pt idx="6435">
                  <c:v>64.36</c:v>
                </c:pt>
                <c:pt idx="6436">
                  <c:v>64.37</c:v>
                </c:pt>
                <c:pt idx="6437">
                  <c:v>64.38</c:v>
                </c:pt>
                <c:pt idx="6438">
                  <c:v>64.39</c:v>
                </c:pt>
                <c:pt idx="6439">
                  <c:v>64.400000000000006</c:v>
                </c:pt>
                <c:pt idx="6440">
                  <c:v>64.41</c:v>
                </c:pt>
                <c:pt idx="6441">
                  <c:v>64.42</c:v>
                </c:pt>
                <c:pt idx="6442">
                  <c:v>64.430000000000007</c:v>
                </c:pt>
                <c:pt idx="6443">
                  <c:v>64.44</c:v>
                </c:pt>
                <c:pt idx="6444">
                  <c:v>64.45</c:v>
                </c:pt>
                <c:pt idx="6445">
                  <c:v>64.460000000000008</c:v>
                </c:pt>
                <c:pt idx="6446">
                  <c:v>64.47</c:v>
                </c:pt>
                <c:pt idx="6447">
                  <c:v>64.48</c:v>
                </c:pt>
                <c:pt idx="6448">
                  <c:v>64.489999999999995</c:v>
                </c:pt>
                <c:pt idx="6449">
                  <c:v>64.5</c:v>
                </c:pt>
                <c:pt idx="6450">
                  <c:v>64.510000000000005</c:v>
                </c:pt>
                <c:pt idx="6451">
                  <c:v>64.52</c:v>
                </c:pt>
                <c:pt idx="6452">
                  <c:v>64.53</c:v>
                </c:pt>
                <c:pt idx="6453">
                  <c:v>64.540000000000006</c:v>
                </c:pt>
                <c:pt idx="6454">
                  <c:v>64.55</c:v>
                </c:pt>
                <c:pt idx="6455">
                  <c:v>64.56</c:v>
                </c:pt>
                <c:pt idx="6456">
                  <c:v>64.570000000000007</c:v>
                </c:pt>
                <c:pt idx="6457">
                  <c:v>64.58</c:v>
                </c:pt>
                <c:pt idx="6458">
                  <c:v>64.59</c:v>
                </c:pt>
                <c:pt idx="6459">
                  <c:v>64.599999999999994</c:v>
                </c:pt>
                <c:pt idx="6460">
                  <c:v>64.61</c:v>
                </c:pt>
                <c:pt idx="6461">
                  <c:v>64.62</c:v>
                </c:pt>
                <c:pt idx="6462">
                  <c:v>64.63</c:v>
                </c:pt>
                <c:pt idx="6463">
                  <c:v>64.64</c:v>
                </c:pt>
                <c:pt idx="6464">
                  <c:v>64.650000000000006</c:v>
                </c:pt>
                <c:pt idx="6465">
                  <c:v>64.66</c:v>
                </c:pt>
                <c:pt idx="6466">
                  <c:v>64.67</c:v>
                </c:pt>
                <c:pt idx="6467">
                  <c:v>64.680000000000007</c:v>
                </c:pt>
                <c:pt idx="6468">
                  <c:v>64.69</c:v>
                </c:pt>
                <c:pt idx="6469">
                  <c:v>64.7</c:v>
                </c:pt>
                <c:pt idx="6470">
                  <c:v>64.710000000000008</c:v>
                </c:pt>
                <c:pt idx="6471">
                  <c:v>64.72</c:v>
                </c:pt>
                <c:pt idx="6472">
                  <c:v>64.73</c:v>
                </c:pt>
                <c:pt idx="6473">
                  <c:v>64.739999999999995</c:v>
                </c:pt>
                <c:pt idx="6474">
                  <c:v>64.75</c:v>
                </c:pt>
                <c:pt idx="6475">
                  <c:v>64.760000000000005</c:v>
                </c:pt>
                <c:pt idx="6476">
                  <c:v>64.77</c:v>
                </c:pt>
                <c:pt idx="6477">
                  <c:v>64.78</c:v>
                </c:pt>
                <c:pt idx="6478">
                  <c:v>64.790000000000006</c:v>
                </c:pt>
                <c:pt idx="6479">
                  <c:v>64.8</c:v>
                </c:pt>
                <c:pt idx="6480">
                  <c:v>64.81</c:v>
                </c:pt>
                <c:pt idx="6481">
                  <c:v>64.820000000000007</c:v>
                </c:pt>
                <c:pt idx="6482">
                  <c:v>64.83</c:v>
                </c:pt>
                <c:pt idx="6483">
                  <c:v>64.84</c:v>
                </c:pt>
                <c:pt idx="6484">
                  <c:v>64.849999999999994</c:v>
                </c:pt>
                <c:pt idx="6485">
                  <c:v>64.86</c:v>
                </c:pt>
                <c:pt idx="6486">
                  <c:v>64.87</c:v>
                </c:pt>
                <c:pt idx="6487">
                  <c:v>64.88</c:v>
                </c:pt>
                <c:pt idx="6488">
                  <c:v>64.89</c:v>
                </c:pt>
                <c:pt idx="6489">
                  <c:v>64.900000000000006</c:v>
                </c:pt>
                <c:pt idx="6490">
                  <c:v>64.91</c:v>
                </c:pt>
                <c:pt idx="6491">
                  <c:v>64.92</c:v>
                </c:pt>
                <c:pt idx="6492">
                  <c:v>64.930000000000007</c:v>
                </c:pt>
                <c:pt idx="6493">
                  <c:v>64.94</c:v>
                </c:pt>
                <c:pt idx="6494">
                  <c:v>64.95</c:v>
                </c:pt>
                <c:pt idx="6495">
                  <c:v>64.960000000000008</c:v>
                </c:pt>
                <c:pt idx="6496">
                  <c:v>64.97</c:v>
                </c:pt>
                <c:pt idx="6497">
                  <c:v>64.98</c:v>
                </c:pt>
                <c:pt idx="6498">
                  <c:v>64.989999999999995</c:v>
                </c:pt>
                <c:pt idx="6499">
                  <c:v>65</c:v>
                </c:pt>
                <c:pt idx="6500">
                  <c:v>65.010000000000005</c:v>
                </c:pt>
                <c:pt idx="6501">
                  <c:v>65.02</c:v>
                </c:pt>
                <c:pt idx="6502">
                  <c:v>65.03</c:v>
                </c:pt>
                <c:pt idx="6503">
                  <c:v>65.040000000000006</c:v>
                </c:pt>
                <c:pt idx="6504">
                  <c:v>65.05</c:v>
                </c:pt>
                <c:pt idx="6505">
                  <c:v>65.06</c:v>
                </c:pt>
                <c:pt idx="6506">
                  <c:v>65.070000000000007</c:v>
                </c:pt>
                <c:pt idx="6507">
                  <c:v>65.08</c:v>
                </c:pt>
                <c:pt idx="6508">
                  <c:v>65.09</c:v>
                </c:pt>
                <c:pt idx="6509">
                  <c:v>65.099999999999994</c:v>
                </c:pt>
                <c:pt idx="6510">
                  <c:v>65.11</c:v>
                </c:pt>
                <c:pt idx="6511">
                  <c:v>65.12</c:v>
                </c:pt>
                <c:pt idx="6512">
                  <c:v>65.13</c:v>
                </c:pt>
                <c:pt idx="6513">
                  <c:v>65.14</c:v>
                </c:pt>
                <c:pt idx="6514">
                  <c:v>65.150000000000006</c:v>
                </c:pt>
                <c:pt idx="6515">
                  <c:v>65.16</c:v>
                </c:pt>
                <c:pt idx="6516">
                  <c:v>65.17</c:v>
                </c:pt>
                <c:pt idx="6517">
                  <c:v>65.180000000000007</c:v>
                </c:pt>
                <c:pt idx="6518">
                  <c:v>65.19</c:v>
                </c:pt>
                <c:pt idx="6519">
                  <c:v>65.2</c:v>
                </c:pt>
                <c:pt idx="6520">
                  <c:v>65.210000000000008</c:v>
                </c:pt>
                <c:pt idx="6521">
                  <c:v>65.22</c:v>
                </c:pt>
                <c:pt idx="6522">
                  <c:v>65.23</c:v>
                </c:pt>
                <c:pt idx="6523">
                  <c:v>65.239999999999995</c:v>
                </c:pt>
                <c:pt idx="6524">
                  <c:v>65.25</c:v>
                </c:pt>
                <c:pt idx="6525">
                  <c:v>65.260000000000005</c:v>
                </c:pt>
                <c:pt idx="6526">
                  <c:v>65.27</c:v>
                </c:pt>
                <c:pt idx="6527">
                  <c:v>65.28</c:v>
                </c:pt>
                <c:pt idx="6528">
                  <c:v>65.290000000000006</c:v>
                </c:pt>
                <c:pt idx="6529">
                  <c:v>65.3</c:v>
                </c:pt>
                <c:pt idx="6530">
                  <c:v>65.31</c:v>
                </c:pt>
                <c:pt idx="6531">
                  <c:v>65.320000000000007</c:v>
                </c:pt>
                <c:pt idx="6532">
                  <c:v>65.33</c:v>
                </c:pt>
                <c:pt idx="6533">
                  <c:v>65.34</c:v>
                </c:pt>
                <c:pt idx="6534">
                  <c:v>65.349999999999994</c:v>
                </c:pt>
                <c:pt idx="6535">
                  <c:v>65.36</c:v>
                </c:pt>
                <c:pt idx="6536">
                  <c:v>65.37</c:v>
                </c:pt>
                <c:pt idx="6537">
                  <c:v>65.38</c:v>
                </c:pt>
                <c:pt idx="6538">
                  <c:v>65.39</c:v>
                </c:pt>
                <c:pt idx="6539">
                  <c:v>65.400000000000006</c:v>
                </c:pt>
                <c:pt idx="6540">
                  <c:v>65.41</c:v>
                </c:pt>
                <c:pt idx="6541">
                  <c:v>65.42</c:v>
                </c:pt>
                <c:pt idx="6542">
                  <c:v>65.430000000000007</c:v>
                </c:pt>
                <c:pt idx="6543">
                  <c:v>65.44</c:v>
                </c:pt>
                <c:pt idx="6544">
                  <c:v>65.45</c:v>
                </c:pt>
                <c:pt idx="6545">
                  <c:v>65.460000000000008</c:v>
                </c:pt>
                <c:pt idx="6546">
                  <c:v>65.47</c:v>
                </c:pt>
                <c:pt idx="6547">
                  <c:v>65.48</c:v>
                </c:pt>
                <c:pt idx="6548">
                  <c:v>65.489999999999995</c:v>
                </c:pt>
                <c:pt idx="6549">
                  <c:v>65.5</c:v>
                </c:pt>
                <c:pt idx="6550">
                  <c:v>65.510000000000005</c:v>
                </c:pt>
                <c:pt idx="6551">
                  <c:v>65.52</c:v>
                </c:pt>
                <c:pt idx="6552">
                  <c:v>65.53</c:v>
                </c:pt>
                <c:pt idx="6553">
                  <c:v>65.540000000000006</c:v>
                </c:pt>
                <c:pt idx="6554">
                  <c:v>65.55</c:v>
                </c:pt>
                <c:pt idx="6555">
                  <c:v>65.56</c:v>
                </c:pt>
                <c:pt idx="6556">
                  <c:v>65.570000000000007</c:v>
                </c:pt>
                <c:pt idx="6557">
                  <c:v>65.58</c:v>
                </c:pt>
                <c:pt idx="6558">
                  <c:v>65.59</c:v>
                </c:pt>
                <c:pt idx="6559">
                  <c:v>65.599999999999994</c:v>
                </c:pt>
                <c:pt idx="6560">
                  <c:v>65.61</c:v>
                </c:pt>
                <c:pt idx="6561">
                  <c:v>65.62</c:v>
                </c:pt>
                <c:pt idx="6562">
                  <c:v>65.63</c:v>
                </c:pt>
                <c:pt idx="6563">
                  <c:v>65.64</c:v>
                </c:pt>
                <c:pt idx="6564">
                  <c:v>65.650000000000006</c:v>
                </c:pt>
                <c:pt idx="6565">
                  <c:v>65.66</c:v>
                </c:pt>
                <c:pt idx="6566">
                  <c:v>65.67</c:v>
                </c:pt>
                <c:pt idx="6567">
                  <c:v>65.680000000000007</c:v>
                </c:pt>
                <c:pt idx="6568">
                  <c:v>65.69</c:v>
                </c:pt>
                <c:pt idx="6569">
                  <c:v>65.7</c:v>
                </c:pt>
                <c:pt idx="6570">
                  <c:v>65.710000000000008</c:v>
                </c:pt>
                <c:pt idx="6571">
                  <c:v>65.72</c:v>
                </c:pt>
                <c:pt idx="6572">
                  <c:v>65.73</c:v>
                </c:pt>
                <c:pt idx="6573">
                  <c:v>65.739999999999995</c:v>
                </c:pt>
                <c:pt idx="6574">
                  <c:v>65.75</c:v>
                </c:pt>
                <c:pt idx="6575">
                  <c:v>65.760000000000005</c:v>
                </c:pt>
                <c:pt idx="6576">
                  <c:v>65.77</c:v>
                </c:pt>
                <c:pt idx="6577">
                  <c:v>65.78</c:v>
                </c:pt>
                <c:pt idx="6578">
                  <c:v>65.790000000000006</c:v>
                </c:pt>
                <c:pt idx="6579">
                  <c:v>65.8</c:v>
                </c:pt>
                <c:pt idx="6580">
                  <c:v>65.81</c:v>
                </c:pt>
                <c:pt idx="6581">
                  <c:v>65.820000000000007</c:v>
                </c:pt>
                <c:pt idx="6582">
                  <c:v>65.83</c:v>
                </c:pt>
                <c:pt idx="6583">
                  <c:v>65.84</c:v>
                </c:pt>
                <c:pt idx="6584">
                  <c:v>65.849999999999994</c:v>
                </c:pt>
                <c:pt idx="6585">
                  <c:v>65.86</c:v>
                </c:pt>
                <c:pt idx="6586">
                  <c:v>65.87</c:v>
                </c:pt>
                <c:pt idx="6587">
                  <c:v>65.88</c:v>
                </c:pt>
                <c:pt idx="6588">
                  <c:v>65.89</c:v>
                </c:pt>
                <c:pt idx="6589">
                  <c:v>65.900000000000006</c:v>
                </c:pt>
                <c:pt idx="6590">
                  <c:v>65.91</c:v>
                </c:pt>
                <c:pt idx="6591">
                  <c:v>65.92</c:v>
                </c:pt>
                <c:pt idx="6592">
                  <c:v>65.930000000000007</c:v>
                </c:pt>
                <c:pt idx="6593">
                  <c:v>65.94</c:v>
                </c:pt>
                <c:pt idx="6594">
                  <c:v>65.95</c:v>
                </c:pt>
                <c:pt idx="6595">
                  <c:v>65.960000000000008</c:v>
                </c:pt>
                <c:pt idx="6596">
                  <c:v>65.97</c:v>
                </c:pt>
                <c:pt idx="6597">
                  <c:v>65.98</c:v>
                </c:pt>
                <c:pt idx="6598">
                  <c:v>65.989999999999995</c:v>
                </c:pt>
                <c:pt idx="6599">
                  <c:v>66</c:v>
                </c:pt>
                <c:pt idx="6600">
                  <c:v>66.010000000000005</c:v>
                </c:pt>
                <c:pt idx="6601">
                  <c:v>66.02</c:v>
                </c:pt>
                <c:pt idx="6602">
                  <c:v>66.03</c:v>
                </c:pt>
                <c:pt idx="6603">
                  <c:v>66.040000000000006</c:v>
                </c:pt>
                <c:pt idx="6604">
                  <c:v>66.05</c:v>
                </c:pt>
                <c:pt idx="6605">
                  <c:v>66.06</c:v>
                </c:pt>
                <c:pt idx="6606">
                  <c:v>66.070000000000007</c:v>
                </c:pt>
                <c:pt idx="6607">
                  <c:v>66.08</c:v>
                </c:pt>
                <c:pt idx="6608">
                  <c:v>66.09</c:v>
                </c:pt>
                <c:pt idx="6609">
                  <c:v>66.099999999999994</c:v>
                </c:pt>
                <c:pt idx="6610">
                  <c:v>66.11</c:v>
                </c:pt>
                <c:pt idx="6611">
                  <c:v>66.12</c:v>
                </c:pt>
                <c:pt idx="6612">
                  <c:v>66.13</c:v>
                </c:pt>
                <c:pt idx="6613">
                  <c:v>66.14</c:v>
                </c:pt>
                <c:pt idx="6614">
                  <c:v>66.150000000000006</c:v>
                </c:pt>
                <c:pt idx="6615">
                  <c:v>66.16</c:v>
                </c:pt>
                <c:pt idx="6616">
                  <c:v>66.17</c:v>
                </c:pt>
                <c:pt idx="6617">
                  <c:v>66.180000000000007</c:v>
                </c:pt>
                <c:pt idx="6618">
                  <c:v>66.19</c:v>
                </c:pt>
                <c:pt idx="6619">
                  <c:v>66.2</c:v>
                </c:pt>
                <c:pt idx="6620">
                  <c:v>66.210000000000008</c:v>
                </c:pt>
                <c:pt idx="6621">
                  <c:v>66.22</c:v>
                </c:pt>
                <c:pt idx="6622">
                  <c:v>66.23</c:v>
                </c:pt>
                <c:pt idx="6623">
                  <c:v>66.239999999999995</c:v>
                </c:pt>
                <c:pt idx="6624">
                  <c:v>66.25</c:v>
                </c:pt>
                <c:pt idx="6625">
                  <c:v>66.260000000000005</c:v>
                </c:pt>
                <c:pt idx="6626">
                  <c:v>66.27</c:v>
                </c:pt>
                <c:pt idx="6627">
                  <c:v>66.28</c:v>
                </c:pt>
                <c:pt idx="6628">
                  <c:v>66.290000000000006</c:v>
                </c:pt>
                <c:pt idx="6629">
                  <c:v>66.3</c:v>
                </c:pt>
                <c:pt idx="6630">
                  <c:v>66.31</c:v>
                </c:pt>
                <c:pt idx="6631">
                  <c:v>66.320000000000007</c:v>
                </c:pt>
                <c:pt idx="6632">
                  <c:v>66.33</c:v>
                </c:pt>
                <c:pt idx="6633">
                  <c:v>66.34</c:v>
                </c:pt>
                <c:pt idx="6634">
                  <c:v>66.349999999999994</c:v>
                </c:pt>
                <c:pt idx="6635">
                  <c:v>66.36</c:v>
                </c:pt>
                <c:pt idx="6636">
                  <c:v>66.37</c:v>
                </c:pt>
                <c:pt idx="6637">
                  <c:v>66.38</c:v>
                </c:pt>
                <c:pt idx="6638">
                  <c:v>66.39</c:v>
                </c:pt>
                <c:pt idx="6639">
                  <c:v>66.400000000000006</c:v>
                </c:pt>
                <c:pt idx="6640">
                  <c:v>66.41</c:v>
                </c:pt>
                <c:pt idx="6641">
                  <c:v>66.42</c:v>
                </c:pt>
                <c:pt idx="6642">
                  <c:v>66.430000000000007</c:v>
                </c:pt>
                <c:pt idx="6643">
                  <c:v>66.44</c:v>
                </c:pt>
                <c:pt idx="6644">
                  <c:v>66.45</c:v>
                </c:pt>
                <c:pt idx="6645">
                  <c:v>66.460000000000008</c:v>
                </c:pt>
                <c:pt idx="6646">
                  <c:v>66.47</c:v>
                </c:pt>
                <c:pt idx="6647">
                  <c:v>66.48</c:v>
                </c:pt>
                <c:pt idx="6648">
                  <c:v>66.489999999999995</c:v>
                </c:pt>
                <c:pt idx="6649">
                  <c:v>66.5</c:v>
                </c:pt>
                <c:pt idx="6650">
                  <c:v>66.510000000000005</c:v>
                </c:pt>
                <c:pt idx="6651">
                  <c:v>66.52</c:v>
                </c:pt>
                <c:pt idx="6652">
                  <c:v>66.53</c:v>
                </c:pt>
                <c:pt idx="6653">
                  <c:v>66.540000000000006</c:v>
                </c:pt>
                <c:pt idx="6654">
                  <c:v>66.55</c:v>
                </c:pt>
                <c:pt idx="6655">
                  <c:v>66.56</c:v>
                </c:pt>
                <c:pt idx="6656">
                  <c:v>66.570000000000007</c:v>
                </c:pt>
                <c:pt idx="6657">
                  <c:v>66.58</c:v>
                </c:pt>
                <c:pt idx="6658">
                  <c:v>66.59</c:v>
                </c:pt>
                <c:pt idx="6659">
                  <c:v>66.599999999999994</c:v>
                </c:pt>
                <c:pt idx="6660">
                  <c:v>66.61</c:v>
                </c:pt>
                <c:pt idx="6661">
                  <c:v>66.62</c:v>
                </c:pt>
                <c:pt idx="6662">
                  <c:v>66.63</c:v>
                </c:pt>
                <c:pt idx="6663">
                  <c:v>66.64</c:v>
                </c:pt>
                <c:pt idx="6664">
                  <c:v>66.650000000000006</c:v>
                </c:pt>
                <c:pt idx="6665">
                  <c:v>66.66</c:v>
                </c:pt>
                <c:pt idx="6666">
                  <c:v>66.67</c:v>
                </c:pt>
                <c:pt idx="6667">
                  <c:v>66.680000000000007</c:v>
                </c:pt>
                <c:pt idx="6668">
                  <c:v>66.69</c:v>
                </c:pt>
                <c:pt idx="6669">
                  <c:v>66.7</c:v>
                </c:pt>
                <c:pt idx="6670">
                  <c:v>66.710000000000008</c:v>
                </c:pt>
                <c:pt idx="6671">
                  <c:v>66.72</c:v>
                </c:pt>
                <c:pt idx="6672">
                  <c:v>66.73</c:v>
                </c:pt>
                <c:pt idx="6673">
                  <c:v>66.739999999999995</c:v>
                </c:pt>
                <c:pt idx="6674">
                  <c:v>66.75</c:v>
                </c:pt>
                <c:pt idx="6675">
                  <c:v>66.760000000000005</c:v>
                </c:pt>
                <c:pt idx="6676">
                  <c:v>66.77</c:v>
                </c:pt>
                <c:pt idx="6677">
                  <c:v>66.78</c:v>
                </c:pt>
                <c:pt idx="6678">
                  <c:v>66.790000000000006</c:v>
                </c:pt>
                <c:pt idx="6679">
                  <c:v>66.8</c:v>
                </c:pt>
                <c:pt idx="6680">
                  <c:v>66.81</c:v>
                </c:pt>
                <c:pt idx="6681">
                  <c:v>66.820000000000007</c:v>
                </c:pt>
                <c:pt idx="6682">
                  <c:v>66.83</c:v>
                </c:pt>
                <c:pt idx="6683">
                  <c:v>66.84</c:v>
                </c:pt>
                <c:pt idx="6684">
                  <c:v>66.849999999999994</c:v>
                </c:pt>
                <c:pt idx="6685">
                  <c:v>66.86</c:v>
                </c:pt>
                <c:pt idx="6686">
                  <c:v>66.87</c:v>
                </c:pt>
                <c:pt idx="6687">
                  <c:v>66.88</c:v>
                </c:pt>
                <c:pt idx="6688">
                  <c:v>66.89</c:v>
                </c:pt>
                <c:pt idx="6689">
                  <c:v>66.900000000000006</c:v>
                </c:pt>
                <c:pt idx="6690">
                  <c:v>66.91</c:v>
                </c:pt>
                <c:pt idx="6691">
                  <c:v>66.92</c:v>
                </c:pt>
                <c:pt idx="6692">
                  <c:v>66.930000000000007</c:v>
                </c:pt>
                <c:pt idx="6693">
                  <c:v>66.94</c:v>
                </c:pt>
                <c:pt idx="6694">
                  <c:v>66.95</c:v>
                </c:pt>
                <c:pt idx="6695">
                  <c:v>66.960000000000008</c:v>
                </c:pt>
                <c:pt idx="6696">
                  <c:v>66.97</c:v>
                </c:pt>
                <c:pt idx="6697">
                  <c:v>66.98</c:v>
                </c:pt>
                <c:pt idx="6698">
                  <c:v>66.989999999999995</c:v>
                </c:pt>
                <c:pt idx="6699">
                  <c:v>67</c:v>
                </c:pt>
                <c:pt idx="6700">
                  <c:v>67.010000000000005</c:v>
                </c:pt>
                <c:pt idx="6701">
                  <c:v>67.02</c:v>
                </c:pt>
                <c:pt idx="6702">
                  <c:v>67.03</c:v>
                </c:pt>
                <c:pt idx="6703">
                  <c:v>67.040000000000006</c:v>
                </c:pt>
                <c:pt idx="6704">
                  <c:v>67.05</c:v>
                </c:pt>
                <c:pt idx="6705">
                  <c:v>67.06</c:v>
                </c:pt>
                <c:pt idx="6706">
                  <c:v>67.070000000000007</c:v>
                </c:pt>
                <c:pt idx="6707">
                  <c:v>67.08</c:v>
                </c:pt>
                <c:pt idx="6708">
                  <c:v>67.09</c:v>
                </c:pt>
                <c:pt idx="6709">
                  <c:v>67.099999999999994</c:v>
                </c:pt>
                <c:pt idx="6710">
                  <c:v>67.11</c:v>
                </c:pt>
                <c:pt idx="6711">
                  <c:v>67.12</c:v>
                </c:pt>
                <c:pt idx="6712">
                  <c:v>67.13</c:v>
                </c:pt>
                <c:pt idx="6713">
                  <c:v>67.14</c:v>
                </c:pt>
                <c:pt idx="6714">
                  <c:v>67.150000000000006</c:v>
                </c:pt>
                <c:pt idx="6715">
                  <c:v>67.16</c:v>
                </c:pt>
                <c:pt idx="6716">
                  <c:v>67.17</c:v>
                </c:pt>
                <c:pt idx="6717">
                  <c:v>67.180000000000007</c:v>
                </c:pt>
                <c:pt idx="6718">
                  <c:v>67.19</c:v>
                </c:pt>
                <c:pt idx="6719">
                  <c:v>67.2</c:v>
                </c:pt>
                <c:pt idx="6720">
                  <c:v>67.210000000000008</c:v>
                </c:pt>
                <c:pt idx="6721">
                  <c:v>67.22</c:v>
                </c:pt>
                <c:pt idx="6722">
                  <c:v>67.23</c:v>
                </c:pt>
                <c:pt idx="6723">
                  <c:v>67.239999999999995</c:v>
                </c:pt>
                <c:pt idx="6724">
                  <c:v>67.25</c:v>
                </c:pt>
                <c:pt idx="6725">
                  <c:v>67.260000000000005</c:v>
                </c:pt>
                <c:pt idx="6726">
                  <c:v>67.27</c:v>
                </c:pt>
                <c:pt idx="6727">
                  <c:v>67.28</c:v>
                </c:pt>
                <c:pt idx="6728">
                  <c:v>67.290000000000006</c:v>
                </c:pt>
                <c:pt idx="6729">
                  <c:v>67.3</c:v>
                </c:pt>
                <c:pt idx="6730">
                  <c:v>67.31</c:v>
                </c:pt>
                <c:pt idx="6731">
                  <c:v>67.320000000000007</c:v>
                </c:pt>
                <c:pt idx="6732">
                  <c:v>67.33</c:v>
                </c:pt>
                <c:pt idx="6733">
                  <c:v>67.34</c:v>
                </c:pt>
                <c:pt idx="6734">
                  <c:v>67.349999999999994</c:v>
                </c:pt>
                <c:pt idx="6735">
                  <c:v>67.36</c:v>
                </c:pt>
                <c:pt idx="6736">
                  <c:v>67.37</c:v>
                </c:pt>
                <c:pt idx="6737">
                  <c:v>67.38</c:v>
                </c:pt>
                <c:pt idx="6738">
                  <c:v>67.39</c:v>
                </c:pt>
                <c:pt idx="6739">
                  <c:v>67.400000000000006</c:v>
                </c:pt>
                <c:pt idx="6740">
                  <c:v>67.41</c:v>
                </c:pt>
                <c:pt idx="6741">
                  <c:v>67.42</c:v>
                </c:pt>
                <c:pt idx="6742">
                  <c:v>67.430000000000007</c:v>
                </c:pt>
                <c:pt idx="6743">
                  <c:v>67.44</c:v>
                </c:pt>
                <c:pt idx="6744">
                  <c:v>67.45</c:v>
                </c:pt>
                <c:pt idx="6745">
                  <c:v>67.460000000000008</c:v>
                </c:pt>
                <c:pt idx="6746">
                  <c:v>67.47</c:v>
                </c:pt>
                <c:pt idx="6747">
                  <c:v>67.48</c:v>
                </c:pt>
                <c:pt idx="6748">
                  <c:v>67.489999999999995</c:v>
                </c:pt>
                <c:pt idx="6749">
                  <c:v>67.5</c:v>
                </c:pt>
                <c:pt idx="6750">
                  <c:v>67.510000000000005</c:v>
                </c:pt>
                <c:pt idx="6751">
                  <c:v>67.52</c:v>
                </c:pt>
                <c:pt idx="6752">
                  <c:v>67.53</c:v>
                </c:pt>
                <c:pt idx="6753">
                  <c:v>67.540000000000006</c:v>
                </c:pt>
                <c:pt idx="6754">
                  <c:v>67.55</c:v>
                </c:pt>
                <c:pt idx="6755">
                  <c:v>67.56</c:v>
                </c:pt>
                <c:pt idx="6756">
                  <c:v>67.570000000000007</c:v>
                </c:pt>
                <c:pt idx="6757">
                  <c:v>67.58</c:v>
                </c:pt>
                <c:pt idx="6758">
                  <c:v>67.59</c:v>
                </c:pt>
                <c:pt idx="6759">
                  <c:v>67.599999999999994</c:v>
                </c:pt>
                <c:pt idx="6760">
                  <c:v>67.61</c:v>
                </c:pt>
                <c:pt idx="6761">
                  <c:v>67.62</c:v>
                </c:pt>
                <c:pt idx="6762">
                  <c:v>67.63</c:v>
                </c:pt>
                <c:pt idx="6763">
                  <c:v>67.64</c:v>
                </c:pt>
                <c:pt idx="6764">
                  <c:v>67.650000000000006</c:v>
                </c:pt>
                <c:pt idx="6765">
                  <c:v>67.66</c:v>
                </c:pt>
                <c:pt idx="6766">
                  <c:v>67.67</c:v>
                </c:pt>
                <c:pt idx="6767">
                  <c:v>67.680000000000007</c:v>
                </c:pt>
                <c:pt idx="6768">
                  <c:v>67.69</c:v>
                </c:pt>
                <c:pt idx="6769">
                  <c:v>67.7</c:v>
                </c:pt>
                <c:pt idx="6770">
                  <c:v>67.710000000000008</c:v>
                </c:pt>
                <c:pt idx="6771">
                  <c:v>67.72</c:v>
                </c:pt>
                <c:pt idx="6772">
                  <c:v>67.73</c:v>
                </c:pt>
                <c:pt idx="6773">
                  <c:v>67.739999999999995</c:v>
                </c:pt>
                <c:pt idx="6774">
                  <c:v>67.75</c:v>
                </c:pt>
                <c:pt idx="6775">
                  <c:v>67.760000000000005</c:v>
                </c:pt>
                <c:pt idx="6776">
                  <c:v>67.77</c:v>
                </c:pt>
                <c:pt idx="6777">
                  <c:v>67.78</c:v>
                </c:pt>
                <c:pt idx="6778">
                  <c:v>67.790000000000006</c:v>
                </c:pt>
                <c:pt idx="6779">
                  <c:v>67.8</c:v>
                </c:pt>
                <c:pt idx="6780">
                  <c:v>67.81</c:v>
                </c:pt>
                <c:pt idx="6781">
                  <c:v>67.820000000000007</c:v>
                </c:pt>
                <c:pt idx="6782">
                  <c:v>67.83</c:v>
                </c:pt>
                <c:pt idx="6783">
                  <c:v>67.84</c:v>
                </c:pt>
                <c:pt idx="6784">
                  <c:v>67.849999999999994</c:v>
                </c:pt>
                <c:pt idx="6785">
                  <c:v>67.86</c:v>
                </c:pt>
                <c:pt idx="6786">
                  <c:v>67.87</c:v>
                </c:pt>
                <c:pt idx="6787">
                  <c:v>67.88</c:v>
                </c:pt>
                <c:pt idx="6788">
                  <c:v>67.89</c:v>
                </c:pt>
                <c:pt idx="6789">
                  <c:v>67.900000000000006</c:v>
                </c:pt>
                <c:pt idx="6790">
                  <c:v>67.91</c:v>
                </c:pt>
                <c:pt idx="6791">
                  <c:v>67.92</c:v>
                </c:pt>
                <c:pt idx="6792">
                  <c:v>67.930000000000007</c:v>
                </c:pt>
                <c:pt idx="6793">
                  <c:v>67.94</c:v>
                </c:pt>
                <c:pt idx="6794">
                  <c:v>67.95</c:v>
                </c:pt>
                <c:pt idx="6795">
                  <c:v>67.960000000000008</c:v>
                </c:pt>
                <c:pt idx="6796">
                  <c:v>67.97</c:v>
                </c:pt>
                <c:pt idx="6797">
                  <c:v>67.98</c:v>
                </c:pt>
                <c:pt idx="6798">
                  <c:v>67.989999999999995</c:v>
                </c:pt>
                <c:pt idx="6799">
                  <c:v>68</c:v>
                </c:pt>
                <c:pt idx="6800">
                  <c:v>68.010000000000005</c:v>
                </c:pt>
                <c:pt idx="6801">
                  <c:v>68.02</c:v>
                </c:pt>
                <c:pt idx="6802">
                  <c:v>68.03</c:v>
                </c:pt>
                <c:pt idx="6803">
                  <c:v>68.040000000000006</c:v>
                </c:pt>
                <c:pt idx="6804">
                  <c:v>68.05</c:v>
                </c:pt>
                <c:pt idx="6805">
                  <c:v>68.06</c:v>
                </c:pt>
                <c:pt idx="6806">
                  <c:v>68.070000000000007</c:v>
                </c:pt>
                <c:pt idx="6807">
                  <c:v>68.08</c:v>
                </c:pt>
                <c:pt idx="6808">
                  <c:v>68.09</c:v>
                </c:pt>
                <c:pt idx="6809">
                  <c:v>68.099999999999994</c:v>
                </c:pt>
                <c:pt idx="6810">
                  <c:v>68.11</c:v>
                </c:pt>
                <c:pt idx="6811">
                  <c:v>68.12</c:v>
                </c:pt>
                <c:pt idx="6812">
                  <c:v>68.13</c:v>
                </c:pt>
                <c:pt idx="6813">
                  <c:v>68.14</c:v>
                </c:pt>
                <c:pt idx="6814">
                  <c:v>68.150000000000006</c:v>
                </c:pt>
                <c:pt idx="6815">
                  <c:v>68.16</c:v>
                </c:pt>
                <c:pt idx="6816">
                  <c:v>68.17</c:v>
                </c:pt>
                <c:pt idx="6817">
                  <c:v>68.180000000000007</c:v>
                </c:pt>
                <c:pt idx="6818">
                  <c:v>68.19</c:v>
                </c:pt>
                <c:pt idx="6819">
                  <c:v>68.2</c:v>
                </c:pt>
                <c:pt idx="6820">
                  <c:v>68.210000000000008</c:v>
                </c:pt>
                <c:pt idx="6821">
                  <c:v>68.22</c:v>
                </c:pt>
                <c:pt idx="6822">
                  <c:v>68.23</c:v>
                </c:pt>
                <c:pt idx="6823">
                  <c:v>68.239999999999995</c:v>
                </c:pt>
                <c:pt idx="6824">
                  <c:v>68.25</c:v>
                </c:pt>
                <c:pt idx="6825">
                  <c:v>68.260000000000005</c:v>
                </c:pt>
                <c:pt idx="6826">
                  <c:v>68.27</c:v>
                </c:pt>
                <c:pt idx="6827">
                  <c:v>68.28</c:v>
                </c:pt>
                <c:pt idx="6828">
                  <c:v>68.290000000000006</c:v>
                </c:pt>
                <c:pt idx="6829">
                  <c:v>68.3</c:v>
                </c:pt>
                <c:pt idx="6830">
                  <c:v>68.31</c:v>
                </c:pt>
                <c:pt idx="6831">
                  <c:v>68.320000000000007</c:v>
                </c:pt>
                <c:pt idx="6832">
                  <c:v>68.33</c:v>
                </c:pt>
                <c:pt idx="6833">
                  <c:v>68.34</c:v>
                </c:pt>
                <c:pt idx="6834">
                  <c:v>68.349999999999994</c:v>
                </c:pt>
                <c:pt idx="6835">
                  <c:v>68.36</c:v>
                </c:pt>
                <c:pt idx="6836">
                  <c:v>68.37</c:v>
                </c:pt>
                <c:pt idx="6837">
                  <c:v>68.38</c:v>
                </c:pt>
                <c:pt idx="6838">
                  <c:v>68.39</c:v>
                </c:pt>
                <c:pt idx="6839">
                  <c:v>68.400000000000006</c:v>
                </c:pt>
                <c:pt idx="6840">
                  <c:v>68.41</c:v>
                </c:pt>
                <c:pt idx="6841">
                  <c:v>68.42</c:v>
                </c:pt>
                <c:pt idx="6842">
                  <c:v>68.430000000000007</c:v>
                </c:pt>
                <c:pt idx="6843">
                  <c:v>68.44</c:v>
                </c:pt>
                <c:pt idx="6844">
                  <c:v>68.45</c:v>
                </c:pt>
                <c:pt idx="6845">
                  <c:v>68.460000000000008</c:v>
                </c:pt>
                <c:pt idx="6846">
                  <c:v>68.47</c:v>
                </c:pt>
                <c:pt idx="6847">
                  <c:v>68.48</c:v>
                </c:pt>
                <c:pt idx="6848">
                  <c:v>68.489999999999995</c:v>
                </c:pt>
                <c:pt idx="6849">
                  <c:v>68.5</c:v>
                </c:pt>
                <c:pt idx="6850">
                  <c:v>68.510000000000005</c:v>
                </c:pt>
                <c:pt idx="6851">
                  <c:v>68.52</c:v>
                </c:pt>
                <c:pt idx="6852">
                  <c:v>68.53</c:v>
                </c:pt>
                <c:pt idx="6853">
                  <c:v>68.540000000000006</c:v>
                </c:pt>
                <c:pt idx="6854">
                  <c:v>68.55</c:v>
                </c:pt>
                <c:pt idx="6855">
                  <c:v>68.56</c:v>
                </c:pt>
                <c:pt idx="6856">
                  <c:v>68.570000000000007</c:v>
                </c:pt>
                <c:pt idx="6857">
                  <c:v>68.58</c:v>
                </c:pt>
                <c:pt idx="6858">
                  <c:v>68.59</c:v>
                </c:pt>
                <c:pt idx="6859">
                  <c:v>68.600000000000009</c:v>
                </c:pt>
                <c:pt idx="6860">
                  <c:v>68.61</c:v>
                </c:pt>
                <c:pt idx="6861">
                  <c:v>68.62</c:v>
                </c:pt>
                <c:pt idx="6862">
                  <c:v>68.63</c:v>
                </c:pt>
                <c:pt idx="6863">
                  <c:v>68.64</c:v>
                </c:pt>
                <c:pt idx="6864">
                  <c:v>68.650000000000006</c:v>
                </c:pt>
                <c:pt idx="6865">
                  <c:v>68.66</c:v>
                </c:pt>
                <c:pt idx="6866">
                  <c:v>68.67</c:v>
                </c:pt>
                <c:pt idx="6867">
                  <c:v>68.680000000000007</c:v>
                </c:pt>
                <c:pt idx="6868">
                  <c:v>68.69</c:v>
                </c:pt>
                <c:pt idx="6869">
                  <c:v>68.7</c:v>
                </c:pt>
                <c:pt idx="6870">
                  <c:v>68.710000000000008</c:v>
                </c:pt>
                <c:pt idx="6871">
                  <c:v>68.72</c:v>
                </c:pt>
                <c:pt idx="6872">
                  <c:v>68.73</c:v>
                </c:pt>
                <c:pt idx="6873">
                  <c:v>68.739999999999995</c:v>
                </c:pt>
                <c:pt idx="6874">
                  <c:v>68.75</c:v>
                </c:pt>
                <c:pt idx="6875">
                  <c:v>68.760000000000005</c:v>
                </c:pt>
                <c:pt idx="6876">
                  <c:v>68.77</c:v>
                </c:pt>
                <c:pt idx="6877">
                  <c:v>68.78</c:v>
                </c:pt>
                <c:pt idx="6878">
                  <c:v>68.790000000000006</c:v>
                </c:pt>
                <c:pt idx="6879">
                  <c:v>68.8</c:v>
                </c:pt>
                <c:pt idx="6880">
                  <c:v>68.81</c:v>
                </c:pt>
                <c:pt idx="6881">
                  <c:v>68.820000000000007</c:v>
                </c:pt>
                <c:pt idx="6882">
                  <c:v>68.83</c:v>
                </c:pt>
                <c:pt idx="6883">
                  <c:v>68.84</c:v>
                </c:pt>
                <c:pt idx="6884">
                  <c:v>68.850000000000009</c:v>
                </c:pt>
                <c:pt idx="6885">
                  <c:v>68.86</c:v>
                </c:pt>
                <c:pt idx="6886">
                  <c:v>68.87</c:v>
                </c:pt>
                <c:pt idx="6887">
                  <c:v>68.88</c:v>
                </c:pt>
                <c:pt idx="6888">
                  <c:v>68.89</c:v>
                </c:pt>
                <c:pt idx="6889">
                  <c:v>68.900000000000006</c:v>
                </c:pt>
                <c:pt idx="6890">
                  <c:v>68.91</c:v>
                </c:pt>
                <c:pt idx="6891">
                  <c:v>68.92</c:v>
                </c:pt>
                <c:pt idx="6892">
                  <c:v>68.930000000000007</c:v>
                </c:pt>
                <c:pt idx="6893">
                  <c:v>68.94</c:v>
                </c:pt>
                <c:pt idx="6894">
                  <c:v>68.95</c:v>
                </c:pt>
                <c:pt idx="6895">
                  <c:v>68.960000000000008</c:v>
                </c:pt>
                <c:pt idx="6896">
                  <c:v>68.97</c:v>
                </c:pt>
                <c:pt idx="6897">
                  <c:v>68.98</c:v>
                </c:pt>
                <c:pt idx="6898">
                  <c:v>68.989999999999995</c:v>
                </c:pt>
                <c:pt idx="6899">
                  <c:v>69</c:v>
                </c:pt>
                <c:pt idx="6900">
                  <c:v>69.010000000000005</c:v>
                </c:pt>
                <c:pt idx="6901">
                  <c:v>69.02</c:v>
                </c:pt>
                <c:pt idx="6902">
                  <c:v>69.03</c:v>
                </c:pt>
                <c:pt idx="6903">
                  <c:v>69.040000000000006</c:v>
                </c:pt>
                <c:pt idx="6904">
                  <c:v>69.05</c:v>
                </c:pt>
                <c:pt idx="6905">
                  <c:v>69.06</c:v>
                </c:pt>
                <c:pt idx="6906">
                  <c:v>69.070000000000007</c:v>
                </c:pt>
                <c:pt idx="6907">
                  <c:v>69.08</c:v>
                </c:pt>
                <c:pt idx="6908">
                  <c:v>69.09</c:v>
                </c:pt>
                <c:pt idx="6909">
                  <c:v>69.100000000000009</c:v>
                </c:pt>
                <c:pt idx="6910">
                  <c:v>69.11</c:v>
                </c:pt>
                <c:pt idx="6911">
                  <c:v>69.12</c:v>
                </c:pt>
                <c:pt idx="6912">
                  <c:v>69.13</c:v>
                </c:pt>
                <c:pt idx="6913">
                  <c:v>69.14</c:v>
                </c:pt>
                <c:pt idx="6914">
                  <c:v>69.150000000000006</c:v>
                </c:pt>
                <c:pt idx="6915">
                  <c:v>69.16</c:v>
                </c:pt>
                <c:pt idx="6916">
                  <c:v>69.17</c:v>
                </c:pt>
                <c:pt idx="6917">
                  <c:v>69.180000000000007</c:v>
                </c:pt>
                <c:pt idx="6918">
                  <c:v>69.19</c:v>
                </c:pt>
                <c:pt idx="6919">
                  <c:v>69.2</c:v>
                </c:pt>
                <c:pt idx="6920">
                  <c:v>69.210000000000008</c:v>
                </c:pt>
                <c:pt idx="6921">
                  <c:v>69.22</c:v>
                </c:pt>
                <c:pt idx="6922">
                  <c:v>69.23</c:v>
                </c:pt>
                <c:pt idx="6923">
                  <c:v>69.239999999999995</c:v>
                </c:pt>
                <c:pt idx="6924">
                  <c:v>69.25</c:v>
                </c:pt>
                <c:pt idx="6925">
                  <c:v>69.260000000000005</c:v>
                </c:pt>
                <c:pt idx="6926">
                  <c:v>69.27</c:v>
                </c:pt>
                <c:pt idx="6927">
                  <c:v>69.28</c:v>
                </c:pt>
                <c:pt idx="6928">
                  <c:v>69.290000000000006</c:v>
                </c:pt>
                <c:pt idx="6929">
                  <c:v>69.3</c:v>
                </c:pt>
                <c:pt idx="6930">
                  <c:v>69.31</c:v>
                </c:pt>
                <c:pt idx="6931">
                  <c:v>69.320000000000007</c:v>
                </c:pt>
                <c:pt idx="6932">
                  <c:v>69.33</c:v>
                </c:pt>
                <c:pt idx="6933">
                  <c:v>69.34</c:v>
                </c:pt>
                <c:pt idx="6934">
                  <c:v>69.350000000000009</c:v>
                </c:pt>
                <c:pt idx="6935">
                  <c:v>69.36</c:v>
                </c:pt>
                <c:pt idx="6936">
                  <c:v>69.37</c:v>
                </c:pt>
                <c:pt idx="6937">
                  <c:v>69.38</c:v>
                </c:pt>
                <c:pt idx="6938">
                  <c:v>69.39</c:v>
                </c:pt>
                <c:pt idx="6939">
                  <c:v>69.400000000000006</c:v>
                </c:pt>
                <c:pt idx="6940">
                  <c:v>69.41</c:v>
                </c:pt>
                <c:pt idx="6941">
                  <c:v>69.42</c:v>
                </c:pt>
                <c:pt idx="6942">
                  <c:v>69.430000000000007</c:v>
                </c:pt>
                <c:pt idx="6943">
                  <c:v>69.44</c:v>
                </c:pt>
                <c:pt idx="6944">
                  <c:v>69.45</c:v>
                </c:pt>
                <c:pt idx="6945">
                  <c:v>69.460000000000008</c:v>
                </c:pt>
                <c:pt idx="6946">
                  <c:v>69.47</c:v>
                </c:pt>
                <c:pt idx="6947">
                  <c:v>69.48</c:v>
                </c:pt>
                <c:pt idx="6948">
                  <c:v>69.489999999999995</c:v>
                </c:pt>
                <c:pt idx="6949">
                  <c:v>69.5</c:v>
                </c:pt>
                <c:pt idx="6950">
                  <c:v>69.510000000000005</c:v>
                </c:pt>
                <c:pt idx="6951">
                  <c:v>69.52</c:v>
                </c:pt>
                <c:pt idx="6952">
                  <c:v>69.53</c:v>
                </c:pt>
                <c:pt idx="6953">
                  <c:v>69.540000000000006</c:v>
                </c:pt>
                <c:pt idx="6954">
                  <c:v>69.55</c:v>
                </c:pt>
                <c:pt idx="6955">
                  <c:v>69.56</c:v>
                </c:pt>
                <c:pt idx="6956">
                  <c:v>69.570000000000007</c:v>
                </c:pt>
                <c:pt idx="6957">
                  <c:v>69.58</c:v>
                </c:pt>
                <c:pt idx="6958">
                  <c:v>69.59</c:v>
                </c:pt>
                <c:pt idx="6959">
                  <c:v>69.600000000000009</c:v>
                </c:pt>
                <c:pt idx="6960">
                  <c:v>69.61</c:v>
                </c:pt>
                <c:pt idx="6961">
                  <c:v>69.62</c:v>
                </c:pt>
                <c:pt idx="6962">
                  <c:v>69.63</c:v>
                </c:pt>
                <c:pt idx="6963">
                  <c:v>69.64</c:v>
                </c:pt>
                <c:pt idx="6964">
                  <c:v>69.650000000000006</c:v>
                </c:pt>
                <c:pt idx="6965">
                  <c:v>69.66</c:v>
                </c:pt>
                <c:pt idx="6966">
                  <c:v>69.67</c:v>
                </c:pt>
                <c:pt idx="6967">
                  <c:v>69.680000000000007</c:v>
                </c:pt>
                <c:pt idx="6968">
                  <c:v>69.69</c:v>
                </c:pt>
                <c:pt idx="6969">
                  <c:v>69.7</c:v>
                </c:pt>
                <c:pt idx="6970">
                  <c:v>69.710000000000008</c:v>
                </c:pt>
                <c:pt idx="6971">
                  <c:v>69.72</c:v>
                </c:pt>
                <c:pt idx="6972">
                  <c:v>69.73</c:v>
                </c:pt>
                <c:pt idx="6973">
                  <c:v>69.739999999999995</c:v>
                </c:pt>
                <c:pt idx="6974">
                  <c:v>69.75</c:v>
                </c:pt>
                <c:pt idx="6975">
                  <c:v>69.760000000000005</c:v>
                </c:pt>
                <c:pt idx="6976">
                  <c:v>69.77</c:v>
                </c:pt>
                <c:pt idx="6977">
                  <c:v>69.78</c:v>
                </c:pt>
                <c:pt idx="6978">
                  <c:v>69.790000000000006</c:v>
                </c:pt>
                <c:pt idx="6979">
                  <c:v>69.8</c:v>
                </c:pt>
                <c:pt idx="6980">
                  <c:v>69.81</c:v>
                </c:pt>
                <c:pt idx="6981">
                  <c:v>69.820000000000007</c:v>
                </c:pt>
                <c:pt idx="6982">
                  <c:v>69.83</c:v>
                </c:pt>
                <c:pt idx="6983">
                  <c:v>69.84</c:v>
                </c:pt>
                <c:pt idx="6984">
                  <c:v>69.850000000000009</c:v>
                </c:pt>
                <c:pt idx="6985">
                  <c:v>69.86</c:v>
                </c:pt>
                <c:pt idx="6986">
                  <c:v>69.87</c:v>
                </c:pt>
                <c:pt idx="6987">
                  <c:v>69.88</c:v>
                </c:pt>
                <c:pt idx="6988">
                  <c:v>69.89</c:v>
                </c:pt>
                <c:pt idx="6989">
                  <c:v>69.900000000000006</c:v>
                </c:pt>
                <c:pt idx="6990">
                  <c:v>69.91</c:v>
                </c:pt>
                <c:pt idx="6991">
                  <c:v>69.92</c:v>
                </c:pt>
                <c:pt idx="6992">
                  <c:v>69.930000000000007</c:v>
                </c:pt>
                <c:pt idx="6993">
                  <c:v>69.94</c:v>
                </c:pt>
                <c:pt idx="6994">
                  <c:v>69.95</c:v>
                </c:pt>
                <c:pt idx="6995">
                  <c:v>69.960000000000008</c:v>
                </c:pt>
                <c:pt idx="6996">
                  <c:v>69.97</c:v>
                </c:pt>
                <c:pt idx="6997">
                  <c:v>69.98</c:v>
                </c:pt>
                <c:pt idx="6998">
                  <c:v>69.989999999999995</c:v>
                </c:pt>
                <c:pt idx="6999">
                  <c:v>70</c:v>
                </c:pt>
                <c:pt idx="7000">
                  <c:v>70.010000000000005</c:v>
                </c:pt>
                <c:pt idx="7001">
                  <c:v>70.02</c:v>
                </c:pt>
                <c:pt idx="7002">
                  <c:v>70.03</c:v>
                </c:pt>
                <c:pt idx="7003">
                  <c:v>70.040000000000006</c:v>
                </c:pt>
                <c:pt idx="7004">
                  <c:v>70.05</c:v>
                </c:pt>
                <c:pt idx="7005">
                  <c:v>70.06</c:v>
                </c:pt>
                <c:pt idx="7006">
                  <c:v>70.070000000000007</c:v>
                </c:pt>
                <c:pt idx="7007">
                  <c:v>70.08</c:v>
                </c:pt>
                <c:pt idx="7008">
                  <c:v>70.09</c:v>
                </c:pt>
                <c:pt idx="7009">
                  <c:v>70.100000000000009</c:v>
                </c:pt>
                <c:pt idx="7010">
                  <c:v>70.11</c:v>
                </c:pt>
                <c:pt idx="7011">
                  <c:v>70.12</c:v>
                </c:pt>
                <c:pt idx="7012">
                  <c:v>70.13</c:v>
                </c:pt>
                <c:pt idx="7013">
                  <c:v>70.14</c:v>
                </c:pt>
                <c:pt idx="7014">
                  <c:v>70.150000000000006</c:v>
                </c:pt>
                <c:pt idx="7015">
                  <c:v>70.16</c:v>
                </c:pt>
                <c:pt idx="7016">
                  <c:v>70.17</c:v>
                </c:pt>
                <c:pt idx="7017">
                  <c:v>70.180000000000007</c:v>
                </c:pt>
                <c:pt idx="7018">
                  <c:v>70.19</c:v>
                </c:pt>
                <c:pt idx="7019">
                  <c:v>70.2</c:v>
                </c:pt>
                <c:pt idx="7020">
                  <c:v>70.210000000000008</c:v>
                </c:pt>
                <c:pt idx="7021">
                  <c:v>70.22</c:v>
                </c:pt>
                <c:pt idx="7022">
                  <c:v>70.23</c:v>
                </c:pt>
                <c:pt idx="7023">
                  <c:v>70.239999999999995</c:v>
                </c:pt>
                <c:pt idx="7024">
                  <c:v>70.25</c:v>
                </c:pt>
                <c:pt idx="7025">
                  <c:v>70.260000000000005</c:v>
                </c:pt>
                <c:pt idx="7026">
                  <c:v>70.27</c:v>
                </c:pt>
                <c:pt idx="7027">
                  <c:v>70.28</c:v>
                </c:pt>
                <c:pt idx="7028">
                  <c:v>70.290000000000006</c:v>
                </c:pt>
                <c:pt idx="7029">
                  <c:v>70.3</c:v>
                </c:pt>
                <c:pt idx="7030">
                  <c:v>70.31</c:v>
                </c:pt>
                <c:pt idx="7031">
                  <c:v>70.320000000000007</c:v>
                </c:pt>
                <c:pt idx="7032">
                  <c:v>70.33</c:v>
                </c:pt>
                <c:pt idx="7033">
                  <c:v>70.34</c:v>
                </c:pt>
                <c:pt idx="7034">
                  <c:v>70.350000000000009</c:v>
                </c:pt>
                <c:pt idx="7035">
                  <c:v>70.36</c:v>
                </c:pt>
                <c:pt idx="7036">
                  <c:v>70.37</c:v>
                </c:pt>
                <c:pt idx="7037">
                  <c:v>70.38</c:v>
                </c:pt>
                <c:pt idx="7038">
                  <c:v>70.39</c:v>
                </c:pt>
                <c:pt idx="7039">
                  <c:v>70.400000000000006</c:v>
                </c:pt>
                <c:pt idx="7040">
                  <c:v>70.41</c:v>
                </c:pt>
                <c:pt idx="7041">
                  <c:v>70.42</c:v>
                </c:pt>
                <c:pt idx="7042">
                  <c:v>70.430000000000007</c:v>
                </c:pt>
                <c:pt idx="7043">
                  <c:v>70.44</c:v>
                </c:pt>
                <c:pt idx="7044">
                  <c:v>70.45</c:v>
                </c:pt>
                <c:pt idx="7045">
                  <c:v>70.460000000000008</c:v>
                </c:pt>
                <c:pt idx="7046">
                  <c:v>70.47</c:v>
                </c:pt>
                <c:pt idx="7047">
                  <c:v>70.48</c:v>
                </c:pt>
                <c:pt idx="7048">
                  <c:v>70.489999999999995</c:v>
                </c:pt>
                <c:pt idx="7049">
                  <c:v>70.5</c:v>
                </c:pt>
                <c:pt idx="7050">
                  <c:v>70.510000000000005</c:v>
                </c:pt>
                <c:pt idx="7051">
                  <c:v>70.52</c:v>
                </c:pt>
                <c:pt idx="7052">
                  <c:v>70.53</c:v>
                </c:pt>
                <c:pt idx="7053">
                  <c:v>70.540000000000006</c:v>
                </c:pt>
                <c:pt idx="7054">
                  <c:v>70.55</c:v>
                </c:pt>
                <c:pt idx="7055">
                  <c:v>70.56</c:v>
                </c:pt>
                <c:pt idx="7056">
                  <c:v>70.570000000000007</c:v>
                </c:pt>
                <c:pt idx="7057">
                  <c:v>70.58</c:v>
                </c:pt>
                <c:pt idx="7058">
                  <c:v>70.59</c:v>
                </c:pt>
                <c:pt idx="7059">
                  <c:v>70.600000000000009</c:v>
                </c:pt>
                <c:pt idx="7060">
                  <c:v>70.61</c:v>
                </c:pt>
                <c:pt idx="7061">
                  <c:v>70.62</c:v>
                </c:pt>
                <c:pt idx="7062">
                  <c:v>70.63</c:v>
                </c:pt>
                <c:pt idx="7063">
                  <c:v>70.64</c:v>
                </c:pt>
                <c:pt idx="7064">
                  <c:v>70.650000000000006</c:v>
                </c:pt>
                <c:pt idx="7065">
                  <c:v>70.66</c:v>
                </c:pt>
                <c:pt idx="7066">
                  <c:v>70.67</c:v>
                </c:pt>
                <c:pt idx="7067">
                  <c:v>70.680000000000007</c:v>
                </c:pt>
                <c:pt idx="7068">
                  <c:v>70.69</c:v>
                </c:pt>
                <c:pt idx="7069">
                  <c:v>70.7</c:v>
                </c:pt>
                <c:pt idx="7070">
                  <c:v>70.710000000000008</c:v>
                </c:pt>
                <c:pt idx="7071">
                  <c:v>70.72</c:v>
                </c:pt>
                <c:pt idx="7072">
                  <c:v>70.73</c:v>
                </c:pt>
                <c:pt idx="7073">
                  <c:v>70.739999999999995</c:v>
                </c:pt>
                <c:pt idx="7074">
                  <c:v>70.75</c:v>
                </c:pt>
                <c:pt idx="7075">
                  <c:v>70.760000000000005</c:v>
                </c:pt>
                <c:pt idx="7076">
                  <c:v>70.77</c:v>
                </c:pt>
                <c:pt idx="7077">
                  <c:v>70.78</c:v>
                </c:pt>
                <c:pt idx="7078">
                  <c:v>70.790000000000006</c:v>
                </c:pt>
                <c:pt idx="7079">
                  <c:v>70.8</c:v>
                </c:pt>
                <c:pt idx="7080">
                  <c:v>70.81</c:v>
                </c:pt>
                <c:pt idx="7081">
                  <c:v>70.820000000000007</c:v>
                </c:pt>
                <c:pt idx="7082">
                  <c:v>70.83</c:v>
                </c:pt>
                <c:pt idx="7083">
                  <c:v>70.84</c:v>
                </c:pt>
                <c:pt idx="7084">
                  <c:v>70.850000000000009</c:v>
                </c:pt>
                <c:pt idx="7085">
                  <c:v>70.86</c:v>
                </c:pt>
                <c:pt idx="7086">
                  <c:v>70.87</c:v>
                </c:pt>
                <c:pt idx="7087">
                  <c:v>70.88</c:v>
                </c:pt>
                <c:pt idx="7088">
                  <c:v>70.89</c:v>
                </c:pt>
                <c:pt idx="7089">
                  <c:v>70.900000000000006</c:v>
                </c:pt>
                <c:pt idx="7090">
                  <c:v>70.91</c:v>
                </c:pt>
                <c:pt idx="7091">
                  <c:v>70.92</c:v>
                </c:pt>
                <c:pt idx="7092">
                  <c:v>70.930000000000007</c:v>
                </c:pt>
                <c:pt idx="7093">
                  <c:v>70.94</c:v>
                </c:pt>
                <c:pt idx="7094">
                  <c:v>70.95</c:v>
                </c:pt>
                <c:pt idx="7095">
                  <c:v>70.960000000000008</c:v>
                </c:pt>
                <c:pt idx="7096">
                  <c:v>70.97</c:v>
                </c:pt>
                <c:pt idx="7097">
                  <c:v>70.98</c:v>
                </c:pt>
                <c:pt idx="7098">
                  <c:v>70.989999999999995</c:v>
                </c:pt>
                <c:pt idx="7099">
                  <c:v>71</c:v>
                </c:pt>
                <c:pt idx="7100">
                  <c:v>71.010000000000005</c:v>
                </c:pt>
                <c:pt idx="7101">
                  <c:v>71.02</c:v>
                </c:pt>
                <c:pt idx="7102">
                  <c:v>71.03</c:v>
                </c:pt>
                <c:pt idx="7103">
                  <c:v>71.040000000000006</c:v>
                </c:pt>
                <c:pt idx="7104">
                  <c:v>71.05</c:v>
                </c:pt>
                <c:pt idx="7105">
                  <c:v>71.06</c:v>
                </c:pt>
                <c:pt idx="7106">
                  <c:v>71.070000000000007</c:v>
                </c:pt>
                <c:pt idx="7107">
                  <c:v>71.08</c:v>
                </c:pt>
                <c:pt idx="7108">
                  <c:v>71.09</c:v>
                </c:pt>
                <c:pt idx="7109">
                  <c:v>71.100000000000009</c:v>
                </c:pt>
                <c:pt idx="7110">
                  <c:v>71.11</c:v>
                </c:pt>
                <c:pt idx="7111">
                  <c:v>71.12</c:v>
                </c:pt>
                <c:pt idx="7112">
                  <c:v>71.13</c:v>
                </c:pt>
                <c:pt idx="7113">
                  <c:v>71.14</c:v>
                </c:pt>
                <c:pt idx="7114">
                  <c:v>71.150000000000006</c:v>
                </c:pt>
                <c:pt idx="7115">
                  <c:v>71.16</c:v>
                </c:pt>
                <c:pt idx="7116">
                  <c:v>71.17</c:v>
                </c:pt>
                <c:pt idx="7117">
                  <c:v>71.180000000000007</c:v>
                </c:pt>
                <c:pt idx="7118">
                  <c:v>71.19</c:v>
                </c:pt>
                <c:pt idx="7119">
                  <c:v>71.2</c:v>
                </c:pt>
                <c:pt idx="7120">
                  <c:v>71.210000000000008</c:v>
                </c:pt>
                <c:pt idx="7121">
                  <c:v>71.22</c:v>
                </c:pt>
                <c:pt idx="7122">
                  <c:v>71.23</c:v>
                </c:pt>
                <c:pt idx="7123">
                  <c:v>71.239999999999995</c:v>
                </c:pt>
                <c:pt idx="7124">
                  <c:v>71.25</c:v>
                </c:pt>
                <c:pt idx="7125">
                  <c:v>71.260000000000005</c:v>
                </c:pt>
                <c:pt idx="7126">
                  <c:v>71.27</c:v>
                </c:pt>
                <c:pt idx="7127">
                  <c:v>71.28</c:v>
                </c:pt>
                <c:pt idx="7128">
                  <c:v>71.290000000000006</c:v>
                </c:pt>
                <c:pt idx="7129">
                  <c:v>71.3</c:v>
                </c:pt>
                <c:pt idx="7130">
                  <c:v>71.31</c:v>
                </c:pt>
                <c:pt idx="7131">
                  <c:v>71.320000000000007</c:v>
                </c:pt>
                <c:pt idx="7132">
                  <c:v>71.33</c:v>
                </c:pt>
                <c:pt idx="7133">
                  <c:v>71.34</c:v>
                </c:pt>
                <c:pt idx="7134">
                  <c:v>71.350000000000009</c:v>
                </c:pt>
                <c:pt idx="7135">
                  <c:v>71.36</c:v>
                </c:pt>
                <c:pt idx="7136">
                  <c:v>71.37</c:v>
                </c:pt>
                <c:pt idx="7137">
                  <c:v>71.38</c:v>
                </c:pt>
                <c:pt idx="7138">
                  <c:v>71.39</c:v>
                </c:pt>
                <c:pt idx="7139">
                  <c:v>71.400000000000006</c:v>
                </c:pt>
                <c:pt idx="7140">
                  <c:v>71.41</c:v>
                </c:pt>
                <c:pt idx="7141">
                  <c:v>71.42</c:v>
                </c:pt>
                <c:pt idx="7142">
                  <c:v>71.430000000000007</c:v>
                </c:pt>
                <c:pt idx="7143">
                  <c:v>71.44</c:v>
                </c:pt>
                <c:pt idx="7144">
                  <c:v>71.45</c:v>
                </c:pt>
                <c:pt idx="7145">
                  <c:v>71.460000000000008</c:v>
                </c:pt>
                <c:pt idx="7146">
                  <c:v>71.47</c:v>
                </c:pt>
                <c:pt idx="7147">
                  <c:v>71.48</c:v>
                </c:pt>
                <c:pt idx="7148">
                  <c:v>71.489999999999995</c:v>
                </c:pt>
                <c:pt idx="7149">
                  <c:v>71.5</c:v>
                </c:pt>
                <c:pt idx="7150">
                  <c:v>71.510000000000005</c:v>
                </c:pt>
                <c:pt idx="7151">
                  <c:v>71.52</c:v>
                </c:pt>
                <c:pt idx="7152">
                  <c:v>71.53</c:v>
                </c:pt>
                <c:pt idx="7153">
                  <c:v>71.540000000000006</c:v>
                </c:pt>
                <c:pt idx="7154">
                  <c:v>71.55</c:v>
                </c:pt>
                <c:pt idx="7155">
                  <c:v>71.56</c:v>
                </c:pt>
                <c:pt idx="7156">
                  <c:v>71.570000000000007</c:v>
                </c:pt>
                <c:pt idx="7157">
                  <c:v>71.58</c:v>
                </c:pt>
                <c:pt idx="7158">
                  <c:v>71.59</c:v>
                </c:pt>
                <c:pt idx="7159">
                  <c:v>71.600000000000009</c:v>
                </c:pt>
                <c:pt idx="7160">
                  <c:v>71.61</c:v>
                </c:pt>
                <c:pt idx="7161">
                  <c:v>71.62</c:v>
                </c:pt>
                <c:pt idx="7162">
                  <c:v>71.63</c:v>
                </c:pt>
                <c:pt idx="7163">
                  <c:v>71.64</c:v>
                </c:pt>
                <c:pt idx="7164">
                  <c:v>71.650000000000006</c:v>
                </c:pt>
                <c:pt idx="7165">
                  <c:v>71.66</c:v>
                </c:pt>
                <c:pt idx="7166">
                  <c:v>71.67</c:v>
                </c:pt>
                <c:pt idx="7167">
                  <c:v>71.680000000000007</c:v>
                </c:pt>
                <c:pt idx="7168">
                  <c:v>71.69</c:v>
                </c:pt>
                <c:pt idx="7169">
                  <c:v>71.7</c:v>
                </c:pt>
                <c:pt idx="7170">
                  <c:v>71.710000000000008</c:v>
                </c:pt>
                <c:pt idx="7171">
                  <c:v>71.72</c:v>
                </c:pt>
                <c:pt idx="7172">
                  <c:v>71.73</c:v>
                </c:pt>
                <c:pt idx="7173">
                  <c:v>71.739999999999995</c:v>
                </c:pt>
                <c:pt idx="7174">
                  <c:v>71.75</c:v>
                </c:pt>
                <c:pt idx="7175">
                  <c:v>71.760000000000005</c:v>
                </c:pt>
                <c:pt idx="7176">
                  <c:v>71.77</c:v>
                </c:pt>
                <c:pt idx="7177">
                  <c:v>71.78</c:v>
                </c:pt>
                <c:pt idx="7178">
                  <c:v>71.790000000000006</c:v>
                </c:pt>
                <c:pt idx="7179">
                  <c:v>71.8</c:v>
                </c:pt>
                <c:pt idx="7180">
                  <c:v>71.81</c:v>
                </c:pt>
                <c:pt idx="7181">
                  <c:v>71.820000000000007</c:v>
                </c:pt>
                <c:pt idx="7182">
                  <c:v>71.83</c:v>
                </c:pt>
                <c:pt idx="7183">
                  <c:v>71.84</c:v>
                </c:pt>
                <c:pt idx="7184">
                  <c:v>71.850000000000009</c:v>
                </c:pt>
                <c:pt idx="7185">
                  <c:v>71.86</c:v>
                </c:pt>
                <c:pt idx="7186">
                  <c:v>71.87</c:v>
                </c:pt>
                <c:pt idx="7187">
                  <c:v>71.88</c:v>
                </c:pt>
                <c:pt idx="7188">
                  <c:v>71.89</c:v>
                </c:pt>
                <c:pt idx="7189">
                  <c:v>71.900000000000006</c:v>
                </c:pt>
                <c:pt idx="7190">
                  <c:v>71.91</c:v>
                </c:pt>
                <c:pt idx="7191">
                  <c:v>71.92</c:v>
                </c:pt>
                <c:pt idx="7192">
                  <c:v>71.930000000000007</c:v>
                </c:pt>
                <c:pt idx="7193">
                  <c:v>71.94</c:v>
                </c:pt>
                <c:pt idx="7194">
                  <c:v>71.95</c:v>
                </c:pt>
                <c:pt idx="7195">
                  <c:v>71.960000000000008</c:v>
                </c:pt>
                <c:pt idx="7196">
                  <c:v>71.97</c:v>
                </c:pt>
                <c:pt idx="7197">
                  <c:v>71.98</c:v>
                </c:pt>
                <c:pt idx="7198">
                  <c:v>71.989999999999995</c:v>
                </c:pt>
                <c:pt idx="7199">
                  <c:v>72</c:v>
                </c:pt>
                <c:pt idx="7200">
                  <c:v>72.010000000000005</c:v>
                </c:pt>
                <c:pt idx="7201">
                  <c:v>72.02</c:v>
                </c:pt>
                <c:pt idx="7202">
                  <c:v>72.03</c:v>
                </c:pt>
                <c:pt idx="7203">
                  <c:v>72.040000000000006</c:v>
                </c:pt>
                <c:pt idx="7204">
                  <c:v>72.05</c:v>
                </c:pt>
                <c:pt idx="7205">
                  <c:v>72.06</c:v>
                </c:pt>
                <c:pt idx="7206">
                  <c:v>72.070000000000007</c:v>
                </c:pt>
                <c:pt idx="7207">
                  <c:v>72.08</c:v>
                </c:pt>
                <c:pt idx="7208">
                  <c:v>72.09</c:v>
                </c:pt>
                <c:pt idx="7209">
                  <c:v>72.100000000000009</c:v>
                </c:pt>
                <c:pt idx="7210">
                  <c:v>72.11</c:v>
                </c:pt>
                <c:pt idx="7211">
                  <c:v>72.12</c:v>
                </c:pt>
                <c:pt idx="7212">
                  <c:v>72.13</c:v>
                </c:pt>
                <c:pt idx="7213">
                  <c:v>72.14</c:v>
                </c:pt>
                <c:pt idx="7214">
                  <c:v>72.150000000000006</c:v>
                </c:pt>
                <c:pt idx="7215">
                  <c:v>72.16</c:v>
                </c:pt>
                <c:pt idx="7216">
                  <c:v>72.17</c:v>
                </c:pt>
                <c:pt idx="7217">
                  <c:v>72.180000000000007</c:v>
                </c:pt>
                <c:pt idx="7218">
                  <c:v>72.19</c:v>
                </c:pt>
                <c:pt idx="7219">
                  <c:v>72.2</c:v>
                </c:pt>
                <c:pt idx="7220">
                  <c:v>72.210000000000008</c:v>
                </c:pt>
                <c:pt idx="7221">
                  <c:v>72.22</c:v>
                </c:pt>
                <c:pt idx="7222">
                  <c:v>72.23</c:v>
                </c:pt>
                <c:pt idx="7223">
                  <c:v>72.239999999999995</c:v>
                </c:pt>
                <c:pt idx="7224">
                  <c:v>72.25</c:v>
                </c:pt>
                <c:pt idx="7225">
                  <c:v>72.260000000000005</c:v>
                </c:pt>
                <c:pt idx="7226">
                  <c:v>72.27</c:v>
                </c:pt>
                <c:pt idx="7227">
                  <c:v>72.28</c:v>
                </c:pt>
                <c:pt idx="7228">
                  <c:v>72.290000000000006</c:v>
                </c:pt>
                <c:pt idx="7229">
                  <c:v>72.3</c:v>
                </c:pt>
                <c:pt idx="7230">
                  <c:v>72.31</c:v>
                </c:pt>
                <c:pt idx="7231">
                  <c:v>72.320000000000007</c:v>
                </c:pt>
                <c:pt idx="7232">
                  <c:v>72.33</c:v>
                </c:pt>
                <c:pt idx="7233">
                  <c:v>72.34</c:v>
                </c:pt>
                <c:pt idx="7234">
                  <c:v>72.350000000000009</c:v>
                </c:pt>
                <c:pt idx="7235">
                  <c:v>72.36</c:v>
                </c:pt>
                <c:pt idx="7236">
                  <c:v>72.37</c:v>
                </c:pt>
                <c:pt idx="7237">
                  <c:v>72.38</c:v>
                </c:pt>
                <c:pt idx="7238">
                  <c:v>72.39</c:v>
                </c:pt>
                <c:pt idx="7239">
                  <c:v>72.400000000000006</c:v>
                </c:pt>
                <c:pt idx="7240">
                  <c:v>72.41</c:v>
                </c:pt>
                <c:pt idx="7241">
                  <c:v>72.42</c:v>
                </c:pt>
                <c:pt idx="7242">
                  <c:v>72.430000000000007</c:v>
                </c:pt>
                <c:pt idx="7243">
                  <c:v>72.44</c:v>
                </c:pt>
                <c:pt idx="7244">
                  <c:v>72.45</c:v>
                </c:pt>
                <c:pt idx="7245">
                  <c:v>72.460000000000008</c:v>
                </c:pt>
                <c:pt idx="7246">
                  <c:v>72.47</c:v>
                </c:pt>
                <c:pt idx="7247">
                  <c:v>72.48</c:v>
                </c:pt>
                <c:pt idx="7248">
                  <c:v>72.489999999999995</c:v>
                </c:pt>
                <c:pt idx="7249">
                  <c:v>72.5</c:v>
                </c:pt>
                <c:pt idx="7250">
                  <c:v>72.510000000000005</c:v>
                </c:pt>
                <c:pt idx="7251">
                  <c:v>72.52</c:v>
                </c:pt>
                <c:pt idx="7252">
                  <c:v>72.53</c:v>
                </c:pt>
                <c:pt idx="7253">
                  <c:v>72.540000000000006</c:v>
                </c:pt>
                <c:pt idx="7254">
                  <c:v>72.55</c:v>
                </c:pt>
                <c:pt idx="7255">
                  <c:v>72.56</c:v>
                </c:pt>
                <c:pt idx="7256">
                  <c:v>72.570000000000007</c:v>
                </c:pt>
                <c:pt idx="7257">
                  <c:v>72.58</c:v>
                </c:pt>
                <c:pt idx="7258">
                  <c:v>72.59</c:v>
                </c:pt>
                <c:pt idx="7259">
                  <c:v>72.600000000000009</c:v>
                </c:pt>
                <c:pt idx="7260">
                  <c:v>72.61</c:v>
                </c:pt>
                <c:pt idx="7261">
                  <c:v>72.62</c:v>
                </c:pt>
                <c:pt idx="7262">
                  <c:v>72.63</c:v>
                </c:pt>
                <c:pt idx="7263">
                  <c:v>72.64</c:v>
                </c:pt>
                <c:pt idx="7264">
                  <c:v>72.650000000000006</c:v>
                </c:pt>
                <c:pt idx="7265">
                  <c:v>72.66</c:v>
                </c:pt>
                <c:pt idx="7266">
                  <c:v>72.67</c:v>
                </c:pt>
                <c:pt idx="7267">
                  <c:v>72.680000000000007</c:v>
                </c:pt>
                <c:pt idx="7268">
                  <c:v>72.69</c:v>
                </c:pt>
                <c:pt idx="7269">
                  <c:v>72.7</c:v>
                </c:pt>
                <c:pt idx="7270">
                  <c:v>72.710000000000008</c:v>
                </c:pt>
                <c:pt idx="7271">
                  <c:v>72.72</c:v>
                </c:pt>
                <c:pt idx="7272">
                  <c:v>72.73</c:v>
                </c:pt>
                <c:pt idx="7273">
                  <c:v>72.739999999999995</c:v>
                </c:pt>
                <c:pt idx="7274">
                  <c:v>72.75</c:v>
                </c:pt>
                <c:pt idx="7275">
                  <c:v>72.760000000000005</c:v>
                </c:pt>
                <c:pt idx="7276">
                  <c:v>72.77</c:v>
                </c:pt>
                <c:pt idx="7277">
                  <c:v>72.78</c:v>
                </c:pt>
                <c:pt idx="7278">
                  <c:v>72.790000000000006</c:v>
                </c:pt>
                <c:pt idx="7279">
                  <c:v>72.8</c:v>
                </c:pt>
                <c:pt idx="7280">
                  <c:v>72.81</c:v>
                </c:pt>
                <c:pt idx="7281">
                  <c:v>72.820000000000007</c:v>
                </c:pt>
                <c:pt idx="7282">
                  <c:v>72.83</c:v>
                </c:pt>
                <c:pt idx="7283">
                  <c:v>72.84</c:v>
                </c:pt>
                <c:pt idx="7284">
                  <c:v>72.850000000000009</c:v>
                </c:pt>
                <c:pt idx="7285">
                  <c:v>72.86</c:v>
                </c:pt>
                <c:pt idx="7286">
                  <c:v>72.87</c:v>
                </c:pt>
                <c:pt idx="7287">
                  <c:v>72.88</c:v>
                </c:pt>
                <c:pt idx="7288">
                  <c:v>72.89</c:v>
                </c:pt>
                <c:pt idx="7289">
                  <c:v>72.900000000000006</c:v>
                </c:pt>
                <c:pt idx="7290">
                  <c:v>72.91</c:v>
                </c:pt>
                <c:pt idx="7291">
                  <c:v>72.92</c:v>
                </c:pt>
                <c:pt idx="7292">
                  <c:v>72.930000000000007</c:v>
                </c:pt>
                <c:pt idx="7293">
                  <c:v>72.94</c:v>
                </c:pt>
                <c:pt idx="7294">
                  <c:v>72.95</c:v>
                </c:pt>
                <c:pt idx="7295">
                  <c:v>72.960000000000008</c:v>
                </c:pt>
                <c:pt idx="7296">
                  <c:v>72.97</c:v>
                </c:pt>
                <c:pt idx="7297">
                  <c:v>72.98</c:v>
                </c:pt>
                <c:pt idx="7298">
                  <c:v>72.989999999999995</c:v>
                </c:pt>
                <c:pt idx="7299">
                  <c:v>73</c:v>
                </c:pt>
                <c:pt idx="7300">
                  <c:v>73.010000000000005</c:v>
                </c:pt>
                <c:pt idx="7301">
                  <c:v>73.02</c:v>
                </c:pt>
                <c:pt idx="7302">
                  <c:v>73.03</c:v>
                </c:pt>
                <c:pt idx="7303">
                  <c:v>73.040000000000006</c:v>
                </c:pt>
                <c:pt idx="7304">
                  <c:v>73.05</c:v>
                </c:pt>
                <c:pt idx="7305">
                  <c:v>73.06</c:v>
                </c:pt>
                <c:pt idx="7306">
                  <c:v>73.070000000000007</c:v>
                </c:pt>
                <c:pt idx="7307">
                  <c:v>73.08</c:v>
                </c:pt>
                <c:pt idx="7308">
                  <c:v>73.09</c:v>
                </c:pt>
                <c:pt idx="7309">
                  <c:v>73.100000000000009</c:v>
                </c:pt>
                <c:pt idx="7310">
                  <c:v>73.11</c:v>
                </c:pt>
                <c:pt idx="7311">
                  <c:v>73.12</c:v>
                </c:pt>
                <c:pt idx="7312">
                  <c:v>73.13</c:v>
                </c:pt>
                <c:pt idx="7313">
                  <c:v>73.14</c:v>
                </c:pt>
                <c:pt idx="7314">
                  <c:v>73.150000000000006</c:v>
                </c:pt>
                <c:pt idx="7315">
                  <c:v>73.16</c:v>
                </c:pt>
                <c:pt idx="7316">
                  <c:v>73.17</c:v>
                </c:pt>
                <c:pt idx="7317">
                  <c:v>73.180000000000007</c:v>
                </c:pt>
                <c:pt idx="7318">
                  <c:v>73.19</c:v>
                </c:pt>
                <c:pt idx="7319">
                  <c:v>73.2</c:v>
                </c:pt>
                <c:pt idx="7320">
                  <c:v>73.210000000000008</c:v>
                </c:pt>
                <c:pt idx="7321">
                  <c:v>73.22</c:v>
                </c:pt>
                <c:pt idx="7322">
                  <c:v>73.23</c:v>
                </c:pt>
                <c:pt idx="7323">
                  <c:v>73.239999999999995</c:v>
                </c:pt>
                <c:pt idx="7324">
                  <c:v>73.25</c:v>
                </c:pt>
                <c:pt idx="7325">
                  <c:v>73.260000000000005</c:v>
                </c:pt>
                <c:pt idx="7326">
                  <c:v>73.27</c:v>
                </c:pt>
                <c:pt idx="7327">
                  <c:v>73.28</c:v>
                </c:pt>
                <c:pt idx="7328">
                  <c:v>73.290000000000006</c:v>
                </c:pt>
                <c:pt idx="7329">
                  <c:v>73.3</c:v>
                </c:pt>
                <c:pt idx="7330">
                  <c:v>73.31</c:v>
                </c:pt>
                <c:pt idx="7331">
                  <c:v>73.320000000000007</c:v>
                </c:pt>
                <c:pt idx="7332">
                  <c:v>73.33</c:v>
                </c:pt>
                <c:pt idx="7333">
                  <c:v>73.34</c:v>
                </c:pt>
                <c:pt idx="7334">
                  <c:v>73.350000000000009</c:v>
                </c:pt>
                <c:pt idx="7335">
                  <c:v>73.36</c:v>
                </c:pt>
                <c:pt idx="7336">
                  <c:v>73.37</c:v>
                </c:pt>
                <c:pt idx="7337">
                  <c:v>73.38</c:v>
                </c:pt>
                <c:pt idx="7338">
                  <c:v>73.39</c:v>
                </c:pt>
                <c:pt idx="7339">
                  <c:v>73.400000000000006</c:v>
                </c:pt>
                <c:pt idx="7340">
                  <c:v>73.41</c:v>
                </c:pt>
                <c:pt idx="7341">
                  <c:v>73.42</c:v>
                </c:pt>
                <c:pt idx="7342">
                  <c:v>73.430000000000007</c:v>
                </c:pt>
                <c:pt idx="7343">
                  <c:v>73.44</c:v>
                </c:pt>
                <c:pt idx="7344">
                  <c:v>73.45</c:v>
                </c:pt>
                <c:pt idx="7345">
                  <c:v>73.460000000000008</c:v>
                </c:pt>
                <c:pt idx="7346">
                  <c:v>73.47</c:v>
                </c:pt>
                <c:pt idx="7347">
                  <c:v>73.48</c:v>
                </c:pt>
                <c:pt idx="7348">
                  <c:v>73.489999999999995</c:v>
                </c:pt>
                <c:pt idx="7349">
                  <c:v>73.5</c:v>
                </c:pt>
                <c:pt idx="7350">
                  <c:v>73.510000000000005</c:v>
                </c:pt>
                <c:pt idx="7351">
                  <c:v>73.52</c:v>
                </c:pt>
                <c:pt idx="7352">
                  <c:v>73.53</c:v>
                </c:pt>
                <c:pt idx="7353">
                  <c:v>73.540000000000006</c:v>
                </c:pt>
                <c:pt idx="7354">
                  <c:v>73.55</c:v>
                </c:pt>
                <c:pt idx="7355">
                  <c:v>73.56</c:v>
                </c:pt>
                <c:pt idx="7356">
                  <c:v>73.570000000000007</c:v>
                </c:pt>
                <c:pt idx="7357">
                  <c:v>73.58</c:v>
                </c:pt>
                <c:pt idx="7358">
                  <c:v>73.59</c:v>
                </c:pt>
                <c:pt idx="7359">
                  <c:v>73.600000000000009</c:v>
                </c:pt>
                <c:pt idx="7360">
                  <c:v>73.61</c:v>
                </c:pt>
                <c:pt idx="7361">
                  <c:v>73.62</c:v>
                </c:pt>
                <c:pt idx="7362">
                  <c:v>73.63</c:v>
                </c:pt>
                <c:pt idx="7363">
                  <c:v>73.64</c:v>
                </c:pt>
                <c:pt idx="7364">
                  <c:v>73.650000000000006</c:v>
                </c:pt>
                <c:pt idx="7365">
                  <c:v>73.66</c:v>
                </c:pt>
                <c:pt idx="7366">
                  <c:v>73.67</c:v>
                </c:pt>
                <c:pt idx="7367">
                  <c:v>73.680000000000007</c:v>
                </c:pt>
                <c:pt idx="7368">
                  <c:v>73.69</c:v>
                </c:pt>
                <c:pt idx="7369">
                  <c:v>73.7</c:v>
                </c:pt>
                <c:pt idx="7370">
                  <c:v>73.710000000000008</c:v>
                </c:pt>
                <c:pt idx="7371">
                  <c:v>73.72</c:v>
                </c:pt>
                <c:pt idx="7372">
                  <c:v>73.73</c:v>
                </c:pt>
                <c:pt idx="7373">
                  <c:v>73.739999999999995</c:v>
                </c:pt>
                <c:pt idx="7374">
                  <c:v>73.75</c:v>
                </c:pt>
                <c:pt idx="7375">
                  <c:v>73.760000000000005</c:v>
                </c:pt>
                <c:pt idx="7376">
                  <c:v>73.77</c:v>
                </c:pt>
                <c:pt idx="7377">
                  <c:v>73.78</c:v>
                </c:pt>
                <c:pt idx="7378">
                  <c:v>73.790000000000006</c:v>
                </c:pt>
                <c:pt idx="7379">
                  <c:v>73.8</c:v>
                </c:pt>
                <c:pt idx="7380">
                  <c:v>73.81</c:v>
                </c:pt>
                <c:pt idx="7381">
                  <c:v>73.820000000000007</c:v>
                </c:pt>
                <c:pt idx="7382">
                  <c:v>73.83</c:v>
                </c:pt>
                <c:pt idx="7383">
                  <c:v>73.84</c:v>
                </c:pt>
                <c:pt idx="7384">
                  <c:v>73.850000000000009</c:v>
                </c:pt>
                <c:pt idx="7385">
                  <c:v>73.86</c:v>
                </c:pt>
                <c:pt idx="7386">
                  <c:v>73.87</c:v>
                </c:pt>
                <c:pt idx="7387">
                  <c:v>73.88</c:v>
                </c:pt>
                <c:pt idx="7388">
                  <c:v>73.89</c:v>
                </c:pt>
                <c:pt idx="7389">
                  <c:v>73.900000000000006</c:v>
                </c:pt>
                <c:pt idx="7390">
                  <c:v>73.91</c:v>
                </c:pt>
                <c:pt idx="7391">
                  <c:v>73.92</c:v>
                </c:pt>
                <c:pt idx="7392">
                  <c:v>73.930000000000007</c:v>
                </c:pt>
                <c:pt idx="7393">
                  <c:v>73.94</c:v>
                </c:pt>
                <c:pt idx="7394">
                  <c:v>73.95</c:v>
                </c:pt>
                <c:pt idx="7395">
                  <c:v>73.960000000000008</c:v>
                </c:pt>
                <c:pt idx="7396">
                  <c:v>73.97</c:v>
                </c:pt>
                <c:pt idx="7397">
                  <c:v>73.98</c:v>
                </c:pt>
                <c:pt idx="7398">
                  <c:v>73.989999999999995</c:v>
                </c:pt>
                <c:pt idx="7399">
                  <c:v>74</c:v>
                </c:pt>
                <c:pt idx="7400">
                  <c:v>74.010000000000005</c:v>
                </c:pt>
                <c:pt idx="7401">
                  <c:v>74.02</c:v>
                </c:pt>
                <c:pt idx="7402">
                  <c:v>74.03</c:v>
                </c:pt>
                <c:pt idx="7403">
                  <c:v>74.040000000000006</c:v>
                </c:pt>
                <c:pt idx="7404">
                  <c:v>74.05</c:v>
                </c:pt>
                <c:pt idx="7405">
                  <c:v>74.06</c:v>
                </c:pt>
                <c:pt idx="7406">
                  <c:v>74.070000000000007</c:v>
                </c:pt>
                <c:pt idx="7407">
                  <c:v>74.08</c:v>
                </c:pt>
                <c:pt idx="7408">
                  <c:v>74.09</c:v>
                </c:pt>
                <c:pt idx="7409">
                  <c:v>74.100000000000009</c:v>
                </c:pt>
                <c:pt idx="7410">
                  <c:v>74.11</c:v>
                </c:pt>
                <c:pt idx="7411">
                  <c:v>74.12</c:v>
                </c:pt>
                <c:pt idx="7412">
                  <c:v>74.13</c:v>
                </c:pt>
                <c:pt idx="7413">
                  <c:v>74.14</c:v>
                </c:pt>
                <c:pt idx="7414">
                  <c:v>74.150000000000006</c:v>
                </c:pt>
                <c:pt idx="7415">
                  <c:v>74.16</c:v>
                </c:pt>
                <c:pt idx="7416">
                  <c:v>74.17</c:v>
                </c:pt>
                <c:pt idx="7417">
                  <c:v>74.180000000000007</c:v>
                </c:pt>
                <c:pt idx="7418">
                  <c:v>74.19</c:v>
                </c:pt>
                <c:pt idx="7419">
                  <c:v>74.2</c:v>
                </c:pt>
                <c:pt idx="7420">
                  <c:v>74.210000000000008</c:v>
                </c:pt>
                <c:pt idx="7421">
                  <c:v>74.22</c:v>
                </c:pt>
                <c:pt idx="7422">
                  <c:v>74.23</c:v>
                </c:pt>
                <c:pt idx="7423">
                  <c:v>74.239999999999995</c:v>
                </c:pt>
                <c:pt idx="7424">
                  <c:v>74.25</c:v>
                </c:pt>
                <c:pt idx="7425">
                  <c:v>74.260000000000005</c:v>
                </c:pt>
                <c:pt idx="7426">
                  <c:v>74.27</c:v>
                </c:pt>
                <c:pt idx="7427">
                  <c:v>74.28</c:v>
                </c:pt>
                <c:pt idx="7428">
                  <c:v>74.290000000000006</c:v>
                </c:pt>
                <c:pt idx="7429">
                  <c:v>74.3</c:v>
                </c:pt>
                <c:pt idx="7430">
                  <c:v>74.31</c:v>
                </c:pt>
                <c:pt idx="7431">
                  <c:v>74.320000000000007</c:v>
                </c:pt>
                <c:pt idx="7432">
                  <c:v>74.33</c:v>
                </c:pt>
                <c:pt idx="7433">
                  <c:v>74.34</c:v>
                </c:pt>
                <c:pt idx="7434">
                  <c:v>74.350000000000009</c:v>
                </c:pt>
                <c:pt idx="7435">
                  <c:v>74.36</c:v>
                </c:pt>
                <c:pt idx="7436">
                  <c:v>74.37</c:v>
                </c:pt>
                <c:pt idx="7437">
                  <c:v>74.38</c:v>
                </c:pt>
                <c:pt idx="7438">
                  <c:v>74.39</c:v>
                </c:pt>
                <c:pt idx="7439">
                  <c:v>74.400000000000006</c:v>
                </c:pt>
                <c:pt idx="7440">
                  <c:v>74.41</c:v>
                </c:pt>
                <c:pt idx="7441">
                  <c:v>74.42</c:v>
                </c:pt>
                <c:pt idx="7442">
                  <c:v>74.430000000000007</c:v>
                </c:pt>
                <c:pt idx="7443">
                  <c:v>74.44</c:v>
                </c:pt>
                <c:pt idx="7444">
                  <c:v>74.45</c:v>
                </c:pt>
                <c:pt idx="7445">
                  <c:v>74.460000000000008</c:v>
                </c:pt>
                <c:pt idx="7446">
                  <c:v>74.47</c:v>
                </c:pt>
                <c:pt idx="7447">
                  <c:v>74.48</c:v>
                </c:pt>
                <c:pt idx="7448">
                  <c:v>74.489999999999995</c:v>
                </c:pt>
                <c:pt idx="7449">
                  <c:v>74.5</c:v>
                </c:pt>
                <c:pt idx="7450">
                  <c:v>74.510000000000005</c:v>
                </c:pt>
                <c:pt idx="7451">
                  <c:v>74.52</c:v>
                </c:pt>
                <c:pt idx="7452">
                  <c:v>74.53</c:v>
                </c:pt>
                <c:pt idx="7453">
                  <c:v>74.540000000000006</c:v>
                </c:pt>
                <c:pt idx="7454">
                  <c:v>74.55</c:v>
                </c:pt>
                <c:pt idx="7455">
                  <c:v>74.56</c:v>
                </c:pt>
                <c:pt idx="7456">
                  <c:v>74.570000000000007</c:v>
                </c:pt>
                <c:pt idx="7457">
                  <c:v>74.58</c:v>
                </c:pt>
                <c:pt idx="7458">
                  <c:v>74.59</c:v>
                </c:pt>
                <c:pt idx="7459">
                  <c:v>74.600000000000009</c:v>
                </c:pt>
                <c:pt idx="7460">
                  <c:v>74.61</c:v>
                </c:pt>
                <c:pt idx="7461">
                  <c:v>74.62</c:v>
                </c:pt>
                <c:pt idx="7462">
                  <c:v>74.63</c:v>
                </c:pt>
                <c:pt idx="7463">
                  <c:v>74.64</c:v>
                </c:pt>
                <c:pt idx="7464">
                  <c:v>74.650000000000006</c:v>
                </c:pt>
                <c:pt idx="7465">
                  <c:v>74.66</c:v>
                </c:pt>
                <c:pt idx="7466">
                  <c:v>74.67</c:v>
                </c:pt>
                <c:pt idx="7467">
                  <c:v>74.680000000000007</c:v>
                </c:pt>
                <c:pt idx="7468">
                  <c:v>74.69</c:v>
                </c:pt>
                <c:pt idx="7469">
                  <c:v>74.7</c:v>
                </c:pt>
                <c:pt idx="7470">
                  <c:v>74.710000000000008</c:v>
                </c:pt>
                <c:pt idx="7471">
                  <c:v>74.72</c:v>
                </c:pt>
                <c:pt idx="7472">
                  <c:v>74.73</c:v>
                </c:pt>
                <c:pt idx="7473">
                  <c:v>74.739999999999995</c:v>
                </c:pt>
                <c:pt idx="7474">
                  <c:v>74.75</c:v>
                </c:pt>
                <c:pt idx="7475">
                  <c:v>74.760000000000005</c:v>
                </c:pt>
                <c:pt idx="7476">
                  <c:v>74.77</c:v>
                </c:pt>
                <c:pt idx="7477">
                  <c:v>74.78</c:v>
                </c:pt>
                <c:pt idx="7478">
                  <c:v>74.790000000000006</c:v>
                </c:pt>
                <c:pt idx="7479">
                  <c:v>74.8</c:v>
                </c:pt>
                <c:pt idx="7480">
                  <c:v>74.81</c:v>
                </c:pt>
                <c:pt idx="7481">
                  <c:v>74.820000000000007</c:v>
                </c:pt>
                <c:pt idx="7482">
                  <c:v>74.83</c:v>
                </c:pt>
                <c:pt idx="7483">
                  <c:v>74.84</c:v>
                </c:pt>
                <c:pt idx="7484">
                  <c:v>74.850000000000009</c:v>
                </c:pt>
                <c:pt idx="7485">
                  <c:v>74.86</c:v>
                </c:pt>
                <c:pt idx="7486">
                  <c:v>74.87</c:v>
                </c:pt>
                <c:pt idx="7487">
                  <c:v>74.88</c:v>
                </c:pt>
                <c:pt idx="7488">
                  <c:v>74.89</c:v>
                </c:pt>
                <c:pt idx="7489">
                  <c:v>74.900000000000006</c:v>
                </c:pt>
                <c:pt idx="7490">
                  <c:v>74.91</c:v>
                </c:pt>
                <c:pt idx="7491">
                  <c:v>74.92</c:v>
                </c:pt>
                <c:pt idx="7492">
                  <c:v>74.930000000000007</c:v>
                </c:pt>
                <c:pt idx="7493">
                  <c:v>74.94</c:v>
                </c:pt>
                <c:pt idx="7494">
                  <c:v>74.95</c:v>
                </c:pt>
                <c:pt idx="7495">
                  <c:v>74.960000000000008</c:v>
                </c:pt>
                <c:pt idx="7496">
                  <c:v>74.97</c:v>
                </c:pt>
                <c:pt idx="7497">
                  <c:v>74.98</c:v>
                </c:pt>
                <c:pt idx="7498">
                  <c:v>74.989999999999995</c:v>
                </c:pt>
                <c:pt idx="7499">
                  <c:v>75</c:v>
                </c:pt>
                <c:pt idx="7500">
                  <c:v>75.010000000000005</c:v>
                </c:pt>
                <c:pt idx="7501">
                  <c:v>75.02</c:v>
                </c:pt>
                <c:pt idx="7502">
                  <c:v>75.03</c:v>
                </c:pt>
                <c:pt idx="7503">
                  <c:v>75.040000000000006</c:v>
                </c:pt>
                <c:pt idx="7504">
                  <c:v>75.05</c:v>
                </c:pt>
                <c:pt idx="7505">
                  <c:v>75.06</c:v>
                </c:pt>
                <c:pt idx="7506">
                  <c:v>75.070000000000007</c:v>
                </c:pt>
                <c:pt idx="7507">
                  <c:v>75.08</c:v>
                </c:pt>
                <c:pt idx="7508">
                  <c:v>75.09</c:v>
                </c:pt>
                <c:pt idx="7509">
                  <c:v>75.100000000000009</c:v>
                </c:pt>
                <c:pt idx="7510">
                  <c:v>75.11</c:v>
                </c:pt>
                <c:pt idx="7511">
                  <c:v>75.12</c:v>
                </c:pt>
                <c:pt idx="7512">
                  <c:v>75.13</c:v>
                </c:pt>
                <c:pt idx="7513">
                  <c:v>75.14</c:v>
                </c:pt>
                <c:pt idx="7514">
                  <c:v>75.150000000000006</c:v>
                </c:pt>
                <c:pt idx="7515">
                  <c:v>75.16</c:v>
                </c:pt>
                <c:pt idx="7516">
                  <c:v>75.17</c:v>
                </c:pt>
                <c:pt idx="7517">
                  <c:v>75.180000000000007</c:v>
                </c:pt>
                <c:pt idx="7518">
                  <c:v>75.19</c:v>
                </c:pt>
                <c:pt idx="7519">
                  <c:v>75.2</c:v>
                </c:pt>
                <c:pt idx="7520">
                  <c:v>75.210000000000008</c:v>
                </c:pt>
                <c:pt idx="7521">
                  <c:v>75.22</c:v>
                </c:pt>
                <c:pt idx="7522">
                  <c:v>75.23</c:v>
                </c:pt>
                <c:pt idx="7523">
                  <c:v>75.239999999999995</c:v>
                </c:pt>
                <c:pt idx="7524">
                  <c:v>75.25</c:v>
                </c:pt>
                <c:pt idx="7525">
                  <c:v>75.260000000000005</c:v>
                </c:pt>
                <c:pt idx="7526">
                  <c:v>75.27</c:v>
                </c:pt>
                <c:pt idx="7527">
                  <c:v>75.28</c:v>
                </c:pt>
                <c:pt idx="7528">
                  <c:v>75.290000000000006</c:v>
                </c:pt>
                <c:pt idx="7529">
                  <c:v>75.3</c:v>
                </c:pt>
                <c:pt idx="7530">
                  <c:v>75.31</c:v>
                </c:pt>
                <c:pt idx="7531">
                  <c:v>75.320000000000007</c:v>
                </c:pt>
                <c:pt idx="7532">
                  <c:v>75.33</c:v>
                </c:pt>
                <c:pt idx="7533">
                  <c:v>75.34</c:v>
                </c:pt>
                <c:pt idx="7534">
                  <c:v>75.350000000000009</c:v>
                </c:pt>
                <c:pt idx="7535">
                  <c:v>75.36</c:v>
                </c:pt>
                <c:pt idx="7536">
                  <c:v>75.37</c:v>
                </c:pt>
                <c:pt idx="7537">
                  <c:v>75.38</c:v>
                </c:pt>
                <c:pt idx="7538">
                  <c:v>75.39</c:v>
                </c:pt>
                <c:pt idx="7539">
                  <c:v>75.400000000000006</c:v>
                </c:pt>
                <c:pt idx="7540">
                  <c:v>75.41</c:v>
                </c:pt>
                <c:pt idx="7541">
                  <c:v>75.42</c:v>
                </c:pt>
                <c:pt idx="7542">
                  <c:v>75.430000000000007</c:v>
                </c:pt>
                <c:pt idx="7543">
                  <c:v>75.44</c:v>
                </c:pt>
                <c:pt idx="7544">
                  <c:v>75.45</c:v>
                </c:pt>
                <c:pt idx="7545">
                  <c:v>75.460000000000008</c:v>
                </c:pt>
                <c:pt idx="7546">
                  <c:v>75.47</c:v>
                </c:pt>
                <c:pt idx="7547">
                  <c:v>75.48</c:v>
                </c:pt>
                <c:pt idx="7548">
                  <c:v>75.489999999999995</c:v>
                </c:pt>
                <c:pt idx="7549">
                  <c:v>75.5</c:v>
                </c:pt>
                <c:pt idx="7550">
                  <c:v>75.510000000000005</c:v>
                </c:pt>
                <c:pt idx="7551">
                  <c:v>75.52</c:v>
                </c:pt>
                <c:pt idx="7552">
                  <c:v>75.53</c:v>
                </c:pt>
                <c:pt idx="7553">
                  <c:v>75.540000000000006</c:v>
                </c:pt>
                <c:pt idx="7554">
                  <c:v>75.55</c:v>
                </c:pt>
                <c:pt idx="7555">
                  <c:v>75.56</c:v>
                </c:pt>
                <c:pt idx="7556">
                  <c:v>75.570000000000007</c:v>
                </c:pt>
                <c:pt idx="7557">
                  <c:v>75.58</c:v>
                </c:pt>
                <c:pt idx="7558">
                  <c:v>75.59</c:v>
                </c:pt>
                <c:pt idx="7559">
                  <c:v>75.600000000000009</c:v>
                </c:pt>
                <c:pt idx="7560">
                  <c:v>75.61</c:v>
                </c:pt>
                <c:pt idx="7561">
                  <c:v>75.62</c:v>
                </c:pt>
                <c:pt idx="7562">
                  <c:v>75.63</c:v>
                </c:pt>
                <c:pt idx="7563">
                  <c:v>75.64</c:v>
                </c:pt>
                <c:pt idx="7564">
                  <c:v>75.650000000000006</c:v>
                </c:pt>
                <c:pt idx="7565">
                  <c:v>75.66</c:v>
                </c:pt>
                <c:pt idx="7566">
                  <c:v>75.67</c:v>
                </c:pt>
                <c:pt idx="7567">
                  <c:v>75.680000000000007</c:v>
                </c:pt>
                <c:pt idx="7568">
                  <c:v>75.69</c:v>
                </c:pt>
                <c:pt idx="7569">
                  <c:v>75.7</c:v>
                </c:pt>
                <c:pt idx="7570">
                  <c:v>75.710000000000008</c:v>
                </c:pt>
                <c:pt idx="7571">
                  <c:v>75.72</c:v>
                </c:pt>
                <c:pt idx="7572">
                  <c:v>75.73</c:v>
                </c:pt>
                <c:pt idx="7573">
                  <c:v>75.739999999999995</c:v>
                </c:pt>
                <c:pt idx="7574">
                  <c:v>75.75</c:v>
                </c:pt>
                <c:pt idx="7575">
                  <c:v>75.760000000000005</c:v>
                </c:pt>
                <c:pt idx="7576">
                  <c:v>75.77</c:v>
                </c:pt>
                <c:pt idx="7577">
                  <c:v>75.78</c:v>
                </c:pt>
                <c:pt idx="7578">
                  <c:v>75.790000000000006</c:v>
                </c:pt>
                <c:pt idx="7579">
                  <c:v>75.8</c:v>
                </c:pt>
                <c:pt idx="7580">
                  <c:v>75.81</c:v>
                </c:pt>
                <c:pt idx="7581">
                  <c:v>75.820000000000007</c:v>
                </c:pt>
                <c:pt idx="7582">
                  <c:v>75.83</c:v>
                </c:pt>
                <c:pt idx="7583">
                  <c:v>75.84</c:v>
                </c:pt>
                <c:pt idx="7584">
                  <c:v>75.850000000000009</c:v>
                </c:pt>
                <c:pt idx="7585">
                  <c:v>75.86</c:v>
                </c:pt>
                <c:pt idx="7586">
                  <c:v>75.87</c:v>
                </c:pt>
                <c:pt idx="7587">
                  <c:v>75.88</c:v>
                </c:pt>
                <c:pt idx="7588">
                  <c:v>75.89</c:v>
                </c:pt>
                <c:pt idx="7589">
                  <c:v>75.900000000000006</c:v>
                </c:pt>
                <c:pt idx="7590">
                  <c:v>75.91</c:v>
                </c:pt>
                <c:pt idx="7591">
                  <c:v>75.92</c:v>
                </c:pt>
                <c:pt idx="7592">
                  <c:v>75.930000000000007</c:v>
                </c:pt>
                <c:pt idx="7593">
                  <c:v>75.94</c:v>
                </c:pt>
                <c:pt idx="7594">
                  <c:v>75.95</c:v>
                </c:pt>
                <c:pt idx="7595">
                  <c:v>75.960000000000008</c:v>
                </c:pt>
                <c:pt idx="7596">
                  <c:v>75.97</c:v>
                </c:pt>
                <c:pt idx="7597">
                  <c:v>75.98</c:v>
                </c:pt>
                <c:pt idx="7598">
                  <c:v>75.989999999999995</c:v>
                </c:pt>
                <c:pt idx="7599">
                  <c:v>76</c:v>
                </c:pt>
                <c:pt idx="7600">
                  <c:v>76.010000000000005</c:v>
                </c:pt>
                <c:pt idx="7601">
                  <c:v>76.02</c:v>
                </c:pt>
                <c:pt idx="7602">
                  <c:v>76.03</c:v>
                </c:pt>
                <c:pt idx="7603">
                  <c:v>76.040000000000006</c:v>
                </c:pt>
                <c:pt idx="7604">
                  <c:v>76.05</c:v>
                </c:pt>
                <c:pt idx="7605">
                  <c:v>76.06</c:v>
                </c:pt>
                <c:pt idx="7606">
                  <c:v>76.070000000000007</c:v>
                </c:pt>
                <c:pt idx="7607">
                  <c:v>76.08</c:v>
                </c:pt>
                <c:pt idx="7608">
                  <c:v>76.09</c:v>
                </c:pt>
                <c:pt idx="7609">
                  <c:v>76.100000000000009</c:v>
                </c:pt>
                <c:pt idx="7610">
                  <c:v>76.11</c:v>
                </c:pt>
                <c:pt idx="7611">
                  <c:v>76.12</c:v>
                </c:pt>
                <c:pt idx="7612">
                  <c:v>76.13</c:v>
                </c:pt>
                <c:pt idx="7613">
                  <c:v>76.14</c:v>
                </c:pt>
                <c:pt idx="7614">
                  <c:v>76.150000000000006</c:v>
                </c:pt>
                <c:pt idx="7615">
                  <c:v>76.16</c:v>
                </c:pt>
                <c:pt idx="7616">
                  <c:v>76.17</c:v>
                </c:pt>
                <c:pt idx="7617">
                  <c:v>76.180000000000007</c:v>
                </c:pt>
                <c:pt idx="7618">
                  <c:v>76.19</c:v>
                </c:pt>
                <c:pt idx="7619">
                  <c:v>76.2</c:v>
                </c:pt>
                <c:pt idx="7620">
                  <c:v>76.210000000000008</c:v>
                </c:pt>
                <c:pt idx="7621">
                  <c:v>76.22</c:v>
                </c:pt>
                <c:pt idx="7622">
                  <c:v>76.23</c:v>
                </c:pt>
                <c:pt idx="7623">
                  <c:v>76.239999999999995</c:v>
                </c:pt>
                <c:pt idx="7624">
                  <c:v>76.25</c:v>
                </c:pt>
                <c:pt idx="7625">
                  <c:v>76.260000000000005</c:v>
                </c:pt>
                <c:pt idx="7626">
                  <c:v>76.27</c:v>
                </c:pt>
                <c:pt idx="7627">
                  <c:v>76.28</c:v>
                </c:pt>
                <c:pt idx="7628">
                  <c:v>76.290000000000006</c:v>
                </c:pt>
                <c:pt idx="7629">
                  <c:v>76.3</c:v>
                </c:pt>
                <c:pt idx="7630">
                  <c:v>76.31</c:v>
                </c:pt>
                <c:pt idx="7631">
                  <c:v>76.320000000000007</c:v>
                </c:pt>
                <c:pt idx="7632">
                  <c:v>76.33</c:v>
                </c:pt>
                <c:pt idx="7633">
                  <c:v>76.34</c:v>
                </c:pt>
                <c:pt idx="7634">
                  <c:v>76.350000000000009</c:v>
                </c:pt>
                <c:pt idx="7635">
                  <c:v>76.36</c:v>
                </c:pt>
                <c:pt idx="7636">
                  <c:v>76.37</c:v>
                </c:pt>
                <c:pt idx="7637">
                  <c:v>76.38</c:v>
                </c:pt>
                <c:pt idx="7638">
                  <c:v>76.39</c:v>
                </c:pt>
                <c:pt idx="7639">
                  <c:v>76.400000000000006</c:v>
                </c:pt>
                <c:pt idx="7640">
                  <c:v>76.41</c:v>
                </c:pt>
                <c:pt idx="7641">
                  <c:v>76.42</c:v>
                </c:pt>
                <c:pt idx="7642">
                  <c:v>76.430000000000007</c:v>
                </c:pt>
                <c:pt idx="7643">
                  <c:v>76.44</c:v>
                </c:pt>
                <c:pt idx="7644">
                  <c:v>76.45</c:v>
                </c:pt>
                <c:pt idx="7645">
                  <c:v>76.460000000000008</c:v>
                </c:pt>
                <c:pt idx="7646">
                  <c:v>76.47</c:v>
                </c:pt>
                <c:pt idx="7647">
                  <c:v>76.48</c:v>
                </c:pt>
                <c:pt idx="7648">
                  <c:v>76.489999999999995</c:v>
                </c:pt>
                <c:pt idx="7649">
                  <c:v>76.5</c:v>
                </c:pt>
                <c:pt idx="7650">
                  <c:v>76.510000000000005</c:v>
                </c:pt>
                <c:pt idx="7651">
                  <c:v>76.52</c:v>
                </c:pt>
                <c:pt idx="7652">
                  <c:v>76.53</c:v>
                </c:pt>
                <c:pt idx="7653">
                  <c:v>76.540000000000006</c:v>
                </c:pt>
                <c:pt idx="7654">
                  <c:v>76.55</c:v>
                </c:pt>
                <c:pt idx="7655">
                  <c:v>76.56</c:v>
                </c:pt>
                <c:pt idx="7656">
                  <c:v>76.570000000000007</c:v>
                </c:pt>
                <c:pt idx="7657">
                  <c:v>76.58</c:v>
                </c:pt>
                <c:pt idx="7658">
                  <c:v>76.59</c:v>
                </c:pt>
                <c:pt idx="7659">
                  <c:v>76.600000000000009</c:v>
                </c:pt>
                <c:pt idx="7660">
                  <c:v>76.61</c:v>
                </c:pt>
                <c:pt idx="7661">
                  <c:v>76.62</c:v>
                </c:pt>
                <c:pt idx="7662">
                  <c:v>76.63</c:v>
                </c:pt>
                <c:pt idx="7663">
                  <c:v>76.64</c:v>
                </c:pt>
                <c:pt idx="7664">
                  <c:v>76.650000000000006</c:v>
                </c:pt>
                <c:pt idx="7665">
                  <c:v>76.66</c:v>
                </c:pt>
                <c:pt idx="7666">
                  <c:v>76.67</c:v>
                </c:pt>
                <c:pt idx="7667">
                  <c:v>76.680000000000007</c:v>
                </c:pt>
                <c:pt idx="7668">
                  <c:v>76.69</c:v>
                </c:pt>
                <c:pt idx="7669">
                  <c:v>76.7</c:v>
                </c:pt>
                <c:pt idx="7670">
                  <c:v>76.710000000000008</c:v>
                </c:pt>
                <c:pt idx="7671">
                  <c:v>76.72</c:v>
                </c:pt>
                <c:pt idx="7672">
                  <c:v>76.73</c:v>
                </c:pt>
                <c:pt idx="7673">
                  <c:v>76.739999999999995</c:v>
                </c:pt>
                <c:pt idx="7674">
                  <c:v>76.75</c:v>
                </c:pt>
                <c:pt idx="7675">
                  <c:v>76.760000000000005</c:v>
                </c:pt>
                <c:pt idx="7676">
                  <c:v>76.77</c:v>
                </c:pt>
                <c:pt idx="7677">
                  <c:v>76.78</c:v>
                </c:pt>
                <c:pt idx="7678">
                  <c:v>76.790000000000006</c:v>
                </c:pt>
                <c:pt idx="7679">
                  <c:v>76.8</c:v>
                </c:pt>
                <c:pt idx="7680">
                  <c:v>76.81</c:v>
                </c:pt>
                <c:pt idx="7681">
                  <c:v>76.820000000000007</c:v>
                </c:pt>
                <c:pt idx="7682">
                  <c:v>76.83</c:v>
                </c:pt>
                <c:pt idx="7683">
                  <c:v>76.84</c:v>
                </c:pt>
                <c:pt idx="7684">
                  <c:v>76.850000000000009</c:v>
                </c:pt>
                <c:pt idx="7685">
                  <c:v>76.86</c:v>
                </c:pt>
                <c:pt idx="7686">
                  <c:v>76.87</c:v>
                </c:pt>
                <c:pt idx="7687">
                  <c:v>76.88</c:v>
                </c:pt>
                <c:pt idx="7688">
                  <c:v>76.89</c:v>
                </c:pt>
                <c:pt idx="7689">
                  <c:v>76.900000000000006</c:v>
                </c:pt>
                <c:pt idx="7690">
                  <c:v>76.91</c:v>
                </c:pt>
                <c:pt idx="7691">
                  <c:v>76.92</c:v>
                </c:pt>
                <c:pt idx="7692">
                  <c:v>76.930000000000007</c:v>
                </c:pt>
                <c:pt idx="7693">
                  <c:v>76.94</c:v>
                </c:pt>
                <c:pt idx="7694">
                  <c:v>76.95</c:v>
                </c:pt>
                <c:pt idx="7695">
                  <c:v>76.960000000000008</c:v>
                </c:pt>
                <c:pt idx="7696">
                  <c:v>76.97</c:v>
                </c:pt>
                <c:pt idx="7697">
                  <c:v>76.98</c:v>
                </c:pt>
                <c:pt idx="7698">
                  <c:v>76.989999999999995</c:v>
                </c:pt>
                <c:pt idx="7699">
                  <c:v>77</c:v>
                </c:pt>
                <c:pt idx="7700">
                  <c:v>77.010000000000005</c:v>
                </c:pt>
                <c:pt idx="7701">
                  <c:v>77.02</c:v>
                </c:pt>
                <c:pt idx="7702">
                  <c:v>77.03</c:v>
                </c:pt>
                <c:pt idx="7703">
                  <c:v>77.040000000000006</c:v>
                </c:pt>
                <c:pt idx="7704">
                  <c:v>77.05</c:v>
                </c:pt>
                <c:pt idx="7705">
                  <c:v>77.06</c:v>
                </c:pt>
                <c:pt idx="7706">
                  <c:v>77.070000000000007</c:v>
                </c:pt>
                <c:pt idx="7707">
                  <c:v>77.08</c:v>
                </c:pt>
                <c:pt idx="7708">
                  <c:v>77.09</c:v>
                </c:pt>
                <c:pt idx="7709">
                  <c:v>77.100000000000009</c:v>
                </c:pt>
                <c:pt idx="7710">
                  <c:v>77.11</c:v>
                </c:pt>
                <c:pt idx="7711">
                  <c:v>77.12</c:v>
                </c:pt>
                <c:pt idx="7712">
                  <c:v>77.13</c:v>
                </c:pt>
                <c:pt idx="7713">
                  <c:v>77.14</c:v>
                </c:pt>
                <c:pt idx="7714">
                  <c:v>77.150000000000006</c:v>
                </c:pt>
                <c:pt idx="7715">
                  <c:v>77.16</c:v>
                </c:pt>
                <c:pt idx="7716">
                  <c:v>77.17</c:v>
                </c:pt>
                <c:pt idx="7717">
                  <c:v>77.180000000000007</c:v>
                </c:pt>
                <c:pt idx="7718">
                  <c:v>77.19</c:v>
                </c:pt>
                <c:pt idx="7719">
                  <c:v>77.2</c:v>
                </c:pt>
                <c:pt idx="7720">
                  <c:v>77.210000000000008</c:v>
                </c:pt>
                <c:pt idx="7721">
                  <c:v>77.22</c:v>
                </c:pt>
                <c:pt idx="7722">
                  <c:v>77.23</c:v>
                </c:pt>
                <c:pt idx="7723">
                  <c:v>77.239999999999995</c:v>
                </c:pt>
                <c:pt idx="7724">
                  <c:v>77.25</c:v>
                </c:pt>
                <c:pt idx="7725">
                  <c:v>77.260000000000005</c:v>
                </c:pt>
                <c:pt idx="7726">
                  <c:v>77.27</c:v>
                </c:pt>
                <c:pt idx="7727">
                  <c:v>77.28</c:v>
                </c:pt>
                <c:pt idx="7728">
                  <c:v>77.290000000000006</c:v>
                </c:pt>
                <c:pt idx="7729">
                  <c:v>77.3</c:v>
                </c:pt>
                <c:pt idx="7730">
                  <c:v>77.31</c:v>
                </c:pt>
                <c:pt idx="7731">
                  <c:v>77.320000000000007</c:v>
                </c:pt>
                <c:pt idx="7732">
                  <c:v>77.33</c:v>
                </c:pt>
                <c:pt idx="7733">
                  <c:v>77.34</c:v>
                </c:pt>
                <c:pt idx="7734">
                  <c:v>77.350000000000009</c:v>
                </c:pt>
                <c:pt idx="7735">
                  <c:v>77.36</c:v>
                </c:pt>
                <c:pt idx="7736">
                  <c:v>77.37</c:v>
                </c:pt>
                <c:pt idx="7737">
                  <c:v>77.38</c:v>
                </c:pt>
                <c:pt idx="7738">
                  <c:v>77.39</c:v>
                </c:pt>
                <c:pt idx="7739">
                  <c:v>77.400000000000006</c:v>
                </c:pt>
                <c:pt idx="7740">
                  <c:v>77.41</c:v>
                </c:pt>
                <c:pt idx="7741">
                  <c:v>77.42</c:v>
                </c:pt>
                <c:pt idx="7742">
                  <c:v>77.430000000000007</c:v>
                </c:pt>
                <c:pt idx="7743">
                  <c:v>77.44</c:v>
                </c:pt>
                <c:pt idx="7744">
                  <c:v>77.45</c:v>
                </c:pt>
                <c:pt idx="7745">
                  <c:v>77.460000000000008</c:v>
                </c:pt>
                <c:pt idx="7746">
                  <c:v>77.47</c:v>
                </c:pt>
                <c:pt idx="7747">
                  <c:v>77.48</c:v>
                </c:pt>
                <c:pt idx="7748">
                  <c:v>77.489999999999995</c:v>
                </c:pt>
                <c:pt idx="7749">
                  <c:v>77.5</c:v>
                </c:pt>
                <c:pt idx="7750">
                  <c:v>77.510000000000005</c:v>
                </c:pt>
                <c:pt idx="7751">
                  <c:v>77.52</c:v>
                </c:pt>
                <c:pt idx="7752">
                  <c:v>77.53</c:v>
                </c:pt>
                <c:pt idx="7753">
                  <c:v>77.540000000000006</c:v>
                </c:pt>
                <c:pt idx="7754">
                  <c:v>77.55</c:v>
                </c:pt>
                <c:pt idx="7755">
                  <c:v>77.56</c:v>
                </c:pt>
                <c:pt idx="7756">
                  <c:v>77.570000000000007</c:v>
                </c:pt>
                <c:pt idx="7757">
                  <c:v>77.58</c:v>
                </c:pt>
                <c:pt idx="7758">
                  <c:v>77.59</c:v>
                </c:pt>
                <c:pt idx="7759">
                  <c:v>77.600000000000009</c:v>
                </c:pt>
                <c:pt idx="7760">
                  <c:v>77.61</c:v>
                </c:pt>
                <c:pt idx="7761">
                  <c:v>77.62</c:v>
                </c:pt>
                <c:pt idx="7762">
                  <c:v>77.63</c:v>
                </c:pt>
                <c:pt idx="7763">
                  <c:v>77.64</c:v>
                </c:pt>
                <c:pt idx="7764">
                  <c:v>77.650000000000006</c:v>
                </c:pt>
                <c:pt idx="7765">
                  <c:v>77.66</c:v>
                </c:pt>
                <c:pt idx="7766">
                  <c:v>77.67</c:v>
                </c:pt>
                <c:pt idx="7767">
                  <c:v>77.680000000000007</c:v>
                </c:pt>
                <c:pt idx="7768">
                  <c:v>77.69</c:v>
                </c:pt>
                <c:pt idx="7769">
                  <c:v>77.7</c:v>
                </c:pt>
                <c:pt idx="7770">
                  <c:v>77.710000000000008</c:v>
                </c:pt>
                <c:pt idx="7771">
                  <c:v>77.72</c:v>
                </c:pt>
                <c:pt idx="7772">
                  <c:v>77.73</c:v>
                </c:pt>
                <c:pt idx="7773">
                  <c:v>77.739999999999995</c:v>
                </c:pt>
                <c:pt idx="7774">
                  <c:v>77.75</c:v>
                </c:pt>
                <c:pt idx="7775">
                  <c:v>77.760000000000005</c:v>
                </c:pt>
                <c:pt idx="7776">
                  <c:v>77.77</c:v>
                </c:pt>
                <c:pt idx="7777">
                  <c:v>77.78</c:v>
                </c:pt>
                <c:pt idx="7778">
                  <c:v>77.790000000000006</c:v>
                </c:pt>
                <c:pt idx="7779">
                  <c:v>77.8</c:v>
                </c:pt>
                <c:pt idx="7780">
                  <c:v>77.81</c:v>
                </c:pt>
                <c:pt idx="7781">
                  <c:v>77.820000000000007</c:v>
                </c:pt>
                <c:pt idx="7782">
                  <c:v>77.83</c:v>
                </c:pt>
                <c:pt idx="7783">
                  <c:v>77.84</c:v>
                </c:pt>
                <c:pt idx="7784">
                  <c:v>77.850000000000009</c:v>
                </c:pt>
                <c:pt idx="7785">
                  <c:v>77.86</c:v>
                </c:pt>
                <c:pt idx="7786">
                  <c:v>77.87</c:v>
                </c:pt>
                <c:pt idx="7787">
                  <c:v>77.88</c:v>
                </c:pt>
                <c:pt idx="7788">
                  <c:v>77.89</c:v>
                </c:pt>
                <c:pt idx="7789">
                  <c:v>77.900000000000006</c:v>
                </c:pt>
                <c:pt idx="7790">
                  <c:v>77.91</c:v>
                </c:pt>
                <c:pt idx="7791">
                  <c:v>77.92</c:v>
                </c:pt>
                <c:pt idx="7792">
                  <c:v>77.930000000000007</c:v>
                </c:pt>
                <c:pt idx="7793">
                  <c:v>77.94</c:v>
                </c:pt>
                <c:pt idx="7794">
                  <c:v>77.95</c:v>
                </c:pt>
                <c:pt idx="7795">
                  <c:v>77.960000000000008</c:v>
                </c:pt>
                <c:pt idx="7796">
                  <c:v>77.97</c:v>
                </c:pt>
                <c:pt idx="7797">
                  <c:v>77.98</c:v>
                </c:pt>
                <c:pt idx="7798">
                  <c:v>77.989999999999995</c:v>
                </c:pt>
                <c:pt idx="7799">
                  <c:v>78</c:v>
                </c:pt>
                <c:pt idx="7800">
                  <c:v>78.010000000000005</c:v>
                </c:pt>
                <c:pt idx="7801">
                  <c:v>78.02</c:v>
                </c:pt>
                <c:pt idx="7802">
                  <c:v>78.03</c:v>
                </c:pt>
                <c:pt idx="7803">
                  <c:v>78.040000000000006</c:v>
                </c:pt>
                <c:pt idx="7804">
                  <c:v>78.05</c:v>
                </c:pt>
                <c:pt idx="7805">
                  <c:v>78.06</c:v>
                </c:pt>
                <c:pt idx="7806">
                  <c:v>78.070000000000007</c:v>
                </c:pt>
                <c:pt idx="7807">
                  <c:v>78.08</c:v>
                </c:pt>
                <c:pt idx="7808">
                  <c:v>78.09</c:v>
                </c:pt>
                <c:pt idx="7809">
                  <c:v>78.100000000000009</c:v>
                </c:pt>
                <c:pt idx="7810">
                  <c:v>78.11</c:v>
                </c:pt>
                <c:pt idx="7811">
                  <c:v>78.12</c:v>
                </c:pt>
                <c:pt idx="7812">
                  <c:v>78.13</c:v>
                </c:pt>
                <c:pt idx="7813">
                  <c:v>78.14</c:v>
                </c:pt>
                <c:pt idx="7814">
                  <c:v>78.150000000000006</c:v>
                </c:pt>
                <c:pt idx="7815">
                  <c:v>78.16</c:v>
                </c:pt>
                <c:pt idx="7816">
                  <c:v>78.17</c:v>
                </c:pt>
                <c:pt idx="7817">
                  <c:v>78.180000000000007</c:v>
                </c:pt>
                <c:pt idx="7818">
                  <c:v>78.19</c:v>
                </c:pt>
                <c:pt idx="7819">
                  <c:v>78.2</c:v>
                </c:pt>
                <c:pt idx="7820">
                  <c:v>78.210000000000008</c:v>
                </c:pt>
                <c:pt idx="7821">
                  <c:v>78.22</c:v>
                </c:pt>
                <c:pt idx="7822">
                  <c:v>78.23</c:v>
                </c:pt>
                <c:pt idx="7823">
                  <c:v>78.239999999999995</c:v>
                </c:pt>
                <c:pt idx="7824">
                  <c:v>78.25</c:v>
                </c:pt>
                <c:pt idx="7825">
                  <c:v>78.260000000000005</c:v>
                </c:pt>
                <c:pt idx="7826">
                  <c:v>78.27</c:v>
                </c:pt>
                <c:pt idx="7827">
                  <c:v>78.28</c:v>
                </c:pt>
                <c:pt idx="7828">
                  <c:v>78.290000000000006</c:v>
                </c:pt>
                <c:pt idx="7829">
                  <c:v>78.3</c:v>
                </c:pt>
                <c:pt idx="7830">
                  <c:v>78.31</c:v>
                </c:pt>
                <c:pt idx="7831">
                  <c:v>78.320000000000007</c:v>
                </c:pt>
                <c:pt idx="7832">
                  <c:v>78.33</c:v>
                </c:pt>
                <c:pt idx="7833">
                  <c:v>78.34</c:v>
                </c:pt>
                <c:pt idx="7834">
                  <c:v>78.350000000000009</c:v>
                </c:pt>
                <c:pt idx="7835">
                  <c:v>78.36</c:v>
                </c:pt>
                <c:pt idx="7836">
                  <c:v>78.37</c:v>
                </c:pt>
                <c:pt idx="7837">
                  <c:v>78.38</c:v>
                </c:pt>
                <c:pt idx="7838">
                  <c:v>78.39</c:v>
                </c:pt>
                <c:pt idx="7839">
                  <c:v>78.400000000000006</c:v>
                </c:pt>
                <c:pt idx="7840">
                  <c:v>78.41</c:v>
                </c:pt>
                <c:pt idx="7841">
                  <c:v>78.42</c:v>
                </c:pt>
                <c:pt idx="7842">
                  <c:v>78.430000000000007</c:v>
                </c:pt>
                <c:pt idx="7843">
                  <c:v>78.44</c:v>
                </c:pt>
                <c:pt idx="7844">
                  <c:v>78.45</c:v>
                </c:pt>
                <c:pt idx="7845">
                  <c:v>78.460000000000008</c:v>
                </c:pt>
                <c:pt idx="7846">
                  <c:v>78.47</c:v>
                </c:pt>
                <c:pt idx="7847">
                  <c:v>78.48</c:v>
                </c:pt>
                <c:pt idx="7848">
                  <c:v>78.489999999999995</c:v>
                </c:pt>
                <c:pt idx="7849">
                  <c:v>78.5</c:v>
                </c:pt>
                <c:pt idx="7850">
                  <c:v>78.510000000000005</c:v>
                </c:pt>
                <c:pt idx="7851">
                  <c:v>78.52</c:v>
                </c:pt>
                <c:pt idx="7852">
                  <c:v>78.53</c:v>
                </c:pt>
                <c:pt idx="7853">
                  <c:v>78.540000000000006</c:v>
                </c:pt>
                <c:pt idx="7854">
                  <c:v>78.55</c:v>
                </c:pt>
                <c:pt idx="7855">
                  <c:v>78.56</c:v>
                </c:pt>
                <c:pt idx="7856">
                  <c:v>78.570000000000007</c:v>
                </c:pt>
                <c:pt idx="7857">
                  <c:v>78.58</c:v>
                </c:pt>
                <c:pt idx="7858">
                  <c:v>78.59</c:v>
                </c:pt>
                <c:pt idx="7859">
                  <c:v>78.600000000000009</c:v>
                </c:pt>
                <c:pt idx="7860">
                  <c:v>78.61</c:v>
                </c:pt>
                <c:pt idx="7861">
                  <c:v>78.62</c:v>
                </c:pt>
                <c:pt idx="7862">
                  <c:v>78.63</c:v>
                </c:pt>
                <c:pt idx="7863">
                  <c:v>78.64</c:v>
                </c:pt>
                <c:pt idx="7864">
                  <c:v>78.650000000000006</c:v>
                </c:pt>
                <c:pt idx="7865">
                  <c:v>78.66</c:v>
                </c:pt>
                <c:pt idx="7866">
                  <c:v>78.67</c:v>
                </c:pt>
                <c:pt idx="7867">
                  <c:v>78.680000000000007</c:v>
                </c:pt>
                <c:pt idx="7868">
                  <c:v>78.69</c:v>
                </c:pt>
                <c:pt idx="7869">
                  <c:v>78.7</c:v>
                </c:pt>
                <c:pt idx="7870">
                  <c:v>78.710000000000008</c:v>
                </c:pt>
                <c:pt idx="7871">
                  <c:v>78.72</c:v>
                </c:pt>
                <c:pt idx="7872">
                  <c:v>78.73</c:v>
                </c:pt>
                <c:pt idx="7873">
                  <c:v>78.739999999999995</c:v>
                </c:pt>
                <c:pt idx="7874">
                  <c:v>78.75</c:v>
                </c:pt>
                <c:pt idx="7875">
                  <c:v>78.760000000000005</c:v>
                </c:pt>
                <c:pt idx="7876">
                  <c:v>78.77</c:v>
                </c:pt>
                <c:pt idx="7877">
                  <c:v>78.78</c:v>
                </c:pt>
                <c:pt idx="7878">
                  <c:v>78.790000000000006</c:v>
                </c:pt>
                <c:pt idx="7879">
                  <c:v>78.8</c:v>
                </c:pt>
                <c:pt idx="7880">
                  <c:v>78.81</c:v>
                </c:pt>
                <c:pt idx="7881">
                  <c:v>78.820000000000007</c:v>
                </c:pt>
                <c:pt idx="7882">
                  <c:v>78.83</c:v>
                </c:pt>
                <c:pt idx="7883">
                  <c:v>78.84</c:v>
                </c:pt>
                <c:pt idx="7884">
                  <c:v>78.850000000000009</c:v>
                </c:pt>
                <c:pt idx="7885">
                  <c:v>78.86</c:v>
                </c:pt>
                <c:pt idx="7886">
                  <c:v>78.87</c:v>
                </c:pt>
                <c:pt idx="7887">
                  <c:v>78.88</c:v>
                </c:pt>
                <c:pt idx="7888">
                  <c:v>78.89</c:v>
                </c:pt>
                <c:pt idx="7889">
                  <c:v>78.900000000000006</c:v>
                </c:pt>
                <c:pt idx="7890">
                  <c:v>78.91</c:v>
                </c:pt>
                <c:pt idx="7891">
                  <c:v>78.92</c:v>
                </c:pt>
                <c:pt idx="7892">
                  <c:v>78.930000000000007</c:v>
                </c:pt>
                <c:pt idx="7893">
                  <c:v>78.94</c:v>
                </c:pt>
                <c:pt idx="7894">
                  <c:v>78.95</c:v>
                </c:pt>
                <c:pt idx="7895">
                  <c:v>78.960000000000008</c:v>
                </c:pt>
                <c:pt idx="7896">
                  <c:v>78.97</c:v>
                </c:pt>
                <c:pt idx="7897">
                  <c:v>78.98</c:v>
                </c:pt>
                <c:pt idx="7898">
                  <c:v>78.989999999999995</c:v>
                </c:pt>
                <c:pt idx="7899">
                  <c:v>79</c:v>
                </c:pt>
                <c:pt idx="7900">
                  <c:v>79.010000000000005</c:v>
                </c:pt>
                <c:pt idx="7901">
                  <c:v>79.02</c:v>
                </c:pt>
                <c:pt idx="7902">
                  <c:v>79.03</c:v>
                </c:pt>
                <c:pt idx="7903">
                  <c:v>79.040000000000006</c:v>
                </c:pt>
                <c:pt idx="7904">
                  <c:v>79.05</c:v>
                </c:pt>
                <c:pt idx="7905">
                  <c:v>79.06</c:v>
                </c:pt>
                <c:pt idx="7906">
                  <c:v>79.070000000000007</c:v>
                </c:pt>
                <c:pt idx="7907">
                  <c:v>79.08</c:v>
                </c:pt>
                <c:pt idx="7908">
                  <c:v>79.09</c:v>
                </c:pt>
                <c:pt idx="7909">
                  <c:v>79.100000000000009</c:v>
                </c:pt>
                <c:pt idx="7910">
                  <c:v>79.11</c:v>
                </c:pt>
                <c:pt idx="7911">
                  <c:v>79.12</c:v>
                </c:pt>
                <c:pt idx="7912">
                  <c:v>79.13</c:v>
                </c:pt>
                <c:pt idx="7913">
                  <c:v>79.14</c:v>
                </c:pt>
                <c:pt idx="7914">
                  <c:v>79.150000000000006</c:v>
                </c:pt>
                <c:pt idx="7915">
                  <c:v>79.16</c:v>
                </c:pt>
                <c:pt idx="7916">
                  <c:v>79.17</c:v>
                </c:pt>
                <c:pt idx="7917">
                  <c:v>79.180000000000007</c:v>
                </c:pt>
                <c:pt idx="7918">
                  <c:v>79.19</c:v>
                </c:pt>
                <c:pt idx="7919">
                  <c:v>79.2</c:v>
                </c:pt>
                <c:pt idx="7920">
                  <c:v>79.210000000000008</c:v>
                </c:pt>
                <c:pt idx="7921">
                  <c:v>79.22</c:v>
                </c:pt>
                <c:pt idx="7922">
                  <c:v>79.23</c:v>
                </c:pt>
                <c:pt idx="7923">
                  <c:v>79.239999999999995</c:v>
                </c:pt>
                <c:pt idx="7924">
                  <c:v>79.25</c:v>
                </c:pt>
                <c:pt idx="7925">
                  <c:v>79.260000000000005</c:v>
                </c:pt>
                <c:pt idx="7926">
                  <c:v>79.27</c:v>
                </c:pt>
                <c:pt idx="7927">
                  <c:v>79.28</c:v>
                </c:pt>
                <c:pt idx="7928">
                  <c:v>79.290000000000006</c:v>
                </c:pt>
                <c:pt idx="7929">
                  <c:v>79.3</c:v>
                </c:pt>
                <c:pt idx="7930">
                  <c:v>79.31</c:v>
                </c:pt>
                <c:pt idx="7931">
                  <c:v>79.320000000000007</c:v>
                </c:pt>
                <c:pt idx="7932">
                  <c:v>79.33</c:v>
                </c:pt>
                <c:pt idx="7933">
                  <c:v>79.34</c:v>
                </c:pt>
                <c:pt idx="7934">
                  <c:v>79.350000000000009</c:v>
                </c:pt>
                <c:pt idx="7935">
                  <c:v>79.36</c:v>
                </c:pt>
                <c:pt idx="7936">
                  <c:v>79.37</c:v>
                </c:pt>
                <c:pt idx="7937">
                  <c:v>79.38</c:v>
                </c:pt>
                <c:pt idx="7938">
                  <c:v>79.39</c:v>
                </c:pt>
                <c:pt idx="7939">
                  <c:v>79.400000000000006</c:v>
                </c:pt>
                <c:pt idx="7940">
                  <c:v>79.41</c:v>
                </c:pt>
                <c:pt idx="7941">
                  <c:v>79.42</c:v>
                </c:pt>
                <c:pt idx="7942">
                  <c:v>79.430000000000007</c:v>
                </c:pt>
                <c:pt idx="7943">
                  <c:v>79.44</c:v>
                </c:pt>
                <c:pt idx="7944">
                  <c:v>79.45</c:v>
                </c:pt>
                <c:pt idx="7945">
                  <c:v>79.460000000000008</c:v>
                </c:pt>
                <c:pt idx="7946">
                  <c:v>79.47</c:v>
                </c:pt>
                <c:pt idx="7947">
                  <c:v>79.48</c:v>
                </c:pt>
                <c:pt idx="7948">
                  <c:v>79.489999999999995</c:v>
                </c:pt>
                <c:pt idx="7949">
                  <c:v>79.5</c:v>
                </c:pt>
                <c:pt idx="7950">
                  <c:v>79.510000000000005</c:v>
                </c:pt>
                <c:pt idx="7951">
                  <c:v>79.52</c:v>
                </c:pt>
                <c:pt idx="7952">
                  <c:v>79.53</c:v>
                </c:pt>
                <c:pt idx="7953">
                  <c:v>79.540000000000006</c:v>
                </c:pt>
                <c:pt idx="7954">
                  <c:v>79.55</c:v>
                </c:pt>
                <c:pt idx="7955">
                  <c:v>79.56</c:v>
                </c:pt>
                <c:pt idx="7956">
                  <c:v>79.570000000000007</c:v>
                </c:pt>
                <c:pt idx="7957">
                  <c:v>79.58</c:v>
                </c:pt>
                <c:pt idx="7958">
                  <c:v>79.59</c:v>
                </c:pt>
                <c:pt idx="7959">
                  <c:v>79.600000000000009</c:v>
                </c:pt>
                <c:pt idx="7960">
                  <c:v>79.61</c:v>
                </c:pt>
                <c:pt idx="7961">
                  <c:v>79.62</c:v>
                </c:pt>
                <c:pt idx="7962">
                  <c:v>79.63</c:v>
                </c:pt>
                <c:pt idx="7963">
                  <c:v>79.64</c:v>
                </c:pt>
                <c:pt idx="7964">
                  <c:v>79.650000000000006</c:v>
                </c:pt>
                <c:pt idx="7965">
                  <c:v>79.66</c:v>
                </c:pt>
                <c:pt idx="7966">
                  <c:v>79.67</c:v>
                </c:pt>
                <c:pt idx="7967">
                  <c:v>79.680000000000007</c:v>
                </c:pt>
                <c:pt idx="7968">
                  <c:v>79.69</c:v>
                </c:pt>
                <c:pt idx="7969">
                  <c:v>79.7</c:v>
                </c:pt>
                <c:pt idx="7970">
                  <c:v>79.710000000000008</c:v>
                </c:pt>
                <c:pt idx="7971">
                  <c:v>79.72</c:v>
                </c:pt>
                <c:pt idx="7972">
                  <c:v>79.73</c:v>
                </c:pt>
                <c:pt idx="7973">
                  <c:v>79.739999999999995</c:v>
                </c:pt>
                <c:pt idx="7974">
                  <c:v>79.75</c:v>
                </c:pt>
                <c:pt idx="7975">
                  <c:v>79.760000000000005</c:v>
                </c:pt>
                <c:pt idx="7976">
                  <c:v>79.77</c:v>
                </c:pt>
                <c:pt idx="7977">
                  <c:v>79.78</c:v>
                </c:pt>
                <c:pt idx="7978">
                  <c:v>79.790000000000006</c:v>
                </c:pt>
                <c:pt idx="7979">
                  <c:v>79.8</c:v>
                </c:pt>
                <c:pt idx="7980">
                  <c:v>79.81</c:v>
                </c:pt>
                <c:pt idx="7981">
                  <c:v>79.820000000000007</c:v>
                </c:pt>
                <c:pt idx="7982">
                  <c:v>79.83</c:v>
                </c:pt>
                <c:pt idx="7983">
                  <c:v>79.84</c:v>
                </c:pt>
                <c:pt idx="7984">
                  <c:v>79.850000000000009</c:v>
                </c:pt>
                <c:pt idx="7985">
                  <c:v>79.86</c:v>
                </c:pt>
                <c:pt idx="7986">
                  <c:v>79.87</c:v>
                </c:pt>
                <c:pt idx="7987">
                  <c:v>79.88</c:v>
                </c:pt>
                <c:pt idx="7988">
                  <c:v>79.89</c:v>
                </c:pt>
                <c:pt idx="7989">
                  <c:v>79.900000000000006</c:v>
                </c:pt>
                <c:pt idx="7990">
                  <c:v>79.91</c:v>
                </c:pt>
                <c:pt idx="7991">
                  <c:v>79.92</c:v>
                </c:pt>
                <c:pt idx="7992">
                  <c:v>79.930000000000007</c:v>
                </c:pt>
                <c:pt idx="7993">
                  <c:v>79.94</c:v>
                </c:pt>
                <c:pt idx="7994">
                  <c:v>79.95</c:v>
                </c:pt>
                <c:pt idx="7995">
                  <c:v>79.960000000000008</c:v>
                </c:pt>
                <c:pt idx="7996">
                  <c:v>79.97</c:v>
                </c:pt>
                <c:pt idx="7997">
                  <c:v>79.98</c:v>
                </c:pt>
                <c:pt idx="7998">
                  <c:v>79.989999999999995</c:v>
                </c:pt>
                <c:pt idx="7999">
                  <c:v>80</c:v>
                </c:pt>
                <c:pt idx="8000">
                  <c:v>80.010000000000005</c:v>
                </c:pt>
                <c:pt idx="8001">
                  <c:v>80.02</c:v>
                </c:pt>
                <c:pt idx="8002">
                  <c:v>80.03</c:v>
                </c:pt>
                <c:pt idx="8003">
                  <c:v>80.040000000000006</c:v>
                </c:pt>
                <c:pt idx="8004">
                  <c:v>80.05</c:v>
                </c:pt>
                <c:pt idx="8005">
                  <c:v>80.06</c:v>
                </c:pt>
                <c:pt idx="8006">
                  <c:v>80.070000000000007</c:v>
                </c:pt>
                <c:pt idx="8007">
                  <c:v>80.08</c:v>
                </c:pt>
                <c:pt idx="8008">
                  <c:v>80.09</c:v>
                </c:pt>
                <c:pt idx="8009">
                  <c:v>80.100000000000009</c:v>
                </c:pt>
                <c:pt idx="8010">
                  <c:v>80.11</c:v>
                </c:pt>
                <c:pt idx="8011">
                  <c:v>80.12</c:v>
                </c:pt>
                <c:pt idx="8012">
                  <c:v>80.13</c:v>
                </c:pt>
                <c:pt idx="8013">
                  <c:v>80.14</c:v>
                </c:pt>
                <c:pt idx="8014">
                  <c:v>80.150000000000006</c:v>
                </c:pt>
                <c:pt idx="8015">
                  <c:v>80.16</c:v>
                </c:pt>
                <c:pt idx="8016">
                  <c:v>80.17</c:v>
                </c:pt>
                <c:pt idx="8017">
                  <c:v>80.180000000000007</c:v>
                </c:pt>
                <c:pt idx="8018">
                  <c:v>80.19</c:v>
                </c:pt>
                <c:pt idx="8019">
                  <c:v>80.2</c:v>
                </c:pt>
                <c:pt idx="8020">
                  <c:v>80.210000000000008</c:v>
                </c:pt>
                <c:pt idx="8021">
                  <c:v>80.22</c:v>
                </c:pt>
                <c:pt idx="8022">
                  <c:v>80.23</c:v>
                </c:pt>
                <c:pt idx="8023">
                  <c:v>80.239999999999995</c:v>
                </c:pt>
                <c:pt idx="8024">
                  <c:v>80.25</c:v>
                </c:pt>
                <c:pt idx="8025">
                  <c:v>80.260000000000005</c:v>
                </c:pt>
                <c:pt idx="8026">
                  <c:v>80.27</c:v>
                </c:pt>
                <c:pt idx="8027">
                  <c:v>80.28</c:v>
                </c:pt>
                <c:pt idx="8028">
                  <c:v>80.290000000000006</c:v>
                </c:pt>
                <c:pt idx="8029">
                  <c:v>80.3</c:v>
                </c:pt>
                <c:pt idx="8030">
                  <c:v>80.31</c:v>
                </c:pt>
                <c:pt idx="8031">
                  <c:v>80.320000000000007</c:v>
                </c:pt>
                <c:pt idx="8032">
                  <c:v>80.33</c:v>
                </c:pt>
                <c:pt idx="8033">
                  <c:v>80.34</c:v>
                </c:pt>
                <c:pt idx="8034">
                  <c:v>80.350000000000009</c:v>
                </c:pt>
                <c:pt idx="8035">
                  <c:v>80.36</c:v>
                </c:pt>
                <c:pt idx="8036">
                  <c:v>80.37</c:v>
                </c:pt>
                <c:pt idx="8037">
                  <c:v>80.38</c:v>
                </c:pt>
                <c:pt idx="8038">
                  <c:v>80.39</c:v>
                </c:pt>
                <c:pt idx="8039">
                  <c:v>80.400000000000006</c:v>
                </c:pt>
                <c:pt idx="8040">
                  <c:v>80.41</c:v>
                </c:pt>
                <c:pt idx="8041">
                  <c:v>80.42</c:v>
                </c:pt>
                <c:pt idx="8042">
                  <c:v>80.430000000000007</c:v>
                </c:pt>
                <c:pt idx="8043">
                  <c:v>80.44</c:v>
                </c:pt>
                <c:pt idx="8044">
                  <c:v>80.45</c:v>
                </c:pt>
                <c:pt idx="8045">
                  <c:v>80.460000000000008</c:v>
                </c:pt>
                <c:pt idx="8046">
                  <c:v>80.47</c:v>
                </c:pt>
                <c:pt idx="8047">
                  <c:v>80.48</c:v>
                </c:pt>
                <c:pt idx="8048">
                  <c:v>80.489999999999995</c:v>
                </c:pt>
                <c:pt idx="8049">
                  <c:v>80.5</c:v>
                </c:pt>
                <c:pt idx="8050">
                  <c:v>80.510000000000005</c:v>
                </c:pt>
                <c:pt idx="8051">
                  <c:v>80.52</c:v>
                </c:pt>
                <c:pt idx="8052">
                  <c:v>80.53</c:v>
                </c:pt>
                <c:pt idx="8053">
                  <c:v>80.540000000000006</c:v>
                </c:pt>
                <c:pt idx="8054">
                  <c:v>80.55</c:v>
                </c:pt>
                <c:pt idx="8055">
                  <c:v>80.56</c:v>
                </c:pt>
                <c:pt idx="8056">
                  <c:v>80.570000000000007</c:v>
                </c:pt>
                <c:pt idx="8057">
                  <c:v>80.58</c:v>
                </c:pt>
                <c:pt idx="8058">
                  <c:v>80.59</c:v>
                </c:pt>
                <c:pt idx="8059">
                  <c:v>80.600000000000009</c:v>
                </c:pt>
                <c:pt idx="8060">
                  <c:v>80.61</c:v>
                </c:pt>
                <c:pt idx="8061">
                  <c:v>80.62</c:v>
                </c:pt>
                <c:pt idx="8062">
                  <c:v>80.63</c:v>
                </c:pt>
                <c:pt idx="8063">
                  <c:v>80.64</c:v>
                </c:pt>
                <c:pt idx="8064">
                  <c:v>80.650000000000006</c:v>
                </c:pt>
                <c:pt idx="8065">
                  <c:v>80.66</c:v>
                </c:pt>
                <c:pt idx="8066">
                  <c:v>80.67</c:v>
                </c:pt>
                <c:pt idx="8067">
                  <c:v>80.680000000000007</c:v>
                </c:pt>
                <c:pt idx="8068">
                  <c:v>80.69</c:v>
                </c:pt>
                <c:pt idx="8069">
                  <c:v>80.7</c:v>
                </c:pt>
                <c:pt idx="8070">
                  <c:v>80.710000000000008</c:v>
                </c:pt>
                <c:pt idx="8071">
                  <c:v>80.72</c:v>
                </c:pt>
                <c:pt idx="8072">
                  <c:v>80.73</c:v>
                </c:pt>
                <c:pt idx="8073">
                  <c:v>80.739999999999995</c:v>
                </c:pt>
                <c:pt idx="8074">
                  <c:v>80.75</c:v>
                </c:pt>
                <c:pt idx="8075">
                  <c:v>80.760000000000005</c:v>
                </c:pt>
                <c:pt idx="8076">
                  <c:v>80.77</c:v>
                </c:pt>
                <c:pt idx="8077">
                  <c:v>80.78</c:v>
                </c:pt>
                <c:pt idx="8078">
                  <c:v>80.790000000000006</c:v>
                </c:pt>
                <c:pt idx="8079">
                  <c:v>80.8</c:v>
                </c:pt>
                <c:pt idx="8080">
                  <c:v>80.81</c:v>
                </c:pt>
                <c:pt idx="8081">
                  <c:v>80.820000000000007</c:v>
                </c:pt>
                <c:pt idx="8082">
                  <c:v>80.83</c:v>
                </c:pt>
                <c:pt idx="8083">
                  <c:v>80.84</c:v>
                </c:pt>
                <c:pt idx="8084">
                  <c:v>80.850000000000009</c:v>
                </c:pt>
                <c:pt idx="8085">
                  <c:v>80.86</c:v>
                </c:pt>
                <c:pt idx="8086">
                  <c:v>80.87</c:v>
                </c:pt>
                <c:pt idx="8087">
                  <c:v>80.88</c:v>
                </c:pt>
                <c:pt idx="8088">
                  <c:v>80.89</c:v>
                </c:pt>
                <c:pt idx="8089">
                  <c:v>80.900000000000006</c:v>
                </c:pt>
                <c:pt idx="8090">
                  <c:v>80.91</c:v>
                </c:pt>
                <c:pt idx="8091">
                  <c:v>80.92</c:v>
                </c:pt>
                <c:pt idx="8092">
                  <c:v>80.930000000000007</c:v>
                </c:pt>
                <c:pt idx="8093">
                  <c:v>80.94</c:v>
                </c:pt>
                <c:pt idx="8094">
                  <c:v>80.95</c:v>
                </c:pt>
                <c:pt idx="8095">
                  <c:v>80.960000000000008</c:v>
                </c:pt>
                <c:pt idx="8096">
                  <c:v>80.97</c:v>
                </c:pt>
                <c:pt idx="8097">
                  <c:v>80.98</c:v>
                </c:pt>
                <c:pt idx="8098">
                  <c:v>80.989999999999995</c:v>
                </c:pt>
                <c:pt idx="8099">
                  <c:v>81</c:v>
                </c:pt>
                <c:pt idx="8100">
                  <c:v>81.010000000000005</c:v>
                </c:pt>
                <c:pt idx="8101">
                  <c:v>81.02</c:v>
                </c:pt>
                <c:pt idx="8102">
                  <c:v>81.03</c:v>
                </c:pt>
                <c:pt idx="8103">
                  <c:v>81.040000000000006</c:v>
                </c:pt>
                <c:pt idx="8104">
                  <c:v>81.05</c:v>
                </c:pt>
                <c:pt idx="8105">
                  <c:v>81.06</c:v>
                </c:pt>
                <c:pt idx="8106">
                  <c:v>81.070000000000007</c:v>
                </c:pt>
                <c:pt idx="8107">
                  <c:v>81.08</c:v>
                </c:pt>
                <c:pt idx="8108">
                  <c:v>81.09</c:v>
                </c:pt>
                <c:pt idx="8109">
                  <c:v>81.100000000000009</c:v>
                </c:pt>
                <c:pt idx="8110">
                  <c:v>81.11</c:v>
                </c:pt>
                <c:pt idx="8111">
                  <c:v>81.12</c:v>
                </c:pt>
                <c:pt idx="8112">
                  <c:v>81.13</c:v>
                </c:pt>
                <c:pt idx="8113">
                  <c:v>81.14</c:v>
                </c:pt>
                <c:pt idx="8114">
                  <c:v>81.150000000000006</c:v>
                </c:pt>
                <c:pt idx="8115">
                  <c:v>81.16</c:v>
                </c:pt>
                <c:pt idx="8116">
                  <c:v>81.17</c:v>
                </c:pt>
                <c:pt idx="8117">
                  <c:v>81.180000000000007</c:v>
                </c:pt>
                <c:pt idx="8118">
                  <c:v>81.19</c:v>
                </c:pt>
                <c:pt idx="8119">
                  <c:v>81.2</c:v>
                </c:pt>
                <c:pt idx="8120">
                  <c:v>81.210000000000008</c:v>
                </c:pt>
                <c:pt idx="8121">
                  <c:v>81.22</c:v>
                </c:pt>
                <c:pt idx="8122">
                  <c:v>81.23</c:v>
                </c:pt>
                <c:pt idx="8123">
                  <c:v>81.239999999999995</c:v>
                </c:pt>
                <c:pt idx="8124">
                  <c:v>81.25</c:v>
                </c:pt>
                <c:pt idx="8125">
                  <c:v>81.260000000000005</c:v>
                </c:pt>
                <c:pt idx="8126">
                  <c:v>81.27</c:v>
                </c:pt>
                <c:pt idx="8127">
                  <c:v>81.28</c:v>
                </c:pt>
                <c:pt idx="8128">
                  <c:v>81.290000000000006</c:v>
                </c:pt>
                <c:pt idx="8129">
                  <c:v>81.3</c:v>
                </c:pt>
                <c:pt idx="8130">
                  <c:v>81.31</c:v>
                </c:pt>
                <c:pt idx="8131">
                  <c:v>81.320000000000007</c:v>
                </c:pt>
                <c:pt idx="8132">
                  <c:v>81.33</c:v>
                </c:pt>
                <c:pt idx="8133">
                  <c:v>81.34</c:v>
                </c:pt>
                <c:pt idx="8134">
                  <c:v>81.350000000000009</c:v>
                </c:pt>
                <c:pt idx="8135">
                  <c:v>81.36</c:v>
                </c:pt>
                <c:pt idx="8136">
                  <c:v>81.37</c:v>
                </c:pt>
                <c:pt idx="8137">
                  <c:v>81.38</c:v>
                </c:pt>
                <c:pt idx="8138">
                  <c:v>81.39</c:v>
                </c:pt>
                <c:pt idx="8139">
                  <c:v>81.400000000000006</c:v>
                </c:pt>
                <c:pt idx="8140">
                  <c:v>81.41</c:v>
                </c:pt>
                <c:pt idx="8141">
                  <c:v>81.42</c:v>
                </c:pt>
                <c:pt idx="8142">
                  <c:v>81.430000000000007</c:v>
                </c:pt>
                <c:pt idx="8143">
                  <c:v>81.44</c:v>
                </c:pt>
                <c:pt idx="8144">
                  <c:v>81.45</c:v>
                </c:pt>
                <c:pt idx="8145">
                  <c:v>81.460000000000008</c:v>
                </c:pt>
                <c:pt idx="8146">
                  <c:v>81.47</c:v>
                </c:pt>
                <c:pt idx="8147">
                  <c:v>81.48</c:v>
                </c:pt>
                <c:pt idx="8148">
                  <c:v>81.489999999999995</c:v>
                </c:pt>
                <c:pt idx="8149">
                  <c:v>81.5</c:v>
                </c:pt>
                <c:pt idx="8150">
                  <c:v>81.510000000000005</c:v>
                </c:pt>
                <c:pt idx="8151">
                  <c:v>81.52</c:v>
                </c:pt>
                <c:pt idx="8152">
                  <c:v>81.53</c:v>
                </c:pt>
                <c:pt idx="8153">
                  <c:v>81.540000000000006</c:v>
                </c:pt>
                <c:pt idx="8154">
                  <c:v>81.55</c:v>
                </c:pt>
                <c:pt idx="8155">
                  <c:v>81.56</c:v>
                </c:pt>
                <c:pt idx="8156">
                  <c:v>81.570000000000007</c:v>
                </c:pt>
                <c:pt idx="8157">
                  <c:v>81.58</c:v>
                </c:pt>
                <c:pt idx="8158">
                  <c:v>81.59</c:v>
                </c:pt>
                <c:pt idx="8159">
                  <c:v>81.600000000000009</c:v>
                </c:pt>
                <c:pt idx="8160">
                  <c:v>81.61</c:v>
                </c:pt>
                <c:pt idx="8161">
                  <c:v>81.62</c:v>
                </c:pt>
                <c:pt idx="8162">
                  <c:v>81.63</c:v>
                </c:pt>
                <c:pt idx="8163">
                  <c:v>81.64</c:v>
                </c:pt>
                <c:pt idx="8164">
                  <c:v>81.650000000000006</c:v>
                </c:pt>
                <c:pt idx="8165">
                  <c:v>81.66</c:v>
                </c:pt>
                <c:pt idx="8166">
                  <c:v>81.67</c:v>
                </c:pt>
                <c:pt idx="8167">
                  <c:v>81.680000000000007</c:v>
                </c:pt>
                <c:pt idx="8168">
                  <c:v>81.69</c:v>
                </c:pt>
                <c:pt idx="8169">
                  <c:v>81.7</c:v>
                </c:pt>
                <c:pt idx="8170">
                  <c:v>81.710000000000008</c:v>
                </c:pt>
                <c:pt idx="8171">
                  <c:v>81.72</c:v>
                </c:pt>
                <c:pt idx="8172">
                  <c:v>81.73</c:v>
                </c:pt>
                <c:pt idx="8173">
                  <c:v>81.739999999999995</c:v>
                </c:pt>
                <c:pt idx="8174">
                  <c:v>81.75</c:v>
                </c:pt>
                <c:pt idx="8175">
                  <c:v>81.760000000000005</c:v>
                </c:pt>
                <c:pt idx="8176">
                  <c:v>81.77</c:v>
                </c:pt>
                <c:pt idx="8177">
                  <c:v>81.78</c:v>
                </c:pt>
                <c:pt idx="8178">
                  <c:v>81.790000000000006</c:v>
                </c:pt>
                <c:pt idx="8179">
                  <c:v>81.8</c:v>
                </c:pt>
                <c:pt idx="8180">
                  <c:v>81.81</c:v>
                </c:pt>
                <c:pt idx="8181">
                  <c:v>81.820000000000007</c:v>
                </c:pt>
                <c:pt idx="8182">
                  <c:v>81.83</c:v>
                </c:pt>
                <c:pt idx="8183">
                  <c:v>81.84</c:v>
                </c:pt>
                <c:pt idx="8184">
                  <c:v>81.850000000000009</c:v>
                </c:pt>
                <c:pt idx="8185">
                  <c:v>81.86</c:v>
                </c:pt>
                <c:pt idx="8186">
                  <c:v>81.87</c:v>
                </c:pt>
                <c:pt idx="8187">
                  <c:v>81.88</c:v>
                </c:pt>
                <c:pt idx="8188">
                  <c:v>81.89</c:v>
                </c:pt>
                <c:pt idx="8189">
                  <c:v>81.900000000000006</c:v>
                </c:pt>
                <c:pt idx="8190">
                  <c:v>81.91</c:v>
                </c:pt>
                <c:pt idx="8191">
                  <c:v>81.92</c:v>
                </c:pt>
                <c:pt idx="8192">
                  <c:v>81.93</c:v>
                </c:pt>
                <c:pt idx="8193">
                  <c:v>81.94</c:v>
                </c:pt>
                <c:pt idx="8194">
                  <c:v>81.95</c:v>
                </c:pt>
                <c:pt idx="8195">
                  <c:v>81.960000000000008</c:v>
                </c:pt>
                <c:pt idx="8196">
                  <c:v>81.97</c:v>
                </c:pt>
                <c:pt idx="8197">
                  <c:v>81.98</c:v>
                </c:pt>
                <c:pt idx="8198">
                  <c:v>81.99</c:v>
                </c:pt>
                <c:pt idx="8199">
                  <c:v>82</c:v>
                </c:pt>
                <c:pt idx="8200">
                  <c:v>82.01</c:v>
                </c:pt>
                <c:pt idx="8201">
                  <c:v>82.02</c:v>
                </c:pt>
                <c:pt idx="8202">
                  <c:v>82.03</c:v>
                </c:pt>
                <c:pt idx="8203">
                  <c:v>82.04</c:v>
                </c:pt>
                <c:pt idx="8204">
                  <c:v>82.05</c:v>
                </c:pt>
                <c:pt idx="8205">
                  <c:v>82.06</c:v>
                </c:pt>
                <c:pt idx="8206">
                  <c:v>82.070000000000007</c:v>
                </c:pt>
                <c:pt idx="8207">
                  <c:v>82.08</c:v>
                </c:pt>
                <c:pt idx="8208">
                  <c:v>82.09</c:v>
                </c:pt>
                <c:pt idx="8209">
                  <c:v>82.100000000000009</c:v>
                </c:pt>
                <c:pt idx="8210">
                  <c:v>82.11</c:v>
                </c:pt>
                <c:pt idx="8211">
                  <c:v>82.12</c:v>
                </c:pt>
                <c:pt idx="8212">
                  <c:v>82.13</c:v>
                </c:pt>
                <c:pt idx="8213">
                  <c:v>82.14</c:v>
                </c:pt>
                <c:pt idx="8214">
                  <c:v>82.15</c:v>
                </c:pt>
                <c:pt idx="8215">
                  <c:v>82.16</c:v>
                </c:pt>
                <c:pt idx="8216">
                  <c:v>82.17</c:v>
                </c:pt>
                <c:pt idx="8217">
                  <c:v>82.18</c:v>
                </c:pt>
                <c:pt idx="8218">
                  <c:v>82.19</c:v>
                </c:pt>
                <c:pt idx="8219">
                  <c:v>82.2</c:v>
                </c:pt>
                <c:pt idx="8220">
                  <c:v>82.210000000000008</c:v>
                </c:pt>
                <c:pt idx="8221">
                  <c:v>82.22</c:v>
                </c:pt>
                <c:pt idx="8222">
                  <c:v>82.23</c:v>
                </c:pt>
                <c:pt idx="8223">
                  <c:v>82.24</c:v>
                </c:pt>
                <c:pt idx="8224">
                  <c:v>82.25</c:v>
                </c:pt>
                <c:pt idx="8225">
                  <c:v>82.26</c:v>
                </c:pt>
                <c:pt idx="8226">
                  <c:v>82.27</c:v>
                </c:pt>
                <c:pt idx="8227">
                  <c:v>82.28</c:v>
                </c:pt>
                <c:pt idx="8228">
                  <c:v>82.29</c:v>
                </c:pt>
                <c:pt idx="8229">
                  <c:v>82.3</c:v>
                </c:pt>
                <c:pt idx="8230">
                  <c:v>82.31</c:v>
                </c:pt>
                <c:pt idx="8231">
                  <c:v>82.320000000000007</c:v>
                </c:pt>
                <c:pt idx="8232">
                  <c:v>82.33</c:v>
                </c:pt>
                <c:pt idx="8233">
                  <c:v>82.34</c:v>
                </c:pt>
                <c:pt idx="8234">
                  <c:v>82.350000000000009</c:v>
                </c:pt>
                <c:pt idx="8235">
                  <c:v>82.36</c:v>
                </c:pt>
                <c:pt idx="8236">
                  <c:v>82.37</c:v>
                </c:pt>
                <c:pt idx="8237">
                  <c:v>82.38</c:v>
                </c:pt>
                <c:pt idx="8238">
                  <c:v>82.39</c:v>
                </c:pt>
                <c:pt idx="8239">
                  <c:v>82.4</c:v>
                </c:pt>
                <c:pt idx="8240">
                  <c:v>82.41</c:v>
                </c:pt>
                <c:pt idx="8241">
                  <c:v>82.42</c:v>
                </c:pt>
                <c:pt idx="8242">
                  <c:v>82.43</c:v>
                </c:pt>
                <c:pt idx="8243">
                  <c:v>82.44</c:v>
                </c:pt>
                <c:pt idx="8244">
                  <c:v>82.45</c:v>
                </c:pt>
                <c:pt idx="8245">
                  <c:v>82.460000000000008</c:v>
                </c:pt>
                <c:pt idx="8246">
                  <c:v>82.47</c:v>
                </c:pt>
                <c:pt idx="8247">
                  <c:v>82.48</c:v>
                </c:pt>
                <c:pt idx="8248">
                  <c:v>82.49</c:v>
                </c:pt>
                <c:pt idx="8249">
                  <c:v>82.5</c:v>
                </c:pt>
                <c:pt idx="8250">
                  <c:v>82.51</c:v>
                </c:pt>
                <c:pt idx="8251">
                  <c:v>82.52</c:v>
                </c:pt>
                <c:pt idx="8252">
                  <c:v>82.53</c:v>
                </c:pt>
                <c:pt idx="8253">
                  <c:v>82.54</c:v>
                </c:pt>
                <c:pt idx="8254">
                  <c:v>82.55</c:v>
                </c:pt>
                <c:pt idx="8255">
                  <c:v>82.56</c:v>
                </c:pt>
                <c:pt idx="8256">
                  <c:v>82.570000000000007</c:v>
                </c:pt>
                <c:pt idx="8257">
                  <c:v>82.58</c:v>
                </c:pt>
                <c:pt idx="8258">
                  <c:v>82.59</c:v>
                </c:pt>
                <c:pt idx="8259">
                  <c:v>82.600000000000009</c:v>
                </c:pt>
                <c:pt idx="8260">
                  <c:v>82.61</c:v>
                </c:pt>
                <c:pt idx="8261">
                  <c:v>82.62</c:v>
                </c:pt>
                <c:pt idx="8262">
                  <c:v>82.63</c:v>
                </c:pt>
                <c:pt idx="8263">
                  <c:v>82.64</c:v>
                </c:pt>
                <c:pt idx="8264">
                  <c:v>82.65</c:v>
                </c:pt>
                <c:pt idx="8265">
                  <c:v>82.66</c:v>
                </c:pt>
                <c:pt idx="8266">
                  <c:v>82.67</c:v>
                </c:pt>
                <c:pt idx="8267">
                  <c:v>82.68</c:v>
                </c:pt>
                <c:pt idx="8268">
                  <c:v>82.69</c:v>
                </c:pt>
                <c:pt idx="8269">
                  <c:v>82.7</c:v>
                </c:pt>
                <c:pt idx="8270">
                  <c:v>82.710000000000008</c:v>
                </c:pt>
                <c:pt idx="8271">
                  <c:v>82.72</c:v>
                </c:pt>
                <c:pt idx="8272">
                  <c:v>82.73</c:v>
                </c:pt>
                <c:pt idx="8273">
                  <c:v>82.74</c:v>
                </c:pt>
                <c:pt idx="8274">
                  <c:v>82.75</c:v>
                </c:pt>
                <c:pt idx="8275">
                  <c:v>82.76</c:v>
                </c:pt>
                <c:pt idx="8276">
                  <c:v>82.77</c:v>
                </c:pt>
                <c:pt idx="8277">
                  <c:v>82.78</c:v>
                </c:pt>
                <c:pt idx="8278">
                  <c:v>82.79</c:v>
                </c:pt>
                <c:pt idx="8279">
                  <c:v>82.8</c:v>
                </c:pt>
                <c:pt idx="8280">
                  <c:v>82.81</c:v>
                </c:pt>
                <c:pt idx="8281">
                  <c:v>82.820000000000007</c:v>
                </c:pt>
                <c:pt idx="8282">
                  <c:v>82.83</c:v>
                </c:pt>
                <c:pt idx="8283">
                  <c:v>82.84</c:v>
                </c:pt>
                <c:pt idx="8284">
                  <c:v>82.850000000000009</c:v>
                </c:pt>
                <c:pt idx="8285">
                  <c:v>82.86</c:v>
                </c:pt>
                <c:pt idx="8286">
                  <c:v>82.87</c:v>
                </c:pt>
                <c:pt idx="8287">
                  <c:v>82.88</c:v>
                </c:pt>
                <c:pt idx="8288">
                  <c:v>82.89</c:v>
                </c:pt>
                <c:pt idx="8289">
                  <c:v>82.9</c:v>
                </c:pt>
                <c:pt idx="8290">
                  <c:v>82.91</c:v>
                </c:pt>
                <c:pt idx="8291">
                  <c:v>82.92</c:v>
                </c:pt>
                <c:pt idx="8292">
                  <c:v>82.93</c:v>
                </c:pt>
                <c:pt idx="8293">
                  <c:v>82.94</c:v>
                </c:pt>
                <c:pt idx="8294">
                  <c:v>82.95</c:v>
                </c:pt>
                <c:pt idx="8295">
                  <c:v>82.960000000000008</c:v>
                </c:pt>
                <c:pt idx="8296">
                  <c:v>82.97</c:v>
                </c:pt>
                <c:pt idx="8297">
                  <c:v>82.98</c:v>
                </c:pt>
                <c:pt idx="8298">
                  <c:v>82.99</c:v>
                </c:pt>
                <c:pt idx="8299">
                  <c:v>83</c:v>
                </c:pt>
                <c:pt idx="8300">
                  <c:v>83.01</c:v>
                </c:pt>
                <c:pt idx="8301">
                  <c:v>83.02</c:v>
                </c:pt>
                <c:pt idx="8302">
                  <c:v>83.03</c:v>
                </c:pt>
                <c:pt idx="8303">
                  <c:v>83.04</c:v>
                </c:pt>
                <c:pt idx="8304">
                  <c:v>83.05</c:v>
                </c:pt>
                <c:pt idx="8305">
                  <c:v>83.06</c:v>
                </c:pt>
                <c:pt idx="8306">
                  <c:v>83.070000000000007</c:v>
                </c:pt>
                <c:pt idx="8307">
                  <c:v>83.08</c:v>
                </c:pt>
                <c:pt idx="8308">
                  <c:v>83.09</c:v>
                </c:pt>
                <c:pt idx="8309">
                  <c:v>83.100000000000009</c:v>
                </c:pt>
                <c:pt idx="8310">
                  <c:v>83.11</c:v>
                </c:pt>
                <c:pt idx="8311">
                  <c:v>83.12</c:v>
                </c:pt>
                <c:pt idx="8312">
                  <c:v>83.13</c:v>
                </c:pt>
                <c:pt idx="8313">
                  <c:v>83.14</c:v>
                </c:pt>
                <c:pt idx="8314">
                  <c:v>83.15</c:v>
                </c:pt>
                <c:pt idx="8315">
                  <c:v>83.16</c:v>
                </c:pt>
                <c:pt idx="8316">
                  <c:v>83.17</c:v>
                </c:pt>
                <c:pt idx="8317">
                  <c:v>83.18</c:v>
                </c:pt>
                <c:pt idx="8318">
                  <c:v>83.19</c:v>
                </c:pt>
                <c:pt idx="8319">
                  <c:v>83.2</c:v>
                </c:pt>
                <c:pt idx="8320">
                  <c:v>83.210000000000008</c:v>
                </c:pt>
                <c:pt idx="8321">
                  <c:v>83.22</c:v>
                </c:pt>
                <c:pt idx="8322">
                  <c:v>83.23</c:v>
                </c:pt>
                <c:pt idx="8323">
                  <c:v>83.24</c:v>
                </c:pt>
                <c:pt idx="8324">
                  <c:v>83.25</c:v>
                </c:pt>
                <c:pt idx="8325">
                  <c:v>83.26</c:v>
                </c:pt>
                <c:pt idx="8326">
                  <c:v>83.27</c:v>
                </c:pt>
                <c:pt idx="8327">
                  <c:v>83.28</c:v>
                </c:pt>
                <c:pt idx="8328">
                  <c:v>83.29</c:v>
                </c:pt>
                <c:pt idx="8329">
                  <c:v>83.3</c:v>
                </c:pt>
                <c:pt idx="8330">
                  <c:v>83.31</c:v>
                </c:pt>
                <c:pt idx="8331">
                  <c:v>83.320000000000007</c:v>
                </c:pt>
                <c:pt idx="8332">
                  <c:v>83.33</c:v>
                </c:pt>
                <c:pt idx="8333">
                  <c:v>83.34</c:v>
                </c:pt>
                <c:pt idx="8334">
                  <c:v>83.350000000000009</c:v>
                </c:pt>
                <c:pt idx="8335">
                  <c:v>83.36</c:v>
                </c:pt>
                <c:pt idx="8336">
                  <c:v>83.37</c:v>
                </c:pt>
                <c:pt idx="8337">
                  <c:v>83.38</c:v>
                </c:pt>
                <c:pt idx="8338">
                  <c:v>83.39</c:v>
                </c:pt>
                <c:pt idx="8339">
                  <c:v>83.4</c:v>
                </c:pt>
                <c:pt idx="8340">
                  <c:v>83.41</c:v>
                </c:pt>
                <c:pt idx="8341">
                  <c:v>83.42</c:v>
                </c:pt>
                <c:pt idx="8342">
                  <c:v>83.43</c:v>
                </c:pt>
                <c:pt idx="8343">
                  <c:v>83.44</c:v>
                </c:pt>
                <c:pt idx="8344">
                  <c:v>83.45</c:v>
                </c:pt>
                <c:pt idx="8345">
                  <c:v>83.460000000000008</c:v>
                </c:pt>
                <c:pt idx="8346">
                  <c:v>83.47</c:v>
                </c:pt>
                <c:pt idx="8347">
                  <c:v>83.48</c:v>
                </c:pt>
                <c:pt idx="8348">
                  <c:v>83.49</c:v>
                </c:pt>
                <c:pt idx="8349">
                  <c:v>83.5</c:v>
                </c:pt>
                <c:pt idx="8350">
                  <c:v>83.51</c:v>
                </c:pt>
                <c:pt idx="8351">
                  <c:v>83.52</c:v>
                </c:pt>
                <c:pt idx="8352">
                  <c:v>83.53</c:v>
                </c:pt>
                <c:pt idx="8353">
                  <c:v>83.54</c:v>
                </c:pt>
                <c:pt idx="8354">
                  <c:v>83.55</c:v>
                </c:pt>
                <c:pt idx="8355">
                  <c:v>83.56</c:v>
                </c:pt>
                <c:pt idx="8356">
                  <c:v>83.570000000000007</c:v>
                </c:pt>
                <c:pt idx="8357">
                  <c:v>83.58</c:v>
                </c:pt>
                <c:pt idx="8358">
                  <c:v>83.59</c:v>
                </c:pt>
                <c:pt idx="8359">
                  <c:v>83.600000000000009</c:v>
                </c:pt>
                <c:pt idx="8360">
                  <c:v>83.61</c:v>
                </c:pt>
                <c:pt idx="8361">
                  <c:v>83.62</c:v>
                </c:pt>
                <c:pt idx="8362">
                  <c:v>83.63</c:v>
                </c:pt>
                <c:pt idx="8363">
                  <c:v>83.64</c:v>
                </c:pt>
                <c:pt idx="8364">
                  <c:v>83.65</c:v>
                </c:pt>
                <c:pt idx="8365">
                  <c:v>83.66</c:v>
                </c:pt>
                <c:pt idx="8366">
                  <c:v>83.67</c:v>
                </c:pt>
                <c:pt idx="8367">
                  <c:v>83.68</c:v>
                </c:pt>
                <c:pt idx="8368">
                  <c:v>83.69</c:v>
                </c:pt>
                <c:pt idx="8369">
                  <c:v>83.7</c:v>
                </c:pt>
                <c:pt idx="8370">
                  <c:v>83.710000000000008</c:v>
                </c:pt>
                <c:pt idx="8371">
                  <c:v>83.72</c:v>
                </c:pt>
                <c:pt idx="8372">
                  <c:v>83.73</c:v>
                </c:pt>
                <c:pt idx="8373">
                  <c:v>83.74</c:v>
                </c:pt>
                <c:pt idx="8374">
                  <c:v>83.75</c:v>
                </c:pt>
                <c:pt idx="8375">
                  <c:v>83.76</c:v>
                </c:pt>
                <c:pt idx="8376">
                  <c:v>83.77</c:v>
                </c:pt>
                <c:pt idx="8377">
                  <c:v>83.78</c:v>
                </c:pt>
                <c:pt idx="8378">
                  <c:v>83.79</c:v>
                </c:pt>
                <c:pt idx="8379">
                  <c:v>83.8</c:v>
                </c:pt>
                <c:pt idx="8380">
                  <c:v>83.81</c:v>
                </c:pt>
                <c:pt idx="8381">
                  <c:v>83.820000000000007</c:v>
                </c:pt>
                <c:pt idx="8382">
                  <c:v>83.83</c:v>
                </c:pt>
                <c:pt idx="8383">
                  <c:v>83.84</c:v>
                </c:pt>
                <c:pt idx="8384">
                  <c:v>83.850000000000009</c:v>
                </c:pt>
                <c:pt idx="8385">
                  <c:v>83.86</c:v>
                </c:pt>
                <c:pt idx="8386">
                  <c:v>83.87</c:v>
                </c:pt>
                <c:pt idx="8387">
                  <c:v>83.88</c:v>
                </c:pt>
                <c:pt idx="8388">
                  <c:v>83.89</c:v>
                </c:pt>
                <c:pt idx="8389">
                  <c:v>83.9</c:v>
                </c:pt>
                <c:pt idx="8390">
                  <c:v>83.91</c:v>
                </c:pt>
                <c:pt idx="8391">
                  <c:v>83.92</c:v>
                </c:pt>
                <c:pt idx="8392">
                  <c:v>83.93</c:v>
                </c:pt>
                <c:pt idx="8393">
                  <c:v>83.94</c:v>
                </c:pt>
                <c:pt idx="8394">
                  <c:v>83.95</c:v>
                </c:pt>
                <c:pt idx="8395">
                  <c:v>83.960000000000008</c:v>
                </c:pt>
                <c:pt idx="8396">
                  <c:v>83.97</c:v>
                </c:pt>
                <c:pt idx="8397">
                  <c:v>83.98</c:v>
                </c:pt>
                <c:pt idx="8398">
                  <c:v>83.99</c:v>
                </c:pt>
                <c:pt idx="8399">
                  <c:v>84</c:v>
                </c:pt>
                <c:pt idx="8400">
                  <c:v>84.01</c:v>
                </c:pt>
                <c:pt idx="8401">
                  <c:v>84.02</c:v>
                </c:pt>
                <c:pt idx="8402">
                  <c:v>84.03</c:v>
                </c:pt>
                <c:pt idx="8403">
                  <c:v>84.04</c:v>
                </c:pt>
                <c:pt idx="8404">
                  <c:v>84.05</c:v>
                </c:pt>
                <c:pt idx="8405">
                  <c:v>84.06</c:v>
                </c:pt>
                <c:pt idx="8406">
                  <c:v>84.070000000000007</c:v>
                </c:pt>
                <c:pt idx="8407">
                  <c:v>84.08</c:v>
                </c:pt>
                <c:pt idx="8408">
                  <c:v>84.09</c:v>
                </c:pt>
                <c:pt idx="8409">
                  <c:v>84.100000000000009</c:v>
                </c:pt>
                <c:pt idx="8410">
                  <c:v>84.11</c:v>
                </c:pt>
                <c:pt idx="8411">
                  <c:v>84.12</c:v>
                </c:pt>
                <c:pt idx="8412">
                  <c:v>84.13</c:v>
                </c:pt>
                <c:pt idx="8413">
                  <c:v>84.14</c:v>
                </c:pt>
                <c:pt idx="8414">
                  <c:v>84.15</c:v>
                </c:pt>
                <c:pt idx="8415">
                  <c:v>84.16</c:v>
                </c:pt>
                <c:pt idx="8416">
                  <c:v>84.17</c:v>
                </c:pt>
                <c:pt idx="8417">
                  <c:v>84.18</c:v>
                </c:pt>
                <c:pt idx="8418">
                  <c:v>84.19</c:v>
                </c:pt>
                <c:pt idx="8419">
                  <c:v>84.2</c:v>
                </c:pt>
                <c:pt idx="8420">
                  <c:v>84.210000000000008</c:v>
                </c:pt>
                <c:pt idx="8421">
                  <c:v>84.22</c:v>
                </c:pt>
                <c:pt idx="8422">
                  <c:v>84.23</c:v>
                </c:pt>
                <c:pt idx="8423">
                  <c:v>84.24</c:v>
                </c:pt>
                <c:pt idx="8424">
                  <c:v>84.25</c:v>
                </c:pt>
                <c:pt idx="8425">
                  <c:v>84.26</c:v>
                </c:pt>
                <c:pt idx="8426">
                  <c:v>84.27</c:v>
                </c:pt>
                <c:pt idx="8427">
                  <c:v>84.28</c:v>
                </c:pt>
                <c:pt idx="8428">
                  <c:v>84.29</c:v>
                </c:pt>
                <c:pt idx="8429">
                  <c:v>84.3</c:v>
                </c:pt>
                <c:pt idx="8430">
                  <c:v>84.31</c:v>
                </c:pt>
                <c:pt idx="8431">
                  <c:v>84.320000000000007</c:v>
                </c:pt>
                <c:pt idx="8432">
                  <c:v>84.33</c:v>
                </c:pt>
                <c:pt idx="8433">
                  <c:v>84.34</c:v>
                </c:pt>
                <c:pt idx="8434">
                  <c:v>84.350000000000009</c:v>
                </c:pt>
                <c:pt idx="8435">
                  <c:v>84.36</c:v>
                </c:pt>
                <c:pt idx="8436">
                  <c:v>84.37</c:v>
                </c:pt>
                <c:pt idx="8437">
                  <c:v>84.38</c:v>
                </c:pt>
                <c:pt idx="8438">
                  <c:v>84.39</c:v>
                </c:pt>
                <c:pt idx="8439">
                  <c:v>84.4</c:v>
                </c:pt>
                <c:pt idx="8440">
                  <c:v>84.41</c:v>
                </c:pt>
                <c:pt idx="8441">
                  <c:v>84.42</c:v>
                </c:pt>
                <c:pt idx="8442">
                  <c:v>84.43</c:v>
                </c:pt>
                <c:pt idx="8443">
                  <c:v>84.44</c:v>
                </c:pt>
                <c:pt idx="8444">
                  <c:v>84.45</c:v>
                </c:pt>
                <c:pt idx="8445">
                  <c:v>84.460000000000008</c:v>
                </c:pt>
                <c:pt idx="8446">
                  <c:v>84.47</c:v>
                </c:pt>
                <c:pt idx="8447">
                  <c:v>84.48</c:v>
                </c:pt>
                <c:pt idx="8448">
                  <c:v>84.49</c:v>
                </c:pt>
                <c:pt idx="8449">
                  <c:v>84.5</c:v>
                </c:pt>
                <c:pt idx="8450">
                  <c:v>84.51</c:v>
                </c:pt>
                <c:pt idx="8451">
                  <c:v>84.52</c:v>
                </c:pt>
                <c:pt idx="8452">
                  <c:v>84.53</c:v>
                </c:pt>
                <c:pt idx="8453">
                  <c:v>84.54</c:v>
                </c:pt>
                <c:pt idx="8454">
                  <c:v>84.55</c:v>
                </c:pt>
                <c:pt idx="8455">
                  <c:v>84.56</c:v>
                </c:pt>
                <c:pt idx="8456">
                  <c:v>84.570000000000007</c:v>
                </c:pt>
                <c:pt idx="8457">
                  <c:v>84.58</c:v>
                </c:pt>
                <c:pt idx="8458">
                  <c:v>84.59</c:v>
                </c:pt>
                <c:pt idx="8459">
                  <c:v>84.600000000000009</c:v>
                </c:pt>
                <c:pt idx="8460">
                  <c:v>84.61</c:v>
                </c:pt>
                <c:pt idx="8461">
                  <c:v>84.62</c:v>
                </c:pt>
                <c:pt idx="8462">
                  <c:v>84.63</c:v>
                </c:pt>
                <c:pt idx="8463">
                  <c:v>84.64</c:v>
                </c:pt>
                <c:pt idx="8464">
                  <c:v>84.65</c:v>
                </c:pt>
                <c:pt idx="8465">
                  <c:v>84.66</c:v>
                </c:pt>
                <c:pt idx="8466">
                  <c:v>84.67</c:v>
                </c:pt>
                <c:pt idx="8467">
                  <c:v>84.68</c:v>
                </c:pt>
                <c:pt idx="8468">
                  <c:v>84.69</c:v>
                </c:pt>
                <c:pt idx="8469">
                  <c:v>84.7</c:v>
                </c:pt>
                <c:pt idx="8470">
                  <c:v>84.710000000000008</c:v>
                </c:pt>
                <c:pt idx="8471">
                  <c:v>84.72</c:v>
                </c:pt>
                <c:pt idx="8472">
                  <c:v>84.73</c:v>
                </c:pt>
                <c:pt idx="8473">
                  <c:v>84.74</c:v>
                </c:pt>
                <c:pt idx="8474">
                  <c:v>84.75</c:v>
                </c:pt>
                <c:pt idx="8475">
                  <c:v>84.76</c:v>
                </c:pt>
                <c:pt idx="8476">
                  <c:v>84.77</c:v>
                </c:pt>
                <c:pt idx="8477">
                  <c:v>84.78</c:v>
                </c:pt>
                <c:pt idx="8478">
                  <c:v>84.79</c:v>
                </c:pt>
                <c:pt idx="8479">
                  <c:v>84.8</c:v>
                </c:pt>
                <c:pt idx="8480">
                  <c:v>84.81</c:v>
                </c:pt>
                <c:pt idx="8481">
                  <c:v>84.820000000000007</c:v>
                </c:pt>
                <c:pt idx="8482">
                  <c:v>84.83</c:v>
                </c:pt>
                <c:pt idx="8483">
                  <c:v>84.84</c:v>
                </c:pt>
                <c:pt idx="8484">
                  <c:v>84.850000000000009</c:v>
                </c:pt>
                <c:pt idx="8485">
                  <c:v>84.86</c:v>
                </c:pt>
                <c:pt idx="8486">
                  <c:v>84.87</c:v>
                </c:pt>
                <c:pt idx="8487">
                  <c:v>84.88</c:v>
                </c:pt>
                <c:pt idx="8488">
                  <c:v>84.89</c:v>
                </c:pt>
                <c:pt idx="8489">
                  <c:v>84.9</c:v>
                </c:pt>
                <c:pt idx="8490">
                  <c:v>84.91</c:v>
                </c:pt>
                <c:pt idx="8491">
                  <c:v>84.92</c:v>
                </c:pt>
                <c:pt idx="8492">
                  <c:v>84.93</c:v>
                </c:pt>
                <c:pt idx="8493">
                  <c:v>84.94</c:v>
                </c:pt>
                <c:pt idx="8494">
                  <c:v>84.95</c:v>
                </c:pt>
                <c:pt idx="8495">
                  <c:v>84.960000000000008</c:v>
                </c:pt>
                <c:pt idx="8496">
                  <c:v>84.97</c:v>
                </c:pt>
                <c:pt idx="8497">
                  <c:v>84.98</c:v>
                </c:pt>
                <c:pt idx="8498">
                  <c:v>84.99</c:v>
                </c:pt>
                <c:pt idx="8499">
                  <c:v>85</c:v>
                </c:pt>
                <c:pt idx="8500">
                  <c:v>85.01</c:v>
                </c:pt>
                <c:pt idx="8501">
                  <c:v>85.02</c:v>
                </c:pt>
                <c:pt idx="8502">
                  <c:v>85.03</c:v>
                </c:pt>
                <c:pt idx="8503">
                  <c:v>85.04</c:v>
                </c:pt>
                <c:pt idx="8504">
                  <c:v>85.05</c:v>
                </c:pt>
                <c:pt idx="8505">
                  <c:v>85.06</c:v>
                </c:pt>
                <c:pt idx="8506">
                  <c:v>85.070000000000007</c:v>
                </c:pt>
                <c:pt idx="8507">
                  <c:v>85.08</c:v>
                </c:pt>
                <c:pt idx="8508">
                  <c:v>85.09</c:v>
                </c:pt>
                <c:pt idx="8509">
                  <c:v>85.100000000000009</c:v>
                </c:pt>
                <c:pt idx="8510">
                  <c:v>85.11</c:v>
                </c:pt>
                <c:pt idx="8511">
                  <c:v>85.12</c:v>
                </c:pt>
                <c:pt idx="8512">
                  <c:v>85.13</c:v>
                </c:pt>
                <c:pt idx="8513">
                  <c:v>85.14</c:v>
                </c:pt>
                <c:pt idx="8514">
                  <c:v>85.15</c:v>
                </c:pt>
                <c:pt idx="8515">
                  <c:v>85.16</c:v>
                </c:pt>
                <c:pt idx="8516">
                  <c:v>85.17</c:v>
                </c:pt>
                <c:pt idx="8517">
                  <c:v>85.18</c:v>
                </c:pt>
                <c:pt idx="8518">
                  <c:v>85.19</c:v>
                </c:pt>
                <c:pt idx="8519">
                  <c:v>85.2</c:v>
                </c:pt>
                <c:pt idx="8520">
                  <c:v>85.210000000000008</c:v>
                </c:pt>
                <c:pt idx="8521">
                  <c:v>85.22</c:v>
                </c:pt>
                <c:pt idx="8522">
                  <c:v>85.23</c:v>
                </c:pt>
                <c:pt idx="8523">
                  <c:v>85.24</c:v>
                </c:pt>
                <c:pt idx="8524">
                  <c:v>85.25</c:v>
                </c:pt>
                <c:pt idx="8525">
                  <c:v>85.26</c:v>
                </c:pt>
                <c:pt idx="8526">
                  <c:v>85.27</c:v>
                </c:pt>
                <c:pt idx="8527">
                  <c:v>85.28</c:v>
                </c:pt>
                <c:pt idx="8528">
                  <c:v>85.29</c:v>
                </c:pt>
                <c:pt idx="8529">
                  <c:v>85.3</c:v>
                </c:pt>
                <c:pt idx="8530">
                  <c:v>85.31</c:v>
                </c:pt>
                <c:pt idx="8531">
                  <c:v>85.320000000000007</c:v>
                </c:pt>
                <c:pt idx="8532">
                  <c:v>85.33</c:v>
                </c:pt>
                <c:pt idx="8533">
                  <c:v>85.34</c:v>
                </c:pt>
                <c:pt idx="8534">
                  <c:v>85.350000000000009</c:v>
                </c:pt>
                <c:pt idx="8535">
                  <c:v>85.36</c:v>
                </c:pt>
                <c:pt idx="8536">
                  <c:v>85.37</c:v>
                </c:pt>
                <c:pt idx="8537">
                  <c:v>85.38</c:v>
                </c:pt>
                <c:pt idx="8538">
                  <c:v>85.39</c:v>
                </c:pt>
                <c:pt idx="8539">
                  <c:v>85.4</c:v>
                </c:pt>
                <c:pt idx="8540">
                  <c:v>85.41</c:v>
                </c:pt>
                <c:pt idx="8541">
                  <c:v>85.42</c:v>
                </c:pt>
                <c:pt idx="8542">
                  <c:v>85.43</c:v>
                </c:pt>
                <c:pt idx="8543">
                  <c:v>85.44</c:v>
                </c:pt>
                <c:pt idx="8544">
                  <c:v>85.45</c:v>
                </c:pt>
                <c:pt idx="8545">
                  <c:v>85.460000000000008</c:v>
                </c:pt>
                <c:pt idx="8546">
                  <c:v>85.47</c:v>
                </c:pt>
                <c:pt idx="8547">
                  <c:v>85.48</c:v>
                </c:pt>
                <c:pt idx="8548">
                  <c:v>85.49</c:v>
                </c:pt>
                <c:pt idx="8549">
                  <c:v>85.5</c:v>
                </c:pt>
                <c:pt idx="8550">
                  <c:v>85.51</c:v>
                </c:pt>
                <c:pt idx="8551">
                  <c:v>85.52</c:v>
                </c:pt>
                <c:pt idx="8552">
                  <c:v>85.53</c:v>
                </c:pt>
                <c:pt idx="8553">
                  <c:v>85.54</c:v>
                </c:pt>
                <c:pt idx="8554">
                  <c:v>85.55</c:v>
                </c:pt>
                <c:pt idx="8555">
                  <c:v>85.56</c:v>
                </c:pt>
                <c:pt idx="8556">
                  <c:v>85.570000000000007</c:v>
                </c:pt>
                <c:pt idx="8557">
                  <c:v>85.58</c:v>
                </c:pt>
                <c:pt idx="8558">
                  <c:v>85.59</c:v>
                </c:pt>
                <c:pt idx="8559">
                  <c:v>85.600000000000009</c:v>
                </c:pt>
                <c:pt idx="8560">
                  <c:v>85.61</c:v>
                </c:pt>
                <c:pt idx="8561">
                  <c:v>85.62</c:v>
                </c:pt>
                <c:pt idx="8562">
                  <c:v>85.63</c:v>
                </c:pt>
                <c:pt idx="8563">
                  <c:v>85.64</c:v>
                </c:pt>
                <c:pt idx="8564">
                  <c:v>85.65</c:v>
                </c:pt>
                <c:pt idx="8565">
                  <c:v>85.66</c:v>
                </c:pt>
                <c:pt idx="8566">
                  <c:v>85.67</c:v>
                </c:pt>
                <c:pt idx="8567">
                  <c:v>85.68</c:v>
                </c:pt>
                <c:pt idx="8568">
                  <c:v>85.69</c:v>
                </c:pt>
                <c:pt idx="8569">
                  <c:v>85.7</c:v>
                </c:pt>
                <c:pt idx="8570">
                  <c:v>85.710000000000008</c:v>
                </c:pt>
                <c:pt idx="8571">
                  <c:v>85.72</c:v>
                </c:pt>
                <c:pt idx="8572">
                  <c:v>85.73</c:v>
                </c:pt>
                <c:pt idx="8573">
                  <c:v>85.74</c:v>
                </c:pt>
                <c:pt idx="8574">
                  <c:v>85.75</c:v>
                </c:pt>
                <c:pt idx="8575">
                  <c:v>85.76</c:v>
                </c:pt>
                <c:pt idx="8576">
                  <c:v>85.77</c:v>
                </c:pt>
                <c:pt idx="8577">
                  <c:v>85.78</c:v>
                </c:pt>
                <c:pt idx="8578">
                  <c:v>85.79</c:v>
                </c:pt>
                <c:pt idx="8579">
                  <c:v>85.8</c:v>
                </c:pt>
                <c:pt idx="8580">
                  <c:v>85.81</c:v>
                </c:pt>
                <c:pt idx="8581">
                  <c:v>85.820000000000007</c:v>
                </c:pt>
                <c:pt idx="8582">
                  <c:v>85.83</c:v>
                </c:pt>
                <c:pt idx="8583">
                  <c:v>85.84</c:v>
                </c:pt>
                <c:pt idx="8584">
                  <c:v>85.850000000000009</c:v>
                </c:pt>
                <c:pt idx="8585">
                  <c:v>85.86</c:v>
                </c:pt>
                <c:pt idx="8586">
                  <c:v>85.87</c:v>
                </c:pt>
                <c:pt idx="8587">
                  <c:v>85.88</c:v>
                </c:pt>
                <c:pt idx="8588">
                  <c:v>85.89</c:v>
                </c:pt>
                <c:pt idx="8589">
                  <c:v>85.9</c:v>
                </c:pt>
                <c:pt idx="8590">
                  <c:v>85.91</c:v>
                </c:pt>
                <c:pt idx="8591">
                  <c:v>85.92</c:v>
                </c:pt>
                <c:pt idx="8592">
                  <c:v>85.93</c:v>
                </c:pt>
                <c:pt idx="8593">
                  <c:v>85.94</c:v>
                </c:pt>
                <c:pt idx="8594">
                  <c:v>85.95</c:v>
                </c:pt>
                <c:pt idx="8595">
                  <c:v>85.960000000000008</c:v>
                </c:pt>
                <c:pt idx="8596">
                  <c:v>85.97</c:v>
                </c:pt>
                <c:pt idx="8597">
                  <c:v>85.98</c:v>
                </c:pt>
                <c:pt idx="8598">
                  <c:v>85.99</c:v>
                </c:pt>
                <c:pt idx="8599">
                  <c:v>86</c:v>
                </c:pt>
                <c:pt idx="8600">
                  <c:v>86.01</c:v>
                </c:pt>
                <c:pt idx="8601">
                  <c:v>86.02</c:v>
                </c:pt>
                <c:pt idx="8602">
                  <c:v>86.03</c:v>
                </c:pt>
                <c:pt idx="8603">
                  <c:v>86.04</c:v>
                </c:pt>
                <c:pt idx="8604">
                  <c:v>86.05</c:v>
                </c:pt>
                <c:pt idx="8605">
                  <c:v>86.06</c:v>
                </c:pt>
                <c:pt idx="8606">
                  <c:v>86.070000000000007</c:v>
                </c:pt>
                <c:pt idx="8607">
                  <c:v>86.08</c:v>
                </c:pt>
                <c:pt idx="8608">
                  <c:v>86.09</c:v>
                </c:pt>
                <c:pt idx="8609">
                  <c:v>86.100000000000009</c:v>
                </c:pt>
                <c:pt idx="8610">
                  <c:v>86.11</c:v>
                </c:pt>
                <c:pt idx="8611">
                  <c:v>86.12</c:v>
                </c:pt>
                <c:pt idx="8612">
                  <c:v>86.13</c:v>
                </c:pt>
                <c:pt idx="8613">
                  <c:v>86.14</c:v>
                </c:pt>
                <c:pt idx="8614">
                  <c:v>86.15</c:v>
                </c:pt>
                <c:pt idx="8615">
                  <c:v>86.16</c:v>
                </c:pt>
                <c:pt idx="8616">
                  <c:v>86.17</c:v>
                </c:pt>
                <c:pt idx="8617">
                  <c:v>86.18</c:v>
                </c:pt>
                <c:pt idx="8618">
                  <c:v>86.19</c:v>
                </c:pt>
                <c:pt idx="8619">
                  <c:v>86.2</c:v>
                </c:pt>
                <c:pt idx="8620">
                  <c:v>86.210000000000008</c:v>
                </c:pt>
                <c:pt idx="8621">
                  <c:v>86.22</c:v>
                </c:pt>
                <c:pt idx="8622">
                  <c:v>86.23</c:v>
                </c:pt>
                <c:pt idx="8623">
                  <c:v>86.24</c:v>
                </c:pt>
                <c:pt idx="8624">
                  <c:v>86.25</c:v>
                </c:pt>
                <c:pt idx="8625">
                  <c:v>86.26</c:v>
                </c:pt>
                <c:pt idx="8626">
                  <c:v>86.27</c:v>
                </c:pt>
                <c:pt idx="8627">
                  <c:v>86.28</c:v>
                </c:pt>
                <c:pt idx="8628">
                  <c:v>86.29</c:v>
                </c:pt>
                <c:pt idx="8629">
                  <c:v>86.3</c:v>
                </c:pt>
                <c:pt idx="8630">
                  <c:v>86.31</c:v>
                </c:pt>
                <c:pt idx="8631">
                  <c:v>86.320000000000007</c:v>
                </c:pt>
                <c:pt idx="8632">
                  <c:v>86.33</c:v>
                </c:pt>
                <c:pt idx="8633">
                  <c:v>86.34</c:v>
                </c:pt>
                <c:pt idx="8634">
                  <c:v>86.350000000000009</c:v>
                </c:pt>
                <c:pt idx="8635">
                  <c:v>86.36</c:v>
                </c:pt>
                <c:pt idx="8636">
                  <c:v>86.37</c:v>
                </c:pt>
                <c:pt idx="8637">
                  <c:v>86.38</c:v>
                </c:pt>
                <c:pt idx="8638">
                  <c:v>86.39</c:v>
                </c:pt>
                <c:pt idx="8639">
                  <c:v>86.4</c:v>
                </c:pt>
                <c:pt idx="8640">
                  <c:v>86.41</c:v>
                </c:pt>
                <c:pt idx="8641">
                  <c:v>86.42</c:v>
                </c:pt>
                <c:pt idx="8642">
                  <c:v>86.43</c:v>
                </c:pt>
                <c:pt idx="8643">
                  <c:v>86.44</c:v>
                </c:pt>
                <c:pt idx="8644">
                  <c:v>86.45</c:v>
                </c:pt>
                <c:pt idx="8645">
                  <c:v>86.460000000000008</c:v>
                </c:pt>
                <c:pt idx="8646">
                  <c:v>86.47</c:v>
                </c:pt>
                <c:pt idx="8647">
                  <c:v>86.48</c:v>
                </c:pt>
                <c:pt idx="8648">
                  <c:v>86.49</c:v>
                </c:pt>
                <c:pt idx="8649">
                  <c:v>86.5</c:v>
                </c:pt>
                <c:pt idx="8650">
                  <c:v>86.51</c:v>
                </c:pt>
                <c:pt idx="8651">
                  <c:v>86.52</c:v>
                </c:pt>
                <c:pt idx="8652">
                  <c:v>86.53</c:v>
                </c:pt>
                <c:pt idx="8653">
                  <c:v>86.54</c:v>
                </c:pt>
                <c:pt idx="8654">
                  <c:v>86.55</c:v>
                </c:pt>
                <c:pt idx="8655">
                  <c:v>86.56</c:v>
                </c:pt>
                <c:pt idx="8656">
                  <c:v>86.570000000000007</c:v>
                </c:pt>
                <c:pt idx="8657">
                  <c:v>86.58</c:v>
                </c:pt>
                <c:pt idx="8658">
                  <c:v>86.59</c:v>
                </c:pt>
                <c:pt idx="8659">
                  <c:v>86.600000000000009</c:v>
                </c:pt>
                <c:pt idx="8660">
                  <c:v>86.61</c:v>
                </c:pt>
                <c:pt idx="8661">
                  <c:v>86.62</c:v>
                </c:pt>
                <c:pt idx="8662">
                  <c:v>86.63</c:v>
                </c:pt>
                <c:pt idx="8663">
                  <c:v>86.64</c:v>
                </c:pt>
                <c:pt idx="8664">
                  <c:v>86.65</c:v>
                </c:pt>
                <c:pt idx="8665">
                  <c:v>86.66</c:v>
                </c:pt>
                <c:pt idx="8666">
                  <c:v>86.67</c:v>
                </c:pt>
                <c:pt idx="8667">
                  <c:v>86.68</c:v>
                </c:pt>
                <c:pt idx="8668">
                  <c:v>86.69</c:v>
                </c:pt>
                <c:pt idx="8669">
                  <c:v>86.7</c:v>
                </c:pt>
                <c:pt idx="8670">
                  <c:v>86.710000000000008</c:v>
                </c:pt>
                <c:pt idx="8671">
                  <c:v>86.72</c:v>
                </c:pt>
                <c:pt idx="8672">
                  <c:v>86.73</c:v>
                </c:pt>
                <c:pt idx="8673">
                  <c:v>86.74</c:v>
                </c:pt>
                <c:pt idx="8674">
                  <c:v>86.75</c:v>
                </c:pt>
                <c:pt idx="8675">
                  <c:v>86.76</c:v>
                </c:pt>
                <c:pt idx="8676">
                  <c:v>86.77</c:v>
                </c:pt>
                <c:pt idx="8677">
                  <c:v>86.78</c:v>
                </c:pt>
                <c:pt idx="8678">
                  <c:v>86.79</c:v>
                </c:pt>
                <c:pt idx="8679">
                  <c:v>86.8</c:v>
                </c:pt>
                <c:pt idx="8680">
                  <c:v>86.81</c:v>
                </c:pt>
                <c:pt idx="8681">
                  <c:v>86.820000000000007</c:v>
                </c:pt>
                <c:pt idx="8682">
                  <c:v>86.83</c:v>
                </c:pt>
                <c:pt idx="8683">
                  <c:v>86.84</c:v>
                </c:pt>
                <c:pt idx="8684">
                  <c:v>86.850000000000009</c:v>
                </c:pt>
                <c:pt idx="8685">
                  <c:v>86.86</c:v>
                </c:pt>
                <c:pt idx="8686">
                  <c:v>86.87</c:v>
                </c:pt>
                <c:pt idx="8687">
                  <c:v>86.88</c:v>
                </c:pt>
                <c:pt idx="8688">
                  <c:v>86.89</c:v>
                </c:pt>
                <c:pt idx="8689">
                  <c:v>86.9</c:v>
                </c:pt>
                <c:pt idx="8690">
                  <c:v>86.91</c:v>
                </c:pt>
                <c:pt idx="8691">
                  <c:v>86.92</c:v>
                </c:pt>
                <c:pt idx="8692">
                  <c:v>86.93</c:v>
                </c:pt>
                <c:pt idx="8693">
                  <c:v>86.94</c:v>
                </c:pt>
                <c:pt idx="8694">
                  <c:v>86.95</c:v>
                </c:pt>
                <c:pt idx="8695">
                  <c:v>86.960000000000008</c:v>
                </c:pt>
                <c:pt idx="8696">
                  <c:v>86.97</c:v>
                </c:pt>
                <c:pt idx="8697">
                  <c:v>86.98</c:v>
                </c:pt>
                <c:pt idx="8698">
                  <c:v>86.99</c:v>
                </c:pt>
                <c:pt idx="8699">
                  <c:v>87</c:v>
                </c:pt>
                <c:pt idx="8700">
                  <c:v>87.01</c:v>
                </c:pt>
                <c:pt idx="8701">
                  <c:v>87.02</c:v>
                </c:pt>
                <c:pt idx="8702">
                  <c:v>87.03</c:v>
                </c:pt>
                <c:pt idx="8703">
                  <c:v>87.04</c:v>
                </c:pt>
                <c:pt idx="8704">
                  <c:v>87.05</c:v>
                </c:pt>
                <c:pt idx="8705">
                  <c:v>87.06</c:v>
                </c:pt>
                <c:pt idx="8706">
                  <c:v>87.070000000000007</c:v>
                </c:pt>
                <c:pt idx="8707">
                  <c:v>87.08</c:v>
                </c:pt>
                <c:pt idx="8708">
                  <c:v>87.09</c:v>
                </c:pt>
                <c:pt idx="8709">
                  <c:v>87.100000000000009</c:v>
                </c:pt>
                <c:pt idx="8710">
                  <c:v>87.11</c:v>
                </c:pt>
                <c:pt idx="8711">
                  <c:v>87.12</c:v>
                </c:pt>
                <c:pt idx="8712">
                  <c:v>87.13</c:v>
                </c:pt>
                <c:pt idx="8713">
                  <c:v>87.14</c:v>
                </c:pt>
                <c:pt idx="8714">
                  <c:v>87.15</c:v>
                </c:pt>
                <c:pt idx="8715">
                  <c:v>87.16</c:v>
                </c:pt>
                <c:pt idx="8716">
                  <c:v>87.17</c:v>
                </c:pt>
                <c:pt idx="8717">
                  <c:v>87.18</c:v>
                </c:pt>
                <c:pt idx="8718">
                  <c:v>87.19</c:v>
                </c:pt>
                <c:pt idx="8719">
                  <c:v>87.2</c:v>
                </c:pt>
                <c:pt idx="8720">
                  <c:v>87.210000000000008</c:v>
                </c:pt>
                <c:pt idx="8721">
                  <c:v>87.22</c:v>
                </c:pt>
                <c:pt idx="8722">
                  <c:v>87.23</c:v>
                </c:pt>
                <c:pt idx="8723">
                  <c:v>87.24</c:v>
                </c:pt>
                <c:pt idx="8724">
                  <c:v>87.25</c:v>
                </c:pt>
                <c:pt idx="8725">
                  <c:v>87.26</c:v>
                </c:pt>
                <c:pt idx="8726">
                  <c:v>87.27</c:v>
                </c:pt>
                <c:pt idx="8727">
                  <c:v>87.28</c:v>
                </c:pt>
                <c:pt idx="8728">
                  <c:v>87.29</c:v>
                </c:pt>
                <c:pt idx="8729">
                  <c:v>87.3</c:v>
                </c:pt>
                <c:pt idx="8730">
                  <c:v>87.31</c:v>
                </c:pt>
                <c:pt idx="8731">
                  <c:v>87.320000000000007</c:v>
                </c:pt>
                <c:pt idx="8732">
                  <c:v>87.33</c:v>
                </c:pt>
                <c:pt idx="8733">
                  <c:v>87.34</c:v>
                </c:pt>
                <c:pt idx="8734">
                  <c:v>87.350000000000009</c:v>
                </c:pt>
                <c:pt idx="8735">
                  <c:v>87.36</c:v>
                </c:pt>
                <c:pt idx="8736">
                  <c:v>87.37</c:v>
                </c:pt>
                <c:pt idx="8737">
                  <c:v>87.38</c:v>
                </c:pt>
                <c:pt idx="8738">
                  <c:v>87.39</c:v>
                </c:pt>
                <c:pt idx="8739">
                  <c:v>87.4</c:v>
                </c:pt>
                <c:pt idx="8740">
                  <c:v>87.41</c:v>
                </c:pt>
                <c:pt idx="8741">
                  <c:v>87.42</c:v>
                </c:pt>
                <c:pt idx="8742">
                  <c:v>87.43</c:v>
                </c:pt>
                <c:pt idx="8743">
                  <c:v>87.44</c:v>
                </c:pt>
                <c:pt idx="8744">
                  <c:v>87.45</c:v>
                </c:pt>
                <c:pt idx="8745">
                  <c:v>87.460000000000008</c:v>
                </c:pt>
                <c:pt idx="8746">
                  <c:v>87.47</c:v>
                </c:pt>
                <c:pt idx="8747">
                  <c:v>87.48</c:v>
                </c:pt>
                <c:pt idx="8748">
                  <c:v>87.49</c:v>
                </c:pt>
                <c:pt idx="8749">
                  <c:v>87.5</c:v>
                </c:pt>
                <c:pt idx="8750">
                  <c:v>87.51</c:v>
                </c:pt>
                <c:pt idx="8751">
                  <c:v>87.52</c:v>
                </c:pt>
                <c:pt idx="8752">
                  <c:v>87.53</c:v>
                </c:pt>
                <c:pt idx="8753">
                  <c:v>87.54</c:v>
                </c:pt>
                <c:pt idx="8754">
                  <c:v>87.55</c:v>
                </c:pt>
                <c:pt idx="8755">
                  <c:v>87.56</c:v>
                </c:pt>
                <c:pt idx="8756">
                  <c:v>87.570000000000007</c:v>
                </c:pt>
                <c:pt idx="8757">
                  <c:v>87.58</c:v>
                </c:pt>
                <c:pt idx="8758">
                  <c:v>87.59</c:v>
                </c:pt>
                <c:pt idx="8759">
                  <c:v>87.600000000000009</c:v>
                </c:pt>
                <c:pt idx="8760">
                  <c:v>87.61</c:v>
                </c:pt>
                <c:pt idx="8761">
                  <c:v>87.62</c:v>
                </c:pt>
                <c:pt idx="8762">
                  <c:v>87.63</c:v>
                </c:pt>
                <c:pt idx="8763">
                  <c:v>87.64</c:v>
                </c:pt>
                <c:pt idx="8764">
                  <c:v>87.65</c:v>
                </c:pt>
                <c:pt idx="8765">
                  <c:v>87.66</c:v>
                </c:pt>
                <c:pt idx="8766">
                  <c:v>87.67</c:v>
                </c:pt>
                <c:pt idx="8767">
                  <c:v>87.68</c:v>
                </c:pt>
                <c:pt idx="8768">
                  <c:v>87.69</c:v>
                </c:pt>
                <c:pt idx="8769">
                  <c:v>87.7</c:v>
                </c:pt>
                <c:pt idx="8770">
                  <c:v>87.710000000000008</c:v>
                </c:pt>
                <c:pt idx="8771">
                  <c:v>87.72</c:v>
                </c:pt>
                <c:pt idx="8772">
                  <c:v>87.73</c:v>
                </c:pt>
                <c:pt idx="8773">
                  <c:v>87.74</c:v>
                </c:pt>
                <c:pt idx="8774">
                  <c:v>87.75</c:v>
                </c:pt>
                <c:pt idx="8775">
                  <c:v>87.76</c:v>
                </c:pt>
                <c:pt idx="8776">
                  <c:v>87.77</c:v>
                </c:pt>
                <c:pt idx="8777">
                  <c:v>87.78</c:v>
                </c:pt>
                <c:pt idx="8778">
                  <c:v>87.79</c:v>
                </c:pt>
                <c:pt idx="8779">
                  <c:v>87.8</c:v>
                </c:pt>
                <c:pt idx="8780">
                  <c:v>87.81</c:v>
                </c:pt>
                <c:pt idx="8781">
                  <c:v>87.820000000000007</c:v>
                </c:pt>
                <c:pt idx="8782">
                  <c:v>87.83</c:v>
                </c:pt>
                <c:pt idx="8783">
                  <c:v>87.84</c:v>
                </c:pt>
                <c:pt idx="8784">
                  <c:v>87.850000000000009</c:v>
                </c:pt>
                <c:pt idx="8785">
                  <c:v>87.86</c:v>
                </c:pt>
                <c:pt idx="8786">
                  <c:v>87.87</c:v>
                </c:pt>
                <c:pt idx="8787">
                  <c:v>87.88</c:v>
                </c:pt>
                <c:pt idx="8788">
                  <c:v>87.89</c:v>
                </c:pt>
                <c:pt idx="8789">
                  <c:v>87.9</c:v>
                </c:pt>
                <c:pt idx="8790">
                  <c:v>87.91</c:v>
                </c:pt>
                <c:pt idx="8791">
                  <c:v>87.92</c:v>
                </c:pt>
                <c:pt idx="8792">
                  <c:v>87.93</c:v>
                </c:pt>
                <c:pt idx="8793">
                  <c:v>87.94</c:v>
                </c:pt>
                <c:pt idx="8794">
                  <c:v>87.95</c:v>
                </c:pt>
                <c:pt idx="8795">
                  <c:v>87.960000000000008</c:v>
                </c:pt>
                <c:pt idx="8796">
                  <c:v>87.97</c:v>
                </c:pt>
                <c:pt idx="8797">
                  <c:v>87.98</c:v>
                </c:pt>
                <c:pt idx="8798">
                  <c:v>87.99</c:v>
                </c:pt>
                <c:pt idx="8799">
                  <c:v>88</c:v>
                </c:pt>
                <c:pt idx="8800">
                  <c:v>88.01</c:v>
                </c:pt>
                <c:pt idx="8801">
                  <c:v>88.02</c:v>
                </c:pt>
                <c:pt idx="8802">
                  <c:v>88.03</c:v>
                </c:pt>
                <c:pt idx="8803">
                  <c:v>88.04</c:v>
                </c:pt>
                <c:pt idx="8804">
                  <c:v>88.05</c:v>
                </c:pt>
                <c:pt idx="8805">
                  <c:v>88.06</c:v>
                </c:pt>
                <c:pt idx="8806">
                  <c:v>88.070000000000007</c:v>
                </c:pt>
                <c:pt idx="8807">
                  <c:v>88.08</c:v>
                </c:pt>
                <c:pt idx="8808">
                  <c:v>88.09</c:v>
                </c:pt>
                <c:pt idx="8809">
                  <c:v>88.100000000000009</c:v>
                </c:pt>
                <c:pt idx="8810">
                  <c:v>88.11</c:v>
                </c:pt>
                <c:pt idx="8811">
                  <c:v>88.12</c:v>
                </c:pt>
                <c:pt idx="8812">
                  <c:v>88.13</c:v>
                </c:pt>
                <c:pt idx="8813">
                  <c:v>88.14</c:v>
                </c:pt>
                <c:pt idx="8814">
                  <c:v>88.15</c:v>
                </c:pt>
                <c:pt idx="8815">
                  <c:v>88.16</c:v>
                </c:pt>
                <c:pt idx="8816">
                  <c:v>88.17</c:v>
                </c:pt>
                <c:pt idx="8817">
                  <c:v>88.18</c:v>
                </c:pt>
                <c:pt idx="8818">
                  <c:v>88.19</c:v>
                </c:pt>
                <c:pt idx="8819">
                  <c:v>88.2</c:v>
                </c:pt>
                <c:pt idx="8820">
                  <c:v>88.210000000000008</c:v>
                </c:pt>
                <c:pt idx="8821">
                  <c:v>88.22</c:v>
                </c:pt>
                <c:pt idx="8822">
                  <c:v>88.23</c:v>
                </c:pt>
                <c:pt idx="8823">
                  <c:v>88.24</c:v>
                </c:pt>
                <c:pt idx="8824">
                  <c:v>88.25</c:v>
                </c:pt>
                <c:pt idx="8825">
                  <c:v>88.26</c:v>
                </c:pt>
                <c:pt idx="8826">
                  <c:v>88.27</c:v>
                </c:pt>
                <c:pt idx="8827">
                  <c:v>88.28</c:v>
                </c:pt>
                <c:pt idx="8828">
                  <c:v>88.29</c:v>
                </c:pt>
                <c:pt idx="8829">
                  <c:v>88.3</c:v>
                </c:pt>
                <c:pt idx="8830">
                  <c:v>88.31</c:v>
                </c:pt>
                <c:pt idx="8831">
                  <c:v>88.320000000000007</c:v>
                </c:pt>
                <c:pt idx="8832">
                  <c:v>88.33</c:v>
                </c:pt>
                <c:pt idx="8833">
                  <c:v>88.34</c:v>
                </c:pt>
                <c:pt idx="8834">
                  <c:v>88.350000000000009</c:v>
                </c:pt>
                <c:pt idx="8835">
                  <c:v>88.36</c:v>
                </c:pt>
                <c:pt idx="8836">
                  <c:v>88.37</c:v>
                </c:pt>
                <c:pt idx="8837">
                  <c:v>88.38</c:v>
                </c:pt>
                <c:pt idx="8838">
                  <c:v>88.39</c:v>
                </c:pt>
                <c:pt idx="8839">
                  <c:v>88.4</c:v>
                </c:pt>
                <c:pt idx="8840">
                  <c:v>88.41</c:v>
                </c:pt>
                <c:pt idx="8841">
                  <c:v>88.42</c:v>
                </c:pt>
                <c:pt idx="8842">
                  <c:v>88.43</c:v>
                </c:pt>
                <c:pt idx="8843">
                  <c:v>88.44</c:v>
                </c:pt>
                <c:pt idx="8844">
                  <c:v>88.45</c:v>
                </c:pt>
                <c:pt idx="8845">
                  <c:v>88.460000000000008</c:v>
                </c:pt>
                <c:pt idx="8846">
                  <c:v>88.47</c:v>
                </c:pt>
                <c:pt idx="8847">
                  <c:v>88.48</c:v>
                </c:pt>
                <c:pt idx="8848">
                  <c:v>88.49</c:v>
                </c:pt>
                <c:pt idx="8849">
                  <c:v>88.5</c:v>
                </c:pt>
                <c:pt idx="8850">
                  <c:v>88.51</c:v>
                </c:pt>
                <c:pt idx="8851">
                  <c:v>88.52</c:v>
                </c:pt>
                <c:pt idx="8852">
                  <c:v>88.53</c:v>
                </c:pt>
                <c:pt idx="8853">
                  <c:v>88.54</c:v>
                </c:pt>
                <c:pt idx="8854">
                  <c:v>88.55</c:v>
                </c:pt>
                <c:pt idx="8855">
                  <c:v>88.56</c:v>
                </c:pt>
                <c:pt idx="8856">
                  <c:v>88.570000000000007</c:v>
                </c:pt>
                <c:pt idx="8857">
                  <c:v>88.58</c:v>
                </c:pt>
                <c:pt idx="8858">
                  <c:v>88.59</c:v>
                </c:pt>
                <c:pt idx="8859">
                  <c:v>88.600000000000009</c:v>
                </c:pt>
                <c:pt idx="8860">
                  <c:v>88.61</c:v>
                </c:pt>
                <c:pt idx="8861">
                  <c:v>88.62</c:v>
                </c:pt>
                <c:pt idx="8862">
                  <c:v>88.63</c:v>
                </c:pt>
                <c:pt idx="8863">
                  <c:v>88.64</c:v>
                </c:pt>
                <c:pt idx="8864">
                  <c:v>88.65</c:v>
                </c:pt>
                <c:pt idx="8865">
                  <c:v>88.66</c:v>
                </c:pt>
                <c:pt idx="8866">
                  <c:v>88.67</c:v>
                </c:pt>
                <c:pt idx="8867">
                  <c:v>88.68</c:v>
                </c:pt>
                <c:pt idx="8868">
                  <c:v>88.69</c:v>
                </c:pt>
                <c:pt idx="8869">
                  <c:v>88.7</c:v>
                </c:pt>
                <c:pt idx="8870">
                  <c:v>88.710000000000008</c:v>
                </c:pt>
                <c:pt idx="8871">
                  <c:v>88.72</c:v>
                </c:pt>
                <c:pt idx="8872">
                  <c:v>88.73</c:v>
                </c:pt>
                <c:pt idx="8873">
                  <c:v>88.74</c:v>
                </c:pt>
                <c:pt idx="8874">
                  <c:v>88.75</c:v>
                </c:pt>
                <c:pt idx="8875">
                  <c:v>88.76</c:v>
                </c:pt>
                <c:pt idx="8876">
                  <c:v>88.77</c:v>
                </c:pt>
                <c:pt idx="8877">
                  <c:v>88.78</c:v>
                </c:pt>
                <c:pt idx="8878">
                  <c:v>88.79</c:v>
                </c:pt>
                <c:pt idx="8879">
                  <c:v>88.8</c:v>
                </c:pt>
                <c:pt idx="8880">
                  <c:v>88.81</c:v>
                </c:pt>
                <c:pt idx="8881">
                  <c:v>88.820000000000007</c:v>
                </c:pt>
                <c:pt idx="8882">
                  <c:v>88.83</c:v>
                </c:pt>
                <c:pt idx="8883">
                  <c:v>88.84</c:v>
                </c:pt>
                <c:pt idx="8884">
                  <c:v>88.850000000000009</c:v>
                </c:pt>
                <c:pt idx="8885">
                  <c:v>88.86</c:v>
                </c:pt>
                <c:pt idx="8886">
                  <c:v>88.87</c:v>
                </c:pt>
                <c:pt idx="8887">
                  <c:v>88.88</c:v>
                </c:pt>
                <c:pt idx="8888">
                  <c:v>88.89</c:v>
                </c:pt>
                <c:pt idx="8889">
                  <c:v>88.9</c:v>
                </c:pt>
                <c:pt idx="8890">
                  <c:v>88.91</c:v>
                </c:pt>
                <c:pt idx="8891">
                  <c:v>88.92</c:v>
                </c:pt>
                <c:pt idx="8892">
                  <c:v>88.93</c:v>
                </c:pt>
                <c:pt idx="8893">
                  <c:v>88.94</c:v>
                </c:pt>
                <c:pt idx="8894">
                  <c:v>88.95</c:v>
                </c:pt>
                <c:pt idx="8895">
                  <c:v>88.960000000000008</c:v>
                </c:pt>
                <c:pt idx="8896">
                  <c:v>88.97</c:v>
                </c:pt>
                <c:pt idx="8897">
                  <c:v>88.98</c:v>
                </c:pt>
                <c:pt idx="8898">
                  <c:v>88.99</c:v>
                </c:pt>
                <c:pt idx="8899">
                  <c:v>89</c:v>
                </c:pt>
                <c:pt idx="8900">
                  <c:v>89.01</c:v>
                </c:pt>
                <c:pt idx="8901">
                  <c:v>89.02</c:v>
                </c:pt>
                <c:pt idx="8902">
                  <c:v>89.03</c:v>
                </c:pt>
                <c:pt idx="8903">
                  <c:v>89.04</c:v>
                </c:pt>
                <c:pt idx="8904">
                  <c:v>89.05</c:v>
                </c:pt>
                <c:pt idx="8905">
                  <c:v>89.06</c:v>
                </c:pt>
                <c:pt idx="8906">
                  <c:v>89.070000000000007</c:v>
                </c:pt>
                <c:pt idx="8907">
                  <c:v>89.08</c:v>
                </c:pt>
                <c:pt idx="8908">
                  <c:v>89.09</c:v>
                </c:pt>
                <c:pt idx="8909">
                  <c:v>89.100000000000009</c:v>
                </c:pt>
                <c:pt idx="8910">
                  <c:v>89.11</c:v>
                </c:pt>
                <c:pt idx="8911">
                  <c:v>89.12</c:v>
                </c:pt>
                <c:pt idx="8912">
                  <c:v>89.13</c:v>
                </c:pt>
                <c:pt idx="8913">
                  <c:v>89.14</c:v>
                </c:pt>
                <c:pt idx="8914">
                  <c:v>89.15</c:v>
                </c:pt>
                <c:pt idx="8915">
                  <c:v>89.16</c:v>
                </c:pt>
                <c:pt idx="8916">
                  <c:v>89.17</c:v>
                </c:pt>
                <c:pt idx="8917">
                  <c:v>89.18</c:v>
                </c:pt>
                <c:pt idx="8918">
                  <c:v>89.19</c:v>
                </c:pt>
                <c:pt idx="8919">
                  <c:v>89.2</c:v>
                </c:pt>
                <c:pt idx="8920">
                  <c:v>89.210000000000008</c:v>
                </c:pt>
                <c:pt idx="8921">
                  <c:v>89.22</c:v>
                </c:pt>
                <c:pt idx="8922">
                  <c:v>89.23</c:v>
                </c:pt>
                <c:pt idx="8923">
                  <c:v>89.24</c:v>
                </c:pt>
                <c:pt idx="8924">
                  <c:v>89.25</c:v>
                </c:pt>
                <c:pt idx="8925">
                  <c:v>89.26</c:v>
                </c:pt>
                <c:pt idx="8926">
                  <c:v>89.27</c:v>
                </c:pt>
                <c:pt idx="8927">
                  <c:v>89.28</c:v>
                </c:pt>
                <c:pt idx="8928">
                  <c:v>89.29</c:v>
                </c:pt>
                <c:pt idx="8929">
                  <c:v>89.3</c:v>
                </c:pt>
                <c:pt idx="8930">
                  <c:v>89.31</c:v>
                </c:pt>
                <c:pt idx="8931">
                  <c:v>89.320000000000007</c:v>
                </c:pt>
                <c:pt idx="8932">
                  <c:v>89.33</c:v>
                </c:pt>
                <c:pt idx="8933">
                  <c:v>89.34</c:v>
                </c:pt>
                <c:pt idx="8934">
                  <c:v>89.350000000000009</c:v>
                </c:pt>
                <c:pt idx="8935">
                  <c:v>89.36</c:v>
                </c:pt>
                <c:pt idx="8936">
                  <c:v>89.37</c:v>
                </c:pt>
                <c:pt idx="8937">
                  <c:v>89.38</c:v>
                </c:pt>
                <c:pt idx="8938">
                  <c:v>89.39</c:v>
                </c:pt>
                <c:pt idx="8939">
                  <c:v>89.4</c:v>
                </c:pt>
                <c:pt idx="8940">
                  <c:v>89.41</c:v>
                </c:pt>
                <c:pt idx="8941">
                  <c:v>89.42</c:v>
                </c:pt>
                <c:pt idx="8942">
                  <c:v>89.43</c:v>
                </c:pt>
                <c:pt idx="8943">
                  <c:v>89.44</c:v>
                </c:pt>
                <c:pt idx="8944">
                  <c:v>89.45</c:v>
                </c:pt>
                <c:pt idx="8945">
                  <c:v>89.460000000000008</c:v>
                </c:pt>
                <c:pt idx="8946">
                  <c:v>89.47</c:v>
                </c:pt>
                <c:pt idx="8947">
                  <c:v>89.48</c:v>
                </c:pt>
                <c:pt idx="8948">
                  <c:v>89.49</c:v>
                </c:pt>
                <c:pt idx="8949">
                  <c:v>89.5</c:v>
                </c:pt>
                <c:pt idx="8950">
                  <c:v>89.51</c:v>
                </c:pt>
                <c:pt idx="8951">
                  <c:v>89.52</c:v>
                </c:pt>
                <c:pt idx="8952">
                  <c:v>89.53</c:v>
                </c:pt>
                <c:pt idx="8953">
                  <c:v>89.54</c:v>
                </c:pt>
                <c:pt idx="8954">
                  <c:v>89.55</c:v>
                </c:pt>
                <c:pt idx="8955">
                  <c:v>89.56</c:v>
                </c:pt>
                <c:pt idx="8956">
                  <c:v>89.570000000000007</c:v>
                </c:pt>
                <c:pt idx="8957">
                  <c:v>89.58</c:v>
                </c:pt>
                <c:pt idx="8958">
                  <c:v>89.59</c:v>
                </c:pt>
                <c:pt idx="8959">
                  <c:v>89.600000000000009</c:v>
                </c:pt>
                <c:pt idx="8960">
                  <c:v>89.61</c:v>
                </c:pt>
                <c:pt idx="8961">
                  <c:v>89.62</c:v>
                </c:pt>
                <c:pt idx="8962">
                  <c:v>89.63</c:v>
                </c:pt>
                <c:pt idx="8963">
                  <c:v>89.64</c:v>
                </c:pt>
                <c:pt idx="8964">
                  <c:v>89.65</c:v>
                </c:pt>
                <c:pt idx="8965">
                  <c:v>89.66</c:v>
                </c:pt>
                <c:pt idx="8966">
                  <c:v>89.67</c:v>
                </c:pt>
                <c:pt idx="8967">
                  <c:v>89.68</c:v>
                </c:pt>
                <c:pt idx="8968">
                  <c:v>89.69</c:v>
                </c:pt>
                <c:pt idx="8969">
                  <c:v>89.7</c:v>
                </c:pt>
                <c:pt idx="8970">
                  <c:v>89.710000000000008</c:v>
                </c:pt>
                <c:pt idx="8971">
                  <c:v>89.72</c:v>
                </c:pt>
                <c:pt idx="8972">
                  <c:v>89.73</c:v>
                </c:pt>
                <c:pt idx="8973">
                  <c:v>89.74</c:v>
                </c:pt>
                <c:pt idx="8974">
                  <c:v>89.75</c:v>
                </c:pt>
                <c:pt idx="8975">
                  <c:v>89.76</c:v>
                </c:pt>
                <c:pt idx="8976">
                  <c:v>89.77</c:v>
                </c:pt>
                <c:pt idx="8977">
                  <c:v>89.78</c:v>
                </c:pt>
                <c:pt idx="8978">
                  <c:v>89.79</c:v>
                </c:pt>
                <c:pt idx="8979">
                  <c:v>89.8</c:v>
                </c:pt>
                <c:pt idx="8980">
                  <c:v>89.81</c:v>
                </c:pt>
                <c:pt idx="8981">
                  <c:v>89.820000000000007</c:v>
                </c:pt>
                <c:pt idx="8982">
                  <c:v>89.83</c:v>
                </c:pt>
                <c:pt idx="8983">
                  <c:v>89.84</c:v>
                </c:pt>
                <c:pt idx="8984">
                  <c:v>89.850000000000009</c:v>
                </c:pt>
                <c:pt idx="8985">
                  <c:v>89.86</c:v>
                </c:pt>
                <c:pt idx="8986">
                  <c:v>89.87</c:v>
                </c:pt>
                <c:pt idx="8987">
                  <c:v>89.88</c:v>
                </c:pt>
                <c:pt idx="8988">
                  <c:v>89.89</c:v>
                </c:pt>
                <c:pt idx="8989">
                  <c:v>89.9</c:v>
                </c:pt>
                <c:pt idx="8990">
                  <c:v>89.91</c:v>
                </c:pt>
                <c:pt idx="8991">
                  <c:v>89.92</c:v>
                </c:pt>
                <c:pt idx="8992">
                  <c:v>89.93</c:v>
                </c:pt>
                <c:pt idx="8993">
                  <c:v>89.94</c:v>
                </c:pt>
                <c:pt idx="8994">
                  <c:v>89.95</c:v>
                </c:pt>
                <c:pt idx="8995">
                  <c:v>89.960000000000008</c:v>
                </c:pt>
                <c:pt idx="8996">
                  <c:v>89.97</c:v>
                </c:pt>
                <c:pt idx="8997">
                  <c:v>89.98</c:v>
                </c:pt>
                <c:pt idx="8998">
                  <c:v>89.99</c:v>
                </c:pt>
                <c:pt idx="8999">
                  <c:v>90</c:v>
                </c:pt>
                <c:pt idx="9000">
                  <c:v>90.01</c:v>
                </c:pt>
                <c:pt idx="9001">
                  <c:v>90.02</c:v>
                </c:pt>
                <c:pt idx="9002">
                  <c:v>90.03</c:v>
                </c:pt>
                <c:pt idx="9003">
                  <c:v>90.04</c:v>
                </c:pt>
                <c:pt idx="9004">
                  <c:v>90.05</c:v>
                </c:pt>
                <c:pt idx="9005">
                  <c:v>90.06</c:v>
                </c:pt>
                <c:pt idx="9006">
                  <c:v>90.070000000000007</c:v>
                </c:pt>
                <c:pt idx="9007">
                  <c:v>90.08</c:v>
                </c:pt>
                <c:pt idx="9008">
                  <c:v>90.09</c:v>
                </c:pt>
                <c:pt idx="9009">
                  <c:v>90.100000000000009</c:v>
                </c:pt>
                <c:pt idx="9010">
                  <c:v>90.11</c:v>
                </c:pt>
                <c:pt idx="9011">
                  <c:v>90.12</c:v>
                </c:pt>
                <c:pt idx="9012">
                  <c:v>90.13</c:v>
                </c:pt>
                <c:pt idx="9013">
                  <c:v>90.14</c:v>
                </c:pt>
                <c:pt idx="9014">
                  <c:v>90.15</c:v>
                </c:pt>
                <c:pt idx="9015">
                  <c:v>90.16</c:v>
                </c:pt>
                <c:pt idx="9016">
                  <c:v>90.17</c:v>
                </c:pt>
                <c:pt idx="9017">
                  <c:v>90.18</c:v>
                </c:pt>
                <c:pt idx="9018">
                  <c:v>90.19</c:v>
                </c:pt>
                <c:pt idx="9019">
                  <c:v>90.2</c:v>
                </c:pt>
                <c:pt idx="9020">
                  <c:v>90.210000000000008</c:v>
                </c:pt>
                <c:pt idx="9021">
                  <c:v>90.22</c:v>
                </c:pt>
                <c:pt idx="9022">
                  <c:v>90.23</c:v>
                </c:pt>
                <c:pt idx="9023">
                  <c:v>90.24</c:v>
                </c:pt>
                <c:pt idx="9024">
                  <c:v>90.25</c:v>
                </c:pt>
                <c:pt idx="9025">
                  <c:v>90.26</c:v>
                </c:pt>
                <c:pt idx="9026">
                  <c:v>90.27</c:v>
                </c:pt>
                <c:pt idx="9027">
                  <c:v>90.28</c:v>
                </c:pt>
                <c:pt idx="9028">
                  <c:v>90.29</c:v>
                </c:pt>
                <c:pt idx="9029">
                  <c:v>90.3</c:v>
                </c:pt>
                <c:pt idx="9030">
                  <c:v>90.31</c:v>
                </c:pt>
                <c:pt idx="9031">
                  <c:v>90.320000000000007</c:v>
                </c:pt>
                <c:pt idx="9032">
                  <c:v>90.33</c:v>
                </c:pt>
                <c:pt idx="9033">
                  <c:v>90.34</c:v>
                </c:pt>
                <c:pt idx="9034">
                  <c:v>90.350000000000009</c:v>
                </c:pt>
                <c:pt idx="9035">
                  <c:v>90.36</c:v>
                </c:pt>
                <c:pt idx="9036">
                  <c:v>90.37</c:v>
                </c:pt>
                <c:pt idx="9037">
                  <c:v>90.38</c:v>
                </c:pt>
                <c:pt idx="9038">
                  <c:v>90.39</c:v>
                </c:pt>
                <c:pt idx="9039">
                  <c:v>90.4</c:v>
                </c:pt>
                <c:pt idx="9040">
                  <c:v>90.41</c:v>
                </c:pt>
                <c:pt idx="9041">
                  <c:v>90.42</c:v>
                </c:pt>
                <c:pt idx="9042">
                  <c:v>90.43</c:v>
                </c:pt>
                <c:pt idx="9043">
                  <c:v>90.44</c:v>
                </c:pt>
                <c:pt idx="9044">
                  <c:v>90.45</c:v>
                </c:pt>
                <c:pt idx="9045">
                  <c:v>90.460000000000008</c:v>
                </c:pt>
                <c:pt idx="9046">
                  <c:v>90.47</c:v>
                </c:pt>
                <c:pt idx="9047">
                  <c:v>90.48</c:v>
                </c:pt>
                <c:pt idx="9048">
                  <c:v>90.49</c:v>
                </c:pt>
                <c:pt idx="9049">
                  <c:v>90.5</c:v>
                </c:pt>
                <c:pt idx="9050">
                  <c:v>90.51</c:v>
                </c:pt>
                <c:pt idx="9051">
                  <c:v>90.52</c:v>
                </c:pt>
                <c:pt idx="9052">
                  <c:v>90.53</c:v>
                </c:pt>
                <c:pt idx="9053">
                  <c:v>90.54</c:v>
                </c:pt>
                <c:pt idx="9054">
                  <c:v>90.55</c:v>
                </c:pt>
                <c:pt idx="9055">
                  <c:v>90.56</c:v>
                </c:pt>
                <c:pt idx="9056">
                  <c:v>90.570000000000007</c:v>
                </c:pt>
                <c:pt idx="9057">
                  <c:v>90.58</c:v>
                </c:pt>
                <c:pt idx="9058">
                  <c:v>90.59</c:v>
                </c:pt>
                <c:pt idx="9059">
                  <c:v>90.600000000000009</c:v>
                </c:pt>
                <c:pt idx="9060">
                  <c:v>90.61</c:v>
                </c:pt>
                <c:pt idx="9061">
                  <c:v>90.62</c:v>
                </c:pt>
                <c:pt idx="9062">
                  <c:v>90.63</c:v>
                </c:pt>
                <c:pt idx="9063">
                  <c:v>90.64</c:v>
                </c:pt>
                <c:pt idx="9064">
                  <c:v>90.65</c:v>
                </c:pt>
                <c:pt idx="9065">
                  <c:v>90.66</c:v>
                </c:pt>
                <c:pt idx="9066">
                  <c:v>90.67</c:v>
                </c:pt>
                <c:pt idx="9067">
                  <c:v>90.68</c:v>
                </c:pt>
                <c:pt idx="9068">
                  <c:v>90.69</c:v>
                </c:pt>
                <c:pt idx="9069">
                  <c:v>90.7</c:v>
                </c:pt>
                <c:pt idx="9070">
                  <c:v>90.710000000000008</c:v>
                </c:pt>
                <c:pt idx="9071">
                  <c:v>90.72</c:v>
                </c:pt>
                <c:pt idx="9072">
                  <c:v>90.73</c:v>
                </c:pt>
                <c:pt idx="9073">
                  <c:v>90.74</c:v>
                </c:pt>
                <c:pt idx="9074">
                  <c:v>90.75</c:v>
                </c:pt>
                <c:pt idx="9075">
                  <c:v>90.76</c:v>
                </c:pt>
                <c:pt idx="9076">
                  <c:v>90.77</c:v>
                </c:pt>
                <c:pt idx="9077">
                  <c:v>90.78</c:v>
                </c:pt>
                <c:pt idx="9078">
                  <c:v>90.79</c:v>
                </c:pt>
                <c:pt idx="9079">
                  <c:v>90.8</c:v>
                </c:pt>
                <c:pt idx="9080">
                  <c:v>90.81</c:v>
                </c:pt>
                <c:pt idx="9081">
                  <c:v>90.820000000000007</c:v>
                </c:pt>
                <c:pt idx="9082">
                  <c:v>90.83</c:v>
                </c:pt>
                <c:pt idx="9083">
                  <c:v>90.84</c:v>
                </c:pt>
                <c:pt idx="9084">
                  <c:v>90.850000000000009</c:v>
                </c:pt>
                <c:pt idx="9085">
                  <c:v>90.86</c:v>
                </c:pt>
                <c:pt idx="9086">
                  <c:v>90.87</c:v>
                </c:pt>
                <c:pt idx="9087">
                  <c:v>90.88</c:v>
                </c:pt>
                <c:pt idx="9088">
                  <c:v>90.89</c:v>
                </c:pt>
                <c:pt idx="9089">
                  <c:v>90.9</c:v>
                </c:pt>
                <c:pt idx="9090">
                  <c:v>90.91</c:v>
                </c:pt>
                <c:pt idx="9091">
                  <c:v>90.92</c:v>
                </c:pt>
                <c:pt idx="9092">
                  <c:v>90.93</c:v>
                </c:pt>
                <c:pt idx="9093">
                  <c:v>90.94</c:v>
                </c:pt>
                <c:pt idx="9094">
                  <c:v>90.95</c:v>
                </c:pt>
                <c:pt idx="9095">
                  <c:v>90.960000000000008</c:v>
                </c:pt>
                <c:pt idx="9096">
                  <c:v>90.97</c:v>
                </c:pt>
                <c:pt idx="9097">
                  <c:v>90.98</c:v>
                </c:pt>
                <c:pt idx="9098">
                  <c:v>90.99</c:v>
                </c:pt>
                <c:pt idx="9099">
                  <c:v>91</c:v>
                </c:pt>
                <c:pt idx="9100">
                  <c:v>91.01</c:v>
                </c:pt>
                <c:pt idx="9101">
                  <c:v>91.02</c:v>
                </c:pt>
                <c:pt idx="9102">
                  <c:v>91.03</c:v>
                </c:pt>
                <c:pt idx="9103">
                  <c:v>91.04</c:v>
                </c:pt>
                <c:pt idx="9104">
                  <c:v>91.05</c:v>
                </c:pt>
                <c:pt idx="9105">
                  <c:v>91.06</c:v>
                </c:pt>
                <c:pt idx="9106">
                  <c:v>91.070000000000007</c:v>
                </c:pt>
                <c:pt idx="9107">
                  <c:v>91.08</c:v>
                </c:pt>
                <c:pt idx="9108">
                  <c:v>91.09</c:v>
                </c:pt>
                <c:pt idx="9109">
                  <c:v>91.100000000000009</c:v>
                </c:pt>
                <c:pt idx="9110">
                  <c:v>91.11</c:v>
                </c:pt>
                <c:pt idx="9111">
                  <c:v>91.12</c:v>
                </c:pt>
                <c:pt idx="9112">
                  <c:v>91.13</c:v>
                </c:pt>
                <c:pt idx="9113">
                  <c:v>91.14</c:v>
                </c:pt>
                <c:pt idx="9114">
                  <c:v>91.15</c:v>
                </c:pt>
                <c:pt idx="9115">
                  <c:v>91.16</c:v>
                </c:pt>
                <c:pt idx="9116">
                  <c:v>91.17</c:v>
                </c:pt>
                <c:pt idx="9117">
                  <c:v>91.18</c:v>
                </c:pt>
                <c:pt idx="9118">
                  <c:v>91.19</c:v>
                </c:pt>
                <c:pt idx="9119">
                  <c:v>91.2</c:v>
                </c:pt>
                <c:pt idx="9120">
                  <c:v>91.210000000000008</c:v>
                </c:pt>
                <c:pt idx="9121">
                  <c:v>91.22</c:v>
                </c:pt>
                <c:pt idx="9122">
                  <c:v>91.23</c:v>
                </c:pt>
                <c:pt idx="9123">
                  <c:v>91.24</c:v>
                </c:pt>
                <c:pt idx="9124">
                  <c:v>91.25</c:v>
                </c:pt>
                <c:pt idx="9125">
                  <c:v>91.26</c:v>
                </c:pt>
                <c:pt idx="9126">
                  <c:v>91.27</c:v>
                </c:pt>
                <c:pt idx="9127">
                  <c:v>91.28</c:v>
                </c:pt>
                <c:pt idx="9128">
                  <c:v>91.29</c:v>
                </c:pt>
                <c:pt idx="9129">
                  <c:v>91.3</c:v>
                </c:pt>
                <c:pt idx="9130">
                  <c:v>91.31</c:v>
                </c:pt>
                <c:pt idx="9131">
                  <c:v>91.320000000000007</c:v>
                </c:pt>
                <c:pt idx="9132">
                  <c:v>91.33</c:v>
                </c:pt>
                <c:pt idx="9133">
                  <c:v>91.34</c:v>
                </c:pt>
                <c:pt idx="9134">
                  <c:v>91.350000000000009</c:v>
                </c:pt>
                <c:pt idx="9135">
                  <c:v>91.36</c:v>
                </c:pt>
                <c:pt idx="9136">
                  <c:v>91.37</c:v>
                </c:pt>
                <c:pt idx="9137">
                  <c:v>91.38</c:v>
                </c:pt>
                <c:pt idx="9138">
                  <c:v>91.39</c:v>
                </c:pt>
                <c:pt idx="9139">
                  <c:v>91.4</c:v>
                </c:pt>
                <c:pt idx="9140">
                  <c:v>91.41</c:v>
                </c:pt>
                <c:pt idx="9141">
                  <c:v>91.42</c:v>
                </c:pt>
                <c:pt idx="9142">
                  <c:v>91.43</c:v>
                </c:pt>
                <c:pt idx="9143">
                  <c:v>91.44</c:v>
                </c:pt>
                <c:pt idx="9144">
                  <c:v>91.45</c:v>
                </c:pt>
                <c:pt idx="9145">
                  <c:v>91.460000000000008</c:v>
                </c:pt>
                <c:pt idx="9146">
                  <c:v>91.47</c:v>
                </c:pt>
                <c:pt idx="9147">
                  <c:v>91.48</c:v>
                </c:pt>
                <c:pt idx="9148">
                  <c:v>91.49</c:v>
                </c:pt>
                <c:pt idx="9149">
                  <c:v>91.5</c:v>
                </c:pt>
                <c:pt idx="9150">
                  <c:v>91.51</c:v>
                </c:pt>
                <c:pt idx="9151">
                  <c:v>91.52</c:v>
                </c:pt>
                <c:pt idx="9152">
                  <c:v>91.53</c:v>
                </c:pt>
                <c:pt idx="9153">
                  <c:v>91.54</c:v>
                </c:pt>
                <c:pt idx="9154">
                  <c:v>91.55</c:v>
                </c:pt>
                <c:pt idx="9155">
                  <c:v>91.56</c:v>
                </c:pt>
                <c:pt idx="9156">
                  <c:v>91.570000000000007</c:v>
                </c:pt>
                <c:pt idx="9157">
                  <c:v>91.58</c:v>
                </c:pt>
                <c:pt idx="9158">
                  <c:v>91.59</c:v>
                </c:pt>
                <c:pt idx="9159">
                  <c:v>91.600000000000009</c:v>
                </c:pt>
                <c:pt idx="9160">
                  <c:v>91.61</c:v>
                </c:pt>
                <c:pt idx="9161">
                  <c:v>91.62</c:v>
                </c:pt>
                <c:pt idx="9162">
                  <c:v>91.63</c:v>
                </c:pt>
                <c:pt idx="9163">
                  <c:v>91.64</c:v>
                </c:pt>
                <c:pt idx="9164">
                  <c:v>91.65</c:v>
                </c:pt>
                <c:pt idx="9165">
                  <c:v>91.66</c:v>
                </c:pt>
                <c:pt idx="9166">
                  <c:v>91.67</c:v>
                </c:pt>
                <c:pt idx="9167">
                  <c:v>91.68</c:v>
                </c:pt>
                <c:pt idx="9168">
                  <c:v>91.69</c:v>
                </c:pt>
                <c:pt idx="9169">
                  <c:v>91.7</c:v>
                </c:pt>
                <c:pt idx="9170">
                  <c:v>91.710000000000008</c:v>
                </c:pt>
                <c:pt idx="9171">
                  <c:v>91.72</c:v>
                </c:pt>
                <c:pt idx="9172">
                  <c:v>91.73</c:v>
                </c:pt>
                <c:pt idx="9173">
                  <c:v>91.74</c:v>
                </c:pt>
                <c:pt idx="9174">
                  <c:v>91.75</c:v>
                </c:pt>
                <c:pt idx="9175">
                  <c:v>91.76</c:v>
                </c:pt>
                <c:pt idx="9176">
                  <c:v>91.77</c:v>
                </c:pt>
                <c:pt idx="9177">
                  <c:v>91.78</c:v>
                </c:pt>
                <c:pt idx="9178">
                  <c:v>91.79</c:v>
                </c:pt>
                <c:pt idx="9179">
                  <c:v>91.8</c:v>
                </c:pt>
                <c:pt idx="9180">
                  <c:v>91.81</c:v>
                </c:pt>
                <c:pt idx="9181">
                  <c:v>91.820000000000007</c:v>
                </c:pt>
                <c:pt idx="9182">
                  <c:v>91.83</c:v>
                </c:pt>
                <c:pt idx="9183">
                  <c:v>91.84</c:v>
                </c:pt>
                <c:pt idx="9184">
                  <c:v>91.850000000000009</c:v>
                </c:pt>
                <c:pt idx="9185">
                  <c:v>91.86</c:v>
                </c:pt>
                <c:pt idx="9186">
                  <c:v>91.87</c:v>
                </c:pt>
                <c:pt idx="9187">
                  <c:v>91.88</c:v>
                </c:pt>
                <c:pt idx="9188">
                  <c:v>91.89</c:v>
                </c:pt>
                <c:pt idx="9189">
                  <c:v>91.9</c:v>
                </c:pt>
                <c:pt idx="9190">
                  <c:v>91.91</c:v>
                </c:pt>
                <c:pt idx="9191">
                  <c:v>91.92</c:v>
                </c:pt>
                <c:pt idx="9192">
                  <c:v>91.93</c:v>
                </c:pt>
                <c:pt idx="9193">
                  <c:v>91.94</c:v>
                </c:pt>
                <c:pt idx="9194">
                  <c:v>91.95</c:v>
                </c:pt>
                <c:pt idx="9195">
                  <c:v>91.960000000000008</c:v>
                </c:pt>
                <c:pt idx="9196">
                  <c:v>91.97</c:v>
                </c:pt>
                <c:pt idx="9197">
                  <c:v>91.98</c:v>
                </c:pt>
                <c:pt idx="9198">
                  <c:v>91.99</c:v>
                </c:pt>
                <c:pt idx="9199">
                  <c:v>92</c:v>
                </c:pt>
                <c:pt idx="9200">
                  <c:v>92.01</c:v>
                </c:pt>
                <c:pt idx="9201">
                  <c:v>92.02</c:v>
                </c:pt>
                <c:pt idx="9202">
                  <c:v>92.03</c:v>
                </c:pt>
                <c:pt idx="9203">
                  <c:v>92.04</c:v>
                </c:pt>
                <c:pt idx="9204">
                  <c:v>92.05</c:v>
                </c:pt>
                <c:pt idx="9205">
                  <c:v>92.06</c:v>
                </c:pt>
                <c:pt idx="9206">
                  <c:v>92.070000000000007</c:v>
                </c:pt>
                <c:pt idx="9207">
                  <c:v>92.08</c:v>
                </c:pt>
                <c:pt idx="9208">
                  <c:v>92.09</c:v>
                </c:pt>
                <c:pt idx="9209">
                  <c:v>92.100000000000009</c:v>
                </c:pt>
                <c:pt idx="9210">
                  <c:v>92.11</c:v>
                </c:pt>
                <c:pt idx="9211">
                  <c:v>92.12</c:v>
                </c:pt>
                <c:pt idx="9212">
                  <c:v>92.13</c:v>
                </c:pt>
                <c:pt idx="9213">
                  <c:v>92.14</c:v>
                </c:pt>
                <c:pt idx="9214">
                  <c:v>92.15</c:v>
                </c:pt>
                <c:pt idx="9215">
                  <c:v>92.16</c:v>
                </c:pt>
                <c:pt idx="9216">
                  <c:v>92.17</c:v>
                </c:pt>
                <c:pt idx="9217">
                  <c:v>92.18</c:v>
                </c:pt>
                <c:pt idx="9218">
                  <c:v>92.19</c:v>
                </c:pt>
                <c:pt idx="9219">
                  <c:v>92.2</c:v>
                </c:pt>
                <c:pt idx="9220">
                  <c:v>92.210000000000008</c:v>
                </c:pt>
                <c:pt idx="9221">
                  <c:v>92.22</c:v>
                </c:pt>
                <c:pt idx="9222">
                  <c:v>92.23</c:v>
                </c:pt>
                <c:pt idx="9223">
                  <c:v>92.24</c:v>
                </c:pt>
                <c:pt idx="9224">
                  <c:v>92.25</c:v>
                </c:pt>
                <c:pt idx="9225">
                  <c:v>92.26</c:v>
                </c:pt>
                <c:pt idx="9226">
                  <c:v>92.27</c:v>
                </c:pt>
                <c:pt idx="9227">
                  <c:v>92.28</c:v>
                </c:pt>
                <c:pt idx="9228">
                  <c:v>92.29</c:v>
                </c:pt>
                <c:pt idx="9229">
                  <c:v>92.3</c:v>
                </c:pt>
                <c:pt idx="9230">
                  <c:v>92.31</c:v>
                </c:pt>
                <c:pt idx="9231">
                  <c:v>92.320000000000007</c:v>
                </c:pt>
                <c:pt idx="9232">
                  <c:v>92.33</c:v>
                </c:pt>
                <c:pt idx="9233">
                  <c:v>92.34</c:v>
                </c:pt>
                <c:pt idx="9234">
                  <c:v>92.350000000000009</c:v>
                </c:pt>
                <c:pt idx="9235">
                  <c:v>92.36</c:v>
                </c:pt>
                <c:pt idx="9236">
                  <c:v>92.37</c:v>
                </c:pt>
                <c:pt idx="9237">
                  <c:v>92.38</c:v>
                </c:pt>
                <c:pt idx="9238">
                  <c:v>92.39</c:v>
                </c:pt>
                <c:pt idx="9239">
                  <c:v>92.4</c:v>
                </c:pt>
                <c:pt idx="9240">
                  <c:v>92.41</c:v>
                </c:pt>
                <c:pt idx="9241">
                  <c:v>92.42</c:v>
                </c:pt>
                <c:pt idx="9242">
                  <c:v>92.43</c:v>
                </c:pt>
                <c:pt idx="9243">
                  <c:v>92.44</c:v>
                </c:pt>
                <c:pt idx="9244">
                  <c:v>92.45</c:v>
                </c:pt>
                <c:pt idx="9245">
                  <c:v>92.460000000000008</c:v>
                </c:pt>
                <c:pt idx="9246">
                  <c:v>92.47</c:v>
                </c:pt>
                <c:pt idx="9247">
                  <c:v>92.48</c:v>
                </c:pt>
                <c:pt idx="9248">
                  <c:v>92.49</c:v>
                </c:pt>
                <c:pt idx="9249">
                  <c:v>92.5</c:v>
                </c:pt>
                <c:pt idx="9250">
                  <c:v>92.51</c:v>
                </c:pt>
                <c:pt idx="9251">
                  <c:v>92.52</c:v>
                </c:pt>
                <c:pt idx="9252">
                  <c:v>92.53</c:v>
                </c:pt>
                <c:pt idx="9253">
                  <c:v>92.54</c:v>
                </c:pt>
                <c:pt idx="9254">
                  <c:v>92.55</c:v>
                </c:pt>
                <c:pt idx="9255">
                  <c:v>92.56</c:v>
                </c:pt>
                <c:pt idx="9256">
                  <c:v>92.570000000000007</c:v>
                </c:pt>
                <c:pt idx="9257">
                  <c:v>92.58</c:v>
                </c:pt>
                <c:pt idx="9258">
                  <c:v>92.59</c:v>
                </c:pt>
                <c:pt idx="9259">
                  <c:v>92.600000000000009</c:v>
                </c:pt>
                <c:pt idx="9260">
                  <c:v>92.61</c:v>
                </c:pt>
                <c:pt idx="9261">
                  <c:v>92.62</c:v>
                </c:pt>
                <c:pt idx="9262">
                  <c:v>92.63</c:v>
                </c:pt>
                <c:pt idx="9263">
                  <c:v>92.64</c:v>
                </c:pt>
                <c:pt idx="9264">
                  <c:v>92.65</c:v>
                </c:pt>
                <c:pt idx="9265">
                  <c:v>92.66</c:v>
                </c:pt>
                <c:pt idx="9266">
                  <c:v>92.67</c:v>
                </c:pt>
                <c:pt idx="9267">
                  <c:v>92.68</c:v>
                </c:pt>
                <c:pt idx="9268">
                  <c:v>92.69</c:v>
                </c:pt>
                <c:pt idx="9269">
                  <c:v>92.7</c:v>
                </c:pt>
                <c:pt idx="9270">
                  <c:v>92.710000000000008</c:v>
                </c:pt>
                <c:pt idx="9271">
                  <c:v>92.72</c:v>
                </c:pt>
                <c:pt idx="9272">
                  <c:v>92.73</c:v>
                </c:pt>
                <c:pt idx="9273">
                  <c:v>92.74</c:v>
                </c:pt>
                <c:pt idx="9274">
                  <c:v>92.75</c:v>
                </c:pt>
                <c:pt idx="9275">
                  <c:v>92.76</c:v>
                </c:pt>
                <c:pt idx="9276">
                  <c:v>92.77</c:v>
                </c:pt>
                <c:pt idx="9277">
                  <c:v>92.78</c:v>
                </c:pt>
                <c:pt idx="9278">
                  <c:v>92.79</c:v>
                </c:pt>
                <c:pt idx="9279">
                  <c:v>92.8</c:v>
                </c:pt>
                <c:pt idx="9280">
                  <c:v>92.81</c:v>
                </c:pt>
                <c:pt idx="9281">
                  <c:v>92.820000000000007</c:v>
                </c:pt>
                <c:pt idx="9282">
                  <c:v>92.83</c:v>
                </c:pt>
                <c:pt idx="9283">
                  <c:v>92.84</c:v>
                </c:pt>
                <c:pt idx="9284">
                  <c:v>92.850000000000009</c:v>
                </c:pt>
                <c:pt idx="9285">
                  <c:v>92.86</c:v>
                </c:pt>
                <c:pt idx="9286">
                  <c:v>92.87</c:v>
                </c:pt>
                <c:pt idx="9287">
                  <c:v>92.88</c:v>
                </c:pt>
                <c:pt idx="9288">
                  <c:v>92.89</c:v>
                </c:pt>
                <c:pt idx="9289">
                  <c:v>92.9</c:v>
                </c:pt>
                <c:pt idx="9290">
                  <c:v>92.91</c:v>
                </c:pt>
                <c:pt idx="9291">
                  <c:v>92.92</c:v>
                </c:pt>
                <c:pt idx="9292">
                  <c:v>92.93</c:v>
                </c:pt>
                <c:pt idx="9293">
                  <c:v>92.94</c:v>
                </c:pt>
                <c:pt idx="9294">
                  <c:v>92.95</c:v>
                </c:pt>
                <c:pt idx="9295">
                  <c:v>92.960000000000008</c:v>
                </c:pt>
                <c:pt idx="9296">
                  <c:v>92.97</c:v>
                </c:pt>
                <c:pt idx="9297">
                  <c:v>92.98</c:v>
                </c:pt>
                <c:pt idx="9298">
                  <c:v>92.99</c:v>
                </c:pt>
                <c:pt idx="9299">
                  <c:v>93</c:v>
                </c:pt>
                <c:pt idx="9300">
                  <c:v>93.01</c:v>
                </c:pt>
                <c:pt idx="9301">
                  <c:v>93.02</c:v>
                </c:pt>
                <c:pt idx="9302">
                  <c:v>93.03</c:v>
                </c:pt>
                <c:pt idx="9303">
                  <c:v>93.04</c:v>
                </c:pt>
                <c:pt idx="9304">
                  <c:v>93.05</c:v>
                </c:pt>
                <c:pt idx="9305">
                  <c:v>93.06</c:v>
                </c:pt>
                <c:pt idx="9306">
                  <c:v>93.070000000000007</c:v>
                </c:pt>
                <c:pt idx="9307">
                  <c:v>93.08</c:v>
                </c:pt>
                <c:pt idx="9308">
                  <c:v>93.09</c:v>
                </c:pt>
                <c:pt idx="9309">
                  <c:v>93.100000000000009</c:v>
                </c:pt>
                <c:pt idx="9310">
                  <c:v>93.11</c:v>
                </c:pt>
                <c:pt idx="9311">
                  <c:v>93.12</c:v>
                </c:pt>
                <c:pt idx="9312">
                  <c:v>93.13</c:v>
                </c:pt>
                <c:pt idx="9313">
                  <c:v>93.14</c:v>
                </c:pt>
                <c:pt idx="9314">
                  <c:v>93.15</c:v>
                </c:pt>
                <c:pt idx="9315">
                  <c:v>93.16</c:v>
                </c:pt>
                <c:pt idx="9316">
                  <c:v>93.17</c:v>
                </c:pt>
                <c:pt idx="9317">
                  <c:v>93.18</c:v>
                </c:pt>
                <c:pt idx="9318">
                  <c:v>93.19</c:v>
                </c:pt>
                <c:pt idx="9319">
                  <c:v>93.2</c:v>
                </c:pt>
                <c:pt idx="9320">
                  <c:v>93.210000000000008</c:v>
                </c:pt>
                <c:pt idx="9321">
                  <c:v>93.22</c:v>
                </c:pt>
                <c:pt idx="9322">
                  <c:v>93.23</c:v>
                </c:pt>
                <c:pt idx="9323">
                  <c:v>93.24</c:v>
                </c:pt>
                <c:pt idx="9324">
                  <c:v>93.25</c:v>
                </c:pt>
                <c:pt idx="9325">
                  <c:v>93.26</c:v>
                </c:pt>
                <c:pt idx="9326">
                  <c:v>93.27</c:v>
                </c:pt>
                <c:pt idx="9327">
                  <c:v>93.28</c:v>
                </c:pt>
                <c:pt idx="9328">
                  <c:v>93.29</c:v>
                </c:pt>
                <c:pt idx="9329">
                  <c:v>93.3</c:v>
                </c:pt>
                <c:pt idx="9330">
                  <c:v>93.31</c:v>
                </c:pt>
                <c:pt idx="9331">
                  <c:v>93.320000000000007</c:v>
                </c:pt>
                <c:pt idx="9332">
                  <c:v>93.33</c:v>
                </c:pt>
                <c:pt idx="9333">
                  <c:v>93.34</c:v>
                </c:pt>
                <c:pt idx="9334">
                  <c:v>93.350000000000009</c:v>
                </c:pt>
                <c:pt idx="9335">
                  <c:v>93.36</c:v>
                </c:pt>
                <c:pt idx="9336">
                  <c:v>93.37</c:v>
                </c:pt>
                <c:pt idx="9337">
                  <c:v>93.38</c:v>
                </c:pt>
                <c:pt idx="9338">
                  <c:v>93.39</c:v>
                </c:pt>
                <c:pt idx="9339">
                  <c:v>93.4</c:v>
                </c:pt>
                <c:pt idx="9340">
                  <c:v>93.41</c:v>
                </c:pt>
                <c:pt idx="9341">
                  <c:v>93.42</c:v>
                </c:pt>
                <c:pt idx="9342">
                  <c:v>93.43</c:v>
                </c:pt>
                <c:pt idx="9343">
                  <c:v>93.44</c:v>
                </c:pt>
                <c:pt idx="9344">
                  <c:v>93.45</c:v>
                </c:pt>
                <c:pt idx="9345">
                  <c:v>93.460000000000008</c:v>
                </c:pt>
                <c:pt idx="9346">
                  <c:v>93.47</c:v>
                </c:pt>
                <c:pt idx="9347">
                  <c:v>93.48</c:v>
                </c:pt>
                <c:pt idx="9348">
                  <c:v>93.49</c:v>
                </c:pt>
                <c:pt idx="9349">
                  <c:v>93.5</c:v>
                </c:pt>
                <c:pt idx="9350">
                  <c:v>93.51</c:v>
                </c:pt>
                <c:pt idx="9351">
                  <c:v>93.52</c:v>
                </c:pt>
                <c:pt idx="9352">
                  <c:v>93.53</c:v>
                </c:pt>
                <c:pt idx="9353">
                  <c:v>93.54</c:v>
                </c:pt>
                <c:pt idx="9354">
                  <c:v>93.55</c:v>
                </c:pt>
                <c:pt idx="9355">
                  <c:v>93.56</c:v>
                </c:pt>
                <c:pt idx="9356">
                  <c:v>93.570000000000007</c:v>
                </c:pt>
                <c:pt idx="9357">
                  <c:v>93.58</c:v>
                </c:pt>
                <c:pt idx="9358">
                  <c:v>93.59</c:v>
                </c:pt>
                <c:pt idx="9359">
                  <c:v>93.600000000000009</c:v>
                </c:pt>
                <c:pt idx="9360">
                  <c:v>93.61</c:v>
                </c:pt>
                <c:pt idx="9361">
                  <c:v>93.62</c:v>
                </c:pt>
                <c:pt idx="9362">
                  <c:v>93.63</c:v>
                </c:pt>
                <c:pt idx="9363">
                  <c:v>93.64</c:v>
                </c:pt>
                <c:pt idx="9364">
                  <c:v>93.65</c:v>
                </c:pt>
                <c:pt idx="9365">
                  <c:v>93.66</c:v>
                </c:pt>
                <c:pt idx="9366">
                  <c:v>93.67</c:v>
                </c:pt>
                <c:pt idx="9367">
                  <c:v>93.68</c:v>
                </c:pt>
                <c:pt idx="9368">
                  <c:v>93.69</c:v>
                </c:pt>
                <c:pt idx="9369">
                  <c:v>93.7</c:v>
                </c:pt>
                <c:pt idx="9370">
                  <c:v>93.710000000000008</c:v>
                </c:pt>
                <c:pt idx="9371">
                  <c:v>93.72</c:v>
                </c:pt>
                <c:pt idx="9372">
                  <c:v>93.73</c:v>
                </c:pt>
                <c:pt idx="9373">
                  <c:v>93.74</c:v>
                </c:pt>
                <c:pt idx="9374">
                  <c:v>93.75</c:v>
                </c:pt>
                <c:pt idx="9375">
                  <c:v>93.76</c:v>
                </c:pt>
                <c:pt idx="9376">
                  <c:v>93.77</c:v>
                </c:pt>
                <c:pt idx="9377">
                  <c:v>93.78</c:v>
                </c:pt>
                <c:pt idx="9378">
                  <c:v>93.79</c:v>
                </c:pt>
                <c:pt idx="9379">
                  <c:v>93.8</c:v>
                </c:pt>
                <c:pt idx="9380">
                  <c:v>93.81</c:v>
                </c:pt>
                <c:pt idx="9381">
                  <c:v>93.820000000000007</c:v>
                </c:pt>
                <c:pt idx="9382">
                  <c:v>93.83</c:v>
                </c:pt>
                <c:pt idx="9383">
                  <c:v>93.84</c:v>
                </c:pt>
                <c:pt idx="9384">
                  <c:v>93.850000000000009</c:v>
                </c:pt>
                <c:pt idx="9385">
                  <c:v>93.86</c:v>
                </c:pt>
                <c:pt idx="9386">
                  <c:v>93.87</c:v>
                </c:pt>
                <c:pt idx="9387">
                  <c:v>93.88</c:v>
                </c:pt>
                <c:pt idx="9388">
                  <c:v>93.89</c:v>
                </c:pt>
                <c:pt idx="9389">
                  <c:v>93.9</c:v>
                </c:pt>
                <c:pt idx="9390">
                  <c:v>93.91</c:v>
                </c:pt>
                <c:pt idx="9391">
                  <c:v>93.92</c:v>
                </c:pt>
                <c:pt idx="9392">
                  <c:v>93.93</c:v>
                </c:pt>
                <c:pt idx="9393">
                  <c:v>93.94</c:v>
                </c:pt>
                <c:pt idx="9394">
                  <c:v>93.95</c:v>
                </c:pt>
                <c:pt idx="9395">
                  <c:v>93.960000000000008</c:v>
                </c:pt>
                <c:pt idx="9396">
                  <c:v>93.97</c:v>
                </c:pt>
                <c:pt idx="9397">
                  <c:v>93.98</c:v>
                </c:pt>
                <c:pt idx="9398">
                  <c:v>93.99</c:v>
                </c:pt>
                <c:pt idx="9399">
                  <c:v>94</c:v>
                </c:pt>
                <c:pt idx="9400">
                  <c:v>94.01</c:v>
                </c:pt>
                <c:pt idx="9401">
                  <c:v>94.02</c:v>
                </c:pt>
                <c:pt idx="9402">
                  <c:v>94.03</c:v>
                </c:pt>
                <c:pt idx="9403">
                  <c:v>94.04</c:v>
                </c:pt>
                <c:pt idx="9404">
                  <c:v>94.05</c:v>
                </c:pt>
                <c:pt idx="9405">
                  <c:v>94.06</c:v>
                </c:pt>
                <c:pt idx="9406">
                  <c:v>94.070000000000007</c:v>
                </c:pt>
                <c:pt idx="9407">
                  <c:v>94.08</c:v>
                </c:pt>
                <c:pt idx="9408">
                  <c:v>94.09</c:v>
                </c:pt>
                <c:pt idx="9409">
                  <c:v>94.100000000000009</c:v>
                </c:pt>
                <c:pt idx="9410">
                  <c:v>94.11</c:v>
                </c:pt>
                <c:pt idx="9411">
                  <c:v>94.12</c:v>
                </c:pt>
                <c:pt idx="9412">
                  <c:v>94.13</c:v>
                </c:pt>
                <c:pt idx="9413">
                  <c:v>94.14</c:v>
                </c:pt>
                <c:pt idx="9414">
                  <c:v>94.15</c:v>
                </c:pt>
                <c:pt idx="9415">
                  <c:v>94.16</c:v>
                </c:pt>
                <c:pt idx="9416">
                  <c:v>94.17</c:v>
                </c:pt>
                <c:pt idx="9417">
                  <c:v>94.18</c:v>
                </c:pt>
                <c:pt idx="9418">
                  <c:v>94.19</c:v>
                </c:pt>
                <c:pt idx="9419">
                  <c:v>94.2</c:v>
                </c:pt>
                <c:pt idx="9420">
                  <c:v>94.210000000000008</c:v>
                </c:pt>
                <c:pt idx="9421">
                  <c:v>94.22</c:v>
                </c:pt>
                <c:pt idx="9422">
                  <c:v>94.23</c:v>
                </c:pt>
                <c:pt idx="9423">
                  <c:v>94.24</c:v>
                </c:pt>
                <c:pt idx="9424">
                  <c:v>94.25</c:v>
                </c:pt>
                <c:pt idx="9425">
                  <c:v>94.26</c:v>
                </c:pt>
                <c:pt idx="9426">
                  <c:v>94.27</c:v>
                </c:pt>
                <c:pt idx="9427">
                  <c:v>94.28</c:v>
                </c:pt>
                <c:pt idx="9428">
                  <c:v>94.29</c:v>
                </c:pt>
                <c:pt idx="9429">
                  <c:v>94.3</c:v>
                </c:pt>
                <c:pt idx="9430">
                  <c:v>94.31</c:v>
                </c:pt>
                <c:pt idx="9431">
                  <c:v>94.320000000000007</c:v>
                </c:pt>
                <c:pt idx="9432">
                  <c:v>94.33</c:v>
                </c:pt>
                <c:pt idx="9433">
                  <c:v>94.34</c:v>
                </c:pt>
                <c:pt idx="9434">
                  <c:v>94.350000000000009</c:v>
                </c:pt>
                <c:pt idx="9435">
                  <c:v>94.36</c:v>
                </c:pt>
                <c:pt idx="9436">
                  <c:v>94.37</c:v>
                </c:pt>
                <c:pt idx="9437">
                  <c:v>94.38</c:v>
                </c:pt>
                <c:pt idx="9438">
                  <c:v>94.39</c:v>
                </c:pt>
                <c:pt idx="9439">
                  <c:v>94.4</c:v>
                </c:pt>
                <c:pt idx="9440">
                  <c:v>94.41</c:v>
                </c:pt>
                <c:pt idx="9441">
                  <c:v>94.42</c:v>
                </c:pt>
                <c:pt idx="9442">
                  <c:v>94.43</c:v>
                </c:pt>
                <c:pt idx="9443">
                  <c:v>94.44</c:v>
                </c:pt>
                <c:pt idx="9444">
                  <c:v>94.45</c:v>
                </c:pt>
                <c:pt idx="9445">
                  <c:v>94.460000000000008</c:v>
                </c:pt>
                <c:pt idx="9446">
                  <c:v>94.47</c:v>
                </c:pt>
                <c:pt idx="9447">
                  <c:v>94.48</c:v>
                </c:pt>
                <c:pt idx="9448">
                  <c:v>94.49</c:v>
                </c:pt>
                <c:pt idx="9449">
                  <c:v>94.5</c:v>
                </c:pt>
                <c:pt idx="9450">
                  <c:v>94.51</c:v>
                </c:pt>
                <c:pt idx="9451">
                  <c:v>94.52</c:v>
                </c:pt>
                <c:pt idx="9452">
                  <c:v>94.53</c:v>
                </c:pt>
                <c:pt idx="9453">
                  <c:v>94.54</c:v>
                </c:pt>
                <c:pt idx="9454">
                  <c:v>94.55</c:v>
                </c:pt>
                <c:pt idx="9455">
                  <c:v>94.56</c:v>
                </c:pt>
                <c:pt idx="9456">
                  <c:v>94.570000000000007</c:v>
                </c:pt>
                <c:pt idx="9457">
                  <c:v>94.58</c:v>
                </c:pt>
                <c:pt idx="9458">
                  <c:v>94.59</c:v>
                </c:pt>
                <c:pt idx="9459">
                  <c:v>94.600000000000009</c:v>
                </c:pt>
                <c:pt idx="9460">
                  <c:v>94.61</c:v>
                </c:pt>
                <c:pt idx="9461">
                  <c:v>94.62</c:v>
                </c:pt>
                <c:pt idx="9462">
                  <c:v>94.63</c:v>
                </c:pt>
                <c:pt idx="9463">
                  <c:v>94.64</c:v>
                </c:pt>
                <c:pt idx="9464">
                  <c:v>94.65</c:v>
                </c:pt>
                <c:pt idx="9465">
                  <c:v>94.66</c:v>
                </c:pt>
                <c:pt idx="9466">
                  <c:v>94.67</c:v>
                </c:pt>
                <c:pt idx="9467">
                  <c:v>94.68</c:v>
                </c:pt>
                <c:pt idx="9468">
                  <c:v>94.69</c:v>
                </c:pt>
                <c:pt idx="9469">
                  <c:v>94.7</c:v>
                </c:pt>
                <c:pt idx="9470">
                  <c:v>94.710000000000008</c:v>
                </c:pt>
                <c:pt idx="9471">
                  <c:v>94.72</c:v>
                </c:pt>
                <c:pt idx="9472">
                  <c:v>94.73</c:v>
                </c:pt>
                <c:pt idx="9473">
                  <c:v>94.74</c:v>
                </c:pt>
                <c:pt idx="9474">
                  <c:v>94.75</c:v>
                </c:pt>
                <c:pt idx="9475">
                  <c:v>94.76</c:v>
                </c:pt>
                <c:pt idx="9476">
                  <c:v>94.77</c:v>
                </c:pt>
                <c:pt idx="9477">
                  <c:v>94.78</c:v>
                </c:pt>
                <c:pt idx="9478">
                  <c:v>94.79</c:v>
                </c:pt>
                <c:pt idx="9479">
                  <c:v>94.8</c:v>
                </c:pt>
                <c:pt idx="9480">
                  <c:v>94.81</c:v>
                </c:pt>
                <c:pt idx="9481">
                  <c:v>94.820000000000007</c:v>
                </c:pt>
                <c:pt idx="9482">
                  <c:v>94.83</c:v>
                </c:pt>
                <c:pt idx="9483">
                  <c:v>94.84</c:v>
                </c:pt>
                <c:pt idx="9484">
                  <c:v>94.850000000000009</c:v>
                </c:pt>
                <c:pt idx="9485">
                  <c:v>94.86</c:v>
                </c:pt>
                <c:pt idx="9486">
                  <c:v>94.87</c:v>
                </c:pt>
                <c:pt idx="9487">
                  <c:v>94.88</c:v>
                </c:pt>
                <c:pt idx="9488">
                  <c:v>94.89</c:v>
                </c:pt>
                <c:pt idx="9489">
                  <c:v>94.9</c:v>
                </c:pt>
                <c:pt idx="9490">
                  <c:v>94.91</c:v>
                </c:pt>
                <c:pt idx="9491">
                  <c:v>94.92</c:v>
                </c:pt>
                <c:pt idx="9492">
                  <c:v>94.93</c:v>
                </c:pt>
                <c:pt idx="9493">
                  <c:v>94.94</c:v>
                </c:pt>
                <c:pt idx="9494">
                  <c:v>94.95</c:v>
                </c:pt>
                <c:pt idx="9495">
                  <c:v>94.960000000000008</c:v>
                </c:pt>
                <c:pt idx="9496">
                  <c:v>94.97</c:v>
                </c:pt>
                <c:pt idx="9497">
                  <c:v>94.98</c:v>
                </c:pt>
                <c:pt idx="9498">
                  <c:v>94.99</c:v>
                </c:pt>
                <c:pt idx="9499">
                  <c:v>95</c:v>
                </c:pt>
                <c:pt idx="9500">
                  <c:v>95.01</c:v>
                </c:pt>
                <c:pt idx="9501">
                  <c:v>95.02</c:v>
                </c:pt>
                <c:pt idx="9502">
                  <c:v>95.03</c:v>
                </c:pt>
                <c:pt idx="9503">
                  <c:v>95.04</c:v>
                </c:pt>
                <c:pt idx="9504">
                  <c:v>95.05</c:v>
                </c:pt>
                <c:pt idx="9505">
                  <c:v>95.06</c:v>
                </c:pt>
                <c:pt idx="9506">
                  <c:v>95.070000000000007</c:v>
                </c:pt>
                <c:pt idx="9507">
                  <c:v>95.08</c:v>
                </c:pt>
                <c:pt idx="9508">
                  <c:v>95.09</c:v>
                </c:pt>
                <c:pt idx="9509">
                  <c:v>95.100000000000009</c:v>
                </c:pt>
                <c:pt idx="9510">
                  <c:v>95.11</c:v>
                </c:pt>
                <c:pt idx="9511">
                  <c:v>95.12</c:v>
                </c:pt>
                <c:pt idx="9512">
                  <c:v>95.13</c:v>
                </c:pt>
                <c:pt idx="9513">
                  <c:v>95.14</c:v>
                </c:pt>
                <c:pt idx="9514">
                  <c:v>95.15</c:v>
                </c:pt>
                <c:pt idx="9515">
                  <c:v>95.16</c:v>
                </c:pt>
                <c:pt idx="9516">
                  <c:v>95.17</c:v>
                </c:pt>
                <c:pt idx="9517">
                  <c:v>95.18</c:v>
                </c:pt>
                <c:pt idx="9518">
                  <c:v>95.19</c:v>
                </c:pt>
                <c:pt idx="9519">
                  <c:v>95.2</c:v>
                </c:pt>
                <c:pt idx="9520">
                  <c:v>95.210000000000008</c:v>
                </c:pt>
                <c:pt idx="9521">
                  <c:v>95.22</c:v>
                </c:pt>
                <c:pt idx="9522">
                  <c:v>95.23</c:v>
                </c:pt>
                <c:pt idx="9523">
                  <c:v>95.24</c:v>
                </c:pt>
                <c:pt idx="9524">
                  <c:v>95.25</c:v>
                </c:pt>
                <c:pt idx="9525">
                  <c:v>95.26</c:v>
                </c:pt>
                <c:pt idx="9526">
                  <c:v>95.27</c:v>
                </c:pt>
                <c:pt idx="9527">
                  <c:v>95.28</c:v>
                </c:pt>
                <c:pt idx="9528">
                  <c:v>95.29</c:v>
                </c:pt>
                <c:pt idx="9529">
                  <c:v>95.3</c:v>
                </c:pt>
                <c:pt idx="9530">
                  <c:v>95.31</c:v>
                </c:pt>
                <c:pt idx="9531">
                  <c:v>95.320000000000007</c:v>
                </c:pt>
                <c:pt idx="9532">
                  <c:v>95.33</c:v>
                </c:pt>
                <c:pt idx="9533">
                  <c:v>95.34</c:v>
                </c:pt>
                <c:pt idx="9534">
                  <c:v>95.350000000000009</c:v>
                </c:pt>
                <c:pt idx="9535">
                  <c:v>95.36</c:v>
                </c:pt>
                <c:pt idx="9536">
                  <c:v>95.37</c:v>
                </c:pt>
                <c:pt idx="9537">
                  <c:v>95.38</c:v>
                </c:pt>
                <c:pt idx="9538">
                  <c:v>95.39</c:v>
                </c:pt>
                <c:pt idx="9539">
                  <c:v>95.4</c:v>
                </c:pt>
                <c:pt idx="9540">
                  <c:v>95.41</c:v>
                </c:pt>
                <c:pt idx="9541">
                  <c:v>95.42</c:v>
                </c:pt>
                <c:pt idx="9542">
                  <c:v>95.43</c:v>
                </c:pt>
                <c:pt idx="9543">
                  <c:v>95.44</c:v>
                </c:pt>
                <c:pt idx="9544">
                  <c:v>95.45</c:v>
                </c:pt>
                <c:pt idx="9545">
                  <c:v>95.460000000000008</c:v>
                </c:pt>
                <c:pt idx="9546">
                  <c:v>95.47</c:v>
                </c:pt>
                <c:pt idx="9547">
                  <c:v>95.48</c:v>
                </c:pt>
                <c:pt idx="9548">
                  <c:v>95.490000000000009</c:v>
                </c:pt>
                <c:pt idx="9549">
                  <c:v>95.5</c:v>
                </c:pt>
                <c:pt idx="9550">
                  <c:v>95.51</c:v>
                </c:pt>
                <c:pt idx="9551">
                  <c:v>95.52</c:v>
                </c:pt>
                <c:pt idx="9552">
                  <c:v>95.53</c:v>
                </c:pt>
                <c:pt idx="9553">
                  <c:v>95.54</c:v>
                </c:pt>
                <c:pt idx="9554">
                  <c:v>95.55</c:v>
                </c:pt>
                <c:pt idx="9555">
                  <c:v>95.56</c:v>
                </c:pt>
                <c:pt idx="9556">
                  <c:v>95.570000000000007</c:v>
                </c:pt>
                <c:pt idx="9557">
                  <c:v>95.58</c:v>
                </c:pt>
                <c:pt idx="9558">
                  <c:v>95.59</c:v>
                </c:pt>
                <c:pt idx="9559">
                  <c:v>95.600000000000009</c:v>
                </c:pt>
                <c:pt idx="9560">
                  <c:v>95.61</c:v>
                </c:pt>
                <c:pt idx="9561">
                  <c:v>95.62</c:v>
                </c:pt>
                <c:pt idx="9562">
                  <c:v>95.63</c:v>
                </c:pt>
                <c:pt idx="9563">
                  <c:v>95.64</c:v>
                </c:pt>
                <c:pt idx="9564">
                  <c:v>95.65</c:v>
                </c:pt>
                <c:pt idx="9565">
                  <c:v>95.66</c:v>
                </c:pt>
                <c:pt idx="9566">
                  <c:v>95.67</c:v>
                </c:pt>
                <c:pt idx="9567">
                  <c:v>95.68</c:v>
                </c:pt>
                <c:pt idx="9568">
                  <c:v>95.69</c:v>
                </c:pt>
                <c:pt idx="9569">
                  <c:v>95.7</c:v>
                </c:pt>
                <c:pt idx="9570">
                  <c:v>95.710000000000008</c:v>
                </c:pt>
                <c:pt idx="9571">
                  <c:v>95.72</c:v>
                </c:pt>
                <c:pt idx="9572">
                  <c:v>95.73</c:v>
                </c:pt>
                <c:pt idx="9573">
                  <c:v>95.740000000000009</c:v>
                </c:pt>
                <c:pt idx="9574">
                  <c:v>95.75</c:v>
                </c:pt>
                <c:pt idx="9575">
                  <c:v>95.76</c:v>
                </c:pt>
                <c:pt idx="9576">
                  <c:v>95.77</c:v>
                </c:pt>
                <c:pt idx="9577">
                  <c:v>95.78</c:v>
                </c:pt>
                <c:pt idx="9578">
                  <c:v>95.79</c:v>
                </c:pt>
                <c:pt idx="9579">
                  <c:v>95.8</c:v>
                </c:pt>
                <c:pt idx="9580">
                  <c:v>95.81</c:v>
                </c:pt>
                <c:pt idx="9581">
                  <c:v>95.820000000000007</c:v>
                </c:pt>
                <c:pt idx="9582">
                  <c:v>95.83</c:v>
                </c:pt>
                <c:pt idx="9583">
                  <c:v>95.84</c:v>
                </c:pt>
                <c:pt idx="9584">
                  <c:v>95.850000000000009</c:v>
                </c:pt>
                <c:pt idx="9585">
                  <c:v>95.86</c:v>
                </c:pt>
                <c:pt idx="9586">
                  <c:v>95.87</c:v>
                </c:pt>
                <c:pt idx="9587">
                  <c:v>95.88</c:v>
                </c:pt>
                <c:pt idx="9588">
                  <c:v>95.89</c:v>
                </c:pt>
                <c:pt idx="9589">
                  <c:v>95.9</c:v>
                </c:pt>
                <c:pt idx="9590">
                  <c:v>95.91</c:v>
                </c:pt>
                <c:pt idx="9591">
                  <c:v>95.92</c:v>
                </c:pt>
                <c:pt idx="9592">
                  <c:v>95.93</c:v>
                </c:pt>
                <c:pt idx="9593">
                  <c:v>95.94</c:v>
                </c:pt>
                <c:pt idx="9594">
                  <c:v>95.95</c:v>
                </c:pt>
                <c:pt idx="9595">
                  <c:v>95.960000000000008</c:v>
                </c:pt>
                <c:pt idx="9596">
                  <c:v>95.97</c:v>
                </c:pt>
                <c:pt idx="9597">
                  <c:v>95.98</c:v>
                </c:pt>
                <c:pt idx="9598">
                  <c:v>95.990000000000009</c:v>
                </c:pt>
                <c:pt idx="9599">
                  <c:v>96</c:v>
                </c:pt>
                <c:pt idx="9600">
                  <c:v>96.01</c:v>
                </c:pt>
                <c:pt idx="9601">
                  <c:v>96.02</c:v>
                </c:pt>
                <c:pt idx="9602">
                  <c:v>96.03</c:v>
                </c:pt>
                <c:pt idx="9603">
                  <c:v>96.04</c:v>
                </c:pt>
                <c:pt idx="9604">
                  <c:v>96.05</c:v>
                </c:pt>
                <c:pt idx="9605">
                  <c:v>96.06</c:v>
                </c:pt>
                <c:pt idx="9606">
                  <c:v>96.070000000000007</c:v>
                </c:pt>
                <c:pt idx="9607">
                  <c:v>96.08</c:v>
                </c:pt>
                <c:pt idx="9608">
                  <c:v>96.09</c:v>
                </c:pt>
                <c:pt idx="9609">
                  <c:v>96.100000000000009</c:v>
                </c:pt>
                <c:pt idx="9610">
                  <c:v>96.11</c:v>
                </c:pt>
                <c:pt idx="9611">
                  <c:v>96.12</c:v>
                </c:pt>
                <c:pt idx="9612">
                  <c:v>96.13</c:v>
                </c:pt>
                <c:pt idx="9613">
                  <c:v>96.14</c:v>
                </c:pt>
                <c:pt idx="9614">
                  <c:v>96.15</c:v>
                </c:pt>
                <c:pt idx="9615">
                  <c:v>96.16</c:v>
                </c:pt>
                <c:pt idx="9616">
                  <c:v>96.17</c:v>
                </c:pt>
                <c:pt idx="9617">
                  <c:v>96.18</c:v>
                </c:pt>
                <c:pt idx="9618">
                  <c:v>96.19</c:v>
                </c:pt>
                <c:pt idx="9619">
                  <c:v>96.2</c:v>
                </c:pt>
                <c:pt idx="9620">
                  <c:v>96.210000000000008</c:v>
                </c:pt>
                <c:pt idx="9621">
                  <c:v>96.22</c:v>
                </c:pt>
                <c:pt idx="9622">
                  <c:v>96.23</c:v>
                </c:pt>
                <c:pt idx="9623">
                  <c:v>96.240000000000009</c:v>
                </c:pt>
                <c:pt idx="9624">
                  <c:v>96.25</c:v>
                </c:pt>
                <c:pt idx="9625">
                  <c:v>96.26</c:v>
                </c:pt>
                <c:pt idx="9626">
                  <c:v>96.27</c:v>
                </c:pt>
                <c:pt idx="9627">
                  <c:v>96.28</c:v>
                </c:pt>
                <c:pt idx="9628">
                  <c:v>96.29</c:v>
                </c:pt>
                <c:pt idx="9629">
                  <c:v>96.3</c:v>
                </c:pt>
                <c:pt idx="9630">
                  <c:v>96.31</c:v>
                </c:pt>
                <c:pt idx="9631">
                  <c:v>96.320000000000007</c:v>
                </c:pt>
                <c:pt idx="9632">
                  <c:v>96.33</c:v>
                </c:pt>
                <c:pt idx="9633">
                  <c:v>96.34</c:v>
                </c:pt>
                <c:pt idx="9634">
                  <c:v>96.350000000000009</c:v>
                </c:pt>
                <c:pt idx="9635">
                  <c:v>96.36</c:v>
                </c:pt>
                <c:pt idx="9636">
                  <c:v>96.37</c:v>
                </c:pt>
                <c:pt idx="9637">
                  <c:v>96.38</c:v>
                </c:pt>
                <c:pt idx="9638">
                  <c:v>96.39</c:v>
                </c:pt>
                <c:pt idx="9639">
                  <c:v>96.4</c:v>
                </c:pt>
                <c:pt idx="9640">
                  <c:v>96.41</c:v>
                </c:pt>
                <c:pt idx="9641">
                  <c:v>96.42</c:v>
                </c:pt>
                <c:pt idx="9642">
                  <c:v>96.43</c:v>
                </c:pt>
                <c:pt idx="9643">
                  <c:v>96.44</c:v>
                </c:pt>
                <c:pt idx="9644">
                  <c:v>96.45</c:v>
                </c:pt>
                <c:pt idx="9645">
                  <c:v>96.460000000000008</c:v>
                </c:pt>
                <c:pt idx="9646">
                  <c:v>96.47</c:v>
                </c:pt>
                <c:pt idx="9647">
                  <c:v>96.48</c:v>
                </c:pt>
                <c:pt idx="9648">
                  <c:v>96.490000000000009</c:v>
                </c:pt>
                <c:pt idx="9649">
                  <c:v>96.5</c:v>
                </c:pt>
                <c:pt idx="9650">
                  <c:v>96.51</c:v>
                </c:pt>
                <c:pt idx="9651">
                  <c:v>96.52</c:v>
                </c:pt>
                <c:pt idx="9652">
                  <c:v>96.53</c:v>
                </c:pt>
                <c:pt idx="9653">
                  <c:v>96.54</c:v>
                </c:pt>
                <c:pt idx="9654">
                  <c:v>96.55</c:v>
                </c:pt>
                <c:pt idx="9655">
                  <c:v>96.56</c:v>
                </c:pt>
                <c:pt idx="9656">
                  <c:v>96.570000000000007</c:v>
                </c:pt>
                <c:pt idx="9657">
                  <c:v>96.58</c:v>
                </c:pt>
                <c:pt idx="9658">
                  <c:v>96.59</c:v>
                </c:pt>
                <c:pt idx="9659">
                  <c:v>96.600000000000009</c:v>
                </c:pt>
                <c:pt idx="9660">
                  <c:v>96.61</c:v>
                </c:pt>
                <c:pt idx="9661">
                  <c:v>96.62</c:v>
                </c:pt>
                <c:pt idx="9662">
                  <c:v>96.63</c:v>
                </c:pt>
                <c:pt idx="9663">
                  <c:v>96.64</c:v>
                </c:pt>
                <c:pt idx="9664">
                  <c:v>96.65</c:v>
                </c:pt>
                <c:pt idx="9665">
                  <c:v>96.66</c:v>
                </c:pt>
                <c:pt idx="9666">
                  <c:v>96.67</c:v>
                </c:pt>
                <c:pt idx="9667">
                  <c:v>96.68</c:v>
                </c:pt>
                <c:pt idx="9668">
                  <c:v>96.69</c:v>
                </c:pt>
                <c:pt idx="9669">
                  <c:v>96.7</c:v>
                </c:pt>
                <c:pt idx="9670">
                  <c:v>96.710000000000008</c:v>
                </c:pt>
                <c:pt idx="9671">
                  <c:v>96.72</c:v>
                </c:pt>
                <c:pt idx="9672">
                  <c:v>96.73</c:v>
                </c:pt>
                <c:pt idx="9673">
                  <c:v>96.740000000000009</c:v>
                </c:pt>
                <c:pt idx="9674">
                  <c:v>96.75</c:v>
                </c:pt>
                <c:pt idx="9675">
                  <c:v>96.76</c:v>
                </c:pt>
                <c:pt idx="9676">
                  <c:v>96.77</c:v>
                </c:pt>
                <c:pt idx="9677">
                  <c:v>96.78</c:v>
                </c:pt>
                <c:pt idx="9678">
                  <c:v>96.79</c:v>
                </c:pt>
                <c:pt idx="9679">
                  <c:v>96.8</c:v>
                </c:pt>
                <c:pt idx="9680">
                  <c:v>96.81</c:v>
                </c:pt>
                <c:pt idx="9681">
                  <c:v>96.820000000000007</c:v>
                </c:pt>
                <c:pt idx="9682">
                  <c:v>96.83</c:v>
                </c:pt>
                <c:pt idx="9683">
                  <c:v>96.84</c:v>
                </c:pt>
                <c:pt idx="9684">
                  <c:v>96.850000000000009</c:v>
                </c:pt>
                <c:pt idx="9685">
                  <c:v>96.86</c:v>
                </c:pt>
                <c:pt idx="9686">
                  <c:v>96.87</c:v>
                </c:pt>
                <c:pt idx="9687">
                  <c:v>96.88</c:v>
                </c:pt>
                <c:pt idx="9688">
                  <c:v>96.89</c:v>
                </c:pt>
                <c:pt idx="9689">
                  <c:v>96.9</c:v>
                </c:pt>
                <c:pt idx="9690">
                  <c:v>96.91</c:v>
                </c:pt>
                <c:pt idx="9691">
                  <c:v>96.92</c:v>
                </c:pt>
                <c:pt idx="9692">
                  <c:v>96.93</c:v>
                </c:pt>
                <c:pt idx="9693">
                  <c:v>96.94</c:v>
                </c:pt>
                <c:pt idx="9694">
                  <c:v>96.95</c:v>
                </c:pt>
                <c:pt idx="9695">
                  <c:v>96.960000000000008</c:v>
                </c:pt>
                <c:pt idx="9696">
                  <c:v>96.97</c:v>
                </c:pt>
                <c:pt idx="9697">
                  <c:v>96.98</c:v>
                </c:pt>
                <c:pt idx="9698">
                  <c:v>96.990000000000009</c:v>
                </c:pt>
                <c:pt idx="9699">
                  <c:v>97</c:v>
                </c:pt>
                <c:pt idx="9700">
                  <c:v>97.01</c:v>
                </c:pt>
                <c:pt idx="9701">
                  <c:v>97.02</c:v>
                </c:pt>
                <c:pt idx="9702">
                  <c:v>97.03</c:v>
                </c:pt>
                <c:pt idx="9703">
                  <c:v>97.04</c:v>
                </c:pt>
                <c:pt idx="9704">
                  <c:v>97.05</c:v>
                </c:pt>
                <c:pt idx="9705">
                  <c:v>97.06</c:v>
                </c:pt>
                <c:pt idx="9706">
                  <c:v>97.070000000000007</c:v>
                </c:pt>
                <c:pt idx="9707">
                  <c:v>97.08</c:v>
                </c:pt>
                <c:pt idx="9708">
                  <c:v>97.09</c:v>
                </c:pt>
                <c:pt idx="9709">
                  <c:v>97.100000000000009</c:v>
                </c:pt>
                <c:pt idx="9710">
                  <c:v>97.11</c:v>
                </c:pt>
                <c:pt idx="9711">
                  <c:v>97.12</c:v>
                </c:pt>
                <c:pt idx="9712">
                  <c:v>97.13</c:v>
                </c:pt>
                <c:pt idx="9713">
                  <c:v>97.14</c:v>
                </c:pt>
                <c:pt idx="9714">
                  <c:v>97.15</c:v>
                </c:pt>
                <c:pt idx="9715">
                  <c:v>97.16</c:v>
                </c:pt>
                <c:pt idx="9716">
                  <c:v>97.17</c:v>
                </c:pt>
                <c:pt idx="9717">
                  <c:v>97.18</c:v>
                </c:pt>
                <c:pt idx="9718">
                  <c:v>97.19</c:v>
                </c:pt>
                <c:pt idx="9719">
                  <c:v>97.2</c:v>
                </c:pt>
                <c:pt idx="9720">
                  <c:v>97.210000000000008</c:v>
                </c:pt>
                <c:pt idx="9721">
                  <c:v>97.22</c:v>
                </c:pt>
                <c:pt idx="9722">
                  <c:v>97.23</c:v>
                </c:pt>
                <c:pt idx="9723">
                  <c:v>97.240000000000009</c:v>
                </c:pt>
                <c:pt idx="9724">
                  <c:v>97.25</c:v>
                </c:pt>
                <c:pt idx="9725">
                  <c:v>97.26</c:v>
                </c:pt>
                <c:pt idx="9726">
                  <c:v>97.27</c:v>
                </c:pt>
                <c:pt idx="9727">
                  <c:v>97.28</c:v>
                </c:pt>
                <c:pt idx="9728">
                  <c:v>97.29</c:v>
                </c:pt>
                <c:pt idx="9729">
                  <c:v>97.3</c:v>
                </c:pt>
                <c:pt idx="9730">
                  <c:v>97.31</c:v>
                </c:pt>
                <c:pt idx="9731">
                  <c:v>97.320000000000007</c:v>
                </c:pt>
                <c:pt idx="9732">
                  <c:v>97.33</c:v>
                </c:pt>
                <c:pt idx="9733">
                  <c:v>97.34</c:v>
                </c:pt>
                <c:pt idx="9734">
                  <c:v>97.350000000000009</c:v>
                </c:pt>
                <c:pt idx="9735">
                  <c:v>97.36</c:v>
                </c:pt>
                <c:pt idx="9736">
                  <c:v>97.37</c:v>
                </c:pt>
                <c:pt idx="9737">
                  <c:v>97.38</c:v>
                </c:pt>
                <c:pt idx="9738">
                  <c:v>97.39</c:v>
                </c:pt>
                <c:pt idx="9739">
                  <c:v>97.4</c:v>
                </c:pt>
                <c:pt idx="9740">
                  <c:v>97.41</c:v>
                </c:pt>
                <c:pt idx="9741">
                  <c:v>97.42</c:v>
                </c:pt>
                <c:pt idx="9742">
                  <c:v>97.43</c:v>
                </c:pt>
                <c:pt idx="9743">
                  <c:v>97.44</c:v>
                </c:pt>
                <c:pt idx="9744">
                  <c:v>97.45</c:v>
                </c:pt>
                <c:pt idx="9745">
                  <c:v>97.460000000000008</c:v>
                </c:pt>
                <c:pt idx="9746">
                  <c:v>97.47</c:v>
                </c:pt>
                <c:pt idx="9747">
                  <c:v>97.48</c:v>
                </c:pt>
                <c:pt idx="9748">
                  <c:v>97.490000000000009</c:v>
                </c:pt>
                <c:pt idx="9749">
                  <c:v>97.5</c:v>
                </c:pt>
                <c:pt idx="9750">
                  <c:v>97.51</c:v>
                </c:pt>
                <c:pt idx="9751">
                  <c:v>97.52</c:v>
                </c:pt>
                <c:pt idx="9752">
                  <c:v>97.53</c:v>
                </c:pt>
                <c:pt idx="9753">
                  <c:v>97.54</c:v>
                </c:pt>
                <c:pt idx="9754">
                  <c:v>97.55</c:v>
                </c:pt>
                <c:pt idx="9755">
                  <c:v>97.56</c:v>
                </c:pt>
                <c:pt idx="9756">
                  <c:v>97.570000000000007</c:v>
                </c:pt>
                <c:pt idx="9757">
                  <c:v>97.58</c:v>
                </c:pt>
                <c:pt idx="9758">
                  <c:v>97.59</c:v>
                </c:pt>
                <c:pt idx="9759">
                  <c:v>97.600000000000009</c:v>
                </c:pt>
                <c:pt idx="9760">
                  <c:v>97.61</c:v>
                </c:pt>
                <c:pt idx="9761">
                  <c:v>97.62</c:v>
                </c:pt>
                <c:pt idx="9762">
                  <c:v>97.63</c:v>
                </c:pt>
                <c:pt idx="9763">
                  <c:v>97.64</c:v>
                </c:pt>
                <c:pt idx="9764">
                  <c:v>97.65</c:v>
                </c:pt>
                <c:pt idx="9765">
                  <c:v>97.66</c:v>
                </c:pt>
                <c:pt idx="9766">
                  <c:v>97.67</c:v>
                </c:pt>
                <c:pt idx="9767">
                  <c:v>97.68</c:v>
                </c:pt>
                <c:pt idx="9768">
                  <c:v>97.69</c:v>
                </c:pt>
                <c:pt idx="9769">
                  <c:v>97.7</c:v>
                </c:pt>
                <c:pt idx="9770">
                  <c:v>97.710000000000008</c:v>
                </c:pt>
                <c:pt idx="9771">
                  <c:v>97.72</c:v>
                </c:pt>
                <c:pt idx="9772">
                  <c:v>97.73</c:v>
                </c:pt>
                <c:pt idx="9773">
                  <c:v>97.740000000000009</c:v>
                </c:pt>
                <c:pt idx="9774">
                  <c:v>97.75</c:v>
                </c:pt>
                <c:pt idx="9775">
                  <c:v>97.76</c:v>
                </c:pt>
                <c:pt idx="9776">
                  <c:v>97.77</c:v>
                </c:pt>
                <c:pt idx="9777">
                  <c:v>97.78</c:v>
                </c:pt>
                <c:pt idx="9778">
                  <c:v>97.79</c:v>
                </c:pt>
                <c:pt idx="9779">
                  <c:v>97.8</c:v>
                </c:pt>
                <c:pt idx="9780">
                  <c:v>97.81</c:v>
                </c:pt>
                <c:pt idx="9781">
                  <c:v>97.820000000000007</c:v>
                </c:pt>
                <c:pt idx="9782">
                  <c:v>97.83</c:v>
                </c:pt>
                <c:pt idx="9783">
                  <c:v>97.84</c:v>
                </c:pt>
                <c:pt idx="9784">
                  <c:v>97.850000000000009</c:v>
                </c:pt>
                <c:pt idx="9785">
                  <c:v>97.86</c:v>
                </c:pt>
                <c:pt idx="9786">
                  <c:v>97.87</c:v>
                </c:pt>
                <c:pt idx="9787">
                  <c:v>97.88</c:v>
                </c:pt>
                <c:pt idx="9788">
                  <c:v>97.89</c:v>
                </c:pt>
                <c:pt idx="9789">
                  <c:v>97.9</c:v>
                </c:pt>
                <c:pt idx="9790">
                  <c:v>97.91</c:v>
                </c:pt>
                <c:pt idx="9791">
                  <c:v>97.92</c:v>
                </c:pt>
                <c:pt idx="9792">
                  <c:v>97.93</c:v>
                </c:pt>
                <c:pt idx="9793">
                  <c:v>97.94</c:v>
                </c:pt>
                <c:pt idx="9794">
                  <c:v>97.95</c:v>
                </c:pt>
                <c:pt idx="9795">
                  <c:v>97.960000000000008</c:v>
                </c:pt>
                <c:pt idx="9796">
                  <c:v>97.97</c:v>
                </c:pt>
                <c:pt idx="9797">
                  <c:v>97.98</c:v>
                </c:pt>
                <c:pt idx="9798">
                  <c:v>97.990000000000009</c:v>
                </c:pt>
                <c:pt idx="9799">
                  <c:v>98</c:v>
                </c:pt>
                <c:pt idx="9800">
                  <c:v>98.01</c:v>
                </c:pt>
                <c:pt idx="9801">
                  <c:v>98.02</c:v>
                </c:pt>
                <c:pt idx="9802">
                  <c:v>98.03</c:v>
                </c:pt>
                <c:pt idx="9803">
                  <c:v>98.04</c:v>
                </c:pt>
                <c:pt idx="9804">
                  <c:v>98.05</c:v>
                </c:pt>
                <c:pt idx="9805">
                  <c:v>98.06</c:v>
                </c:pt>
                <c:pt idx="9806">
                  <c:v>98.070000000000007</c:v>
                </c:pt>
                <c:pt idx="9807">
                  <c:v>98.08</c:v>
                </c:pt>
                <c:pt idx="9808">
                  <c:v>98.09</c:v>
                </c:pt>
                <c:pt idx="9809">
                  <c:v>98.100000000000009</c:v>
                </c:pt>
                <c:pt idx="9810">
                  <c:v>98.11</c:v>
                </c:pt>
                <c:pt idx="9811">
                  <c:v>98.12</c:v>
                </c:pt>
                <c:pt idx="9812">
                  <c:v>98.13</c:v>
                </c:pt>
                <c:pt idx="9813">
                  <c:v>98.14</c:v>
                </c:pt>
                <c:pt idx="9814">
                  <c:v>98.15</c:v>
                </c:pt>
                <c:pt idx="9815">
                  <c:v>98.16</c:v>
                </c:pt>
                <c:pt idx="9816">
                  <c:v>98.17</c:v>
                </c:pt>
                <c:pt idx="9817">
                  <c:v>98.18</c:v>
                </c:pt>
                <c:pt idx="9818">
                  <c:v>98.19</c:v>
                </c:pt>
                <c:pt idx="9819">
                  <c:v>98.2</c:v>
                </c:pt>
                <c:pt idx="9820">
                  <c:v>98.210000000000008</c:v>
                </c:pt>
                <c:pt idx="9821">
                  <c:v>98.22</c:v>
                </c:pt>
                <c:pt idx="9822">
                  <c:v>98.23</c:v>
                </c:pt>
                <c:pt idx="9823">
                  <c:v>98.240000000000009</c:v>
                </c:pt>
                <c:pt idx="9824">
                  <c:v>98.25</c:v>
                </c:pt>
                <c:pt idx="9825">
                  <c:v>98.26</c:v>
                </c:pt>
                <c:pt idx="9826">
                  <c:v>98.27</c:v>
                </c:pt>
                <c:pt idx="9827">
                  <c:v>98.28</c:v>
                </c:pt>
                <c:pt idx="9828">
                  <c:v>98.29</c:v>
                </c:pt>
                <c:pt idx="9829">
                  <c:v>98.3</c:v>
                </c:pt>
                <c:pt idx="9830">
                  <c:v>98.31</c:v>
                </c:pt>
                <c:pt idx="9831">
                  <c:v>98.320000000000007</c:v>
                </c:pt>
                <c:pt idx="9832">
                  <c:v>98.33</c:v>
                </c:pt>
                <c:pt idx="9833">
                  <c:v>98.34</c:v>
                </c:pt>
                <c:pt idx="9834">
                  <c:v>98.350000000000009</c:v>
                </c:pt>
                <c:pt idx="9835">
                  <c:v>98.36</c:v>
                </c:pt>
                <c:pt idx="9836">
                  <c:v>98.37</c:v>
                </c:pt>
                <c:pt idx="9837">
                  <c:v>98.38</c:v>
                </c:pt>
                <c:pt idx="9838">
                  <c:v>98.39</c:v>
                </c:pt>
                <c:pt idx="9839">
                  <c:v>98.4</c:v>
                </c:pt>
                <c:pt idx="9840">
                  <c:v>98.41</c:v>
                </c:pt>
                <c:pt idx="9841">
                  <c:v>98.42</c:v>
                </c:pt>
                <c:pt idx="9842">
                  <c:v>98.43</c:v>
                </c:pt>
                <c:pt idx="9843">
                  <c:v>98.44</c:v>
                </c:pt>
                <c:pt idx="9844">
                  <c:v>98.45</c:v>
                </c:pt>
                <c:pt idx="9845">
                  <c:v>98.460000000000008</c:v>
                </c:pt>
                <c:pt idx="9846">
                  <c:v>98.47</c:v>
                </c:pt>
                <c:pt idx="9847">
                  <c:v>98.48</c:v>
                </c:pt>
                <c:pt idx="9848">
                  <c:v>98.490000000000009</c:v>
                </c:pt>
                <c:pt idx="9849">
                  <c:v>98.5</c:v>
                </c:pt>
                <c:pt idx="9850">
                  <c:v>98.51</c:v>
                </c:pt>
                <c:pt idx="9851">
                  <c:v>98.52</c:v>
                </c:pt>
                <c:pt idx="9852">
                  <c:v>98.53</c:v>
                </c:pt>
                <c:pt idx="9853">
                  <c:v>98.54</c:v>
                </c:pt>
                <c:pt idx="9854">
                  <c:v>98.55</c:v>
                </c:pt>
                <c:pt idx="9855">
                  <c:v>98.56</c:v>
                </c:pt>
                <c:pt idx="9856">
                  <c:v>98.570000000000007</c:v>
                </c:pt>
                <c:pt idx="9857">
                  <c:v>98.58</c:v>
                </c:pt>
                <c:pt idx="9858">
                  <c:v>98.59</c:v>
                </c:pt>
                <c:pt idx="9859">
                  <c:v>98.600000000000009</c:v>
                </c:pt>
                <c:pt idx="9860">
                  <c:v>98.61</c:v>
                </c:pt>
                <c:pt idx="9861">
                  <c:v>98.62</c:v>
                </c:pt>
                <c:pt idx="9862">
                  <c:v>98.63</c:v>
                </c:pt>
                <c:pt idx="9863">
                  <c:v>98.64</c:v>
                </c:pt>
                <c:pt idx="9864">
                  <c:v>98.65</c:v>
                </c:pt>
                <c:pt idx="9865">
                  <c:v>98.66</c:v>
                </c:pt>
                <c:pt idx="9866">
                  <c:v>98.67</c:v>
                </c:pt>
                <c:pt idx="9867">
                  <c:v>98.68</c:v>
                </c:pt>
                <c:pt idx="9868">
                  <c:v>98.69</c:v>
                </c:pt>
                <c:pt idx="9869">
                  <c:v>98.7</c:v>
                </c:pt>
                <c:pt idx="9870">
                  <c:v>98.710000000000008</c:v>
                </c:pt>
                <c:pt idx="9871">
                  <c:v>98.72</c:v>
                </c:pt>
                <c:pt idx="9872">
                  <c:v>98.73</c:v>
                </c:pt>
                <c:pt idx="9873">
                  <c:v>98.740000000000009</c:v>
                </c:pt>
                <c:pt idx="9874">
                  <c:v>98.75</c:v>
                </c:pt>
                <c:pt idx="9875">
                  <c:v>98.76</c:v>
                </c:pt>
                <c:pt idx="9876">
                  <c:v>98.77</c:v>
                </c:pt>
                <c:pt idx="9877">
                  <c:v>98.78</c:v>
                </c:pt>
                <c:pt idx="9878">
                  <c:v>98.79</c:v>
                </c:pt>
                <c:pt idx="9879">
                  <c:v>98.8</c:v>
                </c:pt>
                <c:pt idx="9880">
                  <c:v>98.81</c:v>
                </c:pt>
                <c:pt idx="9881">
                  <c:v>98.820000000000007</c:v>
                </c:pt>
                <c:pt idx="9882">
                  <c:v>98.83</c:v>
                </c:pt>
                <c:pt idx="9883">
                  <c:v>98.84</c:v>
                </c:pt>
                <c:pt idx="9884">
                  <c:v>98.850000000000009</c:v>
                </c:pt>
                <c:pt idx="9885">
                  <c:v>98.86</c:v>
                </c:pt>
                <c:pt idx="9886">
                  <c:v>98.87</c:v>
                </c:pt>
                <c:pt idx="9887">
                  <c:v>98.88</c:v>
                </c:pt>
                <c:pt idx="9888">
                  <c:v>98.89</c:v>
                </c:pt>
                <c:pt idx="9889">
                  <c:v>98.9</c:v>
                </c:pt>
                <c:pt idx="9890">
                  <c:v>98.91</c:v>
                </c:pt>
                <c:pt idx="9891">
                  <c:v>98.92</c:v>
                </c:pt>
                <c:pt idx="9892">
                  <c:v>98.93</c:v>
                </c:pt>
                <c:pt idx="9893">
                  <c:v>98.94</c:v>
                </c:pt>
                <c:pt idx="9894">
                  <c:v>98.95</c:v>
                </c:pt>
                <c:pt idx="9895">
                  <c:v>98.960000000000008</c:v>
                </c:pt>
                <c:pt idx="9896">
                  <c:v>98.97</c:v>
                </c:pt>
                <c:pt idx="9897">
                  <c:v>98.98</c:v>
                </c:pt>
                <c:pt idx="9898">
                  <c:v>98.990000000000009</c:v>
                </c:pt>
                <c:pt idx="9899">
                  <c:v>99</c:v>
                </c:pt>
                <c:pt idx="9900">
                  <c:v>99.01</c:v>
                </c:pt>
                <c:pt idx="9901">
                  <c:v>99.02</c:v>
                </c:pt>
                <c:pt idx="9902">
                  <c:v>99.03</c:v>
                </c:pt>
                <c:pt idx="9903">
                  <c:v>99.04</c:v>
                </c:pt>
                <c:pt idx="9904">
                  <c:v>99.05</c:v>
                </c:pt>
                <c:pt idx="9905">
                  <c:v>99.06</c:v>
                </c:pt>
                <c:pt idx="9906">
                  <c:v>99.070000000000007</c:v>
                </c:pt>
                <c:pt idx="9907">
                  <c:v>99.08</c:v>
                </c:pt>
                <c:pt idx="9908">
                  <c:v>99.09</c:v>
                </c:pt>
                <c:pt idx="9909">
                  <c:v>99.100000000000009</c:v>
                </c:pt>
                <c:pt idx="9910">
                  <c:v>99.11</c:v>
                </c:pt>
                <c:pt idx="9911">
                  <c:v>99.12</c:v>
                </c:pt>
                <c:pt idx="9912">
                  <c:v>99.13</c:v>
                </c:pt>
                <c:pt idx="9913">
                  <c:v>99.14</c:v>
                </c:pt>
                <c:pt idx="9914">
                  <c:v>99.15</c:v>
                </c:pt>
                <c:pt idx="9915">
                  <c:v>99.16</c:v>
                </c:pt>
                <c:pt idx="9916">
                  <c:v>99.17</c:v>
                </c:pt>
                <c:pt idx="9917">
                  <c:v>99.18</c:v>
                </c:pt>
                <c:pt idx="9918">
                  <c:v>99.19</c:v>
                </c:pt>
                <c:pt idx="9919">
                  <c:v>99.2</c:v>
                </c:pt>
                <c:pt idx="9920">
                  <c:v>99.210000000000008</c:v>
                </c:pt>
                <c:pt idx="9921">
                  <c:v>99.22</c:v>
                </c:pt>
                <c:pt idx="9922">
                  <c:v>99.23</c:v>
                </c:pt>
                <c:pt idx="9923">
                  <c:v>99.240000000000009</c:v>
                </c:pt>
                <c:pt idx="9924">
                  <c:v>99.25</c:v>
                </c:pt>
                <c:pt idx="9925">
                  <c:v>99.26</c:v>
                </c:pt>
                <c:pt idx="9926">
                  <c:v>99.27</c:v>
                </c:pt>
                <c:pt idx="9927">
                  <c:v>99.28</c:v>
                </c:pt>
                <c:pt idx="9928">
                  <c:v>99.29</c:v>
                </c:pt>
                <c:pt idx="9929">
                  <c:v>99.3</c:v>
                </c:pt>
                <c:pt idx="9930">
                  <c:v>99.31</c:v>
                </c:pt>
                <c:pt idx="9931">
                  <c:v>99.320000000000007</c:v>
                </c:pt>
                <c:pt idx="9932">
                  <c:v>99.33</c:v>
                </c:pt>
                <c:pt idx="9933">
                  <c:v>99.34</c:v>
                </c:pt>
                <c:pt idx="9934">
                  <c:v>99.350000000000009</c:v>
                </c:pt>
                <c:pt idx="9935">
                  <c:v>99.36</c:v>
                </c:pt>
                <c:pt idx="9936">
                  <c:v>99.37</c:v>
                </c:pt>
                <c:pt idx="9937">
                  <c:v>99.38</c:v>
                </c:pt>
                <c:pt idx="9938">
                  <c:v>99.39</c:v>
                </c:pt>
                <c:pt idx="9939">
                  <c:v>99.4</c:v>
                </c:pt>
                <c:pt idx="9940">
                  <c:v>99.41</c:v>
                </c:pt>
                <c:pt idx="9941">
                  <c:v>99.42</c:v>
                </c:pt>
                <c:pt idx="9942">
                  <c:v>99.43</c:v>
                </c:pt>
                <c:pt idx="9943">
                  <c:v>99.44</c:v>
                </c:pt>
                <c:pt idx="9944">
                  <c:v>99.45</c:v>
                </c:pt>
                <c:pt idx="9945">
                  <c:v>99.460000000000008</c:v>
                </c:pt>
                <c:pt idx="9946">
                  <c:v>99.47</c:v>
                </c:pt>
                <c:pt idx="9947">
                  <c:v>99.48</c:v>
                </c:pt>
                <c:pt idx="9948">
                  <c:v>99.490000000000009</c:v>
                </c:pt>
                <c:pt idx="9949">
                  <c:v>99.5</c:v>
                </c:pt>
                <c:pt idx="9950">
                  <c:v>99.51</c:v>
                </c:pt>
                <c:pt idx="9951">
                  <c:v>99.52</c:v>
                </c:pt>
                <c:pt idx="9952">
                  <c:v>99.53</c:v>
                </c:pt>
                <c:pt idx="9953">
                  <c:v>99.54</c:v>
                </c:pt>
                <c:pt idx="9954">
                  <c:v>99.55</c:v>
                </c:pt>
                <c:pt idx="9955">
                  <c:v>99.56</c:v>
                </c:pt>
                <c:pt idx="9956">
                  <c:v>99.570000000000007</c:v>
                </c:pt>
                <c:pt idx="9957">
                  <c:v>99.58</c:v>
                </c:pt>
                <c:pt idx="9958">
                  <c:v>99.59</c:v>
                </c:pt>
                <c:pt idx="9959">
                  <c:v>99.600000000000009</c:v>
                </c:pt>
                <c:pt idx="9960">
                  <c:v>99.61</c:v>
                </c:pt>
                <c:pt idx="9961">
                  <c:v>99.62</c:v>
                </c:pt>
                <c:pt idx="9962">
                  <c:v>99.63</c:v>
                </c:pt>
                <c:pt idx="9963">
                  <c:v>99.64</c:v>
                </c:pt>
                <c:pt idx="9964">
                  <c:v>99.65</c:v>
                </c:pt>
                <c:pt idx="9965">
                  <c:v>99.66</c:v>
                </c:pt>
                <c:pt idx="9966">
                  <c:v>99.67</c:v>
                </c:pt>
                <c:pt idx="9967">
                  <c:v>99.68</c:v>
                </c:pt>
                <c:pt idx="9968">
                  <c:v>99.69</c:v>
                </c:pt>
                <c:pt idx="9969">
                  <c:v>99.7</c:v>
                </c:pt>
                <c:pt idx="9970">
                  <c:v>99.710000000000008</c:v>
                </c:pt>
                <c:pt idx="9971">
                  <c:v>99.72</c:v>
                </c:pt>
                <c:pt idx="9972">
                  <c:v>99.73</c:v>
                </c:pt>
                <c:pt idx="9973">
                  <c:v>99.740000000000009</c:v>
                </c:pt>
                <c:pt idx="9974">
                  <c:v>99.75</c:v>
                </c:pt>
                <c:pt idx="9975">
                  <c:v>99.76</c:v>
                </c:pt>
                <c:pt idx="9976">
                  <c:v>99.77</c:v>
                </c:pt>
                <c:pt idx="9977">
                  <c:v>99.78</c:v>
                </c:pt>
                <c:pt idx="9978">
                  <c:v>99.79</c:v>
                </c:pt>
                <c:pt idx="9979">
                  <c:v>99.8</c:v>
                </c:pt>
                <c:pt idx="9980">
                  <c:v>99.81</c:v>
                </c:pt>
                <c:pt idx="9981">
                  <c:v>99.820000000000007</c:v>
                </c:pt>
                <c:pt idx="9982">
                  <c:v>99.83</c:v>
                </c:pt>
                <c:pt idx="9983">
                  <c:v>99.84</c:v>
                </c:pt>
                <c:pt idx="9984">
                  <c:v>99.850000000000009</c:v>
                </c:pt>
                <c:pt idx="9985">
                  <c:v>99.86</c:v>
                </c:pt>
                <c:pt idx="9986">
                  <c:v>99.87</c:v>
                </c:pt>
                <c:pt idx="9987">
                  <c:v>99.88</c:v>
                </c:pt>
                <c:pt idx="9988">
                  <c:v>99.89</c:v>
                </c:pt>
                <c:pt idx="9989">
                  <c:v>99.9</c:v>
                </c:pt>
                <c:pt idx="9990">
                  <c:v>99.91</c:v>
                </c:pt>
                <c:pt idx="9991">
                  <c:v>99.92</c:v>
                </c:pt>
                <c:pt idx="9992">
                  <c:v>99.93</c:v>
                </c:pt>
                <c:pt idx="9993">
                  <c:v>99.94</c:v>
                </c:pt>
                <c:pt idx="9994">
                  <c:v>99.95</c:v>
                </c:pt>
                <c:pt idx="9995">
                  <c:v>99.960000000000008</c:v>
                </c:pt>
                <c:pt idx="9996">
                  <c:v>99.97</c:v>
                </c:pt>
                <c:pt idx="9997">
                  <c:v>99.98</c:v>
                </c:pt>
                <c:pt idx="9998">
                  <c:v>99.990000000000009</c:v>
                </c:pt>
                <c:pt idx="9999">
                  <c:v>100</c:v>
                </c:pt>
              </c:numCache>
            </c:numRef>
          </c:xVal>
          <c:yVal>
            <c:numRef>
              <c:f>'[BRAF_RMSDs.xlsx]BRAF_WT-dimer-inhibitor'!$G$2:$G$10001</c:f>
              <c:numCache>
                <c:formatCode>General</c:formatCode>
                <c:ptCount val="10000"/>
                <c:pt idx="0">
                  <c:v>2.7540352344512899</c:v>
                </c:pt>
                <c:pt idx="1">
                  <c:v>0.98311936855316095</c:v>
                </c:pt>
                <c:pt idx="2">
                  <c:v>1.1552084684371899</c:v>
                </c:pt>
                <c:pt idx="3">
                  <c:v>1.3384526968002299</c:v>
                </c:pt>
                <c:pt idx="4">
                  <c:v>1.2883394956588701</c:v>
                </c:pt>
                <c:pt idx="5">
                  <c:v>1.45583748817443</c:v>
                </c:pt>
                <c:pt idx="6">
                  <c:v>1.4557546377182</c:v>
                </c:pt>
                <c:pt idx="7">
                  <c:v>1.35907101631164</c:v>
                </c:pt>
                <c:pt idx="8">
                  <c:v>1.23902511596679</c:v>
                </c:pt>
                <c:pt idx="9">
                  <c:v>1.44604396820068</c:v>
                </c:pt>
                <c:pt idx="10">
                  <c:v>1.56937611103057</c:v>
                </c:pt>
                <c:pt idx="11">
                  <c:v>1.46264135837554</c:v>
                </c:pt>
                <c:pt idx="12">
                  <c:v>1.45855605602264</c:v>
                </c:pt>
                <c:pt idx="13">
                  <c:v>1.5803966522216699</c:v>
                </c:pt>
                <c:pt idx="14">
                  <c:v>1.5031921863555899</c:v>
                </c:pt>
                <c:pt idx="15">
                  <c:v>1.57309305667877</c:v>
                </c:pt>
                <c:pt idx="16">
                  <c:v>1.60545253753662</c:v>
                </c:pt>
                <c:pt idx="17">
                  <c:v>1.4874005317687899</c:v>
                </c:pt>
                <c:pt idx="18">
                  <c:v>1.6479746103286701</c:v>
                </c:pt>
                <c:pt idx="19">
                  <c:v>1.5737599134445099</c:v>
                </c:pt>
                <c:pt idx="20">
                  <c:v>1.63585889339447</c:v>
                </c:pt>
                <c:pt idx="21">
                  <c:v>1.48742723464965</c:v>
                </c:pt>
                <c:pt idx="22">
                  <c:v>1.52910363674163</c:v>
                </c:pt>
                <c:pt idx="23">
                  <c:v>1.5846647024154601</c:v>
                </c:pt>
                <c:pt idx="24">
                  <c:v>1.5715975761413501</c:v>
                </c:pt>
                <c:pt idx="25">
                  <c:v>1.6261010169982899</c:v>
                </c:pt>
                <c:pt idx="26">
                  <c:v>1.75350153446197</c:v>
                </c:pt>
                <c:pt idx="27">
                  <c:v>1.5733239650726301</c:v>
                </c:pt>
                <c:pt idx="28">
                  <c:v>1.70897281169891</c:v>
                </c:pt>
                <c:pt idx="29">
                  <c:v>1.76781582832336</c:v>
                </c:pt>
                <c:pt idx="30">
                  <c:v>1.77368748188018</c:v>
                </c:pt>
                <c:pt idx="31">
                  <c:v>1.54893338680267</c:v>
                </c:pt>
                <c:pt idx="32">
                  <c:v>1.6006819009780799</c:v>
                </c:pt>
                <c:pt idx="33">
                  <c:v>1.67586469650268</c:v>
                </c:pt>
                <c:pt idx="34">
                  <c:v>1.64896011352539</c:v>
                </c:pt>
                <c:pt idx="35">
                  <c:v>1.6671050786971999</c:v>
                </c:pt>
                <c:pt idx="36">
                  <c:v>1.62962222099304</c:v>
                </c:pt>
                <c:pt idx="37">
                  <c:v>1.53140676021575</c:v>
                </c:pt>
                <c:pt idx="38">
                  <c:v>1.5863385200500399</c:v>
                </c:pt>
                <c:pt idx="39">
                  <c:v>1.6222165822982699</c:v>
                </c:pt>
                <c:pt idx="40">
                  <c:v>1.6636334657669001</c:v>
                </c:pt>
                <c:pt idx="41">
                  <c:v>1.61732029914855</c:v>
                </c:pt>
                <c:pt idx="42">
                  <c:v>1.5894511938095</c:v>
                </c:pt>
                <c:pt idx="43">
                  <c:v>1.5944411754608101</c:v>
                </c:pt>
                <c:pt idx="44">
                  <c:v>1.63991570472717</c:v>
                </c:pt>
                <c:pt idx="45">
                  <c:v>1.76375496387481</c:v>
                </c:pt>
                <c:pt idx="46">
                  <c:v>1.67995381355285</c:v>
                </c:pt>
                <c:pt idx="47">
                  <c:v>1.80988562107086</c:v>
                </c:pt>
                <c:pt idx="48">
                  <c:v>1.7573370933532699</c:v>
                </c:pt>
                <c:pt idx="49">
                  <c:v>1.7464861869812001</c:v>
                </c:pt>
                <c:pt idx="50">
                  <c:v>1.7791447639465301</c:v>
                </c:pt>
                <c:pt idx="51">
                  <c:v>1.66643691062927</c:v>
                </c:pt>
                <c:pt idx="52">
                  <c:v>1.5887929201126001</c:v>
                </c:pt>
                <c:pt idx="53">
                  <c:v>1.5001235008239699</c:v>
                </c:pt>
                <c:pt idx="54">
                  <c:v>1.52556324005126</c:v>
                </c:pt>
                <c:pt idx="55">
                  <c:v>1.63902068138122</c:v>
                </c:pt>
                <c:pt idx="56">
                  <c:v>1.62928390502929</c:v>
                </c:pt>
                <c:pt idx="57">
                  <c:v>1.6111638545989899</c:v>
                </c:pt>
                <c:pt idx="58">
                  <c:v>1.7178217172622601</c:v>
                </c:pt>
                <c:pt idx="59">
                  <c:v>1.7150782346725399</c:v>
                </c:pt>
                <c:pt idx="60">
                  <c:v>1.6975153684616</c:v>
                </c:pt>
                <c:pt idx="61">
                  <c:v>1.69331979751586</c:v>
                </c:pt>
                <c:pt idx="62">
                  <c:v>1.6357616186141899</c:v>
                </c:pt>
                <c:pt idx="63">
                  <c:v>1.60486948490142</c:v>
                </c:pt>
                <c:pt idx="64">
                  <c:v>1.6038916110992401</c:v>
                </c:pt>
                <c:pt idx="65">
                  <c:v>1.54107725620269</c:v>
                </c:pt>
                <c:pt idx="66">
                  <c:v>1.6375303268432599</c:v>
                </c:pt>
                <c:pt idx="67">
                  <c:v>1.6950370073318399</c:v>
                </c:pt>
                <c:pt idx="68">
                  <c:v>1.6731889247894201</c:v>
                </c:pt>
                <c:pt idx="69">
                  <c:v>1.70961618423461</c:v>
                </c:pt>
                <c:pt idx="70">
                  <c:v>1.6027867794036801</c:v>
                </c:pt>
                <c:pt idx="71">
                  <c:v>1.6544721126556301</c:v>
                </c:pt>
                <c:pt idx="72">
                  <c:v>1.60613453388214</c:v>
                </c:pt>
                <c:pt idx="73">
                  <c:v>1.65971791744232</c:v>
                </c:pt>
                <c:pt idx="74">
                  <c:v>1.5670919418334901</c:v>
                </c:pt>
                <c:pt idx="75">
                  <c:v>1.5968964099884</c:v>
                </c:pt>
                <c:pt idx="76">
                  <c:v>1.5697450637817301</c:v>
                </c:pt>
                <c:pt idx="77">
                  <c:v>1.5250930786132799</c:v>
                </c:pt>
                <c:pt idx="78">
                  <c:v>1.57535588741302</c:v>
                </c:pt>
                <c:pt idx="79">
                  <c:v>1.5277677774429299</c:v>
                </c:pt>
                <c:pt idx="80">
                  <c:v>1.60880315303802</c:v>
                </c:pt>
                <c:pt idx="81">
                  <c:v>1.6635872125625599</c:v>
                </c:pt>
                <c:pt idx="82">
                  <c:v>1.6547988653182899</c:v>
                </c:pt>
                <c:pt idx="83">
                  <c:v>1.5562758445739699</c:v>
                </c:pt>
                <c:pt idx="84">
                  <c:v>1.59598565101623</c:v>
                </c:pt>
                <c:pt idx="85">
                  <c:v>1.5942952632903999</c:v>
                </c:pt>
                <c:pt idx="86">
                  <c:v>1.55069756507873</c:v>
                </c:pt>
                <c:pt idx="87">
                  <c:v>1.62549984455108</c:v>
                </c:pt>
                <c:pt idx="88">
                  <c:v>1.7657732963562001</c:v>
                </c:pt>
                <c:pt idx="89">
                  <c:v>1.6795297861099201</c:v>
                </c:pt>
                <c:pt idx="90">
                  <c:v>1.7057811021804801</c:v>
                </c:pt>
                <c:pt idx="91">
                  <c:v>1.74729216098785</c:v>
                </c:pt>
                <c:pt idx="92">
                  <c:v>1.7044620513916</c:v>
                </c:pt>
                <c:pt idx="93">
                  <c:v>1.7040547132492001</c:v>
                </c:pt>
                <c:pt idx="94">
                  <c:v>1.6525733470916699</c:v>
                </c:pt>
                <c:pt idx="95">
                  <c:v>1.66623866558074</c:v>
                </c:pt>
                <c:pt idx="96">
                  <c:v>1.59348821640014</c:v>
                </c:pt>
                <c:pt idx="97">
                  <c:v>1.56531381607055</c:v>
                </c:pt>
                <c:pt idx="98">
                  <c:v>1.6175827980041499</c:v>
                </c:pt>
                <c:pt idx="99">
                  <c:v>1.73323225975036</c:v>
                </c:pt>
                <c:pt idx="100">
                  <c:v>1.69083571434021</c:v>
                </c:pt>
                <c:pt idx="101">
                  <c:v>1.6549655199050901</c:v>
                </c:pt>
                <c:pt idx="102">
                  <c:v>1.7108339071273799</c:v>
                </c:pt>
                <c:pt idx="103">
                  <c:v>1.71921670436859</c:v>
                </c:pt>
                <c:pt idx="104">
                  <c:v>1.7638510465621899</c:v>
                </c:pt>
                <c:pt idx="105">
                  <c:v>1.6045329570770199</c:v>
                </c:pt>
                <c:pt idx="106">
                  <c:v>1.63496565818786</c:v>
                </c:pt>
                <c:pt idx="107">
                  <c:v>1.71200275421142</c:v>
                </c:pt>
                <c:pt idx="108">
                  <c:v>1.61838006973266</c:v>
                </c:pt>
                <c:pt idx="109">
                  <c:v>1.5935794115066499</c:v>
                </c:pt>
                <c:pt idx="110">
                  <c:v>1.7255049943923899</c:v>
                </c:pt>
                <c:pt idx="111">
                  <c:v>1.7727185487747099</c:v>
                </c:pt>
                <c:pt idx="112">
                  <c:v>1.6443852186203001</c:v>
                </c:pt>
                <c:pt idx="113">
                  <c:v>1.61246693134307</c:v>
                </c:pt>
                <c:pt idx="114">
                  <c:v>1.64003241062164</c:v>
                </c:pt>
                <c:pt idx="115">
                  <c:v>1.59279119968414</c:v>
                </c:pt>
                <c:pt idx="116">
                  <c:v>1.58239793777465</c:v>
                </c:pt>
                <c:pt idx="117">
                  <c:v>1.62523806095123</c:v>
                </c:pt>
                <c:pt idx="118">
                  <c:v>1.62257981300354</c:v>
                </c:pt>
                <c:pt idx="119">
                  <c:v>1.6764324903488099</c:v>
                </c:pt>
                <c:pt idx="120">
                  <c:v>1.7563222646713199</c:v>
                </c:pt>
                <c:pt idx="121">
                  <c:v>1.77595210075378</c:v>
                </c:pt>
                <c:pt idx="122">
                  <c:v>1.6836484670639</c:v>
                </c:pt>
                <c:pt idx="123">
                  <c:v>1.6981894969940099</c:v>
                </c:pt>
                <c:pt idx="124">
                  <c:v>1.6988723278045601</c:v>
                </c:pt>
                <c:pt idx="125">
                  <c:v>1.6867765188217101</c:v>
                </c:pt>
                <c:pt idx="126">
                  <c:v>1.77314317226409</c:v>
                </c:pt>
                <c:pt idx="127">
                  <c:v>1.75382769107818</c:v>
                </c:pt>
                <c:pt idx="128">
                  <c:v>1.7312822341918901</c:v>
                </c:pt>
                <c:pt idx="129">
                  <c:v>1.71912634372711</c:v>
                </c:pt>
                <c:pt idx="130">
                  <c:v>1.5930790901184</c:v>
                </c:pt>
                <c:pt idx="131">
                  <c:v>1.60111379623413</c:v>
                </c:pt>
                <c:pt idx="132">
                  <c:v>1.59827828407287</c:v>
                </c:pt>
                <c:pt idx="133">
                  <c:v>1.77233350276947</c:v>
                </c:pt>
                <c:pt idx="134">
                  <c:v>1.7131483554839999</c:v>
                </c:pt>
                <c:pt idx="135">
                  <c:v>1.6601190567016599</c:v>
                </c:pt>
                <c:pt idx="136">
                  <c:v>1.71738994121551</c:v>
                </c:pt>
                <c:pt idx="137">
                  <c:v>1.68543148040771</c:v>
                </c:pt>
                <c:pt idx="138">
                  <c:v>1.8016599416732699</c:v>
                </c:pt>
                <c:pt idx="139">
                  <c:v>1.6927520036697301</c:v>
                </c:pt>
                <c:pt idx="140">
                  <c:v>1.6491881608962999</c:v>
                </c:pt>
                <c:pt idx="141">
                  <c:v>1.6650708913803101</c:v>
                </c:pt>
                <c:pt idx="142">
                  <c:v>1.6954034566879199</c:v>
                </c:pt>
                <c:pt idx="143">
                  <c:v>1.77383637428283</c:v>
                </c:pt>
                <c:pt idx="144">
                  <c:v>1.79757893085479</c:v>
                </c:pt>
                <c:pt idx="145">
                  <c:v>1.74448430538177</c:v>
                </c:pt>
                <c:pt idx="146">
                  <c:v>1.78514039516448</c:v>
                </c:pt>
                <c:pt idx="147">
                  <c:v>1.83027327060699</c:v>
                </c:pt>
                <c:pt idx="148">
                  <c:v>1.7864247560501001</c:v>
                </c:pt>
                <c:pt idx="149">
                  <c:v>1.8413159847259499</c:v>
                </c:pt>
                <c:pt idx="150">
                  <c:v>1.8071540594100901</c:v>
                </c:pt>
                <c:pt idx="151">
                  <c:v>1.7283852100372299</c:v>
                </c:pt>
                <c:pt idx="152">
                  <c:v>1.74839663505554</c:v>
                </c:pt>
                <c:pt idx="153">
                  <c:v>1.85157883167266</c:v>
                </c:pt>
                <c:pt idx="154">
                  <c:v>1.77903115749359</c:v>
                </c:pt>
                <c:pt idx="155">
                  <c:v>1.8026360273361199</c:v>
                </c:pt>
                <c:pt idx="156">
                  <c:v>1.8279830217361399</c:v>
                </c:pt>
                <c:pt idx="157">
                  <c:v>1.83216941356658</c:v>
                </c:pt>
                <c:pt idx="158">
                  <c:v>1.9010415077209399</c:v>
                </c:pt>
                <c:pt idx="159">
                  <c:v>1.8314350843429501</c:v>
                </c:pt>
                <c:pt idx="160">
                  <c:v>1.8072997331619201</c:v>
                </c:pt>
                <c:pt idx="161">
                  <c:v>1.81466436386108</c:v>
                </c:pt>
                <c:pt idx="162">
                  <c:v>1.80533111095428</c:v>
                </c:pt>
                <c:pt idx="163">
                  <c:v>1.8512265682220399</c:v>
                </c:pt>
                <c:pt idx="164">
                  <c:v>1.7982531785964899</c:v>
                </c:pt>
                <c:pt idx="165">
                  <c:v>1.82214856147766</c:v>
                </c:pt>
                <c:pt idx="166">
                  <c:v>1.7834672927856401</c:v>
                </c:pt>
                <c:pt idx="167">
                  <c:v>1.80678462982177</c:v>
                </c:pt>
                <c:pt idx="168">
                  <c:v>1.8432947397232</c:v>
                </c:pt>
                <c:pt idx="169">
                  <c:v>1.76691842079162</c:v>
                </c:pt>
                <c:pt idx="170">
                  <c:v>1.9165785312652499</c:v>
                </c:pt>
                <c:pt idx="171">
                  <c:v>1.8616150617599401</c:v>
                </c:pt>
                <c:pt idx="172">
                  <c:v>1.7294393777847199</c:v>
                </c:pt>
                <c:pt idx="173">
                  <c:v>1.7555346488952599</c:v>
                </c:pt>
                <c:pt idx="174">
                  <c:v>1.80728328227996</c:v>
                </c:pt>
                <c:pt idx="175">
                  <c:v>1.76294577121734</c:v>
                </c:pt>
                <c:pt idx="176">
                  <c:v>1.7477288246154701</c:v>
                </c:pt>
                <c:pt idx="177">
                  <c:v>1.76304972171783</c:v>
                </c:pt>
                <c:pt idx="178">
                  <c:v>1.8263926506042401</c:v>
                </c:pt>
                <c:pt idx="179">
                  <c:v>1.80323874950408</c:v>
                </c:pt>
                <c:pt idx="180">
                  <c:v>1.8527635335922199</c:v>
                </c:pt>
                <c:pt idx="181">
                  <c:v>1.87774729728698</c:v>
                </c:pt>
                <c:pt idx="182">
                  <c:v>1.96736776828765</c:v>
                </c:pt>
                <c:pt idx="183">
                  <c:v>1.92906510829925</c:v>
                </c:pt>
                <c:pt idx="184">
                  <c:v>1.8401955366134599</c:v>
                </c:pt>
                <c:pt idx="185">
                  <c:v>1.8972738981246899</c:v>
                </c:pt>
                <c:pt idx="186">
                  <c:v>1.8283432722091599</c:v>
                </c:pt>
                <c:pt idx="187">
                  <c:v>1.8819351196289</c:v>
                </c:pt>
                <c:pt idx="188">
                  <c:v>2.0016391277313201</c:v>
                </c:pt>
                <c:pt idx="189">
                  <c:v>1.9281936883926301</c:v>
                </c:pt>
                <c:pt idx="190">
                  <c:v>1.9242035150527901</c:v>
                </c:pt>
                <c:pt idx="191">
                  <c:v>1.96837270259857</c:v>
                </c:pt>
                <c:pt idx="192">
                  <c:v>1.92950332164764</c:v>
                </c:pt>
                <c:pt idx="193">
                  <c:v>1.7873941659927299</c:v>
                </c:pt>
                <c:pt idx="194">
                  <c:v>1.79136085510253</c:v>
                </c:pt>
                <c:pt idx="195">
                  <c:v>1.8553395271301201</c:v>
                </c:pt>
                <c:pt idx="196">
                  <c:v>1.84647929668426</c:v>
                </c:pt>
                <c:pt idx="197">
                  <c:v>1.71363997459411</c:v>
                </c:pt>
                <c:pt idx="198">
                  <c:v>1.8179695606231601</c:v>
                </c:pt>
                <c:pt idx="199">
                  <c:v>1.88516974449157</c:v>
                </c:pt>
                <c:pt idx="200">
                  <c:v>1.8367292881011901</c:v>
                </c:pt>
                <c:pt idx="201">
                  <c:v>1.7521049976348799</c:v>
                </c:pt>
                <c:pt idx="202">
                  <c:v>1.82092809677124</c:v>
                </c:pt>
                <c:pt idx="203">
                  <c:v>1.75935447216033</c:v>
                </c:pt>
                <c:pt idx="204">
                  <c:v>1.82223689556121</c:v>
                </c:pt>
                <c:pt idx="205">
                  <c:v>1.86610639095306</c:v>
                </c:pt>
                <c:pt idx="206">
                  <c:v>1.83049356937408</c:v>
                </c:pt>
                <c:pt idx="207">
                  <c:v>1.93414402008056</c:v>
                </c:pt>
                <c:pt idx="208">
                  <c:v>1.8737751245498599</c:v>
                </c:pt>
                <c:pt idx="209">
                  <c:v>1.81803894042968</c:v>
                </c:pt>
                <c:pt idx="210">
                  <c:v>1.87332344055175</c:v>
                </c:pt>
                <c:pt idx="211">
                  <c:v>1.9067472219467101</c:v>
                </c:pt>
                <c:pt idx="212">
                  <c:v>2.02875328063964</c:v>
                </c:pt>
                <c:pt idx="213">
                  <c:v>2.00553154945373</c:v>
                </c:pt>
                <c:pt idx="214">
                  <c:v>1.98705971240997</c:v>
                </c:pt>
                <c:pt idx="215">
                  <c:v>1.9042551517486499</c:v>
                </c:pt>
                <c:pt idx="216">
                  <c:v>1.8098013401031401</c:v>
                </c:pt>
                <c:pt idx="217">
                  <c:v>1.84285545349121</c:v>
                </c:pt>
                <c:pt idx="218">
                  <c:v>1.98366570472717</c:v>
                </c:pt>
                <c:pt idx="219">
                  <c:v>1.9999070167541499</c:v>
                </c:pt>
                <c:pt idx="220">
                  <c:v>1.8951889276504501</c:v>
                </c:pt>
                <c:pt idx="221">
                  <c:v>2.0209031105041499</c:v>
                </c:pt>
                <c:pt idx="222">
                  <c:v>2.07895302772521</c:v>
                </c:pt>
                <c:pt idx="223">
                  <c:v>2.0619406700134202</c:v>
                </c:pt>
                <c:pt idx="224">
                  <c:v>2.0610287189483598</c:v>
                </c:pt>
                <c:pt idx="225">
                  <c:v>1.9660519361495901</c:v>
                </c:pt>
                <c:pt idx="226">
                  <c:v>1.94411313533782</c:v>
                </c:pt>
                <c:pt idx="227">
                  <c:v>1.9027966260910001</c:v>
                </c:pt>
                <c:pt idx="228">
                  <c:v>1.9707295894622801</c:v>
                </c:pt>
                <c:pt idx="229">
                  <c:v>1.8705642223358101</c:v>
                </c:pt>
                <c:pt idx="230">
                  <c:v>1.91250824928283</c:v>
                </c:pt>
                <c:pt idx="231">
                  <c:v>1.89614641666412</c:v>
                </c:pt>
                <c:pt idx="232">
                  <c:v>1.83919942378997</c:v>
                </c:pt>
                <c:pt idx="233">
                  <c:v>1.88089323043823</c:v>
                </c:pt>
                <c:pt idx="234">
                  <c:v>1.8841128349304199</c:v>
                </c:pt>
                <c:pt idx="235">
                  <c:v>2.0423564910888601</c:v>
                </c:pt>
                <c:pt idx="236">
                  <c:v>1.95488464832305</c:v>
                </c:pt>
                <c:pt idx="237">
                  <c:v>1.9333802461624101</c:v>
                </c:pt>
                <c:pt idx="238">
                  <c:v>1.96805202960968</c:v>
                </c:pt>
                <c:pt idx="239">
                  <c:v>1.92729067802429</c:v>
                </c:pt>
                <c:pt idx="240">
                  <c:v>1.9202473163604701</c:v>
                </c:pt>
                <c:pt idx="241">
                  <c:v>1.8532586097717201</c:v>
                </c:pt>
                <c:pt idx="242">
                  <c:v>1.91918313503265</c:v>
                </c:pt>
                <c:pt idx="243">
                  <c:v>1.97314357757568</c:v>
                </c:pt>
                <c:pt idx="244">
                  <c:v>1.97129702568054</c:v>
                </c:pt>
                <c:pt idx="245">
                  <c:v>2.0113108158111501</c:v>
                </c:pt>
                <c:pt idx="246">
                  <c:v>2.07086157798767</c:v>
                </c:pt>
                <c:pt idx="247">
                  <c:v>1.9199181795120199</c:v>
                </c:pt>
                <c:pt idx="248">
                  <c:v>1.9723826646804801</c:v>
                </c:pt>
                <c:pt idx="249">
                  <c:v>1.9923787117004299</c:v>
                </c:pt>
                <c:pt idx="250">
                  <c:v>1.8920700550079299</c:v>
                </c:pt>
                <c:pt idx="251">
                  <c:v>1.9680638313293399</c:v>
                </c:pt>
                <c:pt idx="252">
                  <c:v>2.0096511840820299</c:v>
                </c:pt>
                <c:pt idx="253">
                  <c:v>1.9492564201354901</c:v>
                </c:pt>
                <c:pt idx="254">
                  <c:v>1.97367143630981</c:v>
                </c:pt>
                <c:pt idx="255">
                  <c:v>2.0264976024627601</c:v>
                </c:pt>
                <c:pt idx="256">
                  <c:v>2.0797424316406201</c:v>
                </c:pt>
                <c:pt idx="257">
                  <c:v>2.0256924629211399</c:v>
                </c:pt>
                <c:pt idx="258">
                  <c:v>2.1043331623077299</c:v>
                </c:pt>
                <c:pt idx="259">
                  <c:v>1.97700130939483</c:v>
                </c:pt>
                <c:pt idx="260">
                  <c:v>1.9288921356201101</c:v>
                </c:pt>
                <c:pt idx="261">
                  <c:v>1.8337532281875599</c:v>
                </c:pt>
                <c:pt idx="262">
                  <c:v>1.86698782444</c:v>
                </c:pt>
                <c:pt idx="263">
                  <c:v>1.8635066747665401</c:v>
                </c:pt>
                <c:pt idx="264">
                  <c:v>1.98068630695343</c:v>
                </c:pt>
                <c:pt idx="265">
                  <c:v>1.9671617746353101</c:v>
                </c:pt>
                <c:pt idx="266">
                  <c:v>1.90011882781982</c:v>
                </c:pt>
                <c:pt idx="267">
                  <c:v>1.80993163585662</c:v>
                </c:pt>
                <c:pt idx="268">
                  <c:v>1.7522933483123699</c:v>
                </c:pt>
                <c:pt idx="269">
                  <c:v>1.88343489170074</c:v>
                </c:pt>
                <c:pt idx="270">
                  <c:v>1.8889750242233201</c:v>
                </c:pt>
                <c:pt idx="271">
                  <c:v>1.8103357553482</c:v>
                </c:pt>
                <c:pt idx="272">
                  <c:v>1.8687105178832999</c:v>
                </c:pt>
                <c:pt idx="273">
                  <c:v>1.86620020866394</c:v>
                </c:pt>
                <c:pt idx="274">
                  <c:v>1.8434872627258301</c:v>
                </c:pt>
                <c:pt idx="275">
                  <c:v>1.83532786369323</c:v>
                </c:pt>
                <c:pt idx="276">
                  <c:v>1.8932087421417201</c:v>
                </c:pt>
                <c:pt idx="277">
                  <c:v>1.77829909324646</c:v>
                </c:pt>
                <c:pt idx="278">
                  <c:v>1.8398957252502399</c:v>
                </c:pt>
                <c:pt idx="279">
                  <c:v>1.9357222318649201</c:v>
                </c:pt>
                <c:pt idx="280">
                  <c:v>1.92537605762481</c:v>
                </c:pt>
                <c:pt idx="281">
                  <c:v>2.0662579536437899</c:v>
                </c:pt>
                <c:pt idx="282">
                  <c:v>2.0142245292663499</c:v>
                </c:pt>
                <c:pt idx="283">
                  <c:v>1.9204745292663501</c:v>
                </c:pt>
                <c:pt idx="284">
                  <c:v>1.93507611751556</c:v>
                </c:pt>
                <c:pt idx="285">
                  <c:v>1.900475025177</c:v>
                </c:pt>
                <c:pt idx="286">
                  <c:v>1.91866302490234</c:v>
                </c:pt>
                <c:pt idx="287">
                  <c:v>1.86728644371032</c:v>
                </c:pt>
                <c:pt idx="288">
                  <c:v>1.81984639167785</c:v>
                </c:pt>
                <c:pt idx="289">
                  <c:v>1.8516991138458201</c:v>
                </c:pt>
                <c:pt idx="290">
                  <c:v>1.8513544797897299</c:v>
                </c:pt>
                <c:pt idx="291">
                  <c:v>1.8149008750915501</c:v>
                </c:pt>
                <c:pt idx="292">
                  <c:v>1.8354902267455999</c:v>
                </c:pt>
                <c:pt idx="293">
                  <c:v>1.9288804531097401</c:v>
                </c:pt>
                <c:pt idx="294">
                  <c:v>1.9114478826522801</c:v>
                </c:pt>
                <c:pt idx="295">
                  <c:v>2.0542299747467001</c:v>
                </c:pt>
                <c:pt idx="296">
                  <c:v>1.98119103908538</c:v>
                </c:pt>
                <c:pt idx="297">
                  <c:v>1.9385087490081701</c:v>
                </c:pt>
                <c:pt idx="298">
                  <c:v>1.88082075119018</c:v>
                </c:pt>
                <c:pt idx="299">
                  <c:v>1.9479132890701201</c:v>
                </c:pt>
                <c:pt idx="300">
                  <c:v>1.93266665935516</c:v>
                </c:pt>
                <c:pt idx="301">
                  <c:v>1.8767751455307</c:v>
                </c:pt>
                <c:pt idx="302">
                  <c:v>1.90419113636016</c:v>
                </c:pt>
                <c:pt idx="303">
                  <c:v>1.9026685953140201</c:v>
                </c:pt>
                <c:pt idx="304">
                  <c:v>1.9055988788604701</c:v>
                </c:pt>
                <c:pt idx="305">
                  <c:v>1.9188215732574401</c:v>
                </c:pt>
                <c:pt idx="306">
                  <c:v>1.9082065820693901</c:v>
                </c:pt>
                <c:pt idx="307">
                  <c:v>1.8343477249145499</c:v>
                </c:pt>
                <c:pt idx="308">
                  <c:v>1.8849967718124301</c:v>
                </c:pt>
                <c:pt idx="309">
                  <c:v>1.7764593362808201</c:v>
                </c:pt>
                <c:pt idx="310">
                  <c:v>1.8259949684143</c:v>
                </c:pt>
                <c:pt idx="311">
                  <c:v>1.9137043952941799</c:v>
                </c:pt>
                <c:pt idx="312">
                  <c:v>1.86635470390319</c:v>
                </c:pt>
                <c:pt idx="313">
                  <c:v>1.8403623104095399</c:v>
                </c:pt>
                <c:pt idx="314">
                  <c:v>1.81503045558929</c:v>
                </c:pt>
                <c:pt idx="315">
                  <c:v>1.79746794700622</c:v>
                </c:pt>
                <c:pt idx="316">
                  <c:v>1.7875111103057799</c:v>
                </c:pt>
                <c:pt idx="317">
                  <c:v>1.8078312873840301</c:v>
                </c:pt>
                <c:pt idx="318">
                  <c:v>1.88483130931854</c:v>
                </c:pt>
                <c:pt idx="319">
                  <c:v>1.91118371486663</c:v>
                </c:pt>
                <c:pt idx="320">
                  <c:v>1.90819692611694</c:v>
                </c:pt>
                <c:pt idx="321">
                  <c:v>1.92637467384338</c:v>
                </c:pt>
                <c:pt idx="322">
                  <c:v>1.9189633131027199</c:v>
                </c:pt>
                <c:pt idx="323">
                  <c:v>1.8344315290451001</c:v>
                </c:pt>
                <c:pt idx="324">
                  <c:v>1.8183219432830799</c:v>
                </c:pt>
                <c:pt idx="325">
                  <c:v>1.8961870670318599</c:v>
                </c:pt>
                <c:pt idx="326">
                  <c:v>1.81710028648376</c:v>
                </c:pt>
                <c:pt idx="327">
                  <c:v>1.87645316123962</c:v>
                </c:pt>
                <c:pt idx="328">
                  <c:v>1.87887287139892</c:v>
                </c:pt>
                <c:pt idx="329">
                  <c:v>1.8940852880477901</c:v>
                </c:pt>
                <c:pt idx="330">
                  <c:v>1.9260356426239</c:v>
                </c:pt>
                <c:pt idx="331">
                  <c:v>1.8675279617309499</c:v>
                </c:pt>
                <c:pt idx="332">
                  <c:v>1.9036555290222099</c:v>
                </c:pt>
                <c:pt idx="333">
                  <c:v>1.8707307577133101</c:v>
                </c:pt>
                <c:pt idx="334">
                  <c:v>1.8955833911895701</c:v>
                </c:pt>
                <c:pt idx="335">
                  <c:v>1.9680243730545</c:v>
                </c:pt>
                <c:pt idx="336">
                  <c:v>2.0060269832611</c:v>
                </c:pt>
                <c:pt idx="337">
                  <c:v>1.8817236423492401</c:v>
                </c:pt>
                <c:pt idx="338">
                  <c:v>1.8469715118408201</c:v>
                </c:pt>
                <c:pt idx="339">
                  <c:v>2.0068151950836102</c:v>
                </c:pt>
                <c:pt idx="340">
                  <c:v>1.9909470081329299</c:v>
                </c:pt>
                <c:pt idx="341">
                  <c:v>1.9572883844375599</c:v>
                </c:pt>
                <c:pt idx="342">
                  <c:v>1.9017276763916</c:v>
                </c:pt>
                <c:pt idx="343">
                  <c:v>1.8907282352447501</c:v>
                </c:pt>
                <c:pt idx="344">
                  <c:v>1.8817677497863701</c:v>
                </c:pt>
                <c:pt idx="345">
                  <c:v>1.90128433704376</c:v>
                </c:pt>
                <c:pt idx="346">
                  <c:v>1.8802076578140201</c:v>
                </c:pt>
                <c:pt idx="347">
                  <c:v>1.8543162345886199</c:v>
                </c:pt>
                <c:pt idx="348">
                  <c:v>1.93768787384033</c:v>
                </c:pt>
                <c:pt idx="349">
                  <c:v>1.85664522647857</c:v>
                </c:pt>
                <c:pt idx="350">
                  <c:v>1.81667304039001</c:v>
                </c:pt>
                <c:pt idx="351">
                  <c:v>1.9037834405898999</c:v>
                </c:pt>
                <c:pt idx="352">
                  <c:v>1.8332780599594101</c:v>
                </c:pt>
                <c:pt idx="353">
                  <c:v>1.8391537666320801</c:v>
                </c:pt>
                <c:pt idx="354">
                  <c:v>1.8262848854064899</c:v>
                </c:pt>
                <c:pt idx="355">
                  <c:v>1.86513543128967</c:v>
                </c:pt>
                <c:pt idx="356">
                  <c:v>1.8414615392684901</c:v>
                </c:pt>
                <c:pt idx="357">
                  <c:v>1.8618584871292101</c:v>
                </c:pt>
                <c:pt idx="358">
                  <c:v>1.82682085037231</c:v>
                </c:pt>
                <c:pt idx="359">
                  <c:v>1.8102663755416799</c:v>
                </c:pt>
                <c:pt idx="360">
                  <c:v>1.76466000080108</c:v>
                </c:pt>
                <c:pt idx="361">
                  <c:v>1.83436787128448</c:v>
                </c:pt>
                <c:pt idx="362">
                  <c:v>1.8414448499679501</c:v>
                </c:pt>
                <c:pt idx="363">
                  <c:v>1.8801081180572501</c:v>
                </c:pt>
                <c:pt idx="364">
                  <c:v>1.79952180385589</c:v>
                </c:pt>
                <c:pt idx="365">
                  <c:v>1.79896640777587</c:v>
                </c:pt>
                <c:pt idx="366">
                  <c:v>1.8260970115661599</c:v>
                </c:pt>
                <c:pt idx="367">
                  <c:v>1.7657784223556501</c:v>
                </c:pt>
                <c:pt idx="368">
                  <c:v>1.78050112724304</c:v>
                </c:pt>
                <c:pt idx="369">
                  <c:v>1.75175821781158</c:v>
                </c:pt>
                <c:pt idx="370">
                  <c:v>1.8045799732208201</c:v>
                </c:pt>
                <c:pt idx="371">
                  <c:v>1.8263733386993399</c:v>
                </c:pt>
                <c:pt idx="372">
                  <c:v>1.89309358596801</c:v>
                </c:pt>
                <c:pt idx="373">
                  <c:v>1.92698037624359</c:v>
                </c:pt>
                <c:pt idx="374">
                  <c:v>1.9304736852645801</c:v>
                </c:pt>
                <c:pt idx="375">
                  <c:v>1.82254433631896</c:v>
                </c:pt>
                <c:pt idx="376">
                  <c:v>1.86144924163818</c:v>
                </c:pt>
                <c:pt idx="377">
                  <c:v>1.8534028530120801</c:v>
                </c:pt>
                <c:pt idx="378">
                  <c:v>1.78077960014343</c:v>
                </c:pt>
                <c:pt idx="379">
                  <c:v>1.8175462484359699</c:v>
                </c:pt>
                <c:pt idx="380">
                  <c:v>1.8757579326629601</c:v>
                </c:pt>
                <c:pt idx="381">
                  <c:v>1.9385567903518599</c:v>
                </c:pt>
                <c:pt idx="382">
                  <c:v>1.8571705818176201</c:v>
                </c:pt>
                <c:pt idx="383">
                  <c:v>1.83541715145111</c:v>
                </c:pt>
                <c:pt idx="384">
                  <c:v>1.83188068866729</c:v>
                </c:pt>
                <c:pt idx="385">
                  <c:v>1.88981556892395</c:v>
                </c:pt>
                <c:pt idx="386">
                  <c:v>1.87723124027252</c:v>
                </c:pt>
                <c:pt idx="387">
                  <c:v>1.8558714389801001</c:v>
                </c:pt>
                <c:pt idx="388">
                  <c:v>1.82334792613983</c:v>
                </c:pt>
                <c:pt idx="389">
                  <c:v>1.8096382617950399</c:v>
                </c:pt>
                <c:pt idx="390">
                  <c:v>1.88023197650909</c:v>
                </c:pt>
                <c:pt idx="391">
                  <c:v>1.8268835544586099</c:v>
                </c:pt>
                <c:pt idx="392">
                  <c:v>1.9406425952911299</c:v>
                </c:pt>
                <c:pt idx="393">
                  <c:v>1.9250116348266599</c:v>
                </c:pt>
                <c:pt idx="394">
                  <c:v>1.9347003698348999</c:v>
                </c:pt>
                <c:pt idx="395">
                  <c:v>1.8796128034591599</c:v>
                </c:pt>
                <c:pt idx="396">
                  <c:v>1.94520759582519</c:v>
                </c:pt>
                <c:pt idx="397">
                  <c:v>1.8127195835113501</c:v>
                </c:pt>
                <c:pt idx="398">
                  <c:v>1.7981045246124201</c:v>
                </c:pt>
                <c:pt idx="399">
                  <c:v>1.8408111333846999</c:v>
                </c:pt>
                <c:pt idx="400">
                  <c:v>1.89604604244232</c:v>
                </c:pt>
                <c:pt idx="401">
                  <c:v>1.90490138530731</c:v>
                </c:pt>
                <c:pt idx="402">
                  <c:v>1.8070536851882899</c:v>
                </c:pt>
                <c:pt idx="403">
                  <c:v>1.82311928272247</c:v>
                </c:pt>
                <c:pt idx="404">
                  <c:v>1.89976477622985</c:v>
                </c:pt>
                <c:pt idx="405">
                  <c:v>1.91198134422302</c:v>
                </c:pt>
                <c:pt idx="406">
                  <c:v>1.9143408536911</c:v>
                </c:pt>
                <c:pt idx="407">
                  <c:v>1.9196921586990301</c:v>
                </c:pt>
                <c:pt idx="408">
                  <c:v>1.86720407009124</c:v>
                </c:pt>
                <c:pt idx="409">
                  <c:v>1.8082947731018</c:v>
                </c:pt>
                <c:pt idx="410">
                  <c:v>1.8286002874374301</c:v>
                </c:pt>
                <c:pt idx="411">
                  <c:v>1.9039211273193299</c:v>
                </c:pt>
                <c:pt idx="412">
                  <c:v>1.8330209255218499</c:v>
                </c:pt>
                <c:pt idx="413">
                  <c:v>1.8544219732284499</c:v>
                </c:pt>
                <c:pt idx="414">
                  <c:v>1.83949303627014</c:v>
                </c:pt>
                <c:pt idx="415">
                  <c:v>1.8726673126220701</c:v>
                </c:pt>
                <c:pt idx="416">
                  <c:v>1.86839616298675</c:v>
                </c:pt>
                <c:pt idx="417">
                  <c:v>1.8189785480499201</c:v>
                </c:pt>
                <c:pt idx="418">
                  <c:v>1.7893745899200399</c:v>
                </c:pt>
                <c:pt idx="419">
                  <c:v>1.90762555599212</c:v>
                </c:pt>
                <c:pt idx="420">
                  <c:v>1.88633680343627</c:v>
                </c:pt>
                <c:pt idx="421">
                  <c:v>1.81565272808074</c:v>
                </c:pt>
                <c:pt idx="422">
                  <c:v>1.9463363885879501</c:v>
                </c:pt>
                <c:pt idx="423">
                  <c:v>1.8536577224731401</c:v>
                </c:pt>
                <c:pt idx="424">
                  <c:v>1.9139049053192101</c:v>
                </c:pt>
                <c:pt idx="425">
                  <c:v>1.98151123523712</c:v>
                </c:pt>
                <c:pt idx="426">
                  <c:v>1.97303855419158</c:v>
                </c:pt>
                <c:pt idx="427">
                  <c:v>2.0172877311706499</c:v>
                </c:pt>
                <c:pt idx="428">
                  <c:v>2.0296533107757502</c:v>
                </c:pt>
                <c:pt idx="429">
                  <c:v>2.08704614639282</c:v>
                </c:pt>
                <c:pt idx="430">
                  <c:v>1.9765943288803101</c:v>
                </c:pt>
                <c:pt idx="431">
                  <c:v>1.9853714704513501</c:v>
                </c:pt>
                <c:pt idx="432">
                  <c:v>2.0320510864257799</c:v>
                </c:pt>
                <c:pt idx="433">
                  <c:v>1.94535195827484</c:v>
                </c:pt>
                <c:pt idx="434">
                  <c:v>1.98686027526855</c:v>
                </c:pt>
                <c:pt idx="435">
                  <c:v>1.9124679565429601</c:v>
                </c:pt>
                <c:pt idx="436">
                  <c:v>1.9208281040191599</c:v>
                </c:pt>
                <c:pt idx="437">
                  <c:v>1.9236098527908301</c:v>
                </c:pt>
                <c:pt idx="438">
                  <c:v>1.90252041816711</c:v>
                </c:pt>
                <c:pt idx="439">
                  <c:v>1.7969509363174401</c:v>
                </c:pt>
                <c:pt idx="440">
                  <c:v>1.9347014427185001</c:v>
                </c:pt>
                <c:pt idx="441">
                  <c:v>1.9042652845382599</c:v>
                </c:pt>
                <c:pt idx="442">
                  <c:v>1.88365125656127</c:v>
                </c:pt>
                <c:pt idx="443">
                  <c:v>1.86869573593139</c:v>
                </c:pt>
                <c:pt idx="444">
                  <c:v>1.9408545494079501</c:v>
                </c:pt>
                <c:pt idx="445">
                  <c:v>1.9544925689697199</c:v>
                </c:pt>
                <c:pt idx="446">
                  <c:v>1.99740958213806</c:v>
                </c:pt>
                <c:pt idx="447">
                  <c:v>2.1070520877838099</c:v>
                </c:pt>
                <c:pt idx="448">
                  <c:v>2.0734896659850999</c:v>
                </c:pt>
                <c:pt idx="449">
                  <c:v>2.0780534744262602</c:v>
                </c:pt>
                <c:pt idx="450">
                  <c:v>1.99995601177215</c:v>
                </c:pt>
                <c:pt idx="451">
                  <c:v>1.9766433238983101</c:v>
                </c:pt>
                <c:pt idx="452">
                  <c:v>1.9417690038680999</c:v>
                </c:pt>
                <c:pt idx="453">
                  <c:v>1.9692802429199201</c:v>
                </c:pt>
                <c:pt idx="454">
                  <c:v>1.9914518594741799</c:v>
                </c:pt>
                <c:pt idx="455">
                  <c:v>1.9940704107284499</c:v>
                </c:pt>
                <c:pt idx="456">
                  <c:v>1.94977915287017</c:v>
                </c:pt>
                <c:pt idx="457">
                  <c:v>1.87497699260711</c:v>
                </c:pt>
                <c:pt idx="458">
                  <c:v>2.0830636024475</c:v>
                </c:pt>
                <c:pt idx="459">
                  <c:v>2.0578258037567099</c:v>
                </c:pt>
                <c:pt idx="460">
                  <c:v>2.1493363380432098</c:v>
                </c:pt>
                <c:pt idx="461">
                  <c:v>1.9913096427917401</c:v>
                </c:pt>
                <c:pt idx="462">
                  <c:v>2.1213974952697701</c:v>
                </c:pt>
                <c:pt idx="463">
                  <c:v>2.0293002128600999</c:v>
                </c:pt>
                <c:pt idx="464">
                  <c:v>1.94725894927978</c:v>
                </c:pt>
                <c:pt idx="465">
                  <c:v>1.9966799020767201</c:v>
                </c:pt>
                <c:pt idx="466">
                  <c:v>1.9615161418914699</c:v>
                </c:pt>
                <c:pt idx="467">
                  <c:v>1.9746562242507899</c:v>
                </c:pt>
                <c:pt idx="468">
                  <c:v>1.95529949665069</c:v>
                </c:pt>
                <c:pt idx="469">
                  <c:v>2.00827836990356</c:v>
                </c:pt>
                <c:pt idx="470">
                  <c:v>1.99900197982788</c:v>
                </c:pt>
                <c:pt idx="471">
                  <c:v>1.9876461029052701</c:v>
                </c:pt>
                <c:pt idx="472">
                  <c:v>1.9947649240493699</c:v>
                </c:pt>
                <c:pt idx="473">
                  <c:v>1.93039298057556</c:v>
                </c:pt>
                <c:pt idx="474">
                  <c:v>1.96235847473144</c:v>
                </c:pt>
                <c:pt idx="475">
                  <c:v>1.98531174659729</c:v>
                </c:pt>
                <c:pt idx="476">
                  <c:v>1.8704628944396899</c:v>
                </c:pt>
                <c:pt idx="477">
                  <c:v>2.0020363330840998</c:v>
                </c:pt>
                <c:pt idx="478">
                  <c:v>2.0355856418609601</c:v>
                </c:pt>
                <c:pt idx="479">
                  <c:v>1.9490008354187001</c:v>
                </c:pt>
                <c:pt idx="480">
                  <c:v>1.92665147781372</c:v>
                </c:pt>
                <c:pt idx="481">
                  <c:v>1.99953985214233</c:v>
                </c:pt>
                <c:pt idx="482">
                  <c:v>2.0363748073577801</c:v>
                </c:pt>
                <c:pt idx="483">
                  <c:v>1.9895168542861901</c:v>
                </c:pt>
                <c:pt idx="484">
                  <c:v>2.0160233974456698</c:v>
                </c:pt>
                <c:pt idx="485">
                  <c:v>1.91501629352569</c:v>
                </c:pt>
                <c:pt idx="486">
                  <c:v>1.9202853441238401</c:v>
                </c:pt>
                <c:pt idx="487">
                  <c:v>1.90755486488342</c:v>
                </c:pt>
                <c:pt idx="488">
                  <c:v>1.9261215925216599</c:v>
                </c:pt>
                <c:pt idx="489">
                  <c:v>2.0169615745544398</c:v>
                </c:pt>
                <c:pt idx="490">
                  <c:v>1.9727131128311099</c:v>
                </c:pt>
                <c:pt idx="491">
                  <c:v>2.0218505859375</c:v>
                </c:pt>
                <c:pt idx="492">
                  <c:v>1.98702752590179</c:v>
                </c:pt>
                <c:pt idx="493">
                  <c:v>1.9991220235824501</c:v>
                </c:pt>
                <c:pt idx="494">
                  <c:v>2.0656044483184801</c:v>
                </c:pt>
                <c:pt idx="495">
                  <c:v>2.0654370784759499</c:v>
                </c:pt>
                <c:pt idx="496">
                  <c:v>2.0788586139678902</c:v>
                </c:pt>
                <c:pt idx="497">
                  <c:v>2.0115761756896902</c:v>
                </c:pt>
                <c:pt idx="498">
                  <c:v>1.9554980993270801</c:v>
                </c:pt>
                <c:pt idx="499">
                  <c:v>1.90849721431732</c:v>
                </c:pt>
                <c:pt idx="500">
                  <c:v>1.9521137475967401</c:v>
                </c:pt>
                <c:pt idx="501">
                  <c:v>1.9932727813720701</c:v>
                </c:pt>
                <c:pt idx="502">
                  <c:v>1.9645464420318599</c:v>
                </c:pt>
                <c:pt idx="503">
                  <c:v>2.01493167877197</c:v>
                </c:pt>
                <c:pt idx="504">
                  <c:v>1.8857318162918</c:v>
                </c:pt>
                <c:pt idx="505">
                  <c:v>1.9538387060165401</c:v>
                </c:pt>
                <c:pt idx="506">
                  <c:v>2.0019402503967201</c:v>
                </c:pt>
                <c:pt idx="507">
                  <c:v>1.98797178268432</c:v>
                </c:pt>
                <c:pt idx="508">
                  <c:v>2.0538921356201101</c:v>
                </c:pt>
                <c:pt idx="509">
                  <c:v>1.9917030334472601</c:v>
                </c:pt>
                <c:pt idx="510">
                  <c:v>2.1253764629364</c:v>
                </c:pt>
                <c:pt idx="511">
                  <c:v>2.0745377540588299</c:v>
                </c:pt>
                <c:pt idx="512">
                  <c:v>2.0893781185150102</c:v>
                </c:pt>
                <c:pt idx="513">
                  <c:v>2.0715124607086102</c:v>
                </c:pt>
                <c:pt idx="514">
                  <c:v>1.9281046390533401</c:v>
                </c:pt>
                <c:pt idx="515">
                  <c:v>1.9151592254638601</c:v>
                </c:pt>
                <c:pt idx="516">
                  <c:v>2.0172138214111301</c:v>
                </c:pt>
                <c:pt idx="517">
                  <c:v>1.98855376243591</c:v>
                </c:pt>
                <c:pt idx="518">
                  <c:v>2.1016757488250701</c:v>
                </c:pt>
                <c:pt idx="519">
                  <c:v>1.9270714521407999</c:v>
                </c:pt>
                <c:pt idx="520">
                  <c:v>1.9368222951889</c:v>
                </c:pt>
                <c:pt idx="521">
                  <c:v>2.0008952617645201</c:v>
                </c:pt>
                <c:pt idx="522">
                  <c:v>2.0131146907806299</c:v>
                </c:pt>
                <c:pt idx="523">
                  <c:v>2.0446350574493399</c:v>
                </c:pt>
                <c:pt idx="524">
                  <c:v>2.02966928482055</c:v>
                </c:pt>
                <c:pt idx="525">
                  <c:v>2.0190372467040998</c:v>
                </c:pt>
                <c:pt idx="526">
                  <c:v>1.9764906167984</c:v>
                </c:pt>
                <c:pt idx="527">
                  <c:v>1.99915182590484</c:v>
                </c:pt>
                <c:pt idx="528">
                  <c:v>1.92990863323211</c:v>
                </c:pt>
                <c:pt idx="529">
                  <c:v>1.95803618431091</c:v>
                </c:pt>
                <c:pt idx="530">
                  <c:v>1.9355539083480799</c:v>
                </c:pt>
                <c:pt idx="531">
                  <c:v>1.93052577972412</c:v>
                </c:pt>
                <c:pt idx="532">
                  <c:v>1.9755001068115201</c:v>
                </c:pt>
                <c:pt idx="533">
                  <c:v>1.9652355909347501</c:v>
                </c:pt>
                <c:pt idx="534">
                  <c:v>1.92277300357818</c:v>
                </c:pt>
                <c:pt idx="535">
                  <c:v>1.8632121086120601</c:v>
                </c:pt>
                <c:pt idx="536">
                  <c:v>1.86324739456176</c:v>
                </c:pt>
                <c:pt idx="537">
                  <c:v>1.7673161029815601</c:v>
                </c:pt>
                <c:pt idx="538">
                  <c:v>1.9009308815002399</c:v>
                </c:pt>
                <c:pt idx="539">
                  <c:v>1.92533230781555</c:v>
                </c:pt>
                <c:pt idx="540">
                  <c:v>1.99293160438537</c:v>
                </c:pt>
                <c:pt idx="541">
                  <c:v>1.94638323783874</c:v>
                </c:pt>
                <c:pt idx="542">
                  <c:v>2.0021402835845898</c:v>
                </c:pt>
                <c:pt idx="543">
                  <c:v>1.9759761095046899</c:v>
                </c:pt>
                <c:pt idx="544">
                  <c:v>1.9148465394973699</c:v>
                </c:pt>
                <c:pt idx="545">
                  <c:v>1.9615421295166</c:v>
                </c:pt>
                <c:pt idx="546">
                  <c:v>1.8779941797256401</c:v>
                </c:pt>
                <c:pt idx="547">
                  <c:v>1.9080106019973699</c:v>
                </c:pt>
                <c:pt idx="548">
                  <c:v>1.9538210630416799</c:v>
                </c:pt>
                <c:pt idx="549">
                  <c:v>2.0294880867004301</c:v>
                </c:pt>
                <c:pt idx="550">
                  <c:v>2.1311547756195002</c:v>
                </c:pt>
                <c:pt idx="551">
                  <c:v>2.1360237598419101</c:v>
                </c:pt>
                <c:pt idx="552">
                  <c:v>2.1367726325988698</c:v>
                </c:pt>
                <c:pt idx="553">
                  <c:v>2.1626403331756499</c:v>
                </c:pt>
                <c:pt idx="554">
                  <c:v>2.05062556266784</c:v>
                </c:pt>
                <c:pt idx="555">
                  <c:v>2.04153227806091</c:v>
                </c:pt>
                <c:pt idx="556">
                  <c:v>1.9243741035461399</c:v>
                </c:pt>
                <c:pt idx="557">
                  <c:v>1.9332640171051001</c:v>
                </c:pt>
                <c:pt idx="558">
                  <c:v>1.9243530035018901</c:v>
                </c:pt>
                <c:pt idx="559">
                  <c:v>2.0411927700042698</c:v>
                </c:pt>
                <c:pt idx="560">
                  <c:v>1.9469286203384399</c:v>
                </c:pt>
                <c:pt idx="561">
                  <c:v>1.8907786607742301</c:v>
                </c:pt>
                <c:pt idx="562">
                  <c:v>1.99598312377929</c:v>
                </c:pt>
                <c:pt idx="563">
                  <c:v>1.9299054145812899</c:v>
                </c:pt>
                <c:pt idx="564">
                  <c:v>1.9752185344696001</c:v>
                </c:pt>
                <c:pt idx="565">
                  <c:v>1.9610024690628001</c:v>
                </c:pt>
                <c:pt idx="566">
                  <c:v>1.9658228158950799</c:v>
                </c:pt>
                <c:pt idx="567">
                  <c:v>2.0630531311035099</c:v>
                </c:pt>
                <c:pt idx="568">
                  <c:v>2.0880491733550999</c:v>
                </c:pt>
                <c:pt idx="569">
                  <c:v>2.0773034095764098</c:v>
                </c:pt>
                <c:pt idx="570">
                  <c:v>2.2032725811004599</c:v>
                </c:pt>
                <c:pt idx="571">
                  <c:v>2.1328368186950599</c:v>
                </c:pt>
                <c:pt idx="572">
                  <c:v>2.1211600303649898</c:v>
                </c:pt>
                <c:pt idx="573">
                  <c:v>2.06908679008483</c:v>
                </c:pt>
                <c:pt idx="574">
                  <c:v>2.0447621345520002</c:v>
                </c:pt>
                <c:pt idx="575">
                  <c:v>2.02412629127502</c:v>
                </c:pt>
                <c:pt idx="576">
                  <c:v>1.9731976985931301</c:v>
                </c:pt>
                <c:pt idx="577">
                  <c:v>1.9906144142150799</c:v>
                </c:pt>
                <c:pt idx="578">
                  <c:v>1.97365486621856</c:v>
                </c:pt>
                <c:pt idx="579">
                  <c:v>2.1437387466430602</c:v>
                </c:pt>
                <c:pt idx="580">
                  <c:v>2.09355545043945</c:v>
                </c:pt>
                <c:pt idx="581">
                  <c:v>2.0028653144836399</c:v>
                </c:pt>
                <c:pt idx="582">
                  <c:v>2.03020143508911</c:v>
                </c:pt>
                <c:pt idx="583">
                  <c:v>2.0794005393981898</c:v>
                </c:pt>
                <c:pt idx="584">
                  <c:v>2.05351614952087</c:v>
                </c:pt>
                <c:pt idx="585">
                  <c:v>2.0255815982818599</c:v>
                </c:pt>
                <c:pt idx="586">
                  <c:v>2.05603671073913</c:v>
                </c:pt>
                <c:pt idx="587">
                  <c:v>2.0652194023132302</c:v>
                </c:pt>
                <c:pt idx="588">
                  <c:v>2.0419893264770499</c:v>
                </c:pt>
                <c:pt idx="589">
                  <c:v>1.9956355094909599</c:v>
                </c:pt>
                <c:pt idx="590">
                  <c:v>2.19104552268981</c:v>
                </c:pt>
                <c:pt idx="591">
                  <c:v>2.08773469924926</c:v>
                </c:pt>
                <c:pt idx="592">
                  <c:v>2.1413619518279998</c:v>
                </c:pt>
                <c:pt idx="593">
                  <c:v>2.0870893001556299</c:v>
                </c:pt>
                <c:pt idx="594">
                  <c:v>2.0322167873382502</c:v>
                </c:pt>
                <c:pt idx="595">
                  <c:v>2.0949537754058798</c:v>
                </c:pt>
                <c:pt idx="596">
                  <c:v>2.02013731002807</c:v>
                </c:pt>
                <c:pt idx="597">
                  <c:v>1.9489442110061601</c:v>
                </c:pt>
                <c:pt idx="598">
                  <c:v>1.9772533178329399</c:v>
                </c:pt>
                <c:pt idx="599">
                  <c:v>2.0271525382995601</c:v>
                </c:pt>
                <c:pt idx="600">
                  <c:v>2.01944804191589</c:v>
                </c:pt>
                <c:pt idx="601">
                  <c:v>2.02050328254699</c:v>
                </c:pt>
                <c:pt idx="602">
                  <c:v>2.1006646156311</c:v>
                </c:pt>
                <c:pt idx="603">
                  <c:v>1.9667593240737899</c:v>
                </c:pt>
                <c:pt idx="604">
                  <c:v>1.96476686000823</c:v>
                </c:pt>
                <c:pt idx="605">
                  <c:v>2.0506892204284601</c:v>
                </c:pt>
                <c:pt idx="606">
                  <c:v>2.0047311782836901</c:v>
                </c:pt>
                <c:pt idx="607">
                  <c:v>1.99167823791503</c:v>
                </c:pt>
                <c:pt idx="608">
                  <c:v>2.0198483467102002</c:v>
                </c:pt>
                <c:pt idx="609">
                  <c:v>2.0155043601989702</c:v>
                </c:pt>
                <c:pt idx="610">
                  <c:v>2.1057155132293701</c:v>
                </c:pt>
                <c:pt idx="611">
                  <c:v>2.07870197296142</c:v>
                </c:pt>
                <c:pt idx="612">
                  <c:v>2.03581690788269</c:v>
                </c:pt>
                <c:pt idx="613">
                  <c:v>2.1332592964172301</c:v>
                </c:pt>
                <c:pt idx="614">
                  <c:v>2.0705306529998699</c:v>
                </c:pt>
                <c:pt idx="615">
                  <c:v>2.0847370624542201</c:v>
                </c:pt>
                <c:pt idx="616">
                  <c:v>2.0200572013854901</c:v>
                </c:pt>
                <c:pt idx="617">
                  <c:v>1.99953413009643</c:v>
                </c:pt>
                <c:pt idx="618">
                  <c:v>1.88840115070343</c:v>
                </c:pt>
                <c:pt idx="619">
                  <c:v>1.98184382915496</c:v>
                </c:pt>
                <c:pt idx="620">
                  <c:v>2.0388038158416699</c:v>
                </c:pt>
                <c:pt idx="621">
                  <c:v>2.0051493644714302</c:v>
                </c:pt>
                <c:pt idx="622">
                  <c:v>2.0412452220916699</c:v>
                </c:pt>
                <c:pt idx="623">
                  <c:v>1.9526048898696899</c:v>
                </c:pt>
                <c:pt idx="624">
                  <c:v>1.9877743721008301</c:v>
                </c:pt>
                <c:pt idx="625">
                  <c:v>2.0009181499481201</c:v>
                </c:pt>
                <c:pt idx="626">
                  <c:v>2.0176215171813898</c:v>
                </c:pt>
                <c:pt idx="627">
                  <c:v>1.9877728223800599</c:v>
                </c:pt>
                <c:pt idx="628">
                  <c:v>2.0170681476593</c:v>
                </c:pt>
                <c:pt idx="629">
                  <c:v>1.98387038707733</c:v>
                </c:pt>
                <c:pt idx="630">
                  <c:v>1.9054195880889799</c:v>
                </c:pt>
                <c:pt idx="631">
                  <c:v>2.0181434154510498</c:v>
                </c:pt>
                <c:pt idx="632">
                  <c:v>2.1061260700225799</c:v>
                </c:pt>
                <c:pt idx="633">
                  <c:v>2.0855565071105899</c:v>
                </c:pt>
                <c:pt idx="634">
                  <c:v>2.2245528697967498</c:v>
                </c:pt>
                <c:pt idx="635">
                  <c:v>2.1225290298461901</c:v>
                </c:pt>
                <c:pt idx="636">
                  <c:v>2.22233533859252</c:v>
                </c:pt>
                <c:pt idx="637">
                  <c:v>2.27136802673339</c:v>
                </c:pt>
                <c:pt idx="638">
                  <c:v>2.0832569599151598</c:v>
                </c:pt>
                <c:pt idx="639">
                  <c:v>2.0580086708068799</c:v>
                </c:pt>
                <c:pt idx="640">
                  <c:v>2.12964916229248</c:v>
                </c:pt>
                <c:pt idx="641">
                  <c:v>2.0579404830932599</c:v>
                </c:pt>
                <c:pt idx="642">
                  <c:v>2.02309846878051</c:v>
                </c:pt>
                <c:pt idx="643">
                  <c:v>2.0733656883239702</c:v>
                </c:pt>
                <c:pt idx="644">
                  <c:v>2.1023044586181601</c:v>
                </c:pt>
                <c:pt idx="645">
                  <c:v>2.1597871780395499</c:v>
                </c:pt>
                <c:pt idx="646">
                  <c:v>2.1427721977233798</c:v>
                </c:pt>
                <c:pt idx="647">
                  <c:v>2.0802633762359601</c:v>
                </c:pt>
                <c:pt idx="648">
                  <c:v>2.1669349670410099</c:v>
                </c:pt>
                <c:pt idx="649">
                  <c:v>2.1270339488983101</c:v>
                </c:pt>
                <c:pt idx="650">
                  <c:v>2.0296559333801198</c:v>
                </c:pt>
                <c:pt idx="651">
                  <c:v>1.90861356258392</c:v>
                </c:pt>
                <c:pt idx="652">
                  <c:v>2.0254664421081499</c:v>
                </c:pt>
                <c:pt idx="653">
                  <c:v>2.0458009243011399</c:v>
                </c:pt>
                <c:pt idx="654">
                  <c:v>2.1587359905242902</c:v>
                </c:pt>
                <c:pt idx="655">
                  <c:v>2.1197557449340798</c:v>
                </c:pt>
                <c:pt idx="656">
                  <c:v>2.0979597568511901</c:v>
                </c:pt>
                <c:pt idx="657">
                  <c:v>2.14038062095642</c:v>
                </c:pt>
                <c:pt idx="658">
                  <c:v>2.2154581546783398</c:v>
                </c:pt>
                <c:pt idx="659">
                  <c:v>2.1258196830749498</c:v>
                </c:pt>
                <c:pt idx="660">
                  <c:v>2.2263534069061199</c:v>
                </c:pt>
                <c:pt idx="661">
                  <c:v>2.0709538459777801</c:v>
                </c:pt>
                <c:pt idx="662">
                  <c:v>2.18503546714782</c:v>
                </c:pt>
                <c:pt idx="663">
                  <c:v>2.18594169616699</c:v>
                </c:pt>
                <c:pt idx="664">
                  <c:v>2.14255166053771</c:v>
                </c:pt>
                <c:pt idx="665">
                  <c:v>2.20852494239807</c:v>
                </c:pt>
                <c:pt idx="666">
                  <c:v>2.1260101795196502</c:v>
                </c:pt>
                <c:pt idx="667">
                  <c:v>2.0115296840667698</c:v>
                </c:pt>
                <c:pt idx="668">
                  <c:v>2.03964018821716</c:v>
                </c:pt>
                <c:pt idx="669">
                  <c:v>2.1255788803100502</c:v>
                </c:pt>
                <c:pt idx="670">
                  <c:v>2.0894742012023899</c:v>
                </c:pt>
                <c:pt idx="671">
                  <c:v>2.1744580268859801</c:v>
                </c:pt>
                <c:pt idx="672">
                  <c:v>2.0932824611663801</c:v>
                </c:pt>
                <c:pt idx="673">
                  <c:v>2.1120343208312899</c:v>
                </c:pt>
                <c:pt idx="674">
                  <c:v>2.1341536045074401</c:v>
                </c:pt>
                <c:pt idx="675">
                  <c:v>2.0712254047393799</c:v>
                </c:pt>
                <c:pt idx="676">
                  <c:v>2.0913517475128098</c:v>
                </c:pt>
                <c:pt idx="677">
                  <c:v>2.1028132438659601</c:v>
                </c:pt>
                <c:pt idx="678">
                  <c:v>2.0976359844207701</c:v>
                </c:pt>
                <c:pt idx="679">
                  <c:v>2.0701744556427002</c:v>
                </c:pt>
                <c:pt idx="680">
                  <c:v>2.1432244777679399</c:v>
                </c:pt>
                <c:pt idx="681">
                  <c:v>2.11833143234252</c:v>
                </c:pt>
                <c:pt idx="682">
                  <c:v>2.0920386314392001</c:v>
                </c:pt>
                <c:pt idx="683">
                  <c:v>2.1871666908264098</c:v>
                </c:pt>
                <c:pt idx="684">
                  <c:v>2.0501861572265598</c:v>
                </c:pt>
                <c:pt idx="685">
                  <c:v>2.0324540138244598</c:v>
                </c:pt>
                <c:pt idx="686">
                  <c:v>2.1137657165527299</c:v>
                </c:pt>
                <c:pt idx="687">
                  <c:v>2.0291082859039302</c:v>
                </c:pt>
                <c:pt idx="688">
                  <c:v>2.1406798362731898</c:v>
                </c:pt>
                <c:pt idx="689">
                  <c:v>2.1180937290191602</c:v>
                </c:pt>
                <c:pt idx="690">
                  <c:v>2.1084342002868599</c:v>
                </c:pt>
                <c:pt idx="691">
                  <c:v>2.1885910034179599</c:v>
                </c:pt>
                <c:pt idx="692">
                  <c:v>2.2792510986328098</c:v>
                </c:pt>
                <c:pt idx="693">
                  <c:v>2.1862270832061701</c:v>
                </c:pt>
                <c:pt idx="694">
                  <c:v>2.1974198818206698</c:v>
                </c:pt>
                <c:pt idx="695">
                  <c:v>2.08191919326782</c:v>
                </c:pt>
                <c:pt idx="696">
                  <c:v>1.9983763694763099</c:v>
                </c:pt>
                <c:pt idx="697">
                  <c:v>2.1091325283050502</c:v>
                </c:pt>
                <c:pt idx="698">
                  <c:v>2.06095170974731</c:v>
                </c:pt>
                <c:pt idx="699">
                  <c:v>2.0442640781402499</c:v>
                </c:pt>
                <c:pt idx="700">
                  <c:v>2.0887606143951398</c:v>
                </c:pt>
                <c:pt idx="701">
                  <c:v>2.13300609588623</c:v>
                </c:pt>
                <c:pt idx="702">
                  <c:v>2.0583119392395002</c:v>
                </c:pt>
                <c:pt idx="703">
                  <c:v>2.0067834854125901</c:v>
                </c:pt>
                <c:pt idx="704">
                  <c:v>1.9981659650802599</c:v>
                </c:pt>
                <c:pt idx="705">
                  <c:v>2.1321964263915998</c:v>
                </c:pt>
                <c:pt idx="706">
                  <c:v>2.0857844352722101</c:v>
                </c:pt>
                <c:pt idx="707">
                  <c:v>2.0680634975433301</c:v>
                </c:pt>
                <c:pt idx="708">
                  <c:v>2.0009953975677401</c:v>
                </c:pt>
                <c:pt idx="709">
                  <c:v>2.0812673568725502</c:v>
                </c:pt>
                <c:pt idx="710">
                  <c:v>2.00967073440551</c:v>
                </c:pt>
                <c:pt idx="711">
                  <c:v>1.8690671920776301</c:v>
                </c:pt>
                <c:pt idx="712">
                  <c:v>1.95560002326965</c:v>
                </c:pt>
                <c:pt idx="713">
                  <c:v>1.95321941375732</c:v>
                </c:pt>
                <c:pt idx="714">
                  <c:v>1.8980679512023899</c:v>
                </c:pt>
                <c:pt idx="715">
                  <c:v>1.8054062128067001</c:v>
                </c:pt>
                <c:pt idx="716">
                  <c:v>1.9795889854431099</c:v>
                </c:pt>
                <c:pt idx="717">
                  <c:v>1.9436466693878101</c:v>
                </c:pt>
                <c:pt idx="718">
                  <c:v>1.98819804191589</c:v>
                </c:pt>
                <c:pt idx="719">
                  <c:v>2.03530550003051</c:v>
                </c:pt>
                <c:pt idx="720">
                  <c:v>2.0219635963439901</c:v>
                </c:pt>
                <c:pt idx="721">
                  <c:v>2.0489988327026301</c:v>
                </c:pt>
                <c:pt idx="722">
                  <c:v>2.0280513763427699</c:v>
                </c:pt>
                <c:pt idx="723">
                  <c:v>2.1360266208648602</c:v>
                </c:pt>
                <c:pt idx="724">
                  <c:v>2.1273930072784402</c:v>
                </c:pt>
                <c:pt idx="725">
                  <c:v>2.1369731426239</c:v>
                </c:pt>
                <c:pt idx="726">
                  <c:v>2.2014341354370099</c:v>
                </c:pt>
                <c:pt idx="727">
                  <c:v>2.1453666687011701</c:v>
                </c:pt>
                <c:pt idx="728">
                  <c:v>2.1412444114685001</c:v>
                </c:pt>
                <c:pt idx="729">
                  <c:v>2.0917954444885201</c:v>
                </c:pt>
                <c:pt idx="730">
                  <c:v>2.0052218437194802</c:v>
                </c:pt>
                <c:pt idx="731">
                  <c:v>2.0267171859741202</c:v>
                </c:pt>
                <c:pt idx="732">
                  <c:v>2.0316457748413002</c:v>
                </c:pt>
                <c:pt idx="733">
                  <c:v>2.0424382686614901</c:v>
                </c:pt>
                <c:pt idx="734">
                  <c:v>2.0798130035400302</c:v>
                </c:pt>
                <c:pt idx="735">
                  <c:v>2.1551489830017001</c:v>
                </c:pt>
                <c:pt idx="736">
                  <c:v>2.1368458271026598</c:v>
                </c:pt>
                <c:pt idx="737">
                  <c:v>2.1217222213745099</c:v>
                </c:pt>
                <c:pt idx="738">
                  <c:v>2.2259752750396702</c:v>
                </c:pt>
                <c:pt idx="739">
                  <c:v>2.3586437702178902</c:v>
                </c:pt>
                <c:pt idx="740">
                  <c:v>2.5010364055633501</c:v>
                </c:pt>
                <c:pt idx="741">
                  <c:v>2.3969643115997301</c:v>
                </c:pt>
                <c:pt idx="742">
                  <c:v>2.2338912487029998</c:v>
                </c:pt>
                <c:pt idx="743">
                  <c:v>2.12043952941894</c:v>
                </c:pt>
                <c:pt idx="744">
                  <c:v>2.1635997295379599</c:v>
                </c:pt>
                <c:pt idx="745">
                  <c:v>2.1274418830871502</c:v>
                </c:pt>
                <c:pt idx="746">
                  <c:v>2.0343258380889799</c:v>
                </c:pt>
                <c:pt idx="747">
                  <c:v>1.9287967681884699</c:v>
                </c:pt>
                <c:pt idx="748">
                  <c:v>2.0287382602691602</c:v>
                </c:pt>
                <c:pt idx="749">
                  <c:v>1.9602695703506401</c:v>
                </c:pt>
                <c:pt idx="750">
                  <c:v>1.96042096614837</c:v>
                </c:pt>
                <c:pt idx="751">
                  <c:v>1.9640536308288501</c:v>
                </c:pt>
                <c:pt idx="752">
                  <c:v>1.99506723880767</c:v>
                </c:pt>
                <c:pt idx="753">
                  <c:v>1.9297510385513299</c:v>
                </c:pt>
                <c:pt idx="754">
                  <c:v>2.0505006313323899</c:v>
                </c:pt>
                <c:pt idx="755">
                  <c:v>1.91711485385894</c:v>
                </c:pt>
                <c:pt idx="756">
                  <c:v>2.0122487545013401</c:v>
                </c:pt>
                <c:pt idx="757">
                  <c:v>1.96735823154449</c:v>
                </c:pt>
                <c:pt idx="758">
                  <c:v>2.0186419486999498</c:v>
                </c:pt>
                <c:pt idx="759">
                  <c:v>2.0200529098510698</c:v>
                </c:pt>
                <c:pt idx="760">
                  <c:v>2.0018827915191602</c:v>
                </c:pt>
                <c:pt idx="761">
                  <c:v>2.0136430263519198</c:v>
                </c:pt>
                <c:pt idx="762">
                  <c:v>2.1503593921661301</c:v>
                </c:pt>
                <c:pt idx="763">
                  <c:v>2.3393785953521702</c:v>
                </c:pt>
                <c:pt idx="764">
                  <c:v>2.1310818195343</c:v>
                </c:pt>
                <c:pt idx="765">
                  <c:v>1.9853605031967101</c:v>
                </c:pt>
                <c:pt idx="766">
                  <c:v>2.0695769786834699</c:v>
                </c:pt>
                <c:pt idx="767">
                  <c:v>2.2773754596710201</c:v>
                </c:pt>
                <c:pt idx="768">
                  <c:v>2.1764154434204102</c:v>
                </c:pt>
                <c:pt idx="769">
                  <c:v>2.0146303176879798</c:v>
                </c:pt>
                <c:pt idx="770">
                  <c:v>2.1631605625152499</c:v>
                </c:pt>
                <c:pt idx="771">
                  <c:v>2.2048816680908199</c:v>
                </c:pt>
                <c:pt idx="772">
                  <c:v>2.1949703693389799</c:v>
                </c:pt>
                <c:pt idx="773">
                  <c:v>2.1869115829467698</c:v>
                </c:pt>
                <c:pt idx="774">
                  <c:v>2.13502597808837</c:v>
                </c:pt>
                <c:pt idx="775">
                  <c:v>2.1857206821441602</c:v>
                </c:pt>
                <c:pt idx="776">
                  <c:v>2.2136871814727699</c:v>
                </c:pt>
                <c:pt idx="777">
                  <c:v>2.2433834075927699</c:v>
                </c:pt>
                <c:pt idx="778">
                  <c:v>2.18804931640625</c:v>
                </c:pt>
                <c:pt idx="779">
                  <c:v>2.2512750625610298</c:v>
                </c:pt>
                <c:pt idx="780">
                  <c:v>2.2288818359375</c:v>
                </c:pt>
                <c:pt idx="781">
                  <c:v>2.1053578853607098</c:v>
                </c:pt>
                <c:pt idx="782">
                  <c:v>2.0175797939300502</c:v>
                </c:pt>
                <c:pt idx="783">
                  <c:v>2.1020023822784402</c:v>
                </c:pt>
                <c:pt idx="784">
                  <c:v>2.1455185413360498</c:v>
                </c:pt>
                <c:pt idx="785">
                  <c:v>2.1031260490417401</c:v>
                </c:pt>
                <c:pt idx="786">
                  <c:v>2.3505485057830802</c:v>
                </c:pt>
                <c:pt idx="787">
                  <c:v>2.22515439987182</c:v>
                </c:pt>
                <c:pt idx="788">
                  <c:v>2.21617126464843</c:v>
                </c:pt>
                <c:pt idx="789">
                  <c:v>2.2685897350311199</c:v>
                </c:pt>
                <c:pt idx="790">
                  <c:v>2.2248985767364502</c:v>
                </c:pt>
                <c:pt idx="791">
                  <c:v>2.1543815135955802</c:v>
                </c:pt>
                <c:pt idx="792">
                  <c:v>2.1861305236816402</c:v>
                </c:pt>
                <c:pt idx="793">
                  <c:v>2.1486239433288499</c:v>
                </c:pt>
                <c:pt idx="794">
                  <c:v>2.1642539501190101</c:v>
                </c:pt>
                <c:pt idx="795">
                  <c:v>2.2522234916686998</c:v>
                </c:pt>
                <c:pt idx="796">
                  <c:v>2.1189725399017298</c:v>
                </c:pt>
                <c:pt idx="797">
                  <c:v>2.0994846820831299</c:v>
                </c:pt>
                <c:pt idx="798">
                  <c:v>2.17937016487121</c:v>
                </c:pt>
                <c:pt idx="799">
                  <c:v>2.2532246112823402</c:v>
                </c:pt>
                <c:pt idx="800">
                  <c:v>2.3862595558166499</c:v>
                </c:pt>
                <c:pt idx="801">
                  <c:v>2.2001366615295401</c:v>
                </c:pt>
                <c:pt idx="802">
                  <c:v>2.3071479797363201</c:v>
                </c:pt>
                <c:pt idx="803">
                  <c:v>2.37589240074157</c:v>
                </c:pt>
                <c:pt idx="804">
                  <c:v>2.3034856319427401</c:v>
                </c:pt>
                <c:pt idx="805">
                  <c:v>2.3580796718597399</c:v>
                </c:pt>
                <c:pt idx="806">
                  <c:v>2.29906105995178</c:v>
                </c:pt>
                <c:pt idx="807">
                  <c:v>2.2474188804626398</c:v>
                </c:pt>
                <c:pt idx="808">
                  <c:v>2.3198335170745801</c:v>
                </c:pt>
                <c:pt idx="809">
                  <c:v>2.29135918617248</c:v>
                </c:pt>
                <c:pt idx="810">
                  <c:v>2.2880220413207999</c:v>
                </c:pt>
                <c:pt idx="811">
                  <c:v>2.2109780311584402</c:v>
                </c:pt>
                <c:pt idx="812">
                  <c:v>2.0761473178863499</c:v>
                </c:pt>
                <c:pt idx="813">
                  <c:v>2.21792268753051</c:v>
                </c:pt>
                <c:pt idx="814">
                  <c:v>2.19885826110839</c:v>
                </c:pt>
                <c:pt idx="815">
                  <c:v>2.17734503746032</c:v>
                </c:pt>
                <c:pt idx="816">
                  <c:v>2.0890095233917201</c:v>
                </c:pt>
                <c:pt idx="817">
                  <c:v>2.1618278026580802</c:v>
                </c:pt>
                <c:pt idx="818">
                  <c:v>2.3590016365051198</c:v>
                </c:pt>
                <c:pt idx="819">
                  <c:v>2.3290979862213099</c:v>
                </c:pt>
                <c:pt idx="820">
                  <c:v>2.31662893295288</c:v>
                </c:pt>
                <c:pt idx="821">
                  <c:v>2.3139851093292201</c:v>
                </c:pt>
                <c:pt idx="822">
                  <c:v>2.1699228286743102</c:v>
                </c:pt>
                <c:pt idx="823">
                  <c:v>2.2472026348114</c:v>
                </c:pt>
                <c:pt idx="824">
                  <c:v>2.2275331020355198</c:v>
                </c:pt>
                <c:pt idx="825">
                  <c:v>2.2177948951721098</c:v>
                </c:pt>
                <c:pt idx="826">
                  <c:v>2.2356655597686701</c:v>
                </c:pt>
                <c:pt idx="827">
                  <c:v>2.3886146545410099</c:v>
                </c:pt>
                <c:pt idx="828">
                  <c:v>2.3655230998992902</c:v>
                </c:pt>
                <c:pt idx="829">
                  <c:v>2.4018027782440101</c:v>
                </c:pt>
                <c:pt idx="830">
                  <c:v>2.3675613403320299</c:v>
                </c:pt>
                <c:pt idx="831">
                  <c:v>2.2754995822906401</c:v>
                </c:pt>
                <c:pt idx="832">
                  <c:v>2.27612900733947</c:v>
                </c:pt>
                <c:pt idx="833">
                  <c:v>2.3697028160095202</c:v>
                </c:pt>
                <c:pt idx="834">
                  <c:v>2.4297308921813898</c:v>
                </c:pt>
                <c:pt idx="835">
                  <c:v>2.4365847110748202</c:v>
                </c:pt>
                <c:pt idx="836">
                  <c:v>2.4171597957611</c:v>
                </c:pt>
                <c:pt idx="837">
                  <c:v>2.4060523509979199</c:v>
                </c:pt>
                <c:pt idx="838">
                  <c:v>2.3640167713165199</c:v>
                </c:pt>
                <c:pt idx="839">
                  <c:v>2.4157323837280198</c:v>
                </c:pt>
                <c:pt idx="840">
                  <c:v>2.3929784297943102</c:v>
                </c:pt>
                <c:pt idx="841">
                  <c:v>2.2965569496154701</c:v>
                </c:pt>
                <c:pt idx="842">
                  <c:v>2.4640331268310498</c:v>
                </c:pt>
                <c:pt idx="843">
                  <c:v>2.37186574935913</c:v>
                </c:pt>
                <c:pt idx="844">
                  <c:v>2.2070198059082</c:v>
                </c:pt>
                <c:pt idx="845">
                  <c:v>2.2503011226653999</c:v>
                </c:pt>
                <c:pt idx="846">
                  <c:v>2.3631806373596098</c:v>
                </c:pt>
                <c:pt idx="847">
                  <c:v>2.3356912136077801</c:v>
                </c:pt>
                <c:pt idx="848">
                  <c:v>2.3013644218444802</c:v>
                </c:pt>
                <c:pt idx="849">
                  <c:v>2.2274301052093501</c:v>
                </c:pt>
                <c:pt idx="850">
                  <c:v>2.3769152164459202</c:v>
                </c:pt>
                <c:pt idx="851">
                  <c:v>2.32181644439697</c:v>
                </c:pt>
                <c:pt idx="852">
                  <c:v>2.3876793384552002</c:v>
                </c:pt>
                <c:pt idx="853">
                  <c:v>2.4287188053131099</c:v>
                </c:pt>
                <c:pt idx="854">
                  <c:v>2.4463136196136399</c:v>
                </c:pt>
                <c:pt idx="855">
                  <c:v>2.3995041847228999</c:v>
                </c:pt>
                <c:pt idx="856">
                  <c:v>2.2944822311401301</c:v>
                </c:pt>
                <c:pt idx="857">
                  <c:v>2.2681849002838099</c:v>
                </c:pt>
                <c:pt idx="858">
                  <c:v>2.2887816429138099</c:v>
                </c:pt>
                <c:pt idx="859">
                  <c:v>2.14702248573303</c:v>
                </c:pt>
                <c:pt idx="860">
                  <c:v>2.2263052463531401</c:v>
                </c:pt>
                <c:pt idx="861">
                  <c:v>2.1478908061981201</c:v>
                </c:pt>
                <c:pt idx="862">
                  <c:v>2.0842909812927202</c:v>
                </c:pt>
                <c:pt idx="863">
                  <c:v>2.1330318450927699</c:v>
                </c:pt>
                <c:pt idx="864">
                  <c:v>2.0390377044677699</c:v>
                </c:pt>
                <c:pt idx="865">
                  <c:v>2.1052830219268799</c:v>
                </c:pt>
                <c:pt idx="866">
                  <c:v>2.1784164905547998</c:v>
                </c:pt>
                <c:pt idx="867">
                  <c:v>2.0355594158172599</c:v>
                </c:pt>
                <c:pt idx="868">
                  <c:v>2.06538486480712</c:v>
                </c:pt>
                <c:pt idx="869">
                  <c:v>2.1516745090484601</c:v>
                </c:pt>
                <c:pt idx="870">
                  <c:v>2.1354503631591699</c:v>
                </c:pt>
                <c:pt idx="871">
                  <c:v>2.0563435554504301</c:v>
                </c:pt>
                <c:pt idx="872">
                  <c:v>2.09928250312805</c:v>
                </c:pt>
                <c:pt idx="873">
                  <c:v>2.1132538318634002</c:v>
                </c:pt>
                <c:pt idx="874">
                  <c:v>2.0920448303222599</c:v>
                </c:pt>
                <c:pt idx="875">
                  <c:v>2.1361341476440399</c:v>
                </c:pt>
                <c:pt idx="876">
                  <c:v>2.3134663105010902</c:v>
                </c:pt>
                <c:pt idx="877">
                  <c:v>2.5368888378143302</c:v>
                </c:pt>
                <c:pt idx="878">
                  <c:v>2.4280111789703298</c:v>
                </c:pt>
                <c:pt idx="879">
                  <c:v>2.21450495719909</c:v>
                </c:pt>
                <c:pt idx="880">
                  <c:v>2.2258305549621502</c:v>
                </c:pt>
                <c:pt idx="881">
                  <c:v>2.1872062683105402</c:v>
                </c:pt>
                <c:pt idx="882">
                  <c:v>2.1928944587707502</c:v>
                </c:pt>
                <c:pt idx="883">
                  <c:v>2.19055104255676</c:v>
                </c:pt>
                <c:pt idx="884">
                  <c:v>2.1799628734588601</c:v>
                </c:pt>
                <c:pt idx="885">
                  <c:v>2.1156020164489702</c:v>
                </c:pt>
                <c:pt idx="886">
                  <c:v>2.2256894111633301</c:v>
                </c:pt>
                <c:pt idx="887">
                  <c:v>2.20575618743896</c:v>
                </c:pt>
                <c:pt idx="888">
                  <c:v>2.0657374858856201</c:v>
                </c:pt>
                <c:pt idx="889">
                  <c:v>2.06109547615051</c:v>
                </c:pt>
                <c:pt idx="890">
                  <c:v>2.1141953468322701</c:v>
                </c:pt>
                <c:pt idx="891">
                  <c:v>2.1669862270355198</c:v>
                </c:pt>
                <c:pt idx="892">
                  <c:v>2.1617472171783398</c:v>
                </c:pt>
                <c:pt idx="893">
                  <c:v>2.06653451919555</c:v>
                </c:pt>
                <c:pt idx="894">
                  <c:v>2.1003029346465998</c:v>
                </c:pt>
                <c:pt idx="895">
                  <c:v>2.08030009269714</c:v>
                </c:pt>
                <c:pt idx="896">
                  <c:v>2.13444924354553</c:v>
                </c:pt>
                <c:pt idx="897">
                  <c:v>2.0183897018432599</c:v>
                </c:pt>
                <c:pt idx="898">
                  <c:v>2.0909397602081299</c:v>
                </c:pt>
                <c:pt idx="899">
                  <c:v>2.0500843524932799</c:v>
                </c:pt>
                <c:pt idx="900">
                  <c:v>2.1483871936797998</c:v>
                </c:pt>
                <c:pt idx="901">
                  <c:v>2.0776047706603999</c:v>
                </c:pt>
                <c:pt idx="902">
                  <c:v>2.0947945117950399</c:v>
                </c:pt>
                <c:pt idx="903">
                  <c:v>2.0045797824859601</c:v>
                </c:pt>
                <c:pt idx="904">
                  <c:v>1.9903275966644201</c:v>
                </c:pt>
                <c:pt idx="905">
                  <c:v>2.01761722564697</c:v>
                </c:pt>
                <c:pt idx="906">
                  <c:v>2.0358612537384002</c:v>
                </c:pt>
                <c:pt idx="907">
                  <c:v>2.0632293224334699</c:v>
                </c:pt>
                <c:pt idx="908">
                  <c:v>2.1364569664001398</c:v>
                </c:pt>
                <c:pt idx="909">
                  <c:v>2.1513724327087398</c:v>
                </c:pt>
                <c:pt idx="910">
                  <c:v>1.9809154272079399</c:v>
                </c:pt>
                <c:pt idx="911">
                  <c:v>1.99351346492767</c:v>
                </c:pt>
                <c:pt idx="912">
                  <c:v>1.98918485641479</c:v>
                </c:pt>
                <c:pt idx="913">
                  <c:v>1.95587146282196</c:v>
                </c:pt>
                <c:pt idx="914">
                  <c:v>1.9205514192581099</c:v>
                </c:pt>
                <c:pt idx="915">
                  <c:v>1.9987310171127299</c:v>
                </c:pt>
                <c:pt idx="916">
                  <c:v>2.0578112602233798</c:v>
                </c:pt>
                <c:pt idx="917">
                  <c:v>2.0337667465209899</c:v>
                </c:pt>
                <c:pt idx="918">
                  <c:v>2.02044200897216</c:v>
                </c:pt>
                <c:pt idx="919">
                  <c:v>1.94435703754425</c:v>
                </c:pt>
                <c:pt idx="920">
                  <c:v>1.9832278490066499</c:v>
                </c:pt>
                <c:pt idx="921">
                  <c:v>1.93379235267639</c:v>
                </c:pt>
                <c:pt idx="922">
                  <c:v>2.0575020313262899</c:v>
                </c:pt>
                <c:pt idx="923">
                  <c:v>2.0341982841491699</c:v>
                </c:pt>
                <c:pt idx="924">
                  <c:v>2.1071538925170898</c:v>
                </c:pt>
                <c:pt idx="925">
                  <c:v>2.0953886508941602</c:v>
                </c:pt>
                <c:pt idx="926">
                  <c:v>1.95635366439819</c:v>
                </c:pt>
                <c:pt idx="927">
                  <c:v>2.05684471130371</c:v>
                </c:pt>
                <c:pt idx="928">
                  <c:v>2.0653128623962398</c:v>
                </c:pt>
                <c:pt idx="929">
                  <c:v>2.02798080444335</c:v>
                </c:pt>
                <c:pt idx="930">
                  <c:v>2.0934131145477202</c:v>
                </c:pt>
                <c:pt idx="931">
                  <c:v>2.10776567459106</c:v>
                </c:pt>
                <c:pt idx="932">
                  <c:v>2.1917197704315101</c:v>
                </c:pt>
                <c:pt idx="933">
                  <c:v>2.1141991615295401</c:v>
                </c:pt>
                <c:pt idx="934">
                  <c:v>2.0586071014404199</c:v>
                </c:pt>
                <c:pt idx="935">
                  <c:v>2.0991544723510698</c:v>
                </c:pt>
                <c:pt idx="936">
                  <c:v>2.1490120887756299</c:v>
                </c:pt>
                <c:pt idx="937">
                  <c:v>2.0505199432372998</c:v>
                </c:pt>
                <c:pt idx="938">
                  <c:v>2.0907332897186199</c:v>
                </c:pt>
                <c:pt idx="939">
                  <c:v>2.1118195056915199</c:v>
                </c:pt>
                <c:pt idx="940">
                  <c:v>2.0710020065307599</c:v>
                </c:pt>
                <c:pt idx="941">
                  <c:v>2.0526866912841699</c:v>
                </c:pt>
                <c:pt idx="942">
                  <c:v>2.1064417362213099</c:v>
                </c:pt>
                <c:pt idx="943">
                  <c:v>2.1245350837707502</c:v>
                </c:pt>
                <c:pt idx="944">
                  <c:v>2.0424883365631099</c:v>
                </c:pt>
                <c:pt idx="945">
                  <c:v>2.07742047309875</c:v>
                </c:pt>
                <c:pt idx="946">
                  <c:v>2.0642776489257799</c:v>
                </c:pt>
                <c:pt idx="947">
                  <c:v>2.1703400611877401</c:v>
                </c:pt>
                <c:pt idx="948">
                  <c:v>2.1113135814666699</c:v>
                </c:pt>
                <c:pt idx="949">
                  <c:v>2.0221416950225799</c:v>
                </c:pt>
                <c:pt idx="950">
                  <c:v>2.0704150199890101</c:v>
                </c:pt>
                <c:pt idx="951">
                  <c:v>2.02926445007324</c:v>
                </c:pt>
                <c:pt idx="952">
                  <c:v>2.0297660827636701</c:v>
                </c:pt>
                <c:pt idx="953">
                  <c:v>2.17432212829589</c:v>
                </c:pt>
                <c:pt idx="954">
                  <c:v>2.1263632774353001</c:v>
                </c:pt>
                <c:pt idx="955">
                  <c:v>2.14447569847106</c:v>
                </c:pt>
                <c:pt idx="956">
                  <c:v>2.1606676578521702</c:v>
                </c:pt>
                <c:pt idx="957">
                  <c:v>2.16527843475341</c:v>
                </c:pt>
                <c:pt idx="958">
                  <c:v>2.05868935585021</c:v>
                </c:pt>
                <c:pt idx="959">
                  <c:v>2.0722167491912802</c:v>
                </c:pt>
                <c:pt idx="960">
                  <c:v>2.0294096469879102</c:v>
                </c:pt>
                <c:pt idx="961">
                  <c:v>2.2064552307128902</c:v>
                </c:pt>
                <c:pt idx="962">
                  <c:v>2.1344025135040199</c:v>
                </c:pt>
                <c:pt idx="963">
                  <c:v>2.0797379016876198</c:v>
                </c:pt>
                <c:pt idx="964">
                  <c:v>2.0531051158904998</c:v>
                </c:pt>
                <c:pt idx="965">
                  <c:v>2.1109657287597599</c:v>
                </c:pt>
                <c:pt idx="966">
                  <c:v>2.01026010513305</c:v>
                </c:pt>
                <c:pt idx="967">
                  <c:v>2.1020760536193799</c:v>
                </c:pt>
                <c:pt idx="968">
                  <c:v>2.0232503414153999</c:v>
                </c:pt>
                <c:pt idx="969">
                  <c:v>1.96919286251068</c:v>
                </c:pt>
                <c:pt idx="970">
                  <c:v>1.9971107244491499</c:v>
                </c:pt>
                <c:pt idx="971">
                  <c:v>2.0902636051177899</c:v>
                </c:pt>
                <c:pt idx="972">
                  <c:v>2.0163707733154199</c:v>
                </c:pt>
                <c:pt idx="973">
                  <c:v>2.1002230644225999</c:v>
                </c:pt>
                <c:pt idx="974">
                  <c:v>2.0023772716522199</c:v>
                </c:pt>
                <c:pt idx="975">
                  <c:v>1.96996533870697</c:v>
                </c:pt>
                <c:pt idx="976">
                  <c:v>1.9878014326095499</c:v>
                </c:pt>
                <c:pt idx="977">
                  <c:v>1.9548822641372601</c:v>
                </c:pt>
                <c:pt idx="978">
                  <c:v>2.08258628845214</c:v>
                </c:pt>
                <c:pt idx="979">
                  <c:v>2.2298824787139799</c:v>
                </c:pt>
                <c:pt idx="980">
                  <c:v>2.3248763084411599</c:v>
                </c:pt>
                <c:pt idx="981">
                  <c:v>2.13946461677551</c:v>
                </c:pt>
                <c:pt idx="982">
                  <c:v>2.0470225811004599</c:v>
                </c:pt>
                <c:pt idx="983">
                  <c:v>2.0466177463531401</c:v>
                </c:pt>
                <c:pt idx="984">
                  <c:v>2.0933523178100502</c:v>
                </c:pt>
                <c:pt idx="985">
                  <c:v>1.9465787410736</c:v>
                </c:pt>
                <c:pt idx="986">
                  <c:v>1.9892449378967201</c:v>
                </c:pt>
                <c:pt idx="987">
                  <c:v>2.0053074359893799</c:v>
                </c:pt>
                <c:pt idx="988">
                  <c:v>2.0189852714538499</c:v>
                </c:pt>
                <c:pt idx="989">
                  <c:v>1.94064044952392</c:v>
                </c:pt>
                <c:pt idx="990">
                  <c:v>1.9669840335845901</c:v>
                </c:pt>
                <c:pt idx="991">
                  <c:v>1.95138800144195</c:v>
                </c:pt>
                <c:pt idx="992">
                  <c:v>1.9824539422988801</c:v>
                </c:pt>
                <c:pt idx="993">
                  <c:v>1.9910410642623899</c:v>
                </c:pt>
                <c:pt idx="994">
                  <c:v>2.0627417564392001</c:v>
                </c:pt>
                <c:pt idx="995">
                  <c:v>2.1711299419403001</c:v>
                </c:pt>
                <c:pt idx="996">
                  <c:v>2.1779825687408398</c:v>
                </c:pt>
                <c:pt idx="997">
                  <c:v>2.1971571445464999</c:v>
                </c:pt>
                <c:pt idx="998">
                  <c:v>2.0920827388763401</c:v>
                </c:pt>
                <c:pt idx="999">
                  <c:v>2.0814180374145499</c:v>
                </c:pt>
                <c:pt idx="1000">
                  <c:v>2.03305459022521</c:v>
                </c:pt>
                <c:pt idx="1001">
                  <c:v>2.0290846824645898</c:v>
                </c:pt>
                <c:pt idx="1002">
                  <c:v>1.9797289371490401</c:v>
                </c:pt>
                <c:pt idx="1003">
                  <c:v>1.9845151901245099</c:v>
                </c:pt>
                <c:pt idx="1004">
                  <c:v>2.0463387966156001</c:v>
                </c:pt>
                <c:pt idx="1005">
                  <c:v>2.29299712181091</c:v>
                </c:pt>
                <c:pt idx="1006">
                  <c:v>2.24614334106445</c:v>
                </c:pt>
                <c:pt idx="1007">
                  <c:v>2.15149593353271</c:v>
                </c:pt>
                <c:pt idx="1008">
                  <c:v>2.0741915702819802</c:v>
                </c:pt>
                <c:pt idx="1009">
                  <c:v>2.0443756580352699</c:v>
                </c:pt>
                <c:pt idx="1010">
                  <c:v>2.1239600181579501</c:v>
                </c:pt>
                <c:pt idx="1011">
                  <c:v>2.0892682075500399</c:v>
                </c:pt>
                <c:pt idx="1012">
                  <c:v>2.13469314575195</c:v>
                </c:pt>
                <c:pt idx="1013">
                  <c:v>2.1562743186950599</c:v>
                </c:pt>
                <c:pt idx="1014">
                  <c:v>2.2015635967254599</c:v>
                </c:pt>
                <c:pt idx="1015">
                  <c:v>2.30321097373962</c:v>
                </c:pt>
                <c:pt idx="1016">
                  <c:v>2.18899941444396</c:v>
                </c:pt>
                <c:pt idx="1017">
                  <c:v>2.1073460578918399</c:v>
                </c:pt>
                <c:pt idx="1018">
                  <c:v>2.0099856853485099</c:v>
                </c:pt>
                <c:pt idx="1019">
                  <c:v>2.0056457519531201</c:v>
                </c:pt>
                <c:pt idx="1020">
                  <c:v>2.09556937217712</c:v>
                </c:pt>
                <c:pt idx="1021">
                  <c:v>2.0735480785369802</c:v>
                </c:pt>
                <c:pt idx="1022">
                  <c:v>2.0623919963836599</c:v>
                </c:pt>
                <c:pt idx="1023">
                  <c:v>2.0070819854736301</c:v>
                </c:pt>
                <c:pt idx="1024">
                  <c:v>1.9947994947433401</c:v>
                </c:pt>
                <c:pt idx="1025">
                  <c:v>2.0601346492767298</c:v>
                </c:pt>
                <c:pt idx="1026">
                  <c:v>2.0044164657592698</c:v>
                </c:pt>
                <c:pt idx="1027">
                  <c:v>2.0086023807525599</c:v>
                </c:pt>
                <c:pt idx="1028">
                  <c:v>1.95455193519592</c:v>
                </c:pt>
                <c:pt idx="1029">
                  <c:v>2.0190651416778498</c:v>
                </c:pt>
                <c:pt idx="1030">
                  <c:v>2.0206649303436199</c:v>
                </c:pt>
                <c:pt idx="1031">
                  <c:v>2.01916480064392</c:v>
                </c:pt>
                <c:pt idx="1032">
                  <c:v>1.9085451364517201</c:v>
                </c:pt>
                <c:pt idx="1033">
                  <c:v>2.0176520347595202</c:v>
                </c:pt>
                <c:pt idx="1034">
                  <c:v>2.0291736125946001</c:v>
                </c:pt>
                <c:pt idx="1035">
                  <c:v>1.9811542034149101</c:v>
                </c:pt>
                <c:pt idx="1036">
                  <c:v>2.0637743473052899</c:v>
                </c:pt>
                <c:pt idx="1037">
                  <c:v>1.9248462915420499</c:v>
                </c:pt>
                <c:pt idx="1038">
                  <c:v>2.0200490951538002</c:v>
                </c:pt>
                <c:pt idx="1039">
                  <c:v>2.0334548950195299</c:v>
                </c:pt>
                <c:pt idx="1040">
                  <c:v>1.99163341522216</c:v>
                </c:pt>
                <c:pt idx="1041">
                  <c:v>1.96471059322357</c:v>
                </c:pt>
                <c:pt idx="1042">
                  <c:v>1.92057168483734</c:v>
                </c:pt>
                <c:pt idx="1043">
                  <c:v>1.9283038377761801</c:v>
                </c:pt>
                <c:pt idx="1044">
                  <c:v>1.93730080127716</c:v>
                </c:pt>
                <c:pt idx="1045">
                  <c:v>1.9429225921630799</c:v>
                </c:pt>
                <c:pt idx="1046">
                  <c:v>2.0163385868072501</c:v>
                </c:pt>
                <c:pt idx="1047">
                  <c:v>2.0476584434509202</c:v>
                </c:pt>
                <c:pt idx="1048">
                  <c:v>2.0219457149505602</c:v>
                </c:pt>
                <c:pt idx="1049">
                  <c:v>2.08062648773193</c:v>
                </c:pt>
                <c:pt idx="1050">
                  <c:v>2.0762581825256299</c:v>
                </c:pt>
                <c:pt idx="1051">
                  <c:v>2.04551649093627</c:v>
                </c:pt>
                <c:pt idx="1052">
                  <c:v>2.0277082920074401</c:v>
                </c:pt>
                <c:pt idx="1053">
                  <c:v>2.0322115421295099</c:v>
                </c:pt>
                <c:pt idx="1054">
                  <c:v>2.1019399166107098</c:v>
                </c:pt>
                <c:pt idx="1055">
                  <c:v>2.0777177810668901</c:v>
                </c:pt>
                <c:pt idx="1056">
                  <c:v>2.04962158203125</c:v>
                </c:pt>
                <c:pt idx="1057">
                  <c:v>2.0797362327575599</c:v>
                </c:pt>
                <c:pt idx="1058">
                  <c:v>1.98258221149444</c:v>
                </c:pt>
                <c:pt idx="1059">
                  <c:v>1.96469902992248</c:v>
                </c:pt>
                <c:pt idx="1060">
                  <c:v>1.9947761297225901</c:v>
                </c:pt>
                <c:pt idx="1061">
                  <c:v>2.0499999523162802</c:v>
                </c:pt>
                <c:pt idx="1062">
                  <c:v>2.0458595752715998</c:v>
                </c:pt>
                <c:pt idx="1063">
                  <c:v>2.0701096057891801</c:v>
                </c:pt>
                <c:pt idx="1064">
                  <c:v>1.9990992546081501</c:v>
                </c:pt>
                <c:pt idx="1065">
                  <c:v>1.9850894212722701</c:v>
                </c:pt>
                <c:pt idx="1066">
                  <c:v>1.9875229597091599</c:v>
                </c:pt>
                <c:pt idx="1067">
                  <c:v>2.0609314441680899</c:v>
                </c:pt>
                <c:pt idx="1068">
                  <c:v>2.0931940078735298</c:v>
                </c:pt>
                <c:pt idx="1069">
                  <c:v>2.03771924972534</c:v>
                </c:pt>
                <c:pt idx="1070">
                  <c:v>1.99618339538574</c:v>
                </c:pt>
                <c:pt idx="1071">
                  <c:v>1.95764219760894</c:v>
                </c:pt>
                <c:pt idx="1072">
                  <c:v>2.02386021614074</c:v>
                </c:pt>
                <c:pt idx="1073">
                  <c:v>2.24373006820678</c:v>
                </c:pt>
                <c:pt idx="1074">
                  <c:v>2.0771346092224099</c:v>
                </c:pt>
                <c:pt idx="1075">
                  <c:v>2.11483502388</c:v>
                </c:pt>
                <c:pt idx="1076">
                  <c:v>2.0493590831756499</c:v>
                </c:pt>
                <c:pt idx="1077">
                  <c:v>2.0003864765167201</c:v>
                </c:pt>
                <c:pt idx="1078">
                  <c:v>2.0376348495483398</c:v>
                </c:pt>
                <c:pt idx="1079">
                  <c:v>1.96377897262573</c:v>
                </c:pt>
                <c:pt idx="1080">
                  <c:v>1.9893937110900799</c:v>
                </c:pt>
                <c:pt idx="1081">
                  <c:v>1.9745295047760001</c:v>
                </c:pt>
                <c:pt idx="1082">
                  <c:v>1.9455761909484801</c:v>
                </c:pt>
                <c:pt idx="1083">
                  <c:v>2.0171756744384699</c:v>
                </c:pt>
                <c:pt idx="1084">
                  <c:v>2.0101084709167401</c:v>
                </c:pt>
                <c:pt idx="1085">
                  <c:v>2.05651831626892</c:v>
                </c:pt>
                <c:pt idx="1086">
                  <c:v>2.0982258319854701</c:v>
                </c:pt>
                <c:pt idx="1087">
                  <c:v>2.06557941436767</c:v>
                </c:pt>
                <c:pt idx="1088">
                  <c:v>2.0508468151092498</c:v>
                </c:pt>
                <c:pt idx="1089">
                  <c:v>1.9776464700698799</c:v>
                </c:pt>
                <c:pt idx="1090">
                  <c:v>1.9621208906173699</c:v>
                </c:pt>
                <c:pt idx="1091">
                  <c:v>2.0673732757568302</c:v>
                </c:pt>
                <c:pt idx="1092">
                  <c:v>2.0145730972289999</c:v>
                </c:pt>
                <c:pt idx="1093">
                  <c:v>1.9331651926040601</c:v>
                </c:pt>
                <c:pt idx="1094">
                  <c:v>2.0092494487762398</c:v>
                </c:pt>
                <c:pt idx="1095">
                  <c:v>1.9921737909317001</c:v>
                </c:pt>
                <c:pt idx="1096">
                  <c:v>1.94564616680145</c:v>
                </c:pt>
                <c:pt idx="1097">
                  <c:v>2.0391247272491402</c:v>
                </c:pt>
                <c:pt idx="1098">
                  <c:v>1.9816137552261299</c:v>
                </c:pt>
                <c:pt idx="1099">
                  <c:v>2.0050699710845898</c:v>
                </c:pt>
                <c:pt idx="1100">
                  <c:v>2.0744848251342698</c:v>
                </c:pt>
                <c:pt idx="1101">
                  <c:v>2.1151356697082502</c:v>
                </c:pt>
                <c:pt idx="1102">
                  <c:v>2.11342000961303</c:v>
                </c:pt>
                <c:pt idx="1103">
                  <c:v>2.1089589595794598</c:v>
                </c:pt>
                <c:pt idx="1104">
                  <c:v>2.01872658729553</c:v>
                </c:pt>
                <c:pt idx="1105">
                  <c:v>2.0161507129669101</c:v>
                </c:pt>
                <c:pt idx="1106">
                  <c:v>1.99954485893249</c:v>
                </c:pt>
                <c:pt idx="1107">
                  <c:v>2.0450344085693302</c:v>
                </c:pt>
                <c:pt idx="1108">
                  <c:v>2.0799088478088299</c:v>
                </c:pt>
                <c:pt idx="1109">
                  <c:v>2.0045917034149099</c:v>
                </c:pt>
                <c:pt idx="1110">
                  <c:v>1.95638179779052</c:v>
                </c:pt>
                <c:pt idx="1111">
                  <c:v>1.9972447156906099</c:v>
                </c:pt>
                <c:pt idx="1112">
                  <c:v>2.0324971675872798</c:v>
                </c:pt>
                <c:pt idx="1113">
                  <c:v>2.0428900718688898</c:v>
                </c:pt>
                <c:pt idx="1114">
                  <c:v>2.07744288444519</c:v>
                </c:pt>
                <c:pt idx="1115">
                  <c:v>2.1103157997131299</c:v>
                </c:pt>
                <c:pt idx="1116">
                  <c:v>2.22534155845642</c:v>
                </c:pt>
                <c:pt idx="1117">
                  <c:v>2.2056512832641602</c:v>
                </c:pt>
                <c:pt idx="1118">
                  <c:v>2.0709354877471902</c:v>
                </c:pt>
                <c:pt idx="1119">
                  <c:v>2.08034968376159</c:v>
                </c:pt>
                <c:pt idx="1120">
                  <c:v>2.0928695201873699</c:v>
                </c:pt>
                <c:pt idx="1121">
                  <c:v>2.0852861404418901</c:v>
                </c:pt>
                <c:pt idx="1122">
                  <c:v>2.0571718215942298</c:v>
                </c:pt>
                <c:pt idx="1123">
                  <c:v>2.0594189167022701</c:v>
                </c:pt>
                <c:pt idx="1124">
                  <c:v>2.0438716411590501</c:v>
                </c:pt>
                <c:pt idx="1125">
                  <c:v>2.0487086772918701</c:v>
                </c:pt>
                <c:pt idx="1126">
                  <c:v>2.1629006862640301</c:v>
                </c:pt>
                <c:pt idx="1127">
                  <c:v>2.0507016181945801</c:v>
                </c:pt>
                <c:pt idx="1128">
                  <c:v>2.1818776130676198</c:v>
                </c:pt>
                <c:pt idx="1129">
                  <c:v>2.1419615745544398</c:v>
                </c:pt>
                <c:pt idx="1130">
                  <c:v>2.0054445266723602</c:v>
                </c:pt>
                <c:pt idx="1131">
                  <c:v>1.93981885910034</c:v>
                </c:pt>
                <c:pt idx="1132">
                  <c:v>2.0520498752593901</c:v>
                </c:pt>
                <c:pt idx="1133">
                  <c:v>2.1150486469268799</c:v>
                </c:pt>
                <c:pt idx="1134">
                  <c:v>2.0391263961791899</c:v>
                </c:pt>
                <c:pt idx="1135">
                  <c:v>2.0837411880493102</c:v>
                </c:pt>
                <c:pt idx="1136">
                  <c:v>2.0945436954498202</c:v>
                </c:pt>
                <c:pt idx="1137">
                  <c:v>2.1655962467193599</c:v>
                </c:pt>
                <c:pt idx="1138">
                  <c:v>2.1380629539489702</c:v>
                </c:pt>
                <c:pt idx="1139">
                  <c:v>2.0588960647582999</c:v>
                </c:pt>
                <c:pt idx="1140">
                  <c:v>2.0562450885772701</c:v>
                </c:pt>
                <c:pt idx="1141">
                  <c:v>2.11094975471496</c:v>
                </c:pt>
                <c:pt idx="1142">
                  <c:v>2.1349890232086102</c:v>
                </c:pt>
                <c:pt idx="1143">
                  <c:v>2.0944516658782901</c:v>
                </c:pt>
                <c:pt idx="1144">
                  <c:v>2.0734503269195499</c:v>
                </c:pt>
                <c:pt idx="1145">
                  <c:v>2.0459673404693599</c:v>
                </c:pt>
                <c:pt idx="1146">
                  <c:v>1.9898643493652299</c:v>
                </c:pt>
                <c:pt idx="1147">
                  <c:v>2.0899183750152499</c:v>
                </c:pt>
                <c:pt idx="1148">
                  <c:v>2.1090488433837802</c:v>
                </c:pt>
                <c:pt idx="1149">
                  <c:v>2.21905422210693</c:v>
                </c:pt>
                <c:pt idx="1150">
                  <c:v>2.0692250728607098</c:v>
                </c:pt>
                <c:pt idx="1151">
                  <c:v>2.19805908203125</c:v>
                </c:pt>
                <c:pt idx="1152">
                  <c:v>2.1713194847106898</c:v>
                </c:pt>
                <c:pt idx="1153">
                  <c:v>2.1667263507843</c:v>
                </c:pt>
                <c:pt idx="1154">
                  <c:v>2.1222841739654501</c:v>
                </c:pt>
                <c:pt idx="1155">
                  <c:v>2.2384552955627401</c:v>
                </c:pt>
                <c:pt idx="1156">
                  <c:v>2.1061303615570002</c:v>
                </c:pt>
                <c:pt idx="1157">
                  <c:v>2.1524312496185298</c:v>
                </c:pt>
                <c:pt idx="1158">
                  <c:v>2.0768010616302401</c:v>
                </c:pt>
                <c:pt idx="1159">
                  <c:v>2.15053391456604</c:v>
                </c:pt>
                <c:pt idx="1160">
                  <c:v>2.1300864219665501</c:v>
                </c:pt>
                <c:pt idx="1161">
                  <c:v>2.18106865882873</c:v>
                </c:pt>
                <c:pt idx="1162">
                  <c:v>2.2172212600707999</c:v>
                </c:pt>
                <c:pt idx="1163">
                  <c:v>2.14444375038146</c:v>
                </c:pt>
                <c:pt idx="1164">
                  <c:v>2.2818131446838299</c:v>
                </c:pt>
                <c:pt idx="1165">
                  <c:v>2.1510691642761199</c:v>
                </c:pt>
                <c:pt idx="1166">
                  <c:v>2.2087972164153999</c:v>
                </c:pt>
                <c:pt idx="1167">
                  <c:v>2.2023966312408398</c:v>
                </c:pt>
                <c:pt idx="1168">
                  <c:v>2.1431212425231898</c:v>
                </c:pt>
                <c:pt idx="1169">
                  <c:v>2.15820217132568</c:v>
                </c:pt>
                <c:pt idx="1170">
                  <c:v>2.1426761150360099</c:v>
                </c:pt>
                <c:pt idx="1171">
                  <c:v>2.1631817817687899</c:v>
                </c:pt>
                <c:pt idx="1172">
                  <c:v>2.0937936305999698</c:v>
                </c:pt>
                <c:pt idx="1173">
                  <c:v>2.08964943885803</c:v>
                </c:pt>
                <c:pt idx="1174">
                  <c:v>2.1827628612518302</c:v>
                </c:pt>
                <c:pt idx="1175">
                  <c:v>2.18217921257019</c:v>
                </c:pt>
                <c:pt idx="1176">
                  <c:v>2.1146855354309002</c:v>
                </c:pt>
                <c:pt idx="1177">
                  <c:v>2.1775143146514799</c:v>
                </c:pt>
                <c:pt idx="1178">
                  <c:v>2.0277028083801198</c:v>
                </c:pt>
                <c:pt idx="1179">
                  <c:v>2.09753966331481</c:v>
                </c:pt>
                <c:pt idx="1180">
                  <c:v>1.9740918874740601</c:v>
                </c:pt>
                <c:pt idx="1181">
                  <c:v>1.92836070060729</c:v>
                </c:pt>
                <c:pt idx="1182">
                  <c:v>2.02440214157104</c:v>
                </c:pt>
                <c:pt idx="1183">
                  <c:v>2.0968651771545401</c:v>
                </c:pt>
                <c:pt idx="1184">
                  <c:v>1.9567664861678999</c:v>
                </c:pt>
                <c:pt idx="1185">
                  <c:v>2.0285944938659601</c:v>
                </c:pt>
                <c:pt idx="1186">
                  <c:v>2.0187566280364901</c:v>
                </c:pt>
                <c:pt idx="1187">
                  <c:v>2.0084021091461102</c:v>
                </c:pt>
                <c:pt idx="1188">
                  <c:v>1.9497327804565401</c:v>
                </c:pt>
                <c:pt idx="1189">
                  <c:v>1.98447585105896</c:v>
                </c:pt>
                <c:pt idx="1190">
                  <c:v>2.0193743705749498</c:v>
                </c:pt>
                <c:pt idx="1191">
                  <c:v>1.9524903297424301</c:v>
                </c:pt>
                <c:pt idx="1192">
                  <c:v>1.96093189716339</c:v>
                </c:pt>
                <c:pt idx="1193">
                  <c:v>1.9726080894470199</c:v>
                </c:pt>
                <c:pt idx="1194">
                  <c:v>1.98290407657623</c:v>
                </c:pt>
                <c:pt idx="1195">
                  <c:v>1.9870759248733501</c:v>
                </c:pt>
                <c:pt idx="1196">
                  <c:v>1.9793224334716699</c:v>
                </c:pt>
                <c:pt idx="1197">
                  <c:v>2.02623414993286</c:v>
                </c:pt>
                <c:pt idx="1198">
                  <c:v>2.0278520584106401</c:v>
                </c:pt>
                <c:pt idx="1199">
                  <c:v>2.0739843845367401</c:v>
                </c:pt>
                <c:pt idx="1200">
                  <c:v>1.99436283111572</c:v>
                </c:pt>
                <c:pt idx="1201">
                  <c:v>1.9703166484832699</c:v>
                </c:pt>
                <c:pt idx="1202">
                  <c:v>2.00144290924072</c:v>
                </c:pt>
                <c:pt idx="1203">
                  <c:v>1.94532799720764</c:v>
                </c:pt>
                <c:pt idx="1204">
                  <c:v>1.9506527185439999</c:v>
                </c:pt>
                <c:pt idx="1205">
                  <c:v>1.97498619556427</c:v>
                </c:pt>
                <c:pt idx="1206">
                  <c:v>1.98111140727996</c:v>
                </c:pt>
                <c:pt idx="1207">
                  <c:v>1.9633166790008501</c:v>
                </c:pt>
                <c:pt idx="1208">
                  <c:v>2.0401718616485498</c:v>
                </c:pt>
                <c:pt idx="1209">
                  <c:v>2.0824239253997798</c:v>
                </c:pt>
                <c:pt idx="1210">
                  <c:v>1.9970939159393299</c:v>
                </c:pt>
                <c:pt idx="1211">
                  <c:v>2.0447137355804399</c:v>
                </c:pt>
                <c:pt idx="1212">
                  <c:v>2.1230325698852499</c:v>
                </c:pt>
                <c:pt idx="1213">
                  <c:v>2.0601131916046098</c:v>
                </c:pt>
                <c:pt idx="1214">
                  <c:v>2.0360226631164502</c:v>
                </c:pt>
                <c:pt idx="1215">
                  <c:v>1.95673274993896</c:v>
                </c:pt>
                <c:pt idx="1216">
                  <c:v>2.0288565158843901</c:v>
                </c:pt>
                <c:pt idx="1217">
                  <c:v>2.10120201110839</c:v>
                </c:pt>
                <c:pt idx="1218">
                  <c:v>1.9806605577468801</c:v>
                </c:pt>
                <c:pt idx="1219">
                  <c:v>2.0161426067352202</c:v>
                </c:pt>
                <c:pt idx="1220">
                  <c:v>2.0498139858245801</c:v>
                </c:pt>
                <c:pt idx="1221">
                  <c:v>2.0545885562896702</c:v>
                </c:pt>
                <c:pt idx="1222">
                  <c:v>1.9770807027816699</c:v>
                </c:pt>
                <c:pt idx="1223">
                  <c:v>1.95093262195587</c:v>
                </c:pt>
                <c:pt idx="1224">
                  <c:v>1.95919442176818</c:v>
                </c:pt>
                <c:pt idx="1225">
                  <c:v>1.9529218673705999</c:v>
                </c:pt>
                <c:pt idx="1226">
                  <c:v>2.05982017517089</c:v>
                </c:pt>
                <c:pt idx="1227">
                  <c:v>2.1221959590911799</c:v>
                </c:pt>
                <c:pt idx="1228">
                  <c:v>2.1370480060577299</c:v>
                </c:pt>
                <c:pt idx="1229">
                  <c:v>2.0926823616027801</c:v>
                </c:pt>
                <c:pt idx="1230">
                  <c:v>2.15484595298767</c:v>
                </c:pt>
                <c:pt idx="1231">
                  <c:v>2.10061478614807</c:v>
                </c:pt>
                <c:pt idx="1232">
                  <c:v>2.0389809608459402</c:v>
                </c:pt>
                <c:pt idx="1233">
                  <c:v>2.0760538578033398</c:v>
                </c:pt>
                <c:pt idx="1234">
                  <c:v>2.0819401741027801</c:v>
                </c:pt>
                <c:pt idx="1235">
                  <c:v>2.02218294143676</c:v>
                </c:pt>
                <c:pt idx="1236">
                  <c:v>1.9994647502899101</c:v>
                </c:pt>
                <c:pt idx="1237">
                  <c:v>2.0926165580749498</c:v>
                </c:pt>
                <c:pt idx="1238">
                  <c:v>2.0526852607727002</c:v>
                </c:pt>
                <c:pt idx="1239">
                  <c:v>2.0778646469116202</c:v>
                </c:pt>
                <c:pt idx="1240">
                  <c:v>2.1184289455413801</c:v>
                </c:pt>
                <c:pt idx="1241">
                  <c:v>2.0260853767395002</c:v>
                </c:pt>
                <c:pt idx="1242">
                  <c:v>2.0589461326599099</c:v>
                </c:pt>
                <c:pt idx="1243">
                  <c:v>2.0903618335723801</c:v>
                </c:pt>
                <c:pt idx="1244">
                  <c:v>2.1493868827819802</c:v>
                </c:pt>
                <c:pt idx="1245">
                  <c:v>2.0528066158294598</c:v>
                </c:pt>
                <c:pt idx="1246">
                  <c:v>2.0508606433868399</c:v>
                </c:pt>
                <c:pt idx="1247">
                  <c:v>2.0978040695190399</c:v>
                </c:pt>
                <c:pt idx="1248">
                  <c:v>2.14999151229858</c:v>
                </c:pt>
                <c:pt idx="1249">
                  <c:v>2.05033087730407</c:v>
                </c:pt>
                <c:pt idx="1250">
                  <c:v>2.0621047019958398</c:v>
                </c:pt>
                <c:pt idx="1251">
                  <c:v>2.0002796649932799</c:v>
                </c:pt>
                <c:pt idx="1252">
                  <c:v>1.99920547008514</c:v>
                </c:pt>
                <c:pt idx="1253">
                  <c:v>1.9620006084442101</c:v>
                </c:pt>
                <c:pt idx="1254">
                  <c:v>1.91372942924499</c:v>
                </c:pt>
                <c:pt idx="1255">
                  <c:v>2.0049371719360298</c:v>
                </c:pt>
                <c:pt idx="1256">
                  <c:v>1.9999375343322701</c:v>
                </c:pt>
                <c:pt idx="1257">
                  <c:v>2.0397770404815598</c:v>
                </c:pt>
                <c:pt idx="1258">
                  <c:v>2.09058213233947</c:v>
                </c:pt>
                <c:pt idx="1259">
                  <c:v>2.0841782093047998</c:v>
                </c:pt>
                <c:pt idx="1260">
                  <c:v>2.1439242362975999</c:v>
                </c:pt>
                <c:pt idx="1261">
                  <c:v>2.0868000984191801</c:v>
                </c:pt>
                <c:pt idx="1262">
                  <c:v>2.0488710403442298</c:v>
                </c:pt>
                <c:pt idx="1263">
                  <c:v>1.9995770454406701</c:v>
                </c:pt>
                <c:pt idx="1264">
                  <c:v>2.0111756324768</c:v>
                </c:pt>
                <c:pt idx="1265">
                  <c:v>2.1190624237060498</c:v>
                </c:pt>
                <c:pt idx="1266">
                  <c:v>2.0680010318756099</c:v>
                </c:pt>
                <c:pt idx="1267">
                  <c:v>2.00382351875305</c:v>
                </c:pt>
                <c:pt idx="1268">
                  <c:v>2.0523643493652299</c:v>
                </c:pt>
                <c:pt idx="1269">
                  <c:v>2.0646693706512398</c:v>
                </c:pt>
                <c:pt idx="1270">
                  <c:v>2.0120928287506099</c:v>
                </c:pt>
                <c:pt idx="1271">
                  <c:v>2.0149121284484801</c:v>
                </c:pt>
                <c:pt idx="1272">
                  <c:v>1.8814232349395701</c:v>
                </c:pt>
                <c:pt idx="1273">
                  <c:v>1.91900193691253</c:v>
                </c:pt>
                <c:pt idx="1274">
                  <c:v>2.0012357234954798</c:v>
                </c:pt>
                <c:pt idx="1275">
                  <c:v>2.14470314979553</c:v>
                </c:pt>
                <c:pt idx="1276">
                  <c:v>2.06893610954284</c:v>
                </c:pt>
                <c:pt idx="1277">
                  <c:v>2.0404133796691801</c:v>
                </c:pt>
                <c:pt idx="1278">
                  <c:v>2.0408544540405198</c:v>
                </c:pt>
                <c:pt idx="1279">
                  <c:v>2.0950753688812198</c:v>
                </c:pt>
                <c:pt idx="1280">
                  <c:v>2.1056668758392298</c:v>
                </c:pt>
                <c:pt idx="1281">
                  <c:v>1.9836049079895</c:v>
                </c:pt>
                <c:pt idx="1282">
                  <c:v>1.99334228038787</c:v>
                </c:pt>
                <c:pt idx="1283">
                  <c:v>1.94920718669891</c:v>
                </c:pt>
                <c:pt idx="1284">
                  <c:v>1.92155873775482</c:v>
                </c:pt>
                <c:pt idx="1285">
                  <c:v>1.93191719055175</c:v>
                </c:pt>
                <c:pt idx="1286">
                  <c:v>1.9522401094436601</c:v>
                </c:pt>
                <c:pt idx="1287">
                  <c:v>2.0442445278167698</c:v>
                </c:pt>
                <c:pt idx="1288">
                  <c:v>1.97119617462158</c:v>
                </c:pt>
                <c:pt idx="1289">
                  <c:v>2.0352478027343701</c:v>
                </c:pt>
                <c:pt idx="1290">
                  <c:v>1.9737408161163299</c:v>
                </c:pt>
                <c:pt idx="1291">
                  <c:v>2.0386478900909402</c:v>
                </c:pt>
                <c:pt idx="1292">
                  <c:v>1.94880831241607</c:v>
                </c:pt>
                <c:pt idx="1293">
                  <c:v>1.9773591756820601</c:v>
                </c:pt>
                <c:pt idx="1294">
                  <c:v>1.99508917331695</c:v>
                </c:pt>
                <c:pt idx="1295">
                  <c:v>2.0838489532470699</c:v>
                </c:pt>
                <c:pt idx="1296">
                  <c:v>2.0924799442291202</c:v>
                </c:pt>
                <c:pt idx="1297">
                  <c:v>2.2012128829956001</c:v>
                </c:pt>
                <c:pt idx="1298">
                  <c:v>2.1318428516387899</c:v>
                </c:pt>
                <c:pt idx="1299">
                  <c:v>2.16602158546447</c:v>
                </c:pt>
                <c:pt idx="1300">
                  <c:v>2.0963902473449698</c:v>
                </c:pt>
                <c:pt idx="1301">
                  <c:v>2.0901315212249698</c:v>
                </c:pt>
                <c:pt idx="1302">
                  <c:v>2.0937650203704798</c:v>
                </c:pt>
                <c:pt idx="1303">
                  <c:v>2.1269462108611998</c:v>
                </c:pt>
                <c:pt idx="1304">
                  <c:v>2.1058776378631499</c:v>
                </c:pt>
                <c:pt idx="1305">
                  <c:v>2.2119557857513401</c:v>
                </c:pt>
                <c:pt idx="1306">
                  <c:v>2.0896847248077299</c:v>
                </c:pt>
                <c:pt idx="1307">
                  <c:v>2.0381100177764799</c:v>
                </c:pt>
                <c:pt idx="1308">
                  <c:v>2.0657386779785099</c:v>
                </c:pt>
                <c:pt idx="1309">
                  <c:v>2.1039788722991899</c:v>
                </c:pt>
                <c:pt idx="1310">
                  <c:v>2.1741371154785099</c:v>
                </c:pt>
                <c:pt idx="1311">
                  <c:v>2.20262575149536</c:v>
                </c:pt>
                <c:pt idx="1312">
                  <c:v>2.14468050003051</c:v>
                </c:pt>
                <c:pt idx="1313">
                  <c:v>2.0962758064270002</c:v>
                </c:pt>
                <c:pt idx="1314">
                  <c:v>2.0953660011291499</c:v>
                </c:pt>
                <c:pt idx="1315">
                  <c:v>2.0908067226409899</c:v>
                </c:pt>
                <c:pt idx="1316">
                  <c:v>2.1125206947326598</c:v>
                </c:pt>
                <c:pt idx="1317">
                  <c:v>2.11409592628479</c:v>
                </c:pt>
                <c:pt idx="1318">
                  <c:v>2.1335246562957701</c:v>
                </c:pt>
                <c:pt idx="1319">
                  <c:v>2.16354060173034</c:v>
                </c:pt>
                <c:pt idx="1320">
                  <c:v>2.2560410499572701</c:v>
                </c:pt>
                <c:pt idx="1321">
                  <c:v>2.0843706130981401</c:v>
                </c:pt>
                <c:pt idx="1322">
                  <c:v>2.1286125183105402</c:v>
                </c:pt>
                <c:pt idx="1323">
                  <c:v>2.2474107742309499</c:v>
                </c:pt>
                <c:pt idx="1324">
                  <c:v>2.1307098865509002</c:v>
                </c:pt>
                <c:pt idx="1325">
                  <c:v>2.1221907138824401</c:v>
                </c:pt>
                <c:pt idx="1326">
                  <c:v>2.1513786315917902</c:v>
                </c:pt>
                <c:pt idx="1327">
                  <c:v>2.0855515003204301</c:v>
                </c:pt>
                <c:pt idx="1328">
                  <c:v>2.0317146778106601</c:v>
                </c:pt>
                <c:pt idx="1329">
                  <c:v>2.14951300621032</c:v>
                </c:pt>
                <c:pt idx="1330">
                  <c:v>2.0288805961608798</c:v>
                </c:pt>
                <c:pt idx="1331">
                  <c:v>2.0285015106201101</c:v>
                </c:pt>
                <c:pt idx="1332">
                  <c:v>2.00830674171447</c:v>
                </c:pt>
                <c:pt idx="1333">
                  <c:v>2.1603212356567298</c:v>
                </c:pt>
                <c:pt idx="1334">
                  <c:v>2.0944442749023402</c:v>
                </c:pt>
                <c:pt idx="1335">
                  <c:v>2.0926458835601802</c:v>
                </c:pt>
                <c:pt idx="1336">
                  <c:v>2.0605056285858101</c:v>
                </c:pt>
                <c:pt idx="1337">
                  <c:v>2.0889248847961399</c:v>
                </c:pt>
                <c:pt idx="1338">
                  <c:v>2.1040079593658398</c:v>
                </c:pt>
                <c:pt idx="1339">
                  <c:v>2.1752345561981201</c:v>
                </c:pt>
                <c:pt idx="1340">
                  <c:v>2.0616655349731401</c:v>
                </c:pt>
                <c:pt idx="1341">
                  <c:v>2.0732462406158398</c:v>
                </c:pt>
                <c:pt idx="1342">
                  <c:v>2.1545782089233398</c:v>
                </c:pt>
                <c:pt idx="1343">
                  <c:v>2.2049744129180899</c:v>
                </c:pt>
                <c:pt idx="1344">
                  <c:v>2.1890525817871</c:v>
                </c:pt>
                <c:pt idx="1345">
                  <c:v>2.0890517234802202</c:v>
                </c:pt>
                <c:pt idx="1346">
                  <c:v>2.2072072029113698</c:v>
                </c:pt>
                <c:pt idx="1347">
                  <c:v>2.1344754695892298</c:v>
                </c:pt>
                <c:pt idx="1348">
                  <c:v>2.14119124412536</c:v>
                </c:pt>
                <c:pt idx="1349">
                  <c:v>2.1593956947326598</c:v>
                </c:pt>
                <c:pt idx="1350">
                  <c:v>2.1988971233367902</c:v>
                </c:pt>
                <c:pt idx="1351">
                  <c:v>2.1650593280792201</c:v>
                </c:pt>
                <c:pt idx="1352">
                  <c:v>2.2280387878417902</c:v>
                </c:pt>
                <c:pt idx="1353">
                  <c:v>2.22620630264282</c:v>
                </c:pt>
                <c:pt idx="1354">
                  <c:v>2.21259093284606</c:v>
                </c:pt>
                <c:pt idx="1355">
                  <c:v>2.1370582580566402</c:v>
                </c:pt>
                <c:pt idx="1356">
                  <c:v>2.18382239341735</c:v>
                </c:pt>
                <c:pt idx="1357">
                  <c:v>2.1789796352386399</c:v>
                </c:pt>
                <c:pt idx="1358">
                  <c:v>2.2305133342742902</c:v>
                </c:pt>
                <c:pt idx="1359">
                  <c:v>2.2925729751586901</c:v>
                </c:pt>
                <c:pt idx="1360">
                  <c:v>2.1313595771789502</c:v>
                </c:pt>
                <c:pt idx="1361">
                  <c:v>2.1691658496856601</c:v>
                </c:pt>
                <c:pt idx="1362">
                  <c:v>2.13806700706481</c:v>
                </c:pt>
                <c:pt idx="1363">
                  <c:v>2.0703260898589999</c:v>
                </c:pt>
                <c:pt idx="1364">
                  <c:v>2.12844586372375</c:v>
                </c:pt>
                <c:pt idx="1365">
                  <c:v>2.1188294887542698</c:v>
                </c:pt>
                <c:pt idx="1366">
                  <c:v>2.1272420883178702</c:v>
                </c:pt>
                <c:pt idx="1367">
                  <c:v>2.03878498077392</c:v>
                </c:pt>
                <c:pt idx="1368">
                  <c:v>2.0662596225738499</c:v>
                </c:pt>
                <c:pt idx="1369">
                  <c:v>2.2423775196075399</c:v>
                </c:pt>
                <c:pt idx="1370">
                  <c:v>2.1117634773254301</c:v>
                </c:pt>
                <c:pt idx="1371">
                  <c:v>2.1293432712554901</c:v>
                </c:pt>
                <c:pt idx="1372">
                  <c:v>2.0964083671569802</c:v>
                </c:pt>
                <c:pt idx="1373">
                  <c:v>2.1268250942230198</c:v>
                </c:pt>
                <c:pt idx="1374">
                  <c:v>2.1510667800903298</c:v>
                </c:pt>
                <c:pt idx="1375">
                  <c:v>2.16298007965087</c:v>
                </c:pt>
                <c:pt idx="1376">
                  <c:v>2.1929547786712602</c:v>
                </c:pt>
                <c:pt idx="1377">
                  <c:v>2.10921311378479</c:v>
                </c:pt>
                <c:pt idx="1378">
                  <c:v>2.2315101623535099</c:v>
                </c:pt>
                <c:pt idx="1379">
                  <c:v>2.2450869083404501</c:v>
                </c:pt>
                <c:pt idx="1380">
                  <c:v>2.24752521514892</c:v>
                </c:pt>
                <c:pt idx="1381">
                  <c:v>2.2791645526885902</c:v>
                </c:pt>
                <c:pt idx="1382">
                  <c:v>2.1598086357116699</c:v>
                </c:pt>
                <c:pt idx="1383">
                  <c:v>2.1482808589935298</c:v>
                </c:pt>
                <c:pt idx="1384">
                  <c:v>2.1746027469635001</c:v>
                </c:pt>
                <c:pt idx="1385">
                  <c:v>2.14258360862731</c:v>
                </c:pt>
                <c:pt idx="1386">
                  <c:v>2.1723823547363201</c:v>
                </c:pt>
                <c:pt idx="1387">
                  <c:v>2.0860798358917201</c:v>
                </c:pt>
                <c:pt idx="1388">
                  <c:v>2.15688800811767</c:v>
                </c:pt>
                <c:pt idx="1389">
                  <c:v>2.077392578125</c:v>
                </c:pt>
                <c:pt idx="1390">
                  <c:v>2.03603887557983</c:v>
                </c:pt>
                <c:pt idx="1391">
                  <c:v>2.0102994441986</c:v>
                </c:pt>
                <c:pt idx="1392">
                  <c:v>2.1071128845214799</c:v>
                </c:pt>
                <c:pt idx="1393">
                  <c:v>2.1228723526000901</c:v>
                </c:pt>
                <c:pt idx="1394">
                  <c:v>2.1758031845092698</c:v>
                </c:pt>
                <c:pt idx="1395">
                  <c:v>2.09768438339233</c:v>
                </c:pt>
                <c:pt idx="1396">
                  <c:v>2.14758872985839</c:v>
                </c:pt>
                <c:pt idx="1397">
                  <c:v>2.1484184265136701</c:v>
                </c:pt>
                <c:pt idx="1398">
                  <c:v>2.2190098762512198</c:v>
                </c:pt>
                <c:pt idx="1399">
                  <c:v>2.3200161457061701</c:v>
                </c:pt>
                <c:pt idx="1400">
                  <c:v>2.1514899730682302</c:v>
                </c:pt>
                <c:pt idx="1401">
                  <c:v>2.1737000942230198</c:v>
                </c:pt>
                <c:pt idx="1402">
                  <c:v>2.1381909847259499</c:v>
                </c:pt>
                <c:pt idx="1403">
                  <c:v>2.05500984191894</c:v>
                </c:pt>
                <c:pt idx="1404">
                  <c:v>2.09397149085998</c:v>
                </c:pt>
                <c:pt idx="1405">
                  <c:v>2.1403648853302002</c:v>
                </c:pt>
                <c:pt idx="1406">
                  <c:v>2.1357557773589999</c:v>
                </c:pt>
                <c:pt idx="1407">
                  <c:v>2.1180009841918901</c:v>
                </c:pt>
                <c:pt idx="1408">
                  <c:v>2.1226933002471902</c:v>
                </c:pt>
                <c:pt idx="1409">
                  <c:v>2.1416559219360298</c:v>
                </c:pt>
                <c:pt idx="1410">
                  <c:v>2.0990359783172599</c:v>
                </c:pt>
                <c:pt idx="1411">
                  <c:v>2.0450298786163299</c:v>
                </c:pt>
                <c:pt idx="1412">
                  <c:v>1.9923065900802599</c:v>
                </c:pt>
                <c:pt idx="1413">
                  <c:v>2.0356576442718501</c:v>
                </c:pt>
                <c:pt idx="1414">
                  <c:v>2.0438175201415998</c:v>
                </c:pt>
                <c:pt idx="1415">
                  <c:v>1.9938037395477199</c:v>
                </c:pt>
                <c:pt idx="1416">
                  <c:v>2.0725669860839799</c:v>
                </c:pt>
                <c:pt idx="1417">
                  <c:v>2.08683180809021</c:v>
                </c:pt>
                <c:pt idx="1418">
                  <c:v>2.0809457302093501</c:v>
                </c:pt>
                <c:pt idx="1419">
                  <c:v>2.1643378734588601</c:v>
                </c:pt>
                <c:pt idx="1420">
                  <c:v>2.1655528545379599</c:v>
                </c:pt>
                <c:pt idx="1421">
                  <c:v>2.1298878192901598</c:v>
                </c:pt>
                <c:pt idx="1422">
                  <c:v>2.0723495483398402</c:v>
                </c:pt>
                <c:pt idx="1423">
                  <c:v>2.0207817554473801</c:v>
                </c:pt>
                <c:pt idx="1424">
                  <c:v>2.03123450279235</c:v>
                </c:pt>
                <c:pt idx="1425">
                  <c:v>2.1142945289611799</c:v>
                </c:pt>
                <c:pt idx="1426">
                  <c:v>2.0687603950500399</c:v>
                </c:pt>
                <c:pt idx="1427">
                  <c:v>2.2659723758697501</c:v>
                </c:pt>
                <c:pt idx="1428">
                  <c:v>2.1867291927337602</c:v>
                </c:pt>
                <c:pt idx="1429">
                  <c:v>2.1752185821533199</c:v>
                </c:pt>
                <c:pt idx="1430">
                  <c:v>2.1391518115997301</c:v>
                </c:pt>
                <c:pt idx="1431">
                  <c:v>2.1473202705383301</c:v>
                </c:pt>
                <c:pt idx="1432">
                  <c:v>2.2345056533813401</c:v>
                </c:pt>
                <c:pt idx="1433">
                  <c:v>2.1987433433532702</c:v>
                </c:pt>
                <c:pt idx="1434">
                  <c:v>2.0921118259429901</c:v>
                </c:pt>
                <c:pt idx="1435">
                  <c:v>2.2670826911926198</c:v>
                </c:pt>
                <c:pt idx="1436">
                  <c:v>2.2768871784210201</c:v>
                </c:pt>
                <c:pt idx="1437">
                  <c:v>2.1351795196533199</c:v>
                </c:pt>
                <c:pt idx="1438">
                  <c:v>2.1821744441986</c:v>
                </c:pt>
                <c:pt idx="1439">
                  <c:v>2.20468926429748</c:v>
                </c:pt>
                <c:pt idx="1440">
                  <c:v>2.1967747211456299</c:v>
                </c:pt>
                <c:pt idx="1441">
                  <c:v>2.1840147972106898</c:v>
                </c:pt>
                <c:pt idx="1442">
                  <c:v>2.20663118362426</c:v>
                </c:pt>
                <c:pt idx="1443">
                  <c:v>2.1114935874938898</c:v>
                </c:pt>
                <c:pt idx="1444">
                  <c:v>2.06848096847534</c:v>
                </c:pt>
                <c:pt idx="1445">
                  <c:v>2.0964105129241899</c:v>
                </c:pt>
                <c:pt idx="1446">
                  <c:v>2.06641674041748</c:v>
                </c:pt>
                <c:pt idx="1447">
                  <c:v>2.0740444660186701</c:v>
                </c:pt>
                <c:pt idx="1448">
                  <c:v>2.1513855457305899</c:v>
                </c:pt>
                <c:pt idx="1449">
                  <c:v>2.1301293373107901</c:v>
                </c:pt>
                <c:pt idx="1450">
                  <c:v>2.1173231601714999</c:v>
                </c:pt>
                <c:pt idx="1451">
                  <c:v>2.0562374591827299</c:v>
                </c:pt>
                <c:pt idx="1452">
                  <c:v>2.0315759181976301</c:v>
                </c:pt>
                <c:pt idx="1453">
                  <c:v>2.0081706047058101</c:v>
                </c:pt>
                <c:pt idx="1454">
                  <c:v>1.95566010475158</c:v>
                </c:pt>
                <c:pt idx="1455">
                  <c:v>2.1388382911682098</c:v>
                </c:pt>
                <c:pt idx="1456">
                  <c:v>2.1196248531341499</c:v>
                </c:pt>
                <c:pt idx="1457">
                  <c:v>2.1156163215637198</c:v>
                </c:pt>
                <c:pt idx="1458">
                  <c:v>2.0952627658843901</c:v>
                </c:pt>
                <c:pt idx="1459">
                  <c:v>2.1191649436950599</c:v>
                </c:pt>
                <c:pt idx="1460">
                  <c:v>2.1264340877532901</c:v>
                </c:pt>
                <c:pt idx="1461">
                  <c:v>2.0793693065643302</c:v>
                </c:pt>
                <c:pt idx="1462">
                  <c:v>2.0713086128234801</c:v>
                </c:pt>
                <c:pt idx="1463">
                  <c:v>2.0534305572509699</c:v>
                </c:pt>
                <c:pt idx="1464">
                  <c:v>2.1427035331725999</c:v>
                </c:pt>
                <c:pt idx="1465">
                  <c:v>2.1803922653198198</c:v>
                </c:pt>
                <c:pt idx="1466">
                  <c:v>2.16691946983337</c:v>
                </c:pt>
                <c:pt idx="1467">
                  <c:v>2.0804519653320299</c:v>
                </c:pt>
                <c:pt idx="1468">
                  <c:v>2.0485093593597399</c:v>
                </c:pt>
                <c:pt idx="1469">
                  <c:v>2.1082382202148402</c:v>
                </c:pt>
                <c:pt idx="1470">
                  <c:v>2.0398962497711102</c:v>
                </c:pt>
                <c:pt idx="1471">
                  <c:v>2.11491799354553</c:v>
                </c:pt>
                <c:pt idx="1472">
                  <c:v>2.0927517414093</c:v>
                </c:pt>
                <c:pt idx="1473">
                  <c:v>2.1142227649688698</c:v>
                </c:pt>
                <c:pt idx="1474">
                  <c:v>2.2015824317932098</c:v>
                </c:pt>
                <c:pt idx="1475">
                  <c:v>2.1142234802246</c:v>
                </c:pt>
                <c:pt idx="1476">
                  <c:v>2.0826489925384499</c:v>
                </c:pt>
                <c:pt idx="1477">
                  <c:v>2.0901072025299001</c:v>
                </c:pt>
                <c:pt idx="1478">
                  <c:v>2.0845191478729199</c:v>
                </c:pt>
                <c:pt idx="1479">
                  <c:v>2.18617367744445</c:v>
                </c:pt>
                <c:pt idx="1480">
                  <c:v>2.04098176956176</c:v>
                </c:pt>
                <c:pt idx="1481">
                  <c:v>2.1346018314361501</c:v>
                </c:pt>
                <c:pt idx="1482">
                  <c:v>2.2195878028869598</c:v>
                </c:pt>
                <c:pt idx="1483">
                  <c:v>2.13467121124267</c:v>
                </c:pt>
                <c:pt idx="1484">
                  <c:v>2.1913454532623202</c:v>
                </c:pt>
                <c:pt idx="1485">
                  <c:v>2.1811144351959202</c:v>
                </c:pt>
                <c:pt idx="1486">
                  <c:v>2.1322257518768302</c:v>
                </c:pt>
                <c:pt idx="1487">
                  <c:v>2.0671966075897199</c:v>
                </c:pt>
                <c:pt idx="1488">
                  <c:v>2.0852293968200599</c:v>
                </c:pt>
                <c:pt idx="1489">
                  <c:v>2.0372505187988201</c:v>
                </c:pt>
                <c:pt idx="1490">
                  <c:v>2.10009288787841</c:v>
                </c:pt>
                <c:pt idx="1491">
                  <c:v>2.1350905895233101</c:v>
                </c:pt>
                <c:pt idx="1492">
                  <c:v>2.09760189056396</c:v>
                </c:pt>
                <c:pt idx="1493">
                  <c:v>2.01043701171875</c:v>
                </c:pt>
                <c:pt idx="1494">
                  <c:v>2.0998976230621298</c:v>
                </c:pt>
                <c:pt idx="1495">
                  <c:v>2.1430304050445499</c:v>
                </c:pt>
                <c:pt idx="1496">
                  <c:v>2.0510480403900102</c:v>
                </c:pt>
                <c:pt idx="1497">
                  <c:v>1.98167371749877</c:v>
                </c:pt>
                <c:pt idx="1498">
                  <c:v>2.02272200584411</c:v>
                </c:pt>
                <c:pt idx="1499">
                  <c:v>2.1450998783111501</c:v>
                </c:pt>
                <c:pt idx="1500">
                  <c:v>2.06756544113159</c:v>
                </c:pt>
                <c:pt idx="1501">
                  <c:v>2.0850033760070801</c:v>
                </c:pt>
                <c:pt idx="1502">
                  <c:v>2.0594234466552699</c:v>
                </c:pt>
                <c:pt idx="1503">
                  <c:v>2.1466526985168399</c:v>
                </c:pt>
                <c:pt idx="1504">
                  <c:v>2.0202226638793901</c:v>
                </c:pt>
                <c:pt idx="1505">
                  <c:v>2.06365871429443</c:v>
                </c:pt>
                <c:pt idx="1506">
                  <c:v>2.0464990139007502</c:v>
                </c:pt>
                <c:pt idx="1507">
                  <c:v>2.0928304195403999</c:v>
                </c:pt>
                <c:pt idx="1508">
                  <c:v>2.03153228759765</c:v>
                </c:pt>
                <c:pt idx="1509">
                  <c:v>2.1077289581298801</c:v>
                </c:pt>
                <c:pt idx="1510">
                  <c:v>2.1472499370574898</c:v>
                </c:pt>
                <c:pt idx="1511">
                  <c:v>2.1164529323577801</c:v>
                </c:pt>
                <c:pt idx="1512">
                  <c:v>2.13757252693176</c:v>
                </c:pt>
                <c:pt idx="1513">
                  <c:v>2.09267830848693</c:v>
                </c:pt>
                <c:pt idx="1514">
                  <c:v>2.1008923053741402</c:v>
                </c:pt>
                <c:pt idx="1515">
                  <c:v>2.1579790115356401</c:v>
                </c:pt>
                <c:pt idx="1516">
                  <c:v>2.1174232959747301</c:v>
                </c:pt>
                <c:pt idx="1517">
                  <c:v>2.1610941886901802</c:v>
                </c:pt>
                <c:pt idx="1518">
                  <c:v>2.0496046543121298</c:v>
                </c:pt>
                <c:pt idx="1519">
                  <c:v>2.00150418281555</c:v>
                </c:pt>
                <c:pt idx="1520">
                  <c:v>2.0570514202117902</c:v>
                </c:pt>
                <c:pt idx="1521">
                  <c:v>2.0104205608367902</c:v>
                </c:pt>
                <c:pt idx="1522">
                  <c:v>2.0218024253845202</c:v>
                </c:pt>
                <c:pt idx="1523">
                  <c:v>2.03307008743286</c:v>
                </c:pt>
                <c:pt idx="1524">
                  <c:v>2.00879526138305</c:v>
                </c:pt>
                <c:pt idx="1525">
                  <c:v>2.0860188007354701</c:v>
                </c:pt>
                <c:pt idx="1526">
                  <c:v>2.2047276496887198</c:v>
                </c:pt>
                <c:pt idx="1527">
                  <c:v>2.15286064147949</c:v>
                </c:pt>
                <c:pt idx="1528">
                  <c:v>2.0993008613586399</c:v>
                </c:pt>
                <c:pt idx="1529">
                  <c:v>1.9520804882049501</c:v>
                </c:pt>
                <c:pt idx="1530">
                  <c:v>1.93177378177642</c:v>
                </c:pt>
                <c:pt idx="1531">
                  <c:v>2.00134873390197</c:v>
                </c:pt>
                <c:pt idx="1532">
                  <c:v>1.9371522665023799</c:v>
                </c:pt>
                <c:pt idx="1533">
                  <c:v>2.0152962207794101</c:v>
                </c:pt>
                <c:pt idx="1534">
                  <c:v>1.9812599420547401</c:v>
                </c:pt>
                <c:pt idx="1535">
                  <c:v>2.1045255661010698</c:v>
                </c:pt>
                <c:pt idx="1536">
                  <c:v>1.9723868370056099</c:v>
                </c:pt>
                <c:pt idx="1537">
                  <c:v>2.0552008152007999</c:v>
                </c:pt>
                <c:pt idx="1538">
                  <c:v>2.06107330322265</c:v>
                </c:pt>
                <c:pt idx="1539">
                  <c:v>1.9780178070068299</c:v>
                </c:pt>
                <c:pt idx="1540">
                  <c:v>2.0211939811706499</c:v>
                </c:pt>
                <c:pt idx="1541">
                  <c:v>2.0189845561981201</c:v>
                </c:pt>
                <c:pt idx="1542">
                  <c:v>2.1027650833129798</c:v>
                </c:pt>
                <c:pt idx="1543">
                  <c:v>2.1280663013458199</c:v>
                </c:pt>
                <c:pt idx="1544">
                  <c:v>2.0659317970275799</c:v>
                </c:pt>
                <c:pt idx="1545">
                  <c:v>2.2684237957000701</c:v>
                </c:pt>
                <c:pt idx="1546">
                  <c:v>2.1477854251861501</c:v>
                </c:pt>
                <c:pt idx="1547">
                  <c:v>2.1383826732635498</c:v>
                </c:pt>
                <c:pt idx="1548">
                  <c:v>2.2952027320861799</c:v>
                </c:pt>
                <c:pt idx="1549">
                  <c:v>2.18927645683288</c:v>
                </c:pt>
                <c:pt idx="1550">
                  <c:v>2.1738200187683101</c:v>
                </c:pt>
                <c:pt idx="1551">
                  <c:v>2.2043962478637602</c:v>
                </c:pt>
                <c:pt idx="1552">
                  <c:v>2.2144329547882</c:v>
                </c:pt>
                <c:pt idx="1553">
                  <c:v>2.2939147949218701</c:v>
                </c:pt>
                <c:pt idx="1554">
                  <c:v>2.3125021457672101</c:v>
                </c:pt>
                <c:pt idx="1555">
                  <c:v>2.2980163097381499</c:v>
                </c:pt>
                <c:pt idx="1556">
                  <c:v>2.2564325332641602</c:v>
                </c:pt>
                <c:pt idx="1557">
                  <c:v>2.1032915115356401</c:v>
                </c:pt>
                <c:pt idx="1558">
                  <c:v>2.1638410091400102</c:v>
                </c:pt>
                <c:pt idx="1559">
                  <c:v>2.1055936813354399</c:v>
                </c:pt>
                <c:pt idx="1560">
                  <c:v>2.1148388385772701</c:v>
                </c:pt>
                <c:pt idx="1561">
                  <c:v>2.1840119361877401</c:v>
                </c:pt>
                <c:pt idx="1562">
                  <c:v>2.1620080471038801</c:v>
                </c:pt>
                <c:pt idx="1563">
                  <c:v>2.2774891853332502</c:v>
                </c:pt>
                <c:pt idx="1564">
                  <c:v>2.0956883430480899</c:v>
                </c:pt>
                <c:pt idx="1565">
                  <c:v>2.1794121265411301</c:v>
                </c:pt>
                <c:pt idx="1566">
                  <c:v>2.0730302333831698</c:v>
                </c:pt>
                <c:pt idx="1567">
                  <c:v>2.10951352119445</c:v>
                </c:pt>
                <c:pt idx="1568">
                  <c:v>2.0675101280212398</c:v>
                </c:pt>
                <c:pt idx="1569">
                  <c:v>2.1398756504058798</c:v>
                </c:pt>
                <c:pt idx="1570">
                  <c:v>2.0768060684204102</c:v>
                </c:pt>
                <c:pt idx="1571">
                  <c:v>2.1607298851013099</c:v>
                </c:pt>
                <c:pt idx="1572">
                  <c:v>2.1622691154479901</c:v>
                </c:pt>
                <c:pt idx="1573">
                  <c:v>2.1404068470001198</c:v>
                </c:pt>
                <c:pt idx="1574">
                  <c:v>2.1336166858672998</c:v>
                </c:pt>
                <c:pt idx="1575">
                  <c:v>2.1091718673706001</c:v>
                </c:pt>
                <c:pt idx="1576">
                  <c:v>2.1774601936340301</c:v>
                </c:pt>
                <c:pt idx="1577">
                  <c:v>2.0396311283111501</c:v>
                </c:pt>
                <c:pt idx="1578">
                  <c:v>2.1072926521301198</c:v>
                </c:pt>
                <c:pt idx="1579">
                  <c:v>2.1511673927307098</c:v>
                </c:pt>
                <c:pt idx="1580">
                  <c:v>2.0794749259948699</c:v>
                </c:pt>
                <c:pt idx="1581">
                  <c:v>2.2454524040222101</c:v>
                </c:pt>
                <c:pt idx="1582">
                  <c:v>2.2754826545715301</c:v>
                </c:pt>
                <c:pt idx="1583">
                  <c:v>2.2546315193176198</c:v>
                </c:pt>
                <c:pt idx="1584">
                  <c:v>2.2783229351043701</c:v>
                </c:pt>
                <c:pt idx="1585">
                  <c:v>2.2452471256256099</c:v>
                </c:pt>
                <c:pt idx="1586">
                  <c:v>2.2831716537475502</c:v>
                </c:pt>
                <c:pt idx="1587">
                  <c:v>2.1583697795867902</c:v>
                </c:pt>
                <c:pt idx="1588">
                  <c:v>2.29731225967407</c:v>
                </c:pt>
                <c:pt idx="1589">
                  <c:v>2.3268725872039702</c:v>
                </c:pt>
                <c:pt idx="1590">
                  <c:v>2.2496323585510201</c:v>
                </c:pt>
                <c:pt idx="1591">
                  <c:v>2.2847371101379301</c:v>
                </c:pt>
                <c:pt idx="1592">
                  <c:v>2.4100565910339302</c:v>
                </c:pt>
                <c:pt idx="1593">
                  <c:v>2.3319704532623202</c:v>
                </c:pt>
                <c:pt idx="1594">
                  <c:v>2.3164865970611501</c:v>
                </c:pt>
                <c:pt idx="1595">
                  <c:v>2.3217132091522199</c:v>
                </c:pt>
                <c:pt idx="1596">
                  <c:v>2.41717052459716</c:v>
                </c:pt>
                <c:pt idx="1597">
                  <c:v>2.1789886951446502</c:v>
                </c:pt>
                <c:pt idx="1598">
                  <c:v>2.1848292350768999</c:v>
                </c:pt>
                <c:pt idx="1599">
                  <c:v>2.2764105796813898</c:v>
                </c:pt>
                <c:pt idx="1600">
                  <c:v>2.1994001865386901</c:v>
                </c:pt>
                <c:pt idx="1601">
                  <c:v>2.2128129005432098</c:v>
                </c:pt>
                <c:pt idx="1602">
                  <c:v>2.1789889335632302</c:v>
                </c:pt>
                <c:pt idx="1603">
                  <c:v>2.1533033847808798</c:v>
                </c:pt>
                <c:pt idx="1604">
                  <c:v>2.2191107273101802</c:v>
                </c:pt>
                <c:pt idx="1605">
                  <c:v>2.19228744506835</c:v>
                </c:pt>
                <c:pt idx="1606">
                  <c:v>2.2108883857727002</c:v>
                </c:pt>
                <c:pt idx="1607">
                  <c:v>2.15256571769714</c:v>
                </c:pt>
                <c:pt idx="1608">
                  <c:v>2.1630077362060498</c:v>
                </c:pt>
                <c:pt idx="1609">
                  <c:v>2.1261303424835201</c:v>
                </c:pt>
                <c:pt idx="1610">
                  <c:v>2.1492543220520002</c:v>
                </c:pt>
                <c:pt idx="1611">
                  <c:v>2.0957682132720898</c:v>
                </c:pt>
                <c:pt idx="1612">
                  <c:v>2.1764054298400799</c:v>
                </c:pt>
                <c:pt idx="1613">
                  <c:v>2.2987878322601301</c:v>
                </c:pt>
                <c:pt idx="1614">
                  <c:v>2.4185161590576101</c:v>
                </c:pt>
                <c:pt idx="1615">
                  <c:v>2.4359812736511199</c:v>
                </c:pt>
                <c:pt idx="1616">
                  <c:v>2.41680407524108</c:v>
                </c:pt>
                <c:pt idx="1617">
                  <c:v>2.28978395462036</c:v>
                </c:pt>
                <c:pt idx="1618">
                  <c:v>2.3022310733795099</c:v>
                </c:pt>
                <c:pt idx="1619">
                  <c:v>2.2919807434082</c:v>
                </c:pt>
                <c:pt idx="1620">
                  <c:v>2.38676857948303</c:v>
                </c:pt>
                <c:pt idx="1621">
                  <c:v>2.2766025066375701</c:v>
                </c:pt>
                <c:pt idx="1622">
                  <c:v>2.3121275901794398</c:v>
                </c:pt>
                <c:pt idx="1623">
                  <c:v>2.27419781684875</c:v>
                </c:pt>
                <c:pt idx="1624">
                  <c:v>2.27892613410949</c:v>
                </c:pt>
                <c:pt idx="1625">
                  <c:v>2.3117899894714302</c:v>
                </c:pt>
                <c:pt idx="1626">
                  <c:v>2.1941246986389098</c:v>
                </c:pt>
                <c:pt idx="1627">
                  <c:v>2.2437887191772399</c:v>
                </c:pt>
                <c:pt idx="1628">
                  <c:v>2.3968906402587802</c:v>
                </c:pt>
                <c:pt idx="1629">
                  <c:v>2.3656771183013898</c:v>
                </c:pt>
                <c:pt idx="1630">
                  <c:v>2.4259722232818599</c:v>
                </c:pt>
                <c:pt idx="1631">
                  <c:v>2.3489282131195002</c:v>
                </c:pt>
                <c:pt idx="1632">
                  <c:v>2.3781554698943999</c:v>
                </c:pt>
                <c:pt idx="1633">
                  <c:v>2.3239157199859601</c:v>
                </c:pt>
                <c:pt idx="1634">
                  <c:v>2.2971270084381099</c:v>
                </c:pt>
                <c:pt idx="1635">
                  <c:v>2.26743292808532</c:v>
                </c:pt>
                <c:pt idx="1636">
                  <c:v>2.2975678443908598</c:v>
                </c:pt>
                <c:pt idx="1637">
                  <c:v>2.40242576599121</c:v>
                </c:pt>
                <c:pt idx="1638">
                  <c:v>2.2862255573272701</c:v>
                </c:pt>
                <c:pt idx="1639">
                  <c:v>2.2167263031005802</c:v>
                </c:pt>
                <c:pt idx="1640">
                  <c:v>2.1666815280914302</c:v>
                </c:pt>
                <c:pt idx="1641">
                  <c:v>2.1669862270355198</c:v>
                </c:pt>
                <c:pt idx="1642">
                  <c:v>2.2731935977935702</c:v>
                </c:pt>
                <c:pt idx="1643">
                  <c:v>2.2367081642150799</c:v>
                </c:pt>
                <c:pt idx="1644">
                  <c:v>2.2168085575103702</c:v>
                </c:pt>
                <c:pt idx="1645">
                  <c:v>2.2304947376251198</c:v>
                </c:pt>
                <c:pt idx="1646">
                  <c:v>2.2588903903961102</c:v>
                </c:pt>
                <c:pt idx="1647">
                  <c:v>2.2412950992584202</c:v>
                </c:pt>
                <c:pt idx="1648">
                  <c:v>2.2214827537536599</c:v>
                </c:pt>
                <c:pt idx="1649">
                  <c:v>2.23552942276</c:v>
                </c:pt>
                <c:pt idx="1650">
                  <c:v>2.21873426437377</c:v>
                </c:pt>
                <c:pt idx="1651">
                  <c:v>2.2126829624175999</c:v>
                </c:pt>
                <c:pt idx="1652">
                  <c:v>2.28558897972106</c:v>
                </c:pt>
                <c:pt idx="1653">
                  <c:v>2.2027680873870801</c:v>
                </c:pt>
                <c:pt idx="1654">
                  <c:v>2.26812314987182</c:v>
                </c:pt>
                <c:pt idx="1655">
                  <c:v>2.2419462203979399</c:v>
                </c:pt>
                <c:pt idx="1656">
                  <c:v>2.2780466079711901</c:v>
                </c:pt>
                <c:pt idx="1657">
                  <c:v>2.2816233634948699</c:v>
                </c:pt>
                <c:pt idx="1658">
                  <c:v>2.2500729560852002</c:v>
                </c:pt>
                <c:pt idx="1659">
                  <c:v>2.2359368801116899</c:v>
                </c:pt>
                <c:pt idx="1660">
                  <c:v>2.2198607921600302</c:v>
                </c:pt>
                <c:pt idx="1661">
                  <c:v>2.21677041053771</c:v>
                </c:pt>
                <c:pt idx="1662">
                  <c:v>2.16457915306091</c:v>
                </c:pt>
                <c:pt idx="1663">
                  <c:v>2.2067027091979901</c:v>
                </c:pt>
                <c:pt idx="1664">
                  <c:v>2.2864799499511701</c:v>
                </c:pt>
                <c:pt idx="1665">
                  <c:v>2.2471425533294598</c:v>
                </c:pt>
                <c:pt idx="1666">
                  <c:v>2.1652317047119101</c:v>
                </c:pt>
                <c:pt idx="1667">
                  <c:v>2.2030050754547101</c:v>
                </c:pt>
                <c:pt idx="1668">
                  <c:v>2.3469355106353702</c:v>
                </c:pt>
                <c:pt idx="1669">
                  <c:v>2.2562990188598602</c:v>
                </c:pt>
                <c:pt idx="1670">
                  <c:v>2.39847731590271</c:v>
                </c:pt>
                <c:pt idx="1671">
                  <c:v>2.2570626735687198</c:v>
                </c:pt>
                <c:pt idx="1672">
                  <c:v>2.2917053699493399</c:v>
                </c:pt>
                <c:pt idx="1673">
                  <c:v>2.3406701087951598</c:v>
                </c:pt>
                <c:pt idx="1674">
                  <c:v>2.4100420475006099</c:v>
                </c:pt>
                <c:pt idx="1675">
                  <c:v>2.3679566383361799</c:v>
                </c:pt>
                <c:pt idx="1676">
                  <c:v>2.2250571250915501</c:v>
                </c:pt>
                <c:pt idx="1677">
                  <c:v>2.3011837005615199</c:v>
                </c:pt>
                <c:pt idx="1678">
                  <c:v>2.3007247447967498</c:v>
                </c:pt>
                <c:pt idx="1679">
                  <c:v>2.2131547927856401</c:v>
                </c:pt>
                <c:pt idx="1680">
                  <c:v>2.31852054595947</c:v>
                </c:pt>
                <c:pt idx="1681">
                  <c:v>2.2933154106140101</c:v>
                </c:pt>
                <c:pt idx="1682">
                  <c:v>2.3030476570129301</c:v>
                </c:pt>
                <c:pt idx="1683">
                  <c:v>2.2935168743133501</c:v>
                </c:pt>
                <c:pt idx="1684">
                  <c:v>2.2780385017395002</c:v>
                </c:pt>
                <c:pt idx="1685">
                  <c:v>2.3040821552276598</c:v>
                </c:pt>
                <c:pt idx="1686">
                  <c:v>2.2568938732147199</c:v>
                </c:pt>
                <c:pt idx="1687">
                  <c:v>2.2256309986114502</c:v>
                </c:pt>
                <c:pt idx="1688">
                  <c:v>2.2711555957794101</c:v>
                </c:pt>
                <c:pt idx="1689">
                  <c:v>2.2801547050475999</c:v>
                </c:pt>
                <c:pt idx="1690">
                  <c:v>2.2746570110321001</c:v>
                </c:pt>
                <c:pt idx="1691">
                  <c:v>2.3400464057922301</c:v>
                </c:pt>
                <c:pt idx="1692">
                  <c:v>2.21525955200195</c:v>
                </c:pt>
                <c:pt idx="1693">
                  <c:v>2.2823338508605899</c:v>
                </c:pt>
                <c:pt idx="1694">
                  <c:v>2.3253281116485498</c:v>
                </c:pt>
                <c:pt idx="1695">
                  <c:v>2.3172211647033598</c:v>
                </c:pt>
                <c:pt idx="1696">
                  <c:v>2.3723127841949401</c:v>
                </c:pt>
                <c:pt idx="1697">
                  <c:v>2.3645470142364502</c:v>
                </c:pt>
                <c:pt idx="1698">
                  <c:v>2.3850083351135201</c:v>
                </c:pt>
                <c:pt idx="1699">
                  <c:v>2.3986899852752601</c:v>
                </c:pt>
                <c:pt idx="1700">
                  <c:v>2.4327917098999001</c:v>
                </c:pt>
                <c:pt idx="1701">
                  <c:v>2.2669541835784899</c:v>
                </c:pt>
                <c:pt idx="1702">
                  <c:v>2.4018127918243399</c:v>
                </c:pt>
                <c:pt idx="1703">
                  <c:v>2.3632941246032702</c:v>
                </c:pt>
                <c:pt idx="1704">
                  <c:v>2.24443411827087</c:v>
                </c:pt>
                <c:pt idx="1705">
                  <c:v>2.3034462928771902</c:v>
                </c:pt>
                <c:pt idx="1706">
                  <c:v>2.2824921607971098</c:v>
                </c:pt>
                <c:pt idx="1707">
                  <c:v>2.4112071990966699</c:v>
                </c:pt>
                <c:pt idx="1708">
                  <c:v>2.3916003704071001</c:v>
                </c:pt>
                <c:pt idx="1709">
                  <c:v>2.3324105739593501</c:v>
                </c:pt>
                <c:pt idx="1710">
                  <c:v>2.3576529026031401</c:v>
                </c:pt>
                <c:pt idx="1711">
                  <c:v>2.3645336627960201</c:v>
                </c:pt>
                <c:pt idx="1712">
                  <c:v>2.40110063552856</c:v>
                </c:pt>
                <c:pt idx="1713">
                  <c:v>2.41731524467468</c:v>
                </c:pt>
                <c:pt idx="1714">
                  <c:v>2.3041253089904701</c:v>
                </c:pt>
                <c:pt idx="1715">
                  <c:v>2.4183855056762602</c:v>
                </c:pt>
                <c:pt idx="1716">
                  <c:v>2.3882355690002401</c:v>
                </c:pt>
                <c:pt idx="1717">
                  <c:v>2.40806984901428</c:v>
                </c:pt>
                <c:pt idx="1718">
                  <c:v>2.37593674659729</c:v>
                </c:pt>
                <c:pt idx="1719">
                  <c:v>2.4110631942749001</c:v>
                </c:pt>
                <c:pt idx="1720">
                  <c:v>2.5043883323669398</c:v>
                </c:pt>
                <c:pt idx="1721">
                  <c:v>2.4365978240966699</c:v>
                </c:pt>
                <c:pt idx="1722">
                  <c:v>2.4462287425994802</c:v>
                </c:pt>
                <c:pt idx="1723">
                  <c:v>2.4469792842864901</c:v>
                </c:pt>
                <c:pt idx="1724">
                  <c:v>2.50196933746337</c:v>
                </c:pt>
                <c:pt idx="1725">
                  <c:v>2.49319100379943</c:v>
                </c:pt>
                <c:pt idx="1726">
                  <c:v>2.62909960746765</c:v>
                </c:pt>
                <c:pt idx="1727">
                  <c:v>2.6579105854034402</c:v>
                </c:pt>
                <c:pt idx="1728">
                  <c:v>2.7730069160461399</c:v>
                </c:pt>
                <c:pt idx="1729">
                  <c:v>2.77674341201782</c:v>
                </c:pt>
                <c:pt idx="1730">
                  <c:v>2.5944247245788499</c:v>
                </c:pt>
                <c:pt idx="1731">
                  <c:v>2.5948712825775102</c:v>
                </c:pt>
                <c:pt idx="1732">
                  <c:v>2.56607460975646</c:v>
                </c:pt>
                <c:pt idx="1733">
                  <c:v>2.3527843952178902</c:v>
                </c:pt>
                <c:pt idx="1734">
                  <c:v>2.4997067451477002</c:v>
                </c:pt>
                <c:pt idx="1735">
                  <c:v>2.6137425899505602</c:v>
                </c:pt>
                <c:pt idx="1736">
                  <c:v>2.6135163307189901</c:v>
                </c:pt>
                <c:pt idx="1737">
                  <c:v>2.6449890136718701</c:v>
                </c:pt>
                <c:pt idx="1738">
                  <c:v>2.3939900398254301</c:v>
                </c:pt>
                <c:pt idx="1739">
                  <c:v>2.3546123504638601</c:v>
                </c:pt>
                <c:pt idx="1740">
                  <c:v>2.3419156074523899</c:v>
                </c:pt>
                <c:pt idx="1741">
                  <c:v>2.4573450088500901</c:v>
                </c:pt>
                <c:pt idx="1742">
                  <c:v>2.4767768383026101</c:v>
                </c:pt>
                <c:pt idx="1743">
                  <c:v>2.3813586235046298</c:v>
                </c:pt>
                <c:pt idx="1744">
                  <c:v>2.3734543323516801</c:v>
                </c:pt>
                <c:pt idx="1745">
                  <c:v>2.3261477947235099</c:v>
                </c:pt>
                <c:pt idx="1746">
                  <c:v>2.45615482330322</c:v>
                </c:pt>
                <c:pt idx="1747">
                  <c:v>2.5117514133453298</c:v>
                </c:pt>
                <c:pt idx="1748">
                  <c:v>2.4406855106353702</c:v>
                </c:pt>
                <c:pt idx="1749">
                  <c:v>2.5159482955932599</c:v>
                </c:pt>
                <c:pt idx="1750">
                  <c:v>2.4801149368286102</c:v>
                </c:pt>
                <c:pt idx="1751">
                  <c:v>2.50794100761413</c:v>
                </c:pt>
                <c:pt idx="1752">
                  <c:v>2.5158107280731201</c:v>
                </c:pt>
                <c:pt idx="1753">
                  <c:v>2.44009113311767</c:v>
                </c:pt>
                <c:pt idx="1754">
                  <c:v>2.5536291599273602</c:v>
                </c:pt>
                <c:pt idx="1755">
                  <c:v>2.4103486537933301</c:v>
                </c:pt>
                <c:pt idx="1756">
                  <c:v>2.3729431629180899</c:v>
                </c:pt>
                <c:pt idx="1757">
                  <c:v>2.4882934093475302</c:v>
                </c:pt>
                <c:pt idx="1758">
                  <c:v>2.5317325592040998</c:v>
                </c:pt>
                <c:pt idx="1759">
                  <c:v>2.4525866508483798</c:v>
                </c:pt>
                <c:pt idx="1760">
                  <c:v>2.4915978908538801</c:v>
                </c:pt>
                <c:pt idx="1761">
                  <c:v>2.37578201293945</c:v>
                </c:pt>
                <c:pt idx="1762">
                  <c:v>2.2938094139099099</c:v>
                </c:pt>
                <c:pt idx="1763">
                  <c:v>2.3258929252624498</c:v>
                </c:pt>
                <c:pt idx="1764">
                  <c:v>2.37612557411193</c:v>
                </c:pt>
                <c:pt idx="1765">
                  <c:v>2.4088468551635698</c:v>
                </c:pt>
                <c:pt idx="1766">
                  <c:v>2.3076813220977699</c:v>
                </c:pt>
                <c:pt idx="1767">
                  <c:v>2.2663812637329102</c:v>
                </c:pt>
                <c:pt idx="1768">
                  <c:v>2.1949663162231401</c:v>
                </c:pt>
                <c:pt idx="1769">
                  <c:v>2.2208049297332701</c:v>
                </c:pt>
                <c:pt idx="1770">
                  <c:v>2.2201583385467498</c:v>
                </c:pt>
                <c:pt idx="1771">
                  <c:v>2.3812680244445801</c:v>
                </c:pt>
                <c:pt idx="1772">
                  <c:v>2.3995795249938898</c:v>
                </c:pt>
                <c:pt idx="1773">
                  <c:v>2.2740950584411599</c:v>
                </c:pt>
                <c:pt idx="1774">
                  <c:v>2.3616828918457</c:v>
                </c:pt>
                <c:pt idx="1775">
                  <c:v>2.3998892307281401</c:v>
                </c:pt>
                <c:pt idx="1776">
                  <c:v>2.3695547580718901</c:v>
                </c:pt>
                <c:pt idx="1777">
                  <c:v>2.3986537456512398</c:v>
                </c:pt>
                <c:pt idx="1778">
                  <c:v>2.4044129848480198</c:v>
                </c:pt>
                <c:pt idx="1779">
                  <c:v>2.3733263015746999</c:v>
                </c:pt>
                <c:pt idx="1780">
                  <c:v>2.4301915168762198</c:v>
                </c:pt>
                <c:pt idx="1781">
                  <c:v>2.4162900447845401</c:v>
                </c:pt>
                <c:pt idx="1782">
                  <c:v>2.3718092441558798</c:v>
                </c:pt>
                <c:pt idx="1783">
                  <c:v>2.3088929653167698</c:v>
                </c:pt>
                <c:pt idx="1784">
                  <c:v>2.2714307308196999</c:v>
                </c:pt>
                <c:pt idx="1785">
                  <c:v>2.3635916709899898</c:v>
                </c:pt>
                <c:pt idx="1786">
                  <c:v>2.4661722183227499</c:v>
                </c:pt>
                <c:pt idx="1787">
                  <c:v>2.4934668540954501</c:v>
                </c:pt>
                <c:pt idx="1788">
                  <c:v>2.4125921726226802</c:v>
                </c:pt>
                <c:pt idx="1789">
                  <c:v>2.4656627178192099</c:v>
                </c:pt>
                <c:pt idx="1790">
                  <c:v>2.5867145061492902</c:v>
                </c:pt>
                <c:pt idx="1791">
                  <c:v>2.5234880447387602</c:v>
                </c:pt>
                <c:pt idx="1792">
                  <c:v>2.4658513069152801</c:v>
                </c:pt>
                <c:pt idx="1793">
                  <c:v>2.5355021953582701</c:v>
                </c:pt>
                <c:pt idx="1794">
                  <c:v>2.3932390213012602</c:v>
                </c:pt>
                <c:pt idx="1795">
                  <c:v>2.37510657310485</c:v>
                </c:pt>
                <c:pt idx="1796">
                  <c:v>2.4058341979980402</c:v>
                </c:pt>
                <c:pt idx="1797">
                  <c:v>2.3752055168151802</c:v>
                </c:pt>
                <c:pt idx="1798">
                  <c:v>2.2577636241912802</c:v>
                </c:pt>
                <c:pt idx="1799">
                  <c:v>2.3788514137268</c:v>
                </c:pt>
                <c:pt idx="1800">
                  <c:v>2.2900047302246</c:v>
                </c:pt>
                <c:pt idx="1801">
                  <c:v>2.3158829212188698</c:v>
                </c:pt>
                <c:pt idx="1802">
                  <c:v>2.32375812530517</c:v>
                </c:pt>
                <c:pt idx="1803">
                  <c:v>2.29895663261413</c:v>
                </c:pt>
                <c:pt idx="1804">
                  <c:v>2.2075643539428702</c:v>
                </c:pt>
                <c:pt idx="1805">
                  <c:v>2.2998561859130802</c:v>
                </c:pt>
                <c:pt idx="1806">
                  <c:v>2.3121545314788801</c:v>
                </c:pt>
                <c:pt idx="1807">
                  <c:v>2.2963728904724099</c:v>
                </c:pt>
                <c:pt idx="1808">
                  <c:v>2.3237709999084402</c:v>
                </c:pt>
                <c:pt idx="1809">
                  <c:v>2.26946949958801</c:v>
                </c:pt>
                <c:pt idx="1810">
                  <c:v>2.2407200336456299</c:v>
                </c:pt>
                <c:pt idx="1811">
                  <c:v>2.3622767925262398</c:v>
                </c:pt>
                <c:pt idx="1812">
                  <c:v>2.3986690044403001</c:v>
                </c:pt>
                <c:pt idx="1813">
                  <c:v>2.3822002410888601</c:v>
                </c:pt>
                <c:pt idx="1814">
                  <c:v>2.3140783309936501</c:v>
                </c:pt>
                <c:pt idx="1815">
                  <c:v>2.2644722461700399</c:v>
                </c:pt>
                <c:pt idx="1816">
                  <c:v>2.2827599048614502</c:v>
                </c:pt>
                <c:pt idx="1817">
                  <c:v>2.3413610458374001</c:v>
                </c:pt>
                <c:pt idx="1818">
                  <c:v>2.2377898693084699</c:v>
                </c:pt>
                <c:pt idx="1819">
                  <c:v>2.25273084640502</c:v>
                </c:pt>
                <c:pt idx="1820">
                  <c:v>2.2286887168884202</c:v>
                </c:pt>
                <c:pt idx="1821">
                  <c:v>2.2539818286895699</c:v>
                </c:pt>
                <c:pt idx="1822">
                  <c:v>2.3023016452789302</c:v>
                </c:pt>
                <c:pt idx="1823">
                  <c:v>2.3035187721252401</c:v>
                </c:pt>
                <c:pt idx="1824">
                  <c:v>2.30180788040161</c:v>
                </c:pt>
                <c:pt idx="1825">
                  <c:v>2.2066807746887198</c:v>
                </c:pt>
                <c:pt idx="1826">
                  <c:v>2.1467635631561199</c:v>
                </c:pt>
                <c:pt idx="1827">
                  <c:v>2.1204462051391602</c:v>
                </c:pt>
                <c:pt idx="1828">
                  <c:v>2.27118515968322</c:v>
                </c:pt>
                <c:pt idx="1829">
                  <c:v>2.14975881576538</c:v>
                </c:pt>
                <c:pt idx="1830">
                  <c:v>2.1328775882720898</c:v>
                </c:pt>
                <c:pt idx="1831">
                  <c:v>2.1919481754302899</c:v>
                </c:pt>
                <c:pt idx="1832">
                  <c:v>2.1238670349121</c:v>
                </c:pt>
                <c:pt idx="1833">
                  <c:v>2.1228935718536301</c:v>
                </c:pt>
                <c:pt idx="1834">
                  <c:v>2.2397899627685498</c:v>
                </c:pt>
                <c:pt idx="1835">
                  <c:v>2.2196187973022399</c:v>
                </c:pt>
                <c:pt idx="1836">
                  <c:v>2.2011942863464302</c:v>
                </c:pt>
                <c:pt idx="1837">
                  <c:v>2.1807432174682599</c:v>
                </c:pt>
                <c:pt idx="1838">
                  <c:v>2.17575979232788</c:v>
                </c:pt>
                <c:pt idx="1839">
                  <c:v>2.2032716274261399</c:v>
                </c:pt>
                <c:pt idx="1840">
                  <c:v>2.1686265468597399</c:v>
                </c:pt>
                <c:pt idx="1841">
                  <c:v>2.2474944591522199</c:v>
                </c:pt>
                <c:pt idx="1842">
                  <c:v>2.2090597152709899</c:v>
                </c:pt>
                <c:pt idx="1843">
                  <c:v>2.2121548652648899</c:v>
                </c:pt>
                <c:pt idx="1844">
                  <c:v>2.25200319290161</c:v>
                </c:pt>
                <c:pt idx="1845">
                  <c:v>2.28414678573608</c:v>
                </c:pt>
                <c:pt idx="1846">
                  <c:v>2.22656893730163</c:v>
                </c:pt>
                <c:pt idx="1847">
                  <c:v>2.1500093936920099</c:v>
                </c:pt>
                <c:pt idx="1848">
                  <c:v>2.1907091140746999</c:v>
                </c:pt>
                <c:pt idx="1849">
                  <c:v>2.4639580249786301</c:v>
                </c:pt>
                <c:pt idx="1850">
                  <c:v>2.4423015117645201</c:v>
                </c:pt>
                <c:pt idx="1851">
                  <c:v>2.3760840892791699</c:v>
                </c:pt>
                <c:pt idx="1852">
                  <c:v>2.4292192459106401</c:v>
                </c:pt>
                <c:pt idx="1853">
                  <c:v>2.48685455322265</c:v>
                </c:pt>
                <c:pt idx="1854">
                  <c:v>2.52974534034729</c:v>
                </c:pt>
                <c:pt idx="1855">
                  <c:v>2.4702067375183101</c:v>
                </c:pt>
                <c:pt idx="1856">
                  <c:v>2.42052054405212</c:v>
                </c:pt>
                <c:pt idx="1857">
                  <c:v>2.5186564922332701</c:v>
                </c:pt>
                <c:pt idx="1858">
                  <c:v>2.3914496898651101</c:v>
                </c:pt>
                <c:pt idx="1859">
                  <c:v>2.3739554882049498</c:v>
                </c:pt>
                <c:pt idx="1860">
                  <c:v>2.41045069694519</c:v>
                </c:pt>
                <c:pt idx="1861">
                  <c:v>2.4306063652038499</c:v>
                </c:pt>
                <c:pt idx="1862">
                  <c:v>2.4184489250183101</c:v>
                </c:pt>
                <c:pt idx="1863">
                  <c:v>2.4606373310089098</c:v>
                </c:pt>
                <c:pt idx="1864">
                  <c:v>2.3868751525878902</c:v>
                </c:pt>
                <c:pt idx="1865">
                  <c:v>2.44004130363464</c:v>
                </c:pt>
                <c:pt idx="1866">
                  <c:v>2.4162142276763898</c:v>
                </c:pt>
                <c:pt idx="1867">
                  <c:v>2.4394335746765101</c:v>
                </c:pt>
                <c:pt idx="1868">
                  <c:v>2.43049764633178</c:v>
                </c:pt>
                <c:pt idx="1869">
                  <c:v>2.3043694496154701</c:v>
                </c:pt>
                <c:pt idx="1870">
                  <c:v>2.44963431358337</c:v>
                </c:pt>
                <c:pt idx="1871">
                  <c:v>2.6466102600097599</c:v>
                </c:pt>
                <c:pt idx="1872">
                  <c:v>2.4823617935180602</c:v>
                </c:pt>
                <c:pt idx="1873">
                  <c:v>2.4834995269775302</c:v>
                </c:pt>
                <c:pt idx="1874">
                  <c:v>2.47295689582824</c:v>
                </c:pt>
                <c:pt idx="1875">
                  <c:v>2.4842498302459699</c:v>
                </c:pt>
                <c:pt idx="1876">
                  <c:v>2.3309016227722101</c:v>
                </c:pt>
                <c:pt idx="1877">
                  <c:v>2.3783547878265301</c:v>
                </c:pt>
                <c:pt idx="1878">
                  <c:v>2.4903142452239901</c:v>
                </c:pt>
                <c:pt idx="1879">
                  <c:v>2.38456726074218</c:v>
                </c:pt>
                <c:pt idx="1880">
                  <c:v>2.4132497310638401</c:v>
                </c:pt>
                <c:pt idx="1881">
                  <c:v>2.3420341014861998</c:v>
                </c:pt>
                <c:pt idx="1882">
                  <c:v>2.3939855098724299</c:v>
                </c:pt>
                <c:pt idx="1883">
                  <c:v>2.4610576629638601</c:v>
                </c:pt>
                <c:pt idx="1884">
                  <c:v>2.46177673339843</c:v>
                </c:pt>
                <c:pt idx="1885">
                  <c:v>2.3186297416686998</c:v>
                </c:pt>
                <c:pt idx="1886">
                  <c:v>2.43238973617553</c:v>
                </c:pt>
                <c:pt idx="1887">
                  <c:v>2.3758795261382999</c:v>
                </c:pt>
                <c:pt idx="1888">
                  <c:v>2.48966288566589</c:v>
                </c:pt>
                <c:pt idx="1889">
                  <c:v>2.5550565719604399</c:v>
                </c:pt>
                <c:pt idx="1890">
                  <c:v>2.5160951614379798</c:v>
                </c:pt>
                <c:pt idx="1891">
                  <c:v>2.5680980682372998</c:v>
                </c:pt>
                <c:pt idx="1892">
                  <c:v>2.5284118652343701</c:v>
                </c:pt>
                <c:pt idx="1893">
                  <c:v>2.3937103748321502</c:v>
                </c:pt>
                <c:pt idx="1894">
                  <c:v>2.4982984066009499</c:v>
                </c:pt>
                <c:pt idx="1895">
                  <c:v>2.4419870376586901</c:v>
                </c:pt>
                <c:pt idx="1896">
                  <c:v>2.5645289421081499</c:v>
                </c:pt>
                <c:pt idx="1897">
                  <c:v>2.5142791271209699</c:v>
                </c:pt>
                <c:pt idx="1898">
                  <c:v>2.6728711128234801</c:v>
                </c:pt>
                <c:pt idx="1899">
                  <c:v>2.5205836296081499</c:v>
                </c:pt>
                <c:pt idx="1900">
                  <c:v>2.3876368999481201</c:v>
                </c:pt>
                <c:pt idx="1901">
                  <c:v>2.4583864212036102</c:v>
                </c:pt>
                <c:pt idx="1902">
                  <c:v>2.4449601173400799</c:v>
                </c:pt>
                <c:pt idx="1903">
                  <c:v>2.5083084106445299</c:v>
                </c:pt>
                <c:pt idx="1904">
                  <c:v>2.5058743953704798</c:v>
                </c:pt>
                <c:pt idx="1905">
                  <c:v>2.5470194816589302</c:v>
                </c:pt>
                <c:pt idx="1906">
                  <c:v>2.48415207862854</c:v>
                </c:pt>
                <c:pt idx="1907">
                  <c:v>2.4913134574890101</c:v>
                </c:pt>
                <c:pt idx="1908">
                  <c:v>2.5138976573943999</c:v>
                </c:pt>
                <c:pt idx="1909">
                  <c:v>2.45616555213928</c:v>
                </c:pt>
                <c:pt idx="1910">
                  <c:v>2.5155937671661301</c:v>
                </c:pt>
                <c:pt idx="1911">
                  <c:v>2.5070607662200901</c:v>
                </c:pt>
                <c:pt idx="1912">
                  <c:v>2.5565288066864</c:v>
                </c:pt>
                <c:pt idx="1913">
                  <c:v>2.6507861614227202</c:v>
                </c:pt>
                <c:pt idx="1914">
                  <c:v>2.52091288566589</c:v>
                </c:pt>
                <c:pt idx="1915">
                  <c:v>2.51332354545593</c:v>
                </c:pt>
                <c:pt idx="1916">
                  <c:v>2.6116468906402499</c:v>
                </c:pt>
                <c:pt idx="1917">
                  <c:v>2.5881781578063898</c:v>
                </c:pt>
                <c:pt idx="1918">
                  <c:v>2.61661505699157</c:v>
                </c:pt>
                <c:pt idx="1919">
                  <c:v>2.73985648155212</c:v>
                </c:pt>
                <c:pt idx="1920">
                  <c:v>2.7790539264678902</c:v>
                </c:pt>
                <c:pt idx="1921">
                  <c:v>2.8139894008636399</c:v>
                </c:pt>
                <c:pt idx="1922">
                  <c:v>2.68988585472106</c:v>
                </c:pt>
                <c:pt idx="1923">
                  <c:v>2.648282289505</c:v>
                </c:pt>
                <c:pt idx="1924">
                  <c:v>2.8023269176483101</c:v>
                </c:pt>
                <c:pt idx="1925">
                  <c:v>2.66343998908996</c:v>
                </c:pt>
                <c:pt idx="1926">
                  <c:v>2.4924063682556099</c:v>
                </c:pt>
                <c:pt idx="1927">
                  <c:v>2.4137504100799498</c:v>
                </c:pt>
                <c:pt idx="1928">
                  <c:v>2.4888708591461102</c:v>
                </c:pt>
                <c:pt idx="1929">
                  <c:v>2.4058430194854701</c:v>
                </c:pt>
                <c:pt idx="1930">
                  <c:v>2.29874491691589</c:v>
                </c:pt>
                <c:pt idx="1931">
                  <c:v>2.3992998600006099</c:v>
                </c:pt>
                <c:pt idx="1932">
                  <c:v>2.3265097141265798</c:v>
                </c:pt>
                <c:pt idx="1933">
                  <c:v>2.3647942543029701</c:v>
                </c:pt>
                <c:pt idx="1934">
                  <c:v>2.3247301578521702</c:v>
                </c:pt>
                <c:pt idx="1935">
                  <c:v>2.3216645717620801</c:v>
                </c:pt>
                <c:pt idx="1936">
                  <c:v>2.3798298835754301</c:v>
                </c:pt>
                <c:pt idx="1937">
                  <c:v>2.41982674598693</c:v>
                </c:pt>
                <c:pt idx="1938">
                  <c:v>2.5036334991454998</c:v>
                </c:pt>
                <c:pt idx="1939">
                  <c:v>2.4266879558563201</c:v>
                </c:pt>
                <c:pt idx="1940">
                  <c:v>2.29476690292358</c:v>
                </c:pt>
                <c:pt idx="1941">
                  <c:v>2.4477677345275799</c:v>
                </c:pt>
                <c:pt idx="1942">
                  <c:v>2.4592337608337398</c:v>
                </c:pt>
                <c:pt idx="1943">
                  <c:v>2.3704905509948699</c:v>
                </c:pt>
                <c:pt idx="1944">
                  <c:v>2.4669117927551198</c:v>
                </c:pt>
                <c:pt idx="1945">
                  <c:v>2.3635730743408199</c:v>
                </c:pt>
                <c:pt idx="1946">
                  <c:v>2.3996405601501398</c:v>
                </c:pt>
                <c:pt idx="1947">
                  <c:v>2.5517807006835902</c:v>
                </c:pt>
                <c:pt idx="1948">
                  <c:v>2.5109868049621502</c:v>
                </c:pt>
                <c:pt idx="1949">
                  <c:v>2.3686099052429199</c:v>
                </c:pt>
                <c:pt idx="1950">
                  <c:v>2.4863543510436998</c:v>
                </c:pt>
                <c:pt idx="1951">
                  <c:v>2.48152256011962</c:v>
                </c:pt>
                <c:pt idx="1952">
                  <c:v>2.4687297344207701</c:v>
                </c:pt>
                <c:pt idx="1953">
                  <c:v>2.5931091308593701</c:v>
                </c:pt>
                <c:pt idx="1954">
                  <c:v>2.4368519783020002</c:v>
                </c:pt>
                <c:pt idx="1955">
                  <c:v>2.4514379501342698</c:v>
                </c:pt>
                <c:pt idx="1956">
                  <c:v>2.46838998794555</c:v>
                </c:pt>
                <c:pt idx="1957">
                  <c:v>2.5157713890075599</c:v>
                </c:pt>
                <c:pt idx="1958">
                  <c:v>2.5906772613525302</c:v>
                </c:pt>
                <c:pt idx="1959">
                  <c:v>2.62454962730407</c:v>
                </c:pt>
                <c:pt idx="1960">
                  <c:v>2.4397714138031001</c:v>
                </c:pt>
                <c:pt idx="1961">
                  <c:v>2.5774083137512198</c:v>
                </c:pt>
                <c:pt idx="1962">
                  <c:v>2.5400288105010902</c:v>
                </c:pt>
                <c:pt idx="1963">
                  <c:v>2.41203665733337</c:v>
                </c:pt>
                <c:pt idx="1964">
                  <c:v>2.5390272140502899</c:v>
                </c:pt>
                <c:pt idx="1965">
                  <c:v>2.4171056747436501</c:v>
                </c:pt>
                <c:pt idx="1966">
                  <c:v>2.4744272232055602</c:v>
                </c:pt>
                <c:pt idx="1967">
                  <c:v>2.5808796882629301</c:v>
                </c:pt>
                <c:pt idx="1968">
                  <c:v>2.4244976043701101</c:v>
                </c:pt>
                <c:pt idx="1969">
                  <c:v>2.40647149085998</c:v>
                </c:pt>
                <c:pt idx="1970">
                  <c:v>2.5775110721588099</c:v>
                </c:pt>
                <c:pt idx="1971">
                  <c:v>2.4793789386749201</c:v>
                </c:pt>
                <c:pt idx="1972">
                  <c:v>2.3957264423370299</c:v>
                </c:pt>
                <c:pt idx="1973">
                  <c:v>2.3192369937896702</c:v>
                </c:pt>
                <c:pt idx="1974">
                  <c:v>2.3272006511688201</c:v>
                </c:pt>
                <c:pt idx="1975">
                  <c:v>2.2729747295379599</c:v>
                </c:pt>
                <c:pt idx="1976">
                  <c:v>2.4244308471679599</c:v>
                </c:pt>
                <c:pt idx="1977">
                  <c:v>2.4908881187438898</c:v>
                </c:pt>
                <c:pt idx="1978">
                  <c:v>2.3965306282043399</c:v>
                </c:pt>
                <c:pt idx="1979">
                  <c:v>2.33677625656127</c:v>
                </c:pt>
                <c:pt idx="1980">
                  <c:v>2.3938679695129301</c:v>
                </c:pt>
                <c:pt idx="1981">
                  <c:v>2.4143788814544598</c:v>
                </c:pt>
                <c:pt idx="1982">
                  <c:v>2.35044169425964</c:v>
                </c:pt>
                <c:pt idx="1983">
                  <c:v>2.2496681213378902</c:v>
                </c:pt>
                <c:pt idx="1984">
                  <c:v>2.2738976478576598</c:v>
                </c:pt>
                <c:pt idx="1985">
                  <c:v>2.3105773925781201</c:v>
                </c:pt>
                <c:pt idx="1986">
                  <c:v>2.4070270061492902</c:v>
                </c:pt>
                <c:pt idx="1987">
                  <c:v>2.2611413002014098</c:v>
                </c:pt>
                <c:pt idx="1988">
                  <c:v>2.26255750656127</c:v>
                </c:pt>
                <c:pt idx="1989">
                  <c:v>2.3675129413604701</c:v>
                </c:pt>
                <c:pt idx="1990">
                  <c:v>2.2567446231842001</c:v>
                </c:pt>
                <c:pt idx="1991">
                  <c:v>2.36896753311157</c:v>
                </c:pt>
                <c:pt idx="1992">
                  <c:v>2.44078493118286</c:v>
                </c:pt>
                <c:pt idx="1993">
                  <c:v>2.4290120601653999</c:v>
                </c:pt>
                <c:pt idx="1994">
                  <c:v>2.3783607482910099</c:v>
                </c:pt>
                <c:pt idx="1995">
                  <c:v>2.4121227264404199</c:v>
                </c:pt>
                <c:pt idx="1996">
                  <c:v>2.4203474521636901</c:v>
                </c:pt>
                <c:pt idx="1997">
                  <c:v>2.3767712116241402</c:v>
                </c:pt>
                <c:pt idx="1998">
                  <c:v>2.3203880786895699</c:v>
                </c:pt>
                <c:pt idx="1999">
                  <c:v>2.2761447429656898</c:v>
                </c:pt>
                <c:pt idx="2000">
                  <c:v>2.3634216785430899</c:v>
                </c:pt>
                <c:pt idx="2001">
                  <c:v>2.3594944477081299</c:v>
                </c:pt>
                <c:pt idx="2002">
                  <c:v>2.3646280765533398</c:v>
                </c:pt>
                <c:pt idx="2003">
                  <c:v>2.3895392417907702</c:v>
                </c:pt>
                <c:pt idx="2004">
                  <c:v>2.36265993118286</c:v>
                </c:pt>
                <c:pt idx="2005">
                  <c:v>2.40287089347839</c:v>
                </c:pt>
                <c:pt idx="2006">
                  <c:v>2.4742612838745099</c:v>
                </c:pt>
                <c:pt idx="2007">
                  <c:v>2.4668731689453098</c:v>
                </c:pt>
                <c:pt idx="2008">
                  <c:v>2.3173520565032901</c:v>
                </c:pt>
                <c:pt idx="2009">
                  <c:v>2.2861244678497301</c:v>
                </c:pt>
                <c:pt idx="2010">
                  <c:v>2.2903149127960201</c:v>
                </c:pt>
                <c:pt idx="2011">
                  <c:v>2.3929185867309499</c:v>
                </c:pt>
                <c:pt idx="2012">
                  <c:v>2.30731129646301</c:v>
                </c:pt>
                <c:pt idx="2013">
                  <c:v>2.2594745159149099</c:v>
                </c:pt>
                <c:pt idx="2014">
                  <c:v>2.2958636283874498</c:v>
                </c:pt>
                <c:pt idx="2015">
                  <c:v>2.2959833145141602</c:v>
                </c:pt>
                <c:pt idx="2016">
                  <c:v>2.25238704681396</c:v>
                </c:pt>
                <c:pt idx="2017">
                  <c:v>2.3757414817810001</c:v>
                </c:pt>
                <c:pt idx="2018">
                  <c:v>2.2914054393768302</c:v>
                </c:pt>
                <c:pt idx="2019">
                  <c:v>2.2527916431427002</c:v>
                </c:pt>
                <c:pt idx="2020">
                  <c:v>2.3026084899902299</c:v>
                </c:pt>
                <c:pt idx="2021">
                  <c:v>2.3189613819122301</c:v>
                </c:pt>
                <c:pt idx="2022">
                  <c:v>2.4245514869689901</c:v>
                </c:pt>
                <c:pt idx="2023">
                  <c:v>2.2644128799438401</c:v>
                </c:pt>
                <c:pt idx="2024">
                  <c:v>2.3460769653320299</c:v>
                </c:pt>
                <c:pt idx="2025">
                  <c:v>2.3557789325714098</c:v>
                </c:pt>
                <c:pt idx="2026">
                  <c:v>2.2990303039550701</c:v>
                </c:pt>
                <c:pt idx="2027">
                  <c:v>2.3115966320037802</c:v>
                </c:pt>
                <c:pt idx="2028">
                  <c:v>2.3656544685363698</c:v>
                </c:pt>
                <c:pt idx="2029">
                  <c:v>2.3322675228118799</c:v>
                </c:pt>
                <c:pt idx="2030">
                  <c:v>2.3067443370818999</c:v>
                </c:pt>
                <c:pt idx="2031">
                  <c:v>2.3512907028198198</c:v>
                </c:pt>
                <c:pt idx="2032">
                  <c:v>2.2918124198913499</c:v>
                </c:pt>
                <c:pt idx="2033">
                  <c:v>2.3673820495605402</c:v>
                </c:pt>
                <c:pt idx="2034">
                  <c:v>2.31626272201538</c:v>
                </c:pt>
                <c:pt idx="2035">
                  <c:v>2.37866759300231</c:v>
                </c:pt>
                <c:pt idx="2036">
                  <c:v>2.3656311035156201</c:v>
                </c:pt>
                <c:pt idx="2037">
                  <c:v>2.4080858230590798</c:v>
                </c:pt>
                <c:pt idx="2038">
                  <c:v>2.4186253547668399</c:v>
                </c:pt>
                <c:pt idx="2039">
                  <c:v>2.3763239383697501</c:v>
                </c:pt>
                <c:pt idx="2040">
                  <c:v>2.27003598213195</c:v>
                </c:pt>
                <c:pt idx="2041">
                  <c:v>2.3928692340850799</c:v>
                </c:pt>
                <c:pt idx="2042">
                  <c:v>2.3896892070770201</c:v>
                </c:pt>
                <c:pt idx="2043">
                  <c:v>2.3825047016143799</c:v>
                </c:pt>
                <c:pt idx="2044">
                  <c:v>2.30039381980896</c:v>
                </c:pt>
                <c:pt idx="2045">
                  <c:v>2.3288650512695299</c:v>
                </c:pt>
                <c:pt idx="2046">
                  <c:v>2.40733766555786</c:v>
                </c:pt>
                <c:pt idx="2047">
                  <c:v>2.40429162979125</c:v>
                </c:pt>
                <c:pt idx="2048">
                  <c:v>2.3800127506256099</c:v>
                </c:pt>
                <c:pt idx="2049">
                  <c:v>2.39427185058593</c:v>
                </c:pt>
                <c:pt idx="2050">
                  <c:v>2.3203501701354901</c:v>
                </c:pt>
                <c:pt idx="2051">
                  <c:v>2.3687767982482901</c:v>
                </c:pt>
                <c:pt idx="2052">
                  <c:v>2.4332571029663002</c:v>
                </c:pt>
                <c:pt idx="2053">
                  <c:v>2.44417977333068</c:v>
                </c:pt>
                <c:pt idx="2054">
                  <c:v>2.3274064064025799</c:v>
                </c:pt>
                <c:pt idx="2055">
                  <c:v>2.2569952011108398</c:v>
                </c:pt>
                <c:pt idx="2056">
                  <c:v>2.28688168525695</c:v>
                </c:pt>
                <c:pt idx="2057">
                  <c:v>2.1669347286224299</c:v>
                </c:pt>
                <c:pt idx="2058">
                  <c:v>2.1740331649780198</c:v>
                </c:pt>
                <c:pt idx="2059">
                  <c:v>2.1509664058685298</c:v>
                </c:pt>
                <c:pt idx="2060">
                  <c:v>2.27617311477661</c:v>
                </c:pt>
                <c:pt idx="2061">
                  <c:v>2.19369316101074</c:v>
                </c:pt>
                <c:pt idx="2062">
                  <c:v>2.3067421913146902</c:v>
                </c:pt>
                <c:pt idx="2063">
                  <c:v>2.38481140136718</c:v>
                </c:pt>
                <c:pt idx="2064">
                  <c:v>2.3642926216125399</c:v>
                </c:pt>
                <c:pt idx="2065">
                  <c:v>2.3052937984466499</c:v>
                </c:pt>
                <c:pt idx="2066">
                  <c:v>2.3565485477447501</c:v>
                </c:pt>
                <c:pt idx="2067">
                  <c:v>2.3951060771942099</c:v>
                </c:pt>
                <c:pt idx="2068">
                  <c:v>2.3371999263763401</c:v>
                </c:pt>
                <c:pt idx="2069">
                  <c:v>2.3187258243560702</c:v>
                </c:pt>
                <c:pt idx="2070">
                  <c:v>2.4111695289611799</c:v>
                </c:pt>
                <c:pt idx="2071">
                  <c:v>2.3614752292632999</c:v>
                </c:pt>
                <c:pt idx="2072">
                  <c:v>2.3207221031188898</c:v>
                </c:pt>
                <c:pt idx="2073">
                  <c:v>2.3831384181976301</c:v>
                </c:pt>
                <c:pt idx="2074">
                  <c:v>2.3778216838836599</c:v>
                </c:pt>
                <c:pt idx="2075">
                  <c:v>2.4003551006317099</c:v>
                </c:pt>
                <c:pt idx="2076">
                  <c:v>2.3521955013275102</c:v>
                </c:pt>
                <c:pt idx="2077">
                  <c:v>2.3262071609496999</c:v>
                </c:pt>
                <c:pt idx="2078">
                  <c:v>2.4391722679138099</c:v>
                </c:pt>
                <c:pt idx="2079">
                  <c:v>2.4340064525604199</c:v>
                </c:pt>
                <c:pt idx="2080">
                  <c:v>2.3207657337188698</c:v>
                </c:pt>
                <c:pt idx="2081">
                  <c:v>2.2872509956359801</c:v>
                </c:pt>
                <c:pt idx="2082">
                  <c:v>2.3004682064056299</c:v>
                </c:pt>
                <c:pt idx="2083">
                  <c:v>2.4236209392547599</c:v>
                </c:pt>
                <c:pt idx="2084">
                  <c:v>2.3766393661499001</c:v>
                </c:pt>
                <c:pt idx="2085">
                  <c:v>2.4413199424743599</c:v>
                </c:pt>
                <c:pt idx="2086">
                  <c:v>2.4749073982238698</c:v>
                </c:pt>
                <c:pt idx="2087">
                  <c:v>2.4373998641967698</c:v>
                </c:pt>
                <c:pt idx="2088">
                  <c:v>2.5136616230010902</c:v>
                </c:pt>
                <c:pt idx="2089">
                  <c:v>2.4730458259582502</c:v>
                </c:pt>
                <c:pt idx="2090">
                  <c:v>2.40747642517089</c:v>
                </c:pt>
                <c:pt idx="2091">
                  <c:v>2.4382531642913801</c:v>
                </c:pt>
                <c:pt idx="2092">
                  <c:v>2.4522402286529501</c:v>
                </c:pt>
                <c:pt idx="2093">
                  <c:v>2.47126865386962</c:v>
                </c:pt>
                <c:pt idx="2094">
                  <c:v>2.4708368778228702</c:v>
                </c:pt>
                <c:pt idx="2095">
                  <c:v>2.6012001037597599</c:v>
                </c:pt>
                <c:pt idx="2096">
                  <c:v>2.6907253265380802</c:v>
                </c:pt>
                <c:pt idx="2097">
                  <c:v>2.6978342533111501</c:v>
                </c:pt>
                <c:pt idx="2098">
                  <c:v>2.6660811901092498</c:v>
                </c:pt>
                <c:pt idx="2099">
                  <c:v>2.5911595821380602</c:v>
                </c:pt>
                <c:pt idx="2100">
                  <c:v>2.5414168834686199</c:v>
                </c:pt>
                <c:pt idx="2101">
                  <c:v>2.6047878265380802</c:v>
                </c:pt>
                <c:pt idx="2102">
                  <c:v>2.4914886951446502</c:v>
                </c:pt>
                <c:pt idx="2103">
                  <c:v>2.4170281887054399</c:v>
                </c:pt>
                <c:pt idx="2104">
                  <c:v>2.4350242614746</c:v>
                </c:pt>
                <c:pt idx="2105">
                  <c:v>2.4724826812744101</c:v>
                </c:pt>
                <c:pt idx="2106">
                  <c:v>2.4413948059082</c:v>
                </c:pt>
                <c:pt idx="2107">
                  <c:v>2.4540128707885698</c:v>
                </c:pt>
                <c:pt idx="2108">
                  <c:v>2.3853974342346098</c:v>
                </c:pt>
                <c:pt idx="2109">
                  <c:v>2.3767294883728001</c:v>
                </c:pt>
                <c:pt idx="2110">
                  <c:v>2.3503510951995801</c:v>
                </c:pt>
                <c:pt idx="2111">
                  <c:v>2.4533882141113201</c:v>
                </c:pt>
                <c:pt idx="2112">
                  <c:v>2.3943667411804199</c:v>
                </c:pt>
                <c:pt idx="2113">
                  <c:v>2.3267216682434002</c:v>
                </c:pt>
                <c:pt idx="2114">
                  <c:v>2.3994147777557302</c:v>
                </c:pt>
                <c:pt idx="2115">
                  <c:v>2.29524374008178</c:v>
                </c:pt>
                <c:pt idx="2116">
                  <c:v>2.31217169761657</c:v>
                </c:pt>
                <c:pt idx="2117">
                  <c:v>2.35185194015502</c:v>
                </c:pt>
                <c:pt idx="2118">
                  <c:v>2.34438776969909</c:v>
                </c:pt>
                <c:pt idx="2119">
                  <c:v>2.3437325954437198</c:v>
                </c:pt>
                <c:pt idx="2120">
                  <c:v>2.3133585453033398</c:v>
                </c:pt>
                <c:pt idx="2121">
                  <c:v>2.3654751777648899</c:v>
                </c:pt>
                <c:pt idx="2122">
                  <c:v>2.3286280632018999</c:v>
                </c:pt>
                <c:pt idx="2123">
                  <c:v>2.3224718570709202</c:v>
                </c:pt>
                <c:pt idx="2124">
                  <c:v>2.3361430168151802</c:v>
                </c:pt>
                <c:pt idx="2125">
                  <c:v>2.3059329986572199</c:v>
                </c:pt>
                <c:pt idx="2126">
                  <c:v>2.2903051376342698</c:v>
                </c:pt>
                <c:pt idx="2127">
                  <c:v>2.2513084411621</c:v>
                </c:pt>
                <c:pt idx="2128">
                  <c:v>2.3028638362884499</c:v>
                </c:pt>
                <c:pt idx="2129">
                  <c:v>2.3647205829620299</c:v>
                </c:pt>
                <c:pt idx="2130">
                  <c:v>2.30595827102661</c:v>
                </c:pt>
                <c:pt idx="2131">
                  <c:v>2.37853503227233</c:v>
                </c:pt>
                <c:pt idx="2132">
                  <c:v>2.3107395172119101</c:v>
                </c:pt>
                <c:pt idx="2133">
                  <c:v>2.3725001811981201</c:v>
                </c:pt>
                <c:pt idx="2134">
                  <c:v>2.3595283031463601</c:v>
                </c:pt>
                <c:pt idx="2135">
                  <c:v>2.39465236663818</c:v>
                </c:pt>
                <c:pt idx="2136">
                  <c:v>2.3952612876892001</c:v>
                </c:pt>
                <c:pt idx="2137">
                  <c:v>2.4143817424774099</c:v>
                </c:pt>
                <c:pt idx="2138">
                  <c:v>2.4503769874572701</c:v>
                </c:pt>
                <c:pt idx="2139">
                  <c:v>2.2357308864593501</c:v>
                </c:pt>
                <c:pt idx="2140">
                  <c:v>2.4293942451477002</c:v>
                </c:pt>
                <c:pt idx="2141">
                  <c:v>2.3365783691406201</c:v>
                </c:pt>
                <c:pt idx="2142">
                  <c:v>2.4062471389770499</c:v>
                </c:pt>
                <c:pt idx="2143">
                  <c:v>2.4479222297668399</c:v>
                </c:pt>
                <c:pt idx="2144">
                  <c:v>2.4999518394470202</c:v>
                </c:pt>
                <c:pt idx="2145">
                  <c:v>2.3696939945220898</c:v>
                </c:pt>
                <c:pt idx="2146">
                  <c:v>2.3699522018432599</c:v>
                </c:pt>
                <c:pt idx="2147">
                  <c:v>2.38883233070373</c:v>
                </c:pt>
                <c:pt idx="2148">
                  <c:v>2.3823423385620099</c:v>
                </c:pt>
                <c:pt idx="2149">
                  <c:v>2.29930448532104</c:v>
                </c:pt>
                <c:pt idx="2150">
                  <c:v>2.3686535358428902</c:v>
                </c:pt>
                <c:pt idx="2151">
                  <c:v>2.4104979038238499</c:v>
                </c:pt>
                <c:pt idx="2152">
                  <c:v>2.46891117095947</c:v>
                </c:pt>
                <c:pt idx="2153">
                  <c:v>2.5436272621154701</c:v>
                </c:pt>
                <c:pt idx="2154">
                  <c:v>2.54027128219604</c:v>
                </c:pt>
                <c:pt idx="2155">
                  <c:v>2.52125763893127</c:v>
                </c:pt>
                <c:pt idx="2156">
                  <c:v>2.5175476074218701</c:v>
                </c:pt>
                <c:pt idx="2157">
                  <c:v>2.4750449657440101</c:v>
                </c:pt>
                <c:pt idx="2158">
                  <c:v>2.4718115329742401</c:v>
                </c:pt>
                <c:pt idx="2159">
                  <c:v>2.4403007030486998</c:v>
                </c:pt>
                <c:pt idx="2160">
                  <c:v>2.5569617748260498</c:v>
                </c:pt>
                <c:pt idx="2161">
                  <c:v>2.4500551223754798</c:v>
                </c:pt>
                <c:pt idx="2162">
                  <c:v>2.3830654621124201</c:v>
                </c:pt>
                <c:pt idx="2163">
                  <c:v>2.3801910877227699</c:v>
                </c:pt>
                <c:pt idx="2164">
                  <c:v>2.3864271640777499</c:v>
                </c:pt>
                <c:pt idx="2165">
                  <c:v>2.48773765563964</c:v>
                </c:pt>
                <c:pt idx="2166">
                  <c:v>2.4317698478698699</c:v>
                </c:pt>
                <c:pt idx="2167">
                  <c:v>2.4991047382354701</c:v>
                </c:pt>
                <c:pt idx="2168">
                  <c:v>2.43906545639038</c:v>
                </c:pt>
                <c:pt idx="2169">
                  <c:v>2.3895518779754599</c:v>
                </c:pt>
                <c:pt idx="2170">
                  <c:v>2.5130364894866899</c:v>
                </c:pt>
                <c:pt idx="2171">
                  <c:v>2.4811782836914</c:v>
                </c:pt>
                <c:pt idx="2172">
                  <c:v>2.4253833293914702</c:v>
                </c:pt>
                <c:pt idx="2173">
                  <c:v>2.3878355026245099</c:v>
                </c:pt>
                <c:pt idx="2174">
                  <c:v>2.4763782024383501</c:v>
                </c:pt>
                <c:pt idx="2175">
                  <c:v>2.3778340816497798</c:v>
                </c:pt>
                <c:pt idx="2176">
                  <c:v>2.46189212799072</c:v>
                </c:pt>
                <c:pt idx="2177">
                  <c:v>2.4154133796691801</c:v>
                </c:pt>
                <c:pt idx="2178">
                  <c:v>2.4283075332641602</c:v>
                </c:pt>
                <c:pt idx="2179">
                  <c:v>2.4610493183135902</c:v>
                </c:pt>
                <c:pt idx="2180">
                  <c:v>2.46738505363464</c:v>
                </c:pt>
                <c:pt idx="2181">
                  <c:v>2.5000615119934002</c:v>
                </c:pt>
                <c:pt idx="2182">
                  <c:v>2.5080900192260698</c:v>
                </c:pt>
                <c:pt idx="2183">
                  <c:v>2.3908846378326398</c:v>
                </c:pt>
                <c:pt idx="2184">
                  <c:v>2.4097187519073402</c:v>
                </c:pt>
                <c:pt idx="2185">
                  <c:v>2.4195804595947199</c:v>
                </c:pt>
                <c:pt idx="2186">
                  <c:v>2.3661484718322701</c:v>
                </c:pt>
                <c:pt idx="2187">
                  <c:v>2.40855741500854</c:v>
                </c:pt>
                <c:pt idx="2188">
                  <c:v>2.3665754795074401</c:v>
                </c:pt>
                <c:pt idx="2189">
                  <c:v>2.4513564109802202</c:v>
                </c:pt>
                <c:pt idx="2190">
                  <c:v>2.3533790111541699</c:v>
                </c:pt>
                <c:pt idx="2191">
                  <c:v>2.39766120910644</c:v>
                </c:pt>
                <c:pt idx="2192">
                  <c:v>2.4749734401702801</c:v>
                </c:pt>
                <c:pt idx="2193">
                  <c:v>2.4392342567443799</c:v>
                </c:pt>
                <c:pt idx="2194">
                  <c:v>2.46505546569824</c:v>
                </c:pt>
                <c:pt idx="2195">
                  <c:v>2.4891562461853001</c:v>
                </c:pt>
                <c:pt idx="2196">
                  <c:v>2.52108550071716</c:v>
                </c:pt>
                <c:pt idx="2197">
                  <c:v>2.4970176219940101</c:v>
                </c:pt>
                <c:pt idx="2198">
                  <c:v>2.4931128025054901</c:v>
                </c:pt>
                <c:pt idx="2199">
                  <c:v>2.5386767387390101</c:v>
                </c:pt>
                <c:pt idx="2200">
                  <c:v>2.4428758621215798</c:v>
                </c:pt>
                <c:pt idx="2201">
                  <c:v>2.3467547893524099</c:v>
                </c:pt>
                <c:pt idx="2202">
                  <c:v>2.3628609180450399</c:v>
                </c:pt>
                <c:pt idx="2203">
                  <c:v>2.3878262042999201</c:v>
                </c:pt>
                <c:pt idx="2204">
                  <c:v>2.4405434131622301</c:v>
                </c:pt>
                <c:pt idx="2205">
                  <c:v>2.4482936859130802</c:v>
                </c:pt>
                <c:pt idx="2206">
                  <c:v>2.3652160167693999</c:v>
                </c:pt>
                <c:pt idx="2207">
                  <c:v>2.3688263893127401</c:v>
                </c:pt>
                <c:pt idx="2208">
                  <c:v>2.3972618579864502</c:v>
                </c:pt>
                <c:pt idx="2209">
                  <c:v>2.3441798686981201</c:v>
                </c:pt>
                <c:pt idx="2210">
                  <c:v>2.3644266128539999</c:v>
                </c:pt>
                <c:pt idx="2211">
                  <c:v>2.4639329910278298</c:v>
                </c:pt>
                <c:pt idx="2212">
                  <c:v>2.41064429283142</c:v>
                </c:pt>
                <c:pt idx="2213">
                  <c:v>2.4054617881774898</c:v>
                </c:pt>
                <c:pt idx="2214">
                  <c:v>2.4725465774536102</c:v>
                </c:pt>
                <c:pt idx="2215">
                  <c:v>2.48523521423339</c:v>
                </c:pt>
                <c:pt idx="2216">
                  <c:v>2.3820130825042698</c:v>
                </c:pt>
                <c:pt idx="2217">
                  <c:v>2.3423318862914999</c:v>
                </c:pt>
                <c:pt idx="2218">
                  <c:v>2.4583871364593501</c:v>
                </c:pt>
                <c:pt idx="2219">
                  <c:v>2.3836755752563401</c:v>
                </c:pt>
                <c:pt idx="2220">
                  <c:v>2.3418164253234801</c:v>
                </c:pt>
                <c:pt idx="2221">
                  <c:v>2.3802793025970401</c:v>
                </c:pt>
                <c:pt idx="2222">
                  <c:v>2.46663498878479</c:v>
                </c:pt>
                <c:pt idx="2223">
                  <c:v>2.34582424163818</c:v>
                </c:pt>
                <c:pt idx="2224">
                  <c:v>2.4194099903106601</c:v>
                </c:pt>
                <c:pt idx="2225">
                  <c:v>2.2999622821807799</c:v>
                </c:pt>
                <c:pt idx="2226">
                  <c:v>2.3025655746459899</c:v>
                </c:pt>
                <c:pt idx="2227">
                  <c:v>2.2813656330108598</c:v>
                </c:pt>
                <c:pt idx="2228">
                  <c:v>2.3907504081725999</c:v>
                </c:pt>
                <c:pt idx="2229">
                  <c:v>2.4461324214935298</c:v>
                </c:pt>
                <c:pt idx="2230">
                  <c:v>2.4395837783813401</c:v>
                </c:pt>
                <c:pt idx="2231">
                  <c:v>2.3948838710784899</c:v>
                </c:pt>
                <c:pt idx="2232">
                  <c:v>2.4533760547637899</c:v>
                </c:pt>
                <c:pt idx="2233">
                  <c:v>2.38173031806945</c:v>
                </c:pt>
                <c:pt idx="2234">
                  <c:v>2.4236786365509002</c:v>
                </c:pt>
                <c:pt idx="2235">
                  <c:v>2.3315033912658598</c:v>
                </c:pt>
                <c:pt idx="2236">
                  <c:v>2.2645196914672798</c:v>
                </c:pt>
                <c:pt idx="2237">
                  <c:v>2.32161164283752</c:v>
                </c:pt>
                <c:pt idx="2238">
                  <c:v>2.4077782630920401</c:v>
                </c:pt>
                <c:pt idx="2239">
                  <c:v>2.35666680335998</c:v>
                </c:pt>
                <c:pt idx="2240">
                  <c:v>2.3825945854186998</c:v>
                </c:pt>
                <c:pt idx="2241">
                  <c:v>2.3372006416320801</c:v>
                </c:pt>
                <c:pt idx="2242">
                  <c:v>2.2578048706054599</c:v>
                </c:pt>
                <c:pt idx="2243">
                  <c:v>2.2564613819122301</c:v>
                </c:pt>
                <c:pt idx="2244">
                  <c:v>2.20911693572998</c:v>
                </c:pt>
                <c:pt idx="2245">
                  <c:v>2.1531696319579998</c:v>
                </c:pt>
                <c:pt idx="2246">
                  <c:v>2.1408317089080802</c:v>
                </c:pt>
                <c:pt idx="2247">
                  <c:v>2.20430207252502</c:v>
                </c:pt>
                <c:pt idx="2248">
                  <c:v>2.2766530513763401</c:v>
                </c:pt>
                <c:pt idx="2249">
                  <c:v>2.30416512489318</c:v>
                </c:pt>
                <c:pt idx="2250">
                  <c:v>2.28662753105163</c:v>
                </c:pt>
                <c:pt idx="2251">
                  <c:v>2.3782856464385902</c:v>
                </c:pt>
                <c:pt idx="2252">
                  <c:v>2.2700133323669398</c:v>
                </c:pt>
                <c:pt idx="2253">
                  <c:v>2.26247835159301</c:v>
                </c:pt>
                <c:pt idx="2254">
                  <c:v>2.2932481765746999</c:v>
                </c:pt>
                <c:pt idx="2255">
                  <c:v>2.29115462303161</c:v>
                </c:pt>
                <c:pt idx="2256">
                  <c:v>2.2815358638763401</c:v>
                </c:pt>
                <c:pt idx="2257">
                  <c:v>2.20208263397216</c:v>
                </c:pt>
                <c:pt idx="2258">
                  <c:v>2.2665030956268302</c:v>
                </c:pt>
                <c:pt idx="2259">
                  <c:v>2.35257863998413</c:v>
                </c:pt>
                <c:pt idx="2260">
                  <c:v>2.2500548362731898</c:v>
                </c:pt>
                <c:pt idx="2261">
                  <c:v>2.25731921195983</c:v>
                </c:pt>
                <c:pt idx="2262">
                  <c:v>2.2873017787933301</c:v>
                </c:pt>
                <c:pt idx="2263">
                  <c:v>2.32775783538818</c:v>
                </c:pt>
                <c:pt idx="2264">
                  <c:v>2.3253941535949698</c:v>
                </c:pt>
                <c:pt idx="2265">
                  <c:v>2.2320775985717698</c:v>
                </c:pt>
                <c:pt idx="2266">
                  <c:v>2.3050022125244101</c:v>
                </c:pt>
                <c:pt idx="2267">
                  <c:v>2.25834012031555</c:v>
                </c:pt>
                <c:pt idx="2268">
                  <c:v>2.3616595268249498</c:v>
                </c:pt>
                <c:pt idx="2269">
                  <c:v>2.38462829589843</c:v>
                </c:pt>
                <c:pt idx="2270">
                  <c:v>2.25241827964782</c:v>
                </c:pt>
                <c:pt idx="2271">
                  <c:v>2.22761702537536</c:v>
                </c:pt>
                <c:pt idx="2272">
                  <c:v>2.2845399379730198</c:v>
                </c:pt>
                <c:pt idx="2273">
                  <c:v>2.31583523750305</c:v>
                </c:pt>
                <c:pt idx="2274">
                  <c:v>2.3499853610992401</c:v>
                </c:pt>
                <c:pt idx="2275">
                  <c:v>2.3504948616027801</c:v>
                </c:pt>
                <c:pt idx="2276">
                  <c:v>2.3001823425292902</c:v>
                </c:pt>
                <c:pt idx="2277">
                  <c:v>2.3625888824462802</c:v>
                </c:pt>
                <c:pt idx="2278">
                  <c:v>2.3573074340820299</c:v>
                </c:pt>
                <c:pt idx="2279">
                  <c:v>2.3423707485198899</c:v>
                </c:pt>
                <c:pt idx="2280">
                  <c:v>2.40714430809021</c:v>
                </c:pt>
                <c:pt idx="2281">
                  <c:v>2.27331018447875</c:v>
                </c:pt>
                <c:pt idx="2282">
                  <c:v>2.46523833274841</c:v>
                </c:pt>
                <c:pt idx="2283">
                  <c:v>2.38308334350585</c:v>
                </c:pt>
                <c:pt idx="2284">
                  <c:v>2.3672168254852202</c:v>
                </c:pt>
                <c:pt idx="2285">
                  <c:v>2.3613929748535099</c:v>
                </c:pt>
                <c:pt idx="2286">
                  <c:v>2.3027884960174498</c:v>
                </c:pt>
                <c:pt idx="2287">
                  <c:v>2.4330074787139799</c:v>
                </c:pt>
                <c:pt idx="2288">
                  <c:v>2.3943209648132302</c:v>
                </c:pt>
                <c:pt idx="2289">
                  <c:v>2.4158935546875</c:v>
                </c:pt>
                <c:pt idx="2290">
                  <c:v>2.29304695129394</c:v>
                </c:pt>
                <c:pt idx="2291">
                  <c:v>2.3511581420898402</c:v>
                </c:pt>
                <c:pt idx="2292">
                  <c:v>2.3542399406433101</c:v>
                </c:pt>
                <c:pt idx="2293">
                  <c:v>2.3747649192810001</c:v>
                </c:pt>
                <c:pt idx="2294">
                  <c:v>2.3843891620635902</c:v>
                </c:pt>
                <c:pt idx="2295">
                  <c:v>2.4347541332244802</c:v>
                </c:pt>
                <c:pt idx="2296">
                  <c:v>2.4107489585876398</c:v>
                </c:pt>
                <c:pt idx="2297">
                  <c:v>2.5220859050750701</c:v>
                </c:pt>
                <c:pt idx="2298">
                  <c:v>2.4461104869842498</c:v>
                </c:pt>
                <c:pt idx="2299">
                  <c:v>2.4627308845520002</c:v>
                </c:pt>
                <c:pt idx="2300">
                  <c:v>2.3661880493164</c:v>
                </c:pt>
                <c:pt idx="2301">
                  <c:v>2.4150018692016602</c:v>
                </c:pt>
                <c:pt idx="2302">
                  <c:v>2.3807127475738499</c:v>
                </c:pt>
                <c:pt idx="2303">
                  <c:v>2.47585105895996</c:v>
                </c:pt>
                <c:pt idx="2304">
                  <c:v>2.4978055953979399</c:v>
                </c:pt>
                <c:pt idx="2305">
                  <c:v>2.39307689666748</c:v>
                </c:pt>
                <c:pt idx="2306">
                  <c:v>2.2836844921111998</c:v>
                </c:pt>
                <c:pt idx="2307">
                  <c:v>2.32671022415161</c:v>
                </c:pt>
                <c:pt idx="2308">
                  <c:v>2.2132711410522399</c:v>
                </c:pt>
                <c:pt idx="2309">
                  <c:v>2.3571083545684801</c:v>
                </c:pt>
                <c:pt idx="2310">
                  <c:v>2.3415462970733598</c:v>
                </c:pt>
                <c:pt idx="2311">
                  <c:v>2.2063002586364702</c:v>
                </c:pt>
                <c:pt idx="2312">
                  <c:v>2.3064410686492902</c:v>
                </c:pt>
                <c:pt idx="2313">
                  <c:v>2.3711724281311</c:v>
                </c:pt>
                <c:pt idx="2314">
                  <c:v>2.2986173629760698</c:v>
                </c:pt>
                <c:pt idx="2315">
                  <c:v>2.4245676994323699</c:v>
                </c:pt>
                <c:pt idx="2316">
                  <c:v>2.4019801616668701</c:v>
                </c:pt>
                <c:pt idx="2317">
                  <c:v>2.3148548603057799</c:v>
                </c:pt>
                <c:pt idx="2318">
                  <c:v>2.3114356994628902</c:v>
                </c:pt>
                <c:pt idx="2319">
                  <c:v>2.3528606891632</c:v>
                </c:pt>
                <c:pt idx="2320">
                  <c:v>2.3448226451873699</c:v>
                </c:pt>
                <c:pt idx="2321">
                  <c:v>2.3152277469635001</c:v>
                </c:pt>
                <c:pt idx="2322">
                  <c:v>2.3215761184692298</c:v>
                </c:pt>
                <c:pt idx="2323">
                  <c:v>2.4096200466156001</c:v>
                </c:pt>
                <c:pt idx="2324">
                  <c:v>2.35669541358947</c:v>
                </c:pt>
                <c:pt idx="2325">
                  <c:v>2.3649137020111</c:v>
                </c:pt>
                <c:pt idx="2326">
                  <c:v>2.3767549991607599</c:v>
                </c:pt>
                <c:pt idx="2327">
                  <c:v>2.4009423255920401</c:v>
                </c:pt>
                <c:pt idx="2328">
                  <c:v>2.36672639846801</c:v>
                </c:pt>
                <c:pt idx="2329">
                  <c:v>2.39398765563964</c:v>
                </c:pt>
                <c:pt idx="2330">
                  <c:v>2.4258258342742902</c:v>
                </c:pt>
                <c:pt idx="2331">
                  <c:v>2.5379433631896902</c:v>
                </c:pt>
                <c:pt idx="2332">
                  <c:v>2.3590610027313201</c:v>
                </c:pt>
                <c:pt idx="2333">
                  <c:v>2.4530537128448402</c:v>
                </c:pt>
                <c:pt idx="2334">
                  <c:v>2.3863053321838299</c:v>
                </c:pt>
                <c:pt idx="2335">
                  <c:v>2.3665304183959899</c:v>
                </c:pt>
                <c:pt idx="2336">
                  <c:v>2.4104688167571999</c:v>
                </c:pt>
                <c:pt idx="2337">
                  <c:v>2.4508523941039999</c:v>
                </c:pt>
                <c:pt idx="2338">
                  <c:v>2.32511901855468</c:v>
                </c:pt>
                <c:pt idx="2339">
                  <c:v>2.2475910186767498</c:v>
                </c:pt>
                <c:pt idx="2340">
                  <c:v>2.3559098243713299</c:v>
                </c:pt>
                <c:pt idx="2341">
                  <c:v>2.30187535285949</c:v>
                </c:pt>
                <c:pt idx="2342">
                  <c:v>2.31108403205871</c:v>
                </c:pt>
                <c:pt idx="2343">
                  <c:v>2.2425482273101802</c:v>
                </c:pt>
                <c:pt idx="2344">
                  <c:v>2.2651498317718501</c:v>
                </c:pt>
                <c:pt idx="2345">
                  <c:v>2.2173109054565399</c:v>
                </c:pt>
                <c:pt idx="2346">
                  <c:v>2.19538378715515</c:v>
                </c:pt>
                <c:pt idx="2347">
                  <c:v>2.25294661521911</c:v>
                </c:pt>
                <c:pt idx="2348">
                  <c:v>2.2113292217254599</c:v>
                </c:pt>
                <c:pt idx="2349">
                  <c:v>2.2698557376861501</c:v>
                </c:pt>
                <c:pt idx="2350">
                  <c:v>2.2847416400909402</c:v>
                </c:pt>
                <c:pt idx="2351">
                  <c:v>2.1798422336578298</c:v>
                </c:pt>
                <c:pt idx="2352">
                  <c:v>2.2129366397857599</c:v>
                </c:pt>
                <c:pt idx="2353">
                  <c:v>2.26417756080627</c:v>
                </c:pt>
                <c:pt idx="2354">
                  <c:v>2.3550677299499498</c:v>
                </c:pt>
                <c:pt idx="2355">
                  <c:v>2.3606662750244101</c:v>
                </c:pt>
                <c:pt idx="2356">
                  <c:v>2.2469203472137398</c:v>
                </c:pt>
                <c:pt idx="2357">
                  <c:v>2.30228471755981</c:v>
                </c:pt>
                <c:pt idx="2358">
                  <c:v>2.2559368610382</c:v>
                </c:pt>
                <c:pt idx="2359">
                  <c:v>2.2131307125091499</c:v>
                </c:pt>
                <c:pt idx="2360">
                  <c:v>2.1608374118804901</c:v>
                </c:pt>
                <c:pt idx="2361">
                  <c:v>2.18082475662231</c:v>
                </c:pt>
                <c:pt idx="2362">
                  <c:v>2.2692334651946999</c:v>
                </c:pt>
                <c:pt idx="2363">
                  <c:v>2.3251309394836399</c:v>
                </c:pt>
                <c:pt idx="2364">
                  <c:v>2.35963678359985</c:v>
                </c:pt>
                <c:pt idx="2365">
                  <c:v>2.4399840831756499</c:v>
                </c:pt>
                <c:pt idx="2366">
                  <c:v>2.43961310386657</c:v>
                </c:pt>
                <c:pt idx="2367">
                  <c:v>2.4261982440948402</c:v>
                </c:pt>
                <c:pt idx="2368">
                  <c:v>2.4119279384613002</c:v>
                </c:pt>
                <c:pt idx="2369">
                  <c:v>2.2672357559204102</c:v>
                </c:pt>
                <c:pt idx="2370">
                  <c:v>2.1920006275177002</c:v>
                </c:pt>
                <c:pt idx="2371">
                  <c:v>2.24516296386718</c:v>
                </c:pt>
                <c:pt idx="2372">
                  <c:v>2.2126584053039502</c:v>
                </c:pt>
                <c:pt idx="2373">
                  <c:v>2.1786422729492099</c:v>
                </c:pt>
                <c:pt idx="2374">
                  <c:v>2.19797658920288</c:v>
                </c:pt>
                <c:pt idx="2375">
                  <c:v>2.2236051559448198</c:v>
                </c:pt>
                <c:pt idx="2376">
                  <c:v>2.22475242614746</c:v>
                </c:pt>
                <c:pt idx="2377">
                  <c:v>2.14786624908447</c:v>
                </c:pt>
                <c:pt idx="2378">
                  <c:v>2.1451468467712398</c:v>
                </c:pt>
                <c:pt idx="2379">
                  <c:v>2.1985311508178702</c:v>
                </c:pt>
                <c:pt idx="2380">
                  <c:v>2.1417140960693302</c:v>
                </c:pt>
                <c:pt idx="2381">
                  <c:v>2.2999486923217698</c:v>
                </c:pt>
                <c:pt idx="2382">
                  <c:v>2.3661115169525102</c:v>
                </c:pt>
                <c:pt idx="2383">
                  <c:v>2.3849828243255602</c:v>
                </c:pt>
                <c:pt idx="2384">
                  <c:v>2.2688109874725302</c:v>
                </c:pt>
                <c:pt idx="2385">
                  <c:v>2.2696506977081299</c:v>
                </c:pt>
                <c:pt idx="2386">
                  <c:v>2.3216738700866699</c:v>
                </c:pt>
                <c:pt idx="2387">
                  <c:v>2.2606971263885498</c:v>
                </c:pt>
                <c:pt idx="2388">
                  <c:v>2.30383872985839</c:v>
                </c:pt>
                <c:pt idx="2389">
                  <c:v>2.44779253005981</c:v>
                </c:pt>
                <c:pt idx="2390">
                  <c:v>2.2892501354217498</c:v>
                </c:pt>
                <c:pt idx="2391">
                  <c:v>2.3071417808532702</c:v>
                </c:pt>
                <c:pt idx="2392">
                  <c:v>2.2870905399322501</c:v>
                </c:pt>
                <c:pt idx="2393">
                  <c:v>2.2644417285919101</c:v>
                </c:pt>
                <c:pt idx="2394">
                  <c:v>2.3081157207489</c:v>
                </c:pt>
                <c:pt idx="2395">
                  <c:v>2.32510089874267</c:v>
                </c:pt>
                <c:pt idx="2396">
                  <c:v>2.2924900054931601</c:v>
                </c:pt>
                <c:pt idx="2397">
                  <c:v>2.2424943447113002</c:v>
                </c:pt>
                <c:pt idx="2398">
                  <c:v>2.3416049480438201</c:v>
                </c:pt>
                <c:pt idx="2399">
                  <c:v>2.3649296760559002</c:v>
                </c:pt>
                <c:pt idx="2400">
                  <c:v>2.4053158760070801</c:v>
                </c:pt>
                <c:pt idx="2401">
                  <c:v>2.2833712100982599</c:v>
                </c:pt>
                <c:pt idx="2402">
                  <c:v>2.3813569545745801</c:v>
                </c:pt>
                <c:pt idx="2403">
                  <c:v>2.3346252441406201</c:v>
                </c:pt>
                <c:pt idx="2404">
                  <c:v>2.4305608272552401</c:v>
                </c:pt>
                <c:pt idx="2405">
                  <c:v>2.4013741016387899</c:v>
                </c:pt>
                <c:pt idx="2406">
                  <c:v>2.3386995792388898</c:v>
                </c:pt>
                <c:pt idx="2407">
                  <c:v>2.2845814228057799</c:v>
                </c:pt>
                <c:pt idx="2408">
                  <c:v>2.3258531093597399</c:v>
                </c:pt>
                <c:pt idx="2409">
                  <c:v>2.3264269828796298</c:v>
                </c:pt>
                <c:pt idx="2410">
                  <c:v>2.30011558532714</c:v>
                </c:pt>
                <c:pt idx="2411">
                  <c:v>2.29607009887695</c:v>
                </c:pt>
                <c:pt idx="2412">
                  <c:v>2.2038781642913801</c:v>
                </c:pt>
                <c:pt idx="2413">
                  <c:v>2.2516093254089302</c:v>
                </c:pt>
                <c:pt idx="2414">
                  <c:v>2.24809646606445</c:v>
                </c:pt>
                <c:pt idx="2415">
                  <c:v>2.2088351249694802</c:v>
                </c:pt>
                <c:pt idx="2416">
                  <c:v>2.17497706413269</c:v>
                </c:pt>
                <c:pt idx="2417">
                  <c:v>2.2582013607025102</c:v>
                </c:pt>
                <c:pt idx="2418">
                  <c:v>2.2869307994842498</c:v>
                </c:pt>
                <c:pt idx="2419">
                  <c:v>2.2566056251525799</c:v>
                </c:pt>
                <c:pt idx="2420">
                  <c:v>2.2251884937286301</c:v>
                </c:pt>
                <c:pt idx="2421">
                  <c:v>2.2810657024383501</c:v>
                </c:pt>
                <c:pt idx="2422">
                  <c:v>2.2981259822845401</c:v>
                </c:pt>
                <c:pt idx="2423">
                  <c:v>2.2926251888275102</c:v>
                </c:pt>
                <c:pt idx="2424">
                  <c:v>2.2953457832336399</c:v>
                </c:pt>
                <c:pt idx="2425">
                  <c:v>2.3366034030914302</c:v>
                </c:pt>
                <c:pt idx="2426">
                  <c:v>2.24920177459716</c:v>
                </c:pt>
                <c:pt idx="2427">
                  <c:v>2.43929862976074</c:v>
                </c:pt>
                <c:pt idx="2428">
                  <c:v>2.4901745319366402</c:v>
                </c:pt>
                <c:pt idx="2429">
                  <c:v>2.3614332675933798</c:v>
                </c:pt>
                <c:pt idx="2430">
                  <c:v>2.3120751380920401</c:v>
                </c:pt>
                <c:pt idx="2431">
                  <c:v>2.27655696868896</c:v>
                </c:pt>
                <c:pt idx="2432">
                  <c:v>2.3119368553161599</c:v>
                </c:pt>
                <c:pt idx="2433">
                  <c:v>2.31423687934875</c:v>
                </c:pt>
                <c:pt idx="2434">
                  <c:v>2.3393287658691402</c:v>
                </c:pt>
                <c:pt idx="2435">
                  <c:v>2.3673734664916899</c:v>
                </c:pt>
                <c:pt idx="2436">
                  <c:v>2.43499755859375</c:v>
                </c:pt>
                <c:pt idx="2437">
                  <c:v>2.3961031436920099</c:v>
                </c:pt>
                <c:pt idx="2438">
                  <c:v>2.2999231815338099</c:v>
                </c:pt>
                <c:pt idx="2439">
                  <c:v>2.38550853729248</c:v>
                </c:pt>
                <c:pt idx="2440">
                  <c:v>2.2951629161834699</c:v>
                </c:pt>
                <c:pt idx="2441">
                  <c:v>2.2238667011260902</c:v>
                </c:pt>
                <c:pt idx="2442">
                  <c:v>2.3488695621490399</c:v>
                </c:pt>
                <c:pt idx="2443">
                  <c:v>2.26275157928466</c:v>
                </c:pt>
                <c:pt idx="2444">
                  <c:v>2.39541292190551</c:v>
                </c:pt>
                <c:pt idx="2445">
                  <c:v>2.36439633369445</c:v>
                </c:pt>
                <c:pt idx="2446">
                  <c:v>2.27045249938964</c:v>
                </c:pt>
                <c:pt idx="2447">
                  <c:v>2.31188893318176</c:v>
                </c:pt>
                <c:pt idx="2448">
                  <c:v>2.2368710041046098</c:v>
                </c:pt>
                <c:pt idx="2449">
                  <c:v>2.3097493648528999</c:v>
                </c:pt>
                <c:pt idx="2450">
                  <c:v>2.2509393692016602</c:v>
                </c:pt>
                <c:pt idx="2451">
                  <c:v>2.3361730575561501</c:v>
                </c:pt>
                <c:pt idx="2452">
                  <c:v>2.3557231426239</c:v>
                </c:pt>
                <c:pt idx="2453">
                  <c:v>2.33066534996032</c:v>
                </c:pt>
                <c:pt idx="2454">
                  <c:v>2.3900954723358101</c:v>
                </c:pt>
                <c:pt idx="2455">
                  <c:v>2.3035404682159402</c:v>
                </c:pt>
                <c:pt idx="2456">
                  <c:v>2.3818190097808798</c:v>
                </c:pt>
                <c:pt idx="2457">
                  <c:v>2.39189577102661</c:v>
                </c:pt>
                <c:pt idx="2458">
                  <c:v>2.3142528533935498</c:v>
                </c:pt>
                <c:pt idx="2459">
                  <c:v>2.28214979171752</c:v>
                </c:pt>
                <c:pt idx="2460">
                  <c:v>2.3438158035278298</c:v>
                </c:pt>
                <c:pt idx="2461">
                  <c:v>2.3177013397216699</c:v>
                </c:pt>
                <c:pt idx="2462">
                  <c:v>2.2177331447601301</c:v>
                </c:pt>
                <c:pt idx="2463">
                  <c:v>2.2739276885986301</c:v>
                </c:pt>
                <c:pt idx="2464">
                  <c:v>2.3449728488922101</c:v>
                </c:pt>
                <c:pt idx="2465">
                  <c:v>2.2361667156219398</c:v>
                </c:pt>
                <c:pt idx="2466">
                  <c:v>2.1516489982604901</c:v>
                </c:pt>
                <c:pt idx="2467">
                  <c:v>2.23253941535949</c:v>
                </c:pt>
                <c:pt idx="2468">
                  <c:v>2.2266676425933798</c:v>
                </c:pt>
                <c:pt idx="2469">
                  <c:v>2.2540097236633301</c:v>
                </c:pt>
                <c:pt idx="2470">
                  <c:v>2.2473995685577299</c:v>
                </c:pt>
                <c:pt idx="2471">
                  <c:v>2.2813298702239901</c:v>
                </c:pt>
                <c:pt idx="2472">
                  <c:v>2.2288167476653999</c:v>
                </c:pt>
                <c:pt idx="2473">
                  <c:v>2.1526734828948899</c:v>
                </c:pt>
                <c:pt idx="2474">
                  <c:v>2.1954159736633301</c:v>
                </c:pt>
                <c:pt idx="2475">
                  <c:v>2.2625262737274099</c:v>
                </c:pt>
                <c:pt idx="2476">
                  <c:v>2.3666186332702601</c:v>
                </c:pt>
                <c:pt idx="2477">
                  <c:v>2.35603904724121</c:v>
                </c:pt>
                <c:pt idx="2478">
                  <c:v>2.3204219341278001</c:v>
                </c:pt>
                <c:pt idx="2479">
                  <c:v>2.3405480384826598</c:v>
                </c:pt>
                <c:pt idx="2480">
                  <c:v>2.3010044097900302</c:v>
                </c:pt>
                <c:pt idx="2481">
                  <c:v>2.2982485294342001</c:v>
                </c:pt>
                <c:pt idx="2482">
                  <c:v>2.3721144199371298</c:v>
                </c:pt>
                <c:pt idx="2483">
                  <c:v>2.4225721359252899</c:v>
                </c:pt>
                <c:pt idx="2484">
                  <c:v>2.4124233722686701</c:v>
                </c:pt>
                <c:pt idx="2485">
                  <c:v>2.2762696743011399</c:v>
                </c:pt>
                <c:pt idx="2486">
                  <c:v>2.2956988811492902</c:v>
                </c:pt>
                <c:pt idx="2487">
                  <c:v>2.3072836399078298</c:v>
                </c:pt>
                <c:pt idx="2488">
                  <c:v>2.3175284862518302</c:v>
                </c:pt>
                <c:pt idx="2489">
                  <c:v>2.48451447486877</c:v>
                </c:pt>
                <c:pt idx="2490">
                  <c:v>2.38214778900146</c:v>
                </c:pt>
                <c:pt idx="2491">
                  <c:v>2.3396699428558301</c:v>
                </c:pt>
                <c:pt idx="2492">
                  <c:v>2.3454535007476802</c:v>
                </c:pt>
                <c:pt idx="2493">
                  <c:v>2.39145731925964</c:v>
                </c:pt>
                <c:pt idx="2494">
                  <c:v>2.2915699481964098</c:v>
                </c:pt>
                <c:pt idx="2495">
                  <c:v>2.3800966739654501</c:v>
                </c:pt>
                <c:pt idx="2496">
                  <c:v>2.5658581256866402</c:v>
                </c:pt>
                <c:pt idx="2497">
                  <c:v>2.4397542476653999</c:v>
                </c:pt>
                <c:pt idx="2498">
                  <c:v>2.3703699111938401</c:v>
                </c:pt>
                <c:pt idx="2499">
                  <c:v>2.3798124790191602</c:v>
                </c:pt>
                <c:pt idx="2500">
                  <c:v>2.4733796119689901</c:v>
                </c:pt>
                <c:pt idx="2501">
                  <c:v>2.4377555847167902</c:v>
                </c:pt>
                <c:pt idx="2502">
                  <c:v>2.4180135726928702</c:v>
                </c:pt>
                <c:pt idx="2503">
                  <c:v>2.3555512428283598</c:v>
                </c:pt>
                <c:pt idx="2504">
                  <c:v>2.46740651130676</c:v>
                </c:pt>
                <c:pt idx="2505">
                  <c:v>2.3787925243377601</c:v>
                </c:pt>
                <c:pt idx="2506">
                  <c:v>2.4422955513000399</c:v>
                </c:pt>
                <c:pt idx="2507">
                  <c:v>2.3126742839813201</c:v>
                </c:pt>
                <c:pt idx="2508">
                  <c:v>2.3190121650695801</c:v>
                </c:pt>
                <c:pt idx="2509">
                  <c:v>2.3340246677398602</c:v>
                </c:pt>
                <c:pt idx="2510">
                  <c:v>2.4109923839568999</c:v>
                </c:pt>
                <c:pt idx="2511">
                  <c:v>2.3215410709381099</c:v>
                </c:pt>
                <c:pt idx="2512">
                  <c:v>2.36506152153015</c:v>
                </c:pt>
                <c:pt idx="2513">
                  <c:v>2.2920455932617099</c:v>
                </c:pt>
                <c:pt idx="2514">
                  <c:v>2.4425897598266602</c:v>
                </c:pt>
                <c:pt idx="2515">
                  <c:v>2.4272785186767498</c:v>
                </c:pt>
                <c:pt idx="2516">
                  <c:v>2.2247884273528999</c:v>
                </c:pt>
                <c:pt idx="2517">
                  <c:v>2.3324453830718901</c:v>
                </c:pt>
                <c:pt idx="2518">
                  <c:v>2.26441431045532</c:v>
                </c:pt>
                <c:pt idx="2519">
                  <c:v>2.3141179084777801</c:v>
                </c:pt>
                <c:pt idx="2520">
                  <c:v>2.40213942527771</c:v>
                </c:pt>
                <c:pt idx="2521">
                  <c:v>2.3978822231292698</c:v>
                </c:pt>
                <c:pt idx="2522">
                  <c:v>2.3894383907318102</c:v>
                </c:pt>
                <c:pt idx="2523">
                  <c:v>2.2585556507110498</c:v>
                </c:pt>
                <c:pt idx="2524">
                  <c:v>2.3433668613433798</c:v>
                </c:pt>
                <c:pt idx="2525">
                  <c:v>2.3395023345947199</c:v>
                </c:pt>
                <c:pt idx="2526">
                  <c:v>2.3820595741271902</c:v>
                </c:pt>
                <c:pt idx="2527">
                  <c:v>2.3600282669067298</c:v>
                </c:pt>
                <c:pt idx="2528">
                  <c:v>2.3689682483672998</c:v>
                </c:pt>
                <c:pt idx="2529">
                  <c:v>2.3842484951019198</c:v>
                </c:pt>
                <c:pt idx="2530">
                  <c:v>2.3355853557586599</c:v>
                </c:pt>
                <c:pt idx="2531">
                  <c:v>2.26009917259216</c:v>
                </c:pt>
                <c:pt idx="2532">
                  <c:v>2.2946541309356601</c:v>
                </c:pt>
                <c:pt idx="2533">
                  <c:v>2.2686877250671298</c:v>
                </c:pt>
                <c:pt idx="2534">
                  <c:v>2.3727209568023602</c:v>
                </c:pt>
                <c:pt idx="2535">
                  <c:v>2.34385061264038</c:v>
                </c:pt>
                <c:pt idx="2536">
                  <c:v>2.2595562934875399</c:v>
                </c:pt>
                <c:pt idx="2537">
                  <c:v>2.35066390037536</c:v>
                </c:pt>
                <c:pt idx="2538">
                  <c:v>2.4484515190124498</c:v>
                </c:pt>
                <c:pt idx="2539">
                  <c:v>2.40945053100585</c:v>
                </c:pt>
                <c:pt idx="2540">
                  <c:v>2.3407444953918399</c:v>
                </c:pt>
                <c:pt idx="2541">
                  <c:v>2.3607952594757</c:v>
                </c:pt>
                <c:pt idx="2542">
                  <c:v>2.3740665912628098</c:v>
                </c:pt>
                <c:pt idx="2543">
                  <c:v>2.4339890480041499</c:v>
                </c:pt>
                <c:pt idx="2544">
                  <c:v>2.4389004707336399</c:v>
                </c:pt>
                <c:pt idx="2545">
                  <c:v>2.45829010009765</c:v>
                </c:pt>
                <c:pt idx="2546">
                  <c:v>2.4049017429351802</c:v>
                </c:pt>
                <c:pt idx="2547">
                  <c:v>2.4302463531494101</c:v>
                </c:pt>
                <c:pt idx="2548">
                  <c:v>2.44545149803161</c:v>
                </c:pt>
                <c:pt idx="2549">
                  <c:v>2.4409008026122998</c:v>
                </c:pt>
                <c:pt idx="2550">
                  <c:v>2.5361990928649898</c:v>
                </c:pt>
                <c:pt idx="2551">
                  <c:v>2.4560010433196999</c:v>
                </c:pt>
                <c:pt idx="2552">
                  <c:v>2.4248526096343901</c:v>
                </c:pt>
                <c:pt idx="2553">
                  <c:v>2.4871258735656698</c:v>
                </c:pt>
                <c:pt idx="2554">
                  <c:v>2.4785795211791899</c:v>
                </c:pt>
                <c:pt idx="2555">
                  <c:v>2.5075109004974299</c:v>
                </c:pt>
                <c:pt idx="2556">
                  <c:v>2.4500839710235498</c:v>
                </c:pt>
                <c:pt idx="2557">
                  <c:v>2.4211080074310298</c:v>
                </c:pt>
                <c:pt idx="2558">
                  <c:v>2.4600417613983101</c:v>
                </c:pt>
                <c:pt idx="2559">
                  <c:v>2.4353878498077299</c:v>
                </c:pt>
                <c:pt idx="2560">
                  <c:v>2.3726835250854399</c:v>
                </c:pt>
                <c:pt idx="2561">
                  <c:v>2.3301107883453298</c:v>
                </c:pt>
                <c:pt idx="2562">
                  <c:v>2.41262459754943</c:v>
                </c:pt>
                <c:pt idx="2563">
                  <c:v>2.4402468204498202</c:v>
                </c:pt>
                <c:pt idx="2564">
                  <c:v>2.4360835552215501</c:v>
                </c:pt>
                <c:pt idx="2565">
                  <c:v>2.51876640319824</c:v>
                </c:pt>
                <c:pt idx="2566">
                  <c:v>2.4008946418762198</c:v>
                </c:pt>
                <c:pt idx="2567">
                  <c:v>2.25885653495788</c:v>
                </c:pt>
                <c:pt idx="2568">
                  <c:v>2.2792053222656201</c:v>
                </c:pt>
                <c:pt idx="2569">
                  <c:v>2.4100539684295601</c:v>
                </c:pt>
                <c:pt idx="2570">
                  <c:v>2.3743598461151101</c:v>
                </c:pt>
                <c:pt idx="2571">
                  <c:v>2.37344098091125</c:v>
                </c:pt>
                <c:pt idx="2572">
                  <c:v>2.3435757160186701</c:v>
                </c:pt>
                <c:pt idx="2573">
                  <c:v>2.3703379631042401</c:v>
                </c:pt>
                <c:pt idx="2574">
                  <c:v>2.5014557838439901</c:v>
                </c:pt>
                <c:pt idx="2575">
                  <c:v>2.5647013187408398</c:v>
                </c:pt>
                <c:pt idx="2576">
                  <c:v>2.52976989746093</c:v>
                </c:pt>
                <c:pt idx="2577">
                  <c:v>2.38622999191284</c:v>
                </c:pt>
                <c:pt idx="2578">
                  <c:v>2.46865630149841</c:v>
                </c:pt>
                <c:pt idx="2579">
                  <c:v>2.5864088535308798</c:v>
                </c:pt>
                <c:pt idx="2580">
                  <c:v>2.5708758831024099</c:v>
                </c:pt>
                <c:pt idx="2581">
                  <c:v>2.51466512680053</c:v>
                </c:pt>
                <c:pt idx="2582">
                  <c:v>2.4826316833496</c:v>
                </c:pt>
                <c:pt idx="2583">
                  <c:v>2.3952705860137899</c:v>
                </c:pt>
                <c:pt idx="2584">
                  <c:v>2.4951548576354901</c:v>
                </c:pt>
                <c:pt idx="2585">
                  <c:v>2.4321744441986</c:v>
                </c:pt>
                <c:pt idx="2586">
                  <c:v>2.4537968635559002</c:v>
                </c:pt>
                <c:pt idx="2587">
                  <c:v>2.3918297290802002</c:v>
                </c:pt>
                <c:pt idx="2588">
                  <c:v>2.30456113815307</c:v>
                </c:pt>
                <c:pt idx="2589">
                  <c:v>2.3193113803863499</c:v>
                </c:pt>
                <c:pt idx="2590">
                  <c:v>2.4170761108398402</c:v>
                </c:pt>
                <c:pt idx="2591">
                  <c:v>2.37770199775695</c:v>
                </c:pt>
                <c:pt idx="2592">
                  <c:v>2.3368113040924001</c:v>
                </c:pt>
                <c:pt idx="2593">
                  <c:v>2.3833739757537802</c:v>
                </c:pt>
                <c:pt idx="2594">
                  <c:v>2.43964672088623</c:v>
                </c:pt>
                <c:pt idx="2595">
                  <c:v>2.4215686321258501</c:v>
                </c:pt>
                <c:pt idx="2596">
                  <c:v>2.4082605838775599</c:v>
                </c:pt>
                <c:pt idx="2597">
                  <c:v>2.4338366985321001</c:v>
                </c:pt>
                <c:pt idx="2598">
                  <c:v>2.5442872047424299</c:v>
                </c:pt>
                <c:pt idx="2599">
                  <c:v>2.4910628795623699</c:v>
                </c:pt>
                <c:pt idx="2600">
                  <c:v>2.4832892417907702</c:v>
                </c:pt>
                <c:pt idx="2601">
                  <c:v>2.4803392887115399</c:v>
                </c:pt>
                <c:pt idx="2602">
                  <c:v>2.48667287826538</c:v>
                </c:pt>
                <c:pt idx="2603">
                  <c:v>2.46892857551574</c:v>
                </c:pt>
                <c:pt idx="2604">
                  <c:v>2.5115320682525599</c:v>
                </c:pt>
                <c:pt idx="2605">
                  <c:v>2.4523777961730899</c:v>
                </c:pt>
                <c:pt idx="2606">
                  <c:v>2.47841000556945</c:v>
                </c:pt>
                <c:pt idx="2607">
                  <c:v>2.4850909709930402</c:v>
                </c:pt>
                <c:pt idx="2608">
                  <c:v>2.40774250030517</c:v>
                </c:pt>
                <c:pt idx="2609">
                  <c:v>2.4096505641937198</c:v>
                </c:pt>
                <c:pt idx="2610">
                  <c:v>2.4055273532867401</c:v>
                </c:pt>
                <c:pt idx="2611">
                  <c:v>2.3710360527038499</c:v>
                </c:pt>
                <c:pt idx="2612">
                  <c:v>2.2801554203033398</c:v>
                </c:pt>
                <c:pt idx="2613">
                  <c:v>2.2913846969604399</c:v>
                </c:pt>
                <c:pt idx="2614">
                  <c:v>2.2994220256805402</c:v>
                </c:pt>
                <c:pt idx="2615">
                  <c:v>2.35582304000854</c:v>
                </c:pt>
                <c:pt idx="2616">
                  <c:v>2.3777801990509002</c:v>
                </c:pt>
                <c:pt idx="2617">
                  <c:v>2.4058363437652499</c:v>
                </c:pt>
                <c:pt idx="2618">
                  <c:v>2.4269115924835201</c:v>
                </c:pt>
                <c:pt idx="2619">
                  <c:v>2.3950922489166202</c:v>
                </c:pt>
                <c:pt idx="2620">
                  <c:v>2.3226797580718901</c:v>
                </c:pt>
                <c:pt idx="2621">
                  <c:v>2.4163541793823198</c:v>
                </c:pt>
                <c:pt idx="2622">
                  <c:v>2.3661901950836102</c:v>
                </c:pt>
                <c:pt idx="2623">
                  <c:v>2.3207333087921098</c:v>
                </c:pt>
                <c:pt idx="2624">
                  <c:v>2.3229742050170898</c:v>
                </c:pt>
                <c:pt idx="2625">
                  <c:v>2.4816687107086102</c:v>
                </c:pt>
                <c:pt idx="2626">
                  <c:v>2.43672275543212</c:v>
                </c:pt>
                <c:pt idx="2627">
                  <c:v>2.5022635459899898</c:v>
                </c:pt>
                <c:pt idx="2628">
                  <c:v>2.3872656822204501</c:v>
                </c:pt>
                <c:pt idx="2629">
                  <c:v>2.3272309303283598</c:v>
                </c:pt>
                <c:pt idx="2630">
                  <c:v>2.3772420883178702</c:v>
                </c:pt>
                <c:pt idx="2631">
                  <c:v>2.3627908229827801</c:v>
                </c:pt>
                <c:pt idx="2632">
                  <c:v>2.3614654541015598</c:v>
                </c:pt>
                <c:pt idx="2633">
                  <c:v>2.35777592658996</c:v>
                </c:pt>
                <c:pt idx="2634">
                  <c:v>2.4456701278686501</c:v>
                </c:pt>
                <c:pt idx="2635">
                  <c:v>2.4400856494903498</c:v>
                </c:pt>
                <c:pt idx="2636">
                  <c:v>2.42093634605407</c:v>
                </c:pt>
                <c:pt idx="2637">
                  <c:v>2.31247687339782</c:v>
                </c:pt>
                <c:pt idx="2638">
                  <c:v>2.4198732376098602</c:v>
                </c:pt>
                <c:pt idx="2639">
                  <c:v>2.4103832244872998</c:v>
                </c:pt>
                <c:pt idx="2640">
                  <c:v>2.4110641479492099</c:v>
                </c:pt>
                <c:pt idx="2641">
                  <c:v>2.4140839576721098</c:v>
                </c:pt>
                <c:pt idx="2642">
                  <c:v>2.4127221107482901</c:v>
                </c:pt>
                <c:pt idx="2643">
                  <c:v>2.4051342010497998</c:v>
                </c:pt>
                <c:pt idx="2644">
                  <c:v>2.4392292499542201</c:v>
                </c:pt>
                <c:pt idx="2645">
                  <c:v>2.34318542480468</c:v>
                </c:pt>
                <c:pt idx="2646">
                  <c:v>2.32913613319396</c:v>
                </c:pt>
                <c:pt idx="2647">
                  <c:v>2.3209784030914302</c:v>
                </c:pt>
                <c:pt idx="2648">
                  <c:v>2.33381795883178</c:v>
                </c:pt>
                <c:pt idx="2649">
                  <c:v>2.3635444641113201</c:v>
                </c:pt>
                <c:pt idx="2650">
                  <c:v>2.2904357910156201</c:v>
                </c:pt>
                <c:pt idx="2651">
                  <c:v>2.3320884704589799</c:v>
                </c:pt>
                <c:pt idx="2652">
                  <c:v>2.3093857765197701</c:v>
                </c:pt>
                <c:pt idx="2653">
                  <c:v>2.3098862171172998</c:v>
                </c:pt>
                <c:pt idx="2654">
                  <c:v>2.3900234699249201</c:v>
                </c:pt>
                <c:pt idx="2655">
                  <c:v>2.3542053699493399</c:v>
                </c:pt>
                <c:pt idx="2656">
                  <c:v>2.3074879646301198</c:v>
                </c:pt>
                <c:pt idx="2657">
                  <c:v>2.35765409469604</c:v>
                </c:pt>
                <c:pt idx="2658">
                  <c:v>2.4705951213836599</c:v>
                </c:pt>
                <c:pt idx="2659">
                  <c:v>2.40254426002502</c:v>
                </c:pt>
                <c:pt idx="2660">
                  <c:v>2.3984506130218501</c:v>
                </c:pt>
                <c:pt idx="2661">
                  <c:v>2.4425847530364901</c:v>
                </c:pt>
                <c:pt idx="2662">
                  <c:v>2.3974001407623202</c:v>
                </c:pt>
                <c:pt idx="2663">
                  <c:v>2.3620910644531201</c:v>
                </c:pt>
                <c:pt idx="2664">
                  <c:v>2.3118658065795898</c:v>
                </c:pt>
                <c:pt idx="2665">
                  <c:v>2.3524389266967698</c:v>
                </c:pt>
                <c:pt idx="2666">
                  <c:v>2.4410755634307799</c:v>
                </c:pt>
                <c:pt idx="2667">
                  <c:v>2.2808353900909402</c:v>
                </c:pt>
                <c:pt idx="2668">
                  <c:v>2.3672807216644198</c:v>
                </c:pt>
                <c:pt idx="2669">
                  <c:v>2.37529373168945</c:v>
                </c:pt>
                <c:pt idx="2670">
                  <c:v>2.3081169128417902</c:v>
                </c:pt>
                <c:pt idx="2671">
                  <c:v>2.40862965583801</c:v>
                </c:pt>
                <c:pt idx="2672">
                  <c:v>2.36606693267822</c:v>
                </c:pt>
                <c:pt idx="2673">
                  <c:v>2.35817122459411</c:v>
                </c:pt>
                <c:pt idx="2674">
                  <c:v>2.3285050392150799</c:v>
                </c:pt>
                <c:pt idx="2675">
                  <c:v>2.4665844440460201</c:v>
                </c:pt>
                <c:pt idx="2676">
                  <c:v>2.3560619354247998</c:v>
                </c:pt>
                <c:pt idx="2677">
                  <c:v>2.3659517765045099</c:v>
                </c:pt>
                <c:pt idx="2678">
                  <c:v>2.3078153133392298</c:v>
                </c:pt>
                <c:pt idx="2679">
                  <c:v>2.13852334022521</c:v>
                </c:pt>
                <c:pt idx="2680">
                  <c:v>2.1999828815460201</c:v>
                </c:pt>
                <c:pt idx="2681">
                  <c:v>2.2102279663085902</c:v>
                </c:pt>
                <c:pt idx="2682">
                  <c:v>2.2949726581573402</c:v>
                </c:pt>
                <c:pt idx="2683">
                  <c:v>2.2770869731903001</c:v>
                </c:pt>
                <c:pt idx="2684">
                  <c:v>2.4255728721618599</c:v>
                </c:pt>
                <c:pt idx="2685">
                  <c:v>2.2244837284088099</c:v>
                </c:pt>
                <c:pt idx="2686">
                  <c:v>2.2412827014922998</c:v>
                </c:pt>
                <c:pt idx="2687">
                  <c:v>2.3240318298339799</c:v>
                </c:pt>
                <c:pt idx="2688">
                  <c:v>2.32579350471496</c:v>
                </c:pt>
                <c:pt idx="2689">
                  <c:v>2.3018896579742401</c:v>
                </c:pt>
                <c:pt idx="2690">
                  <c:v>2.3088362216949401</c:v>
                </c:pt>
                <c:pt idx="2691">
                  <c:v>2.2976982593536301</c:v>
                </c:pt>
                <c:pt idx="2692">
                  <c:v>2.3546617031097399</c:v>
                </c:pt>
                <c:pt idx="2693">
                  <c:v>2.3765304088592498</c:v>
                </c:pt>
                <c:pt idx="2694">
                  <c:v>2.2897617816925</c:v>
                </c:pt>
                <c:pt idx="2695">
                  <c:v>2.29350733757019</c:v>
                </c:pt>
                <c:pt idx="2696">
                  <c:v>2.2744355201721098</c:v>
                </c:pt>
                <c:pt idx="2697">
                  <c:v>2.2552039623260498</c:v>
                </c:pt>
                <c:pt idx="2698">
                  <c:v>2.3678407669067298</c:v>
                </c:pt>
                <c:pt idx="2699">
                  <c:v>2.30868935585021</c:v>
                </c:pt>
                <c:pt idx="2700">
                  <c:v>2.3922157287597599</c:v>
                </c:pt>
                <c:pt idx="2701">
                  <c:v>2.2697126865386901</c:v>
                </c:pt>
                <c:pt idx="2702">
                  <c:v>2.2500901222228999</c:v>
                </c:pt>
                <c:pt idx="2703">
                  <c:v>2.2737908363342201</c:v>
                </c:pt>
                <c:pt idx="2704">
                  <c:v>2.3579299449920601</c:v>
                </c:pt>
                <c:pt idx="2705">
                  <c:v>2.4138643741607599</c:v>
                </c:pt>
                <c:pt idx="2706">
                  <c:v>2.4524230957031201</c:v>
                </c:pt>
                <c:pt idx="2707">
                  <c:v>2.4467077255249001</c:v>
                </c:pt>
                <c:pt idx="2708">
                  <c:v>2.4121680259704501</c:v>
                </c:pt>
                <c:pt idx="2709">
                  <c:v>2.4417729377746502</c:v>
                </c:pt>
                <c:pt idx="2710">
                  <c:v>2.4559097290039</c:v>
                </c:pt>
                <c:pt idx="2711">
                  <c:v>2.3969275951385498</c:v>
                </c:pt>
                <c:pt idx="2712">
                  <c:v>2.35196733474731</c:v>
                </c:pt>
                <c:pt idx="2713">
                  <c:v>2.3740246295928902</c:v>
                </c:pt>
                <c:pt idx="2714">
                  <c:v>2.3564989566802899</c:v>
                </c:pt>
                <c:pt idx="2715">
                  <c:v>2.3177623748779199</c:v>
                </c:pt>
                <c:pt idx="2716">
                  <c:v>2.40472388267517</c:v>
                </c:pt>
                <c:pt idx="2717">
                  <c:v>2.4203894138336102</c:v>
                </c:pt>
                <c:pt idx="2718">
                  <c:v>2.3505330085754301</c:v>
                </c:pt>
                <c:pt idx="2719">
                  <c:v>2.4026353359222399</c:v>
                </c:pt>
                <c:pt idx="2720">
                  <c:v>2.4086623191833398</c:v>
                </c:pt>
                <c:pt idx="2721">
                  <c:v>2.40378665924072</c:v>
                </c:pt>
                <c:pt idx="2722">
                  <c:v>2.30101418495178</c:v>
                </c:pt>
                <c:pt idx="2723">
                  <c:v>2.2900514602661102</c:v>
                </c:pt>
                <c:pt idx="2724">
                  <c:v>2.2909405231475799</c:v>
                </c:pt>
                <c:pt idx="2725">
                  <c:v>2.2828395366668701</c:v>
                </c:pt>
                <c:pt idx="2726">
                  <c:v>2.3071827888488698</c:v>
                </c:pt>
                <c:pt idx="2727">
                  <c:v>2.33785676956176</c:v>
                </c:pt>
                <c:pt idx="2728">
                  <c:v>2.3393638134002601</c:v>
                </c:pt>
                <c:pt idx="2729">
                  <c:v>2.3164896965026802</c:v>
                </c:pt>
                <c:pt idx="2730">
                  <c:v>2.3707091808318999</c:v>
                </c:pt>
                <c:pt idx="2731">
                  <c:v>2.3556504249572701</c:v>
                </c:pt>
                <c:pt idx="2732">
                  <c:v>2.3235385417938201</c:v>
                </c:pt>
                <c:pt idx="2733">
                  <c:v>2.32496786117553</c:v>
                </c:pt>
                <c:pt idx="2734">
                  <c:v>2.3347685337066602</c:v>
                </c:pt>
                <c:pt idx="2735">
                  <c:v>2.3517711162567099</c:v>
                </c:pt>
                <c:pt idx="2736">
                  <c:v>2.4165027141571001</c:v>
                </c:pt>
                <c:pt idx="2737">
                  <c:v>2.3597724437713601</c:v>
                </c:pt>
                <c:pt idx="2738">
                  <c:v>2.3594191074371298</c:v>
                </c:pt>
                <c:pt idx="2739">
                  <c:v>2.4080667495727499</c:v>
                </c:pt>
                <c:pt idx="2740">
                  <c:v>2.4431886672973602</c:v>
                </c:pt>
                <c:pt idx="2741">
                  <c:v>2.3982231616973801</c:v>
                </c:pt>
                <c:pt idx="2742">
                  <c:v>2.3767166137695299</c:v>
                </c:pt>
                <c:pt idx="2743">
                  <c:v>2.2120456695556601</c:v>
                </c:pt>
                <c:pt idx="2744">
                  <c:v>2.30845952033996</c:v>
                </c:pt>
                <c:pt idx="2745">
                  <c:v>2.28372979164123</c:v>
                </c:pt>
                <c:pt idx="2746">
                  <c:v>2.2410757541656401</c:v>
                </c:pt>
                <c:pt idx="2747">
                  <c:v>2.2990405559539702</c:v>
                </c:pt>
                <c:pt idx="2748">
                  <c:v>2.3435182571411102</c:v>
                </c:pt>
                <c:pt idx="2749">
                  <c:v>2.3182599544525102</c:v>
                </c:pt>
                <c:pt idx="2750">
                  <c:v>2.3282694816589302</c:v>
                </c:pt>
                <c:pt idx="2751">
                  <c:v>2.2199683189392001</c:v>
                </c:pt>
                <c:pt idx="2752">
                  <c:v>2.20978784561157</c:v>
                </c:pt>
                <c:pt idx="2753">
                  <c:v>2.2541034221649099</c:v>
                </c:pt>
                <c:pt idx="2754">
                  <c:v>2.4476954936981201</c:v>
                </c:pt>
                <c:pt idx="2755">
                  <c:v>2.4250054359436</c:v>
                </c:pt>
                <c:pt idx="2756">
                  <c:v>2.31166172027587</c:v>
                </c:pt>
                <c:pt idx="2757">
                  <c:v>2.30395460128784</c:v>
                </c:pt>
                <c:pt idx="2758">
                  <c:v>2.4178042411804199</c:v>
                </c:pt>
                <c:pt idx="2759">
                  <c:v>2.3773198127746502</c:v>
                </c:pt>
                <c:pt idx="2760">
                  <c:v>2.47461509704589</c:v>
                </c:pt>
                <c:pt idx="2761">
                  <c:v>2.4073300361633301</c:v>
                </c:pt>
                <c:pt idx="2762">
                  <c:v>2.3810572624206499</c:v>
                </c:pt>
                <c:pt idx="2763">
                  <c:v>2.35763359069824</c:v>
                </c:pt>
                <c:pt idx="2764">
                  <c:v>2.41900610923767</c:v>
                </c:pt>
                <c:pt idx="2765">
                  <c:v>2.3830533027648899</c:v>
                </c:pt>
                <c:pt idx="2766">
                  <c:v>2.3827939033508301</c:v>
                </c:pt>
                <c:pt idx="2767">
                  <c:v>2.4386909008026101</c:v>
                </c:pt>
                <c:pt idx="2768">
                  <c:v>2.38731837272644</c:v>
                </c:pt>
                <c:pt idx="2769">
                  <c:v>2.3540489673614502</c:v>
                </c:pt>
                <c:pt idx="2770">
                  <c:v>2.38682866096496</c:v>
                </c:pt>
                <c:pt idx="2771">
                  <c:v>2.3119356632232599</c:v>
                </c:pt>
                <c:pt idx="2772">
                  <c:v>2.3866004943847599</c:v>
                </c:pt>
                <c:pt idx="2773">
                  <c:v>2.4300005435943599</c:v>
                </c:pt>
                <c:pt idx="2774">
                  <c:v>2.3797655105590798</c:v>
                </c:pt>
                <c:pt idx="2775">
                  <c:v>2.2893307209014799</c:v>
                </c:pt>
                <c:pt idx="2776">
                  <c:v>2.4286015033721902</c:v>
                </c:pt>
                <c:pt idx="2777">
                  <c:v>2.3667926788329998</c:v>
                </c:pt>
                <c:pt idx="2778">
                  <c:v>2.2884378433227499</c:v>
                </c:pt>
                <c:pt idx="2779">
                  <c:v>2.21106529235839</c:v>
                </c:pt>
                <c:pt idx="2780">
                  <c:v>2.2789244651794398</c:v>
                </c:pt>
                <c:pt idx="2781">
                  <c:v>2.2375206947326598</c:v>
                </c:pt>
                <c:pt idx="2782">
                  <c:v>2.2107198238372798</c:v>
                </c:pt>
                <c:pt idx="2783">
                  <c:v>2.3113889694213801</c:v>
                </c:pt>
                <c:pt idx="2784">
                  <c:v>2.3019666671752899</c:v>
                </c:pt>
                <c:pt idx="2785">
                  <c:v>2.2831771373748699</c:v>
                </c:pt>
                <c:pt idx="2786">
                  <c:v>2.3166429996490399</c:v>
                </c:pt>
                <c:pt idx="2787">
                  <c:v>2.32771444320678</c:v>
                </c:pt>
                <c:pt idx="2788">
                  <c:v>2.3280684947967498</c:v>
                </c:pt>
                <c:pt idx="2789">
                  <c:v>2.3791506290435702</c:v>
                </c:pt>
                <c:pt idx="2790">
                  <c:v>2.3883595466613698</c:v>
                </c:pt>
                <c:pt idx="2791">
                  <c:v>2.3948678970336901</c:v>
                </c:pt>
                <c:pt idx="2792">
                  <c:v>2.3498218059539702</c:v>
                </c:pt>
                <c:pt idx="2793">
                  <c:v>2.3674511909484801</c:v>
                </c:pt>
                <c:pt idx="2794">
                  <c:v>2.3692321777343701</c:v>
                </c:pt>
                <c:pt idx="2795">
                  <c:v>2.35980772972106</c:v>
                </c:pt>
                <c:pt idx="2796">
                  <c:v>2.3398363590240399</c:v>
                </c:pt>
                <c:pt idx="2797">
                  <c:v>2.4661586284637398</c:v>
                </c:pt>
                <c:pt idx="2798">
                  <c:v>2.3890471458435001</c:v>
                </c:pt>
                <c:pt idx="2799">
                  <c:v>2.3874132633209202</c:v>
                </c:pt>
                <c:pt idx="2800">
                  <c:v>2.3557481765746999</c:v>
                </c:pt>
                <c:pt idx="2801">
                  <c:v>2.4684193134307799</c:v>
                </c:pt>
                <c:pt idx="2802">
                  <c:v>2.3774628639221098</c:v>
                </c:pt>
                <c:pt idx="2803">
                  <c:v>2.4429447650909402</c:v>
                </c:pt>
                <c:pt idx="2804">
                  <c:v>2.4443767070770201</c:v>
                </c:pt>
                <c:pt idx="2805">
                  <c:v>2.3577020168304399</c:v>
                </c:pt>
                <c:pt idx="2806">
                  <c:v>2.3384826183318999</c:v>
                </c:pt>
                <c:pt idx="2807">
                  <c:v>2.37087726593017</c:v>
                </c:pt>
                <c:pt idx="2808">
                  <c:v>2.3867237567901598</c:v>
                </c:pt>
                <c:pt idx="2809">
                  <c:v>2.3177816867828298</c:v>
                </c:pt>
                <c:pt idx="2810">
                  <c:v>2.3140788078308101</c:v>
                </c:pt>
                <c:pt idx="2811">
                  <c:v>2.38880038261413</c:v>
                </c:pt>
                <c:pt idx="2812">
                  <c:v>2.4295475482940598</c:v>
                </c:pt>
                <c:pt idx="2813">
                  <c:v>2.4383301734924299</c:v>
                </c:pt>
                <c:pt idx="2814">
                  <c:v>2.31081771850585</c:v>
                </c:pt>
                <c:pt idx="2815">
                  <c:v>2.3568601608276301</c:v>
                </c:pt>
                <c:pt idx="2816">
                  <c:v>2.43206357955932</c:v>
                </c:pt>
                <c:pt idx="2817">
                  <c:v>2.2900180816650302</c:v>
                </c:pt>
                <c:pt idx="2818">
                  <c:v>2.2941546440124498</c:v>
                </c:pt>
                <c:pt idx="2819">
                  <c:v>2.3560113906860298</c:v>
                </c:pt>
                <c:pt idx="2820">
                  <c:v>2.3270514011382999</c:v>
                </c:pt>
                <c:pt idx="2821">
                  <c:v>2.3105614185333199</c:v>
                </c:pt>
                <c:pt idx="2822">
                  <c:v>2.34522485733032</c:v>
                </c:pt>
                <c:pt idx="2823">
                  <c:v>2.33438873291015</c:v>
                </c:pt>
                <c:pt idx="2824">
                  <c:v>2.3678562641143799</c:v>
                </c:pt>
                <c:pt idx="2825">
                  <c:v>2.2812926769256499</c:v>
                </c:pt>
                <c:pt idx="2826">
                  <c:v>2.4188468456268302</c:v>
                </c:pt>
                <c:pt idx="2827">
                  <c:v>2.2956631183624201</c:v>
                </c:pt>
                <c:pt idx="2828">
                  <c:v>2.2315111160278298</c:v>
                </c:pt>
                <c:pt idx="2829">
                  <c:v>2.2786216735839799</c:v>
                </c:pt>
                <c:pt idx="2830">
                  <c:v>2.3435833454132</c:v>
                </c:pt>
                <c:pt idx="2831">
                  <c:v>2.29386234283447</c:v>
                </c:pt>
                <c:pt idx="2832">
                  <c:v>2.3386094570159899</c:v>
                </c:pt>
                <c:pt idx="2833">
                  <c:v>2.2473506927490199</c:v>
                </c:pt>
                <c:pt idx="2834">
                  <c:v>2.3190174102783199</c:v>
                </c:pt>
                <c:pt idx="2835">
                  <c:v>2.34907746315002</c:v>
                </c:pt>
                <c:pt idx="2836">
                  <c:v>2.4094884395599299</c:v>
                </c:pt>
                <c:pt idx="2837">
                  <c:v>2.4089839458465501</c:v>
                </c:pt>
                <c:pt idx="2838">
                  <c:v>2.6553256511688201</c:v>
                </c:pt>
                <c:pt idx="2839">
                  <c:v>2.6379644870757999</c:v>
                </c:pt>
                <c:pt idx="2840">
                  <c:v>2.3723669052124001</c:v>
                </c:pt>
                <c:pt idx="2841">
                  <c:v>2.3802628517150799</c:v>
                </c:pt>
                <c:pt idx="2842">
                  <c:v>2.2897174358367902</c:v>
                </c:pt>
                <c:pt idx="2843">
                  <c:v>2.3940238952636701</c:v>
                </c:pt>
                <c:pt idx="2844">
                  <c:v>2.4730083942413299</c:v>
                </c:pt>
                <c:pt idx="2845">
                  <c:v>2.55263352394104</c:v>
                </c:pt>
                <c:pt idx="2846">
                  <c:v>2.6400620937347399</c:v>
                </c:pt>
                <c:pt idx="2847">
                  <c:v>2.6596226692199698</c:v>
                </c:pt>
                <c:pt idx="2848">
                  <c:v>2.67046642303466</c:v>
                </c:pt>
                <c:pt idx="2849">
                  <c:v>2.6109647750854399</c:v>
                </c:pt>
                <c:pt idx="2850">
                  <c:v>2.83328056335449</c:v>
                </c:pt>
                <c:pt idx="2851">
                  <c:v>2.7144260406494101</c:v>
                </c:pt>
                <c:pt idx="2852">
                  <c:v>2.55000495910644</c:v>
                </c:pt>
                <c:pt idx="2853">
                  <c:v>2.6344673633575399</c:v>
                </c:pt>
                <c:pt idx="2854">
                  <c:v>2.5381295680999698</c:v>
                </c:pt>
                <c:pt idx="2855">
                  <c:v>2.5504503250121999</c:v>
                </c:pt>
                <c:pt idx="2856">
                  <c:v>2.4327859878539999</c:v>
                </c:pt>
                <c:pt idx="2857">
                  <c:v>2.5353753566741899</c:v>
                </c:pt>
                <c:pt idx="2858">
                  <c:v>2.626953125</c:v>
                </c:pt>
                <c:pt idx="2859">
                  <c:v>2.4379742145538299</c:v>
                </c:pt>
                <c:pt idx="2860">
                  <c:v>2.4900596141815101</c:v>
                </c:pt>
                <c:pt idx="2861">
                  <c:v>2.41285228729248</c:v>
                </c:pt>
                <c:pt idx="2862">
                  <c:v>2.3618171215057302</c:v>
                </c:pt>
                <c:pt idx="2863">
                  <c:v>2.4412415027618399</c:v>
                </c:pt>
                <c:pt idx="2864">
                  <c:v>2.36712145805358</c:v>
                </c:pt>
                <c:pt idx="2865">
                  <c:v>2.2923417091369598</c:v>
                </c:pt>
                <c:pt idx="2866">
                  <c:v>2.3890607357025102</c:v>
                </c:pt>
                <c:pt idx="2867">
                  <c:v>2.3874642848968501</c:v>
                </c:pt>
                <c:pt idx="2868">
                  <c:v>2.5400137901306099</c:v>
                </c:pt>
                <c:pt idx="2869">
                  <c:v>2.3624734878539999</c:v>
                </c:pt>
                <c:pt idx="2870">
                  <c:v>2.3494122028350799</c:v>
                </c:pt>
                <c:pt idx="2871">
                  <c:v>2.3193783760070801</c:v>
                </c:pt>
                <c:pt idx="2872">
                  <c:v>2.4215383529663002</c:v>
                </c:pt>
                <c:pt idx="2873">
                  <c:v>2.4050438404083199</c:v>
                </c:pt>
                <c:pt idx="2874">
                  <c:v>2.3542675971984801</c:v>
                </c:pt>
                <c:pt idx="2875">
                  <c:v>2.3310365676879798</c:v>
                </c:pt>
                <c:pt idx="2876">
                  <c:v>2.2749774456024099</c:v>
                </c:pt>
                <c:pt idx="2877">
                  <c:v>2.2625458240509002</c:v>
                </c:pt>
                <c:pt idx="2878">
                  <c:v>2.3148105144500701</c:v>
                </c:pt>
                <c:pt idx="2879">
                  <c:v>2.4220314025878902</c:v>
                </c:pt>
                <c:pt idx="2880">
                  <c:v>2.5416066646575901</c:v>
                </c:pt>
                <c:pt idx="2881">
                  <c:v>2.5390982627868599</c:v>
                </c:pt>
                <c:pt idx="2882">
                  <c:v>2.6120140552520699</c:v>
                </c:pt>
                <c:pt idx="2883">
                  <c:v>2.3925313949584899</c:v>
                </c:pt>
                <c:pt idx="2884">
                  <c:v>2.4661419391632</c:v>
                </c:pt>
                <c:pt idx="2885">
                  <c:v>2.2956621646881099</c:v>
                </c:pt>
                <c:pt idx="2886">
                  <c:v>2.2895696163177401</c:v>
                </c:pt>
                <c:pt idx="2887">
                  <c:v>2.4361891746520898</c:v>
                </c:pt>
                <c:pt idx="2888">
                  <c:v>2.4913809299468901</c:v>
                </c:pt>
                <c:pt idx="2889">
                  <c:v>2.5294053554534899</c:v>
                </c:pt>
                <c:pt idx="2890">
                  <c:v>2.5229034423828098</c:v>
                </c:pt>
                <c:pt idx="2891">
                  <c:v>2.49852442741394</c:v>
                </c:pt>
                <c:pt idx="2892">
                  <c:v>2.52026319503784</c:v>
                </c:pt>
                <c:pt idx="2893">
                  <c:v>2.4381811618804901</c:v>
                </c:pt>
                <c:pt idx="2894">
                  <c:v>2.3597164154052699</c:v>
                </c:pt>
                <c:pt idx="2895">
                  <c:v>2.3815927505493102</c:v>
                </c:pt>
                <c:pt idx="2896">
                  <c:v>2.41201591491699</c:v>
                </c:pt>
                <c:pt idx="2897">
                  <c:v>2.5333697795867902</c:v>
                </c:pt>
                <c:pt idx="2898">
                  <c:v>2.5570206642150799</c:v>
                </c:pt>
                <c:pt idx="2899">
                  <c:v>2.5620789527893</c:v>
                </c:pt>
                <c:pt idx="2900">
                  <c:v>2.5293371677398602</c:v>
                </c:pt>
                <c:pt idx="2901">
                  <c:v>2.5499591827392498</c:v>
                </c:pt>
                <c:pt idx="2902">
                  <c:v>2.4915001392364502</c:v>
                </c:pt>
                <c:pt idx="2903">
                  <c:v>2.4140565395355198</c:v>
                </c:pt>
                <c:pt idx="2904">
                  <c:v>2.4498310089111301</c:v>
                </c:pt>
                <c:pt idx="2905">
                  <c:v>2.5712857246398899</c:v>
                </c:pt>
                <c:pt idx="2906">
                  <c:v>2.5073442459106401</c:v>
                </c:pt>
                <c:pt idx="2907">
                  <c:v>2.5976190567016602</c:v>
                </c:pt>
                <c:pt idx="2908">
                  <c:v>2.5666797161102202</c:v>
                </c:pt>
                <c:pt idx="2909">
                  <c:v>2.5477299690246502</c:v>
                </c:pt>
                <c:pt idx="2910">
                  <c:v>2.4768915176391602</c:v>
                </c:pt>
                <c:pt idx="2911">
                  <c:v>2.4949762821197501</c:v>
                </c:pt>
                <c:pt idx="2912">
                  <c:v>2.4366576671600302</c:v>
                </c:pt>
                <c:pt idx="2913">
                  <c:v>2.2763545513153001</c:v>
                </c:pt>
                <c:pt idx="2914">
                  <c:v>2.3650090694427401</c:v>
                </c:pt>
                <c:pt idx="2915">
                  <c:v>2.23426938056945</c:v>
                </c:pt>
                <c:pt idx="2916">
                  <c:v>2.26092028617858</c:v>
                </c:pt>
                <c:pt idx="2917">
                  <c:v>2.3896825313568102</c:v>
                </c:pt>
                <c:pt idx="2918">
                  <c:v>2.51565361022949</c:v>
                </c:pt>
                <c:pt idx="2919">
                  <c:v>2.61147880554199</c:v>
                </c:pt>
                <c:pt idx="2920">
                  <c:v>2.4416909217834402</c:v>
                </c:pt>
                <c:pt idx="2921">
                  <c:v>2.4782843589782702</c:v>
                </c:pt>
                <c:pt idx="2922">
                  <c:v>2.4823234081268302</c:v>
                </c:pt>
                <c:pt idx="2923">
                  <c:v>2.45088386535644</c:v>
                </c:pt>
                <c:pt idx="2924">
                  <c:v>2.6538021564483598</c:v>
                </c:pt>
                <c:pt idx="2925">
                  <c:v>2.5204434394836399</c:v>
                </c:pt>
                <c:pt idx="2926">
                  <c:v>2.4683673381805402</c:v>
                </c:pt>
                <c:pt idx="2927">
                  <c:v>2.4492025375366202</c:v>
                </c:pt>
                <c:pt idx="2928">
                  <c:v>2.4286580085754301</c:v>
                </c:pt>
                <c:pt idx="2929">
                  <c:v>2.6100258827209402</c:v>
                </c:pt>
                <c:pt idx="2930">
                  <c:v>2.5218486785888601</c:v>
                </c:pt>
                <c:pt idx="2931">
                  <c:v>2.5087976455688401</c:v>
                </c:pt>
                <c:pt idx="2932">
                  <c:v>2.4187369346618599</c:v>
                </c:pt>
                <c:pt idx="2933">
                  <c:v>2.3581748008728001</c:v>
                </c:pt>
                <c:pt idx="2934">
                  <c:v>2.3663966655731201</c:v>
                </c:pt>
                <c:pt idx="2935">
                  <c:v>2.33999323844909</c:v>
                </c:pt>
                <c:pt idx="2936">
                  <c:v>2.3560228347778298</c:v>
                </c:pt>
                <c:pt idx="2937">
                  <c:v>2.3611826896667401</c:v>
                </c:pt>
                <c:pt idx="2938">
                  <c:v>2.2909440994262602</c:v>
                </c:pt>
                <c:pt idx="2939">
                  <c:v>2.3729395866393999</c:v>
                </c:pt>
                <c:pt idx="2940">
                  <c:v>2.5135731697082502</c:v>
                </c:pt>
                <c:pt idx="2941">
                  <c:v>2.5622057914733798</c:v>
                </c:pt>
                <c:pt idx="2942">
                  <c:v>2.4128649234771702</c:v>
                </c:pt>
                <c:pt idx="2943">
                  <c:v>2.4088134765625</c:v>
                </c:pt>
                <c:pt idx="2944">
                  <c:v>2.4036843776702801</c:v>
                </c:pt>
                <c:pt idx="2945">
                  <c:v>2.37737941741943</c:v>
                </c:pt>
                <c:pt idx="2946">
                  <c:v>2.4489562511443999</c:v>
                </c:pt>
                <c:pt idx="2947">
                  <c:v>2.61386919021606</c:v>
                </c:pt>
                <c:pt idx="2948">
                  <c:v>2.5074203014373699</c:v>
                </c:pt>
                <c:pt idx="2949">
                  <c:v>2.5430989265441801</c:v>
                </c:pt>
                <c:pt idx="2950">
                  <c:v>2.4499044418334899</c:v>
                </c:pt>
                <c:pt idx="2951">
                  <c:v>2.4629204273223801</c:v>
                </c:pt>
                <c:pt idx="2952">
                  <c:v>2.45820116996765</c:v>
                </c:pt>
                <c:pt idx="2953">
                  <c:v>2.3383836746215798</c:v>
                </c:pt>
                <c:pt idx="2954">
                  <c:v>2.4083445072174001</c:v>
                </c:pt>
                <c:pt idx="2955">
                  <c:v>2.36608862876892</c:v>
                </c:pt>
                <c:pt idx="2956">
                  <c:v>2.28414750099182</c:v>
                </c:pt>
                <c:pt idx="2957">
                  <c:v>2.3900258541107098</c:v>
                </c:pt>
                <c:pt idx="2958">
                  <c:v>2.40080690383911</c:v>
                </c:pt>
                <c:pt idx="2959">
                  <c:v>2.4604256153106601</c:v>
                </c:pt>
                <c:pt idx="2960">
                  <c:v>2.3812942504882799</c:v>
                </c:pt>
                <c:pt idx="2961">
                  <c:v>2.4005284309387198</c:v>
                </c:pt>
                <c:pt idx="2962">
                  <c:v>2.4536607265472399</c:v>
                </c:pt>
                <c:pt idx="2963">
                  <c:v>2.5796360969543399</c:v>
                </c:pt>
                <c:pt idx="2964">
                  <c:v>2.44937539100646</c:v>
                </c:pt>
                <c:pt idx="2965">
                  <c:v>2.3849651813507</c:v>
                </c:pt>
                <c:pt idx="2966">
                  <c:v>2.4856264591217001</c:v>
                </c:pt>
                <c:pt idx="2967">
                  <c:v>2.44864702224731</c:v>
                </c:pt>
                <c:pt idx="2968">
                  <c:v>2.56686806678771</c:v>
                </c:pt>
                <c:pt idx="2969">
                  <c:v>2.5068371295928902</c:v>
                </c:pt>
                <c:pt idx="2970">
                  <c:v>2.5978860855102499</c:v>
                </c:pt>
                <c:pt idx="2971">
                  <c:v>2.5716857910156201</c:v>
                </c:pt>
                <c:pt idx="2972">
                  <c:v>2.4010729789733798</c:v>
                </c:pt>
                <c:pt idx="2973">
                  <c:v>2.42346787452697</c:v>
                </c:pt>
                <c:pt idx="2974">
                  <c:v>2.4488890171050999</c:v>
                </c:pt>
                <c:pt idx="2975">
                  <c:v>2.4233808517456001</c:v>
                </c:pt>
                <c:pt idx="2976">
                  <c:v>2.4295642375946001</c:v>
                </c:pt>
                <c:pt idx="2977">
                  <c:v>2.5719845294952299</c:v>
                </c:pt>
                <c:pt idx="2978">
                  <c:v>2.4636206626892001</c:v>
                </c:pt>
                <c:pt idx="2979">
                  <c:v>2.3341267108917201</c:v>
                </c:pt>
                <c:pt idx="2980">
                  <c:v>2.38356590270996</c:v>
                </c:pt>
                <c:pt idx="2981">
                  <c:v>2.3609154224395699</c:v>
                </c:pt>
                <c:pt idx="2982">
                  <c:v>2.5445098876953098</c:v>
                </c:pt>
                <c:pt idx="2983">
                  <c:v>2.5365724563598602</c:v>
                </c:pt>
                <c:pt idx="2984">
                  <c:v>2.48635530471801</c:v>
                </c:pt>
                <c:pt idx="2985">
                  <c:v>2.4553143978118799</c:v>
                </c:pt>
                <c:pt idx="2986">
                  <c:v>2.42400622367858</c:v>
                </c:pt>
                <c:pt idx="2987">
                  <c:v>2.3963458538055402</c:v>
                </c:pt>
                <c:pt idx="2988">
                  <c:v>2.52347588539123</c:v>
                </c:pt>
                <c:pt idx="2989">
                  <c:v>2.4699463844299299</c:v>
                </c:pt>
                <c:pt idx="2990">
                  <c:v>2.3917884826660099</c:v>
                </c:pt>
                <c:pt idx="2991">
                  <c:v>2.4006469249725302</c:v>
                </c:pt>
                <c:pt idx="2992">
                  <c:v>2.41814088821411</c:v>
                </c:pt>
                <c:pt idx="2993">
                  <c:v>2.5752589702606201</c:v>
                </c:pt>
                <c:pt idx="2994">
                  <c:v>2.4324438571929901</c:v>
                </c:pt>
                <c:pt idx="2995">
                  <c:v>2.37742614746093</c:v>
                </c:pt>
                <c:pt idx="2996">
                  <c:v>2.4041943550109801</c:v>
                </c:pt>
                <c:pt idx="2997">
                  <c:v>2.3207967281341499</c:v>
                </c:pt>
                <c:pt idx="2998">
                  <c:v>2.4841504096984801</c:v>
                </c:pt>
                <c:pt idx="2999">
                  <c:v>2.3954010009765598</c:v>
                </c:pt>
                <c:pt idx="3000">
                  <c:v>2.3602416515350302</c:v>
                </c:pt>
                <c:pt idx="3001">
                  <c:v>2.1897327899932799</c:v>
                </c:pt>
                <c:pt idx="3002">
                  <c:v>2.33033227920532</c:v>
                </c:pt>
                <c:pt idx="3003">
                  <c:v>2.33775734901428</c:v>
                </c:pt>
                <c:pt idx="3004">
                  <c:v>2.2862176895141602</c:v>
                </c:pt>
                <c:pt idx="3005">
                  <c:v>2.2976417541503902</c:v>
                </c:pt>
                <c:pt idx="3006">
                  <c:v>2.3861987590789702</c:v>
                </c:pt>
                <c:pt idx="3007">
                  <c:v>2.3975358009338299</c:v>
                </c:pt>
                <c:pt idx="3008">
                  <c:v>2.2657485008239702</c:v>
                </c:pt>
                <c:pt idx="3009">
                  <c:v>2.2599534988403298</c:v>
                </c:pt>
                <c:pt idx="3010">
                  <c:v>2.3572609424590998</c:v>
                </c:pt>
                <c:pt idx="3011">
                  <c:v>2.3691532611846902</c:v>
                </c:pt>
                <c:pt idx="3012">
                  <c:v>2.39460253715515</c:v>
                </c:pt>
                <c:pt idx="3013">
                  <c:v>2.2869024276733398</c:v>
                </c:pt>
                <c:pt idx="3014">
                  <c:v>2.3095288276672301</c:v>
                </c:pt>
                <c:pt idx="3015">
                  <c:v>2.3251605033874498</c:v>
                </c:pt>
                <c:pt idx="3016">
                  <c:v>2.34234547615051</c:v>
                </c:pt>
                <c:pt idx="3017">
                  <c:v>2.35240125656127</c:v>
                </c:pt>
                <c:pt idx="3018">
                  <c:v>2.28885626792907</c:v>
                </c:pt>
                <c:pt idx="3019">
                  <c:v>2.2665097713470401</c:v>
                </c:pt>
                <c:pt idx="3020">
                  <c:v>2.3478865623474099</c:v>
                </c:pt>
                <c:pt idx="3021">
                  <c:v>2.34594225883483</c:v>
                </c:pt>
                <c:pt idx="3022">
                  <c:v>2.2451903820037802</c:v>
                </c:pt>
                <c:pt idx="3023">
                  <c:v>2.23177790641784</c:v>
                </c:pt>
                <c:pt idx="3024">
                  <c:v>2.2769105434417698</c:v>
                </c:pt>
                <c:pt idx="3025">
                  <c:v>2.28601670265197</c:v>
                </c:pt>
                <c:pt idx="3026">
                  <c:v>2.2582929134368799</c:v>
                </c:pt>
                <c:pt idx="3027">
                  <c:v>2.2239100933074898</c:v>
                </c:pt>
                <c:pt idx="3028">
                  <c:v>2.2189779281616202</c:v>
                </c:pt>
                <c:pt idx="3029">
                  <c:v>2.3540465831756499</c:v>
                </c:pt>
                <c:pt idx="3030">
                  <c:v>2.3405621051788299</c:v>
                </c:pt>
                <c:pt idx="3031">
                  <c:v>2.3622052669525102</c:v>
                </c:pt>
                <c:pt idx="3032">
                  <c:v>2.3181965351104701</c:v>
                </c:pt>
                <c:pt idx="3033">
                  <c:v>2.2081274986267001</c:v>
                </c:pt>
                <c:pt idx="3034">
                  <c:v>2.2791674137115399</c:v>
                </c:pt>
                <c:pt idx="3035">
                  <c:v>2.2792637348175</c:v>
                </c:pt>
                <c:pt idx="3036">
                  <c:v>2.24609279632568</c:v>
                </c:pt>
                <c:pt idx="3037">
                  <c:v>2.18488144874572</c:v>
                </c:pt>
                <c:pt idx="3038">
                  <c:v>2.2186999320983798</c:v>
                </c:pt>
                <c:pt idx="3039">
                  <c:v>2.2089493274688698</c:v>
                </c:pt>
                <c:pt idx="3040">
                  <c:v>2.2535481452941801</c:v>
                </c:pt>
                <c:pt idx="3041">
                  <c:v>2.2232592105865399</c:v>
                </c:pt>
                <c:pt idx="3042">
                  <c:v>2.1599938869476301</c:v>
                </c:pt>
                <c:pt idx="3043">
                  <c:v>2.1817862987518302</c:v>
                </c:pt>
                <c:pt idx="3044">
                  <c:v>2.2221374511718701</c:v>
                </c:pt>
                <c:pt idx="3045">
                  <c:v>2.2686102390289302</c:v>
                </c:pt>
                <c:pt idx="3046">
                  <c:v>2.2839274406433101</c:v>
                </c:pt>
                <c:pt idx="3047">
                  <c:v>2.3874473571777299</c:v>
                </c:pt>
                <c:pt idx="3048">
                  <c:v>2.32281064987182</c:v>
                </c:pt>
                <c:pt idx="3049">
                  <c:v>2.3461055755615199</c:v>
                </c:pt>
                <c:pt idx="3050">
                  <c:v>2.23685598373413</c:v>
                </c:pt>
                <c:pt idx="3051">
                  <c:v>2.2660801410675</c:v>
                </c:pt>
                <c:pt idx="3052">
                  <c:v>2.3778836727142298</c:v>
                </c:pt>
                <c:pt idx="3053">
                  <c:v>2.2795262336730899</c:v>
                </c:pt>
                <c:pt idx="3054">
                  <c:v>2.3104863166809002</c:v>
                </c:pt>
                <c:pt idx="3055">
                  <c:v>2.2956290245056099</c:v>
                </c:pt>
                <c:pt idx="3056">
                  <c:v>2.3790500164031898</c:v>
                </c:pt>
                <c:pt idx="3057">
                  <c:v>2.3350484371185298</c:v>
                </c:pt>
                <c:pt idx="3058">
                  <c:v>2.3495573997497501</c:v>
                </c:pt>
                <c:pt idx="3059">
                  <c:v>2.3597035408020002</c:v>
                </c:pt>
                <c:pt idx="3060">
                  <c:v>2.3631551265716499</c:v>
                </c:pt>
                <c:pt idx="3061">
                  <c:v>2.39414262771606</c:v>
                </c:pt>
                <c:pt idx="3062">
                  <c:v>2.4219117164611799</c:v>
                </c:pt>
                <c:pt idx="3063">
                  <c:v>2.5080039501190101</c:v>
                </c:pt>
                <c:pt idx="3064">
                  <c:v>2.4009425640106201</c:v>
                </c:pt>
                <c:pt idx="3065">
                  <c:v>2.3140993118286102</c:v>
                </c:pt>
                <c:pt idx="3066">
                  <c:v>2.36672782897949</c:v>
                </c:pt>
                <c:pt idx="3067">
                  <c:v>2.2806010246276802</c:v>
                </c:pt>
                <c:pt idx="3068">
                  <c:v>2.3430657386779701</c:v>
                </c:pt>
                <c:pt idx="3069">
                  <c:v>2.3511786460876398</c:v>
                </c:pt>
                <c:pt idx="3070">
                  <c:v>2.3538973331451398</c:v>
                </c:pt>
                <c:pt idx="3071">
                  <c:v>2.3439588546752899</c:v>
                </c:pt>
                <c:pt idx="3072">
                  <c:v>2.3314127922058101</c:v>
                </c:pt>
                <c:pt idx="3073">
                  <c:v>2.3403801918029701</c:v>
                </c:pt>
                <c:pt idx="3074">
                  <c:v>2.2958896160125701</c:v>
                </c:pt>
                <c:pt idx="3075">
                  <c:v>2.3144147396087602</c:v>
                </c:pt>
                <c:pt idx="3076">
                  <c:v>2.3567254543304399</c:v>
                </c:pt>
                <c:pt idx="3077">
                  <c:v>2.3577573299407901</c:v>
                </c:pt>
                <c:pt idx="3078">
                  <c:v>2.4313287734985298</c:v>
                </c:pt>
                <c:pt idx="3079">
                  <c:v>2.4917106628417902</c:v>
                </c:pt>
                <c:pt idx="3080">
                  <c:v>2.4418566226959202</c:v>
                </c:pt>
                <c:pt idx="3081">
                  <c:v>2.4646081924438401</c:v>
                </c:pt>
                <c:pt idx="3082">
                  <c:v>2.4077761173248202</c:v>
                </c:pt>
                <c:pt idx="3083">
                  <c:v>2.3971073627471902</c:v>
                </c:pt>
                <c:pt idx="3084">
                  <c:v>2.4580101966857901</c:v>
                </c:pt>
                <c:pt idx="3085">
                  <c:v>2.6222741603851301</c:v>
                </c:pt>
                <c:pt idx="3086">
                  <c:v>2.7746627330779998</c:v>
                </c:pt>
                <c:pt idx="3087">
                  <c:v>2.7859542369842498</c:v>
                </c:pt>
                <c:pt idx="3088">
                  <c:v>2.64078617095947</c:v>
                </c:pt>
                <c:pt idx="3089">
                  <c:v>2.5401940345764098</c:v>
                </c:pt>
                <c:pt idx="3090">
                  <c:v>2.5009422302246</c:v>
                </c:pt>
                <c:pt idx="3091">
                  <c:v>2.5898063182830802</c:v>
                </c:pt>
                <c:pt idx="3092">
                  <c:v>2.5356900691986</c:v>
                </c:pt>
                <c:pt idx="3093">
                  <c:v>2.5173268318176198</c:v>
                </c:pt>
                <c:pt idx="3094">
                  <c:v>2.47769904136657</c:v>
                </c:pt>
                <c:pt idx="3095">
                  <c:v>2.52141213417053</c:v>
                </c:pt>
                <c:pt idx="3096">
                  <c:v>2.4903364181518501</c:v>
                </c:pt>
                <c:pt idx="3097">
                  <c:v>2.5946884155273402</c:v>
                </c:pt>
                <c:pt idx="3098">
                  <c:v>2.4950709342956499</c:v>
                </c:pt>
                <c:pt idx="3099">
                  <c:v>2.4759361743927002</c:v>
                </c:pt>
                <c:pt idx="3100">
                  <c:v>2.4376037120818999</c:v>
                </c:pt>
                <c:pt idx="3101">
                  <c:v>2.4254455566406201</c:v>
                </c:pt>
                <c:pt idx="3102">
                  <c:v>2.5425281524658199</c:v>
                </c:pt>
                <c:pt idx="3103">
                  <c:v>2.5032398700714098</c:v>
                </c:pt>
                <c:pt idx="3104">
                  <c:v>2.4471886157989502</c:v>
                </c:pt>
                <c:pt idx="3105">
                  <c:v>2.4100868701934801</c:v>
                </c:pt>
                <c:pt idx="3106">
                  <c:v>2.5314412117004301</c:v>
                </c:pt>
                <c:pt idx="3107">
                  <c:v>2.42090415954589</c:v>
                </c:pt>
                <c:pt idx="3108">
                  <c:v>2.3431694507598801</c:v>
                </c:pt>
                <c:pt idx="3109">
                  <c:v>2.2957222461700399</c:v>
                </c:pt>
                <c:pt idx="3110">
                  <c:v>2.3507449626922599</c:v>
                </c:pt>
                <c:pt idx="3111">
                  <c:v>2.3710069656371999</c:v>
                </c:pt>
                <c:pt idx="3112">
                  <c:v>2.3521637916564901</c:v>
                </c:pt>
                <c:pt idx="3113">
                  <c:v>2.3529963493347101</c:v>
                </c:pt>
                <c:pt idx="3114">
                  <c:v>2.41082262992858</c:v>
                </c:pt>
                <c:pt idx="3115">
                  <c:v>2.2822637557983398</c:v>
                </c:pt>
                <c:pt idx="3116">
                  <c:v>2.30119705200195</c:v>
                </c:pt>
                <c:pt idx="3117">
                  <c:v>2.32927370071411</c:v>
                </c:pt>
                <c:pt idx="3118">
                  <c:v>2.3710644245147701</c:v>
                </c:pt>
                <c:pt idx="3119">
                  <c:v>2.4235475063323899</c:v>
                </c:pt>
                <c:pt idx="3120">
                  <c:v>2.3746631145477202</c:v>
                </c:pt>
                <c:pt idx="3121">
                  <c:v>2.3979010581970202</c:v>
                </c:pt>
                <c:pt idx="3122">
                  <c:v>2.5066726207733101</c:v>
                </c:pt>
                <c:pt idx="3123">
                  <c:v>2.48155617713928</c:v>
                </c:pt>
                <c:pt idx="3124">
                  <c:v>2.3740653991699201</c:v>
                </c:pt>
                <c:pt idx="3125">
                  <c:v>2.4428215026855402</c:v>
                </c:pt>
                <c:pt idx="3126">
                  <c:v>2.5601136684417698</c:v>
                </c:pt>
                <c:pt idx="3127">
                  <c:v>2.52588558197021</c:v>
                </c:pt>
                <c:pt idx="3128">
                  <c:v>2.57015824317932</c:v>
                </c:pt>
                <c:pt idx="3129">
                  <c:v>2.5552990436553902</c:v>
                </c:pt>
                <c:pt idx="3130">
                  <c:v>2.4234223365783598</c:v>
                </c:pt>
                <c:pt idx="3131">
                  <c:v>2.5026881694793701</c:v>
                </c:pt>
                <c:pt idx="3132">
                  <c:v>2.6682970523834202</c:v>
                </c:pt>
                <c:pt idx="3133">
                  <c:v>2.6432690620422301</c:v>
                </c:pt>
                <c:pt idx="3134">
                  <c:v>2.7574617862701398</c:v>
                </c:pt>
                <c:pt idx="3135">
                  <c:v>2.7213883399963299</c:v>
                </c:pt>
                <c:pt idx="3136">
                  <c:v>2.7174203395843501</c:v>
                </c:pt>
                <c:pt idx="3137">
                  <c:v>2.5105245113372798</c:v>
                </c:pt>
                <c:pt idx="3138">
                  <c:v>2.6092185974121</c:v>
                </c:pt>
                <c:pt idx="3139">
                  <c:v>2.63426542282104</c:v>
                </c:pt>
                <c:pt idx="3140">
                  <c:v>2.6720311641693102</c:v>
                </c:pt>
                <c:pt idx="3141">
                  <c:v>2.5314683914184499</c:v>
                </c:pt>
                <c:pt idx="3142">
                  <c:v>2.6697332859039302</c:v>
                </c:pt>
                <c:pt idx="3143">
                  <c:v>2.73003029823303</c:v>
                </c:pt>
                <c:pt idx="3144">
                  <c:v>2.7022795677185001</c:v>
                </c:pt>
                <c:pt idx="3145">
                  <c:v>2.62224817276</c:v>
                </c:pt>
                <c:pt idx="3146">
                  <c:v>2.6826105117797798</c:v>
                </c:pt>
                <c:pt idx="3147">
                  <c:v>2.7481379508972101</c:v>
                </c:pt>
                <c:pt idx="3148">
                  <c:v>2.5079319477081299</c:v>
                </c:pt>
                <c:pt idx="3149">
                  <c:v>2.6582212448120099</c:v>
                </c:pt>
                <c:pt idx="3150">
                  <c:v>2.5208177566528298</c:v>
                </c:pt>
                <c:pt idx="3151">
                  <c:v>2.53635382652282</c:v>
                </c:pt>
                <c:pt idx="3152">
                  <c:v>2.3732712268829301</c:v>
                </c:pt>
                <c:pt idx="3153">
                  <c:v>2.4771349430084202</c:v>
                </c:pt>
                <c:pt idx="3154">
                  <c:v>2.5202538967132502</c:v>
                </c:pt>
                <c:pt idx="3155">
                  <c:v>2.3644232749938898</c:v>
                </c:pt>
                <c:pt idx="3156">
                  <c:v>2.3656649589538499</c:v>
                </c:pt>
                <c:pt idx="3157">
                  <c:v>2.3635797500610298</c:v>
                </c:pt>
                <c:pt idx="3158">
                  <c:v>2.2760345935821502</c:v>
                </c:pt>
                <c:pt idx="3159">
                  <c:v>2.44281673431396</c:v>
                </c:pt>
                <c:pt idx="3160">
                  <c:v>2.46147608757019</c:v>
                </c:pt>
                <c:pt idx="3161">
                  <c:v>2.4878010749816801</c:v>
                </c:pt>
                <c:pt idx="3162">
                  <c:v>2.4940478801727202</c:v>
                </c:pt>
                <c:pt idx="3163">
                  <c:v>2.48428130149841</c:v>
                </c:pt>
                <c:pt idx="3164">
                  <c:v>2.5179688930511399</c:v>
                </c:pt>
                <c:pt idx="3165">
                  <c:v>2.61748790740966</c:v>
                </c:pt>
                <c:pt idx="3166">
                  <c:v>2.5042979717254599</c:v>
                </c:pt>
                <c:pt idx="3167">
                  <c:v>2.59745001792907</c:v>
                </c:pt>
                <c:pt idx="3168">
                  <c:v>2.6806051731109601</c:v>
                </c:pt>
                <c:pt idx="3169">
                  <c:v>2.7244994640350302</c:v>
                </c:pt>
                <c:pt idx="3170">
                  <c:v>2.5561826229095401</c:v>
                </c:pt>
                <c:pt idx="3171">
                  <c:v>2.6365582942962602</c:v>
                </c:pt>
                <c:pt idx="3172">
                  <c:v>2.5839042663574201</c:v>
                </c:pt>
                <c:pt idx="3173">
                  <c:v>2.6345767974853498</c:v>
                </c:pt>
                <c:pt idx="3174">
                  <c:v>2.5829839706420898</c:v>
                </c:pt>
                <c:pt idx="3175">
                  <c:v>2.5419354438781698</c:v>
                </c:pt>
                <c:pt idx="3176">
                  <c:v>2.4949486255645699</c:v>
                </c:pt>
                <c:pt idx="3177">
                  <c:v>2.5711028575897199</c:v>
                </c:pt>
                <c:pt idx="3178">
                  <c:v>2.63820099830627</c:v>
                </c:pt>
                <c:pt idx="3179">
                  <c:v>2.4354362487792902</c:v>
                </c:pt>
                <c:pt idx="3180">
                  <c:v>2.4621920585632302</c:v>
                </c:pt>
                <c:pt idx="3181">
                  <c:v>2.4005720615386901</c:v>
                </c:pt>
                <c:pt idx="3182">
                  <c:v>2.4824841022491402</c:v>
                </c:pt>
                <c:pt idx="3183">
                  <c:v>2.5975885391235298</c:v>
                </c:pt>
                <c:pt idx="3184">
                  <c:v>2.4522032737731898</c:v>
                </c:pt>
                <c:pt idx="3185">
                  <c:v>2.4195184707641602</c:v>
                </c:pt>
                <c:pt idx="3186">
                  <c:v>2.4419133663177401</c:v>
                </c:pt>
                <c:pt idx="3187">
                  <c:v>2.4166600704193102</c:v>
                </c:pt>
                <c:pt idx="3188">
                  <c:v>2.4479446411132799</c:v>
                </c:pt>
                <c:pt idx="3189">
                  <c:v>2.48192167282104</c:v>
                </c:pt>
                <c:pt idx="3190">
                  <c:v>2.4673929214477499</c:v>
                </c:pt>
                <c:pt idx="3191">
                  <c:v>2.3926923274993799</c:v>
                </c:pt>
                <c:pt idx="3192">
                  <c:v>2.4331378936767498</c:v>
                </c:pt>
                <c:pt idx="3193">
                  <c:v>2.5396215915679901</c:v>
                </c:pt>
                <c:pt idx="3194">
                  <c:v>2.5831201076507502</c:v>
                </c:pt>
                <c:pt idx="3195">
                  <c:v>2.6383500099182098</c:v>
                </c:pt>
                <c:pt idx="3196">
                  <c:v>2.6054930686950599</c:v>
                </c:pt>
                <c:pt idx="3197">
                  <c:v>2.4874308109283398</c:v>
                </c:pt>
                <c:pt idx="3198">
                  <c:v>2.63855981826782</c:v>
                </c:pt>
                <c:pt idx="3199">
                  <c:v>2.47035336494445</c:v>
                </c:pt>
                <c:pt idx="3200">
                  <c:v>2.6183609962463299</c:v>
                </c:pt>
                <c:pt idx="3201">
                  <c:v>2.63892149925231</c:v>
                </c:pt>
                <c:pt idx="3202">
                  <c:v>2.6851356029510498</c:v>
                </c:pt>
                <c:pt idx="3203">
                  <c:v>2.4973521232604901</c:v>
                </c:pt>
                <c:pt idx="3204">
                  <c:v>2.55544781684875</c:v>
                </c:pt>
                <c:pt idx="3205">
                  <c:v>2.5092465877532901</c:v>
                </c:pt>
                <c:pt idx="3206">
                  <c:v>2.6506550312042201</c:v>
                </c:pt>
                <c:pt idx="3207">
                  <c:v>2.4537050724029501</c:v>
                </c:pt>
                <c:pt idx="3208">
                  <c:v>2.4089157581329301</c:v>
                </c:pt>
                <c:pt idx="3209">
                  <c:v>2.4736299514770499</c:v>
                </c:pt>
                <c:pt idx="3210">
                  <c:v>2.5285131931304901</c:v>
                </c:pt>
                <c:pt idx="3211">
                  <c:v>2.5231950283050502</c:v>
                </c:pt>
                <c:pt idx="3212">
                  <c:v>2.4326598644256499</c:v>
                </c:pt>
                <c:pt idx="3213">
                  <c:v>2.45096659660339</c:v>
                </c:pt>
                <c:pt idx="3214">
                  <c:v>2.39584016799926</c:v>
                </c:pt>
                <c:pt idx="3215">
                  <c:v>2.2528390884399401</c:v>
                </c:pt>
                <c:pt idx="3216">
                  <c:v>2.2558424472808798</c:v>
                </c:pt>
                <c:pt idx="3217">
                  <c:v>2.2622771263122501</c:v>
                </c:pt>
                <c:pt idx="3218">
                  <c:v>2.2268812656402499</c:v>
                </c:pt>
                <c:pt idx="3219">
                  <c:v>2.2460122108459402</c:v>
                </c:pt>
                <c:pt idx="3220">
                  <c:v>2.2650067806243799</c:v>
                </c:pt>
                <c:pt idx="3221">
                  <c:v>2.2255938053131099</c:v>
                </c:pt>
                <c:pt idx="3222">
                  <c:v>2.24968957901</c:v>
                </c:pt>
                <c:pt idx="3223">
                  <c:v>2.32055211067199</c:v>
                </c:pt>
                <c:pt idx="3224">
                  <c:v>2.3828661441802899</c:v>
                </c:pt>
                <c:pt idx="3225">
                  <c:v>2.3413639068603498</c:v>
                </c:pt>
                <c:pt idx="3226">
                  <c:v>2.40435314178466</c:v>
                </c:pt>
                <c:pt idx="3227">
                  <c:v>2.34593176841735</c:v>
                </c:pt>
                <c:pt idx="3228">
                  <c:v>2.3516550064086901</c:v>
                </c:pt>
                <c:pt idx="3229">
                  <c:v>2.3155972957611</c:v>
                </c:pt>
                <c:pt idx="3230">
                  <c:v>2.3827917575836102</c:v>
                </c:pt>
                <c:pt idx="3231">
                  <c:v>2.2964637279510498</c:v>
                </c:pt>
                <c:pt idx="3232">
                  <c:v>2.4315667152404701</c:v>
                </c:pt>
                <c:pt idx="3233">
                  <c:v>2.5350632667541499</c:v>
                </c:pt>
                <c:pt idx="3234">
                  <c:v>2.4008920192718501</c:v>
                </c:pt>
                <c:pt idx="3235">
                  <c:v>2.3922543525695801</c:v>
                </c:pt>
                <c:pt idx="3236">
                  <c:v>2.3478372097015301</c:v>
                </c:pt>
                <c:pt idx="3237">
                  <c:v>2.30600380897521</c:v>
                </c:pt>
                <c:pt idx="3238">
                  <c:v>2.2434329986572199</c:v>
                </c:pt>
                <c:pt idx="3239">
                  <c:v>2.3726453781127899</c:v>
                </c:pt>
                <c:pt idx="3240">
                  <c:v>2.3113629817962602</c:v>
                </c:pt>
                <c:pt idx="3241">
                  <c:v>2.2960073947906401</c:v>
                </c:pt>
                <c:pt idx="3242">
                  <c:v>2.2564067840576101</c:v>
                </c:pt>
                <c:pt idx="3243">
                  <c:v>2.17488241195678</c:v>
                </c:pt>
                <c:pt idx="3244">
                  <c:v>2.14307188987731</c:v>
                </c:pt>
                <c:pt idx="3245">
                  <c:v>2.1780967712402299</c:v>
                </c:pt>
                <c:pt idx="3246">
                  <c:v>2.1576304435729901</c:v>
                </c:pt>
                <c:pt idx="3247">
                  <c:v>2.2324337959289502</c:v>
                </c:pt>
                <c:pt idx="3248">
                  <c:v>2.2597808837890598</c:v>
                </c:pt>
                <c:pt idx="3249">
                  <c:v>2.2487277984619101</c:v>
                </c:pt>
                <c:pt idx="3250">
                  <c:v>2.3713884353637602</c:v>
                </c:pt>
                <c:pt idx="3251">
                  <c:v>2.3301575183868399</c:v>
                </c:pt>
                <c:pt idx="3252">
                  <c:v>2.3435993194579998</c:v>
                </c:pt>
                <c:pt idx="3253">
                  <c:v>2.21367311477661</c:v>
                </c:pt>
                <c:pt idx="3254">
                  <c:v>2.3464732170104901</c:v>
                </c:pt>
                <c:pt idx="3255">
                  <c:v>2.2605943679809499</c:v>
                </c:pt>
                <c:pt idx="3256">
                  <c:v>2.2702598571777299</c:v>
                </c:pt>
                <c:pt idx="3257">
                  <c:v>2.2908732891082701</c:v>
                </c:pt>
                <c:pt idx="3258">
                  <c:v>2.30229616165161</c:v>
                </c:pt>
                <c:pt idx="3259">
                  <c:v>2.3177602291107098</c:v>
                </c:pt>
                <c:pt idx="3260">
                  <c:v>2.2935664653778001</c:v>
                </c:pt>
                <c:pt idx="3261">
                  <c:v>2.3551754951477002</c:v>
                </c:pt>
                <c:pt idx="3262">
                  <c:v>2.35108017921447</c:v>
                </c:pt>
                <c:pt idx="3263">
                  <c:v>2.3879013061523402</c:v>
                </c:pt>
                <c:pt idx="3264">
                  <c:v>2.3948900699615399</c:v>
                </c:pt>
                <c:pt idx="3265">
                  <c:v>2.34827208518981</c:v>
                </c:pt>
                <c:pt idx="3266">
                  <c:v>2.4082772731781001</c:v>
                </c:pt>
                <c:pt idx="3267">
                  <c:v>2.4472708702087398</c:v>
                </c:pt>
                <c:pt idx="3268">
                  <c:v>2.4131112098693799</c:v>
                </c:pt>
                <c:pt idx="3269">
                  <c:v>2.43546271324157</c:v>
                </c:pt>
                <c:pt idx="3270">
                  <c:v>2.4530975818634002</c:v>
                </c:pt>
                <c:pt idx="3271">
                  <c:v>2.3672816753387398</c:v>
                </c:pt>
                <c:pt idx="3272">
                  <c:v>2.3886458873748699</c:v>
                </c:pt>
                <c:pt idx="3273">
                  <c:v>2.3511900901794398</c:v>
                </c:pt>
                <c:pt idx="3274">
                  <c:v>2.2705781459808301</c:v>
                </c:pt>
                <c:pt idx="3275">
                  <c:v>2.2347462177276598</c:v>
                </c:pt>
                <c:pt idx="3276">
                  <c:v>2.23774886131286</c:v>
                </c:pt>
                <c:pt idx="3277">
                  <c:v>2.2360508441925</c:v>
                </c:pt>
                <c:pt idx="3278">
                  <c:v>2.25443387031555</c:v>
                </c:pt>
                <c:pt idx="3279">
                  <c:v>2.26046419143676</c:v>
                </c:pt>
                <c:pt idx="3280">
                  <c:v>2.24828577041625</c:v>
                </c:pt>
                <c:pt idx="3281">
                  <c:v>2.2971622943878098</c:v>
                </c:pt>
                <c:pt idx="3282">
                  <c:v>2.38299536705017</c:v>
                </c:pt>
                <c:pt idx="3283">
                  <c:v>2.3238458633422798</c:v>
                </c:pt>
                <c:pt idx="3284">
                  <c:v>2.2908663749694802</c:v>
                </c:pt>
                <c:pt idx="3285">
                  <c:v>2.3936567306518501</c:v>
                </c:pt>
                <c:pt idx="3286">
                  <c:v>2.2585556507110498</c:v>
                </c:pt>
                <c:pt idx="3287">
                  <c:v>2.2627673149108798</c:v>
                </c:pt>
                <c:pt idx="3288">
                  <c:v>2.3180387020111</c:v>
                </c:pt>
                <c:pt idx="3289">
                  <c:v>2.2843394279479901</c:v>
                </c:pt>
                <c:pt idx="3290">
                  <c:v>2.29204225540161</c:v>
                </c:pt>
                <c:pt idx="3291">
                  <c:v>2.3205304145812899</c:v>
                </c:pt>
                <c:pt idx="3292">
                  <c:v>2.27857446670532</c:v>
                </c:pt>
                <c:pt idx="3293">
                  <c:v>2.3555328845977699</c:v>
                </c:pt>
                <c:pt idx="3294">
                  <c:v>2.3267824649810702</c:v>
                </c:pt>
                <c:pt idx="3295">
                  <c:v>2.43100762367248</c:v>
                </c:pt>
                <c:pt idx="3296">
                  <c:v>2.4183280467986998</c:v>
                </c:pt>
                <c:pt idx="3297">
                  <c:v>2.4817409515380802</c:v>
                </c:pt>
                <c:pt idx="3298">
                  <c:v>2.4135394096374498</c:v>
                </c:pt>
                <c:pt idx="3299">
                  <c:v>2.3488502502441402</c:v>
                </c:pt>
                <c:pt idx="3300">
                  <c:v>2.3302257061004599</c:v>
                </c:pt>
                <c:pt idx="3301">
                  <c:v>2.38855600357055</c:v>
                </c:pt>
                <c:pt idx="3302">
                  <c:v>2.3804085254669101</c:v>
                </c:pt>
                <c:pt idx="3303">
                  <c:v>2.4470558166503902</c:v>
                </c:pt>
                <c:pt idx="3304">
                  <c:v>2.4443778991699201</c:v>
                </c:pt>
                <c:pt idx="3305">
                  <c:v>2.4654407501220699</c:v>
                </c:pt>
                <c:pt idx="3306">
                  <c:v>2.30336189270019</c:v>
                </c:pt>
                <c:pt idx="3307">
                  <c:v>2.4274528026580802</c:v>
                </c:pt>
                <c:pt idx="3308">
                  <c:v>2.4668171405792201</c:v>
                </c:pt>
                <c:pt idx="3309">
                  <c:v>2.3496572971343901</c:v>
                </c:pt>
                <c:pt idx="3310">
                  <c:v>2.40386486053466</c:v>
                </c:pt>
                <c:pt idx="3311">
                  <c:v>2.3918576240539502</c:v>
                </c:pt>
                <c:pt idx="3312">
                  <c:v>2.3787558078765798</c:v>
                </c:pt>
                <c:pt idx="3313">
                  <c:v>2.3091611862182599</c:v>
                </c:pt>
                <c:pt idx="3314">
                  <c:v>2.3316662311553902</c:v>
                </c:pt>
                <c:pt idx="3315">
                  <c:v>2.4003090858459402</c:v>
                </c:pt>
                <c:pt idx="3316">
                  <c:v>2.3934571743011399</c:v>
                </c:pt>
                <c:pt idx="3317">
                  <c:v>2.4694557189941402</c:v>
                </c:pt>
                <c:pt idx="3318">
                  <c:v>2.4974904060363698</c:v>
                </c:pt>
                <c:pt idx="3319">
                  <c:v>2.4713668823242099</c:v>
                </c:pt>
                <c:pt idx="3320">
                  <c:v>2.3888349533081001</c:v>
                </c:pt>
                <c:pt idx="3321">
                  <c:v>2.4254236221313401</c:v>
                </c:pt>
                <c:pt idx="3322">
                  <c:v>2.3631348609924299</c:v>
                </c:pt>
                <c:pt idx="3323">
                  <c:v>2.3903498649597101</c:v>
                </c:pt>
                <c:pt idx="3324">
                  <c:v>2.3348355293273899</c:v>
                </c:pt>
                <c:pt idx="3325">
                  <c:v>2.3286247253417902</c:v>
                </c:pt>
                <c:pt idx="3326">
                  <c:v>2.3430294990539502</c:v>
                </c:pt>
                <c:pt idx="3327">
                  <c:v>2.2968797683715798</c:v>
                </c:pt>
                <c:pt idx="3328">
                  <c:v>2.2358474731445299</c:v>
                </c:pt>
                <c:pt idx="3329">
                  <c:v>2.3225176334381099</c:v>
                </c:pt>
                <c:pt idx="3330">
                  <c:v>2.2980408668518</c:v>
                </c:pt>
                <c:pt idx="3331">
                  <c:v>2.3355114459991402</c:v>
                </c:pt>
                <c:pt idx="3332">
                  <c:v>2.35519242286682</c:v>
                </c:pt>
                <c:pt idx="3333">
                  <c:v>2.2969543933868399</c:v>
                </c:pt>
                <c:pt idx="3334">
                  <c:v>2.2909138202667201</c:v>
                </c:pt>
                <c:pt idx="3335">
                  <c:v>2.3322727680206299</c:v>
                </c:pt>
                <c:pt idx="3336">
                  <c:v>2.3495512008666899</c:v>
                </c:pt>
                <c:pt idx="3337">
                  <c:v>2.3861129283904998</c:v>
                </c:pt>
                <c:pt idx="3338">
                  <c:v>2.3861212730407702</c:v>
                </c:pt>
                <c:pt idx="3339">
                  <c:v>2.3693571090698198</c:v>
                </c:pt>
                <c:pt idx="3340">
                  <c:v>2.3390917778015101</c:v>
                </c:pt>
                <c:pt idx="3341">
                  <c:v>2.3945512771606401</c:v>
                </c:pt>
                <c:pt idx="3342">
                  <c:v>2.3566045761108398</c:v>
                </c:pt>
                <c:pt idx="3343">
                  <c:v>2.3196604251861501</c:v>
                </c:pt>
                <c:pt idx="3344">
                  <c:v>2.2559723854064901</c:v>
                </c:pt>
                <c:pt idx="3345">
                  <c:v>2.3156225681304901</c:v>
                </c:pt>
                <c:pt idx="3346">
                  <c:v>2.2685883045196502</c:v>
                </c:pt>
                <c:pt idx="3347">
                  <c:v>2.29768967628479</c:v>
                </c:pt>
                <c:pt idx="3348">
                  <c:v>2.2930281162261901</c:v>
                </c:pt>
                <c:pt idx="3349">
                  <c:v>2.23275542259216</c:v>
                </c:pt>
                <c:pt idx="3350">
                  <c:v>2.32614994049072</c:v>
                </c:pt>
                <c:pt idx="3351">
                  <c:v>2.3391423225402801</c:v>
                </c:pt>
                <c:pt idx="3352">
                  <c:v>2.3419263362884499</c:v>
                </c:pt>
                <c:pt idx="3353">
                  <c:v>2.3332037925720202</c:v>
                </c:pt>
                <c:pt idx="3354">
                  <c:v>2.3291566371917698</c:v>
                </c:pt>
                <c:pt idx="3355">
                  <c:v>2.35954713821411</c:v>
                </c:pt>
                <c:pt idx="3356">
                  <c:v>2.2952461242675701</c:v>
                </c:pt>
                <c:pt idx="3357">
                  <c:v>2.2645554542541499</c:v>
                </c:pt>
                <c:pt idx="3358">
                  <c:v>2.30949711799621</c:v>
                </c:pt>
                <c:pt idx="3359">
                  <c:v>2.29154205322265</c:v>
                </c:pt>
                <c:pt idx="3360">
                  <c:v>2.3083736896514799</c:v>
                </c:pt>
                <c:pt idx="3361">
                  <c:v>2.35889720916748</c:v>
                </c:pt>
                <c:pt idx="3362">
                  <c:v>2.38186287879943</c:v>
                </c:pt>
                <c:pt idx="3363">
                  <c:v>2.42128109931945</c:v>
                </c:pt>
                <c:pt idx="3364">
                  <c:v>2.3642392158508301</c:v>
                </c:pt>
                <c:pt idx="3365">
                  <c:v>2.32389235496521</c:v>
                </c:pt>
                <c:pt idx="3366">
                  <c:v>2.4321205615997301</c:v>
                </c:pt>
                <c:pt idx="3367">
                  <c:v>2.3135571479797301</c:v>
                </c:pt>
                <c:pt idx="3368">
                  <c:v>2.22201228141784</c:v>
                </c:pt>
                <c:pt idx="3369">
                  <c:v>2.2748022079467698</c:v>
                </c:pt>
                <c:pt idx="3370">
                  <c:v>2.2877321243286102</c:v>
                </c:pt>
                <c:pt idx="3371">
                  <c:v>2.31661677360534</c:v>
                </c:pt>
                <c:pt idx="3372">
                  <c:v>2.40633201599121</c:v>
                </c:pt>
                <c:pt idx="3373">
                  <c:v>2.3111121654510498</c:v>
                </c:pt>
                <c:pt idx="3374">
                  <c:v>2.3041803836822501</c:v>
                </c:pt>
                <c:pt idx="3375">
                  <c:v>2.2597372531890798</c:v>
                </c:pt>
                <c:pt idx="3376">
                  <c:v>2.2494010925292902</c:v>
                </c:pt>
                <c:pt idx="3377">
                  <c:v>2.3739199638366699</c:v>
                </c:pt>
                <c:pt idx="3378">
                  <c:v>2.3049781322479199</c:v>
                </c:pt>
                <c:pt idx="3379">
                  <c:v>2.3240714073181099</c:v>
                </c:pt>
                <c:pt idx="3380">
                  <c:v>2.4327476024627601</c:v>
                </c:pt>
                <c:pt idx="3381">
                  <c:v>2.3767554759979199</c:v>
                </c:pt>
                <c:pt idx="3382">
                  <c:v>2.4277219772338801</c:v>
                </c:pt>
                <c:pt idx="3383">
                  <c:v>2.4140663146972599</c:v>
                </c:pt>
                <c:pt idx="3384">
                  <c:v>2.5343322753906201</c:v>
                </c:pt>
                <c:pt idx="3385">
                  <c:v>2.4644958972930899</c:v>
                </c:pt>
                <c:pt idx="3386">
                  <c:v>2.3966586589813201</c:v>
                </c:pt>
                <c:pt idx="3387">
                  <c:v>2.43264460563659</c:v>
                </c:pt>
                <c:pt idx="3388">
                  <c:v>2.4360787868499698</c:v>
                </c:pt>
                <c:pt idx="3389">
                  <c:v>2.3563058376312198</c:v>
                </c:pt>
                <c:pt idx="3390">
                  <c:v>2.3242118358611998</c:v>
                </c:pt>
                <c:pt idx="3391">
                  <c:v>2.3734810352325399</c:v>
                </c:pt>
                <c:pt idx="3392">
                  <c:v>2.35542511940002</c:v>
                </c:pt>
                <c:pt idx="3393">
                  <c:v>2.4224984645843501</c:v>
                </c:pt>
                <c:pt idx="3394">
                  <c:v>2.4549605846404998</c:v>
                </c:pt>
                <c:pt idx="3395">
                  <c:v>2.41014409065246</c:v>
                </c:pt>
                <c:pt idx="3396">
                  <c:v>2.4475171566009499</c:v>
                </c:pt>
                <c:pt idx="3397">
                  <c:v>2.3766655921936</c:v>
                </c:pt>
                <c:pt idx="3398">
                  <c:v>2.46199607849121</c:v>
                </c:pt>
                <c:pt idx="3399">
                  <c:v>2.4555771350860498</c:v>
                </c:pt>
                <c:pt idx="3400">
                  <c:v>2.3911819458007799</c:v>
                </c:pt>
                <c:pt idx="3401">
                  <c:v>2.42782378196716</c:v>
                </c:pt>
                <c:pt idx="3402">
                  <c:v>2.5674233436584402</c:v>
                </c:pt>
                <c:pt idx="3403">
                  <c:v>2.5105574131011901</c:v>
                </c:pt>
                <c:pt idx="3404">
                  <c:v>2.4510254859924299</c:v>
                </c:pt>
                <c:pt idx="3405">
                  <c:v>2.35077571868896</c:v>
                </c:pt>
                <c:pt idx="3406">
                  <c:v>2.3743810653686501</c:v>
                </c:pt>
                <c:pt idx="3407">
                  <c:v>2.4023637771606401</c:v>
                </c:pt>
                <c:pt idx="3408">
                  <c:v>2.4037020206451398</c:v>
                </c:pt>
                <c:pt idx="3409">
                  <c:v>2.4018640518188401</c:v>
                </c:pt>
                <c:pt idx="3410">
                  <c:v>2.3981981277465798</c:v>
                </c:pt>
                <c:pt idx="3411">
                  <c:v>2.3589382171630802</c:v>
                </c:pt>
                <c:pt idx="3412">
                  <c:v>2.3690757751464799</c:v>
                </c:pt>
                <c:pt idx="3413">
                  <c:v>2.3959057331085201</c:v>
                </c:pt>
                <c:pt idx="3414">
                  <c:v>2.4033174514770499</c:v>
                </c:pt>
                <c:pt idx="3415">
                  <c:v>2.4087314605712802</c:v>
                </c:pt>
                <c:pt idx="3416">
                  <c:v>2.3756587505340501</c:v>
                </c:pt>
                <c:pt idx="3417">
                  <c:v>2.3883905410766602</c:v>
                </c:pt>
                <c:pt idx="3418">
                  <c:v>2.3880863189697199</c:v>
                </c:pt>
                <c:pt idx="3419">
                  <c:v>2.3987796306610099</c:v>
                </c:pt>
                <c:pt idx="3420">
                  <c:v>2.3657863140106201</c:v>
                </c:pt>
                <c:pt idx="3421">
                  <c:v>2.40927863121032</c:v>
                </c:pt>
                <c:pt idx="3422">
                  <c:v>2.42423367500305</c:v>
                </c:pt>
                <c:pt idx="3423">
                  <c:v>2.4428060054778999</c:v>
                </c:pt>
                <c:pt idx="3424">
                  <c:v>2.4263720512390101</c:v>
                </c:pt>
                <c:pt idx="3425">
                  <c:v>2.4469976425170898</c:v>
                </c:pt>
                <c:pt idx="3426">
                  <c:v>2.4733855724334699</c:v>
                </c:pt>
                <c:pt idx="3427">
                  <c:v>2.49203896522521</c:v>
                </c:pt>
                <c:pt idx="3428">
                  <c:v>2.4879379272460902</c:v>
                </c:pt>
                <c:pt idx="3429">
                  <c:v>2.4077868461608798</c:v>
                </c:pt>
                <c:pt idx="3430">
                  <c:v>2.3247411251068102</c:v>
                </c:pt>
                <c:pt idx="3431">
                  <c:v>2.3642394542693999</c:v>
                </c:pt>
                <c:pt idx="3432">
                  <c:v>2.3016195297241202</c:v>
                </c:pt>
                <c:pt idx="3433">
                  <c:v>2.2125208377838099</c:v>
                </c:pt>
                <c:pt idx="3434">
                  <c:v>2.2889535427093501</c:v>
                </c:pt>
                <c:pt idx="3435">
                  <c:v>2.2897927761077801</c:v>
                </c:pt>
                <c:pt idx="3436">
                  <c:v>2.2278845310211102</c:v>
                </c:pt>
                <c:pt idx="3437">
                  <c:v>2.3321909904479901</c:v>
                </c:pt>
                <c:pt idx="3438">
                  <c:v>2.28989434242248</c:v>
                </c:pt>
                <c:pt idx="3439">
                  <c:v>2.2711229324340798</c:v>
                </c:pt>
                <c:pt idx="3440">
                  <c:v>2.3894953727722101</c:v>
                </c:pt>
                <c:pt idx="3441">
                  <c:v>2.4333312511443999</c:v>
                </c:pt>
                <c:pt idx="3442">
                  <c:v>2.35869240760803</c:v>
                </c:pt>
                <c:pt idx="3443">
                  <c:v>2.4040184020996</c:v>
                </c:pt>
                <c:pt idx="3444">
                  <c:v>2.4298121929168701</c:v>
                </c:pt>
                <c:pt idx="3445">
                  <c:v>2.3646264076232901</c:v>
                </c:pt>
                <c:pt idx="3446">
                  <c:v>2.4318332672119101</c:v>
                </c:pt>
                <c:pt idx="3447">
                  <c:v>2.46594214439392</c:v>
                </c:pt>
                <c:pt idx="3448">
                  <c:v>2.4458744525909402</c:v>
                </c:pt>
                <c:pt idx="3449">
                  <c:v>2.4396505355834899</c:v>
                </c:pt>
                <c:pt idx="3450">
                  <c:v>2.4442479610443102</c:v>
                </c:pt>
                <c:pt idx="3451">
                  <c:v>2.3881564140319802</c:v>
                </c:pt>
                <c:pt idx="3452">
                  <c:v>2.4117238521575901</c:v>
                </c:pt>
                <c:pt idx="3453">
                  <c:v>2.3537719249725302</c:v>
                </c:pt>
                <c:pt idx="3454">
                  <c:v>2.3738088607788002</c:v>
                </c:pt>
                <c:pt idx="3455">
                  <c:v>2.4134840965270898</c:v>
                </c:pt>
                <c:pt idx="3456">
                  <c:v>2.3601496219635001</c:v>
                </c:pt>
                <c:pt idx="3457">
                  <c:v>2.2955036163329998</c:v>
                </c:pt>
                <c:pt idx="3458">
                  <c:v>2.3907260894775302</c:v>
                </c:pt>
                <c:pt idx="3459">
                  <c:v>2.3577735424041699</c:v>
                </c:pt>
                <c:pt idx="3460">
                  <c:v>2.5325243473052899</c:v>
                </c:pt>
                <c:pt idx="3461">
                  <c:v>2.4385337829589799</c:v>
                </c:pt>
                <c:pt idx="3462">
                  <c:v>2.4152562618255602</c:v>
                </c:pt>
                <c:pt idx="3463">
                  <c:v>2.3460297584533598</c:v>
                </c:pt>
                <c:pt idx="3464">
                  <c:v>2.29417371749877</c:v>
                </c:pt>
                <c:pt idx="3465">
                  <c:v>2.3370914459228498</c:v>
                </c:pt>
                <c:pt idx="3466">
                  <c:v>2.3823690414428702</c:v>
                </c:pt>
                <c:pt idx="3467">
                  <c:v>2.3848345279693599</c:v>
                </c:pt>
                <c:pt idx="3468">
                  <c:v>2.4383242130279501</c:v>
                </c:pt>
                <c:pt idx="3469">
                  <c:v>2.45028448104858</c:v>
                </c:pt>
                <c:pt idx="3470">
                  <c:v>2.36671638488769</c:v>
                </c:pt>
                <c:pt idx="3471">
                  <c:v>2.3238666057586599</c:v>
                </c:pt>
                <c:pt idx="3472">
                  <c:v>2.3765988349914502</c:v>
                </c:pt>
                <c:pt idx="3473">
                  <c:v>2.3650255203246999</c:v>
                </c:pt>
                <c:pt idx="3474">
                  <c:v>2.37184405326843</c:v>
                </c:pt>
                <c:pt idx="3475">
                  <c:v>2.3934304714202801</c:v>
                </c:pt>
                <c:pt idx="3476">
                  <c:v>2.35769438743591</c:v>
                </c:pt>
                <c:pt idx="3477">
                  <c:v>2.4211115837097101</c:v>
                </c:pt>
                <c:pt idx="3478">
                  <c:v>2.4331212043762198</c:v>
                </c:pt>
                <c:pt idx="3479">
                  <c:v>2.5633482933044398</c:v>
                </c:pt>
                <c:pt idx="3480">
                  <c:v>2.5819230079650799</c:v>
                </c:pt>
                <c:pt idx="3481">
                  <c:v>2.4286332130432098</c:v>
                </c:pt>
                <c:pt idx="3482">
                  <c:v>2.4736909866332999</c:v>
                </c:pt>
                <c:pt idx="3483">
                  <c:v>2.4940915107727002</c:v>
                </c:pt>
                <c:pt idx="3484">
                  <c:v>2.4859666824340798</c:v>
                </c:pt>
                <c:pt idx="3485">
                  <c:v>2.3766057491302401</c:v>
                </c:pt>
                <c:pt idx="3486">
                  <c:v>2.5125024318695002</c:v>
                </c:pt>
                <c:pt idx="3487">
                  <c:v>2.52006936073303</c:v>
                </c:pt>
                <c:pt idx="3488">
                  <c:v>2.53724908828735</c:v>
                </c:pt>
                <c:pt idx="3489">
                  <c:v>2.4826068878173801</c:v>
                </c:pt>
                <c:pt idx="3490">
                  <c:v>2.4259161949157702</c:v>
                </c:pt>
                <c:pt idx="3491">
                  <c:v>2.5182542800903298</c:v>
                </c:pt>
                <c:pt idx="3492">
                  <c:v>2.4698681831359801</c:v>
                </c:pt>
                <c:pt idx="3493">
                  <c:v>2.5122990608215301</c:v>
                </c:pt>
                <c:pt idx="3494">
                  <c:v>2.4823362827300999</c:v>
                </c:pt>
                <c:pt idx="3495">
                  <c:v>2.5136909484863201</c:v>
                </c:pt>
                <c:pt idx="3496">
                  <c:v>2.4567890167236301</c:v>
                </c:pt>
                <c:pt idx="3497">
                  <c:v>2.34624814987182</c:v>
                </c:pt>
                <c:pt idx="3498">
                  <c:v>2.31288385391235</c:v>
                </c:pt>
                <c:pt idx="3499">
                  <c:v>2.3902022838592498</c:v>
                </c:pt>
                <c:pt idx="3500">
                  <c:v>2.49422860145568</c:v>
                </c:pt>
                <c:pt idx="3501">
                  <c:v>2.50519442558288</c:v>
                </c:pt>
                <c:pt idx="3502">
                  <c:v>2.3525526523589999</c:v>
                </c:pt>
                <c:pt idx="3503">
                  <c:v>2.3925390243530198</c:v>
                </c:pt>
                <c:pt idx="3504">
                  <c:v>2.4294364452361998</c:v>
                </c:pt>
                <c:pt idx="3505">
                  <c:v>2.4337570667266801</c:v>
                </c:pt>
                <c:pt idx="3506">
                  <c:v>2.33120536804199</c:v>
                </c:pt>
                <c:pt idx="3507">
                  <c:v>2.3727567195892298</c:v>
                </c:pt>
                <c:pt idx="3508">
                  <c:v>2.4474959373474099</c:v>
                </c:pt>
                <c:pt idx="3509">
                  <c:v>2.4024386405944802</c:v>
                </c:pt>
                <c:pt idx="3510">
                  <c:v>2.4696383476257302</c:v>
                </c:pt>
                <c:pt idx="3511">
                  <c:v>2.3711745738983101</c:v>
                </c:pt>
                <c:pt idx="3512">
                  <c:v>2.3944225311279199</c:v>
                </c:pt>
                <c:pt idx="3513">
                  <c:v>2.3888533115386901</c:v>
                </c:pt>
                <c:pt idx="3514">
                  <c:v>2.38847684860229</c:v>
                </c:pt>
                <c:pt idx="3515">
                  <c:v>2.4254236221313401</c:v>
                </c:pt>
                <c:pt idx="3516">
                  <c:v>2.4067013263702299</c:v>
                </c:pt>
                <c:pt idx="3517">
                  <c:v>2.4151256084442099</c:v>
                </c:pt>
                <c:pt idx="3518">
                  <c:v>2.4838130474090501</c:v>
                </c:pt>
                <c:pt idx="3519">
                  <c:v>2.4957494735717698</c:v>
                </c:pt>
                <c:pt idx="3520">
                  <c:v>2.4707510471343901</c:v>
                </c:pt>
                <c:pt idx="3521">
                  <c:v>2.46277499198913</c:v>
                </c:pt>
                <c:pt idx="3522">
                  <c:v>2.3996727466583199</c:v>
                </c:pt>
                <c:pt idx="3523">
                  <c:v>2.36137771606445</c:v>
                </c:pt>
                <c:pt idx="3524">
                  <c:v>2.4001581668853702</c:v>
                </c:pt>
                <c:pt idx="3525">
                  <c:v>2.3479447364807098</c:v>
                </c:pt>
                <c:pt idx="3526">
                  <c:v>2.3960366249084402</c:v>
                </c:pt>
                <c:pt idx="3527">
                  <c:v>2.3863246440887398</c:v>
                </c:pt>
                <c:pt idx="3528">
                  <c:v>2.3814682960510201</c:v>
                </c:pt>
                <c:pt idx="3529">
                  <c:v>2.4191479682922301</c:v>
                </c:pt>
                <c:pt idx="3530">
                  <c:v>2.4374465942382799</c:v>
                </c:pt>
                <c:pt idx="3531">
                  <c:v>2.42244124412536</c:v>
                </c:pt>
                <c:pt idx="3532">
                  <c:v>2.4183764457702601</c:v>
                </c:pt>
                <c:pt idx="3533">
                  <c:v>2.4074957370757999</c:v>
                </c:pt>
                <c:pt idx="3534">
                  <c:v>2.35048055648803</c:v>
                </c:pt>
                <c:pt idx="3535">
                  <c:v>2.43809866905212</c:v>
                </c:pt>
                <c:pt idx="3536">
                  <c:v>2.4020252227783199</c:v>
                </c:pt>
                <c:pt idx="3537">
                  <c:v>2.4724316596984801</c:v>
                </c:pt>
                <c:pt idx="3538">
                  <c:v>2.4828133583068799</c:v>
                </c:pt>
                <c:pt idx="3539">
                  <c:v>2.5051827430725</c:v>
                </c:pt>
                <c:pt idx="3540">
                  <c:v>2.4897615909576398</c:v>
                </c:pt>
                <c:pt idx="3541">
                  <c:v>2.39255666732788</c:v>
                </c:pt>
                <c:pt idx="3542">
                  <c:v>2.4533982276916499</c:v>
                </c:pt>
                <c:pt idx="3543">
                  <c:v>2.48466920852661</c:v>
                </c:pt>
                <c:pt idx="3544">
                  <c:v>2.4446053504943799</c:v>
                </c:pt>
                <c:pt idx="3545">
                  <c:v>2.3100197315215998</c:v>
                </c:pt>
                <c:pt idx="3546">
                  <c:v>2.2783901691436701</c:v>
                </c:pt>
                <c:pt idx="3547">
                  <c:v>2.2817397117614702</c:v>
                </c:pt>
                <c:pt idx="3548">
                  <c:v>2.3880162239074698</c:v>
                </c:pt>
                <c:pt idx="3549">
                  <c:v>2.3752801418304399</c:v>
                </c:pt>
                <c:pt idx="3550">
                  <c:v>2.3903861045837398</c:v>
                </c:pt>
                <c:pt idx="3551">
                  <c:v>2.3656976222991899</c:v>
                </c:pt>
                <c:pt idx="3552">
                  <c:v>2.4120078086853001</c:v>
                </c:pt>
                <c:pt idx="3553">
                  <c:v>2.3604447841644198</c:v>
                </c:pt>
                <c:pt idx="3554">
                  <c:v>2.4370930194854701</c:v>
                </c:pt>
                <c:pt idx="3555">
                  <c:v>2.3891816139221098</c:v>
                </c:pt>
                <c:pt idx="3556">
                  <c:v>2.4152305126190101</c:v>
                </c:pt>
                <c:pt idx="3557">
                  <c:v>2.5292637348175</c:v>
                </c:pt>
                <c:pt idx="3558">
                  <c:v>2.5083646774291899</c:v>
                </c:pt>
                <c:pt idx="3559">
                  <c:v>2.4550068378448402</c:v>
                </c:pt>
                <c:pt idx="3560">
                  <c:v>2.3654360771179199</c:v>
                </c:pt>
                <c:pt idx="3561">
                  <c:v>2.4203891754150302</c:v>
                </c:pt>
                <c:pt idx="3562">
                  <c:v>2.4076797962188698</c:v>
                </c:pt>
                <c:pt idx="3563">
                  <c:v>2.4379801750183101</c:v>
                </c:pt>
                <c:pt idx="3564">
                  <c:v>2.4586341381072998</c:v>
                </c:pt>
                <c:pt idx="3565">
                  <c:v>2.40022540092468</c:v>
                </c:pt>
                <c:pt idx="3566">
                  <c:v>2.4270672798156698</c:v>
                </c:pt>
                <c:pt idx="3567">
                  <c:v>2.4323217868804901</c:v>
                </c:pt>
                <c:pt idx="3568">
                  <c:v>2.4243137836456299</c:v>
                </c:pt>
                <c:pt idx="3569">
                  <c:v>2.3753144741058301</c:v>
                </c:pt>
                <c:pt idx="3570">
                  <c:v>2.3686504364013601</c:v>
                </c:pt>
                <c:pt idx="3571">
                  <c:v>2.3194878101348801</c:v>
                </c:pt>
                <c:pt idx="3572">
                  <c:v>2.3136293888092001</c:v>
                </c:pt>
                <c:pt idx="3573">
                  <c:v>2.3966922760009699</c:v>
                </c:pt>
                <c:pt idx="3574">
                  <c:v>2.36421370506286</c:v>
                </c:pt>
                <c:pt idx="3575">
                  <c:v>2.4437017440795898</c:v>
                </c:pt>
                <c:pt idx="3576">
                  <c:v>2.4957640171050999</c:v>
                </c:pt>
                <c:pt idx="3577">
                  <c:v>2.3508818149566602</c:v>
                </c:pt>
                <c:pt idx="3578">
                  <c:v>2.4085805416107098</c:v>
                </c:pt>
                <c:pt idx="3579">
                  <c:v>2.3861622810363698</c:v>
                </c:pt>
                <c:pt idx="3580">
                  <c:v>2.4871957302093501</c:v>
                </c:pt>
                <c:pt idx="3581">
                  <c:v>2.3628747463226301</c:v>
                </c:pt>
                <c:pt idx="3582">
                  <c:v>2.3642611503600999</c:v>
                </c:pt>
                <c:pt idx="3583">
                  <c:v>2.3550527095794598</c:v>
                </c:pt>
                <c:pt idx="3584">
                  <c:v>2.2730951309204102</c:v>
                </c:pt>
                <c:pt idx="3585">
                  <c:v>2.3093099594116202</c:v>
                </c:pt>
                <c:pt idx="3586">
                  <c:v>2.27187156677246</c:v>
                </c:pt>
                <c:pt idx="3587">
                  <c:v>2.2855598926544101</c:v>
                </c:pt>
                <c:pt idx="3588">
                  <c:v>2.28252744674682</c:v>
                </c:pt>
                <c:pt idx="3589">
                  <c:v>2.3090648651122998</c:v>
                </c:pt>
                <c:pt idx="3590">
                  <c:v>2.33408498764038</c:v>
                </c:pt>
                <c:pt idx="3591">
                  <c:v>2.3311064243316602</c:v>
                </c:pt>
                <c:pt idx="3592">
                  <c:v>2.30213403701782</c:v>
                </c:pt>
                <c:pt idx="3593">
                  <c:v>2.3226177692413299</c:v>
                </c:pt>
                <c:pt idx="3594">
                  <c:v>2.2660319805145201</c:v>
                </c:pt>
                <c:pt idx="3595">
                  <c:v>2.26629114151</c:v>
                </c:pt>
                <c:pt idx="3596">
                  <c:v>2.3060519695281898</c:v>
                </c:pt>
                <c:pt idx="3597">
                  <c:v>2.2573885917663499</c:v>
                </c:pt>
                <c:pt idx="3598">
                  <c:v>2.2692627906799299</c:v>
                </c:pt>
                <c:pt idx="3599">
                  <c:v>2.3617591857910099</c:v>
                </c:pt>
                <c:pt idx="3600">
                  <c:v>2.3393077850341699</c:v>
                </c:pt>
                <c:pt idx="3601">
                  <c:v>2.2796268463134699</c:v>
                </c:pt>
                <c:pt idx="3602">
                  <c:v>2.3402340412139799</c:v>
                </c:pt>
                <c:pt idx="3603">
                  <c:v>2.4290821552276598</c:v>
                </c:pt>
                <c:pt idx="3604">
                  <c:v>2.42321705818176</c:v>
                </c:pt>
                <c:pt idx="3605">
                  <c:v>2.3596549034118599</c:v>
                </c:pt>
                <c:pt idx="3606">
                  <c:v>2.4289147853851301</c:v>
                </c:pt>
                <c:pt idx="3607">
                  <c:v>2.3184814453125</c:v>
                </c:pt>
                <c:pt idx="3608">
                  <c:v>2.4090945720672599</c:v>
                </c:pt>
                <c:pt idx="3609">
                  <c:v>2.4034826755523602</c:v>
                </c:pt>
                <c:pt idx="3610">
                  <c:v>2.41711330413818</c:v>
                </c:pt>
                <c:pt idx="3611">
                  <c:v>2.4406704902648899</c:v>
                </c:pt>
                <c:pt idx="3612">
                  <c:v>2.43952465057373</c:v>
                </c:pt>
                <c:pt idx="3613">
                  <c:v>2.3790643215179399</c:v>
                </c:pt>
                <c:pt idx="3614">
                  <c:v>2.4175777435302699</c:v>
                </c:pt>
                <c:pt idx="3615">
                  <c:v>2.4382181167602499</c:v>
                </c:pt>
                <c:pt idx="3616">
                  <c:v>2.4443407058715798</c:v>
                </c:pt>
                <c:pt idx="3617">
                  <c:v>2.4980275630950901</c:v>
                </c:pt>
                <c:pt idx="3618">
                  <c:v>2.39165830612182</c:v>
                </c:pt>
                <c:pt idx="3619">
                  <c:v>2.37707018852233</c:v>
                </c:pt>
                <c:pt idx="3620">
                  <c:v>2.3793864250183101</c:v>
                </c:pt>
                <c:pt idx="3621">
                  <c:v>2.3189513683318999</c:v>
                </c:pt>
                <c:pt idx="3622">
                  <c:v>2.4475800991058301</c:v>
                </c:pt>
                <c:pt idx="3623">
                  <c:v>2.49352550506591</c:v>
                </c:pt>
                <c:pt idx="3624">
                  <c:v>2.5344462394714302</c:v>
                </c:pt>
                <c:pt idx="3625">
                  <c:v>2.36138463020324</c:v>
                </c:pt>
                <c:pt idx="3626">
                  <c:v>2.4170835018157901</c:v>
                </c:pt>
                <c:pt idx="3627">
                  <c:v>2.3136293888092001</c:v>
                </c:pt>
                <c:pt idx="3628">
                  <c:v>2.2927448749542201</c:v>
                </c:pt>
                <c:pt idx="3629">
                  <c:v>2.3268170356750399</c:v>
                </c:pt>
                <c:pt idx="3630">
                  <c:v>2.34689140319824</c:v>
                </c:pt>
                <c:pt idx="3631">
                  <c:v>2.2918176651000901</c:v>
                </c:pt>
                <c:pt idx="3632">
                  <c:v>2.4192826747894198</c:v>
                </c:pt>
                <c:pt idx="3633">
                  <c:v>2.4810614585876398</c:v>
                </c:pt>
                <c:pt idx="3634">
                  <c:v>2.5074973106384202</c:v>
                </c:pt>
                <c:pt idx="3635">
                  <c:v>2.4300868511199898</c:v>
                </c:pt>
                <c:pt idx="3636">
                  <c:v>2.41850614547729</c:v>
                </c:pt>
                <c:pt idx="3637">
                  <c:v>2.3896422386169398</c:v>
                </c:pt>
                <c:pt idx="3638">
                  <c:v>2.4200885295867902</c:v>
                </c:pt>
                <c:pt idx="3639">
                  <c:v>2.4022409915924001</c:v>
                </c:pt>
                <c:pt idx="3640">
                  <c:v>2.4161071777343701</c:v>
                </c:pt>
                <c:pt idx="3641">
                  <c:v>2.5474472045898402</c:v>
                </c:pt>
                <c:pt idx="3642">
                  <c:v>2.4361276626586901</c:v>
                </c:pt>
                <c:pt idx="3643">
                  <c:v>2.3840234279632502</c:v>
                </c:pt>
                <c:pt idx="3644">
                  <c:v>2.2661790847778298</c:v>
                </c:pt>
                <c:pt idx="3645">
                  <c:v>2.2475619316100999</c:v>
                </c:pt>
                <c:pt idx="3646">
                  <c:v>2.2449896335601802</c:v>
                </c:pt>
                <c:pt idx="3647">
                  <c:v>2.2595548629760698</c:v>
                </c:pt>
                <c:pt idx="3648">
                  <c:v>2.31530690193176</c:v>
                </c:pt>
                <c:pt idx="3649">
                  <c:v>2.3081738948821999</c:v>
                </c:pt>
                <c:pt idx="3650">
                  <c:v>2.39138436317443</c:v>
                </c:pt>
                <c:pt idx="3651">
                  <c:v>2.43753981590271</c:v>
                </c:pt>
                <c:pt idx="3652">
                  <c:v>2.4242644309997501</c:v>
                </c:pt>
                <c:pt idx="3653">
                  <c:v>2.3875236511230402</c:v>
                </c:pt>
                <c:pt idx="3654">
                  <c:v>2.3558318614959699</c:v>
                </c:pt>
                <c:pt idx="3655">
                  <c:v>2.3527123928070002</c:v>
                </c:pt>
                <c:pt idx="3656">
                  <c:v>2.2847752571105899</c:v>
                </c:pt>
                <c:pt idx="3657">
                  <c:v>2.3590569496154701</c:v>
                </c:pt>
                <c:pt idx="3658">
                  <c:v>2.3524742126464799</c:v>
                </c:pt>
                <c:pt idx="3659">
                  <c:v>2.4220778942108101</c:v>
                </c:pt>
                <c:pt idx="3660">
                  <c:v>2.41882944107055</c:v>
                </c:pt>
                <c:pt idx="3661">
                  <c:v>2.38614678382873</c:v>
                </c:pt>
                <c:pt idx="3662">
                  <c:v>2.2640020847320499</c:v>
                </c:pt>
                <c:pt idx="3663">
                  <c:v>2.3046946525573699</c:v>
                </c:pt>
                <c:pt idx="3664">
                  <c:v>2.3327991962432799</c:v>
                </c:pt>
                <c:pt idx="3665">
                  <c:v>2.3415784835815399</c:v>
                </c:pt>
                <c:pt idx="3666">
                  <c:v>2.3718774318695002</c:v>
                </c:pt>
                <c:pt idx="3667">
                  <c:v>2.27760910987854</c:v>
                </c:pt>
                <c:pt idx="3668">
                  <c:v>2.3431653976440399</c:v>
                </c:pt>
                <c:pt idx="3669">
                  <c:v>2.2954328060150102</c:v>
                </c:pt>
                <c:pt idx="3670">
                  <c:v>2.29940605163574</c:v>
                </c:pt>
                <c:pt idx="3671">
                  <c:v>2.3476569652557302</c:v>
                </c:pt>
                <c:pt idx="3672">
                  <c:v>2.2423434257507302</c:v>
                </c:pt>
                <c:pt idx="3673">
                  <c:v>2.3020429611206001</c:v>
                </c:pt>
                <c:pt idx="3674">
                  <c:v>2.3028571605682302</c:v>
                </c:pt>
                <c:pt idx="3675">
                  <c:v>2.3996100425720202</c:v>
                </c:pt>
                <c:pt idx="3676">
                  <c:v>2.4566287994384699</c:v>
                </c:pt>
                <c:pt idx="3677">
                  <c:v>2.4026672840118399</c:v>
                </c:pt>
                <c:pt idx="3678">
                  <c:v>2.3418312072753902</c:v>
                </c:pt>
                <c:pt idx="3679">
                  <c:v>2.42483925819396</c:v>
                </c:pt>
                <c:pt idx="3680">
                  <c:v>2.39381504058837</c:v>
                </c:pt>
                <c:pt idx="3681">
                  <c:v>2.3372712135314901</c:v>
                </c:pt>
                <c:pt idx="3682">
                  <c:v>2.3817839622497501</c:v>
                </c:pt>
                <c:pt idx="3683">
                  <c:v>2.2839493751525799</c:v>
                </c:pt>
                <c:pt idx="3684">
                  <c:v>2.3331499099731401</c:v>
                </c:pt>
                <c:pt idx="3685">
                  <c:v>2.2595303058624201</c:v>
                </c:pt>
                <c:pt idx="3686">
                  <c:v>2.25179719924926</c:v>
                </c:pt>
                <c:pt idx="3687">
                  <c:v>2.2056901454925502</c:v>
                </c:pt>
                <c:pt idx="3688">
                  <c:v>2.2656188011169398</c:v>
                </c:pt>
                <c:pt idx="3689">
                  <c:v>2.2386434078216499</c:v>
                </c:pt>
                <c:pt idx="3690">
                  <c:v>2.26850390434265</c:v>
                </c:pt>
                <c:pt idx="3691">
                  <c:v>2.2535104751586901</c:v>
                </c:pt>
                <c:pt idx="3692">
                  <c:v>2.28381276130676</c:v>
                </c:pt>
                <c:pt idx="3693">
                  <c:v>2.3327069282531698</c:v>
                </c:pt>
                <c:pt idx="3694">
                  <c:v>2.4024899005889799</c:v>
                </c:pt>
                <c:pt idx="3695">
                  <c:v>2.3987672328948899</c:v>
                </c:pt>
                <c:pt idx="3696">
                  <c:v>2.2802267074584899</c:v>
                </c:pt>
                <c:pt idx="3697">
                  <c:v>2.3374352455139098</c:v>
                </c:pt>
                <c:pt idx="3698">
                  <c:v>2.2863399982452299</c:v>
                </c:pt>
                <c:pt idx="3699">
                  <c:v>2.3199095726013099</c:v>
                </c:pt>
                <c:pt idx="3700">
                  <c:v>2.3396048545837398</c:v>
                </c:pt>
                <c:pt idx="3701">
                  <c:v>2.3281011581420898</c:v>
                </c:pt>
                <c:pt idx="3702">
                  <c:v>2.28733825683593</c:v>
                </c:pt>
                <c:pt idx="3703">
                  <c:v>2.3379569053649898</c:v>
                </c:pt>
                <c:pt idx="3704">
                  <c:v>2.37589979171752</c:v>
                </c:pt>
                <c:pt idx="3705">
                  <c:v>2.2815809249877899</c:v>
                </c:pt>
                <c:pt idx="3706">
                  <c:v>2.3068916797637899</c:v>
                </c:pt>
                <c:pt idx="3707">
                  <c:v>2.25804448127746</c:v>
                </c:pt>
                <c:pt idx="3708">
                  <c:v>2.3978290557861301</c:v>
                </c:pt>
                <c:pt idx="3709">
                  <c:v>2.38284015655517</c:v>
                </c:pt>
                <c:pt idx="3710">
                  <c:v>2.2998023033142001</c:v>
                </c:pt>
                <c:pt idx="3711">
                  <c:v>2.4389054775238002</c:v>
                </c:pt>
                <c:pt idx="3712">
                  <c:v>2.5074832439422599</c:v>
                </c:pt>
                <c:pt idx="3713">
                  <c:v>2.5689744949340798</c:v>
                </c:pt>
                <c:pt idx="3714">
                  <c:v>2.36666560173034</c:v>
                </c:pt>
                <c:pt idx="3715">
                  <c:v>2.4174568653106601</c:v>
                </c:pt>
                <c:pt idx="3716">
                  <c:v>2.4220817089080802</c:v>
                </c:pt>
                <c:pt idx="3717">
                  <c:v>2.4133238792419398</c:v>
                </c:pt>
                <c:pt idx="3718">
                  <c:v>2.3985140323638898</c:v>
                </c:pt>
                <c:pt idx="3719">
                  <c:v>2.3956956863403298</c:v>
                </c:pt>
                <c:pt idx="3720">
                  <c:v>2.47340512275695</c:v>
                </c:pt>
                <c:pt idx="3721">
                  <c:v>2.4146256446838299</c:v>
                </c:pt>
                <c:pt idx="3722">
                  <c:v>2.3697342872619598</c:v>
                </c:pt>
                <c:pt idx="3723">
                  <c:v>2.3714027404785099</c:v>
                </c:pt>
                <c:pt idx="3724">
                  <c:v>2.4256198406219398</c:v>
                </c:pt>
                <c:pt idx="3725">
                  <c:v>2.3885095119476301</c:v>
                </c:pt>
                <c:pt idx="3726">
                  <c:v>2.2767124176025302</c:v>
                </c:pt>
                <c:pt idx="3727">
                  <c:v>2.2663927078246999</c:v>
                </c:pt>
                <c:pt idx="3728">
                  <c:v>2.2798757553100502</c:v>
                </c:pt>
                <c:pt idx="3729">
                  <c:v>2.31927394866943</c:v>
                </c:pt>
                <c:pt idx="3730">
                  <c:v>2.2993760108947701</c:v>
                </c:pt>
                <c:pt idx="3731">
                  <c:v>2.2788395881652801</c:v>
                </c:pt>
                <c:pt idx="3732">
                  <c:v>2.2881445884704501</c:v>
                </c:pt>
                <c:pt idx="3733">
                  <c:v>2.3069815635681099</c:v>
                </c:pt>
                <c:pt idx="3734">
                  <c:v>2.2759993076324401</c:v>
                </c:pt>
                <c:pt idx="3735">
                  <c:v>2.34163069725036</c:v>
                </c:pt>
                <c:pt idx="3736">
                  <c:v>2.3291316032409601</c:v>
                </c:pt>
                <c:pt idx="3737">
                  <c:v>2.5230839252471902</c:v>
                </c:pt>
                <c:pt idx="3738">
                  <c:v>2.5581982135772701</c:v>
                </c:pt>
                <c:pt idx="3739">
                  <c:v>2.4971365928649898</c:v>
                </c:pt>
                <c:pt idx="3740">
                  <c:v>2.50620293617248</c:v>
                </c:pt>
                <c:pt idx="3741">
                  <c:v>2.4276058673858598</c:v>
                </c:pt>
                <c:pt idx="3742">
                  <c:v>2.4278130531311</c:v>
                </c:pt>
                <c:pt idx="3743">
                  <c:v>2.3788502216339098</c:v>
                </c:pt>
                <c:pt idx="3744">
                  <c:v>2.45333647727966</c:v>
                </c:pt>
                <c:pt idx="3745">
                  <c:v>2.3445680141448899</c:v>
                </c:pt>
                <c:pt idx="3746">
                  <c:v>2.4013187885284402</c:v>
                </c:pt>
                <c:pt idx="3747">
                  <c:v>2.33094882965087</c:v>
                </c:pt>
                <c:pt idx="3748">
                  <c:v>2.4807271957397399</c:v>
                </c:pt>
                <c:pt idx="3749">
                  <c:v>2.38589167594909</c:v>
                </c:pt>
                <c:pt idx="3750">
                  <c:v>2.3236422538757302</c:v>
                </c:pt>
                <c:pt idx="3751">
                  <c:v>2.2223517894744802</c:v>
                </c:pt>
                <c:pt idx="3752">
                  <c:v>2.2415585517883301</c:v>
                </c:pt>
                <c:pt idx="3753">
                  <c:v>2.4104189872741699</c:v>
                </c:pt>
                <c:pt idx="3754">
                  <c:v>2.3597536087036102</c:v>
                </c:pt>
                <c:pt idx="3755">
                  <c:v>2.38727855682373</c:v>
                </c:pt>
                <c:pt idx="3756">
                  <c:v>2.35549712181091</c:v>
                </c:pt>
                <c:pt idx="3757">
                  <c:v>2.4113495349884002</c:v>
                </c:pt>
                <c:pt idx="3758">
                  <c:v>2.4264965057372998</c:v>
                </c:pt>
                <c:pt idx="3759">
                  <c:v>2.38697910308837</c:v>
                </c:pt>
                <c:pt idx="3760">
                  <c:v>2.3077394962310702</c:v>
                </c:pt>
                <c:pt idx="3761">
                  <c:v>2.33195447921752</c:v>
                </c:pt>
                <c:pt idx="3762">
                  <c:v>2.3984971046447701</c:v>
                </c:pt>
                <c:pt idx="3763">
                  <c:v>2.4932210445403999</c:v>
                </c:pt>
                <c:pt idx="3764">
                  <c:v>2.3391704559326101</c:v>
                </c:pt>
                <c:pt idx="3765">
                  <c:v>2.3704032897949201</c:v>
                </c:pt>
                <c:pt idx="3766">
                  <c:v>2.40603303909301</c:v>
                </c:pt>
                <c:pt idx="3767">
                  <c:v>2.3788580894470202</c:v>
                </c:pt>
                <c:pt idx="3768">
                  <c:v>2.4029114246368399</c:v>
                </c:pt>
                <c:pt idx="3769">
                  <c:v>2.4316332340240399</c:v>
                </c:pt>
                <c:pt idx="3770">
                  <c:v>2.5845935344696001</c:v>
                </c:pt>
                <c:pt idx="3771">
                  <c:v>2.4674375057220401</c:v>
                </c:pt>
                <c:pt idx="3772">
                  <c:v>2.3135700225829998</c:v>
                </c:pt>
                <c:pt idx="3773">
                  <c:v>2.3240334987640301</c:v>
                </c:pt>
                <c:pt idx="3774">
                  <c:v>2.3773567676544101</c:v>
                </c:pt>
                <c:pt idx="3775">
                  <c:v>2.4725666046142498</c:v>
                </c:pt>
                <c:pt idx="3776">
                  <c:v>2.3202867507934499</c:v>
                </c:pt>
                <c:pt idx="3777">
                  <c:v>2.4561629295349099</c:v>
                </c:pt>
                <c:pt idx="3778">
                  <c:v>2.3074517250061</c:v>
                </c:pt>
                <c:pt idx="3779">
                  <c:v>2.31204962730407</c:v>
                </c:pt>
                <c:pt idx="3780">
                  <c:v>2.2415585517883301</c:v>
                </c:pt>
                <c:pt idx="3781">
                  <c:v>2.2855350971221902</c:v>
                </c:pt>
                <c:pt idx="3782">
                  <c:v>2.4152014255523602</c:v>
                </c:pt>
                <c:pt idx="3783">
                  <c:v>2.5181791782379102</c:v>
                </c:pt>
                <c:pt idx="3784">
                  <c:v>2.4692492485046298</c:v>
                </c:pt>
                <c:pt idx="3785">
                  <c:v>2.3171083927154501</c:v>
                </c:pt>
                <c:pt idx="3786">
                  <c:v>2.4358341693878098</c:v>
                </c:pt>
                <c:pt idx="3787">
                  <c:v>2.4497008323669398</c:v>
                </c:pt>
                <c:pt idx="3788">
                  <c:v>2.4852702617645201</c:v>
                </c:pt>
                <c:pt idx="3789">
                  <c:v>2.5280983448028498</c:v>
                </c:pt>
                <c:pt idx="3790">
                  <c:v>2.61487817764282</c:v>
                </c:pt>
                <c:pt idx="3791">
                  <c:v>2.67995882034301</c:v>
                </c:pt>
                <c:pt idx="3792">
                  <c:v>2.58304667472839</c:v>
                </c:pt>
                <c:pt idx="3793">
                  <c:v>2.62489461898803</c:v>
                </c:pt>
                <c:pt idx="3794">
                  <c:v>2.6202621459960902</c:v>
                </c:pt>
                <c:pt idx="3795">
                  <c:v>2.5895805358886701</c:v>
                </c:pt>
                <c:pt idx="3796">
                  <c:v>2.5861639976501398</c:v>
                </c:pt>
                <c:pt idx="3797">
                  <c:v>2.6920206546783398</c:v>
                </c:pt>
                <c:pt idx="3798">
                  <c:v>2.5584733486175502</c:v>
                </c:pt>
                <c:pt idx="3799">
                  <c:v>2.58529496192932</c:v>
                </c:pt>
                <c:pt idx="3800">
                  <c:v>2.54293489456176</c:v>
                </c:pt>
                <c:pt idx="3801">
                  <c:v>2.6626343727111799</c:v>
                </c:pt>
                <c:pt idx="3802">
                  <c:v>2.6084647178649898</c:v>
                </c:pt>
                <c:pt idx="3803">
                  <c:v>2.6800477504730198</c:v>
                </c:pt>
                <c:pt idx="3804">
                  <c:v>2.64653420448303</c:v>
                </c:pt>
                <c:pt idx="3805">
                  <c:v>2.4134330749511701</c:v>
                </c:pt>
                <c:pt idx="3806">
                  <c:v>2.5166525840759202</c:v>
                </c:pt>
                <c:pt idx="3807">
                  <c:v>2.4734287261962802</c:v>
                </c:pt>
                <c:pt idx="3808">
                  <c:v>2.5567243099212602</c:v>
                </c:pt>
                <c:pt idx="3809">
                  <c:v>2.4591708183288499</c:v>
                </c:pt>
                <c:pt idx="3810">
                  <c:v>2.5166261196136399</c:v>
                </c:pt>
                <c:pt idx="3811">
                  <c:v>2.5616993904113698</c:v>
                </c:pt>
                <c:pt idx="3812">
                  <c:v>2.5274019241332999</c:v>
                </c:pt>
                <c:pt idx="3813">
                  <c:v>2.53977179527282</c:v>
                </c:pt>
                <c:pt idx="3814">
                  <c:v>2.50389432907104</c:v>
                </c:pt>
                <c:pt idx="3815">
                  <c:v>2.4225907325744598</c:v>
                </c:pt>
                <c:pt idx="3816">
                  <c:v>2.41556525230407</c:v>
                </c:pt>
                <c:pt idx="3817">
                  <c:v>2.3194200992584202</c:v>
                </c:pt>
                <c:pt idx="3818">
                  <c:v>2.36838507652282</c:v>
                </c:pt>
                <c:pt idx="3819">
                  <c:v>2.4274590015411301</c:v>
                </c:pt>
                <c:pt idx="3820">
                  <c:v>2.4908456802368102</c:v>
                </c:pt>
                <c:pt idx="3821">
                  <c:v>2.4597182273864702</c:v>
                </c:pt>
                <c:pt idx="3822">
                  <c:v>2.5168175697326598</c:v>
                </c:pt>
                <c:pt idx="3823">
                  <c:v>2.3449470996856601</c:v>
                </c:pt>
                <c:pt idx="3824">
                  <c:v>2.33339166641235</c:v>
                </c:pt>
                <c:pt idx="3825">
                  <c:v>2.4264051914214999</c:v>
                </c:pt>
                <c:pt idx="3826">
                  <c:v>2.4948327541351301</c:v>
                </c:pt>
                <c:pt idx="3827">
                  <c:v>2.5279374122619598</c:v>
                </c:pt>
                <c:pt idx="3828">
                  <c:v>2.5192515850067099</c:v>
                </c:pt>
                <c:pt idx="3829">
                  <c:v>2.41321802139282</c:v>
                </c:pt>
                <c:pt idx="3830">
                  <c:v>2.55342364311218</c:v>
                </c:pt>
                <c:pt idx="3831">
                  <c:v>2.46721911430358</c:v>
                </c:pt>
                <c:pt idx="3832">
                  <c:v>2.5438239574432302</c:v>
                </c:pt>
                <c:pt idx="3833">
                  <c:v>2.5285298824310298</c:v>
                </c:pt>
                <c:pt idx="3834">
                  <c:v>2.6322348117828298</c:v>
                </c:pt>
                <c:pt idx="3835">
                  <c:v>2.52147984504699</c:v>
                </c:pt>
                <c:pt idx="3836">
                  <c:v>2.5347721576690598</c:v>
                </c:pt>
                <c:pt idx="3837">
                  <c:v>2.48843026161193</c:v>
                </c:pt>
                <c:pt idx="3838">
                  <c:v>2.4161598682403498</c:v>
                </c:pt>
                <c:pt idx="3839">
                  <c:v>2.35599660873413</c:v>
                </c:pt>
                <c:pt idx="3840">
                  <c:v>2.4571983814239502</c:v>
                </c:pt>
                <c:pt idx="3841">
                  <c:v>2.59757256507873</c:v>
                </c:pt>
                <c:pt idx="3842">
                  <c:v>2.5861127376556299</c:v>
                </c:pt>
                <c:pt idx="3843">
                  <c:v>2.48208427429199</c:v>
                </c:pt>
                <c:pt idx="3844">
                  <c:v>2.4616606235504102</c:v>
                </c:pt>
                <c:pt idx="3845">
                  <c:v>2.5624606609344398</c:v>
                </c:pt>
                <c:pt idx="3846">
                  <c:v>2.4757068157196001</c:v>
                </c:pt>
                <c:pt idx="3847">
                  <c:v>2.4916365146636901</c:v>
                </c:pt>
                <c:pt idx="3848">
                  <c:v>2.6236188411712602</c:v>
                </c:pt>
                <c:pt idx="3849">
                  <c:v>2.5865907669067298</c:v>
                </c:pt>
                <c:pt idx="3850">
                  <c:v>2.6344966888427699</c:v>
                </c:pt>
                <c:pt idx="3851">
                  <c:v>2.5566411018371502</c:v>
                </c:pt>
                <c:pt idx="3852">
                  <c:v>2.3315360546111998</c:v>
                </c:pt>
                <c:pt idx="3853">
                  <c:v>2.4185039997100799</c:v>
                </c:pt>
                <c:pt idx="3854">
                  <c:v>2.4887454509735099</c:v>
                </c:pt>
                <c:pt idx="3855">
                  <c:v>2.4791989326477002</c:v>
                </c:pt>
                <c:pt idx="3856">
                  <c:v>2.5302989482879599</c:v>
                </c:pt>
                <c:pt idx="3857">
                  <c:v>2.4974007606506299</c:v>
                </c:pt>
                <c:pt idx="3858">
                  <c:v>2.3710153102874698</c:v>
                </c:pt>
                <c:pt idx="3859">
                  <c:v>2.4671113491058301</c:v>
                </c:pt>
                <c:pt idx="3860">
                  <c:v>2.4390451908111501</c:v>
                </c:pt>
                <c:pt idx="3861">
                  <c:v>2.36966872215271</c:v>
                </c:pt>
                <c:pt idx="3862">
                  <c:v>2.4241960048675502</c:v>
                </c:pt>
                <c:pt idx="3863">
                  <c:v>2.4772567749023402</c:v>
                </c:pt>
                <c:pt idx="3864">
                  <c:v>2.48311424255371</c:v>
                </c:pt>
                <c:pt idx="3865">
                  <c:v>2.37963366508483</c:v>
                </c:pt>
                <c:pt idx="3866">
                  <c:v>2.4117162227630602</c:v>
                </c:pt>
                <c:pt idx="3867">
                  <c:v>2.32711625099182</c:v>
                </c:pt>
                <c:pt idx="3868">
                  <c:v>2.3669159412384002</c:v>
                </c:pt>
                <c:pt idx="3869">
                  <c:v>2.4001510143279998</c:v>
                </c:pt>
                <c:pt idx="3870">
                  <c:v>2.37700963020324</c:v>
                </c:pt>
                <c:pt idx="3871">
                  <c:v>2.3148005008697501</c:v>
                </c:pt>
                <c:pt idx="3872">
                  <c:v>2.2933683395385698</c:v>
                </c:pt>
                <c:pt idx="3873">
                  <c:v>2.3631598949432302</c:v>
                </c:pt>
                <c:pt idx="3874">
                  <c:v>2.35270071029663</c:v>
                </c:pt>
                <c:pt idx="3875">
                  <c:v>2.3629570007324201</c:v>
                </c:pt>
                <c:pt idx="3876">
                  <c:v>2.3726284503936701</c:v>
                </c:pt>
                <c:pt idx="3877">
                  <c:v>2.4140663146972599</c:v>
                </c:pt>
                <c:pt idx="3878">
                  <c:v>2.39918684959411</c:v>
                </c:pt>
                <c:pt idx="3879">
                  <c:v>2.4422340393066402</c:v>
                </c:pt>
                <c:pt idx="3880">
                  <c:v>2.3929784297943102</c:v>
                </c:pt>
                <c:pt idx="3881">
                  <c:v>2.5410749912261901</c:v>
                </c:pt>
                <c:pt idx="3882">
                  <c:v>2.3382296562194802</c:v>
                </c:pt>
                <c:pt idx="3883">
                  <c:v>2.3661482334136901</c:v>
                </c:pt>
                <c:pt idx="3884">
                  <c:v>2.2924282550811701</c:v>
                </c:pt>
                <c:pt idx="3885">
                  <c:v>2.4264044761657702</c:v>
                </c:pt>
                <c:pt idx="3886">
                  <c:v>2.3945946693420401</c:v>
                </c:pt>
                <c:pt idx="3887">
                  <c:v>2.2731032371520898</c:v>
                </c:pt>
                <c:pt idx="3888">
                  <c:v>2.4248590469360298</c:v>
                </c:pt>
                <c:pt idx="3889">
                  <c:v>2.4386498928070002</c:v>
                </c:pt>
                <c:pt idx="3890">
                  <c:v>2.42602086067199</c:v>
                </c:pt>
                <c:pt idx="3891">
                  <c:v>2.5141098499297998</c:v>
                </c:pt>
                <c:pt idx="3892">
                  <c:v>2.4552111625671298</c:v>
                </c:pt>
                <c:pt idx="3893">
                  <c:v>2.3518195152282702</c:v>
                </c:pt>
                <c:pt idx="3894">
                  <c:v>2.3814237117767298</c:v>
                </c:pt>
                <c:pt idx="3895">
                  <c:v>2.3797433376312198</c:v>
                </c:pt>
                <c:pt idx="3896">
                  <c:v>2.4452760219573899</c:v>
                </c:pt>
                <c:pt idx="3897">
                  <c:v>2.3883564472198402</c:v>
                </c:pt>
                <c:pt idx="3898">
                  <c:v>2.4319324493408199</c:v>
                </c:pt>
                <c:pt idx="3899">
                  <c:v>2.3797576427459699</c:v>
                </c:pt>
                <c:pt idx="3900">
                  <c:v>2.3743948936462398</c:v>
                </c:pt>
                <c:pt idx="3901">
                  <c:v>2.41980576515197</c:v>
                </c:pt>
                <c:pt idx="3902">
                  <c:v>2.33039355278015</c:v>
                </c:pt>
                <c:pt idx="3903">
                  <c:v>2.3852348327636701</c:v>
                </c:pt>
                <c:pt idx="3904">
                  <c:v>2.4597711563110298</c:v>
                </c:pt>
                <c:pt idx="3905">
                  <c:v>2.28759741783142</c:v>
                </c:pt>
                <c:pt idx="3906">
                  <c:v>2.2759997844696001</c:v>
                </c:pt>
                <c:pt idx="3907">
                  <c:v>2.41215920448303</c:v>
                </c:pt>
                <c:pt idx="3908">
                  <c:v>2.36208891868591</c:v>
                </c:pt>
                <c:pt idx="3909">
                  <c:v>2.3724479675292902</c:v>
                </c:pt>
                <c:pt idx="3910">
                  <c:v>2.3646886348724299</c:v>
                </c:pt>
                <c:pt idx="3911">
                  <c:v>2.36574387550354</c:v>
                </c:pt>
                <c:pt idx="3912">
                  <c:v>2.34772753715515</c:v>
                </c:pt>
                <c:pt idx="3913">
                  <c:v>2.4146361351013099</c:v>
                </c:pt>
                <c:pt idx="3914">
                  <c:v>2.3654482364654501</c:v>
                </c:pt>
                <c:pt idx="3915">
                  <c:v>2.5851068496704102</c:v>
                </c:pt>
                <c:pt idx="3916">
                  <c:v>2.57616066932678</c:v>
                </c:pt>
                <c:pt idx="3917">
                  <c:v>2.47729063034057</c:v>
                </c:pt>
                <c:pt idx="3918">
                  <c:v>2.3872301578521702</c:v>
                </c:pt>
                <c:pt idx="3919">
                  <c:v>2.4324057102203298</c:v>
                </c:pt>
                <c:pt idx="3920">
                  <c:v>2.4323308467864901</c:v>
                </c:pt>
                <c:pt idx="3921">
                  <c:v>2.4535546302795401</c:v>
                </c:pt>
                <c:pt idx="3922">
                  <c:v>2.45366978645324</c:v>
                </c:pt>
                <c:pt idx="3923">
                  <c:v>2.4260699748992902</c:v>
                </c:pt>
                <c:pt idx="3924">
                  <c:v>2.4752223491668701</c:v>
                </c:pt>
                <c:pt idx="3925">
                  <c:v>2.4312753677368102</c:v>
                </c:pt>
                <c:pt idx="3926">
                  <c:v>2.4333896636962802</c:v>
                </c:pt>
                <c:pt idx="3927">
                  <c:v>2.4865660667419398</c:v>
                </c:pt>
                <c:pt idx="3928">
                  <c:v>2.4915025234222399</c:v>
                </c:pt>
                <c:pt idx="3929">
                  <c:v>2.38814973831176</c:v>
                </c:pt>
                <c:pt idx="3930">
                  <c:v>2.3649802207946702</c:v>
                </c:pt>
                <c:pt idx="3931">
                  <c:v>2.3779265880584699</c:v>
                </c:pt>
                <c:pt idx="3932">
                  <c:v>2.3496930599212602</c:v>
                </c:pt>
                <c:pt idx="3933">
                  <c:v>2.40862989425659</c:v>
                </c:pt>
                <c:pt idx="3934">
                  <c:v>2.3715789318084699</c:v>
                </c:pt>
                <c:pt idx="3935">
                  <c:v>2.42275643348693</c:v>
                </c:pt>
                <c:pt idx="3936">
                  <c:v>2.49424004554748</c:v>
                </c:pt>
                <c:pt idx="3937">
                  <c:v>2.5901973247528001</c:v>
                </c:pt>
                <c:pt idx="3938">
                  <c:v>2.4442331790924001</c:v>
                </c:pt>
                <c:pt idx="3939">
                  <c:v>2.3741171360015798</c:v>
                </c:pt>
                <c:pt idx="3940">
                  <c:v>2.3914706707000701</c:v>
                </c:pt>
                <c:pt idx="3941">
                  <c:v>2.3478310108184801</c:v>
                </c:pt>
                <c:pt idx="3942">
                  <c:v>2.3738498687744101</c:v>
                </c:pt>
                <c:pt idx="3943">
                  <c:v>2.3802731037139799</c:v>
                </c:pt>
                <c:pt idx="3944">
                  <c:v>2.3772227764129599</c:v>
                </c:pt>
                <c:pt idx="3945">
                  <c:v>2.4102654457092201</c:v>
                </c:pt>
                <c:pt idx="3946">
                  <c:v>2.4645905494689901</c:v>
                </c:pt>
                <c:pt idx="3947">
                  <c:v>2.4189889430999698</c:v>
                </c:pt>
                <c:pt idx="3948">
                  <c:v>2.4516088962554901</c:v>
                </c:pt>
                <c:pt idx="3949">
                  <c:v>2.4117970466613698</c:v>
                </c:pt>
                <c:pt idx="3950">
                  <c:v>2.4307990074157702</c:v>
                </c:pt>
                <c:pt idx="3951">
                  <c:v>2.3201711177825901</c:v>
                </c:pt>
                <c:pt idx="3952">
                  <c:v>2.43383765220642</c:v>
                </c:pt>
                <c:pt idx="3953">
                  <c:v>2.4776928424835201</c:v>
                </c:pt>
                <c:pt idx="3954">
                  <c:v>2.4148993492126398</c:v>
                </c:pt>
                <c:pt idx="3955">
                  <c:v>2.3692932128906201</c:v>
                </c:pt>
                <c:pt idx="3956">
                  <c:v>2.3260462284088099</c:v>
                </c:pt>
                <c:pt idx="3957">
                  <c:v>2.4151592254638601</c:v>
                </c:pt>
                <c:pt idx="3958">
                  <c:v>2.3951940536499001</c:v>
                </c:pt>
                <c:pt idx="3959">
                  <c:v>2.3686294555664</c:v>
                </c:pt>
                <c:pt idx="3960">
                  <c:v>2.4292898178100502</c:v>
                </c:pt>
                <c:pt idx="3961">
                  <c:v>2.4671261310577299</c:v>
                </c:pt>
                <c:pt idx="3962">
                  <c:v>2.4545423984527499</c:v>
                </c:pt>
                <c:pt idx="3963">
                  <c:v>2.37997245788574</c:v>
                </c:pt>
                <c:pt idx="3964">
                  <c:v>2.5037755966186501</c:v>
                </c:pt>
                <c:pt idx="3965">
                  <c:v>2.4866335391998202</c:v>
                </c:pt>
                <c:pt idx="3966">
                  <c:v>2.5224621295928902</c:v>
                </c:pt>
                <c:pt idx="3967">
                  <c:v>2.4210124015808101</c:v>
                </c:pt>
                <c:pt idx="3968">
                  <c:v>2.4806818962097101</c:v>
                </c:pt>
                <c:pt idx="3969">
                  <c:v>2.3758299350738499</c:v>
                </c:pt>
                <c:pt idx="3970">
                  <c:v>2.3669462203979399</c:v>
                </c:pt>
                <c:pt idx="3971">
                  <c:v>2.4005236625671298</c:v>
                </c:pt>
                <c:pt idx="3972">
                  <c:v>2.40941905975341</c:v>
                </c:pt>
                <c:pt idx="3973">
                  <c:v>2.4198815822601301</c:v>
                </c:pt>
                <c:pt idx="3974">
                  <c:v>2.3938639163970898</c:v>
                </c:pt>
                <c:pt idx="3975">
                  <c:v>2.4555253982543901</c:v>
                </c:pt>
                <c:pt idx="3976">
                  <c:v>2.3873293399810702</c:v>
                </c:pt>
                <c:pt idx="3977">
                  <c:v>2.2719991207122798</c:v>
                </c:pt>
                <c:pt idx="3978">
                  <c:v>2.3831748962402299</c:v>
                </c:pt>
                <c:pt idx="3979">
                  <c:v>2.4372124671936</c:v>
                </c:pt>
                <c:pt idx="3980">
                  <c:v>2.4316711425781201</c:v>
                </c:pt>
                <c:pt idx="3981">
                  <c:v>2.4984090328216499</c:v>
                </c:pt>
                <c:pt idx="3982">
                  <c:v>2.4736135005950901</c:v>
                </c:pt>
                <c:pt idx="3983">
                  <c:v>2.51348376274108</c:v>
                </c:pt>
                <c:pt idx="3984">
                  <c:v>2.47850489616394</c:v>
                </c:pt>
                <c:pt idx="3985">
                  <c:v>2.5091803073882999</c:v>
                </c:pt>
                <c:pt idx="3986">
                  <c:v>2.3676311969757</c:v>
                </c:pt>
                <c:pt idx="3987">
                  <c:v>2.4250402450561501</c:v>
                </c:pt>
                <c:pt idx="3988">
                  <c:v>2.4154016971588099</c:v>
                </c:pt>
                <c:pt idx="3989">
                  <c:v>2.36854791641235</c:v>
                </c:pt>
                <c:pt idx="3990">
                  <c:v>2.29376816749572</c:v>
                </c:pt>
                <c:pt idx="3991">
                  <c:v>2.30923199653625</c:v>
                </c:pt>
                <c:pt idx="3992">
                  <c:v>2.3642449378967201</c:v>
                </c:pt>
                <c:pt idx="3993">
                  <c:v>2.3915271759033199</c:v>
                </c:pt>
                <c:pt idx="3994">
                  <c:v>2.3345029354095401</c:v>
                </c:pt>
                <c:pt idx="3995">
                  <c:v>2.37047266960144</c:v>
                </c:pt>
                <c:pt idx="3996">
                  <c:v>2.3804805278778001</c:v>
                </c:pt>
                <c:pt idx="3997">
                  <c:v>2.3416037559509202</c:v>
                </c:pt>
                <c:pt idx="3998">
                  <c:v>2.3590712547302202</c:v>
                </c:pt>
                <c:pt idx="3999">
                  <c:v>2.3749210834503098</c:v>
                </c:pt>
                <c:pt idx="4000">
                  <c:v>2.3946361541747998</c:v>
                </c:pt>
                <c:pt idx="4001">
                  <c:v>2.57080626487731</c:v>
                </c:pt>
                <c:pt idx="4002">
                  <c:v>2.4634401798248202</c:v>
                </c:pt>
                <c:pt idx="4003">
                  <c:v>2.5009181499481201</c:v>
                </c:pt>
                <c:pt idx="4004">
                  <c:v>2.4141049385070801</c:v>
                </c:pt>
                <c:pt idx="4005">
                  <c:v>2.3822271823882999</c:v>
                </c:pt>
                <c:pt idx="4006">
                  <c:v>2.4627664089202801</c:v>
                </c:pt>
                <c:pt idx="4007">
                  <c:v>2.5261657238006499</c:v>
                </c:pt>
                <c:pt idx="4008">
                  <c:v>2.39298963546752</c:v>
                </c:pt>
                <c:pt idx="4009">
                  <c:v>2.46164774894714</c:v>
                </c:pt>
                <c:pt idx="4010">
                  <c:v>2.3892841339111301</c:v>
                </c:pt>
                <c:pt idx="4011">
                  <c:v>2.3787608146667401</c:v>
                </c:pt>
                <c:pt idx="4012">
                  <c:v>2.4594516754150302</c:v>
                </c:pt>
                <c:pt idx="4013">
                  <c:v>2.4201278686523402</c:v>
                </c:pt>
                <c:pt idx="4014">
                  <c:v>2.48291683197021</c:v>
                </c:pt>
                <c:pt idx="4015">
                  <c:v>2.5308170318603498</c:v>
                </c:pt>
                <c:pt idx="4016">
                  <c:v>2.5819993019103999</c:v>
                </c:pt>
                <c:pt idx="4017">
                  <c:v>2.4854419231414702</c:v>
                </c:pt>
                <c:pt idx="4018">
                  <c:v>2.5889804363250701</c:v>
                </c:pt>
                <c:pt idx="4019">
                  <c:v>2.6765472888946502</c:v>
                </c:pt>
                <c:pt idx="4020">
                  <c:v>2.6381294727325399</c:v>
                </c:pt>
                <c:pt idx="4021">
                  <c:v>2.4591071605682302</c:v>
                </c:pt>
                <c:pt idx="4022">
                  <c:v>2.5696504116058301</c:v>
                </c:pt>
                <c:pt idx="4023">
                  <c:v>2.5418963432311998</c:v>
                </c:pt>
                <c:pt idx="4024">
                  <c:v>2.4991676807403498</c:v>
                </c:pt>
                <c:pt idx="4025">
                  <c:v>2.4938466548919598</c:v>
                </c:pt>
                <c:pt idx="4026">
                  <c:v>2.5357282161712602</c:v>
                </c:pt>
                <c:pt idx="4027">
                  <c:v>2.3846766948699898</c:v>
                </c:pt>
                <c:pt idx="4028">
                  <c:v>2.4393675327300999</c:v>
                </c:pt>
                <c:pt idx="4029">
                  <c:v>2.3992314338684002</c:v>
                </c:pt>
                <c:pt idx="4030">
                  <c:v>2.4067604541778498</c:v>
                </c:pt>
                <c:pt idx="4031">
                  <c:v>2.4251892566680899</c:v>
                </c:pt>
                <c:pt idx="4032">
                  <c:v>2.4264287948608398</c:v>
                </c:pt>
                <c:pt idx="4033">
                  <c:v>2.3829333782196001</c:v>
                </c:pt>
                <c:pt idx="4034">
                  <c:v>2.4748628139495801</c:v>
                </c:pt>
                <c:pt idx="4035">
                  <c:v>2.50743055343627</c:v>
                </c:pt>
                <c:pt idx="4036">
                  <c:v>2.5397596359252899</c:v>
                </c:pt>
                <c:pt idx="4037">
                  <c:v>2.4375133514404199</c:v>
                </c:pt>
                <c:pt idx="4038">
                  <c:v>2.3867650032043399</c:v>
                </c:pt>
                <c:pt idx="4039">
                  <c:v>2.4339520931243799</c:v>
                </c:pt>
                <c:pt idx="4040">
                  <c:v>2.4647626876831001</c:v>
                </c:pt>
                <c:pt idx="4041">
                  <c:v>2.50169801712036</c:v>
                </c:pt>
                <c:pt idx="4042">
                  <c:v>2.3529508113861</c:v>
                </c:pt>
                <c:pt idx="4043">
                  <c:v>2.3931314945220898</c:v>
                </c:pt>
                <c:pt idx="4044">
                  <c:v>2.48356938362121</c:v>
                </c:pt>
                <c:pt idx="4045">
                  <c:v>2.3703927993774401</c:v>
                </c:pt>
                <c:pt idx="4046">
                  <c:v>2.3401896953582701</c:v>
                </c:pt>
                <c:pt idx="4047">
                  <c:v>2.3615076541900599</c:v>
                </c:pt>
                <c:pt idx="4048">
                  <c:v>2.4711322784423801</c:v>
                </c:pt>
                <c:pt idx="4049">
                  <c:v>2.36825203895568</c:v>
                </c:pt>
                <c:pt idx="4050">
                  <c:v>2.41302013397216</c:v>
                </c:pt>
                <c:pt idx="4051">
                  <c:v>2.39045858383178</c:v>
                </c:pt>
                <c:pt idx="4052">
                  <c:v>2.4174954891204798</c:v>
                </c:pt>
                <c:pt idx="4053">
                  <c:v>2.4385461807250901</c:v>
                </c:pt>
                <c:pt idx="4054">
                  <c:v>2.34746813774108</c:v>
                </c:pt>
                <c:pt idx="4055">
                  <c:v>2.45183181762695</c:v>
                </c:pt>
                <c:pt idx="4056">
                  <c:v>2.4438660144805899</c:v>
                </c:pt>
                <c:pt idx="4057">
                  <c:v>2.5508654117584202</c:v>
                </c:pt>
                <c:pt idx="4058">
                  <c:v>2.4020318984985298</c:v>
                </c:pt>
                <c:pt idx="4059">
                  <c:v>2.30472660064697</c:v>
                </c:pt>
                <c:pt idx="4060">
                  <c:v>2.4807350635528498</c:v>
                </c:pt>
                <c:pt idx="4061">
                  <c:v>2.51330065727233</c:v>
                </c:pt>
                <c:pt idx="4062">
                  <c:v>2.4286789894103999</c:v>
                </c:pt>
                <c:pt idx="4063">
                  <c:v>2.4673476219177202</c:v>
                </c:pt>
                <c:pt idx="4064">
                  <c:v>2.4920561313629102</c:v>
                </c:pt>
                <c:pt idx="4065">
                  <c:v>2.4602754116058301</c:v>
                </c:pt>
                <c:pt idx="4066">
                  <c:v>2.4541919231414702</c:v>
                </c:pt>
                <c:pt idx="4067">
                  <c:v>2.4978749752044598</c:v>
                </c:pt>
                <c:pt idx="4068">
                  <c:v>2.3287594318389799</c:v>
                </c:pt>
                <c:pt idx="4069">
                  <c:v>2.30230283737182</c:v>
                </c:pt>
                <c:pt idx="4070">
                  <c:v>2.3491139411926198</c:v>
                </c:pt>
                <c:pt idx="4071">
                  <c:v>2.4404778480529701</c:v>
                </c:pt>
                <c:pt idx="4072">
                  <c:v>2.3635959625244101</c:v>
                </c:pt>
                <c:pt idx="4073">
                  <c:v>2.4376580715179399</c:v>
                </c:pt>
                <c:pt idx="4074">
                  <c:v>2.3164997100829998</c:v>
                </c:pt>
                <c:pt idx="4075">
                  <c:v>2.4368002414703298</c:v>
                </c:pt>
                <c:pt idx="4076">
                  <c:v>2.41770219802856</c:v>
                </c:pt>
                <c:pt idx="4077">
                  <c:v>2.4511508941650302</c:v>
                </c:pt>
                <c:pt idx="4078">
                  <c:v>2.3901834487914999</c:v>
                </c:pt>
                <c:pt idx="4079">
                  <c:v>2.4093031883239702</c:v>
                </c:pt>
                <c:pt idx="4080">
                  <c:v>2.4171378612518302</c:v>
                </c:pt>
                <c:pt idx="4081">
                  <c:v>2.4866671562194802</c:v>
                </c:pt>
                <c:pt idx="4082">
                  <c:v>2.3342008590698198</c:v>
                </c:pt>
                <c:pt idx="4083">
                  <c:v>2.40909743309021</c:v>
                </c:pt>
                <c:pt idx="4084">
                  <c:v>2.4285690784454301</c:v>
                </c:pt>
                <c:pt idx="4085">
                  <c:v>2.4985208511352499</c:v>
                </c:pt>
                <c:pt idx="4086">
                  <c:v>2.4181823730468701</c:v>
                </c:pt>
                <c:pt idx="4087">
                  <c:v>2.3791711330413801</c:v>
                </c:pt>
                <c:pt idx="4088">
                  <c:v>2.3800048828125</c:v>
                </c:pt>
                <c:pt idx="4089">
                  <c:v>2.49930691719055</c:v>
                </c:pt>
                <c:pt idx="4090">
                  <c:v>2.39049220085144</c:v>
                </c:pt>
                <c:pt idx="4091">
                  <c:v>2.3669290542602499</c:v>
                </c:pt>
                <c:pt idx="4092">
                  <c:v>2.3542263507843</c:v>
                </c:pt>
                <c:pt idx="4093">
                  <c:v>2.3647267818450901</c:v>
                </c:pt>
                <c:pt idx="4094">
                  <c:v>2.49324607849121</c:v>
                </c:pt>
                <c:pt idx="4095">
                  <c:v>2.3681013584136901</c:v>
                </c:pt>
                <c:pt idx="4096">
                  <c:v>2.43783283233642</c:v>
                </c:pt>
                <c:pt idx="4097">
                  <c:v>2.4933729171752899</c:v>
                </c:pt>
                <c:pt idx="4098">
                  <c:v>2.3501591682434002</c:v>
                </c:pt>
                <c:pt idx="4099">
                  <c:v>2.2468409538268999</c:v>
                </c:pt>
                <c:pt idx="4100">
                  <c:v>2.4343814849853498</c:v>
                </c:pt>
                <c:pt idx="4101">
                  <c:v>2.3592221736907901</c:v>
                </c:pt>
                <c:pt idx="4102">
                  <c:v>2.3298137187957701</c:v>
                </c:pt>
                <c:pt idx="4103">
                  <c:v>2.4653646945953298</c:v>
                </c:pt>
                <c:pt idx="4104">
                  <c:v>2.4489641189575102</c:v>
                </c:pt>
                <c:pt idx="4105">
                  <c:v>2.4007222652435298</c:v>
                </c:pt>
                <c:pt idx="4106">
                  <c:v>2.3871946334838801</c:v>
                </c:pt>
                <c:pt idx="4107">
                  <c:v>2.2860004901885902</c:v>
                </c:pt>
                <c:pt idx="4108">
                  <c:v>2.3471872806549001</c:v>
                </c:pt>
                <c:pt idx="4109">
                  <c:v>2.3423767089843701</c:v>
                </c:pt>
                <c:pt idx="4110">
                  <c:v>2.3514225482940598</c:v>
                </c:pt>
                <c:pt idx="4111">
                  <c:v>2.6115319728851301</c:v>
                </c:pt>
                <c:pt idx="4112">
                  <c:v>2.3691344261169398</c:v>
                </c:pt>
                <c:pt idx="4113">
                  <c:v>2.3865654468536301</c:v>
                </c:pt>
                <c:pt idx="4114">
                  <c:v>2.2971501350402801</c:v>
                </c:pt>
                <c:pt idx="4115">
                  <c:v>2.3388066291809002</c:v>
                </c:pt>
                <c:pt idx="4116">
                  <c:v>2.3736004829406698</c:v>
                </c:pt>
                <c:pt idx="4117">
                  <c:v>2.28575444221496</c:v>
                </c:pt>
                <c:pt idx="4118">
                  <c:v>2.3247199058532702</c:v>
                </c:pt>
                <c:pt idx="4119">
                  <c:v>2.3207049369811998</c:v>
                </c:pt>
                <c:pt idx="4120">
                  <c:v>2.2852416038513099</c:v>
                </c:pt>
                <c:pt idx="4121">
                  <c:v>2.2552819252014098</c:v>
                </c:pt>
                <c:pt idx="4122">
                  <c:v>2.3660783767700102</c:v>
                </c:pt>
                <c:pt idx="4123">
                  <c:v>2.31356644630432</c:v>
                </c:pt>
                <c:pt idx="4124">
                  <c:v>2.3606159687042201</c:v>
                </c:pt>
                <c:pt idx="4125">
                  <c:v>2.2664093971252401</c:v>
                </c:pt>
                <c:pt idx="4126">
                  <c:v>2.2380461692810001</c:v>
                </c:pt>
                <c:pt idx="4127">
                  <c:v>2.30937528610229</c:v>
                </c:pt>
                <c:pt idx="4128">
                  <c:v>2.36729741096496</c:v>
                </c:pt>
                <c:pt idx="4129">
                  <c:v>2.3740465641021702</c:v>
                </c:pt>
                <c:pt idx="4130">
                  <c:v>2.3950710296630802</c:v>
                </c:pt>
                <c:pt idx="4131">
                  <c:v>2.3163259029388401</c:v>
                </c:pt>
                <c:pt idx="4132">
                  <c:v>2.2436439990997301</c:v>
                </c:pt>
                <c:pt idx="4133">
                  <c:v>2.18072509765625</c:v>
                </c:pt>
                <c:pt idx="4134">
                  <c:v>2.2702543735504102</c:v>
                </c:pt>
                <c:pt idx="4135">
                  <c:v>2.2666721343994101</c:v>
                </c:pt>
                <c:pt idx="4136">
                  <c:v>2.3601188659667902</c:v>
                </c:pt>
                <c:pt idx="4137">
                  <c:v>2.4513950347900302</c:v>
                </c:pt>
                <c:pt idx="4138">
                  <c:v>2.2704594135284402</c:v>
                </c:pt>
                <c:pt idx="4139">
                  <c:v>2.2678542137145898</c:v>
                </c:pt>
                <c:pt idx="4140">
                  <c:v>2.2132811546325599</c:v>
                </c:pt>
                <c:pt idx="4141">
                  <c:v>2.3324346542358398</c:v>
                </c:pt>
                <c:pt idx="4142">
                  <c:v>2.2169771194457999</c:v>
                </c:pt>
                <c:pt idx="4143">
                  <c:v>2.26325130462646</c:v>
                </c:pt>
                <c:pt idx="4144">
                  <c:v>2.3764290809631299</c:v>
                </c:pt>
                <c:pt idx="4145">
                  <c:v>2.37231016159057</c:v>
                </c:pt>
                <c:pt idx="4146">
                  <c:v>2.3059711456298801</c:v>
                </c:pt>
                <c:pt idx="4147">
                  <c:v>2.24809598922729</c:v>
                </c:pt>
                <c:pt idx="4148">
                  <c:v>2.2681829929351802</c:v>
                </c:pt>
                <c:pt idx="4149">
                  <c:v>2.2345476150512602</c:v>
                </c:pt>
                <c:pt idx="4150">
                  <c:v>2.3442823886871298</c:v>
                </c:pt>
                <c:pt idx="4151">
                  <c:v>2.2833163738250701</c:v>
                </c:pt>
                <c:pt idx="4152">
                  <c:v>2.2428791522979701</c:v>
                </c:pt>
                <c:pt idx="4153">
                  <c:v>2.26533603668212</c:v>
                </c:pt>
                <c:pt idx="4154">
                  <c:v>2.31472444534301</c:v>
                </c:pt>
                <c:pt idx="4155">
                  <c:v>2.2419798374175999</c:v>
                </c:pt>
                <c:pt idx="4156">
                  <c:v>2.30860996246337</c:v>
                </c:pt>
                <c:pt idx="4157">
                  <c:v>2.2324457168579102</c:v>
                </c:pt>
                <c:pt idx="4158">
                  <c:v>2.2080864906311</c:v>
                </c:pt>
                <c:pt idx="4159">
                  <c:v>2.2625350952148402</c:v>
                </c:pt>
                <c:pt idx="4160">
                  <c:v>2.2468099594116202</c:v>
                </c:pt>
                <c:pt idx="4161">
                  <c:v>2.24260306358337</c:v>
                </c:pt>
                <c:pt idx="4162">
                  <c:v>2.3210349082946702</c:v>
                </c:pt>
                <c:pt idx="4163">
                  <c:v>2.26767826080322</c:v>
                </c:pt>
                <c:pt idx="4164">
                  <c:v>2.4599580764770499</c:v>
                </c:pt>
                <c:pt idx="4165">
                  <c:v>2.3907880783081001</c:v>
                </c:pt>
                <c:pt idx="4166">
                  <c:v>2.3042144775390598</c:v>
                </c:pt>
                <c:pt idx="4167">
                  <c:v>2.3414847850799498</c:v>
                </c:pt>
                <c:pt idx="4168">
                  <c:v>2.3425438404083199</c:v>
                </c:pt>
                <c:pt idx="4169">
                  <c:v>2.5985455513000399</c:v>
                </c:pt>
                <c:pt idx="4170">
                  <c:v>2.5330426692962602</c:v>
                </c:pt>
                <c:pt idx="4171">
                  <c:v>2.4527482986450102</c:v>
                </c:pt>
                <c:pt idx="4172">
                  <c:v>2.4230761528015101</c:v>
                </c:pt>
                <c:pt idx="4173">
                  <c:v>2.37718152999877</c:v>
                </c:pt>
                <c:pt idx="4174">
                  <c:v>2.3039562702178902</c:v>
                </c:pt>
                <c:pt idx="4175">
                  <c:v>2.3364591598510698</c:v>
                </c:pt>
                <c:pt idx="4176">
                  <c:v>2.3008954524993799</c:v>
                </c:pt>
                <c:pt idx="4177">
                  <c:v>2.3034796714782702</c:v>
                </c:pt>
                <c:pt idx="4178">
                  <c:v>2.38479351997375</c:v>
                </c:pt>
                <c:pt idx="4179">
                  <c:v>2.2568731307983398</c:v>
                </c:pt>
                <c:pt idx="4180">
                  <c:v>2.2796766757964999</c:v>
                </c:pt>
                <c:pt idx="4181">
                  <c:v>2.25605249404907</c:v>
                </c:pt>
                <c:pt idx="4182">
                  <c:v>2.2448594570159899</c:v>
                </c:pt>
                <c:pt idx="4183">
                  <c:v>2.21865487098693</c:v>
                </c:pt>
                <c:pt idx="4184">
                  <c:v>2.2257723808288499</c:v>
                </c:pt>
                <c:pt idx="4185">
                  <c:v>2.3013138771057098</c:v>
                </c:pt>
                <c:pt idx="4186">
                  <c:v>2.3018047809600799</c:v>
                </c:pt>
                <c:pt idx="4187">
                  <c:v>2.3339133262634202</c:v>
                </c:pt>
                <c:pt idx="4188">
                  <c:v>2.2790653705596902</c:v>
                </c:pt>
                <c:pt idx="4189">
                  <c:v>2.3256363868713299</c:v>
                </c:pt>
                <c:pt idx="4190">
                  <c:v>2.2434589862823402</c:v>
                </c:pt>
                <c:pt idx="4191">
                  <c:v>2.40154600143432</c:v>
                </c:pt>
                <c:pt idx="4192">
                  <c:v>2.5101432800292902</c:v>
                </c:pt>
                <c:pt idx="4193">
                  <c:v>2.3890607357025102</c:v>
                </c:pt>
                <c:pt idx="4194">
                  <c:v>2.39712214469909</c:v>
                </c:pt>
                <c:pt idx="4195">
                  <c:v>2.2663681507110498</c:v>
                </c:pt>
                <c:pt idx="4196">
                  <c:v>2.2579107284545898</c:v>
                </c:pt>
                <c:pt idx="4197">
                  <c:v>2.3582780361175502</c:v>
                </c:pt>
                <c:pt idx="4198">
                  <c:v>2.1991686820983798</c:v>
                </c:pt>
                <c:pt idx="4199">
                  <c:v>2.16102075576782</c:v>
                </c:pt>
                <c:pt idx="4200">
                  <c:v>2.2087156772613499</c:v>
                </c:pt>
                <c:pt idx="4201">
                  <c:v>2.2597491741180402</c:v>
                </c:pt>
                <c:pt idx="4202">
                  <c:v>2.3074865341186501</c:v>
                </c:pt>
                <c:pt idx="4203">
                  <c:v>2.2814457416534402</c:v>
                </c:pt>
                <c:pt idx="4204">
                  <c:v>2.3079190254211399</c:v>
                </c:pt>
                <c:pt idx="4205">
                  <c:v>2.4127743244171098</c:v>
                </c:pt>
                <c:pt idx="4206">
                  <c:v>2.42747497558593</c:v>
                </c:pt>
                <c:pt idx="4207">
                  <c:v>2.4600834846496502</c:v>
                </c:pt>
                <c:pt idx="4208">
                  <c:v>2.4439940452575599</c:v>
                </c:pt>
                <c:pt idx="4209">
                  <c:v>2.41711401939392</c:v>
                </c:pt>
                <c:pt idx="4210">
                  <c:v>2.46136021614074</c:v>
                </c:pt>
                <c:pt idx="4211">
                  <c:v>2.2611773014068599</c:v>
                </c:pt>
                <c:pt idx="4212">
                  <c:v>2.4316043853759699</c:v>
                </c:pt>
                <c:pt idx="4213">
                  <c:v>2.3370268344879102</c:v>
                </c:pt>
                <c:pt idx="4214">
                  <c:v>2.3597118854522701</c:v>
                </c:pt>
                <c:pt idx="4215">
                  <c:v>2.3412110805511399</c:v>
                </c:pt>
                <c:pt idx="4216">
                  <c:v>2.5091912746429399</c:v>
                </c:pt>
                <c:pt idx="4217">
                  <c:v>2.5751869678497301</c:v>
                </c:pt>
                <c:pt idx="4218">
                  <c:v>2.5519945621490399</c:v>
                </c:pt>
                <c:pt idx="4219">
                  <c:v>2.4014441967010498</c:v>
                </c:pt>
                <c:pt idx="4220">
                  <c:v>2.3603527545928902</c:v>
                </c:pt>
                <c:pt idx="4221">
                  <c:v>2.3650431632995601</c:v>
                </c:pt>
                <c:pt idx="4222">
                  <c:v>2.2606334686279199</c:v>
                </c:pt>
                <c:pt idx="4223">
                  <c:v>2.40763854980468</c:v>
                </c:pt>
                <c:pt idx="4224">
                  <c:v>2.4134244918823198</c:v>
                </c:pt>
                <c:pt idx="4225">
                  <c:v>2.4278988838195801</c:v>
                </c:pt>
                <c:pt idx="4226">
                  <c:v>2.52493691444396</c:v>
                </c:pt>
                <c:pt idx="4227">
                  <c:v>2.4497034549713099</c:v>
                </c:pt>
                <c:pt idx="4228">
                  <c:v>2.4066069126129102</c:v>
                </c:pt>
                <c:pt idx="4229">
                  <c:v>2.42645239830017</c:v>
                </c:pt>
                <c:pt idx="4230">
                  <c:v>2.5846245288848801</c:v>
                </c:pt>
                <c:pt idx="4231">
                  <c:v>2.59298491477966</c:v>
                </c:pt>
                <c:pt idx="4232">
                  <c:v>2.5069944858550999</c:v>
                </c:pt>
                <c:pt idx="4233">
                  <c:v>2.4200680255889799</c:v>
                </c:pt>
                <c:pt idx="4234">
                  <c:v>2.6222538948059002</c:v>
                </c:pt>
                <c:pt idx="4235">
                  <c:v>2.4956283569335902</c:v>
                </c:pt>
                <c:pt idx="4236">
                  <c:v>2.5642304420471098</c:v>
                </c:pt>
                <c:pt idx="4237">
                  <c:v>2.4778637886047301</c:v>
                </c:pt>
                <c:pt idx="4238">
                  <c:v>2.44314289093017</c:v>
                </c:pt>
                <c:pt idx="4239">
                  <c:v>2.5310525894164999</c:v>
                </c:pt>
                <c:pt idx="4240">
                  <c:v>2.42630887031555</c:v>
                </c:pt>
                <c:pt idx="4241">
                  <c:v>2.4342777729034402</c:v>
                </c:pt>
                <c:pt idx="4242">
                  <c:v>2.48968410491943</c:v>
                </c:pt>
                <c:pt idx="4243">
                  <c:v>2.4692349433898899</c:v>
                </c:pt>
                <c:pt idx="4244">
                  <c:v>2.4151921272277801</c:v>
                </c:pt>
                <c:pt idx="4245">
                  <c:v>2.55150890350341</c:v>
                </c:pt>
                <c:pt idx="4246">
                  <c:v>2.4506964683532702</c:v>
                </c:pt>
                <c:pt idx="4247">
                  <c:v>2.4205176830291699</c:v>
                </c:pt>
                <c:pt idx="4248">
                  <c:v>2.4290542602539</c:v>
                </c:pt>
                <c:pt idx="4249">
                  <c:v>2.5459127426147399</c:v>
                </c:pt>
                <c:pt idx="4250">
                  <c:v>2.50351786613464</c:v>
                </c:pt>
                <c:pt idx="4251">
                  <c:v>2.4868705272674498</c:v>
                </c:pt>
                <c:pt idx="4252">
                  <c:v>2.4605367183685298</c:v>
                </c:pt>
                <c:pt idx="4253">
                  <c:v>2.6060323715209899</c:v>
                </c:pt>
                <c:pt idx="4254">
                  <c:v>2.5603892803192099</c:v>
                </c:pt>
                <c:pt idx="4255">
                  <c:v>2.5372977256774898</c:v>
                </c:pt>
                <c:pt idx="4256">
                  <c:v>2.55650687217712</c:v>
                </c:pt>
                <c:pt idx="4257">
                  <c:v>2.4565174579620299</c:v>
                </c:pt>
                <c:pt idx="4258">
                  <c:v>2.51560950279235</c:v>
                </c:pt>
                <c:pt idx="4259">
                  <c:v>2.5746595859527499</c:v>
                </c:pt>
                <c:pt idx="4260">
                  <c:v>2.4326248168945299</c:v>
                </c:pt>
                <c:pt idx="4261">
                  <c:v>2.37502098083496</c:v>
                </c:pt>
                <c:pt idx="4262">
                  <c:v>2.5024855136871298</c:v>
                </c:pt>
                <c:pt idx="4263">
                  <c:v>2.5733287334442099</c:v>
                </c:pt>
                <c:pt idx="4264">
                  <c:v>2.4974067211151101</c:v>
                </c:pt>
                <c:pt idx="4265">
                  <c:v>2.3996384143829301</c:v>
                </c:pt>
                <c:pt idx="4266">
                  <c:v>2.38901615142822</c:v>
                </c:pt>
                <c:pt idx="4267">
                  <c:v>2.5117275714874201</c:v>
                </c:pt>
                <c:pt idx="4268">
                  <c:v>2.6479430198669398</c:v>
                </c:pt>
                <c:pt idx="4269">
                  <c:v>2.5097861289978001</c:v>
                </c:pt>
                <c:pt idx="4270">
                  <c:v>2.4762754440307599</c:v>
                </c:pt>
                <c:pt idx="4271">
                  <c:v>2.4022579193115199</c:v>
                </c:pt>
                <c:pt idx="4272">
                  <c:v>2.4073114395141602</c:v>
                </c:pt>
                <c:pt idx="4273">
                  <c:v>2.39440870285034</c:v>
                </c:pt>
                <c:pt idx="4274">
                  <c:v>2.45547175407409</c:v>
                </c:pt>
                <c:pt idx="4275">
                  <c:v>2.47842216491699</c:v>
                </c:pt>
                <c:pt idx="4276">
                  <c:v>2.3919312953948899</c:v>
                </c:pt>
                <c:pt idx="4277">
                  <c:v>2.38999152183532</c:v>
                </c:pt>
                <c:pt idx="4278">
                  <c:v>2.4756608009338299</c:v>
                </c:pt>
                <c:pt idx="4279">
                  <c:v>2.44646072387695</c:v>
                </c:pt>
                <c:pt idx="4280">
                  <c:v>2.41788625717163</c:v>
                </c:pt>
                <c:pt idx="4281">
                  <c:v>2.4185049533843901</c:v>
                </c:pt>
                <c:pt idx="4282">
                  <c:v>2.3820991516113201</c:v>
                </c:pt>
                <c:pt idx="4283">
                  <c:v>2.3054957389831499</c:v>
                </c:pt>
                <c:pt idx="4284">
                  <c:v>2.4106063842773402</c:v>
                </c:pt>
                <c:pt idx="4285">
                  <c:v>2.4283025264739901</c:v>
                </c:pt>
                <c:pt idx="4286">
                  <c:v>2.4152514934539702</c:v>
                </c:pt>
                <c:pt idx="4287">
                  <c:v>2.3777797222137398</c:v>
                </c:pt>
                <c:pt idx="4288">
                  <c:v>2.3605384826660099</c:v>
                </c:pt>
                <c:pt idx="4289">
                  <c:v>2.4176046848297101</c:v>
                </c:pt>
                <c:pt idx="4290">
                  <c:v>2.3999848365783598</c:v>
                </c:pt>
                <c:pt idx="4291">
                  <c:v>2.40656161308288</c:v>
                </c:pt>
                <c:pt idx="4292">
                  <c:v>2.3870286941528298</c:v>
                </c:pt>
                <c:pt idx="4293">
                  <c:v>2.38793492317199</c:v>
                </c:pt>
                <c:pt idx="4294">
                  <c:v>2.3396823406219398</c:v>
                </c:pt>
                <c:pt idx="4295">
                  <c:v>2.3474361896514799</c:v>
                </c:pt>
                <c:pt idx="4296">
                  <c:v>2.4237284660339302</c:v>
                </c:pt>
                <c:pt idx="4297">
                  <c:v>2.4498844146728498</c:v>
                </c:pt>
                <c:pt idx="4298">
                  <c:v>2.3939411640167201</c:v>
                </c:pt>
                <c:pt idx="4299">
                  <c:v>2.4971396923065101</c:v>
                </c:pt>
                <c:pt idx="4300">
                  <c:v>2.5209245681762602</c:v>
                </c:pt>
                <c:pt idx="4301">
                  <c:v>2.5258338451385498</c:v>
                </c:pt>
                <c:pt idx="4302">
                  <c:v>2.4794933795928902</c:v>
                </c:pt>
                <c:pt idx="4303">
                  <c:v>2.45301342010498</c:v>
                </c:pt>
                <c:pt idx="4304">
                  <c:v>2.5769238471984801</c:v>
                </c:pt>
                <c:pt idx="4305">
                  <c:v>2.5874068737029998</c:v>
                </c:pt>
                <c:pt idx="4306">
                  <c:v>2.50548195838928</c:v>
                </c:pt>
                <c:pt idx="4307">
                  <c:v>2.39299321174621</c:v>
                </c:pt>
                <c:pt idx="4308">
                  <c:v>2.39573621749877</c:v>
                </c:pt>
                <c:pt idx="4309">
                  <c:v>2.3959865570068302</c:v>
                </c:pt>
                <c:pt idx="4310">
                  <c:v>2.45772004127502</c:v>
                </c:pt>
                <c:pt idx="4311">
                  <c:v>2.4620375633239702</c:v>
                </c:pt>
                <c:pt idx="4312">
                  <c:v>2.3729696273803702</c:v>
                </c:pt>
                <c:pt idx="4313">
                  <c:v>2.3589732646942099</c:v>
                </c:pt>
                <c:pt idx="4314">
                  <c:v>2.32281017303466</c:v>
                </c:pt>
                <c:pt idx="4315">
                  <c:v>2.34490919113159</c:v>
                </c:pt>
                <c:pt idx="4316">
                  <c:v>2.35455274581909</c:v>
                </c:pt>
                <c:pt idx="4317">
                  <c:v>2.3166029453277499</c:v>
                </c:pt>
                <c:pt idx="4318">
                  <c:v>2.4292962551116899</c:v>
                </c:pt>
                <c:pt idx="4319">
                  <c:v>2.2951231002807599</c:v>
                </c:pt>
                <c:pt idx="4320">
                  <c:v>2.2707479000091499</c:v>
                </c:pt>
                <c:pt idx="4321">
                  <c:v>2.2027244567871</c:v>
                </c:pt>
                <c:pt idx="4322">
                  <c:v>2.1980235576629599</c:v>
                </c:pt>
                <c:pt idx="4323">
                  <c:v>2.2587971687316801</c:v>
                </c:pt>
                <c:pt idx="4324">
                  <c:v>2.21694612503051</c:v>
                </c:pt>
                <c:pt idx="4325">
                  <c:v>2.2888696193695002</c:v>
                </c:pt>
                <c:pt idx="4326">
                  <c:v>2.26462650299072</c:v>
                </c:pt>
                <c:pt idx="4327">
                  <c:v>2.31579160690307</c:v>
                </c:pt>
                <c:pt idx="4328">
                  <c:v>2.2682478427886901</c:v>
                </c:pt>
                <c:pt idx="4329">
                  <c:v>2.2999074459075901</c:v>
                </c:pt>
                <c:pt idx="4330">
                  <c:v>2.2980942726135201</c:v>
                </c:pt>
                <c:pt idx="4331">
                  <c:v>2.3552489280700599</c:v>
                </c:pt>
                <c:pt idx="4332">
                  <c:v>2.35191750526428</c:v>
                </c:pt>
                <c:pt idx="4333">
                  <c:v>2.4440176486968901</c:v>
                </c:pt>
                <c:pt idx="4334">
                  <c:v>2.31042408943176</c:v>
                </c:pt>
                <c:pt idx="4335">
                  <c:v>2.34735679626464</c:v>
                </c:pt>
                <c:pt idx="4336">
                  <c:v>2.4448444843292201</c:v>
                </c:pt>
                <c:pt idx="4337">
                  <c:v>2.4878249168395898</c:v>
                </c:pt>
                <c:pt idx="4338">
                  <c:v>2.3537521362304599</c:v>
                </c:pt>
                <c:pt idx="4339">
                  <c:v>2.3370132446289</c:v>
                </c:pt>
                <c:pt idx="4340">
                  <c:v>2.3758630752563401</c:v>
                </c:pt>
                <c:pt idx="4341">
                  <c:v>2.4243793487548801</c:v>
                </c:pt>
                <c:pt idx="4342">
                  <c:v>2.34104204177856</c:v>
                </c:pt>
                <c:pt idx="4343">
                  <c:v>2.4156315326690598</c:v>
                </c:pt>
                <c:pt idx="4344">
                  <c:v>2.5488023757934499</c:v>
                </c:pt>
                <c:pt idx="4345">
                  <c:v>2.56582379341125</c:v>
                </c:pt>
                <c:pt idx="4346">
                  <c:v>2.5439047813415501</c:v>
                </c:pt>
                <c:pt idx="4347">
                  <c:v>2.5093286037445002</c:v>
                </c:pt>
                <c:pt idx="4348">
                  <c:v>2.5027475357055602</c:v>
                </c:pt>
                <c:pt idx="4349">
                  <c:v>2.4179611206054599</c:v>
                </c:pt>
                <c:pt idx="4350">
                  <c:v>2.4899003505706698</c:v>
                </c:pt>
                <c:pt idx="4351">
                  <c:v>2.4653952121734601</c:v>
                </c:pt>
                <c:pt idx="4352">
                  <c:v>2.3393652439117401</c:v>
                </c:pt>
                <c:pt idx="4353">
                  <c:v>2.3514702320098801</c:v>
                </c:pt>
                <c:pt idx="4354">
                  <c:v>2.4494481086730899</c:v>
                </c:pt>
                <c:pt idx="4355">
                  <c:v>2.3723571300506499</c:v>
                </c:pt>
                <c:pt idx="4356">
                  <c:v>2.3671846389770499</c:v>
                </c:pt>
                <c:pt idx="4357">
                  <c:v>2.37380623817443</c:v>
                </c:pt>
                <c:pt idx="4358">
                  <c:v>2.2820558547973602</c:v>
                </c:pt>
                <c:pt idx="4359">
                  <c:v>2.35799908638</c:v>
                </c:pt>
                <c:pt idx="4360">
                  <c:v>2.27543997764587</c:v>
                </c:pt>
                <c:pt idx="4361">
                  <c:v>2.2961747646331698</c:v>
                </c:pt>
                <c:pt idx="4362">
                  <c:v>2.3330185413360498</c:v>
                </c:pt>
                <c:pt idx="4363">
                  <c:v>2.2567396163940399</c:v>
                </c:pt>
                <c:pt idx="4364">
                  <c:v>2.25495409965515</c:v>
                </c:pt>
                <c:pt idx="4365">
                  <c:v>2.30565214157104</c:v>
                </c:pt>
                <c:pt idx="4366">
                  <c:v>2.3298826217651301</c:v>
                </c:pt>
                <c:pt idx="4367">
                  <c:v>2.3436472415924001</c:v>
                </c:pt>
                <c:pt idx="4368">
                  <c:v>2.3605208396911599</c:v>
                </c:pt>
                <c:pt idx="4369">
                  <c:v>2.3566477298736501</c:v>
                </c:pt>
                <c:pt idx="4370">
                  <c:v>2.2730302810668901</c:v>
                </c:pt>
                <c:pt idx="4371">
                  <c:v>2.2457683086395201</c:v>
                </c:pt>
                <c:pt idx="4372">
                  <c:v>2.2617716789245601</c:v>
                </c:pt>
                <c:pt idx="4373">
                  <c:v>2.3250987529754599</c:v>
                </c:pt>
                <c:pt idx="4374">
                  <c:v>2.3045506477355899</c:v>
                </c:pt>
                <c:pt idx="4375">
                  <c:v>2.3003017902374201</c:v>
                </c:pt>
                <c:pt idx="4376">
                  <c:v>2.2739901542663499</c:v>
                </c:pt>
                <c:pt idx="4377">
                  <c:v>2.3241107463836599</c:v>
                </c:pt>
                <c:pt idx="4378">
                  <c:v>2.3556745052337602</c:v>
                </c:pt>
                <c:pt idx="4379">
                  <c:v>2.3425939083099299</c:v>
                </c:pt>
                <c:pt idx="4380">
                  <c:v>2.3030650615692099</c:v>
                </c:pt>
                <c:pt idx="4381">
                  <c:v>2.2466652393340998</c:v>
                </c:pt>
                <c:pt idx="4382">
                  <c:v>2.2745070457458398</c:v>
                </c:pt>
                <c:pt idx="4383">
                  <c:v>2.25006675720214</c:v>
                </c:pt>
                <c:pt idx="4384">
                  <c:v>2.30949711799621</c:v>
                </c:pt>
                <c:pt idx="4385">
                  <c:v>2.3954498767852699</c:v>
                </c:pt>
                <c:pt idx="4386">
                  <c:v>2.29511046409606</c:v>
                </c:pt>
                <c:pt idx="4387">
                  <c:v>2.3342425823211599</c:v>
                </c:pt>
                <c:pt idx="4388">
                  <c:v>2.3199992179870601</c:v>
                </c:pt>
                <c:pt idx="4389">
                  <c:v>2.3343157768249498</c:v>
                </c:pt>
                <c:pt idx="4390">
                  <c:v>2.3290698528289702</c:v>
                </c:pt>
                <c:pt idx="4391">
                  <c:v>2.2842092514038002</c:v>
                </c:pt>
                <c:pt idx="4392">
                  <c:v>2.2938206195831299</c:v>
                </c:pt>
                <c:pt idx="4393">
                  <c:v>2.2861375808715798</c:v>
                </c:pt>
                <c:pt idx="4394">
                  <c:v>2.2867047786712602</c:v>
                </c:pt>
                <c:pt idx="4395">
                  <c:v>2.2915689945220898</c:v>
                </c:pt>
                <c:pt idx="4396">
                  <c:v>2.3463749885559002</c:v>
                </c:pt>
                <c:pt idx="4397">
                  <c:v>2.3532745838165199</c:v>
                </c:pt>
                <c:pt idx="4398">
                  <c:v>2.4013476371765101</c:v>
                </c:pt>
                <c:pt idx="4399">
                  <c:v>2.4079525470733598</c:v>
                </c:pt>
                <c:pt idx="4400">
                  <c:v>2.3942017555236799</c:v>
                </c:pt>
                <c:pt idx="4401">
                  <c:v>2.34452223777771</c:v>
                </c:pt>
                <c:pt idx="4402">
                  <c:v>2.3852255344390798</c:v>
                </c:pt>
                <c:pt idx="4403">
                  <c:v>2.41924571990966</c:v>
                </c:pt>
                <c:pt idx="4404">
                  <c:v>2.2404499053954998</c:v>
                </c:pt>
                <c:pt idx="4405">
                  <c:v>2.2938656806945801</c:v>
                </c:pt>
                <c:pt idx="4406">
                  <c:v>2.41579818725585</c:v>
                </c:pt>
                <c:pt idx="4407">
                  <c:v>2.4025747776031401</c:v>
                </c:pt>
                <c:pt idx="4408">
                  <c:v>2.4206979274749698</c:v>
                </c:pt>
                <c:pt idx="4409">
                  <c:v>2.4567563533782901</c:v>
                </c:pt>
                <c:pt idx="4410">
                  <c:v>2.5003957748413002</c:v>
                </c:pt>
                <c:pt idx="4411">
                  <c:v>2.4150323867797798</c:v>
                </c:pt>
                <c:pt idx="4412">
                  <c:v>2.3939361572265598</c:v>
                </c:pt>
                <c:pt idx="4413">
                  <c:v>2.2711284160614</c:v>
                </c:pt>
                <c:pt idx="4414">
                  <c:v>2.2764642238616899</c:v>
                </c:pt>
                <c:pt idx="4415">
                  <c:v>2.3096504211425701</c:v>
                </c:pt>
                <c:pt idx="4416">
                  <c:v>2.23795485496521</c:v>
                </c:pt>
                <c:pt idx="4417">
                  <c:v>2.3326737880706698</c:v>
                </c:pt>
                <c:pt idx="4418">
                  <c:v>2.3503465652465798</c:v>
                </c:pt>
                <c:pt idx="4419">
                  <c:v>2.3543522357940598</c:v>
                </c:pt>
                <c:pt idx="4420">
                  <c:v>2.34450006484985</c:v>
                </c:pt>
                <c:pt idx="4421">
                  <c:v>2.31253886222839</c:v>
                </c:pt>
                <c:pt idx="4422">
                  <c:v>2.4434723854064901</c:v>
                </c:pt>
                <c:pt idx="4423">
                  <c:v>2.4097371101379301</c:v>
                </c:pt>
                <c:pt idx="4424">
                  <c:v>2.42623662948608</c:v>
                </c:pt>
                <c:pt idx="4425">
                  <c:v>2.37285184860229</c:v>
                </c:pt>
                <c:pt idx="4426">
                  <c:v>2.4403011798858598</c:v>
                </c:pt>
                <c:pt idx="4427">
                  <c:v>2.3780350685119598</c:v>
                </c:pt>
                <c:pt idx="4428">
                  <c:v>2.30047559738159</c:v>
                </c:pt>
                <c:pt idx="4429">
                  <c:v>2.31870365142822</c:v>
                </c:pt>
                <c:pt idx="4430">
                  <c:v>2.2928149700164702</c:v>
                </c:pt>
                <c:pt idx="4431">
                  <c:v>2.3092360496520898</c:v>
                </c:pt>
                <c:pt idx="4432">
                  <c:v>2.30802273750305</c:v>
                </c:pt>
                <c:pt idx="4433">
                  <c:v>2.2840096950531001</c:v>
                </c:pt>
                <c:pt idx="4434">
                  <c:v>2.3565511703491202</c:v>
                </c:pt>
                <c:pt idx="4435">
                  <c:v>2.3664636611938401</c:v>
                </c:pt>
                <c:pt idx="4436">
                  <c:v>2.3319518566131499</c:v>
                </c:pt>
                <c:pt idx="4437">
                  <c:v>2.3762195110321001</c:v>
                </c:pt>
                <c:pt idx="4438">
                  <c:v>2.3955116271972599</c:v>
                </c:pt>
                <c:pt idx="4439">
                  <c:v>2.4422328472137398</c:v>
                </c:pt>
                <c:pt idx="4440">
                  <c:v>2.3621025085449201</c:v>
                </c:pt>
                <c:pt idx="4441">
                  <c:v>2.3721232414245601</c:v>
                </c:pt>
                <c:pt idx="4442">
                  <c:v>2.3631727695464999</c:v>
                </c:pt>
                <c:pt idx="4443">
                  <c:v>2.3824210166931099</c:v>
                </c:pt>
                <c:pt idx="4444">
                  <c:v>2.46246910095214</c:v>
                </c:pt>
                <c:pt idx="4445">
                  <c:v>2.4571115970611501</c:v>
                </c:pt>
                <c:pt idx="4446">
                  <c:v>2.40775299072265</c:v>
                </c:pt>
                <c:pt idx="4447">
                  <c:v>2.3805661201477002</c:v>
                </c:pt>
                <c:pt idx="4448">
                  <c:v>2.4360179901122998</c:v>
                </c:pt>
                <c:pt idx="4449">
                  <c:v>2.4986531734466499</c:v>
                </c:pt>
                <c:pt idx="4450">
                  <c:v>2.3713974952697701</c:v>
                </c:pt>
                <c:pt idx="4451">
                  <c:v>2.3473777770996</c:v>
                </c:pt>
                <c:pt idx="4452">
                  <c:v>2.3305258750915501</c:v>
                </c:pt>
                <c:pt idx="4453">
                  <c:v>2.4272942543029701</c:v>
                </c:pt>
                <c:pt idx="4454">
                  <c:v>2.4328694343566801</c:v>
                </c:pt>
                <c:pt idx="4455">
                  <c:v>2.3371620178222599</c:v>
                </c:pt>
                <c:pt idx="4456">
                  <c:v>2.3705995082855198</c:v>
                </c:pt>
                <c:pt idx="4457">
                  <c:v>2.3369693756103498</c:v>
                </c:pt>
                <c:pt idx="4458">
                  <c:v>2.3211827278137198</c:v>
                </c:pt>
                <c:pt idx="4459">
                  <c:v>2.3273296356201101</c:v>
                </c:pt>
                <c:pt idx="4460">
                  <c:v>2.2887191772460902</c:v>
                </c:pt>
                <c:pt idx="4461">
                  <c:v>2.2474491596221902</c:v>
                </c:pt>
                <c:pt idx="4462">
                  <c:v>2.27865266799926</c:v>
                </c:pt>
                <c:pt idx="4463">
                  <c:v>2.2441155910491899</c:v>
                </c:pt>
                <c:pt idx="4464">
                  <c:v>2.2498650550842201</c:v>
                </c:pt>
                <c:pt idx="4465">
                  <c:v>2.2859287261962802</c:v>
                </c:pt>
                <c:pt idx="4466">
                  <c:v>2.2899096012115399</c:v>
                </c:pt>
                <c:pt idx="4467">
                  <c:v>2.2506861686706499</c:v>
                </c:pt>
                <c:pt idx="4468">
                  <c:v>2.2745397090911799</c:v>
                </c:pt>
                <c:pt idx="4469">
                  <c:v>2.3296091556549001</c:v>
                </c:pt>
                <c:pt idx="4470">
                  <c:v>2.4518151283264098</c:v>
                </c:pt>
                <c:pt idx="4471">
                  <c:v>2.4510936737060498</c:v>
                </c:pt>
                <c:pt idx="4472">
                  <c:v>2.3896784782409601</c:v>
                </c:pt>
                <c:pt idx="4473">
                  <c:v>2.42260217666625</c:v>
                </c:pt>
                <c:pt idx="4474">
                  <c:v>2.37048888206481</c:v>
                </c:pt>
                <c:pt idx="4475">
                  <c:v>2.3408894538879301</c:v>
                </c:pt>
                <c:pt idx="4476">
                  <c:v>2.3890411853790199</c:v>
                </c:pt>
                <c:pt idx="4477">
                  <c:v>2.36820983886718</c:v>
                </c:pt>
                <c:pt idx="4478">
                  <c:v>2.3722617626190101</c:v>
                </c:pt>
                <c:pt idx="4479">
                  <c:v>2.35585260391235</c:v>
                </c:pt>
                <c:pt idx="4480">
                  <c:v>2.26092433929443</c:v>
                </c:pt>
                <c:pt idx="4481">
                  <c:v>2.27995252609252</c:v>
                </c:pt>
                <c:pt idx="4482">
                  <c:v>2.3539721965789702</c:v>
                </c:pt>
                <c:pt idx="4483">
                  <c:v>2.4251427650451598</c:v>
                </c:pt>
                <c:pt idx="4484">
                  <c:v>2.5118179321289</c:v>
                </c:pt>
                <c:pt idx="4485">
                  <c:v>2.35037040710449</c:v>
                </c:pt>
                <c:pt idx="4486">
                  <c:v>2.4413716793060298</c:v>
                </c:pt>
                <c:pt idx="4487">
                  <c:v>2.44546151161193</c:v>
                </c:pt>
                <c:pt idx="4488">
                  <c:v>2.4320385456085201</c:v>
                </c:pt>
                <c:pt idx="4489">
                  <c:v>2.4089839458465501</c:v>
                </c:pt>
                <c:pt idx="4490">
                  <c:v>2.3140609264373699</c:v>
                </c:pt>
                <c:pt idx="4491">
                  <c:v>2.3282625675201398</c:v>
                </c:pt>
                <c:pt idx="4492">
                  <c:v>2.3516318798065101</c:v>
                </c:pt>
                <c:pt idx="4493">
                  <c:v>2.4673883914947501</c:v>
                </c:pt>
                <c:pt idx="4494">
                  <c:v>2.3808000087738002</c:v>
                </c:pt>
                <c:pt idx="4495">
                  <c:v>2.4411859512329102</c:v>
                </c:pt>
                <c:pt idx="4496">
                  <c:v>2.4100971221923801</c:v>
                </c:pt>
                <c:pt idx="4497">
                  <c:v>2.3610563278198198</c:v>
                </c:pt>
                <c:pt idx="4498">
                  <c:v>2.43011426925659</c:v>
                </c:pt>
                <c:pt idx="4499">
                  <c:v>2.4353384971618599</c:v>
                </c:pt>
                <c:pt idx="4500">
                  <c:v>2.4181053638458199</c:v>
                </c:pt>
                <c:pt idx="4501">
                  <c:v>2.3782887458801198</c:v>
                </c:pt>
                <c:pt idx="4502">
                  <c:v>2.4182326793670601</c:v>
                </c:pt>
                <c:pt idx="4503">
                  <c:v>2.5338008403778001</c:v>
                </c:pt>
                <c:pt idx="4504">
                  <c:v>2.4408407211303702</c:v>
                </c:pt>
                <c:pt idx="4505">
                  <c:v>2.35509753227233</c:v>
                </c:pt>
                <c:pt idx="4506">
                  <c:v>2.47149658203125</c:v>
                </c:pt>
                <c:pt idx="4507">
                  <c:v>2.3597266674041699</c:v>
                </c:pt>
                <c:pt idx="4508">
                  <c:v>2.4832835197448699</c:v>
                </c:pt>
                <c:pt idx="4509">
                  <c:v>2.4217395782470699</c:v>
                </c:pt>
                <c:pt idx="4510">
                  <c:v>2.3519868850707999</c:v>
                </c:pt>
                <c:pt idx="4511">
                  <c:v>2.2662506103515598</c:v>
                </c:pt>
                <c:pt idx="4512">
                  <c:v>2.2547593116760201</c:v>
                </c:pt>
                <c:pt idx="4513">
                  <c:v>2.3955342769622798</c:v>
                </c:pt>
                <c:pt idx="4514">
                  <c:v>2.39348244667053</c:v>
                </c:pt>
                <c:pt idx="4515">
                  <c:v>2.4007270336151101</c:v>
                </c:pt>
                <c:pt idx="4516">
                  <c:v>2.3285489082336399</c:v>
                </c:pt>
                <c:pt idx="4517">
                  <c:v>2.3947801589965798</c:v>
                </c:pt>
                <c:pt idx="4518">
                  <c:v>2.33296775817871</c:v>
                </c:pt>
                <c:pt idx="4519">
                  <c:v>2.3318009376525799</c:v>
                </c:pt>
                <c:pt idx="4520">
                  <c:v>2.3789076805114702</c:v>
                </c:pt>
                <c:pt idx="4521">
                  <c:v>2.3355791568756099</c:v>
                </c:pt>
                <c:pt idx="4522">
                  <c:v>2.29535937309265</c:v>
                </c:pt>
                <c:pt idx="4523">
                  <c:v>2.3644979000091499</c:v>
                </c:pt>
                <c:pt idx="4524">
                  <c:v>2.3069334030151301</c:v>
                </c:pt>
                <c:pt idx="4525">
                  <c:v>2.3641653060913002</c:v>
                </c:pt>
                <c:pt idx="4526">
                  <c:v>2.44530153274536</c:v>
                </c:pt>
                <c:pt idx="4527">
                  <c:v>2.3762519359588601</c:v>
                </c:pt>
                <c:pt idx="4528">
                  <c:v>2.31768774986267</c:v>
                </c:pt>
                <c:pt idx="4529">
                  <c:v>2.4130449295043901</c:v>
                </c:pt>
                <c:pt idx="4530">
                  <c:v>2.4666216373443599</c:v>
                </c:pt>
                <c:pt idx="4531">
                  <c:v>2.5476980209350502</c:v>
                </c:pt>
                <c:pt idx="4532">
                  <c:v>2.4699964523315399</c:v>
                </c:pt>
                <c:pt idx="4533">
                  <c:v>2.41194248199462</c:v>
                </c:pt>
                <c:pt idx="4534">
                  <c:v>2.49416780471801</c:v>
                </c:pt>
                <c:pt idx="4535">
                  <c:v>2.4117980003356898</c:v>
                </c:pt>
                <c:pt idx="4536">
                  <c:v>2.4910464286804199</c:v>
                </c:pt>
                <c:pt idx="4537">
                  <c:v>2.45514512062072</c:v>
                </c:pt>
                <c:pt idx="4538">
                  <c:v>2.5287516117095898</c:v>
                </c:pt>
                <c:pt idx="4539">
                  <c:v>2.40514063835144</c:v>
                </c:pt>
                <c:pt idx="4540">
                  <c:v>2.2946369647979701</c:v>
                </c:pt>
                <c:pt idx="4541">
                  <c:v>2.4702911376953098</c:v>
                </c:pt>
                <c:pt idx="4542">
                  <c:v>2.3088283538818302</c:v>
                </c:pt>
                <c:pt idx="4543">
                  <c:v>2.3904235363006499</c:v>
                </c:pt>
                <c:pt idx="4544">
                  <c:v>2.3928682804107599</c:v>
                </c:pt>
                <c:pt idx="4545">
                  <c:v>2.3681471347808798</c:v>
                </c:pt>
                <c:pt idx="4546">
                  <c:v>2.3026413917541499</c:v>
                </c:pt>
                <c:pt idx="4547">
                  <c:v>2.2867763042449898</c:v>
                </c:pt>
                <c:pt idx="4548">
                  <c:v>2.3396511077880802</c:v>
                </c:pt>
                <c:pt idx="4549">
                  <c:v>2.3042464256286599</c:v>
                </c:pt>
                <c:pt idx="4550">
                  <c:v>2.3311703205108598</c:v>
                </c:pt>
                <c:pt idx="4551">
                  <c:v>2.3355362415313698</c:v>
                </c:pt>
                <c:pt idx="4552">
                  <c:v>2.38963675498962</c:v>
                </c:pt>
                <c:pt idx="4553">
                  <c:v>2.3971569538116402</c:v>
                </c:pt>
                <c:pt idx="4554">
                  <c:v>2.3249852657318102</c:v>
                </c:pt>
                <c:pt idx="4555">
                  <c:v>2.4330904483795099</c:v>
                </c:pt>
                <c:pt idx="4556">
                  <c:v>2.4369318485260001</c:v>
                </c:pt>
                <c:pt idx="4557">
                  <c:v>2.3257138729095401</c:v>
                </c:pt>
                <c:pt idx="4558">
                  <c:v>2.3290543556213299</c:v>
                </c:pt>
                <c:pt idx="4559">
                  <c:v>2.3547880649566602</c:v>
                </c:pt>
                <c:pt idx="4560">
                  <c:v>2.4649901390075599</c:v>
                </c:pt>
                <c:pt idx="4561">
                  <c:v>2.46126961708068</c:v>
                </c:pt>
                <c:pt idx="4562">
                  <c:v>2.3940498828887899</c:v>
                </c:pt>
                <c:pt idx="4563">
                  <c:v>2.4502286911010698</c:v>
                </c:pt>
                <c:pt idx="4564">
                  <c:v>2.4694335460662802</c:v>
                </c:pt>
                <c:pt idx="4565">
                  <c:v>2.4109027385711599</c:v>
                </c:pt>
                <c:pt idx="4566">
                  <c:v>2.5078973770141602</c:v>
                </c:pt>
                <c:pt idx="4567">
                  <c:v>2.5258865356445299</c:v>
                </c:pt>
                <c:pt idx="4568">
                  <c:v>2.6566607952117902</c:v>
                </c:pt>
                <c:pt idx="4569">
                  <c:v>2.51650047302246</c:v>
                </c:pt>
                <c:pt idx="4570">
                  <c:v>2.6481335163116402</c:v>
                </c:pt>
                <c:pt idx="4571">
                  <c:v>2.55928301811218</c:v>
                </c:pt>
                <c:pt idx="4572">
                  <c:v>2.4679152965545601</c:v>
                </c:pt>
                <c:pt idx="4573">
                  <c:v>2.3538079261779701</c:v>
                </c:pt>
                <c:pt idx="4574">
                  <c:v>2.4273929595947199</c:v>
                </c:pt>
                <c:pt idx="4575">
                  <c:v>2.5090804100036599</c:v>
                </c:pt>
                <c:pt idx="4576">
                  <c:v>2.4834620952606201</c:v>
                </c:pt>
                <c:pt idx="4577">
                  <c:v>2.40845394134521</c:v>
                </c:pt>
                <c:pt idx="4578">
                  <c:v>2.4395589828491202</c:v>
                </c:pt>
                <c:pt idx="4579">
                  <c:v>2.36431813240051</c:v>
                </c:pt>
                <c:pt idx="4580">
                  <c:v>2.3193933963775599</c:v>
                </c:pt>
                <c:pt idx="4581">
                  <c:v>2.28086137771606</c:v>
                </c:pt>
                <c:pt idx="4582">
                  <c:v>2.3764214515686</c:v>
                </c:pt>
                <c:pt idx="4583">
                  <c:v>2.32269215583801</c:v>
                </c:pt>
                <c:pt idx="4584">
                  <c:v>2.42554330825805</c:v>
                </c:pt>
                <c:pt idx="4585">
                  <c:v>2.4853630065917902</c:v>
                </c:pt>
                <c:pt idx="4586">
                  <c:v>2.4949264526367099</c:v>
                </c:pt>
                <c:pt idx="4587">
                  <c:v>2.47457647323608</c:v>
                </c:pt>
                <c:pt idx="4588">
                  <c:v>2.51152396202087</c:v>
                </c:pt>
                <c:pt idx="4589">
                  <c:v>2.5204269886016801</c:v>
                </c:pt>
                <c:pt idx="4590">
                  <c:v>2.4194812774658199</c:v>
                </c:pt>
                <c:pt idx="4591">
                  <c:v>2.4797434806823699</c:v>
                </c:pt>
                <c:pt idx="4592">
                  <c:v>2.3516323566436701</c:v>
                </c:pt>
                <c:pt idx="4593">
                  <c:v>2.3249728679656898</c:v>
                </c:pt>
                <c:pt idx="4594">
                  <c:v>2.3755586147308301</c:v>
                </c:pt>
                <c:pt idx="4595">
                  <c:v>2.3730227947235099</c:v>
                </c:pt>
                <c:pt idx="4596">
                  <c:v>2.2679967880249001</c:v>
                </c:pt>
                <c:pt idx="4597">
                  <c:v>2.3296256065368599</c:v>
                </c:pt>
                <c:pt idx="4598">
                  <c:v>2.3377151489257799</c:v>
                </c:pt>
                <c:pt idx="4599">
                  <c:v>2.3654611110687198</c:v>
                </c:pt>
                <c:pt idx="4600">
                  <c:v>2.2866673469543399</c:v>
                </c:pt>
                <c:pt idx="4601">
                  <c:v>2.2918159961700399</c:v>
                </c:pt>
                <c:pt idx="4602">
                  <c:v>2.29976105690002</c:v>
                </c:pt>
                <c:pt idx="4603">
                  <c:v>2.3090946674346902</c:v>
                </c:pt>
                <c:pt idx="4604">
                  <c:v>2.32158946990966</c:v>
                </c:pt>
                <c:pt idx="4605">
                  <c:v>2.2660903930664</c:v>
                </c:pt>
                <c:pt idx="4606">
                  <c:v>2.2808592319488499</c:v>
                </c:pt>
                <c:pt idx="4607">
                  <c:v>2.26410555839538</c:v>
                </c:pt>
                <c:pt idx="4608">
                  <c:v>2.3020176887512198</c:v>
                </c:pt>
                <c:pt idx="4609">
                  <c:v>2.17796301841735</c:v>
                </c:pt>
                <c:pt idx="4610">
                  <c:v>2.2248275279998699</c:v>
                </c:pt>
                <c:pt idx="4611">
                  <c:v>2.1912415027618399</c:v>
                </c:pt>
                <c:pt idx="4612">
                  <c:v>2.24606728553771</c:v>
                </c:pt>
                <c:pt idx="4613">
                  <c:v>2.36212706565856</c:v>
                </c:pt>
                <c:pt idx="4614">
                  <c:v>2.42273998260498</c:v>
                </c:pt>
                <c:pt idx="4615">
                  <c:v>2.2962279319763099</c:v>
                </c:pt>
                <c:pt idx="4616">
                  <c:v>2.3804948329925502</c:v>
                </c:pt>
                <c:pt idx="4617">
                  <c:v>2.5272731781005802</c:v>
                </c:pt>
                <c:pt idx="4618">
                  <c:v>2.2771763801574698</c:v>
                </c:pt>
                <c:pt idx="4619">
                  <c:v>2.2686505317687899</c:v>
                </c:pt>
                <c:pt idx="4620">
                  <c:v>2.3418078422546298</c:v>
                </c:pt>
                <c:pt idx="4621">
                  <c:v>2.3883886337280198</c:v>
                </c:pt>
                <c:pt idx="4622">
                  <c:v>2.2676045894622798</c:v>
                </c:pt>
                <c:pt idx="4623">
                  <c:v>2.2429969310760498</c:v>
                </c:pt>
                <c:pt idx="4624">
                  <c:v>2.3850433826446502</c:v>
                </c:pt>
                <c:pt idx="4625">
                  <c:v>2.3189902305603001</c:v>
                </c:pt>
                <c:pt idx="4626">
                  <c:v>2.2640857696533199</c:v>
                </c:pt>
                <c:pt idx="4627">
                  <c:v>2.3832409381866402</c:v>
                </c:pt>
                <c:pt idx="4628">
                  <c:v>2.3016834259033199</c:v>
                </c:pt>
                <c:pt idx="4629">
                  <c:v>2.28407406806945</c:v>
                </c:pt>
                <c:pt idx="4630">
                  <c:v>2.2103054523468</c:v>
                </c:pt>
                <c:pt idx="4631">
                  <c:v>2.39773201942443</c:v>
                </c:pt>
                <c:pt idx="4632">
                  <c:v>2.3506002426147399</c:v>
                </c:pt>
                <c:pt idx="4633">
                  <c:v>2.3334262371063201</c:v>
                </c:pt>
                <c:pt idx="4634">
                  <c:v>2.3831090927124001</c:v>
                </c:pt>
                <c:pt idx="4635">
                  <c:v>2.3350574970245299</c:v>
                </c:pt>
                <c:pt idx="4636">
                  <c:v>2.3419833183288499</c:v>
                </c:pt>
                <c:pt idx="4637">
                  <c:v>2.4271476268768302</c:v>
                </c:pt>
                <c:pt idx="4638">
                  <c:v>2.4349203109741202</c:v>
                </c:pt>
                <c:pt idx="4639">
                  <c:v>2.5425436496734601</c:v>
                </c:pt>
                <c:pt idx="4640">
                  <c:v>2.5292661190032901</c:v>
                </c:pt>
                <c:pt idx="4641">
                  <c:v>2.42567682266235</c:v>
                </c:pt>
                <c:pt idx="4642">
                  <c:v>2.40544462203979</c:v>
                </c:pt>
                <c:pt idx="4643">
                  <c:v>2.3423490524291899</c:v>
                </c:pt>
                <c:pt idx="4644">
                  <c:v>2.3222529888153001</c:v>
                </c:pt>
                <c:pt idx="4645">
                  <c:v>2.3590207099914502</c:v>
                </c:pt>
                <c:pt idx="4646">
                  <c:v>2.4114289283752401</c:v>
                </c:pt>
                <c:pt idx="4647">
                  <c:v>2.4057865142822199</c:v>
                </c:pt>
                <c:pt idx="4648">
                  <c:v>2.46748566627502</c:v>
                </c:pt>
                <c:pt idx="4649">
                  <c:v>2.3930699825286799</c:v>
                </c:pt>
                <c:pt idx="4650">
                  <c:v>2.57227134704589</c:v>
                </c:pt>
                <c:pt idx="4651">
                  <c:v>2.4217369556427002</c:v>
                </c:pt>
                <c:pt idx="4652">
                  <c:v>2.5311729907989502</c:v>
                </c:pt>
                <c:pt idx="4653">
                  <c:v>2.49884629249572</c:v>
                </c:pt>
                <c:pt idx="4654">
                  <c:v>2.5518393516540501</c:v>
                </c:pt>
                <c:pt idx="4655">
                  <c:v>2.5823392868041899</c:v>
                </c:pt>
                <c:pt idx="4656">
                  <c:v>2.6372983455657901</c:v>
                </c:pt>
                <c:pt idx="4657">
                  <c:v>2.57099032402038</c:v>
                </c:pt>
                <c:pt idx="4658">
                  <c:v>2.4359166622161799</c:v>
                </c:pt>
                <c:pt idx="4659">
                  <c:v>2.3848090171813898</c:v>
                </c:pt>
                <c:pt idx="4660">
                  <c:v>2.5460517406463601</c:v>
                </c:pt>
                <c:pt idx="4661">
                  <c:v>2.4690232276916499</c:v>
                </c:pt>
                <c:pt idx="4662">
                  <c:v>2.6229956150054901</c:v>
                </c:pt>
                <c:pt idx="4663">
                  <c:v>2.60920238494873</c:v>
                </c:pt>
                <c:pt idx="4664">
                  <c:v>2.6361589431762602</c:v>
                </c:pt>
                <c:pt idx="4665">
                  <c:v>2.69336986541748</c:v>
                </c:pt>
                <c:pt idx="4666">
                  <c:v>2.56299495697021</c:v>
                </c:pt>
                <c:pt idx="4667">
                  <c:v>2.5479316711425701</c:v>
                </c:pt>
                <c:pt idx="4668">
                  <c:v>2.5898344516754102</c:v>
                </c:pt>
                <c:pt idx="4669">
                  <c:v>2.4778997898101802</c:v>
                </c:pt>
                <c:pt idx="4670">
                  <c:v>2.5022175312042201</c:v>
                </c:pt>
                <c:pt idx="4671">
                  <c:v>2.2808990478515598</c:v>
                </c:pt>
                <c:pt idx="4672">
                  <c:v>2.4768383502960201</c:v>
                </c:pt>
                <c:pt idx="4673">
                  <c:v>2.4932897090911799</c:v>
                </c:pt>
                <c:pt idx="4674">
                  <c:v>2.44498586654663</c:v>
                </c:pt>
                <c:pt idx="4675">
                  <c:v>2.4235634803771902</c:v>
                </c:pt>
                <c:pt idx="4676">
                  <c:v>2.5267462730407702</c:v>
                </c:pt>
                <c:pt idx="4677">
                  <c:v>2.4641861915588299</c:v>
                </c:pt>
                <c:pt idx="4678">
                  <c:v>2.4853253364562899</c:v>
                </c:pt>
                <c:pt idx="4679">
                  <c:v>2.5618550777435298</c:v>
                </c:pt>
                <c:pt idx="4680">
                  <c:v>2.5553622245788499</c:v>
                </c:pt>
                <c:pt idx="4681">
                  <c:v>2.5353546142578098</c:v>
                </c:pt>
                <c:pt idx="4682">
                  <c:v>2.6158134937286301</c:v>
                </c:pt>
                <c:pt idx="4683">
                  <c:v>2.5080890655517498</c:v>
                </c:pt>
                <c:pt idx="4684">
                  <c:v>2.5382080078125</c:v>
                </c:pt>
                <c:pt idx="4685">
                  <c:v>2.37197661399841</c:v>
                </c:pt>
                <c:pt idx="4686">
                  <c:v>2.4782519340515101</c:v>
                </c:pt>
                <c:pt idx="4687">
                  <c:v>2.53879618644714</c:v>
                </c:pt>
                <c:pt idx="4688">
                  <c:v>2.5249822139739901</c:v>
                </c:pt>
                <c:pt idx="4689">
                  <c:v>2.61361503601074</c:v>
                </c:pt>
                <c:pt idx="4690">
                  <c:v>2.5877399444579998</c:v>
                </c:pt>
                <c:pt idx="4691">
                  <c:v>2.57561779022216</c:v>
                </c:pt>
                <c:pt idx="4692">
                  <c:v>2.51633548736572</c:v>
                </c:pt>
                <c:pt idx="4693">
                  <c:v>2.64261627197265</c:v>
                </c:pt>
                <c:pt idx="4694">
                  <c:v>2.56540822982788</c:v>
                </c:pt>
                <c:pt idx="4695">
                  <c:v>2.5510497093200599</c:v>
                </c:pt>
                <c:pt idx="4696">
                  <c:v>2.4252302646636901</c:v>
                </c:pt>
                <c:pt idx="4697">
                  <c:v>2.55512142181396</c:v>
                </c:pt>
                <c:pt idx="4698">
                  <c:v>2.4705328941345202</c:v>
                </c:pt>
                <c:pt idx="4699">
                  <c:v>2.5498263835906898</c:v>
                </c:pt>
                <c:pt idx="4700">
                  <c:v>2.5759918689727699</c:v>
                </c:pt>
                <c:pt idx="4701">
                  <c:v>2.4369473457336399</c:v>
                </c:pt>
                <c:pt idx="4702">
                  <c:v>2.5560848712921098</c:v>
                </c:pt>
                <c:pt idx="4703">
                  <c:v>2.4214279651641801</c:v>
                </c:pt>
                <c:pt idx="4704">
                  <c:v>2.4099991321563698</c:v>
                </c:pt>
                <c:pt idx="4705">
                  <c:v>2.3824830055236799</c:v>
                </c:pt>
                <c:pt idx="4706">
                  <c:v>2.3980824947357098</c:v>
                </c:pt>
                <c:pt idx="4707">
                  <c:v>2.3158812522888099</c:v>
                </c:pt>
                <c:pt idx="4708">
                  <c:v>2.3481311798095699</c:v>
                </c:pt>
                <c:pt idx="4709">
                  <c:v>2.4532878398895201</c:v>
                </c:pt>
                <c:pt idx="4710">
                  <c:v>2.3603827953338601</c:v>
                </c:pt>
                <c:pt idx="4711">
                  <c:v>2.3990685939788801</c:v>
                </c:pt>
                <c:pt idx="4712">
                  <c:v>2.36277055740356</c:v>
                </c:pt>
                <c:pt idx="4713">
                  <c:v>2.3556244373321502</c:v>
                </c:pt>
                <c:pt idx="4714">
                  <c:v>2.5094976425170898</c:v>
                </c:pt>
                <c:pt idx="4715">
                  <c:v>2.3779101371765101</c:v>
                </c:pt>
                <c:pt idx="4716">
                  <c:v>2.33403015136718</c:v>
                </c:pt>
                <c:pt idx="4717">
                  <c:v>2.3905255794525102</c:v>
                </c:pt>
                <c:pt idx="4718">
                  <c:v>2.4459490776061998</c:v>
                </c:pt>
                <c:pt idx="4719">
                  <c:v>2.5119323730468701</c:v>
                </c:pt>
                <c:pt idx="4720">
                  <c:v>2.4045369625091499</c:v>
                </c:pt>
                <c:pt idx="4721">
                  <c:v>2.42473220825195</c:v>
                </c:pt>
                <c:pt idx="4722">
                  <c:v>2.52226567268371</c:v>
                </c:pt>
                <c:pt idx="4723">
                  <c:v>2.3605163097381499</c:v>
                </c:pt>
                <c:pt idx="4724">
                  <c:v>2.3789100646972599</c:v>
                </c:pt>
                <c:pt idx="4725">
                  <c:v>2.3477525711059499</c:v>
                </c:pt>
                <c:pt idx="4726">
                  <c:v>2.5122656822204501</c:v>
                </c:pt>
                <c:pt idx="4727">
                  <c:v>2.3848557472228999</c:v>
                </c:pt>
                <c:pt idx="4728">
                  <c:v>2.4160273075103702</c:v>
                </c:pt>
                <c:pt idx="4729">
                  <c:v>2.3225224018096902</c:v>
                </c:pt>
                <c:pt idx="4730">
                  <c:v>2.2677049636840798</c:v>
                </c:pt>
                <c:pt idx="4731">
                  <c:v>2.5105102062225302</c:v>
                </c:pt>
                <c:pt idx="4732">
                  <c:v>2.4568297863006499</c:v>
                </c:pt>
                <c:pt idx="4733">
                  <c:v>2.44782519340515</c:v>
                </c:pt>
                <c:pt idx="4734">
                  <c:v>2.5658757686614901</c:v>
                </c:pt>
                <c:pt idx="4735">
                  <c:v>2.5342700481414702</c:v>
                </c:pt>
                <c:pt idx="4736">
                  <c:v>2.3819334506988499</c:v>
                </c:pt>
                <c:pt idx="4737">
                  <c:v>2.38454890251159</c:v>
                </c:pt>
                <c:pt idx="4738">
                  <c:v>2.3246419429778999</c:v>
                </c:pt>
                <c:pt idx="4739">
                  <c:v>2.3529851436614901</c:v>
                </c:pt>
                <c:pt idx="4740">
                  <c:v>2.4077460765838601</c:v>
                </c:pt>
                <c:pt idx="4741">
                  <c:v>2.31041955947875</c:v>
                </c:pt>
                <c:pt idx="4742">
                  <c:v>2.5353326797485298</c:v>
                </c:pt>
                <c:pt idx="4743">
                  <c:v>2.4519379138946502</c:v>
                </c:pt>
                <c:pt idx="4744">
                  <c:v>2.3584995269775302</c:v>
                </c:pt>
                <c:pt idx="4745">
                  <c:v>2.3527054786682098</c:v>
                </c:pt>
                <c:pt idx="4746">
                  <c:v>2.4330704212188698</c:v>
                </c:pt>
                <c:pt idx="4747">
                  <c:v>2.3738844394683798</c:v>
                </c:pt>
                <c:pt idx="4748">
                  <c:v>2.2960832118988002</c:v>
                </c:pt>
                <c:pt idx="4749">
                  <c:v>2.4015018939971902</c:v>
                </c:pt>
                <c:pt idx="4750">
                  <c:v>2.3877918720245299</c:v>
                </c:pt>
                <c:pt idx="4751">
                  <c:v>2.3136970996856601</c:v>
                </c:pt>
                <c:pt idx="4752">
                  <c:v>2.3232290744781401</c:v>
                </c:pt>
                <c:pt idx="4753">
                  <c:v>2.3571569919586102</c:v>
                </c:pt>
                <c:pt idx="4754">
                  <c:v>2.4043269157409601</c:v>
                </c:pt>
                <c:pt idx="4755">
                  <c:v>2.3070831298828098</c:v>
                </c:pt>
                <c:pt idx="4756">
                  <c:v>2.3204545974731401</c:v>
                </c:pt>
                <c:pt idx="4757">
                  <c:v>2.3078222274780198</c:v>
                </c:pt>
                <c:pt idx="4758">
                  <c:v>2.2861137390136701</c:v>
                </c:pt>
                <c:pt idx="4759">
                  <c:v>2.30831551551818</c:v>
                </c:pt>
                <c:pt idx="4760">
                  <c:v>2.3485646247863698</c:v>
                </c:pt>
                <c:pt idx="4761">
                  <c:v>2.34461498260498</c:v>
                </c:pt>
                <c:pt idx="4762">
                  <c:v>2.3443439006805402</c:v>
                </c:pt>
                <c:pt idx="4763">
                  <c:v>2.3504543304443302</c:v>
                </c:pt>
                <c:pt idx="4764">
                  <c:v>2.3475062847137398</c:v>
                </c:pt>
                <c:pt idx="4765">
                  <c:v>2.4738624095916699</c:v>
                </c:pt>
                <c:pt idx="4766">
                  <c:v>2.2965445518493599</c:v>
                </c:pt>
                <c:pt idx="4767">
                  <c:v>2.2201757431030198</c:v>
                </c:pt>
                <c:pt idx="4768">
                  <c:v>2.2501671314239502</c:v>
                </c:pt>
                <c:pt idx="4769">
                  <c:v>2.2647931575775102</c:v>
                </c:pt>
                <c:pt idx="4770">
                  <c:v>2.2473516464233398</c:v>
                </c:pt>
                <c:pt idx="4771">
                  <c:v>2.2934546470642001</c:v>
                </c:pt>
                <c:pt idx="4772">
                  <c:v>2.2787566184997501</c:v>
                </c:pt>
                <c:pt idx="4773">
                  <c:v>2.3208825588226301</c:v>
                </c:pt>
                <c:pt idx="4774">
                  <c:v>2.3865997791290199</c:v>
                </c:pt>
                <c:pt idx="4775">
                  <c:v>2.4405453205108598</c:v>
                </c:pt>
                <c:pt idx="4776">
                  <c:v>2.3735935688018799</c:v>
                </c:pt>
                <c:pt idx="4777">
                  <c:v>2.4899585247039702</c:v>
                </c:pt>
                <c:pt idx="4778">
                  <c:v>2.35579514503479</c:v>
                </c:pt>
                <c:pt idx="4779">
                  <c:v>2.3404486179351802</c:v>
                </c:pt>
                <c:pt idx="4780">
                  <c:v>2.3877029418945299</c:v>
                </c:pt>
                <c:pt idx="4781">
                  <c:v>2.4802315235137899</c:v>
                </c:pt>
                <c:pt idx="4782">
                  <c:v>2.43549156188964</c:v>
                </c:pt>
                <c:pt idx="4783">
                  <c:v>2.4035894870757999</c:v>
                </c:pt>
                <c:pt idx="4784">
                  <c:v>2.3103554248809801</c:v>
                </c:pt>
                <c:pt idx="4785">
                  <c:v>2.5050084590911799</c:v>
                </c:pt>
                <c:pt idx="4786">
                  <c:v>2.4480643272399898</c:v>
                </c:pt>
                <c:pt idx="4787">
                  <c:v>2.38417196273803</c:v>
                </c:pt>
                <c:pt idx="4788">
                  <c:v>2.3877251148223801</c:v>
                </c:pt>
                <c:pt idx="4789">
                  <c:v>2.3505148887634202</c:v>
                </c:pt>
                <c:pt idx="4790">
                  <c:v>2.3515455722808798</c:v>
                </c:pt>
                <c:pt idx="4791">
                  <c:v>2.2924025058746298</c:v>
                </c:pt>
                <c:pt idx="4792">
                  <c:v>2.24417853355407</c:v>
                </c:pt>
                <c:pt idx="4793">
                  <c:v>2.29714798927307</c:v>
                </c:pt>
                <c:pt idx="4794">
                  <c:v>2.2715537548065101</c:v>
                </c:pt>
                <c:pt idx="4795">
                  <c:v>2.2352881431579501</c:v>
                </c:pt>
                <c:pt idx="4796">
                  <c:v>2.2850701808929399</c:v>
                </c:pt>
                <c:pt idx="4797">
                  <c:v>2.2273292541503902</c:v>
                </c:pt>
                <c:pt idx="4798">
                  <c:v>2.2937660217285099</c:v>
                </c:pt>
                <c:pt idx="4799">
                  <c:v>2.2486546039581299</c:v>
                </c:pt>
                <c:pt idx="4800">
                  <c:v>2.2317516803741402</c:v>
                </c:pt>
                <c:pt idx="4801">
                  <c:v>2.2207880020141602</c:v>
                </c:pt>
                <c:pt idx="4802">
                  <c:v>2.19874691963195</c:v>
                </c:pt>
                <c:pt idx="4803">
                  <c:v>2.2473721504211399</c:v>
                </c:pt>
                <c:pt idx="4804">
                  <c:v>2.2159020900726301</c:v>
                </c:pt>
                <c:pt idx="4805">
                  <c:v>2.1997628211975</c:v>
                </c:pt>
                <c:pt idx="4806">
                  <c:v>2.2873911857604901</c:v>
                </c:pt>
                <c:pt idx="4807">
                  <c:v>2.3173947334289502</c:v>
                </c:pt>
                <c:pt idx="4808">
                  <c:v>2.3095161914825399</c:v>
                </c:pt>
                <c:pt idx="4809">
                  <c:v>2.33074450492858</c:v>
                </c:pt>
                <c:pt idx="4810">
                  <c:v>2.21584820747375</c:v>
                </c:pt>
                <c:pt idx="4811">
                  <c:v>2.3572397232055602</c:v>
                </c:pt>
                <c:pt idx="4812">
                  <c:v>2.30291318893432</c:v>
                </c:pt>
                <c:pt idx="4813">
                  <c:v>2.1894850730895898</c:v>
                </c:pt>
                <c:pt idx="4814">
                  <c:v>2.2696647644042902</c:v>
                </c:pt>
                <c:pt idx="4815">
                  <c:v>2.1825578212738002</c:v>
                </c:pt>
                <c:pt idx="4816">
                  <c:v>2.2115900516510001</c:v>
                </c:pt>
                <c:pt idx="4817">
                  <c:v>2.1944231986999498</c:v>
                </c:pt>
                <c:pt idx="4818">
                  <c:v>2.2216923236846902</c:v>
                </c:pt>
                <c:pt idx="4819">
                  <c:v>2.2279803752899099</c:v>
                </c:pt>
                <c:pt idx="4820">
                  <c:v>2.2430992126464799</c:v>
                </c:pt>
                <c:pt idx="4821">
                  <c:v>2.21133208274841</c:v>
                </c:pt>
                <c:pt idx="4822">
                  <c:v>2.2424225807189901</c:v>
                </c:pt>
                <c:pt idx="4823">
                  <c:v>2.25584816932678</c:v>
                </c:pt>
                <c:pt idx="4824">
                  <c:v>2.3227589130401598</c:v>
                </c:pt>
                <c:pt idx="4825">
                  <c:v>2.2991740703582701</c:v>
                </c:pt>
                <c:pt idx="4826">
                  <c:v>2.4730780124664302</c:v>
                </c:pt>
                <c:pt idx="4827">
                  <c:v>2.4698812961578298</c:v>
                </c:pt>
                <c:pt idx="4828">
                  <c:v>2.5269999504089302</c:v>
                </c:pt>
                <c:pt idx="4829">
                  <c:v>2.4616460800170898</c:v>
                </c:pt>
                <c:pt idx="4830">
                  <c:v>2.34606504440307</c:v>
                </c:pt>
                <c:pt idx="4831">
                  <c:v>2.4512162208557098</c:v>
                </c:pt>
                <c:pt idx="4832">
                  <c:v>2.5432219505310001</c:v>
                </c:pt>
                <c:pt idx="4833">
                  <c:v>2.4565074443817099</c:v>
                </c:pt>
                <c:pt idx="4834">
                  <c:v>2.35464143753051</c:v>
                </c:pt>
                <c:pt idx="4835">
                  <c:v>2.3852021694183301</c:v>
                </c:pt>
                <c:pt idx="4836">
                  <c:v>2.32073879241943</c:v>
                </c:pt>
                <c:pt idx="4837">
                  <c:v>2.37735724449157</c:v>
                </c:pt>
                <c:pt idx="4838">
                  <c:v>2.5028946399688698</c:v>
                </c:pt>
                <c:pt idx="4839">
                  <c:v>2.4256248474121</c:v>
                </c:pt>
                <c:pt idx="4840">
                  <c:v>2.54102563858032</c:v>
                </c:pt>
                <c:pt idx="4841">
                  <c:v>2.41376757621765</c:v>
                </c:pt>
                <c:pt idx="4842">
                  <c:v>2.4516899585723801</c:v>
                </c:pt>
                <c:pt idx="4843">
                  <c:v>2.45678234100341</c:v>
                </c:pt>
                <c:pt idx="4844">
                  <c:v>2.4519641399383501</c:v>
                </c:pt>
                <c:pt idx="4845">
                  <c:v>2.4230372905731201</c:v>
                </c:pt>
                <c:pt idx="4846">
                  <c:v>2.3537456989288299</c:v>
                </c:pt>
                <c:pt idx="4847">
                  <c:v>2.2413561344146702</c:v>
                </c:pt>
                <c:pt idx="4848">
                  <c:v>2.34592485427856</c:v>
                </c:pt>
                <c:pt idx="4849">
                  <c:v>2.34698057174682</c:v>
                </c:pt>
                <c:pt idx="4850">
                  <c:v>2.3355243206024099</c:v>
                </c:pt>
                <c:pt idx="4851">
                  <c:v>2.4567294120788499</c:v>
                </c:pt>
                <c:pt idx="4852">
                  <c:v>2.55721783638</c:v>
                </c:pt>
                <c:pt idx="4853">
                  <c:v>2.5462253093719398</c:v>
                </c:pt>
                <c:pt idx="4854">
                  <c:v>2.4410104751586901</c:v>
                </c:pt>
                <c:pt idx="4855">
                  <c:v>2.4245114326477002</c:v>
                </c:pt>
                <c:pt idx="4856">
                  <c:v>2.39688849449157</c:v>
                </c:pt>
                <c:pt idx="4857">
                  <c:v>2.3670582771301198</c:v>
                </c:pt>
                <c:pt idx="4858">
                  <c:v>2.4123287200927699</c:v>
                </c:pt>
                <c:pt idx="4859">
                  <c:v>2.3967301845550502</c:v>
                </c:pt>
                <c:pt idx="4860">
                  <c:v>2.47655773162841</c:v>
                </c:pt>
                <c:pt idx="4861">
                  <c:v>2.4500551223754798</c:v>
                </c:pt>
                <c:pt idx="4862">
                  <c:v>2.36781525611877</c:v>
                </c:pt>
                <c:pt idx="4863">
                  <c:v>2.31666827201843</c:v>
                </c:pt>
                <c:pt idx="4864">
                  <c:v>2.4462535381317099</c:v>
                </c:pt>
                <c:pt idx="4865">
                  <c:v>2.3330595493316602</c:v>
                </c:pt>
                <c:pt idx="4866">
                  <c:v>2.4112446308135902</c:v>
                </c:pt>
                <c:pt idx="4867">
                  <c:v>2.42709136009216</c:v>
                </c:pt>
                <c:pt idx="4868">
                  <c:v>2.5429701805114702</c:v>
                </c:pt>
                <c:pt idx="4869">
                  <c:v>2.5614805221557599</c:v>
                </c:pt>
                <c:pt idx="4870">
                  <c:v>2.43519759178161</c:v>
                </c:pt>
                <c:pt idx="4871">
                  <c:v>2.4453477859496999</c:v>
                </c:pt>
                <c:pt idx="4872">
                  <c:v>2.5197894573211599</c:v>
                </c:pt>
                <c:pt idx="4873">
                  <c:v>2.4319295883178702</c:v>
                </c:pt>
                <c:pt idx="4874">
                  <c:v>2.4215922355651802</c:v>
                </c:pt>
                <c:pt idx="4875">
                  <c:v>2.3640336990356401</c:v>
                </c:pt>
                <c:pt idx="4876">
                  <c:v>2.3342714309692298</c:v>
                </c:pt>
                <c:pt idx="4877">
                  <c:v>2.3940880298614502</c:v>
                </c:pt>
                <c:pt idx="4878">
                  <c:v>2.42320585250854</c:v>
                </c:pt>
                <c:pt idx="4879">
                  <c:v>2.35245537757873</c:v>
                </c:pt>
                <c:pt idx="4880">
                  <c:v>2.3666353225707999</c:v>
                </c:pt>
                <c:pt idx="4881">
                  <c:v>2.4072608947753902</c:v>
                </c:pt>
                <c:pt idx="4882">
                  <c:v>2.43684983253479</c:v>
                </c:pt>
                <c:pt idx="4883">
                  <c:v>2.3519322872161799</c:v>
                </c:pt>
                <c:pt idx="4884">
                  <c:v>2.4211680889129599</c:v>
                </c:pt>
                <c:pt idx="4885">
                  <c:v>2.4929435253143302</c:v>
                </c:pt>
                <c:pt idx="4886">
                  <c:v>2.5167350769042902</c:v>
                </c:pt>
                <c:pt idx="4887">
                  <c:v>2.4987428188323899</c:v>
                </c:pt>
                <c:pt idx="4888">
                  <c:v>2.4225437641143799</c:v>
                </c:pt>
                <c:pt idx="4889">
                  <c:v>2.4442007541656401</c:v>
                </c:pt>
                <c:pt idx="4890">
                  <c:v>2.4321887493133501</c:v>
                </c:pt>
                <c:pt idx="4891">
                  <c:v>2.34114646911621</c:v>
                </c:pt>
                <c:pt idx="4892">
                  <c:v>2.4977180957794101</c:v>
                </c:pt>
                <c:pt idx="4893">
                  <c:v>2.44497418403625</c:v>
                </c:pt>
                <c:pt idx="4894">
                  <c:v>2.58954453468322</c:v>
                </c:pt>
                <c:pt idx="4895">
                  <c:v>2.3282880783081001</c:v>
                </c:pt>
                <c:pt idx="4896">
                  <c:v>2.4307680130004798</c:v>
                </c:pt>
                <c:pt idx="4897">
                  <c:v>2.4543249607086102</c:v>
                </c:pt>
                <c:pt idx="4898">
                  <c:v>2.41463947296142</c:v>
                </c:pt>
                <c:pt idx="4899">
                  <c:v>2.3065328598022399</c:v>
                </c:pt>
                <c:pt idx="4900">
                  <c:v>2.3250946998596098</c:v>
                </c:pt>
                <c:pt idx="4901">
                  <c:v>2.2577006816864</c:v>
                </c:pt>
                <c:pt idx="4902">
                  <c:v>2.3172106742858798</c:v>
                </c:pt>
                <c:pt idx="4903">
                  <c:v>2.4284758567810001</c:v>
                </c:pt>
                <c:pt idx="4904">
                  <c:v>2.3705863952636701</c:v>
                </c:pt>
                <c:pt idx="4905">
                  <c:v>2.4131624698638898</c:v>
                </c:pt>
                <c:pt idx="4906">
                  <c:v>2.3956043720245299</c:v>
                </c:pt>
                <c:pt idx="4907">
                  <c:v>2.3563253879547101</c:v>
                </c:pt>
                <c:pt idx="4908">
                  <c:v>2.4289464950561501</c:v>
                </c:pt>
                <c:pt idx="4909">
                  <c:v>2.4150855541229199</c:v>
                </c:pt>
                <c:pt idx="4910">
                  <c:v>2.44408679008483</c:v>
                </c:pt>
                <c:pt idx="4911">
                  <c:v>2.4368426799774099</c:v>
                </c:pt>
                <c:pt idx="4912">
                  <c:v>2.3825628757476802</c:v>
                </c:pt>
                <c:pt idx="4913">
                  <c:v>2.4810719490051198</c:v>
                </c:pt>
                <c:pt idx="4914">
                  <c:v>2.5058395862579301</c:v>
                </c:pt>
                <c:pt idx="4915">
                  <c:v>2.5563681125640798</c:v>
                </c:pt>
                <c:pt idx="4916">
                  <c:v>2.5261189937591499</c:v>
                </c:pt>
                <c:pt idx="4917">
                  <c:v>2.7132995128631499</c:v>
                </c:pt>
                <c:pt idx="4918">
                  <c:v>2.5371956825256299</c:v>
                </c:pt>
                <c:pt idx="4919">
                  <c:v>2.5686943531036301</c:v>
                </c:pt>
                <c:pt idx="4920">
                  <c:v>2.4960625171661301</c:v>
                </c:pt>
                <c:pt idx="4921">
                  <c:v>2.4379103183746298</c:v>
                </c:pt>
                <c:pt idx="4922">
                  <c:v>2.5019495487213099</c:v>
                </c:pt>
                <c:pt idx="4923">
                  <c:v>2.5527892112731898</c:v>
                </c:pt>
                <c:pt idx="4924">
                  <c:v>2.4733924865722599</c:v>
                </c:pt>
                <c:pt idx="4925">
                  <c:v>2.4837853908538801</c:v>
                </c:pt>
                <c:pt idx="4926">
                  <c:v>2.4122629165649401</c:v>
                </c:pt>
                <c:pt idx="4927">
                  <c:v>2.48415899276733</c:v>
                </c:pt>
                <c:pt idx="4928">
                  <c:v>2.6493260860443102</c:v>
                </c:pt>
                <c:pt idx="4929">
                  <c:v>2.46573615074157</c:v>
                </c:pt>
                <c:pt idx="4930">
                  <c:v>2.3401424884796098</c:v>
                </c:pt>
                <c:pt idx="4931">
                  <c:v>2.3426671028137198</c:v>
                </c:pt>
                <c:pt idx="4932">
                  <c:v>2.4073500633239702</c:v>
                </c:pt>
                <c:pt idx="4933">
                  <c:v>2.3548927307128902</c:v>
                </c:pt>
                <c:pt idx="4934">
                  <c:v>2.4476733207702601</c:v>
                </c:pt>
                <c:pt idx="4935">
                  <c:v>2.5107011795043901</c:v>
                </c:pt>
                <c:pt idx="4936">
                  <c:v>2.58131504058837</c:v>
                </c:pt>
                <c:pt idx="4937">
                  <c:v>2.6038413047790501</c:v>
                </c:pt>
                <c:pt idx="4938">
                  <c:v>2.4437055587768501</c:v>
                </c:pt>
                <c:pt idx="4939">
                  <c:v>2.36448645591735</c:v>
                </c:pt>
                <c:pt idx="4940">
                  <c:v>2.4453446865081698</c:v>
                </c:pt>
                <c:pt idx="4941">
                  <c:v>2.6263802051544101</c:v>
                </c:pt>
                <c:pt idx="4942">
                  <c:v>2.58867335319519</c:v>
                </c:pt>
                <c:pt idx="4943">
                  <c:v>2.5646798610687198</c:v>
                </c:pt>
                <c:pt idx="4944">
                  <c:v>2.4896554946899401</c:v>
                </c:pt>
                <c:pt idx="4945">
                  <c:v>2.3959763050079301</c:v>
                </c:pt>
                <c:pt idx="4946">
                  <c:v>2.3869562149047798</c:v>
                </c:pt>
                <c:pt idx="4947">
                  <c:v>2.3752772808074898</c:v>
                </c:pt>
                <c:pt idx="4948">
                  <c:v>2.3566184043884202</c:v>
                </c:pt>
                <c:pt idx="4949">
                  <c:v>2.2835707664489702</c:v>
                </c:pt>
                <c:pt idx="4950">
                  <c:v>2.26763486862182</c:v>
                </c:pt>
                <c:pt idx="4951">
                  <c:v>2.2200872898101802</c:v>
                </c:pt>
                <c:pt idx="4952">
                  <c:v>2.2979280948638898</c:v>
                </c:pt>
                <c:pt idx="4953">
                  <c:v>2.1557424068450901</c:v>
                </c:pt>
                <c:pt idx="4954">
                  <c:v>2.26382112503051</c:v>
                </c:pt>
                <c:pt idx="4955">
                  <c:v>2.4255998134613002</c:v>
                </c:pt>
                <c:pt idx="4956">
                  <c:v>2.46006059646606</c:v>
                </c:pt>
                <c:pt idx="4957">
                  <c:v>2.5169293880462602</c:v>
                </c:pt>
                <c:pt idx="4958">
                  <c:v>2.5337359905242902</c:v>
                </c:pt>
                <c:pt idx="4959">
                  <c:v>2.47080969810485</c:v>
                </c:pt>
                <c:pt idx="4960">
                  <c:v>2.4423198699951101</c:v>
                </c:pt>
                <c:pt idx="4961">
                  <c:v>2.4368484020233101</c:v>
                </c:pt>
                <c:pt idx="4962">
                  <c:v>2.4900703430175701</c:v>
                </c:pt>
                <c:pt idx="4963">
                  <c:v>2.4717638492584202</c:v>
                </c:pt>
                <c:pt idx="4964">
                  <c:v>2.4671761989593501</c:v>
                </c:pt>
                <c:pt idx="4965">
                  <c:v>2.5374581813812198</c:v>
                </c:pt>
                <c:pt idx="4966">
                  <c:v>2.4295094013214098</c:v>
                </c:pt>
                <c:pt idx="4967">
                  <c:v>2.5423903465270898</c:v>
                </c:pt>
                <c:pt idx="4968">
                  <c:v>2.5503399372100799</c:v>
                </c:pt>
                <c:pt idx="4969">
                  <c:v>2.4601528644561701</c:v>
                </c:pt>
                <c:pt idx="4970">
                  <c:v>2.5745375156402499</c:v>
                </c:pt>
                <c:pt idx="4971">
                  <c:v>2.47700023651123</c:v>
                </c:pt>
                <c:pt idx="4972">
                  <c:v>2.4775438308715798</c:v>
                </c:pt>
                <c:pt idx="4973">
                  <c:v>2.48588871955871</c:v>
                </c:pt>
                <c:pt idx="4974">
                  <c:v>2.47037529945373</c:v>
                </c:pt>
                <c:pt idx="4975">
                  <c:v>2.4576787948608398</c:v>
                </c:pt>
                <c:pt idx="4976">
                  <c:v>2.47144198417663</c:v>
                </c:pt>
                <c:pt idx="4977">
                  <c:v>2.5075905323028498</c:v>
                </c:pt>
                <c:pt idx="4978">
                  <c:v>2.4689230918884202</c:v>
                </c:pt>
                <c:pt idx="4979">
                  <c:v>2.5137906074523899</c:v>
                </c:pt>
                <c:pt idx="4980">
                  <c:v>2.5077321529388401</c:v>
                </c:pt>
                <c:pt idx="4981">
                  <c:v>2.4678268432617099</c:v>
                </c:pt>
                <c:pt idx="4982">
                  <c:v>2.4186022281646702</c:v>
                </c:pt>
                <c:pt idx="4983">
                  <c:v>2.38639068603515</c:v>
                </c:pt>
                <c:pt idx="4984">
                  <c:v>2.5058946609496999</c:v>
                </c:pt>
                <c:pt idx="4985">
                  <c:v>2.3616709709167401</c:v>
                </c:pt>
                <c:pt idx="4986">
                  <c:v>2.3333487510681099</c:v>
                </c:pt>
                <c:pt idx="4987">
                  <c:v>2.3564524650573699</c:v>
                </c:pt>
                <c:pt idx="4988">
                  <c:v>2.5055298805236799</c:v>
                </c:pt>
                <c:pt idx="4989">
                  <c:v>2.40932297706604</c:v>
                </c:pt>
                <c:pt idx="4990">
                  <c:v>2.43773889541625</c:v>
                </c:pt>
                <c:pt idx="4991">
                  <c:v>2.4007599353790199</c:v>
                </c:pt>
                <c:pt idx="4992">
                  <c:v>2.42663502693176</c:v>
                </c:pt>
                <c:pt idx="4993">
                  <c:v>2.52483654022216</c:v>
                </c:pt>
                <c:pt idx="4994">
                  <c:v>2.4737811088561998</c:v>
                </c:pt>
                <c:pt idx="4995">
                  <c:v>2.4077699184417698</c:v>
                </c:pt>
                <c:pt idx="4996">
                  <c:v>2.40362048149108</c:v>
                </c:pt>
                <c:pt idx="4997">
                  <c:v>2.4556822776794398</c:v>
                </c:pt>
                <c:pt idx="4998">
                  <c:v>2.4913244247436501</c:v>
                </c:pt>
                <c:pt idx="4999">
                  <c:v>2.3660190105438201</c:v>
                </c:pt>
                <c:pt idx="5000">
                  <c:v>2.3489801883697501</c:v>
                </c:pt>
                <c:pt idx="5001">
                  <c:v>2.2512366771697998</c:v>
                </c:pt>
                <c:pt idx="5002">
                  <c:v>2.2555620670318599</c:v>
                </c:pt>
                <c:pt idx="5003">
                  <c:v>2.3096995353698699</c:v>
                </c:pt>
                <c:pt idx="5004">
                  <c:v>2.3491137027740399</c:v>
                </c:pt>
                <c:pt idx="5005">
                  <c:v>2.3205327987670898</c:v>
                </c:pt>
                <c:pt idx="5006">
                  <c:v>2.3060374259948699</c:v>
                </c:pt>
                <c:pt idx="5007">
                  <c:v>2.4160456657409601</c:v>
                </c:pt>
                <c:pt idx="5008">
                  <c:v>2.4477903842925999</c:v>
                </c:pt>
                <c:pt idx="5009">
                  <c:v>2.4514422416686998</c:v>
                </c:pt>
                <c:pt idx="5010">
                  <c:v>2.3687829971313401</c:v>
                </c:pt>
                <c:pt idx="5011">
                  <c:v>2.4766757488250701</c:v>
                </c:pt>
                <c:pt idx="5012">
                  <c:v>2.3853366374969398</c:v>
                </c:pt>
                <c:pt idx="5013">
                  <c:v>2.3368835449218701</c:v>
                </c:pt>
                <c:pt idx="5014">
                  <c:v>2.39133429527282</c:v>
                </c:pt>
                <c:pt idx="5015">
                  <c:v>2.2987873554229701</c:v>
                </c:pt>
                <c:pt idx="5016">
                  <c:v>2.36288142204284</c:v>
                </c:pt>
                <c:pt idx="5017">
                  <c:v>2.2890963554382302</c:v>
                </c:pt>
                <c:pt idx="5018">
                  <c:v>2.2725374698638898</c:v>
                </c:pt>
                <c:pt idx="5019">
                  <c:v>2.3481366634368799</c:v>
                </c:pt>
                <c:pt idx="5020">
                  <c:v>2.3685421943664502</c:v>
                </c:pt>
                <c:pt idx="5021">
                  <c:v>2.4234750270843501</c:v>
                </c:pt>
                <c:pt idx="5022">
                  <c:v>2.3746097087860099</c:v>
                </c:pt>
                <c:pt idx="5023">
                  <c:v>2.3807346820831299</c:v>
                </c:pt>
                <c:pt idx="5024">
                  <c:v>2.4139695167541499</c:v>
                </c:pt>
                <c:pt idx="5025">
                  <c:v>2.3456616401672301</c:v>
                </c:pt>
                <c:pt idx="5026">
                  <c:v>2.4272682666778498</c:v>
                </c:pt>
                <c:pt idx="5027">
                  <c:v>2.4172618389129599</c:v>
                </c:pt>
                <c:pt idx="5028">
                  <c:v>2.2772552967071502</c:v>
                </c:pt>
                <c:pt idx="5029">
                  <c:v>2.3034541606903001</c:v>
                </c:pt>
                <c:pt idx="5030">
                  <c:v>2.3308739662170401</c:v>
                </c:pt>
                <c:pt idx="5031">
                  <c:v>2.4466784000396702</c:v>
                </c:pt>
                <c:pt idx="5032">
                  <c:v>2.43339943885803</c:v>
                </c:pt>
                <c:pt idx="5033">
                  <c:v>2.4885942935943599</c:v>
                </c:pt>
                <c:pt idx="5034">
                  <c:v>2.40759873390197</c:v>
                </c:pt>
                <c:pt idx="5035">
                  <c:v>2.3583922386169398</c:v>
                </c:pt>
                <c:pt idx="5036">
                  <c:v>2.3709697723388601</c:v>
                </c:pt>
                <c:pt idx="5037">
                  <c:v>2.41864585876464</c:v>
                </c:pt>
                <c:pt idx="5038">
                  <c:v>2.4366388320922798</c:v>
                </c:pt>
                <c:pt idx="5039">
                  <c:v>2.40000224113464</c:v>
                </c:pt>
                <c:pt idx="5040">
                  <c:v>2.4082481861114502</c:v>
                </c:pt>
                <c:pt idx="5041">
                  <c:v>2.47516441345214</c:v>
                </c:pt>
                <c:pt idx="5042">
                  <c:v>2.3771486282348602</c:v>
                </c:pt>
                <c:pt idx="5043">
                  <c:v>2.4063663482665998</c:v>
                </c:pt>
                <c:pt idx="5044">
                  <c:v>2.4084186553954998</c:v>
                </c:pt>
                <c:pt idx="5045">
                  <c:v>2.4585206508636399</c:v>
                </c:pt>
                <c:pt idx="5046">
                  <c:v>2.4693584442138601</c:v>
                </c:pt>
                <c:pt idx="5047">
                  <c:v>2.5152964591979901</c:v>
                </c:pt>
                <c:pt idx="5048">
                  <c:v>2.48533606529235</c:v>
                </c:pt>
                <c:pt idx="5049">
                  <c:v>2.4319565296172998</c:v>
                </c:pt>
                <c:pt idx="5050">
                  <c:v>2.4802296161651598</c:v>
                </c:pt>
                <c:pt idx="5051">
                  <c:v>2.5303435325622501</c:v>
                </c:pt>
                <c:pt idx="5052">
                  <c:v>2.5527768135070801</c:v>
                </c:pt>
                <c:pt idx="5053">
                  <c:v>2.4846863746643</c:v>
                </c:pt>
                <c:pt idx="5054">
                  <c:v>2.5882987976074201</c:v>
                </c:pt>
                <c:pt idx="5055">
                  <c:v>2.5056376457214302</c:v>
                </c:pt>
                <c:pt idx="5056">
                  <c:v>2.64481353759765</c:v>
                </c:pt>
                <c:pt idx="5057">
                  <c:v>2.66622614860534</c:v>
                </c:pt>
                <c:pt idx="5058">
                  <c:v>2.5886812210082999</c:v>
                </c:pt>
                <c:pt idx="5059">
                  <c:v>2.5754809379577601</c:v>
                </c:pt>
                <c:pt idx="5060">
                  <c:v>2.4313788414001398</c:v>
                </c:pt>
                <c:pt idx="5061">
                  <c:v>2.5118873119354199</c:v>
                </c:pt>
                <c:pt idx="5062">
                  <c:v>2.5093576908111501</c:v>
                </c:pt>
                <c:pt idx="5063">
                  <c:v>2.5525100231170601</c:v>
                </c:pt>
                <c:pt idx="5064">
                  <c:v>2.5161285400390598</c:v>
                </c:pt>
                <c:pt idx="5065">
                  <c:v>2.53276014328002</c:v>
                </c:pt>
                <c:pt idx="5066">
                  <c:v>2.56253862380981</c:v>
                </c:pt>
                <c:pt idx="5067">
                  <c:v>2.5354208946228001</c:v>
                </c:pt>
                <c:pt idx="5068">
                  <c:v>2.51625657081604</c:v>
                </c:pt>
                <c:pt idx="5069">
                  <c:v>2.43316149711608</c:v>
                </c:pt>
                <c:pt idx="5070">
                  <c:v>2.3779432773589999</c:v>
                </c:pt>
                <c:pt idx="5071">
                  <c:v>2.48900198936462</c:v>
                </c:pt>
                <c:pt idx="5072">
                  <c:v>2.51383376121521</c:v>
                </c:pt>
                <c:pt idx="5073">
                  <c:v>2.38056445121765</c:v>
                </c:pt>
                <c:pt idx="5074">
                  <c:v>2.3316993713378902</c:v>
                </c:pt>
                <c:pt idx="5075">
                  <c:v>2.4289350509643501</c:v>
                </c:pt>
                <c:pt idx="5076">
                  <c:v>2.4237279891967698</c:v>
                </c:pt>
                <c:pt idx="5077">
                  <c:v>2.4804890155792201</c:v>
                </c:pt>
                <c:pt idx="5078">
                  <c:v>2.4680893421172998</c:v>
                </c:pt>
                <c:pt idx="5079">
                  <c:v>2.3788876533508301</c:v>
                </c:pt>
                <c:pt idx="5080">
                  <c:v>2.4343099594116202</c:v>
                </c:pt>
                <c:pt idx="5081">
                  <c:v>2.4482553005218501</c:v>
                </c:pt>
                <c:pt idx="5082">
                  <c:v>2.33902883529663</c:v>
                </c:pt>
                <c:pt idx="5083">
                  <c:v>2.42207908630371</c:v>
                </c:pt>
                <c:pt idx="5084">
                  <c:v>2.3432588577270499</c:v>
                </c:pt>
                <c:pt idx="5085">
                  <c:v>2.30166459083557</c:v>
                </c:pt>
                <c:pt idx="5086">
                  <c:v>2.32428646087646</c:v>
                </c:pt>
                <c:pt idx="5087">
                  <c:v>2.3607416152954102</c:v>
                </c:pt>
                <c:pt idx="5088">
                  <c:v>2.3892245292663499</c:v>
                </c:pt>
                <c:pt idx="5089">
                  <c:v>2.3605165481567298</c:v>
                </c:pt>
                <c:pt idx="5090">
                  <c:v>2.3533556461334202</c:v>
                </c:pt>
                <c:pt idx="5091">
                  <c:v>2.3657338619232098</c:v>
                </c:pt>
                <c:pt idx="5092">
                  <c:v>2.4386901855468701</c:v>
                </c:pt>
                <c:pt idx="5093">
                  <c:v>2.3677556514739901</c:v>
                </c:pt>
                <c:pt idx="5094">
                  <c:v>2.3387377262115399</c:v>
                </c:pt>
                <c:pt idx="5095">
                  <c:v>2.3369276523589999</c:v>
                </c:pt>
                <c:pt idx="5096">
                  <c:v>2.4181337356567298</c:v>
                </c:pt>
                <c:pt idx="5097">
                  <c:v>2.49564409255981</c:v>
                </c:pt>
                <c:pt idx="5098">
                  <c:v>2.4316151142120299</c:v>
                </c:pt>
                <c:pt idx="5099">
                  <c:v>2.4991829395294101</c:v>
                </c:pt>
                <c:pt idx="5100">
                  <c:v>2.5076303482055602</c:v>
                </c:pt>
                <c:pt idx="5101">
                  <c:v>2.4402661323547301</c:v>
                </c:pt>
                <c:pt idx="5102">
                  <c:v>2.4301559925079301</c:v>
                </c:pt>
                <c:pt idx="5103">
                  <c:v>2.4555084705352699</c:v>
                </c:pt>
                <c:pt idx="5104">
                  <c:v>2.5315613746643</c:v>
                </c:pt>
                <c:pt idx="5105">
                  <c:v>2.4417374134063698</c:v>
                </c:pt>
                <c:pt idx="5106">
                  <c:v>2.3808813095092698</c:v>
                </c:pt>
                <c:pt idx="5107">
                  <c:v>2.4519641399383501</c:v>
                </c:pt>
                <c:pt idx="5108">
                  <c:v>2.41820168495178</c:v>
                </c:pt>
                <c:pt idx="5109">
                  <c:v>2.3762819766998202</c:v>
                </c:pt>
                <c:pt idx="5110">
                  <c:v>2.3691766262054399</c:v>
                </c:pt>
                <c:pt idx="5111">
                  <c:v>2.3603041172027499</c:v>
                </c:pt>
                <c:pt idx="5112">
                  <c:v>2.3873009681701598</c:v>
                </c:pt>
                <c:pt idx="5113">
                  <c:v>2.3879489898681601</c:v>
                </c:pt>
                <c:pt idx="5114">
                  <c:v>2.4155640602111799</c:v>
                </c:pt>
                <c:pt idx="5115">
                  <c:v>2.3550007343292201</c:v>
                </c:pt>
                <c:pt idx="5116">
                  <c:v>2.28876781463623</c:v>
                </c:pt>
                <c:pt idx="5117">
                  <c:v>2.3796508312225302</c:v>
                </c:pt>
                <c:pt idx="5118">
                  <c:v>2.3449180126190101</c:v>
                </c:pt>
                <c:pt idx="5119">
                  <c:v>2.3462166786193799</c:v>
                </c:pt>
                <c:pt idx="5120">
                  <c:v>2.42493677139282</c:v>
                </c:pt>
                <c:pt idx="5121">
                  <c:v>2.4430038928985498</c:v>
                </c:pt>
                <c:pt idx="5122">
                  <c:v>2.40366387367248</c:v>
                </c:pt>
                <c:pt idx="5123">
                  <c:v>2.4883177280425999</c:v>
                </c:pt>
                <c:pt idx="5124">
                  <c:v>2.39954233169555</c:v>
                </c:pt>
                <c:pt idx="5125">
                  <c:v>2.4066197872161799</c:v>
                </c:pt>
                <c:pt idx="5126">
                  <c:v>2.3387265205383301</c:v>
                </c:pt>
                <c:pt idx="5127">
                  <c:v>2.3238286972045898</c:v>
                </c:pt>
                <c:pt idx="5128">
                  <c:v>2.3676126003265301</c:v>
                </c:pt>
                <c:pt idx="5129">
                  <c:v>2.4351344108581499</c:v>
                </c:pt>
                <c:pt idx="5130">
                  <c:v>2.4375216960906898</c:v>
                </c:pt>
                <c:pt idx="5131">
                  <c:v>2.3168983459472599</c:v>
                </c:pt>
                <c:pt idx="5132">
                  <c:v>2.30196809768676</c:v>
                </c:pt>
                <c:pt idx="5133">
                  <c:v>2.26806640625</c:v>
                </c:pt>
                <c:pt idx="5134">
                  <c:v>2.3195219039916899</c:v>
                </c:pt>
                <c:pt idx="5135">
                  <c:v>2.37570929527282</c:v>
                </c:pt>
                <c:pt idx="5136">
                  <c:v>2.33076739311218</c:v>
                </c:pt>
                <c:pt idx="5137">
                  <c:v>2.3646471500396702</c:v>
                </c:pt>
                <c:pt idx="5138">
                  <c:v>2.4485609531402499</c:v>
                </c:pt>
                <c:pt idx="5139">
                  <c:v>2.34653520584106</c:v>
                </c:pt>
                <c:pt idx="5140">
                  <c:v>2.41993880271911</c:v>
                </c:pt>
                <c:pt idx="5141">
                  <c:v>2.3415987491607599</c:v>
                </c:pt>
                <c:pt idx="5142">
                  <c:v>2.3022058010101301</c:v>
                </c:pt>
                <c:pt idx="5143">
                  <c:v>2.2937521934509202</c:v>
                </c:pt>
                <c:pt idx="5144">
                  <c:v>2.4510750770568799</c:v>
                </c:pt>
                <c:pt idx="5145">
                  <c:v>2.4765052795410099</c:v>
                </c:pt>
                <c:pt idx="5146">
                  <c:v>2.5233156681060702</c:v>
                </c:pt>
                <c:pt idx="5147">
                  <c:v>2.3948109149932799</c:v>
                </c:pt>
                <c:pt idx="5148">
                  <c:v>2.36405229568481</c:v>
                </c:pt>
                <c:pt idx="5149">
                  <c:v>2.4305100440978999</c:v>
                </c:pt>
                <c:pt idx="5150">
                  <c:v>2.4088432788848801</c:v>
                </c:pt>
                <c:pt idx="5151">
                  <c:v>2.4843621253967201</c:v>
                </c:pt>
                <c:pt idx="5152">
                  <c:v>2.3035147190093901</c:v>
                </c:pt>
                <c:pt idx="5153">
                  <c:v>2.2261655330657901</c:v>
                </c:pt>
                <c:pt idx="5154">
                  <c:v>2.2203903198242099</c:v>
                </c:pt>
                <c:pt idx="5155">
                  <c:v>2.2725534439086901</c:v>
                </c:pt>
                <c:pt idx="5156">
                  <c:v>2.2823579311370801</c:v>
                </c:pt>
                <c:pt idx="5157">
                  <c:v>2.2095422744750901</c:v>
                </c:pt>
                <c:pt idx="5158">
                  <c:v>2.20438385009765</c:v>
                </c:pt>
                <c:pt idx="5159">
                  <c:v>2.2576670646667401</c:v>
                </c:pt>
                <c:pt idx="5160">
                  <c:v>2.23164939880371</c:v>
                </c:pt>
                <c:pt idx="5161">
                  <c:v>2.2559962272643999</c:v>
                </c:pt>
                <c:pt idx="5162">
                  <c:v>2.28491115570068</c:v>
                </c:pt>
                <c:pt idx="5163">
                  <c:v>2.2721054553985498</c:v>
                </c:pt>
                <c:pt idx="5164">
                  <c:v>2.3001351356506299</c:v>
                </c:pt>
                <c:pt idx="5165">
                  <c:v>2.2605500221252401</c:v>
                </c:pt>
                <c:pt idx="5166">
                  <c:v>2.2101788520812899</c:v>
                </c:pt>
                <c:pt idx="5167">
                  <c:v>2.3160018920898402</c:v>
                </c:pt>
                <c:pt idx="5168">
                  <c:v>2.2337200641632</c:v>
                </c:pt>
                <c:pt idx="5169">
                  <c:v>2.26308822631835</c:v>
                </c:pt>
                <c:pt idx="5170">
                  <c:v>2.3042469024658199</c:v>
                </c:pt>
                <c:pt idx="5171">
                  <c:v>2.2910909652709899</c:v>
                </c:pt>
                <c:pt idx="5172">
                  <c:v>2.2887916564941402</c:v>
                </c:pt>
                <c:pt idx="5173">
                  <c:v>2.1886060237884499</c:v>
                </c:pt>
                <c:pt idx="5174">
                  <c:v>2.2254161834716699</c:v>
                </c:pt>
                <c:pt idx="5175">
                  <c:v>2.2120342254638601</c:v>
                </c:pt>
                <c:pt idx="5176">
                  <c:v>2.2678756713867099</c:v>
                </c:pt>
                <c:pt idx="5177">
                  <c:v>2.2875790596008301</c:v>
                </c:pt>
                <c:pt idx="5178">
                  <c:v>2.2881824970245299</c:v>
                </c:pt>
                <c:pt idx="5179">
                  <c:v>2.20800280570983</c:v>
                </c:pt>
                <c:pt idx="5180">
                  <c:v>2.3655724525451598</c:v>
                </c:pt>
                <c:pt idx="5181">
                  <c:v>2.3234159946441602</c:v>
                </c:pt>
                <c:pt idx="5182">
                  <c:v>2.27544689178466</c:v>
                </c:pt>
                <c:pt idx="5183">
                  <c:v>2.32312679290771</c:v>
                </c:pt>
                <c:pt idx="5184">
                  <c:v>2.3728611469268799</c:v>
                </c:pt>
                <c:pt idx="5185">
                  <c:v>2.3661537170410099</c:v>
                </c:pt>
                <c:pt idx="5186">
                  <c:v>2.3121778964996298</c:v>
                </c:pt>
                <c:pt idx="5187">
                  <c:v>2.2906606197357098</c:v>
                </c:pt>
                <c:pt idx="5188">
                  <c:v>2.3008391857147199</c:v>
                </c:pt>
                <c:pt idx="5189">
                  <c:v>2.2572870254516602</c:v>
                </c:pt>
                <c:pt idx="5190">
                  <c:v>2.2006528377532901</c:v>
                </c:pt>
                <c:pt idx="5191">
                  <c:v>2.2620606422424299</c:v>
                </c:pt>
                <c:pt idx="5192">
                  <c:v>2.3137662410736</c:v>
                </c:pt>
                <c:pt idx="5193">
                  <c:v>2.3372783660888601</c:v>
                </c:pt>
                <c:pt idx="5194">
                  <c:v>2.3671619892120299</c:v>
                </c:pt>
                <c:pt idx="5195">
                  <c:v>2.28410291671752</c:v>
                </c:pt>
                <c:pt idx="5196">
                  <c:v>2.3474259376525799</c:v>
                </c:pt>
                <c:pt idx="5197">
                  <c:v>2.3272840976714999</c:v>
                </c:pt>
                <c:pt idx="5198">
                  <c:v>2.2885363101959202</c:v>
                </c:pt>
                <c:pt idx="5199">
                  <c:v>2.2640738487243599</c:v>
                </c:pt>
                <c:pt idx="5200">
                  <c:v>2.2992882728576598</c:v>
                </c:pt>
                <c:pt idx="5201">
                  <c:v>2.3697104454040501</c:v>
                </c:pt>
                <c:pt idx="5202">
                  <c:v>2.3374552726745601</c:v>
                </c:pt>
                <c:pt idx="5203">
                  <c:v>2.39029765129089</c:v>
                </c:pt>
                <c:pt idx="5204">
                  <c:v>2.4094290733337398</c:v>
                </c:pt>
                <c:pt idx="5205">
                  <c:v>2.3685743808746298</c:v>
                </c:pt>
                <c:pt idx="5206">
                  <c:v>2.3110454082489</c:v>
                </c:pt>
                <c:pt idx="5207">
                  <c:v>2.3884797096252401</c:v>
                </c:pt>
                <c:pt idx="5208">
                  <c:v>2.4963643550872798</c:v>
                </c:pt>
                <c:pt idx="5209">
                  <c:v>2.4660365581512398</c:v>
                </c:pt>
                <c:pt idx="5210">
                  <c:v>2.4522511959075901</c:v>
                </c:pt>
                <c:pt idx="5211">
                  <c:v>2.5059351921081499</c:v>
                </c:pt>
                <c:pt idx="5212">
                  <c:v>2.5163826942443799</c:v>
                </c:pt>
                <c:pt idx="5213">
                  <c:v>2.6048769950866699</c:v>
                </c:pt>
                <c:pt idx="5214">
                  <c:v>2.4222137928009002</c:v>
                </c:pt>
                <c:pt idx="5215">
                  <c:v>2.3845348358154199</c:v>
                </c:pt>
                <c:pt idx="5216">
                  <c:v>2.36493921279907</c:v>
                </c:pt>
                <c:pt idx="5217">
                  <c:v>2.3452975749969398</c:v>
                </c:pt>
                <c:pt idx="5218">
                  <c:v>2.3027367591857901</c:v>
                </c:pt>
                <c:pt idx="5219">
                  <c:v>2.3544828891754102</c:v>
                </c:pt>
                <c:pt idx="5220">
                  <c:v>2.3016076087951598</c:v>
                </c:pt>
                <c:pt idx="5221">
                  <c:v>2.3198723793029701</c:v>
                </c:pt>
                <c:pt idx="5222">
                  <c:v>2.32585453987121</c:v>
                </c:pt>
                <c:pt idx="5223">
                  <c:v>2.3427193164825399</c:v>
                </c:pt>
                <c:pt idx="5224">
                  <c:v>2.3049137592315598</c:v>
                </c:pt>
                <c:pt idx="5225">
                  <c:v>2.25518321990966</c:v>
                </c:pt>
                <c:pt idx="5226">
                  <c:v>2.2236747741699201</c:v>
                </c:pt>
                <c:pt idx="5227">
                  <c:v>2.2952446937561</c:v>
                </c:pt>
                <c:pt idx="5228">
                  <c:v>2.3705794811248699</c:v>
                </c:pt>
                <c:pt idx="5229">
                  <c:v>2.43499755859375</c:v>
                </c:pt>
                <c:pt idx="5230">
                  <c:v>2.48007011413574</c:v>
                </c:pt>
                <c:pt idx="5231">
                  <c:v>2.3889935016632</c:v>
                </c:pt>
                <c:pt idx="5232">
                  <c:v>2.3955333232879599</c:v>
                </c:pt>
                <c:pt idx="5233">
                  <c:v>2.3704912662506099</c:v>
                </c:pt>
                <c:pt idx="5234">
                  <c:v>2.3935055732727002</c:v>
                </c:pt>
                <c:pt idx="5235">
                  <c:v>2.27460741996765</c:v>
                </c:pt>
                <c:pt idx="5236">
                  <c:v>2.2634520530700599</c:v>
                </c:pt>
                <c:pt idx="5237">
                  <c:v>2.33750295639038</c:v>
                </c:pt>
                <c:pt idx="5238">
                  <c:v>2.3947572708129798</c:v>
                </c:pt>
                <c:pt idx="5239">
                  <c:v>2.34637427330017</c:v>
                </c:pt>
                <c:pt idx="5240">
                  <c:v>2.3629574775695801</c:v>
                </c:pt>
                <c:pt idx="5241">
                  <c:v>2.4099423885345401</c:v>
                </c:pt>
                <c:pt idx="5242">
                  <c:v>2.3809902667999201</c:v>
                </c:pt>
                <c:pt idx="5243">
                  <c:v>2.3783760070800701</c:v>
                </c:pt>
                <c:pt idx="5244">
                  <c:v>2.3149652481079102</c:v>
                </c:pt>
                <c:pt idx="5245">
                  <c:v>2.4288759231567298</c:v>
                </c:pt>
                <c:pt idx="5246">
                  <c:v>2.4383413791656401</c:v>
                </c:pt>
                <c:pt idx="5247">
                  <c:v>2.3850231170654199</c:v>
                </c:pt>
                <c:pt idx="5248">
                  <c:v>2.25307941436767</c:v>
                </c:pt>
                <c:pt idx="5249">
                  <c:v>2.2555394172668399</c:v>
                </c:pt>
                <c:pt idx="5250">
                  <c:v>2.3597989082336399</c:v>
                </c:pt>
                <c:pt idx="5251">
                  <c:v>2.2577714920043901</c:v>
                </c:pt>
                <c:pt idx="5252">
                  <c:v>2.2320756912231401</c:v>
                </c:pt>
                <c:pt idx="5253">
                  <c:v>2.2188017368316602</c:v>
                </c:pt>
                <c:pt idx="5254">
                  <c:v>2.27167320251464</c:v>
                </c:pt>
                <c:pt idx="5255">
                  <c:v>2.35858726501464</c:v>
                </c:pt>
                <c:pt idx="5256">
                  <c:v>2.36133360862731</c:v>
                </c:pt>
                <c:pt idx="5257">
                  <c:v>2.34851026535034</c:v>
                </c:pt>
                <c:pt idx="5258">
                  <c:v>2.3219606876373202</c:v>
                </c:pt>
                <c:pt idx="5259">
                  <c:v>2.3160083293914702</c:v>
                </c:pt>
                <c:pt idx="5260">
                  <c:v>2.3110556602478001</c:v>
                </c:pt>
                <c:pt idx="5261">
                  <c:v>2.3215880393981898</c:v>
                </c:pt>
                <c:pt idx="5262">
                  <c:v>2.2772319316864</c:v>
                </c:pt>
                <c:pt idx="5263">
                  <c:v>2.3723459243774401</c:v>
                </c:pt>
                <c:pt idx="5264">
                  <c:v>2.4645717144012398</c:v>
                </c:pt>
                <c:pt idx="5265">
                  <c:v>2.3479697704315101</c:v>
                </c:pt>
                <c:pt idx="5266">
                  <c:v>2.3344526290893501</c:v>
                </c:pt>
                <c:pt idx="5267">
                  <c:v>2.31051468849182</c:v>
                </c:pt>
                <c:pt idx="5268">
                  <c:v>2.3378255367278999</c:v>
                </c:pt>
                <c:pt idx="5269">
                  <c:v>2.2948784828186</c:v>
                </c:pt>
                <c:pt idx="5270">
                  <c:v>2.3528339862823402</c:v>
                </c:pt>
                <c:pt idx="5271">
                  <c:v>2.38496994972229</c:v>
                </c:pt>
                <c:pt idx="5272">
                  <c:v>2.3091068267822199</c:v>
                </c:pt>
                <c:pt idx="5273">
                  <c:v>2.2390685081481898</c:v>
                </c:pt>
                <c:pt idx="5274">
                  <c:v>2.3420956134796098</c:v>
                </c:pt>
                <c:pt idx="5275">
                  <c:v>2.30222463607788</c:v>
                </c:pt>
                <c:pt idx="5276">
                  <c:v>2.32470679283142</c:v>
                </c:pt>
                <c:pt idx="5277">
                  <c:v>2.37329077720642</c:v>
                </c:pt>
                <c:pt idx="5278">
                  <c:v>2.34369945526123</c:v>
                </c:pt>
                <c:pt idx="5279">
                  <c:v>2.3396034240722599</c:v>
                </c:pt>
                <c:pt idx="5280">
                  <c:v>2.30865430831909</c:v>
                </c:pt>
                <c:pt idx="5281">
                  <c:v>2.3415358066558798</c:v>
                </c:pt>
                <c:pt idx="5282">
                  <c:v>2.30732250213623</c:v>
                </c:pt>
                <c:pt idx="5283">
                  <c:v>2.3229782581329301</c:v>
                </c:pt>
                <c:pt idx="5284">
                  <c:v>2.3044419288635201</c:v>
                </c:pt>
                <c:pt idx="5285">
                  <c:v>2.3457729816436701</c:v>
                </c:pt>
                <c:pt idx="5286">
                  <c:v>2.4057307243347101</c:v>
                </c:pt>
                <c:pt idx="5287">
                  <c:v>2.2874436378478999</c:v>
                </c:pt>
                <c:pt idx="5288">
                  <c:v>2.2399818897247301</c:v>
                </c:pt>
                <c:pt idx="5289">
                  <c:v>2.3275113105773899</c:v>
                </c:pt>
                <c:pt idx="5290">
                  <c:v>2.3107345104217498</c:v>
                </c:pt>
                <c:pt idx="5291">
                  <c:v>2.3147997856140101</c:v>
                </c:pt>
                <c:pt idx="5292">
                  <c:v>2.2703683376312198</c:v>
                </c:pt>
                <c:pt idx="5293">
                  <c:v>2.3511149883270201</c:v>
                </c:pt>
                <c:pt idx="5294">
                  <c:v>2.4182384014129599</c:v>
                </c:pt>
                <c:pt idx="5295">
                  <c:v>2.4388139247894198</c:v>
                </c:pt>
                <c:pt idx="5296">
                  <c:v>2.3882822990417401</c:v>
                </c:pt>
                <c:pt idx="5297">
                  <c:v>2.37360215187072</c:v>
                </c:pt>
                <c:pt idx="5298">
                  <c:v>2.2623825073242099</c:v>
                </c:pt>
                <c:pt idx="5299">
                  <c:v>2.2872691154479901</c:v>
                </c:pt>
                <c:pt idx="5300">
                  <c:v>2.2541334629058798</c:v>
                </c:pt>
                <c:pt idx="5301">
                  <c:v>2.3456575870513898</c:v>
                </c:pt>
                <c:pt idx="5302">
                  <c:v>2.4675168991088801</c:v>
                </c:pt>
                <c:pt idx="5303">
                  <c:v>2.4218280315399099</c:v>
                </c:pt>
                <c:pt idx="5304">
                  <c:v>2.2985298633575399</c:v>
                </c:pt>
                <c:pt idx="5305">
                  <c:v>2.3722007274627601</c:v>
                </c:pt>
                <c:pt idx="5306">
                  <c:v>2.2860937118530198</c:v>
                </c:pt>
                <c:pt idx="5307">
                  <c:v>2.4482111930847101</c:v>
                </c:pt>
                <c:pt idx="5308">
                  <c:v>2.41731834411621</c:v>
                </c:pt>
                <c:pt idx="5309">
                  <c:v>2.31227254867553</c:v>
                </c:pt>
                <c:pt idx="5310">
                  <c:v>2.31193876266479</c:v>
                </c:pt>
                <c:pt idx="5311">
                  <c:v>2.3184690475463801</c:v>
                </c:pt>
                <c:pt idx="5312">
                  <c:v>2.3666195869445801</c:v>
                </c:pt>
                <c:pt idx="5313">
                  <c:v>2.2431151866912802</c:v>
                </c:pt>
                <c:pt idx="5314">
                  <c:v>2.2172656059265101</c:v>
                </c:pt>
                <c:pt idx="5315">
                  <c:v>2.2378945350646902</c:v>
                </c:pt>
                <c:pt idx="5316">
                  <c:v>2.1516232490539502</c:v>
                </c:pt>
                <c:pt idx="5317">
                  <c:v>2.2622706890106201</c:v>
                </c:pt>
                <c:pt idx="5318">
                  <c:v>2.2357122898101802</c:v>
                </c:pt>
                <c:pt idx="5319">
                  <c:v>2.3361511230468701</c:v>
                </c:pt>
                <c:pt idx="5320">
                  <c:v>2.3873217105865399</c:v>
                </c:pt>
                <c:pt idx="5321">
                  <c:v>2.4055080413818302</c:v>
                </c:pt>
                <c:pt idx="5322">
                  <c:v>2.3661532402038499</c:v>
                </c:pt>
                <c:pt idx="5323">
                  <c:v>2.3666539192199698</c:v>
                </c:pt>
                <c:pt idx="5324">
                  <c:v>2.4333102703094398</c:v>
                </c:pt>
                <c:pt idx="5325">
                  <c:v>2.4063074588775599</c:v>
                </c:pt>
                <c:pt idx="5326">
                  <c:v>2.48456835746765</c:v>
                </c:pt>
                <c:pt idx="5327">
                  <c:v>2.5766181945800701</c:v>
                </c:pt>
                <c:pt idx="5328">
                  <c:v>2.3649001121520898</c:v>
                </c:pt>
                <c:pt idx="5329">
                  <c:v>2.4481351375579798</c:v>
                </c:pt>
                <c:pt idx="5330">
                  <c:v>2.4351892471313401</c:v>
                </c:pt>
                <c:pt idx="5331">
                  <c:v>2.3757302761077801</c:v>
                </c:pt>
                <c:pt idx="5332">
                  <c:v>2.3294649124145499</c:v>
                </c:pt>
                <c:pt idx="5333">
                  <c:v>2.3501021862029998</c:v>
                </c:pt>
                <c:pt idx="5334">
                  <c:v>2.4401762485504102</c:v>
                </c:pt>
                <c:pt idx="5335">
                  <c:v>2.31102299690246</c:v>
                </c:pt>
                <c:pt idx="5336">
                  <c:v>2.3698065280914302</c:v>
                </c:pt>
                <c:pt idx="5337">
                  <c:v>2.3017086982727002</c:v>
                </c:pt>
                <c:pt idx="5338">
                  <c:v>2.3460578918457</c:v>
                </c:pt>
                <c:pt idx="5339">
                  <c:v>2.27783751487731</c:v>
                </c:pt>
                <c:pt idx="5340">
                  <c:v>2.3951725959777801</c:v>
                </c:pt>
                <c:pt idx="5341">
                  <c:v>2.4197304248809801</c:v>
                </c:pt>
                <c:pt idx="5342">
                  <c:v>2.30285215377807</c:v>
                </c:pt>
                <c:pt idx="5343">
                  <c:v>2.2684674263000399</c:v>
                </c:pt>
                <c:pt idx="5344">
                  <c:v>2.3284857273101802</c:v>
                </c:pt>
                <c:pt idx="5345">
                  <c:v>2.35178399085998</c:v>
                </c:pt>
                <c:pt idx="5346">
                  <c:v>2.3182961940765301</c:v>
                </c:pt>
                <c:pt idx="5347">
                  <c:v>2.3912260532379102</c:v>
                </c:pt>
                <c:pt idx="5348">
                  <c:v>2.4235532283782901</c:v>
                </c:pt>
                <c:pt idx="5349">
                  <c:v>2.35508012771606</c:v>
                </c:pt>
                <c:pt idx="5350">
                  <c:v>2.3836300373077299</c:v>
                </c:pt>
                <c:pt idx="5351">
                  <c:v>2.3508217334747301</c:v>
                </c:pt>
                <c:pt idx="5352">
                  <c:v>2.3366997241973801</c:v>
                </c:pt>
                <c:pt idx="5353">
                  <c:v>2.3351862430572501</c:v>
                </c:pt>
                <c:pt idx="5354">
                  <c:v>2.3522143363952601</c:v>
                </c:pt>
                <c:pt idx="5355">
                  <c:v>2.3207676410675</c:v>
                </c:pt>
                <c:pt idx="5356">
                  <c:v>2.3343877792358398</c:v>
                </c:pt>
                <c:pt idx="5357">
                  <c:v>2.3496034145355198</c:v>
                </c:pt>
                <c:pt idx="5358">
                  <c:v>2.42734503746032</c:v>
                </c:pt>
                <c:pt idx="5359">
                  <c:v>2.3369379043579102</c:v>
                </c:pt>
                <c:pt idx="5360">
                  <c:v>2.34043169021606</c:v>
                </c:pt>
                <c:pt idx="5361">
                  <c:v>2.3512330055236799</c:v>
                </c:pt>
                <c:pt idx="5362">
                  <c:v>2.3745751380920401</c:v>
                </c:pt>
                <c:pt idx="5363">
                  <c:v>2.3892617225646902</c:v>
                </c:pt>
                <c:pt idx="5364">
                  <c:v>2.3445849418640101</c:v>
                </c:pt>
                <c:pt idx="5365">
                  <c:v>2.3665492534637398</c:v>
                </c:pt>
                <c:pt idx="5366">
                  <c:v>2.3157584667205802</c:v>
                </c:pt>
                <c:pt idx="5367">
                  <c:v>2.3366305828094398</c:v>
                </c:pt>
                <c:pt idx="5368">
                  <c:v>2.3957931995391801</c:v>
                </c:pt>
                <c:pt idx="5369">
                  <c:v>2.3269345760345401</c:v>
                </c:pt>
                <c:pt idx="5370">
                  <c:v>2.3363218307495099</c:v>
                </c:pt>
                <c:pt idx="5371">
                  <c:v>2.3964774608611998</c:v>
                </c:pt>
                <c:pt idx="5372">
                  <c:v>2.3683269023895201</c:v>
                </c:pt>
                <c:pt idx="5373">
                  <c:v>2.3759090900421098</c:v>
                </c:pt>
                <c:pt idx="5374">
                  <c:v>2.36897873878479</c:v>
                </c:pt>
                <c:pt idx="5375">
                  <c:v>2.4166224002838099</c:v>
                </c:pt>
                <c:pt idx="5376">
                  <c:v>2.47950887680053</c:v>
                </c:pt>
                <c:pt idx="5377">
                  <c:v>2.37264657020568</c:v>
                </c:pt>
                <c:pt idx="5378">
                  <c:v>2.3931176662445002</c:v>
                </c:pt>
                <c:pt idx="5379">
                  <c:v>2.5158061981201101</c:v>
                </c:pt>
                <c:pt idx="5380">
                  <c:v>2.4741532802581698</c:v>
                </c:pt>
                <c:pt idx="5381">
                  <c:v>2.5236425399780198</c:v>
                </c:pt>
                <c:pt idx="5382">
                  <c:v>2.4777483940124498</c:v>
                </c:pt>
                <c:pt idx="5383">
                  <c:v>2.4798505306243799</c:v>
                </c:pt>
                <c:pt idx="5384">
                  <c:v>2.4998753070831299</c:v>
                </c:pt>
                <c:pt idx="5385">
                  <c:v>2.4308989048004102</c:v>
                </c:pt>
                <c:pt idx="5386">
                  <c:v>2.52944636344909</c:v>
                </c:pt>
                <c:pt idx="5387">
                  <c:v>2.4466757774353001</c:v>
                </c:pt>
                <c:pt idx="5388">
                  <c:v>2.5644075870513898</c:v>
                </c:pt>
                <c:pt idx="5389">
                  <c:v>2.5317635536193799</c:v>
                </c:pt>
                <c:pt idx="5390">
                  <c:v>2.4482843875885001</c:v>
                </c:pt>
                <c:pt idx="5391">
                  <c:v>2.4095404148101802</c:v>
                </c:pt>
                <c:pt idx="5392">
                  <c:v>2.3759157657623202</c:v>
                </c:pt>
                <c:pt idx="5393">
                  <c:v>2.46918368339538</c:v>
                </c:pt>
                <c:pt idx="5394">
                  <c:v>2.4011166095733598</c:v>
                </c:pt>
                <c:pt idx="5395">
                  <c:v>2.4181139469146702</c:v>
                </c:pt>
                <c:pt idx="5396">
                  <c:v>2.4799017906188898</c:v>
                </c:pt>
                <c:pt idx="5397">
                  <c:v>2.4543142318725502</c:v>
                </c:pt>
                <c:pt idx="5398">
                  <c:v>2.3760123252868599</c:v>
                </c:pt>
                <c:pt idx="5399">
                  <c:v>2.36275911331176</c:v>
                </c:pt>
                <c:pt idx="5400">
                  <c:v>2.3801631927490199</c:v>
                </c:pt>
                <c:pt idx="5401">
                  <c:v>2.3953607082366899</c:v>
                </c:pt>
                <c:pt idx="5402">
                  <c:v>2.5234692096710201</c:v>
                </c:pt>
                <c:pt idx="5403">
                  <c:v>2.3765587806701598</c:v>
                </c:pt>
                <c:pt idx="5404">
                  <c:v>2.3899433612823402</c:v>
                </c:pt>
                <c:pt idx="5405">
                  <c:v>2.2946603298187198</c:v>
                </c:pt>
                <c:pt idx="5406">
                  <c:v>2.2332513332366899</c:v>
                </c:pt>
                <c:pt idx="5407">
                  <c:v>2.2565567493438698</c:v>
                </c:pt>
                <c:pt idx="5408">
                  <c:v>2.2715640068054199</c:v>
                </c:pt>
                <c:pt idx="5409">
                  <c:v>2.38670706748962</c:v>
                </c:pt>
                <c:pt idx="5410">
                  <c:v>2.3870673179626398</c:v>
                </c:pt>
                <c:pt idx="5411">
                  <c:v>2.3461356163024898</c:v>
                </c:pt>
                <c:pt idx="5412">
                  <c:v>2.4254019260406401</c:v>
                </c:pt>
                <c:pt idx="5413">
                  <c:v>2.3852269649505602</c:v>
                </c:pt>
                <c:pt idx="5414">
                  <c:v>2.4005451202392498</c:v>
                </c:pt>
                <c:pt idx="5415">
                  <c:v>2.3548839092254599</c:v>
                </c:pt>
                <c:pt idx="5416">
                  <c:v>2.36370372772216</c:v>
                </c:pt>
                <c:pt idx="5417">
                  <c:v>2.3810896873474099</c:v>
                </c:pt>
                <c:pt idx="5418">
                  <c:v>2.33232426643371</c:v>
                </c:pt>
                <c:pt idx="5419">
                  <c:v>2.3665924072265598</c:v>
                </c:pt>
                <c:pt idx="5420">
                  <c:v>2.3180973529815598</c:v>
                </c:pt>
                <c:pt idx="5421">
                  <c:v>2.3631455898284899</c:v>
                </c:pt>
                <c:pt idx="5422">
                  <c:v>2.2912023067474299</c:v>
                </c:pt>
                <c:pt idx="5423">
                  <c:v>2.4169218540191602</c:v>
                </c:pt>
                <c:pt idx="5424">
                  <c:v>2.3743207454681299</c:v>
                </c:pt>
                <c:pt idx="5425">
                  <c:v>2.3838875293731601</c:v>
                </c:pt>
                <c:pt idx="5426">
                  <c:v>2.4662506580352699</c:v>
                </c:pt>
                <c:pt idx="5427">
                  <c:v>2.3450853824615399</c:v>
                </c:pt>
                <c:pt idx="5428">
                  <c:v>2.3397052288055402</c:v>
                </c:pt>
                <c:pt idx="5429">
                  <c:v>2.2859263420104901</c:v>
                </c:pt>
                <c:pt idx="5430">
                  <c:v>2.2345213890075599</c:v>
                </c:pt>
                <c:pt idx="5431">
                  <c:v>2.26285624504089</c:v>
                </c:pt>
                <c:pt idx="5432">
                  <c:v>2.3048577308654701</c:v>
                </c:pt>
                <c:pt idx="5433">
                  <c:v>2.32596707344055</c:v>
                </c:pt>
                <c:pt idx="5434">
                  <c:v>2.3888037204742401</c:v>
                </c:pt>
                <c:pt idx="5435">
                  <c:v>2.4804332256317099</c:v>
                </c:pt>
                <c:pt idx="5436">
                  <c:v>2.3883190155029199</c:v>
                </c:pt>
                <c:pt idx="5437">
                  <c:v>2.4421148300170898</c:v>
                </c:pt>
                <c:pt idx="5438">
                  <c:v>2.3672912120818999</c:v>
                </c:pt>
                <c:pt idx="5439">
                  <c:v>2.39156866073608</c:v>
                </c:pt>
                <c:pt idx="5440">
                  <c:v>2.4091558456420898</c:v>
                </c:pt>
                <c:pt idx="5441">
                  <c:v>2.40310311317443</c:v>
                </c:pt>
                <c:pt idx="5442">
                  <c:v>2.4257903099060001</c:v>
                </c:pt>
                <c:pt idx="5443">
                  <c:v>2.4322710037231401</c:v>
                </c:pt>
                <c:pt idx="5444">
                  <c:v>2.40915656089782</c:v>
                </c:pt>
                <c:pt idx="5445">
                  <c:v>2.4227449893951398</c:v>
                </c:pt>
                <c:pt idx="5446">
                  <c:v>2.43088555335998</c:v>
                </c:pt>
                <c:pt idx="5447">
                  <c:v>2.39344882965087</c:v>
                </c:pt>
                <c:pt idx="5448">
                  <c:v>2.4096882343292201</c:v>
                </c:pt>
                <c:pt idx="5449">
                  <c:v>2.4146625995635902</c:v>
                </c:pt>
                <c:pt idx="5450">
                  <c:v>2.4771852493286102</c:v>
                </c:pt>
                <c:pt idx="5451">
                  <c:v>2.4570021629333398</c:v>
                </c:pt>
                <c:pt idx="5452">
                  <c:v>2.4487636089324898</c:v>
                </c:pt>
                <c:pt idx="5453">
                  <c:v>2.46984362602233</c:v>
                </c:pt>
                <c:pt idx="5454">
                  <c:v>2.5302090644836399</c:v>
                </c:pt>
                <c:pt idx="5455">
                  <c:v>2.53888988494873</c:v>
                </c:pt>
                <c:pt idx="5456">
                  <c:v>2.5009396076202299</c:v>
                </c:pt>
                <c:pt idx="5457">
                  <c:v>2.41578865051269</c:v>
                </c:pt>
                <c:pt idx="5458">
                  <c:v>2.4432985782623202</c:v>
                </c:pt>
                <c:pt idx="5459">
                  <c:v>2.4833028316497798</c:v>
                </c:pt>
                <c:pt idx="5460">
                  <c:v>2.4856705665588299</c:v>
                </c:pt>
                <c:pt idx="5461">
                  <c:v>2.3467571735382</c:v>
                </c:pt>
                <c:pt idx="5462">
                  <c:v>2.3664877414703298</c:v>
                </c:pt>
                <c:pt idx="5463">
                  <c:v>2.3394348621368399</c:v>
                </c:pt>
                <c:pt idx="5464">
                  <c:v>2.3610970973968501</c:v>
                </c:pt>
                <c:pt idx="5465">
                  <c:v>2.3326787948608398</c:v>
                </c:pt>
                <c:pt idx="5466">
                  <c:v>2.38673591613769</c:v>
                </c:pt>
                <c:pt idx="5467">
                  <c:v>2.36624956130981</c:v>
                </c:pt>
                <c:pt idx="5468">
                  <c:v>2.3689949512481601</c:v>
                </c:pt>
                <c:pt idx="5469">
                  <c:v>2.3927230834960902</c:v>
                </c:pt>
                <c:pt idx="5470">
                  <c:v>2.4092836380004798</c:v>
                </c:pt>
                <c:pt idx="5471">
                  <c:v>2.4620223045349099</c:v>
                </c:pt>
                <c:pt idx="5472">
                  <c:v>2.4260897636413499</c:v>
                </c:pt>
                <c:pt idx="5473">
                  <c:v>2.3401033878326398</c:v>
                </c:pt>
                <c:pt idx="5474">
                  <c:v>2.3931176662445002</c:v>
                </c:pt>
                <c:pt idx="5475">
                  <c:v>2.3038544654846098</c:v>
                </c:pt>
                <c:pt idx="5476">
                  <c:v>2.31850266456604</c:v>
                </c:pt>
                <c:pt idx="5477">
                  <c:v>2.3156521320343</c:v>
                </c:pt>
                <c:pt idx="5478">
                  <c:v>2.3500580787658598</c:v>
                </c:pt>
                <c:pt idx="5479">
                  <c:v>2.4276776313781698</c:v>
                </c:pt>
                <c:pt idx="5480">
                  <c:v>2.41177773475646</c:v>
                </c:pt>
                <c:pt idx="5481">
                  <c:v>2.40384721755981</c:v>
                </c:pt>
                <c:pt idx="5482">
                  <c:v>2.4721329212188698</c:v>
                </c:pt>
                <c:pt idx="5483">
                  <c:v>2.50869393348693</c:v>
                </c:pt>
                <c:pt idx="5484">
                  <c:v>2.51182532310485</c:v>
                </c:pt>
                <c:pt idx="5485">
                  <c:v>2.4206383228302002</c:v>
                </c:pt>
                <c:pt idx="5486">
                  <c:v>2.5330853462219198</c:v>
                </c:pt>
                <c:pt idx="5487">
                  <c:v>2.4350161552429199</c:v>
                </c:pt>
                <c:pt idx="5488">
                  <c:v>2.4714057445526101</c:v>
                </c:pt>
                <c:pt idx="5489">
                  <c:v>2.3608191013336102</c:v>
                </c:pt>
                <c:pt idx="5490">
                  <c:v>2.3628795146942099</c:v>
                </c:pt>
                <c:pt idx="5491">
                  <c:v>2.4148871898651101</c:v>
                </c:pt>
                <c:pt idx="5492">
                  <c:v>2.44917559623718</c:v>
                </c:pt>
                <c:pt idx="5493">
                  <c:v>2.5639150142669598</c:v>
                </c:pt>
                <c:pt idx="5494">
                  <c:v>2.4585263729095401</c:v>
                </c:pt>
                <c:pt idx="5495">
                  <c:v>2.43044781684875</c:v>
                </c:pt>
                <c:pt idx="5496">
                  <c:v>2.4626584053039502</c:v>
                </c:pt>
                <c:pt idx="5497">
                  <c:v>2.3961331844329798</c:v>
                </c:pt>
                <c:pt idx="5498">
                  <c:v>2.4817368984222399</c:v>
                </c:pt>
                <c:pt idx="5499">
                  <c:v>2.5051107406616202</c:v>
                </c:pt>
                <c:pt idx="5500">
                  <c:v>2.4393465518951398</c:v>
                </c:pt>
                <c:pt idx="5501">
                  <c:v>2.35101866722106</c:v>
                </c:pt>
                <c:pt idx="5502">
                  <c:v>2.3815672397613499</c:v>
                </c:pt>
                <c:pt idx="5503">
                  <c:v>2.3971149921417201</c:v>
                </c:pt>
                <c:pt idx="5504">
                  <c:v>2.3641889095306299</c:v>
                </c:pt>
                <c:pt idx="5505">
                  <c:v>2.4140965938568102</c:v>
                </c:pt>
                <c:pt idx="5506">
                  <c:v>2.3911831378936701</c:v>
                </c:pt>
                <c:pt idx="5507">
                  <c:v>2.4588954448699898</c:v>
                </c:pt>
                <c:pt idx="5508">
                  <c:v>2.43702840805053</c:v>
                </c:pt>
                <c:pt idx="5509">
                  <c:v>2.56327152252197</c:v>
                </c:pt>
                <c:pt idx="5510">
                  <c:v>2.4942095279693599</c:v>
                </c:pt>
                <c:pt idx="5511">
                  <c:v>2.6163840293884202</c:v>
                </c:pt>
                <c:pt idx="5512">
                  <c:v>2.4834532737731898</c:v>
                </c:pt>
                <c:pt idx="5513">
                  <c:v>2.4901561737060498</c:v>
                </c:pt>
                <c:pt idx="5514">
                  <c:v>2.5479307174682599</c:v>
                </c:pt>
                <c:pt idx="5515">
                  <c:v>2.4935634136199898</c:v>
                </c:pt>
                <c:pt idx="5516">
                  <c:v>2.4995448589324898</c:v>
                </c:pt>
                <c:pt idx="5517">
                  <c:v>2.5768265724182098</c:v>
                </c:pt>
                <c:pt idx="5518">
                  <c:v>2.5450797080993599</c:v>
                </c:pt>
                <c:pt idx="5519">
                  <c:v>2.5923607349395699</c:v>
                </c:pt>
                <c:pt idx="5520">
                  <c:v>2.7442598342895499</c:v>
                </c:pt>
                <c:pt idx="5521">
                  <c:v>2.4604463577270499</c:v>
                </c:pt>
                <c:pt idx="5522">
                  <c:v>2.4802498817443799</c:v>
                </c:pt>
                <c:pt idx="5523">
                  <c:v>2.4332139492034899</c:v>
                </c:pt>
                <c:pt idx="5524">
                  <c:v>2.38123130798339</c:v>
                </c:pt>
                <c:pt idx="5525">
                  <c:v>2.51520323753356</c:v>
                </c:pt>
                <c:pt idx="5526">
                  <c:v>2.5095038414001398</c:v>
                </c:pt>
                <c:pt idx="5527">
                  <c:v>2.4645192623138401</c:v>
                </c:pt>
                <c:pt idx="5528">
                  <c:v>2.3302209377288801</c:v>
                </c:pt>
                <c:pt idx="5529">
                  <c:v>2.3405508995056099</c:v>
                </c:pt>
                <c:pt idx="5530">
                  <c:v>2.4144601821899401</c:v>
                </c:pt>
                <c:pt idx="5531">
                  <c:v>2.4048678874969398</c:v>
                </c:pt>
                <c:pt idx="5532">
                  <c:v>2.3750321865081698</c:v>
                </c:pt>
                <c:pt idx="5533">
                  <c:v>2.438720703125</c:v>
                </c:pt>
                <c:pt idx="5534">
                  <c:v>2.4332506656646702</c:v>
                </c:pt>
                <c:pt idx="5535">
                  <c:v>2.34074401855468</c:v>
                </c:pt>
                <c:pt idx="5536">
                  <c:v>2.4887852668762198</c:v>
                </c:pt>
                <c:pt idx="5537">
                  <c:v>2.4746007919311501</c:v>
                </c:pt>
                <c:pt idx="5538">
                  <c:v>2.5104007720947199</c:v>
                </c:pt>
                <c:pt idx="5539">
                  <c:v>2.50207424163818</c:v>
                </c:pt>
                <c:pt idx="5540">
                  <c:v>2.5431766510009699</c:v>
                </c:pt>
                <c:pt idx="5541">
                  <c:v>2.4760701656341499</c:v>
                </c:pt>
                <c:pt idx="5542">
                  <c:v>2.5239944458007799</c:v>
                </c:pt>
                <c:pt idx="5543">
                  <c:v>2.3939538002014098</c:v>
                </c:pt>
                <c:pt idx="5544">
                  <c:v>2.3773734569549498</c:v>
                </c:pt>
                <c:pt idx="5545">
                  <c:v>2.4099318981170601</c:v>
                </c:pt>
                <c:pt idx="5546">
                  <c:v>2.3798539638519198</c:v>
                </c:pt>
                <c:pt idx="5547">
                  <c:v>2.3794710636138898</c:v>
                </c:pt>
                <c:pt idx="5548">
                  <c:v>2.44222688674926</c:v>
                </c:pt>
                <c:pt idx="5549">
                  <c:v>2.3862926959991402</c:v>
                </c:pt>
                <c:pt idx="5550">
                  <c:v>2.4099192619323699</c:v>
                </c:pt>
                <c:pt idx="5551">
                  <c:v>2.4941735267639098</c:v>
                </c:pt>
                <c:pt idx="5552">
                  <c:v>2.4764385223388601</c:v>
                </c:pt>
                <c:pt idx="5553">
                  <c:v>2.5804886817932098</c:v>
                </c:pt>
                <c:pt idx="5554">
                  <c:v>2.5099639892578098</c:v>
                </c:pt>
                <c:pt idx="5555">
                  <c:v>2.3668725490570002</c:v>
                </c:pt>
                <c:pt idx="5556">
                  <c:v>2.4543564319610498</c:v>
                </c:pt>
                <c:pt idx="5557">
                  <c:v>2.5687837600707999</c:v>
                </c:pt>
                <c:pt idx="5558">
                  <c:v>2.4691703319549498</c:v>
                </c:pt>
                <c:pt idx="5559">
                  <c:v>2.3855459690093901</c:v>
                </c:pt>
                <c:pt idx="5560">
                  <c:v>2.4146373271942099</c:v>
                </c:pt>
                <c:pt idx="5561">
                  <c:v>2.4813389778137198</c:v>
                </c:pt>
                <c:pt idx="5562">
                  <c:v>2.4862186908721902</c:v>
                </c:pt>
                <c:pt idx="5563">
                  <c:v>2.4448771476745601</c:v>
                </c:pt>
                <c:pt idx="5564">
                  <c:v>2.4405496120452801</c:v>
                </c:pt>
                <c:pt idx="5565">
                  <c:v>2.3964276313781698</c:v>
                </c:pt>
                <c:pt idx="5566">
                  <c:v>2.4020318984985298</c:v>
                </c:pt>
                <c:pt idx="5567">
                  <c:v>2.36668825149536</c:v>
                </c:pt>
                <c:pt idx="5568">
                  <c:v>2.38622951507568</c:v>
                </c:pt>
                <c:pt idx="5569">
                  <c:v>2.2820186614990199</c:v>
                </c:pt>
                <c:pt idx="5570">
                  <c:v>2.3909111022949201</c:v>
                </c:pt>
                <c:pt idx="5571">
                  <c:v>2.4245729446411102</c:v>
                </c:pt>
                <c:pt idx="5572">
                  <c:v>2.4656295776367099</c:v>
                </c:pt>
                <c:pt idx="5573">
                  <c:v>2.4956402778625399</c:v>
                </c:pt>
                <c:pt idx="5574">
                  <c:v>2.36846876144409</c:v>
                </c:pt>
                <c:pt idx="5575">
                  <c:v>2.3701856136321999</c:v>
                </c:pt>
                <c:pt idx="5576">
                  <c:v>2.42104864120483</c:v>
                </c:pt>
                <c:pt idx="5577">
                  <c:v>2.3956546783447199</c:v>
                </c:pt>
                <c:pt idx="5578">
                  <c:v>2.4777657985687198</c:v>
                </c:pt>
                <c:pt idx="5579">
                  <c:v>2.4164454936981201</c:v>
                </c:pt>
                <c:pt idx="5580">
                  <c:v>2.34825444221496</c:v>
                </c:pt>
                <c:pt idx="5581">
                  <c:v>2.3580920696258501</c:v>
                </c:pt>
                <c:pt idx="5582">
                  <c:v>2.3954794406890798</c:v>
                </c:pt>
                <c:pt idx="5583">
                  <c:v>2.4503104686736998</c:v>
                </c:pt>
                <c:pt idx="5584">
                  <c:v>2.4617025852203298</c:v>
                </c:pt>
                <c:pt idx="5585">
                  <c:v>2.4709677696228001</c:v>
                </c:pt>
                <c:pt idx="5586">
                  <c:v>2.4873809814453098</c:v>
                </c:pt>
                <c:pt idx="5587">
                  <c:v>2.4466989040374698</c:v>
                </c:pt>
                <c:pt idx="5588">
                  <c:v>2.3909921646118102</c:v>
                </c:pt>
                <c:pt idx="5589">
                  <c:v>2.5599408149719198</c:v>
                </c:pt>
                <c:pt idx="5590">
                  <c:v>2.5270977020263601</c:v>
                </c:pt>
                <c:pt idx="5591">
                  <c:v>2.6431214809417698</c:v>
                </c:pt>
                <c:pt idx="5592">
                  <c:v>2.5838027000427202</c:v>
                </c:pt>
                <c:pt idx="5593">
                  <c:v>2.5688223838806099</c:v>
                </c:pt>
                <c:pt idx="5594">
                  <c:v>2.6069364547729399</c:v>
                </c:pt>
                <c:pt idx="5595">
                  <c:v>2.5551009178161599</c:v>
                </c:pt>
                <c:pt idx="5596">
                  <c:v>2.5283298492431601</c:v>
                </c:pt>
                <c:pt idx="5597">
                  <c:v>2.4779689311981201</c:v>
                </c:pt>
                <c:pt idx="5598">
                  <c:v>2.42378497123718</c:v>
                </c:pt>
                <c:pt idx="5599">
                  <c:v>2.4269027709960902</c:v>
                </c:pt>
                <c:pt idx="5600">
                  <c:v>2.44762110710144</c:v>
                </c:pt>
                <c:pt idx="5601">
                  <c:v>2.5200111865997301</c:v>
                </c:pt>
                <c:pt idx="5602">
                  <c:v>2.5026729106903001</c:v>
                </c:pt>
                <c:pt idx="5603">
                  <c:v>2.47137427330017</c:v>
                </c:pt>
                <c:pt idx="5604">
                  <c:v>2.4853839874267498</c:v>
                </c:pt>
                <c:pt idx="5605">
                  <c:v>2.4240868091583199</c:v>
                </c:pt>
                <c:pt idx="5606">
                  <c:v>2.4509103298187198</c:v>
                </c:pt>
                <c:pt idx="5607">
                  <c:v>2.49345397949218</c:v>
                </c:pt>
                <c:pt idx="5608">
                  <c:v>2.5159614086151101</c:v>
                </c:pt>
                <c:pt idx="5609">
                  <c:v>2.3716077804565399</c:v>
                </c:pt>
                <c:pt idx="5610">
                  <c:v>2.55582547187805</c:v>
                </c:pt>
                <c:pt idx="5611">
                  <c:v>2.46936702728271</c:v>
                </c:pt>
                <c:pt idx="5612">
                  <c:v>2.5168259143829301</c:v>
                </c:pt>
                <c:pt idx="5613">
                  <c:v>2.4674158096313401</c:v>
                </c:pt>
                <c:pt idx="5614">
                  <c:v>2.4050812721252401</c:v>
                </c:pt>
                <c:pt idx="5615">
                  <c:v>2.4551503658294598</c:v>
                </c:pt>
                <c:pt idx="5616">
                  <c:v>2.47439217567443</c:v>
                </c:pt>
                <c:pt idx="5617">
                  <c:v>2.4524743556976301</c:v>
                </c:pt>
                <c:pt idx="5618">
                  <c:v>2.5048747062683101</c:v>
                </c:pt>
                <c:pt idx="5619">
                  <c:v>2.4456748962402299</c:v>
                </c:pt>
                <c:pt idx="5620">
                  <c:v>2.45355200767517</c:v>
                </c:pt>
                <c:pt idx="5621">
                  <c:v>2.5034701824188201</c:v>
                </c:pt>
                <c:pt idx="5622">
                  <c:v>2.4596428871154701</c:v>
                </c:pt>
                <c:pt idx="5623">
                  <c:v>2.5033543109893799</c:v>
                </c:pt>
                <c:pt idx="5624">
                  <c:v>2.5185158252715998</c:v>
                </c:pt>
                <c:pt idx="5625">
                  <c:v>2.48590660095214</c:v>
                </c:pt>
                <c:pt idx="5626">
                  <c:v>2.5379822254180899</c:v>
                </c:pt>
                <c:pt idx="5627">
                  <c:v>2.6053285598754798</c:v>
                </c:pt>
                <c:pt idx="5628">
                  <c:v>2.4534213542938201</c:v>
                </c:pt>
                <c:pt idx="5629">
                  <c:v>2.4510591030120801</c:v>
                </c:pt>
                <c:pt idx="5630">
                  <c:v>2.4049000740051198</c:v>
                </c:pt>
                <c:pt idx="5631">
                  <c:v>2.4465019702911301</c:v>
                </c:pt>
                <c:pt idx="5632">
                  <c:v>2.51423835754394</c:v>
                </c:pt>
                <c:pt idx="5633">
                  <c:v>2.5030348300933798</c:v>
                </c:pt>
                <c:pt idx="5634">
                  <c:v>2.4469943046569802</c:v>
                </c:pt>
                <c:pt idx="5635">
                  <c:v>2.3587589263915998</c:v>
                </c:pt>
                <c:pt idx="5636">
                  <c:v>2.42306351661682</c:v>
                </c:pt>
                <c:pt idx="5637">
                  <c:v>2.4575440883636399</c:v>
                </c:pt>
                <c:pt idx="5638">
                  <c:v>2.3186230659484801</c:v>
                </c:pt>
                <c:pt idx="5639">
                  <c:v>2.44000887870788</c:v>
                </c:pt>
                <c:pt idx="5640">
                  <c:v>2.4606978893279998</c:v>
                </c:pt>
                <c:pt idx="5641">
                  <c:v>2.5002529621124201</c:v>
                </c:pt>
                <c:pt idx="5642">
                  <c:v>2.4611215591430602</c:v>
                </c:pt>
                <c:pt idx="5643">
                  <c:v>2.4471728801727202</c:v>
                </c:pt>
                <c:pt idx="5644">
                  <c:v>2.4685649871826101</c:v>
                </c:pt>
                <c:pt idx="5645">
                  <c:v>2.4497971534728999</c:v>
                </c:pt>
                <c:pt idx="5646">
                  <c:v>2.4290974140167201</c:v>
                </c:pt>
                <c:pt idx="5647">
                  <c:v>2.54096126556396</c:v>
                </c:pt>
                <c:pt idx="5648">
                  <c:v>2.5198996067047101</c:v>
                </c:pt>
                <c:pt idx="5649">
                  <c:v>2.4539945125579798</c:v>
                </c:pt>
                <c:pt idx="5650">
                  <c:v>2.46520566940307</c:v>
                </c:pt>
                <c:pt idx="5651">
                  <c:v>2.4764194488525302</c:v>
                </c:pt>
                <c:pt idx="5652">
                  <c:v>2.4505431652068999</c:v>
                </c:pt>
                <c:pt idx="5653">
                  <c:v>2.5012357234954798</c:v>
                </c:pt>
                <c:pt idx="5654">
                  <c:v>2.4756560325622501</c:v>
                </c:pt>
                <c:pt idx="5655">
                  <c:v>2.5252296924590998</c:v>
                </c:pt>
                <c:pt idx="5656">
                  <c:v>2.4659578800201398</c:v>
                </c:pt>
                <c:pt idx="5657">
                  <c:v>2.5533285140991202</c:v>
                </c:pt>
                <c:pt idx="5658">
                  <c:v>2.4667801856994598</c:v>
                </c:pt>
                <c:pt idx="5659">
                  <c:v>2.61109066009521</c:v>
                </c:pt>
                <c:pt idx="5660">
                  <c:v>2.62306785583496</c:v>
                </c:pt>
                <c:pt idx="5661">
                  <c:v>2.6455512046813898</c:v>
                </c:pt>
                <c:pt idx="5662">
                  <c:v>2.5744354724884002</c:v>
                </c:pt>
                <c:pt idx="5663">
                  <c:v>2.6129956245422301</c:v>
                </c:pt>
                <c:pt idx="5664">
                  <c:v>2.6038856506347599</c:v>
                </c:pt>
                <c:pt idx="5665">
                  <c:v>2.5649881362914999</c:v>
                </c:pt>
                <c:pt idx="5666">
                  <c:v>2.5547184944152801</c:v>
                </c:pt>
                <c:pt idx="5667">
                  <c:v>2.6228482723236</c:v>
                </c:pt>
                <c:pt idx="5668">
                  <c:v>2.4191300868988002</c:v>
                </c:pt>
                <c:pt idx="5669">
                  <c:v>2.4597289562225302</c:v>
                </c:pt>
                <c:pt idx="5670">
                  <c:v>2.4273464679718</c:v>
                </c:pt>
                <c:pt idx="5671">
                  <c:v>2.3953902721404998</c:v>
                </c:pt>
                <c:pt idx="5672">
                  <c:v>2.4998116493225</c:v>
                </c:pt>
                <c:pt idx="5673">
                  <c:v>2.51357793807983</c:v>
                </c:pt>
                <c:pt idx="5674">
                  <c:v>2.4743163585662802</c:v>
                </c:pt>
                <c:pt idx="5675">
                  <c:v>2.48087334632873</c:v>
                </c:pt>
                <c:pt idx="5676">
                  <c:v>2.5322103500366202</c:v>
                </c:pt>
                <c:pt idx="5677">
                  <c:v>2.5463683605193999</c:v>
                </c:pt>
                <c:pt idx="5678">
                  <c:v>2.5031461715698198</c:v>
                </c:pt>
                <c:pt idx="5679">
                  <c:v>2.5383229255676198</c:v>
                </c:pt>
                <c:pt idx="5680">
                  <c:v>2.5493612289428702</c:v>
                </c:pt>
                <c:pt idx="5681">
                  <c:v>2.6020040512084899</c:v>
                </c:pt>
                <c:pt idx="5682">
                  <c:v>2.60801029205322</c:v>
                </c:pt>
                <c:pt idx="5683">
                  <c:v>2.6031973361968901</c:v>
                </c:pt>
                <c:pt idx="5684">
                  <c:v>2.60834741592407</c:v>
                </c:pt>
                <c:pt idx="5685">
                  <c:v>2.58221983909606</c:v>
                </c:pt>
                <c:pt idx="5686">
                  <c:v>2.61033010482788</c:v>
                </c:pt>
                <c:pt idx="5687">
                  <c:v>2.6678729057311998</c:v>
                </c:pt>
                <c:pt idx="5688">
                  <c:v>2.5957279205322199</c:v>
                </c:pt>
                <c:pt idx="5689">
                  <c:v>2.56294393539428</c:v>
                </c:pt>
                <c:pt idx="5690">
                  <c:v>2.5471923351287802</c:v>
                </c:pt>
                <c:pt idx="5691">
                  <c:v>2.5520176887512198</c:v>
                </c:pt>
                <c:pt idx="5692">
                  <c:v>2.5553841590881299</c:v>
                </c:pt>
                <c:pt idx="5693">
                  <c:v>2.63971495628356</c:v>
                </c:pt>
                <c:pt idx="5694">
                  <c:v>2.5605974197387602</c:v>
                </c:pt>
                <c:pt idx="5695">
                  <c:v>2.5599215030670099</c:v>
                </c:pt>
                <c:pt idx="5696">
                  <c:v>2.4634423255920401</c:v>
                </c:pt>
                <c:pt idx="5697">
                  <c:v>2.4540486335754301</c:v>
                </c:pt>
                <c:pt idx="5698">
                  <c:v>2.45400786399841</c:v>
                </c:pt>
                <c:pt idx="5699">
                  <c:v>2.3234617710113499</c:v>
                </c:pt>
                <c:pt idx="5700">
                  <c:v>2.3902699947357098</c:v>
                </c:pt>
                <c:pt idx="5701">
                  <c:v>2.5177662372589098</c:v>
                </c:pt>
                <c:pt idx="5702">
                  <c:v>2.5412693023681601</c:v>
                </c:pt>
                <c:pt idx="5703">
                  <c:v>2.52216243743896</c:v>
                </c:pt>
                <c:pt idx="5704">
                  <c:v>2.4885940551757799</c:v>
                </c:pt>
                <c:pt idx="5705">
                  <c:v>2.4338405132293701</c:v>
                </c:pt>
                <c:pt idx="5706">
                  <c:v>2.43229675292968</c:v>
                </c:pt>
                <c:pt idx="5707">
                  <c:v>2.3834884166717498</c:v>
                </c:pt>
                <c:pt idx="5708">
                  <c:v>2.44693398475646</c:v>
                </c:pt>
                <c:pt idx="5709">
                  <c:v>2.4077384471893302</c:v>
                </c:pt>
                <c:pt idx="5710">
                  <c:v>2.3515641689300502</c:v>
                </c:pt>
                <c:pt idx="5711">
                  <c:v>2.3226442337036102</c:v>
                </c:pt>
                <c:pt idx="5712">
                  <c:v>2.3627791404724099</c:v>
                </c:pt>
                <c:pt idx="5713">
                  <c:v>2.3458168506622301</c:v>
                </c:pt>
                <c:pt idx="5714">
                  <c:v>2.3988587856292698</c:v>
                </c:pt>
                <c:pt idx="5715">
                  <c:v>2.45115041732788</c:v>
                </c:pt>
                <c:pt idx="5716">
                  <c:v>2.42957544326782</c:v>
                </c:pt>
                <c:pt idx="5717">
                  <c:v>2.3633348941802899</c:v>
                </c:pt>
                <c:pt idx="5718">
                  <c:v>2.3826200962066602</c:v>
                </c:pt>
                <c:pt idx="5719">
                  <c:v>2.38398241996765</c:v>
                </c:pt>
                <c:pt idx="5720">
                  <c:v>2.4000720977783199</c:v>
                </c:pt>
                <c:pt idx="5721">
                  <c:v>2.3415284156799299</c:v>
                </c:pt>
                <c:pt idx="5722">
                  <c:v>2.3342480659484801</c:v>
                </c:pt>
                <c:pt idx="5723">
                  <c:v>2.36126613616943</c:v>
                </c:pt>
                <c:pt idx="5724">
                  <c:v>2.3459196090698198</c:v>
                </c:pt>
                <c:pt idx="5725">
                  <c:v>2.3068642616271902</c:v>
                </c:pt>
                <c:pt idx="5726">
                  <c:v>2.3789699077606201</c:v>
                </c:pt>
                <c:pt idx="5727">
                  <c:v>2.3690624237060498</c:v>
                </c:pt>
                <c:pt idx="5728">
                  <c:v>2.2891180515289302</c:v>
                </c:pt>
                <c:pt idx="5729">
                  <c:v>2.28398466110229</c:v>
                </c:pt>
                <c:pt idx="5730">
                  <c:v>2.3906970024108798</c:v>
                </c:pt>
                <c:pt idx="5731">
                  <c:v>2.3246757984161301</c:v>
                </c:pt>
                <c:pt idx="5732">
                  <c:v>2.3783783912658598</c:v>
                </c:pt>
                <c:pt idx="5733">
                  <c:v>2.3244869709014799</c:v>
                </c:pt>
                <c:pt idx="5734">
                  <c:v>2.29623174667358</c:v>
                </c:pt>
                <c:pt idx="5735">
                  <c:v>2.34282970428466</c:v>
                </c:pt>
                <c:pt idx="5736">
                  <c:v>2.40015292167663</c:v>
                </c:pt>
                <c:pt idx="5737">
                  <c:v>2.2873718738555899</c:v>
                </c:pt>
                <c:pt idx="5738">
                  <c:v>2.2903847694396902</c:v>
                </c:pt>
                <c:pt idx="5739">
                  <c:v>2.3190627098083398</c:v>
                </c:pt>
                <c:pt idx="5740">
                  <c:v>2.4166805744171098</c:v>
                </c:pt>
                <c:pt idx="5741">
                  <c:v>2.3078913688659601</c:v>
                </c:pt>
                <c:pt idx="5742">
                  <c:v>2.3057806491851802</c:v>
                </c:pt>
                <c:pt idx="5743">
                  <c:v>2.3086228370666499</c:v>
                </c:pt>
                <c:pt idx="5744">
                  <c:v>2.33486628532409</c:v>
                </c:pt>
                <c:pt idx="5745">
                  <c:v>2.3969254493713299</c:v>
                </c:pt>
                <c:pt idx="5746">
                  <c:v>2.3448677062988201</c:v>
                </c:pt>
                <c:pt idx="5747">
                  <c:v>2.36784768104553</c:v>
                </c:pt>
                <c:pt idx="5748">
                  <c:v>2.3008897304534899</c:v>
                </c:pt>
                <c:pt idx="5749">
                  <c:v>2.3933248519897399</c:v>
                </c:pt>
                <c:pt idx="5750">
                  <c:v>2.3768670558929399</c:v>
                </c:pt>
                <c:pt idx="5751">
                  <c:v>2.36720538139343</c:v>
                </c:pt>
                <c:pt idx="5752">
                  <c:v>2.3804681301116899</c:v>
                </c:pt>
                <c:pt idx="5753">
                  <c:v>2.3437240123748699</c:v>
                </c:pt>
                <c:pt idx="5754">
                  <c:v>2.3467829227447501</c:v>
                </c:pt>
                <c:pt idx="5755">
                  <c:v>2.3427700996398899</c:v>
                </c:pt>
                <c:pt idx="5756">
                  <c:v>2.2965242862701398</c:v>
                </c:pt>
                <c:pt idx="5757">
                  <c:v>2.3179948329925502</c:v>
                </c:pt>
                <c:pt idx="5758">
                  <c:v>2.3866615295410099</c:v>
                </c:pt>
                <c:pt idx="5759">
                  <c:v>2.4514482021331698</c:v>
                </c:pt>
                <c:pt idx="5760">
                  <c:v>2.3576860427856401</c:v>
                </c:pt>
                <c:pt idx="5761">
                  <c:v>2.2793729305267298</c:v>
                </c:pt>
                <c:pt idx="5762">
                  <c:v>2.3539073467254599</c:v>
                </c:pt>
                <c:pt idx="5763">
                  <c:v>2.4295308589935298</c:v>
                </c:pt>
                <c:pt idx="5764">
                  <c:v>2.44715404510498</c:v>
                </c:pt>
                <c:pt idx="5765">
                  <c:v>2.4534842967986998</c:v>
                </c:pt>
                <c:pt idx="5766">
                  <c:v>2.3888165950775102</c:v>
                </c:pt>
                <c:pt idx="5767">
                  <c:v>2.3737614154815598</c:v>
                </c:pt>
                <c:pt idx="5768">
                  <c:v>2.4062657356262198</c:v>
                </c:pt>
                <c:pt idx="5769">
                  <c:v>2.3771810531616202</c:v>
                </c:pt>
                <c:pt idx="5770">
                  <c:v>2.3562779426574698</c:v>
                </c:pt>
                <c:pt idx="5771">
                  <c:v>2.33260822296142</c:v>
                </c:pt>
                <c:pt idx="5772">
                  <c:v>2.3609242439270002</c:v>
                </c:pt>
                <c:pt idx="5773">
                  <c:v>2.40900301933288</c:v>
                </c:pt>
                <c:pt idx="5774">
                  <c:v>2.2413551807403498</c:v>
                </c:pt>
                <c:pt idx="5775">
                  <c:v>2.2904706001281698</c:v>
                </c:pt>
                <c:pt idx="5776">
                  <c:v>2.3398802280425999</c:v>
                </c:pt>
                <c:pt idx="5777">
                  <c:v>2.3074984550475999</c:v>
                </c:pt>
                <c:pt idx="5778">
                  <c:v>2.3022227287292401</c:v>
                </c:pt>
                <c:pt idx="5779">
                  <c:v>2.3305537700653001</c:v>
                </c:pt>
                <c:pt idx="5780">
                  <c:v>2.3043427467346098</c:v>
                </c:pt>
                <c:pt idx="5781">
                  <c:v>2.29570317268371</c:v>
                </c:pt>
                <c:pt idx="5782">
                  <c:v>2.42582654953002</c:v>
                </c:pt>
                <c:pt idx="5783">
                  <c:v>2.45806813240051</c:v>
                </c:pt>
                <c:pt idx="5784">
                  <c:v>2.3744661808013898</c:v>
                </c:pt>
                <c:pt idx="5785">
                  <c:v>2.3735091686248699</c:v>
                </c:pt>
                <c:pt idx="5786">
                  <c:v>2.46507263183593</c:v>
                </c:pt>
                <c:pt idx="5787">
                  <c:v>2.5729916095733598</c:v>
                </c:pt>
                <c:pt idx="5788">
                  <c:v>2.5895478725433301</c:v>
                </c:pt>
                <c:pt idx="5789">
                  <c:v>2.3991632461547798</c:v>
                </c:pt>
                <c:pt idx="5790">
                  <c:v>2.3775069713592498</c:v>
                </c:pt>
                <c:pt idx="5791">
                  <c:v>2.41781258583068</c:v>
                </c:pt>
                <c:pt idx="5792">
                  <c:v>2.37583136558532</c:v>
                </c:pt>
                <c:pt idx="5793">
                  <c:v>2.26652860641479</c:v>
                </c:pt>
                <c:pt idx="5794">
                  <c:v>2.22024273872375</c:v>
                </c:pt>
                <c:pt idx="5795">
                  <c:v>2.2887165546417201</c:v>
                </c:pt>
                <c:pt idx="5796">
                  <c:v>2.3393905162811199</c:v>
                </c:pt>
                <c:pt idx="5797">
                  <c:v>2.3292601108550999</c:v>
                </c:pt>
                <c:pt idx="5798">
                  <c:v>2.33398342132568</c:v>
                </c:pt>
                <c:pt idx="5799">
                  <c:v>2.42432236671447</c:v>
                </c:pt>
                <c:pt idx="5800">
                  <c:v>2.29580426216125</c:v>
                </c:pt>
                <c:pt idx="5801">
                  <c:v>2.3953866958618102</c:v>
                </c:pt>
                <c:pt idx="5802">
                  <c:v>2.4052457809448198</c:v>
                </c:pt>
                <c:pt idx="5803">
                  <c:v>2.3238043785095202</c:v>
                </c:pt>
                <c:pt idx="5804">
                  <c:v>2.3283872604370099</c:v>
                </c:pt>
                <c:pt idx="5805">
                  <c:v>2.34143662452697</c:v>
                </c:pt>
                <c:pt idx="5806">
                  <c:v>2.38431644439697</c:v>
                </c:pt>
                <c:pt idx="5807">
                  <c:v>2.3400967121124201</c:v>
                </c:pt>
                <c:pt idx="5808">
                  <c:v>2.4396884441375701</c:v>
                </c:pt>
                <c:pt idx="5809">
                  <c:v>2.3283436298370299</c:v>
                </c:pt>
                <c:pt idx="5810">
                  <c:v>2.3762938976287802</c:v>
                </c:pt>
                <c:pt idx="5811">
                  <c:v>2.3436751365661599</c:v>
                </c:pt>
                <c:pt idx="5812">
                  <c:v>2.29043221473693</c:v>
                </c:pt>
                <c:pt idx="5813">
                  <c:v>2.4034495353698699</c:v>
                </c:pt>
                <c:pt idx="5814">
                  <c:v>2.3818833827972399</c:v>
                </c:pt>
                <c:pt idx="5815">
                  <c:v>2.46864461898803</c:v>
                </c:pt>
                <c:pt idx="5816">
                  <c:v>2.5023918151855402</c:v>
                </c:pt>
                <c:pt idx="5817">
                  <c:v>2.4538447856903001</c:v>
                </c:pt>
                <c:pt idx="5818">
                  <c:v>2.48638820648193</c:v>
                </c:pt>
                <c:pt idx="5819">
                  <c:v>2.4140956401824898</c:v>
                </c:pt>
                <c:pt idx="5820">
                  <c:v>2.3588376045227002</c:v>
                </c:pt>
                <c:pt idx="5821">
                  <c:v>2.32135581970214</c:v>
                </c:pt>
                <c:pt idx="5822">
                  <c:v>2.2539255619049001</c:v>
                </c:pt>
                <c:pt idx="5823">
                  <c:v>2.2910461425781201</c:v>
                </c:pt>
                <c:pt idx="5824">
                  <c:v>2.33853554725646</c:v>
                </c:pt>
                <c:pt idx="5825">
                  <c:v>2.3039009571075399</c:v>
                </c:pt>
                <c:pt idx="5826">
                  <c:v>2.3399050235748202</c:v>
                </c:pt>
                <c:pt idx="5827">
                  <c:v>2.2916598320007302</c:v>
                </c:pt>
                <c:pt idx="5828">
                  <c:v>2.2882430553436199</c:v>
                </c:pt>
                <c:pt idx="5829">
                  <c:v>2.2452573776245099</c:v>
                </c:pt>
                <c:pt idx="5830">
                  <c:v>2.26454329490661</c:v>
                </c:pt>
                <c:pt idx="5831">
                  <c:v>2.2279374599456698</c:v>
                </c:pt>
                <c:pt idx="5832">
                  <c:v>2.2507333755493102</c:v>
                </c:pt>
                <c:pt idx="5833">
                  <c:v>2.30054306983947</c:v>
                </c:pt>
                <c:pt idx="5834">
                  <c:v>2.4489395618438698</c:v>
                </c:pt>
                <c:pt idx="5835">
                  <c:v>2.34186816215515</c:v>
                </c:pt>
                <c:pt idx="5836">
                  <c:v>2.3316853046417201</c:v>
                </c:pt>
                <c:pt idx="5837">
                  <c:v>2.4177377223968501</c:v>
                </c:pt>
                <c:pt idx="5838">
                  <c:v>2.4907267093658398</c:v>
                </c:pt>
                <c:pt idx="5839">
                  <c:v>2.4747781753539999</c:v>
                </c:pt>
                <c:pt idx="5840">
                  <c:v>2.44895911216735</c:v>
                </c:pt>
                <c:pt idx="5841">
                  <c:v>2.4444062709808301</c:v>
                </c:pt>
                <c:pt idx="5842">
                  <c:v>2.4735324382781898</c:v>
                </c:pt>
                <c:pt idx="5843">
                  <c:v>2.3379337787628098</c:v>
                </c:pt>
                <c:pt idx="5844">
                  <c:v>2.3745300769805899</c:v>
                </c:pt>
                <c:pt idx="5845">
                  <c:v>2.3910498619079501</c:v>
                </c:pt>
                <c:pt idx="5846">
                  <c:v>2.3628334999084402</c:v>
                </c:pt>
                <c:pt idx="5847">
                  <c:v>2.3034644126892001</c:v>
                </c:pt>
                <c:pt idx="5848">
                  <c:v>2.3257803916931099</c:v>
                </c:pt>
                <c:pt idx="5849">
                  <c:v>2.29888415336608</c:v>
                </c:pt>
                <c:pt idx="5850">
                  <c:v>2.2893080711364702</c:v>
                </c:pt>
                <c:pt idx="5851">
                  <c:v>2.3796837329864502</c:v>
                </c:pt>
                <c:pt idx="5852">
                  <c:v>2.3272237777709899</c:v>
                </c:pt>
                <c:pt idx="5853">
                  <c:v>2.2500813007354701</c:v>
                </c:pt>
                <c:pt idx="5854">
                  <c:v>2.27019095420837</c:v>
                </c:pt>
                <c:pt idx="5855">
                  <c:v>2.2842526435852002</c:v>
                </c:pt>
                <c:pt idx="5856">
                  <c:v>2.27919197082519</c:v>
                </c:pt>
                <c:pt idx="5857">
                  <c:v>2.2985811233520499</c:v>
                </c:pt>
                <c:pt idx="5858">
                  <c:v>2.3667185306549001</c:v>
                </c:pt>
                <c:pt idx="5859">
                  <c:v>2.3796434402465798</c:v>
                </c:pt>
                <c:pt idx="5860">
                  <c:v>2.37422776222229</c:v>
                </c:pt>
                <c:pt idx="5861">
                  <c:v>2.3077216148376398</c:v>
                </c:pt>
                <c:pt idx="5862">
                  <c:v>2.3406405448913499</c:v>
                </c:pt>
                <c:pt idx="5863">
                  <c:v>2.2994520664214999</c:v>
                </c:pt>
                <c:pt idx="5864">
                  <c:v>2.3302185535430899</c:v>
                </c:pt>
                <c:pt idx="5865">
                  <c:v>2.3619709014892498</c:v>
                </c:pt>
                <c:pt idx="5866">
                  <c:v>2.3137574195861799</c:v>
                </c:pt>
                <c:pt idx="5867">
                  <c:v>2.27455258369445</c:v>
                </c:pt>
                <c:pt idx="5868">
                  <c:v>2.2985961437225302</c:v>
                </c:pt>
                <c:pt idx="5869">
                  <c:v>2.2789328098297101</c:v>
                </c:pt>
                <c:pt idx="5870">
                  <c:v>2.3092553615570002</c:v>
                </c:pt>
                <c:pt idx="5871">
                  <c:v>2.3860194683074898</c:v>
                </c:pt>
                <c:pt idx="5872">
                  <c:v>2.30773901939392</c:v>
                </c:pt>
                <c:pt idx="5873">
                  <c:v>2.3539226055145201</c:v>
                </c:pt>
                <c:pt idx="5874">
                  <c:v>2.3278725147247301</c:v>
                </c:pt>
                <c:pt idx="5875">
                  <c:v>2.3616554737090998</c:v>
                </c:pt>
                <c:pt idx="5876">
                  <c:v>2.31405472755432</c:v>
                </c:pt>
                <c:pt idx="5877">
                  <c:v>2.31588411331176</c:v>
                </c:pt>
                <c:pt idx="5878">
                  <c:v>2.3409552574157702</c:v>
                </c:pt>
                <c:pt idx="5879">
                  <c:v>2.34045982360839</c:v>
                </c:pt>
                <c:pt idx="5880">
                  <c:v>2.4593660831451398</c:v>
                </c:pt>
                <c:pt idx="5881">
                  <c:v>2.3479702472686701</c:v>
                </c:pt>
                <c:pt idx="5882">
                  <c:v>2.3066718578338601</c:v>
                </c:pt>
                <c:pt idx="5883">
                  <c:v>2.3592772483825599</c:v>
                </c:pt>
                <c:pt idx="5884">
                  <c:v>2.34318971633911</c:v>
                </c:pt>
                <c:pt idx="5885">
                  <c:v>2.2670216560363698</c:v>
                </c:pt>
                <c:pt idx="5886">
                  <c:v>2.33396244049072</c:v>
                </c:pt>
                <c:pt idx="5887">
                  <c:v>2.3828847408294598</c:v>
                </c:pt>
                <c:pt idx="5888">
                  <c:v>2.4082560539245601</c:v>
                </c:pt>
                <c:pt idx="5889">
                  <c:v>2.32988405227661</c:v>
                </c:pt>
                <c:pt idx="5890">
                  <c:v>2.3546340465545601</c:v>
                </c:pt>
                <c:pt idx="5891">
                  <c:v>2.34698438644409</c:v>
                </c:pt>
                <c:pt idx="5892">
                  <c:v>2.31287670135498</c:v>
                </c:pt>
                <c:pt idx="5893">
                  <c:v>2.2699770927429199</c:v>
                </c:pt>
                <c:pt idx="5894">
                  <c:v>2.3048570156097399</c:v>
                </c:pt>
                <c:pt idx="5895">
                  <c:v>2.2937209606170601</c:v>
                </c:pt>
                <c:pt idx="5896">
                  <c:v>2.3373034000396702</c:v>
                </c:pt>
                <c:pt idx="5897">
                  <c:v>2.3556041717529199</c:v>
                </c:pt>
                <c:pt idx="5898">
                  <c:v>2.3608884811401301</c:v>
                </c:pt>
                <c:pt idx="5899">
                  <c:v>2.3077867031097399</c:v>
                </c:pt>
                <c:pt idx="5900">
                  <c:v>2.31703448295593</c:v>
                </c:pt>
                <c:pt idx="5901">
                  <c:v>2.2990796566009499</c:v>
                </c:pt>
                <c:pt idx="5902">
                  <c:v>2.3754172325134202</c:v>
                </c:pt>
                <c:pt idx="5903">
                  <c:v>2.3523185253143302</c:v>
                </c:pt>
                <c:pt idx="5904">
                  <c:v>2.4572787284850999</c:v>
                </c:pt>
                <c:pt idx="5905">
                  <c:v>2.38388919830322</c:v>
                </c:pt>
                <c:pt idx="5906">
                  <c:v>2.4367809295654199</c:v>
                </c:pt>
                <c:pt idx="5907">
                  <c:v>2.3386826515197701</c:v>
                </c:pt>
                <c:pt idx="5908">
                  <c:v>2.2434637546539302</c:v>
                </c:pt>
                <c:pt idx="5909">
                  <c:v>2.3484113216400102</c:v>
                </c:pt>
                <c:pt idx="5910">
                  <c:v>2.3972887992858798</c:v>
                </c:pt>
                <c:pt idx="5911">
                  <c:v>2.5122122764587398</c:v>
                </c:pt>
                <c:pt idx="5912">
                  <c:v>2.3757832050323402</c:v>
                </c:pt>
                <c:pt idx="5913">
                  <c:v>2.39488649368286</c:v>
                </c:pt>
                <c:pt idx="5914">
                  <c:v>2.4552772045135498</c:v>
                </c:pt>
                <c:pt idx="5915">
                  <c:v>2.4459562301635698</c:v>
                </c:pt>
                <c:pt idx="5916">
                  <c:v>2.4766986370086599</c:v>
                </c:pt>
                <c:pt idx="5917">
                  <c:v>2.5385355949401802</c:v>
                </c:pt>
                <c:pt idx="5918">
                  <c:v>2.4636280536651598</c:v>
                </c:pt>
                <c:pt idx="5919">
                  <c:v>2.35459160804748</c:v>
                </c:pt>
                <c:pt idx="5920">
                  <c:v>2.4383702278137198</c:v>
                </c:pt>
                <c:pt idx="5921">
                  <c:v>2.3360006809234601</c:v>
                </c:pt>
                <c:pt idx="5922">
                  <c:v>2.2857589721679599</c:v>
                </c:pt>
                <c:pt idx="5923">
                  <c:v>2.2826981544494598</c:v>
                </c:pt>
                <c:pt idx="5924">
                  <c:v>2.4202413558959899</c:v>
                </c:pt>
                <c:pt idx="5925">
                  <c:v>2.4170441627502401</c:v>
                </c:pt>
                <c:pt idx="5926">
                  <c:v>2.3723840713500901</c:v>
                </c:pt>
                <c:pt idx="5927">
                  <c:v>2.2592649459838801</c:v>
                </c:pt>
                <c:pt idx="5928">
                  <c:v>2.2624158859252899</c:v>
                </c:pt>
                <c:pt idx="5929">
                  <c:v>2.3254098892211901</c:v>
                </c:pt>
                <c:pt idx="5930">
                  <c:v>2.3587517738342201</c:v>
                </c:pt>
                <c:pt idx="5931">
                  <c:v>2.28516197204589</c:v>
                </c:pt>
                <c:pt idx="5932">
                  <c:v>2.3540506362914999</c:v>
                </c:pt>
                <c:pt idx="5933">
                  <c:v>2.24761962890625</c:v>
                </c:pt>
                <c:pt idx="5934">
                  <c:v>2.2726645469665501</c:v>
                </c:pt>
                <c:pt idx="5935">
                  <c:v>2.2342631816864</c:v>
                </c:pt>
                <c:pt idx="5936">
                  <c:v>2.2607057094573899</c:v>
                </c:pt>
                <c:pt idx="5937">
                  <c:v>2.2632138729095401</c:v>
                </c:pt>
                <c:pt idx="5938">
                  <c:v>2.2812588214874201</c:v>
                </c:pt>
                <c:pt idx="5939">
                  <c:v>2.26686668395996</c:v>
                </c:pt>
                <c:pt idx="5940">
                  <c:v>2.36673784255981</c:v>
                </c:pt>
                <c:pt idx="5941">
                  <c:v>2.41951155662536</c:v>
                </c:pt>
                <c:pt idx="5942">
                  <c:v>2.3812718391418399</c:v>
                </c:pt>
                <c:pt idx="5943">
                  <c:v>2.3458757400512602</c:v>
                </c:pt>
                <c:pt idx="5944">
                  <c:v>2.3470666408538801</c:v>
                </c:pt>
                <c:pt idx="5945">
                  <c:v>2.2806978225707999</c:v>
                </c:pt>
                <c:pt idx="5946">
                  <c:v>2.3825831413268999</c:v>
                </c:pt>
                <c:pt idx="5947">
                  <c:v>2.4410171508789</c:v>
                </c:pt>
                <c:pt idx="5948">
                  <c:v>2.2911026477813698</c:v>
                </c:pt>
                <c:pt idx="5949">
                  <c:v>2.3368148803710902</c:v>
                </c:pt>
                <c:pt idx="5950">
                  <c:v>2.32971119880676</c:v>
                </c:pt>
                <c:pt idx="5951">
                  <c:v>2.34214043617248</c:v>
                </c:pt>
                <c:pt idx="5952">
                  <c:v>2.3440699577331499</c:v>
                </c:pt>
                <c:pt idx="5953">
                  <c:v>2.3292555809020898</c:v>
                </c:pt>
                <c:pt idx="5954">
                  <c:v>2.3490803241729701</c:v>
                </c:pt>
                <c:pt idx="5955">
                  <c:v>2.4163300991058301</c:v>
                </c:pt>
                <c:pt idx="5956">
                  <c:v>2.4354155063629102</c:v>
                </c:pt>
                <c:pt idx="5957">
                  <c:v>2.30201816558837</c:v>
                </c:pt>
                <c:pt idx="5958">
                  <c:v>2.3530993461608798</c:v>
                </c:pt>
                <c:pt idx="5959">
                  <c:v>2.3787190914153999</c:v>
                </c:pt>
                <c:pt idx="5960">
                  <c:v>2.4230668544769198</c:v>
                </c:pt>
                <c:pt idx="5961">
                  <c:v>2.4729423522949201</c:v>
                </c:pt>
                <c:pt idx="5962">
                  <c:v>2.3808608055114702</c:v>
                </c:pt>
                <c:pt idx="5963">
                  <c:v>2.32430100440979</c:v>
                </c:pt>
                <c:pt idx="5964">
                  <c:v>2.36406993865966</c:v>
                </c:pt>
                <c:pt idx="5965">
                  <c:v>2.3324308395385698</c:v>
                </c:pt>
                <c:pt idx="5966">
                  <c:v>2.3341193199157702</c:v>
                </c:pt>
                <c:pt idx="5967">
                  <c:v>2.4003832340240399</c:v>
                </c:pt>
                <c:pt idx="5968">
                  <c:v>2.4107103347778298</c:v>
                </c:pt>
                <c:pt idx="5969">
                  <c:v>2.44235634803771</c:v>
                </c:pt>
                <c:pt idx="5970">
                  <c:v>2.4939146041870099</c:v>
                </c:pt>
                <c:pt idx="5971">
                  <c:v>2.3407111167907702</c:v>
                </c:pt>
                <c:pt idx="5972">
                  <c:v>2.3953144550323402</c:v>
                </c:pt>
                <c:pt idx="5973">
                  <c:v>2.3914735317230198</c:v>
                </c:pt>
                <c:pt idx="5974">
                  <c:v>2.46748924255371</c:v>
                </c:pt>
                <c:pt idx="5975">
                  <c:v>2.6028316020965501</c:v>
                </c:pt>
                <c:pt idx="5976">
                  <c:v>2.4279534816741899</c:v>
                </c:pt>
                <c:pt idx="5977">
                  <c:v>2.4894957542419398</c:v>
                </c:pt>
                <c:pt idx="5978">
                  <c:v>2.4868867397308301</c:v>
                </c:pt>
                <c:pt idx="5979">
                  <c:v>2.3818840980529701</c:v>
                </c:pt>
                <c:pt idx="5980">
                  <c:v>2.3706672191619802</c:v>
                </c:pt>
                <c:pt idx="5981">
                  <c:v>2.3864140510559002</c:v>
                </c:pt>
                <c:pt idx="5982">
                  <c:v>2.35733962059021</c:v>
                </c:pt>
                <c:pt idx="5983">
                  <c:v>2.4036629199981601</c:v>
                </c:pt>
                <c:pt idx="5984">
                  <c:v>2.3543012142181299</c:v>
                </c:pt>
                <c:pt idx="5985">
                  <c:v>2.3591794967651301</c:v>
                </c:pt>
                <c:pt idx="5986">
                  <c:v>2.3908698558807302</c:v>
                </c:pt>
                <c:pt idx="5987">
                  <c:v>2.4045395851135201</c:v>
                </c:pt>
                <c:pt idx="5988">
                  <c:v>2.2894196510314901</c:v>
                </c:pt>
                <c:pt idx="5989">
                  <c:v>2.4130115509033199</c:v>
                </c:pt>
                <c:pt idx="5990">
                  <c:v>2.3365604877471902</c:v>
                </c:pt>
                <c:pt idx="5991">
                  <c:v>2.2755036354064901</c:v>
                </c:pt>
                <c:pt idx="5992">
                  <c:v>2.2204430103302002</c:v>
                </c:pt>
                <c:pt idx="5993">
                  <c:v>2.2432899475097599</c:v>
                </c:pt>
                <c:pt idx="5994">
                  <c:v>2.1879005432128902</c:v>
                </c:pt>
                <c:pt idx="5995">
                  <c:v>2.1708390712738002</c:v>
                </c:pt>
                <c:pt idx="5996">
                  <c:v>2.1862308979034402</c:v>
                </c:pt>
                <c:pt idx="5997">
                  <c:v>2.1989071369171098</c:v>
                </c:pt>
                <c:pt idx="5998">
                  <c:v>2.2047765254974299</c:v>
                </c:pt>
                <c:pt idx="5999">
                  <c:v>2.2372992038726802</c:v>
                </c:pt>
                <c:pt idx="6000">
                  <c:v>2.2329607009887602</c:v>
                </c:pt>
                <c:pt idx="6001">
                  <c:v>2.2063395977020201</c:v>
                </c:pt>
                <c:pt idx="6002">
                  <c:v>2.3310620784759499</c:v>
                </c:pt>
                <c:pt idx="6003">
                  <c:v>2.21620416641235</c:v>
                </c:pt>
                <c:pt idx="6004">
                  <c:v>2.2839980125427202</c:v>
                </c:pt>
                <c:pt idx="6005">
                  <c:v>2.2468616962432799</c:v>
                </c:pt>
                <c:pt idx="6006">
                  <c:v>2.1513583660125701</c:v>
                </c:pt>
                <c:pt idx="6007">
                  <c:v>2.28385210037231</c:v>
                </c:pt>
                <c:pt idx="6008">
                  <c:v>2.3472135066986</c:v>
                </c:pt>
                <c:pt idx="6009">
                  <c:v>2.3389503955840998</c:v>
                </c:pt>
                <c:pt idx="6010">
                  <c:v>2.3946075439453098</c:v>
                </c:pt>
                <c:pt idx="6011">
                  <c:v>2.3960385322570801</c:v>
                </c:pt>
                <c:pt idx="6012">
                  <c:v>2.2654132843017498</c:v>
                </c:pt>
                <c:pt idx="6013">
                  <c:v>2.3700146675109801</c:v>
                </c:pt>
                <c:pt idx="6014">
                  <c:v>2.4840886592864901</c:v>
                </c:pt>
                <c:pt idx="6015">
                  <c:v>2.38524913787841</c:v>
                </c:pt>
                <c:pt idx="6016">
                  <c:v>2.4204220771789502</c:v>
                </c:pt>
                <c:pt idx="6017">
                  <c:v>2.3160715103149401</c:v>
                </c:pt>
                <c:pt idx="6018">
                  <c:v>2.2754123210906898</c:v>
                </c:pt>
                <c:pt idx="6019">
                  <c:v>2.3619577884674001</c:v>
                </c:pt>
                <c:pt idx="6020">
                  <c:v>2.4681746959686199</c:v>
                </c:pt>
                <c:pt idx="6021">
                  <c:v>2.2857751846313401</c:v>
                </c:pt>
                <c:pt idx="6022">
                  <c:v>2.3000471591949401</c:v>
                </c:pt>
                <c:pt idx="6023">
                  <c:v>2.3586013317108101</c:v>
                </c:pt>
                <c:pt idx="6024">
                  <c:v>2.30852174758911</c:v>
                </c:pt>
                <c:pt idx="6025">
                  <c:v>2.2848525047302202</c:v>
                </c:pt>
                <c:pt idx="6026">
                  <c:v>2.30985307693481</c:v>
                </c:pt>
                <c:pt idx="6027">
                  <c:v>2.3282847404479901</c:v>
                </c:pt>
                <c:pt idx="6028">
                  <c:v>2.2599596977233798</c:v>
                </c:pt>
                <c:pt idx="6029">
                  <c:v>2.3122754096984801</c:v>
                </c:pt>
                <c:pt idx="6030">
                  <c:v>2.34572029113769</c:v>
                </c:pt>
                <c:pt idx="6031">
                  <c:v>2.29161381721496</c:v>
                </c:pt>
                <c:pt idx="6032">
                  <c:v>2.26504135131835</c:v>
                </c:pt>
                <c:pt idx="6033">
                  <c:v>2.3406181335449201</c:v>
                </c:pt>
                <c:pt idx="6034">
                  <c:v>2.3513231277465798</c:v>
                </c:pt>
                <c:pt idx="6035">
                  <c:v>2.3162364959716699</c:v>
                </c:pt>
                <c:pt idx="6036">
                  <c:v>2.4058823585510201</c:v>
                </c:pt>
                <c:pt idx="6037">
                  <c:v>2.30628108978271</c:v>
                </c:pt>
                <c:pt idx="6038">
                  <c:v>2.27509188652038</c:v>
                </c:pt>
                <c:pt idx="6039">
                  <c:v>2.41586112976074</c:v>
                </c:pt>
                <c:pt idx="6040">
                  <c:v>2.3194515705108598</c:v>
                </c:pt>
                <c:pt idx="6041">
                  <c:v>2.25016117095947</c:v>
                </c:pt>
                <c:pt idx="6042">
                  <c:v>2.3204376697540199</c:v>
                </c:pt>
                <c:pt idx="6043">
                  <c:v>2.4132695198059002</c:v>
                </c:pt>
                <c:pt idx="6044">
                  <c:v>2.3821604251861501</c:v>
                </c:pt>
                <c:pt idx="6045">
                  <c:v>2.41017246246337</c:v>
                </c:pt>
                <c:pt idx="6046">
                  <c:v>2.4709589481353702</c:v>
                </c:pt>
                <c:pt idx="6047">
                  <c:v>2.4099371433257999</c:v>
                </c:pt>
                <c:pt idx="6048">
                  <c:v>2.3551559448242099</c:v>
                </c:pt>
                <c:pt idx="6049">
                  <c:v>2.39647936820983</c:v>
                </c:pt>
                <c:pt idx="6050">
                  <c:v>2.3093476295471098</c:v>
                </c:pt>
                <c:pt idx="6051">
                  <c:v>2.24704384803771</c:v>
                </c:pt>
                <c:pt idx="6052">
                  <c:v>2.3153188228607098</c:v>
                </c:pt>
                <c:pt idx="6053">
                  <c:v>2.3992297649383501</c:v>
                </c:pt>
                <c:pt idx="6054">
                  <c:v>2.4701664447784402</c:v>
                </c:pt>
                <c:pt idx="6055">
                  <c:v>2.4978339672088601</c:v>
                </c:pt>
                <c:pt idx="6056">
                  <c:v>2.3959143161773602</c:v>
                </c:pt>
                <c:pt idx="6057">
                  <c:v>2.4572153091430602</c:v>
                </c:pt>
                <c:pt idx="6058">
                  <c:v>2.5186562538146902</c:v>
                </c:pt>
                <c:pt idx="6059">
                  <c:v>2.4705173969268799</c:v>
                </c:pt>
                <c:pt idx="6060">
                  <c:v>2.4206266403198198</c:v>
                </c:pt>
                <c:pt idx="6061">
                  <c:v>2.4330708980560298</c:v>
                </c:pt>
                <c:pt idx="6062">
                  <c:v>2.44513487815856</c:v>
                </c:pt>
                <c:pt idx="6063">
                  <c:v>2.4036316871643</c:v>
                </c:pt>
                <c:pt idx="6064">
                  <c:v>2.4967834949493399</c:v>
                </c:pt>
                <c:pt idx="6065">
                  <c:v>2.4056138992309499</c:v>
                </c:pt>
                <c:pt idx="6066">
                  <c:v>2.2684910297393799</c:v>
                </c:pt>
                <c:pt idx="6067">
                  <c:v>2.3649272918701101</c:v>
                </c:pt>
                <c:pt idx="6068">
                  <c:v>2.3507487773895201</c:v>
                </c:pt>
                <c:pt idx="6069">
                  <c:v>2.3638536930084202</c:v>
                </c:pt>
                <c:pt idx="6070">
                  <c:v>2.3722655773162802</c:v>
                </c:pt>
                <c:pt idx="6071">
                  <c:v>2.3768019676208398</c:v>
                </c:pt>
                <c:pt idx="6072">
                  <c:v>2.4024698734283398</c:v>
                </c:pt>
                <c:pt idx="6073">
                  <c:v>2.4664037227630602</c:v>
                </c:pt>
                <c:pt idx="6074">
                  <c:v>2.4228925704956001</c:v>
                </c:pt>
                <c:pt idx="6075">
                  <c:v>2.5071601867675701</c:v>
                </c:pt>
                <c:pt idx="6076">
                  <c:v>2.4168097972869802</c:v>
                </c:pt>
                <c:pt idx="6077">
                  <c:v>2.4307384490966699</c:v>
                </c:pt>
                <c:pt idx="6078">
                  <c:v>2.4626908302307098</c:v>
                </c:pt>
                <c:pt idx="6079">
                  <c:v>2.4013617038726802</c:v>
                </c:pt>
                <c:pt idx="6080">
                  <c:v>2.4524133205413801</c:v>
                </c:pt>
                <c:pt idx="6081">
                  <c:v>2.38148593902587</c:v>
                </c:pt>
                <c:pt idx="6082">
                  <c:v>2.41427326202392</c:v>
                </c:pt>
                <c:pt idx="6083">
                  <c:v>2.3857991695403999</c:v>
                </c:pt>
                <c:pt idx="6084">
                  <c:v>2.3682935237884499</c:v>
                </c:pt>
                <c:pt idx="6085">
                  <c:v>2.4517760276794398</c:v>
                </c:pt>
                <c:pt idx="6086">
                  <c:v>2.42595982551574</c:v>
                </c:pt>
                <c:pt idx="6087">
                  <c:v>2.32342076301574</c:v>
                </c:pt>
                <c:pt idx="6088">
                  <c:v>2.2938468456268302</c:v>
                </c:pt>
                <c:pt idx="6089">
                  <c:v>2.2996418476104701</c:v>
                </c:pt>
                <c:pt idx="6090">
                  <c:v>2.3222463130950901</c:v>
                </c:pt>
                <c:pt idx="6091">
                  <c:v>2.3188123703002899</c:v>
                </c:pt>
                <c:pt idx="6092">
                  <c:v>2.3304495811462398</c:v>
                </c:pt>
                <c:pt idx="6093">
                  <c:v>2.3958880901336599</c:v>
                </c:pt>
                <c:pt idx="6094">
                  <c:v>2.3184099197387602</c:v>
                </c:pt>
                <c:pt idx="6095">
                  <c:v>2.33924007415771</c:v>
                </c:pt>
                <c:pt idx="6096">
                  <c:v>2.3585562705993599</c:v>
                </c:pt>
                <c:pt idx="6097">
                  <c:v>2.35478663444519</c:v>
                </c:pt>
                <c:pt idx="6098">
                  <c:v>2.3722214698791499</c:v>
                </c:pt>
                <c:pt idx="6099">
                  <c:v>2.4528512954711901</c:v>
                </c:pt>
                <c:pt idx="6100">
                  <c:v>2.49006748199462</c:v>
                </c:pt>
                <c:pt idx="6101">
                  <c:v>2.4097411632537802</c:v>
                </c:pt>
                <c:pt idx="6102">
                  <c:v>2.4576141834259002</c:v>
                </c:pt>
                <c:pt idx="6103">
                  <c:v>2.4650778770446702</c:v>
                </c:pt>
                <c:pt idx="6104">
                  <c:v>2.3775258064270002</c:v>
                </c:pt>
                <c:pt idx="6105">
                  <c:v>2.4392161369323699</c:v>
                </c:pt>
                <c:pt idx="6106">
                  <c:v>2.4365594387054399</c:v>
                </c:pt>
                <c:pt idx="6107">
                  <c:v>2.3346357345581001</c:v>
                </c:pt>
                <c:pt idx="6108">
                  <c:v>2.4053649902343701</c:v>
                </c:pt>
                <c:pt idx="6109">
                  <c:v>2.3781378269195499</c:v>
                </c:pt>
                <c:pt idx="6110">
                  <c:v>2.4668102264404199</c:v>
                </c:pt>
                <c:pt idx="6111">
                  <c:v>2.3353793621063201</c:v>
                </c:pt>
                <c:pt idx="6112">
                  <c:v>2.3787496089935298</c:v>
                </c:pt>
                <c:pt idx="6113">
                  <c:v>2.32102346420288</c:v>
                </c:pt>
                <c:pt idx="6114">
                  <c:v>2.3714210987090998</c:v>
                </c:pt>
                <c:pt idx="6115">
                  <c:v>2.2552189826965301</c:v>
                </c:pt>
                <c:pt idx="6116">
                  <c:v>2.37324690818786</c:v>
                </c:pt>
                <c:pt idx="6117">
                  <c:v>2.27333664894104</c:v>
                </c:pt>
                <c:pt idx="6118">
                  <c:v>2.2851812839507999</c:v>
                </c:pt>
                <c:pt idx="6119">
                  <c:v>2.3318636417388898</c:v>
                </c:pt>
                <c:pt idx="6120">
                  <c:v>2.4254941940307599</c:v>
                </c:pt>
                <c:pt idx="6121">
                  <c:v>2.4470911026000901</c:v>
                </c:pt>
                <c:pt idx="6122">
                  <c:v>2.50553846359252</c:v>
                </c:pt>
                <c:pt idx="6123">
                  <c:v>2.3727405071258501</c:v>
                </c:pt>
                <c:pt idx="6124">
                  <c:v>2.4172503948211599</c:v>
                </c:pt>
                <c:pt idx="6125">
                  <c:v>2.3470921516418399</c:v>
                </c:pt>
                <c:pt idx="6126">
                  <c:v>2.4216225147247301</c:v>
                </c:pt>
                <c:pt idx="6127">
                  <c:v>2.4038293361663801</c:v>
                </c:pt>
                <c:pt idx="6128">
                  <c:v>2.3448183536529501</c:v>
                </c:pt>
                <c:pt idx="6129">
                  <c:v>2.35943150520324</c:v>
                </c:pt>
                <c:pt idx="6130">
                  <c:v>2.4478783607482901</c:v>
                </c:pt>
                <c:pt idx="6131">
                  <c:v>2.3003175258636399</c:v>
                </c:pt>
                <c:pt idx="6132">
                  <c:v>2.3314404487609801</c:v>
                </c:pt>
                <c:pt idx="6133">
                  <c:v>2.3357269763946502</c:v>
                </c:pt>
                <c:pt idx="6134">
                  <c:v>2.3082892894744802</c:v>
                </c:pt>
                <c:pt idx="6135">
                  <c:v>2.2653627395629798</c:v>
                </c:pt>
                <c:pt idx="6136">
                  <c:v>2.3850116729736301</c:v>
                </c:pt>
                <c:pt idx="6137">
                  <c:v>2.3972067832946702</c:v>
                </c:pt>
                <c:pt idx="6138">
                  <c:v>2.37608790397644</c:v>
                </c:pt>
                <c:pt idx="6139">
                  <c:v>2.3806500434875399</c:v>
                </c:pt>
                <c:pt idx="6140">
                  <c:v>2.4652907848358101</c:v>
                </c:pt>
                <c:pt idx="6141">
                  <c:v>2.3814604282379102</c:v>
                </c:pt>
                <c:pt idx="6142">
                  <c:v>2.32534456253051</c:v>
                </c:pt>
                <c:pt idx="6143">
                  <c:v>2.3164913654327299</c:v>
                </c:pt>
                <c:pt idx="6144">
                  <c:v>2.3205029964446999</c:v>
                </c:pt>
                <c:pt idx="6145">
                  <c:v>2.37064385414123</c:v>
                </c:pt>
                <c:pt idx="6146">
                  <c:v>2.40129423141479</c:v>
                </c:pt>
                <c:pt idx="6147">
                  <c:v>2.3848199844360298</c:v>
                </c:pt>
                <c:pt idx="6148">
                  <c:v>2.4307079315185498</c:v>
                </c:pt>
                <c:pt idx="6149">
                  <c:v>2.4177231788635201</c:v>
                </c:pt>
                <c:pt idx="6150">
                  <c:v>2.4382619857788002</c:v>
                </c:pt>
                <c:pt idx="6151">
                  <c:v>2.3530013561248699</c:v>
                </c:pt>
                <c:pt idx="6152">
                  <c:v>2.3346986770629798</c:v>
                </c:pt>
                <c:pt idx="6153">
                  <c:v>2.3367440700531001</c:v>
                </c:pt>
                <c:pt idx="6154">
                  <c:v>2.2793509960174498</c:v>
                </c:pt>
                <c:pt idx="6155">
                  <c:v>2.3185391426086399</c:v>
                </c:pt>
                <c:pt idx="6156">
                  <c:v>2.2141628265380802</c:v>
                </c:pt>
                <c:pt idx="6157">
                  <c:v>2.24156165122985</c:v>
                </c:pt>
                <c:pt idx="6158">
                  <c:v>2.2422814369201598</c:v>
                </c:pt>
                <c:pt idx="6159">
                  <c:v>2.1558547019958398</c:v>
                </c:pt>
                <c:pt idx="6160">
                  <c:v>2.2782304286956698</c:v>
                </c:pt>
                <c:pt idx="6161">
                  <c:v>2.37450098991394</c:v>
                </c:pt>
                <c:pt idx="6162">
                  <c:v>2.2845697402954102</c:v>
                </c:pt>
                <c:pt idx="6163">
                  <c:v>2.3566305637359601</c:v>
                </c:pt>
                <c:pt idx="6164">
                  <c:v>2.33597564697265</c:v>
                </c:pt>
                <c:pt idx="6165">
                  <c:v>2.4380717277526802</c:v>
                </c:pt>
                <c:pt idx="6166">
                  <c:v>2.32717633247375</c:v>
                </c:pt>
                <c:pt idx="6167">
                  <c:v>2.3628268241882302</c:v>
                </c:pt>
                <c:pt idx="6168">
                  <c:v>2.2639386653900102</c:v>
                </c:pt>
                <c:pt idx="6169">
                  <c:v>2.3469748497009202</c:v>
                </c:pt>
                <c:pt idx="6170">
                  <c:v>2.30630135536193</c:v>
                </c:pt>
                <c:pt idx="6171">
                  <c:v>2.4082040786743102</c:v>
                </c:pt>
                <c:pt idx="6172">
                  <c:v>2.28521227836608</c:v>
                </c:pt>
                <c:pt idx="6173">
                  <c:v>2.25923418998718</c:v>
                </c:pt>
                <c:pt idx="6174">
                  <c:v>2.3153946399688698</c:v>
                </c:pt>
                <c:pt idx="6175">
                  <c:v>2.3672614097595202</c:v>
                </c:pt>
                <c:pt idx="6176">
                  <c:v>2.3488774299621502</c:v>
                </c:pt>
                <c:pt idx="6177">
                  <c:v>2.33328986167907</c:v>
                </c:pt>
                <c:pt idx="6178">
                  <c:v>2.3491139411926198</c:v>
                </c:pt>
                <c:pt idx="6179">
                  <c:v>2.3715691566467201</c:v>
                </c:pt>
                <c:pt idx="6180">
                  <c:v>2.32475280761718</c:v>
                </c:pt>
                <c:pt idx="6181">
                  <c:v>2.2933144569396902</c:v>
                </c:pt>
                <c:pt idx="6182">
                  <c:v>2.2896318435668901</c:v>
                </c:pt>
                <c:pt idx="6183">
                  <c:v>2.2739832401275599</c:v>
                </c:pt>
                <c:pt idx="6184">
                  <c:v>2.3208491802215501</c:v>
                </c:pt>
                <c:pt idx="6185">
                  <c:v>2.3512289524078298</c:v>
                </c:pt>
                <c:pt idx="6186">
                  <c:v>2.3044087886810298</c:v>
                </c:pt>
                <c:pt idx="6187">
                  <c:v>2.2805213928222599</c:v>
                </c:pt>
                <c:pt idx="6188">
                  <c:v>2.3930134773254301</c:v>
                </c:pt>
                <c:pt idx="6189">
                  <c:v>2.2789106369018501</c:v>
                </c:pt>
                <c:pt idx="6190">
                  <c:v>2.3012611865997301</c:v>
                </c:pt>
                <c:pt idx="6191">
                  <c:v>2.2809989452361998</c:v>
                </c:pt>
                <c:pt idx="6192">
                  <c:v>2.2914278507232599</c:v>
                </c:pt>
                <c:pt idx="6193">
                  <c:v>2.3519043922424299</c:v>
                </c:pt>
                <c:pt idx="6194">
                  <c:v>2.2253386974334699</c:v>
                </c:pt>
                <c:pt idx="6195">
                  <c:v>2.2259509563446001</c:v>
                </c:pt>
                <c:pt idx="6196">
                  <c:v>2.3495581150054901</c:v>
                </c:pt>
                <c:pt idx="6197">
                  <c:v>2.3619024753570499</c:v>
                </c:pt>
                <c:pt idx="6198">
                  <c:v>2.2685296535491899</c:v>
                </c:pt>
                <c:pt idx="6199">
                  <c:v>2.2696392536163299</c:v>
                </c:pt>
                <c:pt idx="6200">
                  <c:v>2.2552201747894198</c:v>
                </c:pt>
                <c:pt idx="6201">
                  <c:v>2.25301790237426</c:v>
                </c:pt>
                <c:pt idx="6202">
                  <c:v>2.2688078880310001</c:v>
                </c:pt>
                <c:pt idx="6203">
                  <c:v>2.2296955585479701</c:v>
                </c:pt>
                <c:pt idx="6204">
                  <c:v>2.2425320148468</c:v>
                </c:pt>
                <c:pt idx="6205">
                  <c:v>2.2044084072113002</c:v>
                </c:pt>
                <c:pt idx="6206">
                  <c:v>2.3243839740753098</c:v>
                </c:pt>
                <c:pt idx="6207">
                  <c:v>2.3281574249267498</c:v>
                </c:pt>
                <c:pt idx="6208">
                  <c:v>2.3095023632049498</c:v>
                </c:pt>
                <c:pt idx="6209">
                  <c:v>2.3729617595672599</c:v>
                </c:pt>
                <c:pt idx="6210">
                  <c:v>2.3636167049407901</c:v>
                </c:pt>
                <c:pt idx="6211">
                  <c:v>2.4539330005645699</c:v>
                </c:pt>
                <c:pt idx="6212">
                  <c:v>2.25463342666625</c:v>
                </c:pt>
                <c:pt idx="6213">
                  <c:v>2.2865545749664302</c:v>
                </c:pt>
                <c:pt idx="6214">
                  <c:v>2.3169672489166202</c:v>
                </c:pt>
                <c:pt idx="6215">
                  <c:v>2.3107149600982599</c:v>
                </c:pt>
                <c:pt idx="6216">
                  <c:v>2.3572959899902299</c:v>
                </c:pt>
                <c:pt idx="6217">
                  <c:v>2.2733387947082502</c:v>
                </c:pt>
                <c:pt idx="6218">
                  <c:v>2.4298117160797101</c:v>
                </c:pt>
                <c:pt idx="6219">
                  <c:v>2.35232329368591</c:v>
                </c:pt>
                <c:pt idx="6220">
                  <c:v>2.3268039226531898</c:v>
                </c:pt>
                <c:pt idx="6221">
                  <c:v>2.3859736919403001</c:v>
                </c:pt>
                <c:pt idx="6222">
                  <c:v>2.3072493076324401</c:v>
                </c:pt>
                <c:pt idx="6223">
                  <c:v>2.3175697326660099</c:v>
                </c:pt>
                <c:pt idx="6224">
                  <c:v>2.3955607414245601</c:v>
                </c:pt>
                <c:pt idx="6225">
                  <c:v>2.3723678588867099</c:v>
                </c:pt>
                <c:pt idx="6226">
                  <c:v>2.4032576084136901</c:v>
                </c:pt>
                <c:pt idx="6227">
                  <c:v>2.47653007507324</c:v>
                </c:pt>
                <c:pt idx="6228">
                  <c:v>2.4638178348541202</c:v>
                </c:pt>
                <c:pt idx="6229">
                  <c:v>2.4584949016571001</c:v>
                </c:pt>
                <c:pt idx="6230">
                  <c:v>2.31778812408447</c:v>
                </c:pt>
                <c:pt idx="6231">
                  <c:v>2.4186928272247301</c:v>
                </c:pt>
                <c:pt idx="6232">
                  <c:v>2.2589030265808101</c:v>
                </c:pt>
                <c:pt idx="6233">
                  <c:v>2.3321180343627899</c:v>
                </c:pt>
                <c:pt idx="6234">
                  <c:v>2.2988972663879301</c:v>
                </c:pt>
                <c:pt idx="6235">
                  <c:v>2.3356628417968701</c:v>
                </c:pt>
                <c:pt idx="6236">
                  <c:v>2.3518137931823699</c:v>
                </c:pt>
                <c:pt idx="6237">
                  <c:v>2.38218021392822</c:v>
                </c:pt>
                <c:pt idx="6238">
                  <c:v>2.3597092628478999</c:v>
                </c:pt>
                <c:pt idx="6239">
                  <c:v>2.2762033939361501</c:v>
                </c:pt>
                <c:pt idx="6240">
                  <c:v>2.28740954399108</c:v>
                </c:pt>
                <c:pt idx="6241">
                  <c:v>2.3449387550353999</c:v>
                </c:pt>
                <c:pt idx="6242">
                  <c:v>2.3334383964538499</c:v>
                </c:pt>
                <c:pt idx="6243">
                  <c:v>2.2729651927947998</c:v>
                </c:pt>
                <c:pt idx="6244">
                  <c:v>2.33578896522521</c:v>
                </c:pt>
                <c:pt idx="6245">
                  <c:v>2.4315130710601802</c:v>
                </c:pt>
                <c:pt idx="6246">
                  <c:v>2.39861583709716</c:v>
                </c:pt>
                <c:pt idx="6247">
                  <c:v>2.38434433937072</c:v>
                </c:pt>
                <c:pt idx="6248">
                  <c:v>2.3511281013488698</c:v>
                </c:pt>
                <c:pt idx="6249">
                  <c:v>2.45379185676574</c:v>
                </c:pt>
                <c:pt idx="6250">
                  <c:v>2.4113819599151598</c:v>
                </c:pt>
                <c:pt idx="6251">
                  <c:v>2.2830886840820299</c:v>
                </c:pt>
                <c:pt idx="6252">
                  <c:v>2.3771874904632502</c:v>
                </c:pt>
                <c:pt idx="6253">
                  <c:v>2.3842751979827801</c:v>
                </c:pt>
                <c:pt idx="6254">
                  <c:v>2.3493559360504102</c:v>
                </c:pt>
                <c:pt idx="6255">
                  <c:v>2.3584170341491699</c:v>
                </c:pt>
                <c:pt idx="6256">
                  <c:v>2.3282494544982901</c:v>
                </c:pt>
                <c:pt idx="6257">
                  <c:v>2.4029324054718</c:v>
                </c:pt>
                <c:pt idx="6258">
                  <c:v>2.2835695743560702</c:v>
                </c:pt>
                <c:pt idx="6259">
                  <c:v>2.3335657119750901</c:v>
                </c:pt>
                <c:pt idx="6260">
                  <c:v>2.3219087123870801</c:v>
                </c:pt>
                <c:pt idx="6261">
                  <c:v>2.3539769649505602</c:v>
                </c:pt>
                <c:pt idx="6262">
                  <c:v>2.2862789630889799</c:v>
                </c:pt>
                <c:pt idx="6263">
                  <c:v>2.2685518264770499</c:v>
                </c:pt>
                <c:pt idx="6264">
                  <c:v>2.1782433986663801</c:v>
                </c:pt>
                <c:pt idx="6265">
                  <c:v>2.2165164947509699</c:v>
                </c:pt>
                <c:pt idx="6266">
                  <c:v>2.3283886909484801</c:v>
                </c:pt>
                <c:pt idx="6267">
                  <c:v>2.26238560676574</c:v>
                </c:pt>
                <c:pt idx="6268">
                  <c:v>2.2874686717986998</c:v>
                </c:pt>
                <c:pt idx="6269">
                  <c:v>2.3200480937957701</c:v>
                </c:pt>
                <c:pt idx="6270">
                  <c:v>2.3429026603698699</c:v>
                </c:pt>
                <c:pt idx="6271">
                  <c:v>2.30853867530822</c:v>
                </c:pt>
                <c:pt idx="6272">
                  <c:v>2.1721603870391801</c:v>
                </c:pt>
                <c:pt idx="6273">
                  <c:v>2.31787776947021</c:v>
                </c:pt>
                <c:pt idx="6274">
                  <c:v>2.37433886528015</c:v>
                </c:pt>
                <c:pt idx="6275">
                  <c:v>2.3589675426483101</c:v>
                </c:pt>
                <c:pt idx="6276">
                  <c:v>2.2590444087982098</c:v>
                </c:pt>
                <c:pt idx="6277">
                  <c:v>2.2609961032867401</c:v>
                </c:pt>
                <c:pt idx="6278">
                  <c:v>2.2569155693054199</c:v>
                </c:pt>
                <c:pt idx="6279">
                  <c:v>2.2243947982788002</c:v>
                </c:pt>
                <c:pt idx="6280">
                  <c:v>2.2746050357818599</c:v>
                </c:pt>
                <c:pt idx="6281">
                  <c:v>2.2014119625091499</c:v>
                </c:pt>
                <c:pt idx="6282">
                  <c:v>2.1764113903045601</c:v>
                </c:pt>
                <c:pt idx="6283">
                  <c:v>2.2001202106475799</c:v>
                </c:pt>
                <c:pt idx="6284">
                  <c:v>2.2116448879241899</c:v>
                </c:pt>
                <c:pt idx="6285">
                  <c:v>2.2969434261321999</c:v>
                </c:pt>
                <c:pt idx="6286">
                  <c:v>2.3070259094238201</c:v>
                </c:pt>
                <c:pt idx="6287">
                  <c:v>2.2314369678497301</c:v>
                </c:pt>
                <c:pt idx="6288">
                  <c:v>2.2557444572448699</c:v>
                </c:pt>
                <c:pt idx="6289">
                  <c:v>2.3097577095031698</c:v>
                </c:pt>
                <c:pt idx="6290">
                  <c:v>2.3636796474456698</c:v>
                </c:pt>
                <c:pt idx="6291">
                  <c:v>2.3408105373382502</c:v>
                </c:pt>
                <c:pt idx="6292">
                  <c:v>2.37474060058593</c:v>
                </c:pt>
                <c:pt idx="6293">
                  <c:v>2.3841903209686199</c:v>
                </c:pt>
                <c:pt idx="6294">
                  <c:v>2.28594923019409</c:v>
                </c:pt>
                <c:pt idx="6295">
                  <c:v>2.2820186614990199</c:v>
                </c:pt>
                <c:pt idx="6296">
                  <c:v>2.3137152194976802</c:v>
                </c:pt>
                <c:pt idx="6297">
                  <c:v>2.2928888797760001</c:v>
                </c:pt>
                <c:pt idx="6298">
                  <c:v>2.3478705883026101</c:v>
                </c:pt>
                <c:pt idx="6299">
                  <c:v>2.3169779777526802</c:v>
                </c:pt>
                <c:pt idx="6300">
                  <c:v>2.20646667480468</c:v>
                </c:pt>
                <c:pt idx="6301">
                  <c:v>2.28957962989807</c:v>
                </c:pt>
                <c:pt idx="6302">
                  <c:v>2.2896742820739702</c:v>
                </c:pt>
                <c:pt idx="6303">
                  <c:v>2.30647468566894</c:v>
                </c:pt>
                <c:pt idx="6304">
                  <c:v>2.4034783840179399</c:v>
                </c:pt>
                <c:pt idx="6305">
                  <c:v>2.3170635700225799</c:v>
                </c:pt>
                <c:pt idx="6306">
                  <c:v>2.3733422756195002</c:v>
                </c:pt>
                <c:pt idx="6307">
                  <c:v>2.3204665184020898</c:v>
                </c:pt>
                <c:pt idx="6308">
                  <c:v>2.32226061820983</c:v>
                </c:pt>
                <c:pt idx="6309">
                  <c:v>2.3636257648468</c:v>
                </c:pt>
                <c:pt idx="6310">
                  <c:v>2.4129142761230402</c:v>
                </c:pt>
                <c:pt idx="6311">
                  <c:v>2.44620633125305</c:v>
                </c:pt>
                <c:pt idx="6312">
                  <c:v>2.3651597499847399</c:v>
                </c:pt>
                <c:pt idx="6313">
                  <c:v>2.34115314483642</c:v>
                </c:pt>
                <c:pt idx="6314">
                  <c:v>2.3848094940185498</c:v>
                </c:pt>
                <c:pt idx="6315">
                  <c:v>2.3062582015991202</c:v>
                </c:pt>
                <c:pt idx="6316">
                  <c:v>2.3006386756896902</c:v>
                </c:pt>
                <c:pt idx="6317">
                  <c:v>2.2969260215759202</c:v>
                </c:pt>
                <c:pt idx="6318">
                  <c:v>2.3856103420257502</c:v>
                </c:pt>
                <c:pt idx="6319">
                  <c:v>2.3468437194824201</c:v>
                </c:pt>
                <c:pt idx="6320">
                  <c:v>2.4297490119934002</c:v>
                </c:pt>
                <c:pt idx="6321">
                  <c:v>2.3575356006622301</c:v>
                </c:pt>
                <c:pt idx="6322">
                  <c:v>2.28199863433837</c:v>
                </c:pt>
                <c:pt idx="6323">
                  <c:v>2.2709906101226802</c:v>
                </c:pt>
                <c:pt idx="6324">
                  <c:v>2.3210492134094198</c:v>
                </c:pt>
                <c:pt idx="6325">
                  <c:v>2.2275433540344198</c:v>
                </c:pt>
                <c:pt idx="6326">
                  <c:v>2.2522132396697998</c:v>
                </c:pt>
                <c:pt idx="6327">
                  <c:v>2.38932037353515</c:v>
                </c:pt>
                <c:pt idx="6328">
                  <c:v>2.3431687355041499</c:v>
                </c:pt>
                <c:pt idx="6329">
                  <c:v>2.2573220729827801</c:v>
                </c:pt>
                <c:pt idx="6330">
                  <c:v>2.3001902103424001</c:v>
                </c:pt>
                <c:pt idx="6331">
                  <c:v>2.3604817390441801</c:v>
                </c:pt>
                <c:pt idx="6332">
                  <c:v>2.39232301712036</c:v>
                </c:pt>
                <c:pt idx="6333">
                  <c:v>2.36183738708496</c:v>
                </c:pt>
                <c:pt idx="6334">
                  <c:v>2.31526756286621</c:v>
                </c:pt>
                <c:pt idx="6335">
                  <c:v>2.3486044406890798</c:v>
                </c:pt>
                <c:pt idx="6336">
                  <c:v>2.36117267608642</c:v>
                </c:pt>
                <c:pt idx="6337">
                  <c:v>2.4420318603515598</c:v>
                </c:pt>
                <c:pt idx="6338">
                  <c:v>2.39199519157409</c:v>
                </c:pt>
                <c:pt idx="6339">
                  <c:v>2.3283379077911301</c:v>
                </c:pt>
                <c:pt idx="6340">
                  <c:v>2.2773473262786799</c:v>
                </c:pt>
                <c:pt idx="6341">
                  <c:v>2.2489485740661599</c:v>
                </c:pt>
                <c:pt idx="6342">
                  <c:v>2.2678039073943999</c:v>
                </c:pt>
                <c:pt idx="6343">
                  <c:v>2.3597488403320299</c:v>
                </c:pt>
                <c:pt idx="6344">
                  <c:v>2.3234128952026301</c:v>
                </c:pt>
                <c:pt idx="6345">
                  <c:v>2.3096177577972399</c:v>
                </c:pt>
                <c:pt idx="6346">
                  <c:v>2.2625260353088299</c:v>
                </c:pt>
                <c:pt idx="6347">
                  <c:v>2.3013610839843701</c:v>
                </c:pt>
                <c:pt idx="6348">
                  <c:v>2.3941392898559499</c:v>
                </c:pt>
                <c:pt idx="6349">
                  <c:v>2.37523198127746</c:v>
                </c:pt>
                <c:pt idx="6350">
                  <c:v>2.3809714317321702</c:v>
                </c:pt>
                <c:pt idx="6351">
                  <c:v>2.3417892456054599</c:v>
                </c:pt>
                <c:pt idx="6352">
                  <c:v>2.3363480567932098</c:v>
                </c:pt>
                <c:pt idx="6353">
                  <c:v>2.4533195495605402</c:v>
                </c:pt>
                <c:pt idx="6354">
                  <c:v>2.4199042320251398</c:v>
                </c:pt>
                <c:pt idx="6355">
                  <c:v>2.34002685546875</c:v>
                </c:pt>
                <c:pt idx="6356">
                  <c:v>2.3801176548004102</c:v>
                </c:pt>
                <c:pt idx="6357">
                  <c:v>2.3880231380462602</c:v>
                </c:pt>
                <c:pt idx="6358">
                  <c:v>2.36725401878356</c:v>
                </c:pt>
                <c:pt idx="6359">
                  <c:v>2.4136207103729199</c:v>
                </c:pt>
                <c:pt idx="6360">
                  <c:v>2.3287792205810498</c:v>
                </c:pt>
                <c:pt idx="6361">
                  <c:v>2.4592103958129798</c:v>
                </c:pt>
                <c:pt idx="6362">
                  <c:v>2.4026906490325901</c:v>
                </c:pt>
                <c:pt idx="6363">
                  <c:v>2.3537719249725302</c:v>
                </c:pt>
                <c:pt idx="6364">
                  <c:v>2.2377226352691602</c:v>
                </c:pt>
                <c:pt idx="6365">
                  <c:v>2.2275314331054599</c:v>
                </c:pt>
                <c:pt idx="6366">
                  <c:v>2.31801414489746</c:v>
                </c:pt>
                <c:pt idx="6367">
                  <c:v>2.3362364768981898</c:v>
                </c:pt>
                <c:pt idx="6368">
                  <c:v>2.4353187084197998</c:v>
                </c:pt>
                <c:pt idx="6369">
                  <c:v>2.3966834545135498</c:v>
                </c:pt>
                <c:pt idx="6370">
                  <c:v>2.3945226669311501</c:v>
                </c:pt>
                <c:pt idx="6371">
                  <c:v>2.4326918125152499</c:v>
                </c:pt>
                <c:pt idx="6372">
                  <c:v>2.4225332736968901</c:v>
                </c:pt>
                <c:pt idx="6373">
                  <c:v>2.3969490528106601</c:v>
                </c:pt>
                <c:pt idx="6374">
                  <c:v>2.4289207458496</c:v>
                </c:pt>
                <c:pt idx="6375">
                  <c:v>2.5022828578948899</c:v>
                </c:pt>
                <c:pt idx="6376">
                  <c:v>2.4017841815948402</c:v>
                </c:pt>
                <c:pt idx="6377">
                  <c:v>2.5217111110687198</c:v>
                </c:pt>
                <c:pt idx="6378">
                  <c:v>2.5218608379364</c:v>
                </c:pt>
                <c:pt idx="6379">
                  <c:v>2.5303070545196502</c:v>
                </c:pt>
                <c:pt idx="6380">
                  <c:v>2.4222357273101802</c:v>
                </c:pt>
                <c:pt idx="6381">
                  <c:v>2.5516123771667401</c:v>
                </c:pt>
                <c:pt idx="6382">
                  <c:v>2.4539935588836599</c:v>
                </c:pt>
                <c:pt idx="6383">
                  <c:v>2.4486122131347599</c:v>
                </c:pt>
                <c:pt idx="6384">
                  <c:v>2.3936390876770002</c:v>
                </c:pt>
                <c:pt idx="6385">
                  <c:v>2.44516825675964</c:v>
                </c:pt>
                <c:pt idx="6386">
                  <c:v>2.4004747867584202</c:v>
                </c:pt>
                <c:pt idx="6387">
                  <c:v>2.5367879867553702</c:v>
                </c:pt>
                <c:pt idx="6388">
                  <c:v>2.59919953346252</c:v>
                </c:pt>
                <c:pt idx="6389">
                  <c:v>2.6302924156188898</c:v>
                </c:pt>
                <c:pt idx="6390">
                  <c:v>2.5921497344970699</c:v>
                </c:pt>
                <c:pt idx="6391">
                  <c:v>2.5186333656311</c:v>
                </c:pt>
                <c:pt idx="6392">
                  <c:v>2.6660876274108798</c:v>
                </c:pt>
                <c:pt idx="6393">
                  <c:v>2.5537922382354701</c:v>
                </c:pt>
                <c:pt idx="6394">
                  <c:v>2.4813966751098602</c:v>
                </c:pt>
                <c:pt idx="6395">
                  <c:v>2.3337430953979399</c:v>
                </c:pt>
                <c:pt idx="6396">
                  <c:v>2.2969441413879301</c:v>
                </c:pt>
                <c:pt idx="6397">
                  <c:v>2.3130805492401101</c:v>
                </c:pt>
                <c:pt idx="6398">
                  <c:v>2.3928260803222599</c:v>
                </c:pt>
                <c:pt idx="6399">
                  <c:v>2.36254811286926</c:v>
                </c:pt>
                <c:pt idx="6400">
                  <c:v>2.5629827976226802</c:v>
                </c:pt>
                <c:pt idx="6401">
                  <c:v>2.4239618778228702</c:v>
                </c:pt>
                <c:pt idx="6402">
                  <c:v>2.3657310009002601</c:v>
                </c:pt>
                <c:pt idx="6403">
                  <c:v>2.3082962036132799</c:v>
                </c:pt>
                <c:pt idx="6404">
                  <c:v>2.29506158828735</c:v>
                </c:pt>
                <c:pt idx="6405">
                  <c:v>2.2957961559295601</c:v>
                </c:pt>
                <c:pt idx="6406">
                  <c:v>2.3081707954406698</c:v>
                </c:pt>
                <c:pt idx="6407">
                  <c:v>2.3511691093444802</c:v>
                </c:pt>
                <c:pt idx="6408">
                  <c:v>2.39874863624572</c:v>
                </c:pt>
                <c:pt idx="6409">
                  <c:v>2.4731295108795099</c:v>
                </c:pt>
                <c:pt idx="6410">
                  <c:v>2.53244829177856</c:v>
                </c:pt>
                <c:pt idx="6411">
                  <c:v>2.3352131843566801</c:v>
                </c:pt>
                <c:pt idx="6412">
                  <c:v>2.3344118595123202</c:v>
                </c:pt>
                <c:pt idx="6413">
                  <c:v>2.4419236183166499</c:v>
                </c:pt>
                <c:pt idx="6414">
                  <c:v>2.4176206588745099</c:v>
                </c:pt>
                <c:pt idx="6415">
                  <c:v>2.4096710681915199</c:v>
                </c:pt>
                <c:pt idx="6416">
                  <c:v>2.4026653766632</c:v>
                </c:pt>
                <c:pt idx="6417">
                  <c:v>2.39068579673767</c:v>
                </c:pt>
                <c:pt idx="6418">
                  <c:v>2.47569251060485</c:v>
                </c:pt>
                <c:pt idx="6419">
                  <c:v>2.4148170948028498</c:v>
                </c:pt>
                <c:pt idx="6420">
                  <c:v>2.4011812210082999</c:v>
                </c:pt>
                <c:pt idx="6421">
                  <c:v>2.3577511310577299</c:v>
                </c:pt>
                <c:pt idx="6422">
                  <c:v>2.4356267452239901</c:v>
                </c:pt>
                <c:pt idx="6423">
                  <c:v>2.4393560886382999</c:v>
                </c:pt>
                <c:pt idx="6424">
                  <c:v>2.4387130737304599</c:v>
                </c:pt>
                <c:pt idx="6425">
                  <c:v>2.4276719093322701</c:v>
                </c:pt>
                <c:pt idx="6426">
                  <c:v>2.4294688701629599</c:v>
                </c:pt>
                <c:pt idx="6427">
                  <c:v>2.4359893798828098</c:v>
                </c:pt>
                <c:pt idx="6428">
                  <c:v>2.4245579242706299</c:v>
                </c:pt>
                <c:pt idx="6429">
                  <c:v>2.3622422218322701</c:v>
                </c:pt>
                <c:pt idx="6430">
                  <c:v>2.3677465915679901</c:v>
                </c:pt>
                <c:pt idx="6431">
                  <c:v>2.4329237937927202</c:v>
                </c:pt>
                <c:pt idx="6432">
                  <c:v>2.4046943187713601</c:v>
                </c:pt>
                <c:pt idx="6433">
                  <c:v>2.3347463607788002</c:v>
                </c:pt>
                <c:pt idx="6434">
                  <c:v>2.4218046665191602</c:v>
                </c:pt>
                <c:pt idx="6435">
                  <c:v>2.3845679759979199</c:v>
                </c:pt>
                <c:pt idx="6436">
                  <c:v>2.3679354190826398</c:v>
                </c:pt>
                <c:pt idx="6437">
                  <c:v>2.3764581680297798</c:v>
                </c:pt>
                <c:pt idx="6438">
                  <c:v>2.4088456630706698</c:v>
                </c:pt>
                <c:pt idx="6439">
                  <c:v>2.4706053733825599</c:v>
                </c:pt>
                <c:pt idx="6440">
                  <c:v>2.3656032085418701</c:v>
                </c:pt>
                <c:pt idx="6441">
                  <c:v>2.4439990520477202</c:v>
                </c:pt>
                <c:pt idx="6442">
                  <c:v>2.3668854236602699</c:v>
                </c:pt>
                <c:pt idx="6443">
                  <c:v>2.3488364219665501</c:v>
                </c:pt>
                <c:pt idx="6444">
                  <c:v>2.4505615234375</c:v>
                </c:pt>
                <c:pt idx="6445">
                  <c:v>2.5425522327422998</c:v>
                </c:pt>
                <c:pt idx="6446">
                  <c:v>2.5609705448150599</c:v>
                </c:pt>
                <c:pt idx="6447">
                  <c:v>2.5700209140777499</c:v>
                </c:pt>
                <c:pt idx="6448">
                  <c:v>2.6021530628204301</c:v>
                </c:pt>
                <c:pt idx="6449">
                  <c:v>2.42982697486877</c:v>
                </c:pt>
                <c:pt idx="6450">
                  <c:v>2.30396509170532</c:v>
                </c:pt>
                <c:pt idx="6451">
                  <c:v>2.41161656379699</c:v>
                </c:pt>
                <c:pt idx="6452">
                  <c:v>2.4457483291625901</c:v>
                </c:pt>
                <c:pt idx="6453">
                  <c:v>2.4832956790924001</c:v>
                </c:pt>
                <c:pt idx="6454">
                  <c:v>2.3961529731750399</c:v>
                </c:pt>
                <c:pt idx="6455">
                  <c:v>2.5804018974304199</c:v>
                </c:pt>
                <c:pt idx="6456">
                  <c:v>2.5213315486907901</c:v>
                </c:pt>
                <c:pt idx="6457">
                  <c:v>2.5446457862853999</c:v>
                </c:pt>
                <c:pt idx="6458">
                  <c:v>2.5499491691589302</c:v>
                </c:pt>
                <c:pt idx="6459">
                  <c:v>2.6355535984039302</c:v>
                </c:pt>
                <c:pt idx="6460">
                  <c:v>2.58044385910034</c:v>
                </c:pt>
                <c:pt idx="6461">
                  <c:v>2.4847331047058101</c:v>
                </c:pt>
                <c:pt idx="6462">
                  <c:v>2.53057360649108</c:v>
                </c:pt>
                <c:pt idx="6463">
                  <c:v>2.49170470237731</c:v>
                </c:pt>
                <c:pt idx="6464">
                  <c:v>2.6126790046691801</c:v>
                </c:pt>
                <c:pt idx="6465">
                  <c:v>2.52223443984985</c:v>
                </c:pt>
                <c:pt idx="6466">
                  <c:v>2.4698736667632999</c:v>
                </c:pt>
                <c:pt idx="6467">
                  <c:v>2.5334038734436</c:v>
                </c:pt>
                <c:pt idx="6468">
                  <c:v>2.4383695125579798</c:v>
                </c:pt>
                <c:pt idx="6469">
                  <c:v>2.4230272769927899</c:v>
                </c:pt>
                <c:pt idx="6470">
                  <c:v>2.4137289524078298</c:v>
                </c:pt>
                <c:pt idx="6471">
                  <c:v>2.4815869331359801</c:v>
                </c:pt>
                <c:pt idx="6472">
                  <c:v>2.4001581668853702</c:v>
                </c:pt>
                <c:pt idx="6473">
                  <c:v>2.5949747562408398</c:v>
                </c:pt>
                <c:pt idx="6474">
                  <c:v>2.5263135433196999</c:v>
                </c:pt>
                <c:pt idx="6475">
                  <c:v>2.5794301033020002</c:v>
                </c:pt>
                <c:pt idx="6476">
                  <c:v>2.5378541946411102</c:v>
                </c:pt>
                <c:pt idx="6477">
                  <c:v>2.4931826591491699</c:v>
                </c:pt>
                <c:pt idx="6478">
                  <c:v>2.54096031188964</c:v>
                </c:pt>
                <c:pt idx="6479">
                  <c:v>2.4582557678222599</c:v>
                </c:pt>
                <c:pt idx="6480">
                  <c:v>2.57961869239807</c:v>
                </c:pt>
                <c:pt idx="6481">
                  <c:v>2.4653837680816602</c:v>
                </c:pt>
                <c:pt idx="6482">
                  <c:v>2.4981951713561998</c:v>
                </c:pt>
                <c:pt idx="6483">
                  <c:v>2.46487259864807</c:v>
                </c:pt>
                <c:pt idx="6484">
                  <c:v>2.4523038864135698</c:v>
                </c:pt>
                <c:pt idx="6485">
                  <c:v>2.5579626560211102</c:v>
                </c:pt>
                <c:pt idx="6486">
                  <c:v>2.4828524589538499</c:v>
                </c:pt>
                <c:pt idx="6487">
                  <c:v>2.4798171520233101</c:v>
                </c:pt>
                <c:pt idx="6488">
                  <c:v>2.4696981906890798</c:v>
                </c:pt>
                <c:pt idx="6489">
                  <c:v>2.4644801616668701</c:v>
                </c:pt>
                <c:pt idx="6490">
                  <c:v>2.49627590179443</c:v>
                </c:pt>
                <c:pt idx="6491">
                  <c:v>2.55417656898498</c:v>
                </c:pt>
                <c:pt idx="6492">
                  <c:v>2.5623097419738698</c:v>
                </c:pt>
                <c:pt idx="6493">
                  <c:v>2.4895925521850502</c:v>
                </c:pt>
                <c:pt idx="6494">
                  <c:v>2.4755446910858101</c:v>
                </c:pt>
                <c:pt idx="6495">
                  <c:v>2.5501739978790199</c:v>
                </c:pt>
                <c:pt idx="6496">
                  <c:v>2.38403296470642</c:v>
                </c:pt>
                <c:pt idx="6497">
                  <c:v>2.3966519832611</c:v>
                </c:pt>
                <c:pt idx="6498">
                  <c:v>2.4219882488250701</c:v>
                </c:pt>
                <c:pt idx="6499">
                  <c:v>2.4259290695190399</c:v>
                </c:pt>
                <c:pt idx="6500">
                  <c:v>2.4482762813568102</c:v>
                </c:pt>
                <c:pt idx="6501">
                  <c:v>2.55501389503479</c:v>
                </c:pt>
                <c:pt idx="6502">
                  <c:v>2.52755522727966</c:v>
                </c:pt>
                <c:pt idx="6503">
                  <c:v>2.4210066795349099</c:v>
                </c:pt>
                <c:pt idx="6504">
                  <c:v>2.3558499813079798</c:v>
                </c:pt>
                <c:pt idx="6505">
                  <c:v>2.4071967601776101</c:v>
                </c:pt>
                <c:pt idx="6506">
                  <c:v>2.4431018829345699</c:v>
                </c:pt>
                <c:pt idx="6507">
                  <c:v>2.4678182601928702</c:v>
                </c:pt>
                <c:pt idx="6508">
                  <c:v>2.4292106628417902</c:v>
                </c:pt>
                <c:pt idx="6509">
                  <c:v>2.4953098297119101</c:v>
                </c:pt>
                <c:pt idx="6510">
                  <c:v>2.4406683444976802</c:v>
                </c:pt>
                <c:pt idx="6511">
                  <c:v>2.45400643348693</c:v>
                </c:pt>
                <c:pt idx="6512">
                  <c:v>2.4392995834350502</c:v>
                </c:pt>
                <c:pt idx="6513">
                  <c:v>2.3734490871429399</c:v>
                </c:pt>
                <c:pt idx="6514">
                  <c:v>2.4444677829742401</c:v>
                </c:pt>
                <c:pt idx="6515">
                  <c:v>2.4907231330871502</c:v>
                </c:pt>
                <c:pt idx="6516">
                  <c:v>2.4867022037506099</c:v>
                </c:pt>
                <c:pt idx="6517">
                  <c:v>2.4728910923004102</c:v>
                </c:pt>
                <c:pt idx="6518">
                  <c:v>2.4626901149749698</c:v>
                </c:pt>
                <c:pt idx="6519">
                  <c:v>2.4681377410888601</c:v>
                </c:pt>
                <c:pt idx="6520">
                  <c:v>2.5099494457244802</c:v>
                </c:pt>
                <c:pt idx="6521">
                  <c:v>2.5483720302581698</c:v>
                </c:pt>
                <c:pt idx="6522">
                  <c:v>2.5070710182189901</c:v>
                </c:pt>
                <c:pt idx="6523">
                  <c:v>2.44132947921752</c:v>
                </c:pt>
                <c:pt idx="6524">
                  <c:v>2.35372638702392</c:v>
                </c:pt>
                <c:pt idx="6525">
                  <c:v>2.3641588687896702</c:v>
                </c:pt>
                <c:pt idx="6526">
                  <c:v>2.3190147876739502</c:v>
                </c:pt>
                <c:pt idx="6527">
                  <c:v>2.4442682266235298</c:v>
                </c:pt>
                <c:pt idx="6528">
                  <c:v>2.3875317573547301</c:v>
                </c:pt>
                <c:pt idx="6529">
                  <c:v>2.4637191295623699</c:v>
                </c:pt>
                <c:pt idx="6530">
                  <c:v>2.4132695198059002</c:v>
                </c:pt>
                <c:pt idx="6531">
                  <c:v>2.3859331607818599</c:v>
                </c:pt>
                <c:pt idx="6532">
                  <c:v>2.3516788482665998</c:v>
                </c:pt>
                <c:pt idx="6533">
                  <c:v>2.2848591804504301</c:v>
                </c:pt>
                <c:pt idx="6534">
                  <c:v>2.3737440109252899</c:v>
                </c:pt>
                <c:pt idx="6535">
                  <c:v>2.3335652351379301</c:v>
                </c:pt>
                <c:pt idx="6536">
                  <c:v>2.4440953731536799</c:v>
                </c:pt>
                <c:pt idx="6537">
                  <c:v>2.4127950668334899</c:v>
                </c:pt>
                <c:pt idx="6538">
                  <c:v>2.4315123558044398</c:v>
                </c:pt>
                <c:pt idx="6539">
                  <c:v>2.41954016685485</c:v>
                </c:pt>
                <c:pt idx="6540">
                  <c:v>2.4712574481964098</c:v>
                </c:pt>
                <c:pt idx="6541">
                  <c:v>2.3892252445220898</c:v>
                </c:pt>
                <c:pt idx="6542">
                  <c:v>2.3560194969177202</c:v>
                </c:pt>
                <c:pt idx="6543">
                  <c:v>2.2940611839294398</c:v>
                </c:pt>
                <c:pt idx="6544">
                  <c:v>2.34413242340087</c:v>
                </c:pt>
                <c:pt idx="6545">
                  <c:v>2.35872149467468</c:v>
                </c:pt>
                <c:pt idx="6546">
                  <c:v>2.4179704189300502</c:v>
                </c:pt>
                <c:pt idx="6547">
                  <c:v>2.4811728000640798</c:v>
                </c:pt>
                <c:pt idx="6548">
                  <c:v>2.4244856834411599</c:v>
                </c:pt>
                <c:pt idx="6549">
                  <c:v>2.4286606311797998</c:v>
                </c:pt>
                <c:pt idx="6550">
                  <c:v>2.3267369270324698</c:v>
                </c:pt>
                <c:pt idx="6551">
                  <c:v>2.4197134971618599</c:v>
                </c:pt>
                <c:pt idx="6552">
                  <c:v>2.3549237251281698</c:v>
                </c:pt>
                <c:pt idx="6553">
                  <c:v>2.4344847202300999</c:v>
                </c:pt>
                <c:pt idx="6554">
                  <c:v>2.45504593849182</c:v>
                </c:pt>
                <c:pt idx="6555">
                  <c:v>2.3981974124908398</c:v>
                </c:pt>
                <c:pt idx="6556">
                  <c:v>2.4831109046936</c:v>
                </c:pt>
                <c:pt idx="6557">
                  <c:v>2.37989926338195</c:v>
                </c:pt>
                <c:pt idx="6558">
                  <c:v>2.3924481868743799</c:v>
                </c:pt>
                <c:pt idx="6559">
                  <c:v>2.3006079196929901</c:v>
                </c:pt>
                <c:pt idx="6560">
                  <c:v>2.3782336711883501</c:v>
                </c:pt>
                <c:pt idx="6561">
                  <c:v>2.3211538791656401</c:v>
                </c:pt>
                <c:pt idx="6562">
                  <c:v>2.2575821876525799</c:v>
                </c:pt>
                <c:pt idx="6563">
                  <c:v>2.2200305461883501</c:v>
                </c:pt>
                <c:pt idx="6564">
                  <c:v>2.2413585186004599</c:v>
                </c:pt>
                <c:pt idx="6565">
                  <c:v>2.3001325130462602</c:v>
                </c:pt>
                <c:pt idx="6566">
                  <c:v>2.2759776115417401</c:v>
                </c:pt>
                <c:pt idx="6567">
                  <c:v>2.3819670677185001</c:v>
                </c:pt>
                <c:pt idx="6568">
                  <c:v>2.1907978057861301</c:v>
                </c:pt>
                <c:pt idx="6569">
                  <c:v>2.1879718303680402</c:v>
                </c:pt>
                <c:pt idx="6570">
                  <c:v>2.23501276969909</c:v>
                </c:pt>
                <c:pt idx="6571">
                  <c:v>2.3696224689483598</c:v>
                </c:pt>
                <c:pt idx="6572">
                  <c:v>2.39315533638</c:v>
                </c:pt>
                <c:pt idx="6573">
                  <c:v>2.32723736763</c:v>
                </c:pt>
                <c:pt idx="6574">
                  <c:v>2.4037060737609801</c:v>
                </c:pt>
                <c:pt idx="6575">
                  <c:v>2.3466482162475502</c:v>
                </c:pt>
                <c:pt idx="6576">
                  <c:v>2.4319760799407901</c:v>
                </c:pt>
                <c:pt idx="6577">
                  <c:v>2.4382741451263401</c:v>
                </c:pt>
                <c:pt idx="6578">
                  <c:v>2.37696981430053</c:v>
                </c:pt>
                <c:pt idx="6579">
                  <c:v>2.46918773651123</c:v>
                </c:pt>
                <c:pt idx="6580">
                  <c:v>2.3856341838836599</c:v>
                </c:pt>
                <c:pt idx="6581">
                  <c:v>2.3815650939941402</c:v>
                </c:pt>
                <c:pt idx="6582">
                  <c:v>2.39732336997985</c:v>
                </c:pt>
                <c:pt idx="6583">
                  <c:v>2.3992743492126398</c:v>
                </c:pt>
                <c:pt idx="6584">
                  <c:v>2.3174154758453298</c:v>
                </c:pt>
                <c:pt idx="6585">
                  <c:v>2.2867584228515598</c:v>
                </c:pt>
                <c:pt idx="6586">
                  <c:v>2.4164052009582502</c:v>
                </c:pt>
                <c:pt idx="6587">
                  <c:v>2.4632086753845202</c:v>
                </c:pt>
                <c:pt idx="6588">
                  <c:v>2.4174599647521902</c:v>
                </c:pt>
                <c:pt idx="6589">
                  <c:v>2.4133040904998699</c:v>
                </c:pt>
                <c:pt idx="6590">
                  <c:v>2.3759195804595898</c:v>
                </c:pt>
                <c:pt idx="6591">
                  <c:v>2.36234331130981</c:v>
                </c:pt>
                <c:pt idx="6592">
                  <c:v>2.3041393756866402</c:v>
                </c:pt>
                <c:pt idx="6593">
                  <c:v>2.4285104274749698</c:v>
                </c:pt>
                <c:pt idx="6594">
                  <c:v>2.607666015625</c:v>
                </c:pt>
                <c:pt idx="6595">
                  <c:v>2.5503947734832701</c:v>
                </c:pt>
                <c:pt idx="6596">
                  <c:v>2.3682718276977499</c:v>
                </c:pt>
                <c:pt idx="6597">
                  <c:v>2.3525645732879599</c:v>
                </c:pt>
                <c:pt idx="6598">
                  <c:v>2.3726346492767298</c:v>
                </c:pt>
                <c:pt idx="6599">
                  <c:v>2.3628437519073402</c:v>
                </c:pt>
                <c:pt idx="6600">
                  <c:v>2.45153737068176</c:v>
                </c:pt>
                <c:pt idx="6601">
                  <c:v>2.5189194679260201</c:v>
                </c:pt>
                <c:pt idx="6602">
                  <c:v>2.5141294002532901</c:v>
                </c:pt>
                <c:pt idx="6603">
                  <c:v>2.4046423435211102</c:v>
                </c:pt>
                <c:pt idx="6604">
                  <c:v>2.4672961235046298</c:v>
                </c:pt>
                <c:pt idx="6605">
                  <c:v>2.2905092239379798</c:v>
                </c:pt>
                <c:pt idx="6606">
                  <c:v>2.2426123619079501</c:v>
                </c:pt>
                <c:pt idx="6607">
                  <c:v>2.1344318389892498</c:v>
                </c:pt>
                <c:pt idx="6608">
                  <c:v>2.2889215946197501</c:v>
                </c:pt>
                <c:pt idx="6609">
                  <c:v>2.2760593891143799</c:v>
                </c:pt>
                <c:pt idx="6610">
                  <c:v>2.2743792533874498</c:v>
                </c:pt>
                <c:pt idx="6611">
                  <c:v>2.13186478614807</c:v>
                </c:pt>
                <c:pt idx="6612">
                  <c:v>2.22915482521057</c:v>
                </c:pt>
                <c:pt idx="6613">
                  <c:v>2.1146330833435001</c:v>
                </c:pt>
                <c:pt idx="6614">
                  <c:v>2.1793832778930602</c:v>
                </c:pt>
                <c:pt idx="6615">
                  <c:v>2.1463863849639799</c:v>
                </c:pt>
                <c:pt idx="6616">
                  <c:v>2.1854543685913002</c:v>
                </c:pt>
                <c:pt idx="6617">
                  <c:v>2.2061235904693599</c:v>
                </c:pt>
                <c:pt idx="6618">
                  <c:v>2.18856453895568</c:v>
                </c:pt>
                <c:pt idx="6619">
                  <c:v>2.29697513580322</c:v>
                </c:pt>
                <c:pt idx="6620">
                  <c:v>2.2076666355132999</c:v>
                </c:pt>
                <c:pt idx="6621">
                  <c:v>2.2720990180969198</c:v>
                </c:pt>
                <c:pt idx="6622">
                  <c:v>2.2544128894805899</c:v>
                </c:pt>
                <c:pt idx="6623">
                  <c:v>2.2575404644012398</c:v>
                </c:pt>
                <c:pt idx="6624">
                  <c:v>2.16374564170837</c:v>
                </c:pt>
                <c:pt idx="6625">
                  <c:v>2.2676427364349299</c:v>
                </c:pt>
                <c:pt idx="6626">
                  <c:v>2.27951836585998</c:v>
                </c:pt>
                <c:pt idx="6627">
                  <c:v>2.2936995029449401</c:v>
                </c:pt>
                <c:pt idx="6628">
                  <c:v>2.3106496334075901</c:v>
                </c:pt>
                <c:pt idx="6629">
                  <c:v>2.3163568973541202</c:v>
                </c:pt>
                <c:pt idx="6630">
                  <c:v>2.2770683765411301</c:v>
                </c:pt>
                <c:pt idx="6631">
                  <c:v>2.3021099567413299</c:v>
                </c:pt>
                <c:pt idx="6632">
                  <c:v>2.2948431968688898</c:v>
                </c:pt>
                <c:pt idx="6633">
                  <c:v>2.3133239746093701</c:v>
                </c:pt>
                <c:pt idx="6634">
                  <c:v>2.2572681903839098</c:v>
                </c:pt>
                <c:pt idx="6635">
                  <c:v>2.3049962520599299</c:v>
                </c:pt>
                <c:pt idx="6636">
                  <c:v>2.1886949539184499</c:v>
                </c:pt>
                <c:pt idx="6637">
                  <c:v>2.1886503696441602</c:v>
                </c:pt>
                <c:pt idx="6638">
                  <c:v>2.21780014038085</c:v>
                </c:pt>
                <c:pt idx="6639">
                  <c:v>2.2056605815887398</c:v>
                </c:pt>
                <c:pt idx="6640">
                  <c:v>2.2344205379486</c:v>
                </c:pt>
                <c:pt idx="6641">
                  <c:v>2.2357368469238201</c:v>
                </c:pt>
                <c:pt idx="6642">
                  <c:v>2.2189152240753098</c:v>
                </c:pt>
                <c:pt idx="6643">
                  <c:v>2.1340405941009499</c:v>
                </c:pt>
                <c:pt idx="6644">
                  <c:v>2.2179861068725502</c:v>
                </c:pt>
                <c:pt idx="6645">
                  <c:v>2.2063066959381099</c:v>
                </c:pt>
                <c:pt idx="6646">
                  <c:v>2.2979421615600502</c:v>
                </c:pt>
                <c:pt idx="6647">
                  <c:v>2.2640895843505802</c:v>
                </c:pt>
                <c:pt idx="6648">
                  <c:v>2.2023856639861998</c:v>
                </c:pt>
                <c:pt idx="6649">
                  <c:v>2.2460863590240399</c:v>
                </c:pt>
                <c:pt idx="6650">
                  <c:v>2.2793374061584402</c:v>
                </c:pt>
                <c:pt idx="6651">
                  <c:v>2.2204775810241699</c:v>
                </c:pt>
                <c:pt idx="6652">
                  <c:v>2.2414412498474099</c:v>
                </c:pt>
                <c:pt idx="6653">
                  <c:v>2.1727042198181099</c:v>
                </c:pt>
                <c:pt idx="6654">
                  <c:v>2.1710412502288801</c:v>
                </c:pt>
                <c:pt idx="6655">
                  <c:v>2.2280466556549001</c:v>
                </c:pt>
                <c:pt idx="6656">
                  <c:v>2.2627384662628098</c:v>
                </c:pt>
                <c:pt idx="6657">
                  <c:v>2.2480797767639098</c:v>
                </c:pt>
                <c:pt idx="6658">
                  <c:v>2.0785887241363499</c:v>
                </c:pt>
                <c:pt idx="6659">
                  <c:v>2.20678281784057</c:v>
                </c:pt>
                <c:pt idx="6660">
                  <c:v>2.2498760223388601</c:v>
                </c:pt>
                <c:pt idx="6661">
                  <c:v>2.2286601066589302</c:v>
                </c:pt>
                <c:pt idx="6662">
                  <c:v>2.2073612213134699</c:v>
                </c:pt>
                <c:pt idx="6663">
                  <c:v>2.1169896125793399</c:v>
                </c:pt>
                <c:pt idx="6664">
                  <c:v>2.1591167449951101</c:v>
                </c:pt>
                <c:pt idx="6665">
                  <c:v>2.1168138980865399</c:v>
                </c:pt>
                <c:pt idx="6666">
                  <c:v>2.0566761493682799</c:v>
                </c:pt>
                <c:pt idx="6667">
                  <c:v>2.12073397636413</c:v>
                </c:pt>
                <c:pt idx="6668">
                  <c:v>2.10466456413269</c:v>
                </c:pt>
                <c:pt idx="6669">
                  <c:v>2.1543548107147199</c:v>
                </c:pt>
                <c:pt idx="6670">
                  <c:v>2.2049856185913002</c:v>
                </c:pt>
                <c:pt idx="6671">
                  <c:v>2.1525616645812899</c:v>
                </c:pt>
                <c:pt idx="6672">
                  <c:v>2.15372109413146</c:v>
                </c:pt>
                <c:pt idx="6673">
                  <c:v>2.1863694190978999</c:v>
                </c:pt>
                <c:pt idx="6674">
                  <c:v>2.1983332633972101</c:v>
                </c:pt>
                <c:pt idx="6675">
                  <c:v>2.17510986328125</c:v>
                </c:pt>
                <c:pt idx="6676">
                  <c:v>2.1717855930328298</c:v>
                </c:pt>
                <c:pt idx="6677">
                  <c:v>2.1994533538818302</c:v>
                </c:pt>
                <c:pt idx="6678">
                  <c:v>2.2260465621948198</c:v>
                </c:pt>
                <c:pt idx="6679">
                  <c:v>2.2105369567871</c:v>
                </c:pt>
                <c:pt idx="6680">
                  <c:v>2.2058358192443799</c:v>
                </c:pt>
                <c:pt idx="6681">
                  <c:v>2.1854226589202801</c:v>
                </c:pt>
                <c:pt idx="6682">
                  <c:v>2.2079157829284601</c:v>
                </c:pt>
                <c:pt idx="6683">
                  <c:v>2.21008253097534</c:v>
                </c:pt>
                <c:pt idx="6684">
                  <c:v>2.1911451816558798</c:v>
                </c:pt>
                <c:pt idx="6685">
                  <c:v>2.2638707160949698</c:v>
                </c:pt>
                <c:pt idx="6686">
                  <c:v>2.33142685890197</c:v>
                </c:pt>
                <c:pt idx="6687">
                  <c:v>2.33877182006835</c:v>
                </c:pt>
                <c:pt idx="6688">
                  <c:v>2.2498528957366899</c:v>
                </c:pt>
                <c:pt idx="6689">
                  <c:v>2.26042175292968</c:v>
                </c:pt>
                <c:pt idx="6690">
                  <c:v>2.2575795650482098</c:v>
                </c:pt>
                <c:pt idx="6691">
                  <c:v>2.2509403228759699</c:v>
                </c:pt>
                <c:pt idx="6692">
                  <c:v>2.2539248466491699</c:v>
                </c:pt>
                <c:pt idx="6693">
                  <c:v>2.2306060791015598</c:v>
                </c:pt>
                <c:pt idx="6694">
                  <c:v>2.2404620647430402</c:v>
                </c:pt>
                <c:pt idx="6695">
                  <c:v>2.2521500587463299</c:v>
                </c:pt>
                <c:pt idx="6696">
                  <c:v>2.1880962848663299</c:v>
                </c:pt>
                <c:pt idx="6697">
                  <c:v>2.2899065017700102</c:v>
                </c:pt>
                <c:pt idx="6698">
                  <c:v>2.37189316749572</c:v>
                </c:pt>
                <c:pt idx="6699">
                  <c:v>2.2671377658843901</c:v>
                </c:pt>
                <c:pt idx="6700">
                  <c:v>2.2380719184875399</c:v>
                </c:pt>
                <c:pt idx="6701">
                  <c:v>2.2529101371765101</c:v>
                </c:pt>
                <c:pt idx="6702">
                  <c:v>2.2075538635253902</c:v>
                </c:pt>
                <c:pt idx="6703">
                  <c:v>2.2241959571838299</c:v>
                </c:pt>
                <c:pt idx="6704">
                  <c:v>2.2772045135497998</c:v>
                </c:pt>
                <c:pt idx="6705">
                  <c:v>2.30059814453125</c:v>
                </c:pt>
                <c:pt idx="6706">
                  <c:v>2.40191173553466</c:v>
                </c:pt>
                <c:pt idx="6707">
                  <c:v>2.4104430675506499</c:v>
                </c:pt>
                <c:pt idx="6708">
                  <c:v>2.61207842826843</c:v>
                </c:pt>
                <c:pt idx="6709">
                  <c:v>2.56472611427307</c:v>
                </c:pt>
                <c:pt idx="6710">
                  <c:v>2.47495412826538</c:v>
                </c:pt>
                <c:pt idx="6711">
                  <c:v>2.39813184738159</c:v>
                </c:pt>
                <c:pt idx="6712">
                  <c:v>2.3775765895843501</c:v>
                </c:pt>
                <c:pt idx="6713">
                  <c:v>2.3876557350158598</c:v>
                </c:pt>
                <c:pt idx="6714">
                  <c:v>2.2831537723541202</c:v>
                </c:pt>
                <c:pt idx="6715">
                  <c:v>2.3342518806457502</c:v>
                </c:pt>
                <c:pt idx="6716">
                  <c:v>2.4469194412231401</c:v>
                </c:pt>
                <c:pt idx="6717">
                  <c:v>2.5144736766815101</c:v>
                </c:pt>
                <c:pt idx="6718">
                  <c:v>2.4104259014129599</c:v>
                </c:pt>
                <c:pt idx="6719">
                  <c:v>2.3815526962280198</c:v>
                </c:pt>
                <c:pt idx="6720">
                  <c:v>2.4111588001251198</c:v>
                </c:pt>
                <c:pt idx="6721">
                  <c:v>2.4505054950714098</c:v>
                </c:pt>
                <c:pt idx="6722">
                  <c:v>2.41369581222534</c:v>
                </c:pt>
                <c:pt idx="6723">
                  <c:v>2.36645483970642</c:v>
                </c:pt>
                <c:pt idx="6724">
                  <c:v>2.3678390979766801</c:v>
                </c:pt>
                <c:pt idx="6725">
                  <c:v>2.3944830894470202</c:v>
                </c:pt>
                <c:pt idx="6726">
                  <c:v>2.3349430561065598</c:v>
                </c:pt>
                <c:pt idx="6727">
                  <c:v>2.3327775001525799</c:v>
                </c:pt>
                <c:pt idx="6728">
                  <c:v>2.2895548343658398</c:v>
                </c:pt>
                <c:pt idx="6729">
                  <c:v>2.31746125221252</c:v>
                </c:pt>
                <c:pt idx="6730">
                  <c:v>2.39519834518432</c:v>
                </c:pt>
                <c:pt idx="6731">
                  <c:v>2.31084060668945</c:v>
                </c:pt>
                <c:pt idx="6732">
                  <c:v>2.2392733097076398</c:v>
                </c:pt>
                <c:pt idx="6733">
                  <c:v>2.2801260948181099</c:v>
                </c:pt>
                <c:pt idx="6734">
                  <c:v>2.2640416622161799</c:v>
                </c:pt>
                <c:pt idx="6735">
                  <c:v>2.3177351951599099</c:v>
                </c:pt>
                <c:pt idx="6736">
                  <c:v>2.2463858127593901</c:v>
                </c:pt>
                <c:pt idx="6737">
                  <c:v>2.2501773834228498</c:v>
                </c:pt>
                <c:pt idx="6738">
                  <c:v>2.2377285957336399</c:v>
                </c:pt>
                <c:pt idx="6739">
                  <c:v>2.32441878318786</c:v>
                </c:pt>
                <c:pt idx="6740">
                  <c:v>2.3189184665679901</c:v>
                </c:pt>
                <c:pt idx="6741">
                  <c:v>2.2048299312591499</c:v>
                </c:pt>
                <c:pt idx="6742">
                  <c:v>2.2320876121520898</c:v>
                </c:pt>
                <c:pt idx="6743">
                  <c:v>2.2055754661560001</c:v>
                </c:pt>
                <c:pt idx="6744">
                  <c:v>2.2214257717132502</c:v>
                </c:pt>
                <c:pt idx="6745">
                  <c:v>2.2832350730895898</c:v>
                </c:pt>
                <c:pt idx="6746">
                  <c:v>2.3752336502075102</c:v>
                </c:pt>
                <c:pt idx="6747">
                  <c:v>2.25087165832519</c:v>
                </c:pt>
                <c:pt idx="6748">
                  <c:v>2.3139388561248699</c:v>
                </c:pt>
                <c:pt idx="6749">
                  <c:v>2.30949854850769</c:v>
                </c:pt>
                <c:pt idx="6750">
                  <c:v>2.275146484375</c:v>
                </c:pt>
                <c:pt idx="6751">
                  <c:v>2.3077147006988499</c:v>
                </c:pt>
                <c:pt idx="6752">
                  <c:v>2.2996575832366899</c:v>
                </c:pt>
                <c:pt idx="6753">
                  <c:v>2.2945761680603001</c:v>
                </c:pt>
                <c:pt idx="6754">
                  <c:v>2.2821772098541202</c:v>
                </c:pt>
                <c:pt idx="6755">
                  <c:v>2.2232744693756099</c:v>
                </c:pt>
                <c:pt idx="6756">
                  <c:v>2.2047917842864901</c:v>
                </c:pt>
                <c:pt idx="6757">
                  <c:v>2.2190346717834402</c:v>
                </c:pt>
                <c:pt idx="6758">
                  <c:v>2.1612050533294598</c:v>
                </c:pt>
                <c:pt idx="6759">
                  <c:v>2.25707530975341</c:v>
                </c:pt>
                <c:pt idx="6760">
                  <c:v>2.2338302135467498</c:v>
                </c:pt>
                <c:pt idx="6761">
                  <c:v>2.1998693943023602</c:v>
                </c:pt>
                <c:pt idx="6762">
                  <c:v>2.1740529537200901</c:v>
                </c:pt>
                <c:pt idx="6763">
                  <c:v>2.1795983314514098</c:v>
                </c:pt>
                <c:pt idx="6764">
                  <c:v>2.22297143936157</c:v>
                </c:pt>
                <c:pt idx="6765">
                  <c:v>2.23684358596801</c:v>
                </c:pt>
                <c:pt idx="6766">
                  <c:v>2.3060116767883301</c:v>
                </c:pt>
                <c:pt idx="6767">
                  <c:v>2.24278235435485</c:v>
                </c:pt>
                <c:pt idx="6768">
                  <c:v>2.1437747478485099</c:v>
                </c:pt>
                <c:pt idx="6769">
                  <c:v>2.1537339687347399</c:v>
                </c:pt>
                <c:pt idx="6770">
                  <c:v>2.24415707588195</c:v>
                </c:pt>
                <c:pt idx="6771">
                  <c:v>2.2215578556060702</c:v>
                </c:pt>
                <c:pt idx="6772">
                  <c:v>2.1754629611968901</c:v>
                </c:pt>
                <c:pt idx="6773">
                  <c:v>2.2338840961456299</c:v>
                </c:pt>
                <c:pt idx="6774">
                  <c:v>2.1822645664214999</c:v>
                </c:pt>
                <c:pt idx="6775">
                  <c:v>2.24938488006591</c:v>
                </c:pt>
                <c:pt idx="6776">
                  <c:v>2.2680473327636701</c:v>
                </c:pt>
                <c:pt idx="6777">
                  <c:v>2.2732350826263401</c:v>
                </c:pt>
                <c:pt idx="6778">
                  <c:v>2.2137377262115399</c:v>
                </c:pt>
                <c:pt idx="6779">
                  <c:v>2.2095742225646902</c:v>
                </c:pt>
                <c:pt idx="6780">
                  <c:v>2.2774424552917401</c:v>
                </c:pt>
                <c:pt idx="6781">
                  <c:v>2.3263585567474299</c:v>
                </c:pt>
                <c:pt idx="6782">
                  <c:v>2.3259100914001398</c:v>
                </c:pt>
                <c:pt idx="6783">
                  <c:v>2.40896368026733</c:v>
                </c:pt>
                <c:pt idx="6784">
                  <c:v>2.3294911384582502</c:v>
                </c:pt>
                <c:pt idx="6785">
                  <c:v>2.3150405883789</c:v>
                </c:pt>
                <c:pt idx="6786">
                  <c:v>2.2948517799377401</c:v>
                </c:pt>
                <c:pt idx="6787">
                  <c:v>2.25791311264038</c:v>
                </c:pt>
                <c:pt idx="6788">
                  <c:v>2.2659702301025302</c:v>
                </c:pt>
                <c:pt idx="6789">
                  <c:v>2.24411416053771</c:v>
                </c:pt>
                <c:pt idx="6790">
                  <c:v>2.2880818843841499</c:v>
                </c:pt>
                <c:pt idx="6791">
                  <c:v>2.38693642616271</c:v>
                </c:pt>
                <c:pt idx="6792">
                  <c:v>2.2735397815704301</c:v>
                </c:pt>
                <c:pt idx="6793">
                  <c:v>2.3131783008575399</c:v>
                </c:pt>
                <c:pt idx="6794">
                  <c:v>2.3029694557189901</c:v>
                </c:pt>
                <c:pt idx="6795">
                  <c:v>2.22844338417053</c:v>
                </c:pt>
                <c:pt idx="6796">
                  <c:v>2.25632500648498</c:v>
                </c:pt>
                <c:pt idx="6797">
                  <c:v>2.29183626174926</c:v>
                </c:pt>
                <c:pt idx="6798">
                  <c:v>2.3139369487762398</c:v>
                </c:pt>
                <c:pt idx="6799">
                  <c:v>2.3121480941772399</c:v>
                </c:pt>
                <c:pt idx="6800">
                  <c:v>2.1938016414642298</c:v>
                </c:pt>
                <c:pt idx="6801">
                  <c:v>2.27111792564392</c:v>
                </c:pt>
                <c:pt idx="6802">
                  <c:v>2.2865808010101301</c:v>
                </c:pt>
                <c:pt idx="6803">
                  <c:v>2.2461988925933798</c:v>
                </c:pt>
                <c:pt idx="6804">
                  <c:v>2.1584458351135201</c:v>
                </c:pt>
                <c:pt idx="6805">
                  <c:v>2.2010080814361501</c:v>
                </c:pt>
                <c:pt idx="6806">
                  <c:v>2.2591092586517298</c:v>
                </c:pt>
                <c:pt idx="6807">
                  <c:v>2.2488634586334202</c:v>
                </c:pt>
                <c:pt idx="6808">
                  <c:v>2.2342236042022701</c:v>
                </c:pt>
                <c:pt idx="6809">
                  <c:v>2.22801613807678</c:v>
                </c:pt>
                <c:pt idx="6810">
                  <c:v>2.3026747703552202</c:v>
                </c:pt>
                <c:pt idx="6811">
                  <c:v>2.3035366535186701</c:v>
                </c:pt>
                <c:pt idx="6812">
                  <c:v>2.2452838420867902</c:v>
                </c:pt>
                <c:pt idx="6813">
                  <c:v>2.3327162265777499</c:v>
                </c:pt>
                <c:pt idx="6814">
                  <c:v>2.3135604858398402</c:v>
                </c:pt>
                <c:pt idx="6815">
                  <c:v>2.1992213726043701</c:v>
                </c:pt>
                <c:pt idx="6816">
                  <c:v>2.2482120990753098</c:v>
                </c:pt>
                <c:pt idx="6817">
                  <c:v>2.2422001361846902</c:v>
                </c:pt>
                <c:pt idx="6818">
                  <c:v>2.4190464019775302</c:v>
                </c:pt>
                <c:pt idx="6819">
                  <c:v>2.3713967800140301</c:v>
                </c:pt>
                <c:pt idx="6820">
                  <c:v>2.3351628780364901</c:v>
                </c:pt>
                <c:pt idx="6821">
                  <c:v>2.3114788532257</c:v>
                </c:pt>
                <c:pt idx="6822">
                  <c:v>2.3720853328704798</c:v>
                </c:pt>
                <c:pt idx="6823">
                  <c:v>2.3417899608611998</c:v>
                </c:pt>
                <c:pt idx="6824">
                  <c:v>2.3219962120056099</c:v>
                </c:pt>
                <c:pt idx="6825">
                  <c:v>2.3096671104431099</c:v>
                </c:pt>
                <c:pt idx="6826">
                  <c:v>2.2938063144683798</c:v>
                </c:pt>
                <c:pt idx="6827">
                  <c:v>2.2473981380462602</c:v>
                </c:pt>
                <c:pt idx="6828">
                  <c:v>2.2552199363708398</c:v>
                </c:pt>
                <c:pt idx="6829">
                  <c:v>2.3183794021606401</c:v>
                </c:pt>
                <c:pt idx="6830">
                  <c:v>2.2779474258422798</c:v>
                </c:pt>
                <c:pt idx="6831">
                  <c:v>2.3642516136169398</c:v>
                </c:pt>
                <c:pt idx="6832">
                  <c:v>2.3785450458526598</c:v>
                </c:pt>
                <c:pt idx="6833">
                  <c:v>2.4309725761413499</c:v>
                </c:pt>
                <c:pt idx="6834">
                  <c:v>2.31440877914428</c:v>
                </c:pt>
                <c:pt idx="6835">
                  <c:v>2.35201668739318</c:v>
                </c:pt>
                <c:pt idx="6836">
                  <c:v>2.4888248443603498</c:v>
                </c:pt>
                <c:pt idx="6837">
                  <c:v>2.49090051651</c:v>
                </c:pt>
                <c:pt idx="6838">
                  <c:v>2.4200580120086599</c:v>
                </c:pt>
                <c:pt idx="6839">
                  <c:v>2.3728263378143302</c:v>
                </c:pt>
                <c:pt idx="6840">
                  <c:v>2.4684543609619101</c:v>
                </c:pt>
                <c:pt idx="6841">
                  <c:v>2.3442311286926198</c:v>
                </c:pt>
                <c:pt idx="6842">
                  <c:v>2.3226435184478702</c:v>
                </c:pt>
                <c:pt idx="6843">
                  <c:v>2.3967080116271902</c:v>
                </c:pt>
                <c:pt idx="6844">
                  <c:v>2.3533408641815101</c:v>
                </c:pt>
                <c:pt idx="6845">
                  <c:v>2.2819244861602699</c:v>
                </c:pt>
                <c:pt idx="6846">
                  <c:v>2.5290424823760902</c:v>
                </c:pt>
                <c:pt idx="6847">
                  <c:v>2.4023618698120099</c:v>
                </c:pt>
                <c:pt idx="6848">
                  <c:v>2.3602118492126398</c:v>
                </c:pt>
                <c:pt idx="6849">
                  <c:v>2.3453421592712398</c:v>
                </c:pt>
                <c:pt idx="6850">
                  <c:v>2.3446624279022199</c:v>
                </c:pt>
                <c:pt idx="6851">
                  <c:v>2.3091671466827299</c:v>
                </c:pt>
                <c:pt idx="6852">
                  <c:v>2.32581615447998</c:v>
                </c:pt>
                <c:pt idx="6853">
                  <c:v>2.3143551349639799</c:v>
                </c:pt>
                <c:pt idx="6854">
                  <c:v>2.4319567680358798</c:v>
                </c:pt>
                <c:pt idx="6855">
                  <c:v>2.35742759704589</c:v>
                </c:pt>
                <c:pt idx="6856">
                  <c:v>2.3580918312072701</c:v>
                </c:pt>
                <c:pt idx="6857">
                  <c:v>2.3773286342620801</c:v>
                </c:pt>
                <c:pt idx="6858">
                  <c:v>2.3962929248809801</c:v>
                </c:pt>
                <c:pt idx="6859">
                  <c:v>2.30495285987854</c:v>
                </c:pt>
                <c:pt idx="6860">
                  <c:v>2.3731117248535099</c:v>
                </c:pt>
                <c:pt idx="6861">
                  <c:v>2.3787546157836901</c:v>
                </c:pt>
                <c:pt idx="6862">
                  <c:v>2.4383141994476301</c:v>
                </c:pt>
                <c:pt idx="6863">
                  <c:v>2.4959182739257799</c:v>
                </c:pt>
                <c:pt idx="6864">
                  <c:v>2.42001008987426</c:v>
                </c:pt>
                <c:pt idx="6865">
                  <c:v>2.3752691745757999</c:v>
                </c:pt>
                <c:pt idx="6866">
                  <c:v>2.37497782707214</c:v>
                </c:pt>
                <c:pt idx="6867">
                  <c:v>2.3947610855102499</c:v>
                </c:pt>
                <c:pt idx="6868">
                  <c:v>2.5137493610382</c:v>
                </c:pt>
                <c:pt idx="6869">
                  <c:v>2.4685781002044598</c:v>
                </c:pt>
                <c:pt idx="6870">
                  <c:v>2.5346443653106601</c:v>
                </c:pt>
                <c:pt idx="6871">
                  <c:v>2.5656287670135498</c:v>
                </c:pt>
                <c:pt idx="6872">
                  <c:v>2.4152672290802002</c:v>
                </c:pt>
                <c:pt idx="6873">
                  <c:v>2.3359909057617099</c:v>
                </c:pt>
                <c:pt idx="6874">
                  <c:v>2.3873414993286102</c:v>
                </c:pt>
                <c:pt idx="6875">
                  <c:v>2.4385523796081499</c:v>
                </c:pt>
                <c:pt idx="6876">
                  <c:v>2.5268168449401802</c:v>
                </c:pt>
                <c:pt idx="6877">
                  <c:v>2.5096457004547101</c:v>
                </c:pt>
                <c:pt idx="6878">
                  <c:v>2.3829791545867902</c:v>
                </c:pt>
                <c:pt idx="6879">
                  <c:v>2.3514623641967698</c:v>
                </c:pt>
                <c:pt idx="6880">
                  <c:v>2.34308409690856</c:v>
                </c:pt>
                <c:pt idx="6881">
                  <c:v>2.3825032711028999</c:v>
                </c:pt>
                <c:pt idx="6882">
                  <c:v>2.3153874874114901</c:v>
                </c:pt>
                <c:pt idx="6883">
                  <c:v>2.3241684436797998</c:v>
                </c:pt>
                <c:pt idx="6884">
                  <c:v>2.3035616874694802</c:v>
                </c:pt>
                <c:pt idx="6885">
                  <c:v>2.3069682121276802</c:v>
                </c:pt>
                <c:pt idx="6886">
                  <c:v>2.3537786006927401</c:v>
                </c:pt>
                <c:pt idx="6887">
                  <c:v>2.3074030876159601</c:v>
                </c:pt>
                <c:pt idx="6888">
                  <c:v>2.3642127513885498</c:v>
                </c:pt>
                <c:pt idx="6889">
                  <c:v>2.2948296070098801</c:v>
                </c:pt>
                <c:pt idx="6890">
                  <c:v>2.30725765228271</c:v>
                </c:pt>
                <c:pt idx="6891">
                  <c:v>2.30149102210998</c:v>
                </c:pt>
                <c:pt idx="6892">
                  <c:v>2.3250834941864</c:v>
                </c:pt>
                <c:pt idx="6893">
                  <c:v>2.3559432029724099</c:v>
                </c:pt>
                <c:pt idx="6894">
                  <c:v>2.4391961097717201</c:v>
                </c:pt>
                <c:pt idx="6895">
                  <c:v>2.3068459033965998</c:v>
                </c:pt>
                <c:pt idx="6896">
                  <c:v>2.4428911209106401</c:v>
                </c:pt>
                <c:pt idx="6897">
                  <c:v>2.3482146263122501</c:v>
                </c:pt>
                <c:pt idx="6898">
                  <c:v>2.2769019603729199</c:v>
                </c:pt>
                <c:pt idx="6899">
                  <c:v>2.3118016719818102</c:v>
                </c:pt>
                <c:pt idx="6900">
                  <c:v>2.2093493938446001</c:v>
                </c:pt>
                <c:pt idx="6901">
                  <c:v>2.2061021327972399</c:v>
                </c:pt>
                <c:pt idx="6902">
                  <c:v>2.2659237384796098</c:v>
                </c:pt>
                <c:pt idx="6903">
                  <c:v>2.3327324390411301</c:v>
                </c:pt>
                <c:pt idx="6904">
                  <c:v>2.3827679157257</c:v>
                </c:pt>
                <c:pt idx="6905">
                  <c:v>2.34403252601623</c:v>
                </c:pt>
                <c:pt idx="6906">
                  <c:v>2.3280231952667201</c:v>
                </c:pt>
                <c:pt idx="6907">
                  <c:v>2.3086016178131099</c:v>
                </c:pt>
                <c:pt idx="6908">
                  <c:v>2.2532286643981898</c:v>
                </c:pt>
                <c:pt idx="6909">
                  <c:v>2.2720425128936701</c:v>
                </c:pt>
                <c:pt idx="6910">
                  <c:v>2.36216139793396</c:v>
                </c:pt>
                <c:pt idx="6911">
                  <c:v>2.35747790336608</c:v>
                </c:pt>
                <c:pt idx="6912">
                  <c:v>2.3819198608398402</c:v>
                </c:pt>
                <c:pt idx="6913">
                  <c:v>2.3190877437591499</c:v>
                </c:pt>
                <c:pt idx="6914">
                  <c:v>2.34600782394409</c:v>
                </c:pt>
                <c:pt idx="6915">
                  <c:v>2.28861260414123</c:v>
                </c:pt>
                <c:pt idx="6916">
                  <c:v>2.3694591522216699</c:v>
                </c:pt>
                <c:pt idx="6917">
                  <c:v>2.3911767005920401</c:v>
                </c:pt>
                <c:pt idx="6918">
                  <c:v>2.43713331222534</c:v>
                </c:pt>
                <c:pt idx="6919">
                  <c:v>2.4722118377685498</c:v>
                </c:pt>
                <c:pt idx="6920">
                  <c:v>2.3472690582275302</c:v>
                </c:pt>
                <c:pt idx="6921">
                  <c:v>2.3957331180572501</c:v>
                </c:pt>
                <c:pt idx="6922">
                  <c:v>2.4357664585113499</c:v>
                </c:pt>
                <c:pt idx="6923">
                  <c:v>2.4332482814788801</c:v>
                </c:pt>
                <c:pt idx="6924">
                  <c:v>2.3842506408691402</c:v>
                </c:pt>
                <c:pt idx="6925">
                  <c:v>2.3978812694549498</c:v>
                </c:pt>
                <c:pt idx="6926">
                  <c:v>2.3578450679778999</c:v>
                </c:pt>
                <c:pt idx="6927">
                  <c:v>2.41887354850769</c:v>
                </c:pt>
                <c:pt idx="6928">
                  <c:v>2.3623845577239901</c:v>
                </c:pt>
                <c:pt idx="6929">
                  <c:v>2.4486095905303902</c:v>
                </c:pt>
                <c:pt idx="6930">
                  <c:v>2.41796422004699</c:v>
                </c:pt>
                <c:pt idx="6931">
                  <c:v>2.43082404136657</c:v>
                </c:pt>
                <c:pt idx="6932">
                  <c:v>2.4797945022582999</c:v>
                </c:pt>
                <c:pt idx="6933">
                  <c:v>2.4571251869201598</c:v>
                </c:pt>
                <c:pt idx="6934">
                  <c:v>2.5118815898895201</c:v>
                </c:pt>
                <c:pt idx="6935">
                  <c:v>2.5113823413848801</c:v>
                </c:pt>
                <c:pt idx="6936">
                  <c:v>2.5263717174529998</c:v>
                </c:pt>
                <c:pt idx="6937">
                  <c:v>2.5062668323516801</c:v>
                </c:pt>
                <c:pt idx="6938">
                  <c:v>2.5075082778930602</c:v>
                </c:pt>
                <c:pt idx="6939">
                  <c:v>2.62736868858337</c:v>
                </c:pt>
                <c:pt idx="6940">
                  <c:v>2.63287949562072</c:v>
                </c:pt>
                <c:pt idx="6941">
                  <c:v>2.58874034881591</c:v>
                </c:pt>
                <c:pt idx="6942">
                  <c:v>2.54876255989074</c:v>
                </c:pt>
                <c:pt idx="6943">
                  <c:v>2.5200812816619802</c:v>
                </c:pt>
                <c:pt idx="6944">
                  <c:v>2.4193468093871999</c:v>
                </c:pt>
                <c:pt idx="6945">
                  <c:v>2.5265822410583398</c:v>
                </c:pt>
                <c:pt idx="6946">
                  <c:v>2.40328025817871</c:v>
                </c:pt>
                <c:pt idx="6947">
                  <c:v>2.49192810058593</c:v>
                </c:pt>
                <c:pt idx="6948">
                  <c:v>2.4889345169067298</c:v>
                </c:pt>
                <c:pt idx="6949">
                  <c:v>2.4667553901672301</c:v>
                </c:pt>
                <c:pt idx="6950">
                  <c:v>2.4940524101257302</c:v>
                </c:pt>
                <c:pt idx="6951">
                  <c:v>2.5144562721252401</c:v>
                </c:pt>
                <c:pt idx="6952">
                  <c:v>2.4649353027343701</c:v>
                </c:pt>
                <c:pt idx="6953">
                  <c:v>2.4164373874664302</c:v>
                </c:pt>
                <c:pt idx="6954">
                  <c:v>2.43699026107788</c:v>
                </c:pt>
                <c:pt idx="6955">
                  <c:v>2.6478624343871999</c:v>
                </c:pt>
                <c:pt idx="6956">
                  <c:v>2.6473333835601802</c:v>
                </c:pt>
                <c:pt idx="6957">
                  <c:v>2.5611076354980402</c:v>
                </c:pt>
                <c:pt idx="6958">
                  <c:v>2.4676923751831001</c:v>
                </c:pt>
                <c:pt idx="6959">
                  <c:v>2.47921562194824</c:v>
                </c:pt>
                <c:pt idx="6960">
                  <c:v>2.4552130699157702</c:v>
                </c:pt>
                <c:pt idx="6961">
                  <c:v>2.5502524375915501</c:v>
                </c:pt>
                <c:pt idx="6962">
                  <c:v>2.5402905941009499</c:v>
                </c:pt>
                <c:pt idx="6963">
                  <c:v>2.50849032402038</c:v>
                </c:pt>
                <c:pt idx="6964">
                  <c:v>2.5049571990966699</c:v>
                </c:pt>
                <c:pt idx="6965">
                  <c:v>2.6004981994628902</c:v>
                </c:pt>
                <c:pt idx="6966">
                  <c:v>2.7165045738220202</c:v>
                </c:pt>
                <c:pt idx="6967">
                  <c:v>2.7490563392639098</c:v>
                </c:pt>
                <c:pt idx="6968">
                  <c:v>2.7141873836517298</c:v>
                </c:pt>
                <c:pt idx="6969">
                  <c:v>2.39467430114746</c:v>
                </c:pt>
                <c:pt idx="6970">
                  <c:v>2.40772056579589</c:v>
                </c:pt>
                <c:pt idx="6971">
                  <c:v>2.5184788703918399</c:v>
                </c:pt>
                <c:pt idx="6972">
                  <c:v>2.5246276855468701</c:v>
                </c:pt>
                <c:pt idx="6973">
                  <c:v>2.5478756427764799</c:v>
                </c:pt>
                <c:pt idx="6974">
                  <c:v>2.49190020561218</c:v>
                </c:pt>
                <c:pt idx="6975">
                  <c:v>2.5858359336853001</c:v>
                </c:pt>
                <c:pt idx="6976">
                  <c:v>2.5152053833007799</c:v>
                </c:pt>
                <c:pt idx="6977">
                  <c:v>2.4635870456695499</c:v>
                </c:pt>
                <c:pt idx="6978">
                  <c:v>2.43730115890502</c:v>
                </c:pt>
                <c:pt idx="6979">
                  <c:v>2.42089796066284</c:v>
                </c:pt>
                <c:pt idx="6980">
                  <c:v>2.4850318431854199</c:v>
                </c:pt>
                <c:pt idx="6981">
                  <c:v>2.5101027488708398</c:v>
                </c:pt>
                <c:pt idx="6982">
                  <c:v>2.47193002700805</c:v>
                </c:pt>
                <c:pt idx="6983">
                  <c:v>2.4986982345581001</c:v>
                </c:pt>
                <c:pt idx="6984">
                  <c:v>2.4495990276336599</c:v>
                </c:pt>
                <c:pt idx="6985">
                  <c:v>2.54115867614746</c:v>
                </c:pt>
                <c:pt idx="6986">
                  <c:v>2.5437133312225302</c:v>
                </c:pt>
                <c:pt idx="6987">
                  <c:v>2.4204797744750901</c:v>
                </c:pt>
                <c:pt idx="6988">
                  <c:v>2.4120917320251398</c:v>
                </c:pt>
                <c:pt idx="6989">
                  <c:v>2.61454153060913</c:v>
                </c:pt>
                <c:pt idx="6990">
                  <c:v>2.55813384056091</c:v>
                </c:pt>
                <c:pt idx="6991">
                  <c:v>2.6339025497436501</c:v>
                </c:pt>
                <c:pt idx="6992">
                  <c:v>2.5383946895599299</c:v>
                </c:pt>
                <c:pt idx="6993">
                  <c:v>2.4980986118316602</c:v>
                </c:pt>
                <c:pt idx="6994">
                  <c:v>2.4180641174316402</c:v>
                </c:pt>
                <c:pt idx="6995">
                  <c:v>2.4780213832855198</c:v>
                </c:pt>
                <c:pt idx="6996">
                  <c:v>2.4458200931549001</c:v>
                </c:pt>
                <c:pt idx="6997">
                  <c:v>2.4456775188446001</c:v>
                </c:pt>
                <c:pt idx="6998">
                  <c:v>2.5485079288482599</c:v>
                </c:pt>
                <c:pt idx="6999">
                  <c:v>2.59832334518432</c:v>
                </c:pt>
                <c:pt idx="7000">
                  <c:v>2.5577311515808101</c:v>
                </c:pt>
                <c:pt idx="7001">
                  <c:v>2.4902782440185498</c:v>
                </c:pt>
                <c:pt idx="7002">
                  <c:v>2.5938587188720699</c:v>
                </c:pt>
                <c:pt idx="7003">
                  <c:v>2.5322961807250901</c:v>
                </c:pt>
                <c:pt idx="7004">
                  <c:v>2.49554419517517</c:v>
                </c:pt>
                <c:pt idx="7005">
                  <c:v>2.5415053367614702</c:v>
                </c:pt>
                <c:pt idx="7006">
                  <c:v>2.56625127792358</c:v>
                </c:pt>
                <c:pt idx="7007">
                  <c:v>2.5192198753356898</c:v>
                </c:pt>
                <c:pt idx="7008">
                  <c:v>2.4623453617095898</c:v>
                </c:pt>
                <c:pt idx="7009">
                  <c:v>2.5741310119628902</c:v>
                </c:pt>
                <c:pt idx="7010">
                  <c:v>2.5561926364898602</c:v>
                </c:pt>
                <c:pt idx="7011">
                  <c:v>2.5105922222137398</c:v>
                </c:pt>
                <c:pt idx="7012">
                  <c:v>2.4629249572753902</c:v>
                </c:pt>
                <c:pt idx="7013">
                  <c:v>2.4654850959777801</c:v>
                </c:pt>
                <c:pt idx="7014">
                  <c:v>2.5064382553100502</c:v>
                </c:pt>
                <c:pt idx="7015">
                  <c:v>2.6406481266021702</c:v>
                </c:pt>
                <c:pt idx="7016">
                  <c:v>2.5591480731964098</c:v>
                </c:pt>
                <c:pt idx="7017">
                  <c:v>2.6076807975768999</c:v>
                </c:pt>
                <c:pt idx="7018">
                  <c:v>2.4626264572143501</c:v>
                </c:pt>
                <c:pt idx="7019">
                  <c:v>2.50689268112182</c:v>
                </c:pt>
                <c:pt idx="7020">
                  <c:v>2.5463843345642001</c:v>
                </c:pt>
                <c:pt idx="7021">
                  <c:v>2.65712213516235</c:v>
                </c:pt>
                <c:pt idx="7022">
                  <c:v>2.5666537284850999</c:v>
                </c:pt>
                <c:pt idx="7023">
                  <c:v>2.4528450965881299</c:v>
                </c:pt>
                <c:pt idx="7024">
                  <c:v>2.47225666046142</c:v>
                </c:pt>
                <c:pt idx="7025">
                  <c:v>2.47296047210693</c:v>
                </c:pt>
                <c:pt idx="7026">
                  <c:v>2.4544801712036102</c:v>
                </c:pt>
                <c:pt idx="7027">
                  <c:v>2.4992215633392298</c:v>
                </c:pt>
                <c:pt idx="7028">
                  <c:v>2.45281910896301</c:v>
                </c:pt>
                <c:pt idx="7029">
                  <c:v>2.4734144210815399</c:v>
                </c:pt>
                <c:pt idx="7030">
                  <c:v>2.3625602722167902</c:v>
                </c:pt>
                <c:pt idx="7031">
                  <c:v>2.4667265415191602</c:v>
                </c:pt>
                <c:pt idx="7032">
                  <c:v>2.4581983089446999</c:v>
                </c:pt>
                <c:pt idx="7033">
                  <c:v>2.4641122817993102</c:v>
                </c:pt>
                <c:pt idx="7034">
                  <c:v>2.59120440483093</c:v>
                </c:pt>
                <c:pt idx="7035">
                  <c:v>2.59033775329589</c:v>
                </c:pt>
                <c:pt idx="7036">
                  <c:v>2.5762898921966499</c:v>
                </c:pt>
                <c:pt idx="7037">
                  <c:v>2.4372372627258301</c:v>
                </c:pt>
                <c:pt idx="7038">
                  <c:v>2.42002248764038</c:v>
                </c:pt>
                <c:pt idx="7039">
                  <c:v>2.3568818569183301</c:v>
                </c:pt>
                <c:pt idx="7040">
                  <c:v>2.32890319824218</c:v>
                </c:pt>
                <c:pt idx="7041">
                  <c:v>2.2622609138488698</c:v>
                </c:pt>
                <c:pt idx="7042">
                  <c:v>2.3447716236114502</c:v>
                </c:pt>
                <c:pt idx="7043">
                  <c:v>2.4049038887023899</c:v>
                </c:pt>
                <c:pt idx="7044">
                  <c:v>2.4387683868408199</c:v>
                </c:pt>
                <c:pt idx="7045">
                  <c:v>2.47140312194824</c:v>
                </c:pt>
                <c:pt idx="7046">
                  <c:v>2.42956089973449</c:v>
                </c:pt>
                <c:pt idx="7047">
                  <c:v>2.4078962802886901</c:v>
                </c:pt>
                <c:pt idx="7048">
                  <c:v>2.4559838771820002</c:v>
                </c:pt>
                <c:pt idx="7049">
                  <c:v>2.44259452819824</c:v>
                </c:pt>
                <c:pt idx="7050">
                  <c:v>2.4600281715393</c:v>
                </c:pt>
                <c:pt idx="7051">
                  <c:v>2.38995289802551</c:v>
                </c:pt>
                <c:pt idx="7052">
                  <c:v>2.4376564025878902</c:v>
                </c:pt>
                <c:pt idx="7053">
                  <c:v>2.53769731521606</c:v>
                </c:pt>
                <c:pt idx="7054">
                  <c:v>2.46963238716125</c:v>
                </c:pt>
                <c:pt idx="7055">
                  <c:v>2.5003750324249201</c:v>
                </c:pt>
                <c:pt idx="7056">
                  <c:v>2.4814319610595699</c:v>
                </c:pt>
                <c:pt idx="7057">
                  <c:v>2.45561575889587</c:v>
                </c:pt>
                <c:pt idx="7058">
                  <c:v>2.5518112182617099</c:v>
                </c:pt>
                <c:pt idx="7059">
                  <c:v>2.4316735267639098</c:v>
                </c:pt>
                <c:pt idx="7060">
                  <c:v>2.4391350746154701</c:v>
                </c:pt>
                <c:pt idx="7061">
                  <c:v>2.4290320873260498</c:v>
                </c:pt>
                <c:pt idx="7062">
                  <c:v>2.38883376121521</c:v>
                </c:pt>
                <c:pt idx="7063">
                  <c:v>2.4055707454681299</c:v>
                </c:pt>
                <c:pt idx="7064">
                  <c:v>2.3441886901855402</c:v>
                </c:pt>
                <c:pt idx="7065">
                  <c:v>2.36141753196716</c:v>
                </c:pt>
                <c:pt idx="7066">
                  <c:v>2.39590096473693</c:v>
                </c:pt>
                <c:pt idx="7067">
                  <c:v>2.3179011344909601</c:v>
                </c:pt>
                <c:pt idx="7068">
                  <c:v>2.4046788215637198</c:v>
                </c:pt>
                <c:pt idx="7069">
                  <c:v>2.3216626644134499</c:v>
                </c:pt>
                <c:pt idx="7070">
                  <c:v>2.4007692337036102</c:v>
                </c:pt>
                <c:pt idx="7071">
                  <c:v>2.3986122608184801</c:v>
                </c:pt>
                <c:pt idx="7072">
                  <c:v>2.3599379062652499</c:v>
                </c:pt>
                <c:pt idx="7073">
                  <c:v>2.36432528495788</c:v>
                </c:pt>
                <c:pt idx="7074">
                  <c:v>2.3555622100829998</c:v>
                </c:pt>
                <c:pt idx="7075">
                  <c:v>2.3478839397430402</c:v>
                </c:pt>
                <c:pt idx="7076">
                  <c:v>2.32926273345947</c:v>
                </c:pt>
                <c:pt idx="7077">
                  <c:v>2.4132316112518302</c:v>
                </c:pt>
                <c:pt idx="7078">
                  <c:v>2.3820414543151802</c:v>
                </c:pt>
                <c:pt idx="7079">
                  <c:v>2.3957893848419101</c:v>
                </c:pt>
                <c:pt idx="7080">
                  <c:v>2.3616418838500901</c:v>
                </c:pt>
                <c:pt idx="7081">
                  <c:v>2.37963414192199</c:v>
                </c:pt>
                <c:pt idx="7082">
                  <c:v>2.3356022834777801</c:v>
                </c:pt>
                <c:pt idx="7083">
                  <c:v>2.3920371532440101</c:v>
                </c:pt>
                <c:pt idx="7084">
                  <c:v>2.3585669994354199</c:v>
                </c:pt>
                <c:pt idx="7085">
                  <c:v>2.2924914360046298</c:v>
                </c:pt>
                <c:pt idx="7086">
                  <c:v>2.3848233222961399</c:v>
                </c:pt>
                <c:pt idx="7087">
                  <c:v>2.29022145271301</c:v>
                </c:pt>
                <c:pt idx="7088">
                  <c:v>2.3263301849365199</c:v>
                </c:pt>
                <c:pt idx="7089">
                  <c:v>2.3495068550109801</c:v>
                </c:pt>
                <c:pt idx="7090">
                  <c:v>2.3888809680938698</c:v>
                </c:pt>
                <c:pt idx="7091">
                  <c:v>2.4521811008453298</c:v>
                </c:pt>
                <c:pt idx="7092">
                  <c:v>2.3917682170867902</c:v>
                </c:pt>
                <c:pt idx="7093">
                  <c:v>2.3371720314025799</c:v>
                </c:pt>
                <c:pt idx="7094">
                  <c:v>2.4473986625671298</c:v>
                </c:pt>
                <c:pt idx="7095">
                  <c:v>2.4344584941864</c:v>
                </c:pt>
                <c:pt idx="7096">
                  <c:v>2.40336918830871</c:v>
                </c:pt>
                <c:pt idx="7097">
                  <c:v>2.4013888835906898</c:v>
                </c:pt>
                <c:pt idx="7098">
                  <c:v>2.3455221652984601</c:v>
                </c:pt>
                <c:pt idx="7099">
                  <c:v>2.3823859691619802</c:v>
                </c:pt>
                <c:pt idx="7100">
                  <c:v>2.3175632953643799</c:v>
                </c:pt>
                <c:pt idx="7101">
                  <c:v>2.3039405345916699</c:v>
                </c:pt>
                <c:pt idx="7102">
                  <c:v>2.3131010532379102</c:v>
                </c:pt>
                <c:pt idx="7103">
                  <c:v>2.32681012153625</c:v>
                </c:pt>
                <c:pt idx="7104">
                  <c:v>2.3359599113464302</c:v>
                </c:pt>
                <c:pt idx="7105">
                  <c:v>2.3883035182952801</c:v>
                </c:pt>
                <c:pt idx="7106">
                  <c:v>2.37900519371032</c:v>
                </c:pt>
                <c:pt idx="7107">
                  <c:v>2.3949098587036102</c:v>
                </c:pt>
                <c:pt idx="7108">
                  <c:v>2.3704464435577299</c:v>
                </c:pt>
                <c:pt idx="7109">
                  <c:v>2.3922669887542698</c:v>
                </c:pt>
                <c:pt idx="7110">
                  <c:v>2.39732718467712</c:v>
                </c:pt>
                <c:pt idx="7111">
                  <c:v>2.4087159633636399</c:v>
                </c:pt>
                <c:pt idx="7112">
                  <c:v>2.4556472301483101</c:v>
                </c:pt>
                <c:pt idx="7113">
                  <c:v>2.3549783229827801</c:v>
                </c:pt>
                <c:pt idx="7114">
                  <c:v>2.40007400512695</c:v>
                </c:pt>
                <c:pt idx="7115">
                  <c:v>2.3948738574981601</c:v>
                </c:pt>
                <c:pt idx="7116">
                  <c:v>2.3860735893249498</c:v>
                </c:pt>
                <c:pt idx="7117">
                  <c:v>2.26972436904907</c:v>
                </c:pt>
                <c:pt idx="7118">
                  <c:v>2.35429835319519</c:v>
                </c:pt>
                <c:pt idx="7119">
                  <c:v>2.3739042282104399</c:v>
                </c:pt>
                <c:pt idx="7120">
                  <c:v>2.3728210926055899</c:v>
                </c:pt>
                <c:pt idx="7121">
                  <c:v>2.39075756072998</c:v>
                </c:pt>
                <c:pt idx="7122">
                  <c:v>2.4541351795196502</c:v>
                </c:pt>
                <c:pt idx="7123">
                  <c:v>2.3405411243438698</c:v>
                </c:pt>
                <c:pt idx="7124">
                  <c:v>2.3669788837432799</c:v>
                </c:pt>
                <c:pt idx="7125">
                  <c:v>2.4263281822204501</c:v>
                </c:pt>
                <c:pt idx="7126">
                  <c:v>2.4831128120422301</c:v>
                </c:pt>
                <c:pt idx="7127">
                  <c:v>2.5267865657806299</c:v>
                </c:pt>
                <c:pt idx="7128">
                  <c:v>2.4874794483184801</c:v>
                </c:pt>
                <c:pt idx="7129">
                  <c:v>2.51528549194335</c:v>
                </c:pt>
                <c:pt idx="7130">
                  <c:v>2.50292468070983</c:v>
                </c:pt>
                <c:pt idx="7131">
                  <c:v>2.3960919380187899</c:v>
                </c:pt>
                <c:pt idx="7132">
                  <c:v>2.4048714637756299</c:v>
                </c:pt>
                <c:pt idx="7133">
                  <c:v>2.4719724655151301</c:v>
                </c:pt>
                <c:pt idx="7134">
                  <c:v>2.43764996528625</c:v>
                </c:pt>
                <c:pt idx="7135">
                  <c:v>2.3920648097991899</c:v>
                </c:pt>
                <c:pt idx="7136">
                  <c:v>2.52488112449646</c:v>
                </c:pt>
                <c:pt idx="7137">
                  <c:v>2.4219675064086901</c:v>
                </c:pt>
                <c:pt idx="7138">
                  <c:v>2.4658427238464302</c:v>
                </c:pt>
                <c:pt idx="7139">
                  <c:v>2.4405992031097399</c:v>
                </c:pt>
                <c:pt idx="7140">
                  <c:v>2.4159877300262398</c:v>
                </c:pt>
                <c:pt idx="7141">
                  <c:v>2.3639283180236799</c:v>
                </c:pt>
                <c:pt idx="7142">
                  <c:v>2.4810311794281001</c:v>
                </c:pt>
                <c:pt idx="7143">
                  <c:v>2.4196815490722599</c:v>
                </c:pt>
                <c:pt idx="7144">
                  <c:v>2.4281723499297998</c:v>
                </c:pt>
                <c:pt idx="7145">
                  <c:v>2.4272866249084402</c:v>
                </c:pt>
                <c:pt idx="7146">
                  <c:v>2.3290104866027801</c:v>
                </c:pt>
                <c:pt idx="7147">
                  <c:v>2.4355611801147399</c:v>
                </c:pt>
                <c:pt idx="7148">
                  <c:v>2.4679780006408598</c:v>
                </c:pt>
                <c:pt idx="7149">
                  <c:v>2.51580786705017</c:v>
                </c:pt>
                <c:pt idx="7150">
                  <c:v>2.5524017810821502</c:v>
                </c:pt>
                <c:pt idx="7151">
                  <c:v>2.4626517295837398</c:v>
                </c:pt>
                <c:pt idx="7152">
                  <c:v>2.4585990905761701</c:v>
                </c:pt>
                <c:pt idx="7153">
                  <c:v>2.4548425674438401</c:v>
                </c:pt>
                <c:pt idx="7154">
                  <c:v>2.49599957466125</c:v>
                </c:pt>
                <c:pt idx="7155">
                  <c:v>2.4440889358520499</c:v>
                </c:pt>
                <c:pt idx="7156">
                  <c:v>2.4501988887786799</c:v>
                </c:pt>
                <c:pt idx="7157">
                  <c:v>2.38972568511962</c:v>
                </c:pt>
                <c:pt idx="7158">
                  <c:v>2.52830934524536</c:v>
                </c:pt>
                <c:pt idx="7159">
                  <c:v>2.4928960800170898</c:v>
                </c:pt>
                <c:pt idx="7160">
                  <c:v>2.4831340312957701</c:v>
                </c:pt>
                <c:pt idx="7161">
                  <c:v>2.38457083702087</c:v>
                </c:pt>
                <c:pt idx="7162">
                  <c:v>2.44638895988464</c:v>
                </c:pt>
                <c:pt idx="7163">
                  <c:v>2.3954937458038299</c:v>
                </c:pt>
                <c:pt idx="7164">
                  <c:v>2.5033390522003098</c:v>
                </c:pt>
                <c:pt idx="7165">
                  <c:v>2.4720697402954102</c:v>
                </c:pt>
                <c:pt idx="7166">
                  <c:v>2.4833803176879798</c:v>
                </c:pt>
                <c:pt idx="7167">
                  <c:v>2.5405728816986</c:v>
                </c:pt>
                <c:pt idx="7168">
                  <c:v>2.3999984264373699</c:v>
                </c:pt>
                <c:pt idx="7169">
                  <c:v>2.47020268440246</c:v>
                </c:pt>
                <c:pt idx="7170">
                  <c:v>2.3609116077422998</c:v>
                </c:pt>
                <c:pt idx="7171">
                  <c:v>2.5171091556549001</c:v>
                </c:pt>
                <c:pt idx="7172">
                  <c:v>2.43242979049682</c:v>
                </c:pt>
                <c:pt idx="7173">
                  <c:v>2.40272665023803</c:v>
                </c:pt>
                <c:pt idx="7174">
                  <c:v>2.4177467823028498</c:v>
                </c:pt>
                <c:pt idx="7175">
                  <c:v>2.5400197505950901</c:v>
                </c:pt>
                <c:pt idx="7176">
                  <c:v>2.5848717689514098</c:v>
                </c:pt>
                <c:pt idx="7177">
                  <c:v>2.5122191905975302</c:v>
                </c:pt>
                <c:pt idx="7178">
                  <c:v>2.4855866432189901</c:v>
                </c:pt>
                <c:pt idx="7179">
                  <c:v>2.5351703166961599</c:v>
                </c:pt>
                <c:pt idx="7180">
                  <c:v>2.5202770233154199</c:v>
                </c:pt>
                <c:pt idx="7181">
                  <c:v>2.5036668777465798</c:v>
                </c:pt>
                <c:pt idx="7182">
                  <c:v>2.5045361518859801</c:v>
                </c:pt>
                <c:pt idx="7183">
                  <c:v>2.6004500389099099</c:v>
                </c:pt>
                <c:pt idx="7184">
                  <c:v>2.5528504848480198</c:v>
                </c:pt>
                <c:pt idx="7185">
                  <c:v>2.5382833480834899</c:v>
                </c:pt>
                <c:pt idx="7186">
                  <c:v>2.4969632625579798</c:v>
                </c:pt>
                <c:pt idx="7187">
                  <c:v>2.4715425968170099</c:v>
                </c:pt>
                <c:pt idx="7188">
                  <c:v>2.57333135604858</c:v>
                </c:pt>
                <c:pt idx="7189">
                  <c:v>2.5641548633575399</c:v>
                </c:pt>
                <c:pt idx="7190">
                  <c:v>2.5943715572357098</c:v>
                </c:pt>
                <c:pt idx="7191">
                  <c:v>2.55620145797729</c:v>
                </c:pt>
                <c:pt idx="7192">
                  <c:v>2.5286972522735498</c:v>
                </c:pt>
                <c:pt idx="7193">
                  <c:v>2.5188190937042201</c:v>
                </c:pt>
                <c:pt idx="7194">
                  <c:v>2.5428824424743599</c:v>
                </c:pt>
                <c:pt idx="7195">
                  <c:v>2.5789389610290501</c:v>
                </c:pt>
                <c:pt idx="7196">
                  <c:v>2.51886987686157</c:v>
                </c:pt>
                <c:pt idx="7197">
                  <c:v>2.4779245853424001</c:v>
                </c:pt>
                <c:pt idx="7198">
                  <c:v>2.44133448600769</c:v>
                </c:pt>
                <c:pt idx="7199">
                  <c:v>2.4132599830627401</c:v>
                </c:pt>
                <c:pt idx="7200">
                  <c:v>2.53300833702087</c:v>
                </c:pt>
                <c:pt idx="7201">
                  <c:v>2.4794774055480899</c:v>
                </c:pt>
                <c:pt idx="7202">
                  <c:v>2.5084190368652299</c:v>
                </c:pt>
                <c:pt idx="7203">
                  <c:v>2.5151603221893302</c:v>
                </c:pt>
                <c:pt idx="7204">
                  <c:v>2.4562418460845898</c:v>
                </c:pt>
                <c:pt idx="7205">
                  <c:v>2.49049973487854</c:v>
                </c:pt>
                <c:pt idx="7206">
                  <c:v>2.3989374637603702</c:v>
                </c:pt>
                <c:pt idx="7207">
                  <c:v>2.4617660045623699</c:v>
                </c:pt>
                <c:pt idx="7208">
                  <c:v>2.5148148536682098</c:v>
                </c:pt>
                <c:pt idx="7209">
                  <c:v>2.5699336528778001</c:v>
                </c:pt>
                <c:pt idx="7210">
                  <c:v>2.5679218769073402</c:v>
                </c:pt>
                <c:pt idx="7211">
                  <c:v>2.5560920238494802</c:v>
                </c:pt>
                <c:pt idx="7212">
                  <c:v>2.7425251007079998</c:v>
                </c:pt>
                <c:pt idx="7213">
                  <c:v>2.5248842239379798</c:v>
                </c:pt>
                <c:pt idx="7214">
                  <c:v>2.5302479267120299</c:v>
                </c:pt>
                <c:pt idx="7215">
                  <c:v>2.4016160964965798</c:v>
                </c:pt>
                <c:pt idx="7216">
                  <c:v>2.4903905391693102</c:v>
                </c:pt>
                <c:pt idx="7217">
                  <c:v>2.5297870635986301</c:v>
                </c:pt>
                <c:pt idx="7218">
                  <c:v>2.5765917301177899</c:v>
                </c:pt>
                <c:pt idx="7219">
                  <c:v>2.5382919311523402</c:v>
                </c:pt>
                <c:pt idx="7220">
                  <c:v>2.4900729656219398</c:v>
                </c:pt>
                <c:pt idx="7221">
                  <c:v>2.50064945220947</c:v>
                </c:pt>
                <c:pt idx="7222">
                  <c:v>2.4222726821899401</c:v>
                </c:pt>
                <c:pt idx="7223">
                  <c:v>2.5583922863006499</c:v>
                </c:pt>
                <c:pt idx="7224">
                  <c:v>2.42999267578125</c:v>
                </c:pt>
                <c:pt idx="7225">
                  <c:v>2.4567406177520699</c:v>
                </c:pt>
                <c:pt idx="7226">
                  <c:v>2.4609682559967001</c:v>
                </c:pt>
                <c:pt idx="7227">
                  <c:v>2.51331210136413</c:v>
                </c:pt>
                <c:pt idx="7228">
                  <c:v>2.61962437629699</c:v>
                </c:pt>
                <c:pt idx="7229">
                  <c:v>2.6101868152618399</c:v>
                </c:pt>
                <c:pt idx="7230">
                  <c:v>2.4588866233825599</c:v>
                </c:pt>
                <c:pt idx="7231">
                  <c:v>2.5138375759124698</c:v>
                </c:pt>
                <c:pt idx="7232">
                  <c:v>2.4916219711303702</c:v>
                </c:pt>
                <c:pt idx="7233">
                  <c:v>2.45805716514587</c:v>
                </c:pt>
                <c:pt idx="7234">
                  <c:v>2.5578544139861998</c:v>
                </c:pt>
                <c:pt idx="7235">
                  <c:v>2.5416896343231201</c:v>
                </c:pt>
                <c:pt idx="7236">
                  <c:v>2.5033433437347399</c:v>
                </c:pt>
                <c:pt idx="7237">
                  <c:v>2.49503493309021</c:v>
                </c:pt>
                <c:pt idx="7238">
                  <c:v>2.52181816101074</c:v>
                </c:pt>
                <c:pt idx="7239">
                  <c:v>2.45061802864074</c:v>
                </c:pt>
                <c:pt idx="7240">
                  <c:v>2.4503881931304901</c:v>
                </c:pt>
                <c:pt idx="7241">
                  <c:v>2.5426537990570002</c:v>
                </c:pt>
                <c:pt idx="7242">
                  <c:v>2.5930426120757999</c:v>
                </c:pt>
                <c:pt idx="7243">
                  <c:v>2.4609074592590301</c:v>
                </c:pt>
                <c:pt idx="7244">
                  <c:v>2.4261617660522399</c:v>
                </c:pt>
                <c:pt idx="7245">
                  <c:v>2.4788954257964999</c:v>
                </c:pt>
                <c:pt idx="7246">
                  <c:v>2.4158737659454301</c:v>
                </c:pt>
                <c:pt idx="7247">
                  <c:v>2.46056604385375</c:v>
                </c:pt>
                <c:pt idx="7248">
                  <c:v>2.53829622268676</c:v>
                </c:pt>
                <c:pt idx="7249">
                  <c:v>2.5255455970764098</c:v>
                </c:pt>
                <c:pt idx="7250">
                  <c:v>2.4690451622009202</c:v>
                </c:pt>
                <c:pt idx="7251">
                  <c:v>2.4390704631805402</c:v>
                </c:pt>
                <c:pt idx="7252">
                  <c:v>2.5235350131988499</c:v>
                </c:pt>
                <c:pt idx="7253">
                  <c:v>2.5552339553832999</c:v>
                </c:pt>
                <c:pt idx="7254">
                  <c:v>2.5160353183746298</c:v>
                </c:pt>
                <c:pt idx="7255">
                  <c:v>2.4148361682891801</c:v>
                </c:pt>
                <c:pt idx="7256">
                  <c:v>2.4600548744201598</c:v>
                </c:pt>
                <c:pt idx="7257">
                  <c:v>2.4907250404357901</c:v>
                </c:pt>
                <c:pt idx="7258">
                  <c:v>2.56106185913085</c:v>
                </c:pt>
                <c:pt idx="7259">
                  <c:v>2.5278418064117401</c:v>
                </c:pt>
                <c:pt idx="7260">
                  <c:v>2.5396640300750701</c:v>
                </c:pt>
                <c:pt idx="7261">
                  <c:v>2.4971473217010498</c:v>
                </c:pt>
                <c:pt idx="7262">
                  <c:v>2.4201354980468701</c:v>
                </c:pt>
                <c:pt idx="7263">
                  <c:v>2.5355637073516801</c:v>
                </c:pt>
                <c:pt idx="7264">
                  <c:v>2.4854834079742401</c:v>
                </c:pt>
                <c:pt idx="7265">
                  <c:v>2.4878046512603702</c:v>
                </c:pt>
                <c:pt idx="7266">
                  <c:v>2.52228450775146</c:v>
                </c:pt>
                <c:pt idx="7267">
                  <c:v>2.5203728675842201</c:v>
                </c:pt>
                <c:pt idx="7268">
                  <c:v>2.4753236770629798</c:v>
                </c:pt>
                <c:pt idx="7269">
                  <c:v>2.5732069015502899</c:v>
                </c:pt>
                <c:pt idx="7270">
                  <c:v>2.58152103424072</c:v>
                </c:pt>
                <c:pt idx="7271">
                  <c:v>2.6015861034393302</c:v>
                </c:pt>
                <c:pt idx="7272">
                  <c:v>2.5972108840942298</c:v>
                </c:pt>
                <c:pt idx="7273">
                  <c:v>2.4726905822753902</c:v>
                </c:pt>
                <c:pt idx="7274">
                  <c:v>2.5700309276580802</c:v>
                </c:pt>
                <c:pt idx="7275">
                  <c:v>2.5085959434509202</c:v>
                </c:pt>
                <c:pt idx="7276">
                  <c:v>2.4947271347045898</c:v>
                </c:pt>
                <c:pt idx="7277">
                  <c:v>2.4970247745513898</c:v>
                </c:pt>
                <c:pt idx="7278">
                  <c:v>2.42631912231445</c:v>
                </c:pt>
                <c:pt idx="7279">
                  <c:v>2.49539971351623</c:v>
                </c:pt>
                <c:pt idx="7280">
                  <c:v>2.48177146911621</c:v>
                </c:pt>
                <c:pt idx="7281">
                  <c:v>2.5409123897552401</c:v>
                </c:pt>
                <c:pt idx="7282">
                  <c:v>2.5977144241332999</c:v>
                </c:pt>
                <c:pt idx="7283">
                  <c:v>2.4974830150604199</c:v>
                </c:pt>
                <c:pt idx="7284">
                  <c:v>2.4219369888305602</c:v>
                </c:pt>
                <c:pt idx="7285">
                  <c:v>2.4155201911926198</c:v>
                </c:pt>
                <c:pt idx="7286">
                  <c:v>2.55373787879943</c:v>
                </c:pt>
                <c:pt idx="7287">
                  <c:v>2.6177353858947701</c:v>
                </c:pt>
                <c:pt idx="7288">
                  <c:v>2.5077707767486501</c:v>
                </c:pt>
                <c:pt idx="7289">
                  <c:v>2.5014474391937198</c:v>
                </c:pt>
                <c:pt idx="7290">
                  <c:v>2.4420604705810498</c:v>
                </c:pt>
                <c:pt idx="7291">
                  <c:v>2.51895952224731</c:v>
                </c:pt>
                <c:pt idx="7292">
                  <c:v>2.4809489250183101</c:v>
                </c:pt>
                <c:pt idx="7293">
                  <c:v>2.40182161331176</c:v>
                </c:pt>
                <c:pt idx="7294">
                  <c:v>2.50096559524536</c:v>
                </c:pt>
                <c:pt idx="7295">
                  <c:v>2.4980275630950901</c:v>
                </c:pt>
                <c:pt idx="7296">
                  <c:v>2.3693373203277499</c:v>
                </c:pt>
                <c:pt idx="7297">
                  <c:v>2.42730283737182</c:v>
                </c:pt>
                <c:pt idx="7298">
                  <c:v>2.4130721092224099</c:v>
                </c:pt>
                <c:pt idx="7299">
                  <c:v>2.42931652069091</c:v>
                </c:pt>
                <c:pt idx="7300">
                  <c:v>2.4432570934295601</c:v>
                </c:pt>
                <c:pt idx="7301">
                  <c:v>2.4314911365509002</c:v>
                </c:pt>
                <c:pt idx="7302">
                  <c:v>2.3930962085723801</c:v>
                </c:pt>
                <c:pt idx="7303">
                  <c:v>2.4952402114868102</c:v>
                </c:pt>
                <c:pt idx="7304">
                  <c:v>2.53786921501159</c:v>
                </c:pt>
                <c:pt idx="7305">
                  <c:v>2.4471778869628902</c:v>
                </c:pt>
                <c:pt idx="7306">
                  <c:v>2.3864858150482098</c:v>
                </c:pt>
                <c:pt idx="7307">
                  <c:v>2.3988895416259699</c:v>
                </c:pt>
                <c:pt idx="7308">
                  <c:v>2.3922588825225799</c:v>
                </c:pt>
                <c:pt idx="7309">
                  <c:v>2.4869620800018302</c:v>
                </c:pt>
                <c:pt idx="7310">
                  <c:v>2.4751093387603702</c:v>
                </c:pt>
                <c:pt idx="7311">
                  <c:v>2.43515419960021</c:v>
                </c:pt>
                <c:pt idx="7312">
                  <c:v>2.3621218204498202</c:v>
                </c:pt>
                <c:pt idx="7313">
                  <c:v>2.4608685970306299</c:v>
                </c:pt>
                <c:pt idx="7314">
                  <c:v>2.4812958240509002</c:v>
                </c:pt>
                <c:pt idx="7315">
                  <c:v>2.52270460128784</c:v>
                </c:pt>
                <c:pt idx="7316">
                  <c:v>2.50289630889892</c:v>
                </c:pt>
                <c:pt idx="7317">
                  <c:v>2.5153133869171098</c:v>
                </c:pt>
                <c:pt idx="7318">
                  <c:v>2.39566802978515</c:v>
                </c:pt>
                <c:pt idx="7319">
                  <c:v>2.47877764701843</c:v>
                </c:pt>
                <c:pt idx="7320">
                  <c:v>2.4791042804718</c:v>
                </c:pt>
                <c:pt idx="7321">
                  <c:v>2.4448392391204798</c:v>
                </c:pt>
                <c:pt idx="7322">
                  <c:v>2.4134633541107098</c:v>
                </c:pt>
                <c:pt idx="7323">
                  <c:v>2.27048587799072</c:v>
                </c:pt>
                <c:pt idx="7324">
                  <c:v>2.3955416679382302</c:v>
                </c:pt>
                <c:pt idx="7325">
                  <c:v>2.4849338531494101</c:v>
                </c:pt>
                <c:pt idx="7326">
                  <c:v>2.4203085899353001</c:v>
                </c:pt>
                <c:pt idx="7327">
                  <c:v>2.3910572528839098</c:v>
                </c:pt>
                <c:pt idx="7328">
                  <c:v>2.49025177955627</c:v>
                </c:pt>
                <c:pt idx="7329">
                  <c:v>2.50780177116394</c:v>
                </c:pt>
                <c:pt idx="7330">
                  <c:v>2.5692169666290199</c:v>
                </c:pt>
                <c:pt idx="7331">
                  <c:v>2.54799103736877</c:v>
                </c:pt>
                <c:pt idx="7332">
                  <c:v>2.4624247550964302</c:v>
                </c:pt>
                <c:pt idx="7333">
                  <c:v>2.4504122734069802</c:v>
                </c:pt>
                <c:pt idx="7334">
                  <c:v>2.3545262813568102</c:v>
                </c:pt>
                <c:pt idx="7335">
                  <c:v>2.4360046386718701</c:v>
                </c:pt>
                <c:pt idx="7336">
                  <c:v>2.4705181121826101</c:v>
                </c:pt>
                <c:pt idx="7337">
                  <c:v>2.45971584320068</c:v>
                </c:pt>
                <c:pt idx="7338">
                  <c:v>2.4729051589965798</c:v>
                </c:pt>
                <c:pt idx="7339">
                  <c:v>2.5202219486236501</c:v>
                </c:pt>
                <c:pt idx="7340">
                  <c:v>2.44018459320068</c:v>
                </c:pt>
                <c:pt idx="7341">
                  <c:v>2.3881938457489</c:v>
                </c:pt>
                <c:pt idx="7342">
                  <c:v>2.31198978424072</c:v>
                </c:pt>
                <c:pt idx="7343">
                  <c:v>2.35831499099731</c:v>
                </c:pt>
                <c:pt idx="7344">
                  <c:v>2.41123247146606</c:v>
                </c:pt>
                <c:pt idx="7345">
                  <c:v>2.4256515502929599</c:v>
                </c:pt>
                <c:pt idx="7346">
                  <c:v>2.5035624504089302</c:v>
                </c:pt>
                <c:pt idx="7347">
                  <c:v>2.44420862197875</c:v>
                </c:pt>
                <c:pt idx="7348">
                  <c:v>2.37249326705932</c:v>
                </c:pt>
                <c:pt idx="7349">
                  <c:v>2.4866085052490199</c:v>
                </c:pt>
                <c:pt idx="7350">
                  <c:v>2.4770114421844398</c:v>
                </c:pt>
                <c:pt idx="7351">
                  <c:v>2.42295217514038</c:v>
                </c:pt>
                <c:pt idx="7352">
                  <c:v>2.3772428035736</c:v>
                </c:pt>
                <c:pt idx="7353">
                  <c:v>2.3957839012145898</c:v>
                </c:pt>
                <c:pt idx="7354">
                  <c:v>2.3543779850006099</c:v>
                </c:pt>
                <c:pt idx="7355">
                  <c:v>2.4413731098175</c:v>
                </c:pt>
                <c:pt idx="7356">
                  <c:v>2.4051952362060498</c:v>
                </c:pt>
                <c:pt idx="7357">
                  <c:v>2.3841817378997798</c:v>
                </c:pt>
                <c:pt idx="7358">
                  <c:v>2.3499155044555602</c:v>
                </c:pt>
                <c:pt idx="7359">
                  <c:v>2.3568019866943302</c:v>
                </c:pt>
                <c:pt idx="7360">
                  <c:v>2.39711213111877</c:v>
                </c:pt>
                <c:pt idx="7361">
                  <c:v>2.4302742481231601</c:v>
                </c:pt>
                <c:pt idx="7362">
                  <c:v>2.3325915336608798</c:v>
                </c:pt>
                <c:pt idx="7363">
                  <c:v>2.3863530158996502</c:v>
                </c:pt>
                <c:pt idx="7364">
                  <c:v>2.4893224239349299</c:v>
                </c:pt>
                <c:pt idx="7365">
                  <c:v>2.5186452865600502</c:v>
                </c:pt>
                <c:pt idx="7366">
                  <c:v>2.41522884368896</c:v>
                </c:pt>
                <c:pt idx="7367">
                  <c:v>2.3230576515197701</c:v>
                </c:pt>
                <c:pt idx="7368">
                  <c:v>2.3138053417205802</c:v>
                </c:pt>
                <c:pt idx="7369">
                  <c:v>2.34967041015625</c:v>
                </c:pt>
                <c:pt idx="7370">
                  <c:v>2.3758592605590798</c:v>
                </c:pt>
                <c:pt idx="7371">
                  <c:v>2.4065268039703298</c:v>
                </c:pt>
                <c:pt idx="7372">
                  <c:v>2.32501888275146</c:v>
                </c:pt>
                <c:pt idx="7373">
                  <c:v>2.3013277053832999</c:v>
                </c:pt>
                <c:pt idx="7374">
                  <c:v>2.3618075847625701</c:v>
                </c:pt>
                <c:pt idx="7375">
                  <c:v>2.3838193416595401</c:v>
                </c:pt>
                <c:pt idx="7376">
                  <c:v>2.4732506275177002</c:v>
                </c:pt>
                <c:pt idx="7377">
                  <c:v>2.4570758342742902</c:v>
                </c:pt>
                <c:pt idx="7378">
                  <c:v>2.44464707374572</c:v>
                </c:pt>
                <c:pt idx="7379">
                  <c:v>2.43396568298339</c:v>
                </c:pt>
                <c:pt idx="7380">
                  <c:v>2.4082601070403999</c:v>
                </c:pt>
                <c:pt idx="7381">
                  <c:v>2.4690127372741699</c:v>
                </c:pt>
                <c:pt idx="7382">
                  <c:v>2.3935365676879798</c:v>
                </c:pt>
                <c:pt idx="7383">
                  <c:v>2.3145108222961399</c:v>
                </c:pt>
                <c:pt idx="7384">
                  <c:v>2.4192969799041699</c:v>
                </c:pt>
                <c:pt idx="7385">
                  <c:v>2.2955832481384202</c:v>
                </c:pt>
                <c:pt idx="7386">
                  <c:v>2.2714092731475799</c:v>
                </c:pt>
                <c:pt idx="7387">
                  <c:v>2.3410511016845699</c:v>
                </c:pt>
                <c:pt idx="7388">
                  <c:v>2.4285092353820801</c:v>
                </c:pt>
                <c:pt idx="7389">
                  <c:v>2.3359010219573899</c:v>
                </c:pt>
                <c:pt idx="7390">
                  <c:v>2.33432817459106</c:v>
                </c:pt>
                <c:pt idx="7391">
                  <c:v>2.3227853775024401</c:v>
                </c:pt>
                <c:pt idx="7392">
                  <c:v>2.3909735679626398</c:v>
                </c:pt>
                <c:pt idx="7393">
                  <c:v>2.3754708766937198</c:v>
                </c:pt>
                <c:pt idx="7394">
                  <c:v>2.4686028957366899</c:v>
                </c:pt>
                <c:pt idx="7395">
                  <c:v>2.3503286838531401</c:v>
                </c:pt>
                <c:pt idx="7396">
                  <c:v>2.3562641143798801</c:v>
                </c:pt>
                <c:pt idx="7397">
                  <c:v>2.3316626548767001</c:v>
                </c:pt>
                <c:pt idx="7398">
                  <c:v>2.3714365959167401</c:v>
                </c:pt>
                <c:pt idx="7399">
                  <c:v>2.4441359043121298</c:v>
                </c:pt>
                <c:pt idx="7400">
                  <c:v>2.3340299129486</c:v>
                </c:pt>
                <c:pt idx="7401">
                  <c:v>2.3637938499450599</c:v>
                </c:pt>
                <c:pt idx="7402">
                  <c:v>2.38340139389038</c:v>
                </c:pt>
                <c:pt idx="7403">
                  <c:v>2.3916707038879301</c:v>
                </c:pt>
                <c:pt idx="7404">
                  <c:v>2.46644759178161</c:v>
                </c:pt>
                <c:pt idx="7405">
                  <c:v>2.44304299354553</c:v>
                </c:pt>
                <c:pt idx="7406">
                  <c:v>2.4386343955993599</c:v>
                </c:pt>
                <c:pt idx="7407">
                  <c:v>2.5605976581573402</c:v>
                </c:pt>
                <c:pt idx="7408">
                  <c:v>2.43459892272949</c:v>
                </c:pt>
                <c:pt idx="7409">
                  <c:v>2.43109774589538</c:v>
                </c:pt>
                <c:pt idx="7410">
                  <c:v>2.4497427940368599</c:v>
                </c:pt>
                <c:pt idx="7411">
                  <c:v>2.4416692256927401</c:v>
                </c:pt>
                <c:pt idx="7412">
                  <c:v>2.4373641014099099</c:v>
                </c:pt>
                <c:pt idx="7413">
                  <c:v>2.4764978885650599</c:v>
                </c:pt>
                <c:pt idx="7414">
                  <c:v>2.4184341430664</c:v>
                </c:pt>
                <c:pt idx="7415">
                  <c:v>2.4320509433746298</c:v>
                </c:pt>
                <c:pt idx="7416">
                  <c:v>2.47269415855407</c:v>
                </c:pt>
                <c:pt idx="7417">
                  <c:v>2.49559354782104</c:v>
                </c:pt>
                <c:pt idx="7418">
                  <c:v>2.4997029304504301</c:v>
                </c:pt>
                <c:pt idx="7419">
                  <c:v>2.5727112293243399</c:v>
                </c:pt>
                <c:pt idx="7420">
                  <c:v>2.5086760520935001</c:v>
                </c:pt>
                <c:pt idx="7421">
                  <c:v>2.4746351242065399</c:v>
                </c:pt>
                <c:pt idx="7422">
                  <c:v>2.5710334777832</c:v>
                </c:pt>
                <c:pt idx="7423">
                  <c:v>2.58966660499572</c:v>
                </c:pt>
                <c:pt idx="7424">
                  <c:v>2.7001264095306299</c:v>
                </c:pt>
                <c:pt idx="7425">
                  <c:v>2.50616002082824</c:v>
                </c:pt>
                <c:pt idx="7426">
                  <c:v>2.4940388202667201</c:v>
                </c:pt>
                <c:pt idx="7427">
                  <c:v>2.4597194194793701</c:v>
                </c:pt>
                <c:pt idx="7428">
                  <c:v>2.3964655399322501</c:v>
                </c:pt>
                <c:pt idx="7429">
                  <c:v>2.26277351379394</c:v>
                </c:pt>
                <c:pt idx="7430">
                  <c:v>2.3941547870635902</c:v>
                </c:pt>
                <c:pt idx="7431">
                  <c:v>2.5811204910278298</c:v>
                </c:pt>
                <c:pt idx="7432">
                  <c:v>2.5356492996215798</c:v>
                </c:pt>
                <c:pt idx="7433">
                  <c:v>2.6228601932525599</c:v>
                </c:pt>
                <c:pt idx="7434">
                  <c:v>2.6313350200653001</c:v>
                </c:pt>
                <c:pt idx="7435">
                  <c:v>2.6218509674072199</c:v>
                </c:pt>
                <c:pt idx="7436">
                  <c:v>2.4992642402648899</c:v>
                </c:pt>
                <c:pt idx="7437">
                  <c:v>2.5110459327697701</c:v>
                </c:pt>
                <c:pt idx="7438">
                  <c:v>2.3880662918090798</c:v>
                </c:pt>
                <c:pt idx="7439">
                  <c:v>2.43005967140197</c:v>
                </c:pt>
                <c:pt idx="7440">
                  <c:v>2.4745090007781898</c:v>
                </c:pt>
                <c:pt idx="7441">
                  <c:v>2.5194382667541499</c:v>
                </c:pt>
                <c:pt idx="7442">
                  <c:v>2.40288090705871</c:v>
                </c:pt>
                <c:pt idx="7443">
                  <c:v>2.4417083263397199</c:v>
                </c:pt>
                <c:pt idx="7444">
                  <c:v>2.3953900337219198</c:v>
                </c:pt>
                <c:pt idx="7445">
                  <c:v>2.4553594589233398</c:v>
                </c:pt>
                <c:pt idx="7446">
                  <c:v>2.4452326297760001</c:v>
                </c:pt>
                <c:pt idx="7447">
                  <c:v>2.4523377418518</c:v>
                </c:pt>
                <c:pt idx="7448">
                  <c:v>2.41599988937377</c:v>
                </c:pt>
                <c:pt idx="7449">
                  <c:v>2.4094250202178902</c:v>
                </c:pt>
                <c:pt idx="7450">
                  <c:v>2.3860516548156698</c:v>
                </c:pt>
                <c:pt idx="7451">
                  <c:v>2.4116826057434002</c:v>
                </c:pt>
                <c:pt idx="7452">
                  <c:v>2.3528776168823198</c:v>
                </c:pt>
                <c:pt idx="7453">
                  <c:v>2.3457710742950399</c:v>
                </c:pt>
                <c:pt idx="7454">
                  <c:v>2.4619102478027299</c:v>
                </c:pt>
                <c:pt idx="7455">
                  <c:v>2.42986536026</c:v>
                </c:pt>
                <c:pt idx="7456">
                  <c:v>2.43539094924926</c:v>
                </c:pt>
                <c:pt idx="7457">
                  <c:v>2.5623006820678702</c:v>
                </c:pt>
                <c:pt idx="7458">
                  <c:v>2.4839050769805899</c:v>
                </c:pt>
                <c:pt idx="7459">
                  <c:v>2.3808815479278498</c:v>
                </c:pt>
                <c:pt idx="7460">
                  <c:v>2.5366938114166202</c:v>
                </c:pt>
                <c:pt idx="7461">
                  <c:v>2.5292110443115199</c:v>
                </c:pt>
                <c:pt idx="7462">
                  <c:v>2.4771485328674299</c:v>
                </c:pt>
                <c:pt idx="7463">
                  <c:v>2.4300436973571702</c:v>
                </c:pt>
                <c:pt idx="7464">
                  <c:v>2.5465812683105402</c:v>
                </c:pt>
                <c:pt idx="7465">
                  <c:v>2.4912331104278498</c:v>
                </c:pt>
                <c:pt idx="7466">
                  <c:v>2.6258809566497798</c:v>
                </c:pt>
                <c:pt idx="7467">
                  <c:v>2.6964638233184801</c:v>
                </c:pt>
                <c:pt idx="7468">
                  <c:v>2.5928657054901101</c:v>
                </c:pt>
                <c:pt idx="7469">
                  <c:v>2.59545803070068</c:v>
                </c:pt>
                <c:pt idx="7470">
                  <c:v>2.5607726573943999</c:v>
                </c:pt>
                <c:pt idx="7471">
                  <c:v>2.4426844120025599</c:v>
                </c:pt>
                <c:pt idx="7472">
                  <c:v>2.6100330352783199</c:v>
                </c:pt>
                <c:pt idx="7473">
                  <c:v>2.4787569046020499</c:v>
                </c:pt>
                <c:pt idx="7474">
                  <c:v>2.4086737632751398</c:v>
                </c:pt>
                <c:pt idx="7475">
                  <c:v>2.5148947238922101</c:v>
                </c:pt>
                <c:pt idx="7476">
                  <c:v>2.6062602996826101</c:v>
                </c:pt>
                <c:pt idx="7477">
                  <c:v>2.5522382259368799</c:v>
                </c:pt>
                <c:pt idx="7478">
                  <c:v>2.5218129158020002</c:v>
                </c:pt>
                <c:pt idx="7479">
                  <c:v>2.5151305198669398</c:v>
                </c:pt>
                <c:pt idx="7480">
                  <c:v>2.5656766891479399</c:v>
                </c:pt>
                <c:pt idx="7481">
                  <c:v>2.5328111648559499</c:v>
                </c:pt>
                <c:pt idx="7482">
                  <c:v>2.4932336807250901</c:v>
                </c:pt>
                <c:pt idx="7483">
                  <c:v>2.43554258346557</c:v>
                </c:pt>
                <c:pt idx="7484">
                  <c:v>2.4307096004486</c:v>
                </c:pt>
                <c:pt idx="7485">
                  <c:v>2.49035549163818</c:v>
                </c:pt>
                <c:pt idx="7486">
                  <c:v>2.3048031330108598</c:v>
                </c:pt>
                <c:pt idx="7487">
                  <c:v>2.37566637992858</c:v>
                </c:pt>
                <c:pt idx="7488">
                  <c:v>2.3064332008361799</c:v>
                </c:pt>
                <c:pt idx="7489">
                  <c:v>2.32719826698303</c:v>
                </c:pt>
                <c:pt idx="7490">
                  <c:v>2.2849566936492902</c:v>
                </c:pt>
                <c:pt idx="7491">
                  <c:v>2.3240044116973801</c:v>
                </c:pt>
                <c:pt idx="7492">
                  <c:v>2.3372170925140301</c:v>
                </c:pt>
                <c:pt idx="7493">
                  <c:v>2.3173139095306299</c:v>
                </c:pt>
                <c:pt idx="7494">
                  <c:v>2.30022001266479</c:v>
                </c:pt>
                <c:pt idx="7495">
                  <c:v>2.3674461841583199</c:v>
                </c:pt>
                <c:pt idx="7496">
                  <c:v>2.44268774986267</c:v>
                </c:pt>
                <c:pt idx="7497">
                  <c:v>2.3418796062469398</c:v>
                </c:pt>
                <c:pt idx="7498">
                  <c:v>2.4791855812072701</c:v>
                </c:pt>
                <c:pt idx="7499">
                  <c:v>2.4301838874816801</c:v>
                </c:pt>
                <c:pt idx="7500">
                  <c:v>2.40788578987121</c:v>
                </c:pt>
                <c:pt idx="7501">
                  <c:v>2.4444160461425701</c:v>
                </c:pt>
                <c:pt idx="7502">
                  <c:v>2.4632387161254798</c:v>
                </c:pt>
                <c:pt idx="7503">
                  <c:v>2.5392253398895201</c:v>
                </c:pt>
                <c:pt idx="7504">
                  <c:v>2.5238332748413002</c:v>
                </c:pt>
                <c:pt idx="7505">
                  <c:v>2.4803166389465301</c:v>
                </c:pt>
                <c:pt idx="7506">
                  <c:v>2.4405677318572998</c:v>
                </c:pt>
                <c:pt idx="7507">
                  <c:v>2.5439031124114901</c:v>
                </c:pt>
                <c:pt idx="7508">
                  <c:v>2.6109578609466499</c:v>
                </c:pt>
                <c:pt idx="7509">
                  <c:v>2.68197345733642</c:v>
                </c:pt>
                <c:pt idx="7510">
                  <c:v>2.5999448299407901</c:v>
                </c:pt>
                <c:pt idx="7511">
                  <c:v>2.52229475975036</c:v>
                </c:pt>
                <c:pt idx="7512">
                  <c:v>2.6335985660552899</c:v>
                </c:pt>
                <c:pt idx="7513">
                  <c:v>2.53847980499267</c:v>
                </c:pt>
                <c:pt idx="7514">
                  <c:v>2.33218789100646</c:v>
                </c:pt>
                <c:pt idx="7515">
                  <c:v>2.2884376049041699</c:v>
                </c:pt>
                <c:pt idx="7516">
                  <c:v>2.2755370140075599</c:v>
                </c:pt>
                <c:pt idx="7517">
                  <c:v>2.35940170288085</c:v>
                </c:pt>
                <c:pt idx="7518">
                  <c:v>2.41846704483032</c:v>
                </c:pt>
                <c:pt idx="7519">
                  <c:v>2.39368724822998</c:v>
                </c:pt>
                <c:pt idx="7520">
                  <c:v>2.4636657238006499</c:v>
                </c:pt>
                <c:pt idx="7521">
                  <c:v>2.3886938095092698</c:v>
                </c:pt>
                <c:pt idx="7522">
                  <c:v>2.4467825889587398</c:v>
                </c:pt>
                <c:pt idx="7523">
                  <c:v>2.5308268070220898</c:v>
                </c:pt>
                <c:pt idx="7524">
                  <c:v>2.6707508563995299</c:v>
                </c:pt>
                <c:pt idx="7525">
                  <c:v>2.58058333396911</c:v>
                </c:pt>
                <c:pt idx="7526">
                  <c:v>2.4885160923004102</c:v>
                </c:pt>
                <c:pt idx="7527">
                  <c:v>2.3985075950622501</c:v>
                </c:pt>
                <c:pt idx="7528">
                  <c:v>2.35222911834716</c:v>
                </c:pt>
                <c:pt idx="7529">
                  <c:v>2.3859052658081001</c:v>
                </c:pt>
                <c:pt idx="7530">
                  <c:v>2.3574466705322199</c:v>
                </c:pt>
                <c:pt idx="7531">
                  <c:v>2.4656777381896902</c:v>
                </c:pt>
                <c:pt idx="7532">
                  <c:v>2.48348689079284</c:v>
                </c:pt>
                <c:pt idx="7533">
                  <c:v>2.33748459815979</c:v>
                </c:pt>
                <c:pt idx="7534">
                  <c:v>2.3717064857482901</c:v>
                </c:pt>
                <c:pt idx="7535">
                  <c:v>2.3433375358581499</c:v>
                </c:pt>
                <c:pt idx="7536">
                  <c:v>2.2645847797393799</c:v>
                </c:pt>
                <c:pt idx="7537">
                  <c:v>2.36749172210693</c:v>
                </c:pt>
                <c:pt idx="7538">
                  <c:v>2.35257887840271</c:v>
                </c:pt>
                <c:pt idx="7539">
                  <c:v>2.2685778141021702</c:v>
                </c:pt>
                <c:pt idx="7540">
                  <c:v>2.2644195556640598</c:v>
                </c:pt>
                <c:pt idx="7541">
                  <c:v>2.3543736934661799</c:v>
                </c:pt>
                <c:pt idx="7542">
                  <c:v>2.3118436336517298</c:v>
                </c:pt>
                <c:pt idx="7543">
                  <c:v>2.3716280460357599</c:v>
                </c:pt>
                <c:pt idx="7544">
                  <c:v>2.4639625549316402</c:v>
                </c:pt>
                <c:pt idx="7545">
                  <c:v>2.3391633033752401</c:v>
                </c:pt>
                <c:pt idx="7546">
                  <c:v>2.3546681404113698</c:v>
                </c:pt>
                <c:pt idx="7547">
                  <c:v>2.3012416362762398</c:v>
                </c:pt>
                <c:pt idx="7548">
                  <c:v>2.3833022117614702</c:v>
                </c:pt>
                <c:pt idx="7549">
                  <c:v>2.37594437599182</c:v>
                </c:pt>
                <c:pt idx="7550">
                  <c:v>2.3616425991058301</c:v>
                </c:pt>
                <c:pt idx="7551">
                  <c:v>2.4519305229186998</c:v>
                </c:pt>
                <c:pt idx="7552">
                  <c:v>2.38116455078125</c:v>
                </c:pt>
                <c:pt idx="7553">
                  <c:v>2.4025254249572701</c:v>
                </c:pt>
                <c:pt idx="7554">
                  <c:v>2.4691736698150599</c:v>
                </c:pt>
                <c:pt idx="7555">
                  <c:v>2.5181634426116899</c:v>
                </c:pt>
                <c:pt idx="7556">
                  <c:v>2.5050473213195801</c:v>
                </c:pt>
                <c:pt idx="7557">
                  <c:v>2.3990616798400799</c:v>
                </c:pt>
                <c:pt idx="7558">
                  <c:v>2.5109610557556099</c:v>
                </c:pt>
                <c:pt idx="7559">
                  <c:v>2.5370316505432098</c:v>
                </c:pt>
                <c:pt idx="7560">
                  <c:v>2.57548975944519</c:v>
                </c:pt>
                <c:pt idx="7561">
                  <c:v>2.4900314807891801</c:v>
                </c:pt>
                <c:pt idx="7562">
                  <c:v>2.4221994876861501</c:v>
                </c:pt>
                <c:pt idx="7563">
                  <c:v>2.44881248474121</c:v>
                </c:pt>
                <c:pt idx="7564">
                  <c:v>2.3480541706085201</c:v>
                </c:pt>
                <c:pt idx="7565">
                  <c:v>2.3736534118652299</c:v>
                </c:pt>
                <c:pt idx="7566">
                  <c:v>2.4079954624175999</c:v>
                </c:pt>
                <c:pt idx="7567">
                  <c:v>2.4309740066528298</c:v>
                </c:pt>
                <c:pt idx="7568">
                  <c:v>2.3909337520599299</c:v>
                </c:pt>
                <c:pt idx="7569">
                  <c:v>2.37381911277771</c:v>
                </c:pt>
                <c:pt idx="7570">
                  <c:v>2.3303549289703298</c:v>
                </c:pt>
                <c:pt idx="7571">
                  <c:v>2.3577346801757799</c:v>
                </c:pt>
                <c:pt idx="7572">
                  <c:v>2.36943459510803</c:v>
                </c:pt>
                <c:pt idx="7573">
                  <c:v>2.2912106513977002</c:v>
                </c:pt>
                <c:pt idx="7574">
                  <c:v>2.3394610881805402</c:v>
                </c:pt>
                <c:pt idx="7575">
                  <c:v>2.4429016113281201</c:v>
                </c:pt>
                <c:pt idx="7576">
                  <c:v>2.4116578102111799</c:v>
                </c:pt>
                <c:pt idx="7577">
                  <c:v>2.35472512245178</c:v>
                </c:pt>
                <c:pt idx="7578">
                  <c:v>2.3987038135528498</c:v>
                </c:pt>
                <c:pt idx="7579">
                  <c:v>2.41941165924072</c:v>
                </c:pt>
                <c:pt idx="7580">
                  <c:v>2.3357982635497998</c:v>
                </c:pt>
                <c:pt idx="7581">
                  <c:v>2.3043999671936</c:v>
                </c:pt>
                <c:pt idx="7582">
                  <c:v>2.29281425476074</c:v>
                </c:pt>
                <c:pt idx="7583">
                  <c:v>2.1988995075225799</c:v>
                </c:pt>
                <c:pt idx="7584">
                  <c:v>2.2988512516021702</c:v>
                </c:pt>
                <c:pt idx="7585">
                  <c:v>2.3589515686035099</c:v>
                </c:pt>
                <c:pt idx="7586">
                  <c:v>2.4259395599365199</c:v>
                </c:pt>
                <c:pt idx="7587">
                  <c:v>2.4980213642120299</c:v>
                </c:pt>
                <c:pt idx="7588">
                  <c:v>2.4757201671600302</c:v>
                </c:pt>
                <c:pt idx="7589">
                  <c:v>2.3857424259185702</c:v>
                </c:pt>
                <c:pt idx="7590">
                  <c:v>2.3713121414184499</c:v>
                </c:pt>
                <c:pt idx="7591">
                  <c:v>2.3632555007934499</c:v>
                </c:pt>
                <c:pt idx="7592">
                  <c:v>2.3378663063049299</c:v>
                </c:pt>
                <c:pt idx="7593">
                  <c:v>2.2762935161590501</c:v>
                </c:pt>
                <c:pt idx="7594">
                  <c:v>2.2808654308318999</c:v>
                </c:pt>
                <c:pt idx="7595">
                  <c:v>2.2987155914306601</c:v>
                </c:pt>
                <c:pt idx="7596">
                  <c:v>2.3103723526000901</c:v>
                </c:pt>
                <c:pt idx="7597">
                  <c:v>2.3938438892364502</c:v>
                </c:pt>
                <c:pt idx="7598">
                  <c:v>2.4422955513000399</c:v>
                </c:pt>
                <c:pt idx="7599">
                  <c:v>2.3440747261047301</c:v>
                </c:pt>
                <c:pt idx="7600">
                  <c:v>2.2990882396697998</c:v>
                </c:pt>
                <c:pt idx="7601">
                  <c:v>2.30469298362731</c:v>
                </c:pt>
                <c:pt idx="7602">
                  <c:v>2.30193591117858</c:v>
                </c:pt>
                <c:pt idx="7603">
                  <c:v>2.3104608058929399</c:v>
                </c:pt>
                <c:pt idx="7604">
                  <c:v>2.2790436744689901</c:v>
                </c:pt>
                <c:pt idx="7605">
                  <c:v>2.3295204639434801</c:v>
                </c:pt>
                <c:pt idx="7606">
                  <c:v>2.3340878486633301</c:v>
                </c:pt>
                <c:pt idx="7607">
                  <c:v>2.29132008552551</c:v>
                </c:pt>
                <c:pt idx="7608">
                  <c:v>2.3331880569457999</c:v>
                </c:pt>
                <c:pt idx="7609">
                  <c:v>2.3018319606781001</c:v>
                </c:pt>
                <c:pt idx="7610">
                  <c:v>2.30752968788146</c:v>
                </c:pt>
                <c:pt idx="7611">
                  <c:v>2.2886555194854701</c:v>
                </c:pt>
                <c:pt idx="7612">
                  <c:v>2.2656514644622798</c:v>
                </c:pt>
                <c:pt idx="7613">
                  <c:v>2.3055841922760001</c:v>
                </c:pt>
                <c:pt idx="7614">
                  <c:v>2.3253288269042902</c:v>
                </c:pt>
                <c:pt idx="7615">
                  <c:v>2.3594057559967001</c:v>
                </c:pt>
                <c:pt idx="7616">
                  <c:v>2.3916957378387398</c:v>
                </c:pt>
                <c:pt idx="7617">
                  <c:v>2.4050216674804599</c:v>
                </c:pt>
                <c:pt idx="7618">
                  <c:v>2.3319516181945801</c:v>
                </c:pt>
                <c:pt idx="7619">
                  <c:v>2.2546694278717001</c:v>
                </c:pt>
                <c:pt idx="7620">
                  <c:v>2.2996416091918901</c:v>
                </c:pt>
                <c:pt idx="7621">
                  <c:v>2.3771073818206698</c:v>
                </c:pt>
                <c:pt idx="7622">
                  <c:v>2.3404464721679599</c:v>
                </c:pt>
                <c:pt idx="7623">
                  <c:v>2.3829414844512899</c:v>
                </c:pt>
                <c:pt idx="7624">
                  <c:v>2.3444747924804599</c:v>
                </c:pt>
                <c:pt idx="7625">
                  <c:v>2.3533940315246502</c:v>
                </c:pt>
                <c:pt idx="7626">
                  <c:v>2.3513910770416202</c:v>
                </c:pt>
                <c:pt idx="7627">
                  <c:v>2.3055040836334202</c:v>
                </c:pt>
                <c:pt idx="7628">
                  <c:v>2.4160714149475</c:v>
                </c:pt>
                <c:pt idx="7629">
                  <c:v>2.4862320423126198</c:v>
                </c:pt>
                <c:pt idx="7630">
                  <c:v>2.6268019676208398</c:v>
                </c:pt>
                <c:pt idx="7631">
                  <c:v>2.5509831905364901</c:v>
                </c:pt>
                <c:pt idx="7632">
                  <c:v>2.4803795814514098</c:v>
                </c:pt>
                <c:pt idx="7633">
                  <c:v>2.4362928867339999</c:v>
                </c:pt>
                <c:pt idx="7634">
                  <c:v>2.2074375152587802</c:v>
                </c:pt>
                <c:pt idx="7635">
                  <c:v>2.2579593658447199</c:v>
                </c:pt>
                <c:pt idx="7636">
                  <c:v>2.28965020179748</c:v>
                </c:pt>
                <c:pt idx="7637">
                  <c:v>2.3978066444396902</c:v>
                </c:pt>
                <c:pt idx="7638">
                  <c:v>2.3282504081725999</c:v>
                </c:pt>
                <c:pt idx="7639">
                  <c:v>2.4550647735595699</c:v>
                </c:pt>
                <c:pt idx="7640">
                  <c:v>2.4543373584747301</c:v>
                </c:pt>
                <c:pt idx="7641">
                  <c:v>2.37966561317443</c:v>
                </c:pt>
                <c:pt idx="7642">
                  <c:v>2.3676681518554599</c:v>
                </c:pt>
                <c:pt idx="7643">
                  <c:v>2.4179978370666499</c:v>
                </c:pt>
                <c:pt idx="7644">
                  <c:v>2.5459184646606401</c:v>
                </c:pt>
                <c:pt idx="7645">
                  <c:v>2.4278440475463801</c:v>
                </c:pt>
                <c:pt idx="7646">
                  <c:v>2.3823313713073699</c:v>
                </c:pt>
                <c:pt idx="7647">
                  <c:v>2.4434831142425502</c:v>
                </c:pt>
                <c:pt idx="7648">
                  <c:v>2.56058549880981</c:v>
                </c:pt>
                <c:pt idx="7649">
                  <c:v>2.48983550071716</c:v>
                </c:pt>
                <c:pt idx="7650">
                  <c:v>2.4559082984924299</c:v>
                </c:pt>
                <c:pt idx="7651">
                  <c:v>2.37960648536682</c:v>
                </c:pt>
                <c:pt idx="7652">
                  <c:v>2.4208462238311701</c:v>
                </c:pt>
                <c:pt idx="7653">
                  <c:v>2.4235610961914</c:v>
                </c:pt>
                <c:pt idx="7654">
                  <c:v>2.3554506301879798</c:v>
                </c:pt>
                <c:pt idx="7655">
                  <c:v>2.3332953453063898</c:v>
                </c:pt>
                <c:pt idx="7656">
                  <c:v>2.3473060131072998</c:v>
                </c:pt>
                <c:pt idx="7657">
                  <c:v>2.2782299518585201</c:v>
                </c:pt>
                <c:pt idx="7658">
                  <c:v>2.2827689647674498</c:v>
                </c:pt>
                <c:pt idx="7659">
                  <c:v>2.2058005332946702</c:v>
                </c:pt>
                <c:pt idx="7660">
                  <c:v>2.2685654163360498</c:v>
                </c:pt>
                <c:pt idx="7661">
                  <c:v>2.3784205913543701</c:v>
                </c:pt>
                <c:pt idx="7662">
                  <c:v>2.3184454441070499</c:v>
                </c:pt>
                <c:pt idx="7663">
                  <c:v>2.3935165405273402</c:v>
                </c:pt>
                <c:pt idx="7664">
                  <c:v>2.34341049194335</c:v>
                </c:pt>
                <c:pt idx="7665">
                  <c:v>2.33474564552307</c:v>
                </c:pt>
                <c:pt idx="7666">
                  <c:v>2.4034905433654701</c:v>
                </c:pt>
                <c:pt idx="7667">
                  <c:v>2.2739982604980402</c:v>
                </c:pt>
                <c:pt idx="7668">
                  <c:v>2.2472476959228498</c:v>
                </c:pt>
                <c:pt idx="7669">
                  <c:v>2.2793092727661102</c:v>
                </c:pt>
                <c:pt idx="7670">
                  <c:v>2.2052686214446999</c:v>
                </c:pt>
                <c:pt idx="7671">
                  <c:v>2.2424721717834402</c:v>
                </c:pt>
                <c:pt idx="7672">
                  <c:v>2.30852842330932</c:v>
                </c:pt>
                <c:pt idx="7673">
                  <c:v>2.3320071697235099</c:v>
                </c:pt>
                <c:pt idx="7674">
                  <c:v>2.30392265319824</c:v>
                </c:pt>
                <c:pt idx="7675">
                  <c:v>2.34106016159057</c:v>
                </c:pt>
                <c:pt idx="7676">
                  <c:v>2.3412733078002899</c:v>
                </c:pt>
                <c:pt idx="7677">
                  <c:v>2.30387187004089</c:v>
                </c:pt>
                <c:pt idx="7678">
                  <c:v>2.3722586631774898</c:v>
                </c:pt>
                <c:pt idx="7679">
                  <c:v>2.4435436725616402</c:v>
                </c:pt>
                <c:pt idx="7680">
                  <c:v>2.59057116508483</c:v>
                </c:pt>
                <c:pt idx="7681">
                  <c:v>2.4351811408996502</c:v>
                </c:pt>
                <c:pt idx="7682">
                  <c:v>2.3177709579467698</c:v>
                </c:pt>
                <c:pt idx="7683">
                  <c:v>2.26085901260375</c:v>
                </c:pt>
                <c:pt idx="7684">
                  <c:v>2.2827985286712602</c:v>
                </c:pt>
                <c:pt idx="7685">
                  <c:v>2.2748384475707999</c:v>
                </c:pt>
                <c:pt idx="7686">
                  <c:v>2.2830555438995299</c:v>
                </c:pt>
                <c:pt idx="7687">
                  <c:v>2.19569587707519</c:v>
                </c:pt>
                <c:pt idx="7688">
                  <c:v>2.2344651222228999</c:v>
                </c:pt>
                <c:pt idx="7689">
                  <c:v>2.2137193679809499</c:v>
                </c:pt>
                <c:pt idx="7690">
                  <c:v>2.23744368553161</c:v>
                </c:pt>
                <c:pt idx="7691">
                  <c:v>2.2684295177459699</c:v>
                </c:pt>
                <c:pt idx="7692">
                  <c:v>2.28618955612182</c:v>
                </c:pt>
                <c:pt idx="7693">
                  <c:v>2.34174227714538</c:v>
                </c:pt>
                <c:pt idx="7694">
                  <c:v>2.3051488399505602</c:v>
                </c:pt>
                <c:pt idx="7695">
                  <c:v>2.3392040729522701</c:v>
                </c:pt>
                <c:pt idx="7696">
                  <c:v>2.3898594379425</c:v>
                </c:pt>
                <c:pt idx="7697">
                  <c:v>2.3408858776092498</c:v>
                </c:pt>
                <c:pt idx="7698">
                  <c:v>2.30922508239746</c:v>
                </c:pt>
                <c:pt idx="7699">
                  <c:v>2.38340020179748</c:v>
                </c:pt>
                <c:pt idx="7700">
                  <c:v>2.32994079589843</c:v>
                </c:pt>
                <c:pt idx="7701">
                  <c:v>2.4663493633270201</c:v>
                </c:pt>
                <c:pt idx="7702">
                  <c:v>2.3601882457733101</c:v>
                </c:pt>
                <c:pt idx="7703">
                  <c:v>2.3255937099456698</c:v>
                </c:pt>
                <c:pt idx="7704">
                  <c:v>2.42631912231445</c:v>
                </c:pt>
                <c:pt idx="7705">
                  <c:v>2.3323993682861301</c:v>
                </c:pt>
                <c:pt idx="7706">
                  <c:v>2.3380429744720401</c:v>
                </c:pt>
                <c:pt idx="7707">
                  <c:v>2.32548522949218</c:v>
                </c:pt>
                <c:pt idx="7708">
                  <c:v>2.3395447731018</c:v>
                </c:pt>
                <c:pt idx="7709">
                  <c:v>2.42065382003784</c:v>
                </c:pt>
                <c:pt idx="7710">
                  <c:v>2.4485666751861501</c:v>
                </c:pt>
                <c:pt idx="7711">
                  <c:v>2.44921374320983</c:v>
                </c:pt>
                <c:pt idx="7712">
                  <c:v>2.3081681728363002</c:v>
                </c:pt>
                <c:pt idx="7713">
                  <c:v>2.3929927349090501</c:v>
                </c:pt>
                <c:pt idx="7714">
                  <c:v>2.38876080513</c:v>
                </c:pt>
                <c:pt idx="7715">
                  <c:v>2.3220450878143302</c:v>
                </c:pt>
                <c:pt idx="7716">
                  <c:v>2.3351161479949898</c:v>
                </c:pt>
                <c:pt idx="7717">
                  <c:v>2.3890788555145201</c:v>
                </c:pt>
                <c:pt idx="7718">
                  <c:v>2.5115227699279701</c:v>
                </c:pt>
                <c:pt idx="7719">
                  <c:v>2.5865418910980198</c:v>
                </c:pt>
                <c:pt idx="7720">
                  <c:v>2.47069883346557</c:v>
                </c:pt>
                <c:pt idx="7721">
                  <c:v>2.4501569271087602</c:v>
                </c:pt>
                <c:pt idx="7722">
                  <c:v>2.40837478637695</c:v>
                </c:pt>
                <c:pt idx="7723">
                  <c:v>2.4931006431579501</c:v>
                </c:pt>
                <c:pt idx="7724">
                  <c:v>2.4340002536773602</c:v>
                </c:pt>
                <c:pt idx="7725">
                  <c:v>2.4362223148345898</c:v>
                </c:pt>
                <c:pt idx="7726">
                  <c:v>2.54203748703002</c:v>
                </c:pt>
                <c:pt idx="7727">
                  <c:v>2.4682099819183301</c:v>
                </c:pt>
                <c:pt idx="7728">
                  <c:v>2.4432880878448402</c:v>
                </c:pt>
                <c:pt idx="7729">
                  <c:v>2.3344538211822501</c:v>
                </c:pt>
                <c:pt idx="7730">
                  <c:v>2.3297963142395002</c:v>
                </c:pt>
                <c:pt idx="7731">
                  <c:v>2.3107550144195499</c:v>
                </c:pt>
                <c:pt idx="7732">
                  <c:v>2.2983825206756499</c:v>
                </c:pt>
                <c:pt idx="7733">
                  <c:v>2.32632279396057</c:v>
                </c:pt>
                <c:pt idx="7734">
                  <c:v>2.36525559425354</c:v>
                </c:pt>
                <c:pt idx="7735">
                  <c:v>2.3598861694335902</c:v>
                </c:pt>
                <c:pt idx="7736">
                  <c:v>2.3761687278747501</c:v>
                </c:pt>
                <c:pt idx="7737">
                  <c:v>2.29427766799926</c:v>
                </c:pt>
                <c:pt idx="7738">
                  <c:v>2.3321645259857098</c:v>
                </c:pt>
                <c:pt idx="7739">
                  <c:v>2.3271834850311199</c:v>
                </c:pt>
                <c:pt idx="7740">
                  <c:v>2.34985303878784</c:v>
                </c:pt>
                <c:pt idx="7741">
                  <c:v>2.3601613044738698</c:v>
                </c:pt>
                <c:pt idx="7742">
                  <c:v>2.2428457736968901</c:v>
                </c:pt>
                <c:pt idx="7743">
                  <c:v>2.29778957366943</c:v>
                </c:pt>
                <c:pt idx="7744">
                  <c:v>2.34432744979858</c:v>
                </c:pt>
                <c:pt idx="7745">
                  <c:v>2.35775518417358</c:v>
                </c:pt>
                <c:pt idx="7746">
                  <c:v>2.3278923034667902</c:v>
                </c:pt>
                <c:pt idx="7747">
                  <c:v>2.2984552383422798</c:v>
                </c:pt>
                <c:pt idx="7748">
                  <c:v>2.3185286521911599</c:v>
                </c:pt>
                <c:pt idx="7749">
                  <c:v>2.3842701911926198</c:v>
                </c:pt>
                <c:pt idx="7750">
                  <c:v>2.2656233310699401</c:v>
                </c:pt>
                <c:pt idx="7751">
                  <c:v>2.4015588760375901</c:v>
                </c:pt>
                <c:pt idx="7752">
                  <c:v>2.3446168899536102</c:v>
                </c:pt>
                <c:pt idx="7753">
                  <c:v>2.4675371646881099</c:v>
                </c:pt>
                <c:pt idx="7754">
                  <c:v>2.4436409473419101</c:v>
                </c:pt>
                <c:pt idx="7755">
                  <c:v>2.4315018653869598</c:v>
                </c:pt>
                <c:pt idx="7756">
                  <c:v>2.31733870506286</c:v>
                </c:pt>
                <c:pt idx="7757">
                  <c:v>2.3775002956390301</c:v>
                </c:pt>
                <c:pt idx="7758">
                  <c:v>2.3353674411773602</c:v>
                </c:pt>
                <c:pt idx="7759">
                  <c:v>2.3507204055786102</c:v>
                </c:pt>
                <c:pt idx="7760">
                  <c:v>2.33681964874267</c:v>
                </c:pt>
                <c:pt idx="7761">
                  <c:v>2.2863137722015301</c:v>
                </c:pt>
                <c:pt idx="7762">
                  <c:v>2.4996359348297101</c:v>
                </c:pt>
                <c:pt idx="7763">
                  <c:v>2.3153719902038499</c:v>
                </c:pt>
                <c:pt idx="7764">
                  <c:v>2.27075815200805</c:v>
                </c:pt>
                <c:pt idx="7765">
                  <c:v>2.3492984771728498</c:v>
                </c:pt>
                <c:pt idx="7766">
                  <c:v>2.3783531188964799</c:v>
                </c:pt>
                <c:pt idx="7767">
                  <c:v>2.3790857791900599</c:v>
                </c:pt>
                <c:pt idx="7768">
                  <c:v>2.3659284114837602</c:v>
                </c:pt>
                <c:pt idx="7769">
                  <c:v>2.30690097808837</c:v>
                </c:pt>
                <c:pt idx="7770">
                  <c:v>2.4934198856353702</c:v>
                </c:pt>
                <c:pt idx="7771">
                  <c:v>2.3765730857849099</c:v>
                </c:pt>
                <c:pt idx="7772">
                  <c:v>2.3156116008758501</c:v>
                </c:pt>
                <c:pt idx="7773">
                  <c:v>2.2955904006957999</c:v>
                </c:pt>
                <c:pt idx="7774">
                  <c:v>2.2450292110443102</c:v>
                </c:pt>
                <c:pt idx="7775">
                  <c:v>2.2696869373321502</c:v>
                </c:pt>
                <c:pt idx="7776">
                  <c:v>2.2864575386047301</c:v>
                </c:pt>
                <c:pt idx="7777">
                  <c:v>2.2716858386993399</c:v>
                </c:pt>
                <c:pt idx="7778">
                  <c:v>2.3510212898254301</c:v>
                </c:pt>
                <c:pt idx="7779">
                  <c:v>2.4131727218627899</c:v>
                </c:pt>
                <c:pt idx="7780">
                  <c:v>2.3855073451995801</c:v>
                </c:pt>
                <c:pt idx="7781">
                  <c:v>2.2938356399536102</c:v>
                </c:pt>
                <c:pt idx="7782">
                  <c:v>2.3425989151000901</c:v>
                </c:pt>
                <c:pt idx="7783">
                  <c:v>2.32551074028015</c:v>
                </c:pt>
                <c:pt idx="7784">
                  <c:v>2.31153345108032</c:v>
                </c:pt>
                <c:pt idx="7785">
                  <c:v>2.2725799083709699</c:v>
                </c:pt>
                <c:pt idx="7786">
                  <c:v>2.3110473155975302</c:v>
                </c:pt>
                <c:pt idx="7787">
                  <c:v>2.34027695655822</c:v>
                </c:pt>
                <c:pt idx="7788">
                  <c:v>2.2741408348083398</c:v>
                </c:pt>
                <c:pt idx="7789">
                  <c:v>2.2728688716888401</c:v>
                </c:pt>
                <c:pt idx="7790">
                  <c:v>2.2734384536743102</c:v>
                </c:pt>
                <c:pt idx="7791">
                  <c:v>2.3484420776367099</c:v>
                </c:pt>
                <c:pt idx="7792">
                  <c:v>2.35996961593627</c:v>
                </c:pt>
                <c:pt idx="7793">
                  <c:v>2.3740892410278298</c:v>
                </c:pt>
                <c:pt idx="7794">
                  <c:v>2.2236547470092698</c:v>
                </c:pt>
                <c:pt idx="7795">
                  <c:v>2.2863204479217498</c:v>
                </c:pt>
                <c:pt idx="7796">
                  <c:v>2.3588664531707701</c:v>
                </c:pt>
                <c:pt idx="7797">
                  <c:v>2.40312600135803</c:v>
                </c:pt>
                <c:pt idx="7798">
                  <c:v>2.3702466487884499</c:v>
                </c:pt>
                <c:pt idx="7799">
                  <c:v>2.4005961418151802</c:v>
                </c:pt>
                <c:pt idx="7800">
                  <c:v>2.33179259300231</c:v>
                </c:pt>
                <c:pt idx="7801">
                  <c:v>2.3871188163757302</c:v>
                </c:pt>
                <c:pt idx="7802">
                  <c:v>2.3341743946075399</c:v>
                </c:pt>
                <c:pt idx="7803">
                  <c:v>2.4297235012054399</c:v>
                </c:pt>
                <c:pt idx="7804">
                  <c:v>2.3532125949859601</c:v>
                </c:pt>
                <c:pt idx="7805">
                  <c:v>2.44684410095214</c:v>
                </c:pt>
                <c:pt idx="7806">
                  <c:v>2.4806754589080802</c:v>
                </c:pt>
                <c:pt idx="7807">
                  <c:v>2.3433969020843501</c:v>
                </c:pt>
                <c:pt idx="7808">
                  <c:v>2.24540019035339</c:v>
                </c:pt>
                <c:pt idx="7809">
                  <c:v>2.29356718063354</c:v>
                </c:pt>
                <c:pt idx="7810">
                  <c:v>2.1659615039825399</c:v>
                </c:pt>
                <c:pt idx="7811">
                  <c:v>2.2122998237609801</c:v>
                </c:pt>
                <c:pt idx="7812">
                  <c:v>2.2329115867614702</c:v>
                </c:pt>
                <c:pt idx="7813">
                  <c:v>2.2588527202606201</c:v>
                </c:pt>
                <c:pt idx="7814">
                  <c:v>2.3228287696838299</c:v>
                </c:pt>
                <c:pt idx="7815">
                  <c:v>2.2191143035888601</c:v>
                </c:pt>
                <c:pt idx="7816">
                  <c:v>2.1654706001281698</c:v>
                </c:pt>
                <c:pt idx="7817">
                  <c:v>2.1610071659088099</c:v>
                </c:pt>
                <c:pt idx="7818">
                  <c:v>2.1067554950714098</c:v>
                </c:pt>
                <c:pt idx="7819">
                  <c:v>2.1817090511321999</c:v>
                </c:pt>
                <c:pt idx="7820">
                  <c:v>2.2385284900665199</c:v>
                </c:pt>
                <c:pt idx="7821">
                  <c:v>2.20659184455871</c:v>
                </c:pt>
                <c:pt idx="7822">
                  <c:v>2.19738674163818</c:v>
                </c:pt>
                <c:pt idx="7823">
                  <c:v>2.2374095916747998</c:v>
                </c:pt>
                <c:pt idx="7824">
                  <c:v>2.22238969802856</c:v>
                </c:pt>
                <c:pt idx="7825">
                  <c:v>2.23881959915161</c:v>
                </c:pt>
                <c:pt idx="7826">
                  <c:v>2.2846918106079102</c:v>
                </c:pt>
                <c:pt idx="7827">
                  <c:v>2.3230831623077299</c:v>
                </c:pt>
                <c:pt idx="7828">
                  <c:v>2.26957654953002</c:v>
                </c:pt>
                <c:pt idx="7829">
                  <c:v>2.5062272548675502</c:v>
                </c:pt>
                <c:pt idx="7830">
                  <c:v>2.3626637458801198</c:v>
                </c:pt>
                <c:pt idx="7831">
                  <c:v>2.2877290248870801</c:v>
                </c:pt>
                <c:pt idx="7832">
                  <c:v>2.3165853023528999</c:v>
                </c:pt>
                <c:pt idx="7833">
                  <c:v>2.3520700931549001</c:v>
                </c:pt>
                <c:pt idx="7834">
                  <c:v>2.3482820987701398</c:v>
                </c:pt>
                <c:pt idx="7835">
                  <c:v>2.45259284973144</c:v>
                </c:pt>
                <c:pt idx="7836">
                  <c:v>2.3781826496124201</c:v>
                </c:pt>
                <c:pt idx="7837">
                  <c:v>2.2787878513336102</c:v>
                </c:pt>
                <c:pt idx="7838">
                  <c:v>2.3165090084075901</c:v>
                </c:pt>
                <c:pt idx="7839">
                  <c:v>2.3020117282867401</c:v>
                </c:pt>
                <c:pt idx="7840">
                  <c:v>2.3348629474639799</c:v>
                </c:pt>
                <c:pt idx="7841">
                  <c:v>2.3644766807556099</c:v>
                </c:pt>
                <c:pt idx="7842">
                  <c:v>2.4111907482147199</c:v>
                </c:pt>
                <c:pt idx="7843">
                  <c:v>2.3811440467834402</c:v>
                </c:pt>
                <c:pt idx="7844">
                  <c:v>2.2768955230712802</c:v>
                </c:pt>
                <c:pt idx="7845">
                  <c:v>2.2631187438964799</c:v>
                </c:pt>
                <c:pt idx="7846">
                  <c:v>2.25035452842712</c:v>
                </c:pt>
                <c:pt idx="7847">
                  <c:v>2.24560451507568</c:v>
                </c:pt>
                <c:pt idx="7848">
                  <c:v>2.2420346736907901</c:v>
                </c:pt>
                <c:pt idx="7849">
                  <c:v>2.3842988014221098</c:v>
                </c:pt>
                <c:pt idx="7850">
                  <c:v>2.3445968627929599</c:v>
                </c:pt>
                <c:pt idx="7851">
                  <c:v>2.2326035499572701</c:v>
                </c:pt>
                <c:pt idx="7852">
                  <c:v>2.4039268493652299</c:v>
                </c:pt>
                <c:pt idx="7853">
                  <c:v>2.3153262138366699</c:v>
                </c:pt>
                <c:pt idx="7854">
                  <c:v>2.3710942268371502</c:v>
                </c:pt>
                <c:pt idx="7855">
                  <c:v>2.4854848384857098</c:v>
                </c:pt>
                <c:pt idx="7856">
                  <c:v>2.3589315414428702</c:v>
                </c:pt>
                <c:pt idx="7857">
                  <c:v>2.2949080467224099</c:v>
                </c:pt>
                <c:pt idx="7858">
                  <c:v>2.27712059020996</c:v>
                </c:pt>
                <c:pt idx="7859">
                  <c:v>2.32168316841125</c:v>
                </c:pt>
                <c:pt idx="7860">
                  <c:v>2.3222093582153298</c:v>
                </c:pt>
                <c:pt idx="7861">
                  <c:v>2.26120829582214</c:v>
                </c:pt>
                <c:pt idx="7862">
                  <c:v>2.2059583663940399</c:v>
                </c:pt>
                <c:pt idx="7863">
                  <c:v>2.23838019371032</c:v>
                </c:pt>
                <c:pt idx="7864">
                  <c:v>2.31981897354125</c:v>
                </c:pt>
                <c:pt idx="7865">
                  <c:v>2.2623012065887398</c:v>
                </c:pt>
                <c:pt idx="7866">
                  <c:v>2.2195634841918901</c:v>
                </c:pt>
                <c:pt idx="7867">
                  <c:v>2.3699548244476301</c:v>
                </c:pt>
                <c:pt idx="7868">
                  <c:v>2.3957560062408398</c:v>
                </c:pt>
                <c:pt idx="7869">
                  <c:v>2.3985614776611301</c:v>
                </c:pt>
                <c:pt idx="7870">
                  <c:v>2.4645922183990399</c:v>
                </c:pt>
                <c:pt idx="7871">
                  <c:v>2.3940546512603702</c:v>
                </c:pt>
                <c:pt idx="7872">
                  <c:v>2.3217103481292698</c:v>
                </c:pt>
                <c:pt idx="7873">
                  <c:v>2.41330766677856</c:v>
                </c:pt>
                <c:pt idx="7874">
                  <c:v>2.4060821533203098</c:v>
                </c:pt>
                <c:pt idx="7875">
                  <c:v>2.4490218162536599</c:v>
                </c:pt>
                <c:pt idx="7876">
                  <c:v>2.3971927165985099</c:v>
                </c:pt>
                <c:pt idx="7877">
                  <c:v>2.3535683155059801</c:v>
                </c:pt>
                <c:pt idx="7878">
                  <c:v>2.3519773483276301</c:v>
                </c:pt>
                <c:pt idx="7879">
                  <c:v>2.3688256740570002</c:v>
                </c:pt>
                <c:pt idx="7880">
                  <c:v>2.3018524646759002</c:v>
                </c:pt>
                <c:pt idx="7881">
                  <c:v>2.2912523746490399</c:v>
                </c:pt>
                <c:pt idx="7882">
                  <c:v>2.2519862651824898</c:v>
                </c:pt>
                <c:pt idx="7883">
                  <c:v>2.3967511653900102</c:v>
                </c:pt>
                <c:pt idx="7884">
                  <c:v>2.2548310756683301</c:v>
                </c:pt>
                <c:pt idx="7885">
                  <c:v>2.3397910594940101</c:v>
                </c:pt>
                <c:pt idx="7886">
                  <c:v>2.2641580104827801</c:v>
                </c:pt>
                <c:pt idx="7887">
                  <c:v>2.3115494251251198</c:v>
                </c:pt>
                <c:pt idx="7888">
                  <c:v>2.3501882553100502</c:v>
                </c:pt>
                <c:pt idx="7889">
                  <c:v>2.2674591541290199</c:v>
                </c:pt>
                <c:pt idx="7890">
                  <c:v>2.2219746112823402</c:v>
                </c:pt>
                <c:pt idx="7891">
                  <c:v>2.2586295604705802</c:v>
                </c:pt>
                <c:pt idx="7892">
                  <c:v>2.2967648506164502</c:v>
                </c:pt>
                <c:pt idx="7893">
                  <c:v>2.2529814243316602</c:v>
                </c:pt>
                <c:pt idx="7894">
                  <c:v>2.3496053218841499</c:v>
                </c:pt>
                <c:pt idx="7895">
                  <c:v>2.2699730396270699</c:v>
                </c:pt>
                <c:pt idx="7896">
                  <c:v>2.2669394016265798</c:v>
                </c:pt>
                <c:pt idx="7897">
                  <c:v>2.38066434860229</c:v>
                </c:pt>
                <c:pt idx="7898">
                  <c:v>2.3835270404815598</c:v>
                </c:pt>
                <c:pt idx="7899">
                  <c:v>2.2723348140716499</c:v>
                </c:pt>
                <c:pt idx="7900">
                  <c:v>2.2417099475860498</c:v>
                </c:pt>
                <c:pt idx="7901">
                  <c:v>2.1085040569305402</c:v>
                </c:pt>
                <c:pt idx="7902">
                  <c:v>2.1838188171386701</c:v>
                </c:pt>
                <c:pt idx="7903">
                  <c:v>2.3147201538085902</c:v>
                </c:pt>
                <c:pt idx="7904">
                  <c:v>2.3332943916320801</c:v>
                </c:pt>
                <c:pt idx="7905">
                  <c:v>2.2485980987548801</c:v>
                </c:pt>
                <c:pt idx="7906">
                  <c:v>2.22728323936462</c:v>
                </c:pt>
                <c:pt idx="7907">
                  <c:v>2.2729456424713099</c:v>
                </c:pt>
                <c:pt idx="7908">
                  <c:v>2.2319135665893501</c:v>
                </c:pt>
                <c:pt idx="7909">
                  <c:v>2.20413994789123</c:v>
                </c:pt>
                <c:pt idx="7910">
                  <c:v>2.2384572029113698</c:v>
                </c:pt>
                <c:pt idx="7911">
                  <c:v>2.2102601528167698</c:v>
                </c:pt>
                <c:pt idx="7912">
                  <c:v>2.1673138141632</c:v>
                </c:pt>
                <c:pt idx="7913">
                  <c:v>2.2535102367401101</c:v>
                </c:pt>
                <c:pt idx="7914">
                  <c:v>2.26171779632568</c:v>
                </c:pt>
                <c:pt idx="7915">
                  <c:v>2.1543312072753902</c:v>
                </c:pt>
                <c:pt idx="7916">
                  <c:v>2.1625337600707999</c:v>
                </c:pt>
                <c:pt idx="7917">
                  <c:v>2.2127218246459899</c:v>
                </c:pt>
                <c:pt idx="7918">
                  <c:v>2.2151918411254798</c:v>
                </c:pt>
                <c:pt idx="7919">
                  <c:v>2.1515831947326598</c:v>
                </c:pt>
                <c:pt idx="7920">
                  <c:v>2.17284035682678</c:v>
                </c:pt>
                <c:pt idx="7921">
                  <c:v>2.2683897018432599</c:v>
                </c:pt>
                <c:pt idx="7922">
                  <c:v>2.1909148693084699</c:v>
                </c:pt>
                <c:pt idx="7923">
                  <c:v>2.1580309867858798</c:v>
                </c:pt>
                <c:pt idx="7924">
                  <c:v>2.1814036369323699</c:v>
                </c:pt>
                <c:pt idx="7925">
                  <c:v>2.2508561611175502</c:v>
                </c:pt>
                <c:pt idx="7926">
                  <c:v>2.1791741847991899</c:v>
                </c:pt>
                <c:pt idx="7927">
                  <c:v>2.2284514904022199</c:v>
                </c:pt>
                <c:pt idx="7928">
                  <c:v>2.1718864440917902</c:v>
                </c:pt>
                <c:pt idx="7929">
                  <c:v>2.1690878868103001</c:v>
                </c:pt>
                <c:pt idx="7930">
                  <c:v>2.25609874725341</c:v>
                </c:pt>
                <c:pt idx="7931">
                  <c:v>2.3273627758026101</c:v>
                </c:pt>
                <c:pt idx="7932">
                  <c:v>2.2011141777038499</c:v>
                </c:pt>
                <c:pt idx="7933">
                  <c:v>2.2094542980193999</c:v>
                </c:pt>
                <c:pt idx="7934">
                  <c:v>2.2021679878234801</c:v>
                </c:pt>
                <c:pt idx="7935">
                  <c:v>2.1735346317291202</c:v>
                </c:pt>
                <c:pt idx="7936">
                  <c:v>2.1480255126953098</c:v>
                </c:pt>
                <c:pt idx="7937">
                  <c:v>2.15355229377746</c:v>
                </c:pt>
                <c:pt idx="7938">
                  <c:v>2.2148520946502601</c:v>
                </c:pt>
                <c:pt idx="7939">
                  <c:v>2.1841979026794398</c:v>
                </c:pt>
                <c:pt idx="7940">
                  <c:v>2.2222628593444802</c:v>
                </c:pt>
                <c:pt idx="7941">
                  <c:v>2.1490907669067298</c:v>
                </c:pt>
                <c:pt idx="7942">
                  <c:v>2.12922930717468</c:v>
                </c:pt>
                <c:pt idx="7943">
                  <c:v>2.1906425952911301</c:v>
                </c:pt>
                <c:pt idx="7944">
                  <c:v>2.2098326683044398</c:v>
                </c:pt>
                <c:pt idx="7945">
                  <c:v>2.1630833148956299</c:v>
                </c:pt>
                <c:pt idx="7946">
                  <c:v>2.1937673091888401</c:v>
                </c:pt>
                <c:pt idx="7947">
                  <c:v>2.1632316112518302</c:v>
                </c:pt>
                <c:pt idx="7948">
                  <c:v>2.1552205085754301</c:v>
                </c:pt>
                <c:pt idx="7949">
                  <c:v>2.16976594924926</c:v>
                </c:pt>
                <c:pt idx="7950">
                  <c:v>2.22851490974426</c:v>
                </c:pt>
                <c:pt idx="7951">
                  <c:v>2.1769285202026301</c:v>
                </c:pt>
                <c:pt idx="7952">
                  <c:v>2.2316977977752601</c:v>
                </c:pt>
                <c:pt idx="7953">
                  <c:v>2.2257308959960902</c:v>
                </c:pt>
                <c:pt idx="7954">
                  <c:v>2.1709620952606201</c:v>
                </c:pt>
                <c:pt idx="7955">
                  <c:v>2.1625242233276301</c:v>
                </c:pt>
                <c:pt idx="7956">
                  <c:v>2.2741916179656898</c:v>
                </c:pt>
                <c:pt idx="7957">
                  <c:v>2.15154528617858</c:v>
                </c:pt>
                <c:pt idx="7958">
                  <c:v>2.1815419197082502</c:v>
                </c:pt>
                <c:pt idx="7959">
                  <c:v>2.2204372882843</c:v>
                </c:pt>
                <c:pt idx="7960">
                  <c:v>2.1863057613372798</c:v>
                </c:pt>
                <c:pt idx="7961">
                  <c:v>2.3219370841979901</c:v>
                </c:pt>
                <c:pt idx="7962">
                  <c:v>2.19023489952087</c:v>
                </c:pt>
                <c:pt idx="7963">
                  <c:v>2.2099764347076398</c:v>
                </c:pt>
                <c:pt idx="7964">
                  <c:v>2.3423666954040501</c:v>
                </c:pt>
                <c:pt idx="7965">
                  <c:v>2.2134816646575901</c:v>
                </c:pt>
                <c:pt idx="7966">
                  <c:v>2.2173171043395898</c:v>
                </c:pt>
                <c:pt idx="7967">
                  <c:v>2.2275319099426198</c:v>
                </c:pt>
                <c:pt idx="7968">
                  <c:v>2.2645957469940101</c:v>
                </c:pt>
                <c:pt idx="7969">
                  <c:v>2.28888964653015</c:v>
                </c:pt>
                <c:pt idx="7970">
                  <c:v>2.2899694442749001</c:v>
                </c:pt>
                <c:pt idx="7971">
                  <c:v>2.29692387580871</c:v>
                </c:pt>
                <c:pt idx="7972">
                  <c:v>2.2717609405517498</c:v>
                </c:pt>
                <c:pt idx="7973">
                  <c:v>2.2571823596954301</c:v>
                </c:pt>
                <c:pt idx="7974">
                  <c:v>2.2465083599090501</c:v>
                </c:pt>
                <c:pt idx="7975">
                  <c:v>2.2637684345245299</c:v>
                </c:pt>
                <c:pt idx="7976">
                  <c:v>2.4818832874297998</c:v>
                </c:pt>
                <c:pt idx="7977">
                  <c:v>2.30995392799377</c:v>
                </c:pt>
                <c:pt idx="7978">
                  <c:v>2.2357850074768</c:v>
                </c:pt>
                <c:pt idx="7979">
                  <c:v>2.3190803527832</c:v>
                </c:pt>
                <c:pt idx="7980">
                  <c:v>2.3228051662445002</c:v>
                </c:pt>
                <c:pt idx="7981">
                  <c:v>2.2786242961883501</c:v>
                </c:pt>
                <c:pt idx="7982">
                  <c:v>2.25485062599182</c:v>
                </c:pt>
                <c:pt idx="7983">
                  <c:v>2.2634303569793701</c:v>
                </c:pt>
                <c:pt idx="7984">
                  <c:v>2.2983875274658199</c:v>
                </c:pt>
                <c:pt idx="7985">
                  <c:v>2.3087232112884499</c:v>
                </c:pt>
                <c:pt idx="7986">
                  <c:v>2.2293405532836901</c:v>
                </c:pt>
                <c:pt idx="7987">
                  <c:v>2.3535313606262198</c:v>
                </c:pt>
                <c:pt idx="7988">
                  <c:v>2.3493447303771902</c:v>
                </c:pt>
                <c:pt idx="7989">
                  <c:v>2.3555309772491402</c:v>
                </c:pt>
                <c:pt idx="7990">
                  <c:v>2.2413518428802401</c:v>
                </c:pt>
                <c:pt idx="7991">
                  <c:v>2.2629716396331698</c:v>
                </c:pt>
                <c:pt idx="7992">
                  <c:v>2.34549832344055</c:v>
                </c:pt>
                <c:pt idx="7993">
                  <c:v>2.3388483524322501</c:v>
                </c:pt>
                <c:pt idx="7994">
                  <c:v>2.2608661651611301</c:v>
                </c:pt>
                <c:pt idx="7995">
                  <c:v>2.3352084159850999</c:v>
                </c:pt>
                <c:pt idx="7996">
                  <c:v>2.3736975193023602</c:v>
                </c:pt>
                <c:pt idx="7997">
                  <c:v>2.3530371189117401</c:v>
                </c:pt>
                <c:pt idx="7998">
                  <c:v>2.4174499511718701</c:v>
                </c:pt>
                <c:pt idx="7999">
                  <c:v>2.4962143898010201</c:v>
                </c:pt>
                <c:pt idx="8000">
                  <c:v>2.3495664596557599</c:v>
                </c:pt>
                <c:pt idx="8001">
                  <c:v>2.3114957809448198</c:v>
                </c:pt>
                <c:pt idx="8002">
                  <c:v>2.3441057205200102</c:v>
                </c:pt>
                <c:pt idx="8003">
                  <c:v>2.2500948905944802</c:v>
                </c:pt>
                <c:pt idx="8004">
                  <c:v>2.26670050621032</c:v>
                </c:pt>
                <c:pt idx="8005">
                  <c:v>2.2956340312957701</c:v>
                </c:pt>
                <c:pt idx="8006">
                  <c:v>2.2828953266143799</c:v>
                </c:pt>
                <c:pt idx="8007">
                  <c:v>2.1897265911102202</c:v>
                </c:pt>
                <c:pt idx="8008">
                  <c:v>2.3102400302886901</c:v>
                </c:pt>
                <c:pt idx="8009">
                  <c:v>2.2375235557556099</c:v>
                </c:pt>
                <c:pt idx="8010">
                  <c:v>2.1757776737213099</c:v>
                </c:pt>
                <c:pt idx="8011">
                  <c:v>2.22726273536682</c:v>
                </c:pt>
                <c:pt idx="8012">
                  <c:v>2.2982773780822701</c:v>
                </c:pt>
                <c:pt idx="8013">
                  <c:v>2.23378229141235</c:v>
                </c:pt>
                <c:pt idx="8014">
                  <c:v>2.35864925384521</c:v>
                </c:pt>
                <c:pt idx="8015">
                  <c:v>2.4239146709442099</c:v>
                </c:pt>
                <c:pt idx="8016">
                  <c:v>2.3270421028137198</c:v>
                </c:pt>
                <c:pt idx="8017">
                  <c:v>2.3201737403869598</c:v>
                </c:pt>
                <c:pt idx="8018">
                  <c:v>2.4938938617706299</c:v>
                </c:pt>
                <c:pt idx="8019">
                  <c:v>2.3834276199340798</c:v>
                </c:pt>
                <c:pt idx="8020">
                  <c:v>2.4229648113250701</c:v>
                </c:pt>
                <c:pt idx="8021">
                  <c:v>2.2404415607452299</c:v>
                </c:pt>
                <c:pt idx="8022">
                  <c:v>2.3614418506622301</c:v>
                </c:pt>
                <c:pt idx="8023">
                  <c:v>2.3044574260711599</c:v>
                </c:pt>
                <c:pt idx="8024">
                  <c:v>2.3269796371459899</c:v>
                </c:pt>
                <c:pt idx="8025">
                  <c:v>2.2919936180114702</c:v>
                </c:pt>
                <c:pt idx="8026">
                  <c:v>2.36238265037536</c:v>
                </c:pt>
                <c:pt idx="8027">
                  <c:v>2.326416015625</c:v>
                </c:pt>
                <c:pt idx="8028">
                  <c:v>2.31444215774536</c:v>
                </c:pt>
                <c:pt idx="8029">
                  <c:v>2.27776622772216</c:v>
                </c:pt>
                <c:pt idx="8030">
                  <c:v>2.2991189956664999</c:v>
                </c:pt>
                <c:pt idx="8031">
                  <c:v>2.2633562088012602</c:v>
                </c:pt>
                <c:pt idx="8032">
                  <c:v>2.3108360767364502</c:v>
                </c:pt>
                <c:pt idx="8033">
                  <c:v>2.2462596893310498</c:v>
                </c:pt>
                <c:pt idx="8034">
                  <c:v>2.2577021121978702</c:v>
                </c:pt>
                <c:pt idx="8035">
                  <c:v>2.2613551616668701</c:v>
                </c:pt>
                <c:pt idx="8036">
                  <c:v>2.24612832069396</c:v>
                </c:pt>
                <c:pt idx="8037">
                  <c:v>2.26165270805358</c:v>
                </c:pt>
                <c:pt idx="8038">
                  <c:v>2.28649830818176</c:v>
                </c:pt>
                <c:pt idx="8039">
                  <c:v>2.2873177528381299</c:v>
                </c:pt>
                <c:pt idx="8040">
                  <c:v>2.31270098686218</c:v>
                </c:pt>
                <c:pt idx="8041">
                  <c:v>2.2267434597015301</c:v>
                </c:pt>
                <c:pt idx="8042">
                  <c:v>2.2989981174468901</c:v>
                </c:pt>
                <c:pt idx="8043">
                  <c:v>2.1819839477539</c:v>
                </c:pt>
                <c:pt idx="8044">
                  <c:v>2.2018780708312899</c:v>
                </c:pt>
                <c:pt idx="8045">
                  <c:v>2.2569341659545898</c:v>
                </c:pt>
                <c:pt idx="8046">
                  <c:v>2.24413537979125</c:v>
                </c:pt>
                <c:pt idx="8047">
                  <c:v>2.2723331451415998</c:v>
                </c:pt>
                <c:pt idx="8048">
                  <c:v>2.1762027740478498</c:v>
                </c:pt>
                <c:pt idx="8049">
                  <c:v>2.1546845436096098</c:v>
                </c:pt>
                <c:pt idx="8050">
                  <c:v>2.23607325553894</c:v>
                </c:pt>
                <c:pt idx="8051">
                  <c:v>2.17796301841735</c:v>
                </c:pt>
                <c:pt idx="8052">
                  <c:v>2.1517851352691602</c:v>
                </c:pt>
                <c:pt idx="8053">
                  <c:v>2.1867635250091499</c:v>
                </c:pt>
                <c:pt idx="8054">
                  <c:v>2.1614673137664702</c:v>
                </c:pt>
                <c:pt idx="8055">
                  <c:v>2.1346836090087802</c:v>
                </c:pt>
                <c:pt idx="8056">
                  <c:v>2.1714498996734601</c:v>
                </c:pt>
                <c:pt idx="8057">
                  <c:v>2.1558229923248202</c:v>
                </c:pt>
                <c:pt idx="8058">
                  <c:v>2.1307554244995099</c:v>
                </c:pt>
                <c:pt idx="8059">
                  <c:v>2.21069955825805</c:v>
                </c:pt>
                <c:pt idx="8060">
                  <c:v>2.1963012218475302</c:v>
                </c:pt>
                <c:pt idx="8061">
                  <c:v>2.1974632740020699</c:v>
                </c:pt>
                <c:pt idx="8062">
                  <c:v>2.2148551940917902</c:v>
                </c:pt>
                <c:pt idx="8063">
                  <c:v>2.2054445743560702</c:v>
                </c:pt>
                <c:pt idx="8064">
                  <c:v>2.2634499073028498</c:v>
                </c:pt>
                <c:pt idx="8065">
                  <c:v>2.2983539104461599</c:v>
                </c:pt>
                <c:pt idx="8066">
                  <c:v>2.3190073966979901</c:v>
                </c:pt>
                <c:pt idx="8067">
                  <c:v>2.2942702770233101</c:v>
                </c:pt>
                <c:pt idx="8068">
                  <c:v>2.2640182971954301</c:v>
                </c:pt>
                <c:pt idx="8069">
                  <c:v>2.2634482383728001</c:v>
                </c:pt>
                <c:pt idx="8070">
                  <c:v>2.19273781776428</c:v>
                </c:pt>
                <c:pt idx="8071">
                  <c:v>2.2355458736419598</c:v>
                </c:pt>
                <c:pt idx="8072">
                  <c:v>2.2740633487701398</c:v>
                </c:pt>
                <c:pt idx="8073">
                  <c:v>2.361172914505</c:v>
                </c:pt>
                <c:pt idx="8074">
                  <c:v>2.22479200363159</c:v>
                </c:pt>
                <c:pt idx="8075">
                  <c:v>2.3060097694396902</c:v>
                </c:pt>
                <c:pt idx="8076">
                  <c:v>2.2288146018981898</c:v>
                </c:pt>
                <c:pt idx="8077">
                  <c:v>2.2604224681854199</c:v>
                </c:pt>
                <c:pt idx="8078">
                  <c:v>2.2167658805847101</c:v>
                </c:pt>
                <c:pt idx="8079">
                  <c:v>2.2661175727844198</c:v>
                </c:pt>
                <c:pt idx="8080">
                  <c:v>2.2986812591552699</c:v>
                </c:pt>
                <c:pt idx="8081">
                  <c:v>2.3252964019775302</c:v>
                </c:pt>
                <c:pt idx="8082">
                  <c:v>2.3092474937438898</c:v>
                </c:pt>
                <c:pt idx="8083">
                  <c:v>2.2201330661773602</c:v>
                </c:pt>
                <c:pt idx="8084">
                  <c:v>2.1798186302185001</c:v>
                </c:pt>
                <c:pt idx="8085">
                  <c:v>2.2183060646057098</c:v>
                </c:pt>
                <c:pt idx="8086">
                  <c:v>2.2071244716644198</c:v>
                </c:pt>
                <c:pt idx="8087">
                  <c:v>2.2854537963867099</c:v>
                </c:pt>
                <c:pt idx="8088">
                  <c:v>2.3603496551513601</c:v>
                </c:pt>
                <c:pt idx="8089">
                  <c:v>2.3260004520416202</c:v>
                </c:pt>
                <c:pt idx="8090">
                  <c:v>2.2514147758483798</c:v>
                </c:pt>
                <c:pt idx="8091">
                  <c:v>2.31013751029968</c:v>
                </c:pt>
                <c:pt idx="8092">
                  <c:v>2.2561795711517298</c:v>
                </c:pt>
                <c:pt idx="8093">
                  <c:v>2.2440602779388401</c:v>
                </c:pt>
                <c:pt idx="8094">
                  <c:v>2.3644742965698198</c:v>
                </c:pt>
                <c:pt idx="8095">
                  <c:v>2.3643715381622301</c:v>
                </c:pt>
                <c:pt idx="8096">
                  <c:v>2.33925056457519</c:v>
                </c:pt>
                <c:pt idx="8097">
                  <c:v>2.3179619312286301</c:v>
                </c:pt>
                <c:pt idx="8098">
                  <c:v>2.3365700244903498</c:v>
                </c:pt>
                <c:pt idx="8099">
                  <c:v>2.2378385066986</c:v>
                </c:pt>
                <c:pt idx="8100">
                  <c:v>2.2567362785339302</c:v>
                </c:pt>
                <c:pt idx="8101">
                  <c:v>2.27594995498657</c:v>
                </c:pt>
                <c:pt idx="8102">
                  <c:v>2.3419768810272199</c:v>
                </c:pt>
                <c:pt idx="8103">
                  <c:v>2.3770146369934002</c:v>
                </c:pt>
                <c:pt idx="8104">
                  <c:v>2.3462784290313698</c:v>
                </c:pt>
                <c:pt idx="8105">
                  <c:v>2.3637399673461901</c:v>
                </c:pt>
                <c:pt idx="8106">
                  <c:v>2.3133902549743599</c:v>
                </c:pt>
                <c:pt idx="8107">
                  <c:v>2.3411283493041899</c:v>
                </c:pt>
                <c:pt idx="8108">
                  <c:v>2.2961277961730899</c:v>
                </c:pt>
                <c:pt idx="8109">
                  <c:v>2.2794828414916899</c:v>
                </c:pt>
                <c:pt idx="8110">
                  <c:v>2.26226305961608</c:v>
                </c:pt>
                <c:pt idx="8111">
                  <c:v>2.2574622631072998</c:v>
                </c:pt>
                <c:pt idx="8112">
                  <c:v>2.2964386940002401</c:v>
                </c:pt>
                <c:pt idx="8113">
                  <c:v>2.2983326911926198</c:v>
                </c:pt>
                <c:pt idx="8114">
                  <c:v>2.28418517112731</c:v>
                </c:pt>
                <c:pt idx="8115">
                  <c:v>2.2307648658752401</c:v>
                </c:pt>
                <c:pt idx="8116">
                  <c:v>2.21306180953979</c:v>
                </c:pt>
                <c:pt idx="8117">
                  <c:v>2.2040815353393501</c:v>
                </c:pt>
                <c:pt idx="8118">
                  <c:v>2.3018636703491202</c:v>
                </c:pt>
                <c:pt idx="8119">
                  <c:v>2.3228702545165998</c:v>
                </c:pt>
                <c:pt idx="8120">
                  <c:v>2.3050546646118102</c:v>
                </c:pt>
                <c:pt idx="8121">
                  <c:v>2.2943592071533199</c:v>
                </c:pt>
                <c:pt idx="8122">
                  <c:v>2.30681180953979</c:v>
                </c:pt>
                <c:pt idx="8123">
                  <c:v>2.2714481353759699</c:v>
                </c:pt>
                <c:pt idx="8124">
                  <c:v>2.2354679107665998</c:v>
                </c:pt>
                <c:pt idx="8125">
                  <c:v>2.2467670440673801</c:v>
                </c:pt>
                <c:pt idx="8126">
                  <c:v>2.2690174579620299</c:v>
                </c:pt>
                <c:pt idx="8127">
                  <c:v>2.2616500854492099</c:v>
                </c:pt>
                <c:pt idx="8128">
                  <c:v>2.2697398662567099</c:v>
                </c:pt>
                <c:pt idx="8129">
                  <c:v>2.2471890449523899</c:v>
                </c:pt>
                <c:pt idx="8130">
                  <c:v>2.3746931552886901</c:v>
                </c:pt>
                <c:pt idx="8131">
                  <c:v>2.3539974689483598</c:v>
                </c:pt>
                <c:pt idx="8132">
                  <c:v>2.44745540618896</c:v>
                </c:pt>
                <c:pt idx="8133">
                  <c:v>2.3255710601806601</c:v>
                </c:pt>
                <c:pt idx="8134">
                  <c:v>2.2877600193023602</c:v>
                </c:pt>
                <c:pt idx="8135">
                  <c:v>2.3460388183593701</c:v>
                </c:pt>
                <c:pt idx="8136">
                  <c:v>2.23914623260498</c:v>
                </c:pt>
                <c:pt idx="8137">
                  <c:v>2.1958847045898402</c:v>
                </c:pt>
                <c:pt idx="8138">
                  <c:v>2.2663221359252899</c:v>
                </c:pt>
                <c:pt idx="8139">
                  <c:v>2.17373347282409</c:v>
                </c:pt>
                <c:pt idx="8140">
                  <c:v>2.23050832748413</c:v>
                </c:pt>
                <c:pt idx="8141">
                  <c:v>2.3096687793731601</c:v>
                </c:pt>
                <c:pt idx="8142">
                  <c:v>2.2321262359619101</c:v>
                </c:pt>
                <c:pt idx="8143">
                  <c:v>2.3037426471710201</c:v>
                </c:pt>
                <c:pt idx="8144">
                  <c:v>2.3321123123168901</c:v>
                </c:pt>
                <c:pt idx="8145">
                  <c:v>2.3402104377746502</c:v>
                </c:pt>
                <c:pt idx="8146">
                  <c:v>2.2762043476104701</c:v>
                </c:pt>
                <c:pt idx="8147">
                  <c:v>2.2922377586364702</c:v>
                </c:pt>
                <c:pt idx="8148">
                  <c:v>2.3067209720611501</c:v>
                </c:pt>
                <c:pt idx="8149">
                  <c:v>2.3440580368041899</c:v>
                </c:pt>
                <c:pt idx="8150">
                  <c:v>2.3745594024658199</c:v>
                </c:pt>
                <c:pt idx="8151">
                  <c:v>2.32261967658996</c:v>
                </c:pt>
                <c:pt idx="8152">
                  <c:v>2.3508939743041899</c:v>
                </c:pt>
                <c:pt idx="8153">
                  <c:v>2.35543513298034</c:v>
                </c:pt>
                <c:pt idx="8154">
                  <c:v>2.3365788459777801</c:v>
                </c:pt>
                <c:pt idx="8155">
                  <c:v>2.4302790164947501</c:v>
                </c:pt>
                <c:pt idx="8156">
                  <c:v>2.3493070602416899</c:v>
                </c:pt>
                <c:pt idx="8157">
                  <c:v>2.28022956848144</c:v>
                </c:pt>
                <c:pt idx="8158">
                  <c:v>2.29596948623657</c:v>
                </c:pt>
                <c:pt idx="8159">
                  <c:v>2.37386894226074</c:v>
                </c:pt>
                <c:pt idx="8160">
                  <c:v>2.3053302764892498</c:v>
                </c:pt>
                <c:pt idx="8161">
                  <c:v>2.4199652671813898</c:v>
                </c:pt>
                <c:pt idx="8162">
                  <c:v>2.3387458324432302</c:v>
                </c:pt>
                <c:pt idx="8163">
                  <c:v>2.4177165031433101</c:v>
                </c:pt>
                <c:pt idx="8164">
                  <c:v>2.3915393352508501</c:v>
                </c:pt>
                <c:pt idx="8165">
                  <c:v>2.4232420921325599</c:v>
                </c:pt>
                <c:pt idx="8166">
                  <c:v>2.4448721408843901</c:v>
                </c:pt>
                <c:pt idx="8167">
                  <c:v>2.4079427719116202</c:v>
                </c:pt>
                <c:pt idx="8168">
                  <c:v>2.42801690101623</c:v>
                </c:pt>
                <c:pt idx="8169">
                  <c:v>2.5454547405242902</c:v>
                </c:pt>
                <c:pt idx="8170">
                  <c:v>2.5779991149902299</c:v>
                </c:pt>
                <c:pt idx="8171">
                  <c:v>2.6246955394744802</c:v>
                </c:pt>
                <c:pt idx="8172">
                  <c:v>2.5119926929473801</c:v>
                </c:pt>
                <c:pt idx="8173">
                  <c:v>2.3830683231353702</c:v>
                </c:pt>
                <c:pt idx="8174">
                  <c:v>2.4402575492858798</c:v>
                </c:pt>
                <c:pt idx="8175">
                  <c:v>2.4227867126464799</c:v>
                </c:pt>
                <c:pt idx="8176">
                  <c:v>2.4716339111328098</c:v>
                </c:pt>
                <c:pt idx="8177">
                  <c:v>2.5654165744781401</c:v>
                </c:pt>
                <c:pt idx="8178">
                  <c:v>2.5249993801116899</c:v>
                </c:pt>
                <c:pt idx="8179">
                  <c:v>2.5268564224243102</c:v>
                </c:pt>
                <c:pt idx="8180">
                  <c:v>2.4354836940765301</c:v>
                </c:pt>
                <c:pt idx="8181">
                  <c:v>2.3994212150573699</c:v>
                </c:pt>
                <c:pt idx="8182">
                  <c:v>2.5305106639861998</c:v>
                </c:pt>
                <c:pt idx="8183">
                  <c:v>2.4329292774200399</c:v>
                </c:pt>
                <c:pt idx="8184">
                  <c:v>2.4931344985961901</c:v>
                </c:pt>
                <c:pt idx="8185">
                  <c:v>2.5715043544769198</c:v>
                </c:pt>
                <c:pt idx="8186">
                  <c:v>2.4955980777740399</c:v>
                </c:pt>
                <c:pt idx="8187">
                  <c:v>2.4671940803527801</c:v>
                </c:pt>
                <c:pt idx="8188">
                  <c:v>2.4683537483215301</c:v>
                </c:pt>
                <c:pt idx="8189">
                  <c:v>2.5614993572235099</c:v>
                </c:pt>
                <c:pt idx="8190">
                  <c:v>2.5459454059600799</c:v>
                </c:pt>
                <c:pt idx="8191">
                  <c:v>2.5738308429718</c:v>
                </c:pt>
                <c:pt idx="8192">
                  <c:v>2.4685506820678702</c:v>
                </c:pt>
                <c:pt idx="8193">
                  <c:v>2.5151326656341499</c:v>
                </c:pt>
                <c:pt idx="8194">
                  <c:v>2.4668374061584402</c:v>
                </c:pt>
                <c:pt idx="8195">
                  <c:v>2.5338363647460902</c:v>
                </c:pt>
                <c:pt idx="8196">
                  <c:v>2.5090556144714302</c:v>
                </c:pt>
                <c:pt idx="8197">
                  <c:v>2.5315954685211102</c:v>
                </c:pt>
                <c:pt idx="8198">
                  <c:v>2.47862219810485</c:v>
                </c:pt>
                <c:pt idx="8199">
                  <c:v>2.4685807228088299</c:v>
                </c:pt>
                <c:pt idx="8200">
                  <c:v>2.4588553905486998</c:v>
                </c:pt>
                <c:pt idx="8201">
                  <c:v>2.68051886558532</c:v>
                </c:pt>
                <c:pt idx="8202">
                  <c:v>2.6852462291717498</c:v>
                </c:pt>
                <c:pt idx="8203">
                  <c:v>2.71078181266784</c:v>
                </c:pt>
                <c:pt idx="8204">
                  <c:v>2.6586685180664</c:v>
                </c:pt>
                <c:pt idx="8205">
                  <c:v>2.6466820240020699</c:v>
                </c:pt>
                <c:pt idx="8206">
                  <c:v>2.4932177066802899</c:v>
                </c:pt>
                <c:pt idx="8207">
                  <c:v>2.5566265583038299</c:v>
                </c:pt>
                <c:pt idx="8208">
                  <c:v>2.59425520896911</c:v>
                </c:pt>
                <c:pt idx="8209">
                  <c:v>2.5582373142242401</c:v>
                </c:pt>
                <c:pt idx="8210">
                  <c:v>2.4831862449645898</c:v>
                </c:pt>
                <c:pt idx="8211">
                  <c:v>2.4677865505218501</c:v>
                </c:pt>
                <c:pt idx="8212">
                  <c:v>2.4630653858184801</c:v>
                </c:pt>
                <c:pt idx="8213">
                  <c:v>2.5462112426757799</c:v>
                </c:pt>
                <c:pt idx="8214">
                  <c:v>2.57760405540466</c:v>
                </c:pt>
                <c:pt idx="8215">
                  <c:v>2.4821100234985298</c:v>
                </c:pt>
                <c:pt idx="8216">
                  <c:v>2.62321877479553</c:v>
                </c:pt>
                <c:pt idx="8217">
                  <c:v>2.75310182571411</c:v>
                </c:pt>
                <c:pt idx="8218">
                  <c:v>2.7038986682891801</c:v>
                </c:pt>
                <c:pt idx="8219">
                  <c:v>2.6521873474121</c:v>
                </c:pt>
                <c:pt idx="8220">
                  <c:v>2.7637264728546098</c:v>
                </c:pt>
                <c:pt idx="8221">
                  <c:v>2.7521657943725502</c:v>
                </c:pt>
                <c:pt idx="8222">
                  <c:v>2.5302283763885498</c:v>
                </c:pt>
                <c:pt idx="8223">
                  <c:v>2.4422044754028298</c:v>
                </c:pt>
                <c:pt idx="8224">
                  <c:v>2.60091972351074</c:v>
                </c:pt>
                <c:pt idx="8225">
                  <c:v>2.5759396553039502</c:v>
                </c:pt>
                <c:pt idx="8226">
                  <c:v>2.5671205520629798</c:v>
                </c:pt>
                <c:pt idx="8227">
                  <c:v>2.5299289226531898</c:v>
                </c:pt>
                <c:pt idx="8228">
                  <c:v>2.56152296066284</c:v>
                </c:pt>
                <c:pt idx="8229">
                  <c:v>2.60365390777587</c:v>
                </c:pt>
                <c:pt idx="8230">
                  <c:v>2.5816726684570299</c:v>
                </c:pt>
                <c:pt idx="8231">
                  <c:v>2.6509644985198899</c:v>
                </c:pt>
                <c:pt idx="8232">
                  <c:v>2.6869244575500399</c:v>
                </c:pt>
                <c:pt idx="8233">
                  <c:v>2.7101559638977002</c:v>
                </c:pt>
                <c:pt idx="8234">
                  <c:v>2.6349778175353999</c:v>
                </c:pt>
                <c:pt idx="8235">
                  <c:v>2.6319105625152499</c:v>
                </c:pt>
                <c:pt idx="8236">
                  <c:v>2.5645546913146902</c:v>
                </c:pt>
                <c:pt idx="8237">
                  <c:v>2.5981419086456299</c:v>
                </c:pt>
                <c:pt idx="8238">
                  <c:v>2.4591093063354399</c:v>
                </c:pt>
                <c:pt idx="8239">
                  <c:v>2.51918220520019</c:v>
                </c:pt>
                <c:pt idx="8240">
                  <c:v>2.5471322536468501</c:v>
                </c:pt>
                <c:pt idx="8241">
                  <c:v>2.5110230445861799</c:v>
                </c:pt>
                <c:pt idx="8242">
                  <c:v>2.5041120052337602</c:v>
                </c:pt>
                <c:pt idx="8243">
                  <c:v>2.5611295700073198</c:v>
                </c:pt>
                <c:pt idx="8244">
                  <c:v>2.5764205455779998</c:v>
                </c:pt>
                <c:pt idx="8245">
                  <c:v>2.4133546352386399</c:v>
                </c:pt>
                <c:pt idx="8246">
                  <c:v>2.4184584617614702</c:v>
                </c:pt>
                <c:pt idx="8247">
                  <c:v>2.5237541198730402</c:v>
                </c:pt>
                <c:pt idx="8248">
                  <c:v>2.56042385101318</c:v>
                </c:pt>
                <c:pt idx="8249">
                  <c:v>2.4434962272643999</c:v>
                </c:pt>
                <c:pt idx="8250">
                  <c:v>2.4425125122070299</c:v>
                </c:pt>
                <c:pt idx="8251">
                  <c:v>2.3623468875885001</c:v>
                </c:pt>
                <c:pt idx="8252">
                  <c:v>2.4034845829010001</c:v>
                </c:pt>
                <c:pt idx="8253">
                  <c:v>2.4223275184631299</c:v>
                </c:pt>
                <c:pt idx="8254">
                  <c:v>2.44073033332824</c:v>
                </c:pt>
                <c:pt idx="8255">
                  <c:v>2.47304964065551</c:v>
                </c:pt>
                <c:pt idx="8256">
                  <c:v>2.3718075752258301</c:v>
                </c:pt>
                <c:pt idx="8257">
                  <c:v>2.4167089462280198</c:v>
                </c:pt>
                <c:pt idx="8258">
                  <c:v>2.4203605651855402</c:v>
                </c:pt>
                <c:pt idx="8259">
                  <c:v>2.5279583930969198</c:v>
                </c:pt>
                <c:pt idx="8260">
                  <c:v>2.5329406261443999</c:v>
                </c:pt>
                <c:pt idx="8261">
                  <c:v>2.4204537868499698</c:v>
                </c:pt>
                <c:pt idx="8262">
                  <c:v>2.39064121246337</c:v>
                </c:pt>
                <c:pt idx="8263">
                  <c:v>2.3770847320556601</c:v>
                </c:pt>
                <c:pt idx="8264">
                  <c:v>2.4473209381103498</c:v>
                </c:pt>
                <c:pt idx="8265">
                  <c:v>2.39963555335998</c:v>
                </c:pt>
                <c:pt idx="8266">
                  <c:v>2.4004704952239901</c:v>
                </c:pt>
                <c:pt idx="8267">
                  <c:v>2.4320902824401802</c:v>
                </c:pt>
                <c:pt idx="8268">
                  <c:v>2.3666963577270499</c:v>
                </c:pt>
                <c:pt idx="8269">
                  <c:v>2.4031400680541899</c:v>
                </c:pt>
                <c:pt idx="8270">
                  <c:v>2.4694125652313201</c:v>
                </c:pt>
                <c:pt idx="8271">
                  <c:v>2.50111985206604</c:v>
                </c:pt>
                <c:pt idx="8272">
                  <c:v>2.4501955509185702</c:v>
                </c:pt>
                <c:pt idx="8273">
                  <c:v>2.4519655704498202</c:v>
                </c:pt>
                <c:pt idx="8274">
                  <c:v>2.44644927978515</c:v>
                </c:pt>
                <c:pt idx="8275">
                  <c:v>2.4079706668853702</c:v>
                </c:pt>
                <c:pt idx="8276">
                  <c:v>2.3802363872528001</c:v>
                </c:pt>
                <c:pt idx="8277">
                  <c:v>2.33942675590515</c:v>
                </c:pt>
                <c:pt idx="8278">
                  <c:v>2.3735463619232098</c:v>
                </c:pt>
                <c:pt idx="8279">
                  <c:v>2.3587188720703098</c:v>
                </c:pt>
                <c:pt idx="8280">
                  <c:v>2.41411924362182</c:v>
                </c:pt>
                <c:pt idx="8281">
                  <c:v>2.3845677375793399</c:v>
                </c:pt>
                <c:pt idx="8282">
                  <c:v>2.3367338180541899</c:v>
                </c:pt>
                <c:pt idx="8283">
                  <c:v>2.3270573616027801</c:v>
                </c:pt>
                <c:pt idx="8284">
                  <c:v>2.4139986038207999</c:v>
                </c:pt>
                <c:pt idx="8285">
                  <c:v>2.4114637374877899</c:v>
                </c:pt>
                <c:pt idx="8286">
                  <c:v>2.4160828590393</c:v>
                </c:pt>
                <c:pt idx="8287">
                  <c:v>2.4592394828796298</c:v>
                </c:pt>
                <c:pt idx="8288">
                  <c:v>2.4433360099792401</c:v>
                </c:pt>
                <c:pt idx="8289">
                  <c:v>2.4383594989776598</c:v>
                </c:pt>
                <c:pt idx="8290">
                  <c:v>2.35219955444335</c:v>
                </c:pt>
                <c:pt idx="8291">
                  <c:v>2.4352989196777299</c:v>
                </c:pt>
                <c:pt idx="8292">
                  <c:v>2.4025528430938698</c:v>
                </c:pt>
                <c:pt idx="8293">
                  <c:v>2.3960003852844198</c:v>
                </c:pt>
                <c:pt idx="8294">
                  <c:v>2.3840138912200901</c:v>
                </c:pt>
                <c:pt idx="8295">
                  <c:v>2.3416817188262899</c:v>
                </c:pt>
                <c:pt idx="8296">
                  <c:v>2.3318805694579998</c:v>
                </c:pt>
                <c:pt idx="8297">
                  <c:v>2.3334429264068599</c:v>
                </c:pt>
                <c:pt idx="8298">
                  <c:v>2.3834447860717698</c:v>
                </c:pt>
                <c:pt idx="8299">
                  <c:v>2.3715653419494598</c:v>
                </c:pt>
                <c:pt idx="8300">
                  <c:v>2.4262828826904199</c:v>
                </c:pt>
                <c:pt idx="8301">
                  <c:v>2.4219880104064901</c:v>
                </c:pt>
                <c:pt idx="8302">
                  <c:v>2.4140355587005602</c:v>
                </c:pt>
                <c:pt idx="8303">
                  <c:v>2.4562721252441402</c:v>
                </c:pt>
                <c:pt idx="8304">
                  <c:v>2.40692114830017</c:v>
                </c:pt>
                <c:pt idx="8305">
                  <c:v>2.45372366905212</c:v>
                </c:pt>
                <c:pt idx="8306">
                  <c:v>2.50650930404663</c:v>
                </c:pt>
                <c:pt idx="8307">
                  <c:v>2.48944067955017</c:v>
                </c:pt>
                <c:pt idx="8308">
                  <c:v>2.4401965141296298</c:v>
                </c:pt>
                <c:pt idx="8309">
                  <c:v>2.4485380649566602</c:v>
                </c:pt>
                <c:pt idx="8310">
                  <c:v>2.36517310142517</c:v>
                </c:pt>
                <c:pt idx="8311">
                  <c:v>2.4152572154998699</c:v>
                </c:pt>
                <c:pt idx="8312">
                  <c:v>2.4111270904540998</c:v>
                </c:pt>
                <c:pt idx="8313">
                  <c:v>2.39144539833068</c:v>
                </c:pt>
                <c:pt idx="8314">
                  <c:v>2.54478406906127</c:v>
                </c:pt>
                <c:pt idx="8315">
                  <c:v>2.5941586494445801</c:v>
                </c:pt>
                <c:pt idx="8316">
                  <c:v>2.5011446475982599</c:v>
                </c:pt>
                <c:pt idx="8317">
                  <c:v>2.4663007259368799</c:v>
                </c:pt>
                <c:pt idx="8318">
                  <c:v>2.5421347618103001</c:v>
                </c:pt>
                <c:pt idx="8319">
                  <c:v>2.5630528926849299</c:v>
                </c:pt>
                <c:pt idx="8320">
                  <c:v>2.59873247146606</c:v>
                </c:pt>
                <c:pt idx="8321">
                  <c:v>2.5502631664276101</c:v>
                </c:pt>
                <c:pt idx="8322">
                  <c:v>2.4876964092254599</c:v>
                </c:pt>
                <c:pt idx="8323">
                  <c:v>2.4007649421691801</c:v>
                </c:pt>
                <c:pt idx="8324">
                  <c:v>2.3459935188293399</c:v>
                </c:pt>
                <c:pt idx="8325">
                  <c:v>2.3981764316558798</c:v>
                </c:pt>
                <c:pt idx="8326">
                  <c:v>2.3485767841339098</c:v>
                </c:pt>
                <c:pt idx="8327">
                  <c:v>2.3456006050109801</c:v>
                </c:pt>
                <c:pt idx="8328">
                  <c:v>2.2798438072204501</c:v>
                </c:pt>
                <c:pt idx="8329">
                  <c:v>2.3447141647338801</c:v>
                </c:pt>
                <c:pt idx="8330">
                  <c:v>2.4084191322326598</c:v>
                </c:pt>
                <c:pt idx="8331">
                  <c:v>2.3801710605621298</c:v>
                </c:pt>
                <c:pt idx="8332">
                  <c:v>2.4080121517181299</c:v>
                </c:pt>
                <c:pt idx="8333">
                  <c:v>2.50690746307373</c:v>
                </c:pt>
                <c:pt idx="8334">
                  <c:v>2.6538681983947701</c:v>
                </c:pt>
                <c:pt idx="8335">
                  <c:v>2.5515582561492902</c:v>
                </c:pt>
                <c:pt idx="8336">
                  <c:v>2.5016164779663002</c:v>
                </c:pt>
                <c:pt idx="8337">
                  <c:v>2.5113072395324698</c:v>
                </c:pt>
                <c:pt idx="8338">
                  <c:v>2.4746243953704798</c:v>
                </c:pt>
                <c:pt idx="8339">
                  <c:v>2.4496777057647701</c:v>
                </c:pt>
                <c:pt idx="8340">
                  <c:v>2.4897313117980899</c:v>
                </c:pt>
                <c:pt idx="8341">
                  <c:v>2.35677742958068</c:v>
                </c:pt>
                <c:pt idx="8342">
                  <c:v>2.33414101600646</c:v>
                </c:pt>
                <c:pt idx="8343">
                  <c:v>2.34222364425659</c:v>
                </c:pt>
                <c:pt idx="8344">
                  <c:v>2.3590731620788499</c:v>
                </c:pt>
                <c:pt idx="8345">
                  <c:v>2.3972430229186998</c:v>
                </c:pt>
                <c:pt idx="8346">
                  <c:v>2.4311571121215798</c:v>
                </c:pt>
                <c:pt idx="8347">
                  <c:v>2.5454645156860298</c:v>
                </c:pt>
                <c:pt idx="8348">
                  <c:v>2.4546554088592498</c:v>
                </c:pt>
                <c:pt idx="8349">
                  <c:v>2.5263903141021702</c:v>
                </c:pt>
                <c:pt idx="8350">
                  <c:v>2.47819471359252</c:v>
                </c:pt>
                <c:pt idx="8351">
                  <c:v>2.4215075969696001</c:v>
                </c:pt>
                <c:pt idx="8352">
                  <c:v>2.4427428245544398</c:v>
                </c:pt>
                <c:pt idx="8353">
                  <c:v>2.4364094734191801</c:v>
                </c:pt>
                <c:pt idx="8354">
                  <c:v>2.3758337497711102</c:v>
                </c:pt>
                <c:pt idx="8355">
                  <c:v>2.5076553821563698</c:v>
                </c:pt>
                <c:pt idx="8356">
                  <c:v>2.5132603645324698</c:v>
                </c:pt>
                <c:pt idx="8357">
                  <c:v>2.5315127372741699</c:v>
                </c:pt>
                <c:pt idx="8358">
                  <c:v>2.54884505271911</c:v>
                </c:pt>
                <c:pt idx="8359">
                  <c:v>2.5581288337707502</c:v>
                </c:pt>
                <c:pt idx="8360">
                  <c:v>2.5298216342925999</c:v>
                </c:pt>
                <c:pt idx="8361">
                  <c:v>2.4907529354095401</c:v>
                </c:pt>
                <c:pt idx="8362">
                  <c:v>2.4554450511932302</c:v>
                </c:pt>
                <c:pt idx="8363">
                  <c:v>2.4045386314392001</c:v>
                </c:pt>
                <c:pt idx="8364">
                  <c:v>2.5131521224975502</c:v>
                </c:pt>
                <c:pt idx="8365">
                  <c:v>2.5872640609741202</c:v>
                </c:pt>
                <c:pt idx="8366">
                  <c:v>2.5132246017456001</c:v>
                </c:pt>
                <c:pt idx="8367">
                  <c:v>2.4905481338500901</c:v>
                </c:pt>
                <c:pt idx="8368">
                  <c:v>2.5754003524780198</c:v>
                </c:pt>
                <c:pt idx="8369">
                  <c:v>2.4801683425903298</c:v>
                </c:pt>
                <c:pt idx="8370">
                  <c:v>2.4496147632598801</c:v>
                </c:pt>
                <c:pt idx="8371">
                  <c:v>2.5158598423004102</c:v>
                </c:pt>
                <c:pt idx="8372">
                  <c:v>2.3858964443206698</c:v>
                </c:pt>
                <c:pt idx="8373">
                  <c:v>2.4217016696929901</c:v>
                </c:pt>
                <c:pt idx="8374">
                  <c:v>2.4196479320526101</c:v>
                </c:pt>
                <c:pt idx="8375">
                  <c:v>2.4519286155700599</c:v>
                </c:pt>
                <c:pt idx="8376">
                  <c:v>2.3803808689117401</c:v>
                </c:pt>
                <c:pt idx="8377">
                  <c:v>2.32593822479248</c:v>
                </c:pt>
                <c:pt idx="8378">
                  <c:v>2.3368642330169598</c:v>
                </c:pt>
                <c:pt idx="8379">
                  <c:v>2.3639860153198198</c:v>
                </c:pt>
                <c:pt idx="8380">
                  <c:v>2.3685460090637198</c:v>
                </c:pt>
                <c:pt idx="8381">
                  <c:v>2.44823098182678</c:v>
                </c:pt>
                <c:pt idx="8382">
                  <c:v>2.4875199794769198</c:v>
                </c:pt>
                <c:pt idx="8383">
                  <c:v>2.4790506362914999</c:v>
                </c:pt>
                <c:pt idx="8384">
                  <c:v>2.54187560081481</c:v>
                </c:pt>
                <c:pt idx="8385">
                  <c:v>2.4851195812225302</c:v>
                </c:pt>
                <c:pt idx="8386">
                  <c:v>2.5432312488555899</c:v>
                </c:pt>
                <c:pt idx="8387">
                  <c:v>2.5847749710082999</c:v>
                </c:pt>
                <c:pt idx="8388">
                  <c:v>2.4577231407165501</c:v>
                </c:pt>
                <c:pt idx="8389">
                  <c:v>2.5463566780090301</c:v>
                </c:pt>
                <c:pt idx="8390">
                  <c:v>2.5542588233947701</c:v>
                </c:pt>
                <c:pt idx="8391">
                  <c:v>2.5179274082183798</c:v>
                </c:pt>
                <c:pt idx="8392">
                  <c:v>2.43525958061218</c:v>
                </c:pt>
                <c:pt idx="8393">
                  <c:v>2.5543973445892298</c:v>
                </c:pt>
                <c:pt idx="8394">
                  <c:v>2.6482734680175701</c:v>
                </c:pt>
                <c:pt idx="8395">
                  <c:v>2.5657336711883501</c:v>
                </c:pt>
                <c:pt idx="8396">
                  <c:v>2.5330059528350799</c:v>
                </c:pt>
                <c:pt idx="8397">
                  <c:v>2.6283640861511199</c:v>
                </c:pt>
                <c:pt idx="8398">
                  <c:v>2.5492575168609601</c:v>
                </c:pt>
                <c:pt idx="8399">
                  <c:v>2.4604246616363499</c:v>
                </c:pt>
                <c:pt idx="8400">
                  <c:v>2.4793186187744101</c:v>
                </c:pt>
                <c:pt idx="8401">
                  <c:v>2.4511904716491699</c:v>
                </c:pt>
                <c:pt idx="8402">
                  <c:v>2.5405147075653001</c:v>
                </c:pt>
                <c:pt idx="8403">
                  <c:v>2.7311425209045401</c:v>
                </c:pt>
                <c:pt idx="8404">
                  <c:v>2.4982597827911301</c:v>
                </c:pt>
                <c:pt idx="8405">
                  <c:v>2.5441021919250399</c:v>
                </c:pt>
                <c:pt idx="8406">
                  <c:v>2.4827857017517001</c:v>
                </c:pt>
                <c:pt idx="8407">
                  <c:v>2.5411798954010001</c:v>
                </c:pt>
                <c:pt idx="8408">
                  <c:v>2.6087508201599099</c:v>
                </c:pt>
                <c:pt idx="8409">
                  <c:v>2.6004266738891602</c:v>
                </c:pt>
                <c:pt idx="8410">
                  <c:v>2.4979403018951398</c:v>
                </c:pt>
                <c:pt idx="8411">
                  <c:v>2.3987977504730198</c:v>
                </c:pt>
                <c:pt idx="8412">
                  <c:v>2.4718198776245099</c:v>
                </c:pt>
                <c:pt idx="8413">
                  <c:v>2.4949789047241202</c:v>
                </c:pt>
                <c:pt idx="8414">
                  <c:v>2.49612259864807</c:v>
                </c:pt>
                <c:pt idx="8415">
                  <c:v>2.40095663070678</c:v>
                </c:pt>
                <c:pt idx="8416">
                  <c:v>2.4276950359344398</c:v>
                </c:pt>
                <c:pt idx="8417">
                  <c:v>2.5389277935028001</c:v>
                </c:pt>
                <c:pt idx="8418">
                  <c:v>2.57696485519409</c:v>
                </c:pt>
                <c:pt idx="8419">
                  <c:v>2.6253695487975999</c:v>
                </c:pt>
                <c:pt idx="8420">
                  <c:v>2.7099792957305899</c:v>
                </c:pt>
                <c:pt idx="8421">
                  <c:v>2.65465784072875</c:v>
                </c:pt>
                <c:pt idx="8422">
                  <c:v>2.6511452198028498</c:v>
                </c:pt>
                <c:pt idx="8423">
                  <c:v>2.5086007118225</c:v>
                </c:pt>
                <c:pt idx="8424">
                  <c:v>2.55705690383911</c:v>
                </c:pt>
                <c:pt idx="8425">
                  <c:v>2.5994477272033598</c:v>
                </c:pt>
                <c:pt idx="8426">
                  <c:v>2.5948128700256299</c:v>
                </c:pt>
                <c:pt idx="8427">
                  <c:v>2.69202661514282</c:v>
                </c:pt>
                <c:pt idx="8428">
                  <c:v>2.6101334095001198</c:v>
                </c:pt>
                <c:pt idx="8429">
                  <c:v>2.5293653011321999</c:v>
                </c:pt>
                <c:pt idx="8430">
                  <c:v>2.5748369693756099</c:v>
                </c:pt>
                <c:pt idx="8431">
                  <c:v>2.5277953147888099</c:v>
                </c:pt>
                <c:pt idx="8432">
                  <c:v>2.46178030967712</c:v>
                </c:pt>
                <c:pt idx="8433">
                  <c:v>2.4893786907196001</c:v>
                </c:pt>
                <c:pt idx="8434">
                  <c:v>2.6551587581634499</c:v>
                </c:pt>
                <c:pt idx="8435">
                  <c:v>2.5365142822265598</c:v>
                </c:pt>
                <c:pt idx="8436">
                  <c:v>2.5438370704650799</c:v>
                </c:pt>
                <c:pt idx="8437">
                  <c:v>2.4618036746978702</c:v>
                </c:pt>
                <c:pt idx="8438">
                  <c:v>2.4731345176696702</c:v>
                </c:pt>
                <c:pt idx="8439">
                  <c:v>2.4594728946685702</c:v>
                </c:pt>
                <c:pt idx="8440">
                  <c:v>2.4997792243957502</c:v>
                </c:pt>
                <c:pt idx="8441">
                  <c:v>2.5079286098480198</c:v>
                </c:pt>
                <c:pt idx="8442">
                  <c:v>2.5748310089111301</c:v>
                </c:pt>
                <c:pt idx="8443">
                  <c:v>2.5389564037322998</c:v>
                </c:pt>
                <c:pt idx="8444">
                  <c:v>2.4673621654510498</c:v>
                </c:pt>
                <c:pt idx="8445">
                  <c:v>2.44450378417968</c:v>
                </c:pt>
                <c:pt idx="8446">
                  <c:v>2.3902349472045898</c:v>
                </c:pt>
                <c:pt idx="8447">
                  <c:v>2.4272253513336102</c:v>
                </c:pt>
                <c:pt idx="8448">
                  <c:v>2.4777765274047798</c:v>
                </c:pt>
                <c:pt idx="8449">
                  <c:v>2.5001854896545401</c:v>
                </c:pt>
                <c:pt idx="8450">
                  <c:v>2.4205062389373699</c:v>
                </c:pt>
                <c:pt idx="8451">
                  <c:v>2.5046474933624201</c:v>
                </c:pt>
                <c:pt idx="8452">
                  <c:v>2.52445340156555</c:v>
                </c:pt>
                <c:pt idx="8453">
                  <c:v>2.51679134368896</c:v>
                </c:pt>
                <c:pt idx="8454">
                  <c:v>2.4419035911560001</c:v>
                </c:pt>
                <c:pt idx="8455">
                  <c:v>2.5071287155151301</c:v>
                </c:pt>
                <c:pt idx="8456">
                  <c:v>2.4848055839538499</c:v>
                </c:pt>
                <c:pt idx="8457">
                  <c:v>2.5130774974822998</c:v>
                </c:pt>
                <c:pt idx="8458">
                  <c:v>2.43687438964843</c:v>
                </c:pt>
                <c:pt idx="8459">
                  <c:v>2.4656591415405198</c:v>
                </c:pt>
                <c:pt idx="8460">
                  <c:v>2.4539766311645499</c:v>
                </c:pt>
                <c:pt idx="8461">
                  <c:v>2.4196686744689901</c:v>
                </c:pt>
                <c:pt idx="8462">
                  <c:v>2.4333467483520499</c:v>
                </c:pt>
                <c:pt idx="8463">
                  <c:v>2.36083531379699</c:v>
                </c:pt>
                <c:pt idx="8464">
                  <c:v>2.4370186328887899</c:v>
                </c:pt>
                <c:pt idx="8465">
                  <c:v>2.4237949848175</c:v>
                </c:pt>
                <c:pt idx="8466">
                  <c:v>2.4391531944274898</c:v>
                </c:pt>
                <c:pt idx="8467">
                  <c:v>2.4044594764709402</c:v>
                </c:pt>
                <c:pt idx="8468">
                  <c:v>2.35475301742553</c:v>
                </c:pt>
                <c:pt idx="8469">
                  <c:v>2.4348521232604901</c:v>
                </c:pt>
                <c:pt idx="8470">
                  <c:v>2.47309374809265</c:v>
                </c:pt>
                <c:pt idx="8471">
                  <c:v>2.4034187793731601</c:v>
                </c:pt>
                <c:pt idx="8472">
                  <c:v>2.3452503681182799</c:v>
                </c:pt>
                <c:pt idx="8473">
                  <c:v>2.39882111549377</c:v>
                </c:pt>
                <c:pt idx="8474">
                  <c:v>2.3711347579956001</c:v>
                </c:pt>
                <c:pt idx="8475">
                  <c:v>2.39313793182373</c:v>
                </c:pt>
                <c:pt idx="8476">
                  <c:v>2.30186796188354</c:v>
                </c:pt>
                <c:pt idx="8477">
                  <c:v>2.3855667114257799</c:v>
                </c:pt>
                <c:pt idx="8478">
                  <c:v>2.3384695053100502</c:v>
                </c:pt>
                <c:pt idx="8479">
                  <c:v>2.39520812034606</c:v>
                </c:pt>
                <c:pt idx="8480">
                  <c:v>2.4515569210052401</c:v>
                </c:pt>
                <c:pt idx="8481">
                  <c:v>2.4258224964141801</c:v>
                </c:pt>
                <c:pt idx="8482">
                  <c:v>2.5380570888519198</c:v>
                </c:pt>
                <c:pt idx="8483">
                  <c:v>2.5515117645263601</c:v>
                </c:pt>
                <c:pt idx="8484">
                  <c:v>2.4267306327819802</c:v>
                </c:pt>
                <c:pt idx="8485">
                  <c:v>2.3664081096649099</c:v>
                </c:pt>
                <c:pt idx="8486">
                  <c:v>2.3946533203125</c:v>
                </c:pt>
                <c:pt idx="8487">
                  <c:v>2.4682762622833199</c:v>
                </c:pt>
                <c:pt idx="8488">
                  <c:v>2.5143527984619101</c:v>
                </c:pt>
                <c:pt idx="8489">
                  <c:v>2.47600126266479</c:v>
                </c:pt>
                <c:pt idx="8490">
                  <c:v>2.4704623222350999</c:v>
                </c:pt>
                <c:pt idx="8491">
                  <c:v>2.5366761684417698</c:v>
                </c:pt>
                <c:pt idx="8492">
                  <c:v>2.4606919288635201</c:v>
                </c:pt>
                <c:pt idx="8493">
                  <c:v>2.4353759288787802</c:v>
                </c:pt>
                <c:pt idx="8494">
                  <c:v>2.53230881690979</c:v>
                </c:pt>
                <c:pt idx="8495">
                  <c:v>2.5107901096343901</c:v>
                </c:pt>
                <c:pt idx="8496">
                  <c:v>2.6083505153656001</c:v>
                </c:pt>
                <c:pt idx="8497">
                  <c:v>2.6782844066619802</c:v>
                </c:pt>
                <c:pt idx="8498">
                  <c:v>2.5903253555297798</c:v>
                </c:pt>
                <c:pt idx="8499">
                  <c:v>2.7657108306884699</c:v>
                </c:pt>
                <c:pt idx="8500">
                  <c:v>2.6586282253265301</c:v>
                </c:pt>
                <c:pt idx="8501">
                  <c:v>2.6009523868560702</c:v>
                </c:pt>
                <c:pt idx="8502">
                  <c:v>2.52141213417053</c:v>
                </c:pt>
                <c:pt idx="8503">
                  <c:v>2.5545194149017298</c:v>
                </c:pt>
                <c:pt idx="8504">
                  <c:v>2.5655603408813401</c:v>
                </c:pt>
                <c:pt idx="8505">
                  <c:v>2.5063595771789502</c:v>
                </c:pt>
                <c:pt idx="8506">
                  <c:v>2.4809825420379599</c:v>
                </c:pt>
                <c:pt idx="8507">
                  <c:v>2.4262154102325399</c:v>
                </c:pt>
                <c:pt idx="8508">
                  <c:v>2.59817171096801</c:v>
                </c:pt>
                <c:pt idx="8509">
                  <c:v>2.5825672149658199</c:v>
                </c:pt>
                <c:pt idx="8510">
                  <c:v>2.6430203914642298</c:v>
                </c:pt>
                <c:pt idx="8511">
                  <c:v>2.5556490421295099</c:v>
                </c:pt>
                <c:pt idx="8512">
                  <c:v>2.4928627014160099</c:v>
                </c:pt>
                <c:pt idx="8513">
                  <c:v>2.68797731399536</c:v>
                </c:pt>
                <c:pt idx="8514">
                  <c:v>2.6349718570709202</c:v>
                </c:pt>
                <c:pt idx="8515">
                  <c:v>2.4879686832427899</c:v>
                </c:pt>
                <c:pt idx="8516">
                  <c:v>2.50614333152771</c:v>
                </c:pt>
                <c:pt idx="8517">
                  <c:v>2.4343621730804399</c:v>
                </c:pt>
                <c:pt idx="8518">
                  <c:v>2.4374189376831001</c:v>
                </c:pt>
                <c:pt idx="8519">
                  <c:v>2.4671287536621</c:v>
                </c:pt>
                <c:pt idx="8520">
                  <c:v>2.4186863899230899</c:v>
                </c:pt>
                <c:pt idx="8521">
                  <c:v>2.5166201591491699</c:v>
                </c:pt>
                <c:pt idx="8522">
                  <c:v>2.5206942558288499</c:v>
                </c:pt>
                <c:pt idx="8523">
                  <c:v>2.50790119171142</c:v>
                </c:pt>
                <c:pt idx="8524">
                  <c:v>2.5744853019714302</c:v>
                </c:pt>
                <c:pt idx="8525">
                  <c:v>2.5079550743103001</c:v>
                </c:pt>
                <c:pt idx="8526">
                  <c:v>2.4841101169586102</c:v>
                </c:pt>
                <c:pt idx="8527">
                  <c:v>2.4747905731201101</c:v>
                </c:pt>
                <c:pt idx="8528">
                  <c:v>2.41440725326538</c:v>
                </c:pt>
                <c:pt idx="8529">
                  <c:v>2.38103175163269</c:v>
                </c:pt>
                <c:pt idx="8530">
                  <c:v>2.3460121154785099</c:v>
                </c:pt>
                <c:pt idx="8531">
                  <c:v>2.40486717224121</c:v>
                </c:pt>
                <c:pt idx="8532">
                  <c:v>2.3884761333465501</c:v>
                </c:pt>
                <c:pt idx="8533">
                  <c:v>2.4166891574859601</c:v>
                </c:pt>
                <c:pt idx="8534">
                  <c:v>2.49462461471557</c:v>
                </c:pt>
                <c:pt idx="8535">
                  <c:v>2.4731354713439901</c:v>
                </c:pt>
                <c:pt idx="8536">
                  <c:v>2.46316242218017</c:v>
                </c:pt>
                <c:pt idx="8537">
                  <c:v>2.5940854549407901</c:v>
                </c:pt>
                <c:pt idx="8538">
                  <c:v>2.5473432540893501</c:v>
                </c:pt>
                <c:pt idx="8539">
                  <c:v>2.5014951229095401</c:v>
                </c:pt>
                <c:pt idx="8540">
                  <c:v>2.4715812206268302</c:v>
                </c:pt>
                <c:pt idx="8541">
                  <c:v>2.5214409828186</c:v>
                </c:pt>
                <c:pt idx="8542">
                  <c:v>2.4657006263732901</c:v>
                </c:pt>
                <c:pt idx="8543">
                  <c:v>2.4677143096923801</c:v>
                </c:pt>
                <c:pt idx="8544">
                  <c:v>2.4399893283843901</c:v>
                </c:pt>
                <c:pt idx="8545">
                  <c:v>2.4327409267425502</c:v>
                </c:pt>
                <c:pt idx="8546">
                  <c:v>2.4012603759765598</c:v>
                </c:pt>
                <c:pt idx="8547">
                  <c:v>2.44437408447265</c:v>
                </c:pt>
                <c:pt idx="8548">
                  <c:v>2.4572482109069802</c:v>
                </c:pt>
                <c:pt idx="8549">
                  <c:v>2.43131422996521</c:v>
                </c:pt>
                <c:pt idx="8550">
                  <c:v>2.47526550292968</c:v>
                </c:pt>
                <c:pt idx="8551">
                  <c:v>2.4809291362762398</c:v>
                </c:pt>
                <c:pt idx="8552">
                  <c:v>2.4655690193176198</c:v>
                </c:pt>
                <c:pt idx="8553">
                  <c:v>2.4363110065460201</c:v>
                </c:pt>
                <c:pt idx="8554">
                  <c:v>2.45588207244873</c:v>
                </c:pt>
                <c:pt idx="8555">
                  <c:v>2.4567961692810001</c:v>
                </c:pt>
                <c:pt idx="8556">
                  <c:v>2.4813086986541699</c:v>
                </c:pt>
                <c:pt idx="8557">
                  <c:v>2.3868000507354701</c:v>
                </c:pt>
                <c:pt idx="8558">
                  <c:v>2.4007637500762899</c:v>
                </c:pt>
                <c:pt idx="8559">
                  <c:v>2.5228323936462398</c:v>
                </c:pt>
                <c:pt idx="8560">
                  <c:v>2.4997277259826598</c:v>
                </c:pt>
                <c:pt idx="8561">
                  <c:v>2.4510293006896902</c:v>
                </c:pt>
                <c:pt idx="8562">
                  <c:v>2.3975241184234601</c:v>
                </c:pt>
                <c:pt idx="8563">
                  <c:v>2.3812837600707999</c:v>
                </c:pt>
                <c:pt idx="8564">
                  <c:v>2.3415832519531201</c:v>
                </c:pt>
                <c:pt idx="8565">
                  <c:v>2.28620386123657</c:v>
                </c:pt>
                <c:pt idx="8566">
                  <c:v>2.3051764965057302</c:v>
                </c:pt>
                <c:pt idx="8567">
                  <c:v>2.29055523872375</c:v>
                </c:pt>
                <c:pt idx="8568">
                  <c:v>2.2937388420104901</c:v>
                </c:pt>
                <c:pt idx="8569">
                  <c:v>2.3541779518127401</c:v>
                </c:pt>
                <c:pt idx="8570">
                  <c:v>2.3098773956298801</c:v>
                </c:pt>
                <c:pt idx="8571">
                  <c:v>2.3512303829193102</c:v>
                </c:pt>
                <c:pt idx="8572">
                  <c:v>2.3491630554199201</c:v>
                </c:pt>
                <c:pt idx="8573">
                  <c:v>2.3680007457733101</c:v>
                </c:pt>
                <c:pt idx="8574">
                  <c:v>2.4401834011077801</c:v>
                </c:pt>
                <c:pt idx="8575">
                  <c:v>2.39838314056396</c:v>
                </c:pt>
                <c:pt idx="8576">
                  <c:v>2.4455399513244598</c:v>
                </c:pt>
                <c:pt idx="8577">
                  <c:v>2.4221379756927401</c:v>
                </c:pt>
                <c:pt idx="8578">
                  <c:v>2.3985307216644198</c:v>
                </c:pt>
                <c:pt idx="8579">
                  <c:v>2.2805414199829102</c:v>
                </c:pt>
                <c:pt idx="8580">
                  <c:v>2.3128905296325599</c:v>
                </c:pt>
                <c:pt idx="8581">
                  <c:v>2.3308954238891602</c:v>
                </c:pt>
                <c:pt idx="8582">
                  <c:v>2.34821581840515</c:v>
                </c:pt>
                <c:pt idx="8583">
                  <c:v>2.4040172100067099</c:v>
                </c:pt>
                <c:pt idx="8584">
                  <c:v>2.4098238945007302</c:v>
                </c:pt>
                <c:pt idx="8585">
                  <c:v>2.4715759754180899</c:v>
                </c:pt>
                <c:pt idx="8586">
                  <c:v>2.45043420791625</c:v>
                </c:pt>
                <c:pt idx="8587">
                  <c:v>2.3868312835693302</c:v>
                </c:pt>
                <c:pt idx="8588">
                  <c:v>2.36566066741943</c:v>
                </c:pt>
                <c:pt idx="8589">
                  <c:v>2.4161691665649401</c:v>
                </c:pt>
                <c:pt idx="8590">
                  <c:v>2.3699107170104901</c:v>
                </c:pt>
                <c:pt idx="8591">
                  <c:v>2.3596076965332</c:v>
                </c:pt>
                <c:pt idx="8592">
                  <c:v>2.2599065303802401</c:v>
                </c:pt>
                <c:pt idx="8593">
                  <c:v>2.3372316360473602</c:v>
                </c:pt>
                <c:pt idx="8594">
                  <c:v>2.3176035881042401</c:v>
                </c:pt>
                <c:pt idx="8595">
                  <c:v>2.34512066841125</c:v>
                </c:pt>
                <c:pt idx="8596">
                  <c:v>2.3252577781677202</c:v>
                </c:pt>
                <c:pt idx="8597">
                  <c:v>2.3748464584350502</c:v>
                </c:pt>
                <c:pt idx="8598">
                  <c:v>2.4542672634124698</c:v>
                </c:pt>
                <c:pt idx="8599">
                  <c:v>2.3780386447906401</c:v>
                </c:pt>
                <c:pt idx="8600">
                  <c:v>2.3648788928985498</c:v>
                </c:pt>
                <c:pt idx="8601">
                  <c:v>2.3464181423187198</c:v>
                </c:pt>
                <c:pt idx="8602">
                  <c:v>2.39165139198303</c:v>
                </c:pt>
                <c:pt idx="8603">
                  <c:v>2.3679986000061</c:v>
                </c:pt>
                <c:pt idx="8604">
                  <c:v>2.4026143550872798</c:v>
                </c:pt>
                <c:pt idx="8605">
                  <c:v>2.4040932655334402</c:v>
                </c:pt>
                <c:pt idx="8606">
                  <c:v>2.4229571819305402</c:v>
                </c:pt>
                <c:pt idx="8607">
                  <c:v>2.47446084022521</c:v>
                </c:pt>
                <c:pt idx="8608">
                  <c:v>2.56974029541015</c:v>
                </c:pt>
                <c:pt idx="8609">
                  <c:v>2.43612504005432</c:v>
                </c:pt>
                <c:pt idx="8610">
                  <c:v>2.4713661670684801</c:v>
                </c:pt>
                <c:pt idx="8611">
                  <c:v>2.5657420158386199</c:v>
                </c:pt>
                <c:pt idx="8612">
                  <c:v>2.46271324157714</c:v>
                </c:pt>
                <c:pt idx="8613">
                  <c:v>2.3538303375244101</c:v>
                </c:pt>
                <c:pt idx="8614">
                  <c:v>2.3556528091430602</c:v>
                </c:pt>
                <c:pt idx="8615">
                  <c:v>2.33132767677307</c:v>
                </c:pt>
                <c:pt idx="8616">
                  <c:v>2.33827471733093</c:v>
                </c:pt>
                <c:pt idx="8617">
                  <c:v>2.38560461997985</c:v>
                </c:pt>
                <c:pt idx="8618">
                  <c:v>2.3450248241424498</c:v>
                </c:pt>
                <c:pt idx="8619">
                  <c:v>2.41089487075805</c:v>
                </c:pt>
                <c:pt idx="8620">
                  <c:v>2.4067113399505602</c:v>
                </c:pt>
                <c:pt idx="8621">
                  <c:v>2.3561048507690399</c:v>
                </c:pt>
                <c:pt idx="8622">
                  <c:v>2.3776421546936</c:v>
                </c:pt>
                <c:pt idx="8623">
                  <c:v>2.3889601230621298</c:v>
                </c:pt>
                <c:pt idx="8624">
                  <c:v>2.3152081966400102</c:v>
                </c:pt>
                <c:pt idx="8625">
                  <c:v>2.31609630584716</c:v>
                </c:pt>
                <c:pt idx="8626">
                  <c:v>2.29986548423767</c:v>
                </c:pt>
                <c:pt idx="8627">
                  <c:v>2.29078793525695</c:v>
                </c:pt>
                <c:pt idx="8628">
                  <c:v>2.3451354503631499</c:v>
                </c:pt>
                <c:pt idx="8629">
                  <c:v>2.3762125968933101</c:v>
                </c:pt>
                <c:pt idx="8630">
                  <c:v>2.3928117752075102</c:v>
                </c:pt>
                <c:pt idx="8631">
                  <c:v>2.4806671142578098</c:v>
                </c:pt>
                <c:pt idx="8632">
                  <c:v>2.4236485958099299</c:v>
                </c:pt>
                <c:pt idx="8633">
                  <c:v>2.4369449615478498</c:v>
                </c:pt>
                <c:pt idx="8634">
                  <c:v>2.4684040546417201</c:v>
                </c:pt>
                <c:pt idx="8635">
                  <c:v>2.5624709129333398</c:v>
                </c:pt>
                <c:pt idx="8636">
                  <c:v>2.4488651752471902</c:v>
                </c:pt>
                <c:pt idx="8637">
                  <c:v>2.5224974155425999</c:v>
                </c:pt>
                <c:pt idx="8638">
                  <c:v>2.4914126396179199</c:v>
                </c:pt>
                <c:pt idx="8639">
                  <c:v>2.4402768611907901</c:v>
                </c:pt>
                <c:pt idx="8640">
                  <c:v>2.53770399093627</c:v>
                </c:pt>
                <c:pt idx="8641">
                  <c:v>2.5364243984222399</c:v>
                </c:pt>
                <c:pt idx="8642">
                  <c:v>2.6101307868957502</c:v>
                </c:pt>
                <c:pt idx="8643">
                  <c:v>2.4359564781188898</c:v>
                </c:pt>
                <c:pt idx="8644">
                  <c:v>2.46203541755676</c:v>
                </c:pt>
                <c:pt idx="8645">
                  <c:v>2.49822497367858</c:v>
                </c:pt>
                <c:pt idx="8646">
                  <c:v>2.4775350093841499</c:v>
                </c:pt>
                <c:pt idx="8647">
                  <c:v>2.4749488830566402</c:v>
                </c:pt>
                <c:pt idx="8648">
                  <c:v>2.5315685272216699</c:v>
                </c:pt>
                <c:pt idx="8649">
                  <c:v>2.5051367282867401</c:v>
                </c:pt>
                <c:pt idx="8650">
                  <c:v>2.42633628845214</c:v>
                </c:pt>
                <c:pt idx="8651">
                  <c:v>2.4537606239318799</c:v>
                </c:pt>
                <c:pt idx="8652">
                  <c:v>2.4018199443817099</c:v>
                </c:pt>
                <c:pt idx="8653">
                  <c:v>2.5262820720672599</c:v>
                </c:pt>
                <c:pt idx="8654">
                  <c:v>2.5246407985687198</c:v>
                </c:pt>
                <c:pt idx="8655">
                  <c:v>2.5384595394134499</c:v>
                </c:pt>
                <c:pt idx="8656">
                  <c:v>2.5457811355590798</c:v>
                </c:pt>
                <c:pt idx="8657">
                  <c:v>2.6957149505615199</c:v>
                </c:pt>
                <c:pt idx="8658">
                  <c:v>2.61421775817871</c:v>
                </c:pt>
                <c:pt idx="8659">
                  <c:v>2.5962121486663801</c:v>
                </c:pt>
                <c:pt idx="8660">
                  <c:v>2.59393858909606</c:v>
                </c:pt>
                <c:pt idx="8661">
                  <c:v>2.5964581966400102</c:v>
                </c:pt>
                <c:pt idx="8662">
                  <c:v>2.7361042499542201</c:v>
                </c:pt>
                <c:pt idx="8663">
                  <c:v>2.6814587116241402</c:v>
                </c:pt>
                <c:pt idx="8664">
                  <c:v>2.5477609634399401</c:v>
                </c:pt>
                <c:pt idx="8665">
                  <c:v>2.4967880249023402</c:v>
                </c:pt>
                <c:pt idx="8666">
                  <c:v>2.6048195362090998</c:v>
                </c:pt>
                <c:pt idx="8667">
                  <c:v>2.6295974254608101</c:v>
                </c:pt>
                <c:pt idx="8668">
                  <c:v>2.5519211292266801</c:v>
                </c:pt>
                <c:pt idx="8669">
                  <c:v>2.50467801094055</c:v>
                </c:pt>
                <c:pt idx="8670">
                  <c:v>2.5288105010986301</c:v>
                </c:pt>
                <c:pt idx="8671">
                  <c:v>2.5165412425994802</c:v>
                </c:pt>
                <c:pt idx="8672">
                  <c:v>2.4987874031066801</c:v>
                </c:pt>
                <c:pt idx="8673">
                  <c:v>2.4064266681671098</c:v>
                </c:pt>
                <c:pt idx="8674">
                  <c:v>2.43055891990661</c:v>
                </c:pt>
                <c:pt idx="8675">
                  <c:v>2.3994183540344198</c:v>
                </c:pt>
                <c:pt idx="8676">
                  <c:v>2.39309525489807</c:v>
                </c:pt>
                <c:pt idx="8677">
                  <c:v>2.4139642715454102</c:v>
                </c:pt>
                <c:pt idx="8678">
                  <c:v>2.4421291351318302</c:v>
                </c:pt>
                <c:pt idx="8679">
                  <c:v>2.45895195007324</c:v>
                </c:pt>
                <c:pt idx="8680">
                  <c:v>2.45769810676574</c:v>
                </c:pt>
                <c:pt idx="8681">
                  <c:v>2.47247314453125</c:v>
                </c:pt>
                <c:pt idx="8682">
                  <c:v>2.4849212169647199</c:v>
                </c:pt>
                <c:pt idx="8683">
                  <c:v>2.4472134113311701</c:v>
                </c:pt>
                <c:pt idx="8684">
                  <c:v>2.4756000041961599</c:v>
                </c:pt>
                <c:pt idx="8685">
                  <c:v>2.4125771522521902</c:v>
                </c:pt>
                <c:pt idx="8686">
                  <c:v>2.54090023040771</c:v>
                </c:pt>
                <c:pt idx="8687">
                  <c:v>2.4630894660949698</c:v>
                </c:pt>
                <c:pt idx="8688">
                  <c:v>2.6148107051849299</c:v>
                </c:pt>
                <c:pt idx="8689">
                  <c:v>2.5894641876220699</c:v>
                </c:pt>
                <c:pt idx="8690">
                  <c:v>2.5451631546020499</c:v>
                </c:pt>
                <c:pt idx="8691">
                  <c:v>2.5026495456695499</c:v>
                </c:pt>
                <c:pt idx="8692">
                  <c:v>2.5019662380218501</c:v>
                </c:pt>
                <c:pt idx="8693">
                  <c:v>2.5159029960632302</c:v>
                </c:pt>
                <c:pt idx="8694">
                  <c:v>2.3804903030395499</c:v>
                </c:pt>
                <c:pt idx="8695">
                  <c:v>2.3368222713470401</c:v>
                </c:pt>
                <c:pt idx="8696">
                  <c:v>2.3923239707946702</c:v>
                </c:pt>
                <c:pt idx="8697">
                  <c:v>2.40036845207214</c:v>
                </c:pt>
                <c:pt idx="8698">
                  <c:v>2.3529865741729701</c:v>
                </c:pt>
                <c:pt idx="8699">
                  <c:v>2.3429918289184499</c:v>
                </c:pt>
                <c:pt idx="8700">
                  <c:v>2.3508384227752601</c:v>
                </c:pt>
                <c:pt idx="8701">
                  <c:v>2.4158337116241402</c:v>
                </c:pt>
                <c:pt idx="8702">
                  <c:v>2.41680431365966</c:v>
                </c:pt>
                <c:pt idx="8703">
                  <c:v>2.4508142471313401</c:v>
                </c:pt>
                <c:pt idx="8704">
                  <c:v>2.4388389587402299</c:v>
                </c:pt>
                <c:pt idx="8705">
                  <c:v>2.5726554393768302</c:v>
                </c:pt>
                <c:pt idx="8706">
                  <c:v>2.5754969120025599</c:v>
                </c:pt>
                <c:pt idx="8707">
                  <c:v>2.5796422958374001</c:v>
                </c:pt>
                <c:pt idx="8708">
                  <c:v>2.5234310626983598</c:v>
                </c:pt>
                <c:pt idx="8709">
                  <c:v>2.5715880393981898</c:v>
                </c:pt>
                <c:pt idx="8710">
                  <c:v>2.51176857948303</c:v>
                </c:pt>
                <c:pt idx="8711">
                  <c:v>2.4423863887786799</c:v>
                </c:pt>
                <c:pt idx="8712">
                  <c:v>2.42311692237854</c:v>
                </c:pt>
                <c:pt idx="8713">
                  <c:v>2.5494213104247998</c:v>
                </c:pt>
                <c:pt idx="8714">
                  <c:v>2.4103794097900302</c:v>
                </c:pt>
                <c:pt idx="8715">
                  <c:v>2.4880948066711399</c:v>
                </c:pt>
                <c:pt idx="8716">
                  <c:v>2.4755051136016801</c:v>
                </c:pt>
                <c:pt idx="8717">
                  <c:v>2.5212209224700901</c:v>
                </c:pt>
                <c:pt idx="8718">
                  <c:v>2.56246662139892</c:v>
                </c:pt>
                <c:pt idx="8719">
                  <c:v>2.5074148178100502</c:v>
                </c:pt>
                <c:pt idx="8720">
                  <c:v>2.4052805900573699</c:v>
                </c:pt>
                <c:pt idx="8721">
                  <c:v>2.4701230525970401</c:v>
                </c:pt>
                <c:pt idx="8722">
                  <c:v>2.5155758857727002</c:v>
                </c:pt>
                <c:pt idx="8723">
                  <c:v>2.4464232921600302</c:v>
                </c:pt>
                <c:pt idx="8724">
                  <c:v>2.39685702323913</c:v>
                </c:pt>
                <c:pt idx="8725">
                  <c:v>2.4185588359832701</c:v>
                </c:pt>
                <c:pt idx="8726">
                  <c:v>2.39113044738769</c:v>
                </c:pt>
                <c:pt idx="8727">
                  <c:v>2.3196549415588299</c:v>
                </c:pt>
                <c:pt idx="8728">
                  <c:v>2.3503267765045099</c:v>
                </c:pt>
                <c:pt idx="8729">
                  <c:v>2.3499310016632</c:v>
                </c:pt>
                <c:pt idx="8730">
                  <c:v>2.2773017883300701</c:v>
                </c:pt>
                <c:pt idx="8731">
                  <c:v>2.3976144790649401</c:v>
                </c:pt>
                <c:pt idx="8732">
                  <c:v>2.4035160541534402</c:v>
                </c:pt>
                <c:pt idx="8733">
                  <c:v>2.3132472038268999</c:v>
                </c:pt>
                <c:pt idx="8734">
                  <c:v>2.4616770744323699</c:v>
                </c:pt>
                <c:pt idx="8735">
                  <c:v>2.4229476451873699</c:v>
                </c:pt>
                <c:pt idx="8736">
                  <c:v>2.4421367645263601</c:v>
                </c:pt>
                <c:pt idx="8737">
                  <c:v>2.36098861694335</c:v>
                </c:pt>
                <c:pt idx="8738">
                  <c:v>2.4697639942169101</c:v>
                </c:pt>
                <c:pt idx="8739">
                  <c:v>2.5478136539459202</c:v>
                </c:pt>
                <c:pt idx="8740">
                  <c:v>2.5401642322540199</c:v>
                </c:pt>
                <c:pt idx="8741">
                  <c:v>2.4997301101684499</c:v>
                </c:pt>
                <c:pt idx="8742">
                  <c:v>2.47931575775146</c:v>
                </c:pt>
                <c:pt idx="8743">
                  <c:v>2.4096157550811701</c:v>
                </c:pt>
                <c:pt idx="8744">
                  <c:v>2.3934271335601802</c:v>
                </c:pt>
                <c:pt idx="8745">
                  <c:v>2.4074127674102699</c:v>
                </c:pt>
                <c:pt idx="8746">
                  <c:v>2.4661591053009002</c:v>
                </c:pt>
                <c:pt idx="8747">
                  <c:v>2.4559655189514098</c:v>
                </c:pt>
                <c:pt idx="8748">
                  <c:v>2.3866171836853001</c:v>
                </c:pt>
                <c:pt idx="8749">
                  <c:v>2.3958289623260498</c:v>
                </c:pt>
                <c:pt idx="8750">
                  <c:v>2.4042065143585201</c:v>
                </c:pt>
                <c:pt idx="8751">
                  <c:v>2.55491995811462</c:v>
                </c:pt>
                <c:pt idx="8752">
                  <c:v>2.6061444282531698</c:v>
                </c:pt>
                <c:pt idx="8753">
                  <c:v>2.55968070030212</c:v>
                </c:pt>
                <c:pt idx="8754">
                  <c:v>2.44312143325805</c:v>
                </c:pt>
                <c:pt idx="8755">
                  <c:v>2.4426860809326101</c:v>
                </c:pt>
                <c:pt idx="8756">
                  <c:v>2.41850614547729</c:v>
                </c:pt>
                <c:pt idx="8757">
                  <c:v>2.49572253227233</c:v>
                </c:pt>
                <c:pt idx="8758">
                  <c:v>2.4424448013305602</c:v>
                </c:pt>
                <c:pt idx="8759">
                  <c:v>2.4509747028350799</c:v>
                </c:pt>
                <c:pt idx="8760">
                  <c:v>2.3585252761840798</c:v>
                </c:pt>
                <c:pt idx="8761">
                  <c:v>2.4218382835388099</c:v>
                </c:pt>
                <c:pt idx="8762">
                  <c:v>2.4224364757537802</c:v>
                </c:pt>
                <c:pt idx="8763">
                  <c:v>2.4573667049407901</c:v>
                </c:pt>
                <c:pt idx="8764">
                  <c:v>2.5148823261260902</c:v>
                </c:pt>
                <c:pt idx="8765">
                  <c:v>2.4079916477203298</c:v>
                </c:pt>
                <c:pt idx="8766">
                  <c:v>2.4952948093414302</c:v>
                </c:pt>
                <c:pt idx="8767">
                  <c:v>2.5167422294616699</c:v>
                </c:pt>
                <c:pt idx="8768">
                  <c:v>2.5440638065338099</c:v>
                </c:pt>
                <c:pt idx="8769">
                  <c:v>2.4053575992584202</c:v>
                </c:pt>
                <c:pt idx="8770">
                  <c:v>2.44479060173034</c:v>
                </c:pt>
                <c:pt idx="8771">
                  <c:v>2.3883488178253098</c:v>
                </c:pt>
                <c:pt idx="8772">
                  <c:v>2.3797678947448699</c:v>
                </c:pt>
                <c:pt idx="8773">
                  <c:v>2.4570078849792401</c:v>
                </c:pt>
                <c:pt idx="8774">
                  <c:v>2.4770703315734801</c:v>
                </c:pt>
                <c:pt idx="8775">
                  <c:v>2.5025677680969198</c:v>
                </c:pt>
                <c:pt idx="8776">
                  <c:v>2.3832700252532901</c:v>
                </c:pt>
                <c:pt idx="8777">
                  <c:v>2.3771839141845699</c:v>
                </c:pt>
                <c:pt idx="8778">
                  <c:v>2.3709337711334202</c:v>
                </c:pt>
                <c:pt idx="8779">
                  <c:v>2.3784277439117401</c:v>
                </c:pt>
                <c:pt idx="8780">
                  <c:v>2.3823752403259202</c:v>
                </c:pt>
                <c:pt idx="8781">
                  <c:v>2.4471979141235298</c:v>
                </c:pt>
                <c:pt idx="8782">
                  <c:v>2.4935991764068599</c:v>
                </c:pt>
                <c:pt idx="8783">
                  <c:v>2.4245727062225302</c:v>
                </c:pt>
                <c:pt idx="8784">
                  <c:v>2.47687792778015</c:v>
                </c:pt>
                <c:pt idx="8785">
                  <c:v>2.5183827877044598</c:v>
                </c:pt>
                <c:pt idx="8786">
                  <c:v>2.5224509239196702</c:v>
                </c:pt>
                <c:pt idx="8787">
                  <c:v>2.4633209705352699</c:v>
                </c:pt>
                <c:pt idx="8788">
                  <c:v>2.4860258102416899</c:v>
                </c:pt>
                <c:pt idx="8789">
                  <c:v>2.4470353126525799</c:v>
                </c:pt>
                <c:pt idx="8790">
                  <c:v>2.4352333545684801</c:v>
                </c:pt>
                <c:pt idx="8791">
                  <c:v>2.4808290004730198</c:v>
                </c:pt>
                <c:pt idx="8792">
                  <c:v>2.4434392452239901</c:v>
                </c:pt>
                <c:pt idx="8793">
                  <c:v>2.43561792373657</c:v>
                </c:pt>
                <c:pt idx="8794">
                  <c:v>2.4056882858276301</c:v>
                </c:pt>
                <c:pt idx="8795">
                  <c:v>2.3986566066741899</c:v>
                </c:pt>
                <c:pt idx="8796">
                  <c:v>2.3650264739990199</c:v>
                </c:pt>
                <c:pt idx="8797">
                  <c:v>2.43698859214782</c:v>
                </c:pt>
                <c:pt idx="8798">
                  <c:v>2.3926508426666202</c:v>
                </c:pt>
                <c:pt idx="8799">
                  <c:v>2.4092731475829998</c:v>
                </c:pt>
                <c:pt idx="8800">
                  <c:v>2.36566829681396</c:v>
                </c:pt>
                <c:pt idx="8801">
                  <c:v>2.3413810729980402</c:v>
                </c:pt>
                <c:pt idx="8802">
                  <c:v>2.3463668823242099</c:v>
                </c:pt>
                <c:pt idx="8803">
                  <c:v>2.4034337997436501</c:v>
                </c:pt>
                <c:pt idx="8804">
                  <c:v>2.3574337959289502</c:v>
                </c:pt>
                <c:pt idx="8805">
                  <c:v>2.39014339447021</c:v>
                </c:pt>
                <c:pt idx="8806">
                  <c:v>2.4005150794982901</c:v>
                </c:pt>
                <c:pt idx="8807">
                  <c:v>2.38640928268432</c:v>
                </c:pt>
                <c:pt idx="8808">
                  <c:v>2.4081063270568799</c:v>
                </c:pt>
                <c:pt idx="8809">
                  <c:v>2.4044666290283199</c:v>
                </c:pt>
                <c:pt idx="8810">
                  <c:v>2.3434863090515101</c:v>
                </c:pt>
                <c:pt idx="8811">
                  <c:v>2.3446555137634202</c:v>
                </c:pt>
                <c:pt idx="8812">
                  <c:v>2.3634500503539999</c:v>
                </c:pt>
                <c:pt idx="8813">
                  <c:v>2.4360432624816801</c:v>
                </c:pt>
                <c:pt idx="8814">
                  <c:v>2.48574542999267</c:v>
                </c:pt>
                <c:pt idx="8815">
                  <c:v>2.5398819446563698</c:v>
                </c:pt>
                <c:pt idx="8816">
                  <c:v>2.5930147171020499</c:v>
                </c:pt>
                <c:pt idx="8817">
                  <c:v>2.5032689571380602</c:v>
                </c:pt>
                <c:pt idx="8818">
                  <c:v>2.4315500259399401</c:v>
                </c:pt>
                <c:pt idx="8819">
                  <c:v>2.4696335792541499</c:v>
                </c:pt>
                <c:pt idx="8820">
                  <c:v>2.5164055824279701</c:v>
                </c:pt>
                <c:pt idx="8821">
                  <c:v>2.5758652687072701</c:v>
                </c:pt>
                <c:pt idx="8822">
                  <c:v>2.53952860832214</c:v>
                </c:pt>
                <c:pt idx="8823">
                  <c:v>2.4584882259368799</c:v>
                </c:pt>
                <c:pt idx="8824">
                  <c:v>2.51490306854248</c:v>
                </c:pt>
                <c:pt idx="8825">
                  <c:v>2.5241391658782901</c:v>
                </c:pt>
                <c:pt idx="8826">
                  <c:v>2.6682596206664999</c:v>
                </c:pt>
                <c:pt idx="8827">
                  <c:v>2.6758892536163299</c:v>
                </c:pt>
                <c:pt idx="8828">
                  <c:v>2.6809527873992902</c:v>
                </c:pt>
                <c:pt idx="8829">
                  <c:v>2.6864967346191402</c:v>
                </c:pt>
                <c:pt idx="8830">
                  <c:v>2.6466360092163002</c:v>
                </c:pt>
                <c:pt idx="8831">
                  <c:v>2.5918405055999698</c:v>
                </c:pt>
                <c:pt idx="8832">
                  <c:v>2.6089999675750701</c:v>
                </c:pt>
                <c:pt idx="8833">
                  <c:v>2.7642979621887198</c:v>
                </c:pt>
                <c:pt idx="8834">
                  <c:v>2.5244734287261901</c:v>
                </c:pt>
                <c:pt idx="8835">
                  <c:v>2.4778418540954501</c:v>
                </c:pt>
                <c:pt idx="8836">
                  <c:v>2.47348833084106</c:v>
                </c:pt>
                <c:pt idx="8837">
                  <c:v>2.5067801475524898</c:v>
                </c:pt>
                <c:pt idx="8838">
                  <c:v>2.42859888076782</c:v>
                </c:pt>
                <c:pt idx="8839">
                  <c:v>2.52051424980163</c:v>
                </c:pt>
                <c:pt idx="8840">
                  <c:v>2.5866172313690101</c:v>
                </c:pt>
                <c:pt idx="8841">
                  <c:v>2.5689342021942099</c:v>
                </c:pt>
                <c:pt idx="8842">
                  <c:v>2.6356554031371999</c:v>
                </c:pt>
                <c:pt idx="8843">
                  <c:v>2.6835918426513601</c:v>
                </c:pt>
                <c:pt idx="8844">
                  <c:v>2.7345826625823899</c:v>
                </c:pt>
                <c:pt idx="8845">
                  <c:v>2.5432205200195299</c:v>
                </c:pt>
                <c:pt idx="8846">
                  <c:v>2.5564985275268501</c:v>
                </c:pt>
                <c:pt idx="8847">
                  <c:v>2.5432898998260498</c:v>
                </c:pt>
                <c:pt idx="8848">
                  <c:v>2.5473666191100999</c:v>
                </c:pt>
                <c:pt idx="8849">
                  <c:v>2.4918751716613698</c:v>
                </c:pt>
                <c:pt idx="8850">
                  <c:v>2.4576575756072998</c:v>
                </c:pt>
                <c:pt idx="8851">
                  <c:v>2.4727067947387602</c:v>
                </c:pt>
                <c:pt idx="8852">
                  <c:v>2.52036333084106</c:v>
                </c:pt>
                <c:pt idx="8853">
                  <c:v>2.42484402656555</c:v>
                </c:pt>
                <c:pt idx="8854">
                  <c:v>2.4610781669616699</c:v>
                </c:pt>
                <c:pt idx="8855">
                  <c:v>2.5771837234496999</c:v>
                </c:pt>
                <c:pt idx="8856">
                  <c:v>2.4782238006591699</c:v>
                </c:pt>
                <c:pt idx="8857">
                  <c:v>2.3955709934234601</c:v>
                </c:pt>
                <c:pt idx="8858">
                  <c:v>2.4128429889678902</c:v>
                </c:pt>
                <c:pt idx="8859">
                  <c:v>2.4542677402496298</c:v>
                </c:pt>
                <c:pt idx="8860">
                  <c:v>2.4748582839965798</c:v>
                </c:pt>
                <c:pt idx="8861">
                  <c:v>2.3850302696228001</c:v>
                </c:pt>
                <c:pt idx="8862">
                  <c:v>2.4736654758453298</c:v>
                </c:pt>
                <c:pt idx="8863">
                  <c:v>2.3656959533691402</c:v>
                </c:pt>
                <c:pt idx="8864">
                  <c:v>2.4406218528747501</c:v>
                </c:pt>
                <c:pt idx="8865">
                  <c:v>2.43414306640625</c:v>
                </c:pt>
                <c:pt idx="8866">
                  <c:v>2.50203514099121</c:v>
                </c:pt>
                <c:pt idx="8867">
                  <c:v>2.44546127319335</c:v>
                </c:pt>
                <c:pt idx="8868">
                  <c:v>2.4297530651092498</c:v>
                </c:pt>
                <c:pt idx="8869">
                  <c:v>2.52642750740051</c:v>
                </c:pt>
                <c:pt idx="8870">
                  <c:v>2.4559972286224299</c:v>
                </c:pt>
                <c:pt idx="8871">
                  <c:v>2.4425966739654501</c:v>
                </c:pt>
                <c:pt idx="8872">
                  <c:v>2.36037254333496</c:v>
                </c:pt>
                <c:pt idx="8873">
                  <c:v>2.4164433479309002</c:v>
                </c:pt>
                <c:pt idx="8874">
                  <c:v>2.4207746982574401</c:v>
                </c:pt>
                <c:pt idx="8875">
                  <c:v>2.47354960441589</c:v>
                </c:pt>
                <c:pt idx="8876">
                  <c:v>2.4349694252014098</c:v>
                </c:pt>
                <c:pt idx="8877">
                  <c:v>2.5070390701293901</c:v>
                </c:pt>
                <c:pt idx="8878">
                  <c:v>2.4476320743560702</c:v>
                </c:pt>
                <c:pt idx="8879">
                  <c:v>2.473477602005</c:v>
                </c:pt>
                <c:pt idx="8880">
                  <c:v>2.5141613483428902</c:v>
                </c:pt>
                <c:pt idx="8881">
                  <c:v>2.5919737815856898</c:v>
                </c:pt>
                <c:pt idx="8882">
                  <c:v>2.6133675575256299</c:v>
                </c:pt>
                <c:pt idx="8883">
                  <c:v>2.6266102790832502</c:v>
                </c:pt>
                <c:pt idx="8884">
                  <c:v>2.5780932903289702</c:v>
                </c:pt>
                <c:pt idx="8885">
                  <c:v>2.56709480285644</c:v>
                </c:pt>
                <c:pt idx="8886">
                  <c:v>2.5196325778961102</c:v>
                </c:pt>
                <c:pt idx="8887">
                  <c:v>2.50624680519104</c:v>
                </c:pt>
                <c:pt idx="8888">
                  <c:v>2.4464368820190399</c:v>
                </c:pt>
                <c:pt idx="8889">
                  <c:v>2.5325784683227499</c:v>
                </c:pt>
                <c:pt idx="8890">
                  <c:v>2.50052762031555</c:v>
                </c:pt>
                <c:pt idx="8891">
                  <c:v>2.5615146160125701</c:v>
                </c:pt>
                <c:pt idx="8892">
                  <c:v>2.6182548999786301</c:v>
                </c:pt>
                <c:pt idx="8893">
                  <c:v>2.4839913845062198</c:v>
                </c:pt>
                <c:pt idx="8894">
                  <c:v>2.4718203544616699</c:v>
                </c:pt>
                <c:pt idx="8895">
                  <c:v>2.5009193420410099</c:v>
                </c:pt>
                <c:pt idx="8896">
                  <c:v>2.4770278930664</c:v>
                </c:pt>
                <c:pt idx="8897">
                  <c:v>2.5217831134796098</c:v>
                </c:pt>
                <c:pt idx="8898">
                  <c:v>2.5888922214507999</c:v>
                </c:pt>
                <c:pt idx="8899">
                  <c:v>2.6539309024810702</c:v>
                </c:pt>
                <c:pt idx="8900">
                  <c:v>2.53686428070068</c:v>
                </c:pt>
                <c:pt idx="8901">
                  <c:v>2.5311286449432302</c:v>
                </c:pt>
                <c:pt idx="8902">
                  <c:v>2.6342599391937198</c:v>
                </c:pt>
                <c:pt idx="8903">
                  <c:v>2.6188721656799299</c:v>
                </c:pt>
                <c:pt idx="8904">
                  <c:v>2.7974476814270002</c:v>
                </c:pt>
                <c:pt idx="8905">
                  <c:v>2.7468943595886199</c:v>
                </c:pt>
                <c:pt idx="8906">
                  <c:v>2.5541596412658598</c:v>
                </c:pt>
                <c:pt idx="8907">
                  <c:v>2.4949953556060702</c:v>
                </c:pt>
                <c:pt idx="8908">
                  <c:v>2.4821891784667902</c:v>
                </c:pt>
                <c:pt idx="8909">
                  <c:v>2.5036098957061701</c:v>
                </c:pt>
                <c:pt idx="8910">
                  <c:v>2.5373227596282901</c:v>
                </c:pt>
                <c:pt idx="8911">
                  <c:v>2.5401551723480198</c:v>
                </c:pt>
                <c:pt idx="8912">
                  <c:v>2.5140755176544101</c:v>
                </c:pt>
                <c:pt idx="8913">
                  <c:v>2.4568603038787802</c:v>
                </c:pt>
                <c:pt idx="8914">
                  <c:v>2.4300634860992401</c:v>
                </c:pt>
                <c:pt idx="8915">
                  <c:v>2.3841145038604701</c:v>
                </c:pt>
                <c:pt idx="8916">
                  <c:v>2.4212362766265798</c:v>
                </c:pt>
                <c:pt idx="8917">
                  <c:v>2.55610179901123</c:v>
                </c:pt>
                <c:pt idx="8918">
                  <c:v>2.50912165641784</c:v>
                </c:pt>
                <c:pt idx="8919">
                  <c:v>2.42450499534606</c:v>
                </c:pt>
                <c:pt idx="8920">
                  <c:v>2.5706036090850799</c:v>
                </c:pt>
                <c:pt idx="8921">
                  <c:v>2.4912688732147199</c:v>
                </c:pt>
                <c:pt idx="8922">
                  <c:v>2.4562315940856898</c:v>
                </c:pt>
                <c:pt idx="8923">
                  <c:v>2.4027621746063201</c:v>
                </c:pt>
                <c:pt idx="8924">
                  <c:v>2.48718857765197</c:v>
                </c:pt>
                <c:pt idx="8925">
                  <c:v>2.49427914619445</c:v>
                </c:pt>
                <c:pt idx="8926">
                  <c:v>2.5305590629577601</c:v>
                </c:pt>
                <c:pt idx="8927">
                  <c:v>2.5334894657135001</c:v>
                </c:pt>
                <c:pt idx="8928">
                  <c:v>2.5176968574523899</c:v>
                </c:pt>
                <c:pt idx="8929">
                  <c:v>2.5227851867675701</c:v>
                </c:pt>
                <c:pt idx="8930">
                  <c:v>2.4392335414886399</c:v>
                </c:pt>
                <c:pt idx="8931">
                  <c:v>2.4589281082153298</c:v>
                </c:pt>
                <c:pt idx="8932">
                  <c:v>2.4735898971557599</c:v>
                </c:pt>
                <c:pt idx="8933">
                  <c:v>2.40589427947998</c:v>
                </c:pt>
                <c:pt idx="8934">
                  <c:v>2.4163041114807098</c:v>
                </c:pt>
                <c:pt idx="8935">
                  <c:v>2.4051733016967698</c:v>
                </c:pt>
                <c:pt idx="8936">
                  <c:v>2.4064922332763601</c:v>
                </c:pt>
                <c:pt idx="8937">
                  <c:v>2.44457983970642</c:v>
                </c:pt>
                <c:pt idx="8938">
                  <c:v>2.4397439956664999</c:v>
                </c:pt>
                <c:pt idx="8939">
                  <c:v>2.3776829242706299</c:v>
                </c:pt>
                <c:pt idx="8940">
                  <c:v>2.3847055435180602</c:v>
                </c:pt>
                <c:pt idx="8941">
                  <c:v>2.4289128780364901</c:v>
                </c:pt>
                <c:pt idx="8942">
                  <c:v>2.4151532649993799</c:v>
                </c:pt>
                <c:pt idx="8943">
                  <c:v>2.4813175201415998</c:v>
                </c:pt>
                <c:pt idx="8944">
                  <c:v>2.4882264137268</c:v>
                </c:pt>
                <c:pt idx="8945">
                  <c:v>2.5986676216125399</c:v>
                </c:pt>
                <c:pt idx="8946">
                  <c:v>2.52324223518371</c:v>
                </c:pt>
                <c:pt idx="8947">
                  <c:v>2.6411886215209899</c:v>
                </c:pt>
                <c:pt idx="8948">
                  <c:v>2.5158562660217201</c:v>
                </c:pt>
                <c:pt idx="8949">
                  <c:v>2.4356880187988201</c:v>
                </c:pt>
                <c:pt idx="8950">
                  <c:v>2.4298796653747501</c:v>
                </c:pt>
                <c:pt idx="8951">
                  <c:v>2.4480135440826398</c:v>
                </c:pt>
                <c:pt idx="8952">
                  <c:v>2.38650226593017</c:v>
                </c:pt>
                <c:pt idx="8953">
                  <c:v>2.3906669616699201</c:v>
                </c:pt>
                <c:pt idx="8954">
                  <c:v>2.3723516464233398</c:v>
                </c:pt>
                <c:pt idx="8955">
                  <c:v>2.4261581897735498</c:v>
                </c:pt>
                <c:pt idx="8956">
                  <c:v>2.4771151542663499</c:v>
                </c:pt>
                <c:pt idx="8957">
                  <c:v>2.5155434608459402</c:v>
                </c:pt>
                <c:pt idx="8958">
                  <c:v>2.3568010330200102</c:v>
                </c:pt>
                <c:pt idx="8959">
                  <c:v>2.3807282447814901</c:v>
                </c:pt>
                <c:pt idx="8960">
                  <c:v>2.3151297569274898</c:v>
                </c:pt>
                <c:pt idx="8961">
                  <c:v>2.41512131690979</c:v>
                </c:pt>
                <c:pt idx="8962">
                  <c:v>2.5461320877075102</c:v>
                </c:pt>
                <c:pt idx="8963">
                  <c:v>2.4639637470245299</c:v>
                </c:pt>
                <c:pt idx="8964">
                  <c:v>2.4146859645843501</c:v>
                </c:pt>
                <c:pt idx="8965">
                  <c:v>2.4345998764038002</c:v>
                </c:pt>
                <c:pt idx="8966">
                  <c:v>2.4304351806640598</c:v>
                </c:pt>
                <c:pt idx="8967">
                  <c:v>2.4570991992950399</c:v>
                </c:pt>
                <c:pt idx="8968">
                  <c:v>2.47756004333496</c:v>
                </c:pt>
                <c:pt idx="8969">
                  <c:v>2.3576023578643799</c:v>
                </c:pt>
                <c:pt idx="8970">
                  <c:v>2.4630932807922301</c:v>
                </c:pt>
                <c:pt idx="8971">
                  <c:v>2.5053114891052202</c:v>
                </c:pt>
                <c:pt idx="8972">
                  <c:v>2.4155757427215501</c:v>
                </c:pt>
                <c:pt idx="8973">
                  <c:v>2.4588418006896902</c:v>
                </c:pt>
                <c:pt idx="8974">
                  <c:v>2.5507898330688401</c:v>
                </c:pt>
                <c:pt idx="8975">
                  <c:v>2.49422979354858</c:v>
                </c:pt>
                <c:pt idx="8976">
                  <c:v>2.5073378086089999</c:v>
                </c:pt>
                <c:pt idx="8977">
                  <c:v>2.6193962097167902</c:v>
                </c:pt>
                <c:pt idx="8978">
                  <c:v>2.4960141181945801</c:v>
                </c:pt>
                <c:pt idx="8979">
                  <c:v>2.47772192955017</c:v>
                </c:pt>
                <c:pt idx="8980">
                  <c:v>2.42883872985839</c:v>
                </c:pt>
                <c:pt idx="8981">
                  <c:v>2.4817142486572199</c:v>
                </c:pt>
                <c:pt idx="8982">
                  <c:v>2.3919281959533598</c:v>
                </c:pt>
                <c:pt idx="8983">
                  <c:v>2.3300795555114702</c:v>
                </c:pt>
                <c:pt idx="8984">
                  <c:v>2.3581912517547599</c:v>
                </c:pt>
                <c:pt idx="8985">
                  <c:v>2.4530398845672599</c:v>
                </c:pt>
                <c:pt idx="8986">
                  <c:v>2.34097099304199</c:v>
                </c:pt>
                <c:pt idx="8987">
                  <c:v>2.3915164470672599</c:v>
                </c:pt>
                <c:pt idx="8988">
                  <c:v>2.4468750953674299</c:v>
                </c:pt>
                <c:pt idx="8989">
                  <c:v>2.4832353591918901</c:v>
                </c:pt>
                <c:pt idx="8990">
                  <c:v>2.46498680114746</c:v>
                </c:pt>
                <c:pt idx="8991">
                  <c:v>2.5483756065368599</c:v>
                </c:pt>
                <c:pt idx="8992">
                  <c:v>2.4826078414916899</c:v>
                </c:pt>
                <c:pt idx="8993">
                  <c:v>2.4142210483550999</c:v>
                </c:pt>
                <c:pt idx="8994">
                  <c:v>2.4956519603729199</c:v>
                </c:pt>
                <c:pt idx="8995">
                  <c:v>2.4437010288238499</c:v>
                </c:pt>
                <c:pt idx="8996">
                  <c:v>2.3847377300262398</c:v>
                </c:pt>
                <c:pt idx="8997">
                  <c:v>2.45582723617553</c:v>
                </c:pt>
                <c:pt idx="8998">
                  <c:v>2.4784789085388099</c:v>
                </c:pt>
                <c:pt idx="8999">
                  <c:v>2.4542076587677002</c:v>
                </c:pt>
                <c:pt idx="9000">
                  <c:v>2.5126776695251398</c:v>
                </c:pt>
                <c:pt idx="9001">
                  <c:v>2.5177855491638099</c:v>
                </c:pt>
                <c:pt idx="9002">
                  <c:v>2.4830749034881499</c:v>
                </c:pt>
                <c:pt idx="9003">
                  <c:v>2.46585965156555</c:v>
                </c:pt>
                <c:pt idx="9004">
                  <c:v>2.4393880367278999</c:v>
                </c:pt>
                <c:pt idx="9005">
                  <c:v>2.4414587020874001</c:v>
                </c:pt>
                <c:pt idx="9006">
                  <c:v>2.4601845741271902</c:v>
                </c:pt>
                <c:pt idx="9007">
                  <c:v>2.4757444858550999</c:v>
                </c:pt>
                <c:pt idx="9008">
                  <c:v>2.4725568294525102</c:v>
                </c:pt>
                <c:pt idx="9009">
                  <c:v>2.4020822048187198</c:v>
                </c:pt>
                <c:pt idx="9010">
                  <c:v>2.5171844959259002</c:v>
                </c:pt>
                <c:pt idx="9011">
                  <c:v>2.4689748287200901</c:v>
                </c:pt>
                <c:pt idx="9012">
                  <c:v>2.54821300506591</c:v>
                </c:pt>
                <c:pt idx="9013">
                  <c:v>2.4177622795104901</c:v>
                </c:pt>
                <c:pt idx="9014">
                  <c:v>2.4447326660156201</c:v>
                </c:pt>
                <c:pt idx="9015">
                  <c:v>2.4559183120727499</c:v>
                </c:pt>
                <c:pt idx="9016">
                  <c:v>2.49651646614074</c:v>
                </c:pt>
                <c:pt idx="9017">
                  <c:v>2.49654817581176</c:v>
                </c:pt>
                <c:pt idx="9018">
                  <c:v>2.5068042278289702</c:v>
                </c:pt>
                <c:pt idx="9019">
                  <c:v>2.4941325187683101</c:v>
                </c:pt>
                <c:pt idx="9020">
                  <c:v>2.4911653995513898</c:v>
                </c:pt>
                <c:pt idx="9021">
                  <c:v>2.4862132072448699</c:v>
                </c:pt>
                <c:pt idx="9022">
                  <c:v>2.5279910564422599</c:v>
                </c:pt>
                <c:pt idx="9023">
                  <c:v>2.50917315483093</c:v>
                </c:pt>
                <c:pt idx="9024">
                  <c:v>2.5784707069396902</c:v>
                </c:pt>
                <c:pt idx="9025">
                  <c:v>2.5238170623779199</c:v>
                </c:pt>
                <c:pt idx="9026">
                  <c:v>2.5305974483489901</c:v>
                </c:pt>
                <c:pt idx="9027">
                  <c:v>2.57497787475585</c:v>
                </c:pt>
                <c:pt idx="9028">
                  <c:v>2.5387787818908598</c:v>
                </c:pt>
                <c:pt idx="9029">
                  <c:v>2.5878486633300701</c:v>
                </c:pt>
                <c:pt idx="9030">
                  <c:v>2.5650472640991202</c:v>
                </c:pt>
                <c:pt idx="9031">
                  <c:v>2.5702373981475799</c:v>
                </c:pt>
                <c:pt idx="9032">
                  <c:v>2.47447633743286</c:v>
                </c:pt>
                <c:pt idx="9033">
                  <c:v>2.5037155151367099</c:v>
                </c:pt>
                <c:pt idx="9034">
                  <c:v>2.4312171936035099</c:v>
                </c:pt>
                <c:pt idx="9035">
                  <c:v>2.4718041419982901</c:v>
                </c:pt>
                <c:pt idx="9036">
                  <c:v>2.52221632003784</c:v>
                </c:pt>
                <c:pt idx="9037">
                  <c:v>2.4929907321929901</c:v>
                </c:pt>
                <c:pt idx="9038">
                  <c:v>2.4044148921966499</c:v>
                </c:pt>
                <c:pt idx="9039">
                  <c:v>2.4046640396118102</c:v>
                </c:pt>
                <c:pt idx="9040">
                  <c:v>2.4612295627593901</c:v>
                </c:pt>
                <c:pt idx="9041">
                  <c:v>2.47708964347839</c:v>
                </c:pt>
                <c:pt idx="9042">
                  <c:v>2.4679100513458199</c:v>
                </c:pt>
                <c:pt idx="9043">
                  <c:v>2.4221379756927401</c:v>
                </c:pt>
                <c:pt idx="9044">
                  <c:v>2.4289054870605402</c:v>
                </c:pt>
                <c:pt idx="9045">
                  <c:v>2.4427566528320299</c:v>
                </c:pt>
                <c:pt idx="9046">
                  <c:v>2.5999844074249201</c:v>
                </c:pt>
                <c:pt idx="9047">
                  <c:v>2.5456151962280198</c:v>
                </c:pt>
                <c:pt idx="9048">
                  <c:v>2.59164214134216</c:v>
                </c:pt>
                <c:pt idx="9049">
                  <c:v>2.5511298179626398</c:v>
                </c:pt>
                <c:pt idx="9050">
                  <c:v>2.4977211952209402</c:v>
                </c:pt>
                <c:pt idx="9051">
                  <c:v>2.5767285823821999</c:v>
                </c:pt>
                <c:pt idx="9052">
                  <c:v>2.5963878631591699</c:v>
                </c:pt>
                <c:pt idx="9053">
                  <c:v>2.4816417694091699</c:v>
                </c:pt>
                <c:pt idx="9054">
                  <c:v>2.5397322177886901</c:v>
                </c:pt>
                <c:pt idx="9055">
                  <c:v>2.4503874778747501</c:v>
                </c:pt>
                <c:pt idx="9056">
                  <c:v>2.5276806354522701</c:v>
                </c:pt>
                <c:pt idx="9057">
                  <c:v>2.5164926052093501</c:v>
                </c:pt>
                <c:pt idx="9058">
                  <c:v>2.4951031208038299</c:v>
                </c:pt>
                <c:pt idx="9059">
                  <c:v>2.5014190673828098</c:v>
                </c:pt>
                <c:pt idx="9060">
                  <c:v>2.5353713035583398</c:v>
                </c:pt>
                <c:pt idx="9061">
                  <c:v>2.5490193367004301</c:v>
                </c:pt>
                <c:pt idx="9062">
                  <c:v>2.6182057857513401</c:v>
                </c:pt>
                <c:pt idx="9063">
                  <c:v>2.5017185211181601</c:v>
                </c:pt>
                <c:pt idx="9064">
                  <c:v>2.5303857326507502</c:v>
                </c:pt>
                <c:pt idx="9065">
                  <c:v>2.4333465099334699</c:v>
                </c:pt>
                <c:pt idx="9066">
                  <c:v>2.4721417427062899</c:v>
                </c:pt>
                <c:pt idx="9067">
                  <c:v>2.5390694141387899</c:v>
                </c:pt>
                <c:pt idx="9068">
                  <c:v>2.5500624179839999</c:v>
                </c:pt>
                <c:pt idx="9069">
                  <c:v>2.5011687278747501</c:v>
                </c:pt>
                <c:pt idx="9070">
                  <c:v>2.5245158672332701</c:v>
                </c:pt>
                <c:pt idx="9071">
                  <c:v>2.48542928695678</c:v>
                </c:pt>
                <c:pt idx="9072">
                  <c:v>2.3509981632232599</c:v>
                </c:pt>
                <c:pt idx="9073">
                  <c:v>2.51264071464538</c:v>
                </c:pt>
                <c:pt idx="9074">
                  <c:v>2.4890887737274099</c:v>
                </c:pt>
                <c:pt idx="9075">
                  <c:v>2.4746506214141801</c:v>
                </c:pt>
                <c:pt idx="9076">
                  <c:v>2.5856122970581001</c:v>
                </c:pt>
                <c:pt idx="9077">
                  <c:v>2.6666293144225999</c:v>
                </c:pt>
                <c:pt idx="9078">
                  <c:v>2.4839074611663801</c:v>
                </c:pt>
                <c:pt idx="9079">
                  <c:v>2.5629515647888099</c:v>
                </c:pt>
                <c:pt idx="9080">
                  <c:v>2.58416748046875</c:v>
                </c:pt>
                <c:pt idx="9081">
                  <c:v>2.4977743625640798</c:v>
                </c:pt>
                <c:pt idx="9082">
                  <c:v>2.4657690525054901</c:v>
                </c:pt>
                <c:pt idx="9083">
                  <c:v>2.3636066913604701</c:v>
                </c:pt>
                <c:pt idx="9084">
                  <c:v>2.4424889087677002</c:v>
                </c:pt>
                <c:pt idx="9085">
                  <c:v>2.5456082820892298</c:v>
                </c:pt>
                <c:pt idx="9086">
                  <c:v>2.5507795810699401</c:v>
                </c:pt>
                <c:pt idx="9087">
                  <c:v>2.5268466472625701</c:v>
                </c:pt>
                <c:pt idx="9088">
                  <c:v>2.57204270362854</c:v>
                </c:pt>
                <c:pt idx="9089">
                  <c:v>2.5702495574951101</c:v>
                </c:pt>
                <c:pt idx="9090">
                  <c:v>2.5006227493286102</c:v>
                </c:pt>
                <c:pt idx="9091">
                  <c:v>2.5720679759979199</c:v>
                </c:pt>
                <c:pt idx="9092">
                  <c:v>2.5902609825134202</c:v>
                </c:pt>
                <c:pt idx="9093">
                  <c:v>2.5194900035858101</c:v>
                </c:pt>
                <c:pt idx="9094">
                  <c:v>2.60079598426818</c:v>
                </c:pt>
                <c:pt idx="9095">
                  <c:v>2.5575435161590501</c:v>
                </c:pt>
                <c:pt idx="9096">
                  <c:v>2.58193016052246</c:v>
                </c:pt>
                <c:pt idx="9097">
                  <c:v>2.5011527538299498</c:v>
                </c:pt>
                <c:pt idx="9098">
                  <c:v>2.56692171096801</c:v>
                </c:pt>
                <c:pt idx="9099">
                  <c:v>2.54794073104858</c:v>
                </c:pt>
                <c:pt idx="9100">
                  <c:v>2.7416968345642001</c:v>
                </c:pt>
                <c:pt idx="9101">
                  <c:v>2.6423788070678702</c:v>
                </c:pt>
                <c:pt idx="9102">
                  <c:v>2.5336396694183301</c:v>
                </c:pt>
                <c:pt idx="9103">
                  <c:v>2.4927124977111799</c:v>
                </c:pt>
                <c:pt idx="9104">
                  <c:v>2.49256420135498</c:v>
                </c:pt>
                <c:pt idx="9105">
                  <c:v>2.5671329498290998</c:v>
                </c:pt>
                <c:pt idx="9106">
                  <c:v>2.5158121585845898</c:v>
                </c:pt>
                <c:pt idx="9107">
                  <c:v>2.6499876976013099</c:v>
                </c:pt>
                <c:pt idx="9108">
                  <c:v>2.6126744747161799</c:v>
                </c:pt>
                <c:pt idx="9109">
                  <c:v>2.6068441867828298</c:v>
                </c:pt>
                <c:pt idx="9110">
                  <c:v>2.5776462554931601</c:v>
                </c:pt>
                <c:pt idx="9111">
                  <c:v>2.5056788921356201</c:v>
                </c:pt>
                <c:pt idx="9112">
                  <c:v>2.5696430206298801</c:v>
                </c:pt>
                <c:pt idx="9113">
                  <c:v>2.6149945259094198</c:v>
                </c:pt>
                <c:pt idx="9114">
                  <c:v>2.4584703445434499</c:v>
                </c:pt>
                <c:pt idx="9115">
                  <c:v>2.4110095500946001</c:v>
                </c:pt>
                <c:pt idx="9116">
                  <c:v>2.4452111721038801</c:v>
                </c:pt>
                <c:pt idx="9117">
                  <c:v>2.4085209369659402</c:v>
                </c:pt>
                <c:pt idx="9118">
                  <c:v>2.4042403697967498</c:v>
                </c:pt>
                <c:pt idx="9119">
                  <c:v>2.4610629081725999</c:v>
                </c:pt>
                <c:pt idx="9120">
                  <c:v>2.43939781188964</c:v>
                </c:pt>
                <c:pt idx="9121">
                  <c:v>2.40148878097534</c:v>
                </c:pt>
                <c:pt idx="9122">
                  <c:v>2.4631254673004102</c:v>
                </c:pt>
                <c:pt idx="9123">
                  <c:v>2.46984362602233</c:v>
                </c:pt>
                <c:pt idx="9124">
                  <c:v>2.36428594589233</c:v>
                </c:pt>
                <c:pt idx="9125">
                  <c:v>2.3527460098266602</c:v>
                </c:pt>
                <c:pt idx="9126">
                  <c:v>2.4459371566772399</c:v>
                </c:pt>
                <c:pt idx="9127">
                  <c:v>2.41971564292907</c:v>
                </c:pt>
                <c:pt idx="9128">
                  <c:v>2.41213774681091</c:v>
                </c:pt>
                <c:pt idx="9129">
                  <c:v>2.3868737220764098</c:v>
                </c:pt>
                <c:pt idx="9130">
                  <c:v>2.38103103637695</c:v>
                </c:pt>
                <c:pt idx="9131">
                  <c:v>2.37226009368896</c:v>
                </c:pt>
                <c:pt idx="9132">
                  <c:v>2.3939225673675502</c:v>
                </c:pt>
                <c:pt idx="9133">
                  <c:v>2.3948609828948899</c:v>
                </c:pt>
                <c:pt idx="9134">
                  <c:v>2.4949631690978999</c:v>
                </c:pt>
                <c:pt idx="9135">
                  <c:v>2.42745757102966</c:v>
                </c:pt>
                <c:pt idx="9136">
                  <c:v>2.3980927467346098</c:v>
                </c:pt>
                <c:pt idx="9137">
                  <c:v>2.4261300563812198</c:v>
                </c:pt>
                <c:pt idx="9138">
                  <c:v>2.42618203163146</c:v>
                </c:pt>
                <c:pt idx="9139">
                  <c:v>2.4204671382903999</c:v>
                </c:pt>
                <c:pt idx="9140">
                  <c:v>2.45781302452087</c:v>
                </c:pt>
                <c:pt idx="9141">
                  <c:v>2.35422563552856</c:v>
                </c:pt>
                <c:pt idx="9142">
                  <c:v>2.4302816390991202</c:v>
                </c:pt>
                <c:pt idx="9143">
                  <c:v>2.3753607273101802</c:v>
                </c:pt>
                <c:pt idx="9144">
                  <c:v>2.4565501213073699</c:v>
                </c:pt>
                <c:pt idx="9145">
                  <c:v>2.3890252113342201</c:v>
                </c:pt>
                <c:pt idx="9146">
                  <c:v>2.4565944671630802</c:v>
                </c:pt>
                <c:pt idx="9147">
                  <c:v>2.3896420001983598</c:v>
                </c:pt>
                <c:pt idx="9148">
                  <c:v>2.38657355308532</c:v>
                </c:pt>
                <c:pt idx="9149">
                  <c:v>2.4483900070190399</c:v>
                </c:pt>
                <c:pt idx="9150">
                  <c:v>2.4316654205322199</c:v>
                </c:pt>
                <c:pt idx="9151">
                  <c:v>2.4950263500213601</c:v>
                </c:pt>
                <c:pt idx="9152">
                  <c:v>2.5049266815185498</c:v>
                </c:pt>
                <c:pt idx="9153">
                  <c:v>2.50854396820068</c:v>
                </c:pt>
                <c:pt idx="9154">
                  <c:v>2.4831588268279998</c:v>
                </c:pt>
                <c:pt idx="9155">
                  <c:v>2.4793179035186701</c:v>
                </c:pt>
                <c:pt idx="9156">
                  <c:v>2.56664991378784</c:v>
                </c:pt>
                <c:pt idx="9157">
                  <c:v>2.5980110168457</c:v>
                </c:pt>
                <c:pt idx="9158">
                  <c:v>2.55811214447021</c:v>
                </c:pt>
                <c:pt idx="9159">
                  <c:v>2.4889492988586399</c:v>
                </c:pt>
                <c:pt idx="9160">
                  <c:v>2.5288310050964302</c:v>
                </c:pt>
                <c:pt idx="9161">
                  <c:v>2.54004573822021</c:v>
                </c:pt>
                <c:pt idx="9162">
                  <c:v>2.5158431529998699</c:v>
                </c:pt>
                <c:pt idx="9163">
                  <c:v>2.6306686401367099</c:v>
                </c:pt>
                <c:pt idx="9164">
                  <c:v>2.5750582218170099</c:v>
                </c:pt>
                <c:pt idx="9165">
                  <c:v>2.6830532550811701</c:v>
                </c:pt>
                <c:pt idx="9166">
                  <c:v>2.6057310104370099</c:v>
                </c:pt>
                <c:pt idx="9167">
                  <c:v>2.61022925376892</c:v>
                </c:pt>
                <c:pt idx="9168">
                  <c:v>2.6525673866271902</c:v>
                </c:pt>
                <c:pt idx="9169">
                  <c:v>2.6799798011779701</c:v>
                </c:pt>
                <c:pt idx="9170">
                  <c:v>2.62739658355712</c:v>
                </c:pt>
                <c:pt idx="9171">
                  <c:v>2.5382113456725999</c:v>
                </c:pt>
                <c:pt idx="9172">
                  <c:v>2.4807686805725</c:v>
                </c:pt>
                <c:pt idx="9173">
                  <c:v>2.4958915710449201</c:v>
                </c:pt>
                <c:pt idx="9174">
                  <c:v>2.4595687389373699</c:v>
                </c:pt>
                <c:pt idx="9175">
                  <c:v>2.4821674823760902</c:v>
                </c:pt>
                <c:pt idx="9176">
                  <c:v>2.4618470668792698</c:v>
                </c:pt>
                <c:pt idx="9177">
                  <c:v>2.4646928310394198</c:v>
                </c:pt>
                <c:pt idx="9178">
                  <c:v>2.4525482654571502</c:v>
                </c:pt>
                <c:pt idx="9179">
                  <c:v>2.55291271209716</c:v>
                </c:pt>
                <c:pt idx="9180">
                  <c:v>2.5966918468475302</c:v>
                </c:pt>
                <c:pt idx="9181">
                  <c:v>2.5960881710052401</c:v>
                </c:pt>
                <c:pt idx="9182">
                  <c:v>2.5898454189300502</c:v>
                </c:pt>
                <c:pt idx="9183">
                  <c:v>2.5789439678192099</c:v>
                </c:pt>
                <c:pt idx="9184">
                  <c:v>2.4359097480773899</c:v>
                </c:pt>
                <c:pt idx="9185">
                  <c:v>2.4162013530731201</c:v>
                </c:pt>
                <c:pt idx="9186">
                  <c:v>2.4507744312286301</c:v>
                </c:pt>
                <c:pt idx="9187">
                  <c:v>2.4527623653411799</c:v>
                </c:pt>
                <c:pt idx="9188">
                  <c:v>2.5534973144531201</c:v>
                </c:pt>
                <c:pt idx="9189">
                  <c:v>2.50489926338195</c:v>
                </c:pt>
                <c:pt idx="9190">
                  <c:v>2.49692559242248</c:v>
                </c:pt>
                <c:pt idx="9191">
                  <c:v>2.5524539947509699</c:v>
                </c:pt>
                <c:pt idx="9192">
                  <c:v>2.5435094833374001</c:v>
                </c:pt>
                <c:pt idx="9193">
                  <c:v>2.5950181484222399</c:v>
                </c:pt>
                <c:pt idx="9194">
                  <c:v>2.5392827987670898</c:v>
                </c:pt>
                <c:pt idx="9195">
                  <c:v>2.56121730804443</c:v>
                </c:pt>
                <c:pt idx="9196">
                  <c:v>2.6562089920043901</c:v>
                </c:pt>
                <c:pt idx="9197">
                  <c:v>2.5739367008209202</c:v>
                </c:pt>
                <c:pt idx="9198">
                  <c:v>2.5652630329132</c:v>
                </c:pt>
                <c:pt idx="9199">
                  <c:v>2.6156578063964799</c:v>
                </c:pt>
                <c:pt idx="9200">
                  <c:v>2.7422642707824698</c:v>
                </c:pt>
                <c:pt idx="9201">
                  <c:v>2.59080862998962</c:v>
                </c:pt>
                <c:pt idx="9202">
                  <c:v>2.67400670051574</c:v>
                </c:pt>
                <c:pt idx="9203">
                  <c:v>2.5744178295135498</c:v>
                </c:pt>
                <c:pt idx="9204">
                  <c:v>2.5830056667327801</c:v>
                </c:pt>
                <c:pt idx="9205">
                  <c:v>2.6692411899566602</c:v>
                </c:pt>
                <c:pt idx="9206">
                  <c:v>2.5657114982604901</c:v>
                </c:pt>
                <c:pt idx="9207">
                  <c:v>2.6253199577331499</c:v>
                </c:pt>
                <c:pt idx="9208">
                  <c:v>2.5656673908233598</c:v>
                </c:pt>
                <c:pt idx="9209">
                  <c:v>2.57334232330322</c:v>
                </c:pt>
                <c:pt idx="9210">
                  <c:v>2.5664963722228999</c:v>
                </c:pt>
                <c:pt idx="9211">
                  <c:v>2.5730774402618399</c:v>
                </c:pt>
                <c:pt idx="9212">
                  <c:v>2.5754368305206299</c:v>
                </c:pt>
                <c:pt idx="9213">
                  <c:v>2.7083594799041699</c:v>
                </c:pt>
                <c:pt idx="9214">
                  <c:v>2.6269581317901598</c:v>
                </c:pt>
                <c:pt idx="9215">
                  <c:v>2.6872146129608101</c:v>
                </c:pt>
                <c:pt idx="9216">
                  <c:v>2.72623562812805</c:v>
                </c:pt>
                <c:pt idx="9217">
                  <c:v>2.6391458511352499</c:v>
                </c:pt>
                <c:pt idx="9218">
                  <c:v>2.6022655963897701</c:v>
                </c:pt>
                <c:pt idx="9219">
                  <c:v>2.62186479568481</c:v>
                </c:pt>
                <c:pt idx="9220">
                  <c:v>2.56504154205322</c:v>
                </c:pt>
                <c:pt idx="9221">
                  <c:v>2.5025053024291899</c:v>
                </c:pt>
                <c:pt idx="9222">
                  <c:v>2.4869868755340501</c:v>
                </c:pt>
                <c:pt idx="9223">
                  <c:v>2.5547947883605899</c:v>
                </c:pt>
                <c:pt idx="9224">
                  <c:v>2.48920702934265</c:v>
                </c:pt>
                <c:pt idx="9225">
                  <c:v>2.5313045978546098</c:v>
                </c:pt>
                <c:pt idx="9226">
                  <c:v>2.5517725944518999</c:v>
                </c:pt>
                <c:pt idx="9227">
                  <c:v>2.6159596443176198</c:v>
                </c:pt>
                <c:pt idx="9228">
                  <c:v>2.53754329681396</c:v>
                </c:pt>
                <c:pt idx="9229">
                  <c:v>2.5208573341369598</c:v>
                </c:pt>
                <c:pt idx="9230">
                  <c:v>2.5708987712860099</c:v>
                </c:pt>
                <c:pt idx="9231">
                  <c:v>2.6120762825012198</c:v>
                </c:pt>
                <c:pt idx="9232">
                  <c:v>2.5054473876953098</c:v>
                </c:pt>
                <c:pt idx="9233">
                  <c:v>2.5087366104125901</c:v>
                </c:pt>
                <c:pt idx="9234">
                  <c:v>2.5172920227050701</c:v>
                </c:pt>
                <c:pt idx="9235">
                  <c:v>2.6472086906433101</c:v>
                </c:pt>
                <c:pt idx="9236">
                  <c:v>2.5389118194579998</c:v>
                </c:pt>
                <c:pt idx="9237">
                  <c:v>2.5208108425140301</c:v>
                </c:pt>
                <c:pt idx="9238">
                  <c:v>2.4940736293792698</c:v>
                </c:pt>
                <c:pt idx="9239">
                  <c:v>2.5645942687988201</c:v>
                </c:pt>
                <c:pt idx="9240">
                  <c:v>2.5381586551666202</c:v>
                </c:pt>
                <c:pt idx="9241">
                  <c:v>2.4895496368408199</c:v>
                </c:pt>
                <c:pt idx="9242">
                  <c:v>2.5297520160675</c:v>
                </c:pt>
                <c:pt idx="9243">
                  <c:v>2.52868151664733</c:v>
                </c:pt>
                <c:pt idx="9244">
                  <c:v>2.5766925811767498</c:v>
                </c:pt>
                <c:pt idx="9245">
                  <c:v>2.5389590263366699</c:v>
                </c:pt>
                <c:pt idx="9246">
                  <c:v>2.6288919448852499</c:v>
                </c:pt>
                <c:pt idx="9247">
                  <c:v>2.61252617835998</c:v>
                </c:pt>
                <c:pt idx="9248">
                  <c:v>2.7541549205779998</c:v>
                </c:pt>
                <c:pt idx="9249">
                  <c:v>2.9265105724334699</c:v>
                </c:pt>
                <c:pt idx="9250">
                  <c:v>2.7863340377807599</c:v>
                </c:pt>
                <c:pt idx="9251">
                  <c:v>2.8240087032318102</c:v>
                </c:pt>
                <c:pt idx="9252">
                  <c:v>2.6795282363891602</c:v>
                </c:pt>
                <c:pt idx="9253">
                  <c:v>2.7694025039672798</c:v>
                </c:pt>
                <c:pt idx="9254">
                  <c:v>2.7202408313751198</c:v>
                </c:pt>
                <c:pt idx="9255">
                  <c:v>2.6532492637634202</c:v>
                </c:pt>
                <c:pt idx="9256">
                  <c:v>2.7655611038207999</c:v>
                </c:pt>
                <c:pt idx="9257">
                  <c:v>2.8055925369262602</c:v>
                </c:pt>
                <c:pt idx="9258">
                  <c:v>2.6810204982757502</c:v>
                </c:pt>
                <c:pt idx="9259">
                  <c:v>2.8088245391845699</c:v>
                </c:pt>
                <c:pt idx="9260">
                  <c:v>2.7186908721923801</c:v>
                </c:pt>
                <c:pt idx="9261">
                  <c:v>2.5987534523010201</c:v>
                </c:pt>
                <c:pt idx="9262">
                  <c:v>2.5305826663970898</c:v>
                </c:pt>
                <c:pt idx="9263">
                  <c:v>2.5122907161712602</c:v>
                </c:pt>
                <c:pt idx="9264">
                  <c:v>2.4168884754180899</c:v>
                </c:pt>
                <c:pt idx="9265">
                  <c:v>2.48090171813964</c:v>
                </c:pt>
                <c:pt idx="9266">
                  <c:v>2.4381146430969198</c:v>
                </c:pt>
                <c:pt idx="9267">
                  <c:v>2.4448144435882502</c:v>
                </c:pt>
                <c:pt idx="9268">
                  <c:v>2.5553383827209402</c:v>
                </c:pt>
                <c:pt idx="9269">
                  <c:v>2.57799196243286</c:v>
                </c:pt>
                <c:pt idx="9270">
                  <c:v>2.6796638965606601</c:v>
                </c:pt>
                <c:pt idx="9271">
                  <c:v>2.5446872711181601</c:v>
                </c:pt>
                <c:pt idx="9272">
                  <c:v>2.5028407573699898</c:v>
                </c:pt>
                <c:pt idx="9273">
                  <c:v>2.42455959320068</c:v>
                </c:pt>
                <c:pt idx="9274">
                  <c:v>2.4894640445709202</c:v>
                </c:pt>
                <c:pt idx="9275">
                  <c:v>2.4489166736602699</c:v>
                </c:pt>
                <c:pt idx="9276">
                  <c:v>2.5371408462524401</c:v>
                </c:pt>
                <c:pt idx="9277">
                  <c:v>2.47116947174072</c:v>
                </c:pt>
                <c:pt idx="9278">
                  <c:v>2.4099276065826398</c:v>
                </c:pt>
                <c:pt idx="9279">
                  <c:v>2.4432187080383301</c:v>
                </c:pt>
                <c:pt idx="9280">
                  <c:v>2.43118023872375</c:v>
                </c:pt>
                <c:pt idx="9281">
                  <c:v>2.4753396511077801</c:v>
                </c:pt>
                <c:pt idx="9282">
                  <c:v>2.44588875770568</c:v>
                </c:pt>
                <c:pt idx="9283">
                  <c:v>2.5194349288940399</c:v>
                </c:pt>
                <c:pt idx="9284">
                  <c:v>2.5124013423919598</c:v>
                </c:pt>
                <c:pt idx="9285">
                  <c:v>2.4546930789947501</c:v>
                </c:pt>
                <c:pt idx="9286">
                  <c:v>2.4823584556579501</c:v>
                </c:pt>
                <c:pt idx="9287">
                  <c:v>2.5525109767913801</c:v>
                </c:pt>
                <c:pt idx="9288">
                  <c:v>2.48618483543396</c:v>
                </c:pt>
                <c:pt idx="9289">
                  <c:v>2.4187705516815101</c:v>
                </c:pt>
                <c:pt idx="9290">
                  <c:v>2.3722157478332502</c:v>
                </c:pt>
                <c:pt idx="9291">
                  <c:v>2.4650638103485099</c:v>
                </c:pt>
                <c:pt idx="9292">
                  <c:v>2.42277836799621</c:v>
                </c:pt>
                <c:pt idx="9293">
                  <c:v>2.4593865871429399</c:v>
                </c:pt>
                <c:pt idx="9294">
                  <c:v>2.5244266986846902</c:v>
                </c:pt>
                <c:pt idx="9295">
                  <c:v>2.3961329460143999</c:v>
                </c:pt>
                <c:pt idx="9296">
                  <c:v>2.4737434387207</c:v>
                </c:pt>
                <c:pt idx="9297">
                  <c:v>2.4131009578704798</c:v>
                </c:pt>
                <c:pt idx="9298">
                  <c:v>2.4102404117584202</c:v>
                </c:pt>
                <c:pt idx="9299">
                  <c:v>2.4864571094512899</c:v>
                </c:pt>
                <c:pt idx="9300">
                  <c:v>2.3937082290649401</c:v>
                </c:pt>
                <c:pt idx="9301">
                  <c:v>2.38197898864746</c:v>
                </c:pt>
                <c:pt idx="9302">
                  <c:v>2.4402930736541699</c:v>
                </c:pt>
                <c:pt idx="9303">
                  <c:v>2.3857166767120299</c:v>
                </c:pt>
                <c:pt idx="9304">
                  <c:v>2.4441261291503902</c:v>
                </c:pt>
                <c:pt idx="9305">
                  <c:v>2.4288754463195801</c:v>
                </c:pt>
                <c:pt idx="9306">
                  <c:v>2.4407982826232901</c:v>
                </c:pt>
                <c:pt idx="9307">
                  <c:v>2.51051425933837</c:v>
                </c:pt>
                <c:pt idx="9308">
                  <c:v>2.4324300289153999</c:v>
                </c:pt>
                <c:pt idx="9309">
                  <c:v>2.53684401512146</c:v>
                </c:pt>
                <c:pt idx="9310">
                  <c:v>2.44187259674072</c:v>
                </c:pt>
                <c:pt idx="9311">
                  <c:v>2.4852528572082502</c:v>
                </c:pt>
                <c:pt idx="9312">
                  <c:v>2.4632697105407702</c:v>
                </c:pt>
                <c:pt idx="9313">
                  <c:v>2.4273777008056601</c:v>
                </c:pt>
                <c:pt idx="9314">
                  <c:v>2.4633374214172301</c:v>
                </c:pt>
                <c:pt idx="9315">
                  <c:v>2.5688705444335902</c:v>
                </c:pt>
                <c:pt idx="9316">
                  <c:v>2.56231188774108</c:v>
                </c:pt>
                <c:pt idx="9317">
                  <c:v>2.4847393035888601</c:v>
                </c:pt>
                <c:pt idx="9318">
                  <c:v>2.49050688743591</c:v>
                </c:pt>
                <c:pt idx="9319">
                  <c:v>2.4719283580779998</c:v>
                </c:pt>
                <c:pt idx="9320">
                  <c:v>2.4345309734344398</c:v>
                </c:pt>
                <c:pt idx="9321">
                  <c:v>2.46377205848693</c:v>
                </c:pt>
                <c:pt idx="9322">
                  <c:v>2.4196932315826398</c:v>
                </c:pt>
                <c:pt idx="9323">
                  <c:v>2.40211009979248</c:v>
                </c:pt>
                <c:pt idx="9324">
                  <c:v>2.3559813499450599</c:v>
                </c:pt>
                <c:pt idx="9325">
                  <c:v>2.3643207550048801</c:v>
                </c:pt>
                <c:pt idx="9326">
                  <c:v>2.4028961658477699</c:v>
                </c:pt>
                <c:pt idx="9327">
                  <c:v>2.4038872718811</c:v>
                </c:pt>
                <c:pt idx="9328">
                  <c:v>2.41546607017517</c:v>
                </c:pt>
                <c:pt idx="9329">
                  <c:v>2.3690540790557799</c:v>
                </c:pt>
                <c:pt idx="9330">
                  <c:v>2.3719820976257302</c:v>
                </c:pt>
                <c:pt idx="9331">
                  <c:v>2.3711237907409601</c:v>
                </c:pt>
                <c:pt idx="9332">
                  <c:v>2.4488277435302699</c:v>
                </c:pt>
                <c:pt idx="9333">
                  <c:v>2.39940214157104</c:v>
                </c:pt>
                <c:pt idx="9334">
                  <c:v>2.5060610771179199</c:v>
                </c:pt>
                <c:pt idx="9335">
                  <c:v>2.41744804382324</c:v>
                </c:pt>
                <c:pt idx="9336">
                  <c:v>2.4604322910308798</c:v>
                </c:pt>
                <c:pt idx="9337">
                  <c:v>2.4607782363891602</c:v>
                </c:pt>
                <c:pt idx="9338">
                  <c:v>2.4586768150329501</c:v>
                </c:pt>
                <c:pt idx="9339">
                  <c:v>2.4874715805053702</c:v>
                </c:pt>
                <c:pt idx="9340">
                  <c:v>2.37951612472534</c:v>
                </c:pt>
                <c:pt idx="9341">
                  <c:v>2.3197433948516801</c:v>
                </c:pt>
                <c:pt idx="9342">
                  <c:v>2.38494849205017</c:v>
                </c:pt>
                <c:pt idx="9343">
                  <c:v>2.3742034435272199</c:v>
                </c:pt>
                <c:pt idx="9344">
                  <c:v>2.40844249725341</c:v>
                </c:pt>
                <c:pt idx="9345">
                  <c:v>2.3761327266693102</c:v>
                </c:pt>
                <c:pt idx="9346">
                  <c:v>2.34747862815856</c:v>
                </c:pt>
                <c:pt idx="9347">
                  <c:v>2.3590219020843501</c:v>
                </c:pt>
                <c:pt idx="9348">
                  <c:v>2.3956816196441602</c:v>
                </c:pt>
                <c:pt idx="9349">
                  <c:v>2.3799190521240199</c:v>
                </c:pt>
                <c:pt idx="9350">
                  <c:v>2.3939251899719198</c:v>
                </c:pt>
                <c:pt idx="9351">
                  <c:v>2.4107804298400799</c:v>
                </c:pt>
                <c:pt idx="9352">
                  <c:v>2.3715636730193999</c:v>
                </c:pt>
                <c:pt idx="9353">
                  <c:v>2.45363450050354</c:v>
                </c:pt>
                <c:pt idx="9354">
                  <c:v>2.4415330886840798</c:v>
                </c:pt>
                <c:pt idx="9355">
                  <c:v>2.46445631980896</c:v>
                </c:pt>
                <c:pt idx="9356">
                  <c:v>2.4166445732116699</c:v>
                </c:pt>
                <c:pt idx="9357">
                  <c:v>2.4655611515045099</c:v>
                </c:pt>
                <c:pt idx="9358">
                  <c:v>2.3767063617706299</c:v>
                </c:pt>
                <c:pt idx="9359">
                  <c:v>2.3839411735534601</c:v>
                </c:pt>
                <c:pt idx="9360">
                  <c:v>2.4151618480682302</c:v>
                </c:pt>
                <c:pt idx="9361">
                  <c:v>2.3986451625823899</c:v>
                </c:pt>
                <c:pt idx="9362">
                  <c:v>2.4179608821868799</c:v>
                </c:pt>
                <c:pt idx="9363">
                  <c:v>2.3928544521331698</c:v>
                </c:pt>
                <c:pt idx="9364">
                  <c:v>2.4380316734313898</c:v>
                </c:pt>
                <c:pt idx="9365">
                  <c:v>2.334894657135</c:v>
                </c:pt>
                <c:pt idx="9366">
                  <c:v>2.37235331535339</c:v>
                </c:pt>
                <c:pt idx="9367">
                  <c:v>2.3965802192687899</c:v>
                </c:pt>
                <c:pt idx="9368">
                  <c:v>2.38871145248413</c:v>
                </c:pt>
                <c:pt idx="9369">
                  <c:v>2.3869066238403298</c:v>
                </c:pt>
                <c:pt idx="9370">
                  <c:v>2.3993778228759699</c:v>
                </c:pt>
                <c:pt idx="9371">
                  <c:v>2.3841798305511399</c:v>
                </c:pt>
                <c:pt idx="9372">
                  <c:v>2.4288120269775302</c:v>
                </c:pt>
                <c:pt idx="9373">
                  <c:v>2.4623546600341699</c:v>
                </c:pt>
                <c:pt idx="9374">
                  <c:v>2.4427185058593701</c:v>
                </c:pt>
                <c:pt idx="9375">
                  <c:v>2.5255384445190399</c:v>
                </c:pt>
                <c:pt idx="9376">
                  <c:v>2.4855747222900302</c:v>
                </c:pt>
                <c:pt idx="9377">
                  <c:v>2.4373831748962398</c:v>
                </c:pt>
                <c:pt idx="9378">
                  <c:v>2.5089836120605402</c:v>
                </c:pt>
                <c:pt idx="9379">
                  <c:v>2.43217873573303</c:v>
                </c:pt>
                <c:pt idx="9380">
                  <c:v>2.45433044433593</c:v>
                </c:pt>
                <c:pt idx="9381">
                  <c:v>2.4626898765563898</c:v>
                </c:pt>
                <c:pt idx="9382">
                  <c:v>2.40155696868896</c:v>
                </c:pt>
                <c:pt idx="9383">
                  <c:v>2.40381526947021</c:v>
                </c:pt>
                <c:pt idx="9384">
                  <c:v>2.4272921085357599</c:v>
                </c:pt>
                <c:pt idx="9385">
                  <c:v>2.4891953468322701</c:v>
                </c:pt>
                <c:pt idx="9386">
                  <c:v>2.4634642601013099</c:v>
                </c:pt>
                <c:pt idx="9387">
                  <c:v>2.5365397930145201</c:v>
                </c:pt>
                <c:pt idx="9388">
                  <c:v>2.4998974800109801</c:v>
                </c:pt>
                <c:pt idx="9389">
                  <c:v>2.4696397781371999</c:v>
                </c:pt>
                <c:pt idx="9390">
                  <c:v>2.3580937385559002</c:v>
                </c:pt>
                <c:pt idx="9391">
                  <c:v>2.4409363269805899</c:v>
                </c:pt>
                <c:pt idx="9392">
                  <c:v>2.4158923625946001</c:v>
                </c:pt>
                <c:pt idx="9393">
                  <c:v>2.4589986801147399</c:v>
                </c:pt>
                <c:pt idx="9394">
                  <c:v>2.3613736629486</c:v>
                </c:pt>
                <c:pt idx="9395">
                  <c:v>2.4301230907440101</c:v>
                </c:pt>
                <c:pt idx="9396">
                  <c:v>2.4539551734924299</c:v>
                </c:pt>
                <c:pt idx="9397">
                  <c:v>2.3931539058685298</c:v>
                </c:pt>
                <c:pt idx="9398">
                  <c:v>2.4708049297332701</c:v>
                </c:pt>
                <c:pt idx="9399">
                  <c:v>2.52315330505371</c:v>
                </c:pt>
                <c:pt idx="9400">
                  <c:v>2.5423657894134499</c:v>
                </c:pt>
                <c:pt idx="9401">
                  <c:v>2.5060772895812899</c:v>
                </c:pt>
                <c:pt idx="9402">
                  <c:v>2.54589390754699</c:v>
                </c:pt>
                <c:pt idx="9403">
                  <c:v>2.5154752731323198</c:v>
                </c:pt>
                <c:pt idx="9404">
                  <c:v>2.5664021968841499</c:v>
                </c:pt>
                <c:pt idx="9405">
                  <c:v>2.5353972911834699</c:v>
                </c:pt>
                <c:pt idx="9406">
                  <c:v>2.5409839153289702</c:v>
                </c:pt>
                <c:pt idx="9407">
                  <c:v>2.46690821647644</c:v>
                </c:pt>
                <c:pt idx="9408">
                  <c:v>2.4218940734863201</c:v>
                </c:pt>
                <c:pt idx="9409">
                  <c:v>2.4216840267181299</c:v>
                </c:pt>
                <c:pt idx="9410">
                  <c:v>2.4181663990020699</c:v>
                </c:pt>
                <c:pt idx="9411">
                  <c:v>2.4580948352813698</c:v>
                </c:pt>
                <c:pt idx="9412">
                  <c:v>2.4809362888336102</c:v>
                </c:pt>
                <c:pt idx="9413">
                  <c:v>2.53125643730163</c:v>
                </c:pt>
                <c:pt idx="9414">
                  <c:v>2.5371196269989</c:v>
                </c:pt>
                <c:pt idx="9415">
                  <c:v>2.4691364765167201</c:v>
                </c:pt>
                <c:pt idx="9416">
                  <c:v>2.3825709819793701</c:v>
                </c:pt>
                <c:pt idx="9417">
                  <c:v>2.5405969619750901</c:v>
                </c:pt>
                <c:pt idx="9418">
                  <c:v>2.4549720287322998</c:v>
                </c:pt>
                <c:pt idx="9419">
                  <c:v>2.41117215156555</c:v>
                </c:pt>
                <c:pt idx="9420">
                  <c:v>2.3806557655334402</c:v>
                </c:pt>
                <c:pt idx="9421">
                  <c:v>2.4218473434448198</c:v>
                </c:pt>
                <c:pt idx="9422">
                  <c:v>2.4863078594207701</c:v>
                </c:pt>
                <c:pt idx="9423">
                  <c:v>2.44683742523193</c:v>
                </c:pt>
                <c:pt idx="9424">
                  <c:v>2.47669506072998</c:v>
                </c:pt>
                <c:pt idx="9425">
                  <c:v>2.4463140964507999</c:v>
                </c:pt>
                <c:pt idx="9426">
                  <c:v>2.4108517169952299</c:v>
                </c:pt>
                <c:pt idx="9427">
                  <c:v>2.41933965682983</c:v>
                </c:pt>
                <c:pt idx="9428">
                  <c:v>2.4330565929412802</c:v>
                </c:pt>
                <c:pt idx="9429">
                  <c:v>2.34433722496032</c:v>
                </c:pt>
                <c:pt idx="9430">
                  <c:v>2.3818933963775599</c:v>
                </c:pt>
                <c:pt idx="9431">
                  <c:v>2.4430043697357098</c:v>
                </c:pt>
                <c:pt idx="9432">
                  <c:v>2.3614358901977499</c:v>
                </c:pt>
                <c:pt idx="9433">
                  <c:v>2.4244937896728498</c:v>
                </c:pt>
                <c:pt idx="9434">
                  <c:v>2.3839349746704102</c:v>
                </c:pt>
                <c:pt idx="9435">
                  <c:v>2.3903605937957701</c:v>
                </c:pt>
                <c:pt idx="9436">
                  <c:v>2.3792860507964999</c:v>
                </c:pt>
                <c:pt idx="9437">
                  <c:v>2.3633580207824698</c:v>
                </c:pt>
                <c:pt idx="9438">
                  <c:v>2.4284217357635498</c:v>
                </c:pt>
                <c:pt idx="9439">
                  <c:v>2.3724348545074401</c:v>
                </c:pt>
                <c:pt idx="9440">
                  <c:v>2.42173027992248</c:v>
                </c:pt>
                <c:pt idx="9441">
                  <c:v>2.4751341342925999</c:v>
                </c:pt>
                <c:pt idx="9442">
                  <c:v>2.4623138904571502</c:v>
                </c:pt>
                <c:pt idx="9443">
                  <c:v>2.48395442962646</c:v>
                </c:pt>
                <c:pt idx="9444">
                  <c:v>2.4438004493713299</c:v>
                </c:pt>
                <c:pt idx="9445">
                  <c:v>2.3983705043792698</c:v>
                </c:pt>
                <c:pt idx="9446">
                  <c:v>2.4151535034179599</c:v>
                </c:pt>
                <c:pt idx="9447">
                  <c:v>2.4364891052246</c:v>
                </c:pt>
                <c:pt idx="9448">
                  <c:v>2.3691275119781401</c:v>
                </c:pt>
                <c:pt idx="9449">
                  <c:v>2.4869320392608598</c:v>
                </c:pt>
                <c:pt idx="9450">
                  <c:v>2.42611455917358</c:v>
                </c:pt>
                <c:pt idx="9451">
                  <c:v>2.42260217666625</c:v>
                </c:pt>
                <c:pt idx="9452">
                  <c:v>2.4171218872070299</c:v>
                </c:pt>
                <c:pt idx="9453">
                  <c:v>2.49647617340087</c:v>
                </c:pt>
                <c:pt idx="9454">
                  <c:v>2.4182367324829102</c:v>
                </c:pt>
                <c:pt idx="9455">
                  <c:v>2.4416487216949401</c:v>
                </c:pt>
                <c:pt idx="9456">
                  <c:v>2.40372467041015</c:v>
                </c:pt>
                <c:pt idx="9457">
                  <c:v>2.4617879390716499</c:v>
                </c:pt>
                <c:pt idx="9458">
                  <c:v>2.5069451332092201</c:v>
                </c:pt>
                <c:pt idx="9459">
                  <c:v>2.55798244476318</c:v>
                </c:pt>
                <c:pt idx="9460">
                  <c:v>2.6028563976287802</c:v>
                </c:pt>
                <c:pt idx="9461">
                  <c:v>2.64209556579589</c:v>
                </c:pt>
                <c:pt idx="9462">
                  <c:v>2.56939697265625</c:v>
                </c:pt>
                <c:pt idx="9463">
                  <c:v>2.40171146392822</c:v>
                </c:pt>
                <c:pt idx="9464">
                  <c:v>2.40723705291748</c:v>
                </c:pt>
                <c:pt idx="9465">
                  <c:v>2.4816312789916899</c:v>
                </c:pt>
                <c:pt idx="9466">
                  <c:v>2.4296252727508501</c:v>
                </c:pt>
                <c:pt idx="9467">
                  <c:v>2.4831779003143302</c:v>
                </c:pt>
                <c:pt idx="9468">
                  <c:v>2.49627637863159</c:v>
                </c:pt>
                <c:pt idx="9469">
                  <c:v>2.5611982345581001</c:v>
                </c:pt>
                <c:pt idx="9470">
                  <c:v>2.5216464996337802</c:v>
                </c:pt>
                <c:pt idx="9471">
                  <c:v>2.4636039733886701</c:v>
                </c:pt>
                <c:pt idx="9472">
                  <c:v>2.4036791324615399</c:v>
                </c:pt>
                <c:pt idx="9473">
                  <c:v>2.4103009700775102</c:v>
                </c:pt>
                <c:pt idx="9474">
                  <c:v>2.3579287528991699</c:v>
                </c:pt>
                <c:pt idx="9475">
                  <c:v>2.36735939979553</c:v>
                </c:pt>
                <c:pt idx="9476">
                  <c:v>2.3490662574768</c:v>
                </c:pt>
                <c:pt idx="9477">
                  <c:v>2.3314528465270898</c:v>
                </c:pt>
                <c:pt idx="9478">
                  <c:v>2.34628057479858</c:v>
                </c:pt>
                <c:pt idx="9479">
                  <c:v>2.3552377223968501</c:v>
                </c:pt>
                <c:pt idx="9480">
                  <c:v>2.4324393272399898</c:v>
                </c:pt>
                <c:pt idx="9481">
                  <c:v>2.39696764945983</c:v>
                </c:pt>
                <c:pt idx="9482">
                  <c:v>2.3741765022277801</c:v>
                </c:pt>
                <c:pt idx="9483">
                  <c:v>2.4933958053588801</c:v>
                </c:pt>
                <c:pt idx="9484">
                  <c:v>2.37521195411682</c:v>
                </c:pt>
                <c:pt idx="9485">
                  <c:v>2.4106743335723801</c:v>
                </c:pt>
                <c:pt idx="9486">
                  <c:v>2.4351227283477699</c:v>
                </c:pt>
                <c:pt idx="9487">
                  <c:v>2.3661439418792698</c:v>
                </c:pt>
                <c:pt idx="9488">
                  <c:v>2.4060111045837398</c:v>
                </c:pt>
                <c:pt idx="9489">
                  <c:v>2.3617382049560498</c:v>
                </c:pt>
                <c:pt idx="9490">
                  <c:v>2.3947987556457502</c:v>
                </c:pt>
                <c:pt idx="9491">
                  <c:v>2.3365082740783598</c:v>
                </c:pt>
                <c:pt idx="9492">
                  <c:v>2.3933656215667698</c:v>
                </c:pt>
                <c:pt idx="9493">
                  <c:v>2.4812495708465501</c:v>
                </c:pt>
                <c:pt idx="9494">
                  <c:v>2.4645917415618799</c:v>
                </c:pt>
                <c:pt idx="9495">
                  <c:v>2.4722034931182799</c:v>
                </c:pt>
                <c:pt idx="9496">
                  <c:v>2.4261801242828298</c:v>
                </c:pt>
                <c:pt idx="9497">
                  <c:v>2.3954644203186</c:v>
                </c:pt>
                <c:pt idx="9498">
                  <c:v>2.51152396202087</c:v>
                </c:pt>
                <c:pt idx="9499">
                  <c:v>2.5166780948638898</c:v>
                </c:pt>
                <c:pt idx="9500">
                  <c:v>2.44174933433532</c:v>
                </c:pt>
                <c:pt idx="9501">
                  <c:v>2.4061720371246298</c:v>
                </c:pt>
                <c:pt idx="9502">
                  <c:v>2.5337007045745801</c:v>
                </c:pt>
                <c:pt idx="9503">
                  <c:v>2.5333361625671298</c:v>
                </c:pt>
                <c:pt idx="9504">
                  <c:v>2.4804100990295401</c:v>
                </c:pt>
                <c:pt idx="9505">
                  <c:v>2.4701447486877401</c:v>
                </c:pt>
                <c:pt idx="9506">
                  <c:v>2.3283934593200599</c:v>
                </c:pt>
                <c:pt idx="9507">
                  <c:v>2.4295115470886199</c:v>
                </c:pt>
                <c:pt idx="9508">
                  <c:v>2.3638162612914999</c:v>
                </c:pt>
                <c:pt idx="9509">
                  <c:v>2.2985775470733598</c:v>
                </c:pt>
                <c:pt idx="9510">
                  <c:v>2.4923098087310702</c:v>
                </c:pt>
                <c:pt idx="9511">
                  <c:v>2.39904689788818</c:v>
                </c:pt>
                <c:pt idx="9512">
                  <c:v>2.4475059509277299</c:v>
                </c:pt>
                <c:pt idx="9513">
                  <c:v>2.4199938774108798</c:v>
                </c:pt>
                <c:pt idx="9514">
                  <c:v>2.5062739849090501</c:v>
                </c:pt>
                <c:pt idx="9515">
                  <c:v>2.5286405086517298</c:v>
                </c:pt>
                <c:pt idx="9516">
                  <c:v>2.5255935192108101</c:v>
                </c:pt>
                <c:pt idx="9517">
                  <c:v>2.5675866603851301</c:v>
                </c:pt>
                <c:pt idx="9518">
                  <c:v>2.5560312271118102</c:v>
                </c:pt>
                <c:pt idx="9519">
                  <c:v>2.45784187316894</c:v>
                </c:pt>
                <c:pt idx="9520">
                  <c:v>2.4865581989288299</c:v>
                </c:pt>
                <c:pt idx="9521">
                  <c:v>2.4425301551818799</c:v>
                </c:pt>
                <c:pt idx="9522">
                  <c:v>2.4888606071472101</c:v>
                </c:pt>
                <c:pt idx="9523">
                  <c:v>2.5602357387542698</c:v>
                </c:pt>
                <c:pt idx="9524">
                  <c:v>2.3938975334167401</c:v>
                </c:pt>
                <c:pt idx="9525">
                  <c:v>2.4033665657043399</c:v>
                </c:pt>
                <c:pt idx="9526">
                  <c:v>2.4284148216247501</c:v>
                </c:pt>
                <c:pt idx="9527">
                  <c:v>2.4650740623474099</c:v>
                </c:pt>
                <c:pt idx="9528">
                  <c:v>2.4724190235137899</c:v>
                </c:pt>
                <c:pt idx="9529">
                  <c:v>2.4753055572509699</c:v>
                </c:pt>
                <c:pt idx="9530">
                  <c:v>2.4607801437377899</c:v>
                </c:pt>
                <c:pt idx="9531">
                  <c:v>2.48455739021301</c:v>
                </c:pt>
                <c:pt idx="9532">
                  <c:v>2.59280800819396</c:v>
                </c:pt>
                <c:pt idx="9533">
                  <c:v>2.45616102218627</c:v>
                </c:pt>
                <c:pt idx="9534">
                  <c:v>2.4758715629577601</c:v>
                </c:pt>
                <c:pt idx="9535">
                  <c:v>2.4482104778289702</c:v>
                </c:pt>
                <c:pt idx="9536">
                  <c:v>2.43807625770568</c:v>
                </c:pt>
                <c:pt idx="9537">
                  <c:v>2.4144108295440598</c:v>
                </c:pt>
                <c:pt idx="9538">
                  <c:v>2.3587181568145699</c:v>
                </c:pt>
                <c:pt idx="9539">
                  <c:v>2.4083721637725799</c:v>
                </c:pt>
                <c:pt idx="9540">
                  <c:v>2.4444708824157702</c:v>
                </c:pt>
                <c:pt idx="9541">
                  <c:v>2.35432624816894</c:v>
                </c:pt>
                <c:pt idx="9542">
                  <c:v>2.3145220279693599</c:v>
                </c:pt>
                <c:pt idx="9543">
                  <c:v>2.3709645271301198</c:v>
                </c:pt>
                <c:pt idx="9544">
                  <c:v>2.2809886932372998</c:v>
                </c:pt>
                <c:pt idx="9545">
                  <c:v>2.3299970626831001</c:v>
                </c:pt>
                <c:pt idx="9546">
                  <c:v>2.34653639793396</c:v>
                </c:pt>
                <c:pt idx="9547">
                  <c:v>2.3281884193420401</c:v>
                </c:pt>
                <c:pt idx="9548">
                  <c:v>2.3354256153106601</c:v>
                </c:pt>
                <c:pt idx="9549">
                  <c:v>2.3656473159789999</c:v>
                </c:pt>
                <c:pt idx="9550">
                  <c:v>2.33352494239807</c:v>
                </c:pt>
                <c:pt idx="9551">
                  <c:v>2.3422608375549299</c:v>
                </c:pt>
                <c:pt idx="9552">
                  <c:v>2.3881995677947998</c:v>
                </c:pt>
                <c:pt idx="9553">
                  <c:v>2.3125927448272701</c:v>
                </c:pt>
                <c:pt idx="9554">
                  <c:v>2.3291485309600799</c:v>
                </c:pt>
                <c:pt idx="9555">
                  <c:v>2.3319184780120801</c:v>
                </c:pt>
                <c:pt idx="9556">
                  <c:v>2.3273844718933101</c:v>
                </c:pt>
                <c:pt idx="9557">
                  <c:v>2.2952527999877899</c:v>
                </c:pt>
                <c:pt idx="9558">
                  <c:v>2.3345425128936701</c:v>
                </c:pt>
                <c:pt idx="9559">
                  <c:v>2.2914071083068799</c:v>
                </c:pt>
                <c:pt idx="9560">
                  <c:v>2.3213441371917698</c:v>
                </c:pt>
                <c:pt idx="9561">
                  <c:v>2.3181955814361501</c:v>
                </c:pt>
                <c:pt idx="9562">
                  <c:v>2.34160947799682</c:v>
                </c:pt>
                <c:pt idx="9563">
                  <c:v>2.3866019248962398</c:v>
                </c:pt>
                <c:pt idx="9564">
                  <c:v>2.4188246726989702</c:v>
                </c:pt>
                <c:pt idx="9565">
                  <c:v>2.46810722351074</c:v>
                </c:pt>
                <c:pt idx="9566">
                  <c:v>2.4693958759307799</c:v>
                </c:pt>
                <c:pt idx="9567">
                  <c:v>2.4864397048950102</c:v>
                </c:pt>
                <c:pt idx="9568">
                  <c:v>2.4739403724670401</c:v>
                </c:pt>
                <c:pt idx="9569">
                  <c:v>2.4227418899536102</c:v>
                </c:pt>
                <c:pt idx="9570">
                  <c:v>2.4888679981231601</c:v>
                </c:pt>
                <c:pt idx="9571">
                  <c:v>2.48430895805358</c:v>
                </c:pt>
                <c:pt idx="9572">
                  <c:v>2.40310359001159</c:v>
                </c:pt>
                <c:pt idx="9573">
                  <c:v>2.41572070121765</c:v>
                </c:pt>
                <c:pt idx="9574">
                  <c:v>2.3515937328338601</c:v>
                </c:pt>
                <c:pt idx="9575">
                  <c:v>2.3861491680145201</c:v>
                </c:pt>
                <c:pt idx="9576">
                  <c:v>2.3543100357055602</c:v>
                </c:pt>
                <c:pt idx="9577">
                  <c:v>2.3186581134796098</c:v>
                </c:pt>
                <c:pt idx="9578">
                  <c:v>2.3900957107543901</c:v>
                </c:pt>
                <c:pt idx="9579">
                  <c:v>2.3795249462127601</c:v>
                </c:pt>
                <c:pt idx="9580">
                  <c:v>2.4526679515838601</c:v>
                </c:pt>
                <c:pt idx="9581">
                  <c:v>2.3914649486541699</c:v>
                </c:pt>
                <c:pt idx="9582">
                  <c:v>2.3860232830047599</c:v>
                </c:pt>
                <c:pt idx="9583">
                  <c:v>2.4240665435790998</c:v>
                </c:pt>
                <c:pt idx="9584">
                  <c:v>2.36098957061767</c:v>
                </c:pt>
                <c:pt idx="9585">
                  <c:v>2.4207839965820299</c:v>
                </c:pt>
                <c:pt idx="9586">
                  <c:v>2.3823602199554399</c:v>
                </c:pt>
                <c:pt idx="9587">
                  <c:v>2.38682889938354</c:v>
                </c:pt>
                <c:pt idx="9588">
                  <c:v>2.4122426509857098</c:v>
                </c:pt>
                <c:pt idx="9589">
                  <c:v>2.3950426578521702</c:v>
                </c:pt>
                <c:pt idx="9590">
                  <c:v>2.3879194259643501</c:v>
                </c:pt>
                <c:pt idx="9591">
                  <c:v>2.4541735649108798</c:v>
                </c:pt>
                <c:pt idx="9592">
                  <c:v>2.4523959159850999</c:v>
                </c:pt>
                <c:pt idx="9593">
                  <c:v>2.35642385482788</c:v>
                </c:pt>
                <c:pt idx="9594">
                  <c:v>2.39531326293945</c:v>
                </c:pt>
                <c:pt idx="9595">
                  <c:v>2.38189196586608</c:v>
                </c:pt>
                <c:pt idx="9596">
                  <c:v>2.3645482063293399</c:v>
                </c:pt>
                <c:pt idx="9597">
                  <c:v>2.34832763671875</c:v>
                </c:pt>
                <c:pt idx="9598">
                  <c:v>2.3354356288909899</c:v>
                </c:pt>
                <c:pt idx="9599">
                  <c:v>2.4073185920715301</c:v>
                </c:pt>
                <c:pt idx="9600">
                  <c:v>2.3951396942138601</c:v>
                </c:pt>
                <c:pt idx="9601">
                  <c:v>2.3609094619750901</c:v>
                </c:pt>
                <c:pt idx="9602">
                  <c:v>2.34887266159057</c:v>
                </c:pt>
                <c:pt idx="9603">
                  <c:v>2.3620154857635498</c:v>
                </c:pt>
                <c:pt idx="9604">
                  <c:v>2.44860792160034</c:v>
                </c:pt>
                <c:pt idx="9605">
                  <c:v>2.3482475280761701</c:v>
                </c:pt>
                <c:pt idx="9606">
                  <c:v>2.37607622146606</c:v>
                </c:pt>
                <c:pt idx="9607">
                  <c:v>2.4972348213195801</c:v>
                </c:pt>
                <c:pt idx="9608">
                  <c:v>2.49062943458557</c:v>
                </c:pt>
                <c:pt idx="9609">
                  <c:v>2.3740434646606401</c:v>
                </c:pt>
                <c:pt idx="9610">
                  <c:v>2.4157001972198402</c:v>
                </c:pt>
                <c:pt idx="9611">
                  <c:v>2.3965606689453098</c:v>
                </c:pt>
                <c:pt idx="9612">
                  <c:v>2.3940677642822199</c:v>
                </c:pt>
                <c:pt idx="9613">
                  <c:v>2.2988791465759202</c:v>
                </c:pt>
                <c:pt idx="9614">
                  <c:v>2.29304671287536</c:v>
                </c:pt>
                <c:pt idx="9615">
                  <c:v>2.38425540924072</c:v>
                </c:pt>
                <c:pt idx="9616">
                  <c:v>2.3310055732727002</c:v>
                </c:pt>
                <c:pt idx="9617">
                  <c:v>2.36702156066894</c:v>
                </c:pt>
                <c:pt idx="9618">
                  <c:v>2.3429212570190399</c:v>
                </c:pt>
                <c:pt idx="9619">
                  <c:v>2.3088304996490399</c:v>
                </c:pt>
                <c:pt idx="9620">
                  <c:v>2.33001708984375</c:v>
                </c:pt>
                <c:pt idx="9621">
                  <c:v>2.3605260848999001</c:v>
                </c:pt>
                <c:pt idx="9622">
                  <c:v>2.2962586879730198</c:v>
                </c:pt>
                <c:pt idx="9623">
                  <c:v>2.3648483753204301</c:v>
                </c:pt>
                <c:pt idx="9624">
                  <c:v>2.3908650875091499</c:v>
                </c:pt>
                <c:pt idx="9625">
                  <c:v>2.3226222991943302</c:v>
                </c:pt>
                <c:pt idx="9626">
                  <c:v>2.3548448085784899</c:v>
                </c:pt>
                <c:pt idx="9627">
                  <c:v>2.3552820682525599</c:v>
                </c:pt>
                <c:pt idx="9628">
                  <c:v>2.3702704906463601</c:v>
                </c:pt>
                <c:pt idx="9629">
                  <c:v>2.2848942279815598</c:v>
                </c:pt>
                <c:pt idx="9630">
                  <c:v>2.4020822048187198</c:v>
                </c:pt>
                <c:pt idx="9631">
                  <c:v>2.3367271423339799</c:v>
                </c:pt>
                <c:pt idx="9632">
                  <c:v>2.4716155529022199</c:v>
                </c:pt>
                <c:pt idx="9633">
                  <c:v>2.4219686985015798</c:v>
                </c:pt>
                <c:pt idx="9634">
                  <c:v>2.3942949771881099</c:v>
                </c:pt>
                <c:pt idx="9635">
                  <c:v>2.4694311618804901</c:v>
                </c:pt>
                <c:pt idx="9636">
                  <c:v>2.3290014266967698</c:v>
                </c:pt>
                <c:pt idx="9637">
                  <c:v>2.3535082340240399</c:v>
                </c:pt>
                <c:pt idx="9638">
                  <c:v>2.3613188266754102</c:v>
                </c:pt>
                <c:pt idx="9639">
                  <c:v>2.2471144199371298</c:v>
                </c:pt>
                <c:pt idx="9640">
                  <c:v>2.2752411365509002</c:v>
                </c:pt>
                <c:pt idx="9641">
                  <c:v>2.3148193359375</c:v>
                </c:pt>
                <c:pt idx="9642">
                  <c:v>2.2752380371093701</c:v>
                </c:pt>
                <c:pt idx="9643">
                  <c:v>2.2918858528137198</c:v>
                </c:pt>
                <c:pt idx="9644">
                  <c:v>2.2586779594421298</c:v>
                </c:pt>
                <c:pt idx="9645">
                  <c:v>2.27108407020568</c:v>
                </c:pt>
                <c:pt idx="9646">
                  <c:v>2.2732679843902499</c:v>
                </c:pt>
                <c:pt idx="9647">
                  <c:v>2.31365537643432</c:v>
                </c:pt>
                <c:pt idx="9648">
                  <c:v>2.22801566123962</c:v>
                </c:pt>
                <c:pt idx="9649">
                  <c:v>2.2981417179107599</c:v>
                </c:pt>
                <c:pt idx="9650">
                  <c:v>2.3098800182342498</c:v>
                </c:pt>
                <c:pt idx="9651">
                  <c:v>2.3308522701263401</c:v>
                </c:pt>
                <c:pt idx="9652">
                  <c:v>2.3531999588012602</c:v>
                </c:pt>
                <c:pt idx="9653">
                  <c:v>2.25665950775146</c:v>
                </c:pt>
                <c:pt idx="9654">
                  <c:v>2.3309485912322998</c:v>
                </c:pt>
                <c:pt idx="9655">
                  <c:v>2.2280309200286799</c:v>
                </c:pt>
                <c:pt idx="9656">
                  <c:v>2.2744140625</c:v>
                </c:pt>
                <c:pt idx="9657">
                  <c:v>2.2536959648132302</c:v>
                </c:pt>
                <c:pt idx="9658">
                  <c:v>2.2621576786041202</c:v>
                </c:pt>
                <c:pt idx="9659">
                  <c:v>2.2357215881347599</c:v>
                </c:pt>
                <c:pt idx="9660">
                  <c:v>2.3326840400695801</c:v>
                </c:pt>
                <c:pt idx="9661">
                  <c:v>2.3140072822570801</c:v>
                </c:pt>
                <c:pt idx="9662">
                  <c:v>2.2743172645568799</c:v>
                </c:pt>
                <c:pt idx="9663">
                  <c:v>2.3325517177581698</c:v>
                </c:pt>
                <c:pt idx="9664">
                  <c:v>2.27717113494873</c:v>
                </c:pt>
                <c:pt idx="9665">
                  <c:v>2.2821025848388601</c:v>
                </c:pt>
                <c:pt idx="9666">
                  <c:v>2.3193519115447998</c:v>
                </c:pt>
                <c:pt idx="9667">
                  <c:v>2.2558133602142298</c:v>
                </c:pt>
                <c:pt idx="9668">
                  <c:v>2.3045344352722101</c:v>
                </c:pt>
                <c:pt idx="9669">
                  <c:v>2.3025255203246999</c:v>
                </c:pt>
                <c:pt idx="9670">
                  <c:v>2.2849056720733598</c:v>
                </c:pt>
                <c:pt idx="9671">
                  <c:v>2.2739686965942298</c:v>
                </c:pt>
                <c:pt idx="9672">
                  <c:v>2.2874310016632</c:v>
                </c:pt>
                <c:pt idx="9673">
                  <c:v>2.28111696243286</c:v>
                </c:pt>
                <c:pt idx="9674">
                  <c:v>2.3829526901245099</c:v>
                </c:pt>
                <c:pt idx="9675">
                  <c:v>2.27259993553161</c:v>
                </c:pt>
                <c:pt idx="9676">
                  <c:v>2.3214988708496</c:v>
                </c:pt>
                <c:pt idx="9677">
                  <c:v>2.30449295043945</c:v>
                </c:pt>
                <c:pt idx="9678">
                  <c:v>2.3401236534118599</c:v>
                </c:pt>
                <c:pt idx="9679">
                  <c:v>2.31882572174072</c:v>
                </c:pt>
                <c:pt idx="9680">
                  <c:v>2.3722836971282901</c:v>
                </c:pt>
                <c:pt idx="9681">
                  <c:v>2.2982432842254599</c:v>
                </c:pt>
                <c:pt idx="9682">
                  <c:v>2.3252105712890598</c:v>
                </c:pt>
                <c:pt idx="9683">
                  <c:v>2.2695846557617099</c:v>
                </c:pt>
                <c:pt idx="9684">
                  <c:v>2.2902076244354199</c:v>
                </c:pt>
                <c:pt idx="9685">
                  <c:v>2.30227446556091</c:v>
                </c:pt>
                <c:pt idx="9686">
                  <c:v>2.2578938007354701</c:v>
                </c:pt>
                <c:pt idx="9687">
                  <c:v>2.2743215560913002</c:v>
                </c:pt>
                <c:pt idx="9688">
                  <c:v>2.29519295692443</c:v>
                </c:pt>
                <c:pt idx="9689">
                  <c:v>2.2521874904632502</c:v>
                </c:pt>
                <c:pt idx="9690">
                  <c:v>2.24197196960449</c:v>
                </c:pt>
                <c:pt idx="9691">
                  <c:v>2.2885138988494802</c:v>
                </c:pt>
                <c:pt idx="9692">
                  <c:v>2.32778549194335</c:v>
                </c:pt>
                <c:pt idx="9693">
                  <c:v>2.3156087398528999</c:v>
                </c:pt>
                <c:pt idx="9694">
                  <c:v>2.33370780944824</c:v>
                </c:pt>
                <c:pt idx="9695">
                  <c:v>2.3314442634582502</c:v>
                </c:pt>
                <c:pt idx="9696">
                  <c:v>2.3771765232086102</c:v>
                </c:pt>
                <c:pt idx="9697">
                  <c:v>2.33964848518371</c:v>
                </c:pt>
                <c:pt idx="9698">
                  <c:v>2.4224538803100502</c:v>
                </c:pt>
                <c:pt idx="9699">
                  <c:v>2.42760109901428</c:v>
                </c:pt>
                <c:pt idx="9700">
                  <c:v>2.3576686382293701</c:v>
                </c:pt>
                <c:pt idx="9701">
                  <c:v>2.3305981159210201</c:v>
                </c:pt>
                <c:pt idx="9702">
                  <c:v>2.3075323104858398</c:v>
                </c:pt>
                <c:pt idx="9703">
                  <c:v>2.3271749019622798</c:v>
                </c:pt>
                <c:pt idx="9704">
                  <c:v>2.32887864112854</c:v>
                </c:pt>
                <c:pt idx="9705">
                  <c:v>2.46813440322875</c:v>
                </c:pt>
                <c:pt idx="9706">
                  <c:v>2.4759619235992401</c:v>
                </c:pt>
                <c:pt idx="9707">
                  <c:v>2.4232180118560702</c:v>
                </c:pt>
                <c:pt idx="9708">
                  <c:v>2.38590288162231</c:v>
                </c:pt>
                <c:pt idx="9709">
                  <c:v>2.4685683250427202</c:v>
                </c:pt>
                <c:pt idx="9710">
                  <c:v>2.33097839355468</c:v>
                </c:pt>
                <c:pt idx="9711">
                  <c:v>2.3597722053527801</c:v>
                </c:pt>
                <c:pt idx="9712">
                  <c:v>2.40688896179199</c:v>
                </c:pt>
                <c:pt idx="9713">
                  <c:v>2.4096868038177401</c:v>
                </c:pt>
                <c:pt idx="9714">
                  <c:v>2.3668868541717498</c:v>
                </c:pt>
                <c:pt idx="9715">
                  <c:v>2.3599994182586599</c:v>
                </c:pt>
                <c:pt idx="9716">
                  <c:v>2.3039815425872798</c:v>
                </c:pt>
                <c:pt idx="9717">
                  <c:v>2.3222956657409601</c:v>
                </c:pt>
                <c:pt idx="9718">
                  <c:v>2.3070921897888099</c:v>
                </c:pt>
                <c:pt idx="9719">
                  <c:v>2.3740029335021902</c:v>
                </c:pt>
                <c:pt idx="9720">
                  <c:v>2.33268046379089</c:v>
                </c:pt>
                <c:pt idx="9721">
                  <c:v>2.3034322261810298</c:v>
                </c:pt>
                <c:pt idx="9722">
                  <c:v>2.3098771572113002</c:v>
                </c:pt>
                <c:pt idx="9723">
                  <c:v>2.3607907295227002</c:v>
                </c:pt>
                <c:pt idx="9724">
                  <c:v>2.2979145050048801</c:v>
                </c:pt>
                <c:pt idx="9725">
                  <c:v>2.3322257995605402</c:v>
                </c:pt>
                <c:pt idx="9726">
                  <c:v>2.2421703338622998</c:v>
                </c:pt>
                <c:pt idx="9727">
                  <c:v>2.2386369705200102</c:v>
                </c:pt>
                <c:pt idx="9728">
                  <c:v>2.2550559043884202</c:v>
                </c:pt>
                <c:pt idx="9729">
                  <c:v>2.2502183914184499</c:v>
                </c:pt>
                <c:pt idx="9730">
                  <c:v>2.27346515655517</c:v>
                </c:pt>
                <c:pt idx="9731">
                  <c:v>2.2685365676879798</c:v>
                </c:pt>
                <c:pt idx="9732">
                  <c:v>2.2650194168090798</c:v>
                </c:pt>
                <c:pt idx="9733">
                  <c:v>2.2819492816925</c:v>
                </c:pt>
                <c:pt idx="9734">
                  <c:v>2.3033649921417201</c:v>
                </c:pt>
                <c:pt idx="9735">
                  <c:v>2.3361716270446702</c:v>
                </c:pt>
                <c:pt idx="9736">
                  <c:v>2.3608508110046298</c:v>
                </c:pt>
                <c:pt idx="9737">
                  <c:v>2.4701414108276301</c:v>
                </c:pt>
                <c:pt idx="9738">
                  <c:v>2.35767602920532</c:v>
                </c:pt>
                <c:pt idx="9739">
                  <c:v>2.33315086364746</c:v>
                </c:pt>
                <c:pt idx="9740">
                  <c:v>2.3369944095611501</c:v>
                </c:pt>
                <c:pt idx="9741">
                  <c:v>2.2945110797882</c:v>
                </c:pt>
                <c:pt idx="9742">
                  <c:v>2.34837698936462</c:v>
                </c:pt>
                <c:pt idx="9743">
                  <c:v>2.35416531562805</c:v>
                </c:pt>
                <c:pt idx="9744">
                  <c:v>2.4002926349639799</c:v>
                </c:pt>
                <c:pt idx="9745">
                  <c:v>2.3500978946685702</c:v>
                </c:pt>
                <c:pt idx="9746">
                  <c:v>2.38815116882324</c:v>
                </c:pt>
                <c:pt idx="9747">
                  <c:v>2.32954549789428</c:v>
                </c:pt>
                <c:pt idx="9748">
                  <c:v>2.3287780284881499</c:v>
                </c:pt>
                <c:pt idx="9749">
                  <c:v>2.3183677196502601</c:v>
                </c:pt>
                <c:pt idx="9750">
                  <c:v>2.2912743091583199</c:v>
                </c:pt>
                <c:pt idx="9751">
                  <c:v>2.29010653495788</c:v>
                </c:pt>
                <c:pt idx="9752">
                  <c:v>2.2814683914184499</c:v>
                </c:pt>
                <c:pt idx="9753">
                  <c:v>2.2919430732727002</c:v>
                </c:pt>
                <c:pt idx="9754">
                  <c:v>2.2939903736114502</c:v>
                </c:pt>
                <c:pt idx="9755">
                  <c:v>2.3232562541961599</c:v>
                </c:pt>
                <c:pt idx="9756">
                  <c:v>2.3560340404510498</c:v>
                </c:pt>
                <c:pt idx="9757">
                  <c:v>2.3343799114227202</c:v>
                </c:pt>
                <c:pt idx="9758">
                  <c:v>2.3401434421539302</c:v>
                </c:pt>
                <c:pt idx="9759">
                  <c:v>2.3394541740417401</c:v>
                </c:pt>
                <c:pt idx="9760">
                  <c:v>2.3498780727386399</c:v>
                </c:pt>
                <c:pt idx="9761">
                  <c:v>2.3506674766540501</c:v>
                </c:pt>
                <c:pt idx="9762">
                  <c:v>2.2679355144500701</c:v>
                </c:pt>
                <c:pt idx="9763">
                  <c:v>2.3224124908447199</c:v>
                </c:pt>
                <c:pt idx="9764">
                  <c:v>2.33866167068481</c:v>
                </c:pt>
                <c:pt idx="9765">
                  <c:v>2.3035500049590998</c:v>
                </c:pt>
                <c:pt idx="9766">
                  <c:v>2.29954934120178</c:v>
                </c:pt>
                <c:pt idx="9767">
                  <c:v>2.2774379253387398</c:v>
                </c:pt>
                <c:pt idx="9768">
                  <c:v>2.3126454353332502</c:v>
                </c:pt>
                <c:pt idx="9769">
                  <c:v>2.35899662971496</c:v>
                </c:pt>
                <c:pt idx="9770">
                  <c:v>2.39271759986877</c:v>
                </c:pt>
                <c:pt idx="9771">
                  <c:v>2.3400962352752601</c:v>
                </c:pt>
                <c:pt idx="9772">
                  <c:v>2.3978819847106898</c:v>
                </c:pt>
                <c:pt idx="9773">
                  <c:v>2.4136090278625399</c:v>
                </c:pt>
                <c:pt idx="9774">
                  <c:v>2.3858258724212602</c:v>
                </c:pt>
                <c:pt idx="9775">
                  <c:v>2.3862442970275799</c:v>
                </c:pt>
                <c:pt idx="9776">
                  <c:v>2.37221026420593</c:v>
                </c:pt>
                <c:pt idx="9777">
                  <c:v>2.4164431095123202</c:v>
                </c:pt>
                <c:pt idx="9778">
                  <c:v>2.3756201267242401</c:v>
                </c:pt>
                <c:pt idx="9779">
                  <c:v>2.3524501323699898</c:v>
                </c:pt>
                <c:pt idx="9780">
                  <c:v>2.3845295906066801</c:v>
                </c:pt>
                <c:pt idx="9781">
                  <c:v>2.35905456542968</c:v>
                </c:pt>
                <c:pt idx="9782">
                  <c:v>2.39795565605163</c:v>
                </c:pt>
                <c:pt idx="9783">
                  <c:v>2.3751046657562198</c:v>
                </c:pt>
                <c:pt idx="9784">
                  <c:v>2.3882882595062198</c:v>
                </c:pt>
                <c:pt idx="9785">
                  <c:v>2.5248501300811701</c:v>
                </c:pt>
                <c:pt idx="9786">
                  <c:v>2.4115576744079501</c:v>
                </c:pt>
                <c:pt idx="9787">
                  <c:v>2.4259850978851301</c:v>
                </c:pt>
                <c:pt idx="9788">
                  <c:v>2.3812975883483798</c:v>
                </c:pt>
                <c:pt idx="9789">
                  <c:v>2.4438376426696702</c:v>
                </c:pt>
                <c:pt idx="9790">
                  <c:v>2.5031042098999001</c:v>
                </c:pt>
                <c:pt idx="9791">
                  <c:v>2.49458575248718</c:v>
                </c:pt>
                <c:pt idx="9792">
                  <c:v>2.4040744304656898</c:v>
                </c:pt>
                <c:pt idx="9793">
                  <c:v>2.3453726768493599</c:v>
                </c:pt>
                <c:pt idx="9794">
                  <c:v>2.3861017227172798</c:v>
                </c:pt>
                <c:pt idx="9795">
                  <c:v>2.3641655445098801</c:v>
                </c:pt>
                <c:pt idx="9796">
                  <c:v>2.4452552795410099</c:v>
                </c:pt>
                <c:pt idx="9797">
                  <c:v>2.40306425094604</c:v>
                </c:pt>
                <c:pt idx="9798">
                  <c:v>2.3377039432525599</c:v>
                </c:pt>
                <c:pt idx="9799">
                  <c:v>2.3217096328735298</c:v>
                </c:pt>
                <c:pt idx="9800">
                  <c:v>2.2864105701446502</c:v>
                </c:pt>
                <c:pt idx="9801">
                  <c:v>2.2923572063446001</c:v>
                </c:pt>
                <c:pt idx="9802">
                  <c:v>2.3071665763854901</c:v>
                </c:pt>
                <c:pt idx="9803">
                  <c:v>2.3327963352203298</c:v>
                </c:pt>
                <c:pt idx="9804">
                  <c:v>2.29562211036682</c:v>
                </c:pt>
                <c:pt idx="9805">
                  <c:v>2.3585274219512899</c:v>
                </c:pt>
                <c:pt idx="9806">
                  <c:v>2.34797143936157</c:v>
                </c:pt>
                <c:pt idx="9807">
                  <c:v>2.3683676719665501</c:v>
                </c:pt>
                <c:pt idx="9808">
                  <c:v>2.44351959228515</c:v>
                </c:pt>
                <c:pt idx="9809">
                  <c:v>2.32054495811462</c:v>
                </c:pt>
                <c:pt idx="9810">
                  <c:v>2.2782080173492401</c:v>
                </c:pt>
                <c:pt idx="9811">
                  <c:v>2.2600281238555899</c:v>
                </c:pt>
                <c:pt idx="9812">
                  <c:v>2.3400857448577801</c:v>
                </c:pt>
                <c:pt idx="9813">
                  <c:v>2.3105077743530198</c:v>
                </c:pt>
                <c:pt idx="9814">
                  <c:v>2.3878095149993799</c:v>
                </c:pt>
                <c:pt idx="9815">
                  <c:v>2.3884599208831698</c:v>
                </c:pt>
                <c:pt idx="9816">
                  <c:v>2.3773632049560498</c:v>
                </c:pt>
                <c:pt idx="9817">
                  <c:v>2.3016653060913002</c:v>
                </c:pt>
                <c:pt idx="9818">
                  <c:v>2.3148558139800999</c:v>
                </c:pt>
                <c:pt idx="9819">
                  <c:v>2.3095028400421098</c:v>
                </c:pt>
                <c:pt idx="9820">
                  <c:v>2.3229267597198402</c:v>
                </c:pt>
                <c:pt idx="9821">
                  <c:v>2.3429684638977002</c:v>
                </c:pt>
                <c:pt idx="9822">
                  <c:v>2.4034965038299498</c:v>
                </c:pt>
                <c:pt idx="9823">
                  <c:v>2.4389293193817099</c:v>
                </c:pt>
                <c:pt idx="9824">
                  <c:v>2.3806169033050502</c:v>
                </c:pt>
                <c:pt idx="9825">
                  <c:v>2.4095106124877899</c:v>
                </c:pt>
                <c:pt idx="9826">
                  <c:v>2.3567988872528001</c:v>
                </c:pt>
                <c:pt idx="9827">
                  <c:v>2.3144056797027499</c:v>
                </c:pt>
                <c:pt idx="9828">
                  <c:v>2.28967213630676</c:v>
                </c:pt>
                <c:pt idx="9829">
                  <c:v>2.3303802013397199</c:v>
                </c:pt>
                <c:pt idx="9830">
                  <c:v>2.3073122501373202</c:v>
                </c:pt>
                <c:pt idx="9831">
                  <c:v>2.4324915409088099</c:v>
                </c:pt>
                <c:pt idx="9832">
                  <c:v>2.2693746089935298</c:v>
                </c:pt>
                <c:pt idx="9833">
                  <c:v>2.30035376548767</c:v>
                </c:pt>
                <c:pt idx="9834">
                  <c:v>2.3274631500244101</c:v>
                </c:pt>
                <c:pt idx="9835">
                  <c:v>2.3306801319122301</c:v>
                </c:pt>
                <c:pt idx="9836">
                  <c:v>2.3532443046569802</c:v>
                </c:pt>
                <c:pt idx="9837">
                  <c:v>2.3085246086120601</c:v>
                </c:pt>
                <c:pt idx="9838">
                  <c:v>2.3915164470672599</c:v>
                </c:pt>
                <c:pt idx="9839">
                  <c:v>2.3185105323791499</c:v>
                </c:pt>
                <c:pt idx="9840">
                  <c:v>2.3750972747802699</c:v>
                </c:pt>
                <c:pt idx="9841">
                  <c:v>2.3546390533447199</c:v>
                </c:pt>
                <c:pt idx="9842">
                  <c:v>2.3741295337677002</c:v>
                </c:pt>
                <c:pt idx="9843">
                  <c:v>2.3599536418914702</c:v>
                </c:pt>
                <c:pt idx="9844">
                  <c:v>2.3736698627471902</c:v>
                </c:pt>
                <c:pt idx="9845">
                  <c:v>2.3591039180755602</c:v>
                </c:pt>
                <c:pt idx="9846">
                  <c:v>2.3430216312408398</c:v>
                </c:pt>
                <c:pt idx="9847">
                  <c:v>2.3658914566039999</c:v>
                </c:pt>
                <c:pt idx="9848">
                  <c:v>2.3757829666137602</c:v>
                </c:pt>
                <c:pt idx="9849">
                  <c:v>2.4063792228698699</c:v>
                </c:pt>
                <c:pt idx="9850">
                  <c:v>2.4990975856781001</c:v>
                </c:pt>
                <c:pt idx="9851">
                  <c:v>2.4630160331725999</c:v>
                </c:pt>
                <c:pt idx="9852">
                  <c:v>2.3767733573913499</c:v>
                </c:pt>
                <c:pt idx="9853">
                  <c:v>2.4773373603820801</c:v>
                </c:pt>
                <c:pt idx="9854">
                  <c:v>2.37445735931396</c:v>
                </c:pt>
                <c:pt idx="9855">
                  <c:v>2.36791968345642</c:v>
                </c:pt>
                <c:pt idx="9856">
                  <c:v>2.4607281684875399</c:v>
                </c:pt>
                <c:pt idx="9857">
                  <c:v>2.41066145896911</c:v>
                </c:pt>
                <c:pt idx="9858">
                  <c:v>2.48226571083068</c:v>
                </c:pt>
                <c:pt idx="9859">
                  <c:v>2.4324235916137602</c:v>
                </c:pt>
                <c:pt idx="9860">
                  <c:v>2.4020483493804901</c:v>
                </c:pt>
                <c:pt idx="9861">
                  <c:v>2.4412591457366899</c:v>
                </c:pt>
                <c:pt idx="9862">
                  <c:v>2.4892828464507999</c:v>
                </c:pt>
                <c:pt idx="9863">
                  <c:v>2.5108044147491402</c:v>
                </c:pt>
                <c:pt idx="9864">
                  <c:v>2.5087516307830802</c:v>
                </c:pt>
                <c:pt idx="9865">
                  <c:v>2.4468069076538002</c:v>
                </c:pt>
                <c:pt idx="9866">
                  <c:v>2.4473462104797301</c:v>
                </c:pt>
                <c:pt idx="9867">
                  <c:v>2.4248156547546298</c:v>
                </c:pt>
                <c:pt idx="9868">
                  <c:v>2.4654188156127899</c:v>
                </c:pt>
                <c:pt idx="9869">
                  <c:v>2.4854371547698899</c:v>
                </c:pt>
                <c:pt idx="9870">
                  <c:v>2.4642755985260001</c:v>
                </c:pt>
                <c:pt idx="9871">
                  <c:v>2.4658291339874201</c:v>
                </c:pt>
                <c:pt idx="9872">
                  <c:v>2.5603857040405198</c:v>
                </c:pt>
                <c:pt idx="9873">
                  <c:v>2.48611235618591</c:v>
                </c:pt>
                <c:pt idx="9874">
                  <c:v>2.45634841918945</c:v>
                </c:pt>
                <c:pt idx="9875">
                  <c:v>2.4909393787384002</c:v>
                </c:pt>
                <c:pt idx="9876">
                  <c:v>2.5356380939483598</c:v>
                </c:pt>
                <c:pt idx="9877">
                  <c:v>2.5322961807250901</c:v>
                </c:pt>
                <c:pt idx="9878">
                  <c:v>2.5202054977416899</c:v>
                </c:pt>
                <c:pt idx="9879">
                  <c:v>2.42352962493896</c:v>
                </c:pt>
                <c:pt idx="9880">
                  <c:v>2.4401862621307302</c:v>
                </c:pt>
                <c:pt idx="9881">
                  <c:v>2.3823897838592498</c:v>
                </c:pt>
                <c:pt idx="9882">
                  <c:v>2.39542508125305</c:v>
                </c:pt>
                <c:pt idx="9883">
                  <c:v>2.3928973674774099</c:v>
                </c:pt>
                <c:pt idx="9884">
                  <c:v>2.4865772724151598</c:v>
                </c:pt>
                <c:pt idx="9885">
                  <c:v>2.45048475265502</c:v>
                </c:pt>
                <c:pt idx="9886">
                  <c:v>2.4438955783843901</c:v>
                </c:pt>
                <c:pt idx="9887">
                  <c:v>2.43796515464782</c:v>
                </c:pt>
                <c:pt idx="9888">
                  <c:v>2.51951551437377</c:v>
                </c:pt>
                <c:pt idx="9889">
                  <c:v>2.5397105216979901</c:v>
                </c:pt>
                <c:pt idx="9890">
                  <c:v>2.4571177959442099</c:v>
                </c:pt>
                <c:pt idx="9891">
                  <c:v>2.46312308311462</c:v>
                </c:pt>
                <c:pt idx="9892">
                  <c:v>2.4871466159820499</c:v>
                </c:pt>
                <c:pt idx="9893">
                  <c:v>2.44297790527343</c:v>
                </c:pt>
                <c:pt idx="9894">
                  <c:v>2.4457421302795401</c:v>
                </c:pt>
                <c:pt idx="9895">
                  <c:v>2.4147188663482599</c:v>
                </c:pt>
                <c:pt idx="9896">
                  <c:v>2.4853262901306099</c:v>
                </c:pt>
                <c:pt idx="9897">
                  <c:v>2.48139476776123</c:v>
                </c:pt>
                <c:pt idx="9898">
                  <c:v>2.4780426025390598</c:v>
                </c:pt>
                <c:pt idx="9899">
                  <c:v>2.4367432594299299</c:v>
                </c:pt>
                <c:pt idx="9900">
                  <c:v>2.4448459148406898</c:v>
                </c:pt>
                <c:pt idx="9901">
                  <c:v>2.44533920288085</c:v>
                </c:pt>
                <c:pt idx="9902">
                  <c:v>2.4271717071533199</c:v>
                </c:pt>
                <c:pt idx="9903">
                  <c:v>2.3573477268218901</c:v>
                </c:pt>
                <c:pt idx="9904">
                  <c:v>2.3701431751251198</c:v>
                </c:pt>
                <c:pt idx="9905">
                  <c:v>2.3994731903076101</c:v>
                </c:pt>
                <c:pt idx="9906">
                  <c:v>2.3923342227935702</c:v>
                </c:pt>
                <c:pt idx="9907">
                  <c:v>2.4261848926544101</c:v>
                </c:pt>
                <c:pt idx="9908">
                  <c:v>2.5613756179809499</c:v>
                </c:pt>
                <c:pt idx="9909">
                  <c:v>2.4962968826293901</c:v>
                </c:pt>
                <c:pt idx="9910">
                  <c:v>2.5269420146942099</c:v>
                </c:pt>
                <c:pt idx="9911">
                  <c:v>2.4790637493133501</c:v>
                </c:pt>
                <c:pt idx="9912">
                  <c:v>2.5118346214294398</c:v>
                </c:pt>
                <c:pt idx="9913">
                  <c:v>2.5133383274078298</c:v>
                </c:pt>
                <c:pt idx="9914">
                  <c:v>2.4953815937042201</c:v>
                </c:pt>
                <c:pt idx="9915">
                  <c:v>2.4498159885406401</c:v>
                </c:pt>
                <c:pt idx="9916">
                  <c:v>2.47248315811157</c:v>
                </c:pt>
                <c:pt idx="9917">
                  <c:v>2.46400666236877</c:v>
                </c:pt>
                <c:pt idx="9918">
                  <c:v>2.5860135555267298</c:v>
                </c:pt>
                <c:pt idx="9919">
                  <c:v>2.5628788471221902</c:v>
                </c:pt>
                <c:pt idx="9920">
                  <c:v>2.5300297737121502</c:v>
                </c:pt>
                <c:pt idx="9921">
                  <c:v>2.5084784030914302</c:v>
                </c:pt>
                <c:pt idx="9922">
                  <c:v>2.4671380519866899</c:v>
                </c:pt>
                <c:pt idx="9923">
                  <c:v>2.4618713855743399</c:v>
                </c:pt>
                <c:pt idx="9924">
                  <c:v>2.4619224071502601</c:v>
                </c:pt>
                <c:pt idx="9925">
                  <c:v>2.4814200401306099</c:v>
                </c:pt>
                <c:pt idx="9926">
                  <c:v>2.51146268844604</c:v>
                </c:pt>
                <c:pt idx="9927">
                  <c:v>2.4844446182250901</c:v>
                </c:pt>
                <c:pt idx="9928">
                  <c:v>2.45456719398498</c:v>
                </c:pt>
                <c:pt idx="9929">
                  <c:v>2.4600751399993799</c:v>
                </c:pt>
                <c:pt idx="9930">
                  <c:v>2.4718565940856898</c:v>
                </c:pt>
                <c:pt idx="9931">
                  <c:v>2.5188078880310001</c:v>
                </c:pt>
                <c:pt idx="9932">
                  <c:v>2.4697728157043399</c:v>
                </c:pt>
                <c:pt idx="9933">
                  <c:v>2.43446540832519</c:v>
                </c:pt>
                <c:pt idx="9934">
                  <c:v>2.4037592411041202</c:v>
                </c:pt>
                <c:pt idx="9935">
                  <c:v>2.4256441593170099</c:v>
                </c:pt>
                <c:pt idx="9936">
                  <c:v>2.41991710662841</c:v>
                </c:pt>
                <c:pt idx="9937">
                  <c:v>2.4628925323486301</c:v>
                </c:pt>
                <c:pt idx="9938">
                  <c:v>2.38896489143371</c:v>
                </c:pt>
                <c:pt idx="9939">
                  <c:v>2.42892169952392</c:v>
                </c:pt>
                <c:pt idx="9940">
                  <c:v>2.4763863086700399</c:v>
                </c:pt>
                <c:pt idx="9941">
                  <c:v>2.3840188980102499</c:v>
                </c:pt>
                <c:pt idx="9942">
                  <c:v>2.3175771236419598</c:v>
                </c:pt>
                <c:pt idx="9943">
                  <c:v>2.3396351337432799</c:v>
                </c:pt>
                <c:pt idx="9944">
                  <c:v>2.41767406463623</c:v>
                </c:pt>
                <c:pt idx="9945">
                  <c:v>2.3810389041900599</c:v>
                </c:pt>
                <c:pt idx="9946">
                  <c:v>2.4485912322997998</c:v>
                </c:pt>
                <c:pt idx="9947">
                  <c:v>2.4684538841247501</c:v>
                </c:pt>
                <c:pt idx="9948">
                  <c:v>2.4574790000915501</c:v>
                </c:pt>
                <c:pt idx="9949">
                  <c:v>2.3450002670288002</c:v>
                </c:pt>
                <c:pt idx="9950">
                  <c:v>2.38969373703002</c:v>
                </c:pt>
                <c:pt idx="9951">
                  <c:v>2.44739437103271</c:v>
                </c:pt>
                <c:pt idx="9952">
                  <c:v>2.37042164802551</c:v>
                </c:pt>
                <c:pt idx="9953">
                  <c:v>2.3815493583679199</c:v>
                </c:pt>
                <c:pt idx="9954">
                  <c:v>2.39665555953979</c:v>
                </c:pt>
                <c:pt idx="9955">
                  <c:v>2.39110207557678</c:v>
                </c:pt>
                <c:pt idx="9956">
                  <c:v>2.4228613376617401</c:v>
                </c:pt>
                <c:pt idx="9957">
                  <c:v>2.3510570526122998</c:v>
                </c:pt>
                <c:pt idx="9958">
                  <c:v>2.3361971378326398</c:v>
                </c:pt>
                <c:pt idx="9959">
                  <c:v>2.4517121315002401</c:v>
                </c:pt>
                <c:pt idx="9960">
                  <c:v>2.39377570152282</c:v>
                </c:pt>
                <c:pt idx="9961">
                  <c:v>2.4109566211700399</c:v>
                </c:pt>
                <c:pt idx="9962">
                  <c:v>2.5834877490997301</c:v>
                </c:pt>
                <c:pt idx="9963">
                  <c:v>2.5175909996032702</c:v>
                </c:pt>
                <c:pt idx="9964">
                  <c:v>2.4497377872467001</c:v>
                </c:pt>
                <c:pt idx="9965">
                  <c:v>2.4491784572601301</c:v>
                </c:pt>
                <c:pt idx="9966">
                  <c:v>2.48293733596801</c:v>
                </c:pt>
                <c:pt idx="9967">
                  <c:v>2.44070100784301</c:v>
                </c:pt>
                <c:pt idx="9968">
                  <c:v>2.42007231712341</c:v>
                </c:pt>
                <c:pt idx="9969">
                  <c:v>2.4059212207794101</c:v>
                </c:pt>
                <c:pt idx="9970">
                  <c:v>2.3592338562011701</c:v>
                </c:pt>
                <c:pt idx="9971">
                  <c:v>2.4136755466461102</c:v>
                </c:pt>
                <c:pt idx="9972">
                  <c:v>2.36639332771301</c:v>
                </c:pt>
                <c:pt idx="9973">
                  <c:v>2.3670747280120801</c:v>
                </c:pt>
                <c:pt idx="9974">
                  <c:v>2.3844017982482901</c:v>
                </c:pt>
                <c:pt idx="9975">
                  <c:v>2.3862097263336102</c:v>
                </c:pt>
                <c:pt idx="9976">
                  <c:v>2.4068534374236998</c:v>
                </c:pt>
                <c:pt idx="9977">
                  <c:v>2.4116048812866202</c:v>
                </c:pt>
                <c:pt idx="9978">
                  <c:v>2.47353863716125</c:v>
                </c:pt>
                <c:pt idx="9979">
                  <c:v>2.4235877990722599</c:v>
                </c:pt>
                <c:pt idx="9980">
                  <c:v>2.4024386405944802</c:v>
                </c:pt>
                <c:pt idx="9981">
                  <c:v>2.4404952526092498</c:v>
                </c:pt>
                <c:pt idx="9982">
                  <c:v>2.4128942489624001</c:v>
                </c:pt>
                <c:pt idx="9983">
                  <c:v>2.3751442432403498</c:v>
                </c:pt>
                <c:pt idx="9984">
                  <c:v>2.42104887962341</c:v>
                </c:pt>
                <c:pt idx="9985">
                  <c:v>2.3625526428222599</c:v>
                </c:pt>
                <c:pt idx="9986">
                  <c:v>2.39160776138305</c:v>
                </c:pt>
                <c:pt idx="9987">
                  <c:v>2.4411273002624498</c:v>
                </c:pt>
                <c:pt idx="9988">
                  <c:v>2.4154777526855402</c:v>
                </c:pt>
                <c:pt idx="9989">
                  <c:v>2.40638995170593</c:v>
                </c:pt>
                <c:pt idx="9990">
                  <c:v>2.34701228141784</c:v>
                </c:pt>
                <c:pt idx="9991">
                  <c:v>2.3940041065215998</c:v>
                </c:pt>
                <c:pt idx="9992">
                  <c:v>2.46473217010498</c:v>
                </c:pt>
                <c:pt idx="9993">
                  <c:v>2.4175062179565399</c:v>
                </c:pt>
                <c:pt idx="9994">
                  <c:v>2.30247902870178</c:v>
                </c:pt>
                <c:pt idx="9995">
                  <c:v>2.39713430404663</c:v>
                </c:pt>
                <c:pt idx="9996">
                  <c:v>2.4084718227386399</c:v>
                </c:pt>
                <c:pt idx="9997">
                  <c:v>2.33923244476318</c:v>
                </c:pt>
                <c:pt idx="9998">
                  <c:v>2.4244492053985498</c:v>
                </c:pt>
                <c:pt idx="9999">
                  <c:v>2.4250180721282901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8B0B-4F56-BAFD-9D113F58B3E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842068192"/>
        <c:axId val="-842067648"/>
      </c:scatterChart>
      <c:valAx>
        <c:axId val="-842068192"/>
        <c:scaling>
          <c:orientation val="minMax"/>
          <c:max val="10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pPr>
            <a:endParaRPr lang="en-US"/>
          </a:p>
        </c:txPr>
        <c:crossAx val="-842067648"/>
        <c:crosses val="autoZero"/>
        <c:crossBetween val="midCat"/>
      </c:valAx>
      <c:valAx>
        <c:axId val="-842067648"/>
        <c:scaling>
          <c:orientation val="minMax"/>
          <c:max val="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pPr>
            <a:endParaRPr lang="en-US"/>
          </a:p>
        </c:txPr>
        <c:crossAx val="-842068192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200" b="0" i="0" u="none" strike="noStrike" kern="1200" spc="0" baseline="0">
                <a:solidFill>
                  <a:srgbClr val="C00000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pPr>
            <a:r>
              <a:rPr lang="en-US" sz="1200" b="0" i="0" baseline="0" dirty="0">
                <a:solidFill>
                  <a:srgbClr val="C00000"/>
                </a:solidFill>
                <a:effectLst/>
                <a:latin typeface="Arial Rounded MT Bold" panose="020F0704030504030204" pitchFamily="34" charset="0"/>
              </a:rPr>
              <a:t>BRAF</a:t>
            </a:r>
            <a:r>
              <a:rPr lang="en-US" sz="1200" b="0" i="0" baseline="30000" dirty="0">
                <a:solidFill>
                  <a:srgbClr val="C00000"/>
                </a:solidFill>
                <a:effectLst/>
                <a:latin typeface="Arial Rounded MT Bold" panose="020F0704030504030204" pitchFamily="34" charset="0"/>
              </a:rPr>
              <a:t>V600E</a:t>
            </a:r>
            <a:r>
              <a:rPr lang="en-US" sz="1200" b="0" i="0" baseline="0" dirty="0">
                <a:solidFill>
                  <a:srgbClr val="C00000"/>
                </a:solidFill>
                <a:effectLst/>
                <a:latin typeface="Arial Rounded MT Bold" panose="020F0704030504030204" pitchFamily="34" charset="0"/>
              </a:rPr>
              <a:t> Protein-ligand complex RMSDs</a:t>
            </a:r>
            <a:endParaRPr lang="en-US" sz="1200" dirty="0">
              <a:solidFill>
                <a:srgbClr val="C00000"/>
              </a:solidFill>
              <a:effectLst/>
              <a:latin typeface="Arial Rounded MT Bold" panose="020F0704030504030204" pitchFamily="34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spc="0" baseline="0">
              <a:solidFill>
                <a:srgbClr val="C00000"/>
              </a:solidFill>
              <a:latin typeface="Arial Rounded MT Bold" panose="020F0704030504030204" pitchFamily="34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'BRAF_V600E-inhibitor-dimer'!$C$1</c:f>
              <c:strCache>
                <c:ptCount val="1"/>
                <c:pt idx="0">
                  <c:v>BRAF_V600E-BGB283 dimer</c:v>
                </c:pt>
              </c:strCache>
            </c:strRef>
          </c:tx>
          <c:spPr>
            <a:ln w="19050" cap="rnd">
              <a:solidFill>
                <a:srgbClr val="C00000"/>
              </a:solidFill>
              <a:round/>
            </a:ln>
            <a:effectLst/>
          </c:spPr>
          <c:marker>
            <c:symbol val="none"/>
          </c:marker>
          <c:xVal>
            <c:numRef>
              <c:f>'BRAF_V600E-inhibitor-dimer'!$B$2:$B$5002</c:f>
              <c:numCache>
                <c:formatCode>General</c:formatCode>
                <c:ptCount val="5001"/>
                <c:pt idx="0">
                  <c:v>0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7.0000000000000007E-2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0.14000000000000001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0.28000000000000003</c:v>
                </c:pt>
                <c:pt idx="28">
                  <c:v>0.28999999999999998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0.35000000000000003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0.41000000000000003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0.47000000000000003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0.55000000000000004</c:v>
                </c:pt>
                <c:pt idx="55">
                  <c:v>0.56000000000000005</c:v>
                </c:pt>
                <c:pt idx="56">
                  <c:v>0.57000000000000006</c:v>
                </c:pt>
                <c:pt idx="57">
                  <c:v>0.57999999999999996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0.69000000000000006</c:v>
                </c:pt>
                <c:pt idx="69">
                  <c:v>0.70000000000000007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</c:v>
                </c:pt>
                <c:pt idx="80">
                  <c:v>0.81</c:v>
                </c:pt>
                <c:pt idx="81">
                  <c:v>0.82000000000000006</c:v>
                </c:pt>
                <c:pt idx="82">
                  <c:v>0.83000000000000007</c:v>
                </c:pt>
                <c:pt idx="83">
                  <c:v>0.84</c:v>
                </c:pt>
                <c:pt idx="84">
                  <c:v>0.85</c:v>
                </c:pt>
                <c:pt idx="85">
                  <c:v>0.86</c:v>
                </c:pt>
                <c:pt idx="86">
                  <c:v>0.87</c:v>
                </c:pt>
                <c:pt idx="87">
                  <c:v>0.88</c:v>
                </c:pt>
                <c:pt idx="88">
                  <c:v>0.89</c:v>
                </c:pt>
                <c:pt idx="89">
                  <c:v>0.9</c:v>
                </c:pt>
                <c:pt idx="90">
                  <c:v>0.91</c:v>
                </c:pt>
                <c:pt idx="91">
                  <c:v>0.92</c:v>
                </c:pt>
                <c:pt idx="92">
                  <c:v>0.93</c:v>
                </c:pt>
                <c:pt idx="93">
                  <c:v>0.94000000000000006</c:v>
                </c:pt>
                <c:pt idx="94">
                  <c:v>0.95000000000000007</c:v>
                </c:pt>
                <c:pt idx="95">
                  <c:v>0.96</c:v>
                </c:pt>
                <c:pt idx="96">
                  <c:v>0.97</c:v>
                </c:pt>
                <c:pt idx="97">
                  <c:v>0.98</c:v>
                </c:pt>
                <c:pt idx="98">
                  <c:v>0.99</c:v>
                </c:pt>
                <c:pt idx="99">
                  <c:v>1</c:v>
                </c:pt>
                <c:pt idx="100">
                  <c:v>1.01</c:v>
                </c:pt>
                <c:pt idx="101">
                  <c:v>1.02</c:v>
                </c:pt>
                <c:pt idx="102">
                  <c:v>1.03</c:v>
                </c:pt>
                <c:pt idx="103">
                  <c:v>1.04</c:v>
                </c:pt>
                <c:pt idx="104">
                  <c:v>1.05</c:v>
                </c:pt>
                <c:pt idx="105">
                  <c:v>1.06</c:v>
                </c:pt>
                <c:pt idx="106">
                  <c:v>1.07</c:v>
                </c:pt>
                <c:pt idx="107">
                  <c:v>1.08</c:v>
                </c:pt>
                <c:pt idx="108">
                  <c:v>1.0900000000000001</c:v>
                </c:pt>
                <c:pt idx="109">
                  <c:v>1.1000000000000001</c:v>
                </c:pt>
                <c:pt idx="110">
                  <c:v>1.1100000000000001</c:v>
                </c:pt>
                <c:pt idx="111">
                  <c:v>1.1200000000000001</c:v>
                </c:pt>
                <c:pt idx="112">
                  <c:v>1.1300000000000001</c:v>
                </c:pt>
                <c:pt idx="113">
                  <c:v>1.1400000000000001</c:v>
                </c:pt>
                <c:pt idx="114">
                  <c:v>1.1500000000000001</c:v>
                </c:pt>
                <c:pt idx="115">
                  <c:v>1.1599999999999999</c:v>
                </c:pt>
                <c:pt idx="116">
                  <c:v>1.17</c:v>
                </c:pt>
                <c:pt idx="117">
                  <c:v>1.18</c:v>
                </c:pt>
                <c:pt idx="118">
                  <c:v>1.19</c:v>
                </c:pt>
                <c:pt idx="119">
                  <c:v>1.2</c:v>
                </c:pt>
                <c:pt idx="120">
                  <c:v>1.21</c:v>
                </c:pt>
                <c:pt idx="121">
                  <c:v>1.22</c:v>
                </c:pt>
                <c:pt idx="122">
                  <c:v>1.23</c:v>
                </c:pt>
                <c:pt idx="123">
                  <c:v>1.24</c:v>
                </c:pt>
                <c:pt idx="124">
                  <c:v>1.25</c:v>
                </c:pt>
                <c:pt idx="125">
                  <c:v>1.26</c:v>
                </c:pt>
                <c:pt idx="126">
                  <c:v>1.27</c:v>
                </c:pt>
                <c:pt idx="127">
                  <c:v>1.28</c:v>
                </c:pt>
                <c:pt idx="128">
                  <c:v>1.29</c:v>
                </c:pt>
                <c:pt idx="129">
                  <c:v>1.3</c:v>
                </c:pt>
                <c:pt idx="130">
                  <c:v>1.31</c:v>
                </c:pt>
                <c:pt idx="131">
                  <c:v>1.32</c:v>
                </c:pt>
                <c:pt idx="132">
                  <c:v>1.33</c:v>
                </c:pt>
                <c:pt idx="133">
                  <c:v>1.34</c:v>
                </c:pt>
                <c:pt idx="134">
                  <c:v>1.35</c:v>
                </c:pt>
                <c:pt idx="135">
                  <c:v>1.36</c:v>
                </c:pt>
                <c:pt idx="136">
                  <c:v>1.37</c:v>
                </c:pt>
                <c:pt idx="137">
                  <c:v>1.3800000000000001</c:v>
                </c:pt>
                <c:pt idx="138">
                  <c:v>1.3900000000000001</c:v>
                </c:pt>
                <c:pt idx="139">
                  <c:v>1.4000000000000001</c:v>
                </c:pt>
                <c:pt idx="140">
                  <c:v>1.41</c:v>
                </c:pt>
                <c:pt idx="141">
                  <c:v>1.42</c:v>
                </c:pt>
                <c:pt idx="142">
                  <c:v>1.43</c:v>
                </c:pt>
                <c:pt idx="143">
                  <c:v>1.44</c:v>
                </c:pt>
                <c:pt idx="144">
                  <c:v>1.45</c:v>
                </c:pt>
                <c:pt idx="145">
                  <c:v>1.46</c:v>
                </c:pt>
                <c:pt idx="146">
                  <c:v>1.47</c:v>
                </c:pt>
                <c:pt idx="147">
                  <c:v>1.48</c:v>
                </c:pt>
                <c:pt idx="148">
                  <c:v>1.49</c:v>
                </c:pt>
                <c:pt idx="149">
                  <c:v>1.5</c:v>
                </c:pt>
                <c:pt idx="150">
                  <c:v>1.51</c:v>
                </c:pt>
                <c:pt idx="151">
                  <c:v>1.52</c:v>
                </c:pt>
                <c:pt idx="152">
                  <c:v>1.53</c:v>
                </c:pt>
                <c:pt idx="153">
                  <c:v>1.54</c:v>
                </c:pt>
                <c:pt idx="154">
                  <c:v>1.55</c:v>
                </c:pt>
                <c:pt idx="155">
                  <c:v>1.56</c:v>
                </c:pt>
                <c:pt idx="156">
                  <c:v>1.57</c:v>
                </c:pt>
                <c:pt idx="157">
                  <c:v>1.58</c:v>
                </c:pt>
                <c:pt idx="158">
                  <c:v>1.59</c:v>
                </c:pt>
                <c:pt idx="159">
                  <c:v>1.6</c:v>
                </c:pt>
                <c:pt idx="160">
                  <c:v>1.61</c:v>
                </c:pt>
                <c:pt idx="161">
                  <c:v>1.62</c:v>
                </c:pt>
                <c:pt idx="162">
                  <c:v>1.6300000000000001</c:v>
                </c:pt>
                <c:pt idx="163">
                  <c:v>1.6400000000000001</c:v>
                </c:pt>
                <c:pt idx="164">
                  <c:v>1.6500000000000001</c:v>
                </c:pt>
                <c:pt idx="165">
                  <c:v>1.6600000000000001</c:v>
                </c:pt>
                <c:pt idx="166">
                  <c:v>1.67</c:v>
                </c:pt>
                <c:pt idx="167">
                  <c:v>1.68</c:v>
                </c:pt>
                <c:pt idx="168">
                  <c:v>1.69</c:v>
                </c:pt>
                <c:pt idx="169">
                  <c:v>1.7</c:v>
                </c:pt>
                <c:pt idx="170">
                  <c:v>1.71</c:v>
                </c:pt>
                <c:pt idx="171">
                  <c:v>1.72</c:v>
                </c:pt>
                <c:pt idx="172">
                  <c:v>1.73</c:v>
                </c:pt>
                <c:pt idx="173">
                  <c:v>1.74</c:v>
                </c:pt>
                <c:pt idx="174">
                  <c:v>1.75</c:v>
                </c:pt>
                <c:pt idx="175">
                  <c:v>1.76</c:v>
                </c:pt>
                <c:pt idx="176">
                  <c:v>1.77</c:v>
                </c:pt>
                <c:pt idx="177">
                  <c:v>1.78</c:v>
                </c:pt>
                <c:pt idx="178">
                  <c:v>1.79</c:v>
                </c:pt>
                <c:pt idx="179">
                  <c:v>1.8</c:v>
                </c:pt>
                <c:pt idx="180">
                  <c:v>1.81</c:v>
                </c:pt>
                <c:pt idx="181">
                  <c:v>1.82</c:v>
                </c:pt>
                <c:pt idx="182">
                  <c:v>1.83</c:v>
                </c:pt>
                <c:pt idx="183">
                  <c:v>1.84</c:v>
                </c:pt>
                <c:pt idx="184">
                  <c:v>1.85</c:v>
                </c:pt>
                <c:pt idx="185">
                  <c:v>1.86</c:v>
                </c:pt>
                <c:pt idx="186">
                  <c:v>1.87</c:v>
                </c:pt>
                <c:pt idx="187">
                  <c:v>1.8800000000000001</c:v>
                </c:pt>
                <c:pt idx="188">
                  <c:v>1.8900000000000001</c:v>
                </c:pt>
                <c:pt idx="189">
                  <c:v>1.9000000000000001</c:v>
                </c:pt>
                <c:pt idx="190">
                  <c:v>1.9100000000000001</c:v>
                </c:pt>
                <c:pt idx="191">
                  <c:v>1.92</c:v>
                </c:pt>
                <c:pt idx="192">
                  <c:v>1.93</c:v>
                </c:pt>
                <c:pt idx="193">
                  <c:v>1.94</c:v>
                </c:pt>
                <c:pt idx="194">
                  <c:v>1.95</c:v>
                </c:pt>
                <c:pt idx="195">
                  <c:v>1.96</c:v>
                </c:pt>
                <c:pt idx="196">
                  <c:v>1.97</c:v>
                </c:pt>
                <c:pt idx="197">
                  <c:v>1.98</c:v>
                </c:pt>
                <c:pt idx="198">
                  <c:v>1.99</c:v>
                </c:pt>
                <c:pt idx="199">
                  <c:v>2</c:v>
                </c:pt>
                <c:pt idx="200">
                  <c:v>2.0100000000000002</c:v>
                </c:pt>
                <c:pt idx="201">
                  <c:v>2.02</c:v>
                </c:pt>
                <c:pt idx="202">
                  <c:v>2.0300000000000002</c:v>
                </c:pt>
                <c:pt idx="203">
                  <c:v>2.04</c:v>
                </c:pt>
                <c:pt idx="204">
                  <c:v>2.0499999999999998</c:v>
                </c:pt>
                <c:pt idx="205">
                  <c:v>2.06</c:v>
                </c:pt>
                <c:pt idx="206">
                  <c:v>2.0699999999999998</c:v>
                </c:pt>
                <c:pt idx="207">
                  <c:v>2.08</c:v>
                </c:pt>
                <c:pt idx="208">
                  <c:v>2.09</c:v>
                </c:pt>
                <c:pt idx="209">
                  <c:v>2.1</c:v>
                </c:pt>
                <c:pt idx="210">
                  <c:v>2.11</c:v>
                </c:pt>
                <c:pt idx="211">
                  <c:v>2.12</c:v>
                </c:pt>
                <c:pt idx="212">
                  <c:v>2.13</c:v>
                </c:pt>
                <c:pt idx="213">
                  <c:v>2.14</c:v>
                </c:pt>
                <c:pt idx="214">
                  <c:v>2.15</c:v>
                </c:pt>
                <c:pt idx="215">
                  <c:v>2.16</c:v>
                </c:pt>
                <c:pt idx="216">
                  <c:v>2.17</c:v>
                </c:pt>
                <c:pt idx="217">
                  <c:v>2.1800000000000002</c:v>
                </c:pt>
                <c:pt idx="218">
                  <c:v>2.19</c:v>
                </c:pt>
                <c:pt idx="219">
                  <c:v>2.2000000000000002</c:v>
                </c:pt>
                <c:pt idx="220">
                  <c:v>2.21</c:v>
                </c:pt>
                <c:pt idx="221">
                  <c:v>2.2200000000000002</c:v>
                </c:pt>
                <c:pt idx="222">
                  <c:v>2.23</c:v>
                </c:pt>
                <c:pt idx="223">
                  <c:v>2.2400000000000002</c:v>
                </c:pt>
                <c:pt idx="224">
                  <c:v>2.25</c:v>
                </c:pt>
                <c:pt idx="225">
                  <c:v>2.2600000000000002</c:v>
                </c:pt>
                <c:pt idx="226">
                  <c:v>2.27</c:v>
                </c:pt>
                <c:pt idx="227">
                  <c:v>2.2800000000000002</c:v>
                </c:pt>
                <c:pt idx="228">
                  <c:v>2.29</c:v>
                </c:pt>
                <c:pt idx="229">
                  <c:v>2.3000000000000003</c:v>
                </c:pt>
                <c:pt idx="230">
                  <c:v>2.31</c:v>
                </c:pt>
                <c:pt idx="231">
                  <c:v>2.3199999999999998</c:v>
                </c:pt>
                <c:pt idx="232">
                  <c:v>2.33</c:v>
                </c:pt>
                <c:pt idx="233">
                  <c:v>2.34</c:v>
                </c:pt>
                <c:pt idx="234">
                  <c:v>2.35</c:v>
                </c:pt>
                <c:pt idx="235">
                  <c:v>2.36</c:v>
                </c:pt>
                <c:pt idx="236">
                  <c:v>2.37</c:v>
                </c:pt>
                <c:pt idx="237">
                  <c:v>2.38</c:v>
                </c:pt>
                <c:pt idx="238">
                  <c:v>2.39</c:v>
                </c:pt>
                <c:pt idx="239">
                  <c:v>2.4</c:v>
                </c:pt>
                <c:pt idx="240">
                  <c:v>2.41</c:v>
                </c:pt>
                <c:pt idx="241">
                  <c:v>2.42</c:v>
                </c:pt>
                <c:pt idx="242">
                  <c:v>2.4300000000000002</c:v>
                </c:pt>
                <c:pt idx="243">
                  <c:v>2.44</c:v>
                </c:pt>
                <c:pt idx="244">
                  <c:v>2.4500000000000002</c:v>
                </c:pt>
                <c:pt idx="245">
                  <c:v>2.46</c:v>
                </c:pt>
                <c:pt idx="246">
                  <c:v>2.4700000000000002</c:v>
                </c:pt>
                <c:pt idx="247">
                  <c:v>2.48</c:v>
                </c:pt>
                <c:pt idx="248">
                  <c:v>2.4900000000000002</c:v>
                </c:pt>
                <c:pt idx="249">
                  <c:v>2.5</c:v>
                </c:pt>
                <c:pt idx="250">
                  <c:v>2.5100000000000002</c:v>
                </c:pt>
                <c:pt idx="251">
                  <c:v>2.52</c:v>
                </c:pt>
                <c:pt idx="252">
                  <c:v>2.5300000000000002</c:v>
                </c:pt>
                <c:pt idx="253">
                  <c:v>2.54</c:v>
                </c:pt>
                <c:pt idx="254">
                  <c:v>2.5500000000000003</c:v>
                </c:pt>
                <c:pt idx="255">
                  <c:v>2.56</c:v>
                </c:pt>
                <c:pt idx="256">
                  <c:v>2.57</c:v>
                </c:pt>
                <c:pt idx="257">
                  <c:v>2.58</c:v>
                </c:pt>
                <c:pt idx="258">
                  <c:v>2.59</c:v>
                </c:pt>
                <c:pt idx="259">
                  <c:v>2.6</c:v>
                </c:pt>
                <c:pt idx="260">
                  <c:v>2.61</c:v>
                </c:pt>
                <c:pt idx="261">
                  <c:v>2.62</c:v>
                </c:pt>
                <c:pt idx="262">
                  <c:v>2.63</c:v>
                </c:pt>
                <c:pt idx="263">
                  <c:v>2.64</c:v>
                </c:pt>
                <c:pt idx="264">
                  <c:v>2.65</c:v>
                </c:pt>
                <c:pt idx="265">
                  <c:v>2.66</c:v>
                </c:pt>
                <c:pt idx="266">
                  <c:v>2.67</c:v>
                </c:pt>
                <c:pt idx="267">
                  <c:v>2.68</c:v>
                </c:pt>
                <c:pt idx="268">
                  <c:v>2.69</c:v>
                </c:pt>
                <c:pt idx="269">
                  <c:v>2.7</c:v>
                </c:pt>
                <c:pt idx="270">
                  <c:v>2.71</c:v>
                </c:pt>
                <c:pt idx="271">
                  <c:v>2.72</c:v>
                </c:pt>
                <c:pt idx="272">
                  <c:v>2.73</c:v>
                </c:pt>
                <c:pt idx="273">
                  <c:v>2.74</c:v>
                </c:pt>
                <c:pt idx="274">
                  <c:v>2.75</c:v>
                </c:pt>
                <c:pt idx="275">
                  <c:v>2.7600000000000002</c:v>
                </c:pt>
                <c:pt idx="276">
                  <c:v>2.77</c:v>
                </c:pt>
                <c:pt idx="277">
                  <c:v>2.7800000000000002</c:v>
                </c:pt>
                <c:pt idx="278">
                  <c:v>2.79</c:v>
                </c:pt>
                <c:pt idx="279">
                  <c:v>2.8000000000000003</c:v>
                </c:pt>
                <c:pt idx="280">
                  <c:v>2.81</c:v>
                </c:pt>
                <c:pt idx="281">
                  <c:v>2.82</c:v>
                </c:pt>
                <c:pt idx="282">
                  <c:v>2.83</c:v>
                </c:pt>
                <c:pt idx="283">
                  <c:v>2.84</c:v>
                </c:pt>
                <c:pt idx="284">
                  <c:v>2.85</c:v>
                </c:pt>
                <c:pt idx="285">
                  <c:v>2.86</c:v>
                </c:pt>
                <c:pt idx="286">
                  <c:v>2.87</c:v>
                </c:pt>
                <c:pt idx="287">
                  <c:v>2.88</c:v>
                </c:pt>
                <c:pt idx="288">
                  <c:v>2.89</c:v>
                </c:pt>
                <c:pt idx="289">
                  <c:v>2.9</c:v>
                </c:pt>
                <c:pt idx="290">
                  <c:v>2.91</c:v>
                </c:pt>
                <c:pt idx="291">
                  <c:v>2.92</c:v>
                </c:pt>
                <c:pt idx="292">
                  <c:v>2.93</c:v>
                </c:pt>
                <c:pt idx="293">
                  <c:v>2.94</c:v>
                </c:pt>
                <c:pt idx="294">
                  <c:v>2.95</c:v>
                </c:pt>
                <c:pt idx="295">
                  <c:v>2.96</c:v>
                </c:pt>
                <c:pt idx="296">
                  <c:v>2.97</c:v>
                </c:pt>
                <c:pt idx="297">
                  <c:v>2.98</c:v>
                </c:pt>
                <c:pt idx="298">
                  <c:v>2.99</c:v>
                </c:pt>
                <c:pt idx="299">
                  <c:v>3</c:v>
                </c:pt>
                <c:pt idx="300">
                  <c:v>3.0100000000000002</c:v>
                </c:pt>
                <c:pt idx="301">
                  <c:v>3.02</c:v>
                </c:pt>
                <c:pt idx="302">
                  <c:v>3.0300000000000002</c:v>
                </c:pt>
                <c:pt idx="303">
                  <c:v>3.04</c:v>
                </c:pt>
                <c:pt idx="304">
                  <c:v>3.0500000000000003</c:v>
                </c:pt>
                <c:pt idx="305">
                  <c:v>3.06</c:v>
                </c:pt>
                <c:pt idx="306">
                  <c:v>3.0700000000000003</c:v>
                </c:pt>
                <c:pt idx="307">
                  <c:v>3.08</c:v>
                </c:pt>
                <c:pt idx="308">
                  <c:v>3.09</c:v>
                </c:pt>
                <c:pt idx="309">
                  <c:v>3.1</c:v>
                </c:pt>
                <c:pt idx="310">
                  <c:v>3.11</c:v>
                </c:pt>
                <c:pt idx="311">
                  <c:v>3.12</c:v>
                </c:pt>
                <c:pt idx="312">
                  <c:v>3.13</c:v>
                </c:pt>
                <c:pt idx="313">
                  <c:v>3.14</c:v>
                </c:pt>
                <c:pt idx="314">
                  <c:v>3.15</c:v>
                </c:pt>
                <c:pt idx="315">
                  <c:v>3.16</c:v>
                </c:pt>
                <c:pt idx="316">
                  <c:v>3.17</c:v>
                </c:pt>
                <c:pt idx="317">
                  <c:v>3.18</c:v>
                </c:pt>
                <c:pt idx="318">
                  <c:v>3.19</c:v>
                </c:pt>
                <c:pt idx="319">
                  <c:v>3.2</c:v>
                </c:pt>
                <c:pt idx="320">
                  <c:v>3.21</c:v>
                </c:pt>
                <c:pt idx="321">
                  <c:v>3.22</c:v>
                </c:pt>
                <c:pt idx="322">
                  <c:v>3.23</c:v>
                </c:pt>
                <c:pt idx="323">
                  <c:v>3.24</c:v>
                </c:pt>
                <c:pt idx="324">
                  <c:v>3.25</c:v>
                </c:pt>
                <c:pt idx="325">
                  <c:v>3.2600000000000002</c:v>
                </c:pt>
                <c:pt idx="326">
                  <c:v>3.27</c:v>
                </c:pt>
                <c:pt idx="327">
                  <c:v>3.2800000000000002</c:v>
                </c:pt>
                <c:pt idx="328">
                  <c:v>3.29</c:v>
                </c:pt>
                <c:pt idx="329">
                  <c:v>3.3000000000000003</c:v>
                </c:pt>
                <c:pt idx="330">
                  <c:v>3.31</c:v>
                </c:pt>
                <c:pt idx="331">
                  <c:v>3.3200000000000003</c:v>
                </c:pt>
                <c:pt idx="332">
                  <c:v>3.33</c:v>
                </c:pt>
                <c:pt idx="333">
                  <c:v>3.34</c:v>
                </c:pt>
                <c:pt idx="334">
                  <c:v>3.35</c:v>
                </c:pt>
                <c:pt idx="335">
                  <c:v>3.36</c:v>
                </c:pt>
                <c:pt idx="336">
                  <c:v>3.37</c:v>
                </c:pt>
                <c:pt idx="337">
                  <c:v>3.38</c:v>
                </c:pt>
                <c:pt idx="338">
                  <c:v>3.39</c:v>
                </c:pt>
                <c:pt idx="339">
                  <c:v>3.4</c:v>
                </c:pt>
                <c:pt idx="340">
                  <c:v>3.41</c:v>
                </c:pt>
                <c:pt idx="341">
                  <c:v>3.42</c:v>
                </c:pt>
                <c:pt idx="342">
                  <c:v>3.43</c:v>
                </c:pt>
                <c:pt idx="343">
                  <c:v>3.44</c:v>
                </c:pt>
                <c:pt idx="344">
                  <c:v>3.45</c:v>
                </c:pt>
                <c:pt idx="345">
                  <c:v>3.46</c:v>
                </c:pt>
                <c:pt idx="346">
                  <c:v>3.47</c:v>
                </c:pt>
                <c:pt idx="347">
                  <c:v>3.48</c:v>
                </c:pt>
                <c:pt idx="348">
                  <c:v>3.49</c:v>
                </c:pt>
                <c:pt idx="349">
                  <c:v>3.5</c:v>
                </c:pt>
                <c:pt idx="350">
                  <c:v>3.5100000000000002</c:v>
                </c:pt>
                <c:pt idx="351">
                  <c:v>3.52</c:v>
                </c:pt>
                <c:pt idx="352">
                  <c:v>3.5300000000000002</c:v>
                </c:pt>
                <c:pt idx="353">
                  <c:v>3.54</c:v>
                </c:pt>
                <c:pt idx="354">
                  <c:v>3.5500000000000003</c:v>
                </c:pt>
                <c:pt idx="355">
                  <c:v>3.56</c:v>
                </c:pt>
                <c:pt idx="356">
                  <c:v>3.5700000000000003</c:v>
                </c:pt>
                <c:pt idx="357">
                  <c:v>3.58</c:v>
                </c:pt>
                <c:pt idx="358">
                  <c:v>3.59</c:v>
                </c:pt>
                <c:pt idx="359">
                  <c:v>3.6</c:v>
                </c:pt>
                <c:pt idx="360">
                  <c:v>3.61</c:v>
                </c:pt>
                <c:pt idx="361">
                  <c:v>3.62</c:v>
                </c:pt>
                <c:pt idx="362">
                  <c:v>3.63</c:v>
                </c:pt>
                <c:pt idx="363">
                  <c:v>3.64</c:v>
                </c:pt>
                <c:pt idx="364">
                  <c:v>3.65</c:v>
                </c:pt>
                <c:pt idx="365">
                  <c:v>3.66</c:v>
                </c:pt>
                <c:pt idx="366">
                  <c:v>3.67</c:v>
                </c:pt>
                <c:pt idx="367">
                  <c:v>3.68</c:v>
                </c:pt>
                <c:pt idx="368">
                  <c:v>3.69</c:v>
                </c:pt>
                <c:pt idx="369">
                  <c:v>3.7</c:v>
                </c:pt>
                <c:pt idx="370">
                  <c:v>3.71</c:v>
                </c:pt>
                <c:pt idx="371">
                  <c:v>3.72</c:v>
                </c:pt>
                <c:pt idx="372">
                  <c:v>3.73</c:v>
                </c:pt>
                <c:pt idx="373">
                  <c:v>3.74</c:v>
                </c:pt>
                <c:pt idx="374">
                  <c:v>3.75</c:v>
                </c:pt>
                <c:pt idx="375">
                  <c:v>3.7600000000000002</c:v>
                </c:pt>
                <c:pt idx="376">
                  <c:v>3.77</c:v>
                </c:pt>
                <c:pt idx="377">
                  <c:v>3.7800000000000002</c:v>
                </c:pt>
                <c:pt idx="378">
                  <c:v>3.79</c:v>
                </c:pt>
                <c:pt idx="379">
                  <c:v>3.8000000000000003</c:v>
                </c:pt>
                <c:pt idx="380">
                  <c:v>3.81</c:v>
                </c:pt>
                <c:pt idx="381">
                  <c:v>3.8200000000000003</c:v>
                </c:pt>
                <c:pt idx="382">
                  <c:v>3.83</c:v>
                </c:pt>
                <c:pt idx="383">
                  <c:v>3.84</c:v>
                </c:pt>
                <c:pt idx="384">
                  <c:v>3.85</c:v>
                </c:pt>
                <c:pt idx="385">
                  <c:v>3.86</c:v>
                </c:pt>
                <c:pt idx="386">
                  <c:v>3.87</c:v>
                </c:pt>
                <c:pt idx="387">
                  <c:v>3.88</c:v>
                </c:pt>
                <c:pt idx="388">
                  <c:v>3.89</c:v>
                </c:pt>
                <c:pt idx="389">
                  <c:v>3.9</c:v>
                </c:pt>
                <c:pt idx="390">
                  <c:v>3.91</c:v>
                </c:pt>
                <c:pt idx="391">
                  <c:v>3.92</c:v>
                </c:pt>
                <c:pt idx="392">
                  <c:v>3.93</c:v>
                </c:pt>
                <c:pt idx="393">
                  <c:v>3.94</c:v>
                </c:pt>
                <c:pt idx="394">
                  <c:v>3.95</c:v>
                </c:pt>
                <c:pt idx="395">
                  <c:v>3.96</c:v>
                </c:pt>
                <c:pt idx="396">
                  <c:v>3.97</c:v>
                </c:pt>
                <c:pt idx="397">
                  <c:v>3.98</c:v>
                </c:pt>
                <c:pt idx="398">
                  <c:v>3.99</c:v>
                </c:pt>
                <c:pt idx="399">
                  <c:v>4</c:v>
                </c:pt>
                <c:pt idx="400">
                  <c:v>4.01</c:v>
                </c:pt>
                <c:pt idx="401">
                  <c:v>4.0200000000000005</c:v>
                </c:pt>
                <c:pt idx="402">
                  <c:v>4.03</c:v>
                </c:pt>
                <c:pt idx="403">
                  <c:v>4.04</c:v>
                </c:pt>
                <c:pt idx="404">
                  <c:v>4.05</c:v>
                </c:pt>
                <c:pt idx="405">
                  <c:v>4.0600000000000005</c:v>
                </c:pt>
                <c:pt idx="406">
                  <c:v>4.07</c:v>
                </c:pt>
                <c:pt idx="407">
                  <c:v>4.08</c:v>
                </c:pt>
                <c:pt idx="408">
                  <c:v>4.09</c:v>
                </c:pt>
                <c:pt idx="409">
                  <c:v>4.0999999999999996</c:v>
                </c:pt>
                <c:pt idx="410">
                  <c:v>4.1100000000000003</c:v>
                </c:pt>
                <c:pt idx="411">
                  <c:v>4.12</c:v>
                </c:pt>
                <c:pt idx="412">
                  <c:v>4.13</c:v>
                </c:pt>
                <c:pt idx="413">
                  <c:v>4.1399999999999997</c:v>
                </c:pt>
                <c:pt idx="414">
                  <c:v>4.1500000000000004</c:v>
                </c:pt>
                <c:pt idx="415">
                  <c:v>4.16</c:v>
                </c:pt>
                <c:pt idx="416">
                  <c:v>4.17</c:v>
                </c:pt>
                <c:pt idx="417">
                  <c:v>4.18</c:v>
                </c:pt>
                <c:pt idx="418">
                  <c:v>4.1900000000000004</c:v>
                </c:pt>
                <c:pt idx="419">
                  <c:v>4.2</c:v>
                </c:pt>
                <c:pt idx="420">
                  <c:v>4.21</c:v>
                </c:pt>
                <c:pt idx="421">
                  <c:v>4.22</c:v>
                </c:pt>
                <c:pt idx="422">
                  <c:v>4.2300000000000004</c:v>
                </c:pt>
                <c:pt idx="423">
                  <c:v>4.24</c:v>
                </c:pt>
                <c:pt idx="424">
                  <c:v>4.25</c:v>
                </c:pt>
                <c:pt idx="425">
                  <c:v>4.26</c:v>
                </c:pt>
                <c:pt idx="426">
                  <c:v>4.2700000000000005</c:v>
                </c:pt>
                <c:pt idx="427">
                  <c:v>4.28</c:v>
                </c:pt>
                <c:pt idx="428">
                  <c:v>4.29</c:v>
                </c:pt>
                <c:pt idx="429">
                  <c:v>4.3</c:v>
                </c:pt>
                <c:pt idx="430">
                  <c:v>4.3100000000000005</c:v>
                </c:pt>
                <c:pt idx="431">
                  <c:v>4.32</c:v>
                </c:pt>
                <c:pt idx="432">
                  <c:v>4.33</c:v>
                </c:pt>
                <c:pt idx="433">
                  <c:v>4.34</c:v>
                </c:pt>
                <c:pt idx="434">
                  <c:v>4.3500000000000005</c:v>
                </c:pt>
                <c:pt idx="435">
                  <c:v>4.3600000000000003</c:v>
                </c:pt>
                <c:pt idx="436">
                  <c:v>4.37</c:v>
                </c:pt>
                <c:pt idx="437">
                  <c:v>4.38</c:v>
                </c:pt>
                <c:pt idx="438">
                  <c:v>4.3899999999999997</c:v>
                </c:pt>
                <c:pt idx="439">
                  <c:v>4.4000000000000004</c:v>
                </c:pt>
                <c:pt idx="440">
                  <c:v>4.41</c:v>
                </c:pt>
                <c:pt idx="441">
                  <c:v>4.42</c:v>
                </c:pt>
                <c:pt idx="442">
                  <c:v>4.43</c:v>
                </c:pt>
                <c:pt idx="443">
                  <c:v>4.4400000000000004</c:v>
                </c:pt>
                <c:pt idx="444">
                  <c:v>4.45</c:v>
                </c:pt>
                <c:pt idx="445">
                  <c:v>4.46</c:v>
                </c:pt>
                <c:pt idx="446">
                  <c:v>4.47</c:v>
                </c:pt>
                <c:pt idx="447">
                  <c:v>4.4800000000000004</c:v>
                </c:pt>
                <c:pt idx="448">
                  <c:v>4.49</c:v>
                </c:pt>
                <c:pt idx="449">
                  <c:v>4.5</c:v>
                </c:pt>
                <c:pt idx="450">
                  <c:v>4.51</c:v>
                </c:pt>
                <c:pt idx="451">
                  <c:v>4.5200000000000005</c:v>
                </c:pt>
                <c:pt idx="452">
                  <c:v>4.53</c:v>
                </c:pt>
                <c:pt idx="453">
                  <c:v>4.54</c:v>
                </c:pt>
                <c:pt idx="454">
                  <c:v>4.55</c:v>
                </c:pt>
                <c:pt idx="455">
                  <c:v>4.5600000000000005</c:v>
                </c:pt>
                <c:pt idx="456">
                  <c:v>4.57</c:v>
                </c:pt>
                <c:pt idx="457">
                  <c:v>4.58</c:v>
                </c:pt>
                <c:pt idx="458">
                  <c:v>4.59</c:v>
                </c:pt>
                <c:pt idx="459">
                  <c:v>4.6000000000000005</c:v>
                </c:pt>
                <c:pt idx="460">
                  <c:v>4.6100000000000003</c:v>
                </c:pt>
                <c:pt idx="461">
                  <c:v>4.62</c:v>
                </c:pt>
                <c:pt idx="462">
                  <c:v>4.63</c:v>
                </c:pt>
                <c:pt idx="463">
                  <c:v>4.6399999999999997</c:v>
                </c:pt>
                <c:pt idx="464">
                  <c:v>4.6500000000000004</c:v>
                </c:pt>
                <c:pt idx="465">
                  <c:v>4.66</c:v>
                </c:pt>
                <c:pt idx="466">
                  <c:v>4.67</c:v>
                </c:pt>
                <c:pt idx="467">
                  <c:v>4.68</c:v>
                </c:pt>
                <c:pt idx="468">
                  <c:v>4.6900000000000004</c:v>
                </c:pt>
                <c:pt idx="469">
                  <c:v>4.7</c:v>
                </c:pt>
                <c:pt idx="470">
                  <c:v>4.71</c:v>
                </c:pt>
                <c:pt idx="471">
                  <c:v>4.72</c:v>
                </c:pt>
                <c:pt idx="472">
                  <c:v>4.7300000000000004</c:v>
                </c:pt>
                <c:pt idx="473">
                  <c:v>4.74</c:v>
                </c:pt>
                <c:pt idx="474">
                  <c:v>4.75</c:v>
                </c:pt>
                <c:pt idx="475">
                  <c:v>4.76</c:v>
                </c:pt>
                <c:pt idx="476">
                  <c:v>4.7700000000000005</c:v>
                </c:pt>
                <c:pt idx="477">
                  <c:v>4.78</c:v>
                </c:pt>
                <c:pt idx="478">
                  <c:v>4.79</c:v>
                </c:pt>
                <c:pt idx="479">
                  <c:v>4.8</c:v>
                </c:pt>
                <c:pt idx="480">
                  <c:v>4.8100000000000005</c:v>
                </c:pt>
                <c:pt idx="481">
                  <c:v>4.82</c:v>
                </c:pt>
                <c:pt idx="482">
                  <c:v>4.83</c:v>
                </c:pt>
                <c:pt idx="483">
                  <c:v>4.84</c:v>
                </c:pt>
                <c:pt idx="484">
                  <c:v>4.8500000000000005</c:v>
                </c:pt>
                <c:pt idx="485">
                  <c:v>4.8600000000000003</c:v>
                </c:pt>
                <c:pt idx="486">
                  <c:v>4.87</c:v>
                </c:pt>
                <c:pt idx="487">
                  <c:v>4.88</c:v>
                </c:pt>
                <c:pt idx="488">
                  <c:v>4.8899999999999997</c:v>
                </c:pt>
                <c:pt idx="489">
                  <c:v>4.9000000000000004</c:v>
                </c:pt>
                <c:pt idx="490">
                  <c:v>4.91</c:v>
                </c:pt>
                <c:pt idx="491">
                  <c:v>4.92</c:v>
                </c:pt>
                <c:pt idx="492">
                  <c:v>4.93</c:v>
                </c:pt>
                <c:pt idx="493">
                  <c:v>4.9400000000000004</c:v>
                </c:pt>
                <c:pt idx="494">
                  <c:v>4.95</c:v>
                </c:pt>
                <c:pt idx="495">
                  <c:v>4.96</c:v>
                </c:pt>
                <c:pt idx="496">
                  <c:v>4.97</c:v>
                </c:pt>
                <c:pt idx="497">
                  <c:v>4.9800000000000004</c:v>
                </c:pt>
                <c:pt idx="498">
                  <c:v>4.99</c:v>
                </c:pt>
                <c:pt idx="499">
                  <c:v>5</c:v>
                </c:pt>
                <c:pt idx="500">
                  <c:v>5.01</c:v>
                </c:pt>
                <c:pt idx="501">
                  <c:v>5.0200000000000005</c:v>
                </c:pt>
                <c:pt idx="502">
                  <c:v>5.03</c:v>
                </c:pt>
                <c:pt idx="503">
                  <c:v>5.04</c:v>
                </c:pt>
                <c:pt idx="504">
                  <c:v>5.05</c:v>
                </c:pt>
                <c:pt idx="505">
                  <c:v>5.0600000000000005</c:v>
                </c:pt>
                <c:pt idx="506">
                  <c:v>5.07</c:v>
                </c:pt>
                <c:pt idx="507">
                  <c:v>5.08</c:v>
                </c:pt>
                <c:pt idx="508">
                  <c:v>5.09</c:v>
                </c:pt>
                <c:pt idx="509">
                  <c:v>5.1000000000000005</c:v>
                </c:pt>
                <c:pt idx="510">
                  <c:v>5.1100000000000003</c:v>
                </c:pt>
                <c:pt idx="511">
                  <c:v>5.12</c:v>
                </c:pt>
                <c:pt idx="512">
                  <c:v>5.13</c:v>
                </c:pt>
                <c:pt idx="513">
                  <c:v>5.14</c:v>
                </c:pt>
                <c:pt idx="514">
                  <c:v>5.15</c:v>
                </c:pt>
                <c:pt idx="515">
                  <c:v>5.16</c:v>
                </c:pt>
                <c:pt idx="516">
                  <c:v>5.17</c:v>
                </c:pt>
                <c:pt idx="517">
                  <c:v>5.18</c:v>
                </c:pt>
                <c:pt idx="518">
                  <c:v>5.19</c:v>
                </c:pt>
                <c:pt idx="519">
                  <c:v>5.2</c:v>
                </c:pt>
                <c:pt idx="520">
                  <c:v>5.21</c:v>
                </c:pt>
                <c:pt idx="521">
                  <c:v>5.22</c:v>
                </c:pt>
                <c:pt idx="522">
                  <c:v>5.23</c:v>
                </c:pt>
                <c:pt idx="523">
                  <c:v>5.24</c:v>
                </c:pt>
                <c:pt idx="524">
                  <c:v>5.25</c:v>
                </c:pt>
                <c:pt idx="525">
                  <c:v>5.26</c:v>
                </c:pt>
                <c:pt idx="526">
                  <c:v>5.2700000000000005</c:v>
                </c:pt>
                <c:pt idx="527">
                  <c:v>5.28</c:v>
                </c:pt>
                <c:pt idx="528">
                  <c:v>5.29</c:v>
                </c:pt>
                <c:pt idx="529">
                  <c:v>5.3</c:v>
                </c:pt>
                <c:pt idx="530">
                  <c:v>5.3100000000000005</c:v>
                </c:pt>
                <c:pt idx="531">
                  <c:v>5.32</c:v>
                </c:pt>
                <c:pt idx="532">
                  <c:v>5.33</c:v>
                </c:pt>
                <c:pt idx="533">
                  <c:v>5.34</c:v>
                </c:pt>
                <c:pt idx="534">
                  <c:v>5.3500000000000005</c:v>
                </c:pt>
                <c:pt idx="535">
                  <c:v>5.36</c:v>
                </c:pt>
                <c:pt idx="536">
                  <c:v>5.37</c:v>
                </c:pt>
                <c:pt idx="537">
                  <c:v>5.38</c:v>
                </c:pt>
                <c:pt idx="538">
                  <c:v>5.39</c:v>
                </c:pt>
                <c:pt idx="539">
                  <c:v>5.4</c:v>
                </c:pt>
                <c:pt idx="540">
                  <c:v>5.41</c:v>
                </c:pt>
                <c:pt idx="541">
                  <c:v>5.42</c:v>
                </c:pt>
                <c:pt idx="542">
                  <c:v>5.43</c:v>
                </c:pt>
                <c:pt idx="543">
                  <c:v>5.44</c:v>
                </c:pt>
                <c:pt idx="544">
                  <c:v>5.45</c:v>
                </c:pt>
                <c:pt idx="545">
                  <c:v>5.46</c:v>
                </c:pt>
                <c:pt idx="546">
                  <c:v>5.47</c:v>
                </c:pt>
                <c:pt idx="547">
                  <c:v>5.48</c:v>
                </c:pt>
                <c:pt idx="548">
                  <c:v>5.49</c:v>
                </c:pt>
                <c:pt idx="549">
                  <c:v>5.5</c:v>
                </c:pt>
                <c:pt idx="550">
                  <c:v>5.51</c:v>
                </c:pt>
                <c:pt idx="551">
                  <c:v>5.5200000000000005</c:v>
                </c:pt>
                <c:pt idx="552">
                  <c:v>5.53</c:v>
                </c:pt>
                <c:pt idx="553">
                  <c:v>5.54</c:v>
                </c:pt>
                <c:pt idx="554">
                  <c:v>5.55</c:v>
                </c:pt>
                <c:pt idx="555">
                  <c:v>5.5600000000000005</c:v>
                </c:pt>
                <c:pt idx="556">
                  <c:v>5.57</c:v>
                </c:pt>
                <c:pt idx="557">
                  <c:v>5.58</c:v>
                </c:pt>
                <c:pt idx="558">
                  <c:v>5.59</c:v>
                </c:pt>
                <c:pt idx="559">
                  <c:v>5.6000000000000005</c:v>
                </c:pt>
                <c:pt idx="560">
                  <c:v>5.61</c:v>
                </c:pt>
                <c:pt idx="561">
                  <c:v>5.62</c:v>
                </c:pt>
                <c:pt idx="562">
                  <c:v>5.63</c:v>
                </c:pt>
                <c:pt idx="563">
                  <c:v>5.64</c:v>
                </c:pt>
                <c:pt idx="564">
                  <c:v>5.65</c:v>
                </c:pt>
                <c:pt idx="565">
                  <c:v>5.66</c:v>
                </c:pt>
                <c:pt idx="566">
                  <c:v>5.67</c:v>
                </c:pt>
                <c:pt idx="567">
                  <c:v>5.68</c:v>
                </c:pt>
                <c:pt idx="568">
                  <c:v>5.69</c:v>
                </c:pt>
                <c:pt idx="569">
                  <c:v>5.7</c:v>
                </c:pt>
                <c:pt idx="570">
                  <c:v>5.71</c:v>
                </c:pt>
                <c:pt idx="571">
                  <c:v>5.72</c:v>
                </c:pt>
                <c:pt idx="572">
                  <c:v>5.73</c:v>
                </c:pt>
                <c:pt idx="573">
                  <c:v>5.74</c:v>
                </c:pt>
                <c:pt idx="574">
                  <c:v>5.75</c:v>
                </c:pt>
                <c:pt idx="575">
                  <c:v>5.76</c:v>
                </c:pt>
                <c:pt idx="576">
                  <c:v>5.7700000000000005</c:v>
                </c:pt>
                <c:pt idx="577">
                  <c:v>5.78</c:v>
                </c:pt>
                <c:pt idx="578">
                  <c:v>5.79</c:v>
                </c:pt>
                <c:pt idx="579">
                  <c:v>5.8</c:v>
                </c:pt>
                <c:pt idx="580">
                  <c:v>5.8100000000000005</c:v>
                </c:pt>
                <c:pt idx="581">
                  <c:v>5.82</c:v>
                </c:pt>
                <c:pt idx="582">
                  <c:v>5.83</c:v>
                </c:pt>
                <c:pt idx="583">
                  <c:v>5.84</c:v>
                </c:pt>
                <c:pt idx="584">
                  <c:v>5.8500000000000005</c:v>
                </c:pt>
                <c:pt idx="585">
                  <c:v>5.86</c:v>
                </c:pt>
                <c:pt idx="586">
                  <c:v>5.87</c:v>
                </c:pt>
                <c:pt idx="587">
                  <c:v>5.88</c:v>
                </c:pt>
                <c:pt idx="588">
                  <c:v>5.89</c:v>
                </c:pt>
                <c:pt idx="589">
                  <c:v>5.9</c:v>
                </c:pt>
                <c:pt idx="590">
                  <c:v>5.91</c:v>
                </c:pt>
                <c:pt idx="591">
                  <c:v>5.92</c:v>
                </c:pt>
                <c:pt idx="592">
                  <c:v>5.93</c:v>
                </c:pt>
                <c:pt idx="593">
                  <c:v>5.94</c:v>
                </c:pt>
                <c:pt idx="594">
                  <c:v>5.95</c:v>
                </c:pt>
                <c:pt idx="595">
                  <c:v>5.96</c:v>
                </c:pt>
                <c:pt idx="596">
                  <c:v>5.97</c:v>
                </c:pt>
                <c:pt idx="597">
                  <c:v>5.98</c:v>
                </c:pt>
                <c:pt idx="598">
                  <c:v>5.99</c:v>
                </c:pt>
                <c:pt idx="599">
                  <c:v>6</c:v>
                </c:pt>
                <c:pt idx="600">
                  <c:v>6.01</c:v>
                </c:pt>
                <c:pt idx="601">
                  <c:v>6.0200000000000005</c:v>
                </c:pt>
                <c:pt idx="602">
                  <c:v>6.03</c:v>
                </c:pt>
                <c:pt idx="603">
                  <c:v>6.04</c:v>
                </c:pt>
                <c:pt idx="604">
                  <c:v>6.05</c:v>
                </c:pt>
                <c:pt idx="605">
                  <c:v>6.0600000000000005</c:v>
                </c:pt>
                <c:pt idx="606">
                  <c:v>6.07</c:v>
                </c:pt>
                <c:pt idx="607">
                  <c:v>6.08</c:v>
                </c:pt>
                <c:pt idx="608">
                  <c:v>6.09</c:v>
                </c:pt>
                <c:pt idx="609">
                  <c:v>6.1000000000000005</c:v>
                </c:pt>
                <c:pt idx="610">
                  <c:v>6.11</c:v>
                </c:pt>
                <c:pt idx="611">
                  <c:v>6.12</c:v>
                </c:pt>
                <c:pt idx="612">
                  <c:v>6.13</c:v>
                </c:pt>
                <c:pt idx="613">
                  <c:v>6.1400000000000006</c:v>
                </c:pt>
                <c:pt idx="614">
                  <c:v>6.15</c:v>
                </c:pt>
                <c:pt idx="615">
                  <c:v>6.16</c:v>
                </c:pt>
                <c:pt idx="616">
                  <c:v>6.17</c:v>
                </c:pt>
                <c:pt idx="617">
                  <c:v>6.18</c:v>
                </c:pt>
                <c:pt idx="618">
                  <c:v>6.19</c:v>
                </c:pt>
                <c:pt idx="619">
                  <c:v>6.2</c:v>
                </c:pt>
                <c:pt idx="620">
                  <c:v>6.21</c:v>
                </c:pt>
                <c:pt idx="621">
                  <c:v>6.22</c:v>
                </c:pt>
                <c:pt idx="622">
                  <c:v>6.23</c:v>
                </c:pt>
                <c:pt idx="623">
                  <c:v>6.24</c:v>
                </c:pt>
                <c:pt idx="624">
                  <c:v>6.25</c:v>
                </c:pt>
                <c:pt idx="625">
                  <c:v>6.26</c:v>
                </c:pt>
                <c:pt idx="626">
                  <c:v>6.2700000000000005</c:v>
                </c:pt>
                <c:pt idx="627">
                  <c:v>6.28</c:v>
                </c:pt>
                <c:pt idx="628">
                  <c:v>6.29</c:v>
                </c:pt>
                <c:pt idx="629">
                  <c:v>6.3</c:v>
                </c:pt>
                <c:pt idx="630">
                  <c:v>6.3100000000000005</c:v>
                </c:pt>
                <c:pt idx="631">
                  <c:v>6.32</c:v>
                </c:pt>
                <c:pt idx="632">
                  <c:v>6.33</c:v>
                </c:pt>
                <c:pt idx="633">
                  <c:v>6.34</c:v>
                </c:pt>
                <c:pt idx="634">
                  <c:v>6.3500000000000005</c:v>
                </c:pt>
                <c:pt idx="635">
                  <c:v>6.36</c:v>
                </c:pt>
                <c:pt idx="636">
                  <c:v>6.37</c:v>
                </c:pt>
                <c:pt idx="637">
                  <c:v>6.38</c:v>
                </c:pt>
                <c:pt idx="638">
                  <c:v>6.3900000000000006</c:v>
                </c:pt>
                <c:pt idx="639">
                  <c:v>6.4</c:v>
                </c:pt>
                <c:pt idx="640">
                  <c:v>6.41</c:v>
                </c:pt>
                <c:pt idx="641">
                  <c:v>6.42</c:v>
                </c:pt>
                <c:pt idx="642">
                  <c:v>6.43</c:v>
                </c:pt>
                <c:pt idx="643">
                  <c:v>6.44</c:v>
                </c:pt>
                <c:pt idx="644">
                  <c:v>6.45</c:v>
                </c:pt>
                <c:pt idx="645">
                  <c:v>6.46</c:v>
                </c:pt>
                <c:pt idx="646">
                  <c:v>6.47</c:v>
                </c:pt>
                <c:pt idx="647">
                  <c:v>6.48</c:v>
                </c:pt>
                <c:pt idx="648">
                  <c:v>6.49</c:v>
                </c:pt>
                <c:pt idx="649">
                  <c:v>6.5</c:v>
                </c:pt>
                <c:pt idx="650">
                  <c:v>6.51</c:v>
                </c:pt>
                <c:pt idx="651">
                  <c:v>6.5200000000000005</c:v>
                </c:pt>
                <c:pt idx="652">
                  <c:v>6.53</c:v>
                </c:pt>
                <c:pt idx="653">
                  <c:v>6.54</c:v>
                </c:pt>
                <c:pt idx="654">
                  <c:v>6.55</c:v>
                </c:pt>
                <c:pt idx="655">
                  <c:v>6.5600000000000005</c:v>
                </c:pt>
                <c:pt idx="656">
                  <c:v>6.57</c:v>
                </c:pt>
                <c:pt idx="657">
                  <c:v>6.58</c:v>
                </c:pt>
                <c:pt idx="658">
                  <c:v>6.59</c:v>
                </c:pt>
                <c:pt idx="659">
                  <c:v>6.6000000000000005</c:v>
                </c:pt>
                <c:pt idx="660">
                  <c:v>6.61</c:v>
                </c:pt>
                <c:pt idx="661">
                  <c:v>6.62</c:v>
                </c:pt>
                <c:pt idx="662">
                  <c:v>6.63</c:v>
                </c:pt>
                <c:pt idx="663">
                  <c:v>6.6400000000000006</c:v>
                </c:pt>
                <c:pt idx="664">
                  <c:v>6.65</c:v>
                </c:pt>
                <c:pt idx="665">
                  <c:v>6.66</c:v>
                </c:pt>
                <c:pt idx="666">
                  <c:v>6.67</c:v>
                </c:pt>
                <c:pt idx="667">
                  <c:v>6.68</c:v>
                </c:pt>
                <c:pt idx="668">
                  <c:v>6.69</c:v>
                </c:pt>
                <c:pt idx="669">
                  <c:v>6.7</c:v>
                </c:pt>
                <c:pt idx="670">
                  <c:v>6.71</c:v>
                </c:pt>
                <c:pt idx="671">
                  <c:v>6.72</c:v>
                </c:pt>
                <c:pt idx="672">
                  <c:v>6.73</c:v>
                </c:pt>
                <c:pt idx="673">
                  <c:v>6.74</c:v>
                </c:pt>
                <c:pt idx="674">
                  <c:v>6.75</c:v>
                </c:pt>
                <c:pt idx="675">
                  <c:v>6.76</c:v>
                </c:pt>
                <c:pt idx="676">
                  <c:v>6.7700000000000005</c:v>
                </c:pt>
                <c:pt idx="677">
                  <c:v>6.78</c:v>
                </c:pt>
                <c:pt idx="678">
                  <c:v>6.79</c:v>
                </c:pt>
                <c:pt idx="679">
                  <c:v>6.8</c:v>
                </c:pt>
                <c:pt idx="680">
                  <c:v>6.8100000000000005</c:v>
                </c:pt>
                <c:pt idx="681">
                  <c:v>6.82</c:v>
                </c:pt>
                <c:pt idx="682">
                  <c:v>6.83</c:v>
                </c:pt>
                <c:pt idx="683">
                  <c:v>6.84</c:v>
                </c:pt>
                <c:pt idx="684">
                  <c:v>6.8500000000000005</c:v>
                </c:pt>
                <c:pt idx="685">
                  <c:v>6.86</c:v>
                </c:pt>
                <c:pt idx="686">
                  <c:v>6.87</c:v>
                </c:pt>
                <c:pt idx="687">
                  <c:v>6.88</c:v>
                </c:pt>
                <c:pt idx="688">
                  <c:v>6.8900000000000006</c:v>
                </c:pt>
                <c:pt idx="689">
                  <c:v>6.9</c:v>
                </c:pt>
                <c:pt idx="690">
                  <c:v>6.91</c:v>
                </c:pt>
                <c:pt idx="691">
                  <c:v>6.92</c:v>
                </c:pt>
                <c:pt idx="692">
                  <c:v>6.93</c:v>
                </c:pt>
                <c:pt idx="693">
                  <c:v>6.94</c:v>
                </c:pt>
                <c:pt idx="694">
                  <c:v>6.95</c:v>
                </c:pt>
                <c:pt idx="695">
                  <c:v>6.96</c:v>
                </c:pt>
                <c:pt idx="696">
                  <c:v>6.97</c:v>
                </c:pt>
                <c:pt idx="697">
                  <c:v>6.98</c:v>
                </c:pt>
                <c:pt idx="698">
                  <c:v>6.99</c:v>
                </c:pt>
                <c:pt idx="699">
                  <c:v>7</c:v>
                </c:pt>
                <c:pt idx="700">
                  <c:v>7.01</c:v>
                </c:pt>
                <c:pt idx="701">
                  <c:v>7.0200000000000005</c:v>
                </c:pt>
                <c:pt idx="702">
                  <c:v>7.03</c:v>
                </c:pt>
                <c:pt idx="703">
                  <c:v>7.04</c:v>
                </c:pt>
                <c:pt idx="704">
                  <c:v>7.05</c:v>
                </c:pt>
                <c:pt idx="705">
                  <c:v>7.0600000000000005</c:v>
                </c:pt>
                <c:pt idx="706">
                  <c:v>7.07</c:v>
                </c:pt>
                <c:pt idx="707">
                  <c:v>7.08</c:v>
                </c:pt>
                <c:pt idx="708">
                  <c:v>7.09</c:v>
                </c:pt>
                <c:pt idx="709">
                  <c:v>7.1000000000000005</c:v>
                </c:pt>
                <c:pt idx="710">
                  <c:v>7.11</c:v>
                </c:pt>
                <c:pt idx="711">
                  <c:v>7.12</c:v>
                </c:pt>
                <c:pt idx="712">
                  <c:v>7.13</c:v>
                </c:pt>
                <c:pt idx="713">
                  <c:v>7.1400000000000006</c:v>
                </c:pt>
                <c:pt idx="714">
                  <c:v>7.15</c:v>
                </c:pt>
                <c:pt idx="715">
                  <c:v>7.16</c:v>
                </c:pt>
                <c:pt idx="716">
                  <c:v>7.17</c:v>
                </c:pt>
                <c:pt idx="717">
                  <c:v>7.18</c:v>
                </c:pt>
                <c:pt idx="718">
                  <c:v>7.19</c:v>
                </c:pt>
                <c:pt idx="719">
                  <c:v>7.2</c:v>
                </c:pt>
                <c:pt idx="720">
                  <c:v>7.21</c:v>
                </c:pt>
                <c:pt idx="721">
                  <c:v>7.22</c:v>
                </c:pt>
                <c:pt idx="722">
                  <c:v>7.23</c:v>
                </c:pt>
                <c:pt idx="723">
                  <c:v>7.24</c:v>
                </c:pt>
                <c:pt idx="724">
                  <c:v>7.25</c:v>
                </c:pt>
                <c:pt idx="725">
                  <c:v>7.26</c:v>
                </c:pt>
                <c:pt idx="726">
                  <c:v>7.2700000000000005</c:v>
                </c:pt>
                <c:pt idx="727">
                  <c:v>7.28</c:v>
                </c:pt>
                <c:pt idx="728">
                  <c:v>7.29</c:v>
                </c:pt>
                <c:pt idx="729">
                  <c:v>7.3</c:v>
                </c:pt>
                <c:pt idx="730">
                  <c:v>7.3100000000000005</c:v>
                </c:pt>
                <c:pt idx="731">
                  <c:v>7.32</c:v>
                </c:pt>
                <c:pt idx="732">
                  <c:v>7.33</c:v>
                </c:pt>
                <c:pt idx="733">
                  <c:v>7.34</c:v>
                </c:pt>
                <c:pt idx="734">
                  <c:v>7.3500000000000005</c:v>
                </c:pt>
                <c:pt idx="735">
                  <c:v>7.36</c:v>
                </c:pt>
                <c:pt idx="736">
                  <c:v>7.37</c:v>
                </c:pt>
                <c:pt idx="737">
                  <c:v>7.38</c:v>
                </c:pt>
                <c:pt idx="738">
                  <c:v>7.3900000000000006</c:v>
                </c:pt>
                <c:pt idx="739">
                  <c:v>7.4</c:v>
                </c:pt>
                <c:pt idx="740">
                  <c:v>7.41</c:v>
                </c:pt>
                <c:pt idx="741">
                  <c:v>7.42</c:v>
                </c:pt>
                <c:pt idx="742">
                  <c:v>7.43</c:v>
                </c:pt>
                <c:pt idx="743">
                  <c:v>7.44</c:v>
                </c:pt>
                <c:pt idx="744">
                  <c:v>7.45</c:v>
                </c:pt>
                <c:pt idx="745">
                  <c:v>7.46</c:v>
                </c:pt>
                <c:pt idx="746">
                  <c:v>7.47</c:v>
                </c:pt>
                <c:pt idx="747">
                  <c:v>7.48</c:v>
                </c:pt>
                <c:pt idx="748">
                  <c:v>7.49</c:v>
                </c:pt>
                <c:pt idx="749">
                  <c:v>7.5</c:v>
                </c:pt>
                <c:pt idx="750">
                  <c:v>7.51</c:v>
                </c:pt>
                <c:pt idx="751">
                  <c:v>7.5200000000000005</c:v>
                </c:pt>
                <c:pt idx="752">
                  <c:v>7.53</c:v>
                </c:pt>
                <c:pt idx="753">
                  <c:v>7.54</c:v>
                </c:pt>
                <c:pt idx="754">
                  <c:v>7.55</c:v>
                </c:pt>
                <c:pt idx="755">
                  <c:v>7.5600000000000005</c:v>
                </c:pt>
                <c:pt idx="756">
                  <c:v>7.57</c:v>
                </c:pt>
                <c:pt idx="757">
                  <c:v>7.58</c:v>
                </c:pt>
                <c:pt idx="758">
                  <c:v>7.59</c:v>
                </c:pt>
                <c:pt idx="759">
                  <c:v>7.6000000000000005</c:v>
                </c:pt>
                <c:pt idx="760">
                  <c:v>7.61</c:v>
                </c:pt>
                <c:pt idx="761">
                  <c:v>7.62</c:v>
                </c:pt>
                <c:pt idx="762">
                  <c:v>7.63</c:v>
                </c:pt>
                <c:pt idx="763">
                  <c:v>7.6400000000000006</c:v>
                </c:pt>
                <c:pt idx="764">
                  <c:v>7.65</c:v>
                </c:pt>
                <c:pt idx="765">
                  <c:v>7.66</c:v>
                </c:pt>
                <c:pt idx="766">
                  <c:v>7.67</c:v>
                </c:pt>
                <c:pt idx="767">
                  <c:v>7.68</c:v>
                </c:pt>
                <c:pt idx="768">
                  <c:v>7.69</c:v>
                </c:pt>
                <c:pt idx="769">
                  <c:v>7.7</c:v>
                </c:pt>
                <c:pt idx="770">
                  <c:v>7.71</c:v>
                </c:pt>
                <c:pt idx="771">
                  <c:v>7.72</c:v>
                </c:pt>
                <c:pt idx="772">
                  <c:v>7.73</c:v>
                </c:pt>
                <c:pt idx="773">
                  <c:v>7.74</c:v>
                </c:pt>
                <c:pt idx="774">
                  <c:v>7.75</c:v>
                </c:pt>
                <c:pt idx="775">
                  <c:v>7.76</c:v>
                </c:pt>
                <c:pt idx="776">
                  <c:v>7.7700000000000005</c:v>
                </c:pt>
                <c:pt idx="777">
                  <c:v>7.78</c:v>
                </c:pt>
                <c:pt idx="778">
                  <c:v>7.79</c:v>
                </c:pt>
                <c:pt idx="779">
                  <c:v>7.8</c:v>
                </c:pt>
                <c:pt idx="780">
                  <c:v>7.8100000000000005</c:v>
                </c:pt>
                <c:pt idx="781">
                  <c:v>7.82</c:v>
                </c:pt>
                <c:pt idx="782">
                  <c:v>7.83</c:v>
                </c:pt>
                <c:pt idx="783">
                  <c:v>7.84</c:v>
                </c:pt>
                <c:pt idx="784">
                  <c:v>7.8500000000000005</c:v>
                </c:pt>
                <c:pt idx="785">
                  <c:v>7.86</c:v>
                </c:pt>
                <c:pt idx="786">
                  <c:v>7.87</c:v>
                </c:pt>
                <c:pt idx="787">
                  <c:v>7.88</c:v>
                </c:pt>
                <c:pt idx="788">
                  <c:v>7.8900000000000006</c:v>
                </c:pt>
                <c:pt idx="789">
                  <c:v>7.9</c:v>
                </c:pt>
                <c:pt idx="790">
                  <c:v>7.91</c:v>
                </c:pt>
                <c:pt idx="791">
                  <c:v>7.92</c:v>
                </c:pt>
                <c:pt idx="792">
                  <c:v>7.9300000000000006</c:v>
                </c:pt>
                <c:pt idx="793">
                  <c:v>7.94</c:v>
                </c:pt>
                <c:pt idx="794">
                  <c:v>7.95</c:v>
                </c:pt>
                <c:pt idx="795">
                  <c:v>7.96</c:v>
                </c:pt>
                <c:pt idx="796">
                  <c:v>7.97</c:v>
                </c:pt>
                <c:pt idx="797">
                  <c:v>7.98</c:v>
                </c:pt>
                <c:pt idx="798">
                  <c:v>7.99</c:v>
                </c:pt>
                <c:pt idx="799">
                  <c:v>8</c:v>
                </c:pt>
                <c:pt idx="800">
                  <c:v>8.01</c:v>
                </c:pt>
                <c:pt idx="801">
                  <c:v>8.02</c:v>
                </c:pt>
                <c:pt idx="802">
                  <c:v>8.0299999999999994</c:v>
                </c:pt>
                <c:pt idx="803">
                  <c:v>8.0400000000000009</c:v>
                </c:pt>
                <c:pt idx="804">
                  <c:v>8.0500000000000007</c:v>
                </c:pt>
                <c:pt idx="805">
                  <c:v>8.06</c:v>
                </c:pt>
                <c:pt idx="806">
                  <c:v>8.07</c:v>
                </c:pt>
                <c:pt idx="807">
                  <c:v>8.08</c:v>
                </c:pt>
                <c:pt idx="808">
                  <c:v>8.09</c:v>
                </c:pt>
                <c:pt idx="809">
                  <c:v>8.1</c:v>
                </c:pt>
                <c:pt idx="810">
                  <c:v>8.11</c:v>
                </c:pt>
                <c:pt idx="811">
                  <c:v>8.120000000000001</c:v>
                </c:pt>
                <c:pt idx="812">
                  <c:v>8.1300000000000008</c:v>
                </c:pt>
                <c:pt idx="813">
                  <c:v>8.14</c:v>
                </c:pt>
                <c:pt idx="814">
                  <c:v>8.15</c:v>
                </c:pt>
                <c:pt idx="815">
                  <c:v>8.16</c:v>
                </c:pt>
                <c:pt idx="816">
                  <c:v>8.17</c:v>
                </c:pt>
                <c:pt idx="817">
                  <c:v>8.18</c:v>
                </c:pt>
                <c:pt idx="818">
                  <c:v>8.19</c:v>
                </c:pt>
                <c:pt idx="819">
                  <c:v>8.1999999999999993</c:v>
                </c:pt>
                <c:pt idx="820">
                  <c:v>8.2100000000000009</c:v>
                </c:pt>
                <c:pt idx="821">
                  <c:v>8.2200000000000006</c:v>
                </c:pt>
                <c:pt idx="822">
                  <c:v>8.23</c:v>
                </c:pt>
                <c:pt idx="823">
                  <c:v>8.24</c:v>
                </c:pt>
                <c:pt idx="824">
                  <c:v>8.25</c:v>
                </c:pt>
                <c:pt idx="825">
                  <c:v>8.26</c:v>
                </c:pt>
                <c:pt idx="826">
                  <c:v>8.27</c:v>
                </c:pt>
                <c:pt idx="827">
                  <c:v>8.2799999999999994</c:v>
                </c:pt>
                <c:pt idx="828">
                  <c:v>8.2900000000000009</c:v>
                </c:pt>
                <c:pt idx="829">
                  <c:v>8.3000000000000007</c:v>
                </c:pt>
                <c:pt idx="830">
                  <c:v>8.31</c:v>
                </c:pt>
                <c:pt idx="831">
                  <c:v>8.32</c:v>
                </c:pt>
                <c:pt idx="832">
                  <c:v>8.33</c:v>
                </c:pt>
                <c:pt idx="833">
                  <c:v>8.34</c:v>
                </c:pt>
                <c:pt idx="834">
                  <c:v>8.35</c:v>
                </c:pt>
                <c:pt idx="835">
                  <c:v>8.36</c:v>
                </c:pt>
                <c:pt idx="836">
                  <c:v>8.370000000000001</c:v>
                </c:pt>
                <c:pt idx="837">
                  <c:v>8.3800000000000008</c:v>
                </c:pt>
                <c:pt idx="838">
                  <c:v>8.39</c:v>
                </c:pt>
                <c:pt idx="839">
                  <c:v>8.4</c:v>
                </c:pt>
                <c:pt idx="840">
                  <c:v>8.41</c:v>
                </c:pt>
                <c:pt idx="841">
                  <c:v>8.42</c:v>
                </c:pt>
                <c:pt idx="842">
                  <c:v>8.43</c:v>
                </c:pt>
                <c:pt idx="843">
                  <c:v>8.44</c:v>
                </c:pt>
                <c:pt idx="844">
                  <c:v>8.4499999999999993</c:v>
                </c:pt>
                <c:pt idx="845">
                  <c:v>8.4600000000000009</c:v>
                </c:pt>
                <c:pt idx="846">
                  <c:v>8.4700000000000006</c:v>
                </c:pt>
                <c:pt idx="847">
                  <c:v>8.48</c:v>
                </c:pt>
                <c:pt idx="848">
                  <c:v>8.49</c:v>
                </c:pt>
                <c:pt idx="849">
                  <c:v>8.5</c:v>
                </c:pt>
                <c:pt idx="850">
                  <c:v>8.51</c:v>
                </c:pt>
                <c:pt idx="851">
                  <c:v>8.52</c:v>
                </c:pt>
                <c:pt idx="852">
                  <c:v>8.5299999999999994</c:v>
                </c:pt>
                <c:pt idx="853">
                  <c:v>8.5400000000000009</c:v>
                </c:pt>
                <c:pt idx="854">
                  <c:v>8.5500000000000007</c:v>
                </c:pt>
                <c:pt idx="855">
                  <c:v>8.56</c:v>
                </c:pt>
                <c:pt idx="856">
                  <c:v>8.57</c:v>
                </c:pt>
                <c:pt idx="857">
                  <c:v>8.58</c:v>
                </c:pt>
                <c:pt idx="858">
                  <c:v>8.59</c:v>
                </c:pt>
                <c:pt idx="859">
                  <c:v>8.6</c:v>
                </c:pt>
                <c:pt idx="860">
                  <c:v>8.61</c:v>
                </c:pt>
                <c:pt idx="861">
                  <c:v>8.620000000000001</c:v>
                </c:pt>
                <c:pt idx="862">
                  <c:v>8.6300000000000008</c:v>
                </c:pt>
                <c:pt idx="863">
                  <c:v>8.64</c:v>
                </c:pt>
                <c:pt idx="864">
                  <c:v>8.65</c:v>
                </c:pt>
                <c:pt idx="865">
                  <c:v>8.66</c:v>
                </c:pt>
                <c:pt idx="866">
                  <c:v>8.67</c:v>
                </c:pt>
                <c:pt idx="867">
                  <c:v>8.68</c:v>
                </c:pt>
                <c:pt idx="868">
                  <c:v>8.69</c:v>
                </c:pt>
                <c:pt idx="869">
                  <c:v>8.7000000000000011</c:v>
                </c:pt>
                <c:pt idx="870">
                  <c:v>8.7100000000000009</c:v>
                </c:pt>
                <c:pt idx="871">
                  <c:v>8.7200000000000006</c:v>
                </c:pt>
                <c:pt idx="872">
                  <c:v>8.73</c:v>
                </c:pt>
                <c:pt idx="873">
                  <c:v>8.74</c:v>
                </c:pt>
                <c:pt idx="874">
                  <c:v>8.75</c:v>
                </c:pt>
                <c:pt idx="875">
                  <c:v>8.76</c:v>
                </c:pt>
                <c:pt idx="876">
                  <c:v>8.77</c:v>
                </c:pt>
                <c:pt idx="877">
                  <c:v>8.7799999999999994</c:v>
                </c:pt>
                <c:pt idx="878">
                  <c:v>8.7900000000000009</c:v>
                </c:pt>
                <c:pt idx="879">
                  <c:v>8.8000000000000007</c:v>
                </c:pt>
                <c:pt idx="880">
                  <c:v>8.81</c:v>
                </c:pt>
                <c:pt idx="881">
                  <c:v>8.82</c:v>
                </c:pt>
                <c:pt idx="882">
                  <c:v>8.83</c:v>
                </c:pt>
                <c:pt idx="883">
                  <c:v>8.84</c:v>
                </c:pt>
                <c:pt idx="884">
                  <c:v>8.85</c:v>
                </c:pt>
                <c:pt idx="885">
                  <c:v>8.86</c:v>
                </c:pt>
                <c:pt idx="886">
                  <c:v>8.870000000000001</c:v>
                </c:pt>
                <c:pt idx="887">
                  <c:v>8.8800000000000008</c:v>
                </c:pt>
                <c:pt idx="888">
                  <c:v>8.89</c:v>
                </c:pt>
                <c:pt idx="889">
                  <c:v>8.9</c:v>
                </c:pt>
                <c:pt idx="890">
                  <c:v>8.91</c:v>
                </c:pt>
                <c:pt idx="891">
                  <c:v>8.92</c:v>
                </c:pt>
                <c:pt idx="892">
                  <c:v>8.93</c:v>
                </c:pt>
                <c:pt idx="893">
                  <c:v>8.94</c:v>
                </c:pt>
                <c:pt idx="894">
                  <c:v>8.9500000000000011</c:v>
                </c:pt>
                <c:pt idx="895">
                  <c:v>8.9600000000000009</c:v>
                </c:pt>
                <c:pt idx="896">
                  <c:v>8.9700000000000006</c:v>
                </c:pt>
                <c:pt idx="897">
                  <c:v>8.98</c:v>
                </c:pt>
                <c:pt idx="898">
                  <c:v>8.99</c:v>
                </c:pt>
                <c:pt idx="899">
                  <c:v>9</c:v>
                </c:pt>
                <c:pt idx="900">
                  <c:v>9.01</c:v>
                </c:pt>
                <c:pt idx="901">
                  <c:v>9.02</c:v>
                </c:pt>
                <c:pt idx="902">
                  <c:v>9.0299999999999994</c:v>
                </c:pt>
                <c:pt idx="903">
                  <c:v>9.0400000000000009</c:v>
                </c:pt>
                <c:pt idx="904">
                  <c:v>9.0500000000000007</c:v>
                </c:pt>
                <c:pt idx="905">
                  <c:v>9.06</c:v>
                </c:pt>
                <c:pt idx="906">
                  <c:v>9.07</c:v>
                </c:pt>
                <c:pt idx="907">
                  <c:v>9.08</c:v>
                </c:pt>
                <c:pt idx="908">
                  <c:v>9.09</c:v>
                </c:pt>
                <c:pt idx="909">
                  <c:v>9.1</c:v>
                </c:pt>
                <c:pt idx="910">
                  <c:v>9.11</c:v>
                </c:pt>
                <c:pt idx="911">
                  <c:v>9.120000000000001</c:v>
                </c:pt>
                <c:pt idx="912">
                  <c:v>9.1300000000000008</c:v>
                </c:pt>
                <c:pt idx="913">
                  <c:v>9.14</c:v>
                </c:pt>
                <c:pt idx="914">
                  <c:v>9.15</c:v>
                </c:pt>
                <c:pt idx="915">
                  <c:v>9.16</c:v>
                </c:pt>
                <c:pt idx="916">
                  <c:v>9.17</c:v>
                </c:pt>
                <c:pt idx="917">
                  <c:v>9.18</c:v>
                </c:pt>
                <c:pt idx="918">
                  <c:v>9.19</c:v>
                </c:pt>
                <c:pt idx="919">
                  <c:v>9.2000000000000011</c:v>
                </c:pt>
                <c:pt idx="920">
                  <c:v>9.2100000000000009</c:v>
                </c:pt>
                <c:pt idx="921">
                  <c:v>9.2200000000000006</c:v>
                </c:pt>
                <c:pt idx="922">
                  <c:v>9.23</c:v>
                </c:pt>
                <c:pt idx="923">
                  <c:v>9.24</c:v>
                </c:pt>
                <c:pt idx="924">
                  <c:v>9.25</c:v>
                </c:pt>
                <c:pt idx="925">
                  <c:v>9.26</c:v>
                </c:pt>
                <c:pt idx="926">
                  <c:v>9.27</c:v>
                </c:pt>
                <c:pt idx="927">
                  <c:v>9.2799999999999994</c:v>
                </c:pt>
                <c:pt idx="928">
                  <c:v>9.2900000000000009</c:v>
                </c:pt>
                <c:pt idx="929">
                  <c:v>9.3000000000000007</c:v>
                </c:pt>
                <c:pt idx="930">
                  <c:v>9.31</c:v>
                </c:pt>
                <c:pt idx="931">
                  <c:v>9.32</c:v>
                </c:pt>
                <c:pt idx="932">
                  <c:v>9.33</c:v>
                </c:pt>
                <c:pt idx="933">
                  <c:v>9.34</c:v>
                </c:pt>
                <c:pt idx="934">
                  <c:v>9.35</c:v>
                </c:pt>
                <c:pt idx="935">
                  <c:v>9.36</c:v>
                </c:pt>
                <c:pt idx="936">
                  <c:v>9.370000000000001</c:v>
                </c:pt>
                <c:pt idx="937">
                  <c:v>9.3800000000000008</c:v>
                </c:pt>
                <c:pt idx="938">
                  <c:v>9.39</c:v>
                </c:pt>
                <c:pt idx="939">
                  <c:v>9.4</c:v>
                </c:pt>
                <c:pt idx="940">
                  <c:v>9.41</c:v>
                </c:pt>
                <c:pt idx="941">
                  <c:v>9.42</c:v>
                </c:pt>
                <c:pt idx="942">
                  <c:v>9.43</c:v>
                </c:pt>
                <c:pt idx="943">
                  <c:v>9.44</c:v>
                </c:pt>
                <c:pt idx="944">
                  <c:v>9.4500000000000011</c:v>
                </c:pt>
                <c:pt idx="945">
                  <c:v>9.4600000000000009</c:v>
                </c:pt>
                <c:pt idx="946">
                  <c:v>9.4700000000000006</c:v>
                </c:pt>
                <c:pt idx="947">
                  <c:v>9.48</c:v>
                </c:pt>
                <c:pt idx="948">
                  <c:v>9.49</c:v>
                </c:pt>
                <c:pt idx="949">
                  <c:v>9.5</c:v>
                </c:pt>
                <c:pt idx="950">
                  <c:v>9.51</c:v>
                </c:pt>
                <c:pt idx="951">
                  <c:v>9.52</c:v>
                </c:pt>
                <c:pt idx="952">
                  <c:v>9.5299999999999994</c:v>
                </c:pt>
                <c:pt idx="953">
                  <c:v>9.5400000000000009</c:v>
                </c:pt>
                <c:pt idx="954">
                  <c:v>9.5500000000000007</c:v>
                </c:pt>
                <c:pt idx="955">
                  <c:v>9.56</c:v>
                </c:pt>
                <c:pt idx="956">
                  <c:v>9.57</c:v>
                </c:pt>
                <c:pt idx="957">
                  <c:v>9.58</c:v>
                </c:pt>
                <c:pt idx="958">
                  <c:v>9.59</c:v>
                </c:pt>
                <c:pt idx="959">
                  <c:v>9.6</c:v>
                </c:pt>
                <c:pt idx="960">
                  <c:v>9.61</c:v>
                </c:pt>
                <c:pt idx="961">
                  <c:v>9.620000000000001</c:v>
                </c:pt>
                <c:pt idx="962">
                  <c:v>9.6300000000000008</c:v>
                </c:pt>
                <c:pt idx="963">
                  <c:v>9.64</c:v>
                </c:pt>
                <c:pt idx="964">
                  <c:v>9.65</c:v>
                </c:pt>
                <c:pt idx="965">
                  <c:v>9.66</c:v>
                </c:pt>
                <c:pt idx="966">
                  <c:v>9.67</c:v>
                </c:pt>
                <c:pt idx="967">
                  <c:v>9.68</c:v>
                </c:pt>
                <c:pt idx="968">
                  <c:v>9.69</c:v>
                </c:pt>
                <c:pt idx="969">
                  <c:v>9.7000000000000011</c:v>
                </c:pt>
                <c:pt idx="970">
                  <c:v>9.7100000000000009</c:v>
                </c:pt>
                <c:pt idx="971">
                  <c:v>9.7200000000000006</c:v>
                </c:pt>
                <c:pt idx="972">
                  <c:v>9.73</c:v>
                </c:pt>
                <c:pt idx="973">
                  <c:v>9.74</c:v>
                </c:pt>
                <c:pt idx="974">
                  <c:v>9.75</c:v>
                </c:pt>
                <c:pt idx="975">
                  <c:v>9.76</c:v>
                </c:pt>
                <c:pt idx="976">
                  <c:v>9.77</c:v>
                </c:pt>
                <c:pt idx="977">
                  <c:v>9.7799999999999994</c:v>
                </c:pt>
                <c:pt idx="978">
                  <c:v>9.7900000000000009</c:v>
                </c:pt>
                <c:pt idx="979">
                  <c:v>9.8000000000000007</c:v>
                </c:pt>
                <c:pt idx="980">
                  <c:v>9.81</c:v>
                </c:pt>
                <c:pt idx="981">
                  <c:v>9.82</c:v>
                </c:pt>
                <c:pt idx="982">
                  <c:v>9.83</c:v>
                </c:pt>
                <c:pt idx="983">
                  <c:v>9.84</c:v>
                </c:pt>
                <c:pt idx="984">
                  <c:v>9.85</c:v>
                </c:pt>
                <c:pt idx="985">
                  <c:v>9.86</c:v>
                </c:pt>
                <c:pt idx="986">
                  <c:v>9.870000000000001</c:v>
                </c:pt>
                <c:pt idx="987">
                  <c:v>9.8800000000000008</c:v>
                </c:pt>
                <c:pt idx="988">
                  <c:v>9.89</c:v>
                </c:pt>
                <c:pt idx="989">
                  <c:v>9.9</c:v>
                </c:pt>
                <c:pt idx="990">
                  <c:v>9.91</c:v>
                </c:pt>
                <c:pt idx="991">
                  <c:v>9.92</c:v>
                </c:pt>
                <c:pt idx="992">
                  <c:v>9.93</c:v>
                </c:pt>
                <c:pt idx="993">
                  <c:v>9.94</c:v>
                </c:pt>
                <c:pt idx="994">
                  <c:v>9.9500000000000011</c:v>
                </c:pt>
                <c:pt idx="995">
                  <c:v>9.9600000000000009</c:v>
                </c:pt>
                <c:pt idx="996">
                  <c:v>9.9700000000000006</c:v>
                </c:pt>
                <c:pt idx="997">
                  <c:v>9.98</c:v>
                </c:pt>
                <c:pt idx="998">
                  <c:v>9.99</c:v>
                </c:pt>
                <c:pt idx="999">
                  <c:v>10</c:v>
                </c:pt>
                <c:pt idx="1000">
                  <c:v>10.01</c:v>
                </c:pt>
                <c:pt idx="1001">
                  <c:v>10.02</c:v>
                </c:pt>
                <c:pt idx="1002">
                  <c:v>10.029999999999999</c:v>
                </c:pt>
                <c:pt idx="1003">
                  <c:v>10.040000000000001</c:v>
                </c:pt>
                <c:pt idx="1004">
                  <c:v>10.050000000000001</c:v>
                </c:pt>
                <c:pt idx="1005">
                  <c:v>10.06</c:v>
                </c:pt>
                <c:pt idx="1006">
                  <c:v>10.07</c:v>
                </c:pt>
                <c:pt idx="1007">
                  <c:v>10.08</c:v>
                </c:pt>
                <c:pt idx="1008">
                  <c:v>10.09</c:v>
                </c:pt>
                <c:pt idx="1009">
                  <c:v>10.1</c:v>
                </c:pt>
                <c:pt idx="1010">
                  <c:v>10.11</c:v>
                </c:pt>
                <c:pt idx="1011">
                  <c:v>10.120000000000001</c:v>
                </c:pt>
                <c:pt idx="1012">
                  <c:v>10.130000000000001</c:v>
                </c:pt>
                <c:pt idx="1013">
                  <c:v>10.14</c:v>
                </c:pt>
                <c:pt idx="1014">
                  <c:v>10.15</c:v>
                </c:pt>
                <c:pt idx="1015">
                  <c:v>10.16</c:v>
                </c:pt>
                <c:pt idx="1016">
                  <c:v>10.17</c:v>
                </c:pt>
                <c:pt idx="1017">
                  <c:v>10.18</c:v>
                </c:pt>
                <c:pt idx="1018">
                  <c:v>10.19</c:v>
                </c:pt>
                <c:pt idx="1019">
                  <c:v>10.200000000000001</c:v>
                </c:pt>
                <c:pt idx="1020">
                  <c:v>10.210000000000001</c:v>
                </c:pt>
                <c:pt idx="1021">
                  <c:v>10.220000000000001</c:v>
                </c:pt>
                <c:pt idx="1022">
                  <c:v>10.23</c:v>
                </c:pt>
                <c:pt idx="1023">
                  <c:v>10.24</c:v>
                </c:pt>
                <c:pt idx="1024">
                  <c:v>10.25</c:v>
                </c:pt>
                <c:pt idx="1025">
                  <c:v>10.26</c:v>
                </c:pt>
                <c:pt idx="1026">
                  <c:v>10.27</c:v>
                </c:pt>
                <c:pt idx="1027">
                  <c:v>10.28</c:v>
                </c:pt>
                <c:pt idx="1028">
                  <c:v>10.290000000000001</c:v>
                </c:pt>
                <c:pt idx="1029">
                  <c:v>10.3</c:v>
                </c:pt>
                <c:pt idx="1030">
                  <c:v>10.31</c:v>
                </c:pt>
                <c:pt idx="1031">
                  <c:v>10.32</c:v>
                </c:pt>
                <c:pt idx="1032">
                  <c:v>10.33</c:v>
                </c:pt>
                <c:pt idx="1033">
                  <c:v>10.34</c:v>
                </c:pt>
                <c:pt idx="1034">
                  <c:v>10.35</c:v>
                </c:pt>
                <c:pt idx="1035">
                  <c:v>10.36</c:v>
                </c:pt>
                <c:pt idx="1036">
                  <c:v>10.370000000000001</c:v>
                </c:pt>
                <c:pt idx="1037">
                  <c:v>10.38</c:v>
                </c:pt>
                <c:pt idx="1038">
                  <c:v>10.39</c:v>
                </c:pt>
                <c:pt idx="1039">
                  <c:v>10.4</c:v>
                </c:pt>
                <c:pt idx="1040">
                  <c:v>10.41</c:v>
                </c:pt>
                <c:pt idx="1041">
                  <c:v>10.42</c:v>
                </c:pt>
                <c:pt idx="1042">
                  <c:v>10.43</c:v>
                </c:pt>
                <c:pt idx="1043">
                  <c:v>10.44</c:v>
                </c:pt>
                <c:pt idx="1044">
                  <c:v>10.450000000000001</c:v>
                </c:pt>
                <c:pt idx="1045">
                  <c:v>10.46</c:v>
                </c:pt>
                <c:pt idx="1046">
                  <c:v>10.47</c:v>
                </c:pt>
                <c:pt idx="1047">
                  <c:v>10.48</c:v>
                </c:pt>
                <c:pt idx="1048">
                  <c:v>10.49</c:v>
                </c:pt>
                <c:pt idx="1049">
                  <c:v>10.5</c:v>
                </c:pt>
                <c:pt idx="1050">
                  <c:v>10.51</c:v>
                </c:pt>
                <c:pt idx="1051">
                  <c:v>10.52</c:v>
                </c:pt>
                <c:pt idx="1052">
                  <c:v>10.53</c:v>
                </c:pt>
                <c:pt idx="1053">
                  <c:v>10.540000000000001</c:v>
                </c:pt>
                <c:pt idx="1054">
                  <c:v>10.55</c:v>
                </c:pt>
                <c:pt idx="1055">
                  <c:v>10.56</c:v>
                </c:pt>
                <c:pt idx="1056">
                  <c:v>10.57</c:v>
                </c:pt>
                <c:pt idx="1057">
                  <c:v>10.58</c:v>
                </c:pt>
                <c:pt idx="1058">
                  <c:v>10.59</c:v>
                </c:pt>
                <c:pt idx="1059">
                  <c:v>10.6</c:v>
                </c:pt>
                <c:pt idx="1060">
                  <c:v>10.61</c:v>
                </c:pt>
                <c:pt idx="1061">
                  <c:v>10.620000000000001</c:v>
                </c:pt>
                <c:pt idx="1062">
                  <c:v>10.63</c:v>
                </c:pt>
                <c:pt idx="1063">
                  <c:v>10.64</c:v>
                </c:pt>
                <c:pt idx="1064">
                  <c:v>10.65</c:v>
                </c:pt>
                <c:pt idx="1065">
                  <c:v>10.66</c:v>
                </c:pt>
                <c:pt idx="1066">
                  <c:v>10.67</c:v>
                </c:pt>
                <c:pt idx="1067">
                  <c:v>10.68</c:v>
                </c:pt>
                <c:pt idx="1068">
                  <c:v>10.69</c:v>
                </c:pt>
                <c:pt idx="1069">
                  <c:v>10.700000000000001</c:v>
                </c:pt>
                <c:pt idx="1070">
                  <c:v>10.71</c:v>
                </c:pt>
                <c:pt idx="1071">
                  <c:v>10.72</c:v>
                </c:pt>
                <c:pt idx="1072">
                  <c:v>10.73</c:v>
                </c:pt>
                <c:pt idx="1073">
                  <c:v>10.74</c:v>
                </c:pt>
                <c:pt idx="1074">
                  <c:v>10.75</c:v>
                </c:pt>
                <c:pt idx="1075">
                  <c:v>10.76</c:v>
                </c:pt>
                <c:pt idx="1076">
                  <c:v>10.77</c:v>
                </c:pt>
                <c:pt idx="1077">
                  <c:v>10.78</c:v>
                </c:pt>
                <c:pt idx="1078">
                  <c:v>10.790000000000001</c:v>
                </c:pt>
                <c:pt idx="1079">
                  <c:v>10.8</c:v>
                </c:pt>
                <c:pt idx="1080">
                  <c:v>10.81</c:v>
                </c:pt>
                <c:pt idx="1081">
                  <c:v>10.82</c:v>
                </c:pt>
                <c:pt idx="1082">
                  <c:v>10.83</c:v>
                </c:pt>
                <c:pt idx="1083">
                  <c:v>10.84</c:v>
                </c:pt>
                <c:pt idx="1084">
                  <c:v>10.85</c:v>
                </c:pt>
                <c:pt idx="1085">
                  <c:v>10.86</c:v>
                </c:pt>
                <c:pt idx="1086">
                  <c:v>10.870000000000001</c:v>
                </c:pt>
                <c:pt idx="1087">
                  <c:v>10.88</c:v>
                </c:pt>
                <c:pt idx="1088">
                  <c:v>10.89</c:v>
                </c:pt>
                <c:pt idx="1089">
                  <c:v>10.9</c:v>
                </c:pt>
                <c:pt idx="1090">
                  <c:v>10.91</c:v>
                </c:pt>
                <c:pt idx="1091">
                  <c:v>10.92</c:v>
                </c:pt>
                <c:pt idx="1092">
                  <c:v>10.93</c:v>
                </c:pt>
                <c:pt idx="1093">
                  <c:v>10.94</c:v>
                </c:pt>
                <c:pt idx="1094">
                  <c:v>10.950000000000001</c:v>
                </c:pt>
                <c:pt idx="1095">
                  <c:v>10.96</c:v>
                </c:pt>
                <c:pt idx="1096">
                  <c:v>10.97</c:v>
                </c:pt>
                <c:pt idx="1097">
                  <c:v>10.98</c:v>
                </c:pt>
                <c:pt idx="1098">
                  <c:v>10.99</c:v>
                </c:pt>
                <c:pt idx="1099">
                  <c:v>11</c:v>
                </c:pt>
                <c:pt idx="1100">
                  <c:v>11.01</c:v>
                </c:pt>
                <c:pt idx="1101">
                  <c:v>11.02</c:v>
                </c:pt>
                <c:pt idx="1102">
                  <c:v>11.03</c:v>
                </c:pt>
                <c:pt idx="1103">
                  <c:v>11.040000000000001</c:v>
                </c:pt>
                <c:pt idx="1104">
                  <c:v>11.05</c:v>
                </c:pt>
                <c:pt idx="1105">
                  <c:v>11.06</c:v>
                </c:pt>
                <c:pt idx="1106">
                  <c:v>11.07</c:v>
                </c:pt>
                <c:pt idx="1107">
                  <c:v>11.08</c:v>
                </c:pt>
                <c:pt idx="1108">
                  <c:v>11.09</c:v>
                </c:pt>
                <c:pt idx="1109">
                  <c:v>11.1</c:v>
                </c:pt>
                <c:pt idx="1110">
                  <c:v>11.11</c:v>
                </c:pt>
                <c:pt idx="1111">
                  <c:v>11.120000000000001</c:v>
                </c:pt>
                <c:pt idx="1112">
                  <c:v>11.13</c:v>
                </c:pt>
                <c:pt idx="1113">
                  <c:v>11.14</c:v>
                </c:pt>
                <c:pt idx="1114">
                  <c:v>11.15</c:v>
                </c:pt>
                <c:pt idx="1115">
                  <c:v>11.16</c:v>
                </c:pt>
                <c:pt idx="1116">
                  <c:v>11.17</c:v>
                </c:pt>
                <c:pt idx="1117">
                  <c:v>11.18</c:v>
                </c:pt>
                <c:pt idx="1118">
                  <c:v>11.19</c:v>
                </c:pt>
                <c:pt idx="1119">
                  <c:v>11.200000000000001</c:v>
                </c:pt>
                <c:pt idx="1120">
                  <c:v>11.21</c:v>
                </c:pt>
                <c:pt idx="1121">
                  <c:v>11.22</c:v>
                </c:pt>
                <c:pt idx="1122">
                  <c:v>11.23</c:v>
                </c:pt>
                <c:pt idx="1123">
                  <c:v>11.24</c:v>
                </c:pt>
                <c:pt idx="1124">
                  <c:v>11.25</c:v>
                </c:pt>
                <c:pt idx="1125">
                  <c:v>11.26</c:v>
                </c:pt>
                <c:pt idx="1126">
                  <c:v>11.27</c:v>
                </c:pt>
                <c:pt idx="1127">
                  <c:v>11.28</c:v>
                </c:pt>
                <c:pt idx="1128">
                  <c:v>11.290000000000001</c:v>
                </c:pt>
                <c:pt idx="1129">
                  <c:v>11.3</c:v>
                </c:pt>
                <c:pt idx="1130">
                  <c:v>11.31</c:v>
                </c:pt>
                <c:pt idx="1131">
                  <c:v>11.32</c:v>
                </c:pt>
                <c:pt idx="1132">
                  <c:v>11.33</c:v>
                </c:pt>
                <c:pt idx="1133">
                  <c:v>11.34</c:v>
                </c:pt>
                <c:pt idx="1134">
                  <c:v>11.35</c:v>
                </c:pt>
                <c:pt idx="1135">
                  <c:v>11.36</c:v>
                </c:pt>
                <c:pt idx="1136">
                  <c:v>11.370000000000001</c:v>
                </c:pt>
                <c:pt idx="1137">
                  <c:v>11.38</c:v>
                </c:pt>
                <c:pt idx="1138">
                  <c:v>11.39</c:v>
                </c:pt>
                <c:pt idx="1139">
                  <c:v>11.4</c:v>
                </c:pt>
                <c:pt idx="1140">
                  <c:v>11.41</c:v>
                </c:pt>
                <c:pt idx="1141">
                  <c:v>11.42</c:v>
                </c:pt>
                <c:pt idx="1142">
                  <c:v>11.43</c:v>
                </c:pt>
                <c:pt idx="1143">
                  <c:v>11.44</c:v>
                </c:pt>
                <c:pt idx="1144">
                  <c:v>11.450000000000001</c:v>
                </c:pt>
                <c:pt idx="1145">
                  <c:v>11.46</c:v>
                </c:pt>
                <c:pt idx="1146">
                  <c:v>11.47</c:v>
                </c:pt>
                <c:pt idx="1147">
                  <c:v>11.48</c:v>
                </c:pt>
                <c:pt idx="1148">
                  <c:v>11.49</c:v>
                </c:pt>
                <c:pt idx="1149">
                  <c:v>11.5</c:v>
                </c:pt>
                <c:pt idx="1150">
                  <c:v>11.51</c:v>
                </c:pt>
                <c:pt idx="1151">
                  <c:v>11.52</c:v>
                </c:pt>
                <c:pt idx="1152">
                  <c:v>11.53</c:v>
                </c:pt>
                <c:pt idx="1153">
                  <c:v>11.540000000000001</c:v>
                </c:pt>
                <c:pt idx="1154">
                  <c:v>11.55</c:v>
                </c:pt>
                <c:pt idx="1155">
                  <c:v>11.56</c:v>
                </c:pt>
                <c:pt idx="1156">
                  <c:v>11.57</c:v>
                </c:pt>
                <c:pt idx="1157">
                  <c:v>11.58</c:v>
                </c:pt>
                <c:pt idx="1158">
                  <c:v>11.59</c:v>
                </c:pt>
                <c:pt idx="1159">
                  <c:v>11.6</c:v>
                </c:pt>
                <c:pt idx="1160">
                  <c:v>11.61</c:v>
                </c:pt>
                <c:pt idx="1161">
                  <c:v>11.620000000000001</c:v>
                </c:pt>
                <c:pt idx="1162">
                  <c:v>11.63</c:v>
                </c:pt>
                <c:pt idx="1163">
                  <c:v>11.64</c:v>
                </c:pt>
                <c:pt idx="1164">
                  <c:v>11.65</c:v>
                </c:pt>
                <c:pt idx="1165">
                  <c:v>11.66</c:v>
                </c:pt>
                <c:pt idx="1166">
                  <c:v>11.67</c:v>
                </c:pt>
                <c:pt idx="1167">
                  <c:v>11.68</c:v>
                </c:pt>
                <c:pt idx="1168">
                  <c:v>11.69</c:v>
                </c:pt>
                <c:pt idx="1169">
                  <c:v>11.700000000000001</c:v>
                </c:pt>
                <c:pt idx="1170">
                  <c:v>11.71</c:v>
                </c:pt>
                <c:pt idx="1171">
                  <c:v>11.72</c:v>
                </c:pt>
                <c:pt idx="1172">
                  <c:v>11.73</c:v>
                </c:pt>
                <c:pt idx="1173">
                  <c:v>11.74</c:v>
                </c:pt>
                <c:pt idx="1174">
                  <c:v>11.75</c:v>
                </c:pt>
                <c:pt idx="1175">
                  <c:v>11.76</c:v>
                </c:pt>
                <c:pt idx="1176">
                  <c:v>11.77</c:v>
                </c:pt>
                <c:pt idx="1177">
                  <c:v>11.78</c:v>
                </c:pt>
                <c:pt idx="1178">
                  <c:v>11.790000000000001</c:v>
                </c:pt>
                <c:pt idx="1179">
                  <c:v>11.8</c:v>
                </c:pt>
                <c:pt idx="1180">
                  <c:v>11.81</c:v>
                </c:pt>
                <c:pt idx="1181">
                  <c:v>11.82</c:v>
                </c:pt>
                <c:pt idx="1182">
                  <c:v>11.83</c:v>
                </c:pt>
                <c:pt idx="1183">
                  <c:v>11.84</c:v>
                </c:pt>
                <c:pt idx="1184">
                  <c:v>11.85</c:v>
                </c:pt>
                <c:pt idx="1185">
                  <c:v>11.86</c:v>
                </c:pt>
                <c:pt idx="1186">
                  <c:v>11.870000000000001</c:v>
                </c:pt>
                <c:pt idx="1187">
                  <c:v>11.88</c:v>
                </c:pt>
                <c:pt idx="1188">
                  <c:v>11.89</c:v>
                </c:pt>
                <c:pt idx="1189">
                  <c:v>11.9</c:v>
                </c:pt>
                <c:pt idx="1190">
                  <c:v>11.91</c:v>
                </c:pt>
                <c:pt idx="1191">
                  <c:v>11.92</c:v>
                </c:pt>
                <c:pt idx="1192">
                  <c:v>11.93</c:v>
                </c:pt>
                <c:pt idx="1193">
                  <c:v>11.94</c:v>
                </c:pt>
                <c:pt idx="1194">
                  <c:v>11.950000000000001</c:v>
                </c:pt>
                <c:pt idx="1195">
                  <c:v>11.96</c:v>
                </c:pt>
                <c:pt idx="1196">
                  <c:v>11.97</c:v>
                </c:pt>
                <c:pt idx="1197">
                  <c:v>11.98</c:v>
                </c:pt>
                <c:pt idx="1198">
                  <c:v>11.99</c:v>
                </c:pt>
                <c:pt idx="1199">
                  <c:v>12</c:v>
                </c:pt>
                <c:pt idx="1200">
                  <c:v>12.01</c:v>
                </c:pt>
                <c:pt idx="1201">
                  <c:v>12.02</c:v>
                </c:pt>
                <c:pt idx="1202">
                  <c:v>12.030000000000001</c:v>
                </c:pt>
                <c:pt idx="1203">
                  <c:v>12.040000000000001</c:v>
                </c:pt>
                <c:pt idx="1204">
                  <c:v>12.05</c:v>
                </c:pt>
                <c:pt idx="1205">
                  <c:v>12.06</c:v>
                </c:pt>
                <c:pt idx="1206">
                  <c:v>12.07</c:v>
                </c:pt>
                <c:pt idx="1207">
                  <c:v>12.08</c:v>
                </c:pt>
                <c:pt idx="1208">
                  <c:v>12.09</c:v>
                </c:pt>
                <c:pt idx="1209">
                  <c:v>12.1</c:v>
                </c:pt>
                <c:pt idx="1210">
                  <c:v>12.11</c:v>
                </c:pt>
                <c:pt idx="1211">
                  <c:v>12.120000000000001</c:v>
                </c:pt>
                <c:pt idx="1212">
                  <c:v>12.13</c:v>
                </c:pt>
                <c:pt idx="1213">
                  <c:v>12.14</c:v>
                </c:pt>
                <c:pt idx="1214">
                  <c:v>12.15</c:v>
                </c:pt>
                <c:pt idx="1215">
                  <c:v>12.16</c:v>
                </c:pt>
                <c:pt idx="1216">
                  <c:v>12.17</c:v>
                </c:pt>
                <c:pt idx="1217">
                  <c:v>12.18</c:v>
                </c:pt>
                <c:pt idx="1218">
                  <c:v>12.19</c:v>
                </c:pt>
                <c:pt idx="1219">
                  <c:v>12.200000000000001</c:v>
                </c:pt>
                <c:pt idx="1220">
                  <c:v>12.21</c:v>
                </c:pt>
                <c:pt idx="1221">
                  <c:v>12.22</c:v>
                </c:pt>
                <c:pt idx="1222">
                  <c:v>12.23</c:v>
                </c:pt>
                <c:pt idx="1223">
                  <c:v>12.24</c:v>
                </c:pt>
                <c:pt idx="1224">
                  <c:v>12.25</c:v>
                </c:pt>
                <c:pt idx="1225">
                  <c:v>12.26</c:v>
                </c:pt>
                <c:pt idx="1226">
                  <c:v>12.27</c:v>
                </c:pt>
                <c:pt idx="1227">
                  <c:v>12.280000000000001</c:v>
                </c:pt>
                <c:pt idx="1228">
                  <c:v>12.290000000000001</c:v>
                </c:pt>
                <c:pt idx="1229">
                  <c:v>12.3</c:v>
                </c:pt>
                <c:pt idx="1230">
                  <c:v>12.31</c:v>
                </c:pt>
                <c:pt idx="1231">
                  <c:v>12.32</c:v>
                </c:pt>
                <c:pt idx="1232">
                  <c:v>12.33</c:v>
                </c:pt>
                <c:pt idx="1233">
                  <c:v>12.34</c:v>
                </c:pt>
                <c:pt idx="1234">
                  <c:v>12.35</c:v>
                </c:pt>
                <c:pt idx="1235">
                  <c:v>12.36</c:v>
                </c:pt>
                <c:pt idx="1236">
                  <c:v>12.370000000000001</c:v>
                </c:pt>
                <c:pt idx="1237">
                  <c:v>12.38</c:v>
                </c:pt>
                <c:pt idx="1238">
                  <c:v>12.39</c:v>
                </c:pt>
                <c:pt idx="1239">
                  <c:v>12.4</c:v>
                </c:pt>
                <c:pt idx="1240">
                  <c:v>12.41</c:v>
                </c:pt>
                <c:pt idx="1241">
                  <c:v>12.42</c:v>
                </c:pt>
                <c:pt idx="1242">
                  <c:v>12.43</c:v>
                </c:pt>
                <c:pt idx="1243">
                  <c:v>12.44</c:v>
                </c:pt>
                <c:pt idx="1244">
                  <c:v>12.450000000000001</c:v>
                </c:pt>
                <c:pt idx="1245">
                  <c:v>12.46</c:v>
                </c:pt>
                <c:pt idx="1246">
                  <c:v>12.47</c:v>
                </c:pt>
                <c:pt idx="1247">
                  <c:v>12.48</c:v>
                </c:pt>
                <c:pt idx="1248">
                  <c:v>12.49</c:v>
                </c:pt>
                <c:pt idx="1249">
                  <c:v>12.5</c:v>
                </c:pt>
                <c:pt idx="1250">
                  <c:v>12.51</c:v>
                </c:pt>
                <c:pt idx="1251">
                  <c:v>12.52</c:v>
                </c:pt>
                <c:pt idx="1252">
                  <c:v>12.530000000000001</c:v>
                </c:pt>
                <c:pt idx="1253">
                  <c:v>12.540000000000001</c:v>
                </c:pt>
                <c:pt idx="1254">
                  <c:v>12.55</c:v>
                </c:pt>
                <c:pt idx="1255">
                  <c:v>12.56</c:v>
                </c:pt>
                <c:pt idx="1256">
                  <c:v>12.57</c:v>
                </c:pt>
                <c:pt idx="1257">
                  <c:v>12.58</c:v>
                </c:pt>
                <c:pt idx="1258">
                  <c:v>12.59</c:v>
                </c:pt>
                <c:pt idx="1259">
                  <c:v>12.6</c:v>
                </c:pt>
                <c:pt idx="1260">
                  <c:v>12.61</c:v>
                </c:pt>
                <c:pt idx="1261">
                  <c:v>12.620000000000001</c:v>
                </c:pt>
                <c:pt idx="1262">
                  <c:v>12.63</c:v>
                </c:pt>
                <c:pt idx="1263">
                  <c:v>12.64</c:v>
                </c:pt>
                <c:pt idx="1264">
                  <c:v>12.65</c:v>
                </c:pt>
                <c:pt idx="1265">
                  <c:v>12.66</c:v>
                </c:pt>
                <c:pt idx="1266">
                  <c:v>12.67</c:v>
                </c:pt>
                <c:pt idx="1267">
                  <c:v>12.68</c:v>
                </c:pt>
                <c:pt idx="1268">
                  <c:v>12.69</c:v>
                </c:pt>
                <c:pt idx="1269">
                  <c:v>12.700000000000001</c:v>
                </c:pt>
                <c:pt idx="1270">
                  <c:v>12.71</c:v>
                </c:pt>
                <c:pt idx="1271">
                  <c:v>12.72</c:v>
                </c:pt>
                <c:pt idx="1272">
                  <c:v>12.73</c:v>
                </c:pt>
                <c:pt idx="1273">
                  <c:v>12.74</c:v>
                </c:pt>
                <c:pt idx="1274">
                  <c:v>12.75</c:v>
                </c:pt>
                <c:pt idx="1275">
                  <c:v>12.76</c:v>
                </c:pt>
                <c:pt idx="1276">
                  <c:v>12.77</c:v>
                </c:pt>
                <c:pt idx="1277">
                  <c:v>12.780000000000001</c:v>
                </c:pt>
                <c:pt idx="1278">
                  <c:v>12.790000000000001</c:v>
                </c:pt>
                <c:pt idx="1279">
                  <c:v>12.8</c:v>
                </c:pt>
                <c:pt idx="1280">
                  <c:v>12.81</c:v>
                </c:pt>
                <c:pt idx="1281">
                  <c:v>12.82</c:v>
                </c:pt>
                <c:pt idx="1282">
                  <c:v>12.83</c:v>
                </c:pt>
                <c:pt idx="1283">
                  <c:v>12.84</c:v>
                </c:pt>
                <c:pt idx="1284">
                  <c:v>12.85</c:v>
                </c:pt>
                <c:pt idx="1285">
                  <c:v>12.86</c:v>
                </c:pt>
                <c:pt idx="1286">
                  <c:v>12.870000000000001</c:v>
                </c:pt>
                <c:pt idx="1287">
                  <c:v>12.88</c:v>
                </c:pt>
                <c:pt idx="1288">
                  <c:v>12.89</c:v>
                </c:pt>
                <c:pt idx="1289">
                  <c:v>12.9</c:v>
                </c:pt>
                <c:pt idx="1290">
                  <c:v>12.91</c:v>
                </c:pt>
                <c:pt idx="1291">
                  <c:v>12.92</c:v>
                </c:pt>
                <c:pt idx="1292">
                  <c:v>12.93</c:v>
                </c:pt>
                <c:pt idx="1293">
                  <c:v>12.94</c:v>
                </c:pt>
                <c:pt idx="1294">
                  <c:v>12.950000000000001</c:v>
                </c:pt>
                <c:pt idx="1295">
                  <c:v>12.96</c:v>
                </c:pt>
                <c:pt idx="1296">
                  <c:v>12.97</c:v>
                </c:pt>
                <c:pt idx="1297">
                  <c:v>12.98</c:v>
                </c:pt>
                <c:pt idx="1298">
                  <c:v>12.99</c:v>
                </c:pt>
                <c:pt idx="1299">
                  <c:v>13</c:v>
                </c:pt>
                <c:pt idx="1300">
                  <c:v>13.01</c:v>
                </c:pt>
                <c:pt idx="1301">
                  <c:v>13.02</c:v>
                </c:pt>
                <c:pt idx="1302">
                  <c:v>13.030000000000001</c:v>
                </c:pt>
                <c:pt idx="1303">
                  <c:v>13.040000000000001</c:v>
                </c:pt>
                <c:pt idx="1304">
                  <c:v>13.05</c:v>
                </c:pt>
                <c:pt idx="1305">
                  <c:v>13.06</c:v>
                </c:pt>
                <c:pt idx="1306">
                  <c:v>13.07</c:v>
                </c:pt>
                <c:pt idx="1307">
                  <c:v>13.08</c:v>
                </c:pt>
                <c:pt idx="1308">
                  <c:v>13.09</c:v>
                </c:pt>
                <c:pt idx="1309">
                  <c:v>13.1</c:v>
                </c:pt>
                <c:pt idx="1310">
                  <c:v>13.11</c:v>
                </c:pt>
                <c:pt idx="1311">
                  <c:v>13.120000000000001</c:v>
                </c:pt>
                <c:pt idx="1312">
                  <c:v>13.13</c:v>
                </c:pt>
                <c:pt idx="1313">
                  <c:v>13.14</c:v>
                </c:pt>
                <c:pt idx="1314">
                  <c:v>13.15</c:v>
                </c:pt>
                <c:pt idx="1315">
                  <c:v>13.16</c:v>
                </c:pt>
                <c:pt idx="1316">
                  <c:v>13.17</c:v>
                </c:pt>
                <c:pt idx="1317">
                  <c:v>13.18</c:v>
                </c:pt>
                <c:pt idx="1318">
                  <c:v>13.19</c:v>
                </c:pt>
                <c:pt idx="1319">
                  <c:v>13.200000000000001</c:v>
                </c:pt>
                <c:pt idx="1320">
                  <c:v>13.21</c:v>
                </c:pt>
                <c:pt idx="1321">
                  <c:v>13.22</c:v>
                </c:pt>
                <c:pt idx="1322">
                  <c:v>13.23</c:v>
                </c:pt>
                <c:pt idx="1323">
                  <c:v>13.24</c:v>
                </c:pt>
                <c:pt idx="1324">
                  <c:v>13.25</c:v>
                </c:pt>
                <c:pt idx="1325">
                  <c:v>13.26</c:v>
                </c:pt>
                <c:pt idx="1326">
                  <c:v>13.27</c:v>
                </c:pt>
                <c:pt idx="1327">
                  <c:v>13.280000000000001</c:v>
                </c:pt>
                <c:pt idx="1328">
                  <c:v>13.290000000000001</c:v>
                </c:pt>
                <c:pt idx="1329">
                  <c:v>13.3</c:v>
                </c:pt>
                <c:pt idx="1330">
                  <c:v>13.31</c:v>
                </c:pt>
                <c:pt idx="1331">
                  <c:v>13.32</c:v>
                </c:pt>
                <c:pt idx="1332">
                  <c:v>13.33</c:v>
                </c:pt>
                <c:pt idx="1333">
                  <c:v>13.34</c:v>
                </c:pt>
                <c:pt idx="1334">
                  <c:v>13.35</c:v>
                </c:pt>
                <c:pt idx="1335">
                  <c:v>13.36</c:v>
                </c:pt>
                <c:pt idx="1336">
                  <c:v>13.370000000000001</c:v>
                </c:pt>
                <c:pt idx="1337">
                  <c:v>13.38</c:v>
                </c:pt>
                <c:pt idx="1338">
                  <c:v>13.39</c:v>
                </c:pt>
                <c:pt idx="1339">
                  <c:v>13.4</c:v>
                </c:pt>
                <c:pt idx="1340">
                  <c:v>13.41</c:v>
                </c:pt>
                <c:pt idx="1341">
                  <c:v>13.42</c:v>
                </c:pt>
                <c:pt idx="1342">
                  <c:v>13.43</c:v>
                </c:pt>
                <c:pt idx="1343">
                  <c:v>13.44</c:v>
                </c:pt>
                <c:pt idx="1344">
                  <c:v>13.450000000000001</c:v>
                </c:pt>
                <c:pt idx="1345">
                  <c:v>13.46</c:v>
                </c:pt>
                <c:pt idx="1346">
                  <c:v>13.47</c:v>
                </c:pt>
                <c:pt idx="1347">
                  <c:v>13.48</c:v>
                </c:pt>
                <c:pt idx="1348">
                  <c:v>13.49</c:v>
                </c:pt>
                <c:pt idx="1349">
                  <c:v>13.5</c:v>
                </c:pt>
                <c:pt idx="1350">
                  <c:v>13.51</c:v>
                </c:pt>
                <c:pt idx="1351">
                  <c:v>13.52</c:v>
                </c:pt>
                <c:pt idx="1352">
                  <c:v>13.530000000000001</c:v>
                </c:pt>
                <c:pt idx="1353">
                  <c:v>13.540000000000001</c:v>
                </c:pt>
                <c:pt idx="1354">
                  <c:v>13.55</c:v>
                </c:pt>
                <c:pt idx="1355">
                  <c:v>13.56</c:v>
                </c:pt>
                <c:pt idx="1356">
                  <c:v>13.57</c:v>
                </c:pt>
                <c:pt idx="1357">
                  <c:v>13.58</c:v>
                </c:pt>
                <c:pt idx="1358">
                  <c:v>13.59</c:v>
                </c:pt>
                <c:pt idx="1359">
                  <c:v>13.6</c:v>
                </c:pt>
                <c:pt idx="1360">
                  <c:v>13.61</c:v>
                </c:pt>
                <c:pt idx="1361">
                  <c:v>13.620000000000001</c:v>
                </c:pt>
                <c:pt idx="1362">
                  <c:v>13.63</c:v>
                </c:pt>
                <c:pt idx="1363">
                  <c:v>13.64</c:v>
                </c:pt>
                <c:pt idx="1364">
                  <c:v>13.65</c:v>
                </c:pt>
                <c:pt idx="1365">
                  <c:v>13.66</c:v>
                </c:pt>
                <c:pt idx="1366">
                  <c:v>13.67</c:v>
                </c:pt>
                <c:pt idx="1367">
                  <c:v>13.68</c:v>
                </c:pt>
                <c:pt idx="1368">
                  <c:v>13.69</c:v>
                </c:pt>
                <c:pt idx="1369">
                  <c:v>13.700000000000001</c:v>
                </c:pt>
                <c:pt idx="1370">
                  <c:v>13.71</c:v>
                </c:pt>
                <c:pt idx="1371">
                  <c:v>13.72</c:v>
                </c:pt>
                <c:pt idx="1372">
                  <c:v>13.73</c:v>
                </c:pt>
                <c:pt idx="1373">
                  <c:v>13.74</c:v>
                </c:pt>
                <c:pt idx="1374">
                  <c:v>13.75</c:v>
                </c:pt>
                <c:pt idx="1375">
                  <c:v>13.76</c:v>
                </c:pt>
                <c:pt idx="1376">
                  <c:v>13.77</c:v>
                </c:pt>
                <c:pt idx="1377">
                  <c:v>13.780000000000001</c:v>
                </c:pt>
                <c:pt idx="1378">
                  <c:v>13.790000000000001</c:v>
                </c:pt>
                <c:pt idx="1379">
                  <c:v>13.8</c:v>
                </c:pt>
                <c:pt idx="1380">
                  <c:v>13.81</c:v>
                </c:pt>
                <c:pt idx="1381">
                  <c:v>13.82</c:v>
                </c:pt>
                <c:pt idx="1382">
                  <c:v>13.83</c:v>
                </c:pt>
                <c:pt idx="1383">
                  <c:v>13.84</c:v>
                </c:pt>
                <c:pt idx="1384">
                  <c:v>13.85</c:v>
                </c:pt>
                <c:pt idx="1385">
                  <c:v>13.86</c:v>
                </c:pt>
                <c:pt idx="1386">
                  <c:v>13.870000000000001</c:v>
                </c:pt>
                <c:pt idx="1387">
                  <c:v>13.88</c:v>
                </c:pt>
                <c:pt idx="1388">
                  <c:v>13.89</c:v>
                </c:pt>
                <c:pt idx="1389">
                  <c:v>13.9</c:v>
                </c:pt>
                <c:pt idx="1390">
                  <c:v>13.91</c:v>
                </c:pt>
                <c:pt idx="1391">
                  <c:v>13.92</c:v>
                </c:pt>
                <c:pt idx="1392">
                  <c:v>13.93</c:v>
                </c:pt>
                <c:pt idx="1393">
                  <c:v>13.94</c:v>
                </c:pt>
                <c:pt idx="1394">
                  <c:v>13.950000000000001</c:v>
                </c:pt>
                <c:pt idx="1395">
                  <c:v>13.96</c:v>
                </c:pt>
                <c:pt idx="1396">
                  <c:v>13.97</c:v>
                </c:pt>
                <c:pt idx="1397">
                  <c:v>13.98</c:v>
                </c:pt>
                <c:pt idx="1398">
                  <c:v>13.99</c:v>
                </c:pt>
                <c:pt idx="1399">
                  <c:v>14</c:v>
                </c:pt>
                <c:pt idx="1400">
                  <c:v>14.01</c:v>
                </c:pt>
                <c:pt idx="1401">
                  <c:v>14.02</c:v>
                </c:pt>
                <c:pt idx="1402">
                  <c:v>14.030000000000001</c:v>
                </c:pt>
                <c:pt idx="1403">
                  <c:v>14.040000000000001</c:v>
                </c:pt>
                <c:pt idx="1404">
                  <c:v>14.05</c:v>
                </c:pt>
                <c:pt idx="1405">
                  <c:v>14.06</c:v>
                </c:pt>
                <c:pt idx="1406">
                  <c:v>14.07</c:v>
                </c:pt>
                <c:pt idx="1407">
                  <c:v>14.08</c:v>
                </c:pt>
                <c:pt idx="1408">
                  <c:v>14.09</c:v>
                </c:pt>
                <c:pt idx="1409">
                  <c:v>14.1</c:v>
                </c:pt>
                <c:pt idx="1410">
                  <c:v>14.11</c:v>
                </c:pt>
                <c:pt idx="1411">
                  <c:v>14.120000000000001</c:v>
                </c:pt>
                <c:pt idx="1412">
                  <c:v>14.13</c:v>
                </c:pt>
                <c:pt idx="1413">
                  <c:v>14.14</c:v>
                </c:pt>
                <c:pt idx="1414">
                  <c:v>14.15</c:v>
                </c:pt>
                <c:pt idx="1415">
                  <c:v>14.16</c:v>
                </c:pt>
                <c:pt idx="1416">
                  <c:v>14.17</c:v>
                </c:pt>
                <c:pt idx="1417">
                  <c:v>14.18</c:v>
                </c:pt>
                <c:pt idx="1418">
                  <c:v>14.19</c:v>
                </c:pt>
                <c:pt idx="1419">
                  <c:v>14.200000000000001</c:v>
                </c:pt>
                <c:pt idx="1420">
                  <c:v>14.21</c:v>
                </c:pt>
                <c:pt idx="1421">
                  <c:v>14.22</c:v>
                </c:pt>
                <c:pt idx="1422">
                  <c:v>14.23</c:v>
                </c:pt>
                <c:pt idx="1423">
                  <c:v>14.24</c:v>
                </c:pt>
                <c:pt idx="1424">
                  <c:v>14.25</c:v>
                </c:pt>
                <c:pt idx="1425">
                  <c:v>14.26</c:v>
                </c:pt>
                <c:pt idx="1426">
                  <c:v>14.27</c:v>
                </c:pt>
                <c:pt idx="1427">
                  <c:v>14.280000000000001</c:v>
                </c:pt>
                <c:pt idx="1428">
                  <c:v>14.290000000000001</c:v>
                </c:pt>
                <c:pt idx="1429">
                  <c:v>14.3</c:v>
                </c:pt>
                <c:pt idx="1430">
                  <c:v>14.31</c:v>
                </c:pt>
                <c:pt idx="1431">
                  <c:v>14.32</c:v>
                </c:pt>
                <c:pt idx="1432">
                  <c:v>14.33</c:v>
                </c:pt>
                <c:pt idx="1433">
                  <c:v>14.34</c:v>
                </c:pt>
                <c:pt idx="1434">
                  <c:v>14.35</c:v>
                </c:pt>
                <c:pt idx="1435">
                  <c:v>14.36</c:v>
                </c:pt>
                <c:pt idx="1436">
                  <c:v>14.370000000000001</c:v>
                </c:pt>
                <c:pt idx="1437">
                  <c:v>14.38</c:v>
                </c:pt>
                <c:pt idx="1438">
                  <c:v>14.39</c:v>
                </c:pt>
                <c:pt idx="1439">
                  <c:v>14.4</c:v>
                </c:pt>
                <c:pt idx="1440">
                  <c:v>14.41</c:v>
                </c:pt>
                <c:pt idx="1441">
                  <c:v>14.42</c:v>
                </c:pt>
                <c:pt idx="1442">
                  <c:v>14.43</c:v>
                </c:pt>
                <c:pt idx="1443">
                  <c:v>14.44</c:v>
                </c:pt>
                <c:pt idx="1444">
                  <c:v>14.450000000000001</c:v>
                </c:pt>
                <c:pt idx="1445">
                  <c:v>14.46</c:v>
                </c:pt>
                <c:pt idx="1446">
                  <c:v>14.47</c:v>
                </c:pt>
                <c:pt idx="1447">
                  <c:v>14.48</c:v>
                </c:pt>
                <c:pt idx="1448">
                  <c:v>14.49</c:v>
                </c:pt>
                <c:pt idx="1449">
                  <c:v>14.5</c:v>
                </c:pt>
                <c:pt idx="1450">
                  <c:v>14.51</c:v>
                </c:pt>
                <c:pt idx="1451">
                  <c:v>14.52</c:v>
                </c:pt>
                <c:pt idx="1452">
                  <c:v>14.530000000000001</c:v>
                </c:pt>
                <c:pt idx="1453">
                  <c:v>14.540000000000001</c:v>
                </c:pt>
                <c:pt idx="1454">
                  <c:v>14.55</c:v>
                </c:pt>
                <c:pt idx="1455">
                  <c:v>14.56</c:v>
                </c:pt>
                <c:pt idx="1456">
                  <c:v>14.57</c:v>
                </c:pt>
                <c:pt idx="1457">
                  <c:v>14.58</c:v>
                </c:pt>
                <c:pt idx="1458">
                  <c:v>14.59</c:v>
                </c:pt>
                <c:pt idx="1459">
                  <c:v>14.6</c:v>
                </c:pt>
                <c:pt idx="1460">
                  <c:v>14.61</c:v>
                </c:pt>
                <c:pt idx="1461">
                  <c:v>14.620000000000001</c:v>
                </c:pt>
                <c:pt idx="1462">
                  <c:v>14.63</c:v>
                </c:pt>
                <c:pt idx="1463">
                  <c:v>14.64</c:v>
                </c:pt>
                <c:pt idx="1464">
                  <c:v>14.65</c:v>
                </c:pt>
                <c:pt idx="1465">
                  <c:v>14.66</c:v>
                </c:pt>
                <c:pt idx="1466">
                  <c:v>14.67</c:v>
                </c:pt>
                <c:pt idx="1467">
                  <c:v>14.68</c:v>
                </c:pt>
                <c:pt idx="1468">
                  <c:v>14.69</c:v>
                </c:pt>
                <c:pt idx="1469">
                  <c:v>14.700000000000001</c:v>
                </c:pt>
                <c:pt idx="1470">
                  <c:v>14.71</c:v>
                </c:pt>
                <c:pt idx="1471">
                  <c:v>14.72</c:v>
                </c:pt>
                <c:pt idx="1472">
                  <c:v>14.73</c:v>
                </c:pt>
                <c:pt idx="1473">
                  <c:v>14.74</c:v>
                </c:pt>
                <c:pt idx="1474">
                  <c:v>14.75</c:v>
                </c:pt>
                <c:pt idx="1475">
                  <c:v>14.76</c:v>
                </c:pt>
                <c:pt idx="1476">
                  <c:v>14.77</c:v>
                </c:pt>
                <c:pt idx="1477">
                  <c:v>14.780000000000001</c:v>
                </c:pt>
                <c:pt idx="1478">
                  <c:v>14.790000000000001</c:v>
                </c:pt>
                <c:pt idx="1479">
                  <c:v>14.8</c:v>
                </c:pt>
                <c:pt idx="1480">
                  <c:v>14.81</c:v>
                </c:pt>
                <c:pt idx="1481">
                  <c:v>14.82</c:v>
                </c:pt>
                <c:pt idx="1482">
                  <c:v>14.83</c:v>
                </c:pt>
                <c:pt idx="1483">
                  <c:v>14.84</c:v>
                </c:pt>
                <c:pt idx="1484">
                  <c:v>14.85</c:v>
                </c:pt>
                <c:pt idx="1485">
                  <c:v>14.86</c:v>
                </c:pt>
                <c:pt idx="1486">
                  <c:v>14.870000000000001</c:v>
                </c:pt>
                <c:pt idx="1487">
                  <c:v>14.88</c:v>
                </c:pt>
                <c:pt idx="1488">
                  <c:v>14.89</c:v>
                </c:pt>
                <c:pt idx="1489">
                  <c:v>14.9</c:v>
                </c:pt>
                <c:pt idx="1490">
                  <c:v>14.91</c:v>
                </c:pt>
                <c:pt idx="1491">
                  <c:v>14.92</c:v>
                </c:pt>
                <c:pt idx="1492">
                  <c:v>14.93</c:v>
                </c:pt>
                <c:pt idx="1493">
                  <c:v>14.94</c:v>
                </c:pt>
                <c:pt idx="1494">
                  <c:v>14.950000000000001</c:v>
                </c:pt>
                <c:pt idx="1495">
                  <c:v>14.96</c:v>
                </c:pt>
                <c:pt idx="1496">
                  <c:v>14.97</c:v>
                </c:pt>
                <c:pt idx="1497">
                  <c:v>14.98</c:v>
                </c:pt>
                <c:pt idx="1498">
                  <c:v>14.99</c:v>
                </c:pt>
                <c:pt idx="1499">
                  <c:v>15</c:v>
                </c:pt>
                <c:pt idx="1500">
                  <c:v>15.01</c:v>
                </c:pt>
                <c:pt idx="1501">
                  <c:v>15.02</c:v>
                </c:pt>
                <c:pt idx="1502">
                  <c:v>15.030000000000001</c:v>
                </c:pt>
                <c:pt idx="1503">
                  <c:v>15.040000000000001</c:v>
                </c:pt>
                <c:pt idx="1504">
                  <c:v>15.05</c:v>
                </c:pt>
                <c:pt idx="1505">
                  <c:v>15.06</c:v>
                </c:pt>
                <c:pt idx="1506">
                  <c:v>15.07</c:v>
                </c:pt>
                <c:pt idx="1507">
                  <c:v>15.08</c:v>
                </c:pt>
                <c:pt idx="1508">
                  <c:v>15.09</c:v>
                </c:pt>
                <c:pt idx="1509">
                  <c:v>15.1</c:v>
                </c:pt>
                <c:pt idx="1510">
                  <c:v>15.11</c:v>
                </c:pt>
                <c:pt idx="1511">
                  <c:v>15.120000000000001</c:v>
                </c:pt>
                <c:pt idx="1512">
                  <c:v>15.13</c:v>
                </c:pt>
                <c:pt idx="1513">
                  <c:v>15.14</c:v>
                </c:pt>
                <c:pt idx="1514">
                  <c:v>15.15</c:v>
                </c:pt>
                <c:pt idx="1515">
                  <c:v>15.16</c:v>
                </c:pt>
                <c:pt idx="1516">
                  <c:v>15.17</c:v>
                </c:pt>
                <c:pt idx="1517">
                  <c:v>15.18</c:v>
                </c:pt>
                <c:pt idx="1518">
                  <c:v>15.19</c:v>
                </c:pt>
                <c:pt idx="1519">
                  <c:v>15.200000000000001</c:v>
                </c:pt>
                <c:pt idx="1520">
                  <c:v>15.21</c:v>
                </c:pt>
                <c:pt idx="1521">
                  <c:v>15.22</c:v>
                </c:pt>
                <c:pt idx="1522">
                  <c:v>15.23</c:v>
                </c:pt>
                <c:pt idx="1523">
                  <c:v>15.24</c:v>
                </c:pt>
                <c:pt idx="1524">
                  <c:v>15.25</c:v>
                </c:pt>
                <c:pt idx="1525">
                  <c:v>15.26</c:v>
                </c:pt>
                <c:pt idx="1526">
                  <c:v>15.27</c:v>
                </c:pt>
                <c:pt idx="1527">
                  <c:v>15.280000000000001</c:v>
                </c:pt>
                <c:pt idx="1528">
                  <c:v>15.290000000000001</c:v>
                </c:pt>
                <c:pt idx="1529">
                  <c:v>15.3</c:v>
                </c:pt>
                <c:pt idx="1530">
                  <c:v>15.31</c:v>
                </c:pt>
                <c:pt idx="1531">
                  <c:v>15.32</c:v>
                </c:pt>
                <c:pt idx="1532">
                  <c:v>15.33</c:v>
                </c:pt>
                <c:pt idx="1533">
                  <c:v>15.34</c:v>
                </c:pt>
                <c:pt idx="1534">
                  <c:v>15.35</c:v>
                </c:pt>
                <c:pt idx="1535">
                  <c:v>15.36</c:v>
                </c:pt>
                <c:pt idx="1536">
                  <c:v>15.370000000000001</c:v>
                </c:pt>
                <c:pt idx="1537">
                  <c:v>15.38</c:v>
                </c:pt>
                <c:pt idx="1538">
                  <c:v>15.39</c:v>
                </c:pt>
                <c:pt idx="1539">
                  <c:v>15.4</c:v>
                </c:pt>
                <c:pt idx="1540">
                  <c:v>15.41</c:v>
                </c:pt>
                <c:pt idx="1541">
                  <c:v>15.42</c:v>
                </c:pt>
                <c:pt idx="1542">
                  <c:v>15.43</c:v>
                </c:pt>
                <c:pt idx="1543">
                  <c:v>15.44</c:v>
                </c:pt>
                <c:pt idx="1544">
                  <c:v>15.450000000000001</c:v>
                </c:pt>
                <c:pt idx="1545">
                  <c:v>15.46</c:v>
                </c:pt>
                <c:pt idx="1546">
                  <c:v>15.47</c:v>
                </c:pt>
                <c:pt idx="1547">
                  <c:v>15.48</c:v>
                </c:pt>
                <c:pt idx="1548">
                  <c:v>15.49</c:v>
                </c:pt>
                <c:pt idx="1549">
                  <c:v>15.5</c:v>
                </c:pt>
                <c:pt idx="1550">
                  <c:v>15.51</c:v>
                </c:pt>
                <c:pt idx="1551">
                  <c:v>15.52</c:v>
                </c:pt>
                <c:pt idx="1552">
                  <c:v>15.530000000000001</c:v>
                </c:pt>
                <c:pt idx="1553">
                  <c:v>15.540000000000001</c:v>
                </c:pt>
                <c:pt idx="1554">
                  <c:v>15.55</c:v>
                </c:pt>
                <c:pt idx="1555">
                  <c:v>15.56</c:v>
                </c:pt>
                <c:pt idx="1556">
                  <c:v>15.57</c:v>
                </c:pt>
                <c:pt idx="1557">
                  <c:v>15.58</c:v>
                </c:pt>
                <c:pt idx="1558">
                  <c:v>15.59</c:v>
                </c:pt>
                <c:pt idx="1559">
                  <c:v>15.6</c:v>
                </c:pt>
                <c:pt idx="1560">
                  <c:v>15.610000000000001</c:v>
                </c:pt>
                <c:pt idx="1561">
                  <c:v>15.620000000000001</c:v>
                </c:pt>
                <c:pt idx="1562">
                  <c:v>15.63</c:v>
                </c:pt>
                <c:pt idx="1563">
                  <c:v>15.64</c:v>
                </c:pt>
                <c:pt idx="1564">
                  <c:v>15.65</c:v>
                </c:pt>
                <c:pt idx="1565">
                  <c:v>15.66</c:v>
                </c:pt>
                <c:pt idx="1566">
                  <c:v>15.67</c:v>
                </c:pt>
                <c:pt idx="1567">
                  <c:v>15.68</c:v>
                </c:pt>
                <c:pt idx="1568">
                  <c:v>15.69</c:v>
                </c:pt>
                <c:pt idx="1569">
                  <c:v>15.700000000000001</c:v>
                </c:pt>
                <c:pt idx="1570">
                  <c:v>15.71</c:v>
                </c:pt>
                <c:pt idx="1571">
                  <c:v>15.72</c:v>
                </c:pt>
                <c:pt idx="1572">
                  <c:v>15.73</c:v>
                </c:pt>
                <c:pt idx="1573">
                  <c:v>15.74</c:v>
                </c:pt>
                <c:pt idx="1574">
                  <c:v>15.75</c:v>
                </c:pt>
                <c:pt idx="1575">
                  <c:v>15.76</c:v>
                </c:pt>
                <c:pt idx="1576">
                  <c:v>15.77</c:v>
                </c:pt>
                <c:pt idx="1577">
                  <c:v>15.780000000000001</c:v>
                </c:pt>
                <c:pt idx="1578">
                  <c:v>15.790000000000001</c:v>
                </c:pt>
                <c:pt idx="1579">
                  <c:v>15.8</c:v>
                </c:pt>
                <c:pt idx="1580">
                  <c:v>15.81</c:v>
                </c:pt>
                <c:pt idx="1581">
                  <c:v>15.82</c:v>
                </c:pt>
                <c:pt idx="1582">
                  <c:v>15.83</c:v>
                </c:pt>
                <c:pt idx="1583">
                  <c:v>15.84</c:v>
                </c:pt>
                <c:pt idx="1584">
                  <c:v>15.85</c:v>
                </c:pt>
                <c:pt idx="1585">
                  <c:v>15.860000000000001</c:v>
                </c:pt>
                <c:pt idx="1586">
                  <c:v>15.870000000000001</c:v>
                </c:pt>
                <c:pt idx="1587">
                  <c:v>15.88</c:v>
                </c:pt>
                <c:pt idx="1588">
                  <c:v>15.89</c:v>
                </c:pt>
                <c:pt idx="1589">
                  <c:v>15.9</c:v>
                </c:pt>
                <c:pt idx="1590">
                  <c:v>15.91</c:v>
                </c:pt>
                <c:pt idx="1591">
                  <c:v>15.92</c:v>
                </c:pt>
                <c:pt idx="1592">
                  <c:v>15.93</c:v>
                </c:pt>
                <c:pt idx="1593">
                  <c:v>15.94</c:v>
                </c:pt>
                <c:pt idx="1594">
                  <c:v>15.950000000000001</c:v>
                </c:pt>
                <c:pt idx="1595">
                  <c:v>15.96</c:v>
                </c:pt>
                <c:pt idx="1596">
                  <c:v>15.97</c:v>
                </c:pt>
                <c:pt idx="1597">
                  <c:v>15.98</c:v>
                </c:pt>
                <c:pt idx="1598">
                  <c:v>15.99</c:v>
                </c:pt>
                <c:pt idx="1599">
                  <c:v>16</c:v>
                </c:pt>
                <c:pt idx="1600">
                  <c:v>16.010000000000002</c:v>
                </c:pt>
                <c:pt idx="1601">
                  <c:v>16.02</c:v>
                </c:pt>
                <c:pt idx="1602">
                  <c:v>16.03</c:v>
                </c:pt>
                <c:pt idx="1603">
                  <c:v>16.04</c:v>
                </c:pt>
                <c:pt idx="1604">
                  <c:v>16.05</c:v>
                </c:pt>
                <c:pt idx="1605">
                  <c:v>16.059999999999999</c:v>
                </c:pt>
                <c:pt idx="1606">
                  <c:v>16.07</c:v>
                </c:pt>
                <c:pt idx="1607">
                  <c:v>16.080000000000002</c:v>
                </c:pt>
                <c:pt idx="1608">
                  <c:v>16.09</c:v>
                </c:pt>
                <c:pt idx="1609">
                  <c:v>16.100000000000001</c:v>
                </c:pt>
                <c:pt idx="1610">
                  <c:v>16.11</c:v>
                </c:pt>
                <c:pt idx="1611">
                  <c:v>16.12</c:v>
                </c:pt>
                <c:pt idx="1612">
                  <c:v>16.13</c:v>
                </c:pt>
                <c:pt idx="1613">
                  <c:v>16.14</c:v>
                </c:pt>
                <c:pt idx="1614">
                  <c:v>16.149999999999999</c:v>
                </c:pt>
                <c:pt idx="1615">
                  <c:v>16.16</c:v>
                </c:pt>
                <c:pt idx="1616">
                  <c:v>16.170000000000002</c:v>
                </c:pt>
                <c:pt idx="1617">
                  <c:v>16.18</c:v>
                </c:pt>
                <c:pt idx="1618">
                  <c:v>16.190000000000001</c:v>
                </c:pt>
                <c:pt idx="1619">
                  <c:v>16.2</c:v>
                </c:pt>
                <c:pt idx="1620">
                  <c:v>16.21</c:v>
                </c:pt>
                <c:pt idx="1621">
                  <c:v>16.22</c:v>
                </c:pt>
                <c:pt idx="1622">
                  <c:v>16.23</c:v>
                </c:pt>
                <c:pt idx="1623">
                  <c:v>16.240000000000002</c:v>
                </c:pt>
                <c:pt idx="1624">
                  <c:v>16.25</c:v>
                </c:pt>
                <c:pt idx="1625">
                  <c:v>16.260000000000002</c:v>
                </c:pt>
                <c:pt idx="1626">
                  <c:v>16.27</c:v>
                </c:pt>
                <c:pt idx="1627">
                  <c:v>16.28</c:v>
                </c:pt>
                <c:pt idx="1628">
                  <c:v>16.29</c:v>
                </c:pt>
                <c:pt idx="1629">
                  <c:v>16.3</c:v>
                </c:pt>
                <c:pt idx="1630">
                  <c:v>16.309999999999999</c:v>
                </c:pt>
                <c:pt idx="1631">
                  <c:v>16.32</c:v>
                </c:pt>
                <c:pt idx="1632">
                  <c:v>16.330000000000002</c:v>
                </c:pt>
                <c:pt idx="1633">
                  <c:v>16.34</c:v>
                </c:pt>
                <c:pt idx="1634">
                  <c:v>16.350000000000001</c:v>
                </c:pt>
                <c:pt idx="1635">
                  <c:v>16.36</c:v>
                </c:pt>
                <c:pt idx="1636">
                  <c:v>16.37</c:v>
                </c:pt>
                <c:pt idx="1637">
                  <c:v>16.38</c:v>
                </c:pt>
                <c:pt idx="1638">
                  <c:v>16.39</c:v>
                </c:pt>
                <c:pt idx="1639">
                  <c:v>16.399999999999999</c:v>
                </c:pt>
                <c:pt idx="1640">
                  <c:v>16.41</c:v>
                </c:pt>
                <c:pt idx="1641">
                  <c:v>16.420000000000002</c:v>
                </c:pt>
                <c:pt idx="1642">
                  <c:v>16.43</c:v>
                </c:pt>
                <c:pt idx="1643">
                  <c:v>16.440000000000001</c:v>
                </c:pt>
                <c:pt idx="1644">
                  <c:v>16.45</c:v>
                </c:pt>
                <c:pt idx="1645">
                  <c:v>16.46</c:v>
                </c:pt>
                <c:pt idx="1646">
                  <c:v>16.47</c:v>
                </c:pt>
                <c:pt idx="1647">
                  <c:v>16.48</c:v>
                </c:pt>
                <c:pt idx="1648">
                  <c:v>16.490000000000002</c:v>
                </c:pt>
                <c:pt idx="1649">
                  <c:v>16.5</c:v>
                </c:pt>
                <c:pt idx="1650">
                  <c:v>16.510000000000002</c:v>
                </c:pt>
                <c:pt idx="1651">
                  <c:v>16.52</c:v>
                </c:pt>
                <c:pt idx="1652">
                  <c:v>16.53</c:v>
                </c:pt>
                <c:pt idx="1653">
                  <c:v>16.54</c:v>
                </c:pt>
                <c:pt idx="1654">
                  <c:v>16.55</c:v>
                </c:pt>
                <c:pt idx="1655">
                  <c:v>16.559999999999999</c:v>
                </c:pt>
                <c:pt idx="1656">
                  <c:v>16.57</c:v>
                </c:pt>
                <c:pt idx="1657">
                  <c:v>16.580000000000002</c:v>
                </c:pt>
                <c:pt idx="1658">
                  <c:v>16.59</c:v>
                </c:pt>
                <c:pt idx="1659">
                  <c:v>16.600000000000001</c:v>
                </c:pt>
                <c:pt idx="1660">
                  <c:v>16.61</c:v>
                </c:pt>
                <c:pt idx="1661">
                  <c:v>16.62</c:v>
                </c:pt>
                <c:pt idx="1662">
                  <c:v>16.63</c:v>
                </c:pt>
                <c:pt idx="1663">
                  <c:v>16.64</c:v>
                </c:pt>
                <c:pt idx="1664">
                  <c:v>16.649999999999999</c:v>
                </c:pt>
                <c:pt idx="1665">
                  <c:v>16.66</c:v>
                </c:pt>
                <c:pt idx="1666">
                  <c:v>16.670000000000002</c:v>
                </c:pt>
                <c:pt idx="1667">
                  <c:v>16.68</c:v>
                </c:pt>
                <c:pt idx="1668">
                  <c:v>16.690000000000001</c:v>
                </c:pt>
                <c:pt idx="1669">
                  <c:v>16.7</c:v>
                </c:pt>
                <c:pt idx="1670">
                  <c:v>16.71</c:v>
                </c:pt>
                <c:pt idx="1671">
                  <c:v>16.72</c:v>
                </c:pt>
                <c:pt idx="1672">
                  <c:v>16.73</c:v>
                </c:pt>
                <c:pt idx="1673">
                  <c:v>16.740000000000002</c:v>
                </c:pt>
                <c:pt idx="1674">
                  <c:v>16.75</c:v>
                </c:pt>
                <c:pt idx="1675">
                  <c:v>16.760000000000002</c:v>
                </c:pt>
                <c:pt idx="1676">
                  <c:v>16.77</c:v>
                </c:pt>
                <c:pt idx="1677">
                  <c:v>16.78</c:v>
                </c:pt>
                <c:pt idx="1678">
                  <c:v>16.79</c:v>
                </c:pt>
                <c:pt idx="1679">
                  <c:v>16.8</c:v>
                </c:pt>
                <c:pt idx="1680">
                  <c:v>16.809999999999999</c:v>
                </c:pt>
                <c:pt idx="1681">
                  <c:v>16.82</c:v>
                </c:pt>
                <c:pt idx="1682">
                  <c:v>16.830000000000002</c:v>
                </c:pt>
                <c:pt idx="1683">
                  <c:v>16.84</c:v>
                </c:pt>
                <c:pt idx="1684">
                  <c:v>16.850000000000001</c:v>
                </c:pt>
                <c:pt idx="1685">
                  <c:v>16.86</c:v>
                </c:pt>
                <c:pt idx="1686">
                  <c:v>16.87</c:v>
                </c:pt>
                <c:pt idx="1687">
                  <c:v>16.88</c:v>
                </c:pt>
                <c:pt idx="1688">
                  <c:v>16.89</c:v>
                </c:pt>
                <c:pt idx="1689">
                  <c:v>16.899999999999999</c:v>
                </c:pt>
                <c:pt idx="1690">
                  <c:v>16.91</c:v>
                </c:pt>
                <c:pt idx="1691">
                  <c:v>16.920000000000002</c:v>
                </c:pt>
                <c:pt idx="1692">
                  <c:v>16.93</c:v>
                </c:pt>
                <c:pt idx="1693">
                  <c:v>16.940000000000001</c:v>
                </c:pt>
                <c:pt idx="1694">
                  <c:v>16.95</c:v>
                </c:pt>
                <c:pt idx="1695">
                  <c:v>16.96</c:v>
                </c:pt>
                <c:pt idx="1696">
                  <c:v>16.97</c:v>
                </c:pt>
                <c:pt idx="1697">
                  <c:v>16.98</c:v>
                </c:pt>
                <c:pt idx="1698">
                  <c:v>16.990000000000002</c:v>
                </c:pt>
                <c:pt idx="1699">
                  <c:v>17</c:v>
                </c:pt>
                <c:pt idx="1700">
                  <c:v>17.010000000000002</c:v>
                </c:pt>
                <c:pt idx="1701">
                  <c:v>17.02</c:v>
                </c:pt>
                <c:pt idx="1702">
                  <c:v>17.03</c:v>
                </c:pt>
                <c:pt idx="1703">
                  <c:v>17.04</c:v>
                </c:pt>
                <c:pt idx="1704">
                  <c:v>17.05</c:v>
                </c:pt>
                <c:pt idx="1705">
                  <c:v>17.059999999999999</c:v>
                </c:pt>
                <c:pt idx="1706">
                  <c:v>17.07</c:v>
                </c:pt>
                <c:pt idx="1707">
                  <c:v>17.080000000000002</c:v>
                </c:pt>
                <c:pt idx="1708">
                  <c:v>17.09</c:v>
                </c:pt>
                <c:pt idx="1709">
                  <c:v>17.100000000000001</c:v>
                </c:pt>
                <c:pt idx="1710">
                  <c:v>17.11</c:v>
                </c:pt>
                <c:pt idx="1711">
                  <c:v>17.12</c:v>
                </c:pt>
                <c:pt idx="1712">
                  <c:v>17.13</c:v>
                </c:pt>
                <c:pt idx="1713">
                  <c:v>17.14</c:v>
                </c:pt>
                <c:pt idx="1714">
                  <c:v>17.150000000000002</c:v>
                </c:pt>
                <c:pt idx="1715">
                  <c:v>17.16</c:v>
                </c:pt>
                <c:pt idx="1716">
                  <c:v>17.170000000000002</c:v>
                </c:pt>
                <c:pt idx="1717">
                  <c:v>17.18</c:v>
                </c:pt>
                <c:pt idx="1718">
                  <c:v>17.190000000000001</c:v>
                </c:pt>
                <c:pt idx="1719">
                  <c:v>17.2</c:v>
                </c:pt>
                <c:pt idx="1720">
                  <c:v>17.21</c:v>
                </c:pt>
                <c:pt idx="1721">
                  <c:v>17.22</c:v>
                </c:pt>
                <c:pt idx="1722">
                  <c:v>17.23</c:v>
                </c:pt>
                <c:pt idx="1723">
                  <c:v>17.240000000000002</c:v>
                </c:pt>
                <c:pt idx="1724">
                  <c:v>17.25</c:v>
                </c:pt>
                <c:pt idx="1725">
                  <c:v>17.260000000000002</c:v>
                </c:pt>
                <c:pt idx="1726">
                  <c:v>17.27</c:v>
                </c:pt>
                <c:pt idx="1727">
                  <c:v>17.28</c:v>
                </c:pt>
                <c:pt idx="1728">
                  <c:v>17.29</c:v>
                </c:pt>
                <c:pt idx="1729">
                  <c:v>17.3</c:v>
                </c:pt>
                <c:pt idx="1730">
                  <c:v>17.309999999999999</c:v>
                </c:pt>
                <c:pt idx="1731">
                  <c:v>17.32</c:v>
                </c:pt>
                <c:pt idx="1732">
                  <c:v>17.330000000000002</c:v>
                </c:pt>
                <c:pt idx="1733">
                  <c:v>17.34</c:v>
                </c:pt>
                <c:pt idx="1734">
                  <c:v>17.350000000000001</c:v>
                </c:pt>
                <c:pt idx="1735">
                  <c:v>17.36</c:v>
                </c:pt>
                <c:pt idx="1736">
                  <c:v>17.37</c:v>
                </c:pt>
                <c:pt idx="1737">
                  <c:v>17.38</c:v>
                </c:pt>
                <c:pt idx="1738">
                  <c:v>17.39</c:v>
                </c:pt>
                <c:pt idx="1739">
                  <c:v>17.400000000000002</c:v>
                </c:pt>
                <c:pt idx="1740">
                  <c:v>17.41</c:v>
                </c:pt>
                <c:pt idx="1741">
                  <c:v>17.420000000000002</c:v>
                </c:pt>
                <c:pt idx="1742">
                  <c:v>17.43</c:v>
                </c:pt>
                <c:pt idx="1743">
                  <c:v>17.440000000000001</c:v>
                </c:pt>
                <c:pt idx="1744">
                  <c:v>17.45</c:v>
                </c:pt>
                <c:pt idx="1745">
                  <c:v>17.46</c:v>
                </c:pt>
                <c:pt idx="1746">
                  <c:v>17.47</c:v>
                </c:pt>
                <c:pt idx="1747">
                  <c:v>17.48</c:v>
                </c:pt>
                <c:pt idx="1748">
                  <c:v>17.490000000000002</c:v>
                </c:pt>
                <c:pt idx="1749">
                  <c:v>17.5</c:v>
                </c:pt>
                <c:pt idx="1750">
                  <c:v>17.510000000000002</c:v>
                </c:pt>
                <c:pt idx="1751">
                  <c:v>17.52</c:v>
                </c:pt>
                <c:pt idx="1752">
                  <c:v>17.53</c:v>
                </c:pt>
                <c:pt idx="1753">
                  <c:v>17.54</c:v>
                </c:pt>
                <c:pt idx="1754">
                  <c:v>17.55</c:v>
                </c:pt>
                <c:pt idx="1755">
                  <c:v>17.559999999999999</c:v>
                </c:pt>
                <c:pt idx="1756">
                  <c:v>17.57</c:v>
                </c:pt>
                <c:pt idx="1757">
                  <c:v>17.580000000000002</c:v>
                </c:pt>
                <c:pt idx="1758">
                  <c:v>17.59</c:v>
                </c:pt>
                <c:pt idx="1759">
                  <c:v>17.600000000000001</c:v>
                </c:pt>
                <c:pt idx="1760">
                  <c:v>17.61</c:v>
                </c:pt>
                <c:pt idx="1761">
                  <c:v>17.62</c:v>
                </c:pt>
                <c:pt idx="1762">
                  <c:v>17.63</c:v>
                </c:pt>
                <c:pt idx="1763">
                  <c:v>17.64</c:v>
                </c:pt>
                <c:pt idx="1764">
                  <c:v>17.650000000000002</c:v>
                </c:pt>
                <c:pt idx="1765">
                  <c:v>17.66</c:v>
                </c:pt>
                <c:pt idx="1766">
                  <c:v>17.670000000000002</c:v>
                </c:pt>
                <c:pt idx="1767">
                  <c:v>17.68</c:v>
                </c:pt>
                <c:pt idx="1768">
                  <c:v>17.690000000000001</c:v>
                </c:pt>
                <c:pt idx="1769">
                  <c:v>17.7</c:v>
                </c:pt>
                <c:pt idx="1770">
                  <c:v>17.71</c:v>
                </c:pt>
                <c:pt idx="1771">
                  <c:v>17.72</c:v>
                </c:pt>
                <c:pt idx="1772">
                  <c:v>17.73</c:v>
                </c:pt>
                <c:pt idx="1773">
                  <c:v>17.740000000000002</c:v>
                </c:pt>
                <c:pt idx="1774">
                  <c:v>17.75</c:v>
                </c:pt>
                <c:pt idx="1775">
                  <c:v>17.760000000000002</c:v>
                </c:pt>
                <c:pt idx="1776">
                  <c:v>17.77</c:v>
                </c:pt>
                <c:pt idx="1777">
                  <c:v>17.78</c:v>
                </c:pt>
                <c:pt idx="1778">
                  <c:v>17.79</c:v>
                </c:pt>
                <c:pt idx="1779">
                  <c:v>17.8</c:v>
                </c:pt>
                <c:pt idx="1780">
                  <c:v>17.809999999999999</c:v>
                </c:pt>
                <c:pt idx="1781">
                  <c:v>17.82</c:v>
                </c:pt>
                <c:pt idx="1782">
                  <c:v>17.830000000000002</c:v>
                </c:pt>
                <c:pt idx="1783">
                  <c:v>17.84</c:v>
                </c:pt>
                <c:pt idx="1784">
                  <c:v>17.850000000000001</c:v>
                </c:pt>
                <c:pt idx="1785">
                  <c:v>17.86</c:v>
                </c:pt>
                <c:pt idx="1786">
                  <c:v>17.87</c:v>
                </c:pt>
                <c:pt idx="1787">
                  <c:v>17.88</c:v>
                </c:pt>
                <c:pt idx="1788">
                  <c:v>17.89</c:v>
                </c:pt>
                <c:pt idx="1789">
                  <c:v>17.900000000000002</c:v>
                </c:pt>
                <c:pt idx="1790">
                  <c:v>17.91</c:v>
                </c:pt>
                <c:pt idx="1791">
                  <c:v>17.920000000000002</c:v>
                </c:pt>
                <c:pt idx="1792">
                  <c:v>17.93</c:v>
                </c:pt>
                <c:pt idx="1793">
                  <c:v>17.940000000000001</c:v>
                </c:pt>
                <c:pt idx="1794">
                  <c:v>17.95</c:v>
                </c:pt>
                <c:pt idx="1795">
                  <c:v>17.96</c:v>
                </c:pt>
                <c:pt idx="1796">
                  <c:v>17.97</c:v>
                </c:pt>
                <c:pt idx="1797">
                  <c:v>17.98</c:v>
                </c:pt>
                <c:pt idx="1798">
                  <c:v>17.990000000000002</c:v>
                </c:pt>
                <c:pt idx="1799">
                  <c:v>18</c:v>
                </c:pt>
                <c:pt idx="1800">
                  <c:v>18.010000000000002</c:v>
                </c:pt>
                <c:pt idx="1801">
                  <c:v>18.02</c:v>
                </c:pt>
                <c:pt idx="1802">
                  <c:v>18.03</c:v>
                </c:pt>
                <c:pt idx="1803">
                  <c:v>18.04</c:v>
                </c:pt>
                <c:pt idx="1804">
                  <c:v>18.05</c:v>
                </c:pt>
                <c:pt idx="1805">
                  <c:v>18.059999999999999</c:v>
                </c:pt>
                <c:pt idx="1806">
                  <c:v>18.07</c:v>
                </c:pt>
                <c:pt idx="1807">
                  <c:v>18.080000000000002</c:v>
                </c:pt>
                <c:pt idx="1808">
                  <c:v>18.09</c:v>
                </c:pt>
                <c:pt idx="1809">
                  <c:v>18.100000000000001</c:v>
                </c:pt>
                <c:pt idx="1810">
                  <c:v>18.11</c:v>
                </c:pt>
                <c:pt idx="1811">
                  <c:v>18.12</c:v>
                </c:pt>
                <c:pt idx="1812">
                  <c:v>18.13</c:v>
                </c:pt>
                <c:pt idx="1813">
                  <c:v>18.14</c:v>
                </c:pt>
                <c:pt idx="1814">
                  <c:v>18.150000000000002</c:v>
                </c:pt>
                <c:pt idx="1815">
                  <c:v>18.16</c:v>
                </c:pt>
                <c:pt idx="1816">
                  <c:v>18.170000000000002</c:v>
                </c:pt>
                <c:pt idx="1817">
                  <c:v>18.18</c:v>
                </c:pt>
                <c:pt idx="1818">
                  <c:v>18.190000000000001</c:v>
                </c:pt>
                <c:pt idx="1819">
                  <c:v>18.2</c:v>
                </c:pt>
                <c:pt idx="1820">
                  <c:v>18.21</c:v>
                </c:pt>
                <c:pt idx="1821">
                  <c:v>18.22</c:v>
                </c:pt>
                <c:pt idx="1822">
                  <c:v>18.23</c:v>
                </c:pt>
                <c:pt idx="1823">
                  <c:v>18.240000000000002</c:v>
                </c:pt>
                <c:pt idx="1824">
                  <c:v>18.25</c:v>
                </c:pt>
                <c:pt idx="1825">
                  <c:v>18.260000000000002</c:v>
                </c:pt>
                <c:pt idx="1826">
                  <c:v>18.27</c:v>
                </c:pt>
                <c:pt idx="1827">
                  <c:v>18.28</c:v>
                </c:pt>
                <c:pt idx="1828">
                  <c:v>18.29</c:v>
                </c:pt>
                <c:pt idx="1829">
                  <c:v>18.3</c:v>
                </c:pt>
                <c:pt idx="1830">
                  <c:v>18.309999999999999</c:v>
                </c:pt>
                <c:pt idx="1831">
                  <c:v>18.32</c:v>
                </c:pt>
                <c:pt idx="1832">
                  <c:v>18.330000000000002</c:v>
                </c:pt>
                <c:pt idx="1833">
                  <c:v>18.34</c:v>
                </c:pt>
                <c:pt idx="1834">
                  <c:v>18.350000000000001</c:v>
                </c:pt>
                <c:pt idx="1835">
                  <c:v>18.36</c:v>
                </c:pt>
                <c:pt idx="1836">
                  <c:v>18.37</c:v>
                </c:pt>
                <c:pt idx="1837">
                  <c:v>18.38</c:v>
                </c:pt>
                <c:pt idx="1838">
                  <c:v>18.39</c:v>
                </c:pt>
                <c:pt idx="1839">
                  <c:v>18.400000000000002</c:v>
                </c:pt>
                <c:pt idx="1840">
                  <c:v>18.41</c:v>
                </c:pt>
                <c:pt idx="1841">
                  <c:v>18.420000000000002</c:v>
                </c:pt>
                <c:pt idx="1842">
                  <c:v>18.43</c:v>
                </c:pt>
                <c:pt idx="1843">
                  <c:v>18.440000000000001</c:v>
                </c:pt>
                <c:pt idx="1844">
                  <c:v>18.45</c:v>
                </c:pt>
                <c:pt idx="1845">
                  <c:v>18.46</c:v>
                </c:pt>
                <c:pt idx="1846">
                  <c:v>18.47</c:v>
                </c:pt>
                <c:pt idx="1847">
                  <c:v>18.48</c:v>
                </c:pt>
                <c:pt idx="1848">
                  <c:v>18.490000000000002</c:v>
                </c:pt>
                <c:pt idx="1849">
                  <c:v>18.5</c:v>
                </c:pt>
                <c:pt idx="1850">
                  <c:v>18.510000000000002</c:v>
                </c:pt>
                <c:pt idx="1851">
                  <c:v>18.52</c:v>
                </c:pt>
                <c:pt idx="1852">
                  <c:v>18.53</c:v>
                </c:pt>
                <c:pt idx="1853">
                  <c:v>18.54</c:v>
                </c:pt>
                <c:pt idx="1854">
                  <c:v>18.55</c:v>
                </c:pt>
                <c:pt idx="1855">
                  <c:v>18.559999999999999</c:v>
                </c:pt>
                <c:pt idx="1856">
                  <c:v>18.57</c:v>
                </c:pt>
                <c:pt idx="1857">
                  <c:v>18.580000000000002</c:v>
                </c:pt>
                <c:pt idx="1858">
                  <c:v>18.59</c:v>
                </c:pt>
                <c:pt idx="1859">
                  <c:v>18.600000000000001</c:v>
                </c:pt>
                <c:pt idx="1860">
                  <c:v>18.61</c:v>
                </c:pt>
                <c:pt idx="1861">
                  <c:v>18.62</c:v>
                </c:pt>
                <c:pt idx="1862">
                  <c:v>18.63</c:v>
                </c:pt>
                <c:pt idx="1863">
                  <c:v>18.64</c:v>
                </c:pt>
                <c:pt idx="1864">
                  <c:v>18.650000000000002</c:v>
                </c:pt>
                <c:pt idx="1865">
                  <c:v>18.66</c:v>
                </c:pt>
                <c:pt idx="1866">
                  <c:v>18.670000000000002</c:v>
                </c:pt>
                <c:pt idx="1867">
                  <c:v>18.68</c:v>
                </c:pt>
                <c:pt idx="1868">
                  <c:v>18.690000000000001</c:v>
                </c:pt>
                <c:pt idx="1869">
                  <c:v>18.7</c:v>
                </c:pt>
                <c:pt idx="1870">
                  <c:v>18.71</c:v>
                </c:pt>
                <c:pt idx="1871">
                  <c:v>18.72</c:v>
                </c:pt>
                <c:pt idx="1872">
                  <c:v>18.73</c:v>
                </c:pt>
                <c:pt idx="1873">
                  <c:v>18.740000000000002</c:v>
                </c:pt>
                <c:pt idx="1874">
                  <c:v>18.75</c:v>
                </c:pt>
                <c:pt idx="1875">
                  <c:v>18.760000000000002</c:v>
                </c:pt>
                <c:pt idx="1876">
                  <c:v>18.77</c:v>
                </c:pt>
                <c:pt idx="1877">
                  <c:v>18.78</c:v>
                </c:pt>
                <c:pt idx="1878">
                  <c:v>18.79</c:v>
                </c:pt>
                <c:pt idx="1879">
                  <c:v>18.8</c:v>
                </c:pt>
                <c:pt idx="1880">
                  <c:v>18.809999999999999</c:v>
                </c:pt>
                <c:pt idx="1881">
                  <c:v>18.82</c:v>
                </c:pt>
                <c:pt idx="1882">
                  <c:v>18.830000000000002</c:v>
                </c:pt>
                <c:pt idx="1883">
                  <c:v>18.84</c:v>
                </c:pt>
                <c:pt idx="1884">
                  <c:v>18.850000000000001</c:v>
                </c:pt>
                <c:pt idx="1885">
                  <c:v>18.86</c:v>
                </c:pt>
                <c:pt idx="1886">
                  <c:v>18.87</c:v>
                </c:pt>
                <c:pt idx="1887">
                  <c:v>18.88</c:v>
                </c:pt>
                <c:pt idx="1888">
                  <c:v>18.89</c:v>
                </c:pt>
                <c:pt idx="1889">
                  <c:v>18.900000000000002</c:v>
                </c:pt>
                <c:pt idx="1890">
                  <c:v>18.91</c:v>
                </c:pt>
                <c:pt idx="1891">
                  <c:v>18.920000000000002</c:v>
                </c:pt>
                <c:pt idx="1892">
                  <c:v>18.93</c:v>
                </c:pt>
                <c:pt idx="1893">
                  <c:v>18.940000000000001</c:v>
                </c:pt>
                <c:pt idx="1894">
                  <c:v>18.95</c:v>
                </c:pt>
                <c:pt idx="1895">
                  <c:v>18.96</c:v>
                </c:pt>
                <c:pt idx="1896">
                  <c:v>18.97</c:v>
                </c:pt>
                <c:pt idx="1897">
                  <c:v>18.98</c:v>
                </c:pt>
                <c:pt idx="1898">
                  <c:v>18.990000000000002</c:v>
                </c:pt>
                <c:pt idx="1899">
                  <c:v>19</c:v>
                </c:pt>
                <c:pt idx="1900">
                  <c:v>19.010000000000002</c:v>
                </c:pt>
                <c:pt idx="1901">
                  <c:v>19.02</c:v>
                </c:pt>
                <c:pt idx="1902">
                  <c:v>19.03</c:v>
                </c:pt>
                <c:pt idx="1903">
                  <c:v>19.04</c:v>
                </c:pt>
                <c:pt idx="1904">
                  <c:v>19.05</c:v>
                </c:pt>
                <c:pt idx="1905">
                  <c:v>19.059999999999999</c:v>
                </c:pt>
                <c:pt idx="1906">
                  <c:v>19.07</c:v>
                </c:pt>
                <c:pt idx="1907">
                  <c:v>19.080000000000002</c:v>
                </c:pt>
                <c:pt idx="1908">
                  <c:v>19.09</c:v>
                </c:pt>
                <c:pt idx="1909">
                  <c:v>19.100000000000001</c:v>
                </c:pt>
                <c:pt idx="1910">
                  <c:v>19.11</c:v>
                </c:pt>
                <c:pt idx="1911">
                  <c:v>19.12</c:v>
                </c:pt>
                <c:pt idx="1912">
                  <c:v>19.13</c:v>
                </c:pt>
                <c:pt idx="1913">
                  <c:v>19.14</c:v>
                </c:pt>
                <c:pt idx="1914">
                  <c:v>19.150000000000002</c:v>
                </c:pt>
                <c:pt idx="1915">
                  <c:v>19.16</c:v>
                </c:pt>
                <c:pt idx="1916">
                  <c:v>19.170000000000002</c:v>
                </c:pt>
                <c:pt idx="1917">
                  <c:v>19.18</c:v>
                </c:pt>
                <c:pt idx="1918">
                  <c:v>19.190000000000001</c:v>
                </c:pt>
                <c:pt idx="1919">
                  <c:v>19.2</c:v>
                </c:pt>
                <c:pt idx="1920">
                  <c:v>19.21</c:v>
                </c:pt>
                <c:pt idx="1921">
                  <c:v>19.22</c:v>
                </c:pt>
                <c:pt idx="1922">
                  <c:v>19.23</c:v>
                </c:pt>
                <c:pt idx="1923">
                  <c:v>19.240000000000002</c:v>
                </c:pt>
                <c:pt idx="1924">
                  <c:v>19.25</c:v>
                </c:pt>
                <c:pt idx="1925">
                  <c:v>19.260000000000002</c:v>
                </c:pt>
                <c:pt idx="1926">
                  <c:v>19.27</c:v>
                </c:pt>
                <c:pt idx="1927">
                  <c:v>19.28</c:v>
                </c:pt>
                <c:pt idx="1928">
                  <c:v>19.29</c:v>
                </c:pt>
                <c:pt idx="1929">
                  <c:v>19.3</c:v>
                </c:pt>
                <c:pt idx="1930">
                  <c:v>19.309999999999999</c:v>
                </c:pt>
                <c:pt idx="1931">
                  <c:v>19.32</c:v>
                </c:pt>
                <c:pt idx="1932">
                  <c:v>19.330000000000002</c:v>
                </c:pt>
                <c:pt idx="1933">
                  <c:v>19.34</c:v>
                </c:pt>
                <c:pt idx="1934">
                  <c:v>19.350000000000001</c:v>
                </c:pt>
                <c:pt idx="1935">
                  <c:v>19.36</c:v>
                </c:pt>
                <c:pt idx="1936">
                  <c:v>19.37</c:v>
                </c:pt>
                <c:pt idx="1937">
                  <c:v>19.38</c:v>
                </c:pt>
                <c:pt idx="1938">
                  <c:v>19.39</c:v>
                </c:pt>
                <c:pt idx="1939">
                  <c:v>19.400000000000002</c:v>
                </c:pt>
                <c:pt idx="1940">
                  <c:v>19.41</c:v>
                </c:pt>
                <c:pt idx="1941">
                  <c:v>19.420000000000002</c:v>
                </c:pt>
                <c:pt idx="1942">
                  <c:v>19.43</c:v>
                </c:pt>
                <c:pt idx="1943">
                  <c:v>19.440000000000001</c:v>
                </c:pt>
                <c:pt idx="1944">
                  <c:v>19.45</c:v>
                </c:pt>
                <c:pt idx="1945">
                  <c:v>19.46</c:v>
                </c:pt>
                <c:pt idx="1946">
                  <c:v>19.47</c:v>
                </c:pt>
                <c:pt idx="1947">
                  <c:v>19.48</c:v>
                </c:pt>
                <c:pt idx="1948">
                  <c:v>19.490000000000002</c:v>
                </c:pt>
                <c:pt idx="1949">
                  <c:v>19.5</c:v>
                </c:pt>
                <c:pt idx="1950">
                  <c:v>19.510000000000002</c:v>
                </c:pt>
                <c:pt idx="1951">
                  <c:v>19.52</c:v>
                </c:pt>
                <c:pt idx="1952">
                  <c:v>19.53</c:v>
                </c:pt>
                <c:pt idx="1953">
                  <c:v>19.54</c:v>
                </c:pt>
                <c:pt idx="1954">
                  <c:v>19.55</c:v>
                </c:pt>
                <c:pt idx="1955">
                  <c:v>19.559999999999999</c:v>
                </c:pt>
                <c:pt idx="1956">
                  <c:v>19.57</c:v>
                </c:pt>
                <c:pt idx="1957">
                  <c:v>19.580000000000002</c:v>
                </c:pt>
                <c:pt idx="1958">
                  <c:v>19.59</c:v>
                </c:pt>
                <c:pt idx="1959">
                  <c:v>19.600000000000001</c:v>
                </c:pt>
                <c:pt idx="1960">
                  <c:v>19.61</c:v>
                </c:pt>
                <c:pt idx="1961">
                  <c:v>19.62</c:v>
                </c:pt>
                <c:pt idx="1962">
                  <c:v>19.63</c:v>
                </c:pt>
                <c:pt idx="1963">
                  <c:v>19.64</c:v>
                </c:pt>
                <c:pt idx="1964">
                  <c:v>19.650000000000002</c:v>
                </c:pt>
                <c:pt idx="1965">
                  <c:v>19.66</c:v>
                </c:pt>
                <c:pt idx="1966">
                  <c:v>19.670000000000002</c:v>
                </c:pt>
                <c:pt idx="1967">
                  <c:v>19.68</c:v>
                </c:pt>
                <c:pt idx="1968">
                  <c:v>19.690000000000001</c:v>
                </c:pt>
                <c:pt idx="1969">
                  <c:v>19.7</c:v>
                </c:pt>
                <c:pt idx="1970">
                  <c:v>19.71</c:v>
                </c:pt>
                <c:pt idx="1971">
                  <c:v>19.72</c:v>
                </c:pt>
                <c:pt idx="1972">
                  <c:v>19.73</c:v>
                </c:pt>
                <c:pt idx="1973">
                  <c:v>19.740000000000002</c:v>
                </c:pt>
                <c:pt idx="1974">
                  <c:v>19.75</c:v>
                </c:pt>
                <c:pt idx="1975">
                  <c:v>19.760000000000002</c:v>
                </c:pt>
                <c:pt idx="1976">
                  <c:v>19.77</c:v>
                </c:pt>
                <c:pt idx="1977">
                  <c:v>19.78</c:v>
                </c:pt>
                <c:pt idx="1978">
                  <c:v>19.79</c:v>
                </c:pt>
                <c:pt idx="1979">
                  <c:v>19.8</c:v>
                </c:pt>
                <c:pt idx="1980">
                  <c:v>19.809999999999999</c:v>
                </c:pt>
                <c:pt idx="1981">
                  <c:v>19.82</c:v>
                </c:pt>
                <c:pt idx="1982">
                  <c:v>19.830000000000002</c:v>
                </c:pt>
                <c:pt idx="1983">
                  <c:v>19.84</c:v>
                </c:pt>
                <c:pt idx="1984">
                  <c:v>19.850000000000001</c:v>
                </c:pt>
                <c:pt idx="1985">
                  <c:v>19.86</c:v>
                </c:pt>
                <c:pt idx="1986">
                  <c:v>19.87</c:v>
                </c:pt>
                <c:pt idx="1987">
                  <c:v>19.88</c:v>
                </c:pt>
                <c:pt idx="1988">
                  <c:v>19.89</c:v>
                </c:pt>
                <c:pt idx="1989">
                  <c:v>19.900000000000002</c:v>
                </c:pt>
                <c:pt idx="1990">
                  <c:v>19.91</c:v>
                </c:pt>
                <c:pt idx="1991">
                  <c:v>19.920000000000002</c:v>
                </c:pt>
                <c:pt idx="1992">
                  <c:v>19.93</c:v>
                </c:pt>
                <c:pt idx="1993">
                  <c:v>19.940000000000001</c:v>
                </c:pt>
                <c:pt idx="1994">
                  <c:v>19.95</c:v>
                </c:pt>
                <c:pt idx="1995">
                  <c:v>19.96</c:v>
                </c:pt>
                <c:pt idx="1996">
                  <c:v>19.97</c:v>
                </c:pt>
                <c:pt idx="1997">
                  <c:v>19.98</c:v>
                </c:pt>
                <c:pt idx="1998">
                  <c:v>19.990000000000002</c:v>
                </c:pt>
                <c:pt idx="1999">
                  <c:v>20</c:v>
                </c:pt>
                <c:pt idx="2000">
                  <c:v>20.010000000000002</c:v>
                </c:pt>
                <c:pt idx="2001">
                  <c:v>20.02</c:v>
                </c:pt>
                <c:pt idx="2002">
                  <c:v>20.03</c:v>
                </c:pt>
                <c:pt idx="2003">
                  <c:v>20.04</c:v>
                </c:pt>
                <c:pt idx="2004">
                  <c:v>20.05</c:v>
                </c:pt>
                <c:pt idx="2005">
                  <c:v>20.059999999999999</c:v>
                </c:pt>
                <c:pt idx="2006">
                  <c:v>20.07</c:v>
                </c:pt>
                <c:pt idx="2007">
                  <c:v>20.080000000000002</c:v>
                </c:pt>
                <c:pt idx="2008">
                  <c:v>20.09</c:v>
                </c:pt>
                <c:pt idx="2009">
                  <c:v>20.100000000000001</c:v>
                </c:pt>
                <c:pt idx="2010">
                  <c:v>20.11</c:v>
                </c:pt>
                <c:pt idx="2011">
                  <c:v>20.12</c:v>
                </c:pt>
                <c:pt idx="2012">
                  <c:v>20.13</c:v>
                </c:pt>
                <c:pt idx="2013">
                  <c:v>20.14</c:v>
                </c:pt>
                <c:pt idx="2014">
                  <c:v>20.150000000000002</c:v>
                </c:pt>
                <c:pt idx="2015">
                  <c:v>20.16</c:v>
                </c:pt>
                <c:pt idx="2016">
                  <c:v>20.170000000000002</c:v>
                </c:pt>
                <c:pt idx="2017">
                  <c:v>20.18</c:v>
                </c:pt>
                <c:pt idx="2018">
                  <c:v>20.190000000000001</c:v>
                </c:pt>
                <c:pt idx="2019">
                  <c:v>20.2</c:v>
                </c:pt>
                <c:pt idx="2020">
                  <c:v>20.21</c:v>
                </c:pt>
                <c:pt idx="2021">
                  <c:v>20.22</c:v>
                </c:pt>
                <c:pt idx="2022">
                  <c:v>20.23</c:v>
                </c:pt>
                <c:pt idx="2023">
                  <c:v>20.240000000000002</c:v>
                </c:pt>
                <c:pt idx="2024">
                  <c:v>20.25</c:v>
                </c:pt>
                <c:pt idx="2025">
                  <c:v>20.260000000000002</c:v>
                </c:pt>
                <c:pt idx="2026">
                  <c:v>20.27</c:v>
                </c:pt>
                <c:pt idx="2027">
                  <c:v>20.28</c:v>
                </c:pt>
                <c:pt idx="2028">
                  <c:v>20.29</c:v>
                </c:pt>
                <c:pt idx="2029">
                  <c:v>20.3</c:v>
                </c:pt>
                <c:pt idx="2030">
                  <c:v>20.309999999999999</c:v>
                </c:pt>
                <c:pt idx="2031">
                  <c:v>20.32</c:v>
                </c:pt>
                <c:pt idx="2032">
                  <c:v>20.330000000000002</c:v>
                </c:pt>
                <c:pt idx="2033">
                  <c:v>20.34</c:v>
                </c:pt>
                <c:pt idx="2034">
                  <c:v>20.350000000000001</c:v>
                </c:pt>
                <c:pt idx="2035">
                  <c:v>20.36</c:v>
                </c:pt>
                <c:pt idx="2036">
                  <c:v>20.37</c:v>
                </c:pt>
                <c:pt idx="2037">
                  <c:v>20.38</c:v>
                </c:pt>
                <c:pt idx="2038">
                  <c:v>20.39</c:v>
                </c:pt>
                <c:pt idx="2039">
                  <c:v>20.400000000000002</c:v>
                </c:pt>
                <c:pt idx="2040">
                  <c:v>20.41</c:v>
                </c:pt>
                <c:pt idx="2041">
                  <c:v>20.420000000000002</c:v>
                </c:pt>
                <c:pt idx="2042">
                  <c:v>20.43</c:v>
                </c:pt>
                <c:pt idx="2043">
                  <c:v>20.440000000000001</c:v>
                </c:pt>
                <c:pt idx="2044">
                  <c:v>20.45</c:v>
                </c:pt>
                <c:pt idx="2045">
                  <c:v>20.46</c:v>
                </c:pt>
                <c:pt idx="2046">
                  <c:v>20.47</c:v>
                </c:pt>
                <c:pt idx="2047">
                  <c:v>20.48</c:v>
                </c:pt>
                <c:pt idx="2048">
                  <c:v>20.490000000000002</c:v>
                </c:pt>
                <c:pt idx="2049">
                  <c:v>20.5</c:v>
                </c:pt>
                <c:pt idx="2050">
                  <c:v>20.51</c:v>
                </c:pt>
                <c:pt idx="2051">
                  <c:v>20.52</c:v>
                </c:pt>
                <c:pt idx="2052">
                  <c:v>20.53</c:v>
                </c:pt>
                <c:pt idx="2053">
                  <c:v>20.54</c:v>
                </c:pt>
                <c:pt idx="2054">
                  <c:v>20.55</c:v>
                </c:pt>
                <c:pt idx="2055">
                  <c:v>20.56</c:v>
                </c:pt>
                <c:pt idx="2056">
                  <c:v>20.57</c:v>
                </c:pt>
                <c:pt idx="2057">
                  <c:v>20.580000000000002</c:v>
                </c:pt>
                <c:pt idx="2058">
                  <c:v>20.59</c:v>
                </c:pt>
                <c:pt idx="2059">
                  <c:v>20.6</c:v>
                </c:pt>
                <c:pt idx="2060">
                  <c:v>20.61</c:v>
                </c:pt>
                <c:pt idx="2061">
                  <c:v>20.62</c:v>
                </c:pt>
                <c:pt idx="2062">
                  <c:v>20.63</c:v>
                </c:pt>
                <c:pt idx="2063">
                  <c:v>20.64</c:v>
                </c:pt>
                <c:pt idx="2064">
                  <c:v>20.650000000000002</c:v>
                </c:pt>
                <c:pt idx="2065">
                  <c:v>20.66</c:v>
                </c:pt>
                <c:pt idx="2066">
                  <c:v>20.67</c:v>
                </c:pt>
                <c:pt idx="2067">
                  <c:v>20.68</c:v>
                </c:pt>
                <c:pt idx="2068">
                  <c:v>20.69</c:v>
                </c:pt>
                <c:pt idx="2069">
                  <c:v>20.7</c:v>
                </c:pt>
                <c:pt idx="2070">
                  <c:v>20.71</c:v>
                </c:pt>
                <c:pt idx="2071">
                  <c:v>20.72</c:v>
                </c:pt>
                <c:pt idx="2072">
                  <c:v>20.73</c:v>
                </c:pt>
                <c:pt idx="2073">
                  <c:v>20.740000000000002</c:v>
                </c:pt>
                <c:pt idx="2074">
                  <c:v>20.75</c:v>
                </c:pt>
                <c:pt idx="2075">
                  <c:v>20.76</c:v>
                </c:pt>
                <c:pt idx="2076">
                  <c:v>20.77</c:v>
                </c:pt>
                <c:pt idx="2077">
                  <c:v>20.78</c:v>
                </c:pt>
                <c:pt idx="2078">
                  <c:v>20.79</c:v>
                </c:pt>
                <c:pt idx="2079">
                  <c:v>20.8</c:v>
                </c:pt>
                <c:pt idx="2080">
                  <c:v>20.81</c:v>
                </c:pt>
                <c:pt idx="2081">
                  <c:v>20.82</c:v>
                </c:pt>
                <c:pt idx="2082">
                  <c:v>20.830000000000002</c:v>
                </c:pt>
                <c:pt idx="2083">
                  <c:v>20.84</c:v>
                </c:pt>
                <c:pt idx="2084">
                  <c:v>20.85</c:v>
                </c:pt>
                <c:pt idx="2085">
                  <c:v>20.86</c:v>
                </c:pt>
                <c:pt idx="2086">
                  <c:v>20.87</c:v>
                </c:pt>
                <c:pt idx="2087">
                  <c:v>20.88</c:v>
                </c:pt>
                <c:pt idx="2088">
                  <c:v>20.89</c:v>
                </c:pt>
                <c:pt idx="2089">
                  <c:v>20.900000000000002</c:v>
                </c:pt>
                <c:pt idx="2090">
                  <c:v>20.91</c:v>
                </c:pt>
                <c:pt idx="2091">
                  <c:v>20.92</c:v>
                </c:pt>
                <c:pt idx="2092">
                  <c:v>20.93</c:v>
                </c:pt>
                <c:pt idx="2093">
                  <c:v>20.94</c:v>
                </c:pt>
                <c:pt idx="2094">
                  <c:v>20.95</c:v>
                </c:pt>
                <c:pt idx="2095">
                  <c:v>20.96</c:v>
                </c:pt>
                <c:pt idx="2096">
                  <c:v>20.97</c:v>
                </c:pt>
                <c:pt idx="2097">
                  <c:v>20.98</c:v>
                </c:pt>
                <c:pt idx="2098">
                  <c:v>20.990000000000002</c:v>
                </c:pt>
                <c:pt idx="2099">
                  <c:v>21</c:v>
                </c:pt>
                <c:pt idx="2100">
                  <c:v>21.01</c:v>
                </c:pt>
                <c:pt idx="2101">
                  <c:v>21.02</c:v>
                </c:pt>
                <c:pt idx="2102">
                  <c:v>21.03</c:v>
                </c:pt>
                <c:pt idx="2103">
                  <c:v>21.04</c:v>
                </c:pt>
                <c:pt idx="2104">
                  <c:v>21.05</c:v>
                </c:pt>
                <c:pt idx="2105">
                  <c:v>21.06</c:v>
                </c:pt>
                <c:pt idx="2106">
                  <c:v>21.07</c:v>
                </c:pt>
                <c:pt idx="2107">
                  <c:v>21.080000000000002</c:v>
                </c:pt>
                <c:pt idx="2108">
                  <c:v>21.09</c:v>
                </c:pt>
                <c:pt idx="2109">
                  <c:v>21.1</c:v>
                </c:pt>
                <c:pt idx="2110">
                  <c:v>21.11</c:v>
                </c:pt>
                <c:pt idx="2111">
                  <c:v>21.12</c:v>
                </c:pt>
                <c:pt idx="2112">
                  <c:v>21.13</c:v>
                </c:pt>
                <c:pt idx="2113">
                  <c:v>21.14</c:v>
                </c:pt>
                <c:pt idx="2114">
                  <c:v>21.150000000000002</c:v>
                </c:pt>
                <c:pt idx="2115">
                  <c:v>21.16</c:v>
                </c:pt>
                <c:pt idx="2116">
                  <c:v>21.17</c:v>
                </c:pt>
                <c:pt idx="2117">
                  <c:v>21.18</c:v>
                </c:pt>
                <c:pt idx="2118">
                  <c:v>21.19</c:v>
                </c:pt>
                <c:pt idx="2119">
                  <c:v>21.2</c:v>
                </c:pt>
                <c:pt idx="2120">
                  <c:v>21.21</c:v>
                </c:pt>
                <c:pt idx="2121">
                  <c:v>21.22</c:v>
                </c:pt>
                <c:pt idx="2122">
                  <c:v>21.23</c:v>
                </c:pt>
                <c:pt idx="2123">
                  <c:v>21.240000000000002</c:v>
                </c:pt>
                <c:pt idx="2124">
                  <c:v>21.25</c:v>
                </c:pt>
                <c:pt idx="2125">
                  <c:v>21.26</c:v>
                </c:pt>
                <c:pt idx="2126">
                  <c:v>21.27</c:v>
                </c:pt>
                <c:pt idx="2127">
                  <c:v>21.28</c:v>
                </c:pt>
                <c:pt idx="2128">
                  <c:v>21.29</c:v>
                </c:pt>
                <c:pt idx="2129">
                  <c:v>21.3</c:v>
                </c:pt>
                <c:pt idx="2130">
                  <c:v>21.31</c:v>
                </c:pt>
                <c:pt idx="2131">
                  <c:v>21.32</c:v>
                </c:pt>
                <c:pt idx="2132">
                  <c:v>21.330000000000002</c:v>
                </c:pt>
                <c:pt idx="2133">
                  <c:v>21.34</c:v>
                </c:pt>
                <c:pt idx="2134">
                  <c:v>21.35</c:v>
                </c:pt>
                <c:pt idx="2135">
                  <c:v>21.36</c:v>
                </c:pt>
                <c:pt idx="2136">
                  <c:v>21.37</c:v>
                </c:pt>
                <c:pt idx="2137">
                  <c:v>21.38</c:v>
                </c:pt>
                <c:pt idx="2138">
                  <c:v>21.39</c:v>
                </c:pt>
                <c:pt idx="2139">
                  <c:v>21.400000000000002</c:v>
                </c:pt>
                <c:pt idx="2140">
                  <c:v>21.41</c:v>
                </c:pt>
                <c:pt idx="2141">
                  <c:v>21.42</c:v>
                </c:pt>
                <c:pt idx="2142">
                  <c:v>21.43</c:v>
                </c:pt>
                <c:pt idx="2143">
                  <c:v>21.44</c:v>
                </c:pt>
                <c:pt idx="2144">
                  <c:v>21.45</c:v>
                </c:pt>
                <c:pt idx="2145">
                  <c:v>21.46</c:v>
                </c:pt>
                <c:pt idx="2146">
                  <c:v>21.47</c:v>
                </c:pt>
                <c:pt idx="2147">
                  <c:v>21.48</c:v>
                </c:pt>
                <c:pt idx="2148">
                  <c:v>21.490000000000002</c:v>
                </c:pt>
                <c:pt idx="2149">
                  <c:v>21.5</c:v>
                </c:pt>
                <c:pt idx="2150">
                  <c:v>21.51</c:v>
                </c:pt>
                <c:pt idx="2151">
                  <c:v>21.52</c:v>
                </c:pt>
                <c:pt idx="2152">
                  <c:v>21.53</c:v>
                </c:pt>
                <c:pt idx="2153">
                  <c:v>21.54</c:v>
                </c:pt>
                <c:pt idx="2154">
                  <c:v>21.55</c:v>
                </c:pt>
                <c:pt idx="2155">
                  <c:v>21.56</c:v>
                </c:pt>
                <c:pt idx="2156">
                  <c:v>21.57</c:v>
                </c:pt>
                <c:pt idx="2157">
                  <c:v>21.580000000000002</c:v>
                </c:pt>
                <c:pt idx="2158">
                  <c:v>21.59</c:v>
                </c:pt>
                <c:pt idx="2159">
                  <c:v>21.6</c:v>
                </c:pt>
                <c:pt idx="2160">
                  <c:v>21.61</c:v>
                </c:pt>
                <c:pt idx="2161">
                  <c:v>21.62</c:v>
                </c:pt>
                <c:pt idx="2162">
                  <c:v>21.63</c:v>
                </c:pt>
                <c:pt idx="2163">
                  <c:v>21.64</c:v>
                </c:pt>
                <c:pt idx="2164">
                  <c:v>21.650000000000002</c:v>
                </c:pt>
                <c:pt idx="2165">
                  <c:v>21.66</c:v>
                </c:pt>
                <c:pt idx="2166">
                  <c:v>21.67</c:v>
                </c:pt>
                <c:pt idx="2167">
                  <c:v>21.68</c:v>
                </c:pt>
                <c:pt idx="2168">
                  <c:v>21.69</c:v>
                </c:pt>
                <c:pt idx="2169">
                  <c:v>21.7</c:v>
                </c:pt>
                <c:pt idx="2170">
                  <c:v>21.71</c:v>
                </c:pt>
                <c:pt idx="2171">
                  <c:v>21.72</c:v>
                </c:pt>
                <c:pt idx="2172">
                  <c:v>21.73</c:v>
                </c:pt>
                <c:pt idx="2173">
                  <c:v>21.740000000000002</c:v>
                </c:pt>
                <c:pt idx="2174">
                  <c:v>21.75</c:v>
                </c:pt>
                <c:pt idx="2175">
                  <c:v>21.76</c:v>
                </c:pt>
                <c:pt idx="2176">
                  <c:v>21.77</c:v>
                </c:pt>
                <c:pt idx="2177">
                  <c:v>21.78</c:v>
                </c:pt>
                <c:pt idx="2178">
                  <c:v>21.79</c:v>
                </c:pt>
                <c:pt idx="2179">
                  <c:v>21.8</c:v>
                </c:pt>
                <c:pt idx="2180">
                  <c:v>21.81</c:v>
                </c:pt>
                <c:pt idx="2181">
                  <c:v>21.82</c:v>
                </c:pt>
                <c:pt idx="2182">
                  <c:v>21.830000000000002</c:v>
                </c:pt>
                <c:pt idx="2183">
                  <c:v>21.84</c:v>
                </c:pt>
                <c:pt idx="2184">
                  <c:v>21.85</c:v>
                </c:pt>
                <c:pt idx="2185">
                  <c:v>21.86</c:v>
                </c:pt>
                <c:pt idx="2186">
                  <c:v>21.87</c:v>
                </c:pt>
                <c:pt idx="2187">
                  <c:v>21.88</c:v>
                </c:pt>
                <c:pt idx="2188">
                  <c:v>21.89</c:v>
                </c:pt>
                <c:pt idx="2189">
                  <c:v>21.900000000000002</c:v>
                </c:pt>
                <c:pt idx="2190">
                  <c:v>21.91</c:v>
                </c:pt>
                <c:pt idx="2191">
                  <c:v>21.92</c:v>
                </c:pt>
                <c:pt idx="2192">
                  <c:v>21.93</c:v>
                </c:pt>
                <c:pt idx="2193">
                  <c:v>21.94</c:v>
                </c:pt>
                <c:pt idx="2194">
                  <c:v>21.95</c:v>
                </c:pt>
                <c:pt idx="2195">
                  <c:v>21.96</c:v>
                </c:pt>
                <c:pt idx="2196">
                  <c:v>21.97</c:v>
                </c:pt>
                <c:pt idx="2197">
                  <c:v>21.98</c:v>
                </c:pt>
                <c:pt idx="2198">
                  <c:v>21.990000000000002</c:v>
                </c:pt>
                <c:pt idx="2199">
                  <c:v>22</c:v>
                </c:pt>
                <c:pt idx="2200">
                  <c:v>22.01</c:v>
                </c:pt>
                <c:pt idx="2201">
                  <c:v>22.02</c:v>
                </c:pt>
                <c:pt idx="2202">
                  <c:v>22.03</c:v>
                </c:pt>
                <c:pt idx="2203">
                  <c:v>22.04</c:v>
                </c:pt>
                <c:pt idx="2204">
                  <c:v>22.05</c:v>
                </c:pt>
                <c:pt idx="2205">
                  <c:v>22.06</c:v>
                </c:pt>
                <c:pt idx="2206">
                  <c:v>22.07</c:v>
                </c:pt>
                <c:pt idx="2207">
                  <c:v>22.080000000000002</c:v>
                </c:pt>
                <c:pt idx="2208">
                  <c:v>22.09</c:v>
                </c:pt>
                <c:pt idx="2209">
                  <c:v>22.1</c:v>
                </c:pt>
                <c:pt idx="2210">
                  <c:v>22.11</c:v>
                </c:pt>
                <c:pt idx="2211">
                  <c:v>22.12</c:v>
                </c:pt>
                <c:pt idx="2212">
                  <c:v>22.13</c:v>
                </c:pt>
                <c:pt idx="2213">
                  <c:v>22.14</c:v>
                </c:pt>
                <c:pt idx="2214">
                  <c:v>22.150000000000002</c:v>
                </c:pt>
                <c:pt idx="2215">
                  <c:v>22.16</c:v>
                </c:pt>
                <c:pt idx="2216">
                  <c:v>22.17</c:v>
                </c:pt>
                <c:pt idx="2217">
                  <c:v>22.18</c:v>
                </c:pt>
                <c:pt idx="2218">
                  <c:v>22.19</c:v>
                </c:pt>
                <c:pt idx="2219">
                  <c:v>22.2</c:v>
                </c:pt>
                <c:pt idx="2220">
                  <c:v>22.21</c:v>
                </c:pt>
                <c:pt idx="2221">
                  <c:v>22.22</c:v>
                </c:pt>
                <c:pt idx="2222">
                  <c:v>22.23</c:v>
                </c:pt>
                <c:pt idx="2223">
                  <c:v>22.240000000000002</c:v>
                </c:pt>
                <c:pt idx="2224">
                  <c:v>22.25</c:v>
                </c:pt>
                <c:pt idx="2225">
                  <c:v>22.26</c:v>
                </c:pt>
                <c:pt idx="2226">
                  <c:v>22.27</c:v>
                </c:pt>
                <c:pt idx="2227">
                  <c:v>22.28</c:v>
                </c:pt>
                <c:pt idx="2228">
                  <c:v>22.29</c:v>
                </c:pt>
                <c:pt idx="2229">
                  <c:v>22.3</c:v>
                </c:pt>
                <c:pt idx="2230">
                  <c:v>22.31</c:v>
                </c:pt>
                <c:pt idx="2231">
                  <c:v>22.32</c:v>
                </c:pt>
                <c:pt idx="2232">
                  <c:v>22.330000000000002</c:v>
                </c:pt>
                <c:pt idx="2233">
                  <c:v>22.34</c:v>
                </c:pt>
                <c:pt idx="2234">
                  <c:v>22.35</c:v>
                </c:pt>
                <c:pt idx="2235">
                  <c:v>22.36</c:v>
                </c:pt>
                <c:pt idx="2236">
                  <c:v>22.37</c:v>
                </c:pt>
                <c:pt idx="2237">
                  <c:v>22.38</c:v>
                </c:pt>
                <c:pt idx="2238">
                  <c:v>22.39</c:v>
                </c:pt>
                <c:pt idx="2239">
                  <c:v>22.400000000000002</c:v>
                </c:pt>
                <c:pt idx="2240">
                  <c:v>22.41</c:v>
                </c:pt>
                <c:pt idx="2241">
                  <c:v>22.42</c:v>
                </c:pt>
                <c:pt idx="2242">
                  <c:v>22.43</c:v>
                </c:pt>
                <c:pt idx="2243">
                  <c:v>22.44</c:v>
                </c:pt>
                <c:pt idx="2244">
                  <c:v>22.45</c:v>
                </c:pt>
                <c:pt idx="2245">
                  <c:v>22.46</c:v>
                </c:pt>
                <c:pt idx="2246">
                  <c:v>22.47</c:v>
                </c:pt>
                <c:pt idx="2247">
                  <c:v>22.48</c:v>
                </c:pt>
                <c:pt idx="2248">
                  <c:v>22.490000000000002</c:v>
                </c:pt>
                <c:pt idx="2249">
                  <c:v>22.5</c:v>
                </c:pt>
                <c:pt idx="2250">
                  <c:v>22.51</c:v>
                </c:pt>
                <c:pt idx="2251">
                  <c:v>22.52</c:v>
                </c:pt>
                <c:pt idx="2252">
                  <c:v>22.53</c:v>
                </c:pt>
                <c:pt idx="2253">
                  <c:v>22.54</c:v>
                </c:pt>
                <c:pt idx="2254">
                  <c:v>22.55</c:v>
                </c:pt>
                <c:pt idx="2255">
                  <c:v>22.56</c:v>
                </c:pt>
                <c:pt idx="2256">
                  <c:v>22.57</c:v>
                </c:pt>
                <c:pt idx="2257">
                  <c:v>22.580000000000002</c:v>
                </c:pt>
                <c:pt idx="2258">
                  <c:v>22.59</c:v>
                </c:pt>
                <c:pt idx="2259">
                  <c:v>22.6</c:v>
                </c:pt>
                <c:pt idx="2260">
                  <c:v>22.61</c:v>
                </c:pt>
                <c:pt idx="2261">
                  <c:v>22.62</c:v>
                </c:pt>
                <c:pt idx="2262">
                  <c:v>22.63</c:v>
                </c:pt>
                <c:pt idx="2263">
                  <c:v>22.64</c:v>
                </c:pt>
                <c:pt idx="2264">
                  <c:v>22.650000000000002</c:v>
                </c:pt>
                <c:pt idx="2265">
                  <c:v>22.66</c:v>
                </c:pt>
                <c:pt idx="2266">
                  <c:v>22.67</c:v>
                </c:pt>
                <c:pt idx="2267">
                  <c:v>22.68</c:v>
                </c:pt>
                <c:pt idx="2268">
                  <c:v>22.69</c:v>
                </c:pt>
                <c:pt idx="2269">
                  <c:v>22.7</c:v>
                </c:pt>
                <c:pt idx="2270">
                  <c:v>22.71</c:v>
                </c:pt>
                <c:pt idx="2271">
                  <c:v>22.72</c:v>
                </c:pt>
                <c:pt idx="2272">
                  <c:v>22.73</c:v>
                </c:pt>
                <c:pt idx="2273">
                  <c:v>22.740000000000002</c:v>
                </c:pt>
                <c:pt idx="2274">
                  <c:v>22.75</c:v>
                </c:pt>
                <c:pt idx="2275">
                  <c:v>22.76</c:v>
                </c:pt>
                <c:pt idx="2276">
                  <c:v>22.77</c:v>
                </c:pt>
                <c:pt idx="2277">
                  <c:v>22.78</c:v>
                </c:pt>
                <c:pt idx="2278">
                  <c:v>22.79</c:v>
                </c:pt>
                <c:pt idx="2279">
                  <c:v>22.8</c:v>
                </c:pt>
                <c:pt idx="2280">
                  <c:v>22.81</c:v>
                </c:pt>
                <c:pt idx="2281">
                  <c:v>22.82</c:v>
                </c:pt>
                <c:pt idx="2282">
                  <c:v>22.830000000000002</c:v>
                </c:pt>
                <c:pt idx="2283">
                  <c:v>22.84</c:v>
                </c:pt>
                <c:pt idx="2284">
                  <c:v>22.85</c:v>
                </c:pt>
                <c:pt idx="2285">
                  <c:v>22.86</c:v>
                </c:pt>
                <c:pt idx="2286">
                  <c:v>22.87</c:v>
                </c:pt>
                <c:pt idx="2287">
                  <c:v>22.88</c:v>
                </c:pt>
                <c:pt idx="2288">
                  <c:v>22.89</c:v>
                </c:pt>
                <c:pt idx="2289">
                  <c:v>22.900000000000002</c:v>
                </c:pt>
                <c:pt idx="2290">
                  <c:v>22.91</c:v>
                </c:pt>
                <c:pt idx="2291">
                  <c:v>22.92</c:v>
                </c:pt>
                <c:pt idx="2292">
                  <c:v>22.93</c:v>
                </c:pt>
                <c:pt idx="2293">
                  <c:v>22.94</c:v>
                </c:pt>
                <c:pt idx="2294">
                  <c:v>22.95</c:v>
                </c:pt>
                <c:pt idx="2295">
                  <c:v>22.96</c:v>
                </c:pt>
                <c:pt idx="2296">
                  <c:v>22.97</c:v>
                </c:pt>
                <c:pt idx="2297">
                  <c:v>22.98</c:v>
                </c:pt>
                <c:pt idx="2298">
                  <c:v>22.990000000000002</c:v>
                </c:pt>
                <c:pt idx="2299">
                  <c:v>23</c:v>
                </c:pt>
                <c:pt idx="2300">
                  <c:v>23.01</c:v>
                </c:pt>
                <c:pt idx="2301">
                  <c:v>23.02</c:v>
                </c:pt>
                <c:pt idx="2302">
                  <c:v>23.03</c:v>
                </c:pt>
                <c:pt idx="2303">
                  <c:v>23.04</c:v>
                </c:pt>
                <c:pt idx="2304">
                  <c:v>23.05</c:v>
                </c:pt>
                <c:pt idx="2305">
                  <c:v>23.06</c:v>
                </c:pt>
                <c:pt idx="2306">
                  <c:v>23.07</c:v>
                </c:pt>
                <c:pt idx="2307">
                  <c:v>23.080000000000002</c:v>
                </c:pt>
                <c:pt idx="2308">
                  <c:v>23.09</c:v>
                </c:pt>
                <c:pt idx="2309">
                  <c:v>23.1</c:v>
                </c:pt>
                <c:pt idx="2310">
                  <c:v>23.11</c:v>
                </c:pt>
                <c:pt idx="2311">
                  <c:v>23.12</c:v>
                </c:pt>
                <c:pt idx="2312">
                  <c:v>23.13</c:v>
                </c:pt>
                <c:pt idx="2313">
                  <c:v>23.14</c:v>
                </c:pt>
                <c:pt idx="2314">
                  <c:v>23.150000000000002</c:v>
                </c:pt>
                <c:pt idx="2315">
                  <c:v>23.16</c:v>
                </c:pt>
                <c:pt idx="2316">
                  <c:v>23.17</c:v>
                </c:pt>
                <c:pt idx="2317">
                  <c:v>23.18</c:v>
                </c:pt>
                <c:pt idx="2318">
                  <c:v>23.19</c:v>
                </c:pt>
                <c:pt idx="2319">
                  <c:v>23.2</c:v>
                </c:pt>
                <c:pt idx="2320">
                  <c:v>23.21</c:v>
                </c:pt>
                <c:pt idx="2321">
                  <c:v>23.22</c:v>
                </c:pt>
                <c:pt idx="2322">
                  <c:v>23.23</c:v>
                </c:pt>
                <c:pt idx="2323">
                  <c:v>23.240000000000002</c:v>
                </c:pt>
                <c:pt idx="2324">
                  <c:v>23.25</c:v>
                </c:pt>
                <c:pt idx="2325">
                  <c:v>23.26</c:v>
                </c:pt>
                <c:pt idx="2326">
                  <c:v>23.27</c:v>
                </c:pt>
                <c:pt idx="2327">
                  <c:v>23.28</c:v>
                </c:pt>
                <c:pt idx="2328">
                  <c:v>23.29</c:v>
                </c:pt>
                <c:pt idx="2329">
                  <c:v>23.3</c:v>
                </c:pt>
                <c:pt idx="2330">
                  <c:v>23.31</c:v>
                </c:pt>
                <c:pt idx="2331">
                  <c:v>23.32</c:v>
                </c:pt>
                <c:pt idx="2332">
                  <c:v>23.330000000000002</c:v>
                </c:pt>
                <c:pt idx="2333">
                  <c:v>23.34</c:v>
                </c:pt>
                <c:pt idx="2334">
                  <c:v>23.35</c:v>
                </c:pt>
                <c:pt idx="2335">
                  <c:v>23.36</c:v>
                </c:pt>
                <c:pt idx="2336">
                  <c:v>23.37</c:v>
                </c:pt>
                <c:pt idx="2337">
                  <c:v>23.38</c:v>
                </c:pt>
                <c:pt idx="2338">
                  <c:v>23.39</c:v>
                </c:pt>
                <c:pt idx="2339">
                  <c:v>23.400000000000002</c:v>
                </c:pt>
                <c:pt idx="2340">
                  <c:v>23.41</c:v>
                </c:pt>
                <c:pt idx="2341">
                  <c:v>23.42</c:v>
                </c:pt>
                <c:pt idx="2342">
                  <c:v>23.43</c:v>
                </c:pt>
                <c:pt idx="2343">
                  <c:v>23.44</c:v>
                </c:pt>
                <c:pt idx="2344">
                  <c:v>23.45</c:v>
                </c:pt>
                <c:pt idx="2345">
                  <c:v>23.46</c:v>
                </c:pt>
                <c:pt idx="2346">
                  <c:v>23.47</c:v>
                </c:pt>
                <c:pt idx="2347">
                  <c:v>23.48</c:v>
                </c:pt>
                <c:pt idx="2348">
                  <c:v>23.490000000000002</c:v>
                </c:pt>
                <c:pt idx="2349">
                  <c:v>23.5</c:v>
                </c:pt>
                <c:pt idx="2350">
                  <c:v>23.51</c:v>
                </c:pt>
                <c:pt idx="2351">
                  <c:v>23.52</c:v>
                </c:pt>
                <c:pt idx="2352">
                  <c:v>23.53</c:v>
                </c:pt>
                <c:pt idx="2353">
                  <c:v>23.54</c:v>
                </c:pt>
                <c:pt idx="2354">
                  <c:v>23.55</c:v>
                </c:pt>
                <c:pt idx="2355">
                  <c:v>23.56</c:v>
                </c:pt>
                <c:pt idx="2356">
                  <c:v>23.57</c:v>
                </c:pt>
                <c:pt idx="2357">
                  <c:v>23.580000000000002</c:v>
                </c:pt>
                <c:pt idx="2358">
                  <c:v>23.59</c:v>
                </c:pt>
                <c:pt idx="2359">
                  <c:v>23.6</c:v>
                </c:pt>
                <c:pt idx="2360">
                  <c:v>23.61</c:v>
                </c:pt>
                <c:pt idx="2361">
                  <c:v>23.62</c:v>
                </c:pt>
                <c:pt idx="2362">
                  <c:v>23.63</c:v>
                </c:pt>
                <c:pt idx="2363">
                  <c:v>23.64</c:v>
                </c:pt>
                <c:pt idx="2364">
                  <c:v>23.650000000000002</c:v>
                </c:pt>
                <c:pt idx="2365">
                  <c:v>23.66</c:v>
                </c:pt>
                <c:pt idx="2366">
                  <c:v>23.67</c:v>
                </c:pt>
                <c:pt idx="2367">
                  <c:v>23.68</c:v>
                </c:pt>
                <c:pt idx="2368">
                  <c:v>23.69</c:v>
                </c:pt>
                <c:pt idx="2369">
                  <c:v>23.7</c:v>
                </c:pt>
                <c:pt idx="2370">
                  <c:v>23.71</c:v>
                </c:pt>
                <c:pt idx="2371">
                  <c:v>23.72</c:v>
                </c:pt>
                <c:pt idx="2372">
                  <c:v>23.73</c:v>
                </c:pt>
                <c:pt idx="2373">
                  <c:v>23.740000000000002</c:v>
                </c:pt>
                <c:pt idx="2374">
                  <c:v>23.75</c:v>
                </c:pt>
                <c:pt idx="2375">
                  <c:v>23.76</c:v>
                </c:pt>
                <c:pt idx="2376">
                  <c:v>23.77</c:v>
                </c:pt>
                <c:pt idx="2377">
                  <c:v>23.78</c:v>
                </c:pt>
                <c:pt idx="2378">
                  <c:v>23.79</c:v>
                </c:pt>
                <c:pt idx="2379">
                  <c:v>23.8</c:v>
                </c:pt>
                <c:pt idx="2380">
                  <c:v>23.81</c:v>
                </c:pt>
                <c:pt idx="2381">
                  <c:v>23.82</c:v>
                </c:pt>
                <c:pt idx="2382">
                  <c:v>23.830000000000002</c:v>
                </c:pt>
                <c:pt idx="2383">
                  <c:v>23.84</c:v>
                </c:pt>
                <c:pt idx="2384">
                  <c:v>23.85</c:v>
                </c:pt>
                <c:pt idx="2385">
                  <c:v>23.86</c:v>
                </c:pt>
                <c:pt idx="2386">
                  <c:v>23.87</c:v>
                </c:pt>
                <c:pt idx="2387">
                  <c:v>23.88</c:v>
                </c:pt>
                <c:pt idx="2388">
                  <c:v>23.89</c:v>
                </c:pt>
                <c:pt idx="2389">
                  <c:v>23.900000000000002</c:v>
                </c:pt>
                <c:pt idx="2390">
                  <c:v>23.91</c:v>
                </c:pt>
                <c:pt idx="2391">
                  <c:v>23.92</c:v>
                </c:pt>
                <c:pt idx="2392">
                  <c:v>23.93</c:v>
                </c:pt>
                <c:pt idx="2393">
                  <c:v>23.94</c:v>
                </c:pt>
                <c:pt idx="2394">
                  <c:v>23.95</c:v>
                </c:pt>
                <c:pt idx="2395">
                  <c:v>23.96</c:v>
                </c:pt>
                <c:pt idx="2396">
                  <c:v>23.97</c:v>
                </c:pt>
                <c:pt idx="2397">
                  <c:v>23.98</c:v>
                </c:pt>
                <c:pt idx="2398">
                  <c:v>23.990000000000002</c:v>
                </c:pt>
                <c:pt idx="2399">
                  <c:v>24</c:v>
                </c:pt>
                <c:pt idx="2400">
                  <c:v>24.01</c:v>
                </c:pt>
                <c:pt idx="2401">
                  <c:v>24.02</c:v>
                </c:pt>
                <c:pt idx="2402">
                  <c:v>24.03</c:v>
                </c:pt>
                <c:pt idx="2403">
                  <c:v>24.04</c:v>
                </c:pt>
                <c:pt idx="2404">
                  <c:v>24.05</c:v>
                </c:pt>
                <c:pt idx="2405">
                  <c:v>24.060000000000002</c:v>
                </c:pt>
                <c:pt idx="2406">
                  <c:v>24.07</c:v>
                </c:pt>
                <c:pt idx="2407">
                  <c:v>24.080000000000002</c:v>
                </c:pt>
                <c:pt idx="2408">
                  <c:v>24.09</c:v>
                </c:pt>
                <c:pt idx="2409">
                  <c:v>24.1</c:v>
                </c:pt>
                <c:pt idx="2410">
                  <c:v>24.11</c:v>
                </c:pt>
                <c:pt idx="2411">
                  <c:v>24.12</c:v>
                </c:pt>
                <c:pt idx="2412">
                  <c:v>24.13</c:v>
                </c:pt>
                <c:pt idx="2413">
                  <c:v>24.14</c:v>
                </c:pt>
                <c:pt idx="2414">
                  <c:v>24.150000000000002</c:v>
                </c:pt>
                <c:pt idx="2415">
                  <c:v>24.16</c:v>
                </c:pt>
                <c:pt idx="2416">
                  <c:v>24.17</c:v>
                </c:pt>
                <c:pt idx="2417">
                  <c:v>24.18</c:v>
                </c:pt>
                <c:pt idx="2418">
                  <c:v>24.19</c:v>
                </c:pt>
                <c:pt idx="2419">
                  <c:v>24.2</c:v>
                </c:pt>
                <c:pt idx="2420">
                  <c:v>24.21</c:v>
                </c:pt>
                <c:pt idx="2421">
                  <c:v>24.22</c:v>
                </c:pt>
                <c:pt idx="2422">
                  <c:v>24.23</c:v>
                </c:pt>
                <c:pt idx="2423">
                  <c:v>24.240000000000002</c:v>
                </c:pt>
                <c:pt idx="2424">
                  <c:v>24.25</c:v>
                </c:pt>
                <c:pt idx="2425">
                  <c:v>24.26</c:v>
                </c:pt>
                <c:pt idx="2426">
                  <c:v>24.27</c:v>
                </c:pt>
                <c:pt idx="2427">
                  <c:v>24.28</c:v>
                </c:pt>
                <c:pt idx="2428">
                  <c:v>24.29</c:v>
                </c:pt>
                <c:pt idx="2429">
                  <c:v>24.3</c:v>
                </c:pt>
                <c:pt idx="2430">
                  <c:v>24.310000000000002</c:v>
                </c:pt>
                <c:pt idx="2431">
                  <c:v>24.32</c:v>
                </c:pt>
                <c:pt idx="2432">
                  <c:v>24.330000000000002</c:v>
                </c:pt>
                <c:pt idx="2433">
                  <c:v>24.34</c:v>
                </c:pt>
                <c:pt idx="2434">
                  <c:v>24.35</c:v>
                </c:pt>
                <c:pt idx="2435">
                  <c:v>24.36</c:v>
                </c:pt>
                <c:pt idx="2436">
                  <c:v>24.37</c:v>
                </c:pt>
                <c:pt idx="2437">
                  <c:v>24.38</c:v>
                </c:pt>
                <c:pt idx="2438">
                  <c:v>24.39</c:v>
                </c:pt>
                <c:pt idx="2439">
                  <c:v>24.400000000000002</c:v>
                </c:pt>
                <c:pt idx="2440">
                  <c:v>24.41</c:v>
                </c:pt>
                <c:pt idx="2441">
                  <c:v>24.42</c:v>
                </c:pt>
                <c:pt idx="2442">
                  <c:v>24.43</c:v>
                </c:pt>
                <c:pt idx="2443">
                  <c:v>24.44</c:v>
                </c:pt>
                <c:pt idx="2444">
                  <c:v>24.45</c:v>
                </c:pt>
                <c:pt idx="2445">
                  <c:v>24.46</c:v>
                </c:pt>
                <c:pt idx="2446">
                  <c:v>24.47</c:v>
                </c:pt>
                <c:pt idx="2447">
                  <c:v>24.48</c:v>
                </c:pt>
                <c:pt idx="2448">
                  <c:v>24.490000000000002</c:v>
                </c:pt>
                <c:pt idx="2449">
                  <c:v>24.5</c:v>
                </c:pt>
                <c:pt idx="2450">
                  <c:v>24.51</c:v>
                </c:pt>
                <c:pt idx="2451">
                  <c:v>24.52</c:v>
                </c:pt>
                <c:pt idx="2452">
                  <c:v>24.53</c:v>
                </c:pt>
                <c:pt idx="2453">
                  <c:v>24.54</c:v>
                </c:pt>
                <c:pt idx="2454">
                  <c:v>24.55</c:v>
                </c:pt>
                <c:pt idx="2455">
                  <c:v>24.560000000000002</c:v>
                </c:pt>
                <c:pt idx="2456">
                  <c:v>24.57</c:v>
                </c:pt>
                <c:pt idx="2457">
                  <c:v>24.580000000000002</c:v>
                </c:pt>
                <c:pt idx="2458">
                  <c:v>24.59</c:v>
                </c:pt>
                <c:pt idx="2459">
                  <c:v>24.6</c:v>
                </c:pt>
                <c:pt idx="2460">
                  <c:v>24.61</c:v>
                </c:pt>
                <c:pt idx="2461">
                  <c:v>24.62</c:v>
                </c:pt>
                <c:pt idx="2462">
                  <c:v>24.63</c:v>
                </c:pt>
                <c:pt idx="2463">
                  <c:v>24.64</c:v>
                </c:pt>
                <c:pt idx="2464">
                  <c:v>24.650000000000002</c:v>
                </c:pt>
                <c:pt idx="2465">
                  <c:v>24.66</c:v>
                </c:pt>
                <c:pt idx="2466">
                  <c:v>24.67</c:v>
                </c:pt>
                <c:pt idx="2467">
                  <c:v>24.68</c:v>
                </c:pt>
                <c:pt idx="2468">
                  <c:v>24.69</c:v>
                </c:pt>
                <c:pt idx="2469">
                  <c:v>24.7</c:v>
                </c:pt>
                <c:pt idx="2470">
                  <c:v>24.71</c:v>
                </c:pt>
                <c:pt idx="2471">
                  <c:v>24.72</c:v>
                </c:pt>
                <c:pt idx="2472">
                  <c:v>24.73</c:v>
                </c:pt>
                <c:pt idx="2473">
                  <c:v>24.740000000000002</c:v>
                </c:pt>
                <c:pt idx="2474">
                  <c:v>24.75</c:v>
                </c:pt>
                <c:pt idx="2475">
                  <c:v>24.76</c:v>
                </c:pt>
                <c:pt idx="2476">
                  <c:v>24.77</c:v>
                </c:pt>
                <c:pt idx="2477">
                  <c:v>24.78</c:v>
                </c:pt>
                <c:pt idx="2478">
                  <c:v>24.79</c:v>
                </c:pt>
                <c:pt idx="2479">
                  <c:v>24.8</c:v>
                </c:pt>
                <c:pt idx="2480">
                  <c:v>24.810000000000002</c:v>
                </c:pt>
                <c:pt idx="2481">
                  <c:v>24.82</c:v>
                </c:pt>
                <c:pt idx="2482">
                  <c:v>24.830000000000002</c:v>
                </c:pt>
                <c:pt idx="2483">
                  <c:v>24.84</c:v>
                </c:pt>
                <c:pt idx="2484">
                  <c:v>24.85</c:v>
                </c:pt>
                <c:pt idx="2485">
                  <c:v>24.86</c:v>
                </c:pt>
                <c:pt idx="2486">
                  <c:v>24.87</c:v>
                </c:pt>
                <c:pt idx="2487">
                  <c:v>24.88</c:v>
                </c:pt>
                <c:pt idx="2488">
                  <c:v>24.89</c:v>
                </c:pt>
                <c:pt idx="2489">
                  <c:v>24.900000000000002</c:v>
                </c:pt>
                <c:pt idx="2490">
                  <c:v>24.91</c:v>
                </c:pt>
                <c:pt idx="2491">
                  <c:v>24.92</c:v>
                </c:pt>
                <c:pt idx="2492">
                  <c:v>24.93</c:v>
                </c:pt>
                <c:pt idx="2493">
                  <c:v>24.94</c:v>
                </c:pt>
                <c:pt idx="2494">
                  <c:v>24.95</c:v>
                </c:pt>
                <c:pt idx="2495">
                  <c:v>24.96</c:v>
                </c:pt>
                <c:pt idx="2496">
                  <c:v>24.97</c:v>
                </c:pt>
                <c:pt idx="2497">
                  <c:v>24.98</c:v>
                </c:pt>
                <c:pt idx="2498">
                  <c:v>24.990000000000002</c:v>
                </c:pt>
                <c:pt idx="2499">
                  <c:v>25</c:v>
                </c:pt>
                <c:pt idx="2500">
                  <c:v>25.01</c:v>
                </c:pt>
                <c:pt idx="2501">
                  <c:v>25.02</c:v>
                </c:pt>
                <c:pt idx="2502">
                  <c:v>25.03</c:v>
                </c:pt>
                <c:pt idx="2503">
                  <c:v>25.04</c:v>
                </c:pt>
                <c:pt idx="2504">
                  <c:v>25.05</c:v>
                </c:pt>
                <c:pt idx="2505">
                  <c:v>25.060000000000002</c:v>
                </c:pt>
                <c:pt idx="2506">
                  <c:v>25.07</c:v>
                </c:pt>
                <c:pt idx="2507">
                  <c:v>25.080000000000002</c:v>
                </c:pt>
                <c:pt idx="2508">
                  <c:v>25.09</c:v>
                </c:pt>
                <c:pt idx="2509">
                  <c:v>25.1</c:v>
                </c:pt>
                <c:pt idx="2510">
                  <c:v>25.11</c:v>
                </c:pt>
                <c:pt idx="2511">
                  <c:v>25.12</c:v>
                </c:pt>
                <c:pt idx="2512">
                  <c:v>25.13</c:v>
                </c:pt>
                <c:pt idx="2513">
                  <c:v>25.14</c:v>
                </c:pt>
                <c:pt idx="2514">
                  <c:v>25.150000000000002</c:v>
                </c:pt>
                <c:pt idx="2515">
                  <c:v>25.16</c:v>
                </c:pt>
                <c:pt idx="2516">
                  <c:v>25.17</c:v>
                </c:pt>
                <c:pt idx="2517">
                  <c:v>25.18</c:v>
                </c:pt>
                <c:pt idx="2518">
                  <c:v>25.19</c:v>
                </c:pt>
                <c:pt idx="2519">
                  <c:v>25.2</c:v>
                </c:pt>
                <c:pt idx="2520">
                  <c:v>25.21</c:v>
                </c:pt>
                <c:pt idx="2521">
                  <c:v>25.22</c:v>
                </c:pt>
                <c:pt idx="2522">
                  <c:v>25.23</c:v>
                </c:pt>
                <c:pt idx="2523">
                  <c:v>25.240000000000002</c:v>
                </c:pt>
                <c:pt idx="2524">
                  <c:v>25.25</c:v>
                </c:pt>
                <c:pt idx="2525">
                  <c:v>25.26</c:v>
                </c:pt>
                <c:pt idx="2526">
                  <c:v>25.27</c:v>
                </c:pt>
                <c:pt idx="2527">
                  <c:v>25.28</c:v>
                </c:pt>
                <c:pt idx="2528">
                  <c:v>25.29</c:v>
                </c:pt>
                <c:pt idx="2529">
                  <c:v>25.3</c:v>
                </c:pt>
                <c:pt idx="2530">
                  <c:v>25.310000000000002</c:v>
                </c:pt>
                <c:pt idx="2531">
                  <c:v>25.32</c:v>
                </c:pt>
                <c:pt idx="2532">
                  <c:v>25.330000000000002</c:v>
                </c:pt>
                <c:pt idx="2533">
                  <c:v>25.34</c:v>
                </c:pt>
                <c:pt idx="2534">
                  <c:v>25.35</c:v>
                </c:pt>
                <c:pt idx="2535">
                  <c:v>25.36</c:v>
                </c:pt>
                <c:pt idx="2536">
                  <c:v>25.37</c:v>
                </c:pt>
                <c:pt idx="2537">
                  <c:v>25.38</c:v>
                </c:pt>
                <c:pt idx="2538">
                  <c:v>25.39</c:v>
                </c:pt>
                <c:pt idx="2539">
                  <c:v>25.400000000000002</c:v>
                </c:pt>
                <c:pt idx="2540">
                  <c:v>25.41</c:v>
                </c:pt>
                <c:pt idx="2541">
                  <c:v>25.42</c:v>
                </c:pt>
                <c:pt idx="2542">
                  <c:v>25.43</c:v>
                </c:pt>
                <c:pt idx="2543">
                  <c:v>25.44</c:v>
                </c:pt>
                <c:pt idx="2544">
                  <c:v>25.45</c:v>
                </c:pt>
                <c:pt idx="2545">
                  <c:v>25.46</c:v>
                </c:pt>
                <c:pt idx="2546">
                  <c:v>25.47</c:v>
                </c:pt>
                <c:pt idx="2547">
                  <c:v>25.48</c:v>
                </c:pt>
                <c:pt idx="2548">
                  <c:v>25.490000000000002</c:v>
                </c:pt>
                <c:pt idx="2549">
                  <c:v>25.5</c:v>
                </c:pt>
                <c:pt idx="2550">
                  <c:v>25.51</c:v>
                </c:pt>
                <c:pt idx="2551">
                  <c:v>25.52</c:v>
                </c:pt>
                <c:pt idx="2552">
                  <c:v>25.53</c:v>
                </c:pt>
                <c:pt idx="2553">
                  <c:v>25.54</c:v>
                </c:pt>
                <c:pt idx="2554">
                  <c:v>25.55</c:v>
                </c:pt>
                <c:pt idx="2555">
                  <c:v>25.560000000000002</c:v>
                </c:pt>
                <c:pt idx="2556">
                  <c:v>25.57</c:v>
                </c:pt>
                <c:pt idx="2557">
                  <c:v>25.580000000000002</c:v>
                </c:pt>
                <c:pt idx="2558">
                  <c:v>25.59</c:v>
                </c:pt>
                <c:pt idx="2559">
                  <c:v>25.6</c:v>
                </c:pt>
                <c:pt idx="2560">
                  <c:v>25.61</c:v>
                </c:pt>
                <c:pt idx="2561">
                  <c:v>25.62</c:v>
                </c:pt>
                <c:pt idx="2562">
                  <c:v>25.63</c:v>
                </c:pt>
                <c:pt idx="2563">
                  <c:v>25.64</c:v>
                </c:pt>
                <c:pt idx="2564">
                  <c:v>25.650000000000002</c:v>
                </c:pt>
                <c:pt idx="2565">
                  <c:v>25.66</c:v>
                </c:pt>
                <c:pt idx="2566">
                  <c:v>25.67</c:v>
                </c:pt>
                <c:pt idx="2567">
                  <c:v>25.68</c:v>
                </c:pt>
                <c:pt idx="2568">
                  <c:v>25.69</c:v>
                </c:pt>
                <c:pt idx="2569">
                  <c:v>25.7</c:v>
                </c:pt>
                <c:pt idx="2570">
                  <c:v>25.71</c:v>
                </c:pt>
                <c:pt idx="2571">
                  <c:v>25.72</c:v>
                </c:pt>
                <c:pt idx="2572">
                  <c:v>25.73</c:v>
                </c:pt>
                <c:pt idx="2573">
                  <c:v>25.740000000000002</c:v>
                </c:pt>
                <c:pt idx="2574">
                  <c:v>25.75</c:v>
                </c:pt>
                <c:pt idx="2575">
                  <c:v>25.76</c:v>
                </c:pt>
                <c:pt idx="2576">
                  <c:v>25.77</c:v>
                </c:pt>
                <c:pt idx="2577">
                  <c:v>25.78</c:v>
                </c:pt>
                <c:pt idx="2578">
                  <c:v>25.79</c:v>
                </c:pt>
                <c:pt idx="2579">
                  <c:v>25.8</c:v>
                </c:pt>
                <c:pt idx="2580">
                  <c:v>25.810000000000002</c:v>
                </c:pt>
                <c:pt idx="2581">
                  <c:v>25.82</c:v>
                </c:pt>
                <c:pt idx="2582">
                  <c:v>25.830000000000002</c:v>
                </c:pt>
                <c:pt idx="2583">
                  <c:v>25.84</c:v>
                </c:pt>
                <c:pt idx="2584">
                  <c:v>25.85</c:v>
                </c:pt>
                <c:pt idx="2585">
                  <c:v>25.86</c:v>
                </c:pt>
                <c:pt idx="2586">
                  <c:v>25.87</c:v>
                </c:pt>
                <c:pt idx="2587">
                  <c:v>25.88</c:v>
                </c:pt>
                <c:pt idx="2588">
                  <c:v>25.89</c:v>
                </c:pt>
                <c:pt idx="2589">
                  <c:v>25.900000000000002</c:v>
                </c:pt>
                <c:pt idx="2590">
                  <c:v>25.91</c:v>
                </c:pt>
                <c:pt idx="2591">
                  <c:v>25.92</c:v>
                </c:pt>
                <c:pt idx="2592">
                  <c:v>25.93</c:v>
                </c:pt>
                <c:pt idx="2593">
                  <c:v>25.94</c:v>
                </c:pt>
                <c:pt idx="2594">
                  <c:v>25.95</c:v>
                </c:pt>
                <c:pt idx="2595">
                  <c:v>25.96</c:v>
                </c:pt>
                <c:pt idx="2596">
                  <c:v>25.97</c:v>
                </c:pt>
                <c:pt idx="2597">
                  <c:v>25.98</c:v>
                </c:pt>
                <c:pt idx="2598">
                  <c:v>25.990000000000002</c:v>
                </c:pt>
                <c:pt idx="2599">
                  <c:v>26</c:v>
                </c:pt>
                <c:pt idx="2600">
                  <c:v>26.01</c:v>
                </c:pt>
                <c:pt idx="2601">
                  <c:v>26.02</c:v>
                </c:pt>
                <c:pt idx="2602">
                  <c:v>26.03</c:v>
                </c:pt>
                <c:pt idx="2603">
                  <c:v>26.04</c:v>
                </c:pt>
                <c:pt idx="2604">
                  <c:v>26.05</c:v>
                </c:pt>
                <c:pt idx="2605">
                  <c:v>26.060000000000002</c:v>
                </c:pt>
                <c:pt idx="2606">
                  <c:v>26.07</c:v>
                </c:pt>
                <c:pt idx="2607">
                  <c:v>26.080000000000002</c:v>
                </c:pt>
                <c:pt idx="2608">
                  <c:v>26.09</c:v>
                </c:pt>
                <c:pt idx="2609">
                  <c:v>26.1</c:v>
                </c:pt>
                <c:pt idx="2610">
                  <c:v>26.11</c:v>
                </c:pt>
                <c:pt idx="2611">
                  <c:v>26.12</c:v>
                </c:pt>
                <c:pt idx="2612">
                  <c:v>26.13</c:v>
                </c:pt>
                <c:pt idx="2613">
                  <c:v>26.14</c:v>
                </c:pt>
                <c:pt idx="2614">
                  <c:v>26.150000000000002</c:v>
                </c:pt>
                <c:pt idx="2615">
                  <c:v>26.16</c:v>
                </c:pt>
                <c:pt idx="2616">
                  <c:v>26.17</c:v>
                </c:pt>
                <c:pt idx="2617">
                  <c:v>26.18</c:v>
                </c:pt>
                <c:pt idx="2618">
                  <c:v>26.19</c:v>
                </c:pt>
                <c:pt idx="2619">
                  <c:v>26.2</c:v>
                </c:pt>
                <c:pt idx="2620">
                  <c:v>26.21</c:v>
                </c:pt>
                <c:pt idx="2621">
                  <c:v>26.22</c:v>
                </c:pt>
                <c:pt idx="2622">
                  <c:v>26.23</c:v>
                </c:pt>
                <c:pt idx="2623">
                  <c:v>26.240000000000002</c:v>
                </c:pt>
                <c:pt idx="2624">
                  <c:v>26.25</c:v>
                </c:pt>
                <c:pt idx="2625">
                  <c:v>26.26</c:v>
                </c:pt>
                <c:pt idx="2626">
                  <c:v>26.27</c:v>
                </c:pt>
                <c:pt idx="2627">
                  <c:v>26.28</c:v>
                </c:pt>
                <c:pt idx="2628">
                  <c:v>26.29</c:v>
                </c:pt>
                <c:pt idx="2629">
                  <c:v>26.3</c:v>
                </c:pt>
                <c:pt idx="2630">
                  <c:v>26.310000000000002</c:v>
                </c:pt>
                <c:pt idx="2631">
                  <c:v>26.32</c:v>
                </c:pt>
                <c:pt idx="2632">
                  <c:v>26.330000000000002</c:v>
                </c:pt>
                <c:pt idx="2633">
                  <c:v>26.34</c:v>
                </c:pt>
                <c:pt idx="2634">
                  <c:v>26.35</c:v>
                </c:pt>
                <c:pt idx="2635">
                  <c:v>26.36</c:v>
                </c:pt>
                <c:pt idx="2636">
                  <c:v>26.37</c:v>
                </c:pt>
                <c:pt idx="2637">
                  <c:v>26.38</c:v>
                </c:pt>
                <c:pt idx="2638">
                  <c:v>26.39</c:v>
                </c:pt>
                <c:pt idx="2639">
                  <c:v>26.400000000000002</c:v>
                </c:pt>
                <c:pt idx="2640">
                  <c:v>26.41</c:v>
                </c:pt>
                <c:pt idx="2641">
                  <c:v>26.42</c:v>
                </c:pt>
                <c:pt idx="2642">
                  <c:v>26.43</c:v>
                </c:pt>
                <c:pt idx="2643">
                  <c:v>26.44</c:v>
                </c:pt>
                <c:pt idx="2644">
                  <c:v>26.45</c:v>
                </c:pt>
                <c:pt idx="2645">
                  <c:v>26.46</c:v>
                </c:pt>
                <c:pt idx="2646">
                  <c:v>26.47</c:v>
                </c:pt>
                <c:pt idx="2647">
                  <c:v>26.48</c:v>
                </c:pt>
                <c:pt idx="2648">
                  <c:v>26.490000000000002</c:v>
                </c:pt>
                <c:pt idx="2649">
                  <c:v>26.5</c:v>
                </c:pt>
                <c:pt idx="2650">
                  <c:v>26.51</c:v>
                </c:pt>
                <c:pt idx="2651">
                  <c:v>26.52</c:v>
                </c:pt>
                <c:pt idx="2652">
                  <c:v>26.53</c:v>
                </c:pt>
                <c:pt idx="2653">
                  <c:v>26.54</c:v>
                </c:pt>
                <c:pt idx="2654">
                  <c:v>26.55</c:v>
                </c:pt>
                <c:pt idx="2655">
                  <c:v>26.560000000000002</c:v>
                </c:pt>
                <c:pt idx="2656">
                  <c:v>26.57</c:v>
                </c:pt>
                <c:pt idx="2657">
                  <c:v>26.580000000000002</c:v>
                </c:pt>
                <c:pt idx="2658">
                  <c:v>26.59</c:v>
                </c:pt>
                <c:pt idx="2659">
                  <c:v>26.6</c:v>
                </c:pt>
                <c:pt idx="2660">
                  <c:v>26.61</c:v>
                </c:pt>
                <c:pt idx="2661">
                  <c:v>26.62</c:v>
                </c:pt>
                <c:pt idx="2662">
                  <c:v>26.63</c:v>
                </c:pt>
                <c:pt idx="2663">
                  <c:v>26.64</c:v>
                </c:pt>
                <c:pt idx="2664">
                  <c:v>26.650000000000002</c:v>
                </c:pt>
                <c:pt idx="2665">
                  <c:v>26.66</c:v>
                </c:pt>
                <c:pt idx="2666">
                  <c:v>26.67</c:v>
                </c:pt>
                <c:pt idx="2667">
                  <c:v>26.68</c:v>
                </c:pt>
                <c:pt idx="2668">
                  <c:v>26.69</c:v>
                </c:pt>
                <c:pt idx="2669">
                  <c:v>26.7</c:v>
                </c:pt>
                <c:pt idx="2670">
                  <c:v>26.71</c:v>
                </c:pt>
                <c:pt idx="2671">
                  <c:v>26.72</c:v>
                </c:pt>
                <c:pt idx="2672">
                  <c:v>26.73</c:v>
                </c:pt>
                <c:pt idx="2673">
                  <c:v>26.740000000000002</c:v>
                </c:pt>
                <c:pt idx="2674">
                  <c:v>26.75</c:v>
                </c:pt>
                <c:pt idx="2675">
                  <c:v>26.76</c:v>
                </c:pt>
                <c:pt idx="2676">
                  <c:v>26.77</c:v>
                </c:pt>
                <c:pt idx="2677">
                  <c:v>26.78</c:v>
                </c:pt>
                <c:pt idx="2678">
                  <c:v>26.79</c:v>
                </c:pt>
                <c:pt idx="2679">
                  <c:v>26.8</c:v>
                </c:pt>
                <c:pt idx="2680">
                  <c:v>26.810000000000002</c:v>
                </c:pt>
                <c:pt idx="2681">
                  <c:v>26.82</c:v>
                </c:pt>
                <c:pt idx="2682">
                  <c:v>26.830000000000002</c:v>
                </c:pt>
                <c:pt idx="2683">
                  <c:v>26.84</c:v>
                </c:pt>
                <c:pt idx="2684">
                  <c:v>26.85</c:v>
                </c:pt>
                <c:pt idx="2685">
                  <c:v>26.86</c:v>
                </c:pt>
                <c:pt idx="2686">
                  <c:v>26.87</c:v>
                </c:pt>
                <c:pt idx="2687">
                  <c:v>26.88</c:v>
                </c:pt>
                <c:pt idx="2688">
                  <c:v>26.89</c:v>
                </c:pt>
                <c:pt idx="2689">
                  <c:v>26.900000000000002</c:v>
                </c:pt>
                <c:pt idx="2690">
                  <c:v>26.91</c:v>
                </c:pt>
                <c:pt idx="2691">
                  <c:v>26.92</c:v>
                </c:pt>
                <c:pt idx="2692">
                  <c:v>26.93</c:v>
                </c:pt>
                <c:pt idx="2693">
                  <c:v>26.94</c:v>
                </c:pt>
                <c:pt idx="2694">
                  <c:v>26.95</c:v>
                </c:pt>
                <c:pt idx="2695">
                  <c:v>26.96</c:v>
                </c:pt>
                <c:pt idx="2696">
                  <c:v>26.97</c:v>
                </c:pt>
                <c:pt idx="2697">
                  <c:v>26.98</c:v>
                </c:pt>
                <c:pt idx="2698">
                  <c:v>26.990000000000002</c:v>
                </c:pt>
                <c:pt idx="2699">
                  <c:v>27</c:v>
                </c:pt>
                <c:pt idx="2700">
                  <c:v>27.01</c:v>
                </c:pt>
                <c:pt idx="2701">
                  <c:v>27.02</c:v>
                </c:pt>
                <c:pt idx="2702">
                  <c:v>27.03</c:v>
                </c:pt>
                <c:pt idx="2703">
                  <c:v>27.04</c:v>
                </c:pt>
                <c:pt idx="2704">
                  <c:v>27.05</c:v>
                </c:pt>
                <c:pt idx="2705">
                  <c:v>27.060000000000002</c:v>
                </c:pt>
                <c:pt idx="2706">
                  <c:v>27.07</c:v>
                </c:pt>
                <c:pt idx="2707">
                  <c:v>27.080000000000002</c:v>
                </c:pt>
                <c:pt idx="2708">
                  <c:v>27.09</c:v>
                </c:pt>
                <c:pt idx="2709">
                  <c:v>27.1</c:v>
                </c:pt>
                <c:pt idx="2710">
                  <c:v>27.11</c:v>
                </c:pt>
                <c:pt idx="2711">
                  <c:v>27.12</c:v>
                </c:pt>
                <c:pt idx="2712">
                  <c:v>27.13</c:v>
                </c:pt>
                <c:pt idx="2713">
                  <c:v>27.14</c:v>
                </c:pt>
                <c:pt idx="2714">
                  <c:v>27.150000000000002</c:v>
                </c:pt>
                <c:pt idx="2715">
                  <c:v>27.16</c:v>
                </c:pt>
                <c:pt idx="2716">
                  <c:v>27.17</c:v>
                </c:pt>
                <c:pt idx="2717">
                  <c:v>27.18</c:v>
                </c:pt>
                <c:pt idx="2718">
                  <c:v>27.19</c:v>
                </c:pt>
                <c:pt idx="2719">
                  <c:v>27.2</c:v>
                </c:pt>
                <c:pt idx="2720">
                  <c:v>27.21</c:v>
                </c:pt>
                <c:pt idx="2721">
                  <c:v>27.22</c:v>
                </c:pt>
                <c:pt idx="2722">
                  <c:v>27.23</c:v>
                </c:pt>
                <c:pt idx="2723">
                  <c:v>27.240000000000002</c:v>
                </c:pt>
                <c:pt idx="2724">
                  <c:v>27.25</c:v>
                </c:pt>
                <c:pt idx="2725">
                  <c:v>27.26</c:v>
                </c:pt>
                <c:pt idx="2726">
                  <c:v>27.27</c:v>
                </c:pt>
                <c:pt idx="2727">
                  <c:v>27.28</c:v>
                </c:pt>
                <c:pt idx="2728">
                  <c:v>27.29</c:v>
                </c:pt>
                <c:pt idx="2729">
                  <c:v>27.3</c:v>
                </c:pt>
                <c:pt idx="2730">
                  <c:v>27.310000000000002</c:v>
                </c:pt>
                <c:pt idx="2731">
                  <c:v>27.32</c:v>
                </c:pt>
                <c:pt idx="2732">
                  <c:v>27.330000000000002</c:v>
                </c:pt>
                <c:pt idx="2733">
                  <c:v>27.34</c:v>
                </c:pt>
                <c:pt idx="2734">
                  <c:v>27.35</c:v>
                </c:pt>
                <c:pt idx="2735">
                  <c:v>27.36</c:v>
                </c:pt>
                <c:pt idx="2736">
                  <c:v>27.37</c:v>
                </c:pt>
                <c:pt idx="2737">
                  <c:v>27.38</c:v>
                </c:pt>
                <c:pt idx="2738">
                  <c:v>27.39</c:v>
                </c:pt>
                <c:pt idx="2739">
                  <c:v>27.400000000000002</c:v>
                </c:pt>
                <c:pt idx="2740">
                  <c:v>27.41</c:v>
                </c:pt>
                <c:pt idx="2741">
                  <c:v>27.42</c:v>
                </c:pt>
                <c:pt idx="2742">
                  <c:v>27.43</c:v>
                </c:pt>
                <c:pt idx="2743">
                  <c:v>27.44</c:v>
                </c:pt>
                <c:pt idx="2744">
                  <c:v>27.45</c:v>
                </c:pt>
                <c:pt idx="2745">
                  <c:v>27.46</c:v>
                </c:pt>
                <c:pt idx="2746">
                  <c:v>27.47</c:v>
                </c:pt>
                <c:pt idx="2747">
                  <c:v>27.48</c:v>
                </c:pt>
                <c:pt idx="2748">
                  <c:v>27.490000000000002</c:v>
                </c:pt>
                <c:pt idx="2749">
                  <c:v>27.5</c:v>
                </c:pt>
                <c:pt idx="2750">
                  <c:v>27.51</c:v>
                </c:pt>
                <c:pt idx="2751">
                  <c:v>27.52</c:v>
                </c:pt>
                <c:pt idx="2752">
                  <c:v>27.53</c:v>
                </c:pt>
                <c:pt idx="2753">
                  <c:v>27.54</c:v>
                </c:pt>
                <c:pt idx="2754">
                  <c:v>27.55</c:v>
                </c:pt>
                <c:pt idx="2755">
                  <c:v>27.560000000000002</c:v>
                </c:pt>
                <c:pt idx="2756">
                  <c:v>27.57</c:v>
                </c:pt>
                <c:pt idx="2757">
                  <c:v>27.580000000000002</c:v>
                </c:pt>
                <c:pt idx="2758">
                  <c:v>27.59</c:v>
                </c:pt>
                <c:pt idx="2759">
                  <c:v>27.6</c:v>
                </c:pt>
                <c:pt idx="2760">
                  <c:v>27.61</c:v>
                </c:pt>
                <c:pt idx="2761">
                  <c:v>27.62</c:v>
                </c:pt>
                <c:pt idx="2762">
                  <c:v>27.63</c:v>
                </c:pt>
                <c:pt idx="2763">
                  <c:v>27.64</c:v>
                </c:pt>
                <c:pt idx="2764">
                  <c:v>27.650000000000002</c:v>
                </c:pt>
                <c:pt idx="2765">
                  <c:v>27.66</c:v>
                </c:pt>
                <c:pt idx="2766">
                  <c:v>27.67</c:v>
                </c:pt>
                <c:pt idx="2767">
                  <c:v>27.68</c:v>
                </c:pt>
                <c:pt idx="2768">
                  <c:v>27.69</c:v>
                </c:pt>
                <c:pt idx="2769">
                  <c:v>27.7</c:v>
                </c:pt>
                <c:pt idx="2770">
                  <c:v>27.71</c:v>
                </c:pt>
                <c:pt idx="2771">
                  <c:v>27.72</c:v>
                </c:pt>
                <c:pt idx="2772">
                  <c:v>27.73</c:v>
                </c:pt>
                <c:pt idx="2773">
                  <c:v>27.740000000000002</c:v>
                </c:pt>
                <c:pt idx="2774">
                  <c:v>27.75</c:v>
                </c:pt>
                <c:pt idx="2775">
                  <c:v>27.76</c:v>
                </c:pt>
                <c:pt idx="2776">
                  <c:v>27.77</c:v>
                </c:pt>
                <c:pt idx="2777">
                  <c:v>27.78</c:v>
                </c:pt>
                <c:pt idx="2778">
                  <c:v>27.79</c:v>
                </c:pt>
                <c:pt idx="2779">
                  <c:v>27.8</c:v>
                </c:pt>
                <c:pt idx="2780">
                  <c:v>27.810000000000002</c:v>
                </c:pt>
                <c:pt idx="2781">
                  <c:v>27.82</c:v>
                </c:pt>
                <c:pt idx="2782">
                  <c:v>27.830000000000002</c:v>
                </c:pt>
                <c:pt idx="2783">
                  <c:v>27.84</c:v>
                </c:pt>
                <c:pt idx="2784">
                  <c:v>27.85</c:v>
                </c:pt>
                <c:pt idx="2785">
                  <c:v>27.86</c:v>
                </c:pt>
                <c:pt idx="2786">
                  <c:v>27.87</c:v>
                </c:pt>
                <c:pt idx="2787">
                  <c:v>27.88</c:v>
                </c:pt>
                <c:pt idx="2788">
                  <c:v>27.89</c:v>
                </c:pt>
                <c:pt idx="2789">
                  <c:v>27.900000000000002</c:v>
                </c:pt>
                <c:pt idx="2790">
                  <c:v>27.91</c:v>
                </c:pt>
                <c:pt idx="2791">
                  <c:v>27.92</c:v>
                </c:pt>
                <c:pt idx="2792">
                  <c:v>27.93</c:v>
                </c:pt>
                <c:pt idx="2793">
                  <c:v>27.94</c:v>
                </c:pt>
                <c:pt idx="2794">
                  <c:v>27.95</c:v>
                </c:pt>
                <c:pt idx="2795">
                  <c:v>27.96</c:v>
                </c:pt>
                <c:pt idx="2796">
                  <c:v>27.97</c:v>
                </c:pt>
                <c:pt idx="2797">
                  <c:v>27.98</c:v>
                </c:pt>
                <c:pt idx="2798">
                  <c:v>27.990000000000002</c:v>
                </c:pt>
                <c:pt idx="2799">
                  <c:v>28</c:v>
                </c:pt>
                <c:pt idx="2800">
                  <c:v>28.01</c:v>
                </c:pt>
                <c:pt idx="2801">
                  <c:v>28.02</c:v>
                </c:pt>
                <c:pt idx="2802">
                  <c:v>28.03</c:v>
                </c:pt>
                <c:pt idx="2803">
                  <c:v>28.04</c:v>
                </c:pt>
                <c:pt idx="2804">
                  <c:v>28.05</c:v>
                </c:pt>
                <c:pt idx="2805">
                  <c:v>28.060000000000002</c:v>
                </c:pt>
                <c:pt idx="2806">
                  <c:v>28.07</c:v>
                </c:pt>
                <c:pt idx="2807">
                  <c:v>28.080000000000002</c:v>
                </c:pt>
                <c:pt idx="2808">
                  <c:v>28.09</c:v>
                </c:pt>
                <c:pt idx="2809">
                  <c:v>28.1</c:v>
                </c:pt>
                <c:pt idx="2810">
                  <c:v>28.11</c:v>
                </c:pt>
                <c:pt idx="2811">
                  <c:v>28.12</c:v>
                </c:pt>
                <c:pt idx="2812">
                  <c:v>28.13</c:v>
                </c:pt>
                <c:pt idx="2813">
                  <c:v>28.14</c:v>
                </c:pt>
                <c:pt idx="2814">
                  <c:v>28.150000000000002</c:v>
                </c:pt>
                <c:pt idx="2815">
                  <c:v>28.16</c:v>
                </c:pt>
                <c:pt idx="2816">
                  <c:v>28.17</c:v>
                </c:pt>
                <c:pt idx="2817">
                  <c:v>28.18</c:v>
                </c:pt>
                <c:pt idx="2818">
                  <c:v>28.19</c:v>
                </c:pt>
                <c:pt idx="2819">
                  <c:v>28.2</c:v>
                </c:pt>
                <c:pt idx="2820">
                  <c:v>28.21</c:v>
                </c:pt>
                <c:pt idx="2821">
                  <c:v>28.22</c:v>
                </c:pt>
                <c:pt idx="2822">
                  <c:v>28.23</c:v>
                </c:pt>
                <c:pt idx="2823">
                  <c:v>28.240000000000002</c:v>
                </c:pt>
                <c:pt idx="2824">
                  <c:v>28.25</c:v>
                </c:pt>
                <c:pt idx="2825">
                  <c:v>28.26</c:v>
                </c:pt>
                <c:pt idx="2826">
                  <c:v>28.27</c:v>
                </c:pt>
                <c:pt idx="2827">
                  <c:v>28.28</c:v>
                </c:pt>
                <c:pt idx="2828">
                  <c:v>28.29</c:v>
                </c:pt>
                <c:pt idx="2829">
                  <c:v>28.3</c:v>
                </c:pt>
                <c:pt idx="2830">
                  <c:v>28.310000000000002</c:v>
                </c:pt>
                <c:pt idx="2831">
                  <c:v>28.32</c:v>
                </c:pt>
                <c:pt idx="2832">
                  <c:v>28.330000000000002</c:v>
                </c:pt>
                <c:pt idx="2833">
                  <c:v>28.34</c:v>
                </c:pt>
                <c:pt idx="2834">
                  <c:v>28.35</c:v>
                </c:pt>
                <c:pt idx="2835">
                  <c:v>28.36</c:v>
                </c:pt>
                <c:pt idx="2836">
                  <c:v>28.37</c:v>
                </c:pt>
                <c:pt idx="2837">
                  <c:v>28.38</c:v>
                </c:pt>
                <c:pt idx="2838">
                  <c:v>28.39</c:v>
                </c:pt>
                <c:pt idx="2839">
                  <c:v>28.400000000000002</c:v>
                </c:pt>
                <c:pt idx="2840">
                  <c:v>28.41</c:v>
                </c:pt>
                <c:pt idx="2841">
                  <c:v>28.42</c:v>
                </c:pt>
                <c:pt idx="2842">
                  <c:v>28.43</c:v>
                </c:pt>
                <c:pt idx="2843">
                  <c:v>28.44</c:v>
                </c:pt>
                <c:pt idx="2844">
                  <c:v>28.45</c:v>
                </c:pt>
                <c:pt idx="2845">
                  <c:v>28.46</c:v>
                </c:pt>
                <c:pt idx="2846">
                  <c:v>28.47</c:v>
                </c:pt>
                <c:pt idx="2847">
                  <c:v>28.48</c:v>
                </c:pt>
                <c:pt idx="2848">
                  <c:v>28.490000000000002</c:v>
                </c:pt>
                <c:pt idx="2849">
                  <c:v>28.5</c:v>
                </c:pt>
                <c:pt idx="2850">
                  <c:v>28.51</c:v>
                </c:pt>
                <c:pt idx="2851">
                  <c:v>28.52</c:v>
                </c:pt>
                <c:pt idx="2852">
                  <c:v>28.53</c:v>
                </c:pt>
                <c:pt idx="2853">
                  <c:v>28.54</c:v>
                </c:pt>
                <c:pt idx="2854">
                  <c:v>28.55</c:v>
                </c:pt>
                <c:pt idx="2855">
                  <c:v>28.560000000000002</c:v>
                </c:pt>
                <c:pt idx="2856">
                  <c:v>28.57</c:v>
                </c:pt>
                <c:pt idx="2857">
                  <c:v>28.580000000000002</c:v>
                </c:pt>
                <c:pt idx="2858">
                  <c:v>28.59</c:v>
                </c:pt>
                <c:pt idx="2859">
                  <c:v>28.6</c:v>
                </c:pt>
                <c:pt idx="2860">
                  <c:v>28.61</c:v>
                </c:pt>
                <c:pt idx="2861">
                  <c:v>28.62</c:v>
                </c:pt>
                <c:pt idx="2862">
                  <c:v>28.63</c:v>
                </c:pt>
                <c:pt idx="2863">
                  <c:v>28.64</c:v>
                </c:pt>
                <c:pt idx="2864">
                  <c:v>28.650000000000002</c:v>
                </c:pt>
                <c:pt idx="2865">
                  <c:v>28.66</c:v>
                </c:pt>
                <c:pt idx="2866">
                  <c:v>28.67</c:v>
                </c:pt>
                <c:pt idx="2867">
                  <c:v>28.68</c:v>
                </c:pt>
                <c:pt idx="2868">
                  <c:v>28.69</c:v>
                </c:pt>
                <c:pt idx="2869">
                  <c:v>28.7</c:v>
                </c:pt>
                <c:pt idx="2870">
                  <c:v>28.71</c:v>
                </c:pt>
                <c:pt idx="2871">
                  <c:v>28.72</c:v>
                </c:pt>
                <c:pt idx="2872">
                  <c:v>28.73</c:v>
                </c:pt>
                <c:pt idx="2873">
                  <c:v>28.740000000000002</c:v>
                </c:pt>
                <c:pt idx="2874">
                  <c:v>28.75</c:v>
                </c:pt>
                <c:pt idx="2875">
                  <c:v>28.76</c:v>
                </c:pt>
                <c:pt idx="2876">
                  <c:v>28.77</c:v>
                </c:pt>
                <c:pt idx="2877">
                  <c:v>28.78</c:v>
                </c:pt>
                <c:pt idx="2878">
                  <c:v>28.79</c:v>
                </c:pt>
                <c:pt idx="2879">
                  <c:v>28.8</c:v>
                </c:pt>
                <c:pt idx="2880">
                  <c:v>28.810000000000002</c:v>
                </c:pt>
                <c:pt idx="2881">
                  <c:v>28.82</c:v>
                </c:pt>
                <c:pt idx="2882">
                  <c:v>28.830000000000002</c:v>
                </c:pt>
                <c:pt idx="2883">
                  <c:v>28.84</c:v>
                </c:pt>
                <c:pt idx="2884">
                  <c:v>28.85</c:v>
                </c:pt>
                <c:pt idx="2885">
                  <c:v>28.86</c:v>
                </c:pt>
                <c:pt idx="2886">
                  <c:v>28.87</c:v>
                </c:pt>
                <c:pt idx="2887">
                  <c:v>28.88</c:v>
                </c:pt>
                <c:pt idx="2888">
                  <c:v>28.89</c:v>
                </c:pt>
                <c:pt idx="2889">
                  <c:v>28.900000000000002</c:v>
                </c:pt>
                <c:pt idx="2890">
                  <c:v>28.91</c:v>
                </c:pt>
                <c:pt idx="2891">
                  <c:v>28.92</c:v>
                </c:pt>
                <c:pt idx="2892">
                  <c:v>28.93</c:v>
                </c:pt>
                <c:pt idx="2893">
                  <c:v>28.94</c:v>
                </c:pt>
                <c:pt idx="2894">
                  <c:v>28.95</c:v>
                </c:pt>
                <c:pt idx="2895">
                  <c:v>28.96</c:v>
                </c:pt>
                <c:pt idx="2896">
                  <c:v>28.97</c:v>
                </c:pt>
                <c:pt idx="2897">
                  <c:v>28.98</c:v>
                </c:pt>
                <c:pt idx="2898">
                  <c:v>28.990000000000002</c:v>
                </c:pt>
                <c:pt idx="2899">
                  <c:v>29</c:v>
                </c:pt>
                <c:pt idx="2900">
                  <c:v>29.01</c:v>
                </c:pt>
                <c:pt idx="2901">
                  <c:v>29.02</c:v>
                </c:pt>
                <c:pt idx="2902">
                  <c:v>29.03</c:v>
                </c:pt>
                <c:pt idx="2903">
                  <c:v>29.04</c:v>
                </c:pt>
                <c:pt idx="2904">
                  <c:v>29.05</c:v>
                </c:pt>
                <c:pt idx="2905">
                  <c:v>29.060000000000002</c:v>
                </c:pt>
                <c:pt idx="2906">
                  <c:v>29.07</c:v>
                </c:pt>
                <c:pt idx="2907">
                  <c:v>29.080000000000002</c:v>
                </c:pt>
                <c:pt idx="2908">
                  <c:v>29.09</c:v>
                </c:pt>
                <c:pt idx="2909">
                  <c:v>29.1</c:v>
                </c:pt>
                <c:pt idx="2910">
                  <c:v>29.11</c:v>
                </c:pt>
                <c:pt idx="2911">
                  <c:v>29.12</c:v>
                </c:pt>
                <c:pt idx="2912">
                  <c:v>29.13</c:v>
                </c:pt>
                <c:pt idx="2913">
                  <c:v>29.14</c:v>
                </c:pt>
                <c:pt idx="2914">
                  <c:v>29.150000000000002</c:v>
                </c:pt>
                <c:pt idx="2915">
                  <c:v>29.16</c:v>
                </c:pt>
                <c:pt idx="2916">
                  <c:v>29.17</c:v>
                </c:pt>
                <c:pt idx="2917">
                  <c:v>29.18</c:v>
                </c:pt>
                <c:pt idx="2918">
                  <c:v>29.19</c:v>
                </c:pt>
                <c:pt idx="2919">
                  <c:v>29.2</c:v>
                </c:pt>
                <c:pt idx="2920">
                  <c:v>29.21</c:v>
                </c:pt>
                <c:pt idx="2921">
                  <c:v>29.22</c:v>
                </c:pt>
                <c:pt idx="2922">
                  <c:v>29.23</c:v>
                </c:pt>
                <c:pt idx="2923">
                  <c:v>29.240000000000002</c:v>
                </c:pt>
                <c:pt idx="2924">
                  <c:v>29.25</c:v>
                </c:pt>
                <c:pt idx="2925">
                  <c:v>29.26</c:v>
                </c:pt>
                <c:pt idx="2926">
                  <c:v>29.27</c:v>
                </c:pt>
                <c:pt idx="2927">
                  <c:v>29.28</c:v>
                </c:pt>
                <c:pt idx="2928">
                  <c:v>29.29</c:v>
                </c:pt>
                <c:pt idx="2929">
                  <c:v>29.3</c:v>
                </c:pt>
                <c:pt idx="2930">
                  <c:v>29.310000000000002</c:v>
                </c:pt>
                <c:pt idx="2931">
                  <c:v>29.32</c:v>
                </c:pt>
                <c:pt idx="2932">
                  <c:v>29.330000000000002</c:v>
                </c:pt>
                <c:pt idx="2933">
                  <c:v>29.34</c:v>
                </c:pt>
                <c:pt idx="2934">
                  <c:v>29.35</c:v>
                </c:pt>
                <c:pt idx="2935">
                  <c:v>29.36</c:v>
                </c:pt>
                <c:pt idx="2936">
                  <c:v>29.37</c:v>
                </c:pt>
                <c:pt idx="2937">
                  <c:v>29.38</c:v>
                </c:pt>
                <c:pt idx="2938">
                  <c:v>29.39</c:v>
                </c:pt>
                <c:pt idx="2939">
                  <c:v>29.400000000000002</c:v>
                </c:pt>
                <c:pt idx="2940">
                  <c:v>29.41</c:v>
                </c:pt>
                <c:pt idx="2941">
                  <c:v>29.42</c:v>
                </c:pt>
                <c:pt idx="2942">
                  <c:v>29.43</c:v>
                </c:pt>
                <c:pt idx="2943">
                  <c:v>29.44</c:v>
                </c:pt>
                <c:pt idx="2944">
                  <c:v>29.45</c:v>
                </c:pt>
                <c:pt idx="2945">
                  <c:v>29.46</c:v>
                </c:pt>
                <c:pt idx="2946">
                  <c:v>29.47</c:v>
                </c:pt>
                <c:pt idx="2947">
                  <c:v>29.48</c:v>
                </c:pt>
                <c:pt idx="2948">
                  <c:v>29.490000000000002</c:v>
                </c:pt>
                <c:pt idx="2949">
                  <c:v>29.5</c:v>
                </c:pt>
                <c:pt idx="2950">
                  <c:v>29.51</c:v>
                </c:pt>
                <c:pt idx="2951">
                  <c:v>29.52</c:v>
                </c:pt>
                <c:pt idx="2952">
                  <c:v>29.53</c:v>
                </c:pt>
                <c:pt idx="2953">
                  <c:v>29.54</c:v>
                </c:pt>
                <c:pt idx="2954">
                  <c:v>29.55</c:v>
                </c:pt>
                <c:pt idx="2955">
                  <c:v>29.560000000000002</c:v>
                </c:pt>
                <c:pt idx="2956">
                  <c:v>29.57</c:v>
                </c:pt>
                <c:pt idx="2957">
                  <c:v>29.580000000000002</c:v>
                </c:pt>
                <c:pt idx="2958">
                  <c:v>29.59</c:v>
                </c:pt>
                <c:pt idx="2959">
                  <c:v>29.6</c:v>
                </c:pt>
                <c:pt idx="2960">
                  <c:v>29.61</c:v>
                </c:pt>
                <c:pt idx="2961">
                  <c:v>29.62</c:v>
                </c:pt>
                <c:pt idx="2962">
                  <c:v>29.63</c:v>
                </c:pt>
                <c:pt idx="2963">
                  <c:v>29.64</c:v>
                </c:pt>
                <c:pt idx="2964">
                  <c:v>29.650000000000002</c:v>
                </c:pt>
                <c:pt idx="2965">
                  <c:v>29.66</c:v>
                </c:pt>
                <c:pt idx="2966">
                  <c:v>29.67</c:v>
                </c:pt>
                <c:pt idx="2967">
                  <c:v>29.68</c:v>
                </c:pt>
                <c:pt idx="2968">
                  <c:v>29.69</c:v>
                </c:pt>
                <c:pt idx="2969">
                  <c:v>29.7</c:v>
                </c:pt>
                <c:pt idx="2970">
                  <c:v>29.71</c:v>
                </c:pt>
                <c:pt idx="2971">
                  <c:v>29.72</c:v>
                </c:pt>
                <c:pt idx="2972">
                  <c:v>29.73</c:v>
                </c:pt>
                <c:pt idx="2973">
                  <c:v>29.740000000000002</c:v>
                </c:pt>
                <c:pt idx="2974">
                  <c:v>29.75</c:v>
                </c:pt>
                <c:pt idx="2975">
                  <c:v>29.76</c:v>
                </c:pt>
                <c:pt idx="2976">
                  <c:v>29.77</c:v>
                </c:pt>
                <c:pt idx="2977">
                  <c:v>29.78</c:v>
                </c:pt>
                <c:pt idx="2978">
                  <c:v>29.79</c:v>
                </c:pt>
                <c:pt idx="2979">
                  <c:v>29.8</c:v>
                </c:pt>
                <c:pt idx="2980">
                  <c:v>29.810000000000002</c:v>
                </c:pt>
                <c:pt idx="2981">
                  <c:v>29.82</c:v>
                </c:pt>
                <c:pt idx="2982">
                  <c:v>29.830000000000002</c:v>
                </c:pt>
                <c:pt idx="2983">
                  <c:v>29.84</c:v>
                </c:pt>
                <c:pt idx="2984">
                  <c:v>29.85</c:v>
                </c:pt>
                <c:pt idx="2985">
                  <c:v>29.86</c:v>
                </c:pt>
                <c:pt idx="2986">
                  <c:v>29.87</c:v>
                </c:pt>
                <c:pt idx="2987">
                  <c:v>29.88</c:v>
                </c:pt>
                <c:pt idx="2988">
                  <c:v>29.89</c:v>
                </c:pt>
                <c:pt idx="2989">
                  <c:v>29.900000000000002</c:v>
                </c:pt>
                <c:pt idx="2990">
                  <c:v>29.91</c:v>
                </c:pt>
                <c:pt idx="2991">
                  <c:v>29.92</c:v>
                </c:pt>
                <c:pt idx="2992">
                  <c:v>29.93</c:v>
                </c:pt>
                <c:pt idx="2993">
                  <c:v>29.94</c:v>
                </c:pt>
                <c:pt idx="2994">
                  <c:v>29.95</c:v>
                </c:pt>
                <c:pt idx="2995">
                  <c:v>29.96</c:v>
                </c:pt>
                <c:pt idx="2996">
                  <c:v>29.97</c:v>
                </c:pt>
                <c:pt idx="2997">
                  <c:v>29.98</c:v>
                </c:pt>
                <c:pt idx="2998">
                  <c:v>29.990000000000002</c:v>
                </c:pt>
                <c:pt idx="2999">
                  <c:v>30</c:v>
                </c:pt>
                <c:pt idx="3000">
                  <c:v>30.01</c:v>
                </c:pt>
                <c:pt idx="3001">
                  <c:v>30.02</c:v>
                </c:pt>
                <c:pt idx="3002">
                  <c:v>30.03</c:v>
                </c:pt>
                <c:pt idx="3003">
                  <c:v>30.04</c:v>
                </c:pt>
                <c:pt idx="3004">
                  <c:v>30.05</c:v>
                </c:pt>
                <c:pt idx="3005">
                  <c:v>30.060000000000002</c:v>
                </c:pt>
                <c:pt idx="3006">
                  <c:v>30.07</c:v>
                </c:pt>
                <c:pt idx="3007">
                  <c:v>30.080000000000002</c:v>
                </c:pt>
                <c:pt idx="3008">
                  <c:v>30.09</c:v>
                </c:pt>
                <c:pt idx="3009">
                  <c:v>30.1</c:v>
                </c:pt>
                <c:pt idx="3010">
                  <c:v>30.11</c:v>
                </c:pt>
                <c:pt idx="3011">
                  <c:v>30.12</c:v>
                </c:pt>
                <c:pt idx="3012">
                  <c:v>30.13</c:v>
                </c:pt>
                <c:pt idx="3013">
                  <c:v>30.14</c:v>
                </c:pt>
                <c:pt idx="3014">
                  <c:v>30.150000000000002</c:v>
                </c:pt>
                <c:pt idx="3015">
                  <c:v>30.16</c:v>
                </c:pt>
                <c:pt idx="3016">
                  <c:v>30.17</c:v>
                </c:pt>
                <c:pt idx="3017">
                  <c:v>30.18</c:v>
                </c:pt>
                <c:pt idx="3018">
                  <c:v>30.19</c:v>
                </c:pt>
                <c:pt idx="3019">
                  <c:v>30.2</c:v>
                </c:pt>
                <c:pt idx="3020">
                  <c:v>30.21</c:v>
                </c:pt>
                <c:pt idx="3021">
                  <c:v>30.22</c:v>
                </c:pt>
                <c:pt idx="3022">
                  <c:v>30.23</c:v>
                </c:pt>
                <c:pt idx="3023">
                  <c:v>30.240000000000002</c:v>
                </c:pt>
                <c:pt idx="3024">
                  <c:v>30.25</c:v>
                </c:pt>
                <c:pt idx="3025">
                  <c:v>30.26</c:v>
                </c:pt>
                <c:pt idx="3026">
                  <c:v>30.27</c:v>
                </c:pt>
                <c:pt idx="3027">
                  <c:v>30.28</c:v>
                </c:pt>
                <c:pt idx="3028">
                  <c:v>30.29</c:v>
                </c:pt>
                <c:pt idx="3029">
                  <c:v>30.3</c:v>
                </c:pt>
                <c:pt idx="3030">
                  <c:v>30.310000000000002</c:v>
                </c:pt>
                <c:pt idx="3031">
                  <c:v>30.32</c:v>
                </c:pt>
                <c:pt idx="3032">
                  <c:v>30.330000000000002</c:v>
                </c:pt>
                <c:pt idx="3033">
                  <c:v>30.34</c:v>
                </c:pt>
                <c:pt idx="3034">
                  <c:v>30.35</c:v>
                </c:pt>
                <c:pt idx="3035">
                  <c:v>30.36</c:v>
                </c:pt>
                <c:pt idx="3036">
                  <c:v>30.37</c:v>
                </c:pt>
                <c:pt idx="3037">
                  <c:v>30.38</c:v>
                </c:pt>
                <c:pt idx="3038">
                  <c:v>30.39</c:v>
                </c:pt>
                <c:pt idx="3039">
                  <c:v>30.400000000000002</c:v>
                </c:pt>
                <c:pt idx="3040">
                  <c:v>30.41</c:v>
                </c:pt>
                <c:pt idx="3041">
                  <c:v>30.42</c:v>
                </c:pt>
                <c:pt idx="3042">
                  <c:v>30.43</c:v>
                </c:pt>
                <c:pt idx="3043">
                  <c:v>30.44</c:v>
                </c:pt>
                <c:pt idx="3044">
                  <c:v>30.45</c:v>
                </c:pt>
                <c:pt idx="3045">
                  <c:v>30.46</c:v>
                </c:pt>
                <c:pt idx="3046">
                  <c:v>30.47</c:v>
                </c:pt>
                <c:pt idx="3047">
                  <c:v>30.48</c:v>
                </c:pt>
                <c:pt idx="3048">
                  <c:v>30.490000000000002</c:v>
                </c:pt>
                <c:pt idx="3049">
                  <c:v>30.5</c:v>
                </c:pt>
                <c:pt idx="3050">
                  <c:v>30.51</c:v>
                </c:pt>
                <c:pt idx="3051">
                  <c:v>30.52</c:v>
                </c:pt>
                <c:pt idx="3052">
                  <c:v>30.53</c:v>
                </c:pt>
                <c:pt idx="3053">
                  <c:v>30.54</c:v>
                </c:pt>
                <c:pt idx="3054">
                  <c:v>30.55</c:v>
                </c:pt>
                <c:pt idx="3055">
                  <c:v>30.560000000000002</c:v>
                </c:pt>
                <c:pt idx="3056">
                  <c:v>30.57</c:v>
                </c:pt>
                <c:pt idx="3057">
                  <c:v>30.580000000000002</c:v>
                </c:pt>
                <c:pt idx="3058">
                  <c:v>30.59</c:v>
                </c:pt>
                <c:pt idx="3059">
                  <c:v>30.6</c:v>
                </c:pt>
                <c:pt idx="3060">
                  <c:v>30.61</c:v>
                </c:pt>
                <c:pt idx="3061">
                  <c:v>30.62</c:v>
                </c:pt>
                <c:pt idx="3062">
                  <c:v>30.63</c:v>
                </c:pt>
                <c:pt idx="3063">
                  <c:v>30.64</c:v>
                </c:pt>
                <c:pt idx="3064">
                  <c:v>30.650000000000002</c:v>
                </c:pt>
                <c:pt idx="3065">
                  <c:v>30.66</c:v>
                </c:pt>
                <c:pt idx="3066">
                  <c:v>30.67</c:v>
                </c:pt>
                <c:pt idx="3067">
                  <c:v>30.68</c:v>
                </c:pt>
                <c:pt idx="3068">
                  <c:v>30.69</c:v>
                </c:pt>
                <c:pt idx="3069">
                  <c:v>30.7</c:v>
                </c:pt>
                <c:pt idx="3070">
                  <c:v>30.71</c:v>
                </c:pt>
                <c:pt idx="3071">
                  <c:v>30.72</c:v>
                </c:pt>
                <c:pt idx="3072">
                  <c:v>30.73</c:v>
                </c:pt>
                <c:pt idx="3073">
                  <c:v>30.740000000000002</c:v>
                </c:pt>
                <c:pt idx="3074">
                  <c:v>30.75</c:v>
                </c:pt>
                <c:pt idx="3075">
                  <c:v>30.76</c:v>
                </c:pt>
                <c:pt idx="3076">
                  <c:v>30.77</c:v>
                </c:pt>
                <c:pt idx="3077">
                  <c:v>30.78</c:v>
                </c:pt>
                <c:pt idx="3078">
                  <c:v>30.79</c:v>
                </c:pt>
                <c:pt idx="3079">
                  <c:v>30.8</c:v>
                </c:pt>
                <c:pt idx="3080">
                  <c:v>30.810000000000002</c:v>
                </c:pt>
                <c:pt idx="3081">
                  <c:v>30.82</c:v>
                </c:pt>
                <c:pt idx="3082">
                  <c:v>30.830000000000002</c:v>
                </c:pt>
                <c:pt idx="3083">
                  <c:v>30.84</c:v>
                </c:pt>
                <c:pt idx="3084">
                  <c:v>30.85</c:v>
                </c:pt>
                <c:pt idx="3085">
                  <c:v>30.86</c:v>
                </c:pt>
                <c:pt idx="3086">
                  <c:v>30.87</c:v>
                </c:pt>
                <c:pt idx="3087">
                  <c:v>30.88</c:v>
                </c:pt>
                <c:pt idx="3088">
                  <c:v>30.89</c:v>
                </c:pt>
                <c:pt idx="3089">
                  <c:v>30.900000000000002</c:v>
                </c:pt>
                <c:pt idx="3090">
                  <c:v>30.91</c:v>
                </c:pt>
                <c:pt idx="3091">
                  <c:v>30.92</c:v>
                </c:pt>
                <c:pt idx="3092">
                  <c:v>30.93</c:v>
                </c:pt>
                <c:pt idx="3093">
                  <c:v>30.94</c:v>
                </c:pt>
                <c:pt idx="3094">
                  <c:v>30.95</c:v>
                </c:pt>
                <c:pt idx="3095">
                  <c:v>30.96</c:v>
                </c:pt>
                <c:pt idx="3096">
                  <c:v>30.970000000000002</c:v>
                </c:pt>
                <c:pt idx="3097">
                  <c:v>30.98</c:v>
                </c:pt>
                <c:pt idx="3098">
                  <c:v>30.990000000000002</c:v>
                </c:pt>
                <c:pt idx="3099">
                  <c:v>31</c:v>
                </c:pt>
                <c:pt idx="3100">
                  <c:v>31.01</c:v>
                </c:pt>
                <c:pt idx="3101">
                  <c:v>31.02</c:v>
                </c:pt>
                <c:pt idx="3102">
                  <c:v>31.03</c:v>
                </c:pt>
                <c:pt idx="3103">
                  <c:v>31.04</c:v>
                </c:pt>
                <c:pt idx="3104">
                  <c:v>31.05</c:v>
                </c:pt>
                <c:pt idx="3105">
                  <c:v>31.060000000000002</c:v>
                </c:pt>
                <c:pt idx="3106">
                  <c:v>31.07</c:v>
                </c:pt>
                <c:pt idx="3107">
                  <c:v>31.080000000000002</c:v>
                </c:pt>
                <c:pt idx="3108">
                  <c:v>31.09</c:v>
                </c:pt>
                <c:pt idx="3109">
                  <c:v>31.1</c:v>
                </c:pt>
                <c:pt idx="3110">
                  <c:v>31.11</c:v>
                </c:pt>
                <c:pt idx="3111">
                  <c:v>31.12</c:v>
                </c:pt>
                <c:pt idx="3112">
                  <c:v>31.13</c:v>
                </c:pt>
                <c:pt idx="3113">
                  <c:v>31.14</c:v>
                </c:pt>
                <c:pt idx="3114">
                  <c:v>31.150000000000002</c:v>
                </c:pt>
                <c:pt idx="3115">
                  <c:v>31.16</c:v>
                </c:pt>
                <c:pt idx="3116">
                  <c:v>31.17</c:v>
                </c:pt>
                <c:pt idx="3117">
                  <c:v>31.18</c:v>
                </c:pt>
                <c:pt idx="3118">
                  <c:v>31.19</c:v>
                </c:pt>
                <c:pt idx="3119">
                  <c:v>31.2</c:v>
                </c:pt>
                <c:pt idx="3120">
                  <c:v>31.21</c:v>
                </c:pt>
                <c:pt idx="3121">
                  <c:v>31.220000000000002</c:v>
                </c:pt>
                <c:pt idx="3122">
                  <c:v>31.23</c:v>
                </c:pt>
                <c:pt idx="3123">
                  <c:v>31.240000000000002</c:v>
                </c:pt>
                <c:pt idx="3124">
                  <c:v>31.25</c:v>
                </c:pt>
                <c:pt idx="3125">
                  <c:v>31.26</c:v>
                </c:pt>
                <c:pt idx="3126">
                  <c:v>31.27</c:v>
                </c:pt>
                <c:pt idx="3127">
                  <c:v>31.28</c:v>
                </c:pt>
                <c:pt idx="3128">
                  <c:v>31.29</c:v>
                </c:pt>
                <c:pt idx="3129">
                  <c:v>31.3</c:v>
                </c:pt>
                <c:pt idx="3130">
                  <c:v>31.310000000000002</c:v>
                </c:pt>
                <c:pt idx="3131">
                  <c:v>31.32</c:v>
                </c:pt>
                <c:pt idx="3132">
                  <c:v>31.330000000000002</c:v>
                </c:pt>
                <c:pt idx="3133">
                  <c:v>31.34</c:v>
                </c:pt>
                <c:pt idx="3134">
                  <c:v>31.35</c:v>
                </c:pt>
                <c:pt idx="3135">
                  <c:v>31.36</c:v>
                </c:pt>
                <c:pt idx="3136">
                  <c:v>31.37</c:v>
                </c:pt>
                <c:pt idx="3137">
                  <c:v>31.38</c:v>
                </c:pt>
                <c:pt idx="3138">
                  <c:v>31.39</c:v>
                </c:pt>
                <c:pt idx="3139">
                  <c:v>31.400000000000002</c:v>
                </c:pt>
                <c:pt idx="3140">
                  <c:v>31.41</c:v>
                </c:pt>
                <c:pt idx="3141">
                  <c:v>31.42</c:v>
                </c:pt>
                <c:pt idx="3142">
                  <c:v>31.43</c:v>
                </c:pt>
                <c:pt idx="3143">
                  <c:v>31.44</c:v>
                </c:pt>
                <c:pt idx="3144">
                  <c:v>31.45</c:v>
                </c:pt>
                <c:pt idx="3145">
                  <c:v>31.46</c:v>
                </c:pt>
                <c:pt idx="3146">
                  <c:v>31.470000000000002</c:v>
                </c:pt>
                <c:pt idx="3147">
                  <c:v>31.48</c:v>
                </c:pt>
                <c:pt idx="3148">
                  <c:v>31.490000000000002</c:v>
                </c:pt>
                <c:pt idx="3149">
                  <c:v>31.5</c:v>
                </c:pt>
                <c:pt idx="3150">
                  <c:v>31.51</c:v>
                </c:pt>
                <c:pt idx="3151">
                  <c:v>31.52</c:v>
                </c:pt>
                <c:pt idx="3152">
                  <c:v>31.53</c:v>
                </c:pt>
                <c:pt idx="3153">
                  <c:v>31.54</c:v>
                </c:pt>
                <c:pt idx="3154">
                  <c:v>31.55</c:v>
                </c:pt>
                <c:pt idx="3155">
                  <c:v>31.560000000000002</c:v>
                </c:pt>
                <c:pt idx="3156">
                  <c:v>31.57</c:v>
                </c:pt>
                <c:pt idx="3157">
                  <c:v>31.580000000000002</c:v>
                </c:pt>
                <c:pt idx="3158">
                  <c:v>31.59</c:v>
                </c:pt>
                <c:pt idx="3159">
                  <c:v>31.6</c:v>
                </c:pt>
                <c:pt idx="3160">
                  <c:v>31.61</c:v>
                </c:pt>
                <c:pt idx="3161">
                  <c:v>31.62</c:v>
                </c:pt>
                <c:pt idx="3162">
                  <c:v>31.63</c:v>
                </c:pt>
                <c:pt idx="3163">
                  <c:v>31.64</c:v>
                </c:pt>
                <c:pt idx="3164">
                  <c:v>31.650000000000002</c:v>
                </c:pt>
                <c:pt idx="3165">
                  <c:v>31.66</c:v>
                </c:pt>
                <c:pt idx="3166">
                  <c:v>31.67</c:v>
                </c:pt>
                <c:pt idx="3167">
                  <c:v>31.68</c:v>
                </c:pt>
                <c:pt idx="3168">
                  <c:v>31.69</c:v>
                </c:pt>
                <c:pt idx="3169">
                  <c:v>31.7</c:v>
                </c:pt>
                <c:pt idx="3170">
                  <c:v>31.71</c:v>
                </c:pt>
                <c:pt idx="3171">
                  <c:v>31.720000000000002</c:v>
                </c:pt>
                <c:pt idx="3172">
                  <c:v>31.73</c:v>
                </c:pt>
                <c:pt idx="3173">
                  <c:v>31.740000000000002</c:v>
                </c:pt>
                <c:pt idx="3174">
                  <c:v>31.75</c:v>
                </c:pt>
                <c:pt idx="3175">
                  <c:v>31.76</c:v>
                </c:pt>
                <c:pt idx="3176">
                  <c:v>31.77</c:v>
                </c:pt>
                <c:pt idx="3177">
                  <c:v>31.78</c:v>
                </c:pt>
                <c:pt idx="3178">
                  <c:v>31.79</c:v>
                </c:pt>
                <c:pt idx="3179">
                  <c:v>31.8</c:v>
                </c:pt>
                <c:pt idx="3180">
                  <c:v>31.810000000000002</c:v>
                </c:pt>
                <c:pt idx="3181">
                  <c:v>31.82</c:v>
                </c:pt>
                <c:pt idx="3182">
                  <c:v>31.830000000000002</c:v>
                </c:pt>
                <c:pt idx="3183">
                  <c:v>31.84</c:v>
                </c:pt>
                <c:pt idx="3184">
                  <c:v>31.85</c:v>
                </c:pt>
                <c:pt idx="3185">
                  <c:v>31.86</c:v>
                </c:pt>
                <c:pt idx="3186">
                  <c:v>31.87</c:v>
                </c:pt>
                <c:pt idx="3187">
                  <c:v>31.88</c:v>
                </c:pt>
                <c:pt idx="3188">
                  <c:v>31.89</c:v>
                </c:pt>
                <c:pt idx="3189">
                  <c:v>31.900000000000002</c:v>
                </c:pt>
                <c:pt idx="3190">
                  <c:v>31.91</c:v>
                </c:pt>
                <c:pt idx="3191">
                  <c:v>31.92</c:v>
                </c:pt>
                <c:pt idx="3192">
                  <c:v>31.93</c:v>
                </c:pt>
                <c:pt idx="3193">
                  <c:v>31.94</c:v>
                </c:pt>
                <c:pt idx="3194">
                  <c:v>31.95</c:v>
                </c:pt>
                <c:pt idx="3195">
                  <c:v>31.96</c:v>
                </c:pt>
                <c:pt idx="3196">
                  <c:v>31.970000000000002</c:v>
                </c:pt>
                <c:pt idx="3197">
                  <c:v>31.98</c:v>
                </c:pt>
                <c:pt idx="3198">
                  <c:v>31.990000000000002</c:v>
                </c:pt>
                <c:pt idx="3199">
                  <c:v>32</c:v>
                </c:pt>
                <c:pt idx="3200">
                  <c:v>32.01</c:v>
                </c:pt>
                <c:pt idx="3201">
                  <c:v>32.020000000000003</c:v>
                </c:pt>
                <c:pt idx="3202">
                  <c:v>32.03</c:v>
                </c:pt>
                <c:pt idx="3203">
                  <c:v>32.04</c:v>
                </c:pt>
                <c:pt idx="3204">
                  <c:v>32.049999999999997</c:v>
                </c:pt>
                <c:pt idx="3205">
                  <c:v>32.06</c:v>
                </c:pt>
                <c:pt idx="3206">
                  <c:v>32.07</c:v>
                </c:pt>
                <c:pt idx="3207">
                  <c:v>32.08</c:v>
                </c:pt>
                <c:pt idx="3208">
                  <c:v>32.090000000000003</c:v>
                </c:pt>
                <c:pt idx="3209">
                  <c:v>32.1</c:v>
                </c:pt>
                <c:pt idx="3210">
                  <c:v>32.11</c:v>
                </c:pt>
                <c:pt idx="3211">
                  <c:v>32.119999999999997</c:v>
                </c:pt>
                <c:pt idx="3212">
                  <c:v>32.130000000000003</c:v>
                </c:pt>
                <c:pt idx="3213">
                  <c:v>32.14</c:v>
                </c:pt>
                <c:pt idx="3214">
                  <c:v>32.15</c:v>
                </c:pt>
                <c:pt idx="3215">
                  <c:v>32.160000000000004</c:v>
                </c:pt>
                <c:pt idx="3216">
                  <c:v>32.17</c:v>
                </c:pt>
                <c:pt idx="3217">
                  <c:v>32.18</c:v>
                </c:pt>
                <c:pt idx="3218">
                  <c:v>32.19</c:v>
                </c:pt>
                <c:pt idx="3219">
                  <c:v>32.200000000000003</c:v>
                </c:pt>
                <c:pt idx="3220">
                  <c:v>32.21</c:v>
                </c:pt>
                <c:pt idx="3221">
                  <c:v>32.22</c:v>
                </c:pt>
                <c:pt idx="3222">
                  <c:v>32.230000000000004</c:v>
                </c:pt>
                <c:pt idx="3223">
                  <c:v>32.24</c:v>
                </c:pt>
                <c:pt idx="3224">
                  <c:v>32.25</c:v>
                </c:pt>
                <c:pt idx="3225">
                  <c:v>32.26</c:v>
                </c:pt>
                <c:pt idx="3226">
                  <c:v>32.270000000000003</c:v>
                </c:pt>
                <c:pt idx="3227">
                  <c:v>32.28</c:v>
                </c:pt>
                <c:pt idx="3228">
                  <c:v>32.29</c:v>
                </c:pt>
                <c:pt idx="3229">
                  <c:v>32.299999999999997</c:v>
                </c:pt>
                <c:pt idx="3230">
                  <c:v>32.31</c:v>
                </c:pt>
                <c:pt idx="3231">
                  <c:v>32.32</c:v>
                </c:pt>
                <c:pt idx="3232">
                  <c:v>32.33</c:v>
                </c:pt>
                <c:pt idx="3233">
                  <c:v>32.340000000000003</c:v>
                </c:pt>
                <c:pt idx="3234">
                  <c:v>32.35</c:v>
                </c:pt>
                <c:pt idx="3235">
                  <c:v>32.36</c:v>
                </c:pt>
                <c:pt idx="3236">
                  <c:v>32.369999999999997</c:v>
                </c:pt>
                <c:pt idx="3237">
                  <c:v>32.380000000000003</c:v>
                </c:pt>
                <c:pt idx="3238">
                  <c:v>32.39</c:v>
                </c:pt>
                <c:pt idx="3239">
                  <c:v>32.4</c:v>
                </c:pt>
                <c:pt idx="3240">
                  <c:v>32.410000000000004</c:v>
                </c:pt>
                <c:pt idx="3241">
                  <c:v>32.42</c:v>
                </c:pt>
                <c:pt idx="3242">
                  <c:v>32.43</c:v>
                </c:pt>
                <c:pt idx="3243">
                  <c:v>32.44</c:v>
                </c:pt>
                <c:pt idx="3244">
                  <c:v>32.450000000000003</c:v>
                </c:pt>
                <c:pt idx="3245">
                  <c:v>32.46</c:v>
                </c:pt>
                <c:pt idx="3246">
                  <c:v>32.47</c:v>
                </c:pt>
                <c:pt idx="3247">
                  <c:v>32.480000000000004</c:v>
                </c:pt>
                <c:pt idx="3248">
                  <c:v>32.49</c:v>
                </c:pt>
                <c:pt idx="3249">
                  <c:v>32.5</c:v>
                </c:pt>
                <c:pt idx="3250">
                  <c:v>32.51</c:v>
                </c:pt>
                <c:pt idx="3251">
                  <c:v>32.520000000000003</c:v>
                </c:pt>
                <c:pt idx="3252">
                  <c:v>32.53</c:v>
                </c:pt>
                <c:pt idx="3253">
                  <c:v>32.54</c:v>
                </c:pt>
                <c:pt idx="3254">
                  <c:v>32.549999999999997</c:v>
                </c:pt>
                <c:pt idx="3255">
                  <c:v>32.56</c:v>
                </c:pt>
                <c:pt idx="3256">
                  <c:v>32.57</c:v>
                </c:pt>
                <c:pt idx="3257">
                  <c:v>32.58</c:v>
                </c:pt>
                <c:pt idx="3258">
                  <c:v>32.590000000000003</c:v>
                </c:pt>
                <c:pt idx="3259">
                  <c:v>32.6</c:v>
                </c:pt>
                <c:pt idx="3260">
                  <c:v>32.61</c:v>
                </c:pt>
                <c:pt idx="3261">
                  <c:v>32.619999999999997</c:v>
                </c:pt>
                <c:pt idx="3262">
                  <c:v>32.630000000000003</c:v>
                </c:pt>
                <c:pt idx="3263">
                  <c:v>32.64</c:v>
                </c:pt>
                <c:pt idx="3264">
                  <c:v>32.65</c:v>
                </c:pt>
                <c:pt idx="3265">
                  <c:v>32.660000000000004</c:v>
                </c:pt>
                <c:pt idx="3266">
                  <c:v>32.67</c:v>
                </c:pt>
                <c:pt idx="3267">
                  <c:v>32.68</c:v>
                </c:pt>
                <c:pt idx="3268">
                  <c:v>32.69</c:v>
                </c:pt>
                <c:pt idx="3269">
                  <c:v>32.700000000000003</c:v>
                </c:pt>
                <c:pt idx="3270">
                  <c:v>32.71</c:v>
                </c:pt>
                <c:pt idx="3271">
                  <c:v>32.72</c:v>
                </c:pt>
                <c:pt idx="3272">
                  <c:v>32.730000000000004</c:v>
                </c:pt>
                <c:pt idx="3273">
                  <c:v>32.74</c:v>
                </c:pt>
                <c:pt idx="3274">
                  <c:v>32.75</c:v>
                </c:pt>
                <c:pt idx="3275">
                  <c:v>32.76</c:v>
                </c:pt>
                <c:pt idx="3276">
                  <c:v>32.770000000000003</c:v>
                </c:pt>
                <c:pt idx="3277">
                  <c:v>32.78</c:v>
                </c:pt>
                <c:pt idx="3278">
                  <c:v>32.79</c:v>
                </c:pt>
                <c:pt idx="3279">
                  <c:v>32.799999999999997</c:v>
                </c:pt>
                <c:pt idx="3280">
                  <c:v>32.81</c:v>
                </c:pt>
                <c:pt idx="3281">
                  <c:v>32.82</c:v>
                </c:pt>
                <c:pt idx="3282">
                  <c:v>32.83</c:v>
                </c:pt>
                <c:pt idx="3283">
                  <c:v>32.840000000000003</c:v>
                </c:pt>
                <c:pt idx="3284">
                  <c:v>32.85</c:v>
                </c:pt>
                <c:pt idx="3285">
                  <c:v>32.86</c:v>
                </c:pt>
                <c:pt idx="3286">
                  <c:v>32.869999999999997</c:v>
                </c:pt>
                <c:pt idx="3287">
                  <c:v>32.880000000000003</c:v>
                </c:pt>
                <c:pt idx="3288">
                  <c:v>32.89</c:v>
                </c:pt>
                <c:pt idx="3289">
                  <c:v>32.9</c:v>
                </c:pt>
                <c:pt idx="3290">
                  <c:v>32.910000000000004</c:v>
                </c:pt>
                <c:pt idx="3291">
                  <c:v>32.92</c:v>
                </c:pt>
                <c:pt idx="3292">
                  <c:v>32.93</c:v>
                </c:pt>
                <c:pt idx="3293">
                  <c:v>32.94</c:v>
                </c:pt>
                <c:pt idx="3294">
                  <c:v>32.950000000000003</c:v>
                </c:pt>
                <c:pt idx="3295">
                  <c:v>32.96</c:v>
                </c:pt>
                <c:pt idx="3296">
                  <c:v>32.97</c:v>
                </c:pt>
                <c:pt idx="3297">
                  <c:v>32.980000000000004</c:v>
                </c:pt>
                <c:pt idx="3298">
                  <c:v>32.99</c:v>
                </c:pt>
                <c:pt idx="3299">
                  <c:v>33</c:v>
                </c:pt>
                <c:pt idx="3300">
                  <c:v>33.01</c:v>
                </c:pt>
                <c:pt idx="3301">
                  <c:v>33.020000000000003</c:v>
                </c:pt>
                <c:pt idx="3302">
                  <c:v>33.03</c:v>
                </c:pt>
                <c:pt idx="3303">
                  <c:v>33.04</c:v>
                </c:pt>
                <c:pt idx="3304">
                  <c:v>33.049999999999997</c:v>
                </c:pt>
                <c:pt idx="3305">
                  <c:v>33.06</c:v>
                </c:pt>
                <c:pt idx="3306">
                  <c:v>33.07</c:v>
                </c:pt>
                <c:pt idx="3307">
                  <c:v>33.08</c:v>
                </c:pt>
                <c:pt idx="3308">
                  <c:v>33.090000000000003</c:v>
                </c:pt>
                <c:pt idx="3309">
                  <c:v>33.1</c:v>
                </c:pt>
                <c:pt idx="3310">
                  <c:v>33.11</c:v>
                </c:pt>
                <c:pt idx="3311">
                  <c:v>33.119999999999997</c:v>
                </c:pt>
                <c:pt idx="3312">
                  <c:v>33.130000000000003</c:v>
                </c:pt>
                <c:pt idx="3313">
                  <c:v>33.14</c:v>
                </c:pt>
                <c:pt idx="3314">
                  <c:v>33.15</c:v>
                </c:pt>
                <c:pt idx="3315">
                  <c:v>33.160000000000004</c:v>
                </c:pt>
                <c:pt idx="3316">
                  <c:v>33.17</c:v>
                </c:pt>
                <c:pt idx="3317">
                  <c:v>33.18</c:v>
                </c:pt>
                <c:pt idx="3318">
                  <c:v>33.19</c:v>
                </c:pt>
                <c:pt idx="3319">
                  <c:v>33.200000000000003</c:v>
                </c:pt>
                <c:pt idx="3320">
                  <c:v>33.21</c:v>
                </c:pt>
                <c:pt idx="3321">
                  <c:v>33.22</c:v>
                </c:pt>
                <c:pt idx="3322">
                  <c:v>33.230000000000004</c:v>
                </c:pt>
                <c:pt idx="3323">
                  <c:v>33.24</c:v>
                </c:pt>
                <c:pt idx="3324">
                  <c:v>33.25</c:v>
                </c:pt>
                <c:pt idx="3325">
                  <c:v>33.26</c:v>
                </c:pt>
                <c:pt idx="3326">
                  <c:v>33.270000000000003</c:v>
                </c:pt>
                <c:pt idx="3327">
                  <c:v>33.28</c:v>
                </c:pt>
                <c:pt idx="3328">
                  <c:v>33.29</c:v>
                </c:pt>
                <c:pt idx="3329">
                  <c:v>33.299999999999997</c:v>
                </c:pt>
                <c:pt idx="3330">
                  <c:v>33.31</c:v>
                </c:pt>
                <c:pt idx="3331">
                  <c:v>33.32</c:v>
                </c:pt>
                <c:pt idx="3332">
                  <c:v>33.33</c:v>
                </c:pt>
                <c:pt idx="3333">
                  <c:v>33.340000000000003</c:v>
                </c:pt>
                <c:pt idx="3334">
                  <c:v>33.35</c:v>
                </c:pt>
                <c:pt idx="3335">
                  <c:v>33.36</c:v>
                </c:pt>
                <c:pt idx="3336">
                  <c:v>33.369999999999997</c:v>
                </c:pt>
                <c:pt idx="3337">
                  <c:v>33.380000000000003</c:v>
                </c:pt>
                <c:pt idx="3338">
                  <c:v>33.39</c:v>
                </c:pt>
                <c:pt idx="3339">
                  <c:v>33.4</c:v>
                </c:pt>
                <c:pt idx="3340">
                  <c:v>33.410000000000004</c:v>
                </c:pt>
                <c:pt idx="3341">
                  <c:v>33.42</c:v>
                </c:pt>
                <c:pt idx="3342">
                  <c:v>33.43</c:v>
                </c:pt>
                <c:pt idx="3343">
                  <c:v>33.44</c:v>
                </c:pt>
                <c:pt idx="3344">
                  <c:v>33.450000000000003</c:v>
                </c:pt>
                <c:pt idx="3345">
                  <c:v>33.46</c:v>
                </c:pt>
                <c:pt idx="3346">
                  <c:v>33.47</c:v>
                </c:pt>
                <c:pt idx="3347">
                  <c:v>33.480000000000004</c:v>
                </c:pt>
                <c:pt idx="3348">
                  <c:v>33.49</c:v>
                </c:pt>
                <c:pt idx="3349">
                  <c:v>33.5</c:v>
                </c:pt>
                <c:pt idx="3350">
                  <c:v>33.51</c:v>
                </c:pt>
                <c:pt idx="3351">
                  <c:v>33.520000000000003</c:v>
                </c:pt>
                <c:pt idx="3352">
                  <c:v>33.53</c:v>
                </c:pt>
                <c:pt idx="3353">
                  <c:v>33.54</c:v>
                </c:pt>
                <c:pt idx="3354">
                  <c:v>33.549999999999997</c:v>
                </c:pt>
                <c:pt idx="3355">
                  <c:v>33.56</c:v>
                </c:pt>
                <c:pt idx="3356">
                  <c:v>33.57</c:v>
                </c:pt>
                <c:pt idx="3357">
                  <c:v>33.58</c:v>
                </c:pt>
                <c:pt idx="3358">
                  <c:v>33.590000000000003</c:v>
                </c:pt>
                <c:pt idx="3359">
                  <c:v>33.6</c:v>
                </c:pt>
                <c:pt idx="3360">
                  <c:v>33.61</c:v>
                </c:pt>
                <c:pt idx="3361">
                  <c:v>33.619999999999997</c:v>
                </c:pt>
                <c:pt idx="3362">
                  <c:v>33.630000000000003</c:v>
                </c:pt>
                <c:pt idx="3363">
                  <c:v>33.64</c:v>
                </c:pt>
                <c:pt idx="3364">
                  <c:v>33.65</c:v>
                </c:pt>
                <c:pt idx="3365">
                  <c:v>33.660000000000004</c:v>
                </c:pt>
                <c:pt idx="3366">
                  <c:v>33.67</c:v>
                </c:pt>
                <c:pt idx="3367">
                  <c:v>33.68</c:v>
                </c:pt>
                <c:pt idx="3368">
                  <c:v>33.69</c:v>
                </c:pt>
                <c:pt idx="3369">
                  <c:v>33.700000000000003</c:v>
                </c:pt>
                <c:pt idx="3370">
                  <c:v>33.71</c:v>
                </c:pt>
                <c:pt idx="3371">
                  <c:v>33.72</c:v>
                </c:pt>
                <c:pt idx="3372">
                  <c:v>33.730000000000004</c:v>
                </c:pt>
                <c:pt idx="3373">
                  <c:v>33.74</c:v>
                </c:pt>
                <c:pt idx="3374">
                  <c:v>33.75</c:v>
                </c:pt>
                <c:pt idx="3375">
                  <c:v>33.76</c:v>
                </c:pt>
                <c:pt idx="3376">
                  <c:v>33.770000000000003</c:v>
                </c:pt>
                <c:pt idx="3377">
                  <c:v>33.78</c:v>
                </c:pt>
                <c:pt idx="3378">
                  <c:v>33.79</c:v>
                </c:pt>
                <c:pt idx="3379">
                  <c:v>33.799999999999997</c:v>
                </c:pt>
                <c:pt idx="3380">
                  <c:v>33.81</c:v>
                </c:pt>
                <c:pt idx="3381">
                  <c:v>33.82</c:v>
                </c:pt>
                <c:pt idx="3382">
                  <c:v>33.83</c:v>
                </c:pt>
                <c:pt idx="3383">
                  <c:v>33.840000000000003</c:v>
                </c:pt>
                <c:pt idx="3384">
                  <c:v>33.85</c:v>
                </c:pt>
                <c:pt idx="3385">
                  <c:v>33.86</c:v>
                </c:pt>
                <c:pt idx="3386">
                  <c:v>33.869999999999997</c:v>
                </c:pt>
                <c:pt idx="3387">
                  <c:v>33.880000000000003</c:v>
                </c:pt>
                <c:pt idx="3388">
                  <c:v>33.89</c:v>
                </c:pt>
                <c:pt idx="3389">
                  <c:v>33.9</c:v>
                </c:pt>
                <c:pt idx="3390">
                  <c:v>33.910000000000004</c:v>
                </c:pt>
                <c:pt idx="3391">
                  <c:v>33.92</c:v>
                </c:pt>
                <c:pt idx="3392">
                  <c:v>33.93</c:v>
                </c:pt>
                <c:pt idx="3393">
                  <c:v>33.94</c:v>
                </c:pt>
                <c:pt idx="3394">
                  <c:v>33.950000000000003</c:v>
                </c:pt>
                <c:pt idx="3395">
                  <c:v>33.96</c:v>
                </c:pt>
                <c:pt idx="3396">
                  <c:v>33.97</c:v>
                </c:pt>
                <c:pt idx="3397">
                  <c:v>33.980000000000004</c:v>
                </c:pt>
                <c:pt idx="3398">
                  <c:v>33.99</c:v>
                </c:pt>
                <c:pt idx="3399">
                  <c:v>34</c:v>
                </c:pt>
                <c:pt idx="3400">
                  <c:v>34.01</c:v>
                </c:pt>
                <c:pt idx="3401">
                  <c:v>34.020000000000003</c:v>
                </c:pt>
                <c:pt idx="3402">
                  <c:v>34.03</c:v>
                </c:pt>
                <c:pt idx="3403">
                  <c:v>34.04</c:v>
                </c:pt>
                <c:pt idx="3404">
                  <c:v>34.049999999999997</c:v>
                </c:pt>
                <c:pt idx="3405">
                  <c:v>34.06</c:v>
                </c:pt>
                <c:pt idx="3406">
                  <c:v>34.07</c:v>
                </c:pt>
                <c:pt idx="3407">
                  <c:v>34.08</c:v>
                </c:pt>
                <c:pt idx="3408">
                  <c:v>34.090000000000003</c:v>
                </c:pt>
                <c:pt idx="3409">
                  <c:v>34.1</c:v>
                </c:pt>
                <c:pt idx="3410">
                  <c:v>34.11</c:v>
                </c:pt>
                <c:pt idx="3411">
                  <c:v>34.119999999999997</c:v>
                </c:pt>
                <c:pt idx="3412">
                  <c:v>34.130000000000003</c:v>
                </c:pt>
                <c:pt idx="3413">
                  <c:v>34.14</c:v>
                </c:pt>
                <c:pt idx="3414">
                  <c:v>34.15</c:v>
                </c:pt>
                <c:pt idx="3415">
                  <c:v>34.160000000000004</c:v>
                </c:pt>
                <c:pt idx="3416">
                  <c:v>34.17</c:v>
                </c:pt>
                <c:pt idx="3417">
                  <c:v>34.18</c:v>
                </c:pt>
                <c:pt idx="3418">
                  <c:v>34.19</c:v>
                </c:pt>
                <c:pt idx="3419">
                  <c:v>34.200000000000003</c:v>
                </c:pt>
                <c:pt idx="3420">
                  <c:v>34.21</c:v>
                </c:pt>
                <c:pt idx="3421">
                  <c:v>34.22</c:v>
                </c:pt>
                <c:pt idx="3422">
                  <c:v>34.230000000000004</c:v>
                </c:pt>
                <c:pt idx="3423">
                  <c:v>34.24</c:v>
                </c:pt>
                <c:pt idx="3424">
                  <c:v>34.25</c:v>
                </c:pt>
                <c:pt idx="3425">
                  <c:v>34.26</c:v>
                </c:pt>
                <c:pt idx="3426">
                  <c:v>34.270000000000003</c:v>
                </c:pt>
                <c:pt idx="3427">
                  <c:v>34.28</c:v>
                </c:pt>
                <c:pt idx="3428">
                  <c:v>34.29</c:v>
                </c:pt>
                <c:pt idx="3429">
                  <c:v>34.300000000000004</c:v>
                </c:pt>
                <c:pt idx="3430">
                  <c:v>34.31</c:v>
                </c:pt>
                <c:pt idx="3431">
                  <c:v>34.32</c:v>
                </c:pt>
                <c:pt idx="3432">
                  <c:v>34.33</c:v>
                </c:pt>
                <c:pt idx="3433">
                  <c:v>34.340000000000003</c:v>
                </c:pt>
                <c:pt idx="3434">
                  <c:v>34.35</c:v>
                </c:pt>
                <c:pt idx="3435">
                  <c:v>34.36</c:v>
                </c:pt>
                <c:pt idx="3436">
                  <c:v>34.369999999999997</c:v>
                </c:pt>
                <c:pt idx="3437">
                  <c:v>34.380000000000003</c:v>
                </c:pt>
                <c:pt idx="3438">
                  <c:v>34.39</c:v>
                </c:pt>
                <c:pt idx="3439">
                  <c:v>34.4</c:v>
                </c:pt>
                <c:pt idx="3440">
                  <c:v>34.410000000000004</c:v>
                </c:pt>
                <c:pt idx="3441">
                  <c:v>34.42</c:v>
                </c:pt>
                <c:pt idx="3442">
                  <c:v>34.43</c:v>
                </c:pt>
                <c:pt idx="3443">
                  <c:v>34.44</c:v>
                </c:pt>
                <c:pt idx="3444">
                  <c:v>34.450000000000003</c:v>
                </c:pt>
                <c:pt idx="3445">
                  <c:v>34.46</c:v>
                </c:pt>
                <c:pt idx="3446">
                  <c:v>34.47</c:v>
                </c:pt>
                <c:pt idx="3447">
                  <c:v>34.480000000000004</c:v>
                </c:pt>
                <c:pt idx="3448">
                  <c:v>34.49</c:v>
                </c:pt>
                <c:pt idx="3449">
                  <c:v>34.5</c:v>
                </c:pt>
                <c:pt idx="3450">
                  <c:v>34.51</c:v>
                </c:pt>
                <c:pt idx="3451">
                  <c:v>34.520000000000003</c:v>
                </c:pt>
                <c:pt idx="3452">
                  <c:v>34.53</c:v>
                </c:pt>
                <c:pt idx="3453">
                  <c:v>34.54</c:v>
                </c:pt>
                <c:pt idx="3454">
                  <c:v>34.550000000000004</c:v>
                </c:pt>
                <c:pt idx="3455">
                  <c:v>34.56</c:v>
                </c:pt>
                <c:pt idx="3456">
                  <c:v>34.57</c:v>
                </c:pt>
                <c:pt idx="3457">
                  <c:v>34.58</c:v>
                </c:pt>
                <c:pt idx="3458">
                  <c:v>34.590000000000003</c:v>
                </c:pt>
                <c:pt idx="3459">
                  <c:v>34.6</c:v>
                </c:pt>
                <c:pt idx="3460">
                  <c:v>34.61</c:v>
                </c:pt>
                <c:pt idx="3461">
                  <c:v>34.619999999999997</c:v>
                </c:pt>
                <c:pt idx="3462">
                  <c:v>34.630000000000003</c:v>
                </c:pt>
                <c:pt idx="3463">
                  <c:v>34.64</c:v>
                </c:pt>
                <c:pt idx="3464">
                  <c:v>34.65</c:v>
                </c:pt>
                <c:pt idx="3465">
                  <c:v>34.660000000000004</c:v>
                </c:pt>
                <c:pt idx="3466">
                  <c:v>34.67</c:v>
                </c:pt>
                <c:pt idx="3467">
                  <c:v>34.68</c:v>
                </c:pt>
                <c:pt idx="3468">
                  <c:v>34.69</c:v>
                </c:pt>
                <c:pt idx="3469">
                  <c:v>34.700000000000003</c:v>
                </c:pt>
                <c:pt idx="3470">
                  <c:v>34.71</c:v>
                </c:pt>
                <c:pt idx="3471">
                  <c:v>34.72</c:v>
                </c:pt>
                <c:pt idx="3472">
                  <c:v>34.730000000000004</c:v>
                </c:pt>
                <c:pt idx="3473">
                  <c:v>34.74</c:v>
                </c:pt>
                <c:pt idx="3474">
                  <c:v>34.75</c:v>
                </c:pt>
                <c:pt idx="3475">
                  <c:v>34.76</c:v>
                </c:pt>
                <c:pt idx="3476">
                  <c:v>34.770000000000003</c:v>
                </c:pt>
                <c:pt idx="3477">
                  <c:v>34.78</c:v>
                </c:pt>
                <c:pt idx="3478">
                  <c:v>34.79</c:v>
                </c:pt>
                <c:pt idx="3479">
                  <c:v>34.800000000000004</c:v>
                </c:pt>
                <c:pt idx="3480">
                  <c:v>34.81</c:v>
                </c:pt>
                <c:pt idx="3481">
                  <c:v>34.82</c:v>
                </c:pt>
                <c:pt idx="3482">
                  <c:v>34.83</c:v>
                </c:pt>
                <c:pt idx="3483">
                  <c:v>34.840000000000003</c:v>
                </c:pt>
                <c:pt idx="3484">
                  <c:v>34.85</c:v>
                </c:pt>
                <c:pt idx="3485">
                  <c:v>34.86</c:v>
                </c:pt>
                <c:pt idx="3486">
                  <c:v>34.869999999999997</c:v>
                </c:pt>
                <c:pt idx="3487">
                  <c:v>34.880000000000003</c:v>
                </c:pt>
                <c:pt idx="3488">
                  <c:v>34.89</c:v>
                </c:pt>
                <c:pt idx="3489">
                  <c:v>34.9</c:v>
                </c:pt>
                <c:pt idx="3490">
                  <c:v>34.910000000000004</c:v>
                </c:pt>
                <c:pt idx="3491">
                  <c:v>34.92</c:v>
                </c:pt>
                <c:pt idx="3492">
                  <c:v>34.93</c:v>
                </c:pt>
                <c:pt idx="3493">
                  <c:v>34.94</c:v>
                </c:pt>
                <c:pt idx="3494">
                  <c:v>34.950000000000003</c:v>
                </c:pt>
                <c:pt idx="3495">
                  <c:v>34.96</c:v>
                </c:pt>
                <c:pt idx="3496">
                  <c:v>34.97</c:v>
                </c:pt>
                <c:pt idx="3497">
                  <c:v>34.980000000000004</c:v>
                </c:pt>
                <c:pt idx="3498">
                  <c:v>34.99</c:v>
                </c:pt>
                <c:pt idx="3499">
                  <c:v>35</c:v>
                </c:pt>
                <c:pt idx="3500">
                  <c:v>35.01</c:v>
                </c:pt>
                <c:pt idx="3501">
                  <c:v>35.020000000000003</c:v>
                </c:pt>
                <c:pt idx="3502">
                  <c:v>35.03</c:v>
                </c:pt>
                <c:pt idx="3503">
                  <c:v>35.04</c:v>
                </c:pt>
                <c:pt idx="3504">
                  <c:v>35.050000000000004</c:v>
                </c:pt>
                <c:pt idx="3505">
                  <c:v>35.06</c:v>
                </c:pt>
                <c:pt idx="3506">
                  <c:v>35.07</c:v>
                </c:pt>
                <c:pt idx="3507">
                  <c:v>35.08</c:v>
                </c:pt>
                <c:pt idx="3508">
                  <c:v>35.090000000000003</c:v>
                </c:pt>
                <c:pt idx="3509">
                  <c:v>35.1</c:v>
                </c:pt>
                <c:pt idx="3510">
                  <c:v>35.11</c:v>
                </c:pt>
                <c:pt idx="3511">
                  <c:v>35.119999999999997</c:v>
                </c:pt>
                <c:pt idx="3512">
                  <c:v>35.130000000000003</c:v>
                </c:pt>
                <c:pt idx="3513">
                  <c:v>35.14</c:v>
                </c:pt>
                <c:pt idx="3514">
                  <c:v>35.15</c:v>
                </c:pt>
                <c:pt idx="3515">
                  <c:v>35.160000000000004</c:v>
                </c:pt>
                <c:pt idx="3516">
                  <c:v>35.17</c:v>
                </c:pt>
                <c:pt idx="3517">
                  <c:v>35.18</c:v>
                </c:pt>
                <c:pt idx="3518">
                  <c:v>35.19</c:v>
                </c:pt>
                <c:pt idx="3519">
                  <c:v>35.200000000000003</c:v>
                </c:pt>
                <c:pt idx="3520">
                  <c:v>35.21</c:v>
                </c:pt>
                <c:pt idx="3521">
                  <c:v>35.22</c:v>
                </c:pt>
                <c:pt idx="3522">
                  <c:v>35.230000000000004</c:v>
                </c:pt>
                <c:pt idx="3523">
                  <c:v>35.24</c:v>
                </c:pt>
                <c:pt idx="3524">
                  <c:v>35.25</c:v>
                </c:pt>
                <c:pt idx="3525">
                  <c:v>35.26</c:v>
                </c:pt>
                <c:pt idx="3526">
                  <c:v>35.270000000000003</c:v>
                </c:pt>
                <c:pt idx="3527">
                  <c:v>35.28</c:v>
                </c:pt>
                <c:pt idx="3528">
                  <c:v>35.29</c:v>
                </c:pt>
                <c:pt idx="3529">
                  <c:v>35.300000000000004</c:v>
                </c:pt>
                <c:pt idx="3530">
                  <c:v>35.31</c:v>
                </c:pt>
                <c:pt idx="3531">
                  <c:v>35.32</c:v>
                </c:pt>
                <c:pt idx="3532">
                  <c:v>35.33</c:v>
                </c:pt>
                <c:pt idx="3533">
                  <c:v>35.340000000000003</c:v>
                </c:pt>
                <c:pt idx="3534">
                  <c:v>35.35</c:v>
                </c:pt>
                <c:pt idx="3535">
                  <c:v>35.36</c:v>
                </c:pt>
                <c:pt idx="3536">
                  <c:v>35.369999999999997</c:v>
                </c:pt>
                <c:pt idx="3537">
                  <c:v>35.380000000000003</c:v>
                </c:pt>
                <c:pt idx="3538">
                  <c:v>35.39</c:v>
                </c:pt>
                <c:pt idx="3539">
                  <c:v>35.4</c:v>
                </c:pt>
                <c:pt idx="3540">
                  <c:v>35.410000000000004</c:v>
                </c:pt>
                <c:pt idx="3541">
                  <c:v>35.42</c:v>
                </c:pt>
                <c:pt idx="3542">
                  <c:v>35.43</c:v>
                </c:pt>
                <c:pt idx="3543">
                  <c:v>35.44</c:v>
                </c:pt>
                <c:pt idx="3544">
                  <c:v>35.450000000000003</c:v>
                </c:pt>
                <c:pt idx="3545">
                  <c:v>35.46</c:v>
                </c:pt>
                <c:pt idx="3546">
                  <c:v>35.47</c:v>
                </c:pt>
                <c:pt idx="3547">
                  <c:v>35.480000000000004</c:v>
                </c:pt>
                <c:pt idx="3548">
                  <c:v>35.49</c:v>
                </c:pt>
                <c:pt idx="3549">
                  <c:v>35.5</c:v>
                </c:pt>
                <c:pt idx="3550">
                  <c:v>35.51</c:v>
                </c:pt>
                <c:pt idx="3551">
                  <c:v>35.520000000000003</c:v>
                </c:pt>
                <c:pt idx="3552">
                  <c:v>35.53</c:v>
                </c:pt>
                <c:pt idx="3553">
                  <c:v>35.54</c:v>
                </c:pt>
                <c:pt idx="3554">
                  <c:v>35.550000000000004</c:v>
                </c:pt>
                <c:pt idx="3555">
                  <c:v>35.56</c:v>
                </c:pt>
                <c:pt idx="3556">
                  <c:v>35.57</c:v>
                </c:pt>
                <c:pt idx="3557">
                  <c:v>35.58</c:v>
                </c:pt>
                <c:pt idx="3558">
                  <c:v>35.590000000000003</c:v>
                </c:pt>
                <c:pt idx="3559">
                  <c:v>35.6</c:v>
                </c:pt>
                <c:pt idx="3560">
                  <c:v>35.61</c:v>
                </c:pt>
                <c:pt idx="3561">
                  <c:v>35.619999999999997</c:v>
                </c:pt>
                <c:pt idx="3562">
                  <c:v>35.630000000000003</c:v>
                </c:pt>
                <c:pt idx="3563">
                  <c:v>35.64</c:v>
                </c:pt>
                <c:pt idx="3564">
                  <c:v>35.65</c:v>
                </c:pt>
                <c:pt idx="3565">
                  <c:v>35.660000000000004</c:v>
                </c:pt>
                <c:pt idx="3566">
                  <c:v>35.67</c:v>
                </c:pt>
                <c:pt idx="3567">
                  <c:v>35.68</c:v>
                </c:pt>
                <c:pt idx="3568">
                  <c:v>35.69</c:v>
                </c:pt>
                <c:pt idx="3569">
                  <c:v>35.700000000000003</c:v>
                </c:pt>
                <c:pt idx="3570">
                  <c:v>35.71</c:v>
                </c:pt>
                <c:pt idx="3571">
                  <c:v>35.72</c:v>
                </c:pt>
                <c:pt idx="3572">
                  <c:v>35.730000000000004</c:v>
                </c:pt>
                <c:pt idx="3573">
                  <c:v>35.74</c:v>
                </c:pt>
                <c:pt idx="3574">
                  <c:v>35.75</c:v>
                </c:pt>
                <c:pt idx="3575">
                  <c:v>35.76</c:v>
                </c:pt>
                <c:pt idx="3576">
                  <c:v>35.770000000000003</c:v>
                </c:pt>
                <c:pt idx="3577">
                  <c:v>35.78</c:v>
                </c:pt>
                <c:pt idx="3578">
                  <c:v>35.79</c:v>
                </c:pt>
                <c:pt idx="3579">
                  <c:v>35.800000000000004</c:v>
                </c:pt>
                <c:pt idx="3580">
                  <c:v>35.81</c:v>
                </c:pt>
                <c:pt idx="3581">
                  <c:v>35.82</c:v>
                </c:pt>
                <c:pt idx="3582">
                  <c:v>35.83</c:v>
                </c:pt>
                <c:pt idx="3583">
                  <c:v>35.840000000000003</c:v>
                </c:pt>
                <c:pt idx="3584">
                  <c:v>35.85</c:v>
                </c:pt>
                <c:pt idx="3585">
                  <c:v>35.86</c:v>
                </c:pt>
                <c:pt idx="3586">
                  <c:v>35.869999999999997</c:v>
                </c:pt>
                <c:pt idx="3587">
                  <c:v>35.880000000000003</c:v>
                </c:pt>
                <c:pt idx="3588">
                  <c:v>35.89</c:v>
                </c:pt>
                <c:pt idx="3589">
                  <c:v>35.9</c:v>
                </c:pt>
                <c:pt idx="3590">
                  <c:v>35.910000000000004</c:v>
                </c:pt>
                <c:pt idx="3591">
                  <c:v>35.92</c:v>
                </c:pt>
                <c:pt idx="3592">
                  <c:v>35.93</c:v>
                </c:pt>
                <c:pt idx="3593">
                  <c:v>35.94</c:v>
                </c:pt>
                <c:pt idx="3594">
                  <c:v>35.950000000000003</c:v>
                </c:pt>
                <c:pt idx="3595">
                  <c:v>35.96</c:v>
                </c:pt>
                <c:pt idx="3596">
                  <c:v>35.97</c:v>
                </c:pt>
                <c:pt idx="3597">
                  <c:v>35.980000000000004</c:v>
                </c:pt>
                <c:pt idx="3598">
                  <c:v>35.99</c:v>
                </c:pt>
                <c:pt idx="3599">
                  <c:v>36</c:v>
                </c:pt>
                <c:pt idx="3600">
                  <c:v>36.01</c:v>
                </c:pt>
                <c:pt idx="3601">
                  <c:v>36.020000000000003</c:v>
                </c:pt>
                <c:pt idx="3602">
                  <c:v>36.03</c:v>
                </c:pt>
                <c:pt idx="3603">
                  <c:v>36.04</c:v>
                </c:pt>
                <c:pt idx="3604">
                  <c:v>36.050000000000004</c:v>
                </c:pt>
                <c:pt idx="3605">
                  <c:v>36.06</c:v>
                </c:pt>
                <c:pt idx="3606">
                  <c:v>36.07</c:v>
                </c:pt>
                <c:pt idx="3607">
                  <c:v>36.08</c:v>
                </c:pt>
                <c:pt idx="3608">
                  <c:v>36.090000000000003</c:v>
                </c:pt>
                <c:pt idx="3609">
                  <c:v>36.1</c:v>
                </c:pt>
                <c:pt idx="3610">
                  <c:v>36.11</c:v>
                </c:pt>
                <c:pt idx="3611">
                  <c:v>36.119999999999997</c:v>
                </c:pt>
                <c:pt idx="3612">
                  <c:v>36.130000000000003</c:v>
                </c:pt>
                <c:pt idx="3613">
                  <c:v>36.14</c:v>
                </c:pt>
                <c:pt idx="3614">
                  <c:v>36.15</c:v>
                </c:pt>
                <c:pt idx="3615">
                  <c:v>36.160000000000004</c:v>
                </c:pt>
                <c:pt idx="3616">
                  <c:v>36.17</c:v>
                </c:pt>
                <c:pt idx="3617">
                  <c:v>36.18</c:v>
                </c:pt>
                <c:pt idx="3618">
                  <c:v>36.19</c:v>
                </c:pt>
                <c:pt idx="3619">
                  <c:v>36.200000000000003</c:v>
                </c:pt>
                <c:pt idx="3620">
                  <c:v>36.21</c:v>
                </c:pt>
                <c:pt idx="3621">
                  <c:v>36.22</c:v>
                </c:pt>
                <c:pt idx="3622">
                  <c:v>36.230000000000004</c:v>
                </c:pt>
                <c:pt idx="3623">
                  <c:v>36.24</c:v>
                </c:pt>
                <c:pt idx="3624">
                  <c:v>36.25</c:v>
                </c:pt>
                <c:pt idx="3625">
                  <c:v>36.26</c:v>
                </c:pt>
                <c:pt idx="3626">
                  <c:v>36.270000000000003</c:v>
                </c:pt>
                <c:pt idx="3627">
                  <c:v>36.28</c:v>
                </c:pt>
                <c:pt idx="3628">
                  <c:v>36.29</c:v>
                </c:pt>
                <c:pt idx="3629">
                  <c:v>36.300000000000004</c:v>
                </c:pt>
                <c:pt idx="3630">
                  <c:v>36.31</c:v>
                </c:pt>
                <c:pt idx="3631">
                  <c:v>36.32</c:v>
                </c:pt>
                <c:pt idx="3632">
                  <c:v>36.33</c:v>
                </c:pt>
                <c:pt idx="3633">
                  <c:v>36.340000000000003</c:v>
                </c:pt>
                <c:pt idx="3634">
                  <c:v>36.35</c:v>
                </c:pt>
                <c:pt idx="3635">
                  <c:v>36.36</c:v>
                </c:pt>
                <c:pt idx="3636">
                  <c:v>36.369999999999997</c:v>
                </c:pt>
                <c:pt idx="3637">
                  <c:v>36.380000000000003</c:v>
                </c:pt>
                <c:pt idx="3638">
                  <c:v>36.39</c:v>
                </c:pt>
                <c:pt idx="3639">
                  <c:v>36.4</c:v>
                </c:pt>
                <c:pt idx="3640">
                  <c:v>36.410000000000004</c:v>
                </c:pt>
                <c:pt idx="3641">
                  <c:v>36.42</c:v>
                </c:pt>
                <c:pt idx="3642">
                  <c:v>36.43</c:v>
                </c:pt>
                <c:pt idx="3643">
                  <c:v>36.44</c:v>
                </c:pt>
                <c:pt idx="3644">
                  <c:v>36.450000000000003</c:v>
                </c:pt>
                <c:pt idx="3645">
                  <c:v>36.46</c:v>
                </c:pt>
                <c:pt idx="3646">
                  <c:v>36.47</c:v>
                </c:pt>
                <c:pt idx="3647">
                  <c:v>36.480000000000004</c:v>
                </c:pt>
                <c:pt idx="3648">
                  <c:v>36.49</c:v>
                </c:pt>
                <c:pt idx="3649">
                  <c:v>36.5</c:v>
                </c:pt>
                <c:pt idx="3650">
                  <c:v>36.51</c:v>
                </c:pt>
                <c:pt idx="3651">
                  <c:v>36.520000000000003</c:v>
                </c:pt>
                <c:pt idx="3652">
                  <c:v>36.53</c:v>
                </c:pt>
                <c:pt idx="3653">
                  <c:v>36.54</c:v>
                </c:pt>
                <c:pt idx="3654">
                  <c:v>36.550000000000004</c:v>
                </c:pt>
                <c:pt idx="3655">
                  <c:v>36.56</c:v>
                </c:pt>
                <c:pt idx="3656">
                  <c:v>36.57</c:v>
                </c:pt>
                <c:pt idx="3657">
                  <c:v>36.58</c:v>
                </c:pt>
                <c:pt idx="3658">
                  <c:v>36.590000000000003</c:v>
                </c:pt>
                <c:pt idx="3659">
                  <c:v>36.6</c:v>
                </c:pt>
                <c:pt idx="3660">
                  <c:v>36.61</c:v>
                </c:pt>
                <c:pt idx="3661">
                  <c:v>36.619999999999997</c:v>
                </c:pt>
                <c:pt idx="3662">
                  <c:v>36.630000000000003</c:v>
                </c:pt>
                <c:pt idx="3663">
                  <c:v>36.64</c:v>
                </c:pt>
                <c:pt idx="3664">
                  <c:v>36.65</c:v>
                </c:pt>
                <c:pt idx="3665">
                  <c:v>36.660000000000004</c:v>
                </c:pt>
                <c:pt idx="3666">
                  <c:v>36.67</c:v>
                </c:pt>
                <c:pt idx="3667">
                  <c:v>36.68</c:v>
                </c:pt>
                <c:pt idx="3668">
                  <c:v>36.69</c:v>
                </c:pt>
                <c:pt idx="3669">
                  <c:v>36.700000000000003</c:v>
                </c:pt>
                <c:pt idx="3670">
                  <c:v>36.71</c:v>
                </c:pt>
                <c:pt idx="3671">
                  <c:v>36.72</c:v>
                </c:pt>
                <c:pt idx="3672">
                  <c:v>36.730000000000004</c:v>
                </c:pt>
                <c:pt idx="3673">
                  <c:v>36.74</c:v>
                </c:pt>
                <c:pt idx="3674">
                  <c:v>36.75</c:v>
                </c:pt>
                <c:pt idx="3675">
                  <c:v>36.76</c:v>
                </c:pt>
                <c:pt idx="3676">
                  <c:v>36.770000000000003</c:v>
                </c:pt>
                <c:pt idx="3677">
                  <c:v>36.78</c:v>
                </c:pt>
                <c:pt idx="3678">
                  <c:v>36.79</c:v>
                </c:pt>
                <c:pt idx="3679">
                  <c:v>36.800000000000004</c:v>
                </c:pt>
                <c:pt idx="3680">
                  <c:v>36.81</c:v>
                </c:pt>
                <c:pt idx="3681">
                  <c:v>36.82</c:v>
                </c:pt>
                <c:pt idx="3682">
                  <c:v>36.83</c:v>
                </c:pt>
                <c:pt idx="3683">
                  <c:v>36.840000000000003</c:v>
                </c:pt>
                <c:pt idx="3684">
                  <c:v>36.85</c:v>
                </c:pt>
                <c:pt idx="3685">
                  <c:v>36.86</c:v>
                </c:pt>
                <c:pt idx="3686">
                  <c:v>36.869999999999997</c:v>
                </c:pt>
                <c:pt idx="3687">
                  <c:v>36.880000000000003</c:v>
                </c:pt>
                <c:pt idx="3688">
                  <c:v>36.89</c:v>
                </c:pt>
                <c:pt idx="3689">
                  <c:v>36.9</c:v>
                </c:pt>
                <c:pt idx="3690">
                  <c:v>36.910000000000004</c:v>
                </c:pt>
                <c:pt idx="3691">
                  <c:v>36.92</c:v>
                </c:pt>
                <c:pt idx="3692">
                  <c:v>36.93</c:v>
                </c:pt>
                <c:pt idx="3693">
                  <c:v>36.94</c:v>
                </c:pt>
                <c:pt idx="3694">
                  <c:v>36.950000000000003</c:v>
                </c:pt>
                <c:pt idx="3695">
                  <c:v>36.96</c:v>
                </c:pt>
                <c:pt idx="3696">
                  <c:v>36.97</c:v>
                </c:pt>
                <c:pt idx="3697">
                  <c:v>36.980000000000004</c:v>
                </c:pt>
                <c:pt idx="3698">
                  <c:v>36.99</c:v>
                </c:pt>
                <c:pt idx="3699">
                  <c:v>37</c:v>
                </c:pt>
                <c:pt idx="3700">
                  <c:v>37.01</c:v>
                </c:pt>
                <c:pt idx="3701">
                  <c:v>37.020000000000003</c:v>
                </c:pt>
                <c:pt idx="3702">
                  <c:v>37.03</c:v>
                </c:pt>
                <c:pt idx="3703">
                  <c:v>37.04</c:v>
                </c:pt>
                <c:pt idx="3704">
                  <c:v>37.050000000000004</c:v>
                </c:pt>
                <c:pt idx="3705">
                  <c:v>37.06</c:v>
                </c:pt>
                <c:pt idx="3706">
                  <c:v>37.07</c:v>
                </c:pt>
                <c:pt idx="3707">
                  <c:v>37.08</c:v>
                </c:pt>
                <c:pt idx="3708">
                  <c:v>37.090000000000003</c:v>
                </c:pt>
                <c:pt idx="3709">
                  <c:v>37.1</c:v>
                </c:pt>
                <c:pt idx="3710">
                  <c:v>37.11</c:v>
                </c:pt>
                <c:pt idx="3711">
                  <c:v>37.119999999999997</c:v>
                </c:pt>
                <c:pt idx="3712">
                  <c:v>37.130000000000003</c:v>
                </c:pt>
                <c:pt idx="3713">
                  <c:v>37.14</c:v>
                </c:pt>
                <c:pt idx="3714">
                  <c:v>37.15</c:v>
                </c:pt>
                <c:pt idx="3715">
                  <c:v>37.160000000000004</c:v>
                </c:pt>
                <c:pt idx="3716">
                  <c:v>37.17</c:v>
                </c:pt>
                <c:pt idx="3717">
                  <c:v>37.18</c:v>
                </c:pt>
                <c:pt idx="3718">
                  <c:v>37.19</c:v>
                </c:pt>
                <c:pt idx="3719">
                  <c:v>37.200000000000003</c:v>
                </c:pt>
                <c:pt idx="3720">
                  <c:v>37.21</c:v>
                </c:pt>
                <c:pt idx="3721">
                  <c:v>37.22</c:v>
                </c:pt>
                <c:pt idx="3722">
                  <c:v>37.230000000000004</c:v>
                </c:pt>
                <c:pt idx="3723">
                  <c:v>37.24</c:v>
                </c:pt>
                <c:pt idx="3724">
                  <c:v>37.25</c:v>
                </c:pt>
                <c:pt idx="3725">
                  <c:v>37.26</c:v>
                </c:pt>
                <c:pt idx="3726">
                  <c:v>37.270000000000003</c:v>
                </c:pt>
                <c:pt idx="3727">
                  <c:v>37.28</c:v>
                </c:pt>
                <c:pt idx="3728">
                  <c:v>37.29</c:v>
                </c:pt>
                <c:pt idx="3729">
                  <c:v>37.300000000000004</c:v>
                </c:pt>
                <c:pt idx="3730">
                  <c:v>37.31</c:v>
                </c:pt>
                <c:pt idx="3731">
                  <c:v>37.32</c:v>
                </c:pt>
                <c:pt idx="3732">
                  <c:v>37.33</c:v>
                </c:pt>
                <c:pt idx="3733">
                  <c:v>37.340000000000003</c:v>
                </c:pt>
                <c:pt idx="3734">
                  <c:v>37.35</c:v>
                </c:pt>
                <c:pt idx="3735">
                  <c:v>37.36</c:v>
                </c:pt>
                <c:pt idx="3736">
                  <c:v>37.369999999999997</c:v>
                </c:pt>
                <c:pt idx="3737">
                  <c:v>37.380000000000003</c:v>
                </c:pt>
                <c:pt idx="3738">
                  <c:v>37.39</c:v>
                </c:pt>
                <c:pt idx="3739">
                  <c:v>37.4</c:v>
                </c:pt>
                <c:pt idx="3740">
                  <c:v>37.410000000000004</c:v>
                </c:pt>
                <c:pt idx="3741">
                  <c:v>37.42</c:v>
                </c:pt>
                <c:pt idx="3742">
                  <c:v>37.43</c:v>
                </c:pt>
                <c:pt idx="3743">
                  <c:v>37.44</c:v>
                </c:pt>
                <c:pt idx="3744">
                  <c:v>37.450000000000003</c:v>
                </c:pt>
                <c:pt idx="3745">
                  <c:v>37.46</c:v>
                </c:pt>
                <c:pt idx="3746">
                  <c:v>37.47</c:v>
                </c:pt>
                <c:pt idx="3747">
                  <c:v>37.480000000000004</c:v>
                </c:pt>
                <c:pt idx="3748">
                  <c:v>37.49</c:v>
                </c:pt>
                <c:pt idx="3749">
                  <c:v>37.5</c:v>
                </c:pt>
                <c:pt idx="3750">
                  <c:v>37.51</c:v>
                </c:pt>
                <c:pt idx="3751">
                  <c:v>37.520000000000003</c:v>
                </c:pt>
                <c:pt idx="3752">
                  <c:v>37.53</c:v>
                </c:pt>
                <c:pt idx="3753">
                  <c:v>37.54</c:v>
                </c:pt>
                <c:pt idx="3754">
                  <c:v>37.550000000000004</c:v>
                </c:pt>
                <c:pt idx="3755">
                  <c:v>37.56</c:v>
                </c:pt>
                <c:pt idx="3756">
                  <c:v>37.57</c:v>
                </c:pt>
                <c:pt idx="3757">
                  <c:v>37.58</c:v>
                </c:pt>
                <c:pt idx="3758">
                  <c:v>37.590000000000003</c:v>
                </c:pt>
                <c:pt idx="3759">
                  <c:v>37.6</c:v>
                </c:pt>
                <c:pt idx="3760">
                  <c:v>37.61</c:v>
                </c:pt>
                <c:pt idx="3761">
                  <c:v>37.619999999999997</c:v>
                </c:pt>
                <c:pt idx="3762">
                  <c:v>37.630000000000003</c:v>
                </c:pt>
                <c:pt idx="3763">
                  <c:v>37.64</c:v>
                </c:pt>
                <c:pt idx="3764">
                  <c:v>37.65</c:v>
                </c:pt>
                <c:pt idx="3765">
                  <c:v>37.660000000000004</c:v>
                </c:pt>
                <c:pt idx="3766">
                  <c:v>37.67</c:v>
                </c:pt>
                <c:pt idx="3767">
                  <c:v>37.68</c:v>
                </c:pt>
                <c:pt idx="3768">
                  <c:v>37.69</c:v>
                </c:pt>
                <c:pt idx="3769">
                  <c:v>37.700000000000003</c:v>
                </c:pt>
                <c:pt idx="3770">
                  <c:v>37.71</c:v>
                </c:pt>
                <c:pt idx="3771">
                  <c:v>37.72</c:v>
                </c:pt>
                <c:pt idx="3772">
                  <c:v>37.730000000000004</c:v>
                </c:pt>
                <c:pt idx="3773">
                  <c:v>37.74</c:v>
                </c:pt>
                <c:pt idx="3774">
                  <c:v>37.75</c:v>
                </c:pt>
                <c:pt idx="3775">
                  <c:v>37.76</c:v>
                </c:pt>
                <c:pt idx="3776">
                  <c:v>37.770000000000003</c:v>
                </c:pt>
                <c:pt idx="3777">
                  <c:v>37.78</c:v>
                </c:pt>
                <c:pt idx="3778">
                  <c:v>37.79</c:v>
                </c:pt>
                <c:pt idx="3779">
                  <c:v>37.800000000000004</c:v>
                </c:pt>
                <c:pt idx="3780">
                  <c:v>37.81</c:v>
                </c:pt>
                <c:pt idx="3781">
                  <c:v>37.82</c:v>
                </c:pt>
                <c:pt idx="3782">
                  <c:v>37.83</c:v>
                </c:pt>
                <c:pt idx="3783">
                  <c:v>37.840000000000003</c:v>
                </c:pt>
                <c:pt idx="3784">
                  <c:v>37.85</c:v>
                </c:pt>
                <c:pt idx="3785">
                  <c:v>37.86</c:v>
                </c:pt>
                <c:pt idx="3786">
                  <c:v>37.869999999999997</c:v>
                </c:pt>
                <c:pt idx="3787">
                  <c:v>37.880000000000003</c:v>
                </c:pt>
                <c:pt idx="3788">
                  <c:v>37.89</c:v>
                </c:pt>
                <c:pt idx="3789">
                  <c:v>37.9</c:v>
                </c:pt>
                <c:pt idx="3790">
                  <c:v>37.910000000000004</c:v>
                </c:pt>
                <c:pt idx="3791">
                  <c:v>37.92</c:v>
                </c:pt>
                <c:pt idx="3792">
                  <c:v>37.93</c:v>
                </c:pt>
                <c:pt idx="3793">
                  <c:v>37.94</c:v>
                </c:pt>
                <c:pt idx="3794">
                  <c:v>37.950000000000003</c:v>
                </c:pt>
                <c:pt idx="3795">
                  <c:v>37.96</c:v>
                </c:pt>
                <c:pt idx="3796">
                  <c:v>37.97</c:v>
                </c:pt>
                <c:pt idx="3797">
                  <c:v>37.980000000000004</c:v>
                </c:pt>
                <c:pt idx="3798">
                  <c:v>37.99</c:v>
                </c:pt>
                <c:pt idx="3799">
                  <c:v>38</c:v>
                </c:pt>
                <c:pt idx="3800">
                  <c:v>38.01</c:v>
                </c:pt>
                <c:pt idx="3801">
                  <c:v>38.020000000000003</c:v>
                </c:pt>
                <c:pt idx="3802">
                  <c:v>38.03</c:v>
                </c:pt>
                <c:pt idx="3803">
                  <c:v>38.04</c:v>
                </c:pt>
                <c:pt idx="3804">
                  <c:v>38.050000000000004</c:v>
                </c:pt>
                <c:pt idx="3805">
                  <c:v>38.06</c:v>
                </c:pt>
                <c:pt idx="3806">
                  <c:v>38.07</c:v>
                </c:pt>
                <c:pt idx="3807">
                  <c:v>38.08</c:v>
                </c:pt>
                <c:pt idx="3808">
                  <c:v>38.090000000000003</c:v>
                </c:pt>
                <c:pt idx="3809">
                  <c:v>38.1</c:v>
                </c:pt>
                <c:pt idx="3810">
                  <c:v>38.11</c:v>
                </c:pt>
                <c:pt idx="3811">
                  <c:v>38.119999999999997</c:v>
                </c:pt>
                <c:pt idx="3812">
                  <c:v>38.130000000000003</c:v>
                </c:pt>
                <c:pt idx="3813">
                  <c:v>38.14</c:v>
                </c:pt>
                <c:pt idx="3814">
                  <c:v>38.15</c:v>
                </c:pt>
                <c:pt idx="3815">
                  <c:v>38.160000000000004</c:v>
                </c:pt>
                <c:pt idx="3816">
                  <c:v>38.17</c:v>
                </c:pt>
                <c:pt idx="3817">
                  <c:v>38.18</c:v>
                </c:pt>
                <c:pt idx="3818">
                  <c:v>38.19</c:v>
                </c:pt>
                <c:pt idx="3819">
                  <c:v>38.200000000000003</c:v>
                </c:pt>
                <c:pt idx="3820">
                  <c:v>38.21</c:v>
                </c:pt>
                <c:pt idx="3821">
                  <c:v>38.22</c:v>
                </c:pt>
                <c:pt idx="3822">
                  <c:v>38.230000000000004</c:v>
                </c:pt>
                <c:pt idx="3823">
                  <c:v>38.24</c:v>
                </c:pt>
                <c:pt idx="3824">
                  <c:v>38.25</c:v>
                </c:pt>
                <c:pt idx="3825">
                  <c:v>38.26</c:v>
                </c:pt>
                <c:pt idx="3826">
                  <c:v>38.270000000000003</c:v>
                </c:pt>
                <c:pt idx="3827">
                  <c:v>38.28</c:v>
                </c:pt>
                <c:pt idx="3828">
                  <c:v>38.29</c:v>
                </c:pt>
                <c:pt idx="3829">
                  <c:v>38.300000000000004</c:v>
                </c:pt>
                <c:pt idx="3830">
                  <c:v>38.31</c:v>
                </c:pt>
                <c:pt idx="3831">
                  <c:v>38.32</c:v>
                </c:pt>
                <c:pt idx="3832">
                  <c:v>38.33</c:v>
                </c:pt>
                <c:pt idx="3833">
                  <c:v>38.340000000000003</c:v>
                </c:pt>
                <c:pt idx="3834">
                  <c:v>38.35</c:v>
                </c:pt>
                <c:pt idx="3835">
                  <c:v>38.36</c:v>
                </c:pt>
                <c:pt idx="3836">
                  <c:v>38.369999999999997</c:v>
                </c:pt>
                <c:pt idx="3837">
                  <c:v>38.380000000000003</c:v>
                </c:pt>
                <c:pt idx="3838">
                  <c:v>38.39</c:v>
                </c:pt>
                <c:pt idx="3839">
                  <c:v>38.4</c:v>
                </c:pt>
                <c:pt idx="3840">
                  <c:v>38.410000000000004</c:v>
                </c:pt>
                <c:pt idx="3841">
                  <c:v>38.42</c:v>
                </c:pt>
                <c:pt idx="3842">
                  <c:v>38.43</c:v>
                </c:pt>
                <c:pt idx="3843">
                  <c:v>38.44</c:v>
                </c:pt>
                <c:pt idx="3844">
                  <c:v>38.450000000000003</c:v>
                </c:pt>
                <c:pt idx="3845">
                  <c:v>38.46</c:v>
                </c:pt>
                <c:pt idx="3846">
                  <c:v>38.47</c:v>
                </c:pt>
                <c:pt idx="3847">
                  <c:v>38.480000000000004</c:v>
                </c:pt>
                <c:pt idx="3848">
                  <c:v>38.49</c:v>
                </c:pt>
                <c:pt idx="3849">
                  <c:v>38.5</c:v>
                </c:pt>
                <c:pt idx="3850">
                  <c:v>38.51</c:v>
                </c:pt>
                <c:pt idx="3851">
                  <c:v>38.520000000000003</c:v>
                </c:pt>
                <c:pt idx="3852">
                  <c:v>38.53</c:v>
                </c:pt>
                <c:pt idx="3853">
                  <c:v>38.54</c:v>
                </c:pt>
                <c:pt idx="3854">
                  <c:v>38.550000000000004</c:v>
                </c:pt>
                <c:pt idx="3855">
                  <c:v>38.56</c:v>
                </c:pt>
                <c:pt idx="3856">
                  <c:v>38.57</c:v>
                </c:pt>
                <c:pt idx="3857">
                  <c:v>38.58</c:v>
                </c:pt>
                <c:pt idx="3858">
                  <c:v>38.590000000000003</c:v>
                </c:pt>
                <c:pt idx="3859">
                  <c:v>38.6</c:v>
                </c:pt>
                <c:pt idx="3860">
                  <c:v>38.61</c:v>
                </c:pt>
                <c:pt idx="3861">
                  <c:v>38.619999999999997</c:v>
                </c:pt>
                <c:pt idx="3862">
                  <c:v>38.630000000000003</c:v>
                </c:pt>
                <c:pt idx="3863">
                  <c:v>38.64</c:v>
                </c:pt>
                <c:pt idx="3864">
                  <c:v>38.65</c:v>
                </c:pt>
                <c:pt idx="3865">
                  <c:v>38.660000000000004</c:v>
                </c:pt>
                <c:pt idx="3866">
                  <c:v>38.67</c:v>
                </c:pt>
                <c:pt idx="3867">
                  <c:v>38.68</c:v>
                </c:pt>
                <c:pt idx="3868">
                  <c:v>38.69</c:v>
                </c:pt>
                <c:pt idx="3869">
                  <c:v>38.700000000000003</c:v>
                </c:pt>
                <c:pt idx="3870">
                  <c:v>38.71</c:v>
                </c:pt>
                <c:pt idx="3871">
                  <c:v>38.72</c:v>
                </c:pt>
                <c:pt idx="3872">
                  <c:v>38.730000000000004</c:v>
                </c:pt>
                <c:pt idx="3873">
                  <c:v>38.74</c:v>
                </c:pt>
                <c:pt idx="3874">
                  <c:v>38.75</c:v>
                </c:pt>
                <c:pt idx="3875">
                  <c:v>38.76</c:v>
                </c:pt>
                <c:pt idx="3876">
                  <c:v>38.770000000000003</c:v>
                </c:pt>
                <c:pt idx="3877">
                  <c:v>38.78</c:v>
                </c:pt>
                <c:pt idx="3878">
                  <c:v>38.79</c:v>
                </c:pt>
                <c:pt idx="3879">
                  <c:v>38.800000000000004</c:v>
                </c:pt>
                <c:pt idx="3880">
                  <c:v>38.81</c:v>
                </c:pt>
                <c:pt idx="3881">
                  <c:v>38.82</c:v>
                </c:pt>
                <c:pt idx="3882">
                  <c:v>38.83</c:v>
                </c:pt>
                <c:pt idx="3883">
                  <c:v>38.840000000000003</c:v>
                </c:pt>
                <c:pt idx="3884">
                  <c:v>38.85</c:v>
                </c:pt>
                <c:pt idx="3885">
                  <c:v>38.86</c:v>
                </c:pt>
                <c:pt idx="3886">
                  <c:v>38.869999999999997</c:v>
                </c:pt>
                <c:pt idx="3887">
                  <c:v>38.880000000000003</c:v>
                </c:pt>
                <c:pt idx="3888">
                  <c:v>38.89</c:v>
                </c:pt>
                <c:pt idx="3889">
                  <c:v>38.9</c:v>
                </c:pt>
                <c:pt idx="3890">
                  <c:v>38.910000000000004</c:v>
                </c:pt>
                <c:pt idx="3891">
                  <c:v>38.92</c:v>
                </c:pt>
                <c:pt idx="3892">
                  <c:v>38.93</c:v>
                </c:pt>
                <c:pt idx="3893">
                  <c:v>38.94</c:v>
                </c:pt>
                <c:pt idx="3894">
                  <c:v>38.950000000000003</c:v>
                </c:pt>
                <c:pt idx="3895">
                  <c:v>38.96</c:v>
                </c:pt>
                <c:pt idx="3896">
                  <c:v>38.97</c:v>
                </c:pt>
                <c:pt idx="3897">
                  <c:v>38.980000000000004</c:v>
                </c:pt>
                <c:pt idx="3898">
                  <c:v>38.99</c:v>
                </c:pt>
                <c:pt idx="3899">
                  <c:v>39</c:v>
                </c:pt>
                <c:pt idx="3900">
                  <c:v>39.01</c:v>
                </c:pt>
                <c:pt idx="3901">
                  <c:v>39.020000000000003</c:v>
                </c:pt>
                <c:pt idx="3902">
                  <c:v>39.03</c:v>
                </c:pt>
                <c:pt idx="3903">
                  <c:v>39.04</c:v>
                </c:pt>
                <c:pt idx="3904">
                  <c:v>39.050000000000004</c:v>
                </c:pt>
                <c:pt idx="3905">
                  <c:v>39.06</c:v>
                </c:pt>
                <c:pt idx="3906">
                  <c:v>39.07</c:v>
                </c:pt>
                <c:pt idx="3907">
                  <c:v>39.08</c:v>
                </c:pt>
                <c:pt idx="3908">
                  <c:v>39.090000000000003</c:v>
                </c:pt>
                <c:pt idx="3909">
                  <c:v>39.1</c:v>
                </c:pt>
                <c:pt idx="3910">
                  <c:v>39.11</c:v>
                </c:pt>
                <c:pt idx="3911">
                  <c:v>39.119999999999997</c:v>
                </c:pt>
                <c:pt idx="3912">
                  <c:v>39.130000000000003</c:v>
                </c:pt>
                <c:pt idx="3913">
                  <c:v>39.14</c:v>
                </c:pt>
                <c:pt idx="3914">
                  <c:v>39.15</c:v>
                </c:pt>
                <c:pt idx="3915">
                  <c:v>39.160000000000004</c:v>
                </c:pt>
                <c:pt idx="3916">
                  <c:v>39.17</c:v>
                </c:pt>
                <c:pt idx="3917">
                  <c:v>39.18</c:v>
                </c:pt>
                <c:pt idx="3918">
                  <c:v>39.19</c:v>
                </c:pt>
                <c:pt idx="3919">
                  <c:v>39.200000000000003</c:v>
                </c:pt>
                <c:pt idx="3920">
                  <c:v>39.21</c:v>
                </c:pt>
                <c:pt idx="3921">
                  <c:v>39.22</c:v>
                </c:pt>
                <c:pt idx="3922">
                  <c:v>39.230000000000004</c:v>
                </c:pt>
                <c:pt idx="3923">
                  <c:v>39.24</c:v>
                </c:pt>
                <c:pt idx="3924">
                  <c:v>39.25</c:v>
                </c:pt>
                <c:pt idx="3925">
                  <c:v>39.26</c:v>
                </c:pt>
                <c:pt idx="3926">
                  <c:v>39.270000000000003</c:v>
                </c:pt>
                <c:pt idx="3927">
                  <c:v>39.28</c:v>
                </c:pt>
                <c:pt idx="3928">
                  <c:v>39.29</c:v>
                </c:pt>
                <c:pt idx="3929">
                  <c:v>39.300000000000004</c:v>
                </c:pt>
                <c:pt idx="3930">
                  <c:v>39.31</c:v>
                </c:pt>
                <c:pt idx="3931">
                  <c:v>39.32</c:v>
                </c:pt>
                <c:pt idx="3932">
                  <c:v>39.33</c:v>
                </c:pt>
                <c:pt idx="3933">
                  <c:v>39.340000000000003</c:v>
                </c:pt>
                <c:pt idx="3934">
                  <c:v>39.35</c:v>
                </c:pt>
                <c:pt idx="3935">
                  <c:v>39.36</c:v>
                </c:pt>
                <c:pt idx="3936">
                  <c:v>39.369999999999997</c:v>
                </c:pt>
                <c:pt idx="3937">
                  <c:v>39.380000000000003</c:v>
                </c:pt>
                <c:pt idx="3938">
                  <c:v>39.39</c:v>
                </c:pt>
                <c:pt idx="3939">
                  <c:v>39.4</c:v>
                </c:pt>
                <c:pt idx="3940">
                  <c:v>39.410000000000004</c:v>
                </c:pt>
                <c:pt idx="3941">
                  <c:v>39.42</c:v>
                </c:pt>
                <c:pt idx="3942">
                  <c:v>39.43</c:v>
                </c:pt>
                <c:pt idx="3943">
                  <c:v>39.44</c:v>
                </c:pt>
                <c:pt idx="3944">
                  <c:v>39.450000000000003</c:v>
                </c:pt>
                <c:pt idx="3945">
                  <c:v>39.46</c:v>
                </c:pt>
                <c:pt idx="3946">
                  <c:v>39.47</c:v>
                </c:pt>
                <c:pt idx="3947">
                  <c:v>39.480000000000004</c:v>
                </c:pt>
                <c:pt idx="3948">
                  <c:v>39.49</c:v>
                </c:pt>
                <c:pt idx="3949">
                  <c:v>39.5</c:v>
                </c:pt>
                <c:pt idx="3950">
                  <c:v>39.51</c:v>
                </c:pt>
                <c:pt idx="3951">
                  <c:v>39.520000000000003</c:v>
                </c:pt>
                <c:pt idx="3952">
                  <c:v>39.53</c:v>
                </c:pt>
                <c:pt idx="3953">
                  <c:v>39.54</c:v>
                </c:pt>
                <c:pt idx="3954">
                  <c:v>39.550000000000004</c:v>
                </c:pt>
                <c:pt idx="3955">
                  <c:v>39.56</c:v>
                </c:pt>
                <c:pt idx="3956">
                  <c:v>39.57</c:v>
                </c:pt>
                <c:pt idx="3957">
                  <c:v>39.58</c:v>
                </c:pt>
                <c:pt idx="3958">
                  <c:v>39.590000000000003</c:v>
                </c:pt>
                <c:pt idx="3959">
                  <c:v>39.6</c:v>
                </c:pt>
                <c:pt idx="3960">
                  <c:v>39.61</c:v>
                </c:pt>
                <c:pt idx="3961">
                  <c:v>39.619999999999997</c:v>
                </c:pt>
                <c:pt idx="3962">
                  <c:v>39.630000000000003</c:v>
                </c:pt>
                <c:pt idx="3963">
                  <c:v>39.64</c:v>
                </c:pt>
                <c:pt idx="3964">
                  <c:v>39.65</c:v>
                </c:pt>
                <c:pt idx="3965">
                  <c:v>39.660000000000004</c:v>
                </c:pt>
                <c:pt idx="3966">
                  <c:v>39.67</c:v>
                </c:pt>
                <c:pt idx="3967">
                  <c:v>39.68</c:v>
                </c:pt>
                <c:pt idx="3968">
                  <c:v>39.69</c:v>
                </c:pt>
                <c:pt idx="3969">
                  <c:v>39.700000000000003</c:v>
                </c:pt>
                <c:pt idx="3970">
                  <c:v>39.71</c:v>
                </c:pt>
                <c:pt idx="3971">
                  <c:v>39.72</c:v>
                </c:pt>
                <c:pt idx="3972">
                  <c:v>39.730000000000004</c:v>
                </c:pt>
                <c:pt idx="3973">
                  <c:v>39.74</c:v>
                </c:pt>
                <c:pt idx="3974">
                  <c:v>39.75</c:v>
                </c:pt>
                <c:pt idx="3975">
                  <c:v>39.76</c:v>
                </c:pt>
                <c:pt idx="3976">
                  <c:v>39.770000000000003</c:v>
                </c:pt>
                <c:pt idx="3977">
                  <c:v>39.78</c:v>
                </c:pt>
                <c:pt idx="3978">
                  <c:v>39.79</c:v>
                </c:pt>
                <c:pt idx="3979">
                  <c:v>39.800000000000004</c:v>
                </c:pt>
                <c:pt idx="3980">
                  <c:v>39.81</c:v>
                </c:pt>
                <c:pt idx="3981">
                  <c:v>39.82</c:v>
                </c:pt>
                <c:pt idx="3982">
                  <c:v>39.83</c:v>
                </c:pt>
                <c:pt idx="3983">
                  <c:v>39.840000000000003</c:v>
                </c:pt>
                <c:pt idx="3984">
                  <c:v>39.85</c:v>
                </c:pt>
                <c:pt idx="3985">
                  <c:v>39.86</c:v>
                </c:pt>
                <c:pt idx="3986">
                  <c:v>39.869999999999997</c:v>
                </c:pt>
                <c:pt idx="3987">
                  <c:v>39.880000000000003</c:v>
                </c:pt>
                <c:pt idx="3988">
                  <c:v>39.89</c:v>
                </c:pt>
                <c:pt idx="3989">
                  <c:v>39.9</c:v>
                </c:pt>
                <c:pt idx="3990">
                  <c:v>39.910000000000004</c:v>
                </c:pt>
                <c:pt idx="3991">
                  <c:v>39.92</c:v>
                </c:pt>
                <c:pt idx="3992">
                  <c:v>39.93</c:v>
                </c:pt>
                <c:pt idx="3993">
                  <c:v>39.94</c:v>
                </c:pt>
                <c:pt idx="3994">
                  <c:v>39.950000000000003</c:v>
                </c:pt>
                <c:pt idx="3995">
                  <c:v>39.96</c:v>
                </c:pt>
                <c:pt idx="3996">
                  <c:v>39.97</c:v>
                </c:pt>
                <c:pt idx="3997">
                  <c:v>39.980000000000004</c:v>
                </c:pt>
                <c:pt idx="3998">
                  <c:v>39.99</c:v>
                </c:pt>
                <c:pt idx="3999">
                  <c:v>40</c:v>
                </c:pt>
                <c:pt idx="4000">
                  <c:v>40.01</c:v>
                </c:pt>
                <c:pt idx="4001">
                  <c:v>40.020000000000003</c:v>
                </c:pt>
                <c:pt idx="4002">
                  <c:v>40.03</c:v>
                </c:pt>
                <c:pt idx="4003">
                  <c:v>40.04</c:v>
                </c:pt>
                <c:pt idx="4004">
                  <c:v>40.050000000000004</c:v>
                </c:pt>
                <c:pt idx="4005">
                  <c:v>40.06</c:v>
                </c:pt>
                <c:pt idx="4006">
                  <c:v>40.07</c:v>
                </c:pt>
                <c:pt idx="4007">
                  <c:v>40.08</c:v>
                </c:pt>
                <c:pt idx="4008">
                  <c:v>40.090000000000003</c:v>
                </c:pt>
                <c:pt idx="4009">
                  <c:v>40.1</c:v>
                </c:pt>
                <c:pt idx="4010">
                  <c:v>40.11</c:v>
                </c:pt>
                <c:pt idx="4011">
                  <c:v>40.119999999999997</c:v>
                </c:pt>
                <c:pt idx="4012">
                  <c:v>40.130000000000003</c:v>
                </c:pt>
                <c:pt idx="4013">
                  <c:v>40.14</c:v>
                </c:pt>
                <c:pt idx="4014">
                  <c:v>40.15</c:v>
                </c:pt>
                <c:pt idx="4015">
                  <c:v>40.160000000000004</c:v>
                </c:pt>
                <c:pt idx="4016">
                  <c:v>40.17</c:v>
                </c:pt>
                <c:pt idx="4017">
                  <c:v>40.18</c:v>
                </c:pt>
                <c:pt idx="4018">
                  <c:v>40.19</c:v>
                </c:pt>
                <c:pt idx="4019">
                  <c:v>40.200000000000003</c:v>
                </c:pt>
                <c:pt idx="4020">
                  <c:v>40.21</c:v>
                </c:pt>
                <c:pt idx="4021">
                  <c:v>40.22</c:v>
                </c:pt>
                <c:pt idx="4022">
                  <c:v>40.230000000000004</c:v>
                </c:pt>
                <c:pt idx="4023">
                  <c:v>40.24</c:v>
                </c:pt>
                <c:pt idx="4024">
                  <c:v>40.25</c:v>
                </c:pt>
                <c:pt idx="4025">
                  <c:v>40.26</c:v>
                </c:pt>
                <c:pt idx="4026">
                  <c:v>40.270000000000003</c:v>
                </c:pt>
                <c:pt idx="4027">
                  <c:v>40.28</c:v>
                </c:pt>
                <c:pt idx="4028">
                  <c:v>40.29</c:v>
                </c:pt>
                <c:pt idx="4029">
                  <c:v>40.300000000000004</c:v>
                </c:pt>
                <c:pt idx="4030">
                  <c:v>40.31</c:v>
                </c:pt>
                <c:pt idx="4031">
                  <c:v>40.32</c:v>
                </c:pt>
                <c:pt idx="4032">
                  <c:v>40.33</c:v>
                </c:pt>
                <c:pt idx="4033">
                  <c:v>40.340000000000003</c:v>
                </c:pt>
                <c:pt idx="4034">
                  <c:v>40.35</c:v>
                </c:pt>
                <c:pt idx="4035">
                  <c:v>40.36</c:v>
                </c:pt>
                <c:pt idx="4036">
                  <c:v>40.369999999999997</c:v>
                </c:pt>
                <c:pt idx="4037">
                  <c:v>40.380000000000003</c:v>
                </c:pt>
                <c:pt idx="4038">
                  <c:v>40.39</c:v>
                </c:pt>
                <c:pt idx="4039">
                  <c:v>40.4</c:v>
                </c:pt>
                <c:pt idx="4040">
                  <c:v>40.410000000000004</c:v>
                </c:pt>
                <c:pt idx="4041">
                  <c:v>40.42</c:v>
                </c:pt>
                <c:pt idx="4042">
                  <c:v>40.43</c:v>
                </c:pt>
                <c:pt idx="4043">
                  <c:v>40.44</c:v>
                </c:pt>
                <c:pt idx="4044">
                  <c:v>40.450000000000003</c:v>
                </c:pt>
                <c:pt idx="4045">
                  <c:v>40.46</c:v>
                </c:pt>
                <c:pt idx="4046">
                  <c:v>40.47</c:v>
                </c:pt>
                <c:pt idx="4047">
                  <c:v>40.480000000000004</c:v>
                </c:pt>
                <c:pt idx="4048">
                  <c:v>40.49</c:v>
                </c:pt>
                <c:pt idx="4049">
                  <c:v>40.5</c:v>
                </c:pt>
                <c:pt idx="4050">
                  <c:v>40.51</c:v>
                </c:pt>
                <c:pt idx="4051">
                  <c:v>40.520000000000003</c:v>
                </c:pt>
                <c:pt idx="4052">
                  <c:v>40.53</c:v>
                </c:pt>
                <c:pt idx="4053">
                  <c:v>40.54</c:v>
                </c:pt>
                <c:pt idx="4054">
                  <c:v>40.550000000000004</c:v>
                </c:pt>
                <c:pt idx="4055">
                  <c:v>40.56</c:v>
                </c:pt>
                <c:pt idx="4056">
                  <c:v>40.57</c:v>
                </c:pt>
                <c:pt idx="4057">
                  <c:v>40.58</c:v>
                </c:pt>
                <c:pt idx="4058">
                  <c:v>40.590000000000003</c:v>
                </c:pt>
                <c:pt idx="4059">
                  <c:v>40.6</c:v>
                </c:pt>
                <c:pt idx="4060">
                  <c:v>40.61</c:v>
                </c:pt>
                <c:pt idx="4061">
                  <c:v>40.619999999999997</c:v>
                </c:pt>
                <c:pt idx="4062">
                  <c:v>40.630000000000003</c:v>
                </c:pt>
                <c:pt idx="4063">
                  <c:v>40.64</c:v>
                </c:pt>
                <c:pt idx="4064">
                  <c:v>40.65</c:v>
                </c:pt>
                <c:pt idx="4065">
                  <c:v>40.660000000000004</c:v>
                </c:pt>
                <c:pt idx="4066">
                  <c:v>40.67</c:v>
                </c:pt>
                <c:pt idx="4067">
                  <c:v>40.68</c:v>
                </c:pt>
                <c:pt idx="4068">
                  <c:v>40.69</c:v>
                </c:pt>
                <c:pt idx="4069">
                  <c:v>40.700000000000003</c:v>
                </c:pt>
                <c:pt idx="4070">
                  <c:v>40.71</c:v>
                </c:pt>
                <c:pt idx="4071">
                  <c:v>40.72</c:v>
                </c:pt>
                <c:pt idx="4072">
                  <c:v>40.730000000000004</c:v>
                </c:pt>
                <c:pt idx="4073">
                  <c:v>40.74</c:v>
                </c:pt>
                <c:pt idx="4074">
                  <c:v>40.75</c:v>
                </c:pt>
                <c:pt idx="4075">
                  <c:v>40.76</c:v>
                </c:pt>
                <c:pt idx="4076">
                  <c:v>40.770000000000003</c:v>
                </c:pt>
                <c:pt idx="4077">
                  <c:v>40.78</c:v>
                </c:pt>
                <c:pt idx="4078">
                  <c:v>40.79</c:v>
                </c:pt>
                <c:pt idx="4079">
                  <c:v>40.800000000000004</c:v>
                </c:pt>
                <c:pt idx="4080">
                  <c:v>40.81</c:v>
                </c:pt>
                <c:pt idx="4081">
                  <c:v>40.82</c:v>
                </c:pt>
                <c:pt idx="4082">
                  <c:v>40.83</c:v>
                </c:pt>
                <c:pt idx="4083">
                  <c:v>40.840000000000003</c:v>
                </c:pt>
                <c:pt idx="4084">
                  <c:v>40.85</c:v>
                </c:pt>
                <c:pt idx="4085">
                  <c:v>40.86</c:v>
                </c:pt>
                <c:pt idx="4086">
                  <c:v>40.869999999999997</c:v>
                </c:pt>
                <c:pt idx="4087">
                  <c:v>40.880000000000003</c:v>
                </c:pt>
                <c:pt idx="4088">
                  <c:v>40.89</c:v>
                </c:pt>
                <c:pt idx="4089">
                  <c:v>40.9</c:v>
                </c:pt>
                <c:pt idx="4090">
                  <c:v>40.910000000000004</c:v>
                </c:pt>
                <c:pt idx="4091">
                  <c:v>40.92</c:v>
                </c:pt>
                <c:pt idx="4092">
                  <c:v>40.93</c:v>
                </c:pt>
                <c:pt idx="4093">
                  <c:v>40.94</c:v>
                </c:pt>
                <c:pt idx="4094">
                  <c:v>40.950000000000003</c:v>
                </c:pt>
                <c:pt idx="4095">
                  <c:v>40.96</c:v>
                </c:pt>
                <c:pt idx="4096">
                  <c:v>40.97</c:v>
                </c:pt>
                <c:pt idx="4097">
                  <c:v>40.980000000000004</c:v>
                </c:pt>
                <c:pt idx="4098">
                  <c:v>40.99</c:v>
                </c:pt>
                <c:pt idx="4099">
                  <c:v>41</c:v>
                </c:pt>
                <c:pt idx="4100">
                  <c:v>41.01</c:v>
                </c:pt>
                <c:pt idx="4101">
                  <c:v>41.02</c:v>
                </c:pt>
                <c:pt idx="4102">
                  <c:v>41.03</c:v>
                </c:pt>
                <c:pt idx="4103">
                  <c:v>41.04</c:v>
                </c:pt>
                <c:pt idx="4104">
                  <c:v>41.050000000000004</c:v>
                </c:pt>
                <c:pt idx="4105">
                  <c:v>41.06</c:v>
                </c:pt>
                <c:pt idx="4106">
                  <c:v>41.07</c:v>
                </c:pt>
                <c:pt idx="4107">
                  <c:v>41.08</c:v>
                </c:pt>
                <c:pt idx="4108">
                  <c:v>41.09</c:v>
                </c:pt>
                <c:pt idx="4109">
                  <c:v>41.1</c:v>
                </c:pt>
                <c:pt idx="4110">
                  <c:v>41.11</c:v>
                </c:pt>
                <c:pt idx="4111">
                  <c:v>41.12</c:v>
                </c:pt>
                <c:pt idx="4112">
                  <c:v>41.13</c:v>
                </c:pt>
                <c:pt idx="4113">
                  <c:v>41.14</c:v>
                </c:pt>
                <c:pt idx="4114">
                  <c:v>41.15</c:v>
                </c:pt>
                <c:pt idx="4115">
                  <c:v>41.160000000000004</c:v>
                </c:pt>
                <c:pt idx="4116">
                  <c:v>41.17</c:v>
                </c:pt>
                <c:pt idx="4117">
                  <c:v>41.18</c:v>
                </c:pt>
                <c:pt idx="4118">
                  <c:v>41.19</c:v>
                </c:pt>
                <c:pt idx="4119">
                  <c:v>41.2</c:v>
                </c:pt>
                <c:pt idx="4120">
                  <c:v>41.21</c:v>
                </c:pt>
                <c:pt idx="4121">
                  <c:v>41.22</c:v>
                </c:pt>
                <c:pt idx="4122">
                  <c:v>41.230000000000004</c:v>
                </c:pt>
                <c:pt idx="4123">
                  <c:v>41.24</c:v>
                </c:pt>
                <c:pt idx="4124">
                  <c:v>41.25</c:v>
                </c:pt>
                <c:pt idx="4125">
                  <c:v>41.26</c:v>
                </c:pt>
                <c:pt idx="4126">
                  <c:v>41.27</c:v>
                </c:pt>
                <c:pt idx="4127">
                  <c:v>41.28</c:v>
                </c:pt>
                <c:pt idx="4128">
                  <c:v>41.29</c:v>
                </c:pt>
                <c:pt idx="4129">
                  <c:v>41.300000000000004</c:v>
                </c:pt>
                <c:pt idx="4130">
                  <c:v>41.31</c:v>
                </c:pt>
                <c:pt idx="4131">
                  <c:v>41.32</c:v>
                </c:pt>
                <c:pt idx="4132">
                  <c:v>41.33</c:v>
                </c:pt>
                <c:pt idx="4133">
                  <c:v>41.34</c:v>
                </c:pt>
                <c:pt idx="4134">
                  <c:v>41.35</c:v>
                </c:pt>
                <c:pt idx="4135">
                  <c:v>41.36</c:v>
                </c:pt>
                <c:pt idx="4136">
                  <c:v>41.37</c:v>
                </c:pt>
                <c:pt idx="4137">
                  <c:v>41.38</c:v>
                </c:pt>
                <c:pt idx="4138">
                  <c:v>41.39</c:v>
                </c:pt>
                <c:pt idx="4139">
                  <c:v>41.4</c:v>
                </c:pt>
                <c:pt idx="4140">
                  <c:v>41.410000000000004</c:v>
                </c:pt>
                <c:pt idx="4141">
                  <c:v>41.42</c:v>
                </c:pt>
                <c:pt idx="4142">
                  <c:v>41.43</c:v>
                </c:pt>
                <c:pt idx="4143">
                  <c:v>41.44</c:v>
                </c:pt>
                <c:pt idx="4144">
                  <c:v>41.45</c:v>
                </c:pt>
                <c:pt idx="4145">
                  <c:v>41.46</c:v>
                </c:pt>
                <c:pt idx="4146">
                  <c:v>41.47</c:v>
                </c:pt>
                <c:pt idx="4147">
                  <c:v>41.480000000000004</c:v>
                </c:pt>
                <c:pt idx="4148">
                  <c:v>41.49</c:v>
                </c:pt>
                <c:pt idx="4149">
                  <c:v>41.5</c:v>
                </c:pt>
                <c:pt idx="4150">
                  <c:v>41.51</c:v>
                </c:pt>
                <c:pt idx="4151">
                  <c:v>41.52</c:v>
                </c:pt>
                <c:pt idx="4152">
                  <c:v>41.53</c:v>
                </c:pt>
                <c:pt idx="4153">
                  <c:v>41.54</c:v>
                </c:pt>
                <c:pt idx="4154">
                  <c:v>41.550000000000004</c:v>
                </c:pt>
                <c:pt idx="4155">
                  <c:v>41.56</c:v>
                </c:pt>
                <c:pt idx="4156">
                  <c:v>41.57</c:v>
                </c:pt>
                <c:pt idx="4157">
                  <c:v>41.58</c:v>
                </c:pt>
                <c:pt idx="4158">
                  <c:v>41.59</c:v>
                </c:pt>
                <c:pt idx="4159">
                  <c:v>41.6</c:v>
                </c:pt>
                <c:pt idx="4160">
                  <c:v>41.61</c:v>
                </c:pt>
                <c:pt idx="4161">
                  <c:v>41.62</c:v>
                </c:pt>
                <c:pt idx="4162">
                  <c:v>41.63</c:v>
                </c:pt>
                <c:pt idx="4163">
                  <c:v>41.64</c:v>
                </c:pt>
                <c:pt idx="4164">
                  <c:v>41.65</c:v>
                </c:pt>
                <c:pt idx="4165">
                  <c:v>41.660000000000004</c:v>
                </c:pt>
                <c:pt idx="4166">
                  <c:v>41.67</c:v>
                </c:pt>
                <c:pt idx="4167">
                  <c:v>41.68</c:v>
                </c:pt>
                <c:pt idx="4168">
                  <c:v>41.69</c:v>
                </c:pt>
                <c:pt idx="4169">
                  <c:v>41.7</c:v>
                </c:pt>
                <c:pt idx="4170">
                  <c:v>41.71</c:v>
                </c:pt>
                <c:pt idx="4171">
                  <c:v>41.72</c:v>
                </c:pt>
                <c:pt idx="4172">
                  <c:v>41.730000000000004</c:v>
                </c:pt>
                <c:pt idx="4173">
                  <c:v>41.74</c:v>
                </c:pt>
                <c:pt idx="4174">
                  <c:v>41.75</c:v>
                </c:pt>
                <c:pt idx="4175">
                  <c:v>41.76</c:v>
                </c:pt>
                <c:pt idx="4176">
                  <c:v>41.77</c:v>
                </c:pt>
                <c:pt idx="4177">
                  <c:v>41.78</c:v>
                </c:pt>
                <c:pt idx="4178">
                  <c:v>41.79</c:v>
                </c:pt>
                <c:pt idx="4179">
                  <c:v>41.800000000000004</c:v>
                </c:pt>
                <c:pt idx="4180">
                  <c:v>41.81</c:v>
                </c:pt>
                <c:pt idx="4181">
                  <c:v>41.82</c:v>
                </c:pt>
                <c:pt idx="4182">
                  <c:v>41.83</c:v>
                </c:pt>
                <c:pt idx="4183">
                  <c:v>41.84</c:v>
                </c:pt>
                <c:pt idx="4184">
                  <c:v>41.85</c:v>
                </c:pt>
                <c:pt idx="4185">
                  <c:v>41.86</c:v>
                </c:pt>
                <c:pt idx="4186">
                  <c:v>41.87</c:v>
                </c:pt>
                <c:pt idx="4187">
                  <c:v>41.88</c:v>
                </c:pt>
                <c:pt idx="4188">
                  <c:v>41.89</c:v>
                </c:pt>
                <c:pt idx="4189">
                  <c:v>41.9</c:v>
                </c:pt>
                <c:pt idx="4190">
                  <c:v>41.910000000000004</c:v>
                </c:pt>
                <c:pt idx="4191">
                  <c:v>41.92</c:v>
                </c:pt>
                <c:pt idx="4192">
                  <c:v>41.93</c:v>
                </c:pt>
                <c:pt idx="4193">
                  <c:v>41.94</c:v>
                </c:pt>
                <c:pt idx="4194">
                  <c:v>41.95</c:v>
                </c:pt>
                <c:pt idx="4195">
                  <c:v>41.96</c:v>
                </c:pt>
                <c:pt idx="4196">
                  <c:v>41.97</c:v>
                </c:pt>
                <c:pt idx="4197">
                  <c:v>41.980000000000004</c:v>
                </c:pt>
                <c:pt idx="4198">
                  <c:v>41.99</c:v>
                </c:pt>
                <c:pt idx="4199">
                  <c:v>42</c:v>
                </c:pt>
                <c:pt idx="4200">
                  <c:v>42.01</c:v>
                </c:pt>
                <c:pt idx="4201">
                  <c:v>42.02</c:v>
                </c:pt>
                <c:pt idx="4202">
                  <c:v>42.03</c:v>
                </c:pt>
                <c:pt idx="4203">
                  <c:v>42.04</c:v>
                </c:pt>
                <c:pt idx="4204">
                  <c:v>42.050000000000004</c:v>
                </c:pt>
                <c:pt idx="4205">
                  <c:v>42.06</c:v>
                </c:pt>
                <c:pt idx="4206">
                  <c:v>42.07</c:v>
                </c:pt>
                <c:pt idx="4207">
                  <c:v>42.08</c:v>
                </c:pt>
                <c:pt idx="4208">
                  <c:v>42.09</c:v>
                </c:pt>
                <c:pt idx="4209">
                  <c:v>42.1</c:v>
                </c:pt>
                <c:pt idx="4210">
                  <c:v>42.11</c:v>
                </c:pt>
                <c:pt idx="4211">
                  <c:v>42.12</c:v>
                </c:pt>
                <c:pt idx="4212">
                  <c:v>42.13</c:v>
                </c:pt>
                <c:pt idx="4213">
                  <c:v>42.14</c:v>
                </c:pt>
                <c:pt idx="4214">
                  <c:v>42.15</c:v>
                </c:pt>
                <c:pt idx="4215">
                  <c:v>42.160000000000004</c:v>
                </c:pt>
                <c:pt idx="4216">
                  <c:v>42.17</c:v>
                </c:pt>
                <c:pt idx="4217">
                  <c:v>42.18</c:v>
                </c:pt>
                <c:pt idx="4218">
                  <c:v>42.19</c:v>
                </c:pt>
                <c:pt idx="4219">
                  <c:v>42.2</c:v>
                </c:pt>
                <c:pt idx="4220">
                  <c:v>42.21</c:v>
                </c:pt>
                <c:pt idx="4221">
                  <c:v>42.22</c:v>
                </c:pt>
                <c:pt idx="4222">
                  <c:v>42.230000000000004</c:v>
                </c:pt>
                <c:pt idx="4223">
                  <c:v>42.24</c:v>
                </c:pt>
                <c:pt idx="4224">
                  <c:v>42.25</c:v>
                </c:pt>
                <c:pt idx="4225">
                  <c:v>42.26</c:v>
                </c:pt>
                <c:pt idx="4226">
                  <c:v>42.27</c:v>
                </c:pt>
                <c:pt idx="4227">
                  <c:v>42.28</c:v>
                </c:pt>
                <c:pt idx="4228">
                  <c:v>42.29</c:v>
                </c:pt>
                <c:pt idx="4229">
                  <c:v>42.300000000000004</c:v>
                </c:pt>
                <c:pt idx="4230">
                  <c:v>42.31</c:v>
                </c:pt>
                <c:pt idx="4231">
                  <c:v>42.32</c:v>
                </c:pt>
                <c:pt idx="4232">
                  <c:v>42.33</c:v>
                </c:pt>
                <c:pt idx="4233">
                  <c:v>42.34</c:v>
                </c:pt>
                <c:pt idx="4234">
                  <c:v>42.35</c:v>
                </c:pt>
                <c:pt idx="4235">
                  <c:v>42.36</c:v>
                </c:pt>
                <c:pt idx="4236">
                  <c:v>42.37</c:v>
                </c:pt>
                <c:pt idx="4237">
                  <c:v>42.38</c:v>
                </c:pt>
                <c:pt idx="4238">
                  <c:v>42.39</c:v>
                </c:pt>
                <c:pt idx="4239">
                  <c:v>42.4</c:v>
                </c:pt>
                <c:pt idx="4240">
                  <c:v>42.410000000000004</c:v>
                </c:pt>
                <c:pt idx="4241">
                  <c:v>42.42</c:v>
                </c:pt>
                <c:pt idx="4242">
                  <c:v>42.43</c:v>
                </c:pt>
                <c:pt idx="4243">
                  <c:v>42.44</c:v>
                </c:pt>
                <c:pt idx="4244">
                  <c:v>42.45</c:v>
                </c:pt>
                <c:pt idx="4245">
                  <c:v>42.46</c:v>
                </c:pt>
                <c:pt idx="4246">
                  <c:v>42.47</c:v>
                </c:pt>
                <c:pt idx="4247">
                  <c:v>42.480000000000004</c:v>
                </c:pt>
                <c:pt idx="4248">
                  <c:v>42.49</c:v>
                </c:pt>
                <c:pt idx="4249">
                  <c:v>42.5</c:v>
                </c:pt>
                <c:pt idx="4250">
                  <c:v>42.51</c:v>
                </c:pt>
                <c:pt idx="4251">
                  <c:v>42.52</c:v>
                </c:pt>
                <c:pt idx="4252">
                  <c:v>42.53</c:v>
                </c:pt>
                <c:pt idx="4253">
                  <c:v>42.54</c:v>
                </c:pt>
                <c:pt idx="4254">
                  <c:v>42.550000000000004</c:v>
                </c:pt>
                <c:pt idx="4255">
                  <c:v>42.56</c:v>
                </c:pt>
                <c:pt idx="4256">
                  <c:v>42.57</c:v>
                </c:pt>
                <c:pt idx="4257">
                  <c:v>42.58</c:v>
                </c:pt>
                <c:pt idx="4258">
                  <c:v>42.59</c:v>
                </c:pt>
                <c:pt idx="4259">
                  <c:v>42.6</c:v>
                </c:pt>
                <c:pt idx="4260">
                  <c:v>42.61</c:v>
                </c:pt>
                <c:pt idx="4261">
                  <c:v>42.62</c:v>
                </c:pt>
                <c:pt idx="4262">
                  <c:v>42.63</c:v>
                </c:pt>
                <c:pt idx="4263">
                  <c:v>42.64</c:v>
                </c:pt>
                <c:pt idx="4264">
                  <c:v>42.65</c:v>
                </c:pt>
                <c:pt idx="4265">
                  <c:v>42.660000000000004</c:v>
                </c:pt>
                <c:pt idx="4266">
                  <c:v>42.67</c:v>
                </c:pt>
                <c:pt idx="4267">
                  <c:v>42.68</c:v>
                </c:pt>
                <c:pt idx="4268">
                  <c:v>42.69</c:v>
                </c:pt>
                <c:pt idx="4269">
                  <c:v>42.7</c:v>
                </c:pt>
                <c:pt idx="4270">
                  <c:v>42.71</c:v>
                </c:pt>
                <c:pt idx="4271">
                  <c:v>42.72</c:v>
                </c:pt>
                <c:pt idx="4272">
                  <c:v>42.730000000000004</c:v>
                </c:pt>
                <c:pt idx="4273">
                  <c:v>42.74</c:v>
                </c:pt>
                <c:pt idx="4274">
                  <c:v>42.75</c:v>
                </c:pt>
                <c:pt idx="4275">
                  <c:v>42.76</c:v>
                </c:pt>
                <c:pt idx="4276">
                  <c:v>42.77</c:v>
                </c:pt>
                <c:pt idx="4277">
                  <c:v>42.78</c:v>
                </c:pt>
                <c:pt idx="4278">
                  <c:v>42.79</c:v>
                </c:pt>
                <c:pt idx="4279">
                  <c:v>42.800000000000004</c:v>
                </c:pt>
                <c:pt idx="4280">
                  <c:v>42.81</c:v>
                </c:pt>
                <c:pt idx="4281">
                  <c:v>42.82</c:v>
                </c:pt>
                <c:pt idx="4282">
                  <c:v>42.83</c:v>
                </c:pt>
                <c:pt idx="4283">
                  <c:v>42.84</c:v>
                </c:pt>
                <c:pt idx="4284">
                  <c:v>42.85</c:v>
                </c:pt>
                <c:pt idx="4285">
                  <c:v>42.86</c:v>
                </c:pt>
                <c:pt idx="4286">
                  <c:v>42.87</c:v>
                </c:pt>
                <c:pt idx="4287">
                  <c:v>42.88</c:v>
                </c:pt>
                <c:pt idx="4288">
                  <c:v>42.89</c:v>
                </c:pt>
                <c:pt idx="4289">
                  <c:v>42.9</c:v>
                </c:pt>
                <c:pt idx="4290">
                  <c:v>42.910000000000004</c:v>
                </c:pt>
                <c:pt idx="4291">
                  <c:v>42.92</c:v>
                </c:pt>
                <c:pt idx="4292">
                  <c:v>42.93</c:v>
                </c:pt>
                <c:pt idx="4293">
                  <c:v>42.94</c:v>
                </c:pt>
                <c:pt idx="4294">
                  <c:v>42.95</c:v>
                </c:pt>
                <c:pt idx="4295">
                  <c:v>42.96</c:v>
                </c:pt>
                <c:pt idx="4296">
                  <c:v>42.97</c:v>
                </c:pt>
                <c:pt idx="4297">
                  <c:v>42.980000000000004</c:v>
                </c:pt>
                <c:pt idx="4298">
                  <c:v>42.99</c:v>
                </c:pt>
                <c:pt idx="4299">
                  <c:v>43</c:v>
                </c:pt>
                <c:pt idx="4300">
                  <c:v>43.01</c:v>
                </c:pt>
                <c:pt idx="4301">
                  <c:v>43.02</c:v>
                </c:pt>
                <c:pt idx="4302">
                  <c:v>43.03</c:v>
                </c:pt>
                <c:pt idx="4303">
                  <c:v>43.04</c:v>
                </c:pt>
                <c:pt idx="4304">
                  <c:v>43.050000000000004</c:v>
                </c:pt>
                <c:pt idx="4305">
                  <c:v>43.06</c:v>
                </c:pt>
                <c:pt idx="4306">
                  <c:v>43.07</c:v>
                </c:pt>
                <c:pt idx="4307">
                  <c:v>43.08</c:v>
                </c:pt>
                <c:pt idx="4308">
                  <c:v>43.09</c:v>
                </c:pt>
                <c:pt idx="4309">
                  <c:v>43.1</c:v>
                </c:pt>
                <c:pt idx="4310">
                  <c:v>43.11</c:v>
                </c:pt>
                <c:pt idx="4311">
                  <c:v>43.12</c:v>
                </c:pt>
                <c:pt idx="4312">
                  <c:v>43.13</c:v>
                </c:pt>
                <c:pt idx="4313">
                  <c:v>43.14</c:v>
                </c:pt>
                <c:pt idx="4314">
                  <c:v>43.15</c:v>
                </c:pt>
                <c:pt idx="4315">
                  <c:v>43.160000000000004</c:v>
                </c:pt>
                <c:pt idx="4316">
                  <c:v>43.17</c:v>
                </c:pt>
                <c:pt idx="4317">
                  <c:v>43.18</c:v>
                </c:pt>
                <c:pt idx="4318">
                  <c:v>43.19</c:v>
                </c:pt>
                <c:pt idx="4319">
                  <c:v>43.2</c:v>
                </c:pt>
                <c:pt idx="4320">
                  <c:v>43.21</c:v>
                </c:pt>
                <c:pt idx="4321">
                  <c:v>43.22</c:v>
                </c:pt>
                <c:pt idx="4322">
                  <c:v>43.230000000000004</c:v>
                </c:pt>
                <c:pt idx="4323">
                  <c:v>43.24</c:v>
                </c:pt>
                <c:pt idx="4324">
                  <c:v>43.25</c:v>
                </c:pt>
                <c:pt idx="4325">
                  <c:v>43.26</c:v>
                </c:pt>
                <c:pt idx="4326">
                  <c:v>43.27</c:v>
                </c:pt>
                <c:pt idx="4327">
                  <c:v>43.28</c:v>
                </c:pt>
                <c:pt idx="4328">
                  <c:v>43.29</c:v>
                </c:pt>
                <c:pt idx="4329">
                  <c:v>43.300000000000004</c:v>
                </c:pt>
                <c:pt idx="4330">
                  <c:v>43.31</c:v>
                </c:pt>
                <c:pt idx="4331">
                  <c:v>43.32</c:v>
                </c:pt>
                <c:pt idx="4332">
                  <c:v>43.33</c:v>
                </c:pt>
                <c:pt idx="4333">
                  <c:v>43.34</c:v>
                </c:pt>
                <c:pt idx="4334">
                  <c:v>43.35</c:v>
                </c:pt>
                <c:pt idx="4335">
                  <c:v>43.36</c:v>
                </c:pt>
                <c:pt idx="4336">
                  <c:v>43.37</c:v>
                </c:pt>
                <c:pt idx="4337">
                  <c:v>43.38</c:v>
                </c:pt>
                <c:pt idx="4338">
                  <c:v>43.39</c:v>
                </c:pt>
                <c:pt idx="4339">
                  <c:v>43.4</c:v>
                </c:pt>
                <c:pt idx="4340">
                  <c:v>43.410000000000004</c:v>
                </c:pt>
                <c:pt idx="4341">
                  <c:v>43.42</c:v>
                </c:pt>
                <c:pt idx="4342">
                  <c:v>43.43</c:v>
                </c:pt>
                <c:pt idx="4343">
                  <c:v>43.44</c:v>
                </c:pt>
                <c:pt idx="4344">
                  <c:v>43.45</c:v>
                </c:pt>
                <c:pt idx="4345">
                  <c:v>43.46</c:v>
                </c:pt>
                <c:pt idx="4346">
                  <c:v>43.47</c:v>
                </c:pt>
                <c:pt idx="4347">
                  <c:v>43.480000000000004</c:v>
                </c:pt>
                <c:pt idx="4348">
                  <c:v>43.49</c:v>
                </c:pt>
                <c:pt idx="4349">
                  <c:v>43.5</c:v>
                </c:pt>
                <c:pt idx="4350">
                  <c:v>43.51</c:v>
                </c:pt>
                <c:pt idx="4351">
                  <c:v>43.52</c:v>
                </c:pt>
                <c:pt idx="4352">
                  <c:v>43.53</c:v>
                </c:pt>
                <c:pt idx="4353">
                  <c:v>43.54</c:v>
                </c:pt>
                <c:pt idx="4354">
                  <c:v>43.550000000000004</c:v>
                </c:pt>
                <c:pt idx="4355">
                  <c:v>43.56</c:v>
                </c:pt>
                <c:pt idx="4356">
                  <c:v>43.57</c:v>
                </c:pt>
                <c:pt idx="4357">
                  <c:v>43.58</c:v>
                </c:pt>
                <c:pt idx="4358">
                  <c:v>43.59</c:v>
                </c:pt>
                <c:pt idx="4359">
                  <c:v>43.6</c:v>
                </c:pt>
                <c:pt idx="4360">
                  <c:v>43.61</c:v>
                </c:pt>
                <c:pt idx="4361">
                  <c:v>43.62</c:v>
                </c:pt>
                <c:pt idx="4362">
                  <c:v>43.63</c:v>
                </c:pt>
                <c:pt idx="4363">
                  <c:v>43.64</c:v>
                </c:pt>
                <c:pt idx="4364">
                  <c:v>43.65</c:v>
                </c:pt>
                <c:pt idx="4365">
                  <c:v>43.660000000000004</c:v>
                </c:pt>
                <c:pt idx="4366">
                  <c:v>43.67</c:v>
                </c:pt>
                <c:pt idx="4367">
                  <c:v>43.68</c:v>
                </c:pt>
                <c:pt idx="4368">
                  <c:v>43.69</c:v>
                </c:pt>
                <c:pt idx="4369">
                  <c:v>43.7</c:v>
                </c:pt>
                <c:pt idx="4370">
                  <c:v>43.71</c:v>
                </c:pt>
                <c:pt idx="4371">
                  <c:v>43.72</c:v>
                </c:pt>
                <c:pt idx="4372">
                  <c:v>43.730000000000004</c:v>
                </c:pt>
                <c:pt idx="4373">
                  <c:v>43.74</c:v>
                </c:pt>
                <c:pt idx="4374">
                  <c:v>43.75</c:v>
                </c:pt>
                <c:pt idx="4375">
                  <c:v>43.76</c:v>
                </c:pt>
                <c:pt idx="4376">
                  <c:v>43.77</c:v>
                </c:pt>
                <c:pt idx="4377">
                  <c:v>43.78</c:v>
                </c:pt>
                <c:pt idx="4378">
                  <c:v>43.79</c:v>
                </c:pt>
                <c:pt idx="4379">
                  <c:v>43.800000000000004</c:v>
                </c:pt>
                <c:pt idx="4380">
                  <c:v>43.81</c:v>
                </c:pt>
                <c:pt idx="4381">
                  <c:v>43.82</c:v>
                </c:pt>
                <c:pt idx="4382">
                  <c:v>43.83</c:v>
                </c:pt>
                <c:pt idx="4383">
                  <c:v>43.84</c:v>
                </c:pt>
                <c:pt idx="4384">
                  <c:v>43.85</c:v>
                </c:pt>
                <c:pt idx="4385">
                  <c:v>43.86</c:v>
                </c:pt>
                <c:pt idx="4386">
                  <c:v>43.87</c:v>
                </c:pt>
                <c:pt idx="4387">
                  <c:v>43.88</c:v>
                </c:pt>
                <c:pt idx="4388">
                  <c:v>43.89</c:v>
                </c:pt>
                <c:pt idx="4389">
                  <c:v>43.9</c:v>
                </c:pt>
                <c:pt idx="4390">
                  <c:v>43.910000000000004</c:v>
                </c:pt>
                <c:pt idx="4391">
                  <c:v>43.92</c:v>
                </c:pt>
                <c:pt idx="4392">
                  <c:v>43.93</c:v>
                </c:pt>
                <c:pt idx="4393">
                  <c:v>43.94</c:v>
                </c:pt>
                <c:pt idx="4394">
                  <c:v>43.95</c:v>
                </c:pt>
                <c:pt idx="4395">
                  <c:v>43.96</c:v>
                </c:pt>
                <c:pt idx="4396">
                  <c:v>43.97</c:v>
                </c:pt>
                <c:pt idx="4397">
                  <c:v>43.980000000000004</c:v>
                </c:pt>
                <c:pt idx="4398">
                  <c:v>43.99</c:v>
                </c:pt>
                <c:pt idx="4399">
                  <c:v>44</c:v>
                </c:pt>
                <c:pt idx="4400">
                  <c:v>44.01</c:v>
                </c:pt>
                <c:pt idx="4401">
                  <c:v>44.02</c:v>
                </c:pt>
                <c:pt idx="4402">
                  <c:v>44.03</c:v>
                </c:pt>
                <c:pt idx="4403">
                  <c:v>44.04</c:v>
                </c:pt>
                <c:pt idx="4404">
                  <c:v>44.050000000000004</c:v>
                </c:pt>
                <c:pt idx="4405">
                  <c:v>44.06</c:v>
                </c:pt>
                <c:pt idx="4406">
                  <c:v>44.07</c:v>
                </c:pt>
                <c:pt idx="4407">
                  <c:v>44.08</c:v>
                </c:pt>
                <c:pt idx="4408">
                  <c:v>44.09</c:v>
                </c:pt>
                <c:pt idx="4409">
                  <c:v>44.1</c:v>
                </c:pt>
                <c:pt idx="4410">
                  <c:v>44.11</c:v>
                </c:pt>
                <c:pt idx="4411">
                  <c:v>44.12</c:v>
                </c:pt>
                <c:pt idx="4412">
                  <c:v>44.13</c:v>
                </c:pt>
                <c:pt idx="4413">
                  <c:v>44.14</c:v>
                </c:pt>
                <c:pt idx="4414">
                  <c:v>44.15</c:v>
                </c:pt>
                <c:pt idx="4415">
                  <c:v>44.160000000000004</c:v>
                </c:pt>
                <c:pt idx="4416">
                  <c:v>44.17</c:v>
                </c:pt>
                <c:pt idx="4417">
                  <c:v>44.18</c:v>
                </c:pt>
                <c:pt idx="4418">
                  <c:v>44.19</c:v>
                </c:pt>
                <c:pt idx="4419">
                  <c:v>44.2</c:v>
                </c:pt>
                <c:pt idx="4420">
                  <c:v>44.21</c:v>
                </c:pt>
                <c:pt idx="4421">
                  <c:v>44.22</c:v>
                </c:pt>
                <c:pt idx="4422">
                  <c:v>44.230000000000004</c:v>
                </c:pt>
                <c:pt idx="4423">
                  <c:v>44.24</c:v>
                </c:pt>
                <c:pt idx="4424">
                  <c:v>44.25</c:v>
                </c:pt>
                <c:pt idx="4425">
                  <c:v>44.26</c:v>
                </c:pt>
                <c:pt idx="4426">
                  <c:v>44.27</c:v>
                </c:pt>
                <c:pt idx="4427">
                  <c:v>44.28</c:v>
                </c:pt>
                <c:pt idx="4428">
                  <c:v>44.29</c:v>
                </c:pt>
                <c:pt idx="4429">
                  <c:v>44.300000000000004</c:v>
                </c:pt>
                <c:pt idx="4430">
                  <c:v>44.31</c:v>
                </c:pt>
                <c:pt idx="4431">
                  <c:v>44.32</c:v>
                </c:pt>
                <c:pt idx="4432">
                  <c:v>44.33</c:v>
                </c:pt>
                <c:pt idx="4433">
                  <c:v>44.34</c:v>
                </c:pt>
                <c:pt idx="4434">
                  <c:v>44.35</c:v>
                </c:pt>
                <c:pt idx="4435">
                  <c:v>44.36</c:v>
                </c:pt>
                <c:pt idx="4436">
                  <c:v>44.37</c:v>
                </c:pt>
                <c:pt idx="4437">
                  <c:v>44.38</c:v>
                </c:pt>
                <c:pt idx="4438">
                  <c:v>44.39</c:v>
                </c:pt>
                <c:pt idx="4439">
                  <c:v>44.4</c:v>
                </c:pt>
                <c:pt idx="4440">
                  <c:v>44.410000000000004</c:v>
                </c:pt>
                <c:pt idx="4441">
                  <c:v>44.42</c:v>
                </c:pt>
                <c:pt idx="4442">
                  <c:v>44.43</c:v>
                </c:pt>
                <c:pt idx="4443">
                  <c:v>44.44</c:v>
                </c:pt>
                <c:pt idx="4444">
                  <c:v>44.45</c:v>
                </c:pt>
                <c:pt idx="4445">
                  <c:v>44.46</c:v>
                </c:pt>
                <c:pt idx="4446">
                  <c:v>44.47</c:v>
                </c:pt>
                <c:pt idx="4447">
                  <c:v>44.480000000000004</c:v>
                </c:pt>
                <c:pt idx="4448">
                  <c:v>44.49</c:v>
                </c:pt>
                <c:pt idx="4449">
                  <c:v>44.5</c:v>
                </c:pt>
                <c:pt idx="4450">
                  <c:v>44.51</c:v>
                </c:pt>
                <c:pt idx="4451">
                  <c:v>44.52</c:v>
                </c:pt>
                <c:pt idx="4452">
                  <c:v>44.53</c:v>
                </c:pt>
                <c:pt idx="4453">
                  <c:v>44.54</c:v>
                </c:pt>
                <c:pt idx="4454">
                  <c:v>44.550000000000004</c:v>
                </c:pt>
                <c:pt idx="4455">
                  <c:v>44.56</c:v>
                </c:pt>
                <c:pt idx="4456">
                  <c:v>44.57</c:v>
                </c:pt>
                <c:pt idx="4457">
                  <c:v>44.58</c:v>
                </c:pt>
                <c:pt idx="4458">
                  <c:v>44.59</c:v>
                </c:pt>
                <c:pt idx="4459">
                  <c:v>44.6</c:v>
                </c:pt>
                <c:pt idx="4460">
                  <c:v>44.61</c:v>
                </c:pt>
                <c:pt idx="4461">
                  <c:v>44.62</c:v>
                </c:pt>
                <c:pt idx="4462">
                  <c:v>44.63</c:v>
                </c:pt>
                <c:pt idx="4463">
                  <c:v>44.64</c:v>
                </c:pt>
                <c:pt idx="4464">
                  <c:v>44.65</c:v>
                </c:pt>
                <c:pt idx="4465">
                  <c:v>44.660000000000004</c:v>
                </c:pt>
                <c:pt idx="4466">
                  <c:v>44.67</c:v>
                </c:pt>
                <c:pt idx="4467">
                  <c:v>44.68</c:v>
                </c:pt>
                <c:pt idx="4468">
                  <c:v>44.69</c:v>
                </c:pt>
                <c:pt idx="4469">
                  <c:v>44.7</c:v>
                </c:pt>
                <c:pt idx="4470">
                  <c:v>44.71</c:v>
                </c:pt>
                <c:pt idx="4471">
                  <c:v>44.72</c:v>
                </c:pt>
                <c:pt idx="4472">
                  <c:v>44.730000000000004</c:v>
                </c:pt>
                <c:pt idx="4473">
                  <c:v>44.74</c:v>
                </c:pt>
                <c:pt idx="4474">
                  <c:v>44.75</c:v>
                </c:pt>
                <c:pt idx="4475">
                  <c:v>44.76</c:v>
                </c:pt>
                <c:pt idx="4476">
                  <c:v>44.77</c:v>
                </c:pt>
                <c:pt idx="4477">
                  <c:v>44.78</c:v>
                </c:pt>
                <c:pt idx="4478">
                  <c:v>44.79</c:v>
                </c:pt>
                <c:pt idx="4479">
                  <c:v>44.800000000000004</c:v>
                </c:pt>
                <c:pt idx="4480">
                  <c:v>44.81</c:v>
                </c:pt>
                <c:pt idx="4481">
                  <c:v>44.82</c:v>
                </c:pt>
                <c:pt idx="4482">
                  <c:v>44.83</c:v>
                </c:pt>
                <c:pt idx="4483">
                  <c:v>44.84</c:v>
                </c:pt>
                <c:pt idx="4484">
                  <c:v>44.85</c:v>
                </c:pt>
                <c:pt idx="4485">
                  <c:v>44.86</c:v>
                </c:pt>
                <c:pt idx="4486">
                  <c:v>44.87</c:v>
                </c:pt>
                <c:pt idx="4487">
                  <c:v>44.88</c:v>
                </c:pt>
                <c:pt idx="4488">
                  <c:v>44.89</c:v>
                </c:pt>
                <c:pt idx="4489">
                  <c:v>44.9</c:v>
                </c:pt>
                <c:pt idx="4490">
                  <c:v>44.910000000000004</c:v>
                </c:pt>
                <c:pt idx="4491">
                  <c:v>44.92</c:v>
                </c:pt>
                <c:pt idx="4492">
                  <c:v>44.93</c:v>
                </c:pt>
                <c:pt idx="4493">
                  <c:v>44.94</c:v>
                </c:pt>
                <c:pt idx="4494">
                  <c:v>44.95</c:v>
                </c:pt>
                <c:pt idx="4495">
                  <c:v>44.96</c:v>
                </c:pt>
                <c:pt idx="4496">
                  <c:v>44.97</c:v>
                </c:pt>
                <c:pt idx="4497">
                  <c:v>44.980000000000004</c:v>
                </c:pt>
                <c:pt idx="4498">
                  <c:v>44.99</c:v>
                </c:pt>
                <c:pt idx="4499">
                  <c:v>45</c:v>
                </c:pt>
                <c:pt idx="4500">
                  <c:v>45.01</c:v>
                </c:pt>
                <c:pt idx="4501">
                  <c:v>45.02</c:v>
                </c:pt>
                <c:pt idx="4502">
                  <c:v>45.03</c:v>
                </c:pt>
                <c:pt idx="4503">
                  <c:v>45.04</c:v>
                </c:pt>
                <c:pt idx="4504">
                  <c:v>45.050000000000004</c:v>
                </c:pt>
                <c:pt idx="4505">
                  <c:v>45.06</c:v>
                </c:pt>
                <c:pt idx="4506">
                  <c:v>45.07</c:v>
                </c:pt>
                <c:pt idx="4507">
                  <c:v>45.08</c:v>
                </c:pt>
                <c:pt idx="4508">
                  <c:v>45.09</c:v>
                </c:pt>
                <c:pt idx="4509">
                  <c:v>45.1</c:v>
                </c:pt>
                <c:pt idx="4510">
                  <c:v>45.11</c:v>
                </c:pt>
                <c:pt idx="4511">
                  <c:v>45.12</c:v>
                </c:pt>
                <c:pt idx="4512">
                  <c:v>45.13</c:v>
                </c:pt>
                <c:pt idx="4513">
                  <c:v>45.14</c:v>
                </c:pt>
                <c:pt idx="4514">
                  <c:v>45.15</c:v>
                </c:pt>
                <c:pt idx="4515">
                  <c:v>45.160000000000004</c:v>
                </c:pt>
                <c:pt idx="4516">
                  <c:v>45.17</c:v>
                </c:pt>
                <c:pt idx="4517">
                  <c:v>45.18</c:v>
                </c:pt>
                <c:pt idx="4518">
                  <c:v>45.19</c:v>
                </c:pt>
                <c:pt idx="4519">
                  <c:v>45.2</c:v>
                </c:pt>
                <c:pt idx="4520">
                  <c:v>45.21</c:v>
                </c:pt>
                <c:pt idx="4521">
                  <c:v>45.22</c:v>
                </c:pt>
                <c:pt idx="4522">
                  <c:v>45.230000000000004</c:v>
                </c:pt>
                <c:pt idx="4523">
                  <c:v>45.24</c:v>
                </c:pt>
                <c:pt idx="4524">
                  <c:v>45.25</c:v>
                </c:pt>
                <c:pt idx="4525">
                  <c:v>45.26</c:v>
                </c:pt>
                <c:pt idx="4526">
                  <c:v>45.27</c:v>
                </c:pt>
                <c:pt idx="4527">
                  <c:v>45.28</c:v>
                </c:pt>
                <c:pt idx="4528">
                  <c:v>45.29</c:v>
                </c:pt>
                <c:pt idx="4529">
                  <c:v>45.300000000000004</c:v>
                </c:pt>
                <c:pt idx="4530">
                  <c:v>45.31</c:v>
                </c:pt>
                <c:pt idx="4531">
                  <c:v>45.32</c:v>
                </c:pt>
                <c:pt idx="4532">
                  <c:v>45.33</c:v>
                </c:pt>
                <c:pt idx="4533">
                  <c:v>45.34</c:v>
                </c:pt>
                <c:pt idx="4534">
                  <c:v>45.35</c:v>
                </c:pt>
                <c:pt idx="4535">
                  <c:v>45.36</c:v>
                </c:pt>
                <c:pt idx="4536">
                  <c:v>45.37</c:v>
                </c:pt>
                <c:pt idx="4537">
                  <c:v>45.38</c:v>
                </c:pt>
                <c:pt idx="4538">
                  <c:v>45.39</c:v>
                </c:pt>
                <c:pt idx="4539">
                  <c:v>45.4</c:v>
                </c:pt>
                <c:pt idx="4540">
                  <c:v>45.410000000000004</c:v>
                </c:pt>
                <c:pt idx="4541">
                  <c:v>45.42</c:v>
                </c:pt>
                <c:pt idx="4542">
                  <c:v>45.43</c:v>
                </c:pt>
                <c:pt idx="4543">
                  <c:v>45.44</c:v>
                </c:pt>
                <c:pt idx="4544">
                  <c:v>45.45</c:v>
                </c:pt>
                <c:pt idx="4545">
                  <c:v>45.46</c:v>
                </c:pt>
                <c:pt idx="4546">
                  <c:v>45.47</c:v>
                </c:pt>
                <c:pt idx="4547">
                  <c:v>45.480000000000004</c:v>
                </c:pt>
                <c:pt idx="4548">
                  <c:v>45.49</c:v>
                </c:pt>
                <c:pt idx="4549">
                  <c:v>45.5</c:v>
                </c:pt>
                <c:pt idx="4550">
                  <c:v>45.51</c:v>
                </c:pt>
                <c:pt idx="4551">
                  <c:v>45.52</c:v>
                </c:pt>
                <c:pt idx="4552">
                  <c:v>45.53</c:v>
                </c:pt>
                <c:pt idx="4553">
                  <c:v>45.54</c:v>
                </c:pt>
                <c:pt idx="4554">
                  <c:v>45.550000000000004</c:v>
                </c:pt>
                <c:pt idx="4555">
                  <c:v>45.56</c:v>
                </c:pt>
                <c:pt idx="4556">
                  <c:v>45.57</c:v>
                </c:pt>
                <c:pt idx="4557">
                  <c:v>45.58</c:v>
                </c:pt>
                <c:pt idx="4558">
                  <c:v>45.59</c:v>
                </c:pt>
                <c:pt idx="4559">
                  <c:v>45.6</c:v>
                </c:pt>
                <c:pt idx="4560">
                  <c:v>45.61</c:v>
                </c:pt>
                <c:pt idx="4561">
                  <c:v>45.62</c:v>
                </c:pt>
                <c:pt idx="4562">
                  <c:v>45.63</c:v>
                </c:pt>
                <c:pt idx="4563">
                  <c:v>45.64</c:v>
                </c:pt>
                <c:pt idx="4564">
                  <c:v>45.65</c:v>
                </c:pt>
                <c:pt idx="4565">
                  <c:v>45.660000000000004</c:v>
                </c:pt>
                <c:pt idx="4566">
                  <c:v>45.67</c:v>
                </c:pt>
                <c:pt idx="4567">
                  <c:v>45.68</c:v>
                </c:pt>
                <c:pt idx="4568">
                  <c:v>45.69</c:v>
                </c:pt>
                <c:pt idx="4569">
                  <c:v>45.7</c:v>
                </c:pt>
                <c:pt idx="4570">
                  <c:v>45.71</c:v>
                </c:pt>
                <c:pt idx="4571">
                  <c:v>45.72</c:v>
                </c:pt>
                <c:pt idx="4572">
                  <c:v>45.730000000000004</c:v>
                </c:pt>
                <c:pt idx="4573">
                  <c:v>45.74</c:v>
                </c:pt>
                <c:pt idx="4574">
                  <c:v>45.75</c:v>
                </c:pt>
                <c:pt idx="4575">
                  <c:v>45.76</c:v>
                </c:pt>
                <c:pt idx="4576">
                  <c:v>45.77</c:v>
                </c:pt>
                <c:pt idx="4577">
                  <c:v>45.78</c:v>
                </c:pt>
                <c:pt idx="4578">
                  <c:v>45.79</c:v>
                </c:pt>
                <c:pt idx="4579">
                  <c:v>45.800000000000004</c:v>
                </c:pt>
                <c:pt idx="4580">
                  <c:v>45.81</c:v>
                </c:pt>
                <c:pt idx="4581">
                  <c:v>45.82</c:v>
                </c:pt>
                <c:pt idx="4582">
                  <c:v>45.83</c:v>
                </c:pt>
                <c:pt idx="4583">
                  <c:v>45.84</c:v>
                </c:pt>
                <c:pt idx="4584">
                  <c:v>45.85</c:v>
                </c:pt>
                <c:pt idx="4585">
                  <c:v>45.86</c:v>
                </c:pt>
                <c:pt idx="4586">
                  <c:v>45.87</c:v>
                </c:pt>
                <c:pt idx="4587">
                  <c:v>45.88</c:v>
                </c:pt>
                <c:pt idx="4588">
                  <c:v>45.89</c:v>
                </c:pt>
                <c:pt idx="4589">
                  <c:v>45.9</c:v>
                </c:pt>
                <c:pt idx="4590">
                  <c:v>45.910000000000004</c:v>
                </c:pt>
                <c:pt idx="4591">
                  <c:v>45.92</c:v>
                </c:pt>
                <c:pt idx="4592">
                  <c:v>45.93</c:v>
                </c:pt>
                <c:pt idx="4593">
                  <c:v>45.94</c:v>
                </c:pt>
                <c:pt idx="4594">
                  <c:v>45.95</c:v>
                </c:pt>
                <c:pt idx="4595">
                  <c:v>45.96</c:v>
                </c:pt>
                <c:pt idx="4596">
                  <c:v>45.97</c:v>
                </c:pt>
                <c:pt idx="4597">
                  <c:v>45.980000000000004</c:v>
                </c:pt>
                <c:pt idx="4598">
                  <c:v>45.99</c:v>
                </c:pt>
                <c:pt idx="4599">
                  <c:v>46</c:v>
                </c:pt>
                <c:pt idx="4600">
                  <c:v>46.01</c:v>
                </c:pt>
                <c:pt idx="4601">
                  <c:v>46.02</c:v>
                </c:pt>
                <c:pt idx="4602">
                  <c:v>46.03</c:v>
                </c:pt>
                <c:pt idx="4603">
                  <c:v>46.04</c:v>
                </c:pt>
                <c:pt idx="4604">
                  <c:v>46.050000000000004</c:v>
                </c:pt>
                <c:pt idx="4605">
                  <c:v>46.06</c:v>
                </c:pt>
                <c:pt idx="4606">
                  <c:v>46.07</c:v>
                </c:pt>
                <c:pt idx="4607">
                  <c:v>46.08</c:v>
                </c:pt>
                <c:pt idx="4608">
                  <c:v>46.09</c:v>
                </c:pt>
                <c:pt idx="4609">
                  <c:v>46.1</c:v>
                </c:pt>
                <c:pt idx="4610">
                  <c:v>46.11</c:v>
                </c:pt>
                <c:pt idx="4611">
                  <c:v>46.12</c:v>
                </c:pt>
                <c:pt idx="4612">
                  <c:v>46.13</c:v>
                </c:pt>
                <c:pt idx="4613">
                  <c:v>46.14</c:v>
                </c:pt>
                <c:pt idx="4614">
                  <c:v>46.15</c:v>
                </c:pt>
                <c:pt idx="4615">
                  <c:v>46.160000000000004</c:v>
                </c:pt>
                <c:pt idx="4616">
                  <c:v>46.17</c:v>
                </c:pt>
                <c:pt idx="4617">
                  <c:v>46.18</c:v>
                </c:pt>
                <c:pt idx="4618">
                  <c:v>46.19</c:v>
                </c:pt>
                <c:pt idx="4619">
                  <c:v>46.2</c:v>
                </c:pt>
                <c:pt idx="4620">
                  <c:v>46.21</c:v>
                </c:pt>
                <c:pt idx="4621">
                  <c:v>46.22</c:v>
                </c:pt>
                <c:pt idx="4622">
                  <c:v>46.230000000000004</c:v>
                </c:pt>
                <c:pt idx="4623">
                  <c:v>46.24</c:v>
                </c:pt>
                <c:pt idx="4624">
                  <c:v>46.25</c:v>
                </c:pt>
                <c:pt idx="4625">
                  <c:v>46.26</c:v>
                </c:pt>
                <c:pt idx="4626">
                  <c:v>46.27</c:v>
                </c:pt>
                <c:pt idx="4627">
                  <c:v>46.28</c:v>
                </c:pt>
                <c:pt idx="4628">
                  <c:v>46.29</c:v>
                </c:pt>
                <c:pt idx="4629">
                  <c:v>46.300000000000004</c:v>
                </c:pt>
                <c:pt idx="4630">
                  <c:v>46.31</c:v>
                </c:pt>
                <c:pt idx="4631">
                  <c:v>46.32</c:v>
                </c:pt>
                <c:pt idx="4632">
                  <c:v>46.33</c:v>
                </c:pt>
                <c:pt idx="4633">
                  <c:v>46.34</c:v>
                </c:pt>
                <c:pt idx="4634">
                  <c:v>46.35</c:v>
                </c:pt>
                <c:pt idx="4635">
                  <c:v>46.36</c:v>
                </c:pt>
                <c:pt idx="4636">
                  <c:v>46.37</c:v>
                </c:pt>
                <c:pt idx="4637">
                  <c:v>46.38</c:v>
                </c:pt>
                <c:pt idx="4638">
                  <c:v>46.39</c:v>
                </c:pt>
                <c:pt idx="4639">
                  <c:v>46.4</c:v>
                </c:pt>
                <c:pt idx="4640">
                  <c:v>46.410000000000004</c:v>
                </c:pt>
                <c:pt idx="4641">
                  <c:v>46.42</c:v>
                </c:pt>
                <c:pt idx="4642">
                  <c:v>46.43</c:v>
                </c:pt>
                <c:pt idx="4643">
                  <c:v>46.44</c:v>
                </c:pt>
                <c:pt idx="4644">
                  <c:v>46.45</c:v>
                </c:pt>
                <c:pt idx="4645">
                  <c:v>46.46</c:v>
                </c:pt>
                <c:pt idx="4646">
                  <c:v>46.47</c:v>
                </c:pt>
                <c:pt idx="4647">
                  <c:v>46.480000000000004</c:v>
                </c:pt>
                <c:pt idx="4648">
                  <c:v>46.49</c:v>
                </c:pt>
                <c:pt idx="4649">
                  <c:v>46.5</c:v>
                </c:pt>
                <c:pt idx="4650">
                  <c:v>46.51</c:v>
                </c:pt>
                <c:pt idx="4651">
                  <c:v>46.52</c:v>
                </c:pt>
                <c:pt idx="4652">
                  <c:v>46.53</c:v>
                </c:pt>
                <c:pt idx="4653">
                  <c:v>46.54</c:v>
                </c:pt>
                <c:pt idx="4654">
                  <c:v>46.550000000000004</c:v>
                </c:pt>
                <c:pt idx="4655">
                  <c:v>46.56</c:v>
                </c:pt>
                <c:pt idx="4656">
                  <c:v>46.57</c:v>
                </c:pt>
                <c:pt idx="4657">
                  <c:v>46.58</c:v>
                </c:pt>
                <c:pt idx="4658">
                  <c:v>46.59</c:v>
                </c:pt>
                <c:pt idx="4659">
                  <c:v>46.6</c:v>
                </c:pt>
                <c:pt idx="4660">
                  <c:v>46.61</c:v>
                </c:pt>
                <c:pt idx="4661">
                  <c:v>46.62</c:v>
                </c:pt>
                <c:pt idx="4662">
                  <c:v>46.63</c:v>
                </c:pt>
                <c:pt idx="4663">
                  <c:v>46.64</c:v>
                </c:pt>
                <c:pt idx="4664">
                  <c:v>46.65</c:v>
                </c:pt>
                <c:pt idx="4665">
                  <c:v>46.660000000000004</c:v>
                </c:pt>
                <c:pt idx="4666">
                  <c:v>46.67</c:v>
                </c:pt>
                <c:pt idx="4667">
                  <c:v>46.68</c:v>
                </c:pt>
                <c:pt idx="4668">
                  <c:v>46.69</c:v>
                </c:pt>
                <c:pt idx="4669">
                  <c:v>46.7</c:v>
                </c:pt>
                <c:pt idx="4670">
                  <c:v>46.71</c:v>
                </c:pt>
                <c:pt idx="4671">
                  <c:v>46.72</c:v>
                </c:pt>
                <c:pt idx="4672">
                  <c:v>46.730000000000004</c:v>
                </c:pt>
                <c:pt idx="4673">
                  <c:v>46.74</c:v>
                </c:pt>
                <c:pt idx="4674">
                  <c:v>46.75</c:v>
                </c:pt>
                <c:pt idx="4675">
                  <c:v>46.76</c:v>
                </c:pt>
                <c:pt idx="4676">
                  <c:v>46.77</c:v>
                </c:pt>
                <c:pt idx="4677">
                  <c:v>46.78</c:v>
                </c:pt>
                <c:pt idx="4678">
                  <c:v>46.79</c:v>
                </c:pt>
                <c:pt idx="4679">
                  <c:v>46.800000000000004</c:v>
                </c:pt>
                <c:pt idx="4680">
                  <c:v>46.81</c:v>
                </c:pt>
                <c:pt idx="4681">
                  <c:v>46.82</c:v>
                </c:pt>
                <c:pt idx="4682">
                  <c:v>46.83</c:v>
                </c:pt>
                <c:pt idx="4683">
                  <c:v>46.84</c:v>
                </c:pt>
                <c:pt idx="4684">
                  <c:v>46.85</c:v>
                </c:pt>
                <c:pt idx="4685">
                  <c:v>46.86</c:v>
                </c:pt>
                <c:pt idx="4686">
                  <c:v>46.87</c:v>
                </c:pt>
                <c:pt idx="4687">
                  <c:v>46.88</c:v>
                </c:pt>
                <c:pt idx="4688">
                  <c:v>46.89</c:v>
                </c:pt>
                <c:pt idx="4689">
                  <c:v>46.9</c:v>
                </c:pt>
                <c:pt idx="4690">
                  <c:v>46.910000000000004</c:v>
                </c:pt>
                <c:pt idx="4691">
                  <c:v>46.92</c:v>
                </c:pt>
                <c:pt idx="4692">
                  <c:v>46.93</c:v>
                </c:pt>
                <c:pt idx="4693">
                  <c:v>46.94</c:v>
                </c:pt>
                <c:pt idx="4694">
                  <c:v>46.95</c:v>
                </c:pt>
                <c:pt idx="4695">
                  <c:v>46.96</c:v>
                </c:pt>
                <c:pt idx="4696">
                  <c:v>46.97</c:v>
                </c:pt>
                <c:pt idx="4697">
                  <c:v>46.980000000000004</c:v>
                </c:pt>
                <c:pt idx="4698">
                  <c:v>46.99</c:v>
                </c:pt>
                <c:pt idx="4699">
                  <c:v>47</c:v>
                </c:pt>
                <c:pt idx="4700">
                  <c:v>47.01</c:v>
                </c:pt>
                <c:pt idx="4701">
                  <c:v>47.02</c:v>
                </c:pt>
                <c:pt idx="4702">
                  <c:v>47.03</c:v>
                </c:pt>
                <c:pt idx="4703">
                  <c:v>47.04</c:v>
                </c:pt>
                <c:pt idx="4704">
                  <c:v>47.050000000000004</c:v>
                </c:pt>
                <c:pt idx="4705">
                  <c:v>47.06</c:v>
                </c:pt>
                <c:pt idx="4706">
                  <c:v>47.07</c:v>
                </c:pt>
                <c:pt idx="4707">
                  <c:v>47.08</c:v>
                </c:pt>
                <c:pt idx="4708">
                  <c:v>47.09</c:v>
                </c:pt>
                <c:pt idx="4709">
                  <c:v>47.1</c:v>
                </c:pt>
                <c:pt idx="4710">
                  <c:v>47.11</c:v>
                </c:pt>
                <c:pt idx="4711">
                  <c:v>47.12</c:v>
                </c:pt>
                <c:pt idx="4712">
                  <c:v>47.13</c:v>
                </c:pt>
                <c:pt idx="4713">
                  <c:v>47.14</c:v>
                </c:pt>
                <c:pt idx="4714">
                  <c:v>47.15</c:v>
                </c:pt>
                <c:pt idx="4715">
                  <c:v>47.160000000000004</c:v>
                </c:pt>
                <c:pt idx="4716">
                  <c:v>47.17</c:v>
                </c:pt>
                <c:pt idx="4717">
                  <c:v>47.18</c:v>
                </c:pt>
                <c:pt idx="4718">
                  <c:v>47.19</c:v>
                </c:pt>
                <c:pt idx="4719">
                  <c:v>47.2</c:v>
                </c:pt>
                <c:pt idx="4720">
                  <c:v>47.21</c:v>
                </c:pt>
                <c:pt idx="4721">
                  <c:v>47.22</c:v>
                </c:pt>
                <c:pt idx="4722">
                  <c:v>47.230000000000004</c:v>
                </c:pt>
                <c:pt idx="4723">
                  <c:v>47.24</c:v>
                </c:pt>
                <c:pt idx="4724">
                  <c:v>47.25</c:v>
                </c:pt>
                <c:pt idx="4725">
                  <c:v>47.26</c:v>
                </c:pt>
                <c:pt idx="4726">
                  <c:v>47.27</c:v>
                </c:pt>
                <c:pt idx="4727">
                  <c:v>47.28</c:v>
                </c:pt>
                <c:pt idx="4728">
                  <c:v>47.29</c:v>
                </c:pt>
                <c:pt idx="4729">
                  <c:v>47.300000000000004</c:v>
                </c:pt>
                <c:pt idx="4730">
                  <c:v>47.31</c:v>
                </c:pt>
                <c:pt idx="4731">
                  <c:v>47.32</c:v>
                </c:pt>
                <c:pt idx="4732">
                  <c:v>47.33</c:v>
                </c:pt>
                <c:pt idx="4733">
                  <c:v>47.34</c:v>
                </c:pt>
                <c:pt idx="4734">
                  <c:v>47.35</c:v>
                </c:pt>
                <c:pt idx="4735">
                  <c:v>47.36</c:v>
                </c:pt>
                <c:pt idx="4736">
                  <c:v>47.37</c:v>
                </c:pt>
                <c:pt idx="4737">
                  <c:v>47.38</c:v>
                </c:pt>
                <c:pt idx="4738">
                  <c:v>47.39</c:v>
                </c:pt>
                <c:pt idx="4739">
                  <c:v>47.4</c:v>
                </c:pt>
                <c:pt idx="4740">
                  <c:v>47.410000000000004</c:v>
                </c:pt>
                <c:pt idx="4741">
                  <c:v>47.42</c:v>
                </c:pt>
                <c:pt idx="4742">
                  <c:v>47.43</c:v>
                </c:pt>
                <c:pt idx="4743">
                  <c:v>47.44</c:v>
                </c:pt>
                <c:pt idx="4744">
                  <c:v>47.45</c:v>
                </c:pt>
                <c:pt idx="4745">
                  <c:v>47.46</c:v>
                </c:pt>
                <c:pt idx="4746">
                  <c:v>47.47</c:v>
                </c:pt>
                <c:pt idx="4747">
                  <c:v>47.480000000000004</c:v>
                </c:pt>
                <c:pt idx="4748">
                  <c:v>47.49</c:v>
                </c:pt>
                <c:pt idx="4749">
                  <c:v>47.5</c:v>
                </c:pt>
                <c:pt idx="4750">
                  <c:v>47.51</c:v>
                </c:pt>
                <c:pt idx="4751">
                  <c:v>47.52</c:v>
                </c:pt>
                <c:pt idx="4752">
                  <c:v>47.53</c:v>
                </c:pt>
                <c:pt idx="4753">
                  <c:v>47.54</c:v>
                </c:pt>
                <c:pt idx="4754">
                  <c:v>47.550000000000004</c:v>
                </c:pt>
                <c:pt idx="4755">
                  <c:v>47.56</c:v>
                </c:pt>
                <c:pt idx="4756">
                  <c:v>47.57</c:v>
                </c:pt>
                <c:pt idx="4757">
                  <c:v>47.58</c:v>
                </c:pt>
                <c:pt idx="4758">
                  <c:v>47.59</c:v>
                </c:pt>
                <c:pt idx="4759">
                  <c:v>47.6</c:v>
                </c:pt>
                <c:pt idx="4760">
                  <c:v>47.61</c:v>
                </c:pt>
                <c:pt idx="4761">
                  <c:v>47.62</c:v>
                </c:pt>
                <c:pt idx="4762">
                  <c:v>47.63</c:v>
                </c:pt>
                <c:pt idx="4763">
                  <c:v>47.64</c:v>
                </c:pt>
                <c:pt idx="4764">
                  <c:v>47.65</c:v>
                </c:pt>
                <c:pt idx="4765">
                  <c:v>47.660000000000004</c:v>
                </c:pt>
                <c:pt idx="4766">
                  <c:v>47.67</c:v>
                </c:pt>
                <c:pt idx="4767">
                  <c:v>47.68</c:v>
                </c:pt>
                <c:pt idx="4768">
                  <c:v>47.69</c:v>
                </c:pt>
                <c:pt idx="4769">
                  <c:v>47.7</c:v>
                </c:pt>
                <c:pt idx="4770">
                  <c:v>47.71</c:v>
                </c:pt>
                <c:pt idx="4771">
                  <c:v>47.72</c:v>
                </c:pt>
                <c:pt idx="4772">
                  <c:v>47.730000000000004</c:v>
                </c:pt>
                <c:pt idx="4773">
                  <c:v>47.74</c:v>
                </c:pt>
                <c:pt idx="4774">
                  <c:v>47.75</c:v>
                </c:pt>
                <c:pt idx="4775">
                  <c:v>47.76</c:v>
                </c:pt>
                <c:pt idx="4776">
                  <c:v>47.77</c:v>
                </c:pt>
                <c:pt idx="4777">
                  <c:v>47.78</c:v>
                </c:pt>
                <c:pt idx="4778">
                  <c:v>47.79</c:v>
                </c:pt>
                <c:pt idx="4779">
                  <c:v>47.800000000000004</c:v>
                </c:pt>
                <c:pt idx="4780">
                  <c:v>47.81</c:v>
                </c:pt>
                <c:pt idx="4781">
                  <c:v>47.82</c:v>
                </c:pt>
                <c:pt idx="4782">
                  <c:v>47.83</c:v>
                </c:pt>
                <c:pt idx="4783">
                  <c:v>47.84</c:v>
                </c:pt>
                <c:pt idx="4784">
                  <c:v>47.85</c:v>
                </c:pt>
                <c:pt idx="4785">
                  <c:v>47.86</c:v>
                </c:pt>
                <c:pt idx="4786">
                  <c:v>47.870000000000005</c:v>
                </c:pt>
                <c:pt idx="4787">
                  <c:v>47.88</c:v>
                </c:pt>
                <c:pt idx="4788">
                  <c:v>47.89</c:v>
                </c:pt>
                <c:pt idx="4789">
                  <c:v>47.9</c:v>
                </c:pt>
                <c:pt idx="4790">
                  <c:v>47.910000000000004</c:v>
                </c:pt>
                <c:pt idx="4791">
                  <c:v>47.92</c:v>
                </c:pt>
                <c:pt idx="4792">
                  <c:v>47.93</c:v>
                </c:pt>
                <c:pt idx="4793">
                  <c:v>47.94</c:v>
                </c:pt>
                <c:pt idx="4794">
                  <c:v>47.95</c:v>
                </c:pt>
                <c:pt idx="4795">
                  <c:v>47.96</c:v>
                </c:pt>
                <c:pt idx="4796">
                  <c:v>47.97</c:v>
                </c:pt>
                <c:pt idx="4797">
                  <c:v>47.980000000000004</c:v>
                </c:pt>
                <c:pt idx="4798">
                  <c:v>47.99</c:v>
                </c:pt>
                <c:pt idx="4799">
                  <c:v>48</c:v>
                </c:pt>
                <c:pt idx="4800">
                  <c:v>48.01</c:v>
                </c:pt>
                <c:pt idx="4801">
                  <c:v>48.02</c:v>
                </c:pt>
                <c:pt idx="4802">
                  <c:v>48.03</c:v>
                </c:pt>
                <c:pt idx="4803">
                  <c:v>48.04</c:v>
                </c:pt>
                <c:pt idx="4804">
                  <c:v>48.050000000000004</c:v>
                </c:pt>
                <c:pt idx="4805">
                  <c:v>48.06</c:v>
                </c:pt>
                <c:pt idx="4806">
                  <c:v>48.07</c:v>
                </c:pt>
                <c:pt idx="4807">
                  <c:v>48.08</c:v>
                </c:pt>
                <c:pt idx="4808">
                  <c:v>48.09</c:v>
                </c:pt>
                <c:pt idx="4809">
                  <c:v>48.1</c:v>
                </c:pt>
                <c:pt idx="4810">
                  <c:v>48.11</c:v>
                </c:pt>
                <c:pt idx="4811">
                  <c:v>48.120000000000005</c:v>
                </c:pt>
                <c:pt idx="4812">
                  <c:v>48.13</c:v>
                </c:pt>
                <c:pt idx="4813">
                  <c:v>48.14</c:v>
                </c:pt>
                <c:pt idx="4814">
                  <c:v>48.15</c:v>
                </c:pt>
                <c:pt idx="4815">
                  <c:v>48.160000000000004</c:v>
                </c:pt>
                <c:pt idx="4816">
                  <c:v>48.17</c:v>
                </c:pt>
                <c:pt idx="4817">
                  <c:v>48.18</c:v>
                </c:pt>
                <c:pt idx="4818">
                  <c:v>48.19</c:v>
                </c:pt>
                <c:pt idx="4819">
                  <c:v>48.2</c:v>
                </c:pt>
                <c:pt idx="4820">
                  <c:v>48.21</c:v>
                </c:pt>
                <c:pt idx="4821">
                  <c:v>48.22</c:v>
                </c:pt>
                <c:pt idx="4822">
                  <c:v>48.230000000000004</c:v>
                </c:pt>
                <c:pt idx="4823">
                  <c:v>48.24</c:v>
                </c:pt>
                <c:pt idx="4824">
                  <c:v>48.25</c:v>
                </c:pt>
                <c:pt idx="4825">
                  <c:v>48.26</c:v>
                </c:pt>
                <c:pt idx="4826">
                  <c:v>48.27</c:v>
                </c:pt>
                <c:pt idx="4827">
                  <c:v>48.28</c:v>
                </c:pt>
                <c:pt idx="4828">
                  <c:v>48.29</c:v>
                </c:pt>
                <c:pt idx="4829">
                  <c:v>48.300000000000004</c:v>
                </c:pt>
                <c:pt idx="4830">
                  <c:v>48.31</c:v>
                </c:pt>
                <c:pt idx="4831">
                  <c:v>48.32</c:v>
                </c:pt>
                <c:pt idx="4832">
                  <c:v>48.33</c:v>
                </c:pt>
                <c:pt idx="4833">
                  <c:v>48.34</c:v>
                </c:pt>
                <c:pt idx="4834">
                  <c:v>48.35</c:v>
                </c:pt>
                <c:pt idx="4835">
                  <c:v>48.36</c:v>
                </c:pt>
                <c:pt idx="4836">
                  <c:v>48.370000000000005</c:v>
                </c:pt>
                <c:pt idx="4837">
                  <c:v>48.38</c:v>
                </c:pt>
                <c:pt idx="4838">
                  <c:v>48.39</c:v>
                </c:pt>
                <c:pt idx="4839">
                  <c:v>48.4</c:v>
                </c:pt>
                <c:pt idx="4840">
                  <c:v>48.410000000000004</c:v>
                </c:pt>
                <c:pt idx="4841">
                  <c:v>48.42</c:v>
                </c:pt>
                <c:pt idx="4842">
                  <c:v>48.43</c:v>
                </c:pt>
                <c:pt idx="4843">
                  <c:v>48.44</c:v>
                </c:pt>
                <c:pt idx="4844">
                  <c:v>48.45</c:v>
                </c:pt>
                <c:pt idx="4845">
                  <c:v>48.46</c:v>
                </c:pt>
                <c:pt idx="4846">
                  <c:v>48.47</c:v>
                </c:pt>
                <c:pt idx="4847">
                  <c:v>48.480000000000004</c:v>
                </c:pt>
                <c:pt idx="4848">
                  <c:v>48.49</c:v>
                </c:pt>
                <c:pt idx="4849">
                  <c:v>48.5</c:v>
                </c:pt>
                <c:pt idx="4850">
                  <c:v>48.51</c:v>
                </c:pt>
                <c:pt idx="4851">
                  <c:v>48.52</c:v>
                </c:pt>
                <c:pt idx="4852">
                  <c:v>48.53</c:v>
                </c:pt>
                <c:pt idx="4853">
                  <c:v>48.54</c:v>
                </c:pt>
                <c:pt idx="4854">
                  <c:v>48.550000000000004</c:v>
                </c:pt>
                <c:pt idx="4855">
                  <c:v>48.56</c:v>
                </c:pt>
                <c:pt idx="4856">
                  <c:v>48.57</c:v>
                </c:pt>
                <c:pt idx="4857">
                  <c:v>48.58</c:v>
                </c:pt>
                <c:pt idx="4858">
                  <c:v>48.59</c:v>
                </c:pt>
                <c:pt idx="4859">
                  <c:v>48.6</c:v>
                </c:pt>
                <c:pt idx="4860">
                  <c:v>48.61</c:v>
                </c:pt>
                <c:pt idx="4861">
                  <c:v>48.620000000000005</c:v>
                </c:pt>
                <c:pt idx="4862">
                  <c:v>48.63</c:v>
                </c:pt>
                <c:pt idx="4863">
                  <c:v>48.64</c:v>
                </c:pt>
                <c:pt idx="4864">
                  <c:v>48.65</c:v>
                </c:pt>
                <c:pt idx="4865">
                  <c:v>48.660000000000004</c:v>
                </c:pt>
                <c:pt idx="4866">
                  <c:v>48.67</c:v>
                </c:pt>
                <c:pt idx="4867">
                  <c:v>48.68</c:v>
                </c:pt>
                <c:pt idx="4868">
                  <c:v>48.69</c:v>
                </c:pt>
                <c:pt idx="4869">
                  <c:v>48.7</c:v>
                </c:pt>
                <c:pt idx="4870">
                  <c:v>48.71</c:v>
                </c:pt>
                <c:pt idx="4871">
                  <c:v>48.72</c:v>
                </c:pt>
                <c:pt idx="4872">
                  <c:v>48.730000000000004</c:v>
                </c:pt>
                <c:pt idx="4873">
                  <c:v>48.74</c:v>
                </c:pt>
                <c:pt idx="4874">
                  <c:v>48.75</c:v>
                </c:pt>
                <c:pt idx="4875">
                  <c:v>48.76</c:v>
                </c:pt>
                <c:pt idx="4876">
                  <c:v>48.77</c:v>
                </c:pt>
                <c:pt idx="4877">
                  <c:v>48.78</c:v>
                </c:pt>
                <c:pt idx="4878">
                  <c:v>48.79</c:v>
                </c:pt>
                <c:pt idx="4879">
                  <c:v>48.800000000000004</c:v>
                </c:pt>
                <c:pt idx="4880">
                  <c:v>48.81</c:v>
                </c:pt>
                <c:pt idx="4881">
                  <c:v>48.82</c:v>
                </c:pt>
                <c:pt idx="4882">
                  <c:v>48.83</c:v>
                </c:pt>
                <c:pt idx="4883">
                  <c:v>48.84</c:v>
                </c:pt>
                <c:pt idx="4884">
                  <c:v>48.85</c:v>
                </c:pt>
                <c:pt idx="4885">
                  <c:v>48.86</c:v>
                </c:pt>
                <c:pt idx="4886">
                  <c:v>48.870000000000005</c:v>
                </c:pt>
                <c:pt idx="4887">
                  <c:v>48.88</c:v>
                </c:pt>
                <c:pt idx="4888">
                  <c:v>48.89</c:v>
                </c:pt>
                <c:pt idx="4889">
                  <c:v>48.9</c:v>
                </c:pt>
                <c:pt idx="4890">
                  <c:v>48.910000000000004</c:v>
                </c:pt>
                <c:pt idx="4891">
                  <c:v>48.92</c:v>
                </c:pt>
                <c:pt idx="4892">
                  <c:v>48.93</c:v>
                </c:pt>
                <c:pt idx="4893">
                  <c:v>48.94</c:v>
                </c:pt>
                <c:pt idx="4894">
                  <c:v>48.95</c:v>
                </c:pt>
                <c:pt idx="4895">
                  <c:v>48.96</c:v>
                </c:pt>
                <c:pt idx="4896">
                  <c:v>48.97</c:v>
                </c:pt>
                <c:pt idx="4897">
                  <c:v>48.980000000000004</c:v>
                </c:pt>
                <c:pt idx="4898">
                  <c:v>48.99</c:v>
                </c:pt>
                <c:pt idx="4899">
                  <c:v>49</c:v>
                </c:pt>
                <c:pt idx="4900">
                  <c:v>49.01</c:v>
                </c:pt>
                <c:pt idx="4901">
                  <c:v>49.02</c:v>
                </c:pt>
                <c:pt idx="4902">
                  <c:v>49.03</c:v>
                </c:pt>
                <c:pt idx="4903">
                  <c:v>49.04</c:v>
                </c:pt>
                <c:pt idx="4904">
                  <c:v>49.050000000000004</c:v>
                </c:pt>
                <c:pt idx="4905">
                  <c:v>49.06</c:v>
                </c:pt>
                <c:pt idx="4906">
                  <c:v>49.07</c:v>
                </c:pt>
                <c:pt idx="4907">
                  <c:v>49.08</c:v>
                </c:pt>
                <c:pt idx="4908">
                  <c:v>49.09</c:v>
                </c:pt>
                <c:pt idx="4909">
                  <c:v>49.1</c:v>
                </c:pt>
                <c:pt idx="4910">
                  <c:v>49.11</c:v>
                </c:pt>
                <c:pt idx="4911">
                  <c:v>49.120000000000005</c:v>
                </c:pt>
                <c:pt idx="4912">
                  <c:v>49.13</c:v>
                </c:pt>
                <c:pt idx="4913">
                  <c:v>49.14</c:v>
                </c:pt>
                <c:pt idx="4914">
                  <c:v>49.15</c:v>
                </c:pt>
                <c:pt idx="4915">
                  <c:v>49.160000000000004</c:v>
                </c:pt>
                <c:pt idx="4916">
                  <c:v>49.17</c:v>
                </c:pt>
                <c:pt idx="4917">
                  <c:v>49.18</c:v>
                </c:pt>
                <c:pt idx="4918">
                  <c:v>49.19</c:v>
                </c:pt>
                <c:pt idx="4919">
                  <c:v>49.2</c:v>
                </c:pt>
                <c:pt idx="4920">
                  <c:v>49.21</c:v>
                </c:pt>
                <c:pt idx="4921">
                  <c:v>49.22</c:v>
                </c:pt>
                <c:pt idx="4922">
                  <c:v>49.230000000000004</c:v>
                </c:pt>
                <c:pt idx="4923">
                  <c:v>49.24</c:v>
                </c:pt>
                <c:pt idx="4924">
                  <c:v>49.25</c:v>
                </c:pt>
                <c:pt idx="4925">
                  <c:v>49.26</c:v>
                </c:pt>
                <c:pt idx="4926">
                  <c:v>49.27</c:v>
                </c:pt>
                <c:pt idx="4927">
                  <c:v>49.28</c:v>
                </c:pt>
                <c:pt idx="4928">
                  <c:v>49.29</c:v>
                </c:pt>
                <c:pt idx="4929">
                  <c:v>49.300000000000004</c:v>
                </c:pt>
                <c:pt idx="4930">
                  <c:v>49.31</c:v>
                </c:pt>
                <c:pt idx="4931">
                  <c:v>49.32</c:v>
                </c:pt>
                <c:pt idx="4932">
                  <c:v>49.33</c:v>
                </c:pt>
                <c:pt idx="4933">
                  <c:v>49.34</c:v>
                </c:pt>
                <c:pt idx="4934">
                  <c:v>49.35</c:v>
                </c:pt>
                <c:pt idx="4935">
                  <c:v>49.36</c:v>
                </c:pt>
                <c:pt idx="4936">
                  <c:v>49.370000000000005</c:v>
                </c:pt>
                <c:pt idx="4937">
                  <c:v>49.38</c:v>
                </c:pt>
                <c:pt idx="4938">
                  <c:v>49.39</c:v>
                </c:pt>
                <c:pt idx="4939">
                  <c:v>49.4</c:v>
                </c:pt>
                <c:pt idx="4940">
                  <c:v>49.410000000000004</c:v>
                </c:pt>
                <c:pt idx="4941">
                  <c:v>49.42</c:v>
                </c:pt>
                <c:pt idx="4942">
                  <c:v>49.43</c:v>
                </c:pt>
                <c:pt idx="4943">
                  <c:v>49.44</c:v>
                </c:pt>
                <c:pt idx="4944">
                  <c:v>49.45</c:v>
                </c:pt>
                <c:pt idx="4945">
                  <c:v>49.46</c:v>
                </c:pt>
                <c:pt idx="4946">
                  <c:v>49.47</c:v>
                </c:pt>
                <c:pt idx="4947">
                  <c:v>49.480000000000004</c:v>
                </c:pt>
                <c:pt idx="4948">
                  <c:v>49.49</c:v>
                </c:pt>
                <c:pt idx="4949">
                  <c:v>49.5</c:v>
                </c:pt>
                <c:pt idx="4950">
                  <c:v>49.51</c:v>
                </c:pt>
                <c:pt idx="4951">
                  <c:v>49.52</c:v>
                </c:pt>
                <c:pt idx="4952">
                  <c:v>49.53</c:v>
                </c:pt>
                <c:pt idx="4953">
                  <c:v>49.54</c:v>
                </c:pt>
                <c:pt idx="4954">
                  <c:v>49.550000000000004</c:v>
                </c:pt>
                <c:pt idx="4955">
                  <c:v>49.56</c:v>
                </c:pt>
                <c:pt idx="4956">
                  <c:v>49.57</c:v>
                </c:pt>
                <c:pt idx="4957">
                  <c:v>49.58</c:v>
                </c:pt>
                <c:pt idx="4958">
                  <c:v>49.59</c:v>
                </c:pt>
                <c:pt idx="4959">
                  <c:v>49.6</c:v>
                </c:pt>
                <c:pt idx="4960">
                  <c:v>49.61</c:v>
                </c:pt>
                <c:pt idx="4961">
                  <c:v>49.620000000000005</c:v>
                </c:pt>
                <c:pt idx="4962">
                  <c:v>49.63</c:v>
                </c:pt>
                <c:pt idx="4963">
                  <c:v>49.64</c:v>
                </c:pt>
                <c:pt idx="4964">
                  <c:v>49.65</c:v>
                </c:pt>
                <c:pt idx="4965">
                  <c:v>49.660000000000004</c:v>
                </c:pt>
                <c:pt idx="4966">
                  <c:v>49.67</c:v>
                </c:pt>
                <c:pt idx="4967">
                  <c:v>49.68</c:v>
                </c:pt>
                <c:pt idx="4968">
                  <c:v>49.69</c:v>
                </c:pt>
                <c:pt idx="4969">
                  <c:v>49.7</c:v>
                </c:pt>
                <c:pt idx="4970">
                  <c:v>49.71</c:v>
                </c:pt>
                <c:pt idx="4971">
                  <c:v>49.72</c:v>
                </c:pt>
                <c:pt idx="4972">
                  <c:v>49.730000000000004</c:v>
                </c:pt>
                <c:pt idx="4973">
                  <c:v>49.74</c:v>
                </c:pt>
                <c:pt idx="4974">
                  <c:v>49.75</c:v>
                </c:pt>
                <c:pt idx="4975">
                  <c:v>49.76</c:v>
                </c:pt>
                <c:pt idx="4976">
                  <c:v>49.77</c:v>
                </c:pt>
                <c:pt idx="4977">
                  <c:v>49.78</c:v>
                </c:pt>
                <c:pt idx="4978">
                  <c:v>49.79</c:v>
                </c:pt>
                <c:pt idx="4979">
                  <c:v>49.800000000000004</c:v>
                </c:pt>
                <c:pt idx="4980">
                  <c:v>49.81</c:v>
                </c:pt>
                <c:pt idx="4981">
                  <c:v>49.82</c:v>
                </c:pt>
                <c:pt idx="4982">
                  <c:v>49.83</c:v>
                </c:pt>
                <c:pt idx="4983">
                  <c:v>49.84</c:v>
                </c:pt>
                <c:pt idx="4984">
                  <c:v>49.85</c:v>
                </c:pt>
                <c:pt idx="4985">
                  <c:v>49.86</c:v>
                </c:pt>
                <c:pt idx="4986">
                  <c:v>49.870000000000005</c:v>
                </c:pt>
                <c:pt idx="4987">
                  <c:v>49.88</c:v>
                </c:pt>
                <c:pt idx="4988">
                  <c:v>49.89</c:v>
                </c:pt>
                <c:pt idx="4989">
                  <c:v>49.9</c:v>
                </c:pt>
                <c:pt idx="4990">
                  <c:v>49.910000000000004</c:v>
                </c:pt>
                <c:pt idx="4991">
                  <c:v>49.92</c:v>
                </c:pt>
                <c:pt idx="4992">
                  <c:v>49.93</c:v>
                </c:pt>
                <c:pt idx="4993">
                  <c:v>49.94</c:v>
                </c:pt>
                <c:pt idx="4994">
                  <c:v>49.95</c:v>
                </c:pt>
                <c:pt idx="4995">
                  <c:v>49.96</c:v>
                </c:pt>
                <c:pt idx="4996">
                  <c:v>49.97</c:v>
                </c:pt>
                <c:pt idx="4997">
                  <c:v>49.980000000000004</c:v>
                </c:pt>
                <c:pt idx="4998">
                  <c:v>49.99</c:v>
                </c:pt>
                <c:pt idx="4999">
                  <c:v>50</c:v>
                </c:pt>
                <c:pt idx="5000">
                  <c:v>50.01</c:v>
                </c:pt>
              </c:numCache>
            </c:numRef>
          </c:xVal>
          <c:yVal>
            <c:numRef>
              <c:f>'BRAF_V600E-inhibitor-dimer'!$C$2:$C$5002</c:f>
              <c:numCache>
                <c:formatCode>General</c:formatCode>
                <c:ptCount val="5001"/>
                <c:pt idx="0">
                  <c:v>2.4790875911712602</c:v>
                </c:pt>
                <c:pt idx="1">
                  <c:v>1.0358738899230899</c:v>
                </c:pt>
                <c:pt idx="2">
                  <c:v>1.0302107334136901</c:v>
                </c:pt>
                <c:pt idx="3">
                  <c:v>1.10595083236694</c:v>
                </c:pt>
                <c:pt idx="4">
                  <c:v>1.0754810571670499</c:v>
                </c:pt>
                <c:pt idx="5">
                  <c:v>1.1777769327163601</c:v>
                </c:pt>
                <c:pt idx="6">
                  <c:v>1.2102681398391699</c:v>
                </c:pt>
                <c:pt idx="7">
                  <c:v>1.2703783512115401</c:v>
                </c:pt>
                <c:pt idx="8">
                  <c:v>1.3276138305664</c:v>
                </c:pt>
                <c:pt idx="9">
                  <c:v>1.36753845214843</c:v>
                </c:pt>
                <c:pt idx="10">
                  <c:v>1.3175904750823899</c:v>
                </c:pt>
                <c:pt idx="11">
                  <c:v>1.2995015382766699</c:v>
                </c:pt>
                <c:pt idx="12">
                  <c:v>1.4358876943588199</c:v>
                </c:pt>
                <c:pt idx="13">
                  <c:v>1.4030327796936</c:v>
                </c:pt>
                <c:pt idx="14">
                  <c:v>1.45635426044464</c:v>
                </c:pt>
                <c:pt idx="15">
                  <c:v>1.3886699676513601</c:v>
                </c:pt>
                <c:pt idx="16">
                  <c:v>1.4723498821258501</c:v>
                </c:pt>
                <c:pt idx="17">
                  <c:v>1.5674910545349099</c:v>
                </c:pt>
                <c:pt idx="18">
                  <c:v>1.4922862052917401</c:v>
                </c:pt>
                <c:pt idx="19">
                  <c:v>1.6908553838729801</c:v>
                </c:pt>
                <c:pt idx="20">
                  <c:v>1.63349556922912</c:v>
                </c:pt>
                <c:pt idx="21">
                  <c:v>1.5309318304061801</c:v>
                </c:pt>
                <c:pt idx="22">
                  <c:v>1.6201822757720901</c:v>
                </c:pt>
                <c:pt idx="23">
                  <c:v>1.5030940771102901</c:v>
                </c:pt>
                <c:pt idx="24">
                  <c:v>1.59823787212371</c:v>
                </c:pt>
                <c:pt idx="25">
                  <c:v>1.5074895620346001</c:v>
                </c:pt>
                <c:pt idx="26">
                  <c:v>1.3935531377792301</c:v>
                </c:pt>
                <c:pt idx="27">
                  <c:v>1.45093238353729</c:v>
                </c:pt>
                <c:pt idx="28">
                  <c:v>1.4888776540756199</c:v>
                </c:pt>
                <c:pt idx="29">
                  <c:v>1.4096530675887999</c:v>
                </c:pt>
                <c:pt idx="30">
                  <c:v>1.53884136676788</c:v>
                </c:pt>
                <c:pt idx="31">
                  <c:v>1.4481428861618</c:v>
                </c:pt>
                <c:pt idx="32">
                  <c:v>1.42279720306396</c:v>
                </c:pt>
                <c:pt idx="33">
                  <c:v>1.43939852714538</c:v>
                </c:pt>
                <c:pt idx="34">
                  <c:v>1.44992339611053</c:v>
                </c:pt>
                <c:pt idx="35">
                  <c:v>1.48803150653839</c:v>
                </c:pt>
                <c:pt idx="36">
                  <c:v>1.4285806417465201</c:v>
                </c:pt>
                <c:pt idx="37">
                  <c:v>1.46023178100585</c:v>
                </c:pt>
                <c:pt idx="38">
                  <c:v>1.36764752864837</c:v>
                </c:pt>
                <c:pt idx="39">
                  <c:v>1.5184297561645499</c:v>
                </c:pt>
                <c:pt idx="40">
                  <c:v>1.56189024448394</c:v>
                </c:pt>
                <c:pt idx="41">
                  <c:v>1.53310418128967</c:v>
                </c:pt>
                <c:pt idx="42">
                  <c:v>1.53748166561126</c:v>
                </c:pt>
                <c:pt idx="43">
                  <c:v>1.54379045963287</c:v>
                </c:pt>
                <c:pt idx="44">
                  <c:v>1.48130655288696</c:v>
                </c:pt>
                <c:pt idx="45">
                  <c:v>1.5309413671493499</c:v>
                </c:pt>
                <c:pt idx="46">
                  <c:v>1.47090232372283</c:v>
                </c:pt>
                <c:pt idx="47">
                  <c:v>1.44168829917907</c:v>
                </c:pt>
                <c:pt idx="48">
                  <c:v>1.4982109069824201</c:v>
                </c:pt>
                <c:pt idx="49">
                  <c:v>1.4870821237564</c:v>
                </c:pt>
                <c:pt idx="50">
                  <c:v>1.47624659538269</c:v>
                </c:pt>
                <c:pt idx="51">
                  <c:v>1.43123519420623</c:v>
                </c:pt>
                <c:pt idx="52">
                  <c:v>1.5019271373748699</c:v>
                </c:pt>
                <c:pt idx="53">
                  <c:v>1.4921724796295099</c:v>
                </c:pt>
                <c:pt idx="54">
                  <c:v>1.5095406770706099</c:v>
                </c:pt>
                <c:pt idx="55">
                  <c:v>1.5158511400222701</c:v>
                </c:pt>
                <c:pt idx="56">
                  <c:v>1.5663200616836499</c:v>
                </c:pt>
                <c:pt idx="57">
                  <c:v>1.52596855163574</c:v>
                </c:pt>
                <c:pt idx="58">
                  <c:v>1.5915218591689999</c:v>
                </c:pt>
                <c:pt idx="59">
                  <c:v>1.5978325605392401</c:v>
                </c:pt>
                <c:pt idx="60">
                  <c:v>1.5188562870025599</c:v>
                </c:pt>
                <c:pt idx="61">
                  <c:v>1.5894185304641699</c:v>
                </c:pt>
                <c:pt idx="62">
                  <c:v>1.6088672876357999</c:v>
                </c:pt>
                <c:pt idx="63">
                  <c:v>1.6440968513488701</c:v>
                </c:pt>
                <c:pt idx="64">
                  <c:v>1.7272297143936099</c:v>
                </c:pt>
                <c:pt idx="65">
                  <c:v>1.6884528398513701</c:v>
                </c:pt>
                <c:pt idx="66">
                  <c:v>1.66890084743499</c:v>
                </c:pt>
                <c:pt idx="67">
                  <c:v>1.6382741928100499</c:v>
                </c:pt>
                <c:pt idx="68">
                  <c:v>1.56934797763824</c:v>
                </c:pt>
                <c:pt idx="69">
                  <c:v>1.55578541755676</c:v>
                </c:pt>
                <c:pt idx="70">
                  <c:v>1.6007064580917301</c:v>
                </c:pt>
                <c:pt idx="71">
                  <c:v>1.55163025856018</c:v>
                </c:pt>
                <c:pt idx="72">
                  <c:v>1.6154712438583301</c:v>
                </c:pt>
                <c:pt idx="73">
                  <c:v>1.6033914089202801</c:v>
                </c:pt>
                <c:pt idx="74">
                  <c:v>1.5975151062011701</c:v>
                </c:pt>
                <c:pt idx="75">
                  <c:v>1.52870988845825</c:v>
                </c:pt>
                <c:pt idx="76">
                  <c:v>1.5800539255142201</c:v>
                </c:pt>
                <c:pt idx="77">
                  <c:v>1.5714265108108501</c:v>
                </c:pt>
                <c:pt idx="78">
                  <c:v>1.5208636522293</c:v>
                </c:pt>
                <c:pt idx="79">
                  <c:v>1.6006269454955999</c:v>
                </c:pt>
                <c:pt idx="80">
                  <c:v>1.66845798492431</c:v>
                </c:pt>
                <c:pt idx="81">
                  <c:v>1.6162873506546001</c:v>
                </c:pt>
                <c:pt idx="82">
                  <c:v>1.62984359264373</c:v>
                </c:pt>
                <c:pt idx="83">
                  <c:v>1.58143830299377</c:v>
                </c:pt>
                <c:pt idx="84">
                  <c:v>1.5191231966018599</c:v>
                </c:pt>
                <c:pt idx="85">
                  <c:v>1.5805912017822199</c:v>
                </c:pt>
                <c:pt idx="86">
                  <c:v>1.5977139472961399</c:v>
                </c:pt>
                <c:pt idx="87">
                  <c:v>1.6708856821060101</c:v>
                </c:pt>
                <c:pt idx="88">
                  <c:v>1.75090491771698</c:v>
                </c:pt>
                <c:pt idx="89">
                  <c:v>1.7488640546798699</c:v>
                </c:pt>
                <c:pt idx="90">
                  <c:v>1.69697189331054</c:v>
                </c:pt>
                <c:pt idx="91">
                  <c:v>1.7234925031661901</c:v>
                </c:pt>
                <c:pt idx="92">
                  <c:v>1.71326732635498</c:v>
                </c:pt>
                <c:pt idx="93">
                  <c:v>1.59447050094604</c:v>
                </c:pt>
                <c:pt idx="94">
                  <c:v>1.6252527236938401</c:v>
                </c:pt>
                <c:pt idx="95">
                  <c:v>1.61049580574035</c:v>
                </c:pt>
                <c:pt idx="96">
                  <c:v>1.62901139259338</c:v>
                </c:pt>
                <c:pt idx="97">
                  <c:v>1.54831659793853</c:v>
                </c:pt>
                <c:pt idx="98">
                  <c:v>1.5834492444992001</c:v>
                </c:pt>
                <c:pt idx="99">
                  <c:v>1.57137203216552</c:v>
                </c:pt>
                <c:pt idx="100">
                  <c:v>1.5413850545883101</c:v>
                </c:pt>
                <c:pt idx="101">
                  <c:v>1.5624585151672301</c:v>
                </c:pt>
                <c:pt idx="102">
                  <c:v>1.6482349634170499</c:v>
                </c:pt>
                <c:pt idx="103">
                  <c:v>1.5951670408248899</c:v>
                </c:pt>
                <c:pt idx="104">
                  <c:v>1.68445324897766</c:v>
                </c:pt>
                <c:pt idx="105">
                  <c:v>1.58869051933288</c:v>
                </c:pt>
                <c:pt idx="106">
                  <c:v>1.59468221664428</c:v>
                </c:pt>
                <c:pt idx="107">
                  <c:v>1.6990066766738801</c:v>
                </c:pt>
                <c:pt idx="108">
                  <c:v>1.6374431848526001</c:v>
                </c:pt>
                <c:pt idx="109">
                  <c:v>1.7231625318527199</c:v>
                </c:pt>
                <c:pt idx="110">
                  <c:v>1.6386699676513601</c:v>
                </c:pt>
                <c:pt idx="111">
                  <c:v>1.7937277555465601</c:v>
                </c:pt>
                <c:pt idx="112">
                  <c:v>1.6999408006668</c:v>
                </c:pt>
                <c:pt idx="113">
                  <c:v>1.7055968046188299</c:v>
                </c:pt>
                <c:pt idx="114">
                  <c:v>1.70196604728698</c:v>
                </c:pt>
                <c:pt idx="115">
                  <c:v>1.8312355279922401</c:v>
                </c:pt>
                <c:pt idx="116">
                  <c:v>1.77164578437805</c:v>
                </c:pt>
                <c:pt idx="117">
                  <c:v>1.7360650300979601</c:v>
                </c:pt>
                <c:pt idx="118">
                  <c:v>1.7551077604293801</c:v>
                </c:pt>
                <c:pt idx="119">
                  <c:v>1.68229448795318</c:v>
                </c:pt>
                <c:pt idx="120">
                  <c:v>1.7083386182785001</c:v>
                </c:pt>
                <c:pt idx="121">
                  <c:v>1.67767441272735</c:v>
                </c:pt>
                <c:pt idx="122">
                  <c:v>1.6407442092895499</c:v>
                </c:pt>
                <c:pt idx="123">
                  <c:v>1.6161144971847501</c:v>
                </c:pt>
                <c:pt idx="124">
                  <c:v>1.57061898708343</c:v>
                </c:pt>
                <c:pt idx="125">
                  <c:v>1.6079672574996899</c:v>
                </c:pt>
                <c:pt idx="126">
                  <c:v>1.6041015386581401</c:v>
                </c:pt>
                <c:pt idx="127">
                  <c:v>1.6891674995422301</c:v>
                </c:pt>
                <c:pt idx="128">
                  <c:v>1.69807505607604</c:v>
                </c:pt>
                <c:pt idx="129">
                  <c:v>1.6874234676361</c:v>
                </c:pt>
                <c:pt idx="130">
                  <c:v>1.6646691560745199</c:v>
                </c:pt>
                <c:pt idx="131">
                  <c:v>1.6391236782073899</c:v>
                </c:pt>
                <c:pt idx="132">
                  <c:v>1.64568996429443</c:v>
                </c:pt>
                <c:pt idx="133">
                  <c:v>1.6655739545822099</c:v>
                </c:pt>
                <c:pt idx="134">
                  <c:v>1.56984519958496</c:v>
                </c:pt>
                <c:pt idx="135">
                  <c:v>1.6489055156707699</c:v>
                </c:pt>
                <c:pt idx="136">
                  <c:v>1.7302001714706401</c:v>
                </c:pt>
                <c:pt idx="137">
                  <c:v>1.73192906379699</c:v>
                </c:pt>
                <c:pt idx="138">
                  <c:v>1.65944588184356</c:v>
                </c:pt>
                <c:pt idx="139">
                  <c:v>1.65460765361785</c:v>
                </c:pt>
                <c:pt idx="140">
                  <c:v>1.5520812273025499</c:v>
                </c:pt>
                <c:pt idx="141">
                  <c:v>1.68190717697143</c:v>
                </c:pt>
                <c:pt idx="142">
                  <c:v>1.68486952781677</c:v>
                </c:pt>
                <c:pt idx="143">
                  <c:v>1.6304003000259399</c:v>
                </c:pt>
                <c:pt idx="144">
                  <c:v>1.7416247129440301</c:v>
                </c:pt>
                <c:pt idx="145">
                  <c:v>1.7482392787933301</c:v>
                </c:pt>
                <c:pt idx="146">
                  <c:v>1.8164541721343901</c:v>
                </c:pt>
                <c:pt idx="147">
                  <c:v>1.67974984645843</c:v>
                </c:pt>
                <c:pt idx="148">
                  <c:v>1.7363927364349301</c:v>
                </c:pt>
                <c:pt idx="149">
                  <c:v>1.69263362884521</c:v>
                </c:pt>
                <c:pt idx="150">
                  <c:v>1.5341536998748699</c:v>
                </c:pt>
                <c:pt idx="151">
                  <c:v>1.56085228919982</c:v>
                </c:pt>
                <c:pt idx="152">
                  <c:v>1.58138847351074</c:v>
                </c:pt>
                <c:pt idx="153">
                  <c:v>1.6151586771011299</c:v>
                </c:pt>
                <c:pt idx="154">
                  <c:v>1.69841504096984</c:v>
                </c:pt>
                <c:pt idx="155">
                  <c:v>1.7647057771682699</c:v>
                </c:pt>
                <c:pt idx="156">
                  <c:v>1.6570855379104601</c:v>
                </c:pt>
                <c:pt idx="157">
                  <c:v>1.65268290042877</c:v>
                </c:pt>
                <c:pt idx="158">
                  <c:v>1.67074286937713</c:v>
                </c:pt>
                <c:pt idx="159">
                  <c:v>1.587406873703</c:v>
                </c:pt>
                <c:pt idx="160">
                  <c:v>1.71373391151428</c:v>
                </c:pt>
                <c:pt idx="161">
                  <c:v>1.78538978099823</c:v>
                </c:pt>
                <c:pt idx="162">
                  <c:v>1.7846099138259801</c:v>
                </c:pt>
                <c:pt idx="163">
                  <c:v>1.8264743089675901</c:v>
                </c:pt>
                <c:pt idx="164">
                  <c:v>1.7678762674331601</c:v>
                </c:pt>
                <c:pt idx="165">
                  <c:v>1.9416157007217401</c:v>
                </c:pt>
                <c:pt idx="166">
                  <c:v>1.77887082099914</c:v>
                </c:pt>
                <c:pt idx="167">
                  <c:v>1.634610414505</c:v>
                </c:pt>
                <c:pt idx="168">
                  <c:v>1.59921109676361</c:v>
                </c:pt>
                <c:pt idx="169">
                  <c:v>1.63818275928497</c:v>
                </c:pt>
                <c:pt idx="170">
                  <c:v>1.71100533008575</c:v>
                </c:pt>
                <c:pt idx="171">
                  <c:v>1.66029429435729</c:v>
                </c:pt>
                <c:pt idx="172">
                  <c:v>1.7357280254364</c:v>
                </c:pt>
                <c:pt idx="173">
                  <c:v>1.73946893215179</c:v>
                </c:pt>
                <c:pt idx="174">
                  <c:v>1.80084812641143</c:v>
                </c:pt>
                <c:pt idx="175">
                  <c:v>1.8055627346038801</c:v>
                </c:pt>
                <c:pt idx="176">
                  <c:v>1.8200824260711601</c:v>
                </c:pt>
                <c:pt idx="177">
                  <c:v>1.75093793869018</c:v>
                </c:pt>
                <c:pt idx="178">
                  <c:v>1.8646922111511199</c:v>
                </c:pt>
                <c:pt idx="179">
                  <c:v>1.6723386049270601</c:v>
                </c:pt>
                <c:pt idx="180">
                  <c:v>1.70291471481323</c:v>
                </c:pt>
                <c:pt idx="181">
                  <c:v>1.6529768705368</c:v>
                </c:pt>
                <c:pt idx="182">
                  <c:v>1.6904327869415201</c:v>
                </c:pt>
                <c:pt idx="183">
                  <c:v>1.76143109798431</c:v>
                </c:pt>
                <c:pt idx="184">
                  <c:v>1.67641961574554</c:v>
                </c:pt>
                <c:pt idx="185">
                  <c:v>1.73974537849426</c:v>
                </c:pt>
                <c:pt idx="186">
                  <c:v>1.69990789890289</c:v>
                </c:pt>
                <c:pt idx="187">
                  <c:v>1.64587295055389</c:v>
                </c:pt>
                <c:pt idx="188">
                  <c:v>1.6580107212066599</c:v>
                </c:pt>
                <c:pt idx="189">
                  <c:v>1.7008693218231199</c:v>
                </c:pt>
                <c:pt idx="190">
                  <c:v>1.7009760141372601</c:v>
                </c:pt>
                <c:pt idx="191">
                  <c:v>1.6629126071929901</c:v>
                </c:pt>
                <c:pt idx="192">
                  <c:v>1.7800076007843</c:v>
                </c:pt>
                <c:pt idx="193">
                  <c:v>1.7526887655258101</c:v>
                </c:pt>
                <c:pt idx="194">
                  <c:v>1.7550753355026201</c:v>
                </c:pt>
                <c:pt idx="195">
                  <c:v>1.6651827096939</c:v>
                </c:pt>
                <c:pt idx="196">
                  <c:v>1.6197382211685101</c:v>
                </c:pt>
                <c:pt idx="197">
                  <c:v>1.5631121397018399</c:v>
                </c:pt>
                <c:pt idx="198">
                  <c:v>1.6008905172348</c:v>
                </c:pt>
                <c:pt idx="199">
                  <c:v>1.6502661705017001</c:v>
                </c:pt>
                <c:pt idx="200">
                  <c:v>1.6326889991760201</c:v>
                </c:pt>
                <c:pt idx="201">
                  <c:v>1.6973079442977901</c:v>
                </c:pt>
                <c:pt idx="202">
                  <c:v>1.6035786867141699</c:v>
                </c:pt>
                <c:pt idx="203">
                  <c:v>1.71740615367889</c:v>
                </c:pt>
                <c:pt idx="204">
                  <c:v>1.67486131191253</c:v>
                </c:pt>
                <c:pt idx="205">
                  <c:v>1.70276534557342</c:v>
                </c:pt>
                <c:pt idx="206">
                  <c:v>1.7166833877563401</c:v>
                </c:pt>
                <c:pt idx="207">
                  <c:v>1.6070255041122401</c:v>
                </c:pt>
                <c:pt idx="208">
                  <c:v>1.6078187227249101</c:v>
                </c:pt>
                <c:pt idx="209">
                  <c:v>1.6242862939834499</c:v>
                </c:pt>
                <c:pt idx="210">
                  <c:v>1.6586269140243499</c:v>
                </c:pt>
                <c:pt idx="211">
                  <c:v>1.6210898160934399</c:v>
                </c:pt>
                <c:pt idx="212">
                  <c:v>1.5779380798339799</c:v>
                </c:pt>
                <c:pt idx="213">
                  <c:v>1.5830420255661</c:v>
                </c:pt>
                <c:pt idx="214">
                  <c:v>1.60810923576354</c:v>
                </c:pt>
                <c:pt idx="215">
                  <c:v>1.58384048938751</c:v>
                </c:pt>
                <c:pt idx="216">
                  <c:v>1.6906825304031301</c:v>
                </c:pt>
                <c:pt idx="217">
                  <c:v>1.7344120740890501</c:v>
                </c:pt>
                <c:pt idx="218">
                  <c:v>1.6600438356399501</c:v>
                </c:pt>
                <c:pt idx="219">
                  <c:v>1.7647895812988199</c:v>
                </c:pt>
                <c:pt idx="220">
                  <c:v>1.63889503479003</c:v>
                </c:pt>
                <c:pt idx="221">
                  <c:v>1.6223382949829099</c:v>
                </c:pt>
                <c:pt idx="222">
                  <c:v>1.55690681934356</c:v>
                </c:pt>
                <c:pt idx="223">
                  <c:v>1.51110851764678</c:v>
                </c:pt>
                <c:pt idx="224">
                  <c:v>1.57247626781463</c:v>
                </c:pt>
                <c:pt idx="225">
                  <c:v>1.56489765644073</c:v>
                </c:pt>
                <c:pt idx="226">
                  <c:v>1.58935570716857</c:v>
                </c:pt>
                <c:pt idx="227">
                  <c:v>1.56594097614288</c:v>
                </c:pt>
                <c:pt idx="228">
                  <c:v>1.6459779739379801</c:v>
                </c:pt>
                <c:pt idx="229">
                  <c:v>1.58358979225158</c:v>
                </c:pt>
                <c:pt idx="230">
                  <c:v>1.69047915935516</c:v>
                </c:pt>
                <c:pt idx="231">
                  <c:v>1.7011696100234901</c:v>
                </c:pt>
                <c:pt idx="232">
                  <c:v>1.68934702873229</c:v>
                </c:pt>
                <c:pt idx="233">
                  <c:v>1.74790287017822</c:v>
                </c:pt>
                <c:pt idx="234">
                  <c:v>1.70485615730285</c:v>
                </c:pt>
                <c:pt idx="235">
                  <c:v>1.6920979022979701</c:v>
                </c:pt>
                <c:pt idx="236">
                  <c:v>1.66723716259002</c:v>
                </c:pt>
                <c:pt idx="237">
                  <c:v>1.67079818248748</c:v>
                </c:pt>
                <c:pt idx="238">
                  <c:v>1.6175553798675499</c:v>
                </c:pt>
                <c:pt idx="239">
                  <c:v>1.6529028415679901</c:v>
                </c:pt>
                <c:pt idx="240">
                  <c:v>1.5343649387359599</c:v>
                </c:pt>
                <c:pt idx="241">
                  <c:v>1.6303912401199301</c:v>
                </c:pt>
                <c:pt idx="242">
                  <c:v>1.60659432411193</c:v>
                </c:pt>
                <c:pt idx="243">
                  <c:v>1.60504710674285</c:v>
                </c:pt>
                <c:pt idx="244">
                  <c:v>1.6839306354522701</c:v>
                </c:pt>
                <c:pt idx="245">
                  <c:v>1.6166459321975699</c:v>
                </c:pt>
                <c:pt idx="246">
                  <c:v>1.7517049312591499</c:v>
                </c:pt>
                <c:pt idx="247">
                  <c:v>1.66074562072753</c:v>
                </c:pt>
                <c:pt idx="248">
                  <c:v>1.63010418415069</c:v>
                </c:pt>
                <c:pt idx="249">
                  <c:v>1.61636161804199</c:v>
                </c:pt>
                <c:pt idx="250">
                  <c:v>1.68782079219818</c:v>
                </c:pt>
                <c:pt idx="251">
                  <c:v>1.7472780942916799</c:v>
                </c:pt>
                <c:pt idx="252">
                  <c:v>1.75132071971893</c:v>
                </c:pt>
                <c:pt idx="253">
                  <c:v>1.61489105224609</c:v>
                </c:pt>
                <c:pt idx="254">
                  <c:v>1.64180707931518</c:v>
                </c:pt>
                <c:pt idx="255">
                  <c:v>1.52289462089538</c:v>
                </c:pt>
                <c:pt idx="256">
                  <c:v>1.6106333732604901</c:v>
                </c:pt>
                <c:pt idx="257">
                  <c:v>1.69705951213836</c:v>
                </c:pt>
                <c:pt idx="258">
                  <c:v>1.7041980028152399</c:v>
                </c:pt>
                <c:pt idx="259">
                  <c:v>1.5354641675948999</c:v>
                </c:pt>
                <c:pt idx="260">
                  <c:v>1.4901087284088099</c:v>
                </c:pt>
                <c:pt idx="261">
                  <c:v>1.53169822692871</c:v>
                </c:pt>
                <c:pt idx="262">
                  <c:v>1.67563796043396</c:v>
                </c:pt>
                <c:pt idx="263">
                  <c:v>1.67166554927825</c:v>
                </c:pt>
                <c:pt idx="264">
                  <c:v>1.6601771116256701</c:v>
                </c:pt>
                <c:pt idx="265">
                  <c:v>1.6183609962463299</c:v>
                </c:pt>
                <c:pt idx="266">
                  <c:v>1.62014591693878</c:v>
                </c:pt>
                <c:pt idx="267">
                  <c:v>1.5727133750915501</c:v>
                </c:pt>
                <c:pt idx="268">
                  <c:v>1.6660796403884801</c:v>
                </c:pt>
                <c:pt idx="269">
                  <c:v>1.6639486551284699</c:v>
                </c:pt>
                <c:pt idx="270">
                  <c:v>1.5922878980636499</c:v>
                </c:pt>
                <c:pt idx="271">
                  <c:v>1.64220678806304</c:v>
                </c:pt>
                <c:pt idx="272">
                  <c:v>1.60666716098785</c:v>
                </c:pt>
                <c:pt idx="273">
                  <c:v>1.69585585594177</c:v>
                </c:pt>
                <c:pt idx="274">
                  <c:v>1.71330058574676</c:v>
                </c:pt>
                <c:pt idx="275">
                  <c:v>1.7174431085586499</c:v>
                </c:pt>
                <c:pt idx="276">
                  <c:v>1.6157212257385201</c:v>
                </c:pt>
                <c:pt idx="277">
                  <c:v>1.60072588920593</c:v>
                </c:pt>
                <c:pt idx="278">
                  <c:v>1.69567430019378</c:v>
                </c:pt>
                <c:pt idx="279">
                  <c:v>1.5846544504165601</c:v>
                </c:pt>
                <c:pt idx="280">
                  <c:v>1.6735661029815601</c:v>
                </c:pt>
                <c:pt idx="281">
                  <c:v>1.64897632598876</c:v>
                </c:pt>
                <c:pt idx="282">
                  <c:v>1.68230557441711</c:v>
                </c:pt>
                <c:pt idx="283">
                  <c:v>1.7255669832229601</c:v>
                </c:pt>
                <c:pt idx="284">
                  <c:v>1.5904666185378999</c:v>
                </c:pt>
                <c:pt idx="285">
                  <c:v>1.6789975166320801</c:v>
                </c:pt>
                <c:pt idx="286">
                  <c:v>1.69238305091857</c:v>
                </c:pt>
                <c:pt idx="287">
                  <c:v>1.6984989643096899</c:v>
                </c:pt>
                <c:pt idx="288">
                  <c:v>1.65409183502197</c:v>
                </c:pt>
                <c:pt idx="289">
                  <c:v>1.7145230770111</c:v>
                </c:pt>
                <c:pt idx="290">
                  <c:v>1.6181383132934499</c:v>
                </c:pt>
                <c:pt idx="291">
                  <c:v>1.5619318485260001</c:v>
                </c:pt>
                <c:pt idx="292">
                  <c:v>1.62702643871307</c:v>
                </c:pt>
                <c:pt idx="293">
                  <c:v>1.67669606208801</c:v>
                </c:pt>
                <c:pt idx="294">
                  <c:v>1.62957668304443</c:v>
                </c:pt>
                <c:pt idx="295">
                  <c:v>1.51706314086914</c:v>
                </c:pt>
                <c:pt idx="296">
                  <c:v>1.58767473697662</c:v>
                </c:pt>
                <c:pt idx="297">
                  <c:v>1.5490416288375799</c:v>
                </c:pt>
                <c:pt idx="298">
                  <c:v>1.62386298179626</c:v>
                </c:pt>
                <c:pt idx="299">
                  <c:v>1.63705646991729</c:v>
                </c:pt>
                <c:pt idx="300">
                  <c:v>1.53041195869445</c:v>
                </c:pt>
                <c:pt idx="301">
                  <c:v>1.5698895454406701</c:v>
                </c:pt>
                <c:pt idx="302">
                  <c:v>1.59423851966857</c:v>
                </c:pt>
                <c:pt idx="303">
                  <c:v>1.6105000972747801</c:v>
                </c:pt>
                <c:pt idx="304">
                  <c:v>1.6465532779693599</c:v>
                </c:pt>
                <c:pt idx="305">
                  <c:v>1.65020656585693</c:v>
                </c:pt>
                <c:pt idx="306">
                  <c:v>1.70062243938446</c:v>
                </c:pt>
                <c:pt idx="307">
                  <c:v>1.6275781393051101</c:v>
                </c:pt>
                <c:pt idx="308">
                  <c:v>1.6579383611678999</c:v>
                </c:pt>
                <c:pt idx="309">
                  <c:v>1.6600683927536</c:v>
                </c:pt>
                <c:pt idx="310">
                  <c:v>1.6477780342102</c:v>
                </c:pt>
                <c:pt idx="311">
                  <c:v>1.60686206817626</c:v>
                </c:pt>
                <c:pt idx="312">
                  <c:v>1.6425081491470299</c:v>
                </c:pt>
                <c:pt idx="313">
                  <c:v>1.68756198883056</c:v>
                </c:pt>
                <c:pt idx="314">
                  <c:v>1.63161325454711</c:v>
                </c:pt>
                <c:pt idx="315">
                  <c:v>1.6534398794174101</c:v>
                </c:pt>
                <c:pt idx="316">
                  <c:v>1.6717222929000799</c:v>
                </c:pt>
                <c:pt idx="317">
                  <c:v>1.6426073312759399</c:v>
                </c:pt>
                <c:pt idx="318">
                  <c:v>1.6113984584808301</c:v>
                </c:pt>
                <c:pt idx="319">
                  <c:v>1.6335412263870199</c:v>
                </c:pt>
                <c:pt idx="320">
                  <c:v>1.7142072916030799</c:v>
                </c:pt>
                <c:pt idx="321">
                  <c:v>1.64585673809051</c:v>
                </c:pt>
                <c:pt idx="322">
                  <c:v>1.6092404127120901</c:v>
                </c:pt>
                <c:pt idx="323">
                  <c:v>1.67467248439788</c:v>
                </c:pt>
                <c:pt idx="324">
                  <c:v>1.6315009593963601</c:v>
                </c:pt>
                <c:pt idx="325">
                  <c:v>1.6476018428802399</c:v>
                </c:pt>
                <c:pt idx="326">
                  <c:v>1.7187089920043901</c:v>
                </c:pt>
                <c:pt idx="327">
                  <c:v>1.6614183187484699</c:v>
                </c:pt>
                <c:pt idx="328">
                  <c:v>1.6546255350112899</c:v>
                </c:pt>
                <c:pt idx="329">
                  <c:v>1.61962985992431</c:v>
                </c:pt>
                <c:pt idx="330">
                  <c:v>1.6038529872894201</c:v>
                </c:pt>
                <c:pt idx="331">
                  <c:v>1.68181765079498</c:v>
                </c:pt>
                <c:pt idx="332">
                  <c:v>1.5692451000213601</c:v>
                </c:pt>
                <c:pt idx="333">
                  <c:v>1.59992039203643</c:v>
                </c:pt>
                <c:pt idx="334">
                  <c:v>1.66693699359893</c:v>
                </c:pt>
                <c:pt idx="335">
                  <c:v>1.5557714700698799</c:v>
                </c:pt>
                <c:pt idx="336">
                  <c:v>1.6340366601943901</c:v>
                </c:pt>
                <c:pt idx="337">
                  <c:v>1.6135283708572301</c:v>
                </c:pt>
                <c:pt idx="338">
                  <c:v>1.6334432363510101</c:v>
                </c:pt>
                <c:pt idx="339">
                  <c:v>1.61294186115264</c:v>
                </c:pt>
                <c:pt idx="340">
                  <c:v>1.7713375091552701</c:v>
                </c:pt>
                <c:pt idx="341">
                  <c:v>1.8555337190628001</c:v>
                </c:pt>
                <c:pt idx="342">
                  <c:v>1.6754879951477</c:v>
                </c:pt>
                <c:pt idx="343">
                  <c:v>1.77207314968109</c:v>
                </c:pt>
                <c:pt idx="344">
                  <c:v>1.7099041938781701</c:v>
                </c:pt>
                <c:pt idx="345">
                  <c:v>1.63726770877838</c:v>
                </c:pt>
                <c:pt idx="346">
                  <c:v>1.79032778739929</c:v>
                </c:pt>
                <c:pt idx="347">
                  <c:v>1.6707739830017001</c:v>
                </c:pt>
                <c:pt idx="348">
                  <c:v>1.71385610103607</c:v>
                </c:pt>
                <c:pt idx="349">
                  <c:v>1.6790865659713701</c:v>
                </c:pt>
                <c:pt idx="350">
                  <c:v>1.6182671785354601</c:v>
                </c:pt>
                <c:pt idx="351">
                  <c:v>1.71675705909729</c:v>
                </c:pt>
                <c:pt idx="352">
                  <c:v>1.71503734588623</c:v>
                </c:pt>
                <c:pt idx="353">
                  <c:v>1.61947262287139</c:v>
                </c:pt>
                <c:pt idx="354">
                  <c:v>1.5876938104629501</c:v>
                </c:pt>
                <c:pt idx="355">
                  <c:v>1.6435632705688401</c:v>
                </c:pt>
                <c:pt idx="356">
                  <c:v>1.6820375919342001</c:v>
                </c:pt>
                <c:pt idx="357">
                  <c:v>1.7479605674743599</c:v>
                </c:pt>
                <c:pt idx="358">
                  <c:v>1.7090086936950599</c:v>
                </c:pt>
                <c:pt idx="359">
                  <c:v>1.58168196678161</c:v>
                </c:pt>
                <c:pt idx="360">
                  <c:v>1.56898093223571</c:v>
                </c:pt>
                <c:pt idx="361">
                  <c:v>1.5980582237243599</c:v>
                </c:pt>
                <c:pt idx="362">
                  <c:v>1.63707983493804</c:v>
                </c:pt>
                <c:pt idx="363">
                  <c:v>1.56075870990753</c:v>
                </c:pt>
                <c:pt idx="364">
                  <c:v>1.58549880981445</c:v>
                </c:pt>
                <c:pt idx="365">
                  <c:v>1.6232942342758101</c:v>
                </c:pt>
                <c:pt idx="366">
                  <c:v>1.55188620090484</c:v>
                </c:pt>
                <c:pt idx="367">
                  <c:v>1.76856482028961</c:v>
                </c:pt>
                <c:pt idx="368">
                  <c:v>1.80468714237213</c:v>
                </c:pt>
                <c:pt idx="369">
                  <c:v>1.6929082870483301</c:v>
                </c:pt>
                <c:pt idx="370">
                  <c:v>1.7443772554397501</c:v>
                </c:pt>
                <c:pt idx="371">
                  <c:v>1.7981803417205799</c:v>
                </c:pt>
                <c:pt idx="372">
                  <c:v>1.7090824842453001</c:v>
                </c:pt>
                <c:pt idx="373">
                  <c:v>1.6837887763977</c:v>
                </c:pt>
                <c:pt idx="374">
                  <c:v>1.7330064773559499</c:v>
                </c:pt>
                <c:pt idx="375">
                  <c:v>1.7266937494277901</c:v>
                </c:pt>
                <c:pt idx="376">
                  <c:v>1.7071999311447099</c:v>
                </c:pt>
                <c:pt idx="377">
                  <c:v>1.7780525684356601</c:v>
                </c:pt>
                <c:pt idx="378">
                  <c:v>1.78655505180358</c:v>
                </c:pt>
                <c:pt idx="379">
                  <c:v>1.78692579269409</c:v>
                </c:pt>
                <c:pt idx="380">
                  <c:v>1.87292981147766</c:v>
                </c:pt>
                <c:pt idx="381">
                  <c:v>1.6810877323150599</c:v>
                </c:pt>
                <c:pt idx="382">
                  <c:v>1.8419659137725799</c:v>
                </c:pt>
                <c:pt idx="383">
                  <c:v>1.7761423587798999</c:v>
                </c:pt>
                <c:pt idx="384">
                  <c:v>1.8478025197982699</c:v>
                </c:pt>
                <c:pt idx="385">
                  <c:v>1.8082648515701201</c:v>
                </c:pt>
                <c:pt idx="386">
                  <c:v>1.7230471372604299</c:v>
                </c:pt>
                <c:pt idx="387">
                  <c:v>1.7046095132827701</c:v>
                </c:pt>
                <c:pt idx="388">
                  <c:v>1.6421471834182699</c:v>
                </c:pt>
                <c:pt idx="389">
                  <c:v>1.64437639713287</c:v>
                </c:pt>
                <c:pt idx="390">
                  <c:v>1.66937255859375</c:v>
                </c:pt>
                <c:pt idx="391">
                  <c:v>1.7507680654525699</c:v>
                </c:pt>
                <c:pt idx="392">
                  <c:v>1.7296950817108101</c:v>
                </c:pt>
                <c:pt idx="393">
                  <c:v>1.72444808483123</c:v>
                </c:pt>
                <c:pt idx="394">
                  <c:v>1.6688334941864</c:v>
                </c:pt>
                <c:pt idx="395">
                  <c:v>1.7499188184738099</c:v>
                </c:pt>
                <c:pt idx="396">
                  <c:v>1.7467851638793901</c:v>
                </c:pt>
                <c:pt idx="397">
                  <c:v>1.60481405258178</c:v>
                </c:pt>
                <c:pt idx="398">
                  <c:v>1.6247169971466</c:v>
                </c:pt>
                <c:pt idx="399">
                  <c:v>1.6857500076293901</c:v>
                </c:pt>
                <c:pt idx="400">
                  <c:v>1.6811039447784399</c:v>
                </c:pt>
                <c:pt idx="401">
                  <c:v>1.6947481632232599</c:v>
                </c:pt>
                <c:pt idx="402">
                  <c:v>1.63680660724639</c:v>
                </c:pt>
                <c:pt idx="403">
                  <c:v>1.6231657266616799</c:v>
                </c:pt>
                <c:pt idx="404">
                  <c:v>1.7626937627792301</c:v>
                </c:pt>
                <c:pt idx="405">
                  <c:v>1.75874030590057</c:v>
                </c:pt>
                <c:pt idx="406">
                  <c:v>1.8032037019729601</c:v>
                </c:pt>
                <c:pt idx="407">
                  <c:v>1.75018310546875</c:v>
                </c:pt>
                <c:pt idx="408">
                  <c:v>1.80711758136749</c:v>
                </c:pt>
                <c:pt idx="409">
                  <c:v>1.7388731241226101</c:v>
                </c:pt>
                <c:pt idx="410">
                  <c:v>1.6359108686447099</c:v>
                </c:pt>
                <c:pt idx="411">
                  <c:v>1.69294893741607</c:v>
                </c:pt>
                <c:pt idx="412">
                  <c:v>1.71026146411895</c:v>
                </c:pt>
                <c:pt idx="413">
                  <c:v>1.70901691913604</c:v>
                </c:pt>
                <c:pt idx="414">
                  <c:v>1.81773769855499</c:v>
                </c:pt>
                <c:pt idx="415">
                  <c:v>1.7468947172164899</c:v>
                </c:pt>
                <c:pt idx="416">
                  <c:v>1.7283459901809599</c:v>
                </c:pt>
                <c:pt idx="417">
                  <c:v>1.6686208248138401</c:v>
                </c:pt>
                <c:pt idx="418">
                  <c:v>1.6518812179565401</c:v>
                </c:pt>
                <c:pt idx="419">
                  <c:v>1.63216352462768</c:v>
                </c:pt>
                <c:pt idx="420">
                  <c:v>1.73225629329681</c:v>
                </c:pt>
                <c:pt idx="421">
                  <c:v>1.7742965221405</c:v>
                </c:pt>
                <c:pt idx="422">
                  <c:v>1.77353715896606</c:v>
                </c:pt>
                <c:pt idx="423">
                  <c:v>1.7198501825332599</c:v>
                </c:pt>
                <c:pt idx="424">
                  <c:v>1.66986095905303</c:v>
                </c:pt>
                <c:pt idx="425">
                  <c:v>1.61101222038269</c:v>
                </c:pt>
                <c:pt idx="426">
                  <c:v>1.7025456428527801</c:v>
                </c:pt>
                <c:pt idx="427">
                  <c:v>1.69881319999694</c:v>
                </c:pt>
                <c:pt idx="428">
                  <c:v>1.74280858039855</c:v>
                </c:pt>
                <c:pt idx="429">
                  <c:v>1.73849844932556</c:v>
                </c:pt>
                <c:pt idx="430">
                  <c:v>1.68034756183624</c:v>
                </c:pt>
                <c:pt idx="431">
                  <c:v>1.6107594966888401</c:v>
                </c:pt>
                <c:pt idx="432">
                  <c:v>1.6991384029388401</c:v>
                </c:pt>
                <c:pt idx="433">
                  <c:v>1.67567145824432</c:v>
                </c:pt>
                <c:pt idx="434">
                  <c:v>1.7248736619949301</c:v>
                </c:pt>
                <c:pt idx="435">
                  <c:v>1.73717153072357</c:v>
                </c:pt>
                <c:pt idx="436">
                  <c:v>1.72692275047302</c:v>
                </c:pt>
                <c:pt idx="437">
                  <c:v>1.6271836757659901</c:v>
                </c:pt>
                <c:pt idx="438">
                  <c:v>1.73523032665252</c:v>
                </c:pt>
                <c:pt idx="439">
                  <c:v>1.6757569313049301</c:v>
                </c:pt>
                <c:pt idx="440">
                  <c:v>1.74079382419586</c:v>
                </c:pt>
                <c:pt idx="441">
                  <c:v>1.75926685333251</c:v>
                </c:pt>
                <c:pt idx="442">
                  <c:v>1.8644771575927701</c:v>
                </c:pt>
                <c:pt idx="443">
                  <c:v>1.97875535488128</c:v>
                </c:pt>
                <c:pt idx="444">
                  <c:v>1.92346811294555</c:v>
                </c:pt>
                <c:pt idx="445">
                  <c:v>1.8113610744476301</c:v>
                </c:pt>
                <c:pt idx="446">
                  <c:v>1.8826035261154099</c:v>
                </c:pt>
                <c:pt idx="447">
                  <c:v>1.7895636558532699</c:v>
                </c:pt>
                <c:pt idx="448">
                  <c:v>1.8598668575286801</c:v>
                </c:pt>
                <c:pt idx="449">
                  <c:v>1.8834863901138299</c:v>
                </c:pt>
                <c:pt idx="450">
                  <c:v>1.83939898014068</c:v>
                </c:pt>
                <c:pt idx="451">
                  <c:v>1.8069622516632</c:v>
                </c:pt>
                <c:pt idx="452">
                  <c:v>1.8976924419403001</c:v>
                </c:pt>
                <c:pt idx="453">
                  <c:v>1.74739205837249</c:v>
                </c:pt>
                <c:pt idx="454">
                  <c:v>1.78962314128875</c:v>
                </c:pt>
                <c:pt idx="455">
                  <c:v>1.80833435058593</c:v>
                </c:pt>
                <c:pt idx="456">
                  <c:v>1.7144153118133501</c:v>
                </c:pt>
                <c:pt idx="457">
                  <c:v>1.7272204160690301</c:v>
                </c:pt>
                <c:pt idx="458">
                  <c:v>1.8121536970138501</c:v>
                </c:pt>
                <c:pt idx="459">
                  <c:v>1.8183182477951001</c:v>
                </c:pt>
                <c:pt idx="460">
                  <c:v>1.9315998554229701</c:v>
                </c:pt>
                <c:pt idx="461">
                  <c:v>1.85458660125732</c:v>
                </c:pt>
                <c:pt idx="462">
                  <c:v>1.8658183813095</c:v>
                </c:pt>
                <c:pt idx="463">
                  <c:v>1.8976924419403001</c:v>
                </c:pt>
                <c:pt idx="464">
                  <c:v>1.75774073600769</c:v>
                </c:pt>
                <c:pt idx="465">
                  <c:v>1.7750381231307899</c:v>
                </c:pt>
                <c:pt idx="466">
                  <c:v>1.82223308086395</c:v>
                </c:pt>
                <c:pt idx="467">
                  <c:v>1.8676444292068399</c:v>
                </c:pt>
                <c:pt idx="468">
                  <c:v>1.91910731792449</c:v>
                </c:pt>
                <c:pt idx="469">
                  <c:v>1.7856917381286599</c:v>
                </c:pt>
                <c:pt idx="470">
                  <c:v>1.7994034290313701</c:v>
                </c:pt>
                <c:pt idx="471">
                  <c:v>1.8703236579895</c:v>
                </c:pt>
                <c:pt idx="472">
                  <c:v>1.90841448307037</c:v>
                </c:pt>
                <c:pt idx="473">
                  <c:v>1.8704975843429501</c:v>
                </c:pt>
                <c:pt idx="474">
                  <c:v>1.9233568906784</c:v>
                </c:pt>
                <c:pt idx="475">
                  <c:v>2.0021567344665501</c:v>
                </c:pt>
                <c:pt idx="476">
                  <c:v>2.0759494304656898</c:v>
                </c:pt>
                <c:pt idx="477">
                  <c:v>1.86941182613372</c:v>
                </c:pt>
                <c:pt idx="478">
                  <c:v>1.8813726902007999</c:v>
                </c:pt>
                <c:pt idx="479">
                  <c:v>1.9589250087737999</c:v>
                </c:pt>
                <c:pt idx="480">
                  <c:v>1.95304131507873</c:v>
                </c:pt>
                <c:pt idx="481">
                  <c:v>1.8249992132186801</c:v>
                </c:pt>
                <c:pt idx="482">
                  <c:v>1.99112176895141</c:v>
                </c:pt>
                <c:pt idx="483">
                  <c:v>2.12267637252807</c:v>
                </c:pt>
                <c:pt idx="484">
                  <c:v>2.1381988525390598</c:v>
                </c:pt>
                <c:pt idx="485">
                  <c:v>2.02174639701843</c:v>
                </c:pt>
                <c:pt idx="486">
                  <c:v>1.9997324943542401</c:v>
                </c:pt>
                <c:pt idx="487">
                  <c:v>1.9832613468170099</c:v>
                </c:pt>
                <c:pt idx="488">
                  <c:v>1.99934649467468</c:v>
                </c:pt>
                <c:pt idx="489">
                  <c:v>1.9901995658874501</c:v>
                </c:pt>
                <c:pt idx="490">
                  <c:v>2.0155701637268</c:v>
                </c:pt>
                <c:pt idx="491">
                  <c:v>1.92991626262664</c:v>
                </c:pt>
                <c:pt idx="492">
                  <c:v>1.8727388381957999</c:v>
                </c:pt>
                <c:pt idx="493">
                  <c:v>1.96342432498931</c:v>
                </c:pt>
                <c:pt idx="494">
                  <c:v>2.0119321346282901</c:v>
                </c:pt>
                <c:pt idx="495">
                  <c:v>2.1201195716857901</c:v>
                </c:pt>
                <c:pt idx="496">
                  <c:v>2.0671899318695002</c:v>
                </c:pt>
                <c:pt idx="497">
                  <c:v>1.99072313308715</c:v>
                </c:pt>
                <c:pt idx="498">
                  <c:v>1.9839550256729099</c:v>
                </c:pt>
                <c:pt idx="499">
                  <c:v>2.0745832920074401</c:v>
                </c:pt>
                <c:pt idx="500">
                  <c:v>2.0855050086975</c:v>
                </c:pt>
                <c:pt idx="501">
                  <c:v>2.0408406257629301</c:v>
                </c:pt>
                <c:pt idx="502">
                  <c:v>2.0955135822296098</c:v>
                </c:pt>
                <c:pt idx="503">
                  <c:v>1.9934159517288199</c:v>
                </c:pt>
                <c:pt idx="504">
                  <c:v>1.9351278543472199</c:v>
                </c:pt>
                <c:pt idx="505">
                  <c:v>1.8632447719573899</c:v>
                </c:pt>
                <c:pt idx="506">
                  <c:v>1.7785437107086099</c:v>
                </c:pt>
                <c:pt idx="507">
                  <c:v>1.7985974550247099</c:v>
                </c:pt>
                <c:pt idx="508">
                  <c:v>1.8424808979034399</c:v>
                </c:pt>
                <c:pt idx="509">
                  <c:v>1.7920603752136199</c:v>
                </c:pt>
                <c:pt idx="510">
                  <c:v>1.9126352071762001</c:v>
                </c:pt>
                <c:pt idx="511">
                  <c:v>1.8118702173232999</c:v>
                </c:pt>
                <c:pt idx="512">
                  <c:v>1.78927934169769</c:v>
                </c:pt>
                <c:pt idx="513">
                  <c:v>1.78995037078857</c:v>
                </c:pt>
                <c:pt idx="514">
                  <c:v>1.6627451181411701</c:v>
                </c:pt>
                <c:pt idx="515">
                  <c:v>1.7477161884307799</c:v>
                </c:pt>
                <c:pt idx="516">
                  <c:v>1.8369822502136199</c:v>
                </c:pt>
                <c:pt idx="517">
                  <c:v>1.9044935703277499</c:v>
                </c:pt>
                <c:pt idx="518">
                  <c:v>1.8925601243972701</c:v>
                </c:pt>
                <c:pt idx="519">
                  <c:v>1.89286577701568</c:v>
                </c:pt>
                <c:pt idx="520">
                  <c:v>1.8322159051895099</c:v>
                </c:pt>
                <c:pt idx="521">
                  <c:v>1.77431416511535</c:v>
                </c:pt>
                <c:pt idx="522">
                  <c:v>1.8779220581054601</c:v>
                </c:pt>
                <c:pt idx="523">
                  <c:v>1.8101172447204501</c:v>
                </c:pt>
                <c:pt idx="524">
                  <c:v>1.77801501750946</c:v>
                </c:pt>
                <c:pt idx="525">
                  <c:v>1.85433614253997</c:v>
                </c:pt>
                <c:pt idx="526">
                  <c:v>1.91017365455627</c:v>
                </c:pt>
                <c:pt idx="527">
                  <c:v>1.8675233125686601</c:v>
                </c:pt>
                <c:pt idx="528">
                  <c:v>1.86638283729553</c:v>
                </c:pt>
                <c:pt idx="529">
                  <c:v>1.8786951303482</c:v>
                </c:pt>
                <c:pt idx="530">
                  <c:v>1.7939636707305899</c:v>
                </c:pt>
                <c:pt idx="531">
                  <c:v>1.77822113037109</c:v>
                </c:pt>
                <c:pt idx="532">
                  <c:v>1.8128978013992301</c:v>
                </c:pt>
                <c:pt idx="533">
                  <c:v>1.7487301826477</c:v>
                </c:pt>
                <c:pt idx="534">
                  <c:v>1.81137883663177</c:v>
                </c:pt>
                <c:pt idx="535">
                  <c:v>1.88487100601196</c:v>
                </c:pt>
                <c:pt idx="536">
                  <c:v>1.9192798137664699</c:v>
                </c:pt>
                <c:pt idx="537">
                  <c:v>2.0093278884887602</c:v>
                </c:pt>
                <c:pt idx="538">
                  <c:v>2.0131211280822701</c:v>
                </c:pt>
                <c:pt idx="539">
                  <c:v>2.0144011974334699</c:v>
                </c:pt>
                <c:pt idx="540">
                  <c:v>2.0057606697082502</c:v>
                </c:pt>
                <c:pt idx="541">
                  <c:v>1.99162757396698</c:v>
                </c:pt>
                <c:pt idx="542">
                  <c:v>2.08758544921875</c:v>
                </c:pt>
                <c:pt idx="543">
                  <c:v>1.97165131568908</c:v>
                </c:pt>
                <c:pt idx="544">
                  <c:v>2.0662031173706001</c:v>
                </c:pt>
                <c:pt idx="545">
                  <c:v>2.0814414024353001</c:v>
                </c:pt>
                <c:pt idx="546">
                  <c:v>1.9526548385620099</c:v>
                </c:pt>
                <c:pt idx="547">
                  <c:v>2.06820321083068</c:v>
                </c:pt>
                <c:pt idx="548">
                  <c:v>2.0761654376983598</c:v>
                </c:pt>
                <c:pt idx="549">
                  <c:v>2.03341507911682</c:v>
                </c:pt>
                <c:pt idx="550">
                  <c:v>2.03289771080017</c:v>
                </c:pt>
                <c:pt idx="551">
                  <c:v>1.9653638601303101</c:v>
                </c:pt>
                <c:pt idx="552">
                  <c:v>1.9157354831695499</c:v>
                </c:pt>
                <c:pt idx="553">
                  <c:v>1.92639672756195</c:v>
                </c:pt>
                <c:pt idx="554">
                  <c:v>1.85573518276214</c:v>
                </c:pt>
                <c:pt idx="555">
                  <c:v>1.9251891374587999</c:v>
                </c:pt>
                <c:pt idx="556">
                  <c:v>1.9152578115463199</c:v>
                </c:pt>
                <c:pt idx="557">
                  <c:v>1.8966420888900699</c:v>
                </c:pt>
                <c:pt idx="558">
                  <c:v>1.98435187339782</c:v>
                </c:pt>
                <c:pt idx="559">
                  <c:v>1.9627503156661901</c:v>
                </c:pt>
                <c:pt idx="560">
                  <c:v>2.03169345855712</c:v>
                </c:pt>
                <c:pt idx="561">
                  <c:v>2.05348443984985</c:v>
                </c:pt>
                <c:pt idx="562">
                  <c:v>2.1131887435913002</c:v>
                </c:pt>
                <c:pt idx="563">
                  <c:v>1.9224548339843699</c:v>
                </c:pt>
                <c:pt idx="564">
                  <c:v>1.92901182174682</c:v>
                </c:pt>
                <c:pt idx="565">
                  <c:v>1.9387059211730899</c:v>
                </c:pt>
                <c:pt idx="566">
                  <c:v>2.00159740447998</c:v>
                </c:pt>
                <c:pt idx="567">
                  <c:v>1.9350082874298</c:v>
                </c:pt>
                <c:pt idx="568">
                  <c:v>1.95005643367767</c:v>
                </c:pt>
                <c:pt idx="569">
                  <c:v>2.00602674484252</c:v>
                </c:pt>
                <c:pt idx="570">
                  <c:v>1.89501321315765</c:v>
                </c:pt>
                <c:pt idx="571">
                  <c:v>1.9012699127197199</c:v>
                </c:pt>
                <c:pt idx="572">
                  <c:v>2.06228256225585</c:v>
                </c:pt>
                <c:pt idx="573">
                  <c:v>1.9675709009170499</c:v>
                </c:pt>
                <c:pt idx="574">
                  <c:v>1.8849407434463501</c:v>
                </c:pt>
                <c:pt idx="575">
                  <c:v>2.0159983634948699</c:v>
                </c:pt>
                <c:pt idx="576">
                  <c:v>1.90668869018554</c:v>
                </c:pt>
                <c:pt idx="577">
                  <c:v>1.8910658359527499</c:v>
                </c:pt>
                <c:pt idx="578">
                  <c:v>1.9503041505813501</c:v>
                </c:pt>
                <c:pt idx="579">
                  <c:v>1.9252893924713099</c:v>
                </c:pt>
                <c:pt idx="580">
                  <c:v>1.8625168800353999</c:v>
                </c:pt>
                <c:pt idx="581">
                  <c:v>1.9030581712722701</c:v>
                </c:pt>
                <c:pt idx="582">
                  <c:v>1.8719949722289999</c:v>
                </c:pt>
                <c:pt idx="583">
                  <c:v>1.9091428518295199</c:v>
                </c:pt>
                <c:pt idx="584">
                  <c:v>1.9094280004501301</c:v>
                </c:pt>
                <c:pt idx="585">
                  <c:v>2.0153424739837602</c:v>
                </c:pt>
                <c:pt idx="586">
                  <c:v>1.9513231515884399</c:v>
                </c:pt>
                <c:pt idx="587">
                  <c:v>2.1026437282562198</c:v>
                </c:pt>
                <c:pt idx="588">
                  <c:v>1.9672663211822501</c:v>
                </c:pt>
                <c:pt idx="589">
                  <c:v>2.0002253055572501</c:v>
                </c:pt>
                <c:pt idx="590">
                  <c:v>1.9398626089096001</c:v>
                </c:pt>
                <c:pt idx="591">
                  <c:v>2.0512282848358101</c:v>
                </c:pt>
                <c:pt idx="592">
                  <c:v>2.0151898860931299</c:v>
                </c:pt>
                <c:pt idx="593">
                  <c:v>2.04651546478271</c:v>
                </c:pt>
                <c:pt idx="594">
                  <c:v>2.1712789535522399</c:v>
                </c:pt>
                <c:pt idx="595">
                  <c:v>2.0554933547973602</c:v>
                </c:pt>
                <c:pt idx="596">
                  <c:v>1.9750661849975499</c:v>
                </c:pt>
                <c:pt idx="597">
                  <c:v>2.1127829551696702</c:v>
                </c:pt>
                <c:pt idx="598">
                  <c:v>2.0721666812896702</c:v>
                </c:pt>
                <c:pt idx="599">
                  <c:v>1.9860919713973999</c:v>
                </c:pt>
                <c:pt idx="600">
                  <c:v>1.92503356933593</c:v>
                </c:pt>
                <c:pt idx="601">
                  <c:v>1.8954945802688501</c:v>
                </c:pt>
                <c:pt idx="602">
                  <c:v>1.94261169433593</c:v>
                </c:pt>
                <c:pt idx="603">
                  <c:v>1.98658263683319</c:v>
                </c:pt>
                <c:pt idx="604">
                  <c:v>1.93866539001464</c:v>
                </c:pt>
                <c:pt idx="605">
                  <c:v>1.9162687063217101</c:v>
                </c:pt>
                <c:pt idx="606">
                  <c:v>1.9318370819091699</c:v>
                </c:pt>
                <c:pt idx="607">
                  <c:v>1.9172106981277399</c:v>
                </c:pt>
                <c:pt idx="608">
                  <c:v>1.8586999177932699</c:v>
                </c:pt>
                <c:pt idx="609">
                  <c:v>1.83979368209838</c:v>
                </c:pt>
                <c:pt idx="610">
                  <c:v>1.8857733011245701</c:v>
                </c:pt>
                <c:pt idx="611">
                  <c:v>1.87415099143981</c:v>
                </c:pt>
                <c:pt idx="612">
                  <c:v>1.9041566848754801</c:v>
                </c:pt>
                <c:pt idx="613">
                  <c:v>1.92077052593231</c:v>
                </c:pt>
                <c:pt idx="614">
                  <c:v>1.90514039993286</c:v>
                </c:pt>
                <c:pt idx="615">
                  <c:v>1.85961890220642</c:v>
                </c:pt>
                <c:pt idx="616">
                  <c:v>1.84784984588623</c:v>
                </c:pt>
                <c:pt idx="617">
                  <c:v>1.8739533424377399</c:v>
                </c:pt>
                <c:pt idx="618">
                  <c:v>1.9135771989822301</c:v>
                </c:pt>
                <c:pt idx="619">
                  <c:v>2.0361084938049299</c:v>
                </c:pt>
                <c:pt idx="620">
                  <c:v>1.95340704917907</c:v>
                </c:pt>
                <c:pt idx="621">
                  <c:v>1.9698446989059399</c:v>
                </c:pt>
                <c:pt idx="622">
                  <c:v>1.94961249828338</c:v>
                </c:pt>
                <c:pt idx="623">
                  <c:v>1.9306608438491799</c:v>
                </c:pt>
                <c:pt idx="624">
                  <c:v>1.8987469673156701</c:v>
                </c:pt>
                <c:pt idx="625">
                  <c:v>1.89227426052093</c:v>
                </c:pt>
                <c:pt idx="626">
                  <c:v>1.9779400825500399</c:v>
                </c:pt>
                <c:pt idx="627">
                  <c:v>2.0338616371154701</c:v>
                </c:pt>
                <c:pt idx="628">
                  <c:v>1.9601123332977199</c:v>
                </c:pt>
                <c:pt idx="629">
                  <c:v>1.94989597797393</c:v>
                </c:pt>
                <c:pt idx="630">
                  <c:v>1.9684517383575399</c:v>
                </c:pt>
                <c:pt idx="631">
                  <c:v>1.8946790695190401</c:v>
                </c:pt>
                <c:pt idx="632">
                  <c:v>1.9280265569686801</c:v>
                </c:pt>
                <c:pt idx="633">
                  <c:v>1.82476317882537</c:v>
                </c:pt>
                <c:pt idx="634">
                  <c:v>1.8776931762695299</c:v>
                </c:pt>
                <c:pt idx="635">
                  <c:v>1.8879820108413601</c:v>
                </c:pt>
                <c:pt idx="636">
                  <c:v>1.83195483684539</c:v>
                </c:pt>
                <c:pt idx="637">
                  <c:v>2.03476357460021</c:v>
                </c:pt>
                <c:pt idx="638">
                  <c:v>1.8735722303390501</c:v>
                </c:pt>
                <c:pt idx="639">
                  <c:v>1.99422979354858</c:v>
                </c:pt>
                <c:pt idx="640">
                  <c:v>2.0044269561767498</c:v>
                </c:pt>
                <c:pt idx="641">
                  <c:v>2.1148231029510498</c:v>
                </c:pt>
                <c:pt idx="642">
                  <c:v>2.0312192440032901</c:v>
                </c:pt>
                <c:pt idx="643">
                  <c:v>1.94476985931396</c:v>
                </c:pt>
                <c:pt idx="644">
                  <c:v>1.93748986721038</c:v>
                </c:pt>
                <c:pt idx="645">
                  <c:v>1.96591508388519</c:v>
                </c:pt>
                <c:pt idx="646">
                  <c:v>1.92446720600128</c:v>
                </c:pt>
                <c:pt idx="647">
                  <c:v>1.92407810688018</c:v>
                </c:pt>
                <c:pt idx="648">
                  <c:v>1.89749979972839</c:v>
                </c:pt>
                <c:pt idx="649">
                  <c:v>1.93616187572479</c:v>
                </c:pt>
                <c:pt idx="650">
                  <c:v>1.9331350326537999</c:v>
                </c:pt>
                <c:pt idx="651">
                  <c:v>1.9370931386947601</c:v>
                </c:pt>
                <c:pt idx="652">
                  <c:v>2.0424461364746</c:v>
                </c:pt>
                <c:pt idx="653">
                  <c:v>1.9866238832473699</c:v>
                </c:pt>
                <c:pt idx="654">
                  <c:v>2.0190432071685702</c:v>
                </c:pt>
                <c:pt idx="655">
                  <c:v>2.0252509117126398</c:v>
                </c:pt>
                <c:pt idx="656">
                  <c:v>2.1019120216369598</c:v>
                </c:pt>
                <c:pt idx="657">
                  <c:v>2.0521359443664502</c:v>
                </c:pt>
                <c:pt idx="658">
                  <c:v>2.0916004180908199</c:v>
                </c:pt>
                <c:pt idx="659">
                  <c:v>2.15483546257019</c:v>
                </c:pt>
                <c:pt idx="660">
                  <c:v>2.12581038475036</c:v>
                </c:pt>
                <c:pt idx="661">
                  <c:v>2.0196843147277801</c:v>
                </c:pt>
                <c:pt idx="662">
                  <c:v>1.9499645233154199</c:v>
                </c:pt>
                <c:pt idx="663">
                  <c:v>1.8891407251357999</c:v>
                </c:pt>
                <c:pt idx="664">
                  <c:v>1.95646560192108</c:v>
                </c:pt>
                <c:pt idx="665">
                  <c:v>1.92081606388092</c:v>
                </c:pt>
                <c:pt idx="666">
                  <c:v>1.9241795539855899</c:v>
                </c:pt>
                <c:pt idx="667">
                  <c:v>1.9823811054229701</c:v>
                </c:pt>
                <c:pt idx="668">
                  <c:v>2.0643122196197501</c:v>
                </c:pt>
                <c:pt idx="669">
                  <c:v>2.1487956047058101</c:v>
                </c:pt>
                <c:pt idx="670">
                  <c:v>2.0798192024230899</c:v>
                </c:pt>
                <c:pt idx="671">
                  <c:v>1.9190719127655</c:v>
                </c:pt>
                <c:pt idx="672">
                  <c:v>1.98849833011627</c:v>
                </c:pt>
                <c:pt idx="673">
                  <c:v>1.85420942306518</c:v>
                </c:pt>
                <c:pt idx="674">
                  <c:v>1.93400883674621</c:v>
                </c:pt>
                <c:pt idx="675">
                  <c:v>1.8374377489089899</c:v>
                </c:pt>
                <c:pt idx="676">
                  <c:v>1.76773905754089</c:v>
                </c:pt>
                <c:pt idx="677">
                  <c:v>1.8340592384338299</c:v>
                </c:pt>
                <c:pt idx="678">
                  <c:v>1.87538290023803</c:v>
                </c:pt>
                <c:pt idx="679">
                  <c:v>1.9133547544479299</c:v>
                </c:pt>
                <c:pt idx="680">
                  <c:v>1.9362591505050599</c:v>
                </c:pt>
                <c:pt idx="681">
                  <c:v>1.80064749717712</c:v>
                </c:pt>
                <c:pt idx="682">
                  <c:v>1.8519303798675499</c:v>
                </c:pt>
                <c:pt idx="683">
                  <c:v>1.88529384136199</c:v>
                </c:pt>
                <c:pt idx="684">
                  <c:v>1.85731768608093</c:v>
                </c:pt>
                <c:pt idx="685">
                  <c:v>1.8775322437286299</c:v>
                </c:pt>
                <c:pt idx="686">
                  <c:v>1.9198569059371899</c:v>
                </c:pt>
                <c:pt idx="687">
                  <c:v>1.9245296716689999</c:v>
                </c:pt>
                <c:pt idx="688">
                  <c:v>2.0188570022582999</c:v>
                </c:pt>
                <c:pt idx="689">
                  <c:v>2.0330126285552899</c:v>
                </c:pt>
                <c:pt idx="690">
                  <c:v>2.0167088508605899</c:v>
                </c:pt>
                <c:pt idx="691">
                  <c:v>1.9281489849090501</c:v>
                </c:pt>
                <c:pt idx="692">
                  <c:v>1.8817510604858301</c:v>
                </c:pt>
                <c:pt idx="693">
                  <c:v>1.9574050903320299</c:v>
                </c:pt>
                <c:pt idx="694">
                  <c:v>2.0336945056915199</c:v>
                </c:pt>
                <c:pt idx="695">
                  <c:v>1.993097782135</c:v>
                </c:pt>
                <c:pt idx="696">
                  <c:v>2.0061168670654199</c:v>
                </c:pt>
                <c:pt idx="697">
                  <c:v>1.95416700839996</c:v>
                </c:pt>
                <c:pt idx="698">
                  <c:v>1.97226285934448</c:v>
                </c:pt>
                <c:pt idx="699">
                  <c:v>1.8642168045043901</c:v>
                </c:pt>
                <c:pt idx="700">
                  <c:v>1.92737340927124</c:v>
                </c:pt>
                <c:pt idx="701">
                  <c:v>1.84699082374572</c:v>
                </c:pt>
                <c:pt idx="702">
                  <c:v>1.87050032615661</c:v>
                </c:pt>
                <c:pt idx="703">
                  <c:v>1.86513519287109</c:v>
                </c:pt>
                <c:pt idx="704">
                  <c:v>1.888965010643</c:v>
                </c:pt>
                <c:pt idx="705">
                  <c:v>1.90714347362518</c:v>
                </c:pt>
                <c:pt idx="706">
                  <c:v>1.95356953144073</c:v>
                </c:pt>
                <c:pt idx="707">
                  <c:v>1.95601522922515</c:v>
                </c:pt>
                <c:pt idx="708">
                  <c:v>2.01279520988464</c:v>
                </c:pt>
                <c:pt idx="709">
                  <c:v>2.1203808784484801</c:v>
                </c:pt>
                <c:pt idx="710">
                  <c:v>1.94049751758575</c:v>
                </c:pt>
                <c:pt idx="711">
                  <c:v>1.88425970077514</c:v>
                </c:pt>
                <c:pt idx="712">
                  <c:v>1.88733565807342</c:v>
                </c:pt>
                <c:pt idx="713">
                  <c:v>1.8863402605056701</c:v>
                </c:pt>
                <c:pt idx="714">
                  <c:v>1.9196745157241799</c:v>
                </c:pt>
                <c:pt idx="715">
                  <c:v>1.8425441980361901</c:v>
                </c:pt>
                <c:pt idx="716">
                  <c:v>1.76712799072265</c:v>
                </c:pt>
                <c:pt idx="717">
                  <c:v>1.94648933410644</c:v>
                </c:pt>
                <c:pt idx="718">
                  <c:v>1.9794049263000399</c:v>
                </c:pt>
                <c:pt idx="719">
                  <c:v>1.9046150445938099</c:v>
                </c:pt>
                <c:pt idx="720">
                  <c:v>1.90057837963104</c:v>
                </c:pt>
                <c:pt idx="721">
                  <c:v>1.9070254564285201</c:v>
                </c:pt>
                <c:pt idx="722">
                  <c:v>1.8647545576095499</c:v>
                </c:pt>
                <c:pt idx="723">
                  <c:v>1.8621182441711399</c:v>
                </c:pt>
                <c:pt idx="724">
                  <c:v>1.8131287097930899</c:v>
                </c:pt>
                <c:pt idx="725">
                  <c:v>1.8438071012496899</c:v>
                </c:pt>
                <c:pt idx="726">
                  <c:v>1.84426081180572</c:v>
                </c:pt>
                <c:pt idx="727">
                  <c:v>1.8752350807189899</c:v>
                </c:pt>
                <c:pt idx="728">
                  <c:v>1.91033470630645</c:v>
                </c:pt>
                <c:pt idx="729">
                  <c:v>1.87868964672088</c:v>
                </c:pt>
                <c:pt idx="730">
                  <c:v>1.90536260604858</c:v>
                </c:pt>
                <c:pt idx="731">
                  <c:v>1.9358777999877901</c:v>
                </c:pt>
                <c:pt idx="732">
                  <c:v>1.9515415430068901</c:v>
                </c:pt>
                <c:pt idx="733">
                  <c:v>1.9148310422897299</c:v>
                </c:pt>
                <c:pt idx="734">
                  <c:v>1.9653867483139</c:v>
                </c:pt>
                <c:pt idx="735">
                  <c:v>2.00376152992248</c:v>
                </c:pt>
                <c:pt idx="736">
                  <c:v>1.92556595802307</c:v>
                </c:pt>
                <c:pt idx="737">
                  <c:v>1.9453426599502499</c:v>
                </c:pt>
                <c:pt idx="738">
                  <c:v>1.9518572092056199</c:v>
                </c:pt>
                <c:pt idx="739">
                  <c:v>1.8875091075897199</c:v>
                </c:pt>
                <c:pt idx="740">
                  <c:v>1.8933966159820499</c:v>
                </c:pt>
                <c:pt idx="741">
                  <c:v>1.9259769916534399</c:v>
                </c:pt>
                <c:pt idx="742">
                  <c:v>1.9268060922622601</c:v>
                </c:pt>
                <c:pt idx="743">
                  <c:v>1.85185599327087</c:v>
                </c:pt>
                <c:pt idx="744">
                  <c:v>1.9367469549178999</c:v>
                </c:pt>
                <c:pt idx="745">
                  <c:v>1.96735846996307</c:v>
                </c:pt>
                <c:pt idx="746">
                  <c:v>1.9930502176284699</c:v>
                </c:pt>
                <c:pt idx="747">
                  <c:v>1.9869530200958201</c:v>
                </c:pt>
                <c:pt idx="748">
                  <c:v>1.8996155261993399</c:v>
                </c:pt>
                <c:pt idx="749">
                  <c:v>1.88429987430572</c:v>
                </c:pt>
                <c:pt idx="750">
                  <c:v>1.8234553337097099</c:v>
                </c:pt>
                <c:pt idx="751">
                  <c:v>1.8685008287429801</c:v>
                </c:pt>
                <c:pt idx="752">
                  <c:v>1.8248425722122099</c:v>
                </c:pt>
                <c:pt idx="753">
                  <c:v>1.7974159717559799</c:v>
                </c:pt>
                <c:pt idx="754">
                  <c:v>1.95574414730072</c:v>
                </c:pt>
                <c:pt idx="755">
                  <c:v>1.86027526855468</c:v>
                </c:pt>
                <c:pt idx="756">
                  <c:v>1.8459515571594201</c:v>
                </c:pt>
                <c:pt idx="757">
                  <c:v>1.8358073234558101</c:v>
                </c:pt>
                <c:pt idx="758">
                  <c:v>1.80872046947479</c:v>
                </c:pt>
                <c:pt idx="759">
                  <c:v>1.78126657009124</c:v>
                </c:pt>
                <c:pt idx="760">
                  <c:v>1.83232617378234</c:v>
                </c:pt>
                <c:pt idx="761">
                  <c:v>1.88392257690429</c:v>
                </c:pt>
                <c:pt idx="762">
                  <c:v>1.87659883499145</c:v>
                </c:pt>
                <c:pt idx="763">
                  <c:v>1.9180058240890501</c:v>
                </c:pt>
                <c:pt idx="764">
                  <c:v>1.86861395835876</c:v>
                </c:pt>
                <c:pt idx="765">
                  <c:v>1.8843632936477599</c:v>
                </c:pt>
                <c:pt idx="766">
                  <c:v>1.9173167943954399</c:v>
                </c:pt>
                <c:pt idx="767">
                  <c:v>2.01769542694091</c:v>
                </c:pt>
                <c:pt idx="768">
                  <c:v>2.03523826599121</c:v>
                </c:pt>
                <c:pt idx="769">
                  <c:v>1.92523872852325</c:v>
                </c:pt>
                <c:pt idx="770">
                  <c:v>1.9495319128036499</c:v>
                </c:pt>
                <c:pt idx="771">
                  <c:v>2.0104298591613698</c:v>
                </c:pt>
                <c:pt idx="772">
                  <c:v>1.96721923351287</c:v>
                </c:pt>
                <c:pt idx="773">
                  <c:v>1.9508930444717401</c:v>
                </c:pt>
                <c:pt idx="774">
                  <c:v>1.92139875888824</c:v>
                </c:pt>
                <c:pt idx="775">
                  <c:v>1.95399188995361</c:v>
                </c:pt>
                <c:pt idx="776">
                  <c:v>1.95431888103485</c:v>
                </c:pt>
                <c:pt idx="777">
                  <c:v>1.98244321346282</c:v>
                </c:pt>
                <c:pt idx="778">
                  <c:v>1.89444839954376</c:v>
                </c:pt>
                <c:pt idx="779">
                  <c:v>1.94174981117248</c:v>
                </c:pt>
                <c:pt idx="780">
                  <c:v>1.8616846799850399</c:v>
                </c:pt>
                <c:pt idx="781">
                  <c:v>1.9308941364288299</c:v>
                </c:pt>
                <c:pt idx="782">
                  <c:v>1.89215660095214</c:v>
                </c:pt>
                <c:pt idx="783">
                  <c:v>1.9312005043029701</c:v>
                </c:pt>
                <c:pt idx="784">
                  <c:v>1.93341183662414</c:v>
                </c:pt>
                <c:pt idx="785">
                  <c:v>1.9846103191375699</c:v>
                </c:pt>
                <c:pt idx="786">
                  <c:v>2.0130145549774099</c:v>
                </c:pt>
                <c:pt idx="787">
                  <c:v>2.0461094379425</c:v>
                </c:pt>
                <c:pt idx="788">
                  <c:v>2.0472297668457</c:v>
                </c:pt>
                <c:pt idx="789">
                  <c:v>2.0180525779724099</c:v>
                </c:pt>
                <c:pt idx="790">
                  <c:v>2.0165991783142001</c:v>
                </c:pt>
                <c:pt idx="791">
                  <c:v>1.9659229516982999</c:v>
                </c:pt>
                <c:pt idx="792">
                  <c:v>1.9744408130645701</c:v>
                </c:pt>
                <c:pt idx="793">
                  <c:v>1.9633888006210301</c:v>
                </c:pt>
                <c:pt idx="794">
                  <c:v>2.0424952507018999</c:v>
                </c:pt>
                <c:pt idx="795">
                  <c:v>1.95873379707336</c:v>
                </c:pt>
                <c:pt idx="796">
                  <c:v>1.97386562824249</c:v>
                </c:pt>
                <c:pt idx="797">
                  <c:v>2.0147192478179901</c:v>
                </c:pt>
                <c:pt idx="798">
                  <c:v>1.9958537817001301</c:v>
                </c:pt>
                <c:pt idx="799">
                  <c:v>1.96275269985198</c:v>
                </c:pt>
                <c:pt idx="800">
                  <c:v>2.0191719532012899</c:v>
                </c:pt>
                <c:pt idx="801">
                  <c:v>1.99498331546783</c:v>
                </c:pt>
                <c:pt idx="802">
                  <c:v>2.09772777557373</c:v>
                </c:pt>
                <c:pt idx="803">
                  <c:v>2.0268487930297798</c:v>
                </c:pt>
                <c:pt idx="804">
                  <c:v>2.0941061973571702</c:v>
                </c:pt>
                <c:pt idx="805">
                  <c:v>2.0540747642517001</c:v>
                </c:pt>
                <c:pt idx="806">
                  <c:v>2.14837169647216</c:v>
                </c:pt>
                <c:pt idx="807">
                  <c:v>2.0507535934448198</c:v>
                </c:pt>
                <c:pt idx="808">
                  <c:v>2.0296368598937899</c:v>
                </c:pt>
                <c:pt idx="809">
                  <c:v>2.0383236408233598</c:v>
                </c:pt>
                <c:pt idx="810">
                  <c:v>2.0666210651397701</c:v>
                </c:pt>
                <c:pt idx="811">
                  <c:v>2.0815021991729701</c:v>
                </c:pt>
                <c:pt idx="812">
                  <c:v>2.0093960762023899</c:v>
                </c:pt>
                <c:pt idx="813">
                  <c:v>2.0545845031738201</c:v>
                </c:pt>
                <c:pt idx="814">
                  <c:v>1.96354663372039</c:v>
                </c:pt>
                <c:pt idx="815">
                  <c:v>2.0776519775390598</c:v>
                </c:pt>
                <c:pt idx="816">
                  <c:v>2.03575587272644</c:v>
                </c:pt>
                <c:pt idx="817">
                  <c:v>1.9966388940811099</c:v>
                </c:pt>
                <c:pt idx="818">
                  <c:v>2.0623085498809801</c:v>
                </c:pt>
                <c:pt idx="819">
                  <c:v>2.1759254932403498</c:v>
                </c:pt>
                <c:pt idx="820">
                  <c:v>2.14299321174621</c:v>
                </c:pt>
                <c:pt idx="821">
                  <c:v>2.2390716075897199</c:v>
                </c:pt>
                <c:pt idx="822">
                  <c:v>2.0805411338806099</c:v>
                </c:pt>
                <c:pt idx="823">
                  <c:v>2.0602362155914302</c:v>
                </c:pt>
                <c:pt idx="824">
                  <c:v>2.07333183288574</c:v>
                </c:pt>
                <c:pt idx="825">
                  <c:v>2.13598155975341</c:v>
                </c:pt>
                <c:pt idx="826">
                  <c:v>2.2451875209808301</c:v>
                </c:pt>
                <c:pt idx="827">
                  <c:v>2.0984141826629599</c:v>
                </c:pt>
                <c:pt idx="828">
                  <c:v>2.10956835746765</c:v>
                </c:pt>
                <c:pt idx="829">
                  <c:v>2.1043095588684002</c:v>
                </c:pt>
                <c:pt idx="830">
                  <c:v>2.0249028205871502</c:v>
                </c:pt>
                <c:pt idx="831">
                  <c:v>1.9422560930252</c:v>
                </c:pt>
                <c:pt idx="832">
                  <c:v>1.99667596817016</c:v>
                </c:pt>
                <c:pt idx="833">
                  <c:v>2.0094871520996</c:v>
                </c:pt>
                <c:pt idx="834">
                  <c:v>2.0000848770141602</c:v>
                </c:pt>
                <c:pt idx="835">
                  <c:v>2.1093666553497301</c:v>
                </c:pt>
                <c:pt idx="836">
                  <c:v>1.99491274356842</c:v>
                </c:pt>
                <c:pt idx="837">
                  <c:v>1.99537706375122</c:v>
                </c:pt>
                <c:pt idx="838">
                  <c:v>1.9513020515441799</c:v>
                </c:pt>
                <c:pt idx="839">
                  <c:v>1.8412398099899201</c:v>
                </c:pt>
                <c:pt idx="840">
                  <c:v>1.9273947477340601</c:v>
                </c:pt>
                <c:pt idx="841">
                  <c:v>1.9166831970214799</c:v>
                </c:pt>
                <c:pt idx="842">
                  <c:v>1.92532050609588</c:v>
                </c:pt>
                <c:pt idx="843">
                  <c:v>1.98432958126068</c:v>
                </c:pt>
                <c:pt idx="844">
                  <c:v>1.9801049232482899</c:v>
                </c:pt>
                <c:pt idx="845">
                  <c:v>1.9853773117065401</c:v>
                </c:pt>
                <c:pt idx="846">
                  <c:v>1.9331396818161</c:v>
                </c:pt>
                <c:pt idx="847">
                  <c:v>1.88605368137359</c:v>
                </c:pt>
                <c:pt idx="848">
                  <c:v>1.9635101556777901</c:v>
                </c:pt>
                <c:pt idx="849">
                  <c:v>2.07116174697875</c:v>
                </c:pt>
                <c:pt idx="850">
                  <c:v>2.0942721366882302</c:v>
                </c:pt>
                <c:pt idx="851">
                  <c:v>2.06920170783996</c:v>
                </c:pt>
                <c:pt idx="852">
                  <c:v>2.10069608688354</c:v>
                </c:pt>
                <c:pt idx="853">
                  <c:v>2.0700113773345898</c:v>
                </c:pt>
                <c:pt idx="854">
                  <c:v>2.02569532394409</c:v>
                </c:pt>
                <c:pt idx="855">
                  <c:v>2.0854456424713099</c:v>
                </c:pt>
                <c:pt idx="856">
                  <c:v>2.14357590675354</c:v>
                </c:pt>
                <c:pt idx="857">
                  <c:v>2.0620203018188401</c:v>
                </c:pt>
                <c:pt idx="858">
                  <c:v>2.0193071365356401</c:v>
                </c:pt>
                <c:pt idx="859">
                  <c:v>2.1062350273132302</c:v>
                </c:pt>
                <c:pt idx="860">
                  <c:v>2.09862112998962</c:v>
                </c:pt>
                <c:pt idx="861">
                  <c:v>2.1023960113525302</c:v>
                </c:pt>
                <c:pt idx="862">
                  <c:v>2.0395936965942298</c:v>
                </c:pt>
                <c:pt idx="863">
                  <c:v>2.1335544586181601</c:v>
                </c:pt>
                <c:pt idx="864">
                  <c:v>2.0036919116973801</c:v>
                </c:pt>
                <c:pt idx="865">
                  <c:v>2.0041649341583199</c:v>
                </c:pt>
                <c:pt idx="866">
                  <c:v>1.95669758319854</c:v>
                </c:pt>
                <c:pt idx="867">
                  <c:v>1.9674324989318801</c:v>
                </c:pt>
                <c:pt idx="868">
                  <c:v>1.9635103940963701</c:v>
                </c:pt>
                <c:pt idx="869">
                  <c:v>1.99227702617645</c:v>
                </c:pt>
                <c:pt idx="870">
                  <c:v>1.98797595500946</c:v>
                </c:pt>
                <c:pt idx="871">
                  <c:v>1.92830634117126</c:v>
                </c:pt>
                <c:pt idx="872">
                  <c:v>1.92536628246307</c:v>
                </c:pt>
                <c:pt idx="873">
                  <c:v>1.96771144866943</c:v>
                </c:pt>
                <c:pt idx="874">
                  <c:v>1.97607398033142</c:v>
                </c:pt>
                <c:pt idx="875">
                  <c:v>2.0567448139190598</c:v>
                </c:pt>
                <c:pt idx="876">
                  <c:v>2.0562243461608798</c:v>
                </c:pt>
                <c:pt idx="877">
                  <c:v>1.9504539966583201</c:v>
                </c:pt>
                <c:pt idx="878">
                  <c:v>2.01590752601623</c:v>
                </c:pt>
                <c:pt idx="879">
                  <c:v>1.9785643815994201</c:v>
                </c:pt>
                <c:pt idx="880">
                  <c:v>2.00660848617553</c:v>
                </c:pt>
                <c:pt idx="881">
                  <c:v>2.0579378604888898</c:v>
                </c:pt>
                <c:pt idx="882">
                  <c:v>1.95501160621643</c:v>
                </c:pt>
                <c:pt idx="883">
                  <c:v>2.0163922309875399</c:v>
                </c:pt>
                <c:pt idx="884">
                  <c:v>1.9407513141632</c:v>
                </c:pt>
                <c:pt idx="885">
                  <c:v>2.0495676994323699</c:v>
                </c:pt>
                <c:pt idx="886">
                  <c:v>1.9424362182617101</c:v>
                </c:pt>
                <c:pt idx="887">
                  <c:v>1.9581223726272501</c:v>
                </c:pt>
                <c:pt idx="888">
                  <c:v>1.8651852607727</c:v>
                </c:pt>
                <c:pt idx="889">
                  <c:v>1.9140814542770299</c:v>
                </c:pt>
                <c:pt idx="890">
                  <c:v>2.08716821670532</c:v>
                </c:pt>
                <c:pt idx="891">
                  <c:v>2.0773684978485099</c:v>
                </c:pt>
                <c:pt idx="892">
                  <c:v>2.00706481933593</c:v>
                </c:pt>
                <c:pt idx="893">
                  <c:v>1.9577499628067001</c:v>
                </c:pt>
                <c:pt idx="894">
                  <c:v>1.9734305143356301</c:v>
                </c:pt>
                <c:pt idx="895">
                  <c:v>2.0340645313262899</c:v>
                </c:pt>
                <c:pt idx="896">
                  <c:v>2.01180720329284</c:v>
                </c:pt>
                <c:pt idx="897">
                  <c:v>2.04218173027038</c:v>
                </c:pt>
                <c:pt idx="898">
                  <c:v>2.0193588733672998</c:v>
                </c:pt>
                <c:pt idx="899">
                  <c:v>2.1091332435607901</c:v>
                </c:pt>
                <c:pt idx="900">
                  <c:v>2.0833323001861501</c:v>
                </c:pt>
                <c:pt idx="901">
                  <c:v>2.2174735069274898</c:v>
                </c:pt>
                <c:pt idx="902">
                  <c:v>2.1131165027618399</c:v>
                </c:pt>
                <c:pt idx="903">
                  <c:v>2.1600036621093701</c:v>
                </c:pt>
                <c:pt idx="904">
                  <c:v>2.0381596088409402</c:v>
                </c:pt>
                <c:pt idx="905">
                  <c:v>1.9546134471893299</c:v>
                </c:pt>
                <c:pt idx="906">
                  <c:v>1.9798882007598799</c:v>
                </c:pt>
                <c:pt idx="907">
                  <c:v>2.00441074371337</c:v>
                </c:pt>
                <c:pt idx="908">
                  <c:v>1.9489659070968599</c:v>
                </c:pt>
                <c:pt idx="909">
                  <c:v>2.02035331726074</c:v>
                </c:pt>
                <c:pt idx="910">
                  <c:v>1.9248236417770299</c:v>
                </c:pt>
                <c:pt idx="911">
                  <c:v>1.9776422977447501</c:v>
                </c:pt>
                <c:pt idx="912">
                  <c:v>2.0886754989624001</c:v>
                </c:pt>
                <c:pt idx="913">
                  <c:v>1.9576678276062001</c:v>
                </c:pt>
                <c:pt idx="914">
                  <c:v>2.02923083305358</c:v>
                </c:pt>
                <c:pt idx="915">
                  <c:v>2.0559675693511901</c:v>
                </c:pt>
                <c:pt idx="916">
                  <c:v>1.9861714839935301</c:v>
                </c:pt>
                <c:pt idx="917">
                  <c:v>1.9620183706283501</c:v>
                </c:pt>
                <c:pt idx="918">
                  <c:v>2.0012407302856401</c:v>
                </c:pt>
                <c:pt idx="919">
                  <c:v>2.0875778198242099</c:v>
                </c:pt>
                <c:pt idx="920">
                  <c:v>2.0318346023559499</c:v>
                </c:pt>
                <c:pt idx="921">
                  <c:v>2.0322742462158199</c:v>
                </c:pt>
                <c:pt idx="922">
                  <c:v>1.97385966777801</c:v>
                </c:pt>
                <c:pt idx="923">
                  <c:v>2.0163943767547599</c:v>
                </c:pt>
                <c:pt idx="924">
                  <c:v>1.9947035312652499</c:v>
                </c:pt>
                <c:pt idx="925">
                  <c:v>1.8931725025177</c:v>
                </c:pt>
                <c:pt idx="926">
                  <c:v>1.93226277828216</c:v>
                </c:pt>
                <c:pt idx="927">
                  <c:v>1.94754433631896</c:v>
                </c:pt>
                <c:pt idx="928">
                  <c:v>1.90381348133087</c:v>
                </c:pt>
                <c:pt idx="929">
                  <c:v>1.9523218870162899</c:v>
                </c:pt>
                <c:pt idx="930">
                  <c:v>1.9668337106704701</c:v>
                </c:pt>
                <c:pt idx="931">
                  <c:v>1.97340512275695</c:v>
                </c:pt>
                <c:pt idx="932">
                  <c:v>1.9909766912460301</c:v>
                </c:pt>
                <c:pt idx="933">
                  <c:v>1.99797415733337</c:v>
                </c:pt>
                <c:pt idx="934">
                  <c:v>1.9882789850234901</c:v>
                </c:pt>
                <c:pt idx="935">
                  <c:v>1.99811339378356</c:v>
                </c:pt>
                <c:pt idx="936">
                  <c:v>1.9356724023818901</c:v>
                </c:pt>
                <c:pt idx="937">
                  <c:v>1.8925319910049401</c:v>
                </c:pt>
                <c:pt idx="938">
                  <c:v>1.96043801307678</c:v>
                </c:pt>
                <c:pt idx="939">
                  <c:v>1.9925137758255</c:v>
                </c:pt>
                <c:pt idx="940">
                  <c:v>1.9373650550842201</c:v>
                </c:pt>
                <c:pt idx="941">
                  <c:v>1.90655410289764</c:v>
                </c:pt>
                <c:pt idx="942">
                  <c:v>1.95396780967712</c:v>
                </c:pt>
                <c:pt idx="943">
                  <c:v>2.0427446365356401</c:v>
                </c:pt>
                <c:pt idx="944">
                  <c:v>1.9804481267928999</c:v>
                </c:pt>
                <c:pt idx="945">
                  <c:v>1.97004318237304</c:v>
                </c:pt>
                <c:pt idx="946">
                  <c:v>1.9415485858917201</c:v>
                </c:pt>
                <c:pt idx="947">
                  <c:v>2.0723857879638601</c:v>
                </c:pt>
                <c:pt idx="948">
                  <c:v>2.0889747142791699</c:v>
                </c:pt>
                <c:pt idx="949">
                  <c:v>1.94829130172729</c:v>
                </c:pt>
                <c:pt idx="950">
                  <c:v>1.96161925792694</c:v>
                </c:pt>
                <c:pt idx="951">
                  <c:v>1.87367892265319</c:v>
                </c:pt>
                <c:pt idx="952">
                  <c:v>1.92851650714874</c:v>
                </c:pt>
                <c:pt idx="953">
                  <c:v>1.9427181482314999</c:v>
                </c:pt>
                <c:pt idx="954">
                  <c:v>2.02311015129089</c:v>
                </c:pt>
                <c:pt idx="955">
                  <c:v>1.93818306922912</c:v>
                </c:pt>
                <c:pt idx="956">
                  <c:v>1.85395395755767</c:v>
                </c:pt>
                <c:pt idx="957">
                  <c:v>1.8224117755889799</c:v>
                </c:pt>
                <c:pt idx="958">
                  <c:v>1.9028334617614699</c:v>
                </c:pt>
                <c:pt idx="959">
                  <c:v>1.8947148323059</c:v>
                </c:pt>
                <c:pt idx="960">
                  <c:v>1.9324468374252299</c:v>
                </c:pt>
                <c:pt idx="961">
                  <c:v>2.00250792503356</c:v>
                </c:pt>
                <c:pt idx="962">
                  <c:v>2.0138642787933301</c:v>
                </c:pt>
                <c:pt idx="963">
                  <c:v>2.06869316101074</c:v>
                </c:pt>
                <c:pt idx="964">
                  <c:v>2.0826611518859801</c:v>
                </c:pt>
                <c:pt idx="965">
                  <c:v>2.0746076107025102</c:v>
                </c:pt>
                <c:pt idx="966">
                  <c:v>2.0798585414886399</c:v>
                </c:pt>
                <c:pt idx="967">
                  <c:v>2.0745136737823402</c:v>
                </c:pt>
                <c:pt idx="968">
                  <c:v>2.0792665481567298</c:v>
                </c:pt>
                <c:pt idx="969">
                  <c:v>2.1899540424346902</c:v>
                </c:pt>
                <c:pt idx="970">
                  <c:v>2.1054646968841499</c:v>
                </c:pt>
                <c:pt idx="971">
                  <c:v>2.02504539489746</c:v>
                </c:pt>
                <c:pt idx="972">
                  <c:v>2.0014290809631299</c:v>
                </c:pt>
                <c:pt idx="973">
                  <c:v>1.9516521692276001</c:v>
                </c:pt>
                <c:pt idx="974">
                  <c:v>2.0041754245757999</c:v>
                </c:pt>
                <c:pt idx="975">
                  <c:v>1.97416472434997</c:v>
                </c:pt>
                <c:pt idx="976">
                  <c:v>1.9920881986618</c:v>
                </c:pt>
                <c:pt idx="977">
                  <c:v>1.9884161949157699</c:v>
                </c:pt>
                <c:pt idx="978">
                  <c:v>1.93773353099823</c:v>
                </c:pt>
                <c:pt idx="979">
                  <c:v>1.8406914472579901</c:v>
                </c:pt>
                <c:pt idx="980">
                  <c:v>1.9176499843597401</c:v>
                </c:pt>
                <c:pt idx="981">
                  <c:v>1.8579310178756701</c:v>
                </c:pt>
                <c:pt idx="982">
                  <c:v>1.9354475736618</c:v>
                </c:pt>
                <c:pt idx="983">
                  <c:v>1.9568778276443399</c:v>
                </c:pt>
                <c:pt idx="984">
                  <c:v>1.8506275415420499</c:v>
                </c:pt>
                <c:pt idx="985">
                  <c:v>1.96802353858947</c:v>
                </c:pt>
                <c:pt idx="986">
                  <c:v>1.9473830461502</c:v>
                </c:pt>
                <c:pt idx="987">
                  <c:v>1.9689142704010001</c:v>
                </c:pt>
                <c:pt idx="988">
                  <c:v>1.8709924221038801</c:v>
                </c:pt>
                <c:pt idx="989">
                  <c:v>1.8859335184097199</c:v>
                </c:pt>
                <c:pt idx="990">
                  <c:v>1.8549716472625699</c:v>
                </c:pt>
                <c:pt idx="991">
                  <c:v>1.8509287834167401</c:v>
                </c:pt>
                <c:pt idx="992">
                  <c:v>1.8371560573577801</c:v>
                </c:pt>
                <c:pt idx="993">
                  <c:v>1.85314834117889</c:v>
                </c:pt>
                <c:pt idx="994">
                  <c:v>1.9406437873840301</c:v>
                </c:pt>
                <c:pt idx="995">
                  <c:v>1.83596456050872</c:v>
                </c:pt>
                <c:pt idx="996">
                  <c:v>1.92385125160217</c:v>
                </c:pt>
                <c:pt idx="997">
                  <c:v>1.9919455051422099</c:v>
                </c:pt>
                <c:pt idx="998">
                  <c:v>2.0035426616668701</c:v>
                </c:pt>
                <c:pt idx="999">
                  <c:v>1.9655408859252901</c:v>
                </c:pt>
                <c:pt idx="1000">
                  <c:v>1.97050857543945</c:v>
                </c:pt>
                <c:pt idx="1001">
                  <c:v>1.9228200912475499</c:v>
                </c:pt>
                <c:pt idx="1002">
                  <c:v>1.9535943269729601</c:v>
                </c:pt>
                <c:pt idx="1003">
                  <c:v>1.82431817054748</c:v>
                </c:pt>
                <c:pt idx="1004">
                  <c:v>1.8200666904449401</c:v>
                </c:pt>
                <c:pt idx="1005">
                  <c:v>1.8989017009735101</c:v>
                </c:pt>
                <c:pt idx="1006">
                  <c:v>1.9186995029449401</c:v>
                </c:pt>
                <c:pt idx="1007">
                  <c:v>1.8928090333938501</c:v>
                </c:pt>
                <c:pt idx="1008">
                  <c:v>1.9566246271133401</c:v>
                </c:pt>
                <c:pt idx="1009">
                  <c:v>1.99559366703033</c:v>
                </c:pt>
                <c:pt idx="1010">
                  <c:v>1.9989420175552299</c:v>
                </c:pt>
                <c:pt idx="1011">
                  <c:v>2.0404853820800701</c:v>
                </c:pt>
                <c:pt idx="1012">
                  <c:v>1.97060775756835</c:v>
                </c:pt>
                <c:pt idx="1013">
                  <c:v>1.9108983278274501</c:v>
                </c:pt>
                <c:pt idx="1014">
                  <c:v>1.8904008865356401</c:v>
                </c:pt>
                <c:pt idx="1015">
                  <c:v>1.9262931346893299</c:v>
                </c:pt>
                <c:pt idx="1016">
                  <c:v>1.83222448825836</c:v>
                </c:pt>
                <c:pt idx="1017">
                  <c:v>1.9507645368576001</c:v>
                </c:pt>
                <c:pt idx="1018">
                  <c:v>1.9376478195190401</c:v>
                </c:pt>
                <c:pt idx="1019">
                  <c:v>1.9156579971313401</c:v>
                </c:pt>
                <c:pt idx="1020">
                  <c:v>1.8588106632232599</c:v>
                </c:pt>
                <c:pt idx="1021">
                  <c:v>1.87966191768646</c:v>
                </c:pt>
                <c:pt idx="1022">
                  <c:v>1.89986884593963</c:v>
                </c:pt>
                <c:pt idx="1023">
                  <c:v>1.96980321407318</c:v>
                </c:pt>
                <c:pt idx="1024">
                  <c:v>1.89965808391571</c:v>
                </c:pt>
                <c:pt idx="1025">
                  <c:v>1.9213021993637001</c:v>
                </c:pt>
                <c:pt idx="1026">
                  <c:v>1.9181153774261399</c:v>
                </c:pt>
                <c:pt idx="1027">
                  <c:v>1.8978316783905</c:v>
                </c:pt>
                <c:pt idx="1028">
                  <c:v>1.8897957801818801</c:v>
                </c:pt>
                <c:pt idx="1029">
                  <c:v>1.80475425720214</c:v>
                </c:pt>
                <c:pt idx="1030">
                  <c:v>1.8778610229492101</c:v>
                </c:pt>
                <c:pt idx="1031">
                  <c:v>1.88887190818786</c:v>
                </c:pt>
                <c:pt idx="1032">
                  <c:v>1.93280100822448</c:v>
                </c:pt>
                <c:pt idx="1033">
                  <c:v>1.95612609386444</c:v>
                </c:pt>
                <c:pt idx="1034">
                  <c:v>1.9664841890335001</c:v>
                </c:pt>
                <c:pt idx="1035">
                  <c:v>2.0104000568389799</c:v>
                </c:pt>
                <c:pt idx="1036">
                  <c:v>1.9258327484130799</c:v>
                </c:pt>
                <c:pt idx="1037">
                  <c:v>1.94228792190551</c:v>
                </c:pt>
                <c:pt idx="1038">
                  <c:v>2.0643568038940399</c:v>
                </c:pt>
                <c:pt idx="1039">
                  <c:v>1.9902927875518699</c:v>
                </c:pt>
                <c:pt idx="1040">
                  <c:v>2.0977716445922798</c:v>
                </c:pt>
                <c:pt idx="1041">
                  <c:v>1.90094637870788</c:v>
                </c:pt>
                <c:pt idx="1042">
                  <c:v>1.8981642723083401</c:v>
                </c:pt>
                <c:pt idx="1043">
                  <c:v>1.9222540855407699</c:v>
                </c:pt>
                <c:pt idx="1044">
                  <c:v>1.8370542526245099</c:v>
                </c:pt>
                <c:pt idx="1045">
                  <c:v>1.8757787942886299</c:v>
                </c:pt>
                <c:pt idx="1046">
                  <c:v>1.8734369277954099</c:v>
                </c:pt>
                <c:pt idx="1047">
                  <c:v>1.7925555706024101</c:v>
                </c:pt>
                <c:pt idx="1048">
                  <c:v>1.86400377750396</c:v>
                </c:pt>
                <c:pt idx="1049">
                  <c:v>1.87492132186889</c:v>
                </c:pt>
                <c:pt idx="1050">
                  <c:v>1.8423843383789</c:v>
                </c:pt>
                <c:pt idx="1051">
                  <c:v>1.7851892709732</c:v>
                </c:pt>
                <c:pt idx="1052">
                  <c:v>1.78077244758605</c:v>
                </c:pt>
                <c:pt idx="1053">
                  <c:v>1.8910648822784399</c:v>
                </c:pt>
                <c:pt idx="1054">
                  <c:v>1.9840964078903101</c:v>
                </c:pt>
                <c:pt idx="1055">
                  <c:v>1.8542178869247401</c:v>
                </c:pt>
                <c:pt idx="1056">
                  <c:v>1.8263134956359801</c:v>
                </c:pt>
                <c:pt idx="1057">
                  <c:v>1.8200223445892301</c:v>
                </c:pt>
                <c:pt idx="1058">
                  <c:v>1.83487665653228</c:v>
                </c:pt>
                <c:pt idx="1059">
                  <c:v>1.9207030534744201</c:v>
                </c:pt>
                <c:pt idx="1060">
                  <c:v>1.92364048957824</c:v>
                </c:pt>
                <c:pt idx="1061">
                  <c:v>1.9020254611968901</c:v>
                </c:pt>
                <c:pt idx="1062">
                  <c:v>1.86566746234893</c:v>
                </c:pt>
                <c:pt idx="1063">
                  <c:v>1.83972716331481</c:v>
                </c:pt>
                <c:pt idx="1064">
                  <c:v>1.78746342658996</c:v>
                </c:pt>
                <c:pt idx="1065">
                  <c:v>1.8448418378829901</c:v>
                </c:pt>
                <c:pt idx="1066">
                  <c:v>1.84109830856323</c:v>
                </c:pt>
                <c:pt idx="1067">
                  <c:v>1.74710988998413</c:v>
                </c:pt>
                <c:pt idx="1068">
                  <c:v>1.81060338020324</c:v>
                </c:pt>
                <c:pt idx="1069">
                  <c:v>1.7943632602691599</c:v>
                </c:pt>
                <c:pt idx="1070">
                  <c:v>1.8195383548736499</c:v>
                </c:pt>
                <c:pt idx="1071">
                  <c:v>1.7386783361434901</c:v>
                </c:pt>
                <c:pt idx="1072">
                  <c:v>1.76271283626556</c:v>
                </c:pt>
                <c:pt idx="1073">
                  <c:v>1.8492798805236801</c:v>
                </c:pt>
                <c:pt idx="1074">
                  <c:v>1.8150600194930999</c:v>
                </c:pt>
                <c:pt idx="1075">
                  <c:v>1.8006111383438099</c:v>
                </c:pt>
                <c:pt idx="1076">
                  <c:v>1.77535271644592</c:v>
                </c:pt>
                <c:pt idx="1077">
                  <c:v>1.8252209424972501</c:v>
                </c:pt>
                <c:pt idx="1078">
                  <c:v>1.83436191082</c:v>
                </c:pt>
                <c:pt idx="1079">
                  <c:v>1.8117874860763501</c:v>
                </c:pt>
                <c:pt idx="1080">
                  <c:v>1.80831062793731</c:v>
                </c:pt>
                <c:pt idx="1081">
                  <c:v>1.79457879066467</c:v>
                </c:pt>
                <c:pt idx="1082">
                  <c:v>1.8510272502899101</c:v>
                </c:pt>
                <c:pt idx="1083">
                  <c:v>1.81956326961517</c:v>
                </c:pt>
                <c:pt idx="1084">
                  <c:v>1.84564673900604</c:v>
                </c:pt>
                <c:pt idx="1085">
                  <c:v>1.8938347101211499</c:v>
                </c:pt>
                <c:pt idx="1086">
                  <c:v>1.9434894323348999</c:v>
                </c:pt>
                <c:pt idx="1087">
                  <c:v>1.9998027086257899</c:v>
                </c:pt>
                <c:pt idx="1088">
                  <c:v>1.98313152790069</c:v>
                </c:pt>
                <c:pt idx="1089">
                  <c:v>1.8862718343734699</c:v>
                </c:pt>
                <c:pt idx="1090">
                  <c:v>1.9581664800643901</c:v>
                </c:pt>
                <c:pt idx="1091">
                  <c:v>1.9424934387207</c:v>
                </c:pt>
                <c:pt idx="1092">
                  <c:v>1.8792371749877901</c:v>
                </c:pt>
                <c:pt idx="1093">
                  <c:v>1.93069243431091</c:v>
                </c:pt>
                <c:pt idx="1094">
                  <c:v>1.9075584411621</c:v>
                </c:pt>
                <c:pt idx="1095">
                  <c:v>1.8793187141418399</c:v>
                </c:pt>
                <c:pt idx="1096">
                  <c:v>1.9005959033966</c:v>
                </c:pt>
                <c:pt idx="1097">
                  <c:v>1.88155198097229</c:v>
                </c:pt>
                <c:pt idx="1098">
                  <c:v>1.8868366479873599</c:v>
                </c:pt>
                <c:pt idx="1099">
                  <c:v>1.88946628570556</c:v>
                </c:pt>
                <c:pt idx="1100">
                  <c:v>1.88776814937591</c:v>
                </c:pt>
                <c:pt idx="1101">
                  <c:v>1.8870773315429601</c:v>
                </c:pt>
                <c:pt idx="1102">
                  <c:v>1.9075075387954701</c:v>
                </c:pt>
                <c:pt idx="1103">
                  <c:v>1.9646254777908301</c:v>
                </c:pt>
                <c:pt idx="1104">
                  <c:v>1.9419137239456099</c:v>
                </c:pt>
                <c:pt idx="1105">
                  <c:v>1.9105204343795701</c:v>
                </c:pt>
                <c:pt idx="1106">
                  <c:v>1.96551036834716</c:v>
                </c:pt>
                <c:pt idx="1107">
                  <c:v>2.0252707004547101</c:v>
                </c:pt>
                <c:pt idx="1108">
                  <c:v>1.9718937873840301</c:v>
                </c:pt>
                <c:pt idx="1109">
                  <c:v>1.9343894720077499</c:v>
                </c:pt>
                <c:pt idx="1110">
                  <c:v>2.02956938743591</c:v>
                </c:pt>
                <c:pt idx="1111">
                  <c:v>2.0272564888000399</c:v>
                </c:pt>
                <c:pt idx="1112">
                  <c:v>2.0389289855957</c:v>
                </c:pt>
                <c:pt idx="1113">
                  <c:v>2.0791454315185498</c:v>
                </c:pt>
                <c:pt idx="1114">
                  <c:v>1.9340559244155799</c:v>
                </c:pt>
                <c:pt idx="1115">
                  <c:v>1.85495722293853</c:v>
                </c:pt>
                <c:pt idx="1116">
                  <c:v>1.9155408143997099</c:v>
                </c:pt>
                <c:pt idx="1117">
                  <c:v>1.9771537780761701</c:v>
                </c:pt>
                <c:pt idx="1118">
                  <c:v>1.9779076576232899</c:v>
                </c:pt>
                <c:pt idx="1119">
                  <c:v>1.96510994434356</c:v>
                </c:pt>
                <c:pt idx="1120">
                  <c:v>1.9134662151336601</c:v>
                </c:pt>
                <c:pt idx="1121">
                  <c:v>1.9549429416656401</c:v>
                </c:pt>
                <c:pt idx="1122">
                  <c:v>1.92863321304321</c:v>
                </c:pt>
                <c:pt idx="1123">
                  <c:v>1.8629126548767001</c:v>
                </c:pt>
                <c:pt idx="1124">
                  <c:v>1.9106041193008401</c:v>
                </c:pt>
                <c:pt idx="1125">
                  <c:v>1.87995553016662</c:v>
                </c:pt>
                <c:pt idx="1126">
                  <c:v>1.9317754507064799</c:v>
                </c:pt>
                <c:pt idx="1127">
                  <c:v>1.98008573055267</c:v>
                </c:pt>
                <c:pt idx="1128">
                  <c:v>2.0489511489868102</c:v>
                </c:pt>
                <c:pt idx="1129">
                  <c:v>2.0279858112335201</c:v>
                </c:pt>
                <c:pt idx="1130">
                  <c:v>1.8935364484786901</c:v>
                </c:pt>
                <c:pt idx="1131">
                  <c:v>1.9387069940567001</c:v>
                </c:pt>
                <c:pt idx="1132">
                  <c:v>1.9577280282974201</c:v>
                </c:pt>
                <c:pt idx="1133">
                  <c:v>2.0271115303039502</c:v>
                </c:pt>
                <c:pt idx="1134">
                  <c:v>1.9771313667297301</c:v>
                </c:pt>
                <c:pt idx="1135">
                  <c:v>1.96169734001159</c:v>
                </c:pt>
                <c:pt idx="1136">
                  <c:v>1.9278651475906301</c:v>
                </c:pt>
                <c:pt idx="1137">
                  <c:v>1.98363244533538</c:v>
                </c:pt>
                <c:pt idx="1138">
                  <c:v>1.9827635288238501</c:v>
                </c:pt>
                <c:pt idx="1139">
                  <c:v>2.0695803165435702</c:v>
                </c:pt>
                <c:pt idx="1140">
                  <c:v>2.0391037464141801</c:v>
                </c:pt>
                <c:pt idx="1141">
                  <c:v>1.8817667961120601</c:v>
                </c:pt>
                <c:pt idx="1142">
                  <c:v>1.9174791574478101</c:v>
                </c:pt>
                <c:pt idx="1143">
                  <c:v>1.82285344600677</c:v>
                </c:pt>
                <c:pt idx="1144">
                  <c:v>1.92771160602569</c:v>
                </c:pt>
                <c:pt idx="1145">
                  <c:v>1.95004022121429</c:v>
                </c:pt>
                <c:pt idx="1146">
                  <c:v>1.91419696807861</c:v>
                </c:pt>
                <c:pt idx="1147">
                  <c:v>1.92868387699127</c:v>
                </c:pt>
                <c:pt idx="1148">
                  <c:v>1.81035387516021</c:v>
                </c:pt>
                <c:pt idx="1149">
                  <c:v>1.78902435302734</c:v>
                </c:pt>
                <c:pt idx="1150">
                  <c:v>1.8117641210555999</c:v>
                </c:pt>
                <c:pt idx="1151">
                  <c:v>1.8637738227844201</c:v>
                </c:pt>
                <c:pt idx="1152">
                  <c:v>1.8736207485198899</c:v>
                </c:pt>
                <c:pt idx="1153">
                  <c:v>1.93090951442718</c:v>
                </c:pt>
                <c:pt idx="1154">
                  <c:v>1.8560402393341</c:v>
                </c:pt>
                <c:pt idx="1155">
                  <c:v>1.93718302249908</c:v>
                </c:pt>
                <c:pt idx="1156">
                  <c:v>1.92653119564056</c:v>
                </c:pt>
                <c:pt idx="1157">
                  <c:v>1.93383264541625</c:v>
                </c:pt>
                <c:pt idx="1158">
                  <c:v>1.8306571245193399</c:v>
                </c:pt>
                <c:pt idx="1159">
                  <c:v>1.84080374240875</c:v>
                </c:pt>
                <c:pt idx="1160">
                  <c:v>1.87823498249053</c:v>
                </c:pt>
                <c:pt idx="1161">
                  <c:v>1.93836641311645</c:v>
                </c:pt>
                <c:pt idx="1162">
                  <c:v>1.89390873908996</c:v>
                </c:pt>
                <c:pt idx="1163">
                  <c:v>1.98430275917053</c:v>
                </c:pt>
                <c:pt idx="1164">
                  <c:v>1.9049272537231401</c:v>
                </c:pt>
                <c:pt idx="1165">
                  <c:v>1.97287380695343</c:v>
                </c:pt>
                <c:pt idx="1166">
                  <c:v>1.9977445602416899</c:v>
                </c:pt>
                <c:pt idx="1167">
                  <c:v>1.9355064630508401</c:v>
                </c:pt>
                <c:pt idx="1168">
                  <c:v>1.9982326030731199</c:v>
                </c:pt>
                <c:pt idx="1169">
                  <c:v>1.95777606964111</c:v>
                </c:pt>
                <c:pt idx="1170">
                  <c:v>1.9376245737075799</c:v>
                </c:pt>
                <c:pt idx="1171">
                  <c:v>2.0180172920227002</c:v>
                </c:pt>
                <c:pt idx="1172">
                  <c:v>1.9982486963271999</c:v>
                </c:pt>
                <c:pt idx="1173">
                  <c:v>1.8501049280166599</c:v>
                </c:pt>
                <c:pt idx="1174">
                  <c:v>1.97569727897644</c:v>
                </c:pt>
                <c:pt idx="1175">
                  <c:v>2.0063219070434499</c:v>
                </c:pt>
                <c:pt idx="1176">
                  <c:v>1.9304389953613199</c:v>
                </c:pt>
                <c:pt idx="1177">
                  <c:v>1.9275437593460001</c:v>
                </c:pt>
                <c:pt idx="1178">
                  <c:v>1.8908928632736199</c:v>
                </c:pt>
                <c:pt idx="1179">
                  <c:v>1.8797961473464899</c:v>
                </c:pt>
                <c:pt idx="1180">
                  <c:v>1.90265464782714</c:v>
                </c:pt>
                <c:pt idx="1181">
                  <c:v>1.8735985755920399</c:v>
                </c:pt>
                <c:pt idx="1182">
                  <c:v>1.88174176216125</c:v>
                </c:pt>
                <c:pt idx="1183">
                  <c:v>1.8589781522750799</c:v>
                </c:pt>
                <c:pt idx="1184">
                  <c:v>1.90168261528015</c:v>
                </c:pt>
                <c:pt idx="1185">
                  <c:v>1.8856880664825399</c:v>
                </c:pt>
                <c:pt idx="1186">
                  <c:v>1.8772987127303999</c:v>
                </c:pt>
                <c:pt idx="1187">
                  <c:v>1.9349009990692101</c:v>
                </c:pt>
                <c:pt idx="1188">
                  <c:v>1.9617460966110201</c:v>
                </c:pt>
                <c:pt idx="1189">
                  <c:v>2.07732057571411</c:v>
                </c:pt>
                <c:pt idx="1190">
                  <c:v>1.9646703004837001</c:v>
                </c:pt>
                <c:pt idx="1191">
                  <c:v>1.8989549875259399</c:v>
                </c:pt>
                <c:pt idx="1192">
                  <c:v>1.8971753120422301</c:v>
                </c:pt>
                <c:pt idx="1193">
                  <c:v>1.91129505634307</c:v>
                </c:pt>
                <c:pt idx="1194">
                  <c:v>1.8811787366867001</c:v>
                </c:pt>
                <c:pt idx="1195">
                  <c:v>1.90424072742462</c:v>
                </c:pt>
                <c:pt idx="1196">
                  <c:v>1.9224383831024101</c:v>
                </c:pt>
                <c:pt idx="1197">
                  <c:v>1.9605674743652299</c:v>
                </c:pt>
                <c:pt idx="1198">
                  <c:v>1.92906510829925</c:v>
                </c:pt>
                <c:pt idx="1199">
                  <c:v>1.8916593790054299</c:v>
                </c:pt>
                <c:pt idx="1200">
                  <c:v>1.9061700105667101</c:v>
                </c:pt>
                <c:pt idx="1201">
                  <c:v>1.8712255954742401</c:v>
                </c:pt>
                <c:pt idx="1202">
                  <c:v>1.8874307870864799</c:v>
                </c:pt>
                <c:pt idx="1203">
                  <c:v>1.9314059019088701</c:v>
                </c:pt>
                <c:pt idx="1204">
                  <c:v>1.9508305788040099</c:v>
                </c:pt>
                <c:pt idx="1205">
                  <c:v>1.9332789182662899</c:v>
                </c:pt>
                <c:pt idx="1206">
                  <c:v>1.9316868782043399</c:v>
                </c:pt>
                <c:pt idx="1207">
                  <c:v>1.9034168720245299</c:v>
                </c:pt>
                <c:pt idx="1208">
                  <c:v>1.92452681064605</c:v>
                </c:pt>
                <c:pt idx="1209">
                  <c:v>1.92881762981414</c:v>
                </c:pt>
                <c:pt idx="1210">
                  <c:v>1.97951340675354</c:v>
                </c:pt>
                <c:pt idx="1211">
                  <c:v>1.89465355873107</c:v>
                </c:pt>
                <c:pt idx="1212">
                  <c:v>1.94489073753356</c:v>
                </c:pt>
                <c:pt idx="1213">
                  <c:v>1.8951328992843599</c:v>
                </c:pt>
                <c:pt idx="1214">
                  <c:v>1.9573221206664999</c:v>
                </c:pt>
                <c:pt idx="1215">
                  <c:v>1.8994348049163801</c:v>
                </c:pt>
                <c:pt idx="1216">
                  <c:v>1.93660187721252</c:v>
                </c:pt>
                <c:pt idx="1217">
                  <c:v>1.9552135467529199</c:v>
                </c:pt>
                <c:pt idx="1218">
                  <c:v>1.91893982887268</c:v>
                </c:pt>
                <c:pt idx="1219">
                  <c:v>1.95514452457427</c:v>
                </c:pt>
                <c:pt idx="1220">
                  <c:v>1.98031282424926</c:v>
                </c:pt>
                <c:pt idx="1221">
                  <c:v>2.00291800498962</c:v>
                </c:pt>
                <c:pt idx="1222">
                  <c:v>1.9732912778854299</c:v>
                </c:pt>
                <c:pt idx="1223">
                  <c:v>1.9033844470977701</c:v>
                </c:pt>
                <c:pt idx="1224">
                  <c:v>1.93178045749664</c:v>
                </c:pt>
                <c:pt idx="1225">
                  <c:v>1.9229102134704501</c:v>
                </c:pt>
                <c:pt idx="1226">
                  <c:v>1.8858659267425499</c:v>
                </c:pt>
                <c:pt idx="1227">
                  <c:v>1.96384406089782</c:v>
                </c:pt>
                <c:pt idx="1228">
                  <c:v>2.00608086585998</c:v>
                </c:pt>
                <c:pt idx="1229">
                  <c:v>2.0371184349060001</c:v>
                </c:pt>
                <c:pt idx="1230">
                  <c:v>1.9636437892913801</c:v>
                </c:pt>
                <c:pt idx="1231">
                  <c:v>1.9254056215286199</c:v>
                </c:pt>
                <c:pt idx="1232">
                  <c:v>1.9106643199920601</c:v>
                </c:pt>
                <c:pt idx="1233">
                  <c:v>1.9547033309936499</c:v>
                </c:pt>
                <c:pt idx="1234">
                  <c:v>1.9317871332168499</c:v>
                </c:pt>
                <c:pt idx="1235">
                  <c:v>1.9671185016632</c:v>
                </c:pt>
                <c:pt idx="1236">
                  <c:v>1.9523895978927599</c:v>
                </c:pt>
                <c:pt idx="1237">
                  <c:v>1.8800586462020801</c:v>
                </c:pt>
                <c:pt idx="1238">
                  <c:v>1.9875184297561601</c:v>
                </c:pt>
                <c:pt idx="1239">
                  <c:v>1.8853741884231501</c:v>
                </c:pt>
                <c:pt idx="1240">
                  <c:v>1.9799228906631401</c:v>
                </c:pt>
                <c:pt idx="1241">
                  <c:v>2.03339219093322</c:v>
                </c:pt>
                <c:pt idx="1242">
                  <c:v>1.88428318500518</c:v>
                </c:pt>
                <c:pt idx="1243">
                  <c:v>1.96881628036499</c:v>
                </c:pt>
                <c:pt idx="1244">
                  <c:v>1.9120558500289899</c:v>
                </c:pt>
                <c:pt idx="1245">
                  <c:v>1.9857037067413299</c:v>
                </c:pt>
                <c:pt idx="1246">
                  <c:v>1.9642202854156401</c:v>
                </c:pt>
                <c:pt idx="1247">
                  <c:v>1.8712023496627801</c:v>
                </c:pt>
                <c:pt idx="1248">
                  <c:v>1.9465909004211399</c:v>
                </c:pt>
                <c:pt idx="1249">
                  <c:v>1.89869320392608</c:v>
                </c:pt>
                <c:pt idx="1250">
                  <c:v>1.90392041206359</c:v>
                </c:pt>
                <c:pt idx="1251">
                  <c:v>1.95470714569091</c:v>
                </c:pt>
                <c:pt idx="1252">
                  <c:v>1.9643259048461901</c:v>
                </c:pt>
                <c:pt idx="1253">
                  <c:v>1.8985729217529199</c:v>
                </c:pt>
                <c:pt idx="1254">
                  <c:v>2.0109009742736799</c:v>
                </c:pt>
                <c:pt idx="1255">
                  <c:v>1.9839668273925699</c:v>
                </c:pt>
                <c:pt idx="1256">
                  <c:v>2.00612068176269</c:v>
                </c:pt>
                <c:pt idx="1257">
                  <c:v>2.0076870918273899</c:v>
                </c:pt>
                <c:pt idx="1258">
                  <c:v>1.9675202369689899</c:v>
                </c:pt>
                <c:pt idx="1259">
                  <c:v>1.9741697311401301</c:v>
                </c:pt>
                <c:pt idx="1260">
                  <c:v>2.0085418224334699</c:v>
                </c:pt>
                <c:pt idx="1261">
                  <c:v>1.9482215642928999</c:v>
                </c:pt>
                <c:pt idx="1262">
                  <c:v>1.94123458862304</c:v>
                </c:pt>
                <c:pt idx="1263">
                  <c:v>1.96242022514343</c:v>
                </c:pt>
                <c:pt idx="1264">
                  <c:v>1.9929407835006701</c:v>
                </c:pt>
                <c:pt idx="1265">
                  <c:v>2.0395357608795099</c:v>
                </c:pt>
                <c:pt idx="1266">
                  <c:v>2.0338263511657702</c:v>
                </c:pt>
                <c:pt idx="1267">
                  <c:v>2.0612974166870099</c:v>
                </c:pt>
                <c:pt idx="1268">
                  <c:v>2.2184777259826598</c:v>
                </c:pt>
                <c:pt idx="1269">
                  <c:v>2.1915822029113698</c:v>
                </c:pt>
                <c:pt idx="1270">
                  <c:v>2.0936739444732599</c:v>
                </c:pt>
                <c:pt idx="1271">
                  <c:v>2.0374596118927002</c:v>
                </c:pt>
                <c:pt idx="1272">
                  <c:v>2.0249159336089999</c:v>
                </c:pt>
                <c:pt idx="1273">
                  <c:v>2.0838439464568999</c:v>
                </c:pt>
                <c:pt idx="1274">
                  <c:v>2.0636229515075599</c:v>
                </c:pt>
                <c:pt idx="1275">
                  <c:v>2.05850005149841</c:v>
                </c:pt>
                <c:pt idx="1276">
                  <c:v>2.05652427673339</c:v>
                </c:pt>
                <c:pt idx="1277">
                  <c:v>1.9745512008666899</c:v>
                </c:pt>
                <c:pt idx="1278">
                  <c:v>1.93041479587554</c:v>
                </c:pt>
                <c:pt idx="1279">
                  <c:v>2.0455002784728999</c:v>
                </c:pt>
                <c:pt idx="1280">
                  <c:v>2.0997030735015798</c:v>
                </c:pt>
                <c:pt idx="1281">
                  <c:v>2.0567350387573198</c:v>
                </c:pt>
                <c:pt idx="1282">
                  <c:v>2.0345187187194802</c:v>
                </c:pt>
                <c:pt idx="1283">
                  <c:v>2.0515911579132</c:v>
                </c:pt>
                <c:pt idx="1284">
                  <c:v>1.96240127086639</c:v>
                </c:pt>
                <c:pt idx="1285">
                  <c:v>2.0612328052520699</c:v>
                </c:pt>
                <c:pt idx="1286">
                  <c:v>2.0566561222076398</c:v>
                </c:pt>
                <c:pt idx="1287">
                  <c:v>2.0738763809204102</c:v>
                </c:pt>
                <c:pt idx="1288">
                  <c:v>2.06079769134521</c:v>
                </c:pt>
                <c:pt idx="1289">
                  <c:v>1.9572594165802</c:v>
                </c:pt>
                <c:pt idx="1290">
                  <c:v>1.9734349250793399</c:v>
                </c:pt>
                <c:pt idx="1291">
                  <c:v>2.0003960132598801</c:v>
                </c:pt>
                <c:pt idx="1292">
                  <c:v>2.06791019439697</c:v>
                </c:pt>
                <c:pt idx="1293">
                  <c:v>2.0894873142242401</c:v>
                </c:pt>
                <c:pt idx="1294">
                  <c:v>2.1240179538726802</c:v>
                </c:pt>
                <c:pt idx="1295">
                  <c:v>2.1349794864654501</c:v>
                </c:pt>
                <c:pt idx="1296">
                  <c:v>2.1655294895172101</c:v>
                </c:pt>
                <c:pt idx="1297">
                  <c:v>2.10170245170593</c:v>
                </c:pt>
                <c:pt idx="1298">
                  <c:v>2.0212955474853498</c:v>
                </c:pt>
                <c:pt idx="1299">
                  <c:v>2.1350853443145699</c:v>
                </c:pt>
                <c:pt idx="1300">
                  <c:v>2.1564314365386901</c:v>
                </c:pt>
                <c:pt idx="1301">
                  <c:v>2.0479571819305402</c:v>
                </c:pt>
                <c:pt idx="1302">
                  <c:v>2.0969066619872998</c:v>
                </c:pt>
                <c:pt idx="1303">
                  <c:v>2.1039350032806299</c:v>
                </c:pt>
                <c:pt idx="1304">
                  <c:v>2.2210578918457</c:v>
                </c:pt>
                <c:pt idx="1305">
                  <c:v>2.1586825847625701</c:v>
                </c:pt>
                <c:pt idx="1306">
                  <c:v>2.1556150913238499</c:v>
                </c:pt>
                <c:pt idx="1307">
                  <c:v>2.1542997360229399</c:v>
                </c:pt>
                <c:pt idx="1308">
                  <c:v>2.1851313114166202</c:v>
                </c:pt>
                <c:pt idx="1309">
                  <c:v>2.1406371593475302</c:v>
                </c:pt>
                <c:pt idx="1310">
                  <c:v>2.1436386108398402</c:v>
                </c:pt>
                <c:pt idx="1311">
                  <c:v>2.1810073852539</c:v>
                </c:pt>
                <c:pt idx="1312">
                  <c:v>2.0874388217925999</c:v>
                </c:pt>
                <c:pt idx="1313">
                  <c:v>2.1303970813751198</c:v>
                </c:pt>
                <c:pt idx="1314">
                  <c:v>2.2047936916351301</c:v>
                </c:pt>
                <c:pt idx="1315">
                  <c:v>2.2530102729797301</c:v>
                </c:pt>
                <c:pt idx="1316">
                  <c:v>2.1704442501068102</c:v>
                </c:pt>
                <c:pt idx="1317">
                  <c:v>2.2097153663635201</c:v>
                </c:pt>
                <c:pt idx="1318">
                  <c:v>2.1223478317260698</c:v>
                </c:pt>
                <c:pt idx="1319">
                  <c:v>2.1242332458496</c:v>
                </c:pt>
                <c:pt idx="1320">
                  <c:v>2.1427688598632799</c:v>
                </c:pt>
                <c:pt idx="1321">
                  <c:v>2.1878588199615399</c:v>
                </c:pt>
                <c:pt idx="1322">
                  <c:v>2.1476302146911599</c:v>
                </c:pt>
                <c:pt idx="1323">
                  <c:v>2.1838796138763401</c:v>
                </c:pt>
                <c:pt idx="1324">
                  <c:v>2.2667224407196001</c:v>
                </c:pt>
                <c:pt idx="1325">
                  <c:v>2.2405407428741402</c:v>
                </c:pt>
                <c:pt idx="1326">
                  <c:v>2.2389175891876198</c:v>
                </c:pt>
                <c:pt idx="1327">
                  <c:v>2.2564921379089302</c:v>
                </c:pt>
                <c:pt idx="1328">
                  <c:v>2.2293462753295898</c:v>
                </c:pt>
                <c:pt idx="1329">
                  <c:v>2.1713237762451101</c:v>
                </c:pt>
                <c:pt idx="1330">
                  <c:v>2.2455914020538299</c:v>
                </c:pt>
                <c:pt idx="1331">
                  <c:v>2.1941840648651101</c:v>
                </c:pt>
                <c:pt idx="1332">
                  <c:v>2.0919344425201398</c:v>
                </c:pt>
                <c:pt idx="1333">
                  <c:v>2.1825754642486501</c:v>
                </c:pt>
                <c:pt idx="1334">
                  <c:v>2.2894861698150599</c:v>
                </c:pt>
                <c:pt idx="1335">
                  <c:v>2.2713534832000701</c:v>
                </c:pt>
                <c:pt idx="1336">
                  <c:v>2.2175545692443799</c:v>
                </c:pt>
                <c:pt idx="1337">
                  <c:v>2.1760997772216699</c:v>
                </c:pt>
                <c:pt idx="1338">
                  <c:v>2.2165637016296298</c:v>
                </c:pt>
                <c:pt idx="1339">
                  <c:v>2.09943199157714</c:v>
                </c:pt>
                <c:pt idx="1340">
                  <c:v>2.1019501686096098</c:v>
                </c:pt>
                <c:pt idx="1341">
                  <c:v>2.0914680957794101</c:v>
                </c:pt>
                <c:pt idx="1342">
                  <c:v>2.0226273536682098</c:v>
                </c:pt>
                <c:pt idx="1343">
                  <c:v>2.0738463401794398</c:v>
                </c:pt>
                <c:pt idx="1344">
                  <c:v>1.9894915819168</c:v>
                </c:pt>
                <c:pt idx="1345">
                  <c:v>2.0846269130706698</c:v>
                </c:pt>
                <c:pt idx="1346">
                  <c:v>2.0516543388366699</c:v>
                </c:pt>
                <c:pt idx="1347">
                  <c:v>2.16257452964782</c:v>
                </c:pt>
                <c:pt idx="1348">
                  <c:v>2.1049604415893501</c:v>
                </c:pt>
                <c:pt idx="1349">
                  <c:v>2.2358145713806099</c:v>
                </c:pt>
                <c:pt idx="1350">
                  <c:v>2.1524441242218</c:v>
                </c:pt>
                <c:pt idx="1351">
                  <c:v>2.19031429290771</c:v>
                </c:pt>
                <c:pt idx="1352">
                  <c:v>2.3056650161743102</c:v>
                </c:pt>
                <c:pt idx="1353">
                  <c:v>2.2478728294372501</c:v>
                </c:pt>
                <c:pt idx="1354">
                  <c:v>2.2501115798950102</c:v>
                </c:pt>
                <c:pt idx="1355">
                  <c:v>2.1707885265350302</c:v>
                </c:pt>
                <c:pt idx="1356">
                  <c:v>2.2393820285797101</c:v>
                </c:pt>
                <c:pt idx="1357">
                  <c:v>2.1763160228729199</c:v>
                </c:pt>
                <c:pt idx="1358">
                  <c:v>2.1345567703246999</c:v>
                </c:pt>
                <c:pt idx="1359">
                  <c:v>2.11089658737182</c:v>
                </c:pt>
                <c:pt idx="1360">
                  <c:v>2.1368236541747998</c:v>
                </c:pt>
                <c:pt idx="1361">
                  <c:v>2.1661887168884202</c:v>
                </c:pt>
                <c:pt idx="1362">
                  <c:v>2.1865427494049001</c:v>
                </c:pt>
                <c:pt idx="1363">
                  <c:v>2.2078688144683798</c:v>
                </c:pt>
                <c:pt idx="1364">
                  <c:v>2.1362330913543701</c:v>
                </c:pt>
                <c:pt idx="1365">
                  <c:v>2.0520179271697998</c:v>
                </c:pt>
                <c:pt idx="1366">
                  <c:v>2.1562969684600799</c:v>
                </c:pt>
                <c:pt idx="1367">
                  <c:v>2.21129846572875</c:v>
                </c:pt>
                <c:pt idx="1368">
                  <c:v>2.1605753898620601</c:v>
                </c:pt>
                <c:pt idx="1369">
                  <c:v>2.1013557910919101</c:v>
                </c:pt>
                <c:pt idx="1370">
                  <c:v>2.1323423385620099</c:v>
                </c:pt>
                <c:pt idx="1371">
                  <c:v>2.0422518253326398</c:v>
                </c:pt>
                <c:pt idx="1372">
                  <c:v>1.9865578413009599</c:v>
                </c:pt>
                <c:pt idx="1373">
                  <c:v>2.10705065727233</c:v>
                </c:pt>
                <c:pt idx="1374">
                  <c:v>2.0955548286437899</c:v>
                </c:pt>
                <c:pt idx="1375">
                  <c:v>2.0678546428680402</c:v>
                </c:pt>
                <c:pt idx="1376">
                  <c:v>1.9566334486007599</c:v>
                </c:pt>
                <c:pt idx="1377">
                  <c:v>2.0338506698608398</c:v>
                </c:pt>
                <c:pt idx="1378">
                  <c:v>2.12441658973693</c:v>
                </c:pt>
                <c:pt idx="1379">
                  <c:v>2.0658993721008301</c:v>
                </c:pt>
                <c:pt idx="1380">
                  <c:v>2.0657441616058301</c:v>
                </c:pt>
                <c:pt idx="1381">
                  <c:v>1.97457730770111</c:v>
                </c:pt>
                <c:pt idx="1382">
                  <c:v>1.94798743724823</c:v>
                </c:pt>
                <c:pt idx="1383">
                  <c:v>1.92540860176086</c:v>
                </c:pt>
                <c:pt idx="1384">
                  <c:v>2.0411784648895201</c:v>
                </c:pt>
                <c:pt idx="1385">
                  <c:v>2.00520586967468</c:v>
                </c:pt>
                <c:pt idx="1386">
                  <c:v>2.0403134822845401</c:v>
                </c:pt>
                <c:pt idx="1387">
                  <c:v>2.0305213928222599</c:v>
                </c:pt>
                <c:pt idx="1388">
                  <c:v>1.9486044645309399</c:v>
                </c:pt>
                <c:pt idx="1389">
                  <c:v>1.9956429004669101</c:v>
                </c:pt>
                <c:pt idx="1390">
                  <c:v>2.0836820602416899</c:v>
                </c:pt>
                <c:pt idx="1391">
                  <c:v>2.0444254875183101</c:v>
                </c:pt>
                <c:pt idx="1392">
                  <c:v>2.13218688964843</c:v>
                </c:pt>
                <c:pt idx="1393">
                  <c:v>2.0579943656921298</c:v>
                </c:pt>
                <c:pt idx="1394">
                  <c:v>2.0408971309661799</c:v>
                </c:pt>
                <c:pt idx="1395">
                  <c:v>2.1140289306640598</c:v>
                </c:pt>
                <c:pt idx="1396">
                  <c:v>2.0797343254089302</c:v>
                </c:pt>
                <c:pt idx="1397">
                  <c:v>2.0278787612914999</c:v>
                </c:pt>
                <c:pt idx="1398">
                  <c:v>2.0297656059265101</c:v>
                </c:pt>
                <c:pt idx="1399">
                  <c:v>2.0360541343688898</c:v>
                </c:pt>
                <c:pt idx="1400">
                  <c:v>1.9333916902542101</c:v>
                </c:pt>
                <c:pt idx="1401">
                  <c:v>1.9710068702697701</c:v>
                </c:pt>
                <c:pt idx="1402">
                  <c:v>1.9615554809570299</c:v>
                </c:pt>
                <c:pt idx="1403">
                  <c:v>1.96937620639801</c:v>
                </c:pt>
                <c:pt idx="1404">
                  <c:v>1.8993722200393599</c:v>
                </c:pt>
                <c:pt idx="1405">
                  <c:v>1.92848777770996</c:v>
                </c:pt>
                <c:pt idx="1406">
                  <c:v>1.91888952255249</c:v>
                </c:pt>
                <c:pt idx="1407">
                  <c:v>1.9603029489517201</c:v>
                </c:pt>
                <c:pt idx="1408">
                  <c:v>1.93214130401611</c:v>
                </c:pt>
                <c:pt idx="1409">
                  <c:v>1.9112514257430999</c:v>
                </c:pt>
                <c:pt idx="1410">
                  <c:v>1.9404664039611801</c:v>
                </c:pt>
                <c:pt idx="1411">
                  <c:v>1.97762715816497</c:v>
                </c:pt>
                <c:pt idx="1412">
                  <c:v>1.9937597513198799</c:v>
                </c:pt>
                <c:pt idx="1413">
                  <c:v>1.99891245365142</c:v>
                </c:pt>
                <c:pt idx="1414">
                  <c:v>1.99854528903961</c:v>
                </c:pt>
                <c:pt idx="1415">
                  <c:v>1.9360500574111901</c:v>
                </c:pt>
                <c:pt idx="1416">
                  <c:v>1.986212849617</c:v>
                </c:pt>
                <c:pt idx="1417">
                  <c:v>1.96150887012481</c:v>
                </c:pt>
                <c:pt idx="1418">
                  <c:v>1.9644790887832599</c:v>
                </c:pt>
                <c:pt idx="1419">
                  <c:v>1.99133849143981</c:v>
                </c:pt>
                <c:pt idx="1420">
                  <c:v>2.1156475543975799</c:v>
                </c:pt>
                <c:pt idx="1421">
                  <c:v>2.0162405967712398</c:v>
                </c:pt>
                <c:pt idx="1422">
                  <c:v>1.98012506961822</c:v>
                </c:pt>
                <c:pt idx="1423">
                  <c:v>1.96640861034393</c:v>
                </c:pt>
                <c:pt idx="1424">
                  <c:v>2.0027070045471098</c:v>
                </c:pt>
                <c:pt idx="1425">
                  <c:v>2.0226020812988201</c:v>
                </c:pt>
                <c:pt idx="1426">
                  <c:v>2.0980546474456698</c:v>
                </c:pt>
                <c:pt idx="1427">
                  <c:v>2.1280314922332701</c:v>
                </c:pt>
                <c:pt idx="1428">
                  <c:v>1.9903537034988401</c:v>
                </c:pt>
                <c:pt idx="1429">
                  <c:v>2.0902392864227202</c:v>
                </c:pt>
                <c:pt idx="1430">
                  <c:v>2.1235382556915199</c:v>
                </c:pt>
                <c:pt idx="1431">
                  <c:v>2.02327156066894</c:v>
                </c:pt>
                <c:pt idx="1432">
                  <c:v>2.0582590103149401</c:v>
                </c:pt>
                <c:pt idx="1433">
                  <c:v>2.0678799152374201</c:v>
                </c:pt>
                <c:pt idx="1434">
                  <c:v>2.1580071449279701</c:v>
                </c:pt>
                <c:pt idx="1435">
                  <c:v>2.0700135231018</c:v>
                </c:pt>
                <c:pt idx="1436">
                  <c:v>2.1093645095825102</c:v>
                </c:pt>
                <c:pt idx="1437">
                  <c:v>2.13163161277771</c:v>
                </c:pt>
                <c:pt idx="1438">
                  <c:v>2.0699973106384202</c:v>
                </c:pt>
                <c:pt idx="1439">
                  <c:v>2.0480356216430602</c:v>
                </c:pt>
                <c:pt idx="1440">
                  <c:v>1.96746850013732</c:v>
                </c:pt>
                <c:pt idx="1441">
                  <c:v>2.0188741683959899</c:v>
                </c:pt>
                <c:pt idx="1442">
                  <c:v>2.0294282436370801</c:v>
                </c:pt>
                <c:pt idx="1443">
                  <c:v>2.05045318603515</c:v>
                </c:pt>
                <c:pt idx="1444">
                  <c:v>2.0495445728302002</c:v>
                </c:pt>
                <c:pt idx="1445">
                  <c:v>2.0239830017089799</c:v>
                </c:pt>
                <c:pt idx="1446">
                  <c:v>2.04295754432678</c:v>
                </c:pt>
                <c:pt idx="1447">
                  <c:v>2.11356329917907</c:v>
                </c:pt>
                <c:pt idx="1448">
                  <c:v>2.1751594543457</c:v>
                </c:pt>
                <c:pt idx="1449">
                  <c:v>2.10925936698913</c:v>
                </c:pt>
                <c:pt idx="1450">
                  <c:v>2.04984378814697</c:v>
                </c:pt>
                <c:pt idx="1451">
                  <c:v>1.99218845367431</c:v>
                </c:pt>
                <c:pt idx="1452">
                  <c:v>2.0047228336334202</c:v>
                </c:pt>
                <c:pt idx="1453">
                  <c:v>2.11001253128051</c:v>
                </c:pt>
                <c:pt idx="1454">
                  <c:v>2.0215618610382</c:v>
                </c:pt>
                <c:pt idx="1455">
                  <c:v>2.0238153934478702</c:v>
                </c:pt>
                <c:pt idx="1456">
                  <c:v>1.89191842079162</c:v>
                </c:pt>
                <c:pt idx="1457">
                  <c:v>1.9331371784210201</c:v>
                </c:pt>
                <c:pt idx="1458">
                  <c:v>1.91283571720123</c:v>
                </c:pt>
                <c:pt idx="1459">
                  <c:v>1.93247783184051</c:v>
                </c:pt>
                <c:pt idx="1460">
                  <c:v>1.9753105640411299</c:v>
                </c:pt>
                <c:pt idx="1461">
                  <c:v>1.9775912761688199</c:v>
                </c:pt>
                <c:pt idx="1462">
                  <c:v>1.96342992782592</c:v>
                </c:pt>
                <c:pt idx="1463">
                  <c:v>1.9371800422668399</c:v>
                </c:pt>
                <c:pt idx="1464">
                  <c:v>1.9840067625045701</c:v>
                </c:pt>
                <c:pt idx="1465">
                  <c:v>1.97684490680694</c:v>
                </c:pt>
                <c:pt idx="1466">
                  <c:v>1.99480664730072</c:v>
                </c:pt>
                <c:pt idx="1467">
                  <c:v>1.98263919353485</c:v>
                </c:pt>
                <c:pt idx="1468">
                  <c:v>1.98807108402252</c:v>
                </c:pt>
                <c:pt idx="1469">
                  <c:v>1.9604961872100799</c:v>
                </c:pt>
                <c:pt idx="1470">
                  <c:v>2.0350027084350502</c:v>
                </c:pt>
                <c:pt idx="1471">
                  <c:v>2.0583791732788002</c:v>
                </c:pt>
                <c:pt idx="1472">
                  <c:v>2.04709672927856</c:v>
                </c:pt>
                <c:pt idx="1473">
                  <c:v>1.99653649330139</c:v>
                </c:pt>
                <c:pt idx="1474">
                  <c:v>1.9975960254669101</c:v>
                </c:pt>
                <c:pt idx="1475">
                  <c:v>2.0103855133056601</c:v>
                </c:pt>
                <c:pt idx="1476">
                  <c:v>1.9436620473861601</c:v>
                </c:pt>
                <c:pt idx="1477">
                  <c:v>1.94904673099517</c:v>
                </c:pt>
                <c:pt idx="1478">
                  <c:v>1.9176784753799401</c:v>
                </c:pt>
                <c:pt idx="1479">
                  <c:v>1.90561211109161</c:v>
                </c:pt>
                <c:pt idx="1480">
                  <c:v>1.9808999300003001</c:v>
                </c:pt>
                <c:pt idx="1481">
                  <c:v>1.94709253311157</c:v>
                </c:pt>
                <c:pt idx="1482">
                  <c:v>1.96761882305145</c:v>
                </c:pt>
                <c:pt idx="1483">
                  <c:v>1.95230829715728</c:v>
                </c:pt>
                <c:pt idx="1484">
                  <c:v>1.91822934150695</c:v>
                </c:pt>
                <c:pt idx="1485">
                  <c:v>1.8780595064163199</c:v>
                </c:pt>
                <c:pt idx="1486">
                  <c:v>1.9374469518661499</c:v>
                </c:pt>
                <c:pt idx="1487">
                  <c:v>1.9555406570434499</c:v>
                </c:pt>
                <c:pt idx="1488">
                  <c:v>1.9451718330383301</c:v>
                </c:pt>
                <c:pt idx="1489">
                  <c:v>1.9652509689330999</c:v>
                </c:pt>
                <c:pt idx="1490">
                  <c:v>1.9929102659225399</c:v>
                </c:pt>
                <c:pt idx="1491">
                  <c:v>1.98923099040985</c:v>
                </c:pt>
                <c:pt idx="1492">
                  <c:v>2.0280702114105198</c:v>
                </c:pt>
                <c:pt idx="1493">
                  <c:v>2.0674993991851802</c:v>
                </c:pt>
                <c:pt idx="1494">
                  <c:v>2.03689241409301</c:v>
                </c:pt>
                <c:pt idx="1495">
                  <c:v>1.9595757722854601</c:v>
                </c:pt>
                <c:pt idx="1496">
                  <c:v>2.0062491893768302</c:v>
                </c:pt>
                <c:pt idx="1497">
                  <c:v>2.1176362037658598</c:v>
                </c:pt>
                <c:pt idx="1498">
                  <c:v>2.1278500556945801</c:v>
                </c:pt>
                <c:pt idx="1499">
                  <c:v>2.1112432479858398</c:v>
                </c:pt>
                <c:pt idx="1500">
                  <c:v>2.0492668151855402</c:v>
                </c:pt>
                <c:pt idx="1501">
                  <c:v>2.0938518047332701</c:v>
                </c:pt>
                <c:pt idx="1502">
                  <c:v>2.1649403572082502</c:v>
                </c:pt>
                <c:pt idx="1503">
                  <c:v>2.0693159103393501</c:v>
                </c:pt>
                <c:pt idx="1504">
                  <c:v>2.11475253105163</c:v>
                </c:pt>
                <c:pt idx="1505">
                  <c:v>2.0775399208068799</c:v>
                </c:pt>
                <c:pt idx="1506">
                  <c:v>2.2009181976318302</c:v>
                </c:pt>
                <c:pt idx="1507">
                  <c:v>2.0392723083496</c:v>
                </c:pt>
                <c:pt idx="1508">
                  <c:v>2.1317834854125901</c:v>
                </c:pt>
                <c:pt idx="1509">
                  <c:v>2.0664684772491402</c:v>
                </c:pt>
                <c:pt idx="1510">
                  <c:v>2.0787274837493799</c:v>
                </c:pt>
                <c:pt idx="1511">
                  <c:v>2.0628585815429599</c:v>
                </c:pt>
                <c:pt idx="1512">
                  <c:v>2.0721509456634499</c:v>
                </c:pt>
                <c:pt idx="1513">
                  <c:v>2.0322926044464098</c:v>
                </c:pt>
                <c:pt idx="1514">
                  <c:v>2.0757653713226301</c:v>
                </c:pt>
                <c:pt idx="1515">
                  <c:v>2.10971903800964</c:v>
                </c:pt>
                <c:pt idx="1516">
                  <c:v>2.2688910961151101</c:v>
                </c:pt>
                <c:pt idx="1517">
                  <c:v>2.1557819843292201</c:v>
                </c:pt>
                <c:pt idx="1518">
                  <c:v>2.16354084014892</c:v>
                </c:pt>
                <c:pt idx="1519">
                  <c:v>2.2737958431243799</c:v>
                </c:pt>
                <c:pt idx="1520">
                  <c:v>2.1212420463561998</c:v>
                </c:pt>
                <c:pt idx="1521">
                  <c:v>2.0307972431182799</c:v>
                </c:pt>
                <c:pt idx="1522">
                  <c:v>2.1106784343719398</c:v>
                </c:pt>
                <c:pt idx="1523">
                  <c:v>2.0343604087829501</c:v>
                </c:pt>
                <c:pt idx="1524">
                  <c:v>2.0309307575225799</c:v>
                </c:pt>
                <c:pt idx="1525">
                  <c:v>2.10934281349182</c:v>
                </c:pt>
                <c:pt idx="1526">
                  <c:v>2.2002940177917401</c:v>
                </c:pt>
                <c:pt idx="1527">
                  <c:v>2.0899579524993799</c:v>
                </c:pt>
                <c:pt idx="1528">
                  <c:v>2.1947994232177699</c:v>
                </c:pt>
                <c:pt idx="1529">
                  <c:v>2.1792995929718</c:v>
                </c:pt>
                <c:pt idx="1530">
                  <c:v>2.09671831130981</c:v>
                </c:pt>
                <c:pt idx="1531">
                  <c:v>2.00994396209716</c:v>
                </c:pt>
                <c:pt idx="1532">
                  <c:v>2.0192661285400302</c:v>
                </c:pt>
                <c:pt idx="1533">
                  <c:v>2.0152006149291899</c:v>
                </c:pt>
                <c:pt idx="1534">
                  <c:v>2.0926699638366699</c:v>
                </c:pt>
                <c:pt idx="1535">
                  <c:v>2.1121010780334402</c:v>
                </c:pt>
                <c:pt idx="1536">
                  <c:v>2.0677182674407901</c:v>
                </c:pt>
                <c:pt idx="1537">
                  <c:v>2.1215832233428902</c:v>
                </c:pt>
                <c:pt idx="1538">
                  <c:v>2.0619742870330802</c:v>
                </c:pt>
                <c:pt idx="1539">
                  <c:v>2.04088282585144</c:v>
                </c:pt>
                <c:pt idx="1540">
                  <c:v>2.00880622863769</c:v>
                </c:pt>
                <c:pt idx="1541">
                  <c:v>2.03119897842407</c:v>
                </c:pt>
                <c:pt idx="1542">
                  <c:v>2.0756671428680402</c:v>
                </c:pt>
                <c:pt idx="1543">
                  <c:v>2.0448088645935001</c:v>
                </c:pt>
                <c:pt idx="1544">
                  <c:v>1.9816039800643901</c:v>
                </c:pt>
                <c:pt idx="1545">
                  <c:v>1.87708723545074</c:v>
                </c:pt>
                <c:pt idx="1546">
                  <c:v>2.0464198589324898</c:v>
                </c:pt>
                <c:pt idx="1547">
                  <c:v>1.97181332111358</c:v>
                </c:pt>
                <c:pt idx="1548">
                  <c:v>2.0117907524108798</c:v>
                </c:pt>
                <c:pt idx="1549">
                  <c:v>1.9508154392242401</c:v>
                </c:pt>
                <c:pt idx="1550">
                  <c:v>1.99555540084838</c:v>
                </c:pt>
                <c:pt idx="1551">
                  <c:v>2.0145509243011399</c:v>
                </c:pt>
                <c:pt idx="1552">
                  <c:v>1.9695191383361801</c:v>
                </c:pt>
                <c:pt idx="1553">
                  <c:v>1.95208764076232</c:v>
                </c:pt>
                <c:pt idx="1554">
                  <c:v>2.0059003829956001</c:v>
                </c:pt>
                <c:pt idx="1555">
                  <c:v>1.97889423370361</c:v>
                </c:pt>
                <c:pt idx="1556">
                  <c:v>1.9867264032363801</c:v>
                </c:pt>
                <c:pt idx="1557">
                  <c:v>1.9251780509948699</c:v>
                </c:pt>
                <c:pt idx="1558">
                  <c:v>1.9882225990295399</c:v>
                </c:pt>
                <c:pt idx="1559">
                  <c:v>2.1077592372894198</c:v>
                </c:pt>
                <c:pt idx="1560">
                  <c:v>2.0567102432250901</c:v>
                </c:pt>
                <c:pt idx="1561">
                  <c:v>2.0992660522460902</c:v>
                </c:pt>
                <c:pt idx="1562">
                  <c:v>2.0813534259796098</c:v>
                </c:pt>
                <c:pt idx="1563">
                  <c:v>2.0236425399780198</c:v>
                </c:pt>
                <c:pt idx="1564">
                  <c:v>1.9755104780197099</c:v>
                </c:pt>
                <c:pt idx="1565">
                  <c:v>1.9868242740631099</c:v>
                </c:pt>
                <c:pt idx="1566">
                  <c:v>1.98504161834716</c:v>
                </c:pt>
                <c:pt idx="1567">
                  <c:v>1.95231544971466</c:v>
                </c:pt>
                <c:pt idx="1568">
                  <c:v>2.0240161418914702</c:v>
                </c:pt>
                <c:pt idx="1569">
                  <c:v>1.9564031362533501</c:v>
                </c:pt>
                <c:pt idx="1570">
                  <c:v>2.0501930713653498</c:v>
                </c:pt>
                <c:pt idx="1571">
                  <c:v>2.1920101642608598</c:v>
                </c:pt>
                <c:pt idx="1572">
                  <c:v>2.3373661041259699</c:v>
                </c:pt>
                <c:pt idx="1573">
                  <c:v>2.1088352203369101</c:v>
                </c:pt>
                <c:pt idx="1574">
                  <c:v>2.0323827266693102</c:v>
                </c:pt>
                <c:pt idx="1575">
                  <c:v>2.1005895137786799</c:v>
                </c:pt>
                <c:pt idx="1576">
                  <c:v>2.1183657646179199</c:v>
                </c:pt>
                <c:pt idx="1577">
                  <c:v>2.02076840400695</c:v>
                </c:pt>
                <c:pt idx="1578">
                  <c:v>2.0358612537384002</c:v>
                </c:pt>
                <c:pt idx="1579">
                  <c:v>2.0243043899536102</c:v>
                </c:pt>
                <c:pt idx="1580">
                  <c:v>2.1721103191375701</c:v>
                </c:pt>
                <c:pt idx="1581">
                  <c:v>2.1518516540527299</c:v>
                </c:pt>
                <c:pt idx="1582">
                  <c:v>2.2584216594696001</c:v>
                </c:pt>
                <c:pt idx="1583">
                  <c:v>2.2060160636901802</c:v>
                </c:pt>
                <c:pt idx="1584">
                  <c:v>2.1484079360961901</c:v>
                </c:pt>
                <c:pt idx="1585">
                  <c:v>2.0704591274261399</c:v>
                </c:pt>
                <c:pt idx="1586">
                  <c:v>2.06275033950805</c:v>
                </c:pt>
                <c:pt idx="1587">
                  <c:v>1.97712326049804</c:v>
                </c:pt>
                <c:pt idx="1588">
                  <c:v>2.0757136344909601</c:v>
                </c:pt>
                <c:pt idx="1589">
                  <c:v>2.1834914684295601</c:v>
                </c:pt>
                <c:pt idx="1590">
                  <c:v>2.1549615859985298</c:v>
                </c:pt>
                <c:pt idx="1591">
                  <c:v>2.1198847293853702</c:v>
                </c:pt>
                <c:pt idx="1592">
                  <c:v>2.1549336910247798</c:v>
                </c:pt>
                <c:pt idx="1593">
                  <c:v>2.1703634262084899</c:v>
                </c:pt>
                <c:pt idx="1594">
                  <c:v>2.2738289833068799</c:v>
                </c:pt>
                <c:pt idx="1595">
                  <c:v>2.16041660308837</c:v>
                </c:pt>
                <c:pt idx="1596">
                  <c:v>2.2715151309967001</c:v>
                </c:pt>
                <c:pt idx="1597">
                  <c:v>2.2879605293273899</c:v>
                </c:pt>
                <c:pt idx="1598">
                  <c:v>2.2105679512023899</c:v>
                </c:pt>
                <c:pt idx="1599">
                  <c:v>2.2906277179718</c:v>
                </c:pt>
                <c:pt idx="1600">
                  <c:v>2.3125696182250901</c:v>
                </c:pt>
                <c:pt idx="1601">
                  <c:v>2.31764411926269</c:v>
                </c:pt>
                <c:pt idx="1602">
                  <c:v>2.2471928596496502</c:v>
                </c:pt>
                <c:pt idx="1603">
                  <c:v>2.2605729103088299</c:v>
                </c:pt>
                <c:pt idx="1604">
                  <c:v>2.2049183845520002</c:v>
                </c:pt>
                <c:pt idx="1605">
                  <c:v>2.13499426841735</c:v>
                </c:pt>
                <c:pt idx="1606">
                  <c:v>2.0119638442993102</c:v>
                </c:pt>
                <c:pt idx="1607">
                  <c:v>2.0596325397491402</c:v>
                </c:pt>
                <c:pt idx="1608">
                  <c:v>2.01249027252197</c:v>
                </c:pt>
                <c:pt idx="1609">
                  <c:v>2.1017823219299299</c:v>
                </c:pt>
                <c:pt idx="1610">
                  <c:v>2.0935819149017298</c:v>
                </c:pt>
                <c:pt idx="1611">
                  <c:v>2.0068845748901301</c:v>
                </c:pt>
                <c:pt idx="1612">
                  <c:v>2.03604865074157</c:v>
                </c:pt>
                <c:pt idx="1613">
                  <c:v>1.97491550445556</c:v>
                </c:pt>
                <c:pt idx="1614">
                  <c:v>2.0338971614837602</c:v>
                </c:pt>
                <c:pt idx="1615">
                  <c:v>2.09663581848144</c:v>
                </c:pt>
                <c:pt idx="1616">
                  <c:v>2.1771473884582502</c:v>
                </c:pt>
                <c:pt idx="1617">
                  <c:v>1.9898606538772501</c:v>
                </c:pt>
                <c:pt idx="1618">
                  <c:v>2.0067458152770898</c:v>
                </c:pt>
                <c:pt idx="1619">
                  <c:v>1.9500141143798799</c:v>
                </c:pt>
                <c:pt idx="1620">
                  <c:v>1.98636257648468</c:v>
                </c:pt>
                <c:pt idx="1621">
                  <c:v>2.0600309371948198</c:v>
                </c:pt>
                <c:pt idx="1622">
                  <c:v>1.9912204742431601</c:v>
                </c:pt>
                <c:pt idx="1623">
                  <c:v>2.0482697486877401</c:v>
                </c:pt>
                <c:pt idx="1624">
                  <c:v>2.0254564285278298</c:v>
                </c:pt>
                <c:pt idx="1625">
                  <c:v>2.1217610836028999</c:v>
                </c:pt>
                <c:pt idx="1626">
                  <c:v>2.0758919715881299</c:v>
                </c:pt>
                <c:pt idx="1627">
                  <c:v>2.0582983493804901</c:v>
                </c:pt>
                <c:pt idx="1628">
                  <c:v>1.9889266490936199</c:v>
                </c:pt>
                <c:pt idx="1629">
                  <c:v>2.0558316707611</c:v>
                </c:pt>
                <c:pt idx="1630">
                  <c:v>2.0744464397430402</c:v>
                </c:pt>
                <c:pt idx="1631">
                  <c:v>2.0037784576415998</c:v>
                </c:pt>
                <c:pt idx="1632">
                  <c:v>2.0462555885314901</c:v>
                </c:pt>
                <c:pt idx="1633">
                  <c:v>2.0774827003478999</c:v>
                </c:pt>
                <c:pt idx="1634">
                  <c:v>2.05006551742553</c:v>
                </c:pt>
                <c:pt idx="1635">
                  <c:v>2.12102842330932</c:v>
                </c:pt>
                <c:pt idx="1636">
                  <c:v>2.1651451587677002</c:v>
                </c:pt>
                <c:pt idx="1637">
                  <c:v>2.16717100143432</c:v>
                </c:pt>
                <c:pt idx="1638">
                  <c:v>2.2180509567260698</c:v>
                </c:pt>
                <c:pt idx="1639">
                  <c:v>2.2792401313781698</c:v>
                </c:pt>
                <c:pt idx="1640">
                  <c:v>2.2892506122589098</c:v>
                </c:pt>
                <c:pt idx="1641">
                  <c:v>2.2865743637084899</c:v>
                </c:pt>
                <c:pt idx="1642">
                  <c:v>2.1506173610687198</c:v>
                </c:pt>
                <c:pt idx="1643">
                  <c:v>2.0694804191589302</c:v>
                </c:pt>
                <c:pt idx="1644">
                  <c:v>1.98170638084411</c:v>
                </c:pt>
                <c:pt idx="1645">
                  <c:v>1.9846215248107899</c:v>
                </c:pt>
                <c:pt idx="1646">
                  <c:v>1.99893987178802</c:v>
                </c:pt>
                <c:pt idx="1647">
                  <c:v>2.1550817489624001</c:v>
                </c:pt>
                <c:pt idx="1648">
                  <c:v>2.1484198570251398</c:v>
                </c:pt>
                <c:pt idx="1649">
                  <c:v>2.1370711326599099</c:v>
                </c:pt>
                <c:pt idx="1650">
                  <c:v>2.1626949310302699</c:v>
                </c:pt>
                <c:pt idx="1651">
                  <c:v>2.0321352481842001</c:v>
                </c:pt>
                <c:pt idx="1652">
                  <c:v>2.1010174751281698</c:v>
                </c:pt>
                <c:pt idx="1653">
                  <c:v>2.0833389759063698</c:v>
                </c:pt>
                <c:pt idx="1654">
                  <c:v>2.13633728027343</c:v>
                </c:pt>
                <c:pt idx="1655">
                  <c:v>2.0784778594970699</c:v>
                </c:pt>
                <c:pt idx="1656">
                  <c:v>2.0033876895904501</c:v>
                </c:pt>
                <c:pt idx="1657">
                  <c:v>1.9429861307144101</c:v>
                </c:pt>
                <c:pt idx="1658">
                  <c:v>1.96248507499694</c:v>
                </c:pt>
                <c:pt idx="1659">
                  <c:v>1.9223208427429199</c:v>
                </c:pt>
                <c:pt idx="1660">
                  <c:v>1.9450978040695099</c:v>
                </c:pt>
                <c:pt idx="1661">
                  <c:v>2.0181851387023899</c:v>
                </c:pt>
                <c:pt idx="1662">
                  <c:v>2.0551013946533199</c:v>
                </c:pt>
                <c:pt idx="1663">
                  <c:v>2.10277891159057</c:v>
                </c:pt>
                <c:pt idx="1664">
                  <c:v>2.0220413208007799</c:v>
                </c:pt>
                <c:pt idx="1665">
                  <c:v>1.9474911689758301</c:v>
                </c:pt>
                <c:pt idx="1666">
                  <c:v>1.90036237239837</c:v>
                </c:pt>
                <c:pt idx="1667">
                  <c:v>2.0012781620025599</c:v>
                </c:pt>
                <c:pt idx="1668">
                  <c:v>1.9656687974929801</c:v>
                </c:pt>
                <c:pt idx="1669">
                  <c:v>1.9909151792526201</c:v>
                </c:pt>
                <c:pt idx="1670">
                  <c:v>2.0169184207916202</c:v>
                </c:pt>
                <c:pt idx="1671">
                  <c:v>1.93103146553039</c:v>
                </c:pt>
                <c:pt idx="1672">
                  <c:v>2.0216438770294101</c:v>
                </c:pt>
                <c:pt idx="1673">
                  <c:v>1.96971499919891</c:v>
                </c:pt>
                <c:pt idx="1674">
                  <c:v>2.0405824184417698</c:v>
                </c:pt>
                <c:pt idx="1675">
                  <c:v>2.04982161521911</c:v>
                </c:pt>
                <c:pt idx="1676">
                  <c:v>1.97267735004425</c:v>
                </c:pt>
                <c:pt idx="1677">
                  <c:v>1.9699856042861901</c:v>
                </c:pt>
                <c:pt idx="1678">
                  <c:v>1.9594650268554601</c:v>
                </c:pt>
                <c:pt idx="1679">
                  <c:v>1.9177345037460301</c:v>
                </c:pt>
                <c:pt idx="1680">
                  <c:v>1.9491856098175</c:v>
                </c:pt>
                <c:pt idx="1681">
                  <c:v>2.0298409461975</c:v>
                </c:pt>
                <c:pt idx="1682">
                  <c:v>2.1124784946441602</c:v>
                </c:pt>
                <c:pt idx="1683">
                  <c:v>2.1194307804107599</c:v>
                </c:pt>
                <c:pt idx="1684">
                  <c:v>2.0619299411773602</c:v>
                </c:pt>
                <c:pt idx="1685">
                  <c:v>2.1955721378326398</c:v>
                </c:pt>
                <c:pt idx="1686">
                  <c:v>2.1475129127502401</c:v>
                </c:pt>
                <c:pt idx="1687">
                  <c:v>2.2463598251342698</c:v>
                </c:pt>
                <c:pt idx="1688">
                  <c:v>2.3476932048797599</c:v>
                </c:pt>
                <c:pt idx="1689">
                  <c:v>2.3438949584960902</c:v>
                </c:pt>
                <c:pt idx="1690">
                  <c:v>2.1584396362304599</c:v>
                </c:pt>
                <c:pt idx="1691">
                  <c:v>2.3727457523345898</c:v>
                </c:pt>
                <c:pt idx="1692">
                  <c:v>2.41302466392517</c:v>
                </c:pt>
                <c:pt idx="1693">
                  <c:v>2.3860785961151101</c:v>
                </c:pt>
                <c:pt idx="1694">
                  <c:v>2.31764483451843</c:v>
                </c:pt>
                <c:pt idx="1695">
                  <c:v>2.28029108047485</c:v>
                </c:pt>
                <c:pt idx="1696">
                  <c:v>2.17565846443176</c:v>
                </c:pt>
                <c:pt idx="1697">
                  <c:v>2.2268075942993102</c:v>
                </c:pt>
                <c:pt idx="1698">
                  <c:v>2.1970725059509202</c:v>
                </c:pt>
                <c:pt idx="1699">
                  <c:v>2.1989114284515301</c:v>
                </c:pt>
                <c:pt idx="1700">
                  <c:v>2.1551887989044101</c:v>
                </c:pt>
                <c:pt idx="1701">
                  <c:v>2.2542815208435001</c:v>
                </c:pt>
                <c:pt idx="1702">
                  <c:v>2.1411962509155198</c:v>
                </c:pt>
                <c:pt idx="1703">
                  <c:v>2.1570477485656698</c:v>
                </c:pt>
                <c:pt idx="1704">
                  <c:v>2.20539379119873</c:v>
                </c:pt>
                <c:pt idx="1705">
                  <c:v>2.1324827671050999</c:v>
                </c:pt>
                <c:pt idx="1706">
                  <c:v>2.1292462348937899</c:v>
                </c:pt>
                <c:pt idx="1707">
                  <c:v>2.2832477092742902</c:v>
                </c:pt>
                <c:pt idx="1708">
                  <c:v>2.28462314605712</c:v>
                </c:pt>
                <c:pt idx="1709">
                  <c:v>2.32097172737121</c:v>
                </c:pt>
                <c:pt idx="1710">
                  <c:v>2.3394303321838299</c:v>
                </c:pt>
                <c:pt idx="1711">
                  <c:v>2.3720035552978498</c:v>
                </c:pt>
                <c:pt idx="1712">
                  <c:v>2.30567049980163</c:v>
                </c:pt>
                <c:pt idx="1713">
                  <c:v>2.4800601005554199</c:v>
                </c:pt>
                <c:pt idx="1714">
                  <c:v>2.4431915283203098</c:v>
                </c:pt>
                <c:pt idx="1715">
                  <c:v>2.34443807601928</c:v>
                </c:pt>
                <c:pt idx="1716">
                  <c:v>2.3871581554412802</c:v>
                </c:pt>
                <c:pt idx="1717">
                  <c:v>2.3641395568847599</c:v>
                </c:pt>
                <c:pt idx="1718">
                  <c:v>2.3829240798950102</c:v>
                </c:pt>
                <c:pt idx="1719">
                  <c:v>2.46552157402038</c:v>
                </c:pt>
                <c:pt idx="1720">
                  <c:v>2.5072979927062899</c:v>
                </c:pt>
                <c:pt idx="1721">
                  <c:v>2.3364336490631099</c:v>
                </c:pt>
                <c:pt idx="1722">
                  <c:v>2.4579472541809002</c:v>
                </c:pt>
                <c:pt idx="1723">
                  <c:v>2.35255527496337</c:v>
                </c:pt>
                <c:pt idx="1724">
                  <c:v>2.28690338134765</c:v>
                </c:pt>
                <c:pt idx="1725">
                  <c:v>2.2844200134277299</c:v>
                </c:pt>
                <c:pt idx="1726">
                  <c:v>2.42299103736877</c:v>
                </c:pt>
                <c:pt idx="1727">
                  <c:v>2.3815615177154501</c:v>
                </c:pt>
                <c:pt idx="1728">
                  <c:v>2.37343406677246</c:v>
                </c:pt>
                <c:pt idx="1729">
                  <c:v>2.29725742340087</c:v>
                </c:pt>
                <c:pt idx="1730">
                  <c:v>2.3344125747680602</c:v>
                </c:pt>
                <c:pt idx="1731">
                  <c:v>2.2622587680816602</c:v>
                </c:pt>
                <c:pt idx="1732">
                  <c:v>2.4111793041229199</c:v>
                </c:pt>
                <c:pt idx="1733">
                  <c:v>2.3710010051727202</c:v>
                </c:pt>
                <c:pt idx="1734">
                  <c:v>2.3508200645446702</c:v>
                </c:pt>
                <c:pt idx="1735">
                  <c:v>2.5711135864257799</c:v>
                </c:pt>
                <c:pt idx="1736">
                  <c:v>2.5359654426574698</c:v>
                </c:pt>
                <c:pt idx="1737">
                  <c:v>2.5036766529083199</c:v>
                </c:pt>
                <c:pt idx="1738">
                  <c:v>2.4816639423370299</c:v>
                </c:pt>
                <c:pt idx="1739">
                  <c:v>2.4349892139434801</c:v>
                </c:pt>
                <c:pt idx="1740">
                  <c:v>2.54986095428466</c:v>
                </c:pt>
                <c:pt idx="1741">
                  <c:v>2.6498017311096098</c:v>
                </c:pt>
                <c:pt idx="1742">
                  <c:v>2.54714798927307</c:v>
                </c:pt>
                <c:pt idx="1743">
                  <c:v>2.3658821582794101</c:v>
                </c:pt>
                <c:pt idx="1744">
                  <c:v>2.5465223789214999</c:v>
                </c:pt>
                <c:pt idx="1745">
                  <c:v>2.4830746650695801</c:v>
                </c:pt>
                <c:pt idx="1746">
                  <c:v>2.4934482574462802</c:v>
                </c:pt>
                <c:pt idx="1747">
                  <c:v>2.5333681106567298</c:v>
                </c:pt>
                <c:pt idx="1748">
                  <c:v>2.4565398693084699</c:v>
                </c:pt>
                <c:pt idx="1749">
                  <c:v>2.4430518150329501</c:v>
                </c:pt>
                <c:pt idx="1750">
                  <c:v>2.32951807975769</c:v>
                </c:pt>
                <c:pt idx="1751">
                  <c:v>2.3346862792968701</c:v>
                </c:pt>
                <c:pt idx="1752">
                  <c:v>2.32561039924621</c:v>
                </c:pt>
                <c:pt idx="1753">
                  <c:v>2.3379681110382</c:v>
                </c:pt>
                <c:pt idx="1754">
                  <c:v>2.37415170669555</c:v>
                </c:pt>
                <c:pt idx="1755">
                  <c:v>2.34484767913818</c:v>
                </c:pt>
                <c:pt idx="1756">
                  <c:v>2.3190050125121999</c:v>
                </c:pt>
                <c:pt idx="1757">
                  <c:v>2.3026795387268</c:v>
                </c:pt>
                <c:pt idx="1758">
                  <c:v>2.3459265232086102</c:v>
                </c:pt>
                <c:pt idx="1759">
                  <c:v>2.3407573699951101</c:v>
                </c:pt>
                <c:pt idx="1760">
                  <c:v>2.2998697757720898</c:v>
                </c:pt>
                <c:pt idx="1761">
                  <c:v>2.30419445037841</c:v>
                </c:pt>
                <c:pt idx="1762">
                  <c:v>2.2868759632110498</c:v>
                </c:pt>
                <c:pt idx="1763">
                  <c:v>2.2966120243072501</c:v>
                </c:pt>
                <c:pt idx="1764">
                  <c:v>2.3354122638702299</c:v>
                </c:pt>
                <c:pt idx="1765">
                  <c:v>2.3102285861968901</c:v>
                </c:pt>
                <c:pt idx="1766">
                  <c:v>2.2704076766967698</c:v>
                </c:pt>
                <c:pt idx="1767">
                  <c:v>2.17987632751464</c:v>
                </c:pt>
                <c:pt idx="1768">
                  <c:v>2.19191241264343</c:v>
                </c:pt>
                <c:pt idx="1769">
                  <c:v>2.0761482715606601</c:v>
                </c:pt>
                <c:pt idx="1770">
                  <c:v>2.18312191963195</c:v>
                </c:pt>
                <c:pt idx="1771">
                  <c:v>2.2095651626586901</c:v>
                </c:pt>
                <c:pt idx="1772">
                  <c:v>2.2352886199951101</c:v>
                </c:pt>
                <c:pt idx="1773">
                  <c:v>2.2559754848480198</c:v>
                </c:pt>
                <c:pt idx="1774">
                  <c:v>2.2740912437438898</c:v>
                </c:pt>
                <c:pt idx="1775">
                  <c:v>2.2716808319091699</c:v>
                </c:pt>
                <c:pt idx="1776">
                  <c:v>2.37831687927246</c:v>
                </c:pt>
                <c:pt idx="1777">
                  <c:v>2.3173766136169398</c:v>
                </c:pt>
                <c:pt idx="1778">
                  <c:v>2.4031672477722101</c:v>
                </c:pt>
                <c:pt idx="1779">
                  <c:v>2.2505033016204798</c:v>
                </c:pt>
                <c:pt idx="1780">
                  <c:v>2.3423464298248202</c:v>
                </c:pt>
                <c:pt idx="1781">
                  <c:v>2.2956771850585902</c:v>
                </c:pt>
                <c:pt idx="1782">
                  <c:v>2.27398228645324</c:v>
                </c:pt>
                <c:pt idx="1783">
                  <c:v>2.39829277992248</c:v>
                </c:pt>
                <c:pt idx="1784">
                  <c:v>2.4412846565246502</c:v>
                </c:pt>
                <c:pt idx="1785">
                  <c:v>2.48843789100646</c:v>
                </c:pt>
                <c:pt idx="1786">
                  <c:v>2.48597979545593</c:v>
                </c:pt>
                <c:pt idx="1787">
                  <c:v>2.4901146888732901</c:v>
                </c:pt>
                <c:pt idx="1788">
                  <c:v>2.4672098159789999</c:v>
                </c:pt>
                <c:pt idx="1789">
                  <c:v>2.46544957160949</c:v>
                </c:pt>
                <c:pt idx="1790">
                  <c:v>2.3489491939544598</c:v>
                </c:pt>
                <c:pt idx="1791">
                  <c:v>2.5488042831420898</c:v>
                </c:pt>
                <c:pt idx="1792">
                  <c:v>2.6230440139770499</c:v>
                </c:pt>
                <c:pt idx="1793">
                  <c:v>2.54702448844909</c:v>
                </c:pt>
                <c:pt idx="1794">
                  <c:v>2.4330031871795601</c:v>
                </c:pt>
                <c:pt idx="1795">
                  <c:v>2.49762606620788</c:v>
                </c:pt>
                <c:pt idx="1796">
                  <c:v>2.6532392501831001</c:v>
                </c:pt>
                <c:pt idx="1797">
                  <c:v>2.55860424041748</c:v>
                </c:pt>
                <c:pt idx="1798">
                  <c:v>2.4936003684997501</c:v>
                </c:pt>
                <c:pt idx="1799">
                  <c:v>2.51309609413146</c:v>
                </c:pt>
                <c:pt idx="1800">
                  <c:v>2.5087630748748699</c:v>
                </c:pt>
                <c:pt idx="1801">
                  <c:v>2.30709505081176</c:v>
                </c:pt>
                <c:pt idx="1802">
                  <c:v>2.3672933578491202</c:v>
                </c:pt>
                <c:pt idx="1803">
                  <c:v>2.4223384857177699</c:v>
                </c:pt>
                <c:pt idx="1804">
                  <c:v>2.34375</c:v>
                </c:pt>
                <c:pt idx="1805">
                  <c:v>2.27323174476623</c:v>
                </c:pt>
                <c:pt idx="1806">
                  <c:v>2.29165267944335</c:v>
                </c:pt>
                <c:pt idx="1807">
                  <c:v>2.28091096878051</c:v>
                </c:pt>
                <c:pt idx="1808">
                  <c:v>2.2956066131591699</c:v>
                </c:pt>
                <c:pt idx="1809">
                  <c:v>2.2388319969177202</c:v>
                </c:pt>
                <c:pt idx="1810">
                  <c:v>2.34746837615966</c:v>
                </c:pt>
                <c:pt idx="1811">
                  <c:v>2.1583986282348602</c:v>
                </c:pt>
                <c:pt idx="1812">
                  <c:v>2.3337750434875399</c:v>
                </c:pt>
                <c:pt idx="1813">
                  <c:v>2.32130646705627</c:v>
                </c:pt>
                <c:pt idx="1814">
                  <c:v>2.28345322608947</c:v>
                </c:pt>
                <c:pt idx="1815">
                  <c:v>2.17550444602966</c:v>
                </c:pt>
                <c:pt idx="1816">
                  <c:v>2.2190055847167902</c:v>
                </c:pt>
                <c:pt idx="1817">
                  <c:v>2.2857019901275599</c:v>
                </c:pt>
                <c:pt idx="1818">
                  <c:v>2.3214733600616402</c:v>
                </c:pt>
                <c:pt idx="1819">
                  <c:v>2.2421500682830802</c:v>
                </c:pt>
                <c:pt idx="1820">
                  <c:v>2.27985191345214</c:v>
                </c:pt>
                <c:pt idx="1821">
                  <c:v>2.2618935108184801</c:v>
                </c:pt>
                <c:pt idx="1822">
                  <c:v>2.2785224914550701</c:v>
                </c:pt>
                <c:pt idx="1823">
                  <c:v>2.3699665069579998</c:v>
                </c:pt>
                <c:pt idx="1824">
                  <c:v>2.2967240810394198</c:v>
                </c:pt>
                <c:pt idx="1825">
                  <c:v>2.3250749111175502</c:v>
                </c:pt>
                <c:pt idx="1826">
                  <c:v>2.3441965579986501</c:v>
                </c:pt>
                <c:pt idx="1827">
                  <c:v>2.36965584754943</c:v>
                </c:pt>
                <c:pt idx="1828">
                  <c:v>2.4251565933227499</c:v>
                </c:pt>
                <c:pt idx="1829">
                  <c:v>2.3243935108184801</c:v>
                </c:pt>
                <c:pt idx="1830">
                  <c:v>2.2956163883209202</c:v>
                </c:pt>
                <c:pt idx="1831">
                  <c:v>2.4148178100585902</c:v>
                </c:pt>
                <c:pt idx="1832">
                  <c:v>2.2611241340637198</c:v>
                </c:pt>
                <c:pt idx="1833">
                  <c:v>2.2621471881866402</c:v>
                </c:pt>
                <c:pt idx="1834">
                  <c:v>2.3418443202972399</c:v>
                </c:pt>
                <c:pt idx="1835">
                  <c:v>2.30133032798767</c:v>
                </c:pt>
                <c:pt idx="1836">
                  <c:v>2.2883627414703298</c:v>
                </c:pt>
                <c:pt idx="1837">
                  <c:v>2.2871840000152499</c:v>
                </c:pt>
                <c:pt idx="1838">
                  <c:v>2.3545138835906898</c:v>
                </c:pt>
                <c:pt idx="1839">
                  <c:v>2.2654938697814901</c:v>
                </c:pt>
                <c:pt idx="1840">
                  <c:v>2.2872993946075399</c:v>
                </c:pt>
                <c:pt idx="1841">
                  <c:v>2.2189652919769198</c:v>
                </c:pt>
                <c:pt idx="1842">
                  <c:v>2.1688365936279199</c:v>
                </c:pt>
                <c:pt idx="1843">
                  <c:v>2.2078194618225</c:v>
                </c:pt>
                <c:pt idx="1844">
                  <c:v>2.2175836563110298</c:v>
                </c:pt>
                <c:pt idx="1845">
                  <c:v>2.1503229141235298</c:v>
                </c:pt>
                <c:pt idx="1846">
                  <c:v>2.1887190341949401</c:v>
                </c:pt>
                <c:pt idx="1847">
                  <c:v>2.27581739425659</c:v>
                </c:pt>
                <c:pt idx="1848">
                  <c:v>2.3078453540802002</c:v>
                </c:pt>
                <c:pt idx="1849">
                  <c:v>2.3405299186706499</c:v>
                </c:pt>
                <c:pt idx="1850">
                  <c:v>2.31881546974182</c:v>
                </c:pt>
                <c:pt idx="1851">
                  <c:v>2.34056520462036</c:v>
                </c:pt>
                <c:pt idx="1852">
                  <c:v>2.3227877616882302</c:v>
                </c:pt>
                <c:pt idx="1853">
                  <c:v>2.3516550064086901</c:v>
                </c:pt>
                <c:pt idx="1854">
                  <c:v>2.2832050323486301</c:v>
                </c:pt>
                <c:pt idx="1855">
                  <c:v>2.4095535278320299</c:v>
                </c:pt>
                <c:pt idx="1856">
                  <c:v>2.4140195846557599</c:v>
                </c:pt>
                <c:pt idx="1857">
                  <c:v>2.3327038288116402</c:v>
                </c:pt>
                <c:pt idx="1858">
                  <c:v>2.2522675991058301</c:v>
                </c:pt>
                <c:pt idx="1859">
                  <c:v>2.2657108306884699</c:v>
                </c:pt>
                <c:pt idx="1860">
                  <c:v>2.32180428504943</c:v>
                </c:pt>
                <c:pt idx="1861">
                  <c:v>2.3828358650207502</c:v>
                </c:pt>
                <c:pt idx="1862">
                  <c:v>2.39327692985534</c:v>
                </c:pt>
                <c:pt idx="1863">
                  <c:v>2.4066126346588099</c:v>
                </c:pt>
                <c:pt idx="1864">
                  <c:v>2.3228256702422998</c:v>
                </c:pt>
                <c:pt idx="1865">
                  <c:v>2.3403916358947701</c:v>
                </c:pt>
                <c:pt idx="1866">
                  <c:v>2.2700161933898899</c:v>
                </c:pt>
                <c:pt idx="1867">
                  <c:v>2.23320341110229</c:v>
                </c:pt>
                <c:pt idx="1868">
                  <c:v>2.2542128562927202</c:v>
                </c:pt>
                <c:pt idx="1869">
                  <c:v>2.2405419349670401</c:v>
                </c:pt>
                <c:pt idx="1870">
                  <c:v>2.3406794071197501</c:v>
                </c:pt>
                <c:pt idx="1871">
                  <c:v>2.3139233589172301</c:v>
                </c:pt>
                <c:pt idx="1872">
                  <c:v>2.3195836544036799</c:v>
                </c:pt>
                <c:pt idx="1873">
                  <c:v>2.2941465377807599</c:v>
                </c:pt>
                <c:pt idx="1874">
                  <c:v>2.3224422931671098</c:v>
                </c:pt>
                <c:pt idx="1875">
                  <c:v>2.2927465438842698</c:v>
                </c:pt>
                <c:pt idx="1876">
                  <c:v>2.4341294765472399</c:v>
                </c:pt>
                <c:pt idx="1877">
                  <c:v>2.3605136871337802</c:v>
                </c:pt>
                <c:pt idx="1878">
                  <c:v>2.2052941322326598</c:v>
                </c:pt>
                <c:pt idx="1879">
                  <c:v>2.27815508842468</c:v>
                </c:pt>
                <c:pt idx="1880">
                  <c:v>2.27619433403015</c:v>
                </c:pt>
                <c:pt idx="1881">
                  <c:v>2.2105576992034899</c:v>
                </c:pt>
                <c:pt idx="1882">
                  <c:v>2.2656078338622998</c:v>
                </c:pt>
                <c:pt idx="1883">
                  <c:v>2.3348727226257302</c:v>
                </c:pt>
                <c:pt idx="1884">
                  <c:v>2.23621201515197</c:v>
                </c:pt>
                <c:pt idx="1885">
                  <c:v>2.3444900512695299</c:v>
                </c:pt>
                <c:pt idx="1886">
                  <c:v>2.2158722877502401</c:v>
                </c:pt>
                <c:pt idx="1887">
                  <c:v>2.2601866722106898</c:v>
                </c:pt>
                <c:pt idx="1888">
                  <c:v>2.3208918571472101</c:v>
                </c:pt>
                <c:pt idx="1889">
                  <c:v>2.1865437030792201</c:v>
                </c:pt>
                <c:pt idx="1890">
                  <c:v>2.1604139804839999</c:v>
                </c:pt>
                <c:pt idx="1891">
                  <c:v>2.2425153255462602</c:v>
                </c:pt>
                <c:pt idx="1892">
                  <c:v>2.2307891845703098</c:v>
                </c:pt>
                <c:pt idx="1893">
                  <c:v>2.2182633876800502</c:v>
                </c:pt>
                <c:pt idx="1894">
                  <c:v>2.2657628059387198</c:v>
                </c:pt>
                <c:pt idx="1895">
                  <c:v>2.29098296165466</c:v>
                </c:pt>
                <c:pt idx="1896">
                  <c:v>2.2204630374908398</c:v>
                </c:pt>
                <c:pt idx="1897">
                  <c:v>2.2361192703246999</c:v>
                </c:pt>
                <c:pt idx="1898">
                  <c:v>2.1689441204071001</c:v>
                </c:pt>
                <c:pt idx="1899">
                  <c:v>2.2118957042693999</c:v>
                </c:pt>
                <c:pt idx="1900">
                  <c:v>2.2088644504547101</c:v>
                </c:pt>
                <c:pt idx="1901">
                  <c:v>2.2276263236999498</c:v>
                </c:pt>
                <c:pt idx="1902">
                  <c:v>2.2811586856842001</c:v>
                </c:pt>
                <c:pt idx="1903">
                  <c:v>2.30848956108093</c:v>
                </c:pt>
                <c:pt idx="1904">
                  <c:v>2.32888555526733</c:v>
                </c:pt>
                <c:pt idx="1905">
                  <c:v>2.2800395488739</c:v>
                </c:pt>
                <c:pt idx="1906">
                  <c:v>2.3249745368957502</c:v>
                </c:pt>
                <c:pt idx="1907">
                  <c:v>2.2349617481231601</c:v>
                </c:pt>
                <c:pt idx="1908">
                  <c:v>2.2879319190978999</c:v>
                </c:pt>
                <c:pt idx="1909">
                  <c:v>2.2115907669067298</c:v>
                </c:pt>
                <c:pt idx="1910">
                  <c:v>2.2306461334228498</c:v>
                </c:pt>
                <c:pt idx="1911">
                  <c:v>2.12018489837646</c:v>
                </c:pt>
                <c:pt idx="1912">
                  <c:v>2.1533830165863002</c:v>
                </c:pt>
                <c:pt idx="1913">
                  <c:v>2.2629177570343</c:v>
                </c:pt>
                <c:pt idx="1914">
                  <c:v>2.1765582561492902</c:v>
                </c:pt>
                <c:pt idx="1915">
                  <c:v>2.2324249744415199</c:v>
                </c:pt>
                <c:pt idx="1916">
                  <c:v>2.2368884086608798</c:v>
                </c:pt>
                <c:pt idx="1917">
                  <c:v>2.2869093418121298</c:v>
                </c:pt>
                <c:pt idx="1918">
                  <c:v>2.2719736099243102</c:v>
                </c:pt>
                <c:pt idx="1919">
                  <c:v>2.3115210533142001</c:v>
                </c:pt>
                <c:pt idx="1920">
                  <c:v>2.2825996875762899</c:v>
                </c:pt>
                <c:pt idx="1921">
                  <c:v>2.3527085781097399</c:v>
                </c:pt>
                <c:pt idx="1922">
                  <c:v>2.3395483493804901</c:v>
                </c:pt>
                <c:pt idx="1923">
                  <c:v>2.3406779766082701</c:v>
                </c:pt>
                <c:pt idx="1924">
                  <c:v>2.4065058231353702</c:v>
                </c:pt>
                <c:pt idx="1925">
                  <c:v>2.3245942592620801</c:v>
                </c:pt>
                <c:pt idx="1926">
                  <c:v>2.4150106906890798</c:v>
                </c:pt>
                <c:pt idx="1927">
                  <c:v>2.3500518798828098</c:v>
                </c:pt>
                <c:pt idx="1928">
                  <c:v>2.3416726589202801</c:v>
                </c:pt>
                <c:pt idx="1929">
                  <c:v>2.4142882823943999</c:v>
                </c:pt>
                <c:pt idx="1930">
                  <c:v>2.3187661170959402</c:v>
                </c:pt>
                <c:pt idx="1931">
                  <c:v>2.2689538002014098</c:v>
                </c:pt>
                <c:pt idx="1932">
                  <c:v>2.1917884349822998</c:v>
                </c:pt>
                <c:pt idx="1933">
                  <c:v>2.1388082504272399</c:v>
                </c:pt>
                <c:pt idx="1934">
                  <c:v>2.1189990043640101</c:v>
                </c:pt>
                <c:pt idx="1935">
                  <c:v>2.1062130928039502</c:v>
                </c:pt>
                <c:pt idx="1936">
                  <c:v>2.2662651538848801</c:v>
                </c:pt>
                <c:pt idx="1937">
                  <c:v>2.14490294456481</c:v>
                </c:pt>
                <c:pt idx="1938">
                  <c:v>2.1169569492339999</c:v>
                </c:pt>
                <c:pt idx="1939">
                  <c:v>2.15603375434875</c:v>
                </c:pt>
                <c:pt idx="1940">
                  <c:v>2.1075735092163002</c:v>
                </c:pt>
                <c:pt idx="1941">
                  <c:v>2.0896668434143</c:v>
                </c:pt>
                <c:pt idx="1942">
                  <c:v>2.07707548141479</c:v>
                </c:pt>
                <c:pt idx="1943">
                  <c:v>2.0801427364349299</c:v>
                </c:pt>
                <c:pt idx="1944">
                  <c:v>2.07667660713195</c:v>
                </c:pt>
                <c:pt idx="1945">
                  <c:v>2.0856142044067298</c:v>
                </c:pt>
                <c:pt idx="1946">
                  <c:v>2.0860471725463801</c:v>
                </c:pt>
                <c:pt idx="1947">
                  <c:v>2.0688767433166499</c:v>
                </c:pt>
                <c:pt idx="1948">
                  <c:v>2.1053903102874698</c:v>
                </c:pt>
                <c:pt idx="1949">
                  <c:v>2.1299271583557098</c:v>
                </c:pt>
                <c:pt idx="1950">
                  <c:v>2.0372357368469198</c:v>
                </c:pt>
                <c:pt idx="1951">
                  <c:v>2.1193163394927899</c:v>
                </c:pt>
                <c:pt idx="1952">
                  <c:v>2.0455789566039999</c:v>
                </c:pt>
                <c:pt idx="1953">
                  <c:v>2.0851562023162802</c:v>
                </c:pt>
                <c:pt idx="1954">
                  <c:v>2.0621755123138401</c:v>
                </c:pt>
                <c:pt idx="1955">
                  <c:v>2.10826086997985</c:v>
                </c:pt>
                <c:pt idx="1956">
                  <c:v>2.1249501705169598</c:v>
                </c:pt>
                <c:pt idx="1957">
                  <c:v>2.0970923900604199</c:v>
                </c:pt>
                <c:pt idx="1958">
                  <c:v>2.10349345207214</c:v>
                </c:pt>
                <c:pt idx="1959">
                  <c:v>2.1114239692687899</c:v>
                </c:pt>
                <c:pt idx="1960">
                  <c:v>2.1118564605712802</c:v>
                </c:pt>
                <c:pt idx="1961">
                  <c:v>2.1084709167480402</c:v>
                </c:pt>
                <c:pt idx="1962">
                  <c:v>2.1473748683929399</c:v>
                </c:pt>
                <c:pt idx="1963">
                  <c:v>2.0703923702239901</c:v>
                </c:pt>
                <c:pt idx="1964">
                  <c:v>2.0853815078735298</c:v>
                </c:pt>
                <c:pt idx="1965">
                  <c:v>2.14443588256835</c:v>
                </c:pt>
                <c:pt idx="1966">
                  <c:v>2.0921525955200102</c:v>
                </c:pt>
                <c:pt idx="1967">
                  <c:v>2.04525470733642</c:v>
                </c:pt>
                <c:pt idx="1968">
                  <c:v>2.03451251983642</c:v>
                </c:pt>
                <c:pt idx="1969">
                  <c:v>2.16775226593017</c:v>
                </c:pt>
                <c:pt idx="1970">
                  <c:v>2.0973937511443999</c:v>
                </c:pt>
                <c:pt idx="1971">
                  <c:v>2.0587582588195801</c:v>
                </c:pt>
                <c:pt idx="1972">
                  <c:v>2.1093871593475302</c:v>
                </c:pt>
                <c:pt idx="1973">
                  <c:v>2.0903782844543399</c:v>
                </c:pt>
                <c:pt idx="1974">
                  <c:v>2.0398318767547599</c:v>
                </c:pt>
                <c:pt idx="1975">
                  <c:v>2.0589096546172998</c:v>
                </c:pt>
                <c:pt idx="1976">
                  <c:v>2.0082223415374698</c:v>
                </c:pt>
                <c:pt idx="1977">
                  <c:v>2.0230085849761901</c:v>
                </c:pt>
                <c:pt idx="1978">
                  <c:v>2.0712313652038499</c:v>
                </c:pt>
                <c:pt idx="1979">
                  <c:v>2.1370899677276598</c:v>
                </c:pt>
                <c:pt idx="1980">
                  <c:v>2.0988845825195299</c:v>
                </c:pt>
                <c:pt idx="1981">
                  <c:v>2.0951015949249201</c:v>
                </c:pt>
                <c:pt idx="1982">
                  <c:v>2.0038261413574201</c:v>
                </c:pt>
                <c:pt idx="1983">
                  <c:v>2.1857151985168399</c:v>
                </c:pt>
                <c:pt idx="1984">
                  <c:v>2.07131767272949</c:v>
                </c:pt>
                <c:pt idx="1985">
                  <c:v>2.0078194141387899</c:v>
                </c:pt>
                <c:pt idx="1986">
                  <c:v>2.0197660923004102</c:v>
                </c:pt>
                <c:pt idx="1987">
                  <c:v>2.0766863822936998</c:v>
                </c:pt>
                <c:pt idx="1988">
                  <c:v>2.0812828540802002</c:v>
                </c:pt>
                <c:pt idx="1989">
                  <c:v>2.1394259929656898</c:v>
                </c:pt>
                <c:pt idx="1990">
                  <c:v>2.0844316482543901</c:v>
                </c:pt>
                <c:pt idx="1991">
                  <c:v>2.0639665126800502</c:v>
                </c:pt>
                <c:pt idx="1992">
                  <c:v>2.1440541744232098</c:v>
                </c:pt>
                <c:pt idx="1993">
                  <c:v>2.1036896705627401</c:v>
                </c:pt>
                <c:pt idx="1994">
                  <c:v>2.12990021705627</c:v>
                </c:pt>
                <c:pt idx="1995">
                  <c:v>2.06883668899536</c:v>
                </c:pt>
                <c:pt idx="1996">
                  <c:v>2.0795106887817298</c:v>
                </c:pt>
                <c:pt idx="1997">
                  <c:v>2.06946349143981</c:v>
                </c:pt>
                <c:pt idx="1998">
                  <c:v>2.08299207687377</c:v>
                </c:pt>
                <c:pt idx="1999">
                  <c:v>2.1203424930572501</c:v>
                </c:pt>
                <c:pt idx="2000">
                  <c:v>2.14504694938659</c:v>
                </c:pt>
                <c:pt idx="2001">
                  <c:v>2.1351301670074401</c:v>
                </c:pt>
                <c:pt idx="2002">
                  <c:v>2.1255636215209899</c:v>
                </c:pt>
                <c:pt idx="2003">
                  <c:v>2.0554096698760902</c:v>
                </c:pt>
                <c:pt idx="2004">
                  <c:v>2.10906457901</c:v>
                </c:pt>
                <c:pt idx="2005">
                  <c:v>2.0583717823028498</c:v>
                </c:pt>
                <c:pt idx="2006">
                  <c:v>2.18541407585144</c:v>
                </c:pt>
                <c:pt idx="2007">
                  <c:v>2.1256287097930899</c:v>
                </c:pt>
                <c:pt idx="2008">
                  <c:v>2.09065461158752</c:v>
                </c:pt>
                <c:pt idx="2009">
                  <c:v>2.1072897911071702</c:v>
                </c:pt>
                <c:pt idx="2010">
                  <c:v>2.1330676078796298</c:v>
                </c:pt>
                <c:pt idx="2011">
                  <c:v>2.0808832645416202</c:v>
                </c:pt>
                <c:pt idx="2012">
                  <c:v>2.0050773620605402</c:v>
                </c:pt>
                <c:pt idx="2013">
                  <c:v>2.0330009460449201</c:v>
                </c:pt>
                <c:pt idx="2014">
                  <c:v>2.07735919952392</c:v>
                </c:pt>
                <c:pt idx="2015">
                  <c:v>2.0879056453704798</c:v>
                </c:pt>
                <c:pt idx="2016">
                  <c:v>2.0301954746246298</c:v>
                </c:pt>
                <c:pt idx="2017">
                  <c:v>2.0373141765594398</c:v>
                </c:pt>
                <c:pt idx="2018">
                  <c:v>2.02783107757568</c:v>
                </c:pt>
                <c:pt idx="2019">
                  <c:v>2.0030019283294598</c:v>
                </c:pt>
                <c:pt idx="2020">
                  <c:v>2.0081312656402499</c:v>
                </c:pt>
                <c:pt idx="2021">
                  <c:v>2.0549733638763401</c:v>
                </c:pt>
                <c:pt idx="2022">
                  <c:v>2.0524435043334899</c:v>
                </c:pt>
                <c:pt idx="2023">
                  <c:v>2.0315361022949201</c:v>
                </c:pt>
                <c:pt idx="2024">
                  <c:v>2.02986288070678</c:v>
                </c:pt>
                <c:pt idx="2025">
                  <c:v>2.0249426364898602</c:v>
                </c:pt>
                <c:pt idx="2026">
                  <c:v>1.9790526628494201</c:v>
                </c:pt>
                <c:pt idx="2027">
                  <c:v>1.99684715270996</c:v>
                </c:pt>
                <c:pt idx="2028">
                  <c:v>2.0125248432159402</c:v>
                </c:pt>
                <c:pt idx="2029">
                  <c:v>2.0534472465515101</c:v>
                </c:pt>
                <c:pt idx="2030">
                  <c:v>1.99248600006103</c:v>
                </c:pt>
                <c:pt idx="2031">
                  <c:v>2.07391285896301</c:v>
                </c:pt>
                <c:pt idx="2032">
                  <c:v>2.0157191753387398</c:v>
                </c:pt>
                <c:pt idx="2033">
                  <c:v>2.0539016723632799</c:v>
                </c:pt>
                <c:pt idx="2034">
                  <c:v>2.050714969635</c:v>
                </c:pt>
                <c:pt idx="2035">
                  <c:v>2.08959484100341</c:v>
                </c:pt>
                <c:pt idx="2036">
                  <c:v>2.0493609905242902</c:v>
                </c:pt>
                <c:pt idx="2037">
                  <c:v>2.0401985645294101</c:v>
                </c:pt>
                <c:pt idx="2038">
                  <c:v>2.0326159000396702</c:v>
                </c:pt>
                <c:pt idx="2039">
                  <c:v>1.9998430013656601</c:v>
                </c:pt>
                <c:pt idx="2040">
                  <c:v>2.1519205570220898</c:v>
                </c:pt>
                <c:pt idx="2041">
                  <c:v>2.13942146301269</c:v>
                </c:pt>
                <c:pt idx="2042">
                  <c:v>2.11561679840087</c:v>
                </c:pt>
                <c:pt idx="2043">
                  <c:v>2.0629072189331001</c:v>
                </c:pt>
                <c:pt idx="2044">
                  <c:v>2.0016226768493599</c:v>
                </c:pt>
                <c:pt idx="2045">
                  <c:v>2.1673336029052699</c:v>
                </c:pt>
                <c:pt idx="2046">
                  <c:v>2.1740593910217201</c:v>
                </c:pt>
                <c:pt idx="2047">
                  <c:v>2.1334257125854399</c:v>
                </c:pt>
                <c:pt idx="2048">
                  <c:v>2.1020467281341499</c:v>
                </c:pt>
                <c:pt idx="2049">
                  <c:v>2.05582523345947</c:v>
                </c:pt>
                <c:pt idx="2050">
                  <c:v>2.02034187316894</c:v>
                </c:pt>
                <c:pt idx="2051">
                  <c:v>2.0421402454376198</c:v>
                </c:pt>
                <c:pt idx="2052">
                  <c:v>2.0619318485260001</c:v>
                </c:pt>
                <c:pt idx="2053">
                  <c:v>2.0914602279663002</c:v>
                </c:pt>
                <c:pt idx="2054">
                  <c:v>2.0303077697753902</c:v>
                </c:pt>
                <c:pt idx="2055">
                  <c:v>2.1229207515716499</c:v>
                </c:pt>
                <c:pt idx="2056">
                  <c:v>2.1118819713592498</c:v>
                </c:pt>
                <c:pt idx="2057">
                  <c:v>2.1946849822997998</c:v>
                </c:pt>
                <c:pt idx="2058">
                  <c:v>2.0725100040435702</c:v>
                </c:pt>
                <c:pt idx="2059">
                  <c:v>2.0877735614776598</c:v>
                </c:pt>
                <c:pt idx="2060">
                  <c:v>2.1488699913024898</c:v>
                </c:pt>
                <c:pt idx="2061">
                  <c:v>2.23806381225585</c:v>
                </c:pt>
                <c:pt idx="2062">
                  <c:v>2.2785575389861998</c:v>
                </c:pt>
                <c:pt idx="2063">
                  <c:v>2.18526864051818</c:v>
                </c:pt>
                <c:pt idx="2064">
                  <c:v>2.1186828613281201</c:v>
                </c:pt>
                <c:pt idx="2065">
                  <c:v>2.1498558521270699</c:v>
                </c:pt>
                <c:pt idx="2066">
                  <c:v>2.1630766391754102</c:v>
                </c:pt>
                <c:pt idx="2067">
                  <c:v>2.08335161209106</c:v>
                </c:pt>
                <c:pt idx="2068">
                  <c:v>2.1010775566100999</c:v>
                </c:pt>
                <c:pt idx="2069">
                  <c:v>2.1144766807556099</c:v>
                </c:pt>
                <c:pt idx="2070">
                  <c:v>2.1774635314941402</c:v>
                </c:pt>
                <c:pt idx="2071">
                  <c:v>2.2089161872863698</c:v>
                </c:pt>
                <c:pt idx="2072">
                  <c:v>2.3026449680328298</c:v>
                </c:pt>
                <c:pt idx="2073">
                  <c:v>2.22256302833557</c:v>
                </c:pt>
                <c:pt idx="2074">
                  <c:v>2.2672705650329501</c:v>
                </c:pt>
                <c:pt idx="2075">
                  <c:v>2.2265200614929199</c:v>
                </c:pt>
                <c:pt idx="2076">
                  <c:v>2.1776766777038499</c:v>
                </c:pt>
                <c:pt idx="2077">
                  <c:v>2.1986835002899099</c:v>
                </c:pt>
                <c:pt idx="2078">
                  <c:v>2.1634442806243799</c:v>
                </c:pt>
                <c:pt idx="2079">
                  <c:v>2.2413127422332701</c:v>
                </c:pt>
                <c:pt idx="2080">
                  <c:v>2.1690065860748202</c:v>
                </c:pt>
                <c:pt idx="2081">
                  <c:v>2.12870740890502</c:v>
                </c:pt>
                <c:pt idx="2082">
                  <c:v>2.2325074672698899</c:v>
                </c:pt>
                <c:pt idx="2083">
                  <c:v>2.18615698814392</c:v>
                </c:pt>
                <c:pt idx="2084">
                  <c:v>2.1304519176483101</c:v>
                </c:pt>
                <c:pt idx="2085">
                  <c:v>2.2471640110015798</c:v>
                </c:pt>
                <c:pt idx="2086">
                  <c:v>2.2158212661743102</c:v>
                </c:pt>
                <c:pt idx="2087">
                  <c:v>2.19063377380371</c:v>
                </c:pt>
                <c:pt idx="2088">
                  <c:v>2.2534482479095401</c:v>
                </c:pt>
                <c:pt idx="2089">
                  <c:v>2.2321209907531698</c:v>
                </c:pt>
                <c:pt idx="2090">
                  <c:v>2.31594538688659</c:v>
                </c:pt>
                <c:pt idx="2091">
                  <c:v>2.3833229541778498</c:v>
                </c:pt>
                <c:pt idx="2092">
                  <c:v>2.2949223518371502</c:v>
                </c:pt>
                <c:pt idx="2093">
                  <c:v>2.2281694412231401</c:v>
                </c:pt>
                <c:pt idx="2094">
                  <c:v>2.23164939880371</c:v>
                </c:pt>
                <c:pt idx="2095">
                  <c:v>2.2694106101989702</c:v>
                </c:pt>
                <c:pt idx="2096">
                  <c:v>2.2473158836364702</c:v>
                </c:pt>
                <c:pt idx="2097">
                  <c:v>2.2854816913604701</c:v>
                </c:pt>
                <c:pt idx="2098">
                  <c:v>2.2704224586486799</c:v>
                </c:pt>
                <c:pt idx="2099">
                  <c:v>2.1648681163787802</c:v>
                </c:pt>
                <c:pt idx="2100">
                  <c:v>2.1679701805114702</c:v>
                </c:pt>
                <c:pt idx="2101">
                  <c:v>2.16596055030822</c:v>
                </c:pt>
                <c:pt idx="2102">
                  <c:v>2.1830661296844398</c:v>
                </c:pt>
                <c:pt idx="2103">
                  <c:v>2.1359157562255802</c:v>
                </c:pt>
                <c:pt idx="2104">
                  <c:v>2.09520268440246</c:v>
                </c:pt>
                <c:pt idx="2105">
                  <c:v>2.0978624820709202</c:v>
                </c:pt>
                <c:pt idx="2106">
                  <c:v>2.0550165176391602</c:v>
                </c:pt>
                <c:pt idx="2107">
                  <c:v>2.1824145317077601</c:v>
                </c:pt>
                <c:pt idx="2108">
                  <c:v>2.1259872913360498</c:v>
                </c:pt>
                <c:pt idx="2109">
                  <c:v>2.1031625270843501</c:v>
                </c:pt>
                <c:pt idx="2110">
                  <c:v>2.1088888645172101</c:v>
                </c:pt>
                <c:pt idx="2111">
                  <c:v>2.14150738716125</c:v>
                </c:pt>
                <c:pt idx="2112">
                  <c:v>2.1669406890869101</c:v>
                </c:pt>
                <c:pt idx="2113">
                  <c:v>2.1125915050506499</c:v>
                </c:pt>
                <c:pt idx="2114">
                  <c:v>2.1891820430755602</c:v>
                </c:pt>
                <c:pt idx="2115">
                  <c:v>2.27597856521606</c:v>
                </c:pt>
                <c:pt idx="2116">
                  <c:v>2.2379584312438898</c:v>
                </c:pt>
                <c:pt idx="2117">
                  <c:v>2.3106541633605899</c:v>
                </c:pt>
                <c:pt idx="2118">
                  <c:v>2.34254670143127</c:v>
                </c:pt>
                <c:pt idx="2119">
                  <c:v>2.2637944221496502</c:v>
                </c:pt>
                <c:pt idx="2120">
                  <c:v>2.2608456611633301</c:v>
                </c:pt>
                <c:pt idx="2121">
                  <c:v>2.2677118778228702</c:v>
                </c:pt>
                <c:pt idx="2122">
                  <c:v>2.2739067077636701</c:v>
                </c:pt>
                <c:pt idx="2123">
                  <c:v>2.3830089569091699</c:v>
                </c:pt>
                <c:pt idx="2124">
                  <c:v>2.3199648857116699</c:v>
                </c:pt>
                <c:pt idx="2125">
                  <c:v>2.3368139266967698</c:v>
                </c:pt>
                <c:pt idx="2126">
                  <c:v>2.24620485305786</c:v>
                </c:pt>
                <c:pt idx="2127">
                  <c:v>2.1446778774261399</c:v>
                </c:pt>
                <c:pt idx="2128">
                  <c:v>2.0738387107849099</c:v>
                </c:pt>
                <c:pt idx="2129">
                  <c:v>2.1571531295776301</c:v>
                </c:pt>
                <c:pt idx="2130">
                  <c:v>2.21935558319091</c:v>
                </c:pt>
                <c:pt idx="2131">
                  <c:v>2.2282464504241899</c:v>
                </c:pt>
                <c:pt idx="2132">
                  <c:v>2.1961638927459699</c:v>
                </c:pt>
                <c:pt idx="2133">
                  <c:v>2.2386901378631499</c:v>
                </c:pt>
                <c:pt idx="2134">
                  <c:v>2.1974303722381499</c:v>
                </c:pt>
                <c:pt idx="2135">
                  <c:v>2.1835811138153001</c:v>
                </c:pt>
                <c:pt idx="2136">
                  <c:v>2.2094373703002899</c:v>
                </c:pt>
                <c:pt idx="2137">
                  <c:v>2.1254513263702299</c:v>
                </c:pt>
                <c:pt idx="2138">
                  <c:v>2.17728519439697</c:v>
                </c:pt>
                <c:pt idx="2139">
                  <c:v>2.16702079772949</c:v>
                </c:pt>
                <c:pt idx="2140">
                  <c:v>2.1138606071472101</c:v>
                </c:pt>
                <c:pt idx="2141">
                  <c:v>2.1540751457214302</c:v>
                </c:pt>
                <c:pt idx="2142">
                  <c:v>2.1223766803741402</c:v>
                </c:pt>
                <c:pt idx="2143">
                  <c:v>2.0901849269866899</c:v>
                </c:pt>
                <c:pt idx="2144">
                  <c:v>2.1487238407135001</c:v>
                </c:pt>
                <c:pt idx="2145">
                  <c:v>2.1043701171875</c:v>
                </c:pt>
                <c:pt idx="2146">
                  <c:v>2.0667533874511701</c:v>
                </c:pt>
                <c:pt idx="2147">
                  <c:v>2.09235167503356</c:v>
                </c:pt>
                <c:pt idx="2148">
                  <c:v>2.1533615589141801</c:v>
                </c:pt>
                <c:pt idx="2149">
                  <c:v>2.1479797363281201</c:v>
                </c:pt>
                <c:pt idx="2150">
                  <c:v>2.0575935840606601</c:v>
                </c:pt>
                <c:pt idx="2151">
                  <c:v>2.10571265220642</c:v>
                </c:pt>
                <c:pt idx="2152">
                  <c:v>2.1913938522338801</c:v>
                </c:pt>
                <c:pt idx="2153">
                  <c:v>2.2236554622650102</c:v>
                </c:pt>
                <c:pt idx="2154">
                  <c:v>2.17310142517089</c:v>
                </c:pt>
                <c:pt idx="2155">
                  <c:v>2.0679457187652499</c:v>
                </c:pt>
                <c:pt idx="2156">
                  <c:v>2.1119012832641602</c:v>
                </c:pt>
                <c:pt idx="2157">
                  <c:v>2.0612628459930402</c:v>
                </c:pt>
                <c:pt idx="2158">
                  <c:v>2.0593831539153999</c:v>
                </c:pt>
                <c:pt idx="2159">
                  <c:v>2.0389747619628902</c:v>
                </c:pt>
                <c:pt idx="2160">
                  <c:v>2.0245449542999201</c:v>
                </c:pt>
                <c:pt idx="2161">
                  <c:v>2.0456392765045099</c:v>
                </c:pt>
                <c:pt idx="2162">
                  <c:v>2.0424511432647701</c:v>
                </c:pt>
                <c:pt idx="2163">
                  <c:v>2.03120684623718</c:v>
                </c:pt>
                <c:pt idx="2164">
                  <c:v>2.0827441215515101</c:v>
                </c:pt>
                <c:pt idx="2165">
                  <c:v>2.0786440372467001</c:v>
                </c:pt>
                <c:pt idx="2166">
                  <c:v>2.1432352066039999</c:v>
                </c:pt>
                <c:pt idx="2167">
                  <c:v>2.1459150314331001</c:v>
                </c:pt>
                <c:pt idx="2168">
                  <c:v>2.13550806045532</c:v>
                </c:pt>
                <c:pt idx="2169">
                  <c:v>2.1231081485748202</c:v>
                </c:pt>
                <c:pt idx="2170">
                  <c:v>2.1713101863861</c:v>
                </c:pt>
                <c:pt idx="2171">
                  <c:v>2.1566245555877601</c:v>
                </c:pt>
                <c:pt idx="2172">
                  <c:v>2.1071293354034402</c:v>
                </c:pt>
                <c:pt idx="2173">
                  <c:v>2.1516592502593901</c:v>
                </c:pt>
                <c:pt idx="2174">
                  <c:v>2.16623711585998</c:v>
                </c:pt>
                <c:pt idx="2175">
                  <c:v>2.1849985122680602</c:v>
                </c:pt>
                <c:pt idx="2176">
                  <c:v>2.1266927719116202</c:v>
                </c:pt>
                <c:pt idx="2177">
                  <c:v>2.0490520000457701</c:v>
                </c:pt>
                <c:pt idx="2178">
                  <c:v>2.0859336853027299</c:v>
                </c:pt>
                <c:pt idx="2179">
                  <c:v>2.1598691940307599</c:v>
                </c:pt>
                <c:pt idx="2180">
                  <c:v>2.1271400451660099</c:v>
                </c:pt>
                <c:pt idx="2181">
                  <c:v>2.1247925758361799</c:v>
                </c:pt>
                <c:pt idx="2182">
                  <c:v>2.1223685741424498</c:v>
                </c:pt>
                <c:pt idx="2183">
                  <c:v>2.11852931976318</c:v>
                </c:pt>
                <c:pt idx="2184">
                  <c:v>2.1179854869842498</c:v>
                </c:pt>
                <c:pt idx="2185">
                  <c:v>2.1027731895446702</c:v>
                </c:pt>
                <c:pt idx="2186">
                  <c:v>2.1147384643554599</c:v>
                </c:pt>
                <c:pt idx="2187">
                  <c:v>2.03594470024108</c:v>
                </c:pt>
                <c:pt idx="2188">
                  <c:v>2.1043443679809499</c:v>
                </c:pt>
                <c:pt idx="2189">
                  <c:v>2.20299792289733</c:v>
                </c:pt>
                <c:pt idx="2190">
                  <c:v>2.11692190170288</c:v>
                </c:pt>
                <c:pt idx="2191">
                  <c:v>2.14616751670837</c:v>
                </c:pt>
                <c:pt idx="2192">
                  <c:v>2.10547876358032</c:v>
                </c:pt>
                <c:pt idx="2193">
                  <c:v>2.1389136314392001</c:v>
                </c:pt>
                <c:pt idx="2194">
                  <c:v>2.2261049747467001</c:v>
                </c:pt>
                <c:pt idx="2195">
                  <c:v>2.2565965652465798</c:v>
                </c:pt>
                <c:pt idx="2196">
                  <c:v>2.1641857624053902</c:v>
                </c:pt>
                <c:pt idx="2197">
                  <c:v>2.1245422363281201</c:v>
                </c:pt>
                <c:pt idx="2198">
                  <c:v>2.1654791831970202</c:v>
                </c:pt>
                <c:pt idx="2199">
                  <c:v>2.17405700683593</c:v>
                </c:pt>
                <c:pt idx="2200">
                  <c:v>2.1659669876098602</c:v>
                </c:pt>
                <c:pt idx="2201">
                  <c:v>2.12847900390625</c:v>
                </c:pt>
                <c:pt idx="2202">
                  <c:v>2.1264147758483798</c:v>
                </c:pt>
                <c:pt idx="2203">
                  <c:v>2.1215136051177899</c:v>
                </c:pt>
                <c:pt idx="2204">
                  <c:v>2.0935416221618599</c:v>
                </c:pt>
                <c:pt idx="2205">
                  <c:v>2.0950832366943302</c:v>
                </c:pt>
                <c:pt idx="2206">
                  <c:v>2.1179463863372798</c:v>
                </c:pt>
                <c:pt idx="2207">
                  <c:v>2.2304596900939901</c:v>
                </c:pt>
                <c:pt idx="2208">
                  <c:v>2.2548978328704798</c:v>
                </c:pt>
                <c:pt idx="2209">
                  <c:v>2.18974614143371</c:v>
                </c:pt>
                <c:pt idx="2210">
                  <c:v>2.20466136932373</c:v>
                </c:pt>
                <c:pt idx="2211">
                  <c:v>2.20358681678771</c:v>
                </c:pt>
                <c:pt idx="2212">
                  <c:v>2.20537900924682</c:v>
                </c:pt>
                <c:pt idx="2213">
                  <c:v>2.1463220119476301</c:v>
                </c:pt>
                <c:pt idx="2214">
                  <c:v>2.0981276035308798</c:v>
                </c:pt>
                <c:pt idx="2215">
                  <c:v>2.1382262706756499</c:v>
                </c:pt>
                <c:pt idx="2216">
                  <c:v>2.1644651889800999</c:v>
                </c:pt>
                <c:pt idx="2217">
                  <c:v>2.17869544029235</c:v>
                </c:pt>
                <c:pt idx="2218">
                  <c:v>2.1560394763946502</c:v>
                </c:pt>
                <c:pt idx="2219">
                  <c:v>2.1473295688629102</c:v>
                </c:pt>
                <c:pt idx="2220">
                  <c:v>2.2138497829437198</c:v>
                </c:pt>
                <c:pt idx="2221">
                  <c:v>2.1324167251586901</c:v>
                </c:pt>
                <c:pt idx="2222">
                  <c:v>2.1752471923828098</c:v>
                </c:pt>
                <c:pt idx="2223">
                  <c:v>2.1751253604888898</c:v>
                </c:pt>
                <c:pt idx="2224">
                  <c:v>2.2113914489746</c:v>
                </c:pt>
                <c:pt idx="2225">
                  <c:v>2.1477241516113201</c:v>
                </c:pt>
                <c:pt idx="2226">
                  <c:v>2.0974202156066801</c:v>
                </c:pt>
                <c:pt idx="2227">
                  <c:v>2.1113576889038002</c:v>
                </c:pt>
                <c:pt idx="2228">
                  <c:v>2.1195261478424001</c:v>
                </c:pt>
                <c:pt idx="2229">
                  <c:v>2.12904477119445</c:v>
                </c:pt>
                <c:pt idx="2230">
                  <c:v>2.1358048915863002</c:v>
                </c:pt>
                <c:pt idx="2231">
                  <c:v>2.2031040191650302</c:v>
                </c:pt>
                <c:pt idx="2232">
                  <c:v>2.09321069717407</c:v>
                </c:pt>
                <c:pt idx="2233">
                  <c:v>2.1047904491424498</c:v>
                </c:pt>
                <c:pt idx="2234">
                  <c:v>2.16457748413085</c:v>
                </c:pt>
                <c:pt idx="2235">
                  <c:v>2.1669385433196999</c:v>
                </c:pt>
                <c:pt idx="2236">
                  <c:v>2.2069461345672599</c:v>
                </c:pt>
                <c:pt idx="2237">
                  <c:v>2.15443515777587</c:v>
                </c:pt>
                <c:pt idx="2238">
                  <c:v>2.0988247394561701</c:v>
                </c:pt>
                <c:pt idx="2239">
                  <c:v>2.13202500343322</c:v>
                </c:pt>
                <c:pt idx="2240">
                  <c:v>2.2175703048706001</c:v>
                </c:pt>
                <c:pt idx="2241">
                  <c:v>2.2125244140625</c:v>
                </c:pt>
                <c:pt idx="2242">
                  <c:v>2.08017706871032</c:v>
                </c:pt>
                <c:pt idx="2243">
                  <c:v>2.08999466896057</c:v>
                </c:pt>
                <c:pt idx="2244">
                  <c:v>2.0645284652709899</c:v>
                </c:pt>
                <c:pt idx="2245">
                  <c:v>2.0849087238311701</c:v>
                </c:pt>
                <c:pt idx="2246">
                  <c:v>2.1008555889129599</c:v>
                </c:pt>
                <c:pt idx="2247">
                  <c:v>2.0624988079071001</c:v>
                </c:pt>
                <c:pt idx="2248">
                  <c:v>2.1068923473358101</c:v>
                </c:pt>
                <c:pt idx="2249">
                  <c:v>2.2412052154540998</c:v>
                </c:pt>
                <c:pt idx="2250">
                  <c:v>2.27752256393432</c:v>
                </c:pt>
                <c:pt idx="2251">
                  <c:v>2.1922390460968</c:v>
                </c:pt>
                <c:pt idx="2252">
                  <c:v>2.2232847213745099</c:v>
                </c:pt>
                <c:pt idx="2253">
                  <c:v>2.1901576519012398</c:v>
                </c:pt>
                <c:pt idx="2254">
                  <c:v>2.12905597686767</c:v>
                </c:pt>
                <c:pt idx="2255">
                  <c:v>2.06908726692199</c:v>
                </c:pt>
                <c:pt idx="2256">
                  <c:v>2.0676145553588801</c:v>
                </c:pt>
                <c:pt idx="2257">
                  <c:v>2.1123976707458398</c:v>
                </c:pt>
                <c:pt idx="2258">
                  <c:v>2.1098651885986301</c:v>
                </c:pt>
                <c:pt idx="2259">
                  <c:v>2.1406793594360298</c:v>
                </c:pt>
                <c:pt idx="2260">
                  <c:v>2.0363771915435702</c:v>
                </c:pt>
                <c:pt idx="2261">
                  <c:v>2.0666339397430402</c:v>
                </c:pt>
                <c:pt idx="2262">
                  <c:v>2.07715415954589</c:v>
                </c:pt>
                <c:pt idx="2263">
                  <c:v>2.1854753494262602</c:v>
                </c:pt>
                <c:pt idx="2264">
                  <c:v>2.1395466327667201</c:v>
                </c:pt>
                <c:pt idx="2265">
                  <c:v>2.1532430648803702</c:v>
                </c:pt>
                <c:pt idx="2266">
                  <c:v>2.24399590492248</c:v>
                </c:pt>
                <c:pt idx="2267">
                  <c:v>2.2680957317352202</c:v>
                </c:pt>
                <c:pt idx="2268">
                  <c:v>2.16085600852966</c:v>
                </c:pt>
                <c:pt idx="2269">
                  <c:v>2.1143155097961399</c:v>
                </c:pt>
                <c:pt idx="2270">
                  <c:v>2.1554658412933301</c:v>
                </c:pt>
                <c:pt idx="2271">
                  <c:v>2.1736347675323402</c:v>
                </c:pt>
                <c:pt idx="2272">
                  <c:v>2.21513724327087</c:v>
                </c:pt>
                <c:pt idx="2273">
                  <c:v>2.1726584434509202</c:v>
                </c:pt>
                <c:pt idx="2274">
                  <c:v>2.12894511222839</c:v>
                </c:pt>
                <c:pt idx="2275">
                  <c:v>2.0935089588165199</c:v>
                </c:pt>
                <c:pt idx="2276">
                  <c:v>2.1632513999938898</c:v>
                </c:pt>
                <c:pt idx="2277">
                  <c:v>2.2233150005340501</c:v>
                </c:pt>
                <c:pt idx="2278">
                  <c:v>2.24090051651</c:v>
                </c:pt>
                <c:pt idx="2279">
                  <c:v>2.2681968212127601</c:v>
                </c:pt>
                <c:pt idx="2280">
                  <c:v>2.2434957027435298</c:v>
                </c:pt>
                <c:pt idx="2281">
                  <c:v>2.2811026573181099</c:v>
                </c:pt>
                <c:pt idx="2282">
                  <c:v>2.3861563205718901</c:v>
                </c:pt>
                <c:pt idx="2283">
                  <c:v>2.2614398002624498</c:v>
                </c:pt>
                <c:pt idx="2284">
                  <c:v>2.2214102745056099</c:v>
                </c:pt>
                <c:pt idx="2285">
                  <c:v>2.2394063472747798</c:v>
                </c:pt>
                <c:pt idx="2286">
                  <c:v>2.19988536834716</c:v>
                </c:pt>
                <c:pt idx="2287">
                  <c:v>2.1724760532379102</c:v>
                </c:pt>
                <c:pt idx="2288">
                  <c:v>2.30315732955932</c:v>
                </c:pt>
                <c:pt idx="2289">
                  <c:v>2.1828546524047798</c:v>
                </c:pt>
                <c:pt idx="2290">
                  <c:v>2.13873958587646</c:v>
                </c:pt>
                <c:pt idx="2291">
                  <c:v>2.1698353290557799</c:v>
                </c:pt>
                <c:pt idx="2292">
                  <c:v>2.2053709030151301</c:v>
                </c:pt>
                <c:pt idx="2293">
                  <c:v>2.17760729789733</c:v>
                </c:pt>
                <c:pt idx="2294">
                  <c:v>2.1542706489562899</c:v>
                </c:pt>
                <c:pt idx="2295">
                  <c:v>2.2148480415344198</c:v>
                </c:pt>
                <c:pt idx="2296">
                  <c:v>2.19834113121032</c:v>
                </c:pt>
                <c:pt idx="2297">
                  <c:v>2.2043642997741699</c:v>
                </c:pt>
                <c:pt idx="2298">
                  <c:v>2.18739509582519</c:v>
                </c:pt>
                <c:pt idx="2299">
                  <c:v>2.21423292160034</c:v>
                </c:pt>
                <c:pt idx="2300">
                  <c:v>2.30665779113769</c:v>
                </c:pt>
                <c:pt idx="2301">
                  <c:v>2.3267843723297101</c:v>
                </c:pt>
                <c:pt idx="2302">
                  <c:v>2.2491660118103001</c:v>
                </c:pt>
                <c:pt idx="2303">
                  <c:v>2.30326795578002</c:v>
                </c:pt>
                <c:pt idx="2304">
                  <c:v>2.2219369411468501</c:v>
                </c:pt>
                <c:pt idx="2305">
                  <c:v>2.2206287384033199</c:v>
                </c:pt>
                <c:pt idx="2306">
                  <c:v>2.2008764743804901</c:v>
                </c:pt>
                <c:pt idx="2307">
                  <c:v>2.2172427177429199</c:v>
                </c:pt>
                <c:pt idx="2308">
                  <c:v>2.18707919120788</c:v>
                </c:pt>
                <c:pt idx="2309">
                  <c:v>2.2319886684417698</c:v>
                </c:pt>
                <c:pt idx="2310">
                  <c:v>2.1630933284759499</c:v>
                </c:pt>
                <c:pt idx="2311">
                  <c:v>2.2670910358428902</c:v>
                </c:pt>
                <c:pt idx="2312">
                  <c:v>2.23354768753051</c:v>
                </c:pt>
                <c:pt idx="2313">
                  <c:v>2.1374871730804399</c:v>
                </c:pt>
                <c:pt idx="2314">
                  <c:v>2.0147902965545601</c:v>
                </c:pt>
                <c:pt idx="2315">
                  <c:v>2.1145234107971098</c:v>
                </c:pt>
                <c:pt idx="2316">
                  <c:v>2.0485970973968501</c:v>
                </c:pt>
                <c:pt idx="2317">
                  <c:v>2.0902001857757502</c:v>
                </c:pt>
                <c:pt idx="2318">
                  <c:v>2.0628988742828298</c:v>
                </c:pt>
                <c:pt idx="2319">
                  <c:v>2.0803203582763601</c:v>
                </c:pt>
                <c:pt idx="2320">
                  <c:v>2.1151087284088099</c:v>
                </c:pt>
                <c:pt idx="2321">
                  <c:v>2.1063249111175502</c:v>
                </c:pt>
                <c:pt idx="2322">
                  <c:v>2.1189892292022701</c:v>
                </c:pt>
                <c:pt idx="2323">
                  <c:v>2.1790671348571702</c:v>
                </c:pt>
                <c:pt idx="2324">
                  <c:v>2.18914794921875</c:v>
                </c:pt>
                <c:pt idx="2325">
                  <c:v>2.2351703643798801</c:v>
                </c:pt>
                <c:pt idx="2326">
                  <c:v>2.1750228404998699</c:v>
                </c:pt>
                <c:pt idx="2327">
                  <c:v>2.1566708087921098</c:v>
                </c:pt>
                <c:pt idx="2328">
                  <c:v>2.1196510791778498</c:v>
                </c:pt>
                <c:pt idx="2329">
                  <c:v>2.1117300987243599</c:v>
                </c:pt>
                <c:pt idx="2330">
                  <c:v>2.1291334629058798</c:v>
                </c:pt>
                <c:pt idx="2331">
                  <c:v>2.0910294055938698</c:v>
                </c:pt>
                <c:pt idx="2332">
                  <c:v>2.1630761623382502</c:v>
                </c:pt>
                <c:pt idx="2333">
                  <c:v>2.1632764339446999</c:v>
                </c:pt>
                <c:pt idx="2334">
                  <c:v>2.1068944931030198</c:v>
                </c:pt>
                <c:pt idx="2335">
                  <c:v>2.1225216388702299</c:v>
                </c:pt>
                <c:pt idx="2336">
                  <c:v>2.1390078067779501</c:v>
                </c:pt>
                <c:pt idx="2337">
                  <c:v>2.13490509986877</c:v>
                </c:pt>
                <c:pt idx="2338">
                  <c:v>2.1568150520324698</c:v>
                </c:pt>
                <c:pt idx="2339">
                  <c:v>2.1584699153900102</c:v>
                </c:pt>
                <c:pt idx="2340">
                  <c:v>2.0577688217163002</c:v>
                </c:pt>
                <c:pt idx="2341">
                  <c:v>2.1508514881134002</c:v>
                </c:pt>
                <c:pt idx="2342">
                  <c:v>2.1124417781829798</c:v>
                </c:pt>
                <c:pt idx="2343">
                  <c:v>2.0923221111297599</c:v>
                </c:pt>
                <c:pt idx="2344">
                  <c:v>2.0957818031311</c:v>
                </c:pt>
                <c:pt idx="2345">
                  <c:v>2.1346068382263099</c:v>
                </c:pt>
                <c:pt idx="2346">
                  <c:v>2.1442134380340501</c:v>
                </c:pt>
                <c:pt idx="2347">
                  <c:v>2.1217904090881299</c:v>
                </c:pt>
                <c:pt idx="2348">
                  <c:v>2.21742844581604</c:v>
                </c:pt>
                <c:pt idx="2349">
                  <c:v>2.31868577003479</c:v>
                </c:pt>
                <c:pt idx="2350">
                  <c:v>2.28170585632324</c:v>
                </c:pt>
                <c:pt idx="2351">
                  <c:v>2.3284709453582701</c:v>
                </c:pt>
                <c:pt idx="2352">
                  <c:v>2.3455123901367099</c:v>
                </c:pt>
                <c:pt idx="2353">
                  <c:v>2.3105897903442298</c:v>
                </c:pt>
                <c:pt idx="2354">
                  <c:v>2.21617484092712</c:v>
                </c:pt>
                <c:pt idx="2355">
                  <c:v>2.2713384628295898</c:v>
                </c:pt>
                <c:pt idx="2356">
                  <c:v>2.12719249725341</c:v>
                </c:pt>
                <c:pt idx="2357">
                  <c:v>2.2373247146606401</c:v>
                </c:pt>
                <c:pt idx="2358">
                  <c:v>2.2443072795867902</c:v>
                </c:pt>
                <c:pt idx="2359">
                  <c:v>2.22158432006835</c:v>
                </c:pt>
                <c:pt idx="2360">
                  <c:v>2.1544511318206698</c:v>
                </c:pt>
                <c:pt idx="2361">
                  <c:v>2.2389888763427699</c:v>
                </c:pt>
                <c:pt idx="2362">
                  <c:v>2.2460942268371502</c:v>
                </c:pt>
                <c:pt idx="2363">
                  <c:v>2.1434063911437899</c:v>
                </c:pt>
                <c:pt idx="2364">
                  <c:v>2.2309308052062899</c:v>
                </c:pt>
                <c:pt idx="2365">
                  <c:v>2.2305440902709899</c:v>
                </c:pt>
                <c:pt idx="2366">
                  <c:v>2.2643296718597399</c:v>
                </c:pt>
                <c:pt idx="2367">
                  <c:v>2.31011962890625</c:v>
                </c:pt>
                <c:pt idx="2368">
                  <c:v>2.2535445690154998</c:v>
                </c:pt>
                <c:pt idx="2369">
                  <c:v>2.2839865684509202</c:v>
                </c:pt>
                <c:pt idx="2370">
                  <c:v>2.2314867973327601</c:v>
                </c:pt>
                <c:pt idx="2371">
                  <c:v>2.1100060939788801</c:v>
                </c:pt>
                <c:pt idx="2372">
                  <c:v>2.2260508537292401</c:v>
                </c:pt>
                <c:pt idx="2373">
                  <c:v>2.1495065689086901</c:v>
                </c:pt>
                <c:pt idx="2374">
                  <c:v>2.2152647972106898</c:v>
                </c:pt>
                <c:pt idx="2375">
                  <c:v>2.1410162448882999</c:v>
                </c:pt>
                <c:pt idx="2376">
                  <c:v>2.14303231239318</c:v>
                </c:pt>
                <c:pt idx="2377">
                  <c:v>2.3332991600036599</c:v>
                </c:pt>
                <c:pt idx="2378">
                  <c:v>2.3286461830139098</c:v>
                </c:pt>
                <c:pt idx="2379">
                  <c:v>2.3758625984191801</c:v>
                </c:pt>
                <c:pt idx="2380">
                  <c:v>2.3321616649627601</c:v>
                </c:pt>
                <c:pt idx="2381">
                  <c:v>2.31395316123962</c:v>
                </c:pt>
                <c:pt idx="2382">
                  <c:v>2.2917385101318302</c:v>
                </c:pt>
                <c:pt idx="2383">
                  <c:v>2.28293704986572</c:v>
                </c:pt>
                <c:pt idx="2384">
                  <c:v>2.3862614631652801</c:v>
                </c:pt>
                <c:pt idx="2385">
                  <c:v>2.37773585319519</c:v>
                </c:pt>
                <c:pt idx="2386">
                  <c:v>2.2675657272338801</c:v>
                </c:pt>
                <c:pt idx="2387">
                  <c:v>2.215754032135</c:v>
                </c:pt>
                <c:pt idx="2388">
                  <c:v>2.2657573223114</c:v>
                </c:pt>
                <c:pt idx="2389">
                  <c:v>2.23904085159301</c:v>
                </c:pt>
                <c:pt idx="2390">
                  <c:v>2.2925882339477499</c:v>
                </c:pt>
                <c:pt idx="2391">
                  <c:v>2.21025514602661</c:v>
                </c:pt>
                <c:pt idx="2392">
                  <c:v>2.25582528114318</c:v>
                </c:pt>
                <c:pt idx="2393">
                  <c:v>2.3878481388092001</c:v>
                </c:pt>
                <c:pt idx="2394">
                  <c:v>2.3868174552917401</c:v>
                </c:pt>
                <c:pt idx="2395">
                  <c:v>2.3335192203521702</c:v>
                </c:pt>
                <c:pt idx="2396">
                  <c:v>2.2637307643890301</c:v>
                </c:pt>
                <c:pt idx="2397">
                  <c:v>2.3080515861511199</c:v>
                </c:pt>
                <c:pt idx="2398">
                  <c:v>2.2117168903350799</c:v>
                </c:pt>
                <c:pt idx="2399">
                  <c:v>2.2172532081603999</c:v>
                </c:pt>
                <c:pt idx="2400">
                  <c:v>2.1988997459411599</c:v>
                </c:pt>
                <c:pt idx="2401">
                  <c:v>2.1562073230743399</c:v>
                </c:pt>
                <c:pt idx="2402">
                  <c:v>2.1876974105834899</c:v>
                </c:pt>
                <c:pt idx="2403">
                  <c:v>2.2357876300811701</c:v>
                </c:pt>
                <c:pt idx="2404">
                  <c:v>2.1634812355041499</c:v>
                </c:pt>
                <c:pt idx="2405">
                  <c:v>2.1277115345001198</c:v>
                </c:pt>
                <c:pt idx="2406">
                  <c:v>2.14025855064392</c:v>
                </c:pt>
                <c:pt idx="2407">
                  <c:v>2.1685655117034899</c:v>
                </c:pt>
                <c:pt idx="2408">
                  <c:v>2.0374379158020002</c:v>
                </c:pt>
                <c:pt idx="2409">
                  <c:v>2.1055419445037802</c:v>
                </c:pt>
                <c:pt idx="2410">
                  <c:v>2.1128129959106401</c:v>
                </c:pt>
                <c:pt idx="2411">
                  <c:v>2.1463379859924299</c:v>
                </c:pt>
                <c:pt idx="2412">
                  <c:v>2.2491171360015798</c:v>
                </c:pt>
                <c:pt idx="2413">
                  <c:v>2.2173817157745299</c:v>
                </c:pt>
                <c:pt idx="2414">
                  <c:v>2.22950839996337</c:v>
                </c:pt>
                <c:pt idx="2415">
                  <c:v>2.2602469921111998</c:v>
                </c:pt>
                <c:pt idx="2416">
                  <c:v>2.3288209438323899</c:v>
                </c:pt>
                <c:pt idx="2417">
                  <c:v>2.2509753704071001</c:v>
                </c:pt>
                <c:pt idx="2418">
                  <c:v>2.1703417301177899</c:v>
                </c:pt>
                <c:pt idx="2419">
                  <c:v>2.2100830078125</c:v>
                </c:pt>
                <c:pt idx="2420">
                  <c:v>2.28318190574646</c:v>
                </c:pt>
                <c:pt idx="2421">
                  <c:v>2.1968398094177202</c:v>
                </c:pt>
                <c:pt idx="2422">
                  <c:v>2.2019574642181299</c:v>
                </c:pt>
                <c:pt idx="2423">
                  <c:v>2.1763291358947701</c:v>
                </c:pt>
                <c:pt idx="2424">
                  <c:v>2.1457738876342698</c:v>
                </c:pt>
                <c:pt idx="2425">
                  <c:v>2.1566121578216499</c:v>
                </c:pt>
                <c:pt idx="2426">
                  <c:v>2.2321612834930402</c:v>
                </c:pt>
                <c:pt idx="2427">
                  <c:v>2.18529796600341</c:v>
                </c:pt>
                <c:pt idx="2428">
                  <c:v>2.16649961471557</c:v>
                </c:pt>
                <c:pt idx="2429">
                  <c:v>2.1826946735382</c:v>
                </c:pt>
                <c:pt idx="2430">
                  <c:v>2.1647176742553702</c:v>
                </c:pt>
                <c:pt idx="2431">
                  <c:v>2.1397056579589799</c:v>
                </c:pt>
                <c:pt idx="2432">
                  <c:v>2.11912870407104</c:v>
                </c:pt>
                <c:pt idx="2433">
                  <c:v>2.09822344779968</c:v>
                </c:pt>
                <c:pt idx="2434">
                  <c:v>2.1380965709686199</c:v>
                </c:pt>
                <c:pt idx="2435">
                  <c:v>2.1494562625885001</c:v>
                </c:pt>
                <c:pt idx="2436">
                  <c:v>2.1382672786712602</c:v>
                </c:pt>
                <c:pt idx="2437">
                  <c:v>2.2399551868438698</c:v>
                </c:pt>
                <c:pt idx="2438">
                  <c:v>2.2719354629516602</c:v>
                </c:pt>
                <c:pt idx="2439">
                  <c:v>2.3169264793395898</c:v>
                </c:pt>
                <c:pt idx="2440">
                  <c:v>2.2340226173400799</c:v>
                </c:pt>
                <c:pt idx="2441">
                  <c:v>2.26833939552307</c:v>
                </c:pt>
                <c:pt idx="2442">
                  <c:v>2.2741897106170601</c:v>
                </c:pt>
                <c:pt idx="2443">
                  <c:v>2.28085160255432</c:v>
                </c:pt>
                <c:pt idx="2444">
                  <c:v>2.2915246486663801</c:v>
                </c:pt>
                <c:pt idx="2445">
                  <c:v>2.1829078197479199</c:v>
                </c:pt>
                <c:pt idx="2446">
                  <c:v>2.1650841236114502</c:v>
                </c:pt>
                <c:pt idx="2447">
                  <c:v>2.1392073631286599</c:v>
                </c:pt>
                <c:pt idx="2448">
                  <c:v>2.06682920455932</c:v>
                </c:pt>
                <c:pt idx="2449">
                  <c:v>2.18202805519104</c:v>
                </c:pt>
                <c:pt idx="2450">
                  <c:v>2.3175590038299498</c:v>
                </c:pt>
                <c:pt idx="2451">
                  <c:v>2.1957297325134202</c:v>
                </c:pt>
                <c:pt idx="2452">
                  <c:v>2.1570367813110298</c:v>
                </c:pt>
                <c:pt idx="2453">
                  <c:v>2.1639547348022399</c:v>
                </c:pt>
                <c:pt idx="2454">
                  <c:v>2.1677348613739</c:v>
                </c:pt>
                <c:pt idx="2455">
                  <c:v>2.18078112602233</c:v>
                </c:pt>
                <c:pt idx="2456">
                  <c:v>2.1848871707916202</c:v>
                </c:pt>
                <c:pt idx="2457">
                  <c:v>2.2254495620727499</c:v>
                </c:pt>
                <c:pt idx="2458">
                  <c:v>2.0912523269653298</c:v>
                </c:pt>
                <c:pt idx="2459">
                  <c:v>2.0781068801879798</c:v>
                </c:pt>
                <c:pt idx="2460">
                  <c:v>2.20352959632873</c:v>
                </c:pt>
                <c:pt idx="2461">
                  <c:v>2.1369888782501198</c:v>
                </c:pt>
                <c:pt idx="2462">
                  <c:v>2.0917267799377401</c:v>
                </c:pt>
                <c:pt idx="2463">
                  <c:v>2.1780252456664999</c:v>
                </c:pt>
                <c:pt idx="2464">
                  <c:v>2.1344742774963299</c:v>
                </c:pt>
                <c:pt idx="2465">
                  <c:v>2.1375138759613002</c:v>
                </c:pt>
                <c:pt idx="2466">
                  <c:v>2.2696793079376198</c:v>
                </c:pt>
                <c:pt idx="2467">
                  <c:v>2.1686015129089302</c:v>
                </c:pt>
                <c:pt idx="2468">
                  <c:v>2.1673893928527801</c:v>
                </c:pt>
                <c:pt idx="2469">
                  <c:v>2.125910282135</c:v>
                </c:pt>
                <c:pt idx="2470">
                  <c:v>2.2601871490478498</c:v>
                </c:pt>
                <c:pt idx="2471">
                  <c:v>2.3176860809326101</c:v>
                </c:pt>
                <c:pt idx="2472">
                  <c:v>2.3532943725585902</c:v>
                </c:pt>
                <c:pt idx="2473">
                  <c:v>2.3323736190795898</c:v>
                </c:pt>
                <c:pt idx="2474">
                  <c:v>2.2571418285369802</c:v>
                </c:pt>
                <c:pt idx="2475">
                  <c:v>2.2575552463531401</c:v>
                </c:pt>
                <c:pt idx="2476">
                  <c:v>2.3085877895355198</c:v>
                </c:pt>
                <c:pt idx="2477">
                  <c:v>2.2692403793334899</c:v>
                </c:pt>
                <c:pt idx="2478">
                  <c:v>2.26238536834716</c:v>
                </c:pt>
                <c:pt idx="2479">
                  <c:v>2.3002512454986501</c:v>
                </c:pt>
                <c:pt idx="2480">
                  <c:v>2.3924086093902499</c:v>
                </c:pt>
                <c:pt idx="2481">
                  <c:v>2.3440971374511701</c:v>
                </c:pt>
                <c:pt idx="2482">
                  <c:v>2.4017310142517001</c:v>
                </c:pt>
                <c:pt idx="2483">
                  <c:v>2.42404985427856</c:v>
                </c:pt>
                <c:pt idx="2484">
                  <c:v>2.30174207687377</c:v>
                </c:pt>
                <c:pt idx="2485">
                  <c:v>2.3091194629669101</c:v>
                </c:pt>
                <c:pt idx="2486">
                  <c:v>2.3500907421111998</c:v>
                </c:pt>
                <c:pt idx="2487">
                  <c:v>2.34568166732788</c:v>
                </c:pt>
                <c:pt idx="2488">
                  <c:v>2.3343524932861301</c:v>
                </c:pt>
                <c:pt idx="2489">
                  <c:v>2.29693603515625</c:v>
                </c:pt>
                <c:pt idx="2490">
                  <c:v>2.3397188186645499</c:v>
                </c:pt>
                <c:pt idx="2491">
                  <c:v>2.3557860851287802</c:v>
                </c:pt>
                <c:pt idx="2492">
                  <c:v>2.2305619716644198</c:v>
                </c:pt>
                <c:pt idx="2493">
                  <c:v>2.2898819446563698</c:v>
                </c:pt>
                <c:pt idx="2494">
                  <c:v>2.27708411216735</c:v>
                </c:pt>
                <c:pt idx="2495">
                  <c:v>2.3173630237579301</c:v>
                </c:pt>
                <c:pt idx="2496">
                  <c:v>2.3094742298126198</c:v>
                </c:pt>
                <c:pt idx="2497">
                  <c:v>2.1904258728027299</c:v>
                </c:pt>
                <c:pt idx="2498">
                  <c:v>2.3452558517456001</c:v>
                </c:pt>
                <c:pt idx="2499">
                  <c:v>2.28896141052246</c:v>
                </c:pt>
                <c:pt idx="2500">
                  <c:v>2.2748105525970401</c:v>
                </c:pt>
                <c:pt idx="2501">
                  <c:v>2.1681985855102499</c:v>
                </c:pt>
                <c:pt idx="2502">
                  <c:v>2.1391384601593</c:v>
                </c:pt>
                <c:pt idx="2503">
                  <c:v>2.1761212348937899</c:v>
                </c:pt>
                <c:pt idx="2504">
                  <c:v>2.20546197891235</c:v>
                </c:pt>
                <c:pt idx="2505">
                  <c:v>2.1399521827697701</c:v>
                </c:pt>
                <c:pt idx="2506">
                  <c:v>2.2397935390472399</c:v>
                </c:pt>
                <c:pt idx="2507">
                  <c:v>2.2318918704986501</c:v>
                </c:pt>
                <c:pt idx="2508">
                  <c:v>2.2844660282135001</c:v>
                </c:pt>
                <c:pt idx="2509">
                  <c:v>2.197110414505</c:v>
                </c:pt>
                <c:pt idx="2510">
                  <c:v>2.1259651184082</c:v>
                </c:pt>
                <c:pt idx="2511">
                  <c:v>2.2255828380584699</c:v>
                </c:pt>
                <c:pt idx="2512">
                  <c:v>2.2018578052520699</c:v>
                </c:pt>
                <c:pt idx="2513">
                  <c:v>2.1968979835510201</c:v>
                </c:pt>
                <c:pt idx="2514">
                  <c:v>2.1814181804656898</c:v>
                </c:pt>
                <c:pt idx="2515">
                  <c:v>2.1981322765350302</c:v>
                </c:pt>
                <c:pt idx="2516">
                  <c:v>2.2202181816100999</c:v>
                </c:pt>
                <c:pt idx="2517">
                  <c:v>2.1961290836334202</c:v>
                </c:pt>
                <c:pt idx="2518">
                  <c:v>2.2191638946533199</c:v>
                </c:pt>
                <c:pt idx="2519">
                  <c:v>2.1869127750396702</c:v>
                </c:pt>
                <c:pt idx="2520">
                  <c:v>2.2641634941100999</c:v>
                </c:pt>
                <c:pt idx="2521">
                  <c:v>2.3054897785186701</c:v>
                </c:pt>
                <c:pt idx="2522">
                  <c:v>2.2479176521301198</c:v>
                </c:pt>
                <c:pt idx="2523">
                  <c:v>2.1763062477111799</c:v>
                </c:pt>
                <c:pt idx="2524">
                  <c:v>2.22867727279663</c:v>
                </c:pt>
                <c:pt idx="2525">
                  <c:v>2.0958023071289</c:v>
                </c:pt>
                <c:pt idx="2526">
                  <c:v>2.1947205066680899</c:v>
                </c:pt>
                <c:pt idx="2527">
                  <c:v>2.19597291946411</c:v>
                </c:pt>
                <c:pt idx="2528">
                  <c:v>2.1550297737121502</c:v>
                </c:pt>
                <c:pt idx="2529">
                  <c:v>2.2553520202636701</c:v>
                </c:pt>
                <c:pt idx="2530">
                  <c:v>2.19906258583068</c:v>
                </c:pt>
                <c:pt idx="2531">
                  <c:v>2.2140974998474099</c:v>
                </c:pt>
                <c:pt idx="2532">
                  <c:v>2.2776627540588299</c:v>
                </c:pt>
                <c:pt idx="2533">
                  <c:v>2.1903553009033199</c:v>
                </c:pt>
                <c:pt idx="2534">
                  <c:v>2.24380326271057</c:v>
                </c:pt>
                <c:pt idx="2535">
                  <c:v>2.1570508480071999</c:v>
                </c:pt>
                <c:pt idx="2536">
                  <c:v>2.15642237663269</c:v>
                </c:pt>
                <c:pt idx="2537">
                  <c:v>2.1418070793151802</c:v>
                </c:pt>
                <c:pt idx="2538">
                  <c:v>2.1676073074340798</c:v>
                </c:pt>
                <c:pt idx="2539">
                  <c:v>2.22496461868286</c:v>
                </c:pt>
                <c:pt idx="2540">
                  <c:v>2.21701884269714</c:v>
                </c:pt>
                <c:pt idx="2541">
                  <c:v>2.1530284881591699</c:v>
                </c:pt>
                <c:pt idx="2542">
                  <c:v>2.23430967330932</c:v>
                </c:pt>
                <c:pt idx="2543">
                  <c:v>2.2069644927978498</c:v>
                </c:pt>
                <c:pt idx="2544">
                  <c:v>2.1998217105865399</c:v>
                </c:pt>
                <c:pt idx="2545">
                  <c:v>2.1940789222717201</c:v>
                </c:pt>
                <c:pt idx="2546">
                  <c:v>2.19734382629394</c:v>
                </c:pt>
                <c:pt idx="2547">
                  <c:v>2.26726865768432</c:v>
                </c:pt>
                <c:pt idx="2548">
                  <c:v>2.1997692584991402</c:v>
                </c:pt>
                <c:pt idx="2549">
                  <c:v>2.1070282459259002</c:v>
                </c:pt>
                <c:pt idx="2550">
                  <c:v>2.1767985820770201</c:v>
                </c:pt>
                <c:pt idx="2551">
                  <c:v>2.1607997417449898</c:v>
                </c:pt>
                <c:pt idx="2552">
                  <c:v>2.13282871246337</c:v>
                </c:pt>
                <c:pt idx="2553">
                  <c:v>2.1435136795043901</c:v>
                </c:pt>
                <c:pt idx="2554">
                  <c:v>2.2042713165283199</c:v>
                </c:pt>
                <c:pt idx="2555">
                  <c:v>2.1547574996948198</c:v>
                </c:pt>
                <c:pt idx="2556">
                  <c:v>2.1638982295989901</c:v>
                </c:pt>
                <c:pt idx="2557">
                  <c:v>2.1447272300720202</c:v>
                </c:pt>
                <c:pt idx="2558">
                  <c:v>2.2020883560180602</c:v>
                </c:pt>
                <c:pt idx="2559">
                  <c:v>2.1723325252532901</c:v>
                </c:pt>
                <c:pt idx="2560">
                  <c:v>2.2202076911926198</c:v>
                </c:pt>
                <c:pt idx="2561">
                  <c:v>2.2847945690154998</c:v>
                </c:pt>
                <c:pt idx="2562">
                  <c:v>2.1953308582305899</c:v>
                </c:pt>
                <c:pt idx="2563">
                  <c:v>2.1981754302978498</c:v>
                </c:pt>
                <c:pt idx="2564">
                  <c:v>2.22728323936462</c:v>
                </c:pt>
                <c:pt idx="2565">
                  <c:v>2.23736143112182</c:v>
                </c:pt>
                <c:pt idx="2566">
                  <c:v>2.3112323284149099</c:v>
                </c:pt>
                <c:pt idx="2567">
                  <c:v>2.2481670379638601</c:v>
                </c:pt>
                <c:pt idx="2568">
                  <c:v>2.2695682048797599</c:v>
                </c:pt>
                <c:pt idx="2569">
                  <c:v>2.1671147346496502</c:v>
                </c:pt>
                <c:pt idx="2570">
                  <c:v>2.2010855674743599</c:v>
                </c:pt>
                <c:pt idx="2571">
                  <c:v>2.3182070255279501</c:v>
                </c:pt>
                <c:pt idx="2572">
                  <c:v>2.3110992908477699</c:v>
                </c:pt>
                <c:pt idx="2573">
                  <c:v>2.2821090221404998</c:v>
                </c:pt>
                <c:pt idx="2574">
                  <c:v>2.2499206066131499</c:v>
                </c:pt>
                <c:pt idx="2575">
                  <c:v>2.3095917701721098</c:v>
                </c:pt>
                <c:pt idx="2576">
                  <c:v>2.29279565811157</c:v>
                </c:pt>
                <c:pt idx="2577">
                  <c:v>2.2652556896209699</c:v>
                </c:pt>
                <c:pt idx="2578">
                  <c:v>2.2371535301208398</c:v>
                </c:pt>
                <c:pt idx="2579">
                  <c:v>2.2640395164489702</c:v>
                </c:pt>
                <c:pt idx="2580">
                  <c:v>2.2346200942993102</c:v>
                </c:pt>
                <c:pt idx="2581">
                  <c:v>2.2567570209503098</c:v>
                </c:pt>
                <c:pt idx="2582">
                  <c:v>2.2527759075164702</c:v>
                </c:pt>
                <c:pt idx="2583">
                  <c:v>2.3065946102142298</c:v>
                </c:pt>
                <c:pt idx="2584">
                  <c:v>2.3295378684997501</c:v>
                </c:pt>
                <c:pt idx="2585">
                  <c:v>2.3826134204864502</c:v>
                </c:pt>
                <c:pt idx="2586">
                  <c:v>2.4470622539520201</c:v>
                </c:pt>
                <c:pt idx="2587">
                  <c:v>2.5098648071289</c:v>
                </c:pt>
                <c:pt idx="2588">
                  <c:v>2.5361349582672101</c:v>
                </c:pt>
                <c:pt idx="2589">
                  <c:v>2.4519333839416499</c:v>
                </c:pt>
                <c:pt idx="2590">
                  <c:v>2.4499554634094198</c:v>
                </c:pt>
                <c:pt idx="2591">
                  <c:v>2.45862412452697</c:v>
                </c:pt>
                <c:pt idx="2592">
                  <c:v>2.3218638896942099</c:v>
                </c:pt>
                <c:pt idx="2593">
                  <c:v>2.5050306320190399</c:v>
                </c:pt>
                <c:pt idx="2594">
                  <c:v>2.3206114768981898</c:v>
                </c:pt>
                <c:pt idx="2595">
                  <c:v>2.26596474647521</c:v>
                </c:pt>
                <c:pt idx="2596">
                  <c:v>2.2894213199615399</c:v>
                </c:pt>
                <c:pt idx="2597">
                  <c:v>2.2636833190917902</c:v>
                </c:pt>
                <c:pt idx="2598">
                  <c:v>2.3326752185821502</c:v>
                </c:pt>
                <c:pt idx="2599">
                  <c:v>2.3197746276855402</c:v>
                </c:pt>
                <c:pt idx="2600">
                  <c:v>2.3021852970123202</c:v>
                </c:pt>
                <c:pt idx="2601">
                  <c:v>2.2624084949493399</c:v>
                </c:pt>
                <c:pt idx="2602">
                  <c:v>2.2193617820739702</c:v>
                </c:pt>
                <c:pt idx="2603">
                  <c:v>2.3029320240020699</c:v>
                </c:pt>
                <c:pt idx="2604">
                  <c:v>2.2701003551483101</c:v>
                </c:pt>
                <c:pt idx="2605">
                  <c:v>2.3039779663085902</c:v>
                </c:pt>
                <c:pt idx="2606">
                  <c:v>2.3577888011932302</c:v>
                </c:pt>
                <c:pt idx="2607">
                  <c:v>2.3089714050292902</c:v>
                </c:pt>
                <c:pt idx="2608">
                  <c:v>2.34768462181091</c:v>
                </c:pt>
                <c:pt idx="2609">
                  <c:v>2.40465855598449</c:v>
                </c:pt>
                <c:pt idx="2610">
                  <c:v>2.3059005737304599</c:v>
                </c:pt>
                <c:pt idx="2611">
                  <c:v>2.3788204193115199</c:v>
                </c:pt>
                <c:pt idx="2612">
                  <c:v>2.3023300170898402</c:v>
                </c:pt>
                <c:pt idx="2613">
                  <c:v>2.2431716918945299</c:v>
                </c:pt>
                <c:pt idx="2614">
                  <c:v>2.2884418964385902</c:v>
                </c:pt>
                <c:pt idx="2615">
                  <c:v>2.3314681053161599</c:v>
                </c:pt>
                <c:pt idx="2616">
                  <c:v>2.3530900478363002</c:v>
                </c:pt>
                <c:pt idx="2617">
                  <c:v>2.4284427165985099</c:v>
                </c:pt>
                <c:pt idx="2618">
                  <c:v>2.3961586952209402</c:v>
                </c:pt>
                <c:pt idx="2619">
                  <c:v>2.3688294887542698</c:v>
                </c:pt>
                <c:pt idx="2620">
                  <c:v>2.3962604999542201</c:v>
                </c:pt>
                <c:pt idx="2621">
                  <c:v>2.4509847164153999</c:v>
                </c:pt>
                <c:pt idx="2622">
                  <c:v>2.3899605274200399</c:v>
                </c:pt>
                <c:pt idx="2623">
                  <c:v>2.3278834819793701</c:v>
                </c:pt>
                <c:pt idx="2624">
                  <c:v>2.33505034446716</c:v>
                </c:pt>
                <c:pt idx="2625">
                  <c:v>2.2868447303771902</c:v>
                </c:pt>
                <c:pt idx="2626">
                  <c:v>2.3449292182922301</c:v>
                </c:pt>
                <c:pt idx="2627">
                  <c:v>2.2333512306213299</c:v>
                </c:pt>
                <c:pt idx="2628">
                  <c:v>2.2184174060821502</c:v>
                </c:pt>
                <c:pt idx="2629">
                  <c:v>2.2078320980071999</c:v>
                </c:pt>
                <c:pt idx="2630">
                  <c:v>2.2690134048461901</c:v>
                </c:pt>
                <c:pt idx="2631">
                  <c:v>2.36125183105468</c:v>
                </c:pt>
                <c:pt idx="2632">
                  <c:v>2.3080248832702601</c:v>
                </c:pt>
                <c:pt idx="2633">
                  <c:v>2.3040864467620801</c:v>
                </c:pt>
                <c:pt idx="2634">
                  <c:v>2.3565251827239901</c:v>
                </c:pt>
                <c:pt idx="2635">
                  <c:v>2.3214011192321702</c:v>
                </c:pt>
                <c:pt idx="2636">
                  <c:v>2.2890737056732098</c:v>
                </c:pt>
                <c:pt idx="2637">
                  <c:v>2.2164292335510201</c:v>
                </c:pt>
                <c:pt idx="2638">
                  <c:v>2.2937269210815399</c:v>
                </c:pt>
                <c:pt idx="2639">
                  <c:v>2.1899883747100799</c:v>
                </c:pt>
                <c:pt idx="2640">
                  <c:v>2.27351593971252</c:v>
                </c:pt>
                <c:pt idx="2641">
                  <c:v>2.2889244556427002</c:v>
                </c:pt>
                <c:pt idx="2642">
                  <c:v>2.30743360519409</c:v>
                </c:pt>
                <c:pt idx="2643">
                  <c:v>2.3338344097137398</c:v>
                </c:pt>
                <c:pt idx="2644">
                  <c:v>2.27413749694824</c:v>
                </c:pt>
                <c:pt idx="2645">
                  <c:v>2.2614719867706299</c:v>
                </c:pt>
                <c:pt idx="2646">
                  <c:v>2.2343370914459202</c:v>
                </c:pt>
                <c:pt idx="2647">
                  <c:v>2.2548344135284402</c:v>
                </c:pt>
                <c:pt idx="2648">
                  <c:v>2.33116459846496</c:v>
                </c:pt>
                <c:pt idx="2649">
                  <c:v>2.2588944435119598</c:v>
                </c:pt>
                <c:pt idx="2650">
                  <c:v>2.2656447887420601</c:v>
                </c:pt>
                <c:pt idx="2651">
                  <c:v>2.2586150169372501</c:v>
                </c:pt>
                <c:pt idx="2652">
                  <c:v>2.21618556976318</c:v>
                </c:pt>
                <c:pt idx="2653">
                  <c:v>2.26243591308593</c:v>
                </c:pt>
                <c:pt idx="2654">
                  <c:v>2.3430790901184002</c:v>
                </c:pt>
                <c:pt idx="2655">
                  <c:v>2.3806281089782702</c:v>
                </c:pt>
                <c:pt idx="2656">
                  <c:v>2.3192329406738201</c:v>
                </c:pt>
                <c:pt idx="2657">
                  <c:v>2.2888922691345202</c:v>
                </c:pt>
                <c:pt idx="2658">
                  <c:v>2.2960298061370801</c:v>
                </c:pt>
                <c:pt idx="2659">
                  <c:v>2.2067372798919598</c:v>
                </c:pt>
                <c:pt idx="2660">
                  <c:v>2.1921038627624498</c:v>
                </c:pt>
                <c:pt idx="2661">
                  <c:v>2.2519583702087398</c:v>
                </c:pt>
                <c:pt idx="2662">
                  <c:v>2.2541334629058798</c:v>
                </c:pt>
                <c:pt idx="2663">
                  <c:v>2.22959208488464</c:v>
                </c:pt>
                <c:pt idx="2664">
                  <c:v>2.2180984020233101</c:v>
                </c:pt>
                <c:pt idx="2665">
                  <c:v>2.2283027172088601</c:v>
                </c:pt>
                <c:pt idx="2666">
                  <c:v>2.2042863368988002</c:v>
                </c:pt>
                <c:pt idx="2667">
                  <c:v>2.2079503536224299</c:v>
                </c:pt>
                <c:pt idx="2668">
                  <c:v>2.1772274971008301</c:v>
                </c:pt>
                <c:pt idx="2669">
                  <c:v>2.21281385421752</c:v>
                </c:pt>
                <c:pt idx="2670">
                  <c:v>2.2088472843170099</c:v>
                </c:pt>
                <c:pt idx="2671">
                  <c:v>2.1491217613220202</c:v>
                </c:pt>
                <c:pt idx="2672">
                  <c:v>2.2130999565124498</c:v>
                </c:pt>
                <c:pt idx="2673">
                  <c:v>2.25774073600769</c:v>
                </c:pt>
                <c:pt idx="2674">
                  <c:v>2.2072892189025799</c:v>
                </c:pt>
                <c:pt idx="2675">
                  <c:v>2.1881182193756099</c:v>
                </c:pt>
                <c:pt idx="2676">
                  <c:v>2.18645119667053</c:v>
                </c:pt>
                <c:pt idx="2677">
                  <c:v>2.16195464134216</c:v>
                </c:pt>
                <c:pt idx="2678">
                  <c:v>2.27167320251464</c:v>
                </c:pt>
                <c:pt idx="2679">
                  <c:v>2.3399593830108598</c:v>
                </c:pt>
                <c:pt idx="2680">
                  <c:v>2.3615984916686998</c:v>
                </c:pt>
                <c:pt idx="2681">
                  <c:v>2.2621977329254102</c:v>
                </c:pt>
                <c:pt idx="2682">
                  <c:v>2.2444062232971098</c:v>
                </c:pt>
                <c:pt idx="2683">
                  <c:v>2.25407838821411</c:v>
                </c:pt>
                <c:pt idx="2684">
                  <c:v>2.3011479377746502</c:v>
                </c:pt>
                <c:pt idx="2685">
                  <c:v>2.31244492530822</c:v>
                </c:pt>
                <c:pt idx="2686">
                  <c:v>2.22041535377502</c:v>
                </c:pt>
                <c:pt idx="2687">
                  <c:v>2.2544322013854901</c:v>
                </c:pt>
                <c:pt idx="2688">
                  <c:v>2.2613487243652299</c:v>
                </c:pt>
                <c:pt idx="2689">
                  <c:v>2.2735428810119598</c:v>
                </c:pt>
                <c:pt idx="2690">
                  <c:v>2.2969994544982901</c:v>
                </c:pt>
                <c:pt idx="2691">
                  <c:v>2.1657359600067099</c:v>
                </c:pt>
                <c:pt idx="2692">
                  <c:v>2.2138328552246</c:v>
                </c:pt>
                <c:pt idx="2693">
                  <c:v>2.27746510505676</c:v>
                </c:pt>
                <c:pt idx="2694">
                  <c:v>2.22530770301818</c:v>
                </c:pt>
                <c:pt idx="2695">
                  <c:v>2.2246510982513401</c:v>
                </c:pt>
                <c:pt idx="2696">
                  <c:v>2.3021478652954102</c:v>
                </c:pt>
                <c:pt idx="2697">
                  <c:v>2.3152272701263401</c:v>
                </c:pt>
                <c:pt idx="2698">
                  <c:v>2.3307905197143501</c:v>
                </c:pt>
                <c:pt idx="2699">
                  <c:v>2.37978839874267</c:v>
                </c:pt>
                <c:pt idx="2700">
                  <c:v>2.29170799255371</c:v>
                </c:pt>
                <c:pt idx="2701">
                  <c:v>2.2652173042297301</c:v>
                </c:pt>
                <c:pt idx="2702">
                  <c:v>2.1516358852386399</c:v>
                </c:pt>
                <c:pt idx="2703">
                  <c:v>2.23021984100341</c:v>
                </c:pt>
                <c:pt idx="2704">
                  <c:v>2.1952543258666899</c:v>
                </c:pt>
                <c:pt idx="2705">
                  <c:v>2.1721596717834402</c:v>
                </c:pt>
                <c:pt idx="2706">
                  <c:v>2.23238778114318</c:v>
                </c:pt>
                <c:pt idx="2707">
                  <c:v>2.2063677310943599</c:v>
                </c:pt>
                <c:pt idx="2708">
                  <c:v>2.2228136062621999</c:v>
                </c:pt>
                <c:pt idx="2709">
                  <c:v>2.2671914100646902</c:v>
                </c:pt>
                <c:pt idx="2710">
                  <c:v>2.2351486682891801</c:v>
                </c:pt>
                <c:pt idx="2711">
                  <c:v>2.2465944290161102</c:v>
                </c:pt>
                <c:pt idx="2712">
                  <c:v>2.1732392311096098</c:v>
                </c:pt>
                <c:pt idx="2713">
                  <c:v>2.1549046039581299</c:v>
                </c:pt>
                <c:pt idx="2714">
                  <c:v>2.15388584136962</c:v>
                </c:pt>
                <c:pt idx="2715">
                  <c:v>2.1780984401702801</c:v>
                </c:pt>
                <c:pt idx="2716">
                  <c:v>2.2713804244995099</c:v>
                </c:pt>
                <c:pt idx="2717">
                  <c:v>2.35300612449646</c:v>
                </c:pt>
                <c:pt idx="2718">
                  <c:v>2.4217154979705802</c:v>
                </c:pt>
                <c:pt idx="2719">
                  <c:v>2.45131039619445</c:v>
                </c:pt>
                <c:pt idx="2720">
                  <c:v>2.38371634483337</c:v>
                </c:pt>
                <c:pt idx="2721">
                  <c:v>2.28763222694396</c:v>
                </c:pt>
                <c:pt idx="2722">
                  <c:v>2.2617290019989</c:v>
                </c:pt>
                <c:pt idx="2723">
                  <c:v>2.3058938980102499</c:v>
                </c:pt>
                <c:pt idx="2724">
                  <c:v>2.3526356220245299</c:v>
                </c:pt>
                <c:pt idx="2725">
                  <c:v>2.3275852203369101</c:v>
                </c:pt>
                <c:pt idx="2726">
                  <c:v>2.3761780261993399</c:v>
                </c:pt>
                <c:pt idx="2727">
                  <c:v>2.36593270301818</c:v>
                </c:pt>
                <c:pt idx="2728">
                  <c:v>2.36083507537841</c:v>
                </c:pt>
                <c:pt idx="2729">
                  <c:v>2.3096907138824401</c:v>
                </c:pt>
                <c:pt idx="2730">
                  <c:v>2.3827378749847399</c:v>
                </c:pt>
                <c:pt idx="2731">
                  <c:v>2.27469277381896</c:v>
                </c:pt>
                <c:pt idx="2732">
                  <c:v>2.3186373710632302</c:v>
                </c:pt>
                <c:pt idx="2733">
                  <c:v>2.3676166534423801</c:v>
                </c:pt>
                <c:pt idx="2734">
                  <c:v>2.3236153125762899</c:v>
                </c:pt>
                <c:pt idx="2735">
                  <c:v>2.3065845966339098</c:v>
                </c:pt>
                <c:pt idx="2736">
                  <c:v>2.4558904170989901</c:v>
                </c:pt>
                <c:pt idx="2737">
                  <c:v>2.4259126186370801</c:v>
                </c:pt>
                <c:pt idx="2738">
                  <c:v>2.3895897865295401</c:v>
                </c:pt>
                <c:pt idx="2739">
                  <c:v>2.3894283771514799</c:v>
                </c:pt>
                <c:pt idx="2740">
                  <c:v>2.28558278083801</c:v>
                </c:pt>
                <c:pt idx="2741">
                  <c:v>2.3232731819152801</c:v>
                </c:pt>
                <c:pt idx="2742">
                  <c:v>2.3138496875762899</c:v>
                </c:pt>
                <c:pt idx="2743">
                  <c:v>2.39905452728271</c:v>
                </c:pt>
                <c:pt idx="2744">
                  <c:v>2.3711798191070499</c:v>
                </c:pt>
                <c:pt idx="2745">
                  <c:v>2.4481773376464799</c:v>
                </c:pt>
                <c:pt idx="2746">
                  <c:v>2.4794476032257</c:v>
                </c:pt>
                <c:pt idx="2747">
                  <c:v>2.4504048824310298</c:v>
                </c:pt>
                <c:pt idx="2748">
                  <c:v>2.45158791542053</c:v>
                </c:pt>
                <c:pt idx="2749">
                  <c:v>2.4159197807311998</c:v>
                </c:pt>
                <c:pt idx="2750">
                  <c:v>2.31809949874877</c:v>
                </c:pt>
                <c:pt idx="2751">
                  <c:v>2.3154096603393501</c:v>
                </c:pt>
                <c:pt idx="2752">
                  <c:v>2.4409191608428902</c:v>
                </c:pt>
                <c:pt idx="2753">
                  <c:v>2.4741358757018999</c:v>
                </c:pt>
                <c:pt idx="2754">
                  <c:v>2.3484067916870099</c:v>
                </c:pt>
                <c:pt idx="2755">
                  <c:v>2.3982298374175999</c:v>
                </c:pt>
                <c:pt idx="2756">
                  <c:v>2.5027561187744101</c:v>
                </c:pt>
                <c:pt idx="2757">
                  <c:v>2.4879779815673801</c:v>
                </c:pt>
                <c:pt idx="2758">
                  <c:v>2.4951541423797599</c:v>
                </c:pt>
                <c:pt idx="2759">
                  <c:v>2.6494688987731898</c:v>
                </c:pt>
                <c:pt idx="2760">
                  <c:v>2.6333115100860498</c:v>
                </c:pt>
                <c:pt idx="2761">
                  <c:v>2.5435030460357599</c:v>
                </c:pt>
                <c:pt idx="2762">
                  <c:v>2.2307283878326398</c:v>
                </c:pt>
                <c:pt idx="2763">
                  <c:v>2.2868809700012198</c:v>
                </c:pt>
                <c:pt idx="2764">
                  <c:v>2.2885551452636701</c:v>
                </c:pt>
                <c:pt idx="2765">
                  <c:v>2.3031466007232599</c:v>
                </c:pt>
                <c:pt idx="2766">
                  <c:v>2.4021806716918901</c:v>
                </c:pt>
                <c:pt idx="2767">
                  <c:v>2.2211122512817298</c:v>
                </c:pt>
                <c:pt idx="2768">
                  <c:v>2.2661933898925701</c:v>
                </c:pt>
                <c:pt idx="2769">
                  <c:v>2.1815505027770898</c:v>
                </c:pt>
                <c:pt idx="2770">
                  <c:v>2.2924442291259699</c:v>
                </c:pt>
                <c:pt idx="2771">
                  <c:v>2.3018147945403999</c:v>
                </c:pt>
                <c:pt idx="2772">
                  <c:v>2.30681872367858</c:v>
                </c:pt>
                <c:pt idx="2773">
                  <c:v>2.2585971355438201</c:v>
                </c:pt>
                <c:pt idx="2774">
                  <c:v>2.3287491798400799</c:v>
                </c:pt>
                <c:pt idx="2775">
                  <c:v>2.3433239459991402</c:v>
                </c:pt>
                <c:pt idx="2776">
                  <c:v>2.3030982017517001</c:v>
                </c:pt>
                <c:pt idx="2777">
                  <c:v>2.3295516967773402</c:v>
                </c:pt>
                <c:pt idx="2778">
                  <c:v>2.3763792514800999</c:v>
                </c:pt>
                <c:pt idx="2779">
                  <c:v>2.45224738121032</c:v>
                </c:pt>
                <c:pt idx="2780">
                  <c:v>2.3952183723449698</c:v>
                </c:pt>
                <c:pt idx="2781">
                  <c:v>2.3918325901031401</c:v>
                </c:pt>
                <c:pt idx="2782">
                  <c:v>2.3738057613372798</c:v>
                </c:pt>
                <c:pt idx="2783">
                  <c:v>2.2993569374084402</c:v>
                </c:pt>
                <c:pt idx="2784">
                  <c:v>2.4187655448913499</c:v>
                </c:pt>
                <c:pt idx="2785">
                  <c:v>2.4042406082153298</c:v>
                </c:pt>
                <c:pt idx="2786">
                  <c:v>2.4704725742339999</c:v>
                </c:pt>
                <c:pt idx="2787">
                  <c:v>2.4641795158386199</c:v>
                </c:pt>
                <c:pt idx="2788">
                  <c:v>2.42220115661621</c:v>
                </c:pt>
                <c:pt idx="2789">
                  <c:v>2.4538815021514799</c:v>
                </c:pt>
                <c:pt idx="2790">
                  <c:v>2.4512991905212398</c:v>
                </c:pt>
                <c:pt idx="2791">
                  <c:v>2.4014630317687899</c:v>
                </c:pt>
                <c:pt idx="2792">
                  <c:v>2.2957489490509002</c:v>
                </c:pt>
                <c:pt idx="2793">
                  <c:v>2.2822728157043399</c:v>
                </c:pt>
                <c:pt idx="2794">
                  <c:v>2.30598592758178</c:v>
                </c:pt>
                <c:pt idx="2795">
                  <c:v>2.2864506244659402</c:v>
                </c:pt>
                <c:pt idx="2796">
                  <c:v>2.2600634098052899</c:v>
                </c:pt>
                <c:pt idx="2797">
                  <c:v>2.26965260505676</c:v>
                </c:pt>
                <c:pt idx="2798">
                  <c:v>2.3190171718597399</c:v>
                </c:pt>
                <c:pt idx="2799">
                  <c:v>2.3118009567260698</c:v>
                </c:pt>
                <c:pt idx="2800">
                  <c:v>2.2340190410614</c:v>
                </c:pt>
                <c:pt idx="2801">
                  <c:v>2.2100682258605899</c:v>
                </c:pt>
                <c:pt idx="2802">
                  <c:v>2.1940758228302002</c:v>
                </c:pt>
                <c:pt idx="2803">
                  <c:v>2.2659132480621298</c:v>
                </c:pt>
                <c:pt idx="2804">
                  <c:v>2.1515214443206698</c:v>
                </c:pt>
                <c:pt idx="2805">
                  <c:v>2.1969344615936199</c:v>
                </c:pt>
                <c:pt idx="2806">
                  <c:v>2.2420508861541699</c:v>
                </c:pt>
                <c:pt idx="2807">
                  <c:v>2.2030451297760001</c:v>
                </c:pt>
                <c:pt idx="2808">
                  <c:v>2.2316186428070002</c:v>
                </c:pt>
                <c:pt idx="2809">
                  <c:v>2.2073960304260201</c:v>
                </c:pt>
                <c:pt idx="2810">
                  <c:v>2.1619627475738499</c:v>
                </c:pt>
                <c:pt idx="2811">
                  <c:v>2.21053123474121</c:v>
                </c:pt>
                <c:pt idx="2812">
                  <c:v>2.1966428756713801</c:v>
                </c:pt>
                <c:pt idx="2813">
                  <c:v>2.2005751132964999</c:v>
                </c:pt>
                <c:pt idx="2814">
                  <c:v>2.2010793685913002</c:v>
                </c:pt>
                <c:pt idx="2815">
                  <c:v>2.2193963527679399</c:v>
                </c:pt>
                <c:pt idx="2816">
                  <c:v>2.2405505180358798</c:v>
                </c:pt>
                <c:pt idx="2817">
                  <c:v>2.2309203147888099</c:v>
                </c:pt>
                <c:pt idx="2818">
                  <c:v>2.2753217220306299</c:v>
                </c:pt>
                <c:pt idx="2819">
                  <c:v>2.2246417999267498</c:v>
                </c:pt>
                <c:pt idx="2820">
                  <c:v>2.2293105125427202</c:v>
                </c:pt>
                <c:pt idx="2821">
                  <c:v>2.2937433719635001</c:v>
                </c:pt>
                <c:pt idx="2822">
                  <c:v>2.3385138511657702</c:v>
                </c:pt>
                <c:pt idx="2823">
                  <c:v>2.2174994945526101</c:v>
                </c:pt>
                <c:pt idx="2824">
                  <c:v>2.2239971160888601</c:v>
                </c:pt>
                <c:pt idx="2825">
                  <c:v>2.2415487766265798</c:v>
                </c:pt>
                <c:pt idx="2826">
                  <c:v>2.2584891319274898</c:v>
                </c:pt>
                <c:pt idx="2827">
                  <c:v>2.25869512557983</c:v>
                </c:pt>
                <c:pt idx="2828">
                  <c:v>2.1945204734802202</c:v>
                </c:pt>
                <c:pt idx="2829">
                  <c:v>2.3479337692260698</c:v>
                </c:pt>
                <c:pt idx="2830">
                  <c:v>2.4118578433990399</c:v>
                </c:pt>
                <c:pt idx="2831">
                  <c:v>2.3352074623107901</c:v>
                </c:pt>
                <c:pt idx="2832">
                  <c:v>2.3434422016143799</c:v>
                </c:pt>
                <c:pt idx="2833">
                  <c:v>2.3023803234100302</c:v>
                </c:pt>
                <c:pt idx="2834">
                  <c:v>2.22535228729248</c:v>
                </c:pt>
                <c:pt idx="2835">
                  <c:v>2.2446932792663499</c:v>
                </c:pt>
                <c:pt idx="2836">
                  <c:v>2.27282643318176</c:v>
                </c:pt>
                <c:pt idx="2837">
                  <c:v>2.2815778255462602</c:v>
                </c:pt>
                <c:pt idx="2838">
                  <c:v>2.2409796714782702</c:v>
                </c:pt>
                <c:pt idx="2839">
                  <c:v>2.2876994609832701</c:v>
                </c:pt>
                <c:pt idx="2840">
                  <c:v>2.34619045257568</c:v>
                </c:pt>
                <c:pt idx="2841">
                  <c:v>2.1875138282775799</c:v>
                </c:pt>
                <c:pt idx="2842">
                  <c:v>2.2046556472778298</c:v>
                </c:pt>
                <c:pt idx="2843">
                  <c:v>2.2958605289459202</c:v>
                </c:pt>
                <c:pt idx="2844">
                  <c:v>2.2325334548950102</c:v>
                </c:pt>
                <c:pt idx="2845">
                  <c:v>2.3156847953796298</c:v>
                </c:pt>
                <c:pt idx="2846">
                  <c:v>2.3266108036041202</c:v>
                </c:pt>
                <c:pt idx="2847">
                  <c:v>2.3009762763977002</c:v>
                </c:pt>
                <c:pt idx="2848">
                  <c:v>2.27284336090087</c:v>
                </c:pt>
                <c:pt idx="2849">
                  <c:v>2.3135733604431099</c:v>
                </c:pt>
                <c:pt idx="2850">
                  <c:v>2.3192117214202801</c:v>
                </c:pt>
                <c:pt idx="2851">
                  <c:v>2.3418400287628098</c:v>
                </c:pt>
                <c:pt idx="2852">
                  <c:v>2.2815814018249498</c:v>
                </c:pt>
                <c:pt idx="2853">
                  <c:v>2.2317018508911102</c:v>
                </c:pt>
                <c:pt idx="2854">
                  <c:v>2.3141131401061998</c:v>
                </c:pt>
                <c:pt idx="2855">
                  <c:v>2.3263239860534601</c:v>
                </c:pt>
                <c:pt idx="2856">
                  <c:v>2.30776047706604</c:v>
                </c:pt>
                <c:pt idx="2857">
                  <c:v>2.2542335987090998</c:v>
                </c:pt>
                <c:pt idx="2858">
                  <c:v>2.2435455322265598</c:v>
                </c:pt>
                <c:pt idx="2859">
                  <c:v>2.2822496891021702</c:v>
                </c:pt>
                <c:pt idx="2860">
                  <c:v>2.3148658275604199</c:v>
                </c:pt>
                <c:pt idx="2861">
                  <c:v>2.2973270416259699</c:v>
                </c:pt>
                <c:pt idx="2862">
                  <c:v>2.3368072509765598</c:v>
                </c:pt>
                <c:pt idx="2863">
                  <c:v>2.41004419326782</c:v>
                </c:pt>
                <c:pt idx="2864">
                  <c:v>2.2474980354309002</c:v>
                </c:pt>
                <c:pt idx="2865">
                  <c:v>2.2369844913482599</c:v>
                </c:pt>
                <c:pt idx="2866">
                  <c:v>2.2280023097991899</c:v>
                </c:pt>
                <c:pt idx="2867">
                  <c:v>2.30523681640625</c:v>
                </c:pt>
                <c:pt idx="2868">
                  <c:v>2.2316536903381299</c:v>
                </c:pt>
                <c:pt idx="2869">
                  <c:v>2.2148072719573899</c:v>
                </c:pt>
                <c:pt idx="2870">
                  <c:v>2.2058811187744101</c:v>
                </c:pt>
                <c:pt idx="2871">
                  <c:v>2.25706934928894</c:v>
                </c:pt>
                <c:pt idx="2872">
                  <c:v>2.19536232948303</c:v>
                </c:pt>
                <c:pt idx="2873">
                  <c:v>2.2158823013305602</c:v>
                </c:pt>
                <c:pt idx="2874">
                  <c:v>2.1616427898406898</c:v>
                </c:pt>
                <c:pt idx="2875">
                  <c:v>2.1458375453948899</c:v>
                </c:pt>
                <c:pt idx="2876">
                  <c:v>2.13796734809875</c:v>
                </c:pt>
                <c:pt idx="2877">
                  <c:v>2.18870949745178</c:v>
                </c:pt>
                <c:pt idx="2878">
                  <c:v>2.2214217185974099</c:v>
                </c:pt>
                <c:pt idx="2879">
                  <c:v>2.0961041450500399</c:v>
                </c:pt>
                <c:pt idx="2880">
                  <c:v>2.1532723903656001</c:v>
                </c:pt>
                <c:pt idx="2881">
                  <c:v>2.1918516159057599</c:v>
                </c:pt>
                <c:pt idx="2882">
                  <c:v>2.1491277217864901</c:v>
                </c:pt>
                <c:pt idx="2883">
                  <c:v>2.1648635864257799</c:v>
                </c:pt>
                <c:pt idx="2884">
                  <c:v>2.1577298641204798</c:v>
                </c:pt>
                <c:pt idx="2885">
                  <c:v>2.1489276885986301</c:v>
                </c:pt>
                <c:pt idx="2886">
                  <c:v>2.1849510669708199</c:v>
                </c:pt>
                <c:pt idx="2887">
                  <c:v>2.1493244171142498</c:v>
                </c:pt>
                <c:pt idx="2888">
                  <c:v>2.1965856552124001</c:v>
                </c:pt>
                <c:pt idx="2889">
                  <c:v>2.1538507938385001</c:v>
                </c:pt>
                <c:pt idx="2890">
                  <c:v>2.15703272819519</c:v>
                </c:pt>
                <c:pt idx="2891">
                  <c:v>2.20160460472106</c:v>
                </c:pt>
                <c:pt idx="2892">
                  <c:v>2.2066974639892498</c:v>
                </c:pt>
                <c:pt idx="2893">
                  <c:v>2.1131722927093501</c:v>
                </c:pt>
                <c:pt idx="2894">
                  <c:v>2.1472291946411102</c:v>
                </c:pt>
                <c:pt idx="2895">
                  <c:v>2.10306191444396</c:v>
                </c:pt>
                <c:pt idx="2896">
                  <c:v>2.0825402736663801</c:v>
                </c:pt>
                <c:pt idx="2897">
                  <c:v>2.1436853408813401</c:v>
                </c:pt>
                <c:pt idx="2898">
                  <c:v>2.2279295921325599</c:v>
                </c:pt>
                <c:pt idx="2899">
                  <c:v>2.17185926437377</c:v>
                </c:pt>
                <c:pt idx="2900">
                  <c:v>2.1672873497009202</c:v>
                </c:pt>
                <c:pt idx="2901">
                  <c:v>2.1721704006195002</c:v>
                </c:pt>
                <c:pt idx="2902">
                  <c:v>2.11817049980163</c:v>
                </c:pt>
                <c:pt idx="2903">
                  <c:v>2.1181683540344198</c:v>
                </c:pt>
                <c:pt idx="2904">
                  <c:v>2.1050343513488698</c:v>
                </c:pt>
                <c:pt idx="2905">
                  <c:v>2.1050434112548801</c:v>
                </c:pt>
                <c:pt idx="2906">
                  <c:v>2.1270298957824698</c:v>
                </c:pt>
                <c:pt idx="2907">
                  <c:v>2.1525452136993399</c:v>
                </c:pt>
                <c:pt idx="2908">
                  <c:v>2.1912736892700102</c:v>
                </c:pt>
                <c:pt idx="2909">
                  <c:v>2.17418980598449</c:v>
                </c:pt>
                <c:pt idx="2910">
                  <c:v>2.1509234905242902</c:v>
                </c:pt>
                <c:pt idx="2911">
                  <c:v>2.1534183025360099</c:v>
                </c:pt>
                <c:pt idx="2912">
                  <c:v>2.1477129459381099</c:v>
                </c:pt>
                <c:pt idx="2913">
                  <c:v>2.1307301521301198</c:v>
                </c:pt>
                <c:pt idx="2914">
                  <c:v>2.17632961273193</c:v>
                </c:pt>
                <c:pt idx="2915">
                  <c:v>2.1485018730163499</c:v>
                </c:pt>
                <c:pt idx="2916">
                  <c:v>2.2164642810821502</c:v>
                </c:pt>
                <c:pt idx="2917">
                  <c:v>2.1377589702606201</c:v>
                </c:pt>
                <c:pt idx="2918">
                  <c:v>2.2081413269042902</c:v>
                </c:pt>
                <c:pt idx="2919">
                  <c:v>2.2208406925201398</c:v>
                </c:pt>
                <c:pt idx="2920">
                  <c:v>2.1524493694305402</c:v>
                </c:pt>
                <c:pt idx="2921">
                  <c:v>2.1839015483856201</c:v>
                </c:pt>
                <c:pt idx="2922">
                  <c:v>2.22110390663146</c:v>
                </c:pt>
                <c:pt idx="2923">
                  <c:v>2.1880328655242902</c:v>
                </c:pt>
                <c:pt idx="2924">
                  <c:v>2.1858034133911102</c:v>
                </c:pt>
                <c:pt idx="2925">
                  <c:v>2.2460851669311501</c:v>
                </c:pt>
                <c:pt idx="2926">
                  <c:v>2.1659574508666899</c:v>
                </c:pt>
                <c:pt idx="2927">
                  <c:v>2.16977667808532</c:v>
                </c:pt>
                <c:pt idx="2928">
                  <c:v>2.1792864799499498</c:v>
                </c:pt>
                <c:pt idx="2929">
                  <c:v>2.2088387012481601</c:v>
                </c:pt>
                <c:pt idx="2930">
                  <c:v>2.1946566104888898</c:v>
                </c:pt>
                <c:pt idx="2931">
                  <c:v>2.18906569480896</c:v>
                </c:pt>
                <c:pt idx="2932">
                  <c:v>2.2017221450805602</c:v>
                </c:pt>
                <c:pt idx="2933">
                  <c:v>2.27252840995788</c:v>
                </c:pt>
                <c:pt idx="2934">
                  <c:v>2.2802309989929199</c:v>
                </c:pt>
                <c:pt idx="2935">
                  <c:v>2.2815928459167401</c:v>
                </c:pt>
                <c:pt idx="2936">
                  <c:v>2.2171883583068799</c:v>
                </c:pt>
                <c:pt idx="2937">
                  <c:v>2.2470321655273402</c:v>
                </c:pt>
                <c:pt idx="2938">
                  <c:v>2.2225480079650799</c:v>
                </c:pt>
                <c:pt idx="2939">
                  <c:v>2.2709784507751398</c:v>
                </c:pt>
                <c:pt idx="2940">
                  <c:v>2.25845122337341</c:v>
                </c:pt>
                <c:pt idx="2941">
                  <c:v>2.2765550613403298</c:v>
                </c:pt>
                <c:pt idx="2942">
                  <c:v>2.2440669536590501</c:v>
                </c:pt>
                <c:pt idx="2943">
                  <c:v>2.32143902778625</c:v>
                </c:pt>
                <c:pt idx="2944">
                  <c:v>2.3797302246093701</c:v>
                </c:pt>
                <c:pt idx="2945">
                  <c:v>2.3260366916656401</c:v>
                </c:pt>
                <c:pt idx="2946">
                  <c:v>2.4592983722686701</c:v>
                </c:pt>
                <c:pt idx="2947">
                  <c:v>2.4230566024780198</c:v>
                </c:pt>
                <c:pt idx="2948">
                  <c:v>2.3143713474273602</c:v>
                </c:pt>
                <c:pt idx="2949">
                  <c:v>2.3776993751525799</c:v>
                </c:pt>
                <c:pt idx="2950">
                  <c:v>2.2839798927307098</c:v>
                </c:pt>
                <c:pt idx="2951">
                  <c:v>2.2727954387664702</c:v>
                </c:pt>
                <c:pt idx="2952">
                  <c:v>2.29453420639038</c:v>
                </c:pt>
                <c:pt idx="2953">
                  <c:v>2.24984455108642</c:v>
                </c:pt>
                <c:pt idx="2954">
                  <c:v>2.2563161849975502</c:v>
                </c:pt>
                <c:pt idx="2955">
                  <c:v>2.32849669456481</c:v>
                </c:pt>
                <c:pt idx="2956">
                  <c:v>2.3298416137695299</c:v>
                </c:pt>
                <c:pt idx="2957">
                  <c:v>2.33251953125</c:v>
                </c:pt>
                <c:pt idx="2958">
                  <c:v>2.3172633647918701</c:v>
                </c:pt>
                <c:pt idx="2959">
                  <c:v>2.2506196498870801</c:v>
                </c:pt>
                <c:pt idx="2960">
                  <c:v>2.4459922313690101</c:v>
                </c:pt>
                <c:pt idx="2961">
                  <c:v>2.43536281585693</c:v>
                </c:pt>
                <c:pt idx="2962">
                  <c:v>2.3234846591949401</c:v>
                </c:pt>
                <c:pt idx="2963">
                  <c:v>2.3656253814697199</c:v>
                </c:pt>
                <c:pt idx="2964">
                  <c:v>2.4916341304778999</c:v>
                </c:pt>
                <c:pt idx="2965">
                  <c:v>2.3638739585876398</c:v>
                </c:pt>
                <c:pt idx="2966">
                  <c:v>2.3018758296966499</c:v>
                </c:pt>
                <c:pt idx="2967">
                  <c:v>2.3678925037384002</c:v>
                </c:pt>
                <c:pt idx="2968">
                  <c:v>2.2984316349029501</c:v>
                </c:pt>
                <c:pt idx="2969">
                  <c:v>2.3449146747589098</c:v>
                </c:pt>
                <c:pt idx="2970">
                  <c:v>2.23251056671142</c:v>
                </c:pt>
                <c:pt idx="2971">
                  <c:v>2.2564642429351802</c:v>
                </c:pt>
                <c:pt idx="2972">
                  <c:v>2.31640124320983</c:v>
                </c:pt>
                <c:pt idx="2973">
                  <c:v>2.3156533241271902</c:v>
                </c:pt>
                <c:pt idx="2974">
                  <c:v>2.3333814144134499</c:v>
                </c:pt>
                <c:pt idx="2975">
                  <c:v>2.4168002605438201</c:v>
                </c:pt>
                <c:pt idx="2976">
                  <c:v>2.3076984882354701</c:v>
                </c:pt>
                <c:pt idx="2977">
                  <c:v>2.30363821983337</c:v>
                </c:pt>
                <c:pt idx="2978">
                  <c:v>2.2464170455932599</c:v>
                </c:pt>
                <c:pt idx="2979">
                  <c:v>2.2568387985229399</c:v>
                </c:pt>
                <c:pt idx="2980">
                  <c:v>2.22064137458801</c:v>
                </c:pt>
                <c:pt idx="2981">
                  <c:v>2.2610628604888898</c:v>
                </c:pt>
                <c:pt idx="2982">
                  <c:v>2.2512321472167902</c:v>
                </c:pt>
                <c:pt idx="2983">
                  <c:v>2.3648614883422798</c:v>
                </c:pt>
                <c:pt idx="2984">
                  <c:v>2.3022544384002601</c:v>
                </c:pt>
                <c:pt idx="2985">
                  <c:v>2.2282974720001198</c:v>
                </c:pt>
                <c:pt idx="2986">
                  <c:v>2.3374717235565101</c:v>
                </c:pt>
                <c:pt idx="2987">
                  <c:v>2.3774063587188698</c:v>
                </c:pt>
                <c:pt idx="2988">
                  <c:v>2.2925555706024099</c:v>
                </c:pt>
                <c:pt idx="2989">
                  <c:v>2.2690286636352499</c:v>
                </c:pt>
                <c:pt idx="2990">
                  <c:v>2.18291068077087</c:v>
                </c:pt>
                <c:pt idx="2991">
                  <c:v>2.1618857383728001</c:v>
                </c:pt>
                <c:pt idx="2992">
                  <c:v>2.1826798915863002</c:v>
                </c:pt>
                <c:pt idx="2993">
                  <c:v>2.2191143035888601</c:v>
                </c:pt>
                <c:pt idx="2994">
                  <c:v>2.1875741481781001</c:v>
                </c:pt>
                <c:pt idx="2995">
                  <c:v>2.19579601287841</c:v>
                </c:pt>
                <c:pt idx="2996">
                  <c:v>2.2232542037963801</c:v>
                </c:pt>
                <c:pt idx="2997">
                  <c:v>2.2925269603729199</c:v>
                </c:pt>
                <c:pt idx="2998">
                  <c:v>2.2703797817230198</c:v>
                </c:pt>
                <c:pt idx="2999">
                  <c:v>2.2678544521331698</c:v>
                </c:pt>
                <c:pt idx="3000">
                  <c:v>2.2596733570098801</c:v>
                </c:pt>
                <c:pt idx="3001">
                  <c:v>2.1726763248443599</c:v>
                </c:pt>
                <c:pt idx="3002">
                  <c:v>2.2259485721588099</c:v>
                </c:pt>
                <c:pt idx="3003">
                  <c:v>2.2205603122711102</c:v>
                </c:pt>
                <c:pt idx="3004">
                  <c:v>2.2598531246185298</c:v>
                </c:pt>
                <c:pt idx="3005">
                  <c:v>2.2669601440429599</c:v>
                </c:pt>
                <c:pt idx="3006">
                  <c:v>2.2979352474212602</c:v>
                </c:pt>
                <c:pt idx="3007">
                  <c:v>2.33392930030822</c:v>
                </c:pt>
                <c:pt idx="3008">
                  <c:v>2.3154537677764799</c:v>
                </c:pt>
                <c:pt idx="3009">
                  <c:v>2.2490496635436998</c:v>
                </c:pt>
                <c:pt idx="3010">
                  <c:v>2.23347687721252</c:v>
                </c:pt>
                <c:pt idx="3011">
                  <c:v>2.2754433155059801</c:v>
                </c:pt>
                <c:pt idx="3012">
                  <c:v>2.21317267417907</c:v>
                </c:pt>
                <c:pt idx="3013">
                  <c:v>2.2344162464141801</c:v>
                </c:pt>
                <c:pt idx="3014">
                  <c:v>2.19416999816894</c:v>
                </c:pt>
                <c:pt idx="3015">
                  <c:v>2.2237989902496298</c:v>
                </c:pt>
                <c:pt idx="3016">
                  <c:v>2.1879901885986301</c:v>
                </c:pt>
                <c:pt idx="3017">
                  <c:v>2.1884889602661102</c:v>
                </c:pt>
                <c:pt idx="3018">
                  <c:v>2.1928787231445299</c:v>
                </c:pt>
                <c:pt idx="3019">
                  <c:v>2.2379405498504599</c:v>
                </c:pt>
                <c:pt idx="3020">
                  <c:v>2.2566573619842498</c:v>
                </c:pt>
                <c:pt idx="3021">
                  <c:v>2.26817631721496</c:v>
                </c:pt>
                <c:pt idx="3022">
                  <c:v>2.2895991802215501</c:v>
                </c:pt>
                <c:pt idx="3023">
                  <c:v>2.2749459743499698</c:v>
                </c:pt>
                <c:pt idx="3024">
                  <c:v>2.26348376274108</c:v>
                </c:pt>
                <c:pt idx="3025">
                  <c:v>2.2056257724761901</c:v>
                </c:pt>
                <c:pt idx="3026">
                  <c:v>2.26744031906127</c:v>
                </c:pt>
                <c:pt idx="3027">
                  <c:v>2.2856273651122998</c:v>
                </c:pt>
                <c:pt idx="3028">
                  <c:v>2.21215772628784</c:v>
                </c:pt>
                <c:pt idx="3029">
                  <c:v>2.2359137535095202</c:v>
                </c:pt>
                <c:pt idx="3030">
                  <c:v>2.20617198944091</c:v>
                </c:pt>
                <c:pt idx="3031">
                  <c:v>2.2298700809478702</c:v>
                </c:pt>
                <c:pt idx="3032">
                  <c:v>2.2746167182922301</c:v>
                </c:pt>
                <c:pt idx="3033">
                  <c:v>2.2297134399414</c:v>
                </c:pt>
                <c:pt idx="3034">
                  <c:v>2.2911064624786301</c:v>
                </c:pt>
                <c:pt idx="3035">
                  <c:v>2.2638239860534601</c:v>
                </c:pt>
                <c:pt idx="3036">
                  <c:v>2.3232574462890598</c:v>
                </c:pt>
                <c:pt idx="3037">
                  <c:v>2.27633500099182</c:v>
                </c:pt>
                <c:pt idx="3038">
                  <c:v>2.3432807922363201</c:v>
                </c:pt>
                <c:pt idx="3039">
                  <c:v>2.3559546470642001</c:v>
                </c:pt>
                <c:pt idx="3040">
                  <c:v>2.23330378532409</c:v>
                </c:pt>
                <c:pt idx="3041">
                  <c:v>2.2320277690887398</c:v>
                </c:pt>
                <c:pt idx="3042">
                  <c:v>2.3148281574249201</c:v>
                </c:pt>
                <c:pt idx="3043">
                  <c:v>2.33065462112426</c:v>
                </c:pt>
                <c:pt idx="3044">
                  <c:v>2.3116817474365199</c:v>
                </c:pt>
                <c:pt idx="3045">
                  <c:v>2.2923691272735498</c:v>
                </c:pt>
                <c:pt idx="3046">
                  <c:v>2.2329642772674498</c:v>
                </c:pt>
                <c:pt idx="3047">
                  <c:v>2.3255698680877601</c:v>
                </c:pt>
                <c:pt idx="3048">
                  <c:v>2.2936437129974299</c:v>
                </c:pt>
                <c:pt idx="3049">
                  <c:v>2.2268800735473602</c:v>
                </c:pt>
                <c:pt idx="3050">
                  <c:v>2.3198597431182799</c:v>
                </c:pt>
                <c:pt idx="3051">
                  <c:v>2.22995781898498</c:v>
                </c:pt>
                <c:pt idx="3052">
                  <c:v>2.2047839164733798</c:v>
                </c:pt>
                <c:pt idx="3053">
                  <c:v>2.1532070636749201</c:v>
                </c:pt>
                <c:pt idx="3054">
                  <c:v>2.1935136318206698</c:v>
                </c:pt>
                <c:pt idx="3055">
                  <c:v>2.2240071296691801</c:v>
                </c:pt>
                <c:pt idx="3056">
                  <c:v>2.1589376926422101</c:v>
                </c:pt>
                <c:pt idx="3057">
                  <c:v>2.19732236862182</c:v>
                </c:pt>
                <c:pt idx="3058">
                  <c:v>2.2033991813659601</c:v>
                </c:pt>
                <c:pt idx="3059">
                  <c:v>2.1884591579437198</c:v>
                </c:pt>
                <c:pt idx="3060">
                  <c:v>2.2125205993652299</c:v>
                </c:pt>
                <c:pt idx="3061">
                  <c:v>2.1665439605712802</c:v>
                </c:pt>
                <c:pt idx="3062">
                  <c:v>2.2012243270874001</c:v>
                </c:pt>
                <c:pt idx="3063">
                  <c:v>2.1645689010620099</c:v>
                </c:pt>
                <c:pt idx="3064">
                  <c:v>2.1839745044708199</c:v>
                </c:pt>
                <c:pt idx="3065">
                  <c:v>2.2175920009613002</c:v>
                </c:pt>
                <c:pt idx="3066">
                  <c:v>2.2175388336181601</c:v>
                </c:pt>
                <c:pt idx="3067">
                  <c:v>2.2338964939117401</c:v>
                </c:pt>
                <c:pt idx="3068">
                  <c:v>2.2090287208557098</c:v>
                </c:pt>
                <c:pt idx="3069">
                  <c:v>2.13298439979553</c:v>
                </c:pt>
                <c:pt idx="3070">
                  <c:v>2.2594146728515598</c:v>
                </c:pt>
                <c:pt idx="3071">
                  <c:v>2.2546353340148899</c:v>
                </c:pt>
                <c:pt idx="3072">
                  <c:v>2.1607761383056601</c:v>
                </c:pt>
                <c:pt idx="3073">
                  <c:v>2.19609022140502</c:v>
                </c:pt>
                <c:pt idx="3074">
                  <c:v>2.1823410987853999</c:v>
                </c:pt>
                <c:pt idx="3075">
                  <c:v>2.2340452671050999</c:v>
                </c:pt>
                <c:pt idx="3076">
                  <c:v>2.1066298484802202</c:v>
                </c:pt>
                <c:pt idx="3077">
                  <c:v>2.1829030513763401</c:v>
                </c:pt>
                <c:pt idx="3078">
                  <c:v>2.2140507698059002</c:v>
                </c:pt>
                <c:pt idx="3079">
                  <c:v>2.20300889015197</c:v>
                </c:pt>
                <c:pt idx="3080">
                  <c:v>2.21177649497985</c:v>
                </c:pt>
                <c:pt idx="3081">
                  <c:v>2.2574379444122301</c:v>
                </c:pt>
                <c:pt idx="3082">
                  <c:v>2.1730678081512398</c:v>
                </c:pt>
                <c:pt idx="3083">
                  <c:v>2.1884245872497501</c:v>
                </c:pt>
                <c:pt idx="3084">
                  <c:v>2.19703936576843</c:v>
                </c:pt>
                <c:pt idx="3085">
                  <c:v>2.20314216613769</c:v>
                </c:pt>
                <c:pt idx="3086">
                  <c:v>2.2708444595336901</c:v>
                </c:pt>
                <c:pt idx="3087">
                  <c:v>2.2503404617309499</c:v>
                </c:pt>
                <c:pt idx="3088">
                  <c:v>2.21613097190856</c:v>
                </c:pt>
                <c:pt idx="3089">
                  <c:v>2.2183353900909402</c:v>
                </c:pt>
                <c:pt idx="3090">
                  <c:v>2.1690201759338299</c:v>
                </c:pt>
                <c:pt idx="3091">
                  <c:v>2.3551645278930602</c:v>
                </c:pt>
                <c:pt idx="3092">
                  <c:v>2.2850275039672798</c:v>
                </c:pt>
                <c:pt idx="3093">
                  <c:v>2.2148265838622998</c:v>
                </c:pt>
                <c:pt idx="3094">
                  <c:v>2.08320116996765</c:v>
                </c:pt>
                <c:pt idx="3095">
                  <c:v>2.1835651397704998</c:v>
                </c:pt>
                <c:pt idx="3096">
                  <c:v>2.1503336429595898</c:v>
                </c:pt>
                <c:pt idx="3097">
                  <c:v>2.1513609886169398</c:v>
                </c:pt>
                <c:pt idx="3098">
                  <c:v>2.1284055709838801</c:v>
                </c:pt>
                <c:pt idx="3099">
                  <c:v>2.1997539997100799</c:v>
                </c:pt>
                <c:pt idx="3100">
                  <c:v>2.2102775573730402</c:v>
                </c:pt>
                <c:pt idx="3101">
                  <c:v>2.18284010887146</c:v>
                </c:pt>
                <c:pt idx="3102">
                  <c:v>2.2065289020538299</c:v>
                </c:pt>
                <c:pt idx="3103">
                  <c:v>2.22875928878784</c:v>
                </c:pt>
                <c:pt idx="3104">
                  <c:v>2.1936662197113002</c:v>
                </c:pt>
                <c:pt idx="3105">
                  <c:v>2.1874704360961901</c:v>
                </c:pt>
                <c:pt idx="3106">
                  <c:v>2.18816041946411</c:v>
                </c:pt>
                <c:pt idx="3107">
                  <c:v>2.2243664264678902</c:v>
                </c:pt>
                <c:pt idx="3108">
                  <c:v>2.2321631908416699</c:v>
                </c:pt>
                <c:pt idx="3109">
                  <c:v>2.2325344085693302</c:v>
                </c:pt>
                <c:pt idx="3110">
                  <c:v>2.1978907585143999</c:v>
                </c:pt>
                <c:pt idx="3111">
                  <c:v>2.1972589492797798</c:v>
                </c:pt>
                <c:pt idx="3112">
                  <c:v>2.2189795970916699</c:v>
                </c:pt>
                <c:pt idx="3113">
                  <c:v>2.1617584228515598</c:v>
                </c:pt>
                <c:pt idx="3114">
                  <c:v>2.1845164299011199</c:v>
                </c:pt>
                <c:pt idx="3115">
                  <c:v>2.1424396038055402</c:v>
                </c:pt>
                <c:pt idx="3116">
                  <c:v>2.2220110893249498</c:v>
                </c:pt>
                <c:pt idx="3117">
                  <c:v>2.2428448200225799</c:v>
                </c:pt>
                <c:pt idx="3118">
                  <c:v>2.2409703731536799</c:v>
                </c:pt>
                <c:pt idx="3119">
                  <c:v>2.3002617359161301</c:v>
                </c:pt>
                <c:pt idx="3120">
                  <c:v>2.26870465278625</c:v>
                </c:pt>
                <c:pt idx="3121">
                  <c:v>2.2224056720733598</c:v>
                </c:pt>
                <c:pt idx="3122">
                  <c:v>2.24325394630432</c:v>
                </c:pt>
                <c:pt idx="3123">
                  <c:v>2.15454649925231</c:v>
                </c:pt>
                <c:pt idx="3124">
                  <c:v>2.2329435348510698</c:v>
                </c:pt>
                <c:pt idx="3125">
                  <c:v>2.1963007450103702</c:v>
                </c:pt>
                <c:pt idx="3126">
                  <c:v>2.30920958518981</c:v>
                </c:pt>
                <c:pt idx="3127">
                  <c:v>2.2150206565856898</c:v>
                </c:pt>
                <c:pt idx="3128">
                  <c:v>2.2036149501800502</c:v>
                </c:pt>
                <c:pt idx="3129">
                  <c:v>2.1908283233642498</c:v>
                </c:pt>
                <c:pt idx="3130">
                  <c:v>2.2111194133758501</c:v>
                </c:pt>
                <c:pt idx="3131">
                  <c:v>2.2506129741668701</c:v>
                </c:pt>
                <c:pt idx="3132">
                  <c:v>2.2728958129882799</c:v>
                </c:pt>
                <c:pt idx="3133">
                  <c:v>2.22645092010498</c:v>
                </c:pt>
                <c:pt idx="3134">
                  <c:v>2.24274253845214</c:v>
                </c:pt>
                <c:pt idx="3135">
                  <c:v>2.3389317989349299</c:v>
                </c:pt>
                <c:pt idx="3136">
                  <c:v>2.2008361816406201</c:v>
                </c:pt>
                <c:pt idx="3137">
                  <c:v>2.2100558280944802</c:v>
                </c:pt>
                <c:pt idx="3138">
                  <c:v>2.3041498661041202</c:v>
                </c:pt>
                <c:pt idx="3139">
                  <c:v>2.4389438629150302</c:v>
                </c:pt>
                <c:pt idx="3140">
                  <c:v>2.5227856636047301</c:v>
                </c:pt>
                <c:pt idx="3141">
                  <c:v>2.4615738391876198</c:v>
                </c:pt>
                <c:pt idx="3142">
                  <c:v>2.4241030216217001</c:v>
                </c:pt>
                <c:pt idx="3143">
                  <c:v>2.37528252601623</c:v>
                </c:pt>
                <c:pt idx="3144">
                  <c:v>2.3314745426177899</c:v>
                </c:pt>
                <c:pt idx="3145">
                  <c:v>2.2804219722747798</c:v>
                </c:pt>
                <c:pt idx="3146">
                  <c:v>2.2572536468505802</c:v>
                </c:pt>
                <c:pt idx="3147">
                  <c:v>2.3180403709411599</c:v>
                </c:pt>
                <c:pt idx="3148">
                  <c:v>2.3386039733886701</c:v>
                </c:pt>
                <c:pt idx="3149">
                  <c:v>2.2591359615325901</c:v>
                </c:pt>
                <c:pt idx="3150">
                  <c:v>2.1613347530364901</c:v>
                </c:pt>
                <c:pt idx="3151">
                  <c:v>2.26048254966735</c:v>
                </c:pt>
                <c:pt idx="3152">
                  <c:v>2.2580173015594398</c:v>
                </c:pt>
                <c:pt idx="3153">
                  <c:v>2.2537889480590798</c:v>
                </c:pt>
                <c:pt idx="3154">
                  <c:v>2.2993597984313898</c:v>
                </c:pt>
                <c:pt idx="3155">
                  <c:v>2.3301010131835902</c:v>
                </c:pt>
                <c:pt idx="3156">
                  <c:v>2.2433083057403498</c:v>
                </c:pt>
                <c:pt idx="3157">
                  <c:v>2.2307264804839999</c:v>
                </c:pt>
                <c:pt idx="3158">
                  <c:v>2.22825980186462</c:v>
                </c:pt>
                <c:pt idx="3159">
                  <c:v>2.2935407161712602</c:v>
                </c:pt>
                <c:pt idx="3160">
                  <c:v>2.3196175098419101</c:v>
                </c:pt>
                <c:pt idx="3161">
                  <c:v>2.2949161529540998</c:v>
                </c:pt>
                <c:pt idx="3162">
                  <c:v>2.2310831546783398</c:v>
                </c:pt>
                <c:pt idx="3163">
                  <c:v>2.29600501060485</c:v>
                </c:pt>
                <c:pt idx="3164">
                  <c:v>2.2918834686279199</c:v>
                </c:pt>
                <c:pt idx="3165">
                  <c:v>2.31450271606445</c:v>
                </c:pt>
                <c:pt idx="3166">
                  <c:v>2.3212895393371502</c:v>
                </c:pt>
                <c:pt idx="3167">
                  <c:v>2.3544003963470401</c:v>
                </c:pt>
                <c:pt idx="3168">
                  <c:v>2.3117721080779998</c:v>
                </c:pt>
                <c:pt idx="3169">
                  <c:v>2.29797339439392</c:v>
                </c:pt>
                <c:pt idx="3170">
                  <c:v>2.23381423950195</c:v>
                </c:pt>
                <c:pt idx="3171">
                  <c:v>2.2530641555786102</c:v>
                </c:pt>
                <c:pt idx="3172">
                  <c:v>2.2283570766448899</c:v>
                </c:pt>
                <c:pt idx="3173">
                  <c:v>2.2554898262023899</c:v>
                </c:pt>
                <c:pt idx="3174">
                  <c:v>2.2699728012084899</c:v>
                </c:pt>
                <c:pt idx="3175">
                  <c:v>2.30396175384521</c:v>
                </c:pt>
                <c:pt idx="3176">
                  <c:v>2.35636305809021</c:v>
                </c:pt>
                <c:pt idx="3177">
                  <c:v>2.2204387187957701</c:v>
                </c:pt>
                <c:pt idx="3178">
                  <c:v>2.2358255386352499</c:v>
                </c:pt>
                <c:pt idx="3179">
                  <c:v>2.2055311203002899</c:v>
                </c:pt>
                <c:pt idx="3180">
                  <c:v>2.2793779373168901</c:v>
                </c:pt>
                <c:pt idx="3181">
                  <c:v>2.3072872161865199</c:v>
                </c:pt>
                <c:pt idx="3182">
                  <c:v>2.3045551776885902</c:v>
                </c:pt>
                <c:pt idx="3183">
                  <c:v>2.2719061374664302</c:v>
                </c:pt>
                <c:pt idx="3184">
                  <c:v>2.2536206245422301</c:v>
                </c:pt>
                <c:pt idx="3185">
                  <c:v>2.2538025379180899</c:v>
                </c:pt>
                <c:pt idx="3186">
                  <c:v>2.3105318546295099</c:v>
                </c:pt>
                <c:pt idx="3187">
                  <c:v>2.22385549545288</c:v>
                </c:pt>
                <c:pt idx="3188">
                  <c:v>2.2604184150695801</c:v>
                </c:pt>
                <c:pt idx="3189">
                  <c:v>2.2958717346191402</c:v>
                </c:pt>
                <c:pt idx="3190">
                  <c:v>2.2481999397277801</c:v>
                </c:pt>
                <c:pt idx="3191">
                  <c:v>2.1586828231811501</c:v>
                </c:pt>
                <c:pt idx="3192">
                  <c:v>2.19016242027282</c:v>
                </c:pt>
                <c:pt idx="3193">
                  <c:v>2.2225191593170099</c:v>
                </c:pt>
                <c:pt idx="3194">
                  <c:v>2.2877047061920099</c:v>
                </c:pt>
                <c:pt idx="3195">
                  <c:v>2.2558736801147399</c:v>
                </c:pt>
                <c:pt idx="3196">
                  <c:v>2.2206957340240399</c:v>
                </c:pt>
                <c:pt idx="3197">
                  <c:v>2.1403348445892298</c:v>
                </c:pt>
                <c:pt idx="3198">
                  <c:v>2.1837086677551198</c:v>
                </c:pt>
                <c:pt idx="3199">
                  <c:v>2.2170529365539502</c:v>
                </c:pt>
                <c:pt idx="3200">
                  <c:v>2.2168095111846902</c:v>
                </c:pt>
                <c:pt idx="3201">
                  <c:v>2.2094743251800502</c:v>
                </c:pt>
                <c:pt idx="3202">
                  <c:v>2.2038612365722599</c:v>
                </c:pt>
                <c:pt idx="3203">
                  <c:v>2.1614456176757799</c:v>
                </c:pt>
                <c:pt idx="3204">
                  <c:v>2.2440755367278999</c:v>
                </c:pt>
                <c:pt idx="3205">
                  <c:v>2.26854252815246</c:v>
                </c:pt>
                <c:pt idx="3206">
                  <c:v>2.2331762313842698</c:v>
                </c:pt>
                <c:pt idx="3207">
                  <c:v>2.2132277488708398</c:v>
                </c:pt>
                <c:pt idx="3208">
                  <c:v>2.23724937438964</c:v>
                </c:pt>
                <c:pt idx="3209">
                  <c:v>2.1995267868041899</c:v>
                </c:pt>
                <c:pt idx="3210">
                  <c:v>2.3059825897216699</c:v>
                </c:pt>
                <c:pt idx="3211">
                  <c:v>2.3512911796569802</c:v>
                </c:pt>
                <c:pt idx="3212">
                  <c:v>2.3308746814727699</c:v>
                </c:pt>
                <c:pt idx="3213">
                  <c:v>2.3307747840881299</c:v>
                </c:pt>
                <c:pt idx="3214">
                  <c:v>2.2547478675842201</c:v>
                </c:pt>
                <c:pt idx="3215">
                  <c:v>2.3005695343017498</c:v>
                </c:pt>
                <c:pt idx="3216">
                  <c:v>2.2678558826446502</c:v>
                </c:pt>
                <c:pt idx="3217">
                  <c:v>2.3862636089324898</c:v>
                </c:pt>
                <c:pt idx="3218">
                  <c:v>2.3299350738525302</c:v>
                </c:pt>
                <c:pt idx="3219">
                  <c:v>2.2840797901153498</c:v>
                </c:pt>
                <c:pt idx="3220">
                  <c:v>2.3080575466156001</c:v>
                </c:pt>
                <c:pt idx="3221">
                  <c:v>2.3097479343414302</c:v>
                </c:pt>
                <c:pt idx="3222">
                  <c:v>2.3907721042632999</c:v>
                </c:pt>
                <c:pt idx="3223">
                  <c:v>2.3031196594238201</c:v>
                </c:pt>
                <c:pt idx="3224">
                  <c:v>2.28500056266784</c:v>
                </c:pt>
                <c:pt idx="3225">
                  <c:v>2.3197224140167201</c:v>
                </c:pt>
                <c:pt idx="3226">
                  <c:v>2.35843706130981</c:v>
                </c:pt>
                <c:pt idx="3227">
                  <c:v>2.33405590057373</c:v>
                </c:pt>
                <c:pt idx="3228">
                  <c:v>2.3689365386962802</c:v>
                </c:pt>
                <c:pt idx="3229">
                  <c:v>2.33093881607055</c:v>
                </c:pt>
                <c:pt idx="3230">
                  <c:v>2.3411571979522701</c:v>
                </c:pt>
                <c:pt idx="3231">
                  <c:v>2.3101997375488201</c:v>
                </c:pt>
                <c:pt idx="3232">
                  <c:v>2.30208015441894</c:v>
                </c:pt>
                <c:pt idx="3233">
                  <c:v>2.3119077682495099</c:v>
                </c:pt>
                <c:pt idx="3234">
                  <c:v>2.2237586975097599</c:v>
                </c:pt>
                <c:pt idx="3235">
                  <c:v>2.21937799453735</c:v>
                </c:pt>
                <c:pt idx="3236">
                  <c:v>2.19795441627502</c:v>
                </c:pt>
                <c:pt idx="3237">
                  <c:v>2.3032460212707502</c:v>
                </c:pt>
                <c:pt idx="3238">
                  <c:v>2.27421569824218</c:v>
                </c:pt>
                <c:pt idx="3239">
                  <c:v>2.24262070655822</c:v>
                </c:pt>
                <c:pt idx="3240">
                  <c:v>2.3074274063110298</c:v>
                </c:pt>
                <c:pt idx="3241">
                  <c:v>2.2954764366149898</c:v>
                </c:pt>
                <c:pt idx="3242">
                  <c:v>2.2753822803497301</c:v>
                </c:pt>
                <c:pt idx="3243">
                  <c:v>2.2225563526153498</c:v>
                </c:pt>
                <c:pt idx="3244">
                  <c:v>2.29618835449218</c:v>
                </c:pt>
                <c:pt idx="3245">
                  <c:v>2.3206937313079798</c:v>
                </c:pt>
                <c:pt idx="3246">
                  <c:v>2.32837581634521</c:v>
                </c:pt>
                <c:pt idx="3247">
                  <c:v>2.2539901733398402</c:v>
                </c:pt>
                <c:pt idx="3248">
                  <c:v>2.2475554943084699</c:v>
                </c:pt>
                <c:pt idx="3249">
                  <c:v>2.3478088378906201</c:v>
                </c:pt>
                <c:pt idx="3250">
                  <c:v>2.2941830158233598</c:v>
                </c:pt>
                <c:pt idx="3251">
                  <c:v>2.3080086708068799</c:v>
                </c:pt>
                <c:pt idx="3252">
                  <c:v>2.2721166610717698</c:v>
                </c:pt>
                <c:pt idx="3253">
                  <c:v>2.3209917545318599</c:v>
                </c:pt>
                <c:pt idx="3254">
                  <c:v>2.4140675067901598</c:v>
                </c:pt>
                <c:pt idx="3255">
                  <c:v>2.4068934917449898</c:v>
                </c:pt>
                <c:pt idx="3256">
                  <c:v>2.4326822757720898</c:v>
                </c:pt>
                <c:pt idx="3257">
                  <c:v>2.3611180782318102</c:v>
                </c:pt>
                <c:pt idx="3258">
                  <c:v>2.32908010482788</c:v>
                </c:pt>
                <c:pt idx="3259">
                  <c:v>2.3434157371520898</c:v>
                </c:pt>
                <c:pt idx="3260">
                  <c:v>2.2744884490966699</c:v>
                </c:pt>
                <c:pt idx="3261">
                  <c:v>2.3217523097991899</c:v>
                </c:pt>
                <c:pt idx="3262">
                  <c:v>2.3179240226745601</c:v>
                </c:pt>
                <c:pt idx="3263">
                  <c:v>2.3880972862243599</c:v>
                </c:pt>
                <c:pt idx="3264">
                  <c:v>2.3663663864135698</c:v>
                </c:pt>
                <c:pt idx="3265">
                  <c:v>2.3728153705596902</c:v>
                </c:pt>
                <c:pt idx="3266">
                  <c:v>2.37141609191894</c:v>
                </c:pt>
                <c:pt idx="3267">
                  <c:v>2.3268070220947199</c:v>
                </c:pt>
                <c:pt idx="3268">
                  <c:v>2.2933475971221902</c:v>
                </c:pt>
                <c:pt idx="3269">
                  <c:v>2.3092381954193102</c:v>
                </c:pt>
                <c:pt idx="3270">
                  <c:v>2.2382652759552002</c:v>
                </c:pt>
                <c:pt idx="3271">
                  <c:v>2.27735018730163</c:v>
                </c:pt>
                <c:pt idx="3272">
                  <c:v>2.3081994056701598</c:v>
                </c:pt>
                <c:pt idx="3273">
                  <c:v>2.3069565296172998</c:v>
                </c:pt>
                <c:pt idx="3274">
                  <c:v>2.2857358455657901</c:v>
                </c:pt>
                <c:pt idx="3275">
                  <c:v>2.2268109321594198</c:v>
                </c:pt>
                <c:pt idx="3276">
                  <c:v>2.3278028964996298</c:v>
                </c:pt>
                <c:pt idx="3277">
                  <c:v>2.2403724193572998</c:v>
                </c:pt>
                <c:pt idx="3278">
                  <c:v>2.2622900009155198</c:v>
                </c:pt>
                <c:pt idx="3279">
                  <c:v>2.2723643779754599</c:v>
                </c:pt>
                <c:pt idx="3280">
                  <c:v>2.2439773082733101</c:v>
                </c:pt>
                <c:pt idx="3281">
                  <c:v>2.2399585247039702</c:v>
                </c:pt>
                <c:pt idx="3282">
                  <c:v>2.3359603881835902</c:v>
                </c:pt>
                <c:pt idx="3283">
                  <c:v>2.2852816581725999</c:v>
                </c:pt>
                <c:pt idx="3284">
                  <c:v>2.3659577369689901</c:v>
                </c:pt>
                <c:pt idx="3285">
                  <c:v>2.3365104198455802</c:v>
                </c:pt>
                <c:pt idx="3286">
                  <c:v>2.3530955314636199</c:v>
                </c:pt>
                <c:pt idx="3287">
                  <c:v>2.33259773254394</c:v>
                </c:pt>
                <c:pt idx="3288">
                  <c:v>2.3094675540924001</c:v>
                </c:pt>
                <c:pt idx="3289">
                  <c:v>2.2825961112975999</c:v>
                </c:pt>
                <c:pt idx="3290">
                  <c:v>2.2402956485748202</c:v>
                </c:pt>
                <c:pt idx="3291">
                  <c:v>2.3106431961059499</c:v>
                </c:pt>
                <c:pt idx="3292">
                  <c:v>2.27534747123718</c:v>
                </c:pt>
                <c:pt idx="3293">
                  <c:v>2.2542073726653999</c:v>
                </c:pt>
                <c:pt idx="3294">
                  <c:v>2.2526552677154501</c:v>
                </c:pt>
                <c:pt idx="3295">
                  <c:v>2.32646608352661</c:v>
                </c:pt>
                <c:pt idx="3296">
                  <c:v>2.2514290809631299</c:v>
                </c:pt>
                <c:pt idx="3297">
                  <c:v>2.2572097778320299</c:v>
                </c:pt>
                <c:pt idx="3298">
                  <c:v>2.2506177425384499</c:v>
                </c:pt>
                <c:pt idx="3299">
                  <c:v>2.23478698730468</c:v>
                </c:pt>
                <c:pt idx="3300">
                  <c:v>2.19008445739746</c:v>
                </c:pt>
                <c:pt idx="3301">
                  <c:v>2.2023510932922301</c:v>
                </c:pt>
                <c:pt idx="3302">
                  <c:v>2.2750685214996298</c:v>
                </c:pt>
                <c:pt idx="3303">
                  <c:v>2.3427705764770499</c:v>
                </c:pt>
                <c:pt idx="3304">
                  <c:v>2.4226050376892001</c:v>
                </c:pt>
                <c:pt idx="3305">
                  <c:v>2.3500845432281401</c:v>
                </c:pt>
                <c:pt idx="3306">
                  <c:v>2.3092093467712398</c:v>
                </c:pt>
                <c:pt idx="3307">
                  <c:v>2.3231298923492401</c:v>
                </c:pt>
                <c:pt idx="3308">
                  <c:v>2.3084139823913499</c:v>
                </c:pt>
                <c:pt idx="3309">
                  <c:v>2.3429813385009699</c:v>
                </c:pt>
                <c:pt idx="3310">
                  <c:v>2.30899906158447</c:v>
                </c:pt>
                <c:pt idx="3311">
                  <c:v>2.32867002487182</c:v>
                </c:pt>
                <c:pt idx="3312">
                  <c:v>2.3196983337402299</c:v>
                </c:pt>
                <c:pt idx="3313">
                  <c:v>2.3855750560760498</c:v>
                </c:pt>
                <c:pt idx="3314">
                  <c:v>2.2943136692047101</c:v>
                </c:pt>
                <c:pt idx="3315">
                  <c:v>2.2484505176544101</c:v>
                </c:pt>
                <c:pt idx="3316">
                  <c:v>2.3278064727783199</c:v>
                </c:pt>
                <c:pt idx="3317">
                  <c:v>2.3226735591888401</c:v>
                </c:pt>
                <c:pt idx="3318">
                  <c:v>2.30644583702087</c:v>
                </c:pt>
                <c:pt idx="3319">
                  <c:v>2.29223537445068</c:v>
                </c:pt>
                <c:pt idx="3320">
                  <c:v>2.2878844738006499</c:v>
                </c:pt>
                <c:pt idx="3321">
                  <c:v>2.3058750629425</c:v>
                </c:pt>
                <c:pt idx="3322">
                  <c:v>2.2795870304107599</c:v>
                </c:pt>
                <c:pt idx="3323">
                  <c:v>2.2957272529602002</c:v>
                </c:pt>
                <c:pt idx="3324">
                  <c:v>2.2906434535980198</c:v>
                </c:pt>
                <c:pt idx="3325">
                  <c:v>2.2686686515808101</c:v>
                </c:pt>
                <c:pt idx="3326">
                  <c:v>2.3218255043029701</c:v>
                </c:pt>
                <c:pt idx="3327">
                  <c:v>2.2802126407623202</c:v>
                </c:pt>
                <c:pt idx="3328">
                  <c:v>2.4181489944457999</c:v>
                </c:pt>
                <c:pt idx="3329">
                  <c:v>2.2765352725982599</c:v>
                </c:pt>
                <c:pt idx="3330">
                  <c:v>2.2561402320861799</c:v>
                </c:pt>
                <c:pt idx="3331">
                  <c:v>2.33408522605896</c:v>
                </c:pt>
                <c:pt idx="3332">
                  <c:v>2.2729234695434499</c:v>
                </c:pt>
                <c:pt idx="3333">
                  <c:v>2.2270829677581698</c:v>
                </c:pt>
                <c:pt idx="3334">
                  <c:v>2.3456714153289702</c:v>
                </c:pt>
                <c:pt idx="3335">
                  <c:v>2.2779119014739901</c:v>
                </c:pt>
                <c:pt idx="3336">
                  <c:v>2.34652423858642</c:v>
                </c:pt>
                <c:pt idx="3337">
                  <c:v>2.2274482250213601</c:v>
                </c:pt>
                <c:pt idx="3338">
                  <c:v>2.2700326442718501</c:v>
                </c:pt>
                <c:pt idx="3339">
                  <c:v>2.2318651676177899</c:v>
                </c:pt>
                <c:pt idx="3340">
                  <c:v>2.23019123077392</c:v>
                </c:pt>
                <c:pt idx="3341">
                  <c:v>2.2556371688842698</c:v>
                </c:pt>
                <c:pt idx="3342">
                  <c:v>2.32013988494873</c:v>
                </c:pt>
                <c:pt idx="3343">
                  <c:v>2.3821451663970898</c:v>
                </c:pt>
                <c:pt idx="3344">
                  <c:v>2.2806477546691801</c:v>
                </c:pt>
                <c:pt idx="3345">
                  <c:v>2.3133230209350502</c:v>
                </c:pt>
                <c:pt idx="3346">
                  <c:v>2.3823151588439901</c:v>
                </c:pt>
                <c:pt idx="3347">
                  <c:v>2.2845153808593701</c:v>
                </c:pt>
                <c:pt idx="3348">
                  <c:v>2.2448139190673801</c:v>
                </c:pt>
                <c:pt idx="3349">
                  <c:v>2.35354304313659</c:v>
                </c:pt>
                <c:pt idx="3350">
                  <c:v>2.2772977352142298</c:v>
                </c:pt>
                <c:pt idx="3351">
                  <c:v>2.24437260627746</c:v>
                </c:pt>
                <c:pt idx="3352">
                  <c:v>2.2429871559143</c:v>
                </c:pt>
                <c:pt idx="3353">
                  <c:v>2.2389779090881299</c:v>
                </c:pt>
                <c:pt idx="3354">
                  <c:v>2.25934481620788</c:v>
                </c:pt>
                <c:pt idx="3355">
                  <c:v>2.29566431045532</c:v>
                </c:pt>
                <c:pt idx="3356">
                  <c:v>2.3536114692687899</c:v>
                </c:pt>
                <c:pt idx="3357">
                  <c:v>2.3680214881896902</c:v>
                </c:pt>
                <c:pt idx="3358">
                  <c:v>2.3350419998168901</c:v>
                </c:pt>
                <c:pt idx="3359">
                  <c:v>2.2932834625244101</c:v>
                </c:pt>
                <c:pt idx="3360">
                  <c:v>2.43602991104125</c:v>
                </c:pt>
                <c:pt idx="3361">
                  <c:v>2.4495489597320499</c:v>
                </c:pt>
                <c:pt idx="3362">
                  <c:v>2.3663041591644198</c:v>
                </c:pt>
                <c:pt idx="3363">
                  <c:v>2.3643519878387398</c:v>
                </c:pt>
                <c:pt idx="3364">
                  <c:v>2.4324152469635001</c:v>
                </c:pt>
                <c:pt idx="3365">
                  <c:v>2.3249833583831698</c:v>
                </c:pt>
                <c:pt idx="3366">
                  <c:v>2.3324456214904701</c:v>
                </c:pt>
                <c:pt idx="3367">
                  <c:v>2.4282517433166499</c:v>
                </c:pt>
                <c:pt idx="3368">
                  <c:v>2.4540002346038801</c:v>
                </c:pt>
                <c:pt idx="3369">
                  <c:v>2.3946406841278001</c:v>
                </c:pt>
                <c:pt idx="3370">
                  <c:v>2.4353144168853702</c:v>
                </c:pt>
                <c:pt idx="3371">
                  <c:v>2.38215732574462</c:v>
                </c:pt>
                <c:pt idx="3372">
                  <c:v>2.3571205139160099</c:v>
                </c:pt>
                <c:pt idx="3373">
                  <c:v>2.2670648097991899</c:v>
                </c:pt>
                <c:pt idx="3374">
                  <c:v>2.3629560470581001</c:v>
                </c:pt>
                <c:pt idx="3375">
                  <c:v>2.3727271556854199</c:v>
                </c:pt>
                <c:pt idx="3376">
                  <c:v>2.3897905349731401</c:v>
                </c:pt>
                <c:pt idx="3377">
                  <c:v>2.3095622062683101</c:v>
                </c:pt>
                <c:pt idx="3378">
                  <c:v>2.3434262275695801</c:v>
                </c:pt>
                <c:pt idx="3379">
                  <c:v>2.3272249698638898</c:v>
                </c:pt>
                <c:pt idx="3380">
                  <c:v>2.32107210159301</c:v>
                </c:pt>
                <c:pt idx="3381">
                  <c:v>2.2955365180969198</c:v>
                </c:pt>
                <c:pt idx="3382">
                  <c:v>2.42463827133178</c:v>
                </c:pt>
                <c:pt idx="3383">
                  <c:v>2.3174440860748202</c:v>
                </c:pt>
                <c:pt idx="3384">
                  <c:v>2.3742413520812899</c:v>
                </c:pt>
                <c:pt idx="3385">
                  <c:v>2.2703082561492902</c:v>
                </c:pt>
                <c:pt idx="3386">
                  <c:v>2.2399094104766801</c:v>
                </c:pt>
                <c:pt idx="3387">
                  <c:v>2.18967604637146</c:v>
                </c:pt>
                <c:pt idx="3388">
                  <c:v>2.4036552906036301</c:v>
                </c:pt>
                <c:pt idx="3389">
                  <c:v>2.41097068786621</c:v>
                </c:pt>
                <c:pt idx="3390">
                  <c:v>2.3293800354003902</c:v>
                </c:pt>
                <c:pt idx="3391">
                  <c:v>2.3442513942718501</c:v>
                </c:pt>
                <c:pt idx="3392">
                  <c:v>2.4065620899200399</c:v>
                </c:pt>
                <c:pt idx="3393">
                  <c:v>2.4705593585968</c:v>
                </c:pt>
                <c:pt idx="3394">
                  <c:v>2.4141662120818999</c:v>
                </c:pt>
                <c:pt idx="3395">
                  <c:v>2.33953356742858</c:v>
                </c:pt>
                <c:pt idx="3396">
                  <c:v>2.2843697071075399</c:v>
                </c:pt>
                <c:pt idx="3397">
                  <c:v>2.3766710758209202</c:v>
                </c:pt>
                <c:pt idx="3398">
                  <c:v>2.4073708057403498</c:v>
                </c:pt>
                <c:pt idx="3399">
                  <c:v>2.38988780975341</c:v>
                </c:pt>
                <c:pt idx="3400">
                  <c:v>2.4086720943450901</c:v>
                </c:pt>
                <c:pt idx="3401">
                  <c:v>2.4376957416534402</c:v>
                </c:pt>
                <c:pt idx="3402">
                  <c:v>2.4180407524108798</c:v>
                </c:pt>
                <c:pt idx="3403">
                  <c:v>2.4476032257079998</c:v>
                </c:pt>
                <c:pt idx="3404">
                  <c:v>2.4230258464813201</c:v>
                </c:pt>
                <c:pt idx="3405">
                  <c:v>2.33814120292663</c:v>
                </c:pt>
                <c:pt idx="3406">
                  <c:v>2.3574473857879599</c:v>
                </c:pt>
                <c:pt idx="3407">
                  <c:v>2.3886954784393302</c:v>
                </c:pt>
                <c:pt idx="3408">
                  <c:v>2.2670588493347101</c:v>
                </c:pt>
                <c:pt idx="3409">
                  <c:v>2.3674716949462802</c:v>
                </c:pt>
                <c:pt idx="3410">
                  <c:v>2.41552710533142</c:v>
                </c:pt>
                <c:pt idx="3411">
                  <c:v>2.4017770290374698</c:v>
                </c:pt>
                <c:pt idx="3412">
                  <c:v>2.34445595741271</c:v>
                </c:pt>
                <c:pt idx="3413">
                  <c:v>2.4065206050872798</c:v>
                </c:pt>
                <c:pt idx="3414">
                  <c:v>2.4100203514099099</c:v>
                </c:pt>
                <c:pt idx="3415">
                  <c:v>2.5149898529052699</c:v>
                </c:pt>
                <c:pt idx="3416">
                  <c:v>2.3782899379730198</c:v>
                </c:pt>
                <c:pt idx="3417">
                  <c:v>2.4410922527313201</c:v>
                </c:pt>
                <c:pt idx="3418">
                  <c:v>2.3859050273895201</c:v>
                </c:pt>
                <c:pt idx="3419">
                  <c:v>2.31810355186462</c:v>
                </c:pt>
                <c:pt idx="3420">
                  <c:v>2.4329166412353498</c:v>
                </c:pt>
                <c:pt idx="3421">
                  <c:v>2.5024461746215798</c:v>
                </c:pt>
                <c:pt idx="3422">
                  <c:v>2.47918629646301</c:v>
                </c:pt>
                <c:pt idx="3423">
                  <c:v>2.4242997169494598</c:v>
                </c:pt>
                <c:pt idx="3424">
                  <c:v>2.3805513381957999</c:v>
                </c:pt>
                <c:pt idx="3425">
                  <c:v>2.33761405944824</c:v>
                </c:pt>
                <c:pt idx="3426">
                  <c:v>2.3861398696899401</c:v>
                </c:pt>
                <c:pt idx="3427">
                  <c:v>2.44315338134765</c:v>
                </c:pt>
                <c:pt idx="3428">
                  <c:v>2.4656224250793399</c:v>
                </c:pt>
                <c:pt idx="3429">
                  <c:v>2.4509537220001198</c:v>
                </c:pt>
                <c:pt idx="3430">
                  <c:v>2.4719789028167698</c:v>
                </c:pt>
                <c:pt idx="3431">
                  <c:v>2.4615011215209899</c:v>
                </c:pt>
                <c:pt idx="3432">
                  <c:v>2.38767266273498</c:v>
                </c:pt>
                <c:pt idx="3433">
                  <c:v>2.3881270885467498</c:v>
                </c:pt>
                <c:pt idx="3434">
                  <c:v>2.4113426208496</c:v>
                </c:pt>
                <c:pt idx="3435">
                  <c:v>2.4795119762420601</c:v>
                </c:pt>
                <c:pt idx="3436">
                  <c:v>2.4617447853088299</c:v>
                </c:pt>
                <c:pt idx="3437">
                  <c:v>2.3484532833099299</c:v>
                </c:pt>
                <c:pt idx="3438">
                  <c:v>2.26799321174621</c:v>
                </c:pt>
                <c:pt idx="3439">
                  <c:v>2.2670536041259699</c:v>
                </c:pt>
                <c:pt idx="3440">
                  <c:v>2.29689621925354</c:v>
                </c:pt>
                <c:pt idx="3441">
                  <c:v>2.2226994037628098</c:v>
                </c:pt>
                <c:pt idx="3442">
                  <c:v>2.2884068489074698</c:v>
                </c:pt>
                <c:pt idx="3443">
                  <c:v>2.23351621627807</c:v>
                </c:pt>
                <c:pt idx="3444">
                  <c:v>2.2486312389373699</c:v>
                </c:pt>
                <c:pt idx="3445">
                  <c:v>2.3091082572936998</c:v>
                </c:pt>
                <c:pt idx="3446">
                  <c:v>2.3542671203613201</c:v>
                </c:pt>
                <c:pt idx="3447">
                  <c:v>2.3687500953674299</c:v>
                </c:pt>
                <c:pt idx="3448">
                  <c:v>2.3987519741058301</c:v>
                </c:pt>
                <c:pt idx="3449">
                  <c:v>2.4117529392242401</c:v>
                </c:pt>
                <c:pt idx="3450">
                  <c:v>2.4138832092285099</c:v>
                </c:pt>
                <c:pt idx="3451">
                  <c:v>2.4015507698059002</c:v>
                </c:pt>
                <c:pt idx="3452">
                  <c:v>2.3538732528686501</c:v>
                </c:pt>
                <c:pt idx="3453">
                  <c:v>2.3319888114929199</c:v>
                </c:pt>
                <c:pt idx="3454">
                  <c:v>2.3312597274780198</c:v>
                </c:pt>
                <c:pt idx="3455">
                  <c:v>2.41883969306945</c:v>
                </c:pt>
                <c:pt idx="3456">
                  <c:v>2.36653304100036</c:v>
                </c:pt>
                <c:pt idx="3457">
                  <c:v>2.40002417564392</c:v>
                </c:pt>
                <c:pt idx="3458">
                  <c:v>2.3725092411041202</c:v>
                </c:pt>
                <c:pt idx="3459">
                  <c:v>2.3682548999786301</c:v>
                </c:pt>
                <c:pt idx="3460">
                  <c:v>2.3923785686492902</c:v>
                </c:pt>
                <c:pt idx="3461">
                  <c:v>2.4208209514617902</c:v>
                </c:pt>
                <c:pt idx="3462">
                  <c:v>2.4197578430175701</c:v>
                </c:pt>
                <c:pt idx="3463">
                  <c:v>2.3486125469207701</c:v>
                </c:pt>
                <c:pt idx="3464">
                  <c:v>2.37214183807373</c:v>
                </c:pt>
                <c:pt idx="3465">
                  <c:v>2.4335749149322501</c:v>
                </c:pt>
                <c:pt idx="3466">
                  <c:v>2.44454026222229</c:v>
                </c:pt>
                <c:pt idx="3467">
                  <c:v>2.3247494697570801</c:v>
                </c:pt>
                <c:pt idx="3468">
                  <c:v>2.4592115879058798</c:v>
                </c:pt>
                <c:pt idx="3469">
                  <c:v>2.3914659023284899</c:v>
                </c:pt>
                <c:pt idx="3470">
                  <c:v>2.3123137950897199</c:v>
                </c:pt>
                <c:pt idx="3471">
                  <c:v>2.3110048770904501</c:v>
                </c:pt>
                <c:pt idx="3472">
                  <c:v>2.3195328712463299</c:v>
                </c:pt>
                <c:pt idx="3473">
                  <c:v>2.2554187774658199</c:v>
                </c:pt>
                <c:pt idx="3474">
                  <c:v>2.2596693038940399</c:v>
                </c:pt>
                <c:pt idx="3475">
                  <c:v>2.3142058849334699</c:v>
                </c:pt>
                <c:pt idx="3476">
                  <c:v>2.3325750827789302</c:v>
                </c:pt>
                <c:pt idx="3477">
                  <c:v>2.2202615737914999</c:v>
                </c:pt>
                <c:pt idx="3478">
                  <c:v>2.2817001342773402</c:v>
                </c:pt>
                <c:pt idx="3479">
                  <c:v>2.2975254058837802</c:v>
                </c:pt>
                <c:pt idx="3480">
                  <c:v>2.3208954334259002</c:v>
                </c:pt>
                <c:pt idx="3481">
                  <c:v>2.3387777805328298</c:v>
                </c:pt>
                <c:pt idx="3482">
                  <c:v>2.3180859088897701</c:v>
                </c:pt>
                <c:pt idx="3483">
                  <c:v>2.25022292137146</c:v>
                </c:pt>
                <c:pt idx="3484">
                  <c:v>2.2798788547515798</c:v>
                </c:pt>
                <c:pt idx="3485">
                  <c:v>2.30010914802551</c:v>
                </c:pt>
                <c:pt idx="3486">
                  <c:v>2.2523384094238201</c:v>
                </c:pt>
                <c:pt idx="3487">
                  <c:v>2.28493928909301</c:v>
                </c:pt>
                <c:pt idx="3488">
                  <c:v>2.3183319568634002</c:v>
                </c:pt>
                <c:pt idx="3489">
                  <c:v>2.3180770874023402</c:v>
                </c:pt>
                <c:pt idx="3490">
                  <c:v>2.4550616741180402</c:v>
                </c:pt>
                <c:pt idx="3491">
                  <c:v>2.40095615386962</c:v>
                </c:pt>
                <c:pt idx="3492">
                  <c:v>2.38122057914733</c:v>
                </c:pt>
                <c:pt idx="3493">
                  <c:v>2.4107642173767001</c:v>
                </c:pt>
                <c:pt idx="3494">
                  <c:v>2.32881379127502</c:v>
                </c:pt>
                <c:pt idx="3495">
                  <c:v>2.3071992397308301</c:v>
                </c:pt>
                <c:pt idx="3496">
                  <c:v>2.2689447402954102</c:v>
                </c:pt>
                <c:pt idx="3497">
                  <c:v>2.2771301269531201</c:v>
                </c:pt>
                <c:pt idx="3498">
                  <c:v>2.2393047809600799</c:v>
                </c:pt>
                <c:pt idx="3499">
                  <c:v>2.3116865158081001</c:v>
                </c:pt>
                <c:pt idx="3500">
                  <c:v>2.3377017974853498</c:v>
                </c:pt>
                <c:pt idx="3501">
                  <c:v>2.4189760684967001</c:v>
                </c:pt>
                <c:pt idx="3502">
                  <c:v>2.3964560031890798</c:v>
                </c:pt>
                <c:pt idx="3503">
                  <c:v>2.2616288661956698</c:v>
                </c:pt>
                <c:pt idx="3504">
                  <c:v>2.2932431697845401</c:v>
                </c:pt>
                <c:pt idx="3505">
                  <c:v>2.2895841598510698</c:v>
                </c:pt>
                <c:pt idx="3506">
                  <c:v>2.2834994792938201</c:v>
                </c:pt>
                <c:pt idx="3507">
                  <c:v>2.37071585655212</c:v>
                </c:pt>
                <c:pt idx="3508">
                  <c:v>2.3924534320831299</c:v>
                </c:pt>
                <c:pt idx="3509">
                  <c:v>2.3923978805541899</c:v>
                </c:pt>
                <c:pt idx="3510">
                  <c:v>2.3142220973968501</c:v>
                </c:pt>
                <c:pt idx="3511">
                  <c:v>2.37698149681091</c:v>
                </c:pt>
                <c:pt idx="3512">
                  <c:v>2.3478400707244802</c:v>
                </c:pt>
                <c:pt idx="3513">
                  <c:v>2.3580551147460902</c:v>
                </c:pt>
                <c:pt idx="3514">
                  <c:v>2.31499028205871</c:v>
                </c:pt>
                <c:pt idx="3515">
                  <c:v>2.32720518112182</c:v>
                </c:pt>
                <c:pt idx="3516">
                  <c:v>2.27142906188964</c:v>
                </c:pt>
                <c:pt idx="3517">
                  <c:v>2.2688190937042201</c:v>
                </c:pt>
                <c:pt idx="3518">
                  <c:v>2.2874073982238698</c:v>
                </c:pt>
                <c:pt idx="3519">
                  <c:v>2.3378136157989502</c:v>
                </c:pt>
                <c:pt idx="3520">
                  <c:v>2.2297811508178702</c:v>
                </c:pt>
                <c:pt idx="3521">
                  <c:v>2.3456726074218701</c:v>
                </c:pt>
                <c:pt idx="3522">
                  <c:v>2.3165912628173801</c:v>
                </c:pt>
                <c:pt idx="3523">
                  <c:v>2.3405721187591499</c:v>
                </c:pt>
                <c:pt idx="3524">
                  <c:v>2.3665356636047301</c:v>
                </c:pt>
                <c:pt idx="3525">
                  <c:v>2.4363489151000901</c:v>
                </c:pt>
                <c:pt idx="3526">
                  <c:v>2.3830366134643501</c:v>
                </c:pt>
                <c:pt idx="3527">
                  <c:v>2.3514506816864</c:v>
                </c:pt>
                <c:pt idx="3528">
                  <c:v>2.3710093498229901</c:v>
                </c:pt>
                <c:pt idx="3529">
                  <c:v>2.4539780616760201</c:v>
                </c:pt>
                <c:pt idx="3530">
                  <c:v>2.5259373188018799</c:v>
                </c:pt>
                <c:pt idx="3531">
                  <c:v>2.4709978103637602</c:v>
                </c:pt>
                <c:pt idx="3532">
                  <c:v>2.4798877239227202</c:v>
                </c:pt>
                <c:pt idx="3533">
                  <c:v>2.5135235786437899</c:v>
                </c:pt>
                <c:pt idx="3534">
                  <c:v>2.5494961738586399</c:v>
                </c:pt>
                <c:pt idx="3535">
                  <c:v>2.58017802238464</c:v>
                </c:pt>
                <c:pt idx="3536">
                  <c:v>2.5345766544342001</c:v>
                </c:pt>
                <c:pt idx="3537">
                  <c:v>2.53022861480712</c:v>
                </c:pt>
                <c:pt idx="3538">
                  <c:v>2.5826852321624698</c:v>
                </c:pt>
                <c:pt idx="3539">
                  <c:v>2.62704300880432</c:v>
                </c:pt>
                <c:pt idx="3540">
                  <c:v>2.5755772590637198</c:v>
                </c:pt>
                <c:pt idx="3541">
                  <c:v>2.5545463562011701</c:v>
                </c:pt>
                <c:pt idx="3542">
                  <c:v>2.4457228183746298</c:v>
                </c:pt>
                <c:pt idx="3543">
                  <c:v>2.4727466106414702</c:v>
                </c:pt>
                <c:pt idx="3544">
                  <c:v>2.4861028194427401</c:v>
                </c:pt>
                <c:pt idx="3545">
                  <c:v>2.40290975570678</c:v>
                </c:pt>
                <c:pt idx="3546">
                  <c:v>2.4087135791778498</c:v>
                </c:pt>
                <c:pt idx="3547">
                  <c:v>2.3987524509429901</c:v>
                </c:pt>
                <c:pt idx="3548">
                  <c:v>2.4584782123565598</c:v>
                </c:pt>
                <c:pt idx="3549">
                  <c:v>2.5091257095336901</c:v>
                </c:pt>
                <c:pt idx="3550">
                  <c:v>2.5132563114166202</c:v>
                </c:pt>
                <c:pt idx="3551">
                  <c:v>2.56612944602966</c:v>
                </c:pt>
                <c:pt idx="3552">
                  <c:v>2.5290195941925</c:v>
                </c:pt>
                <c:pt idx="3553">
                  <c:v>2.5879437923431299</c:v>
                </c:pt>
                <c:pt idx="3554">
                  <c:v>2.5650930404663002</c:v>
                </c:pt>
                <c:pt idx="3555">
                  <c:v>2.4174947738647399</c:v>
                </c:pt>
                <c:pt idx="3556">
                  <c:v>2.44790482521057</c:v>
                </c:pt>
                <c:pt idx="3557">
                  <c:v>2.48559069633483</c:v>
                </c:pt>
                <c:pt idx="3558">
                  <c:v>2.4724149703979399</c:v>
                </c:pt>
                <c:pt idx="3559">
                  <c:v>2.36598777770996</c:v>
                </c:pt>
                <c:pt idx="3560">
                  <c:v>2.3625431060790998</c:v>
                </c:pt>
                <c:pt idx="3561">
                  <c:v>2.35364437103271</c:v>
                </c:pt>
                <c:pt idx="3562">
                  <c:v>2.3387503623962398</c:v>
                </c:pt>
                <c:pt idx="3563">
                  <c:v>2.4142985343933101</c:v>
                </c:pt>
                <c:pt idx="3564">
                  <c:v>2.4704318046569802</c:v>
                </c:pt>
                <c:pt idx="3565">
                  <c:v>2.49322009086608</c:v>
                </c:pt>
                <c:pt idx="3566">
                  <c:v>2.4018378257751398</c:v>
                </c:pt>
                <c:pt idx="3567">
                  <c:v>2.36953473091125</c:v>
                </c:pt>
                <c:pt idx="3568">
                  <c:v>2.3862023353576598</c:v>
                </c:pt>
                <c:pt idx="3569">
                  <c:v>2.3438076972961399</c:v>
                </c:pt>
                <c:pt idx="3570">
                  <c:v>2.5704162120818999</c:v>
                </c:pt>
                <c:pt idx="3571">
                  <c:v>2.50922656059265</c:v>
                </c:pt>
                <c:pt idx="3572">
                  <c:v>2.4785494804382302</c:v>
                </c:pt>
                <c:pt idx="3573">
                  <c:v>2.52936840057373</c:v>
                </c:pt>
                <c:pt idx="3574">
                  <c:v>2.4033238887786799</c:v>
                </c:pt>
                <c:pt idx="3575">
                  <c:v>2.4119622707366899</c:v>
                </c:pt>
                <c:pt idx="3576">
                  <c:v>2.5925843715667698</c:v>
                </c:pt>
                <c:pt idx="3577">
                  <c:v>2.5260748863220202</c:v>
                </c:pt>
                <c:pt idx="3578">
                  <c:v>2.4811975955963099</c:v>
                </c:pt>
                <c:pt idx="3579">
                  <c:v>2.4544606208801198</c:v>
                </c:pt>
                <c:pt idx="3580">
                  <c:v>2.5992023944854701</c:v>
                </c:pt>
                <c:pt idx="3581">
                  <c:v>2.5702457427978498</c:v>
                </c:pt>
                <c:pt idx="3582">
                  <c:v>2.5562996864318799</c:v>
                </c:pt>
                <c:pt idx="3583">
                  <c:v>2.4331474304199201</c:v>
                </c:pt>
                <c:pt idx="3584">
                  <c:v>2.4629852771759002</c:v>
                </c:pt>
                <c:pt idx="3585">
                  <c:v>2.5964486598968501</c:v>
                </c:pt>
                <c:pt idx="3586">
                  <c:v>2.6182365417480402</c:v>
                </c:pt>
                <c:pt idx="3587">
                  <c:v>2.5798437595367401</c:v>
                </c:pt>
                <c:pt idx="3588">
                  <c:v>2.5417239665985099</c:v>
                </c:pt>
                <c:pt idx="3589">
                  <c:v>2.5231900215148899</c:v>
                </c:pt>
                <c:pt idx="3590">
                  <c:v>2.3913898468017498</c:v>
                </c:pt>
                <c:pt idx="3591">
                  <c:v>2.3759179115295401</c:v>
                </c:pt>
                <c:pt idx="3592">
                  <c:v>2.3984413146972599</c:v>
                </c:pt>
                <c:pt idx="3593">
                  <c:v>2.4039344787597599</c:v>
                </c:pt>
                <c:pt idx="3594">
                  <c:v>2.3279135227203298</c:v>
                </c:pt>
                <c:pt idx="3595">
                  <c:v>2.3304080963134699</c:v>
                </c:pt>
                <c:pt idx="3596">
                  <c:v>2.3161597251892001</c:v>
                </c:pt>
                <c:pt idx="3597">
                  <c:v>2.36289191246032</c:v>
                </c:pt>
                <c:pt idx="3598">
                  <c:v>2.3287360668182302</c:v>
                </c:pt>
                <c:pt idx="3599">
                  <c:v>2.3283400535583398</c:v>
                </c:pt>
                <c:pt idx="3600">
                  <c:v>2.2567949295043901</c:v>
                </c:pt>
                <c:pt idx="3601">
                  <c:v>2.3834037780761701</c:v>
                </c:pt>
                <c:pt idx="3602">
                  <c:v>2.3578133583068799</c:v>
                </c:pt>
                <c:pt idx="3603">
                  <c:v>2.4658026695251398</c:v>
                </c:pt>
                <c:pt idx="3604">
                  <c:v>2.4807276725768999</c:v>
                </c:pt>
                <c:pt idx="3605">
                  <c:v>2.4340889453887899</c:v>
                </c:pt>
                <c:pt idx="3606">
                  <c:v>2.4497301578521702</c:v>
                </c:pt>
                <c:pt idx="3607">
                  <c:v>2.4342229366302401</c:v>
                </c:pt>
                <c:pt idx="3608">
                  <c:v>2.48257136344909</c:v>
                </c:pt>
                <c:pt idx="3609">
                  <c:v>2.3915932178497301</c:v>
                </c:pt>
                <c:pt idx="3610">
                  <c:v>2.39876055717468</c:v>
                </c:pt>
                <c:pt idx="3611">
                  <c:v>2.4807572364807098</c:v>
                </c:pt>
                <c:pt idx="3612">
                  <c:v>2.44865822792053</c:v>
                </c:pt>
                <c:pt idx="3613">
                  <c:v>2.4161863327026301</c:v>
                </c:pt>
                <c:pt idx="3614">
                  <c:v>2.4093983173370299</c:v>
                </c:pt>
                <c:pt idx="3615">
                  <c:v>2.4068253040313698</c:v>
                </c:pt>
                <c:pt idx="3616">
                  <c:v>2.36660432815551</c:v>
                </c:pt>
                <c:pt idx="3617">
                  <c:v>2.4150743484496999</c:v>
                </c:pt>
                <c:pt idx="3618">
                  <c:v>2.43004870414733</c:v>
                </c:pt>
                <c:pt idx="3619">
                  <c:v>2.3968646526336599</c:v>
                </c:pt>
                <c:pt idx="3620">
                  <c:v>2.4412739276885902</c:v>
                </c:pt>
                <c:pt idx="3621">
                  <c:v>2.3780744075775102</c:v>
                </c:pt>
                <c:pt idx="3622">
                  <c:v>2.38844871520996</c:v>
                </c:pt>
                <c:pt idx="3623">
                  <c:v>2.4713273048400799</c:v>
                </c:pt>
                <c:pt idx="3624">
                  <c:v>2.4129710197448699</c:v>
                </c:pt>
                <c:pt idx="3625">
                  <c:v>2.3561933040618799</c:v>
                </c:pt>
                <c:pt idx="3626">
                  <c:v>2.3195939064025799</c:v>
                </c:pt>
                <c:pt idx="3627">
                  <c:v>2.3584969043731601</c:v>
                </c:pt>
                <c:pt idx="3628">
                  <c:v>2.3493092060089098</c:v>
                </c:pt>
                <c:pt idx="3629">
                  <c:v>2.3445415496826101</c:v>
                </c:pt>
                <c:pt idx="3630">
                  <c:v>2.3884282112121502</c:v>
                </c:pt>
                <c:pt idx="3631">
                  <c:v>2.3648366928100502</c:v>
                </c:pt>
                <c:pt idx="3632">
                  <c:v>2.27149486541748</c:v>
                </c:pt>
                <c:pt idx="3633">
                  <c:v>2.2494940757751398</c:v>
                </c:pt>
                <c:pt idx="3634">
                  <c:v>2.2736139297485298</c:v>
                </c:pt>
                <c:pt idx="3635">
                  <c:v>2.2894093990325901</c:v>
                </c:pt>
                <c:pt idx="3636">
                  <c:v>2.29586482048034</c:v>
                </c:pt>
                <c:pt idx="3637">
                  <c:v>2.2216804027557302</c:v>
                </c:pt>
                <c:pt idx="3638">
                  <c:v>2.2135367393493599</c:v>
                </c:pt>
                <c:pt idx="3639">
                  <c:v>2.2355084419250399</c:v>
                </c:pt>
                <c:pt idx="3640">
                  <c:v>2.3228549957275302</c:v>
                </c:pt>
                <c:pt idx="3641">
                  <c:v>2.3221735954284601</c:v>
                </c:pt>
                <c:pt idx="3642">
                  <c:v>2.3592362403869598</c:v>
                </c:pt>
                <c:pt idx="3643">
                  <c:v>2.3414626121520898</c:v>
                </c:pt>
                <c:pt idx="3644">
                  <c:v>2.3525190353393501</c:v>
                </c:pt>
                <c:pt idx="3645">
                  <c:v>2.3709855079650799</c:v>
                </c:pt>
                <c:pt idx="3646">
                  <c:v>2.2859756946563698</c:v>
                </c:pt>
                <c:pt idx="3647">
                  <c:v>2.3791658878326398</c:v>
                </c:pt>
                <c:pt idx="3648">
                  <c:v>2.3492681980132999</c:v>
                </c:pt>
                <c:pt idx="3649">
                  <c:v>2.3600864410400302</c:v>
                </c:pt>
                <c:pt idx="3650">
                  <c:v>2.4142367839813201</c:v>
                </c:pt>
                <c:pt idx="3651">
                  <c:v>2.39003252983093</c:v>
                </c:pt>
                <c:pt idx="3652">
                  <c:v>2.4060699939727699</c:v>
                </c:pt>
                <c:pt idx="3653">
                  <c:v>2.4164783954620299</c:v>
                </c:pt>
                <c:pt idx="3654">
                  <c:v>2.29507279396057</c:v>
                </c:pt>
                <c:pt idx="3655">
                  <c:v>2.3712499141693102</c:v>
                </c:pt>
                <c:pt idx="3656">
                  <c:v>2.3695690631866402</c:v>
                </c:pt>
                <c:pt idx="3657">
                  <c:v>2.3032677173614502</c:v>
                </c:pt>
                <c:pt idx="3658">
                  <c:v>2.3726558685302699</c:v>
                </c:pt>
                <c:pt idx="3659">
                  <c:v>2.3906285762786799</c:v>
                </c:pt>
                <c:pt idx="3660">
                  <c:v>2.3524913787841699</c:v>
                </c:pt>
                <c:pt idx="3661">
                  <c:v>2.45207214355468</c:v>
                </c:pt>
                <c:pt idx="3662">
                  <c:v>2.3847970962524401</c:v>
                </c:pt>
                <c:pt idx="3663">
                  <c:v>2.3303534984588601</c:v>
                </c:pt>
                <c:pt idx="3664">
                  <c:v>2.28766465187072</c:v>
                </c:pt>
                <c:pt idx="3665">
                  <c:v>2.3199608325958199</c:v>
                </c:pt>
                <c:pt idx="3666">
                  <c:v>2.2895822525024401</c:v>
                </c:pt>
                <c:pt idx="3667">
                  <c:v>2.2956199645996</c:v>
                </c:pt>
                <c:pt idx="3668">
                  <c:v>2.40047287940979</c:v>
                </c:pt>
                <c:pt idx="3669">
                  <c:v>2.2792778015136701</c:v>
                </c:pt>
                <c:pt idx="3670">
                  <c:v>2.3046166896820002</c:v>
                </c:pt>
                <c:pt idx="3671">
                  <c:v>2.3223578929901101</c:v>
                </c:pt>
                <c:pt idx="3672">
                  <c:v>2.3193256855010902</c:v>
                </c:pt>
                <c:pt idx="3673">
                  <c:v>2.3049452304839999</c:v>
                </c:pt>
                <c:pt idx="3674">
                  <c:v>2.3324310779571502</c:v>
                </c:pt>
                <c:pt idx="3675">
                  <c:v>2.2805213928222599</c:v>
                </c:pt>
                <c:pt idx="3676">
                  <c:v>2.3179173469543399</c:v>
                </c:pt>
                <c:pt idx="3677">
                  <c:v>2.2223308086395201</c:v>
                </c:pt>
                <c:pt idx="3678">
                  <c:v>2.3182516098022399</c:v>
                </c:pt>
                <c:pt idx="3679">
                  <c:v>2.3579502105712802</c:v>
                </c:pt>
                <c:pt idx="3680">
                  <c:v>2.30112433433532</c:v>
                </c:pt>
                <c:pt idx="3681">
                  <c:v>2.29369044303894</c:v>
                </c:pt>
                <c:pt idx="3682">
                  <c:v>2.3356335163116402</c:v>
                </c:pt>
                <c:pt idx="3683">
                  <c:v>2.28033375740051</c:v>
                </c:pt>
                <c:pt idx="3684">
                  <c:v>2.3961405754089302</c:v>
                </c:pt>
                <c:pt idx="3685">
                  <c:v>2.40446424484252</c:v>
                </c:pt>
                <c:pt idx="3686">
                  <c:v>2.3165431022643999</c:v>
                </c:pt>
                <c:pt idx="3687">
                  <c:v>2.3159410953521702</c:v>
                </c:pt>
                <c:pt idx="3688">
                  <c:v>2.24857473373413</c:v>
                </c:pt>
                <c:pt idx="3689">
                  <c:v>2.2818846702575599</c:v>
                </c:pt>
                <c:pt idx="3690">
                  <c:v>2.35397148132324</c:v>
                </c:pt>
                <c:pt idx="3691">
                  <c:v>2.3187384605407702</c:v>
                </c:pt>
                <c:pt idx="3692">
                  <c:v>2.3138787746429399</c:v>
                </c:pt>
                <c:pt idx="3693">
                  <c:v>2.4184925556182799</c:v>
                </c:pt>
                <c:pt idx="3694">
                  <c:v>2.4646039009094198</c:v>
                </c:pt>
                <c:pt idx="3695">
                  <c:v>2.5370826721191402</c:v>
                </c:pt>
                <c:pt idx="3696">
                  <c:v>2.3941049575805602</c:v>
                </c:pt>
                <c:pt idx="3697">
                  <c:v>2.4188148975372301</c:v>
                </c:pt>
                <c:pt idx="3698">
                  <c:v>2.4245057106018</c:v>
                </c:pt>
                <c:pt idx="3699">
                  <c:v>2.3316056728363002</c:v>
                </c:pt>
                <c:pt idx="3700">
                  <c:v>2.3944339752197199</c:v>
                </c:pt>
                <c:pt idx="3701">
                  <c:v>2.4625937938690101</c:v>
                </c:pt>
                <c:pt idx="3702">
                  <c:v>2.4925374984741202</c:v>
                </c:pt>
                <c:pt idx="3703">
                  <c:v>2.4989433288574201</c:v>
                </c:pt>
                <c:pt idx="3704">
                  <c:v>2.4658203125</c:v>
                </c:pt>
                <c:pt idx="3705">
                  <c:v>2.4454355239868102</c:v>
                </c:pt>
                <c:pt idx="3706">
                  <c:v>2.4251759052276598</c:v>
                </c:pt>
                <c:pt idx="3707">
                  <c:v>2.4471616744995099</c:v>
                </c:pt>
                <c:pt idx="3708">
                  <c:v>2.36170482635498</c:v>
                </c:pt>
                <c:pt idx="3709">
                  <c:v>2.4498412609100302</c:v>
                </c:pt>
                <c:pt idx="3710">
                  <c:v>2.3960044384002601</c:v>
                </c:pt>
                <c:pt idx="3711">
                  <c:v>2.4093744754791202</c:v>
                </c:pt>
                <c:pt idx="3712">
                  <c:v>2.3662343025207502</c:v>
                </c:pt>
                <c:pt idx="3713">
                  <c:v>2.3285145759582502</c:v>
                </c:pt>
                <c:pt idx="3714">
                  <c:v>2.34816098213195</c:v>
                </c:pt>
                <c:pt idx="3715">
                  <c:v>2.3666386604309002</c:v>
                </c:pt>
                <c:pt idx="3716">
                  <c:v>2.3132483959197998</c:v>
                </c:pt>
                <c:pt idx="3717">
                  <c:v>2.3128077983856201</c:v>
                </c:pt>
                <c:pt idx="3718">
                  <c:v>2.3291206359863201</c:v>
                </c:pt>
                <c:pt idx="3719">
                  <c:v>2.3859713077545099</c:v>
                </c:pt>
                <c:pt idx="3720">
                  <c:v>2.3407571315765301</c:v>
                </c:pt>
                <c:pt idx="3721">
                  <c:v>2.3573899269103999</c:v>
                </c:pt>
                <c:pt idx="3722">
                  <c:v>2.3811776638031001</c:v>
                </c:pt>
                <c:pt idx="3723">
                  <c:v>2.3959770202636701</c:v>
                </c:pt>
                <c:pt idx="3724">
                  <c:v>2.4449312686920099</c:v>
                </c:pt>
                <c:pt idx="3725">
                  <c:v>2.3839921951293901</c:v>
                </c:pt>
                <c:pt idx="3726">
                  <c:v>2.3317101001739502</c:v>
                </c:pt>
                <c:pt idx="3727">
                  <c:v>2.2779910564422599</c:v>
                </c:pt>
                <c:pt idx="3728">
                  <c:v>2.2907423973083398</c:v>
                </c:pt>
                <c:pt idx="3729">
                  <c:v>2.30705714225769</c:v>
                </c:pt>
                <c:pt idx="3730">
                  <c:v>2.2812705039978001</c:v>
                </c:pt>
                <c:pt idx="3731">
                  <c:v>2.2353281974792401</c:v>
                </c:pt>
                <c:pt idx="3732">
                  <c:v>2.29860496520996</c:v>
                </c:pt>
                <c:pt idx="3733">
                  <c:v>2.2409164905547998</c:v>
                </c:pt>
                <c:pt idx="3734">
                  <c:v>2.1909041404724099</c:v>
                </c:pt>
                <c:pt idx="3735">
                  <c:v>2.1998529434204102</c:v>
                </c:pt>
                <c:pt idx="3736">
                  <c:v>2.2844934463500901</c:v>
                </c:pt>
                <c:pt idx="3737">
                  <c:v>2.2969579696655198</c:v>
                </c:pt>
                <c:pt idx="3738">
                  <c:v>2.25526547431945</c:v>
                </c:pt>
                <c:pt idx="3739">
                  <c:v>2.2606709003448402</c:v>
                </c:pt>
                <c:pt idx="3740">
                  <c:v>2.31143975257873</c:v>
                </c:pt>
                <c:pt idx="3741">
                  <c:v>2.2336328029632502</c:v>
                </c:pt>
                <c:pt idx="3742">
                  <c:v>2.2593350410461399</c:v>
                </c:pt>
                <c:pt idx="3743">
                  <c:v>2.2619960308074898</c:v>
                </c:pt>
                <c:pt idx="3744">
                  <c:v>2.2929606437683101</c:v>
                </c:pt>
                <c:pt idx="3745">
                  <c:v>2.3241107463836599</c:v>
                </c:pt>
                <c:pt idx="3746">
                  <c:v>2.2600231170654199</c:v>
                </c:pt>
                <c:pt idx="3747">
                  <c:v>2.22822666168212</c:v>
                </c:pt>
                <c:pt idx="3748">
                  <c:v>2.3058581352233798</c:v>
                </c:pt>
                <c:pt idx="3749">
                  <c:v>2.3047969341278001</c:v>
                </c:pt>
                <c:pt idx="3750">
                  <c:v>2.2094275951385498</c:v>
                </c:pt>
                <c:pt idx="3751">
                  <c:v>2.3070437908172599</c:v>
                </c:pt>
                <c:pt idx="3752">
                  <c:v>2.31871342658996</c:v>
                </c:pt>
                <c:pt idx="3753">
                  <c:v>2.3631410598754798</c:v>
                </c:pt>
                <c:pt idx="3754">
                  <c:v>2.2796165943145699</c:v>
                </c:pt>
                <c:pt idx="3755">
                  <c:v>2.3984246253967201</c:v>
                </c:pt>
                <c:pt idx="3756">
                  <c:v>2.2999985218047998</c:v>
                </c:pt>
                <c:pt idx="3757">
                  <c:v>2.34435558319091</c:v>
                </c:pt>
                <c:pt idx="3758">
                  <c:v>2.3115262985229399</c:v>
                </c:pt>
                <c:pt idx="3759">
                  <c:v>2.3331022262573198</c:v>
                </c:pt>
                <c:pt idx="3760">
                  <c:v>2.3379490375518799</c:v>
                </c:pt>
                <c:pt idx="3761">
                  <c:v>2.3030724525451598</c:v>
                </c:pt>
                <c:pt idx="3762">
                  <c:v>2.2674741744995099</c:v>
                </c:pt>
                <c:pt idx="3763">
                  <c:v>2.36248779296875</c:v>
                </c:pt>
                <c:pt idx="3764">
                  <c:v>2.4157574176788299</c:v>
                </c:pt>
                <c:pt idx="3765">
                  <c:v>2.4411506652832</c:v>
                </c:pt>
                <c:pt idx="3766">
                  <c:v>2.4145627021789502</c:v>
                </c:pt>
                <c:pt idx="3767">
                  <c:v>2.4489459991454998</c:v>
                </c:pt>
                <c:pt idx="3768">
                  <c:v>2.3450646400451598</c:v>
                </c:pt>
                <c:pt idx="3769">
                  <c:v>2.3522353172302202</c:v>
                </c:pt>
                <c:pt idx="3770">
                  <c:v>2.3767836093902499</c:v>
                </c:pt>
                <c:pt idx="3771">
                  <c:v>2.3794763088226301</c:v>
                </c:pt>
                <c:pt idx="3772">
                  <c:v>2.3781836032867401</c:v>
                </c:pt>
                <c:pt idx="3773">
                  <c:v>2.3645386695861799</c:v>
                </c:pt>
                <c:pt idx="3774">
                  <c:v>2.33023858070373</c:v>
                </c:pt>
                <c:pt idx="3775">
                  <c:v>2.3888680934906001</c:v>
                </c:pt>
                <c:pt idx="3776">
                  <c:v>2.3521027565002401</c:v>
                </c:pt>
                <c:pt idx="3777">
                  <c:v>2.3412818908691402</c:v>
                </c:pt>
                <c:pt idx="3778">
                  <c:v>2.3459653854370099</c:v>
                </c:pt>
                <c:pt idx="3779">
                  <c:v>2.3181180953979399</c:v>
                </c:pt>
                <c:pt idx="3780">
                  <c:v>2.4034626483917201</c:v>
                </c:pt>
                <c:pt idx="3781">
                  <c:v>2.3148450851440399</c:v>
                </c:pt>
                <c:pt idx="3782">
                  <c:v>2.2841343879699698</c:v>
                </c:pt>
                <c:pt idx="3783">
                  <c:v>2.3347680568695002</c:v>
                </c:pt>
                <c:pt idx="3784">
                  <c:v>2.3706595897674498</c:v>
                </c:pt>
                <c:pt idx="3785">
                  <c:v>2.4152817726135201</c:v>
                </c:pt>
                <c:pt idx="3786">
                  <c:v>2.33886623382568</c:v>
                </c:pt>
                <c:pt idx="3787">
                  <c:v>2.3400020599365199</c:v>
                </c:pt>
                <c:pt idx="3788">
                  <c:v>2.44251084327697</c:v>
                </c:pt>
                <c:pt idx="3789">
                  <c:v>2.3409347534179599</c:v>
                </c:pt>
                <c:pt idx="3790">
                  <c:v>2.3134100437164302</c:v>
                </c:pt>
                <c:pt idx="3791">
                  <c:v>2.2887601852416899</c:v>
                </c:pt>
                <c:pt idx="3792">
                  <c:v>2.3934667110443102</c:v>
                </c:pt>
                <c:pt idx="3793">
                  <c:v>2.37257480621337</c:v>
                </c:pt>
                <c:pt idx="3794">
                  <c:v>2.2803568840026802</c:v>
                </c:pt>
                <c:pt idx="3795">
                  <c:v>2.2361261844635001</c:v>
                </c:pt>
                <c:pt idx="3796">
                  <c:v>2.20899486541748</c:v>
                </c:pt>
                <c:pt idx="3797">
                  <c:v>2.3327715396881099</c:v>
                </c:pt>
                <c:pt idx="3798">
                  <c:v>2.2844259738922101</c:v>
                </c:pt>
                <c:pt idx="3799">
                  <c:v>2.3082938194274898</c:v>
                </c:pt>
                <c:pt idx="3800">
                  <c:v>2.2576653957366899</c:v>
                </c:pt>
                <c:pt idx="3801">
                  <c:v>2.2805862426757799</c:v>
                </c:pt>
                <c:pt idx="3802">
                  <c:v>2.3162076473236</c:v>
                </c:pt>
                <c:pt idx="3803">
                  <c:v>2.3787312507629301</c:v>
                </c:pt>
                <c:pt idx="3804">
                  <c:v>2.29895567893981</c:v>
                </c:pt>
                <c:pt idx="3805">
                  <c:v>2.3012716770172101</c:v>
                </c:pt>
                <c:pt idx="3806">
                  <c:v>2.2702040672302202</c:v>
                </c:pt>
                <c:pt idx="3807">
                  <c:v>2.3552730083465501</c:v>
                </c:pt>
                <c:pt idx="3808">
                  <c:v>2.33446812629699</c:v>
                </c:pt>
                <c:pt idx="3809">
                  <c:v>2.3619234561920099</c:v>
                </c:pt>
                <c:pt idx="3810">
                  <c:v>2.4349517822265598</c:v>
                </c:pt>
                <c:pt idx="3811">
                  <c:v>2.4060964584350502</c:v>
                </c:pt>
                <c:pt idx="3812">
                  <c:v>2.3596272468566801</c:v>
                </c:pt>
                <c:pt idx="3813">
                  <c:v>2.3598530292510902</c:v>
                </c:pt>
                <c:pt idx="3814">
                  <c:v>2.4728186130523602</c:v>
                </c:pt>
                <c:pt idx="3815">
                  <c:v>2.5352964401245099</c:v>
                </c:pt>
                <c:pt idx="3816">
                  <c:v>2.4771077632903999</c:v>
                </c:pt>
                <c:pt idx="3817">
                  <c:v>2.43246865272521</c:v>
                </c:pt>
                <c:pt idx="3818">
                  <c:v>2.4797768592834402</c:v>
                </c:pt>
                <c:pt idx="3819">
                  <c:v>2.4091062545776301</c:v>
                </c:pt>
                <c:pt idx="3820">
                  <c:v>2.4309115409850999</c:v>
                </c:pt>
                <c:pt idx="3821">
                  <c:v>2.50276398658752</c:v>
                </c:pt>
                <c:pt idx="3822">
                  <c:v>2.3894770145416202</c:v>
                </c:pt>
                <c:pt idx="3823">
                  <c:v>2.2877659797668399</c:v>
                </c:pt>
                <c:pt idx="3824">
                  <c:v>2.30803322792053</c:v>
                </c:pt>
                <c:pt idx="3825">
                  <c:v>2.34281134605407</c:v>
                </c:pt>
                <c:pt idx="3826">
                  <c:v>2.2796738147735498</c:v>
                </c:pt>
                <c:pt idx="3827">
                  <c:v>2.2755696773528999</c:v>
                </c:pt>
                <c:pt idx="3828">
                  <c:v>2.2286360263824401</c:v>
                </c:pt>
                <c:pt idx="3829">
                  <c:v>2.24896788597106</c:v>
                </c:pt>
                <c:pt idx="3830">
                  <c:v>2.3190269470214799</c:v>
                </c:pt>
                <c:pt idx="3831">
                  <c:v>2.3217537403106601</c:v>
                </c:pt>
                <c:pt idx="3832">
                  <c:v>2.3326938152313201</c:v>
                </c:pt>
                <c:pt idx="3833">
                  <c:v>2.3154115676879798</c:v>
                </c:pt>
                <c:pt idx="3834">
                  <c:v>2.23061895370483</c:v>
                </c:pt>
                <c:pt idx="3835">
                  <c:v>2.2920453548431299</c:v>
                </c:pt>
                <c:pt idx="3836">
                  <c:v>2.2619042396545401</c:v>
                </c:pt>
                <c:pt idx="3837">
                  <c:v>2.2558376789093</c:v>
                </c:pt>
                <c:pt idx="3838">
                  <c:v>2.2172052860260001</c:v>
                </c:pt>
                <c:pt idx="3839">
                  <c:v>2.2099623680114702</c:v>
                </c:pt>
                <c:pt idx="3840">
                  <c:v>2.23149561882019</c:v>
                </c:pt>
                <c:pt idx="3841">
                  <c:v>2.2209653854370099</c:v>
                </c:pt>
                <c:pt idx="3842">
                  <c:v>2.3460397720336901</c:v>
                </c:pt>
                <c:pt idx="3843">
                  <c:v>2.2674715518951398</c:v>
                </c:pt>
                <c:pt idx="3844">
                  <c:v>2.3579075336456299</c:v>
                </c:pt>
                <c:pt idx="3845">
                  <c:v>2.2827177047729399</c:v>
                </c:pt>
                <c:pt idx="3846">
                  <c:v>2.3558115959167401</c:v>
                </c:pt>
                <c:pt idx="3847">
                  <c:v>2.4585278034210201</c:v>
                </c:pt>
                <c:pt idx="3848">
                  <c:v>2.3973844051361</c:v>
                </c:pt>
                <c:pt idx="3849">
                  <c:v>2.4528236389160099</c:v>
                </c:pt>
                <c:pt idx="3850">
                  <c:v>2.3638014793395898</c:v>
                </c:pt>
                <c:pt idx="3851">
                  <c:v>2.3231248855590798</c:v>
                </c:pt>
                <c:pt idx="3852">
                  <c:v>2.2545869350433301</c:v>
                </c:pt>
                <c:pt idx="3853">
                  <c:v>2.2400043010711599</c:v>
                </c:pt>
                <c:pt idx="3854">
                  <c:v>2.2468614578246999</c:v>
                </c:pt>
                <c:pt idx="3855">
                  <c:v>2.28743171691894</c:v>
                </c:pt>
                <c:pt idx="3856">
                  <c:v>2.2702047824859601</c:v>
                </c:pt>
                <c:pt idx="3857">
                  <c:v>2.2098608016967698</c:v>
                </c:pt>
                <c:pt idx="3858">
                  <c:v>2.2594757080078098</c:v>
                </c:pt>
                <c:pt idx="3859">
                  <c:v>2.3232796192169101</c:v>
                </c:pt>
                <c:pt idx="3860">
                  <c:v>2.20852303504943</c:v>
                </c:pt>
                <c:pt idx="3861">
                  <c:v>2.2865087985992401</c:v>
                </c:pt>
                <c:pt idx="3862">
                  <c:v>2.2089304924011199</c:v>
                </c:pt>
                <c:pt idx="3863">
                  <c:v>2.2699768543243399</c:v>
                </c:pt>
                <c:pt idx="3864">
                  <c:v>2.2125277519225999</c:v>
                </c:pt>
                <c:pt idx="3865">
                  <c:v>2.2285516262054399</c:v>
                </c:pt>
                <c:pt idx="3866">
                  <c:v>2.2137651443481401</c:v>
                </c:pt>
                <c:pt idx="3867">
                  <c:v>2.23714971542358</c:v>
                </c:pt>
                <c:pt idx="3868">
                  <c:v>2.2852025032043399</c:v>
                </c:pt>
                <c:pt idx="3869">
                  <c:v>2.33058261871337</c:v>
                </c:pt>
                <c:pt idx="3870">
                  <c:v>2.2549879550933798</c:v>
                </c:pt>
                <c:pt idx="3871">
                  <c:v>2.35789823532104</c:v>
                </c:pt>
                <c:pt idx="3872">
                  <c:v>2.2082889080047599</c:v>
                </c:pt>
                <c:pt idx="3873">
                  <c:v>2.2298336029052699</c:v>
                </c:pt>
                <c:pt idx="3874">
                  <c:v>2.2928681373596098</c:v>
                </c:pt>
                <c:pt idx="3875">
                  <c:v>2.1510951519012398</c:v>
                </c:pt>
                <c:pt idx="3876">
                  <c:v>2.2421629428863499</c:v>
                </c:pt>
                <c:pt idx="3877">
                  <c:v>2.18792295455932</c:v>
                </c:pt>
                <c:pt idx="3878">
                  <c:v>2.19247198104858</c:v>
                </c:pt>
                <c:pt idx="3879">
                  <c:v>2.20019030570983</c:v>
                </c:pt>
                <c:pt idx="3880">
                  <c:v>2.2926683425903298</c:v>
                </c:pt>
                <c:pt idx="3881">
                  <c:v>2.2573900222778298</c:v>
                </c:pt>
                <c:pt idx="3882">
                  <c:v>2.2709553241729701</c:v>
                </c:pt>
                <c:pt idx="3883">
                  <c:v>2.1794271469116202</c:v>
                </c:pt>
                <c:pt idx="3884">
                  <c:v>2.1831519603729199</c:v>
                </c:pt>
                <c:pt idx="3885">
                  <c:v>2.1804957389831499</c:v>
                </c:pt>
                <c:pt idx="3886">
                  <c:v>2.2600414752960201</c:v>
                </c:pt>
                <c:pt idx="3887">
                  <c:v>2.3029086589813201</c:v>
                </c:pt>
                <c:pt idx="3888">
                  <c:v>2.2334389686584402</c:v>
                </c:pt>
                <c:pt idx="3889">
                  <c:v>2.2600972652435298</c:v>
                </c:pt>
                <c:pt idx="3890">
                  <c:v>2.2589640617370601</c:v>
                </c:pt>
                <c:pt idx="3891">
                  <c:v>2.2561264038085902</c:v>
                </c:pt>
                <c:pt idx="3892">
                  <c:v>2.2533776760101301</c:v>
                </c:pt>
                <c:pt idx="3893">
                  <c:v>2.2286083698272701</c:v>
                </c:pt>
                <c:pt idx="3894">
                  <c:v>2.24960136413574</c:v>
                </c:pt>
                <c:pt idx="3895">
                  <c:v>2.2613723278045601</c:v>
                </c:pt>
                <c:pt idx="3896">
                  <c:v>2.2344622611999498</c:v>
                </c:pt>
                <c:pt idx="3897">
                  <c:v>2.2393429279327299</c:v>
                </c:pt>
                <c:pt idx="3898">
                  <c:v>2.2035057544708199</c:v>
                </c:pt>
                <c:pt idx="3899">
                  <c:v>2.2509398460388099</c:v>
                </c:pt>
                <c:pt idx="3900">
                  <c:v>2.2009038925170898</c:v>
                </c:pt>
                <c:pt idx="3901">
                  <c:v>2.2387657165527299</c:v>
                </c:pt>
                <c:pt idx="3902">
                  <c:v>2.2064247131347599</c:v>
                </c:pt>
                <c:pt idx="3903">
                  <c:v>2.2340421676635698</c:v>
                </c:pt>
                <c:pt idx="3904">
                  <c:v>2.19054675102233</c:v>
                </c:pt>
                <c:pt idx="3905">
                  <c:v>2.1648681163787802</c:v>
                </c:pt>
                <c:pt idx="3906">
                  <c:v>2.2100167274475</c:v>
                </c:pt>
                <c:pt idx="3907">
                  <c:v>2.1732497215270898</c:v>
                </c:pt>
                <c:pt idx="3908">
                  <c:v>2.18145322799682</c:v>
                </c:pt>
                <c:pt idx="3909">
                  <c:v>2.1782312393188401</c:v>
                </c:pt>
                <c:pt idx="3910">
                  <c:v>2.2106287479400599</c:v>
                </c:pt>
                <c:pt idx="3911">
                  <c:v>2.2215816974639799</c:v>
                </c:pt>
                <c:pt idx="3912">
                  <c:v>2.1976304054260201</c:v>
                </c:pt>
                <c:pt idx="3913">
                  <c:v>2.27151298522949</c:v>
                </c:pt>
                <c:pt idx="3914">
                  <c:v>2.2704620361328098</c:v>
                </c:pt>
                <c:pt idx="3915">
                  <c:v>2.27860307693481</c:v>
                </c:pt>
                <c:pt idx="3916">
                  <c:v>2.3146305084228498</c:v>
                </c:pt>
                <c:pt idx="3917">
                  <c:v>2.2481150627136199</c:v>
                </c:pt>
                <c:pt idx="3918">
                  <c:v>2.2169935703277499</c:v>
                </c:pt>
                <c:pt idx="3919">
                  <c:v>2.2227985858917201</c:v>
                </c:pt>
                <c:pt idx="3920">
                  <c:v>2.2467973232269198</c:v>
                </c:pt>
                <c:pt idx="3921">
                  <c:v>2.2354502677917401</c:v>
                </c:pt>
                <c:pt idx="3922">
                  <c:v>2.2072625160217201</c:v>
                </c:pt>
                <c:pt idx="3923">
                  <c:v>2.2275321483611998</c:v>
                </c:pt>
                <c:pt idx="3924">
                  <c:v>2.23275518417358</c:v>
                </c:pt>
                <c:pt idx="3925">
                  <c:v>2.2700676918029701</c:v>
                </c:pt>
                <c:pt idx="3926">
                  <c:v>2.30578112602233</c:v>
                </c:pt>
                <c:pt idx="3927">
                  <c:v>2.3409783840179399</c:v>
                </c:pt>
                <c:pt idx="3928">
                  <c:v>2.2441055774688698</c:v>
                </c:pt>
                <c:pt idx="3929">
                  <c:v>2.2934646606445299</c:v>
                </c:pt>
                <c:pt idx="3930">
                  <c:v>2.2796213626861501</c:v>
                </c:pt>
                <c:pt idx="3931">
                  <c:v>2.3034672737121502</c:v>
                </c:pt>
                <c:pt idx="3932">
                  <c:v>2.2861886024475</c:v>
                </c:pt>
                <c:pt idx="3933">
                  <c:v>2.2825365066528298</c:v>
                </c:pt>
                <c:pt idx="3934">
                  <c:v>2.3202824592590301</c:v>
                </c:pt>
                <c:pt idx="3935">
                  <c:v>2.20772051811218</c:v>
                </c:pt>
                <c:pt idx="3936">
                  <c:v>2.2791652679443302</c:v>
                </c:pt>
                <c:pt idx="3937">
                  <c:v>2.29558157920837</c:v>
                </c:pt>
                <c:pt idx="3938">
                  <c:v>2.2491600513458199</c:v>
                </c:pt>
                <c:pt idx="3939">
                  <c:v>2.2423570156097399</c:v>
                </c:pt>
                <c:pt idx="3940">
                  <c:v>2.2571113109588601</c:v>
                </c:pt>
                <c:pt idx="3941">
                  <c:v>2.2061858177185001</c:v>
                </c:pt>
                <c:pt idx="3942">
                  <c:v>2.2125334739685001</c:v>
                </c:pt>
                <c:pt idx="3943">
                  <c:v>2.2568793296813898</c:v>
                </c:pt>
                <c:pt idx="3944">
                  <c:v>2.19266557693481</c:v>
                </c:pt>
                <c:pt idx="3945">
                  <c:v>2.2618591785430899</c:v>
                </c:pt>
                <c:pt idx="3946">
                  <c:v>2.22190189361572</c:v>
                </c:pt>
                <c:pt idx="3947">
                  <c:v>2.2128429412841699</c:v>
                </c:pt>
                <c:pt idx="3948">
                  <c:v>2.2374715805053702</c:v>
                </c:pt>
                <c:pt idx="3949">
                  <c:v>2.1847498416900599</c:v>
                </c:pt>
                <c:pt idx="3950">
                  <c:v>2.2127325534820499</c:v>
                </c:pt>
                <c:pt idx="3951">
                  <c:v>2.2505192756652801</c:v>
                </c:pt>
                <c:pt idx="3952">
                  <c:v>2.2162892818450901</c:v>
                </c:pt>
                <c:pt idx="3953">
                  <c:v>2.2570614814758301</c:v>
                </c:pt>
                <c:pt idx="3954">
                  <c:v>2.2593810558318999</c:v>
                </c:pt>
                <c:pt idx="3955">
                  <c:v>2.2546918392181299</c:v>
                </c:pt>
                <c:pt idx="3956">
                  <c:v>2.3315689563751198</c:v>
                </c:pt>
                <c:pt idx="3957">
                  <c:v>2.31034135818481</c:v>
                </c:pt>
                <c:pt idx="3958">
                  <c:v>2.2752623558044398</c:v>
                </c:pt>
                <c:pt idx="3959">
                  <c:v>2.2579269409179599</c:v>
                </c:pt>
                <c:pt idx="3960">
                  <c:v>2.3306078910827601</c:v>
                </c:pt>
                <c:pt idx="3961">
                  <c:v>2.1954262256622301</c:v>
                </c:pt>
                <c:pt idx="3962">
                  <c:v>2.1727235317230198</c:v>
                </c:pt>
                <c:pt idx="3963">
                  <c:v>2.1729607582092201</c:v>
                </c:pt>
                <c:pt idx="3964">
                  <c:v>2.1116335391998202</c:v>
                </c:pt>
                <c:pt idx="3965">
                  <c:v>2.1875596046447701</c:v>
                </c:pt>
                <c:pt idx="3966">
                  <c:v>2.2054784297943102</c:v>
                </c:pt>
                <c:pt idx="3967">
                  <c:v>2.1850156784057599</c:v>
                </c:pt>
                <c:pt idx="3968">
                  <c:v>2.2445609569549498</c:v>
                </c:pt>
                <c:pt idx="3969">
                  <c:v>2.27866530418396</c:v>
                </c:pt>
                <c:pt idx="3970">
                  <c:v>2.3290159702300999</c:v>
                </c:pt>
                <c:pt idx="3971">
                  <c:v>2.2115221023559499</c:v>
                </c:pt>
                <c:pt idx="3972">
                  <c:v>2.2372653484344398</c:v>
                </c:pt>
                <c:pt idx="3973">
                  <c:v>2.2348597049713099</c:v>
                </c:pt>
                <c:pt idx="3974">
                  <c:v>2.2419841289520201</c:v>
                </c:pt>
                <c:pt idx="3975">
                  <c:v>2.2744729518890301</c:v>
                </c:pt>
                <c:pt idx="3976">
                  <c:v>2.2985322475433301</c:v>
                </c:pt>
                <c:pt idx="3977">
                  <c:v>2.29340600967407</c:v>
                </c:pt>
                <c:pt idx="3978">
                  <c:v>2.3003232479095401</c:v>
                </c:pt>
                <c:pt idx="3979">
                  <c:v>2.25215363502502</c:v>
                </c:pt>
                <c:pt idx="3980">
                  <c:v>2.26190185546875</c:v>
                </c:pt>
                <c:pt idx="3981">
                  <c:v>2.2910795211791899</c:v>
                </c:pt>
                <c:pt idx="3982">
                  <c:v>2.3003370761871298</c:v>
                </c:pt>
                <c:pt idx="3983">
                  <c:v>2.3010997772216699</c:v>
                </c:pt>
                <c:pt idx="3984">
                  <c:v>2.2699544429778999</c:v>
                </c:pt>
                <c:pt idx="3985">
                  <c:v>2.2835485935211102</c:v>
                </c:pt>
                <c:pt idx="3986">
                  <c:v>2.2730026245117099</c:v>
                </c:pt>
                <c:pt idx="3987">
                  <c:v>2.3390519618988002</c:v>
                </c:pt>
                <c:pt idx="3988">
                  <c:v>2.3387451171875</c:v>
                </c:pt>
                <c:pt idx="3989">
                  <c:v>2.3437929153442298</c:v>
                </c:pt>
                <c:pt idx="3990">
                  <c:v>2.35002446174621</c:v>
                </c:pt>
                <c:pt idx="3991">
                  <c:v>2.3561143875121999</c:v>
                </c:pt>
                <c:pt idx="3992">
                  <c:v>2.2564449310302699</c:v>
                </c:pt>
                <c:pt idx="3993">
                  <c:v>2.2812504768371502</c:v>
                </c:pt>
                <c:pt idx="3994">
                  <c:v>2.32188725471496</c:v>
                </c:pt>
                <c:pt idx="3995">
                  <c:v>2.35515260696411</c:v>
                </c:pt>
                <c:pt idx="3996">
                  <c:v>2.27232336997985</c:v>
                </c:pt>
                <c:pt idx="3997">
                  <c:v>2.25891709327697</c:v>
                </c:pt>
                <c:pt idx="3998">
                  <c:v>2.3909008502960201</c:v>
                </c:pt>
                <c:pt idx="3999">
                  <c:v>2.3141200542449898</c:v>
                </c:pt>
                <c:pt idx="4000">
                  <c:v>2.3039669990539502</c:v>
                </c:pt>
                <c:pt idx="4001">
                  <c:v>2.2829709053039502</c:v>
                </c:pt>
                <c:pt idx="4002">
                  <c:v>2.30194044113159</c:v>
                </c:pt>
                <c:pt idx="4003">
                  <c:v>2.2919185161590501</c:v>
                </c:pt>
                <c:pt idx="4004">
                  <c:v>2.3150599002838099</c:v>
                </c:pt>
                <c:pt idx="4005">
                  <c:v>2.32277154922485</c:v>
                </c:pt>
                <c:pt idx="4006">
                  <c:v>2.3175888061523402</c:v>
                </c:pt>
                <c:pt idx="4007">
                  <c:v>2.17271757125854</c:v>
                </c:pt>
                <c:pt idx="4008">
                  <c:v>2.2138466835021902</c:v>
                </c:pt>
                <c:pt idx="4009">
                  <c:v>2.2871344089507999</c:v>
                </c:pt>
                <c:pt idx="4010">
                  <c:v>2.2601253986358598</c:v>
                </c:pt>
                <c:pt idx="4011">
                  <c:v>2.2776067256927401</c:v>
                </c:pt>
                <c:pt idx="4012">
                  <c:v>2.2747635841369598</c:v>
                </c:pt>
                <c:pt idx="4013">
                  <c:v>2.2782027721404998</c:v>
                </c:pt>
                <c:pt idx="4014">
                  <c:v>2.32576203346252</c:v>
                </c:pt>
                <c:pt idx="4015">
                  <c:v>2.2301113605499201</c:v>
                </c:pt>
                <c:pt idx="4016">
                  <c:v>2.2114853858947701</c:v>
                </c:pt>
                <c:pt idx="4017">
                  <c:v>2.23363041877746</c:v>
                </c:pt>
                <c:pt idx="4018">
                  <c:v>2.23137927055358</c:v>
                </c:pt>
                <c:pt idx="4019">
                  <c:v>2.2597396373748699</c:v>
                </c:pt>
                <c:pt idx="4020">
                  <c:v>2.3066143989562899</c:v>
                </c:pt>
                <c:pt idx="4021">
                  <c:v>2.33476638793945</c:v>
                </c:pt>
                <c:pt idx="4022">
                  <c:v>2.29893851280212</c:v>
                </c:pt>
                <c:pt idx="4023">
                  <c:v>2.2713479995727499</c:v>
                </c:pt>
                <c:pt idx="4024">
                  <c:v>2.3134076595306299</c:v>
                </c:pt>
                <c:pt idx="4025">
                  <c:v>2.3327639102935702</c:v>
                </c:pt>
                <c:pt idx="4026">
                  <c:v>2.3378808498382502</c:v>
                </c:pt>
                <c:pt idx="4027">
                  <c:v>2.3390624523162802</c:v>
                </c:pt>
                <c:pt idx="4028">
                  <c:v>2.3982746601104701</c:v>
                </c:pt>
                <c:pt idx="4029">
                  <c:v>2.31344437599182</c:v>
                </c:pt>
                <c:pt idx="4030">
                  <c:v>2.38765549659729</c:v>
                </c:pt>
                <c:pt idx="4031">
                  <c:v>2.4162311553954998</c:v>
                </c:pt>
                <c:pt idx="4032">
                  <c:v>2.4347236156463601</c:v>
                </c:pt>
                <c:pt idx="4033">
                  <c:v>2.35887122154235</c:v>
                </c:pt>
                <c:pt idx="4034">
                  <c:v>2.3949654102325399</c:v>
                </c:pt>
                <c:pt idx="4035">
                  <c:v>2.3787984848022399</c:v>
                </c:pt>
                <c:pt idx="4036">
                  <c:v>2.3496417999267498</c:v>
                </c:pt>
                <c:pt idx="4037">
                  <c:v>2.3707387447357098</c:v>
                </c:pt>
                <c:pt idx="4038">
                  <c:v>2.3231220245361301</c:v>
                </c:pt>
                <c:pt idx="4039">
                  <c:v>2.2863311767578098</c:v>
                </c:pt>
                <c:pt idx="4040">
                  <c:v>2.3562526702880802</c:v>
                </c:pt>
                <c:pt idx="4041">
                  <c:v>2.40526127815246</c:v>
                </c:pt>
                <c:pt idx="4042">
                  <c:v>2.3728008270263601</c:v>
                </c:pt>
                <c:pt idx="4043">
                  <c:v>2.4309446811675999</c:v>
                </c:pt>
                <c:pt idx="4044">
                  <c:v>2.4248883724212602</c:v>
                </c:pt>
                <c:pt idx="4045">
                  <c:v>2.4896275997161799</c:v>
                </c:pt>
                <c:pt idx="4046">
                  <c:v>2.5154640674590998</c:v>
                </c:pt>
                <c:pt idx="4047">
                  <c:v>2.51048231124877</c:v>
                </c:pt>
                <c:pt idx="4048">
                  <c:v>2.3887660503387398</c:v>
                </c:pt>
                <c:pt idx="4049">
                  <c:v>2.3820002079010001</c:v>
                </c:pt>
                <c:pt idx="4050">
                  <c:v>2.3485753536224299</c:v>
                </c:pt>
                <c:pt idx="4051">
                  <c:v>2.3235349655151301</c:v>
                </c:pt>
                <c:pt idx="4052">
                  <c:v>2.3307437896728498</c:v>
                </c:pt>
                <c:pt idx="4053">
                  <c:v>2.2915666103363002</c:v>
                </c:pt>
                <c:pt idx="4054">
                  <c:v>2.2583730220794598</c:v>
                </c:pt>
                <c:pt idx="4055">
                  <c:v>2.3954343795776301</c:v>
                </c:pt>
                <c:pt idx="4056">
                  <c:v>2.3044486045837398</c:v>
                </c:pt>
                <c:pt idx="4057">
                  <c:v>2.3412570953369101</c:v>
                </c:pt>
                <c:pt idx="4058">
                  <c:v>2.3557705879211399</c:v>
                </c:pt>
                <c:pt idx="4059">
                  <c:v>2.29389452934265</c:v>
                </c:pt>
                <c:pt idx="4060">
                  <c:v>2.2878267765045099</c:v>
                </c:pt>
                <c:pt idx="4061">
                  <c:v>2.2873065471649099</c:v>
                </c:pt>
                <c:pt idx="4062">
                  <c:v>2.2679069042205802</c:v>
                </c:pt>
                <c:pt idx="4063">
                  <c:v>2.29227495193481</c:v>
                </c:pt>
                <c:pt idx="4064">
                  <c:v>2.3568661212921098</c:v>
                </c:pt>
                <c:pt idx="4065">
                  <c:v>2.3724565505981401</c:v>
                </c:pt>
                <c:pt idx="4066">
                  <c:v>2.33573865890502</c:v>
                </c:pt>
                <c:pt idx="4067">
                  <c:v>2.4207632541656401</c:v>
                </c:pt>
                <c:pt idx="4068">
                  <c:v>2.3177106380462602</c:v>
                </c:pt>
                <c:pt idx="4069">
                  <c:v>2.33456087112426</c:v>
                </c:pt>
                <c:pt idx="4070">
                  <c:v>2.3567192554473801</c:v>
                </c:pt>
                <c:pt idx="4071">
                  <c:v>2.3835315704345699</c:v>
                </c:pt>
                <c:pt idx="4072">
                  <c:v>2.2675890922546298</c:v>
                </c:pt>
                <c:pt idx="4073">
                  <c:v>2.3761744499206499</c:v>
                </c:pt>
                <c:pt idx="4074">
                  <c:v>2.3510556221008301</c:v>
                </c:pt>
                <c:pt idx="4075">
                  <c:v>2.40313291549682</c:v>
                </c:pt>
                <c:pt idx="4076">
                  <c:v>2.3380944728851301</c:v>
                </c:pt>
                <c:pt idx="4077">
                  <c:v>2.4031617641448899</c:v>
                </c:pt>
                <c:pt idx="4078">
                  <c:v>2.4018101692199698</c:v>
                </c:pt>
                <c:pt idx="4079">
                  <c:v>2.4519793987274099</c:v>
                </c:pt>
                <c:pt idx="4080">
                  <c:v>2.4392321109771702</c:v>
                </c:pt>
                <c:pt idx="4081">
                  <c:v>2.3730390071868799</c:v>
                </c:pt>
                <c:pt idx="4082">
                  <c:v>2.3290441036224299</c:v>
                </c:pt>
                <c:pt idx="4083">
                  <c:v>2.3509600162506099</c:v>
                </c:pt>
                <c:pt idx="4084">
                  <c:v>2.29999804496765</c:v>
                </c:pt>
                <c:pt idx="4085">
                  <c:v>2.3554215431213299</c:v>
                </c:pt>
                <c:pt idx="4086">
                  <c:v>2.2850265502929599</c:v>
                </c:pt>
                <c:pt idx="4087">
                  <c:v>2.2816295623779199</c:v>
                </c:pt>
                <c:pt idx="4088">
                  <c:v>2.39186668395996</c:v>
                </c:pt>
                <c:pt idx="4089">
                  <c:v>2.4681513309478702</c:v>
                </c:pt>
                <c:pt idx="4090">
                  <c:v>2.3980631828308101</c:v>
                </c:pt>
                <c:pt idx="4091">
                  <c:v>2.4318685531616202</c:v>
                </c:pt>
                <c:pt idx="4092">
                  <c:v>2.39790511131286</c:v>
                </c:pt>
                <c:pt idx="4093">
                  <c:v>2.3783867359161301</c:v>
                </c:pt>
                <c:pt idx="4094">
                  <c:v>2.3554525375366202</c:v>
                </c:pt>
                <c:pt idx="4095">
                  <c:v>2.4288022518157901</c:v>
                </c:pt>
                <c:pt idx="4096">
                  <c:v>2.4508683681488002</c:v>
                </c:pt>
                <c:pt idx="4097">
                  <c:v>2.41947937011718</c:v>
                </c:pt>
                <c:pt idx="4098">
                  <c:v>2.4465115070343</c:v>
                </c:pt>
                <c:pt idx="4099">
                  <c:v>2.45572805404663</c:v>
                </c:pt>
                <c:pt idx="4100">
                  <c:v>2.37644219398498</c:v>
                </c:pt>
                <c:pt idx="4101">
                  <c:v>2.3337090015411301</c:v>
                </c:pt>
                <c:pt idx="4102">
                  <c:v>2.4524245262145898</c:v>
                </c:pt>
                <c:pt idx="4103">
                  <c:v>2.3935844898223801</c:v>
                </c:pt>
                <c:pt idx="4104">
                  <c:v>2.38734531402587</c:v>
                </c:pt>
                <c:pt idx="4105">
                  <c:v>2.3581569194793701</c:v>
                </c:pt>
                <c:pt idx="4106">
                  <c:v>2.4579389095306299</c:v>
                </c:pt>
                <c:pt idx="4107">
                  <c:v>2.4805374145507799</c:v>
                </c:pt>
                <c:pt idx="4108">
                  <c:v>2.3811330795288002</c:v>
                </c:pt>
                <c:pt idx="4109">
                  <c:v>2.4625225067138601</c:v>
                </c:pt>
                <c:pt idx="4110">
                  <c:v>2.3965308666229199</c:v>
                </c:pt>
                <c:pt idx="4111">
                  <c:v>2.3666512966156001</c:v>
                </c:pt>
                <c:pt idx="4112">
                  <c:v>2.3207383155822701</c:v>
                </c:pt>
                <c:pt idx="4113">
                  <c:v>2.3081164360046298</c:v>
                </c:pt>
                <c:pt idx="4114">
                  <c:v>2.34000039100646</c:v>
                </c:pt>
                <c:pt idx="4115">
                  <c:v>2.3822712898254301</c:v>
                </c:pt>
                <c:pt idx="4116">
                  <c:v>2.3943119049072199</c:v>
                </c:pt>
                <c:pt idx="4117">
                  <c:v>2.3094110488891602</c:v>
                </c:pt>
                <c:pt idx="4118">
                  <c:v>2.3571386337280198</c:v>
                </c:pt>
                <c:pt idx="4119">
                  <c:v>2.3801462650299001</c:v>
                </c:pt>
                <c:pt idx="4120">
                  <c:v>2.3919808864593501</c:v>
                </c:pt>
                <c:pt idx="4121">
                  <c:v>2.5088546276092498</c:v>
                </c:pt>
                <c:pt idx="4122">
                  <c:v>2.50884962081909</c:v>
                </c:pt>
                <c:pt idx="4123">
                  <c:v>2.5200724601745601</c:v>
                </c:pt>
                <c:pt idx="4124">
                  <c:v>2.4731166362762398</c:v>
                </c:pt>
                <c:pt idx="4125">
                  <c:v>2.4781002998352002</c:v>
                </c:pt>
                <c:pt idx="4126">
                  <c:v>2.4284596443176198</c:v>
                </c:pt>
                <c:pt idx="4127">
                  <c:v>2.4836440086364702</c:v>
                </c:pt>
                <c:pt idx="4128">
                  <c:v>2.4511523246765101</c:v>
                </c:pt>
                <c:pt idx="4129">
                  <c:v>2.5163178443908598</c:v>
                </c:pt>
                <c:pt idx="4130">
                  <c:v>2.4783790111541699</c:v>
                </c:pt>
                <c:pt idx="4131">
                  <c:v>2.5471601486206001</c:v>
                </c:pt>
                <c:pt idx="4132">
                  <c:v>2.4720828533172599</c:v>
                </c:pt>
                <c:pt idx="4133">
                  <c:v>2.4808106422424299</c:v>
                </c:pt>
                <c:pt idx="4134">
                  <c:v>2.4510545730590798</c:v>
                </c:pt>
                <c:pt idx="4135">
                  <c:v>2.5313596725463801</c:v>
                </c:pt>
                <c:pt idx="4136">
                  <c:v>2.46467804908752</c:v>
                </c:pt>
                <c:pt idx="4137">
                  <c:v>2.47574591636657</c:v>
                </c:pt>
                <c:pt idx="4138">
                  <c:v>2.4802122116088801</c:v>
                </c:pt>
                <c:pt idx="4139">
                  <c:v>2.4059998989105198</c:v>
                </c:pt>
                <c:pt idx="4140">
                  <c:v>2.41099905967712</c:v>
                </c:pt>
                <c:pt idx="4141">
                  <c:v>2.4939782619476301</c:v>
                </c:pt>
                <c:pt idx="4142">
                  <c:v>2.39888572692871</c:v>
                </c:pt>
                <c:pt idx="4143">
                  <c:v>2.4900279045104901</c:v>
                </c:pt>
                <c:pt idx="4144">
                  <c:v>2.5458021163940399</c:v>
                </c:pt>
                <c:pt idx="4145">
                  <c:v>2.47149181365966</c:v>
                </c:pt>
                <c:pt idx="4146">
                  <c:v>2.5062060356140101</c:v>
                </c:pt>
                <c:pt idx="4147">
                  <c:v>2.5322270393371502</c:v>
                </c:pt>
                <c:pt idx="4148">
                  <c:v>2.3822824954986501</c:v>
                </c:pt>
                <c:pt idx="4149">
                  <c:v>2.37682604789733</c:v>
                </c:pt>
                <c:pt idx="4150">
                  <c:v>2.4146628379821702</c:v>
                </c:pt>
                <c:pt idx="4151">
                  <c:v>2.4705593585968</c:v>
                </c:pt>
                <c:pt idx="4152">
                  <c:v>2.4736545085906898</c:v>
                </c:pt>
                <c:pt idx="4153">
                  <c:v>2.4136383533477699</c:v>
                </c:pt>
                <c:pt idx="4154">
                  <c:v>2.3205325603485099</c:v>
                </c:pt>
                <c:pt idx="4155">
                  <c:v>2.3414006233215301</c:v>
                </c:pt>
                <c:pt idx="4156">
                  <c:v>2.2898819446563698</c:v>
                </c:pt>
                <c:pt idx="4157">
                  <c:v>2.2862792015075599</c:v>
                </c:pt>
                <c:pt idx="4158">
                  <c:v>2.2906136512756299</c:v>
                </c:pt>
                <c:pt idx="4159">
                  <c:v>2.3925039768218901</c:v>
                </c:pt>
                <c:pt idx="4160">
                  <c:v>2.3366303443908598</c:v>
                </c:pt>
                <c:pt idx="4161">
                  <c:v>2.2930531501770002</c:v>
                </c:pt>
                <c:pt idx="4162">
                  <c:v>2.3785996437072701</c:v>
                </c:pt>
                <c:pt idx="4163">
                  <c:v>2.3054547309875399</c:v>
                </c:pt>
                <c:pt idx="4164">
                  <c:v>2.3372242450714098</c:v>
                </c:pt>
                <c:pt idx="4165">
                  <c:v>2.3567452430725</c:v>
                </c:pt>
                <c:pt idx="4166">
                  <c:v>2.3710813522338801</c:v>
                </c:pt>
                <c:pt idx="4167">
                  <c:v>2.4003665447235099</c:v>
                </c:pt>
                <c:pt idx="4168">
                  <c:v>2.3940327167510902</c:v>
                </c:pt>
                <c:pt idx="4169">
                  <c:v>2.3551795482635498</c:v>
                </c:pt>
                <c:pt idx="4170">
                  <c:v>2.3465833663940399</c:v>
                </c:pt>
                <c:pt idx="4171">
                  <c:v>2.3739051818847599</c:v>
                </c:pt>
                <c:pt idx="4172">
                  <c:v>2.37003374099731</c:v>
                </c:pt>
                <c:pt idx="4173">
                  <c:v>2.3741745948791499</c:v>
                </c:pt>
                <c:pt idx="4174">
                  <c:v>2.3978064060211102</c:v>
                </c:pt>
                <c:pt idx="4175">
                  <c:v>2.4044716358184801</c:v>
                </c:pt>
                <c:pt idx="4176">
                  <c:v>2.4251573085784899</c:v>
                </c:pt>
                <c:pt idx="4177">
                  <c:v>2.3798294067382799</c:v>
                </c:pt>
                <c:pt idx="4178">
                  <c:v>2.4938945770263601</c:v>
                </c:pt>
                <c:pt idx="4179">
                  <c:v>2.4134480953216499</c:v>
                </c:pt>
                <c:pt idx="4180">
                  <c:v>2.4139597415924001</c:v>
                </c:pt>
                <c:pt idx="4181">
                  <c:v>2.4523675441741899</c:v>
                </c:pt>
                <c:pt idx="4182">
                  <c:v>2.41484379768371</c:v>
                </c:pt>
                <c:pt idx="4183">
                  <c:v>2.3747184276580802</c:v>
                </c:pt>
                <c:pt idx="4184">
                  <c:v>2.3627834320068302</c:v>
                </c:pt>
                <c:pt idx="4185">
                  <c:v>2.3939256668090798</c:v>
                </c:pt>
                <c:pt idx="4186">
                  <c:v>2.4285941123962398</c:v>
                </c:pt>
                <c:pt idx="4187">
                  <c:v>2.4146356582641602</c:v>
                </c:pt>
                <c:pt idx="4188">
                  <c:v>2.3550031185150102</c:v>
                </c:pt>
                <c:pt idx="4189">
                  <c:v>2.3961703777313201</c:v>
                </c:pt>
                <c:pt idx="4190">
                  <c:v>2.4074547290802002</c:v>
                </c:pt>
                <c:pt idx="4191">
                  <c:v>2.3215589523315399</c:v>
                </c:pt>
                <c:pt idx="4192">
                  <c:v>2.39146375656127</c:v>
                </c:pt>
                <c:pt idx="4193">
                  <c:v>2.3317234516143799</c:v>
                </c:pt>
                <c:pt idx="4194">
                  <c:v>2.2965939044952299</c:v>
                </c:pt>
                <c:pt idx="4195">
                  <c:v>2.3313744068145699</c:v>
                </c:pt>
                <c:pt idx="4196">
                  <c:v>2.4505021572113002</c:v>
                </c:pt>
                <c:pt idx="4197">
                  <c:v>2.3491981029510498</c:v>
                </c:pt>
                <c:pt idx="4198">
                  <c:v>2.3638236522674498</c:v>
                </c:pt>
                <c:pt idx="4199">
                  <c:v>2.3398559093475302</c:v>
                </c:pt>
                <c:pt idx="4200">
                  <c:v>2.3578741550445499</c:v>
                </c:pt>
                <c:pt idx="4201">
                  <c:v>2.4186167716979901</c:v>
                </c:pt>
                <c:pt idx="4202">
                  <c:v>2.3306236267089799</c:v>
                </c:pt>
                <c:pt idx="4203">
                  <c:v>2.3462722301483101</c:v>
                </c:pt>
                <c:pt idx="4204">
                  <c:v>2.3872923851013099</c:v>
                </c:pt>
                <c:pt idx="4205">
                  <c:v>2.4792196750640798</c:v>
                </c:pt>
                <c:pt idx="4206">
                  <c:v>2.4018797874450599</c:v>
                </c:pt>
                <c:pt idx="4207">
                  <c:v>2.3473351001739502</c:v>
                </c:pt>
                <c:pt idx="4208">
                  <c:v>2.29902172088623</c:v>
                </c:pt>
                <c:pt idx="4209">
                  <c:v>2.30834913253784</c:v>
                </c:pt>
                <c:pt idx="4210">
                  <c:v>2.37835192680358</c:v>
                </c:pt>
                <c:pt idx="4211">
                  <c:v>2.41168880462646</c:v>
                </c:pt>
                <c:pt idx="4212">
                  <c:v>2.3414559364318799</c:v>
                </c:pt>
                <c:pt idx="4213">
                  <c:v>2.3924155235290501</c:v>
                </c:pt>
                <c:pt idx="4214">
                  <c:v>2.2074902057647701</c:v>
                </c:pt>
                <c:pt idx="4215">
                  <c:v>2.27843022346496</c:v>
                </c:pt>
                <c:pt idx="4216">
                  <c:v>2.3173406124114901</c:v>
                </c:pt>
                <c:pt idx="4217">
                  <c:v>2.2661178112029998</c:v>
                </c:pt>
                <c:pt idx="4218">
                  <c:v>2.4057240486145002</c:v>
                </c:pt>
                <c:pt idx="4219">
                  <c:v>2.3337030410766602</c:v>
                </c:pt>
                <c:pt idx="4220">
                  <c:v>2.3192913532257</c:v>
                </c:pt>
                <c:pt idx="4221">
                  <c:v>2.31850910186767</c:v>
                </c:pt>
                <c:pt idx="4222">
                  <c:v>2.3151485919952299</c:v>
                </c:pt>
                <c:pt idx="4223">
                  <c:v>2.3570430278778001</c:v>
                </c:pt>
                <c:pt idx="4224">
                  <c:v>2.4298193454742401</c:v>
                </c:pt>
                <c:pt idx="4225">
                  <c:v>2.43890953063964</c:v>
                </c:pt>
                <c:pt idx="4226">
                  <c:v>2.48145532608032</c:v>
                </c:pt>
                <c:pt idx="4227">
                  <c:v>2.5224153995513898</c:v>
                </c:pt>
                <c:pt idx="4228">
                  <c:v>2.3854215145111</c:v>
                </c:pt>
                <c:pt idx="4229">
                  <c:v>2.4550282955169598</c:v>
                </c:pt>
                <c:pt idx="4230">
                  <c:v>2.3415529727935702</c:v>
                </c:pt>
                <c:pt idx="4231">
                  <c:v>2.2959241867065399</c:v>
                </c:pt>
                <c:pt idx="4232">
                  <c:v>2.3197031021118102</c:v>
                </c:pt>
                <c:pt idx="4233">
                  <c:v>2.3249018192291202</c:v>
                </c:pt>
                <c:pt idx="4234">
                  <c:v>2.3556129932403498</c:v>
                </c:pt>
                <c:pt idx="4235">
                  <c:v>2.32041263580322</c:v>
                </c:pt>
                <c:pt idx="4236">
                  <c:v>2.2831935882568302</c:v>
                </c:pt>
                <c:pt idx="4237">
                  <c:v>2.3068139553070002</c:v>
                </c:pt>
                <c:pt idx="4238">
                  <c:v>2.26925492286682</c:v>
                </c:pt>
                <c:pt idx="4239">
                  <c:v>2.2031381130218501</c:v>
                </c:pt>
                <c:pt idx="4240">
                  <c:v>2.30893349647521</c:v>
                </c:pt>
                <c:pt idx="4241">
                  <c:v>2.2884998321533199</c:v>
                </c:pt>
                <c:pt idx="4242">
                  <c:v>2.3224718570709202</c:v>
                </c:pt>
                <c:pt idx="4243">
                  <c:v>2.4427645206451398</c:v>
                </c:pt>
                <c:pt idx="4244">
                  <c:v>2.5081040859222399</c:v>
                </c:pt>
                <c:pt idx="4245">
                  <c:v>2.3918073177337602</c:v>
                </c:pt>
                <c:pt idx="4246">
                  <c:v>2.3255844116210902</c:v>
                </c:pt>
                <c:pt idx="4247">
                  <c:v>2.3302378654479901</c:v>
                </c:pt>
                <c:pt idx="4248">
                  <c:v>2.3983461856842001</c:v>
                </c:pt>
                <c:pt idx="4249">
                  <c:v>2.4239609241485498</c:v>
                </c:pt>
                <c:pt idx="4250">
                  <c:v>2.34792900085449</c:v>
                </c:pt>
                <c:pt idx="4251">
                  <c:v>2.3295729160308798</c:v>
                </c:pt>
                <c:pt idx="4252">
                  <c:v>2.3220677375793399</c:v>
                </c:pt>
                <c:pt idx="4253">
                  <c:v>2.2727971076965301</c:v>
                </c:pt>
                <c:pt idx="4254">
                  <c:v>2.3325824737548801</c:v>
                </c:pt>
                <c:pt idx="4255">
                  <c:v>2.2928707599639799</c:v>
                </c:pt>
                <c:pt idx="4256">
                  <c:v>2.19384336471557</c:v>
                </c:pt>
                <c:pt idx="4257">
                  <c:v>2.2498393058776802</c:v>
                </c:pt>
                <c:pt idx="4258">
                  <c:v>2.3270795345306299</c:v>
                </c:pt>
                <c:pt idx="4259">
                  <c:v>2.3376441001892001</c:v>
                </c:pt>
                <c:pt idx="4260">
                  <c:v>2.2809801101684499</c:v>
                </c:pt>
                <c:pt idx="4261">
                  <c:v>2.35351490974426</c:v>
                </c:pt>
                <c:pt idx="4262">
                  <c:v>2.3821814060211102</c:v>
                </c:pt>
                <c:pt idx="4263">
                  <c:v>2.32225012779235</c:v>
                </c:pt>
                <c:pt idx="4264">
                  <c:v>2.3423259258270201</c:v>
                </c:pt>
                <c:pt idx="4265">
                  <c:v>2.4003999233245801</c:v>
                </c:pt>
                <c:pt idx="4266">
                  <c:v>2.4266490936279199</c:v>
                </c:pt>
                <c:pt idx="4267">
                  <c:v>2.3946452140808101</c:v>
                </c:pt>
                <c:pt idx="4268">
                  <c:v>2.44273710250854</c:v>
                </c:pt>
                <c:pt idx="4269">
                  <c:v>2.3917555809020898</c:v>
                </c:pt>
                <c:pt idx="4270">
                  <c:v>2.4255316257476802</c:v>
                </c:pt>
                <c:pt idx="4271">
                  <c:v>2.4411823749542201</c:v>
                </c:pt>
                <c:pt idx="4272">
                  <c:v>2.46541023254394</c:v>
                </c:pt>
                <c:pt idx="4273">
                  <c:v>2.3750464916229199</c:v>
                </c:pt>
                <c:pt idx="4274">
                  <c:v>2.4758021831512398</c:v>
                </c:pt>
                <c:pt idx="4275">
                  <c:v>2.3954167366027801</c:v>
                </c:pt>
                <c:pt idx="4276">
                  <c:v>2.3991215229034402</c:v>
                </c:pt>
                <c:pt idx="4277">
                  <c:v>2.45926833152771</c:v>
                </c:pt>
                <c:pt idx="4278">
                  <c:v>2.4513528347015301</c:v>
                </c:pt>
                <c:pt idx="4279">
                  <c:v>2.3933980464935298</c:v>
                </c:pt>
                <c:pt idx="4280">
                  <c:v>2.3911173343658398</c:v>
                </c:pt>
                <c:pt idx="4281">
                  <c:v>2.3848886489868102</c:v>
                </c:pt>
                <c:pt idx="4282">
                  <c:v>2.3972792625427202</c:v>
                </c:pt>
                <c:pt idx="4283">
                  <c:v>2.3615474700927699</c:v>
                </c:pt>
                <c:pt idx="4284">
                  <c:v>2.4127116203308101</c:v>
                </c:pt>
                <c:pt idx="4285">
                  <c:v>2.4639213085174498</c:v>
                </c:pt>
                <c:pt idx="4286">
                  <c:v>2.4944694042205802</c:v>
                </c:pt>
                <c:pt idx="4287">
                  <c:v>2.5520946979522701</c:v>
                </c:pt>
                <c:pt idx="4288">
                  <c:v>2.4588265419006299</c:v>
                </c:pt>
                <c:pt idx="4289">
                  <c:v>2.5536811351776101</c:v>
                </c:pt>
                <c:pt idx="4290">
                  <c:v>2.52782034873962</c:v>
                </c:pt>
                <c:pt idx="4291">
                  <c:v>2.4438388347625701</c:v>
                </c:pt>
                <c:pt idx="4292">
                  <c:v>2.4158029556274401</c:v>
                </c:pt>
                <c:pt idx="4293">
                  <c:v>2.4337642192840501</c:v>
                </c:pt>
                <c:pt idx="4294">
                  <c:v>2.3691143989562899</c:v>
                </c:pt>
                <c:pt idx="4295">
                  <c:v>2.44100737571716</c:v>
                </c:pt>
                <c:pt idx="4296">
                  <c:v>2.3739659786224299</c:v>
                </c:pt>
                <c:pt idx="4297">
                  <c:v>2.3967297077178902</c:v>
                </c:pt>
                <c:pt idx="4298">
                  <c:v>2.3411588668823198</c:v>
                </c:pt>
                <c:pt idx="4299">
                  <c:v>2.3459403514861998</c:v>
                </c:pt>
                <c:pt idx="4300">
                  <c:v>2.4531052112579301</c:v>
                </c:pt>
                <c:pt idx="4301">
                  <c:v>2.4023697376251198</c:v>
                </c:pt>
                <c:pt idx="4302">
                  <c:v>2.4065060615539502</c:v>
                </c:pt>
                <c:pt idx="4303">
                  <c:v>2.3755342960357599</c:v>
                </c:pt>
                <c:pt idx="4304">
                  <c:v>2.4372358322143501</c:v>
                </c:pt>
                <c:pt idx="4305">
                  <c:v>2.3848788738250701</c:v>
                </c:pt>
                <c:pt idx="4306">
                  <c:v>2.4106662273406898</c:v>
                </c:pt>
                <c:pt idx="4307">
                  <c:v>2.44882988929748</c:v>
                </c:pt>
                <c:pt idx="4308">
                  <c:v>2.40883111953735</c:v>
                </c:pt>
                <c:pt idx="4309">
                  <c:v>2.5747106075286799</c:v>
                </c:pt>
                <c:pt idx="4310">
                  <c:v>2.46633648872375</c:v>
                </c:pt>
                <c:pt idx="4311">
                  <c:v>2.5007650852203298</c:v>
                </c:pt>
                <c:pt idx="4312">
                  <c:v>2.4612760543823198</c:v>
                </c:pt>
                <c:pt idx="4313">
                  <c:v>2.4644994735717698</c:v>
                </c:pt>
                <c:pt idx="4314">
                  <c:v>2.58943367004394</c:v>
                </c:pt>
                <c:pt idx="4315">
                  <c:v>2.5946087837219198</c:v>
                </c:pt>
                <c:pt idx="4316">
                  <c:v>2.5855793952941801</c:v>
                </c:pt>
                <c:pt idx="4317">
                  <c:v>2.6641454696655198</c:v>
                </c:pt>
                <c:pt idx="4318">
                  <c:v>2.6487169265746999</c:v>
                </c:pt>
                <c:pt idx="4319">
                  <c:v>2.59377789497375</c:v>
                </c:pt>
                <c:pt idx="4320">
                  <c:v>2.6214244365692099</c:v>
                </c:pt>
                <c:pt idx="4321">
                  <c:v>2.6081776618957502</c:v>
                </c:pt>
                <c:pt idx="4322">
                  <c:v>2.6081566810607901</c:v>
                </c:pt>
                <c:pt idx="4323">
                  <c:v>2.5968253612518302</c:v>
                </c:pt>
                <c:pt idx="4324">
                  <c:v>2.5370283126831001</c:v>
                </c:pt>
                <c:pt idx="4325">
                  <c:v>2.5068800449371298</c:v>
                </c:pt>
                <c:pt idx="4326">
                  <c:v>2.57990097999572</c:v>
                </c:pt>
                <c:pt idx="4327">
                  <c:v>2.5518298149108798</c:v>
                </c:pt>
                <c:pt idx="4328">
                  <c:v>2.5379192829132</c:v>
                </c:pt>
                <c:pt idx="4329">
                  <c:v>2.5133502483367902</c:v>
                </c:pt>
                <c:pt idx="4330">
                  <c:v>2.5899462699890101</c:v>
                </c:pt>
                <c:pt idx="4331">
                  <c:v>2.5962147712707502</c:v>
                </c:pt>
                <c:pt idx="4332">
                  <c:v>2.5929946899414</c:v>
                </c:pt>
                <c:pt idx="4333">
                  <c:v>2.57515215873718</c:v>
                </c:pt>
                <c:pt idx="4334">
                  <c:v>2.5043239593505802</c:v>
                </c:pt>
                <c:pt idx="4335">
                  <c:v>2.5603661537170401</c:v>
                </c:pt>
                <c:pt idx="4336">
                  <c:v>2.68209624290466</c:v>
                </c:pt>
                <c:pt idx="4337">
                  <c:v>2.65005111694335</c:v>
                </c:pt>
                <c:pt idx="4338">
                  <c:v>2.5913109779357901</c:v>
                </c:pt>
                <c:pt idx="4339">
                  <c:v>2.64550733566284</c:v>
                </c:pt>
                <c:pt idx="4340">
                  <c:v>2.5487935543060298</c:v>
                </c:pt>
                <c:pt idx="4341">
                  <c:v>2.5498411655425999</c:v>
                </c:pt>
                <c:pt idx="4342">
                  <c:v>2.5584313869476301</c:v>
                </c:pt>
                <c:pt idx="4343">
                  <c:v>2.6240644454956001</c:v>
                </c:pt>
                <c:pt idx="4344">
                  <c:v>2.6616189479827801</c:v>
                </c:pt>
                <c:pt idx="4345">
                  <c:v>2.6258058547973602</c:v>
                </c:pt>
                <c:pt idx="4346">
                  <c:v>2.5707411766052202</c:v>
                </c:pt>
                <c:pt idx="4347">
                  <c:v>2.6602804660797101</c:v>
                </c:pt>
                <c:pt idx="4348">
                  <c:v>2.58990478515625</c:v>
                </c:pt>
                <c:pt idx="4349">
                  <c:v>2.6438975334167401</c:v>
                </c:pt>
                <c:pt idx="4350">
                  <c:v>2.5360624790191602</c:v>
                </c:pt>
                <c:pt idx="4351">
                  <c:v>2.6237099170684801</c:v>
                </c:pt>
                <c:pt idx="4352">
                  <c:v>2.6205308437347399</c:v>
                </c:pt>
                <c:pt idx="4353">
                  <c:v>2.5567879676818799</c:v>
                </c:pt>
                <c:pt idx="4354">
                  <c:v>2.5688447952270499</c:v>
                </c:pt>
                <c:pt idx="4355">
                  <c:v>2.5523161888122501</c:v>
                </c:pt>
                <c:pt idx="4356">
                  <c:v>2.5120830535888601</c:v>
                </c:pt>
                <c:pt idx="4357">
                  <c:v>2.5543694496154701</c:v>
                </c:pt>
                <c:pt idx="4358">
                  <c:v>2.5004780292510902</c:v>
                </c:pt>
                <c:pt idx="4359">
                  <c:v>2.5514953136443999</c:v>
                </c:pt>
                <c:pt idx="4360">
                  <c:v>2.5055854320526101</c:v>
                </c:pt>
                <c:pt idx="4361">
                  <c:v>2.4510011672973602</c:v>
                </c:pt>
                <c:pt idx="4362">
                  <c:v>2.4990820884704501</c:v>
                </c:pt>
                <c:pt idx="4363">
                  <c:v>2.48600172996521</c:v>
                </c:pt>
                <c:pt idx="4364">
                  <c:v>2.5816445350646902</c:v>
                </c:pt>
                <c:pt idx="4365">
                  <c:v>2.5346662998199401</c:v>
                </c:pt>
                <c:pt idx="4366">
                  <c:v>2.5311760902404701</c:v>
                </c:pt>
                <c:pt idx="4367">
                  <c:v>2.5749158859252899</c:v>
                </c:pt>
                <c:pt idx="4368">
                  <c:v>2.5335404872894198</c:v>
                </c:pt>
                <c:pt idx="4369">
                  <c:v>2.5676710605621298</c:v>
                </c:pt>
                <c:pt idx="4370">
                  <c:v>2.5711324214935298</c:v>
                </c:pt>
                <c:pt idx="4371">
                  <c:v>2.6146574020385698</c:v>
                </c:pt>
                <c:pt idx="4372">
                  <c:v>2.6900577545165998</c:v>
                </c:pt>
                <c:pt idx="4373">
                  <c:v>2.5466573238372798</c:v>
                </c:pt>
                <c:pt idx="4374">
                  <c:v>2.6509845256805402</c:v>
                </c:pt>
                <c:pt idx="4375">
                  <c:v>2.6571133136749201</c:v>
                </c:pt>
                <c:pt idx="4376">
                  <c:v>2.6772835254669101</c:v>
                </c:pt>
                <c:pt idx="4377">
                  <c:v>2.6117453575134202</c:v>
                </c:pt>
                <c:pt idx="4378">
                  <c:v>2.60849833488464</c:v>
                </c:pt>
                <c:pt idx="4379">
                  <c:v>2.5121383666992099</c:v>
                </c:pt>
                <c:pt idx="4380">
                  <c:v>2.62231016159057</c:v>
                </c:pt>
                <c:pt idx="4381">
                  <c:v>2.6531615257263099</c:v>
                </c:pt>
                <c:pt idx="4382">
                  <c:v>2.7083930969238201</c:v>
                </c:pt>
                <c:pt idx="4383">
                  <c:v>2.76531958580017</c:v>
                </c:pt>
                <c:pt idx="4384">
                  <c:v>2.6056919097900302</c:v>
                </c:pt>
                <c:pt idx="4385">
                  <c:v>2.5624921321868799</c:v>
                </c:pt>
                <c:pt idx="4386">
                  <c:v>2.5761091709136901</c:v>
                </c:pt>
                <c:pt idx="4387">
                  <c:v>2.70287990570068</c:v>
                </c:pt>
                <c:pt idx="4388">
                  <c:v>2.6314489841461102</c:v>
                </c:pt>
                <c:pt idx="4389">
                  <c:v>2.7536699771881099</c:v>
                </c:pt>
                <c:pt idx="4390">
                  <c:v>2.6773059368133501</c:v>
                </c:pt>
                <c:pt idx="4391">
                  <c:v>2.66468334197998</c:v>
                </c:pt>
                <c:pt idx="4392">
                  <c:v>2.64116334915161</c:v>
                </c:pt>
                <c:pt idx="4393">
                  <c:v>2.6180160045623699</c:v>
                </c:pt>
                <c:pt idx="4394">
                  <c:v>2.6734955310821502</c:v>
                </c:pt>
                <c:pt idx="4395">
                  <c:v>2.6595156192779501</c:v>
                </c:pt>
                <c:pt idx="4396">
                  <c:v>2.67500400543212</c:v>
                </c:pt>
                <c:pt idx="4397">
                  <c:v>2.7187914848327601</c:v>
                </c:pt>
                <c:pt idx="4398">
                  <c:v>2.7290112972259499</c:v>
                </c:pt>
                <c:pt idx="4399">
                  <c:v>2.7161798477172798</c:v>
                </c:pt>
                <c:pt idx="4400">
                  <c:v>2.6934823989868102</c:v>
                </c:pt>
                <c:pt idx="4401">
                  <c:v>2.6744201183318999</c:v>
                </c:pt>
                <c:pt idx="4402">
                  <c:v>2.6872994899749698</c:v>
                </c:pt>
                <c:pt idx="4403">
                  <c:v>2.6586670875549299</c:v>
                </c:pt>
                <c:pt idx="4404">
                  <c:v>2.6768388748168901</c:v>
                </c:pt>
                <c:pt idx="4405">
                  <c:v>2.6648547649383501</c:v>
                </c:pt>
                <c:pt idx="4406">
                  <c:v>2.71336674690246</c:v>
                </c:pt>
                <c:pt idx="4407">
                  <c:v>2.65100026130676</c:v>
                </c:pt>
                <c:pt idx="4408">
                  <c:v>2.6544818878173801</c:v>
                </c:pt>
                <c:pt idx="4409">
                  <c:v>2.6818878650665199</c:v>
                </c:pt>
                <c:pt idx="4410">
                  <c:v>2.7968263626098602</c:v>
                </c:pt>
                <c:pt idx="4411">
                  <c:v>2.7767691612243599</c:v>
                </c:pt>
                <c:pt idx="4412">
                  <c:v>2.8443963527679399</c:v>
                </c:pt>
                <c:pt idx="4413">
                  <c:v>2.69945192337036</c:v>
                </c:pt>
                <c:pt idx="4414">
                  <c:v>2.7070004940032901</c:v>
                </c:pt>
                <c:pt idx="4415">
                  <c:v>2.5942690372467001</c:v>
                </c:pt>
                <c:pt idx="4416">
                  <c:v>2.6519234180450399</c:v>
                </c:pt>
                <c:pt idx="4417">
                  <c:v>2.6636211872100799</c:v>
                </c:pt>
                <c:pt idx="4418">
                  <c:v>2.6725542545318599</c:v>
                </c:pt>
                <c:pt idx="4419">
                  <c:v>2.64452004432678</c:v>
                </c:pt>
                <c:pt idx="4420">
                  <c:v>2.6134059429168701</c:v>
                </c:pt>
                <c:pt idx="4421">
                  <c:v>2.6329817771911599</c:v>
                </c:pt>
                <c:pt idx="4422">
                  <c:v>2.6793079376220699</c:v>
                </c:pt>
                <c:pt idx="4423">
                  <c:v>2.65307140350341</c:v>
                </c:pt>
                <c:pt idx="4424">
                  <c:v>2.6365377902984601</c:v>
                </c:pt>
                <c:pt idx="4425">
                  <c:v>2.6512348651885902</c:v>
                </c:pt>
                <c:pt idx="4426">
                  <c:v>2.6220209598541202</c:v>
                </c:pt>
                <c:pt idx="4427">
                  <c:v>2.6181044578552202</c:v>
                </c:pt>
                <c:pt idx="4428">
                  <c:v>2.5628271102905198</c:v>
                </c:pt>
                <c:pt idx="4429">
                  <c:v>2.4885182380676198</c:v>
                </c:pt>
                <c:pt idx="4430">
                  <c:v>2.52426958084106</c:v>
                </c:pt>
                <c:pt idx="4431">
                  <c:v>2.5522255897521902</c:v>
                </c:pt>
                <c:pt idx="4432">
                  <c:v>2.5722575187683101</c:v>
                </c:pt>
                <c:pt idx="4433">
                  <c:v>2.6459083557128902</c:v>
                </c:pt>
                <c:pt idx="4434">
                  <c:v>2.5322287082672101</c:v>
                </c:pt>
                <c:pt idx="4435">
                  <c:v>2.49025130271911</c:v>
                </c:pt>
                <c:pt idx="4436">
                  <c:v>2.3914842605590798</c:v>
                </c:pt>
                <c:pt idx="4437">
                  <c:v>2.4129691123962398</c:v>
                </c:pt>
                <c:pt idx="4438">
                  <c:v>2.4010779857635498</c:v>
                </c:pt>
                <c:pt idx="4439">
                  <c:v>2.4236614704132</c:v>
                </c:pt>
                <c:pt idx="4440">
                  <c:v>2.43084239959716</c:v>
                </c:pt>
                <c:pt idx="4441">
                  <c:v>2.4346141815185498</c:v>
                </c:pt>
                <c:pt idx="4442">
                  <c:v>2.46426224708557</c:v>
                </c:pt>
                <c:pt idx="4443">
                  <c:v>2.3542401790618799</c:v>
                </c:pt>
                <c:pt idx="4444">
                  <c:v>2.5031812191009499</c:v>
                </c:pt>
                <c:pt idx="4445">
                  <c:v>2.4620006084442099</c:v>
                </c:pt>
                <c:pt idx="4446">
                  <c:v>2.4115195274353001</c:v>
                </c:pt>
                <c:pt idx="4447">
                  <c:v>2.4488351345062198</c:v>
                </c:pt>
                <c:pt idx="4448">
                  <c:v>2.4556388854980402</c:v>
                </c:pt>
                <c:pt idx="4449">
                  <c:v>2.40605163574218</c:v>
                </c:pt>
                <c:pt idx="4450">
                  <c:v>2.45543217658996</c:v>
                </c:pt>
                <c:pt idx="4451">
                  <c:v>2.4664227962493799</c:v>
                </c:pt>
                <c:pt idx="4452">
                  <c:v>2.4315779209136901</c:v>
                </c:pt>
                <c:pt idx="4453">
                  <c:v>2.4484350681304901</c:v>
                </c:pt>
                <c:pt idx="4454">
                  <c:v>2.4201841354370099</c:v>
                </c:pt>
                <c:pt idx="4455">
                  <c:v>2.4457430839538499</c:v>
                </c:pt>
                <c:pt idx="4456">
                  <c:v>2.4632074832916202</c:v>
                </c:pt>
                <c:pt idx="4457">
                  <c:v>2.4660675525665199</c:v>
                </c:pt>
                <c:pt idx="4458">
                  <c:v>2.4735312461853001</c:v>
                </c:pt>
                <c:pt idx="4459">
                  <c:v>2.4326009750366202</c:v>
                </c:pt>
                <c:pt idx="4460">
                  <c:v>2.44128966331481</c:v>
                </c:pt>
                <c:pt idx="4461">
                  <c:v>2.4940054416656401</c:v>
                </c:pt>
                <c:pt idx="4462">
                  <c:v>2.5136954784393302</c:v>
                </c:pt>
                <c:pt idx="4463">
                  <c:v>2.4379534721374498</c:v>
                </c:pt>
                <c:pt idx="4464">
                  <c:v>2.3986120223999001</c:v>
                </c:pt>
                <c:pt idx="4465">
                  <c:v>2.43221855163574</c:v>
                </c:pt>
                <c:pt idx="4466">
                  <c:v>2.34957575798034</c:v>
                </c:pt>
                <c:pt idx="4467">
                  <c:v>2.4221389293670601</c:v>
                </c:pt>
                <c:pt idx="4468">
                  <c:v>2.4269042015075599</c:v>
                </c:pt>
                <c:pt idx="4469">
                  <c:v>2.4217824935913002</c:v>
                </c:pt>
                <c:pt idx="4470">
                  <c:v>2.4229991436004599</c:v>
                </c:pt>
                <c:pt idx="4471">
                  <c:v>2.5235810279846098</c:v>
                </c:pt>
                <c:pt idx="4472">
                  <c:v>2.4927954673767001</c:v>
                </c:pt>
                <c:pt idx="4473">
                  <c:v>2.4391787052154501</c:v>
                </c:pt>
                <c:pt idx="4474">
                  <c:v>2.5653810501098602</c:v>
                </c:pt>
                <c:pt idx="4475">
                  <c:v>2.4328954219818102</c:v>
                </c:pt>
                <c:pt idx="4476">
                  <c:v>2.4850072860717698</c:v>
                </c:pt>
                <c:pt idx="4477">
                  <c:v>2.5107226371765101</c:v>
                </c:pt>
                <c:pt idx="4478">
                  <c:v>2.4863684177398602</c:v>
                </c:pt>
                <c:pt idx="4479">
                  <c:v>2.6539101600646902</c:v>
                </c:pt>
                <c:pt idx="4480">
                  <c:v>2.6417481899261399</c:v>
                </c:pt>
                <c:pt idx="4481">
                  <c:v>2.62083411216735</c:v>
                </c:pt>
                <c:pt idx="4482">
                  <c:v>2.5198917388915998</c:v>
                </c:pt>
                <c:pt idx="4483">
                  <c:v>2.5955183506011901</c:v>
                </c:pt>
                <c:pt idx="4484">
                  <c:v>2.5808176994323699</c:v>
                </c:pt>
                <c:pt idx="4485">
                  <c:v>2.5714480876922599</c:v>
                </c:pt>
                <c:pt idx="4486">
                  <c:v>2.53251028060913</c:v>
                </c:pt>
                <c:pt idx="4487">
                  <c:v>2.5300493240356401</c:v>
                </c:pt>
                <c:pt idx="4488">
                  <c:v>2.5134592056274401</c:v>
                </c:pt>
                <c:pt idx="4489">
                  <c:v>2.54432153701782</c:v>
                </c:pt>
                <c:pt idx="4490">
                  <c:v>2.6548442840576101</c:v>
                </c:pt>
                <c:pt idx="4491">
                  <c:v>2.6438782215118399</c:v>
                </c:pt>
                <c:pt idx="4492">
                  <c:v>2.6538934707641602</c:v>
                </c:pt>
                <c:pt idx="4493">
                  <c:v>2.5966227054595898</c:v>
                </c:pt>
                <c:pt idx="4494">
                  <c:v>2.6499948501586901</c:v>
                </c:pt>
                <c:pt idx="4495">
                  <c:v>2.72550272941589</c:v>
                </c:pt>
                <c:pt idx="4496">
                  <c:v>2.6782650947570801</c:v>
                </c:pt>
                <c:pt idx="4497">
                  <c:v>2.72594785690307</c:v>
                </c:pt>
                <c:pt idx="4498">
                  <c:v>2.7908787727355899</c:v>
                </c:pt>
                <c:pt idx="4499">
                  <c:v>2.6071367263793901</c:v>
                </c:pt>
                <c:pt idx="4500">
                  <c:v>2.5434696674346902</c:v>
                </c:pt>
                <c:pt idx="4501">
                  <c:v>2.5050594806671098</c:v>
                </c:pt>
                <c:pt idx="4502">
                  <c:v>2.4860434532165501</c:v>
                </c:pt>
                <c:pt idx="4503">
                  <c:v>2.4558467864990199</c:v>
                </c:pt>
                <c:pt idx="4504">
                  <c:v>2.5159773826599099</c:v>
                </c:pt>
                <c:pt idx="4505">
                  <c:v>2.5162763595581001</c:v>
                </c:pt>
                <c:pt idx="4506">
                  <c:v>2.5304753780364901</c:v>
                </c:pt>
                <c:pt idx="4507">
                  <c:v>2.5010249614715501</c:v>
                </c:pt>
                <c:pt idx="4508">
                  <c:v>2.47952103614807</c:v>
                </c:pt>
                <c:pt idx="4509">
                  <c:v>2.4979557991027801</c:v>
                </c:pt>
                <c:pt idx="4510">
                  <c:v>2.4745101928710902</c:v>
                </c:pt>
                <c:pt idx="4511">
                  <c:v>2.5027096271514799</c:v>
                </c:pt>
                <c:pt idx="4512">
                  <c:v>2.45098805427551</c:v>
                </c:pt>
                <c:pt idx="4513">
                  <c:v>2.5650653839111301</c:v>
                </c:pt>
                <c:pt idx="4514">
                  <c:v>2.61734771728515</c:v>
                </c:pt>
                <c:pt idx="4515">
                  <c:v>2.57076716423034</c:v>
                </c:pt>
                <c:pt idx="4516">
                  <c:v>2.4636590480804399</c:v>
                </c:pt>
                <c:pt idx="4517">
                  <c:v>2.4605638980865399</c:v>
                </c:pt>
                <c:pt idx="4518">
                  <c:v>2.5001363754272399</c:v>
                </c:pt>
                <c:pt idx="4519">
                  <c:v>2.4403729438781698</c:v>
                </c:pt>
                <c:pt idx="4520">
                  <c:v>2.4806225299835201</c:v>
                </c:pt>
                <c:pt idx="4521">
                  <c:v>2.5415954589843701</c:v>
                </c:pt>
                <c:pt idx="4522">
                  <c:v>2.5200841426849299</c:v>
                </c:pt>
                <c:pt idx="4523">
                  <c:v>2.5766911506652801</c:v>
                </c:pt>
                <c:pt idx="4524">
                  <c:v>2.6632585525512602</c:v>
                </c:pt>
                <c:pt idx="4525">
                  <c:v>2.5435481071472101</c:v>
                </c:pt>
                <c:pt idx="4526">
                  <c:v>2.5704474449157702</c:v>
                </c:pt>
                <c:pt idx="4527">
                  <c:v>2.59245753288269</c:v>
                </c:pt>
                <c:pt idx="4528">
                  <c:v>2.5429496765136701</c:v>
                </c:pt>
                <c:pt idx="4529">
                  <c:v>2.4842555522918701</c:v>
                </c:pt>
                <c:pt idx="4530">
                  <c:v>2.5586991310119598</c:v>
                </c:pt>
                <c:pt idx="4531">
                  <c:v>2.4483215808868399</c:v>
                </c:pt>
                <c:pt idx="4532">
                  <c:v>2.4202511310577299</c:v>
                </c:pt>
                <c:pt idx="4533">
                  <c:v>2.4209794998168901</c:v>
                </c:pt>
                <c:pt idx="4534">
                  <c:v>2.5071988105773899</c:v>
                </c:pt>
                <c:pt idx="4535">
                  <c:v>2.3980846405029199</c:v>
                </c:pt>
                <c:pt idx="4536">
                  <c:v>2.3750300407409601</c:v>
                </c:pt>
                <c:pt idx="4537">
                  <c:v>2.5038490295410099</c:v>
                </c:pt>
                <c:pt idx="4538">
                  <c:v>2.5538554191589302</c:v>
                </c:pt>
                <c:pt idx="4539">
                  <c:v>2.4911732673645002</c:v>
                </c:pt>
                <c:pt idx="4540">
                  <c:v>2.6172451972961399</c:v>
                </c:pt>
                <c:pt idx="4541">
                  <c:v>2.5444858074188201</c:v>
                </c:pt>
                <c:pt idx="4542">
                  <c:v>2.5511283874511701</c:v>
                </c:pt>
                <c:pt idx="4543">
                  <c:v>2.5963568687438898</c:v>
                </c:pt>
                <c:pt idx="4544">
                  <c:v>2.5765969753265301</c:v>
                </c:pt>
                <c:pt idx="4545">
                  <c:v>2.6453502178192099</c:v>
                </c:pt>
                <c:pt idx="4546">
                  <c:v>2.6581361293792698</c:v>
                </c:pt>
                <c:pt idx="4547">
                  <c:v>2.5763351917266801</c:v>
                </c:pt>
                <c:pt idx="4548">
                  <c:v>2.5960707664489702</c:v>
                </c:pt>
                <c:pt idx="4549">
                  <c:v>2.5596663951873699</c:v>
                </c:pt>
                <c:pt idx="4550">
                  <c:v>2.54559230804443</c:v>
                </c:pt>
                <c:pt idx="4551">
                  <c:v>2.58076620101928</c:v>
                </c:pt>
                <c:pt idx="4552">
                  <c:v>2.6051039695739702</c:v>
                </c:pt>
                <c:pt idx="4553">
                  <c:v>2.5714917182922301</c:v>
                </c:pt>
                <c:pt idx="4554">
                  <c:v>2.6142556667327801</c:v>
                </c:pt>
                <c:pt idx="4555">
                  <c:v>2.5516934394836399</c:v>
                </c:pt>
                <c:pt idx="4556">
                  <c:v>2.5858125686645499</c:v>
                </c:pt>
                <c:pt idx="4557">
                  <c:v>2.6591000556945801</c:v>
                </c:pt>
                <c:pt idx="4558">
                  <c:v>2.66869640350341</c:v>
                </c:pt>
                <c:pt idx="4559">
                  <c:v>2.66439628601074</c:v>
                </c:pt>
                <c:pt idx="4560">
                  <c:v>2.6724305152893</c:v>
                </c:pt>
                <c:pt idx="4561">
                  <c:v>2.6255855560302699</c:v>
                </c:pt>
                <c:pt idx="4562">
                  <c:v>2.6143836975097599</c:v>
                </c:pt>
                <c:pt idx="4563">
                  <c:v>2.5583906173706001</c:v>
                </c:pt>
                <c:pt idx="4564">
                  <c:v>2.5386071205139098</c:v>
                </c:pt>
                <c:pt idx="4565">
                  <c:v>2.5800216197967498</c:v>
                </c:pt>
                <c:pt idx="4566">
                  <c:v>2.64202809333801</c:v>
                </c:pt>
                <c:pt idx="4567">
                  <c:v>2.6859743595123202</c:v>
                </c:pt>
                <c:pt idx="4568">
                  <c:v>2.6973907947540199</c:v>
                </c:pt>
                <c:pt idx="4569">
                  <c:v>2.7303316593170099</c:v>
                </c:pt>
                <c:pt idx="4570">
                  <c:v>2.7605538368225</c:v>
                </c:pt>
                <c:pt idx="4571">
                  <c:v>2.69471263885498</c:v>
                </c:pt>
                <c:pt idx="4572">
                  <c:v>2.6297762393951398</c:v>
                </c:pt>
                <c:pt idx="4573">
                  <c:v>2.7157416343688898</c:v>
                </c:pt>
                <c:pt idx="4574">
                  <c:v>2.6189830303192099</c:v>
                </c:pt>
                <c:pt idx="4575">
                  <c:v>2.5893163681030198</c:v>
                </c:pt>
                <c:pt idx="4576">
                  <c:v>2.5294539928436199</c:v>
                </c:pt>
                <c:pt idx="4577">
                  <c:v>2.5670957565307599</c:v>
                </c:pt>
                <c:pt idx="4578">
                  <c:v>2.59191823005676</c:v>
                </c:pt>
                <c:pt idx="4579">
                  <c:v>2.5805797576904199</c:v>
                </c:pt>
                <c:pt idx="4580">
                  <c:v>2.6101281642913801</c:v>
                </c:pt>
                <c:pt idx="4581">
                  <c:v>2.6271872520446702</c:v>
                </c:pt>
                <c:pt idx="4582">
                  <c:v>2.6264684200286799</c:v>
                </c:pt>
                <c:pt idx="4583">
                  <c:v>2.6594657897949201</c:v>
                </c:pt>
                <c:pt idx="4584">
                  <c:v>2.61596250534057</c:v>
                </c:pt>
                <c:pt idx="4585">
                  <c:v>2.5701844692230198</c:v>
                </c:pt>
                <c:pt idx="4586">
                  <c:v>2.58913826942443</c:v>
                </c:pt>
                <c:pt idx="4587">
                  <c:v>2.5698478221893302</c:v>
                </c:pt>
                <c:pt idx="4588">
                  <c:v>2.4850332736968901</c:v>
                </c:pt>
                <c:pt idx="4589">
                  <c:v>2.5247890949249201</c:v>
                </c:pt>
                <c:pt idx="4590">
                  <c:v>2.5037345886230402</c:v>
                </c:pt>
                <c:pt idx="4591">
                  <c:v>2.53111720085144</c:v>
                </c:pt>
                <c:pt idx="4592">
                  <c:v>2.6062471866607599</c:v>
                </c:pt>
                <c:pt idx="4593">
                  <c:v>2.5555639266967698</c:v>
                </c:pt>
                <c:pt idx="4594">
                  <c:v>2.50222516059875</c:v>
                </c:pt>
                <c:pt idx="4595">
                  <c:v>2.4571142196655198</c:v>
                </c:pt>
                <c:pt idx="4596">
                  <c:v>2.3857824802398602</c:v>
                </c:pt>
                <c:pt idx="4597">
                  <c:v>2.5050249099731401</c:v>
                </c:pt>
                <c:pt idx="4598">
                  <c:v>2.4577045440673801</c:v>
                </c:pt>
                <c:pt idx="4599">
                  <c:v>2.52214455604553</c:v>
                </c:pt>
                <c:pt idx="4600">
                  <c:v>2.5757918357849099</c:v>
                </c:pt>
                <c:pt idx="4601">
                  <c:v>2.5888082981109601</c:v>
                </c:pt>
                <c:pt idx="4602">
                  <c:v>2.5337452888488698</c:v>
                </c:pt>
                <c:pt idx="4603">
                  <c:v>2.5398042201995801</c:v>
                </c:pt>
                <c:pt idx="4604">
                  <c:v>2.55907773971557</c:v>
                </c:pt>
                <c:pt idx="4605">
                  <c:v>2.5421683788299498</c:v>
                </c:pt>
                <c:pt idx="4606">
                  <c:v>2.5212934017181299</c:v>
                </c:pt>
                <c:pt idx="4607">
                  <c:v>2.49054598808288</c:v>
                </c:pt>
                <c:pt idx="4608">
                  <c:v>2.4761252403259202</c:v>
                </c:pt>
                <c:pt idx="4609">
                  <c:v>2.4735753536224299</c:v>
                </c:pt>
                <c:pt idx="4610">
                  <c:v>2.4544436931610099</c:v>
                </c:pt>
                <c:pt idx="4611">
                  <c:v>2.4303135871887198</c:v>
                </c:pt>
                <c:pt idx="4612">
                  <c:v>2.5701327323913499</c:v>
                </c:pt>
                <c:pt idx="4613">
                  <c:v>2.50410556793212</c:v>
                </c:pt>
                <c:pt idx="4614">
                  <c:v>2.50435042381286</c:v>
                </c:pt>
                <c:pt idx="4615">
                  <c:v>2.49657106399536</c:v>
                </c:pt>
                <c:pt idx="4616">
                  <c:v>2.4648408889770499</c:v>
                </c:pt>
                <c:pt idx="4617">
                  <c:v>2.5017921924590998</c:v>
                </c:pt>
                <c:pt idx="4618">
                  <c:v>2.4989674091339098</c:v>
                </c:pt>
                <c:pt idx="4619">
                  <c:v>2.55565333366394</c:v>
                </c:pt>
                <c:pt idx="4620">
                  <c:v>2.5496110916137602</c:v>
                </c:pt>
                <c:pt idx="4621">
                  <c:v>2.5478167533874498</c:v>
                </c:pt>
                <c:pt idx="4622">
                  <c:v>2.49546122550964</c:v>
                </c:pt>
                <c:pt idx="4623">
                  <c:v>2.49205350875854</c:v>
                </c:pt>
                <c:pt idx="4624">
                  <c:v>2.5804278850555402</c:v>
                </c:pt>
                <c:pt idx="4625">
                  <c:v>2.46939921379089</c:v>
                </c:pt>
                <c:pt idx="4626">
                  <c:v>2.4970176219940101</c:v>
                </c:pt>
                <c:pt idx="4627">
                  <c:v>2.5574564933776802</c:v>
                </c:pt>
                <c:pt idx="4628">
                  <c:v>2.5176577568054199</c:v>
                </c:pt>
                <c:pt idx="4629">
                  <c:v>2.5109910964965798</c:v>
                </c:pt>
                <c:pt idx="4630">
                  <c:v>2.4590940475463801</c:v>
                </c:pt>
                <c:pt idx="4631">
                  <c:v>2.4072196483611998</c:v>
                </c:pt>
                <c:pt idx="4632">
                  <c:v>2.4784750938415501</c:v>
                </c:pt>
                <c:pt idx="4633">
                  <c:v>2.5416455268859801</c:v>
                </c:pt>
                <c:pt idx="4634">
                  <c:v>2.5943458080291699</c:v>
                </c:pt>
                <c:pt idx="4635">
                  <c:v>2.5187423229217498</c:v>
                </c:pt>
                <c:pt idx="4636">
                  <c:v>2.4958193302154501</c:v>
                </c:pt>
                <c:pt idx="4637">
                  <c:v>2.42601370811462</c:v>
                </c:pt>
                <c:pt idx="4638">
                  <c:v>2.4244906902313201</c:v>
                </c:pt>
                <c:pt idx="4639">
                  <c:v>2.42585968971252</c:v>
                </c:pt>
                <c:pt idx="4640">
                  <c:v>2.4668483734130802</c:v>
                </c:pt>
                <c:pt idx="4641">
                  <c:v>2.6233937740325901</c:v>
                </c:pt>
                <c:pt idx="4642">
                  <c:v>2.4682366847991899</c:v>
                </c:pt>
                <c:pt idx="4643">
                  <c:v>2.5470011234283398</c:v>
                </c:pt>
                <c:pt idx="4644">
                  <c:v>2.4817082881927401</c:v>
                </c:pt>
                <c:pt idx="4645">
                  <c:v>2.50399470329284</c:v>
                </c:pt>
                <c:pt idx="4646">
                  <c:v>2.5418834686279199</c:v>
                </c:pt>
                <c:pt idx="4647">
                  <c:v>2.5823125839233398</c:v>
                </c:pt>
                <c:pt idx="4648">
                  <c:v>2.5782494544982901</c:v>
                </c:pt>
                <c:pt idx="4649">
                  <c:v>2.52851343154907</c:v>
                </c:pt>
                <c:pt idx="4650">
                  <c:v>2.54896807670593</c:v>
                </c:pt>
                <c:pt idx="4651">
                  <c:v>2.4876940250396702</c:v>
                </c:pt>
                <c:pt idx="4652">
                  <c:v>2.4936318397521902</c:v>
                </c:pt>
                <c:pt idx="4653">
                  <c:v>2.4414262771606401</c:v>
                </c:pt>
                <c:pt idx="4654">
                  <c:v>2.5530660152435298</c:v>
                </c:pt>
                <c:pt idx="4655">
                  <c:v>2.46564745903015</c:v>
                </c:pt>
                <c:pt idx="4656">
                  <c:v>2.4506983757018999</c:v>
                </c:pt>
                <c:pt idx="4657">
                  <c:v>2.4472484588622998</c:v>
                </c:pt>
                <c:pt idx="4658">
                  <c:v>2.4759163856506299</c:v>
                </c:pt>
                <c:pt idx="4659">
                  <c:v>2.5683963298797599</c:v>
                </c:pt>
                <c:pt idx="4660">
                  <c:v>2.4047224521636901</c:v>
                </c:pt>
                <c:pt idx="4661">
                  <c:v>2.4855897426605198</c:v>
                </c:pt>
                <c:pt idx="4662">
                  <c:v>2.3837616443634002</c:v>
                </c:pt>
                <c:pt idx="4663">
                  <c:v>2.43565344810485</c:v>
                </c:pt>
                <c:pt idx="4664">
                  <c:v>2.5027797222137398</c:v>
                </c:pt>
                <c:pt idx="4665">
                  <c:v>2.6108016967773402</c:v>
                </c:pt>
                <c:pt idx="4666">
                  <c:v>2.5236620903015101</c:v>
                </c:pt>
                <c:pt idx="4667">
                  <c:v>2.50352811813354</c:v>
                </c:pt>
                <c:pt idx="4668">
                  <c:v>2.5510952472686701</c:v>
                </c:pt>
                <c:pt idx="4669">
                  <c:v>2.4651505947113002</c:v>
                </c:pt>
                <c:pt idx="4670">
                  <c:v>2.5373983383178702</c:v>
                </c:pt>
                <c:pt idx="4671">
                  <c:v>2.5327227115631099</c:v>
                </c:pt>
                <c:pt idx="4672">
                  <c:v>2.5466129779815598</c:v>
                </c:pt>
                <c:pt idx="4673">
                  <c:v>2.5526251792907702</c:v>
                </c:pt>
                <c:pt idx="4674">
                  <c:v>2.5382759571075399</c:v>
                </c:pt>
                <c:pt idx="4675">
                  <c:v>2.5710654258728001</c:v>
                </c:pt>
                <c:pt idx="4676">
                  <c:v>2.4659559726714999</c:v>
                </c:pt>
                <c:pt idx="4677">
                  <c:v>2.4978289604186998</c:v>
                </c:pt>
                <c:pt idx="4678">
                  <c:v>2.4802839756011901</c:v>
                </c:pt>
                <c:pt idx="4679">
                  <c:v>2.5632140636443999</c:v>
                </c:pt>
                <c:pt idx="4680">
                  <c:v>2.5328946113586399</c:v>
                </c:pt>
                <c:pt idx="4681">
                  <c:v>2.5105702877044598</c:v>
                </c:pt>
                <c:pt idx="4682">
                  <c:v>2.5207457542419398</c:v>
                </c:pt>
                <c:pt idx="4683">
                  <c:v>2.5216209888458199</c:v>
                </c:pt>
                <c:pt idx="4684">
                  <c:v>2.53642272949218</c:v>
                </c:pt>
                <c:pt idx="4685">
                  <c:v>2.4784653186797998</c:v>
                </c:pt>
                <c:pt idx="4686">
                  <c:v>2.4588842391967698</c:v>
                </c:pt>
                <c:pt idx="4687">
                  <c:v>2.57451248168945</c:v>
                </c:pt>
                <c:pt idx="4688">
                  <c:v>2.5304470062255802</c:v>
                </c:pt>
                <c:pt idx="4689">
                  <c:v>2.51822757720947</c:v>
                </c:pt>
                <c:pt idx="4690">
                  <c:v>2.5370349884033199</c:v>
                </c:pt>
                <c:pt idx="4691">
                  <c:v>2.5097298622131299</c:v>
                </c:pt>
                <c:pt idx="4692">
                  <c:v>2.5445897579193102</c:v>
                </c:pt>
                <c:pt idx="4693">
                  <c:v>2.45710277557373</c:v>
                </c:pt>
                <c:pt idx="4694">
                  <c:v>2.51052570343017</c:v>
                </c:pt>
                <c:pt idx="4695">
                  <c:v>2.4775359630584699</c:v>
                </c:pt>
                <c:pt idx="4696">
                  <c:v>2.51954770088195</c:v>
                </c:pt>
                <c:pt idx="4697">
                  <c:v>2.4569213390350302</c:v>
                </c:pt>
                <c:pt idx="4698">
                  <c:v>2.4086997509002601</c:v>
                </c:pt>
                <c:pt idx="4699">
                  <c:v>2.4048469066619802</c:v>
                </c:pt>
                <c:pt idx="4700">
                  <c:v>2.4630920886993399</c:v>
                </c:pt>
                <c:pt idx="4701">
                  <c:v>2.4179506301879798</c:v>
                </c:pt>
                <c:pt idx="4702">
                  <c:v>2.4666230678558301</c:v>
                </c:pt>
                <c:pt idx="4703">
                  <c:v>2.4524857997894198</c:v>
                </c:pt>
                <c:pt idx="4704">
                  <c:v>2.5694301128387398</c:v>
                </c:pt>
                <c:pt idx="4705">
                  <c:v>2.5809643268585201</c:v>
                </c:pt>
                <c:pt idx="4706">
                  <c:v>2.4435145854949898</c:v>
                </c:pt>
                <c:pt idx="4707">
                  <c:v>2.5812089443206698</c:v>
                </c:pt>
                <c:pt idx="4708">
                  <c:v>2.4338691234588601</c:v>
                </c:pt>
                <c:pt idx="4709">
                  <c:v>2.4804873466491699</c:v>
                </c:pt>
                <c:pt idx="4710">
                  <c:v>2.4487612247467001</c:v>
                </c:pt>
                <c:pt idx="4711">
                  <c:v>2.4348757266998202</c:v>
                </c:pt>
                <c:pt idx="4712">
                  <c:v>2.4153552055358798</c:v>
                </c:pt>
                <c:pt idx="4713">
                  <c:v>2.4463193416595401</c:v>
                </c:pt>
                <c:pt idx="4714">
                  <c:v>2.4357986450195299</c:v>
                </c:pt>
                <c:pt idx="4715">
                  <c:v>2.4881026744842498</c:v>
                </c:pt>
                <c:pt idx="4716">
                  <c:v>2.5461690425872798</c:v>
                </c:pt>
                <c:pt idx="4717">
                  <c:v>2.69084620475769</c:v>
                </c:pt>
                <c:pt idx="4718">
                  <c:v>2.6097667217254599</c:v>
                </c:pt>
                <c:pt idx="4719">
                  <c:v>2.5704655647277801</c:v>
                </c:pt>
                <c:pt idx="4720">
                  <c:v>2.6881673336028999</c:v>
                </c:pt>
                <c:pt idx="4721">
                  <c:v>2.5931653976440399</c:v>
                </c:pt>
                <c:pt idx="4722">
                  <c:v>2.5694384574890101</c:v>
                </c:pt>
                <c:pt idx="4723">
                  <c:v>2.6805491447448699</c:v>
                </c:pt>
                <c:pt idx="4724">
                  <c:v>2.67518854141235</c:v>
                </c:pt>
                <c:pt idx="4725">
                  <c:v>2.6236181259155198</c:v>
                </c:pt>
                <c:pt idx="4726">
                  <c:v>2.6844711303710902</c:v>
                </c:pt>
                <c:pt idx="4727">
                  <c:v>2.76681327819824</c:v>
                </c:pt>
                <c:pt idx="4728">
                  <c:v>2.80176329612731</c:v>
                </c:pt>
                <c:pt idx="4729">
                  <c:v>2.6828358173370299</c:v>
                </c:pt>
                <c:pt idx="4730">
                  <c:v>2.55375051498413</c:v>
                </c:pt>
                <c:pt idx="4731">
                  <c:v>2.5792369842529199</c:v>
                </c:pt>
                <c:pt idx="4732">
                  <c:v>2.5394477844238201</c:v>
                </c:pt>
                <c:pt idx="4733">
                  <c:v>2.4746294021606401</c:v>
                </c:pt>
                <c:pt idx="4734">
                  <c:v>2.50944900512695</c:v>
                </c:pt>
                <c:pt idx="4735">
                  <c:v>2.5207595825195299</c:v>
                </c:pt>
                <c:pt idx="4736">
                  <c:v>2.5181081295013401</c:v>
                </c:pt>
                <c:pt idx="4737">
                  <c:v>2.5232956409454301</c:v>
                </c:pt>
                <c:pt idx="4738">
                  <c:v>2.6065428256988499</c:v>
                </c:pt>
                <c:pt idx="4739">
                  <c:v>2.52935361862182</c:v>
                </c:pt>
                <c:pt idx="4740">
                  <c:v>2.5437560081481898</c:v>
                </c:pt>
                <c:pt idx="4741">
                  <c:v>2.5786142349243102</c:v>
                </c:pt>
                <c:pt idx="4742">
                  <c:v>2.6018302440643302</c:v>
                </c:pt>
                <c:pt idx="4743">
                  <c:v>2.54218530654907</c:v>
                </c:pt>
                <c:pt idx="4744">
                  <c:v>2.5814316272735498</c:v>
                </c:pt>
                <c:pt idx="4745">
                  <c:v>2.5269238948821999</c:v>
                </c:pt>
                <c:pt idx="4746">
                  <c:v>2.4801962375640798</c:v>
                </c:pt>
                <c:pt idx="4747">
                  <c:v>2.4559118747711102</c:v>
                </c:pt>
                <c:pt idx="4748">
                  <c:v>2.5074181556701598</c:v>
                </c:pt>
                <c:pt idx="4749">
                  <c:v>2.4391176700592001</c:v>
                </c:pt>
                <c:pt idx="4750">
                  <c:v>2.4197528362274099</c:v>
                </c:pt>
                <c:pt idx="4751">
                  <c:v>2.4371769428253098</c:v>
                </c:pt>
                <c:pt idx="4752">
                  <c:v>2.4196350574493399</c:v>
                </c:pt>
                <c:pt idx="4753">
                  <c:v>2.4356706142425502</c:v>
                </c:pt>
                <c:pt idx="4754">
                  <c:v>2.4500346183776802</c:v>
                </c:pt>
                <c:pt idx="4755">
                  <c:v>2.5443878173828098</c:v>
                </c:pt>
                <c:pt idx="4756">
                  <c:v>2.5039379596710201</c:v>
                </c:pt>
                <c:pt idx="4757">
                  <c:v>2.5159716606140101</c:v>
                </c:pt>
                <c:pt idx="4758">
                  <c:v>2.54533791542053</c:v>
                </c:pt>
                <c:pt idx="4759">
                  <c:v>2.5297777652740399</c:v>
                </c:pt>
                <c:pt idx="4760">
                  <c:v>2.4647688865661599</c:v>
                </c:pt>
                <c:pt idx="4761">
                  <c:v>2.4567224979400599</c:v>
                </c:pt>
                <c:pt idx="4762">
                  <c:v>2.4389455318450901</c:v>
                </c:pt>
                <c:pt idx="4763">
                  <c:v>2.40317606925964</c:v>
                </c:pt>
                <c:pt idx="4764">
                  <c:v>2.4612634181976301</c:v>
                </c:pt>
                <c:pt idx="4765">
                  <c:v>2.4439506530761701</c:v>
                </c:pt>
                <c:pt idx="4766">
                  <c:v>2.4416444301605198</c:v>
                </c:pt>
                <c:pt idx="4767">
                  <c:v>2.4570848941802899</c:v>
                </c:pt>
                <c:pt idx="4768">
                  <c:v>2.4639937877654998</c:v>
                </c:pt>
                <c:pt idx="4769">
                  <c:v>2.4199881553649898</c:v>
                </c:pt>
                <c:pt idx="4770">
                  <c:v>2.4730443954467698</c:v>
                </c:pt>
                <c:pt idx="4771">
                  <c:v>2.4516255855560298</c:v>
                </c:pt>
                <c:pt idx="4772">
                  <c:v>2.4104516506195002</c:v>
                </c:pt>
                <c:pt idx="4773">
                  <c:v>2.4003345966339098</c:v>
                </c:pt>
                <c:pt idx="4774">
                  <c:v>2.43932580947875</c:v>
                </c:pt>
                <c:pt idx="4775">
                  <c:v>2.5097956657409601</c:v>
                </c:pt>
                <c:pt idx="4776">
                  <c:v>2.5699093341827299</c:v>
                </c:pt>
                <c:pt idx="4777">
                  <c:v>2.4647510051727202</c:v>
                </c:pt>
                <c:pt idx="4778">
                  <c:v>2.5004799365997301</c:v>
                </c:pt>
                <c:pt idx="4779">
                  <c:v>2.5042846202850302</c:v>
                </c:pt>
                <c:pt idx="4780">
                  <c:v>2.5155167579650799</c:v>
                </c:pt>
                <c:pt idx="4781">
                  <c:v>2.5216994285583398</c:v>
                </c:pt>
                <c:pt idx="4782">
                  <c:v>2.51217341423034</c:v>
                </c:pt>
                <c:pt idx="4783">
                  <c:v>2.52535676956176</c:v>
                </c:pt>
                <c:pt idx="4784">
                  <c:v>2.4092497825622501</c:v>
                </c:pt>
                <c:pt idx="4785">
                  <c:v>2.4515466690063401</c:v>
                </c:pt>
                <c:pt idx="4786">
                  <c:v>2.51910328865051</c:v>
                </c:pt>
                <c:pt idx="4787">
                  <c:v>2.46170783042907</c:v>
                </c:pt>
                <c:pt idx="4788">
                  <c:v>2.46117639541625</c:v>
                </c:pt>
                <c:pt idx="4789">
                  <c:v>2.4491231441497798</c:v>
                </c:pt>
                <c:pt idx="4790">
                  <c:v>2.4790446758270201</c:v>
                </c:pt>
                <c:pt idx="4791">
                  <c:v>2.4860148429870601</c:v>
                </c:pt>
                <c:pt idx="4792">
                  <c:v>2.5214607715606601</c:v>
                </c:pt>
                <c:pt idx="4793">
                  <c:v>2.6336555480957</c:v>
                </c:pt>
                <c:pt idx="4794">
                  <c:v>2.4819152355193999</c:v>
                </c:pt>
                <c:pt idx="4795">
                  <c:v>2.5197958946228001</c:v>
                </c:pt>
                <c:pt idx="4796">
                  <c:v>2.5262017250061</c:v>
                </c:pt>
                <c:pt idx="4797">
                  <c:v>2.4319388866424498</c:v>
                </c:pt>
                <c:pt idx="4798">
                  <c:v>2.3909981250762899</c:v>
                </c:pt>
                <c:pt idx="4799">
                  <c:v>2.4619760513305602</c:v>
                </c:pt>
                <c:pt idx="4800">
                  <c:v>2.5753359794616699</c:v>
                </c:pt>
                <c:pt idx="4801">
                  <c:v>2.52204990386962</c:v>
                </c:pt>
                <c:pt idx="4802">
                  <c:v>2.4661588668823198</c:v>
                </c:pt>
                <c:pt idx="4803">
                  <c:v>2.5273010730743399</c:v>
                </c:pt>
                <c:pt idx="4804">
                  <c:v>2.4405605792999201</c:v>
                </c:pt>
                <c:pt idx="4805">
                  <c:v>2.46496105194091</c:v>
                </c:pt>
                <c:pt idx="4806">
                  <c:v>2.40087389945983</c:v>
                </c:pt>
                <c:pt idx="4807">
                  <c:v>2.4491112232208199</c:v>
                </c:pt>
                <c:pt idx="4808">
                  <c:v>2.4459857940673801</c:v>
                </c:pt>
                <c:pt idx="4809">
                  <c:v>2.54289245605468</c:v>
                </c:pt>
                <c:pt idx="4810">
                  <c:v>2.4899802207946702</c:v>
                </c:pt>
                <c:pt idx="4811">
                  <c:v>2.40907502174377</c:v>
                </c:pt>
                <c:pt idx="4812">
                  <c:v>2.4381215572357098</c:v>
                </c:pt>
                <c:pt idx="4813">
                  <c:v>2.4570870399475</c:v>
                </c:pt>
                <c:pt idx="4814">
                  <c:v>2.4296298027038499</c:v>
                </c:pt>
                <c:pt idx="4815">
                  <c:v>2.4386434555053702</c:v>
                </c:pt>
                <c:pt idx="4816">
                  <c:v>2.3993036746978702</c:v>
                </c:pt>
                <c:pt idx="4817">
                  <c:v>2.39577937126159</c:v>
                </c:pt>
                <c:pt idx="4818">
                  <c:v>2.4340138435363698</c:v>
                </c:pt>
                <c:pt idx="4819">
                  <c:v>2.4037098884582502</c:v>
                </c:pt>
                <c:pt idx="4820">
                  <c:v>2.38512754440307</c:v>
                </c:pt>
                <c:pt idx="4821">
                  <c:v>2.4678771495818999</c:v>
                </c:pt>
                <c:pt idx="4822">
                  <c:v>2.4790892601013099</c:v>
                </c:pt>
                <c:pt idx="4823">
                  <c:v>2.4385716915130602</c:v>
                </c:pt>
                <c:pt idx="4824">
                  <c:v>2.4593653678893999</c:v>
                </c:pt>
                <c:pt idx="4825">
                  <c:v>2.4333078861236501</c:v>
                </c:pt>
                <c:pt idx="4826">
                  <c:v>2.4490802288055402</c:v>
                </c:pt>
                <c:pt idx="4827">
                  <c:v>2.4533348083496</c:v>
                </c:pt>
                <c:pt idx="4828">
                  <c:v>2.4315197467803902</c:v>
                </c:pt>
                <c:pt idx="4829">
                  <c:v>2.5239272117614702</c:v>
                </c:pt>
                <c:pt idx="4830">
                  <c:v>2.4341669082641602</c:v>
                </c:pt>
                <c:pt idx="4831">
                  <c:v>2.3478288650512602</c:v>
                </c:pt>
                <c:pt idx="4832">
                  <c:v>2.3925893306732098</c:v>
                </c:pt>
                <c:pt idx="4833">
                  <c:v>2.3673298358917201</c:v>
                </c:pt>
                <c:pt idx="4834">
                  <c:v>2.53952956199646</c:v>
                </c:pt>
                <c:pt idx="4835">
                  <c:v>2.3797199726104701</c:v>
                </c:pt>
                <c:pt idx="4836">
                  <c:v>2.4395549297332701</c:v>
                </c:pt>
                <c:pt idx="4837">
                  <c:v>2.4835104942321702</c:v>
                </c:pt>
                <c:pt idx="4838">
                  <c:v>2.5374474525451598</c:v>
                </c:pt>
                <c:pt idx="4839">
                  <c:v>2.5561339855193999</c:v>
                </c:pt>
                <c:pt idx="4840">
                  <c:v>2.4980328083038299</c:v>
                </c:pt>
                <c:pt idx="4841">
                  <c:v>2.4755408763885498</c:v>
                </c:pt>
                <c:pt idx="4842">
                  <c:v>2.4669058322906401</c:v>
                </c:pt>
                <c:pt idx="4843">
                  <c:v>2.4474606513977002</c:v>
                </c:pt>
                <c:pt idx="4844">
                  <c:v>2.4961071014404199</c:v>
                </c:pt>
                <c:pt idx="4845">
                  <c:v>2.4244132041931099</c:v>
                </c:pt>
                <c:pt idx="4846">
                  <c:v>2.4609968662261901</c:v>
                </c:pt>
                <c:pt idx="4847">
                  <c:v>2.4806900024414</c:v>
                </c:pt>
                <c:pt idx="4848">
                  <c:v>2.3987655639648402</c:v>
                </c:pt>
                <c:pt idx="4849">
                  <c:v>2.4610006809234601</c:v>
                </c:pt>
                <c:pt idx="4850">
                  <c:v>2.5400841236114502</c:v>
                </c:pt>
                <c:pt idx="4851">
                  <c:v>2.4864747524261399</c:v>
                </c:pt>
                <c:pt idx="4852">
                  <c:v>2.4965572357177699</c:v>
                </c:pt>
                <c:pt idx="4853">
                  <c:v>2.4638006687164302</c:v>
                </c:pt>
                <c:pt idx="4854">
                  <c:v>2.41499543190002</c:v>
                </c:pt>
                <c:pt idx="4855">
                  <c:v>2.41622591018676</c:v>
                </c:pt>
                <c:pt idx="4856">
                  <c:v>2.4166483879089302</c:v>
                </c:pt>
                <c:pt idx="4857">
                  <c:v>2.5127580165863002</c:v>
                </c:pt>
                <c:pt idx="4858">
                  <c:v>2.54889512062072</c:v>
                </c:pt>
                <c:pt idx="4859">
                  <c:v>2.5840904712677002</c:v>
                </c:pt>
                <c:pt idx="4860">
                  <c:v>2.4729490280151301</c:v>
                </c:pt>
                <c:pt idx="4861">
                  <c:v>2.4932396411895699</c:v>
                </c:pt>
                <c:pt idx="4862">
                  <c:v>2.4889886379241899</c:v>
                </c:pt>
                <c:pt idx="4863">
                  <c:v>2.4347188472747798</c:v>
                </c:pt>
                <c:pt idx="4864">
                  <c:v>2.47755622863769</c:v>
                </c:pt>
                <c:pt idx="4865">
                  <c:v>2.42282962799072</c:v>
                </c:pt>
                <c:pt idx="4866">
                  <c:v>2.39592361450195</c:v>
                </c:pt>
                <c:pt idx="4867">
                  <c:v>2.4097905158996502</c:v>
                </c:pt>
                <c:pt idx="4868">
                  <c:v>2.44587802886962</c:v>
                </c:pt>
                <c:pt idx="4869">
                  <c:v>2.5339975357055602</c:v>
                </c:pt>
                <c:pt idx="4870">
                  <c:v>2.5733246803283598</c:v>
                </c:pt>
                <c:pt idx="4871">
                  <c:v>2.4349815845489502</c:v>
                </c:pt>
                <c:pt idx="4872">
                  <c:v>2.4638419151306099</c:v>
                </c:pt>
                <c:pt idx="4873">
                  <c:v>2.5007266998290998</c:v>
                </c:pt>
                <c:pt idx="4874">
                  <c:v>2.6059708595275799</c:v>
                </c:pt>
                <c:pt idx="4875">
                  <c:v>2.6082267761230402</c:v>
                </c:pt>
                <c:pt idx="4876">
                  <c:v>2.5447504520416202</c:v>
                </c:pt>
                <c:pt idx="4877">
                  <c:v>2.5249006748199401</c:v>
                </c:pt>
                <c:pt idx="4878">
                  <c:v>2.5660860538482599</c:v>
                </c:pt>
                <c:pt idx="4879">
                  <c:v>2.52359747886657</c:v>
                </c:pt>
                <c:pt idx="4880">
                  <c:v>2.4990341663360498</c:v>
                </c:pt>
                <c:pt idx="4881">
                  <c:v>2.4823610782623202</c:v>
                </c:pt>
                <c:pt idx="4882">
                  <c:v>2.4870932102203298</c:v>
                </c:pt>
                <c:pt idx="4883">
                  <c:v>2.4771265983581499</c:v>
                </c:pt>
                <c:pt idx="4884">
                  <c:v>2.4750010967254599</c:v>
                </c:pt>
                <c:pt idx="4885">
                  <c:v>2.50494337081909</c:v>
                </c:pt>
                <c:pt idx="4886">
                  <c:v>2.4752461910247798</c:v>
                </c:pt>
                <c:pt idx="4887">
                  <c:v>2.5660340785980198</c:v>
                </c:pt>
                <c:pt idx="4888">
                  <c:v>2.5331392288207999</c:v>
                </c:pt>
                <c:pt idx="4889">
                  <c:v>2.5638854503631499</c:v>
                </c:pt>
                <c:pt idx="4890">
                  <c:v>2.5754492282867401</c:v>
                </c:pt>
                <c:pt idx="4891">
                  <c:v>2.5504953861236501</c:v>
                </c:pt>
                <c:pt idx="4892">
                  <c:v>2.6177566051483101</c:v>
                </c:pt>
                <c:pt idx="4893">
                  <c:v>2.4654300212860099</c:v>
                </c:pt>
                <c:pt idx="4894">
                  <c:v>2.4894149303436199</c:v>
                </c:pt>
                <c:pt idx="4895">
                  <c:v>2.5151791572570801</c:v>
                </c:pt>
                <c:pt idx="4896">
                  <c:v>2.5327088832855198</c:v>
                </c:pt>
                <c:pt idx="4897">
                  <c:v>2.4671285152435298</c:v>
                </c:pt>
                <c:pt idx="4898">
                  <c:v>2.5500812530517498</c:v>
                </c:pt>
                <c:pt idx="4899">
                  <c:v>2.4975666999816801</c:v>
                </c:pt>
                <c:pt idx="4900">
                  <c:v>2.51747393608093</c:v>
                </c:pt>
                <c:pt idx="4901">
                  <c:v>2.4877781867980899</c:v>
                </c:pt>
                <c:pt idx="4902">
                  <c:v>2.5181586742401101</c:v>
                </c:pt>
                <c:pt idx="4903">
                  <c:v>2.4853496551513601</c:v>
                </c:pt>
                <c:pt idx="4904">
                  <c:v>2.4114029407501198</c:v>
                </c:pt>
                <c:pt idx="4905">
                  <c:v>2.4391162395477202</c:v>
                </c:pt>
                <c:pt idx="4906">
                  <c:v>2.4501864910125701</c:v>
                </c:pt>
                <c:pt idx="4907">
                  <c:v>2.3926935195922798</c:v>
                </c:pt>
                <c:pt idx="4908">
                  <c:v>2.40055084228515</c:v>
                </c:pt>
                <c:pt idx="4909">
                  <c:v>2.46650862693786</c:v>
                </c:pt>
                <c:pt idx="4910">
                  <c:v>2.45224905014038</c:v>
                </c:pt>
                <c:pt idx="4911">
                  <c:v>2.5463421344757</c:v>
                </c:pt>
                <c:pt idx="4912">
                  <c:v>2.47277736663818</c:v>
                </c:pt>
                <c:pt idx="4913">
                  <c:v>2.4823722839355402</c:v>
                </c:pt>
                <c:pt idx="4914">
                  <c:v>2.4744296073913499</c:v>
                </c:pt>
                <c:pt idx="4915">
                  <c:v>2.5460751056671098</c:v>
                </c:pt>
                <c:pt idx="4916">
                  <c:v>2.4723606109619101</c:v>
                </c:pt>
                <c:pt idx="4917">
                  <c:v>2.5109305381774898</c:v>
                </c:pt>
                <c:pt idx="4918">
                  <c:v>2.4864313602447501</c:v>
                </c:pt>
                <c:pt idx="4919">
                  <c:v>2.5244212150573699</c:v>
                </c:pt>
                <c:pt idx="4920">
                  <c:v>2.47584724426269</c:v>
                </c:pt>
                <c:pt idx="4921">
                  <c:v>2.4495379924774099</c:v>
                </c:pt>
                <c:pt idx="4922">
                  <c:v>2.4400744438171298</c:v>
                </c:pt>
                <c:pt idx="4923">
                  <c:v>2.51787114143371</c:v>
                </c:pt>
                <c:pt idx="4924">
                  <c:v>2.46121621131896</c:v>
                </c:pt>
                <c:pt idx="4925">
                  <c:v>2.4862172603607098</c:v>
                </c:pt>
                <c:pt idx="4926">
                  <c:v>2.4778695106506299</c:v>
                </c:pt>
                <c:pt idx="4927">
                  <c:v>2.42194604873657</c:v>
                </c:pt>
                <c:pt idx="4928">
                  <c:v>2.4139440059661799</c:v>
                </c:pt>
                <c:pt idx="4929">
                  <c:v>2.4402379989624001</c:v>
                </c:pt>
                <c:pt idx="4930">
                  <c:v>2.4004478454589799</c:v>
                </c:pt>
                <c:pt idx="4931">
                  <c:v>2.4554300308227499</c:v>
                </c:pt>
                <c:pt idx="4932">
                  <c:v>2.3815898895263601</c:v>
                </c:pt>
                <c:pt idx="4933">
                  <c:v>2.4772367477416899</c:v>
                </c:pt>
                <c:pt idx="4934">
                  <c:v>2.4405229091644198</c:v>
                </c:pt>
                <c:pt idx="4935">
                  <c:v>2.4810287952422998</c:v>
                </c:pt>
                <c:pt idx="4936">
                  <c:v>2.4792454242706299</c:v>
                </c:pt>
                <c:pt idx="4937">
                  <c:v>2.4503607749938898</c:v>
                </c:pt>
                <c:pt idx="4938">
                  <c:v>2.47536301612854</c:v>
                </c:pt>
                <c:pt idx="4939">
                  <c:v>2.4567451477050701</c:v>
                </c:pt>
                <c:pt idx="4940">
                  <c:v>2.52262830734252</c:v>
                </c:pt>
                <c:pt idx="4941">
                  <c:v>2.46123838424682</c:v>
                </c:pt>
                <c:pt idx="4942">
                  <c:v>2.4012048244476301</c:v>
                </c:pt>
                <c:pt idx="4943">
                  <c:v>2.3727221488952601</c:v>
                </c:pt>
                <c:pt idx="4944">
                  <c:v>2.3739390373229901</c:v>
                </c:pt>
                <c:pt idx="4945">
                  <c:v>2.3977456092834402</c:v>
                </c:pt>
                <c:pt idx="4946">
                  <c:v>2.4739773273468</c:v>
                </c:pt>
                <c:pt idx="4947">
                  <c:v>2.48010873794555</c:v>
                </c:pt>
                <c:pt idx="4948">
                  <c:v>2.5135006904602002</c:v>
                </c:pt>
                <c:pt idx="4949">
                  <c:v>2.4832489490509002</c:v>
                </c:pt>
                <c:pt idx="4950">
                  <c:v>2.4417729377746502</c:v>
                </c:pt>
                <c:pt idx="4951">
                  <c:v>2.4026722908020002</c:v>
                </c:pt>
                <c:pt idx="4952">
                  <c:v>2.48513436317443</c:v>
                </c:pt>
                <c:pt idx="4953">
                  <c:v>2.5348649024963299</c:v>
                </c:pt>
                <c:pt idx="4954">
                  <c:v>2.4517083168029701</c:v>
                </c:pt>
                <c:pt idx="4955">
                  <c:v>2.5079653263092001</c:v>
                </c:pt>
                <c:pt idx="4956">
                  <c:v>2.4818546772003098</c:v>
                </c:pt>
                <c:pt idx="4957">
                  <c:v>2.4068086147308301</c:v>
                </c:pt>
                <c:pt idx="4958">
                  <c:v>2.4742434024810702</c:v>
                </c:pt>
                <c:pt idx="4959">
                  <c:v>2.51999640464782</c:v>
                </c:pt>
                <c:pt idx="4960">
                  <c:v>2.5949563980102499</c:v>
                </c:pt>
                <c:pt idx="4961">
                  <c:v>2.4721996784210201</c:v>
                </c:pt>
                <c:pt idx="4962">
                  <c:v>2.5162074565887398</c:v>
                </c:pt>
                <c:pt idx="4963">
                  <c:v>2.45337581634521</c:v>
                </c:pt>
                <c:pt idx="4964">
                  <c:v>2.4629995822906401</c:v>
                </c:pt>
                <c:pt idx="4965">
                  <c:v>2.4311008453369101</c:v>
                </c:pt>
                <c:pt idx="4966">
                  <c:v>2.5186903476714999</c:v>
                </c:pt>
                <c:pt idx="4967">
                  <c:v>2.4345283508300701</c:v>
                </c:pt>
                <c:pt idx="4968">
                  <c:v>2.4871721267700102</c:v>
                </c:pt>
                <c:pt idx="4969">
                  <c:v>2.4550354480743399</c:v>
                </c:pt>
                <c:pt idx="4970">
                  <c:v>2.42220735549926</c:v>
                </c:pt>
                <c:pt idx="4971">
                  <c:v>2.44224858283996</c:v>
                </c:pt>
                <c:pt idx="4972">
                  <c:v>2.4466083049774099</c:v>
                </c:pt>
                <c:pt idx="4973">
                  <c:v>2.47211694717407</c:v>
                </c:pt>
                <c:pt idx="4974">
                  <c:v>2.3940675258636399</c:v>
                </c:pt>
                <c:pt idx="4975">
                  <c:v>2.4021012783050502</c:v>
                </c:pt>
                <c:pt idx="4976">
                  <c:v>2.4111874103546098</c:v>
                </c:pt>
                <c:pt idx="4977">
                  <c:v>2.4236142635345401</c:v>
                </c:pt>
                <c:pt idx="4978">
                  <c:v>2.3735692501068102</c:v>
                </c:pt>
                <c:pt idx="4979">
                  <c:v>2.3582816123962398</c:v>
                </c:pt>
                <c:pt idx="4980">
                  <c:v>2.3898725509643501</c:v>
                </c:pt>
                <c:pt idx="4981">
                  <c:v>2.4262485504150302</c:v>
                </c:pt>
                <c:pt idx="4982">
                  <c:v>2.4085383415222101</c:v>
                </c:pt>
                <c:pt idx="4983">
                  <c:v>2.4273262023925701</c:v>
                </c:pt>
                <c:pt idx="4984">
                  <c:v>2.44756627082824</c:v>
                </c:pt>
                <c:pt idx="4985">
                  <c:v>2.4247014522552401</c:v>
                </c:pt>
                <c:pt idx="4986">
                  <c:v>2.4271991252899099</c:v>
                </c:pt>
                <c:pt idx="4987">
                  <c:v>2.37705945968627</c:v>
                </c:pt>
                <c:pt idx="4988">
                  <c:v>2.4108724594116202</c:v>
                </c:pt>
                <c:pt idx="4989">
                  <c:v>2.39419317245483</c:v>
                </c:pt>
                <c:pt idx="4990">
                  <c:v>2.4048974514007502</c:v>
                </c:pt>
                <c:pt idx="4991">
                  <c:v>2.3677661418914702</c:v>
                </c:pt>
                <c:pt idx="4992">
                  <c:v>2.4061152935028001</c:v>
                </c:pt>
                <c:pt idx="4993">
                  <c:v>2.4420688152313201</c:v>
                </c:pt>
                <c:pt idx="4994">
                  <c:v>2.43104720115661</c:v>
                </c:pt>
                <c:pt idx="4995">
                  <c:v>2.4625685214996298</c:v>
                </c:pt>
                <c:pt idx="4996">
                  <c:v>2.5204181671142498</c:v>
                </c:pt>
                <c:pt idx="4997">
                  <c:v>2.4770269393920898</c:v>
                </c:pt>
                <c:pt idx="4998">
                  <c:v>2.45974493026733</c:v>
                </c:pt>
                <c:pt idx="4999">
                  <c:v>2.4794666767120299</c:v>
                </c:pt>
                <c:pt idx="5000">
                  <c:v>2.4790873527526802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6960-4145-883D-F210E5CC6B60}"/>
            </c:ext>
          </c:extLst>
        </c:ser>
        <c:ser>
          <c:idx val="1"/>
          <c:order val="1"/>
          <c:tx>
            <c:strRef>
              <c:f>'BRAF_V600E-inhibitor-dimer'!$D$1</c:f>
              <c:strCache>
                <c:ptCount val="1"/>
                <c:pt idx="0">
                  <c:v>BRAF_V600E-VEM dimer</c:v>
                </c:pt>
              </c:strCache>
            </c:strRef>
          </c:tx>
          <c:spPr>
            <a:ln w="3175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'BRAF_V600E-inhibitor-dimer'!$B$2:$B$5002</c:f>
              <c:numCache>
                <c:formatCode>General</c:formatCode>
                <c:ptCount val="5001"/>
                <c:pt idx="0">
                  <c:v>0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7.0000000000000007E-2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0.14000000000000001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0.28000000000000003</c:v>
                </c:pt>
                <c:pt idx="28">
                  <c:v>0.28999999999999998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0.35000000000000003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0.41000000000000003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0.47000000000000003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0.55000000000000004</c:v>
                </c:pt>
                <c:pt idx="55">
                  <c:v>0.56000000000000005</c:v>
                </c:pt>
                <c:pt idx="56">
                  <c:v>0.57000000000000006</c:v>
                </c:pt>
                <c:pt idx="57">
                  <c:v>0.57999999999999996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0.69000000000000006</c:v>
                </c:pt>
                <c:pt idx="69">
                  <c:v>0.70000000000000007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</c:v>
                </c:pt>
                <c:pt idx="80">
                  <c:v>0.81</c:v>
                </c:pt>
                <c:pt idx="81">
                  <c:v>0.82000000000000006</c:v>
                </c:pt>
                <c:pt idx="82">
                  <c:v>0.83000000000000007</c:v>
                </c:pt>
                <c:pt idx="83">
                  <c:v>0.84</c:v>
                </c:pt>
                <c:pt idx="84">
                  <c:v>0.85</c:v>
                </c:pt>
                <c:pt idx="85">
                  <c:v>0.86</c:v>
                </c:pt>
                <c:pt idx="86">
                  <c:v>0.87</c:v>
                </c:pt>
                <c:pt idx="87">
                  <c:v>0.88</c:v>
                </c:pt>
                <c:pt idx="88">
                  <c:v>0.89</c:v>
                </c:pt>
                <c:pt idx="89">
                  <c:v>0.9</c:v>
                </c:pt>
                <c:pt idx="90">
                  <c:v>0.91</c:v>
                </c:pt>
                <c:pt idx="91">
                  <c:v>0.92</c:v>
                </c:pt>
                <c:pt idx="92">
                  <c:v>0.93</c:v>
                </c:pt>
                <c:pt idx="93">
                  <c:v>0.94000000000000006</c:v>
                </c:pt>
                <c:pt idx="94">
                  <c:v>0.95000000000000007</c:v>
                </c:pt>
                <c:pt idx="95">
                  <c:v>0.96</c:v>
                </c:pt>
                <c:pt idx="96">
                  <c:v>0.97</c:v>
                </c:pt>
                <c:pt idx="97">
                  <c:v>0.98</c:v>
                </c:pt>
                <c:pt idx="98">
                  <c:v>0.99</c:v>
                </c:pt>
                <c:pt idx="99">
                  <c:v>1</c:v>
                </c:pt>
                <c:pt idx="100">
                  <c:v>1.01</c:v>
                </c:pt>
                <c:pt idx="101">
                  <c:v>1.02</c:v>
                </c:pt>
                <c:pt idx="102">
                  <c:v>1.03</c:v>
                </c:pt>
                <c:pt idx="103">
                  <c:v>1.04</c:v>
                </c:pt>
                <c:pt idx="104">
                  <c:v>1.05</c:v>
                </c:pt>
                <c:pt idx="105">
                  <c:v>1.06</c:v>
                </c:pt>
                <c:pt idx="106">
                  <c:v>1.07</c:v>
                </c:pt>
                <c:pt idx="107">
                  <c:v>1.08</c:v>
                </c:pt>
                <c:pt idx="108">
                  <c:v>1.0900000000000001</c:v>
                </c:pt>
                <c:pt idx="109">
                  <c:v>1.1000000000000001</c:v>
                </c:pt>
                <c:pt idx="110">
                  <c:v>1.1100000000000001</c:v>
                </c:pt>
                <c:pt idx="111">
                  <c:v>1.1200000000000001</c:v>
                </c:pt>
                <c:pt idx="112">
                  <c:v>1.1300000000000001</c:v>
                </c:pt>
                <c:pt idx="113">
                  <c:v>1.1400000000000001</c:v>
                </c:pt>
                <c:pt idx="114">
                  <c:v>1.1500000000000001</c:v>
                </c:pt>
                <c:pt idx="115">
                  <c:v>1.1599999999999999</c:v>
                </c:pt>
                <c:pt idx="116">
                  <c:v>1.17</c:v>
                </c:pt>
                <c:pt idx="117">
                  <c:v>1.18</c:v>
                </c:pt>
                <c:pt idx="118">
                  <c:v>1.19</c:v>
                </c:pt>
                <c:pt idx="119">
                  <c:v>1.2</c:v>
                </c:pt>
                <c:pt idx="120">
                  <c:v>1.21</c:v>
                </c:pt>
                <c:pt idx="121">
                  <c:v>1.22</c:v>
                </c:pt>
                <c:pt idx="122">
                  <c:v>1.23</c:v>
                </c:pt>
                <c:pt idx="123">
                  <c:v>1.24</c:v>
                </c:pt>
                <c:pt idx="124">
                  <c:v>1.25</c:v>
                </c:pt>
                <c:pt idx="125">
                  <c:v>1.26</c:v>
                </c:pt>
                <c:pt idx="126">
                  <c:v>1.27</c:v>
                </c:pt>
                <c:pt idx="127">
                  <c:v>1.28</c:v>
                </c:pt>
                <c:pt idx="128">
                  <c:v>1.29</c:v>
                </c:pt>
                <c:pt idx="129">
                  <c:v>1.3</c:v>
                </c:pt>
                <c:pt idx="130">
                  <c:v>1.31</c:v>
                </c:pt>
                <c:pt idx="131">
                  <c:v>1.32</c:v>
                </c:pt>
                <c:pt idx="132">
                  <c:v>1.33</c:v>
                </c:pt>
                <c:pt idx="133">
                  <c:v>1.34</c:v>
                </c:pt>
                <c:pt idx="134">
                  <c:v>1.35</c:v>
                </c:pt>
                <c:pt idx="135">
                  <c:v>1.36</c:v>
                </c:pt>
                <c:pt idx="136">
                  <c:v>1.37</c:v>
                </c:pt>
                <c:pt idx="137">
                  <c:v>1.3800000000000001</c:v>
                </c:pt>
                <c:pt idx="138">
                  <c:v>1.3900000000000001</c:v>
                </c:pt>
                <c:pt idx="139">
                  <c:v>1.4000000000000001</c:v>
                </c:pt>
                <c:pt idx="140">
                  <c:v>1.41</c:v>
                </c:pt>
                <c:pt idx="141">
                  <c:v>1.42</c:v>
                </c:pt>
                <c:pt idx="142">
                  <c:v>1.43</c:v>
                </c:pt>
                <c:pt idx="143">
                  <c:v>1.44</c:v>
                </c:pt>
                <c:pt idx="144">
                  <c:v>1.45</c:v>
                </c:pt>
                <c:pt idx="145">
                  <c:v>1.46</c:v>
                </c:pt>
                <c:pt idx="146">
                  <c:v>1.47</c:v>
                </c:pt>
                <c:pt idx="147">
                  <c:v>1.48</c:v>
                </c:pt>
                <c:pt idx="148">
                  <c:v>1.49</c:v>
                </c:pt>
                <c:pt idx="149">
                  <c:v>1.5</c:v>
                </c:pt>
                <c:pt idx="150">
                  <c:v>1.51</c:v>
                </c:pt>
                <c:pt idx="151">
                  <c:v>1.52</c:v>
                </c:pt>
                <c:pt idx="152">
                  <c:v>1.53</c:v>
                </c:pt>
                <c:pt idx="153">
                  <c:v>1.54</c:v>
                </c:pt>
                <c:pt idx="154">
                  <c:v>1.55</c:v>
                </c:pt>
                <c:pt idx="155">
                  <c:v>1.56</c:v>
                </c:pt>
                <c:pt idx="156">
                  <c:v>1.57</c:v>
                </c:pt>
                <c:pt idx="157">
                  <c:v>1.58</c:v>
                </c:pt>
                <c:pt idx="158">
                  <c:v>1.59</c:v>
                </c:pt>
                <c:pt idx="159">
                  <c:v>1.6</c:v>
                </c:pt>
                <c:pt idx="160">
                  <c:v>1.61</c:v>
                </c:pt>
                <c:pt idx="161">
                  <c:v>1.62</c:v>
                </c:pt>
                <c:pt idx="162">
                  <c:v>1.6300000000000001</c:v>
                </c:pt>
                <c:pt idx="163">
                  <c:v>1.6400000000000001</c:v>
                </c:pt>
                <c:pt idx="164">
                  <c:v>1.6500000000000001</c:v>
                </c:pt>
                <c:pt idx="165">
                  <c:v>1.6600000000000001</c:v>
                </c:pt>
                <c:pt idx="166">
                  <c:v>1.67</c:v>
                </c:pt>
                <c:pt idx="167">
                  <c:v>1.68</c:v>
                </c:pt>
                <c:pt idx="168">
                  <c:v>1.69</c:v>
                </c:pt>
                <c:pt idx="169">
                  <c:v>1.7</c:v>
                </c:pt>
                <c:pt idx="170">
                  <c:v>1.71</c:v>
                </c:pt>
                <c:pt idx="171">
                  <c:v>1.72</c:v>
                </c:pt>
                <c:pt idx="172">
                  <c:v>1.73</c:v>
                </c:pt>
                <c:pt idx="173">
                  <c:v>1.74</c:v>
                </c:pt>
                <c:pt idx="174">
                  <c:v>1.75</c:v>
                </c:pt>
                <c:pt idx="175">
                  <c:v>1.76</c:v>
                </c:pt>
                <c:pt idx="176">
                  <c:v>1.77</c:v>
                </c:pt>
                <c:pt idx="177">
                  <c:v>1.78</c:v>
                </c:pt>
                <c:pt idx="178">
                  <c:v>1.79</c:v>
                </c:pt>
                <c:pt idx="179">
                  <c:v>1.8</c:v>
                </c:pt>
                <c:pt idx="180">
                  <c:v>1.81</c:v>
                </c:pt>
                <c:pt idx="181">
                  <c:v>1.82</c:v>
                </c:pt>
                <c:pt idx="182">
                  <c:v>1.83</c:v>
                </c:pt>
                <c:pt idx="183">
                  <c:v>1.84</c:v>
                </c:pt>
                <c:pt idx="184">
                  <c:v>1.85</c:v>
                </c:pt>
                <c:pt idx="185">
                  <c:v>1.86</c:v>
                </c:pt>
                <c:pt idx="186">
                  <c:v>1.87</c:v>
                </c:pt>
                <c:pt idx="187">
                  <c:v>1.8800000000000001</c:v>
                </c:pt>
                <c:pt idx="188">
                  <c:v>1.8900000000000001</c:v>
                </c:pt>
                <c:pt idx="189">
                  <c:v>1.9000000000000001</c:v>
                </c:pt>
                <c:pt idx="190">
                  <c:v>1.9100000000000001</c:v>
                </c:pt>
                <c:pt idx="191">
                  <c:v>1.92</c:v>
                </c:pt>
                <c:pt idx="192">
                  <c:v>1.93</c:v>
                </c:pt>
                <c:pt idx="193">
                  <c:v>1.94</c:v>
                </c:pt>
                <c:pt idx="194">
                  <c:v>1.95</c:v>
                </c:pt>
                <c:pt idx="195">
                  <c:v>1.96</c:v>
                </c:pt>
                <c:pt idx="196">
                  <c:v>1.97</c:v>
                </c:pt>
                <c:pt idx="197">
                  <c:v>1.98</c:v>
                </c:pt>
                <c:pt idx="198">
                  <c:v>1.99</c:v>
                </c:pt>
                <c:pt idx="199">
                  <c:v>2</c:v>
                </c:pt>
                <c:pt idx="200">
                  <c:v>2.0100000000000002</c:v>
                </c:pt>
                <c:pt idx="201">
                  <c:v>2.02</c:v>
                </c:pt>
                <c:pt idx="202">
                  <c:v>2.0300000000000002</c:v>
                </c:pt>
                <c:pt idx="203">
                  <c:v>2.04</c:v>
                </c:pt>
                <c:pt idx="204">
                  <c:v>2.0499999999999998</c:v>
                </c:pt>
                <c:pt idx="205">
                  <c:v>2.06</c:v>
                </c:pt>
                <c:pt idx="206">
                  <c:v>2.0699999999999998</c:v>
                </c:pt>
                <c:pt idx="207">
                  <c:v>2.08</c:v>
                </c:pt>
                <c:pt idx="208">
                  <c:v>2.09</c:v>
                </c:pt>
                <c:pt idx="209">
                  <c:v>2.1</c:v>
                </c:pt>
                <c:pt idx="210">
                  <c:v>2.11</c:v>
                </c:pt>
                <c:pt idx="211">
                  <c:v>2.12</c:v>
                </c:pt>
                <c:pt idx="212">
                  <c:v>2.13</c:v>
                </c:pt>
                <c:pt idx="213">
                  <c:v>2.14</c:v>
                </c:pt>
                <c:pt idx="214">
                  <c:v>2.15</c:v>
                </c:pt>
                <c:pt idx="215">
                  <c:v>2.16</c:v>
                </c:pt>
                <c:pt idx="216">
                  <c:v>2.17</c:v>
                </c:pt>
                <c:pt idx="217">
                  <c:v>2.1800000000000002</c:v>
                </c:pt>
                <c:pt idx="218">
                  <c:v>2.19</c:v>
                </c:pt>
                <c:pt idx="219">
                  <c:v>2.2000000000000002</c:v>
                </c:pt>
                <c:pt idx="220">
                  <c:v>2.21</c:v>
                </c:pt>
                <c:pt idx="221">
                  <c:v>2.2200000000000002</c:v>
                </c:pt>
                <c:pt idx="222">
                  <c:v>2.23</c:v>
                </c:pt>
                <c:pt idx="223">
                  <c:v>2.2400000000000002</c:v>
                </c:pt>
                <c:pt idx="224">
                  <c:v>2.25</c:v>
                </c:pt>
                <c:pt idx="225">
                  <c:v>2.2600000000000002</c:v>
                </c:pt>
                <c:pt idx="226">
                  <c:v>2.27</c:v>
                </c:pt>
                <c:pt idx="227">
                  <c:v>2.2800000000000002</c:v>
                </c:pt>
                <c:pt idx="228">
                  <c:v>2.29</c:v>
                </c:pt>
                <c:pt idx="229">
                  <c:v>2.3000000000000003</c:v>
                </c:pt>
                <c:pt idx="230">
                  <c:v>2.31</c:v>
                </c:pt>
                <c:pt idx="231">
                  <c:v>2.3199999999999998</c:v>
                </c:pt>
                <c:pt idx="232">
                  <c:v>2.33</c:v>
                </c:pt>
                <c:pt idx="233">
                  <c:v>2.34</c:v>
                </c:pt>
                <c:pt idx="234">
                  <c:v>2.35</c:v>
                </c:pt>
                <c:pt idx="235">
                  <c:v>2.36</c:v>
                </c:pt>
                <c:pt idx="236">
                  <c:v>2.37</c:v>
                </c:pt>
                <c:pt idx="237">
                  <c:v>2.38</c:v>
                </c:pt>
                <c:pt idx="238">
                  <c:v>2.39</c:v>
                </c:pt>
                <c:pt idx="239">
                  <c:v>2.4</c:v>
                </c:pt>
                <c:pt idx="240">
                  <c:v>2.41</c:v>
                </c:pt>
                <c:pt idx="241">
                  <c:v>2.42</c:v>
                </c:pt>
                <c:pt idx="242">
                  <c:v>2.4300000000000002</c:v>
                </c:pt>
                <c:pt idx="243">
                  <c:v>2.44</c:v>
                </c:pt>
                <c:pt idx="244">
                  <c:v>2.4500000000000002</c:v>
                </c:pt>
                <c:pt idx="245">
                  <c:v>2.46</c:v>
                </c:pt>
                <c:pt idx="246">
                  <c:v>2.4700000000000002</c:v>
                </c:pt>
                <c:pt idx="247">
                  <c:v>2.48</c:v>
                </c:pt>
                <c:pt idx="248">
                  <c:v>2.4900000000000002</c:v>
                </c:pt>
                <c:pt idx="249">
                  <c:v>2.5</c:v>
                </c:pt>
                <c:pt idx="250">
                  <c:v>2.5100000000000002</c:v>
                </c:pt>
                <c:pt idx="251">
                  <c:v>2.52</c:v>
                </c:pt>
                <c:pt idx="252">
                  <c:v>2.5300000000000002</c:v>
                </c:pt>
                <c:pt idx="253">
                  <c:v>2.54</c:v>
                </c:pt>
                <c:pt idx="254">
                  <c:v>2.5500000000000003</c:v>
                </c:pt>
                <c:pt idx="255">
                  <c:v>2.56</c:v>
                </c:pt>
                <c:pt idx="256">
                  <c:v>2.57</c:v>
                </c:pt>
                <c:pt idx="257">
                  <c:v>2.58</c:v>
                </c:pt>
                <c:pt idx="258">
                  <c:v>2.59</c:v>
                </c:pt>
                <c:pt idx="259">
                  <c:v>2.6</c:v>
                </c:pt>
                <c:pt idx="260">
                  <c:v>2.61</c:v>
                </c:pt>
                <c:pt idx="261">
                  <c:v>2.62</c:v>
                </c:pt>
                <c:pt idx="262">
                  <c:v>2.63</c:v>
                </c:pt>
                <c:pt idx="263">
                  <c:v>2.64</c:v>
                </c:pt>
                <c:pt idx="264">
                  <c:v>2.65</c:v>
                </c:pt>
                <c:pt idx="265">
                  <c:v>2.66</c:v>
                </c:pt>
                <c:pt idx="266">
                  <c:v>2.67</c:v>
                </c:pt>
                <c:pt idx="267">
                  <c:v>2.68</c:v>
                </c:pt>
                <c:pt idx="268">
                  <c:v>2.69</c:v>
                </c:pt>
                <c:pt idx="269">
                  <c:v>2.7</c:v>
                </c:pt>
                <c:pt idx="270">
                  <c:v>2.71</c:v>
                </c:pt>
                <c:pt idx="271">
                  <c:v>2.72</c:v>
                </c:pt>
                <c:pt idx="272">
                  <c:v>2.73</c:v>
                </c:pt>
                <c:pt idx="273">
                  <c:v>2.74</c:v>
                </c:pt>
                <c:pt idx="274">
                  <c:v>2.75</c:v>
                </c:pt>
                <c:pt idx="275">
                  <c:v>2.7600000000000002</c:v>
                </c:pt>
                <c:pt idx="276">
                  <c:v>2.77</c:v>
                </c:pt>
                <c:pt idx="277">
                  <c:v>2.7800000000000002</c:v>
                </c:pt>
                <c:pt idx="278">
                  <c:v>2.79</c:v>
                </c:pt>
                <c:pt idx="279">
                  <c:v>2.8000000000000003</c:v>
                </c:pt>
                <c:pt idx="280">
                  <c:v>2.81</c:v>
                </c:pt>
                <c:pt idx="281">
                  <c:v>2.82</c:v>
                </c:pt>
                <c:pt idx="282">
                  <c:v>2.83</c:v>
                </c:pt>
                <c:pt idx="283">
                  <c:v>2.84</c:v>
                </c:pt>
                <c:pt idx="284">
                  <c:v>2.85</c:v>
                </c:pt>
                <c:pt idx="285">
                  <c:v>2.86</c:v>
                </c:pt>
                <c:pt idx="286">
                  <c:v>2.87</c:v>
                </c:pt>
                <c:pt idx="287">
                  <c:v>2.88</c:v>
                </c:pt>
                <c:pt idx="288">
                  <c:v>2.89</c:v>
                </c:pt>
                <c:pt idx="289">
                  <c:v>2.9</c:v>
                </c:pt>
                <c:pt idx="290">
                  <c:v>2.91</c:v>
                </c:pt>
                <c:pt idx="291">
                  <c:v>2.92</c:v>
                </c:pt>
                <c:pt idx="292">
                  <c:v>2.93</c:v>
                </c:pt>
                <c:pt idx="293">
                  <c:v>2.94</c:v>
                </c:pt>
                <c:pt idx="294">
                  <c:v>2.95</c:v>
                </c:pt>
                <c:pt idx="295">
                  <c:v>2.96</c:v>
                </c:pt>
                <c:pt idx="296">
                  <c:v>2.97</c:v>
                </c:pt>
                <c:pt idx="297">
                  <c:v>2.98</c:v>
                </c:pt>
                <c:pt idx="298">
                  <c:v>2.99</c:v>
                </c:pt>
                <c:pt idx="299">
                  <c:v>3</c:v>
                </c:pt>
                <c:pt idx="300">
                  <c:v>3.0100000000000002</c:v>
                </c:pt>
                <c:pt idx="301">
                  <c:v>3.02</c:v>
                </c:pt>
                <c:pt idx="302">
                  <c:v>3.0300000000000002</c:v>
                </c:pt>
                <c:pt idx="303">
                  <c:v>3.04</c:v>
                </c:pt>
                <c:pt idx="304">
                  <c:v>3.0500000000000003</c:v>
                </c:pt>
                <c:pt idx="305">
                  <c:v>3.06</c:v>
                </c:pt>
                <c:pt idx="306">
                  <c:v>3.0700000000000003</c:v>
                </c:pt>
                <c:pt idx="307">
                  <c:v>3.08</c:v>
                </c:pt>
                <c:pt idx="308">
                  <c:v>3.09</c:v>
                </c:pt>
                <c:pt idx="309">
                  <c:v>3.1</c:v>
                </c:pt>
                <c:pt idx="310">
                  <c:v>3.11</c:v>
                </c:pt>
                <c:pt idx="311">
                  <c:v>3.12</c:v>
                </c:pt>
                <c:pt idx="312">
                  <c:v>3.13</c:v>
                </c:pt>
                <c:pt idx="313">
                  <c:v>3.14</c:v>
                </c:pt>
                <c:pt idx="314">
                  <c:v>3.15</c:v>
                </c:pt>
                <c:pt idx="315">
                  <c:v>3.16</c:v>
                </c:pt>
                <c:pt idx="316">
                  <c:v>3.17</c:v>
                </c:pt>
                <c:pt idx="317">
                  <c:v>3.18</c:v>
                </c:pt>
                <c:pt idx="318">
                  <c:v>3.19</c:v>
                </c:pt>
                <c:pt idx="319">
                  <c:v>3.2</c:v>
                </c:pt>
                <c:pt idx="320">
                  <c:v>3.21</c:v>
                </c:pt>
                <c:pt idx="321">
                  <c:v>3.22</c:v>
                </c:pt>
                <c:pt idx="322">
                  <c:v>3.23</c:v>
                </c:pt>
                <c:pt idx="323">
                  <c:v>3.24</c:v>
                </c:pt>
                <c:pt idx="324">
                  <c:v>3.25</c:v>
                </c:pt>
                <c:pt idx="325">
                  <c:v>3.2600000000000002</c:v>
                </c:pt>
                <c:pt idx="326">
                  <c:v>3.27</c:v>
                </c:pt>
                <c:pt idx="327">
                  <c:v>3.2800000000000002</c:v>
                </c:pt>
                <c:pt idx="328">
                  <c:v>3.29</c:v>
                </c:pt>
                <c:pt idx="329">
                  <c:v>3.3000000000000003</c:v>
                </c:pt>
                <c:pt idx="330">
                  <c:v>3.31</c:v>
                </c:pt>
                <c:pt idx="331">
                  <c:v>3.3200000000000003</c:v>
                </c:pt>
                <c:pt idx="332">
                  <c:v>3.33</c:v>
                </c:pt>
                <c:pt idx="333">
                  <c:v>3.34</c:v>
                </c:pt>
                <c:pt idx="334">
                  <c:v>3.35</c:v>
                </c:pt>
                <c:pt idx="335">
                  <c:v>3.36</c:v>
                </c:pt>
                <c:pt idx="336">
                  <c:v>3.37</c:v>
                </c:pt>
                <c:pt idx="337">
                  <c:v>3.38</c:v>
                </c:pt>
                <c:pt idx="338">
                  <c:v>3.39</c:v>
                </c:pt>
                <c:pt idx="339">
                  <c:v>3.4</c:v>
                </c:pt>
                <c:pt idx="340">
                  <c:v>3.41</c:v>
                </c:pt>
                <c:pt idx="341">
                  <c:v>3.42</c:v>
                </c:pt>
                <c:pt idx="342">
                  <c:v>3.43</c:v>
                </c:pt>
                <c:pt idx="343">
                  <c:v>3.44</c:v>
                </c:pt>
                <c:pt idx="344">
                  <c:v>3.45</c:v>
                </c:pt>
                <c:pt idx="345">
                  <c:v>3.46</c:v>
                </c:pt>
                <c:pt idx="346">
                  <c:v>3.47</c:v>
                </c:pt>
                <c:pt idx="347">
                  <c:v>3.48</c:v>
                </c:pt>
                <c:pt idx="348">
                  <c:v>3.49</c:v>
                </c:pt>
                <c:pt idx="349">
                  <c:v>3.5</c:v>
                </c:pt>
                <c:pt idx="350">
                  <c:v>3.5100000000000002</c:v>
                </c:pt>
                <c:pt idx="351">
                  <c:v>3.52</c:v>
                </c:pt>
                <c:pt idx="352">
                  <c:v>3.5300000000000002</c:v>
                </c:pt>
                <c:pt idx="353">
                  <c:v>3.54</c:v>
                </c:pt>
                <c:pt idx="354">
                  <c:v>3.5500000000000003</c:v>
                </c:pt>
                <c:pt idx="355">
                  <c:v>3.56</c:v>
                </c:pt>
                <c:pt idx="356">
                  <c:v>3.5700000000000003</c:v>
                </c:pt>
                <c:pt idx="357">
                  <c:v>3.58</c:v>
                </c:pt>
                <c:pt idx="358">
                  <c:v>3.59</c:v>
                </c:pt>
                <c:pt idx="359">
                  <c:v>3.6</c:v>
                </c:pt>
                <c:pt idx="360">
                  <c:v>3.61</c:v>
                </c:pt>
                <c:pt idx="361">
                  <c:v>3.62</c:v>
                </c:pt>
                <c:pt idx="362">
                  <c:v>3.63</c:v>
                </c:pt>
                <c:pt idx="363">
                  <c:v>3.64</c:v>
                </c:pt>
                <c:pt idx="364">
                  <c:v>3.65</c:v>
                </c:pt>
                <c:pt idx="365">
                  <c:v>3.66</c:v>
                </c:pt>
                <c:pt idx="366">
                  <c:v>3.67</c:v>
                </c:pt>
                <c:pt idx="367">
                  <c:v>3.68</c:v>
                </c:pt>
                <c:pt idx="368">
                  <c:v>3.69</c:v>
                </c:pt>
                <c:pt idx="369">
                  <c:v>3.7</c:v>
                </c:pt>
                <c:pt idx="370">
                  <c:v>3.71</c:v>
                </c:pt>
                <c:pt idx="371">
                  <c:v>3.72</c:v>
                </c:pt>
                <c:pt idx="372">
                  <c:v>3.73</c:v>
                </c:pt>
                <c:pt idx="373">
                  <c:v>3.74</c:v>
                </c:pt>
                <c:pt idx="374">
                  <c:v>3.75</c:v>
                </c:pt>
                <c:pt idx="375">
                  <c:v>3.7600000000000002</c:v>
                </c:pt>
                <c:pt idx="376">
                  <c:v>3.77</c:v>
                </c:pt>
                <c:pt idx="377">
                  <c:v>3.7800000000000002</c:v>
                </c:pt>
                <c:pt idx="378">
                  <c:v>3.79</c:v>
                </c:pt>
                <c:pt idx="379">
                  <c:v>3.8000000000000003</c:v>
                </c:pt>
                <c:pt idx="380">
                  <c:v>3.81</c:v>
                </c:pt>
                <c:pt idx="381">
                  <c:v>3.8200000000000003</c:v>
                </c:pt>
                <c:pt idx="382">
                  <c:v>3.83</c:v>
                </c:pt>
                <c:pt idx="383">
                  <c:v>3.84</c:v>
                </c:pt>
                <c:pt idx="384">
                  <c:v>3.85</c:v>
                </c:pt>
                <c:pt idx="385">
                  <c:v>3.86</c:v>
                </c:pt>
                <c:pt idx="386">
                  <c:v>3.87</c:v>
                </c:pt>
                <c:pt idx="387">
                  <c:v>3.88</c:v>
                </c:pt>
                <c:pt idx="388">
                  <c:v>3.89</c:v>
                </c:pt>
                <c:pt idx="389">
                  <c:v>3.9</c:v>
                </c:pt>
                <c:pt idx="390">
                  <c:v>3.91</c:v>
                </c:pt>
                <c:pt idx="391">
                  <c:v>3.92</c:v>
                </c:pt>
                <c:pt idx="392">
                  <c:v>3.93</c:v>
                </c:pt>
                <c:pt idx="393">
                  <c:v>3.94</c:v>
                </c:pt>
                <c:pt idx="394">
                  <c:v>3.95</c:v>
                </c:pt>
                <c:pt idx="395">
                  <c:v>3.96</c:v>
                </c:pt>
                <c:pt idx="396">
                  <c:v>3.97</c:v>
                </c:pt>
                <c:pt idx="397">
                  <c:v>3.98</c:v>
                </c:pt>
                <c:pt idx="398">
                  <c:v>3.99</c:v>
                </c:pt>
                <c:pt idx="399">
                  <c:v>4</c:v>
                </c:pt>
                <c:pt idx="400">
                  <c:v>4.01</c:v>
                </c:pt>
                <c:pt idx="401">
                  <c:v>4.0200000000000005</c:v>
                </c:pt>
                <c:pt idx="402">
                  <c:v>4.03</c:v>
                </c:pt>
                <c:pt idx="403">
                  <c:v>4.04</c:v>
                </c:pt>
                <c:pt idx="404">
                  <c:v>4.05</c:v>
                </c:pt>
                <c:pt idx="405">
                  <c:v>4.0600000000000005</c:v>
                </c:pt>
                <c:pt idx="406">
                  <c:v>4.07</c:v>
                </c:pt>
                <c:pt idx="407">
                  <c:v>4.08</c:v>
                </c:pt>
                <c:pt idx="408">
                  <c:v>4.09</c:v>
                </c:pt>
                <c:pt idx="409">
                  <c:v>4.0999999999999996</c:v>
                </c:pt>
                <c:pt idx="410">
                  <c:v>4.1100000000000003</c:v>
                </c:pt>
                <c:pt idx="411">
                  <c:v>4.12</c:v>
                </c:pt>
                <c:pt idx="412">
                  <c:v>4.13</c:v>
                </c:pt>
                <c:pt idx="413">
                  <c:v>4.1399999999999997</c:v>
                </c:pt>
                <c:pt idx="414">
                  <c:v>4.1500000000000004</c:v>
                </c:pt>
                <c:pt idx="415">
                  <c:v>4.16</c:v>
                </c:pt>
                <c:pt idx="416">
                  <c:v>4.17</c:v>
                </c:pt>
                <c:pt idx="417">
                  <c:v>4.18</c:v>
                </c:pt>
                <c:pt idx="418">
                  <c:v>4.1900000000000004</c:v>
                </c:pt>
                <c:pt idx="419">
                  <c:v>4.2</c:v>
                </c:pt>
                <c:pt idx="420">
                  <c:v>4.21</c:v>
                </c:pt>
                <c:pt idx="421">
                  <c:v>4.22</c:v>
                </c:pt>
                <c:pt idx="422">
                  <c:v>4.2300000000000004</c:v>
                </c:pt>
                <c:pt idx="423">
                  <c:v>4.24</c:v>
                </c:pt>
                <c:pt idx="424">
                  <c:v>4.25</c:v>
                </c:pt>
                <c:pt idx="425">
                  <c:v>4.26</c:v>
                </c:pt>
                <c:pt idx="426">
                  <c:v>4.2700000000000005</c:v>
                </c:pt>
                <c:pt idx="427">
                  <c:v>4.28</c:v>
                </c:pt>
                <c:pt idx="428">
                  <c:v>4.29</c:v>
                </c:pt>
                <c:pt idx="429">
                  <c:v>4.3</c:v>
                </c:pt>
                <c:pt idx="430">
                  <c:v>4.3100000000000005</c:v>
                </c:pt>
                <c:pt idx="431">
                  <c:v>4.32</c:v>
                </c:pt>
                <c:pt idx="432">
                  <c:v>4.33</c:v>
                </c:pt>
                <c:pt idx="433">
                  <c:v>4.34</c:v>
                </c:pt>
                <c:pt idx="434">
                  <c:v>4.3500000000000005</c:v>
                </c:pt>
                <c:pt idx="435">
                  <c:v>4.3600000000000003</c:v>
                </c:pt>
                <c:pt idx="436">
                  <c:v>4.37</c:v>
                </c:pt>
                <c:pt idx="437">
                  <c:v>4.38</c:v>
                </c:pt>
                <c:pt idx="438">
                  <c:v>4.3899999999999997</c:v>
                </c:pt>
                <c:pt idx="439">
                  <c:v>4.4000000000000004</c:v>
                </c:pt>
                <c:pt idx="440">
                  <c:v>4.41</c:v>
                </c:pt>
                <c:pt idx="441">
                  <c:v>4.42</c:v>
                </c:pt>
                <c:pt idx="442">
                  <c:v>4.43</c:v>
                </c:pt>
                <c:pt idx="443">
                  <c:v>4.4400000000000004</c:v>
                </c:pt>
                <c:pt idx="444">
                  <c:v>4.45</c:v>
                </c:pt>
                <c:pt idx="445">
                  <c:v>4.46</c:v>
                </c:pt>
                <c:pt idx="446">
                  <c:v>4.47</c:v>
                </c:pt>
                <c:pt idx="447">
                  <c:v>4.4800000000000004</c:v>
                </c:pt>
                <c:pt idx="448">
                  <c:v>4.49</c:v>
                </c:pt>
                <c:pt idx="449">
                  <c:v>4.5</c:v>
                </c:pt>
                <c:pt idx="450">
                  <c:v>4.51</c:v>
                </c:pt>
                <c:pt idx="451">
                  <c:v>4.5200000000000005</c:v>
                </c:pt>
                <c:pt idx="452">
                  <c:v>4.53</c:v>
                </c:pt>
                <c:pt idx="453">
                  <c:v>4.54</c:v>
                </c:pt>
                <c:pt idx="454">
                  <c:v>4.55</c:v>
                </c:pt>
                <c:pt idx="455">
                  <c:v>4.5600000000000005</c:v>
                </c:pt>
                <c:pt idx="456">
                  <c:v>4.57</c:v>
                </c:pt>
                <c:pt idx="457">
                  <c:v>4.58</c:v>
                </c:pt>
                <c:pt idx="458">
                  <c:v>4.59</c:v>
                </c:pt>
                <c:pt idx="459">
                  <c:v>4.6000000000000005</c:v>
                </c:pt>
                <c:pt idx="460">
                  <c:v>4.6100000000000003</c:v>
                </c:pt>
                <c:pt idx="461">
                  <c:v>4.62</c:v>
                </c:pt>
                <c:pt idx="462">
                  <c:v>4.63</c:v>
                </c:pt>
                <c:pt idx="463">
                  <c:v>4.6399999999999997</c:v>
                </c:pt>
                <c:pt idx="464">
                  <c:v>4.6500000000000004</c:v>
                </c:pt>
                <c:pt idx="465">
                  <c:v>4.66</c:v>
                </c:pt>
                <c:pt idx="466">
                  <c:v>4.67</c:v>
                </c:pt>
                <c:pt idx="467">
                  <c:v>4.68</c:v>
                </c:pt>
                <c:pt idx="468">
                  <c:v>4.6900000000000004</c:v>
                </c:pt>
                <c:pt idx="469">
                  <c:v>4.7</c:v>
                </c:pt>
                <c:pt idx="470">
                  <c:v>4.71</c:v>
                </c:pt>
                <c:pt idx="471">
                  <c:v>4.72</c:v>
                </c:pt>
                <c:pt idx="472">
                  <c:v>4.7300000000000004</c:v>
                </c:pt>
                <c:pt idx="473">
                  <c:v>4.74</c:v>
                </c:pt>
                <c:pt idx="474">
                  <c:v>4.75</c:v>
                </c:pt>
                <c:pt idx="475">
                  <c:v>4.76</c:v>
                </c:pt>
                <c:pt idx="476">
                  <c:v>4.7700000000000005</c:v>
                </c:pt>
                <c:pt idx="477">
                  <c:v>4.78</c:v>
                </c:pt>
                <c:pt idx="478">
                  <c:v>4.79</c:v>
                </c:pt>
                <c:pt idx="479">
                  <c:v>4.8</c:v>
                </c:pt>
                <c:pt idx="480">
                  <c:v>4.8100000000000005</c:v>
                </c:pt>
                <c:pt idx="481">
                  <c:v>4.82</c:v>
                </c:pt>
                <c:pt idx="482">
                  <c:v>4.83</c:v>
                </c:pt>
                <c:pt idx="483">
                  <c:v>4.84</c:v>
                </c:pt>
                <c:pt idx="484">
                  <c:v>4.8500000000000005</c:v>
                </c:pt>
                <c:pt idx="485">
                  <c:v>4.8600000000000003</c:v>
                </c:pt>
                <c:pt idx="486">
                  <c:v>4.87</c:v>
                </c:pt>
                <c:pt idx="487">
                  <c:v>4.88</c:v>
                </c:pt>
                <c:pt idx="488">
                  <c:v>4.8899999999999997</c:v>
                </c:pt>
                <c:pt idx="489">
                  <c:v>4.9000000000000004</c:v>
                </c:pt>
                <c:pt idx="490">
                  <c:v>4.91</c:v>
                </c:pt>
                <c:pt idx="491">
                  <c:v>4.92</c:v>
                </c:pt>
                <c:pt idx="492">
                  <c:v>4.93</c:v>
                </c:pt>
                <c:pt idx="493">
                  <c:v>4.9400000000000004</c:v>
                </c:pt>
                <c:pt idx="494">
                  <c:v>4.95</c:v>
                </c:pt>
                <c:pt idx="495">
                  <c:v>4.96</c:v>
                </c:pt>
                <c:pt idx="496">
                  <c:v>4.97</c:v>
                </c:pt>
                <c:pt idx="497">
                  <c:v>4.9800000000000004</c:v>
                </c:pt>
                <c:pt idx="498">
                  <c:v>4.99</c:v>
                </c:pt>
                <c:pt idx="499">
                  <c:v>5</c:v>
                </c:pt>
                <c:pt idx="500">
                  <c:v>5.01</c:v>
                </c:pt>
                <c:pt idx="501">
                  <c:v>5.0200000000000005</c:v>
                </c:pt>
                <c:pt idx="502">
                  <c:v>5.03</c:v>
                </c:pt>
                <c:pt idx="503">
                  <c:v>5.04</c:v>
                </c:pt>
                <c:pt idx="504">
                  <c:v>5.05</c:v>
                </c:pt>
                <c:pt idx="505">
                  <c:v>5.0600000000000005</c:v>
                </c:pt>
                <c:pt idx="506">
                  <c:v>5.07</c:v>
                </c:pt>
                <c:pt idx="507">
                  <c:v>5.08</c:v>
                </c:pt>
                <c:pt idx="508">
                  <c:v>5.09</c:v>
                </c:pt>
                <c:pt idx="509">
                  <c:v>5.1000000000000005</c:v>
                </c:pt>
                <c:pt idx="510">
                  <c:v>5.1100000000000003</c:v>
                </c:pt>
                <c:pt idx="511">
                  <c:v>5.12</c:v>
                </c:pt>
                <c:pt idx="512">
                  <c:v>5.13</c:v>
                </c:pt>
                <c:pt idx="513">
                  <c:v>5.14</c:v>
                </c:pt>
                <c:pt idx="514">
                  <c:v>5.15</c:v>
                </c:pt>
                <c:pt idx="515">
                  <c:v>5.16</c:v>
                </c:pt>
                <c:pt idx="516">
                  <c:v>5.17</c:v>
                </c:pt>
                <c:pt idx="517">
                  <c:v>5.18</c:v>
                </c:pt>
                <c:pt idx="518">
                  <c:v>5.19</c:v>
                </c:pt>
                <c:pt idx="519">
                  <c:v>5.2</c:v>
                </c:pt>
                <c:pt idx="520">
                  <c:v>5.21</c:v>
                </c:pt>
                <c:pt idx="521">
                  <c:v>5.22</c:v>
                </c:pt>
                <c:pt idx="522">
                  <c:v>5.23</c:v>
                </c:pt>
                <c:pt idx="523">
                  <c:v>5.24</c:v>
                </c:pt>
                <c:pt idx="524">
                  <c:v>5.25</c:v>
                </c:pt>
                <c:pt idx="525">
                  <c:v>5.26</c:v>
                </c:pt>
                <c:pt idx="526">
                  <c:v>5.2700000000000005</c:v>
                </c:pt>
                <c:pt idx="527">
                  <c:v>5.28</c:v>
                </c:pt>
                <c:pt idx="528">
                  <c:v>5.29</c:v>
                </c:pt>
                <c:pt idx="529">
                  <c:v>5.3</c:v>
                </c:pt>
                <c:pt idx="530">
                  <c:v>5.3100000000000005</c:v>
                </c:pt>
                <c:pt idx="531">
                  <c:v>5.32</c:v>
                </c:pt>
                <c:pt idx="532">
                  <c:v>5.33</c:v>
                </c:pt>
                <c:pt idx="533">
                  <c:v>5.34</c:v>
                </c:pt>
                <c:pt idx="534">
                  <c:v>5.3500000000000005</c:v>
                </c:pt>
                <c:pt idx="535">
                  <c:v>5.36</c:v>
                </c:pt>
                <c:pt idx="536">
                  <c:v>5.37</c:v>
                </c:pt>
                <c:pt idx="537">
                  <c:v>5.38</c:v>
                </c:pt>
                <c:pt idx="538">
                  <c:v>5.39</c:v>
                </c:pt>
                <c:pt idx="539">
                  <c:v>5.4</c:v>
                </c:pt>
                <c:pt idx="540">
                  <c:v>5.41</c:v>
                </c:pt>
                <c:pt idx="541">
                  <c:v>5.42</c:v>
                </c:pt>
                <c:pt idx="542">
                  <c:v>5.43</c:v>
                </c:pt>
                <c:pt idx="543">
                  <c:v>5.44</c:v>
                </c:pt>
                <c:pt idx="544">
                  <c:v>5.45</c:v>
                </c:pt>
                <c:pt idx="545">
                  <c:v>5.46</c:v>
                </c:pt>
                <c:pt idx="546">
                  <c:v>5.47</c:v>
                </c:pt>
                <c:pt idx="547">
                  <c:v>5.48</c:v>
                </c:pt>
                <c:pt idx="548">
                  <c:v>5.49</c:v>
                </c:pt>
                <c:pt idx="549">
                  <c:v>5.5</c:v>
                </c:pt>
                <c:pt idx="550">
                  <c:v>5.51</c:v>
                </c:pt>
                <c:pt idx="551">
                  <c:v>5.5200000000000005</c:v>
                </c:pt>
                <c:pt idx="552">
                  <c:v>5.53</c:v>
                </c:pt>
                <c:pt idx="553">
                  <c:v>5.54</c:v>
                </c:pt>
                <c:pt idx="554">
                  <c:v>5.55</c:v>
                </c:pt>
                <c:pt idx="555">
                  <c:v>5.5600000000000005</c:v>
                </c:pt>
                <c:pt idx="556">
                  <c:v>5.57</c:v>
                </c:pt>
                <c:pt idx="557">
                  <c:v>5.58</c:v>
                </c:pt>
                <c:pt idx="558">
                  <c:v>5.59</c:v>
                </c:pt>
                <c:pt idx="559">
                  <c:v>5.6000000000000005</c:v>
                </c:pt>
                <c:pt idx="560">
                  <c:v>5.61</c:v>
                </c:pt>
                <c:pt idx="561">
                  <c:v>5.62</c:v>
                </c:pt>
                <c:pt idx="562">
                  <c:v>5.63</c:v>
                </c:pt>
                <c:pt idx="563">
                  <c:v>5.64</c:v>
                </c:pt>
                <c:pt idx="564">
                  <c:v>5.65</c:v>
                </c:pt>
                <c:pt idx="565">
                  <c:v>5.66</c:v>
                </c:pt>
                <c:pt idx="566">
                  <c:v>5.67</c:v>
                </c:pt>
                <c:pt idx="567">
                  <c:v>5.68</c:v>
                </c:pt>
                <c:pt idx="568">
                  <c:v>5.69</c:v>
                </c:pt>
                <c:pt idx="569">
                  <c:v>5.7</c:v>
                </c:pt>
                <c:pt idx="570">
                  <c:v>5.71</c:v>
                </c:pt>
                <c:pt idx="571">
                  <c:v>5.72</c:v>
                </c:pt>
                <c:pt idx="572">
                  <c:v>5.73</c:v>
                </c:pt>
                <c:pt idx="573">
                  <c:v>5.74</c:v>
                </c:pt>
                <c:pt idx="574">
                  <c:v>5.75</c:v>
                </c:pt>
                <c:pt idx="575">
                  <c:v>5.76</c:v>
                </c:pt>
                <c:pt idx="576">
                  <c:v>5.7700000000000005</c:v>
                </c:pt>
                <c:pt idx="577">
                  <c:v>5.78</c:v>
                </c:pt>
                <c:pt idx="578">
                  <c:v>5.79</c:v>
                </c:pt>
                <c:pt idx="579">
                  <c:v>5.8</c:v>
                </c:pt>
                <c:pt idx="580">
                  <c:v>5.8100000000000005</c:v>
                </c:pt>
                <c:pt idx="581">
                  <c:v>5.82</c:v>
                </c:pt>
                <c:pt idx="582">
                  <c:v>5.83</c:v>
                </c:pt>
                <c:pt idx="583">
                  <c:v>5.84</c:v>
                </c:pt>
                <c:pt idx="584">
                  <c:v>5.8500000000000005</c:v>
                </c:pt>
                <c:pt idx="585">
                  <c:v>5.86</c:v>
                </c:pt>
                <c:pt idx="586">
                  <c:v>5.87</c:v>
                </c:pt>
                <c:pt idx="587">
                  <c:v>5.88</c:v>
                </c:pt>
                <c:pt idx="588">
                  <c:v>5.89</c:v>
                </c:pt>
                <c:pt idx="589">
                  <c:v>5.9</c:v>
                </c:pt>
                <c:pt idx="590">
                  <c:v>5.91</c:v>
                </c:pt>
                <c:pt idx="591">
                  <c:v>5.92</c:v>
                </c:pt>
                <c:pt idx="592">
                  <c:v>5.93</c:v>
                </c:pt>
                <c:pt idx="593">
                  <c:v>5.94</c:v>
                </c:pt>
                <c:pt idx="594">
                  <c:v>5.95</c:v>
                </c:pt>
                <c:pt idx="595">
                  <c:v>5.96</c:v>
                </c:pt>
                <c:pt idx="596">
                  <c:v>5.97</c:v>
                </c:pt>
                <c:pt idx="597">
                  <c:v>5.98</c:v>
                </c:pt>
                <c:pt idx="598">
                  <c:v>5.99</c:v>
                </c:pt>
                <c:pt idx="599">
                  <c:v>6</c:v>
                </c:pt>
                <c:pt idx="600">
                  <c:v>6.01</c:v>
                </c:pt>
                <c:pt idx="601">
                  <c:v>6.0200000000000005</c:v>
                </c:pt>
                <c:pt idx="602">
                  <c:v>6.03</c:v>
                </c:pt>
                <c:pt idx="603">
                  <c:v>6.04</c:v>
                </c:pt>
                <c:pt idx="604">
                  <c:v>6.05</c:v>
                </c:pt>
                <c:pt idx="605">
                  <c:v>6.0600000000000005</c:v>
                </c:pt>
                <c:pt idx="606">
                  <c:v>6.07</c:v>
                </c:pt>
                <c:pt idx="607">
                  <c:v>6.08</c:v>
                </c:pt>
                <c:pt idx="608">
                  <c:v>6.09</c:v>
                </c:pt>
                <c:pt idx="609">
                  <c:v>6.1000000000000005</c:v>
                </c:pt>
                <c:pt idx="610">
                  <c:v>6.11</c:v>
                </c:pt>
                <c:pt idx="611">
                  <c:v>6.12</c:v>
                </c:pt>
                <c:pt idx="612">
                  <c:v>6.13</c:v>
                </c:pt>
                <c:pt idx="613">
                  <c:v>6.1400000000000006</c:v>
                </c:pt>
                <c:pt idx="614">
                  <c:v>6.15</c:v>
                </c:pt>
                <c:pt idx="615">
                  <c:v>6.16</c:v>
                </c:pt>
                <c:pt idx="616">
                  <c:v>6.17</c:v>
                </c:pt>
                <c:pt idx="617">
                  <c:v>6.18</c:v>
                </c:pt>
                <c:pt idx="618">
                  <c:v>6.19</c:v>
                </c:pt>
                <c:pt idx="619">
                  <c:v>6.2</c:v>
                </c:pt>
                <c:pt idx="620">
                  <c:v>6.21</c:v>
                </c:pt>
                <c:pt idx="621">
                  <c:v>6.22</c:v>
                </c:pt>
                <c:pt idx="622">
                  <c:v>6.23</c:v>
                </c:pt>
                <c:pt idx="623">
                  <c:v>6.24</c:v>
                </c:pt>
                <c:pt idx="624">
                  <c:v>6.25</c:v>
                </c:pt>
                <c:pt idx="625">
                  <c:v>6.26</c:v>
                </c:pt>
                <c:pt idx="626">
                  <c:v>6.2700000000000005</c:v>
                </c:pt>
                <c:pt idx="627">
                  <c:v>6.28</c:v>
                </c:pt>
                <c:pt idx="628">
                  <c:v>6.29</c:v>
                </c:pt>
                <c:pt idx="629">
                  <c:v>6.3</c:v>
                </c:pt>
                <c:pt idx="630">
                  <c:v>6.3100000000000005</c:v>
                </c:pt>
                <c:pt idx="631">
                  <c:v>6.32</c:v>
                </c:pt>
                <c:pt idx="632">
                  <c:v>6.33</c:v>
                </c:pt>
                <c:pt idx="633">
                  <c:v>6.34</c:v>
                </c:pt>
                <c:pt idx="634">
                  <c:v>6.3500000000000005</c:v>
                </c:pt>
                <c:pt idx="635">
                  <c:v>6.36</c:v>
                </c:pt>
                <c:pt idx="636">
                  <c:v>6.37</c:v>
                </c:pt>
                <c:pt idx="637">
                  <c:v>6.38</c:v>
                </c:pt>
                <c:pt idx="638">
                  <c:v>6.3900000000000006</c:v>
                </c:pt>
                <c:pt idx="639">
                  <c:v>6.4</c:v>
                </c:pt>
                <c:pt idx="640">
                  <c:v>6.41</c:v>
                </c:pt>
                <c:pt idx="641">
                  <c:v>6.42</c:v>
                </c:pt>
                <c:pt idx="642">
                  <c:v>6.43</c:v>
                </c:pt>
                <c:pt idx="643">
                  <c:v>6.44</c:v>
                </c:pt>
                <c:pt idx="644">
                  <c:v>6.45</c:v>
                </c:pt>
                <c:pt idx="645">
                  <c:v>6.46</c:v>
                </c:pt>
                <c:pt idx="646">
                  <c:v>6.47</c:v>
                </c:pt>
                <c:pt idx="647">
                  <c:v>6.48</c:v>
                </c:pt>
                <c:pt idx="648">
                  <c:v>6.49</c:v>
                </c:pt>
                <c:pt idx="649">
                  <c:v>6.5</c:v>
                </c:pt>
                <c:pt idx="650">
                  <c:v>6.51</c:v>
                </c:pt>
                <c:pt idx="651">
                  <c:v>6.5200000000000005</c:v>
                </c:pt>
                <c:pt idx="652">
                  <c:v>6.53</c:v>
                </c:pt>
                <c:pt idx="653">
                  <c:v>6.54</c:v>
                </c:pt>
                <c:pt idx="654">
                  <c:v>6.55</c:v>
                </c:pt>
                <c:pt idx="655">
                  <c:v>6.5600000000000005</c:v>
                </c:pt>
                <c:pt idx="656">
                  <c:v>6.57</c:v>
                </c:pt>
                <c:pt idx="657">
                  <c:v>6.58</c:v>
                </c:pt>
                <c:pt idx="658">
                  <c:v>6.59</c:v>
                </c:pt>
                <c:pt idx="659">
                  <c:v>6.6000000000000005</c:v>
                </c:pt>
                <c:pt idx="660">
                  <c:v>6.61</c:v>
                </c:pt>
                <c:pt idx="661">
                  <c:v>6.62</c:v>
                </c:pt>
                <c:pt idx="662">
                  <c:v>6.63</c:v>
                </c:pt>
                <c:pt idx="663">
                  <c:v>6.6400000000000006</c:v>
                </c:pt>
                <c:pt idx="664">
                  <c:v>6.65</c:v>
                </c:pt>
                <c:pt idx="665">
                  <c:v>6.66</c:v>
                </c:pt>
                <c:pt idx="666">
                  <c:v>6.67</c:v>
                </c:pt>
                <c:pt idx="667">
                  <c:v>6.68</c:v>
                </c:pt>
                <c:pt idx="668">
                  <c:v>6.69</c:v>
                </c:pt>
                <c:pt idx="669">
                  <c:v>6.7</c:v>
                </c:pt>
                <c:pt idx="670">
                  <c:v>6.71</c:v>
                </c:pt>
                <c:pt idx="671">
                  <c:v>6.72</c:v>
                </c:pt>
                <c:pt idx="672">
                  <c:v>6.73</c:v>
                </c:pt>
                <c:pt idx="673">
                  <c:v>6.74</c:v>
                </c:pt>
                <c:pt idx="674">
                  <c:v>6.75</c:v>
                </c:pt>
                <c:pt idx="675">
                  <c:v>6.76</c:v>
                </c:pt>
                <c:pt idx="676">
                  <c:v>6.7700000000000005</c:v>
                </c:pt>
                <c:pt idx="677">
                  <c:v>6.78</c:v>
                </c:pt>
                <c:pt idx="678">
                  <c:v>6.79</c:v>
                </c:pt>
                <c:pt idx="679">
                  <c:v>6.8</c:v>
                </c:pt>
                <c:pt idx="680">
                  <c:v>6.8100000000000005</c:v>
                </c:pt>
                <c:pt idx="681">
                  <c:v>6.82</c:v>
                </c:pt>
                <c:pt idx="682">
                  <c:v>6.83</c:v>
                </c:pt>
                <c:pt idx="683">
                  <c:v>6.84</c:v>
                </c:pt>
                <c:pt idx="684">
                  <c:v>6.8500000000000005</c:v>
                </c:pt>
                <c:pt idx="685">
                  <c:v>6.86</c:v>
                </c:pt>
                <c:pt idx="686">
                  <c:v>6.87</c:v>
                </c:pt>
                <c:pt idx="687">
                  <c:v>6.88</c:v>
                </c:pt>
                <c:pt idx="688">
                  <c:v>6.8900000000000006</c:v>
                </c:pt>
                <c:pt idx="689">
                  <c:v>6.9</c:v>
                </c:pt>
                <c:pt idx="690">
                  <c:v>6.91</c:v>
                </c:pt>
                <c:pt idx="691">
                  <c:v>6.92</c:v>
                </c:pt>
                <c:pt idx="692">
                  <c:v>6.93</c:v>
                </c:pt>
                <c:pt idx="693">
                  <c:v>6.94</c:v>
                </c:pt>
                <c:pt idx="694">
                  <c:v>6.95</c:v>
                </c:pt>
                <c:pt idx="695">
                  <c:v>6.96</c:v>
                </c:pt>
                <c:pt idx="696">
                  <c:v>6.97</c:v>
                </c:pt>
                <c:pt idx="697">
                  <c:v>6.98</c:v>
                </c:pt>
                <c:pt idx="698">
                  <c:v>6.99</c:v>
                </c:pt>
                <c:pt idx="699">
                  <c:v>7</c:v>
                </c:pt>
                <c:pt idx="700">
                  <c:v>7.01</c:v>
                </c:pt>
                <c:pt idx="701">
                  <c:v>7.0200000000000005</c:v>
                </c:pt>
                <c:pt idx="702">
                  <c:v>7.03</c:v>
                </c:pt>
                <c:pt idx="703">
                  <c:v>7.04</c:v>
                </c:pt>
                <c:pt idx="704">
                  <c:v>7.05</c:v>
                </c:pt>
                <c:pt idx="705">
                  <c:v>7.0600000000000005</c:v>
                </c:pt>
                <c:pt idx="706">
                  <c:v>7.07</c:v>
                </c:pt>
                <c:pt idx="707">
                  <c:v>7.08</c:v>
                </c:pt>
                <c:pt idx="708">
                  <c:v>7.09</c:v>
                </c:pt>
                <c:pt idx="709">
                  <c:v>7.1000000000000005</c:v>
                </c:pt>
                <c:pt idx="710">
                  <c:v>7.11</c:v>
                </c:pt>
                <c:pt idx="711">
                  <c:v>7.12</c:v>
                </c:pt>
                <c:pt idx="712">
                  <c:v>7.13</c:v>
                </c:pt>
                <c:pt idx="713">
                  <c:v>7.1400000000000006</c:v>
                </c:pt>
                <c:pt idx="714">
                  <c:v>7.15</c:v>
                </c:pt>
                <c:pt idx="715">
                  <c:v>7.16</c:v>
                </c:pt>
                <c:pt idx="716">
                  <c:v>7.17</c:v>
                </c:pt>
                <c:pt idx="717">
                  <c:v>7.18</c:v>
                </c:pt>
                <c:pt idx="718">
                  <c:v>7.19</c:v>
                </c:pt>
                <c:pt idx="719">
                  <c:v>7.2</c:v>
                </c:pt>
                <c:pt idx="720">
                  <c:v>7.21</c:v>
                </c:pt>
                <c:pt idx="721">
                  <c:v>7.22</c:v>
                </c:pt>
                <c:pt idx="722">
                  <c:v>7.23</c:v>
                </c:pt>
                <c:pt idx="723">
                  <c:v>7.24</c:v>
                </c:pt>
                <c:pt idx="724">
                  <c:v>7.25</c:v>
                </c:pt>
                <c:pt idx="725">
                  <c:v>7.26</c:v>
                </c:pt>
                <c:pt idx="726">
                  <c:v>7.2700000000000005</c:v>
                </c:pt>
                <c:pt idx="727">
                  <c:v>7.28</c:v>
                </c:pt>
                <c:pt idx="728">
                  <c:v>7.29</c:v>
                </c:pt>
                <c:pt idx="729">
                  <c:v>7.3</c:v>
                </c:pt>
                <c:pt idx="730">
                  <c:v>7.3100000000000005</c:v>
                </c:pt>
                <c:pt idx="731">
                  <c:v>7.32</c:v>
                </c:pt>
                <c:pt idx="732">
                  <c:v>7.33</c:v>
                </c:pt>
                <c:pt idx="733">
                  <c:v>7.34</c:v>
                </c:pt>
                <c:pt idx="734">
                  <c:v>7.3500000000000005</c:v>
                </c:pt>
                <c:pt idx="735">
                  <c:v>7.36</c:v>
                </c:pt>
                <c:pt idx="736">
                  <c:v>7.37</c:v>
                </c:pt>
                <c:pt idx="737">
                  <c:v>7.38</c:v>
                </c:pt>
                <c:pt idx="738">
                  <c:v>7.3900000000000006</c:v>
                </c:pt>
                <c:pt idx="739">
                  <c:v>7.4</c:v>
                </c:pt>
                <c:pt idx="740">
                  <c:v>7.41</c:v>
                </c:pt>
                <c:pt idx="741">
                  <c:v>7.42</c:v>
                </c:pt>
                <c:pt idx="742">
                  <c:v>7.43</c:v>
                </c:pt>
                <c:pt idx="743">
                  <c:v>7.44</c:v>
                </c:pt>
                <c:pt idx="744">
                  <c:v>7.45</c:v>
                </c:pt>
                <c:pt idx="745">
                  <c:v>7.46</c:v>
                </c:pt>
                <c:pt idx="746">
                  <c:v>7.47</c:v>
                </c:pt>
                <c:pt idx="747">
                  <c:v>7.48</c:v>
                </c:pt>
                <c:pt idx="748">
                  <c:v>7.49</c:v>
                </c:pt>
                <c:pt idx="749">
                  <c:v>7.5</c:v>
                </c:pt>
                <c:pt idx="750">
                  <c:v>7.51</c:v>
                </c:pt>
                <c:pt idx="751">
                  <c:v>7.5200000000000005</c:v>
                </c:pt>
                <c:pt idx="752">
                  <c:v>7.53</c:v>
                </c:pt>
                <c:pt idx="753">
                  <c:v>7.54</c:v>
                </c:pt>
                <c:pt idx="754">
                  <c:v>7.55</c:v>
                </c:pt>
                <c:pt idx="755">
                  <c:v>7.5600000000000005</c:v>
                </c:pt>
                <c:pt idx="756">
                  <c:v>7.57</c:v>
                </c:pt>
                <c:pt idx="757">
                  <c:v>7.58</c:v>
                </c:pt>
                <c:pt idx="758">
                  <c:v>7.59</c:v>
                </c:pt>
                <c:pt idx="759">
                  <c:v>7.6000000000000005</c:v>
                </c:pt>
                <c:pt idx="760">
                  <c:v>7.61</c:v>
                </c:pt>
                <c:pt idx="761">
                  <c:v>7.62</c:v>
                </c:pt>
                <c:pt idx="762">
                  <c:v>7.63</c:v>
                </c:pt>
                <c:pt idx="763">
                  <c:v>7.6400000000000006</c:v>
                </c:pt>
                <c:pt idx="764">
                  <c:v>7.65</c:v>
                </c:pt>
                <c:pt idx="765">
                  <c:v>7.66</c:v>
                </c:pt>
                <c:pt idx="766">
                  <c:v>7.67</c:v>
                </c:pt>
                <c:pt idx="767">
                  <c:v>7.68</c:v>
                </c:pt>
                <c:pt idx="768">
                  <c:v>7.69</c:v>
                </c:pt>
                <c:pt idx="769">
                  <c:v>7.7</c:v>
                </c:pt>
                <c:pt idx="770">
                  <c:v>7.71</c:v>
                </c:pt>
                <c:pt idx="771">
                  <c:v>7.72</c:v>
                </c:pt>
                <c:pt idx="772">
                  <c:v>7.73</c:v>
                </c:pt>
                <c:pt idx="773">
                  <c:v>7.74</c:v>
                </c:pt>
                <c:pt idx="774">
                  <c:v>7.75</c:v>
                </c:pt>
                <c:pt idx="775">
                  <c:v>7.76</c:v>
                </c:pt>
                <c:pt idx="776">
                  <c:v>7.7700000000000005</c:v>
                </c:pt>
                <c:pt idx="777">
                  <c:v>7.78</c:v>
                </c:pt>
                <c:pt idx="778">
                  <c:v>7.79</c:v>
                </c:pt>
                <c:pt idx="779">
                  <c:v>7.8</c:v>
                </c:pt>
                <c:pt idx="780">
                  <c:v>7.8100000000000005</c:v>
                </c:pt>
                <c:pt idx="781">
                  <c:v>7.82</c:v>
                </c:pt>
                <c:pt idx="782">
                  <c:v>7.83</c:v>
                </c:pt>
                <c:pt idx="783">
                  <c:v>7.84</c:v>
                </c:pt>
                <c:pt idx="784">
                  <c:v>7.8500000000000005</c:v>
                </c:pt>
                <c:pt idx="785">
                  <c:v>7.86</c:v>
                </c:pt>
                <c:pt idx="786">
                  <c:v>7.87</c:v>
                </c:pt>
                <c:pt idx="787">
                  <c:v>7.88</c:v>
                </c:pt>
                <c:pt idx="788">
                  <c:v>7.8900000000000006</c:v>
                </c:pt>
                <c:pt idx="789">
                  <c:v>7.9</c:v>
                </c:pt>
                <c:pt idx="790">
                  <c:v>7.91</c:v>
                </c:pt>
                <c:pt idx="791">
                  <c:v>7.92</c:v>
                </c:pt>
                <c:pt idx="792">
                  <c:v>7.9300000000000006</c:v>
                </c:pt>
                <c:pt idx="793">
                  <c:v>7.94</c:v>
                </c:pt>
                <c:pt idx="794">
                  <c:v>7.95</c:v>
                </c:pt>
                <c:pt idx="795">
                  <c:v>7.96</c:v>
                </c:pt>
                <c:pt idx="796">
                  <c:v>7.97</c:v>
                </c:pt>
                <c:pt idx="797">
                  <c:v>7.98</c:v>
                </c:pt>
                <c:pt idx="798">
                  <c:v>7.99</c:v>
                </c:pt>
                <c:pt idx="799">
                  <c:v>8</c:v>
                </c:pt>
                <c:pt idx="800">
                  <c:v>8.01</c:v>
                </c:pt>
                <c:pt idx="801">
                  <c:v>8.02</c:v>
                </c:pt>
                <c:pt idx="802">
                  <c:v>8.0299999999999994</c:v>
                </c:pt>
                <c:pt idx="803">
                  <c:v>8.0400000000000009</c:v>
                </c:pt>
                <c:pt idx="804">
                  <c:v>8.0500000000000007</c:v>
                </c:pt>
                <c:pt idx="805">
                  <c:v>8.06</c:v>
                </c:pt>
                <c:pt idx="806">
                  <c:v>8.07</c:v>
                </c:pt>
                <c:pt idx="807">
                  <c:v>8.08</c:v>
                </c:pt>
                <c:pt idx="808">
                  <c:v>8.09</c:v>
                </c:pt>
                <c:pt idx="809">
                  <c:v>8.1</c:v>
                </c:pt>
                <c:pt idx="810">
                  <c:v>8.11</c:v>
                </c:pt>
                <c:pt idx="811">
                  <c:v>8.120000000000001</c:v>
                </c:pt>
                <c:pt idx="812">
                  <c:v>8.1300000000000008</c:v>
                </c:pt>
                <c:pt idx="813">
                  <c:v>8.14</c:v>
                </c:pt>
                <c:pt idx="814">
                  <c:v>8.15</c:v>
                </c:pt>
                <c:pt idx="815">
                  <c:v>8.16</c:v>
                </c:pt>
                <c:pt idx="816">
                  <c:v>8.17</c:v>
                </c:pt>
                <c:pt idx="817">
                  <c:v>8.18</c:v>
                </c:pt>
                <c:pt idx="818">
                  <c:v>8.19</c:v>
                </c:pt>
                <c:pt idx="819">
                  <c:v>8.1999999999999993</c:v>
                </c:pt>
                <c:pt idx="820">
                  <c:v>8.2100000000000009</c:v>
                </c:pt>
                <c:pt idx="821">
                  <c:v>8.2200000000000006</c:v>
                </c:pt>
                <c:pt idx="822">
                  <c:v>8.23</c:v>
                </c:pt>
                <c:pt idx="823">
                  <c:v>8.24</c:v>
                </c:pt>
                <c:pt idx="824">
                  <c:v>8.25</c:v>
                </c:pt>
                <c:pt idx="825">
                  <c:v>8.26</c:v>
                </c:pt>
                <c:pt idx="826">
                  <c:v>8.27</c:v>
                </c:pt>
                <c:pt idx="827">
                  <c:v>8.2799999999999994</c:v>
                </c:pt>
                <c:pt idx="828">
                  <c:v>8.2900000000000009</c:v>
                </c:pt>
                <c:pt idx="829">
                  <c:v>8.3000000000000007</c:v>
                </c:pt>
                <c:pt idx="830">
                  <c:v>8.31</c:v>
                </c:pt>
                <c:pt idx="831">
                  <c:v>8.32</c:v>
                </c:pt>
                <c:pt idx="832">
                  <c:v>8.33</c:v>
                </c:pt>
                <c:pt idx="833">
                  <c:v>8.34</c:v>
                </c:pt>
                <c:pt idx="834">
                  <c:v>8.35</c:v>
                </c:pt>
                <c:pt idx="835">
                  <c:v>8.36</c:v>
                </c:pt>
                <c:pt idx="836">
                  <c:v>8.370000000000001</c:v>
                </c:pt>
                <c:pt idx="837">
                  <c:v>8.3800000000000008</c:v>
                </c:pt>
                <c:pt idx="838">
                  <c:v>8.39</c:v>
                </c:pt>
                <c:pt idx="839">
                  <c:v>8.4</c:v>
                </c:pt>
                <c:pt idx="840">
                  <c:v>8.41</c:v>
                </c:pt>
                <c:pt idx="841">
                  <c:v>8.42</c:v>
                </c:pt>
                <c:pt idx="842">
                  <c:v>8.43</c:v>
                </c:pt>
                <c:pt idx="843">
                  <c:v>8.44</c:v>
                </c:pt>
                <c:pt idx="844">
                  <c:v>8.4499999999999993</c:v>
                </c:pt>
                <c:pt idx="845">
                  <c:v>8.4600000000000009</c:v>
                </c:pt>
                <c:pt idx="846">
                  <c:v>8.4700000000000006</c:v>
                </c:pt>
                <c:pt idx="847">
                  <c:v>8.48</c:v>
                </c:pt>
                <c:pt idx="848">
                  <c:v>8.49</c:v>
                </c:pt>
                <c:pt idx="849">
                  <c:v>8.5</c:v>
                </c:pt>
                <c:pt idx="850">
                  <c:v>8.51</c:v>
                </c:pt>
                <c:pt idx="851">
                  <c:v>8.52</c:v>
                </c:pt>
                <c:pt idx="852">
                  <c:v>8.5299999999999994</c:v>
                </c:pt>
                <c:pt idx="853">
                  <c:v>8.5400000000000009</c:v>
                </c:pt>
                <c:pt idx="854">
                  <c:v>8.5500000000000007</c:v>
                </c:pt>
                <c:pt idx="855">
                  <c:v>8.56</c:v>
                </c:pt>
                <c:pt idx="856">
                  <c:v>8.57</c:v>
                </c:pt>
                <c:pt idx="857">
                  <c:v>8.58</c:v>
                </c:pt>
                <c:pt idx="858">
                  <c:v>8.59</c:v>
                </c:pt>
                <c:pt idx="859">
                  <c:v>8.6</c:v>
                </c:pt>
                <c:pt idx="860">
                  <c:v>8.61</c:v>
                </c:pt>
                <c:pt idx="861">
                  <c:v>8.620000000000001</c:v>
                </c:pt>
                <c:pt idx="862">
                  <c:v>8.6300000000000008</c:v>
                </c:pt>
                <c:pt idx="863">
                  <c:v>8.64</c:v>
                </c:pt>
                <c:pt idx="864">
                  <c:v>8.65</c:v>
                </c:pt>
                <c:pt idx="865">
                  <c:v>8.66</c:v>
                </c:pt>
                <c:pt idx="866">
                  <c:v>8.67</c:v>
                </c:pt>
                <c:pt idx="867">
                  <c:v>8.68</c:v>
                </c:pt>
                <c:pt idx="868">
                  <c:v>8.69</c:v>
                </c:pt>
                <c:pt idx="869">
                  <c:v>8.7000000000000011</c:v>
                </c:pt>
                <c:pt idx="870">
                  <c:v>8.7100000000000009</c:v>
                </c:pt>
                <c:pt idx="871">
                  <c:v>8.7200000000000006</c:v>
                </c:pt>
                <c:pt idx="872">
                  <c:v>8.73</c:v>
                </c:pt>
                <c:pt idx="873">
                  <c:v>8.74</c:v>
                </c:pt>
                <c:pt idx="874">
                  <c:v>8.75</c:v>
                </c:pt>
                <c:pt idx="875">
                  <c:v>8.76</c:v>
                </c:pt>
                <c:pt idx="876">
                  <c:v>8.77</c:v>
                </c:pt>
                <c:pt idx="877">
                  <c:v>8.7799999999999994</c:v>
                </c:pt>
                <c:pt idx="878">
                  <c:v>8.7900000000000009</c:v>
                </c:pt>
                <c:pt idx="879">
                  <c:v>8.8000000000000007</c:v>
                </c:pt>
                <c:pt idx="880">
                  <c:v>8.81</c:v>
                </c:pt>
                <c:pt idx="881">
                  <c:v>8.82</c:v>
                </c:pt>
                <c:pt idx="882">
                  <c:v>8.83</c:v>
                </c:pt>
                <c:pt idx="883">
                  <c:v>8.84</c:v>
                </c:pt>
                <c:pt idx="884">
                  <c:v>8.85</c:v>
                </c:pt>
                <c:pt idx="885">
                  <c:v>8.86</c:v>
                </c:pt>
                <c:pt idx="886">
                  <c:v>8.870000000000001</c:v>
                </c:pt>
                <c:pt idx="887">
                  <c:v>8.8800000000000008</c:v>
                </c:pt>
                <c:pt idx="888">
                  <c:v>8.89</c:v>
                </c:pt>
                <c:pt idx="889">
                  <c:v>8.9</c:v>
                </c:pt>
                <c:pt idx="890">
                  <c:v>8.91</c:v>
                </c:pt>
                <c:pt idx="891">
                  <c:v>8.92</c:v>
                </c:pt>
                <c:pt idx="892">
                  <c:v>8.93</c:v>
                </c:pt>
                <c:pt idx="893">
                  <c:v>8.94</c:v>
                </c:pt>
                <c:pt idx="894">
                  <c:v>8.9500000000000011</c:v>
                </c:pt>
                <c:pt idx="895">
                  <c:v>8.9600000000000009</c:v>
                </c:pt>
                <c:pt idx="896">
                  <c:v>8.9700000000000006</c:v>
                </c:pt>
                <c:pt idx="897">
                  <c:v>8.98</c:v>
                </c:pt>
                <c:pt idx="898">
                  <c:v>8.99</c:v>
                </c:pt>
                <c:pt idx="899">
                  <c:v>9</c:v>
                </c:pt>
                <c:pt idx="900">
                  <c:v>9.01</c:v>
                </c:pt>
                <c:pt idx="901">
                  <c:v>9.02</c:v>
                </c:pt>
                <c:pt idx="902">
                  <c:v>9.0299999999999994</c:v>
                </c:pt>
                <c:pt idx="903">
                  <c:v>9.0400000000000009</c:v>
                </c:pt>
                <c:pt idx="904">
                  <c:v>9.0500000000000007</c:v>
                </c:pt>
                <c:pt idx="905">
                  <c:v>9.06</c:v>
                </c:pt>
                <c:pt idx="906">
                  <c:v>9.07</c:v>
                </c:pt>
                <c:pt idx="907">
                  <c:v>9.08</c:v>
                </c:pt>
                <c:pt idx="908">
                  <c:v>9.09</c:v>
                </c:pt>
                <c:pt idx="909">
                  <c:v>9.1</c:v>
                </c:pt>
                <c:pt idx="910">
                  <c:v>9.11</c:v>
                </c:pt>
                <c:pt idx="911">
                  <c:v>9.120000000000001</c:v>
                </c:pt>
                <c:pt idx="912">
                  <c:v>9.1300000000000008</c:v>
                </c:pt>
                <c:pt idx="913">
                  <c:v>9.14</c:v>
                </c:pt>
                <c:pt idx="914">
                  <c:v>9.15</c:v>
                </c:pt>
                <c:pt idx="915">
                  <c:v>9.16</c:v>
                </c:pt>
                <c:pt idx="916">
                  <c:v>9.17</c:v>
                </c:pt>
                <c:pt idx="917">
                  <c:v>9.18</c:v>
                </c:pt>
                <c:pt idx="918">
                  <c:v>9.19</c:v>
                </c:pt>
                <c:pt idx="919">
                  <c:v>9.2000000000000011</c:v>
                </c:pt>
                <c:pt idx="920">
                  <c:v>9.2100000000000009</c:v>
                </c:pt>
                <c:pt idx="921">
                  <c:v>9.2200000000000006</c:v>
                </c:pt>
                <c:pt idx="922">
                  <c:v>9.23</c:v>
                </c:pt>
                <c:pt idx="923">
                  <c:v>9.24</c:v>
                </c:pt>
                <c:pt idx="924">
                  <c:v>9.25</c:v>
                </c:pt>
                <c:pt idx="925">
                  <c:v>9.26</c:v>
                </c:pt>
                <c:pt idx="926">
                  <c:v>9.27</c:v>
                </c:pt>
                <c:pt idx="927">
                  <c:v>9.2799999999999994</c:v>
                </c:pt>
                <c:pt idx="928">
                  <c:v>9.2900000000000009</c:v>
                </c:pt>
                <c:pt idx="929">
                  <c:v>9.3000000000000007</c:v>
                </c:pt>
                <c:pt idx="930">
                  <c:v>9.31</c:v>
                </c:pt>
                <c:pt idx="931">
                  <c:v>9.32</c:v>
                </c:pt>
                <c:pt idx="932">
                  <c:v>9.33</c:v>
                </c:pt>
                <c:pt idx="933">
                  <c:v>9.34</c:v>
                </c:pt>
                <c:pt idx="934">
                  <c:v>9.35</c:v>
                </c:pt>
                <c:pt idx="935">
                  <c:v>9.36</c:v>
                </c:pt>
                <c:pt idx="936">
                  <c:v>9.370000000000001</c:v>
                </c:pt>
                <c:pt idx="937">
                  <c:v>9.3800000000000008</c:v>
                </c:pt>
                <c:pt idx="938">
                  <c:v>9.39</c:v>
                </c:pt>
                <c:pt idx="939">
                  <c:v>9.4</c:v>
                </c:pt>
                <c:pt idx="940">
                  <c:v>9.41</c:v>
                </c:pt>
                <c:pt idx="941">
                  <c:v>9.42</c:v>
                </c:pt>
                <c:pt idx="942">
                  <c:v>9.43</c:v>
                </c:pt>
                <c:pt idx="943">
                  <c:v>9.44</c:v>
                </c:pt>
                <c:pt idx="944">
                  <c:v>9.4500000000000011</c:v>
                </c:pt>
                <c:pt idx="945">
                  <c:v>9.4600000000000009</c:v>
                </c:pt>
                <c:pt idx="946">
                  <c:v>9.4700000000000006</c:v>
                </c:pt>
                <c:pt idx="947">
                  <c:v>9.48</c:v>
                </c:pt>
                <c:pt idx="948">
                  <c:v>9.49</c:v>
                </c:pt>
                <c:pt idx="949">
                  <c:v>9.5</c:v>
                </c:pt>
                <c:pt idx="950">
                  <c:v>9.51</c:v>
                </c:pt>
                <c:pt idx="951">
                  <c:v>9.52</c:v>
                </c:pt>
                <c:pt idx="952">
                  <c:v>9.5299999999999994</c:v>
                </c:pt>
                <c:pt idx="953">
                  <c:v>9.5400000000000009</c:v>
                </c:pt>
                <c:pt idx="954">
                  <c:v>9.5500000000000007</c:v>
                </c:pt>
                <c:pt idx="955">
                  <c:v>9.56</c:v>
                </c:pt>
                <c:pt idx="956">
                  <c:v>9.57</c:v>
                </c:pt>
                <c:pt idx="957">
                  <c:v>9.58</c:v>
                </c:pt>
                <c:pt idx="958">
                  <c:v>9.59</c:v>
                </c:pt>
                <c:pt idx="959">
                  <c:v>9.6</c:v>
                </c:pt>
                <c:pt idx="960">
                  <c:v>9.61</c:v>
                </c:pt>
                <c:pt idx="961">
                  <c:v>9.620000000000001</c:v>
                </c:pt>
                <c:pt idx="962">
                  <c:v>9.6300000000000008</c:v>
                </c:pt>
                <c:pt idx="963">
                  <c:v>9.64</c:v>
                </c:pt>
                <c:pt idx="964">
                  <c:v>9.65</c:v>
                </c:pt>
                <c:pt idx="965">
                  <c:v>9.66</c:v>
                </c:pt>
                <c:pt idx="966">
                  <c:v>9.67</c:v>
                </c:pt>
                <c:pt idx="967">
                  <c:v>9.68</c:v>
                </c:pt>
                <c:pt idx="968">
                  <c:v>9.69</c:v>
                </c:pt>
                <c:pt idx="969">
                  <c:v>9.7000000000000011</c:v>
                </c:pt>
                <c:pt idx="970">
                  <c:v>9.7100000000000009</c:v>
                </c:pt>
                <c:pt idx="971">
                  <c:v>9.7200000000000006</c:v>
                </c:pt>
                <c:pt idx="972">
                  <c:v>9.73</c:v>
                </c:pt>
                <c:pt idx="973">
                  <c:v>9.74</c:v>
                </c:pt>
                <c:pt idx="974">
                  <c:v>9.75</c:v>
                </c:pt>
                <c:pt idx="975">
                  <c:v>9.76</c:v>
                </c:pt>
                <c:pt idx="976">
                  <c:v>9.77</c:v>
                </c:pt>
                <c:pt idx="977">
                  <c:v>9.7799999999999994</c:v>
                </c:pt>
                <c:pt idx="978">
                  <c:v>9.7900000000000009</c:v>
                </c:pt>
                <c:pt idx="979">
                  <c:v>9.8000000000000007</c:v>
                </c:pt>
                <c:pt idx="980">
                  <c:v>9.81</c:v>
                </c:pt>
                <c:pt idx="981">
                  <c:v>9.82</c:v>
                </c:pt>
                <c:pt idx="982">
                  <c:v>9.83</c:v>
                </c:pt>
                <c:pt idx="983">
                  <c:v>9.84</c:v>
                </c:pt>
                <c:pt idx="984">
                  <c:v>9.85</c:v>
                </c:pt>
                <c:pt idx="985">
                  <c:v>9.86</c:v>
                </c:pt>
                <c:pt idx="986">
                  <c:v>9.870000000000001</c:v>
                </c:pt>
                <c:pt idx="987">
                  <c:v>9.8800000000000008</c:v>
                </c:pt>
                <c:pt idx="988">
                  <c:v>9.89</c:v>
                </c:pt>
                <c:pt idx="989">
                  <c:v>9.9</c:v>
                </c:pt>
                <c:pt idx="990">
                  <c:v>9.91</c:v>
                </c:pt>
                <c:pt idx="991">
                  <c:v>9.92</c:v>
                </c:pt>
                <c:pt idx="992">
                  <c:v>9.93</c:v>
                </c:pt>
                <c:pt idx="993">
                  <c:v>9.94</c:v>
                </c:pt>
                <c:pt idx="994">
                  <c:v>9.9500000000000011</c:v>
                </c:pt>
                <c:pt idx="995">
                  <c:v>9.9600000000000009</c:v>
                </c:pt>
                <c:pt idx="996">
                  <c:v>9.9700000000000006</c:v>
                </c:pt>
                <c:pt idx="997">
                  <c:v>9.98</c:v>
                </c:pt>
                <c:pt idx="998">
                  <c:v>9.99</c:v>
                </c:pt>
                <c:pt idx="999">
                  <c:v>10</c:v>
                </c:pt>
                <c:pt idx="1000">
                  <c:v>10.01</c:v>
                </c:pt>
                <c:pt idx="1001">
                  <c:v>10.02</c:v>
                </c:pt>
                <c:pt idx="1002">
                  <c:v>10.029999999999999</c:v>
                </c:pt>
                <c:pt idx="1003">
                  <c:v>10.040000000000001</c:v>
                </c:pt>
                <c:pt idx="1004">
                  <c:v>10.050000000000001</c:v>
                </c:pt>
                <c:pt idx="1005">
                  <c:v>10.06</c:v>
                </c:pt>
                <c:pt idx="1006">
                  <c:v>10.07</c:v>
                </c:pt>
                <c:pt idx="1007">
                  <c:v>10.08</c:v>
                </c:pt>
                <c:pt idx="1008">
                  <c:v>10.09</c:v>
                </c:pt>
                <c:pt idx="1009">
                  <c:v>10.1</c:v>
                </c:pt>
                <c:pt idx="1010">
                  <c:v>10.11</c:v>
                </c:pt>
                <c:pt idx="1011">
                  <c:v>10.120000000000001</c:v>
                </c:pt>
                <c:pt idx="1012">
                  <c:v>10.130000000000001</c:v>
                </c:pt>
                <c:pt idx="1013">
                  <c:v>10.14</c:v>
                </c:pt>
                <c:pt idx="1014">
                  <c:v>10.15</c:v>
                </c:pt>
                <c:pt idx="1015">
                  <c:v>10.16</c:v>
                </c:pt>
                <c:pt idx="1016">
                  <c:v>10.17</c:v>
                </c:pt>
                <c:pt idx="1017">
                  <c:v>10.18</c:v>
                </c:pt>
                <c:pt idx="1018">
                  <c:v>10.19</c:v>
                </c:pt>
                <c:pt idx="1019">
                  <c:v>10.200000000000001</c:v>
                </c:pt>
                <c:pt idx="1020">
                  <c:v>10.210000000000001</c:v>
                </c:pt>
                <c:pt idx="1021">
                  <c:v>10.220000000000001</c:v>
                </c:pt>
                <c:pt idx="1022">
                  <c:v>10.23</c:v>
                </c:pt>
                <c:pt idx="1023">
                  <c:v>10.24</c:v>
                </c:pt>
                <c:pt idx="1024">
                  <c:v>10.25</c:v>
                </c:pt>
                <c:pt idx="1025">
                  <c:v>10.26</c:v>
                </c:pt>
                <c:pt idx="1026">
                  <c:v>10.27</c:v>
                </c:pt>
                <c:pt idx="1027">
                  <c:v>10.28</c:v>
                </c:pt>
                <c:pt idx="1028">
                  <c:v>10.290000000000001</c:v>
                </c:pt>
                <c:pt idx="1029">
                  <c:v>10.3</c:v>
                </c:pt>
                <c:pt idx="1030">
                  <c:v>10.31</c:v>
                </c:pt>
                <c:pt idx="1031">
                  <c:v>10.32</c:v>
                </c:pt>
                <c:pt idx="1032">
                  <c:v>10.33</c:v>
                </c:pt>
                <c:pt idx="1033">
                  <c:v>10.34</c:v>
                </c:pt>
                <c:pt idx="1034">
                  <c:v>10.35</c:v>
                </c:pt>
                <c:pt idx="1035">
                  <c:v>10.36</c:v>
                </c:pt>
                <c:pt idx="1036">
                  <c:v>10.370000000000001</c:v>
                </c:pt>
                <c:pt idx="1037">
                  <c:v>10.38</c:v>
                </c:pt>
                <c:pt idx="1038">
                  <c:v>10.39</c:v>
                </c:pt>
                <c:pt idx="1039">
                  <c:v>10.4</c:v>
                </c:pt>
                <c:pt idx="1040">
                  <c:v>10.41</c:v>
                </c:pt>
                <c:pt idx="1041">
                  <c:v>10.42</c:v>
                </c:pt>
                <c:pt idx="1042">
                  <c:v>10.43</c:v>
                </c:pt>
                <c:pt idx="1043">
                  <c:v>10.44</c:v>
                </c:pt>
                <c:pt idx="1044">
                  <c:v>10.450000000000001</c:v>
                </c:pt>
                <c:pt idx="1045">
                  <c:v>10.46</c:v>
                </c:pt>
                <c:pt idx="1046">
                  <c:v>10.47</c:v>
                </c:pt>
                <c:pt idx="1047">
                  <c:v>10.48</c:v>
                </c:pt>
                <c:pt idx="1048">
                  <c:v>10.49</c:v>
                </c:pt>
                <c:pt idx="1049">
                  <c:v>10.5</c:v>
                </c:pt>
                <c:pt idx="1050">
                  <c:v>10.51</c:v>
                </c:pt>
                <c:pt idx="1051">
                  <c:v>10.52</c:v>
                </c:pt>
                <c:pt idx="1052">
                  <c:v>10.53</c:v>
                </c:pt>
                <c:pt idx="1053">
                  <c:v>10.540000000000001</c:v>
                </c:pt>
                <c:pt idx="1054">
                  <c:v>10.55</c:v>
                </c:pt>
                <c:pt idx="1055">
                  <c:v>10.56</c:v>
                </c:pt>
                <c:pt idx="1056">
                  <c:v>10.57</c:v>
                </c:pt>
                <c:pt idx="1057">
                  <c:v>10.58</c:v>
                </c:pt>
                <c:pt idx="1058">
                  <c:v>10.59</c:v>
                </c:pt>
                <c:pt idx="1059">
                  <c:v>10.6</c:v>
                </c:pt>
                <c:pt idx="1060">
                  <c:v>10.61</c:v>
                </c:pt>
                <c:pt idx="1061">
                  <c:v>10.620000000000001</c:v>
                </c:pt>
                <c:pt idx="1062">
                  <c:v>10.63</c:v>
                </c:pt>
                <c:pt idx="1063">
                  <c:v>10.64</c:v>
                </c:pt>
                <c:pt idx="1064">
                  <c:v>10.65</c:v>
                </c:pt>
                <c:pt idx="1065">
                  <c:v>10.66</c:v>
                </c:pt>
                <c:pt idx="1066">
                  <c:v>10.67</c:v>
                </c:pt>
                <c:pt idx="1067">
                  <c:v>10.68</c:v>
                </c:pt>
                <c:pt idx="1068">
                  <c:v>10.69</c:v>
                </c:pt>
                <c:pt idx="1069">
                  <c:v>10.700000000000001</c:v>
                </c:pt>
                <c:pt idx="1070">
                  <c:v>10.71</c:v>
                </c:pt>
                <c:pt idx="1071">
                  <c:v>10.72</c:v>
                </c:pt>
                <c:pt idx="1072">
                  <c:v>10.73</c:v>
                </c:pt>
                <c:pt idx="1073">
                  <c:v>10.74</c:v>
                </c:pt>
                <c:pt idx="1074">
                  <c:v>10.75</c:v>
                </c:pt>
                <c:pt idx="1075">
                  <c:v>10.76</c:v>
                </c:pt>
                <c:pt idx="1076">
                  <c:v>10.77</c:v>
                </c:pt>
                <c:pt idx="1077">
                  <c:v>10.78</c:v>
                </c:pt>
                <c:pt idx="1078">
                  <c:v>10.790000000000001</c:v>
                </c:pt>
                <c:pt idx="1079">
                  <c:v>10.8</c:v>
                </c:pt>
                <c:pt idx="1080">
                  <c:v>10.81</c:v>
                </c:pt>
                <c:pt idx="1081">
                  <c:v>10.82</c:v>
                </c:pt>
                <c:pt idx="1082">
                  <c:v>10.83</c:v>
                </c:pt>
                <c:pt idx="1083">
                  <c:v>10.84</c:v>
                </c:pt>
                <c:pt idx="1084">
                  <c:v>10.85</c:v>
                </c:pt>
                <c:pt idx="1085">
                  <c:v>10.86</c:v>
                </c:pt>
                <c:pt idx="1086">
                  <c:v>10.870000000000001</c:v>
                </c:pt>
                <c:pt idx="1087">
                  <c:v>10.88</c:v>
                </c:pt>
                <c:pt idx="1088">
                  <c:v>10.89</c:v>
                </c:pt>
                <c:pt idx="1089">
                  <c:v>10.9</c:v>
                </c:pt>
                <c:pt idx="1090">
                  <c:v>10.91</c:v>
                </c:pt>
                <c:pt idx="1091">
                  <c:v>10.92</c:v>
                </c:pt>
                <c:pt idx="1092">
                  <c:v>10.93</c:v>
                </c:pt>
                <c:pt idx="1093">
                  <c:v>10.94</c:v>
                </c:pt>
                <c:pt idx="1094">
                  <c:v>10.950000000000001</c:v>
                </c:pt>
                <c:pt idx="1095">
                  <c:v>10.96</c:v>
                </c:pt>
                <c:pt idx="1096">
                  <c:v>10.97</c:v>
                </c:pt>
                <c:pt idx="1097">
                  <c:v>10.98</c:v>
                </c:pt>
                <c:pt idx="1098">
                  <c:v>10.99</c:v>
                </c:pt>
                <c:pt idx="1099">
                  <c:v>11</c:v>
                </c:pt>
                <c:pt idx="1100">
                  <c:v>11.01</c:v>
                </c:pt>
                <c:pt idx="1101">
                  <c:v>11.02</c:v>
                </c:pt>
                <c:pt idx="1102">
                  <c:v>11.03</c:v>
                </c:pt>
                <c:pt idx="1103">
                  <c:v>11.040000000000001</c:v>
                </c:pt>
                <c:pt idx="1104">
                  <c:v>11.05</c:v>
                </c:pt>
                <c:pt idx="1105">
                  <c:v>11.06</c:v>
                </c:pt>
                <c:pt idx="1106">
                  <c:v>11.07</c:v>
                </c:pt>
                <c:pt idx="1107">
                  <c:v>11.08</c:v>
                </c:pt>
                <c:pt idx="1108">
                  <c:v>11.09</c:v>
                </c:pt>
                <c:pt idx="1109">
                  <c:v>11.1</c:v>
                </c:pt>
                <c:pt idx="1110">
                  <c:v>11.11</c:v>
                </c:pt>
                <c:pt idx="1111">
                  <c:v>11.120000000000001</c:v>
                </c:pt>
                <c:pt idx="1112">
                  <c:v>11.13</c:v>
                </c:pt>
                <c:pt idx="1113">
                  <c:v>11.14</c:v>
                </c:pt>
                <c:pt idx="1114">
                  <c:v>11.15</c:v>
                </c:pt>
                <c:pt idx="1115">
                  <c:v>11.16</c:v>
                </c:pt>
                <c:pt idx="1116">
                  <c:v>11.17</c:v>
                </c:pt>
                <c:pt idx="1117">
                  <c:v>11.18</c:v>
                </c:pt>
                <c:pt idx="1118">
                  <c:v>11.19</c:v>
                </c:pt>
                <c:pt idx="1119">
                  <c:v>11.200000000000001</c:v>
                </c:pt>
                <c:pt idx="1120">
                  <c:v>11.21</c:v>
                </c:pt>
                <c:pt idx="1121">
                  <c:v>11.22</c:v>
                </c:pt>
                <c:pt idx="1122">
                  <c:v>11.23</c:v>
                </c:pt>
                <c:pt idx="1123">
                  <c:v>11.24</c:v>
                </c:pt>
                <c:pt idx="1124">
                  <c:v>11.25</c:v>
                </c:pt>
                <c:pt idx="1125">
                  <c:v>11.26</c:v>
                </c:pt>
                <c:pt idx="1126">
                  <c:v>11.27</c:v>
                </c:pt>
                <c:pt idx="1127">
                  <c:v>11.28</c:v>
                </c:pt>
                <c:pt idx="1128">
                  <c:v>11.290000000000001</c:v>
                </c:pt>
                <c:pt idx="1129">
                  <c:v>11.3</c:v>
                </c:pt>
                <c:pt idx="1130">
                  <c:v>11.31</c:v>
                </c:pt>
                <c:pt idx="1131">
                  <c:v>11.32</c:v>
                </c:pt>
                <c:pt idx="1132">
                  <c:v>11.33</c:v>
                </c:pt>
                <c:pt idx="1133">
                  <c:v>11.34</c:v>
                </c:pt>
                <c:pt idx="1134">
                  <c:v>11.35</c:v>
                </c:pt>
                <c:pt idx="1135">
                  <c:v>11.36</c:v>
                </c:pt>
                <c:pt idx="1136">
                  <c:v>11.370000000000001</c:v>
                </c:pt>
                <c:pt idx="1137">
                  <c:v>11.38</c:v>
                </c:pt>
                <c:pt idx="1138">
                  <c:v>11.39</c:v>
                </c:pt>
                <c:pt idx="1139">
                  <c:v>11.4</c:v>
                </c:pt>
                <c:pt idx="1140">
                  <c:v>11.41</c:v>
                </c:pt>
                <c:pt idx="1141">
                  <c:v>11.42</c:v>
                </c:pt>
                <c:pt idx="1142">
                  <c:v>11.43</c:v>
                </c:pt>
                <c:pt idx="1143">
                  <c:v>11.44</c:v>
                </c:pt>
                <c:pt idx="1144">
                  <c:v>11.450000000000001</c:v>
                </c:pt>
                <c:pt idx="1145">
                  <c:v>11.46</c:v>
                </c:pt>
                <c:pt idx="1146">
                  <c:v>11.47</c:v>
                </c:pt>
                <c:pt idx="1147">
                  <c:v>11.48</c:v>
                </c:pt>
                <c:pt idx="1148">
                  <c:v>11.49</c:v>
                </c:pt>
                <c:pt idx="1149">
                  <c:v>11.5</c:v>
                </c:pt>
                <c:pt idx="1150">
                  <c:v>11.51</c:v>
                </c:pt>
                <c:pt idx="1151">
                  <c:v>11.52</c:v>
                </c:pt>
                <c:pt idx="1152">
                  <c:v>11.53</c:v>
                </c:pt>
                <c:pt idx="1153">
                  <c:v>11.540000000000001</c:v>
                </c:pt>
                <c:pt idx="1154">
                  <c:v>11.55</c:v>
                </c:pt>
                <c:pt idx="1155">
                  <c:v>11.56</c:v>
                </c:pt>
                <c:pt idx="1156">
                  <c:v>11.57</c:v>
                </c:pt>
                <c:pt idx="1157">
                  <c:v>11.58</c:v>
                </c:pt>
                <c:pt idx="1158">
                  <c:v>11.59</c:v>
                </c:pt>
                <c:pt idx="1159">
                  <c:v>11.6</c:v>
                </c:pt>
                <c:pt idx="1160">
                  <c:v>11.61</c:v>
                </c:pt>
                <c:pt idx="1161">
                  <c:v>11.620000000000001</c:v>
                </c:pt>
                <c:pt idx="1162">
                  <c:v>11.63</c:v>
                </c:pt>
                <c:pt idx="1163">
                  <c:v>11.64</c:v>
                </c:pt>
                <c:pt idx="1164">
                  <c:v>11.65</c:v>
                </c:pt>
                <c:pt idx="1165">
                  <c:v>11.66</c:v>
                </c:pt>
                <c:pt idx="1166">
                  <c:v>11.67</c:v>
                </c:pt>
                <c:pt idx="1167">
                  <c:v>11.68</c:v>
                </c:pt>
                <c:pt idx="1168">
                  <c:v>11.69</c:v>
                </c:pt>
                <c:pt idx="1169">
                  <c:v>11.700000000000001</c:v>
                </c:pt>
                <c:pt idx="1170">
                  <c:v>11.71</c:v>
                </c:pt>
                <c:pt idx="1171">
                  <c:v>11.72</c:v>
                </c:pt>
                <c:pt idx="1172">
                  <c:v>11.73</c:v>
                </c:pt>
                <c:pt idx="1173">
                  <c:v>11.74</c:v>
                </c:pt>
                <c:pt idx="1174">
                  <c:v>11.75</c:v>
                </c:pt>
                <c:pt idx="1175">
                  <c:v>11.76</c:v>
                </c:pt>
                <c:pt idx="1176">
                  <c:v>11.77</c:v>
                </c:pt>
                <c:pt idx="1177">
                  <c:v>11.78</c:v>
                </c:pt>
                <c:pt idx="1178">
                  <c:v>11.790000000000001</c:v>
                </c:pt>
                <c:pt idx="1179">
                  <c:v>11.8</c:v>
                </c:pt>
                <c:pt idx="1180">
                  <c:v>11.81</c:v>
                </c:pt>
                <c:pt idx="1181">
                  <c:v>11.82</c:v>
                </c:pt>
                <c:pt idx="1182">
                  <c:v>11.83</c:v>
                </c:pt>
                <c:pt idx="1183">
                  <c:v>11.84</c:v>
                </c:pt>
                <c:pt idx="1184">
                  <c:v>11.85</c:v>
                </c:pt>
                <c:pt idx="1185">
                  <c:v>11.86</c:v>
                </c:pt>
                <c:pt idx="1186">
                  <c:v>11.870000000000001</c:v>
                </c:pt>
                <c:pt idx="1187">
                  <c:v>11.88</c:v>
                </c:pt>
                <c:pt idx="1188">
                  <c:v>11.89</c:v>
                </c:pt>
                <c:pt idx="1189">
                  <c:v>11.9</c:v>
                </c:pt>
                <c:pt idx="1190">
                  <c:v>11.91</c:v>
                </c:pt>
                <c:pt idx="1191">
                  <c:v>11.92</c:v>
                </c:pt>
                <c:pt idx="1192">
                  <c:v>11.93</c:v>
                </c:pt>
                <c:pt idx="1193">
                  <c:v>11.94</c:v>
                </c:pt>
                <c:pt idx="1194">
                  <c:v>11.950000000000001</c:v>
                </c:pt>
                <c:pt idx="1195">
                  <c:v>11.96</c:v>
                </c:pt>
                <c:pt idx="1196">
                  <c:v>11.97</c:v>
                </c:pt>
                <c:pt idx="1197">
                  <c:v>11.98</c:v>
                </c:pt>
                <c:pt idx="1198">
                  <c:v>11.99</c:v>
                </c:pt>
                <c:pt idx="1199">
                  <c:v>12</c:v>
                </c:pt>
                <c:pt idx="1200">
                  <c:v>12.01</c:v>
                </c:pt>
                <c:pt idx="1201">
                  <c:v>12.02</c:v>
                </c:pt>
                <c:pt idx="1202">
                  <c:v>12.030000000000001</c:v>
                </c:pt>
                <c:pt idx="1203">
                  <c:v>12.040000000000001</c:v>
                </c:pt>
                <c:pt idx="1204">
                  <c:v>12.05</c:v>
                </c:pt>
                <c:pt idx="1205">
                  <c:v>12.06</c:v>
                </c:pt>
                <c:pt idx="1206">
                  <c:v>12.07</c:v>
                </c:pt>
                <c:pt idx="1207">
                  <c:v>12.08</c:v>
                </c:pt>
                <c:pt idx="1208">
                  <c:v>12.09</c:v>
                </c:pt>
                <c:pt idx="1209">
                  <c:v>12.1</c:v>
                </c:pt>
                <c:pt idx="1210">
                  <c:v>12.11</c:v>
                </c:pt>
                <c:pt idx="1211">
                  <c:v>12.120000000000001</c:v>
                </c:pt>
                <c:pt idx="1212">
                  <c:v>12.13</c:v>
                </c:pt>
                <c:pt idx="1213">
                  <c:v>12.14</c:v>
                </c:pt>
                <c:pt idx="1214">
                  <c:v>12.15</c:v>
                </c:pt>
                <c:pt idx="1215">
                  <c:v>12.16</c:v>
                </c:pt>
                <c:pt idx="1216">
                  <c:v>12.17</c:v>
                </c:pt>
                <c:pt idx="1217">
                  <c:v>12.18</c:v>
                </c:pt>
                <c:pt idx="1218">
                  <c:v>12.19</c:v>
                </c:pt>
                <c:pt idx="1219">
                  <c:v>12.200000000000001</c:v>
                </c:pt>
                <c:pt idx="1220">
                  <c:v>12.21</c:v>
                </c:pt>
                <c:pt idx="1221">
                  <c:v>12.22</c:v>
                </c:pt>
                <c:pt idx="1222">
                  <c:v>12.23</c:v>
                </c:pt>
                <c:pt idx="1223">
                  <c:v>12.24</c:v>
                </c:pt>
                <c:pt idx="1224">
                  <c:v>12.25</c:v>
                </c:pt>
                <c:pt idx="1225">
                  <c:v>12.26</c:v>
                </c:pt>
                <c:pt idx="1226">
                  <c:v>12.27</c:v>
                </c:pt>
                <c:pt idx="1227">
                  <c:v>12.280000000000001</c:v>
                </c:pt>
                <c:pt idx="1228">
                  <c:v>12.290000000000001</c:v>
                </c:pt>
                <c:pt idx="1229">
                  <c:v>12.3</c:v>
                </c:pt>
                <c:pt idx="1230">
                  <c:v>12.31</c:v>
                </c:pt>
                <c:pt idx="1231">
                  <c:v>12.32</c:v>
                </c:pt>
                <c:pt idx="1232">
                  <c:v>12.33</c:v>
                </c:pt>
                <c:pt idx="1233">
                  <c:v>12.34</c:v>
                </c:pt>
                <c:pt idx="1234">
                  <c:v>12.35</c:v>
                </c:pt>
                <c:pt idx="1235">
                  <c:v>12.36</c:v>
                </c:pt>
                <c:pt idx="1236">
                  <c:v>12.370000000000001</c:v>
                </c:pt>
                <c:pt idx="1237">
                  <c:v>12.38</c:v>
                </c:pt>
                <c:pt idx="1238">
                  <c:v>12.39</c:v>
                </c:pt>
                <c:pt idx="1239">
                  <c:v>12.4</c:v>
                </c:pt>
                <c:pt idx="1240">
                  <c:v>12.41</c:v>
                </c:pt>
                <c:pt idx="1241">
                  <c:v>12.42</c:v>
                </c:pt>
                <c:pt idx="1242">
                  <c:v>12.43</c:v>
                </c:pt>
                <c:pt idx="1243">
                  <c:v>12.44</c:v>
                </c:pt>
                <c:pt idx="1244">
                  <c:v>12.450000000000001</c:v>
                </c:pt>
                <c:pt idx="1245">
                  <c:v>12.46</c:v>
                </c:pt>
                <c:pt idx="1246">
                  <c:v>12.47</c:v>
                </c:pt>
                <c:pt idx="1247">
                  <c:v>12.48</c:v>
                </c:pt>
                <c:pt idx="1248">
                  <c:v>12.49</c:v>
                </c:pt>
                <c:pt idx="1249">
                  <c:v>12.5</c:v>
                </c:pt>
                <c:pt idx="1250">
                  <c:v>12.51</c:v>
                </c:pt>
                <c:pt idx="1251">
                  <c:v>12.52</c:v>
                </c:pt>
                <c:pt idx="1252">
                  <c:v>12.530000000000001</c:v>
                </c:pt>
                <c:pt idx="1253">
                  <c:v>12.540000000000001</c:v>
                </c:pt>
                <c:pt idx="1254">
                  <c:v>12.55</c:v>
                </c:pt>
                <c:pt idx="1255">
                  <c:v>12.56</c:v>
                </c:pt>
                <c:pt idx="1256">
                  <c:v>12.57</c:v>
                </c:pt>
                <c:pt idx="1257">
                  <c:v>12.58</c:v>
                </c:pt>
                <c:pt idx="1258">
                  <c:v>12.59</c:v>
                </c:pt>
                <c:pt idx="1259">
                  <c:v>12.6</c:v>
                </c:pt>
                <c:pt idx="1260">
                  <c:v>12.61</c:v>
                </c:pt>
                <c:pt idx="1261">
                  <c:v>12.620000000000001</c:v>
                </c:pt>
                <c:pt idx="1262">
                  <c:v>12.63</c:v>
                </c:pt>
                <c:pt idx="1263">
                  <c:v>12.64</c:v>
                </c:pt>
                <c:pt idx="1264">
                  <c:v>12.65</c:v>
                </c:pt>
                <c:pt idx="1265">
                  <c:v>12.66</c:v>
                </c:pt>
                <c:pt idx="1266">
                  <c:v>12.67</c:v>
                </c:pt>
                <c:pt idx="1267">
                  <c:v>12.68</c:v>
                </c:pt>
                <c:pt idx="1268">
                  <c:v>12.69</c:v>
                </c:pt>
                <c:pt idx="1269">
                  <c:v>12.700000000000001</c:v>
                </c:pt>
                <c:pt idx="1270">
                  <c:v>12.71</c:v>
                </c:pt>
                <c:pt idx="1271">
                  <c:v>12.72</c:v>
                </c:pt>
                <c:pt idx="1272">
                  <c:v>12.73</c:v>
                </c:pt>
                <c:pt idx="1273">
                  <c:v>12.74</c:v>
                </c:pt>
                <c:pt idx="1274">
                  <c:v>12.75</c:v>
                </c:pt>
                <c:pt idx="1275">
                  <c:v>12.76</c:v>
                </c:pt>
                <c:pt idx="1276">
                  <c:v>12.77</c:v>
                </c:pt>
                <c:pt idx="1277">
                  <c:v>12.780000000000001</c:v>
                </c:pt>
                <c:pt idx="1278">
                  <c:v>12.790000000000001</c:v>
                </c:pt>
                <c:pt idx="1279">
                  <c:v>12.8</c:v>
                </c:pt>
                <c:pt idx="1280">
                  <c:v>12.81</c:v>
                </c:pt>
                <c:pt idx="1281">
                  <c:v>12.82</c:v>
                </c:pt>
                <c:pt idx="1282">
                  <c:v>12.83</c:v>
                </c:pt>
                <c:pt idx="1283">
                  <c:v>12.84</c:v>
                </c:pt>
                <c:pt idx="1284">
                  <c:v>12.85</c:v>
                </c:pt>
                <c:pt idx="1285">
                  <c:v>12.86</c:v>
                </c:pt>
                <c:pt idx="1286">
                  <c:v>12.870000000000001</c:v>
                </c:pt>
                <c:pt idx="1287">
                  <c:v>12.88</c:v>
                </c:pt>
                <c:pt idx="1288">
                  <c:v>12.89</c:v>
                </c:pt>
                <c:pt idx="1289">
                  <c:v>12.9</c:v>
                </c:pt>
                <c:pt idx="1290">
                  <c:v>12.91</c:v>
                </c:pt>
                <c:pt idx="1291">
                  <c:v>12.92</c:v>
                </c:pt>
                <c:pt idx="1292">
                  <c:v>12.93</c:v>
                </c:pt>
                <c:pt idx="1293">
                  <c:v>12.94</c:v>
                </c:pt>
                <c:pt idx="1294">
                  <c:v>12.950000000000001</c:v>
                </c:pt>
                <c:pt idx="1295">
                  <c:v>12.96</c:v>
                </c:pt>
                <c:pt idx="1296">
                  <c:v>12.97</c:v>
                </c:pt>
                <c:pt idx="1297">
                  <c:v>12.98</c:v>
                </c:pt>
                <c:pt idx="1298">
                  <c:v>12.99</c:v>
                </c:pt>
                <c:pt idx="1299">
                  <c:v>13</c:v>
                </c:pt>
                <c:pt idx="1300">
                  <c:v>13.01</c:v>
                </c:pt>
                <c:pt idx="1301">
                  <c:v>13.02</c:v>
                </c:pt>
                <c:pt idx="1302">
                  <c:v>13.030000000000001</c:v>
                </c:pt>
                <c:pt idx="1303">
                  <c:v>13.040000000000001</c:v>
                </c:pt>
                <c:pt idx="1304">
                  <c:v>13.05</c:v>
                </c:pt>
                <c:pt idx="1305">
                  <c:v>13.06</c:v>
                </c:pt>
                <c:pt idx="1306">
                  <c:v>13.07</c:v>
                </c:pt>
                <c:pt idx="1307">
                  <c:v>13.08</c:v>
                </c:pt>
                <c:pt idx="1308">
                  <c:v>13.09</c:v>
                </c:pt>
                <c:pt idx="1309">
                  <c:v>13.1</c:v>
                </c:pt>
                <c:pt idx="1310">
                  <c:v>13.11</c:v>
                </c:pt>
                <c:pt idx="1311">
                  <c:v>13.120000000000001</c:v>
                </c:pt>
                <c:pt idx="1312">
                  <c:v>13.13</c:v>
                </c:pt>
                <c:pt idx="1313">
                  <c:v>13.14</c:v>
                </c:pt>
                <c:pt idx="1314">
                  <c:v>13.15</c:v>
                </c:pt>
                <c:pt idx="1315">
                  <c:v>13.16</c:v>
                </c:pt>
                <c:pt idx="1316">
                  <c:v>13.17</c:v>
                </c:pt>
                <c:pt idx="1317">
                  <c:v>13.18</c:v>
                </c:pt>
                <c:pt idx="1318">
                  <c:v>13.19</c:v>
                </c:pt>
                <c:pt idx="1319">
                  <c:v>13.200000000000001</c:v>
                </c:pt>
                <c:pt idx="1320">
                  <c:v>13.21</c:v>
                </c:pt>
                <c:pt idx="1321">
                  <c:v>13.22</c:v>
                </c:pt>
                <c:pt idx="1322">
                  <c:v>13.23</c:v>
                </c:pt>
                <c:pt idx="1323">
                  <c:v>13.24</c:v>
                </c:pt>
                <c:pt idx="1324">
                  <c:v>13.25</c:v>
                </c:pt>
                <c:pt idx="1325">
                  <c:v>13.26</c:v>
                </c:pt>
                <c:pt idx="1326">
                  <c:v>13.27</c:v>
                </c:pt>
                <c:pt idx="1327">
                  <c:v>13.280000000000001</c:v>
                </c:pt>
                <c:pt idx="1328">
                  <c:v>13.290000000000001</c:v>
                </c:pt>
                <c:pt idx="1329">
                  <c:v>13.3</c:v>
                </c:pt>
                <c:pt idx="1330">
                  <c:v>13.31</c:v>
                </c:pt>
                <c:pt idx="1331">
                  <c:v>13.32</c:v>
                </c:pt>
                <c:pt idx="1332">
                  <c:v>13.33</c:v>
                </c:pt>
                <c:pt idx="1333">
                  <c:v>13.34</c:v>
                </c:pt>
                <c:pt idx="1334">
                  <c:v>13.35</c:v>
                </c:pt>
                <c:pt idx="1335">
                  <c:v>13.36</c:v>
                </c:pt>
                <c:pt idx="1336">
                  <c:v>13.370000000000001</c:v>
                </c:pt>
                <c:pt idx="1337">
                  <c:v>13.38</c:v>
                </c:pt>
                <c:pt idx="1338">
                  <c:v>13.39</c:v>
                </c:pt>
                <c:pt idx="1339">
                  <c:v>13.4</c:v>
                </c:pt>
                <c:pt idx="1340">
                  <c:v>13.41</c:v>
                </c:pt>
                <c:pt idx="1341">
                  <c:v>13.42</c:v>
                </c:pt>
                <c:pt idx="1342">
                  <c:v>13.43</c:v>
                </c:pt>
                <c:pt idx="1343">
                  <c:v>13.44</c:v>
                </c:pt>
                <c:pt idx="1344">
                  <c:v>13.450000000000001</c:v>
                </c:pt>
                <c:pt idx="1345">
                  <c:v>13.46</c:v>
                </c:pt>
                <c:pt idx="1346">
                  <c:v>13.47</c:v>
                </c:pt>
                <c:pt idx="1347">
                  <c:v>13.48</c:v>
                </c:pt>
                <c:pt idx="1348">
                  <c:v>13.49</c:v>
                </c:pt>
                <c:pt idx="1349">
                  <c:v>13.5</c:v>
                </c:pt>
                <c:pt idx="1350">
                  <c:v>13.51</c:v>
                </c:pt>
                <c:pt idx="1351">
                  <c:v>13.52</c:v>
                </c:pt>
                <c:pt idx="1352">
                  <c:v>13.530000000000001</c:v>
                </c:pt>
                <c:pt idx="1353">
                  <c:v>13.540000000000001</c:v>
                </c:pt>
                <c:pt idx="1354">
                  <c:v>13.55</c:v>
                </c:pt>
                <c:pt idx="1355">
                  <c:v>13.56</c:v>
                </c:pt>
                <c:pt idx="1356">
                  <c:v>13.57</c:v>
                </c:pt>
                <c:pt idx="1357">
                  <c:v>13.58</c:v>
                </c:pt>
                <c:pt idx="1358">
                  <c:v>13.59</c:v>
                </c:pt>
                <c:pt idx="1359">
                  <c:v>13.6</c:v>
                </c:pt>
                <c:pt idx="1360">
                  <c:v>13.61</c:v>
                </c:pt>
                <c:pt idx="1361">
                  <c:v>13.620000000000001</c:v>
                </c:pt>
                <c:pt idx="1362">
                  <c:v>13.63</c:v>
                </c:pt>
                <c:pt idx="1363">
                  <c:v>13.64</c:v>
                </c:pt>
                <c:pt idx="1364">
                  <c:v>13.65</c:v>
                </c:pt>
                <c:pt idx="1365">
                  <c:v>13.66</c:v>
                </c:pt>
                <c:pt idx="1366">
                  <c:v>13.67</c:v>
                </c:pt>
                <c:pt idx="1367">
                  <c:v>13.68</c:v>
                </c:pt>
                <c:pt idx="1368">
                  <c:v>13.69</c:v>
                </c:pt>
                <c:pt idx="1369">
                  <c:v>13.700000000000001</c:v>
                </c:pt>
                <c:pt idx="1370">
                  <c:v>13.71</c:v>
                </c:pt>
                <c:pt idx="1371">
                  <c:v>13.72</c:v>
                </c:pt>
                <c:pt idx="1372">
                  <c:v>13.73</c:v>
                </c:pt>
                <c:pt idx="1373">
                  <c:v>13.74</c:v>
                </c:pt>
                <c:pt idx="1374">
                  <c:v>13.75</c:v>
                </c:pt>
                <c:pt idx="1375">
                  <c:v>13.76</c:v>
                </c:pt>
                <c:pt idx="1376">
                  <c:v>13.77</c:v>
                </c:pt>
                <c:pt idx="1377">
                  <c:v>13.780000000000001</c:v>
                </c:pt>
                <c:pt idx="1378">
                  <c:v>13.790000000000001</c:v>
                </c:pt>
                <c:pt idx="1379">
                  <c:v>13.8</c:v>
                </c:pt>
                <c:pt idx="1380">
                  <c:v>13.81</c:v>
                </c:pt>
                <c:pt idx="1381">
                  <c:v>13.82</c:v>
                </c:pt>
                <c:pt idx="1382">
                  <c:v>13.83</c:v>
                </c:pt>
                <c:pt idx="1383">
                  <c:v>13.84</c:v>
                </c:pt>
                <c:pt idx="1384">
                  <c:v>13.85</c:v>
                </c:pt>
                <c:pt idx="1385">
                  <c:v>13.86</c:v>
                </c:pt>
                <c:pt idx="1386">
                  <c:v>13.870000000000001</c:v>
                </c:pt>
                <c:pt idx="1387">
                  <c:v>13.88</c:v>
                </c:pt>
                <c:pt idx="1388">
                  <c:v>13.89</c:v>
                </c:pt>
                <c:pt idx="1389">
                  <c:v>13.9</c:v>
                </c:pt>
                <c:pt idx="1390">
                  <c:v>13.91</c:v>
                </c:pt>
                <c:pt idx="1391">
                  <c:v>13.92</c:v>
                </c:pt>
                <c:pt idx="1392">
                  <c:v>13.93</c:v>
                </c:pt>
                <c:pt idx="1393">
                  <c:v>13.94</c:v>
                </c:pt>
                <c:pt idx="1394">
                  <c:v>13.950000000000001</c:v>
                </c:pt>
                <c:pt idx="1395">
                  <c:v>13.96</c:v>
                </c:pt>
                <c:pt idx="1396">
                  <c:v>13.97</c:v>
                </c:pt>
                <c:pt idx="1397">
                  <c:v>13.98</c:v>
                </c:pt>
                <c:pt idx="1398">
                  <c:v>13.99</c:v>
                </c:pt>
                <c:pt idx="1399">
                  <c:v>14</c:v>
                </c:pt>
                <c:pt idx="1400">
                  <c:v>14.01</c:v>
                </c:pt>
                <c:pt idx="1401">
                  <c:v>14.02</c:v>
                </c:pt>
                <c:pt idx="1402">
                  <c:v>14.030000000000001</c:v>
                </c:pt>
                <c:pt idx="1403">
                  <c:v>14.040000000000001</c:v>
                </c:pt>
                <c:pt idx="1404">
                  <c:v>14.05</c:v>
                </c:pt>
                <c:pt idx="1405">
                  <c:v>14.06</c:v>
                </c:pt>
                <c:pt idx="1406">
                  <c:v>14.07</c:v>
                </c:pt>
                <c:pt idx="1407">
                  <c:v>14.08</c:v>
                </c:pt>
                <c:pt idx="1408">
                  <c:v>14.09</c:v>
                </c:pt>
                <c:pt idx="1409">
                  <c:v>14.1</c:v>
                </c:pt>
                <c:pt idx="1410">
                  <c:v>14.11</c:v>
                </c:pt>
                <c:pt idx="1411">
                  <c:v>14.120000000000001</c:v>
                </c:pt>
                <c:pt idx="1412">
                  <c:v>14.13</c:v>
                </c:pt>
                <c:pt idx="1413">
                  <c:v>14.14</c:v>
                </c:pt>
                <c:pt idx="1414">
                  <c:v>14.15</c:v>
                </c:pt>
                <c:pt idx="1415">
                  <c:v>14.16</c:v>
                </c:pt>
                <c:pt idx="1416">
                  <c:v>14.17</c:v>
                </c:pt>
                <c:pt idx="1417">
                  <c:v>14.18</c:v>
                </c:pt>
                <c:pt idx="1418">
                  <c:v>14.19</c:v>
                </c:pt>
                <c:pt idx="1419">
                  <c:v>14.200000000000001</c:v>
                </c:pt>
                <c:pt idx="1420">
                  <c:v>14.21</c:v>
                </c:pt>
                <c:pt idx="1421">
                  <c:v>14.22</c:v>
                </c:pt>
                <c:pt idx="1422">
                  <c:v>14.23</c:v>
                </c:pt>
                <c:pt idx="1423">
                  <c:v>14.24</c:v>
                </c:pt>
                <c:pt idx="1424">
                  <c:v>14.25</c:v>
                </c:pt>
                <c:pt idx="1425">
                  <c:v>14.26</c:v>
                </c:pt>
                <c:pt idx="1426">
                  <c:v>14.27</c:v>
                </c:pt>
                <c:pt idx="1427">
                  <c:v>14.280000000000001</c:v>
                </c:pt>
                <c:pt idx="1428">
                  <c:v>14.290000000000001</c:v>
                </c:pt>
                <c:pt idx="1429">
                  <c:v>14.3</c:v>
                </c:pt>
                <c:pt idx="1430">
                  <c:v>14.31</c:v>
                </c:pt>
                <c:pt idx="1431">
                  <c:v>14.32</c:v>
                </c:pt>
                <c:pt idx="1432">
                  <c:v>14.33</c:v>
                </c:pt>
                <c:pt idx="1433">
                  <c:v>14.34</c:v>
                </c:pt>
                <c:pt idx="1434">
                  <c:v>14.35</c:v>
                </c:pt>
                <c:pt idx="1435">
                  <c:v>14.36</c:v>
                </c:pt>
                <c:pt idx="1436">
                  <c:v>14.370000000000001</c:v>
                </c:pt>
                <c:pt idx="1437">
                  <c:v>14.38</c:v>
                </c:pt>
                <c:pt idx="1438">
                  <c:v>14.39</c:v>
                </c:pt>
                <c:pt idx="1439">
                  <c:v>14.4</c:v>
                </c:pt>
                <c:pt idx="1440">
                  <c:v>14.41</c:v>
                </c:pt>
                <c:pt idx="1441">
                  <c:v>14.42</c:v>
                </c:pt>
                <c:pt idx="1442">
                  <c:v>14.43</c:v>
                </c:pt>
                <c:pt idx="1443">
                  <c:v>14.44</c:v>
                </c:pt>
                <c:pt idx="1444">
                  <c:v>14.450000000000001</c:v>
                </c:pt>
                <c:pt idx="1445">
                  <c:v>14.46</c:v>
                </c:pt>
                <c:pt idx="1446">
                  <c:v>14.47</c:v>
                </c:pt>
                <c:pt idx="1447">
                  <c:v>14.48</c:v>
                </c:pt>
                <c:pt idx="1448">
                  <c:v>14.49</c:v>
                </c:pt>
                <c:pt idx="1449">
                  <c:v>14.5</c:v>
                </c:pt>
                <c:pt idx="1450">
                  <c:v>14.51</c:v>
                </c:pt>
                <c:pt idx="1451">
                  <c:v>14.52</c:v>
                </c:pt>
                <c:pt idx="1452">
                  <c:v>14.530000000000001</c:v>
                </c:pt>
                <c:pt idx="1453">
                  <c:v>14.540000000000001</c:v>
                </c:pt>
                <c:pt idx="1454">
                  <c:v>14.55</c:v>
                </c:pt>
                <c:pt idx="1455">
                  <c:v>14.56</c:v>
                </c:pt>
                <c:pt idx="1456">
                  <c:v>14.57</c:v>
                </c:pt>
                <c:pt idx="1457">
                  <c:v>14.58</c:v>
                </c:pt>
                <c:pt idx="1458">
                  <c:v>14.59</c:v>
                </c:pt>
                <c:pt idx="1459">
                  <c:v>14.6</c:v>
                </c:pt>
                <c:pt idx="1460">
                  <c:v>14.61</c:v>
                </c:pt>
                <c:pt idx="1461">
                  <c:v>14.620000000000001</c:v>
                </c:pt>
                <c:pt idx="1462">
                  <c:v>14.63</c:v>
                </c:pt>
                <c:pt idx="1463">
                  <c:v>14.64</c:v>
                </c:pt>
                <c:pt idx="1464">
                  <c:v>14.65</c:v>
                </c:pt>
                <c:pt idx="1465">
                  <c:v>14.66</c:v>
                </c:pt>
                <c:pt idx="1466">
                  <c:v>14.67</c:v>
                </c:pt>
                <c:pt idx="1467">
                  <c:v>14.68</c:v>
                </c:pt>
                <c:pt idx="1468">
                  <c:v>14.69</c:v>
                </c:pt>
                <c:pt idx="1469">
                  <c:v>14.700000000000001</c:v>
                </c:pt>
                <c:pt idx="1470">
                  <c:v>14.71</c:v>
                </c:pt>
                <c:pt idx="1471">
                  <c:v>14.72</c:v>
                </c:pt>
                <c:pt idx="1472">
                  <c:v>14.73</c:v>
                </c:pt>
                <c:pt idx="1473">
                  <c:v>14.74</c:v>
                </c:pt>
                <c:pt idx="1474">
                  <c:v>14.75</c:v>
                </c:pt>
                <c:pt idx="1475">
                  <c:v>14.76</c:v>
                </c:pt>
                <c:pt idx="1476">
                  <c:v>14.77</c:v>
                </c:pt>
                <c:pt idx="1477">
                  <c:v>14.780000000000001</c:v>
                </c:pt>
                <c:pt idx="1478">
                  <c:v>14.790000000000001</c:v>
                </c:pt>
                <c:pt idx="1479">
                  <c:v>14.8</c:v>
                </c:pt>
                <c:pt idx="1480">
                  <c:v>14.81</c:v>
                </c:pt>
                <c:pt idx="1481">
                  <c:v>14.82</c:v>
                </c:pt>
                <c:pt idx="1482">
                  <c:v>14.83</c:v>
                </c:pt>
                <c:pt idx="1483">
                  <c:v>14.84</c:v>
                </c:pt>
                <c:pt idx="1484">
                  <c:v>14.85</c:v>
                </c:pt>
                <c:pt idx="1485">
                  <c:v>14.86</c:v>
                </c:pt>
                <c:pt idx="1486">
                  <c:v>14.870000000000001</c:v>
                </c:pt>
                <c:pt idx="1487">
                  <c:v>14.88</c:v>
                </c:pt>
                <c:pt idx="1488">
                  <c:v>14.89</c:v>
                </c:pt>
                <c:pt idx="1489">
                  <c:v>14.9</c:v>
                </c:pt>
                <c:pt idx="1490">
                  <c:v>14.91</c:v>
                </c:pt>
                <c:pt idx="1491">
                  <c:v>14.92</c:v>
                </c:pt>
                <c:pt idx="1492">
                  <c:v>14.93</c:v>
                </c:pt>
                <c:pt idx="1493">
                  <c:v>14.94</c:v>
                </c:pt>
                <c:pt idx="1494">
                  <c:v>14.950000000000001</c:v>
                </c:pt>
                <c:pt idx="1495">
                  <c:v>14.96</c:v>
                </c:pt>
                <c:pt idx="1496">
                  <c:v>14.97</c:v>
                </c:pt>
                <c:pt idx="1497">
                  <c:v>14.98</c:v>
                </c:pt>
                <c:pt idx="1498">
                  <c:v>14.99</c:v>
                </c:pt>
                <c:pt idx="1499">
                  <c:v>15</c:v>
                </c:pt>
                <c:pt idx="1500">
                  <c:v>15.01</c:v>
                </c:pt>
                <c:pt idx="1501">
                  <c:v>15.02</c:v>
                </c:pt>
                <c:pt idx="1502">
                  <c:v>15.030000000000001</c:v>
                </c:pt>
                <c:pt idx="1503">
                  <c:v>15.040000000000001</c:v>
                </c:pt>
                <c:pt idx="1504">
                  <c:v>15.05</c:v>
                </c:pt>
                <c:pt idx="1505">
                  <c:v>15.06</c:v>
                </c:pt>
                <c:pt idx="1506">
                  <c:v>15.07</c:v>
                </c:pt>
                <c:pt idx="1507">
                  <c:v>15.08</c:v>
                </c:pt>
                <c:pt idx="1508">
                  <c:v>15.09</c:v>
                </c:pt>
                <c:pt idx="1509">
                  <c:v>15.1</c:v>
                </c:pt>
                <c:pt idx="1510">
                  <c:v>15.11</c:v>
                </c:pt>
                <c:pt idx="1511">
                  <c:v>15.120000000000001</c:v>
                </c:pt>
                <c:pt idx="1512">
                  <c:v>15.13</c:v>
                </c:pt>
                <c:pt idx="1513">
                  <c:v>15.14</c:v>
                </c:pt>
                <c:pt idx="1514">
                  <c:v>15.15</c:v>
                </c:pt>
                <c:pt idx="1515">
                  <c:v>15.16</c:v>
                </c:pt>
                <c:pt idx="1516">
                  <c:v>15.17</c:v>
                </c:pt>
                <c:pt idx="1517">
                  <c:v>15.18</c:v>
                </c:pt>
                <c:pt idx="1518">
                  <c:v>15.19</c:v>
                </c:pt>
                <c:pt idx="1519">
                  <c:v>15.200000000000001</c:v>
                </c:pt>
                <c:pt idx="1520">
                  <c:v>15.21</c:v>
                </c:pt>
                <c:pt idx="1521">
                  <c:v>15.22</c:v>
                </c:pt>
                <c:pt idx="1522">
                  <c:v>15.23</c:v>
                </c:pt>
                <c:pt idx="1523">
                  <c:v>15.24</c:v>
                </c:pt>
                <c:pt idx="1524">
                  <c:v>15.25</c:v>
                </c:pt>
                <c:pt idx="1525">
                  <c:v>15.26</c:v>
                </c:pt>
                <c:pt idx="1526">
                  <c:v>15.27</c:v>
                </c:pt>
                <c:pt idx="1527">
                  <c:v>15.280000000000001</c:v>
                </c:pt>
                <c:pt idx="1528">
                  <c:v>15.290000000000001</c:v>
                </c:pt>
                <c:pt idx="1529">
                  <c:v>15.3</c:v>
                </c:pt>
                <c:pt idx="1530">
                  <c:v>15.31</c:v>
                </c:pt>
                <c:pt idx="1531">
                  <c:v>15.32</c:v>
                </c:pt>
                <c:pt idx="1532">
                  <c:v>15.33</c:v>
                </c:pt>
                <c:pt idx="1533">
                  <c:v>15.34</c:v>
                </c:pt>
                <c:pt idx="1534">
                  <c:v>15.35</c:v>
                </c:pt>
                <c:pt idx="1535">
                  <c:v>15.36</c:v>
                </c:pt>
                <c:pt idx="1536">
                  <c:v>15.370000000000001</c:v>
                </c:pt>
                <c:pt idx="1537">
                  <c:v>15.38</c:v>
                </c:pt>
                <c:pt idx="1538">
                  <c:v>15.39</c:v>
                </c:pt>
                <c:pt idx="1539">
                  <c:v>15.4</c:v>
                </c:pt>
                <c:pt idx="1540">
                  <c:v>15.41</c:v>
                </c:pt>
                <c:pt idx="1541">
                  <c:v>15.42</c:v>
                </c:pt>
                <c:pt idx="1542">
                  <c:v>15.43</c:v>
                </c:pt>
                <c:pt idx="1543">
                  <c:v>15.44</c:v>
                </c:pt>
                <c:pt idx="1544">
                  <c:v>15.450000000000001</c:v>
                </c:pt>
                <c:pt idx="1545">
                  <c:v>15.46</c:v>
                </c:pt>
                <c:pt idx="1546">
                  <c:v>15.47</c:v>
                </c:pt>
                <c:pt idx="1547">
                  <c:v>15.48</c:v>
                </c:pt>
                <c:pt idx="1548">
                  <c:v>15.49</c:v>
                </c:pt>
                <c:pt idx="1549">
                  <c:v>15.5</c:v>
                </c:pt>
                <c:pt idx="1550">
                  <c:v>15.51</c:v>
                </c:pt>
                <c:pt idx="1551">
                  <c:v>15.52</c:v>
                </c:pt>
                <c:pt idx="1552">
                  <c:v>15.530000000000001</c:v>
                </c:pt>
                <c:pt idx="1553">
                  <c:v>15.540000000000001</c:v>
                </c:pt>
                <c:pt idx="1554">
                  <c:v>15.55</c:v>
                </c:pt>
                <c:pt idx="1555">
                  <c:v>15.56</c:v>
                </c:pt>
                <c:pt idx="1556">
                  <c:v>15.57</c:v>
                </c:pt>
                <c:pt idx="1557">
                  <c:v>15.58</c:v>
                </c:pt>
                <c:pt idx="1558">
                  <c:v>15.59</c:v>
                </c:pt>
                <c:pt idx="1559">
                  <c:v>15.6</c:v>
                </c:pt>
                <c:pt idx="1560">
                  <c:v>15.610000000000001</c:v>
                </c:pt>
                <c:pt idx="1561">
                  <c:v>15.620000000000001</c:v>
                </c:pt>
                <c:pt idx="1562">
                  <c:v>15.63</c:v>
                </c:pt>
                <c:pt idx="1563">
                  <c:v>15.64</c:v>
                </c:pt>
                <c:pt idx="1564">
                  <c:v>15.65</c:v>
                </c:pt>
                <c:pt idx="1565">
                  <c:v>15.66</c:v>
                </c:pt>
                <c:pt idx="1566">
                  <c:v>15.67</c:v>
                </c:pt>
                <c:pt idx="1567">
                  <c:v>15.68</c:v>
                </c:pt>
                <c:pt idx="1568">
                  <c:v>15.69</c:v>
                </c:pt>
                <c:pt idx="1569">
                  <c:v>15.700000000000001</c:v>
                </c:pt>
                <c:pt idx="1570">
                  <c:v>15.71</c:v>
                </c:pt>
                <c:pt idx="1571">
                  <c:v>15.72</c:v>
                </c:pt>
                <c:pt idx="1572">
                  <c:v>15.73</c:v>
                </c:pt>
                <c:pt idx="1573">
                  <c:v>15.74</c:v>
                </c:pt>
                <c:pt idx="1574">
                  <c:v>15.75</c:v>
                </c:pt>
                <c:pt idx="1575">
                  <c:v>15.76</c:v>
                </c:pt>
                <c:pt idx="1576">
                  <c:v>15.77</c:v>
                </c:pt>
                <c:pt idx="1577">
                  <c:v>15.780000000000001</c:v>
                </c:pt>
                <c:pt idx="1578">
                  <c:v>15.790000000000001</c:v>
                </c:pt>
                <c:pt idx="1579">
                  <c:v>15.8</c:v>
                </c:pt>
                <c:pt idx="1580">
                  <c:v>15.81</c:v>
                </c:pt>
                <c:pt idx="1581">
                  <c:v>15.82</c:v>
                </c:pt>
                <c:pt idx="1582">
                  <c:v>15.83</c:v>
                </c:pt>
                <c:pt idx="1583">
                  <c:v>15.84</c:v>
                </c:pt>
                <c:pt idx="1584">
                  <c:v>15.85</c:v>
                </c:pt>
                <c:pt idx="1585">
                  <c:v>15.860000000000001</c:v>
                </c:pt>
                <c:pt idx="1586">
                  <c:v>15.870000000000001</c:v>
                </c:pt>
                <c:pt idx="1587">
                  <c:v>15.88</c:v>
                </c:pt>
                <c:pt idx="1588">
                  <c:v>15.89</c:v>
                </c:pt>
                <c:pt idx="1589">
                  <c:v>15.9</c:v>
                </c:pt>
                <c:pt idx="1590">
                  <c:v>15.91</c:v>
                </c:pt>
                <c:pt idx="1591">
                  <c:v>15.92</c:v>
                </c:pt>
                <c:pt idx="1592">
                  <c:v>15.93</c:v>
                </c:pt>
                <c:pt idx="1593">
                  <c:v>15.94</c:v>
                </c:pt>
                <c:pt idx="1594">
                  <c:v>15.950000000000001</c:v>
                </c:pt>
                <c:pt idx="1595">
                  <c:v>15.96</c:v>
                </c:pt>
                <c:pt idx="1596">
                  <c:v>15.97</c:v>
                </c:pt>
                <c:pt idx="1597">
                  <c:v>15.98</c:v>
                </c:pt>
                <c:pt idx="1598">
                  <c:v>15.99</c:v>
                </c:pt>
                <c:pt idx="1599">
                  <c:v>16</c:v>
                </c:pt>
                <c:pt idx="1600">
                  <c:v>16.010000000000002</c:v>
                </c:pt>
                <c:pt idx="1601">
                  <c:v>16.02</c:v>
                </c:pt>
                <c:pt idx="1602">
                  <c:v>16.03</c:v>
                </c:pt>
                <c:pt idx="1603">
                  <c:v>16.04</c:v>
                </c:pt>
                <c:pt idx="1604">
                  <c:v>16.05</c:v>
                </c:pt>
                <c:pt idx="1605">
                  <c:v>16.059999999999999</c:v>
                </c:pt>
                <c:pt idx="1606">
                  <c:v>16.07</c:v>
                </c:pt>
                <c:pt idx="1607">
                  <c:v>16.080000000000002</c:v>
                </c:pt>
                <c:pt idx="1608">
                  <c:v>16.09</c:v>
                </c:pt>
                <c:pt idx="1609">
                  <c:v>16.100000000000001</c:v>
                </c:pt>
                <c:pt idx="1610">
                  <c:v>16.11</c:v>
                </c:pt>
                <c:pt idx="1611">
                  <c:v>16.12</c:v>
                </c:pt>
                <c:pt idx="1612">
                  <c:v>16.13</c:v>
                </c:pt>
                <c:pt idx="1613">
                  <c:v>16.14</c:v>
                </c:pt>
                <c:pt idx="1614">
                  <c:v>16.149999999999999</c:v>
                </c:pt>
                <c:pt idx="1615">
                  <c:v>16.16</c:v>
                </c:pt>
                <c:pt idx="1616">
                  <c:v>16.170000000000002</c:v>
                </c:pt>
                <c:pt idx="1617">
                  <c:v>16.18</c:v>
                </c:pt>
                <c:pt idx="1618">
                  <c:v>16.190000000000001</c:v>
                </c:pt>
                <c:pt idx="1619">
                  <c:v>16.2</c:v>
                </c:pt>
                <c:pt idx="1620">
                  <c:v>16.21</c:v>
                </c:pt>
                <c:pt idx="1621">
                  <c:v>16.22</c:v>
                </c:pt>
                <c:pt idx="1622">
                  <c:v>16.23</c:v>
                </c:pt>
                <c:pt idx="1623">
                  <c:v>16.240000000000002</c:v>
                </c:pt>
                <c:pt idx="1624">
                  <c:v>16.25</c:v>
                </c:pt>
                <c:pt idx="1625">
                  <c:v>16.260000000000002</c:v>
                </c:pt>
                <c:pt idx="1626">
                  <c:v>16.27</c:v>
                </c:pt>
                <c:pt idx="1627">
                  <c:v>16.28</c:v>
                </c:pt>
                <c:pt idx="1628">
                  <c:v>16.29</c:v>
                </c:pt>
                <c:pt idx="1629">
                  <c:v>16.3</c:v>
                </c:pt>
                <c:pt idx="1630">
                  <c:v>16.309999999999999</c:v>
                </c:pt>
                <c:pt idx="1631">
                  <c:v>16.32</c:v>
                </c:pt>
                <c:pt idx="1632">
                  <c:v>16.330000000000002</c:v>
                </c:pt>
                <c:pt idx="1633">
                  <c:v>16.34</c:v>
                </c:pt>
                <c:pt idx="1634">
                  <c:v>16.350000000000001</c:v>
                </c:pt>
                <c:pt idx="1635">
                  <c:v>16.36</c:v>
                </c:pt>
                <c:pt idx="1636">
                  <c:v>16.37</c:v>
                </c:pt>
                <c:pt idx="1637">
                  <c:v>16.38</c:v>
                </c:pt>
                <c:pt idx="1638">
                  <c:v>16.39</c:v>
                </c:pt>
                <c:pt idx="1639">
                  <c:v>16.399999999999999</c:v>
                </c:pt>
                <c:pt idx="1640">
                  <c:v>16.41</c:v>
                </c:pt>
                <c:pt idx="1641">
                  <c:v>16.420000000000002</c:v>
                </c:pt>
                <c:pt idx="1642">
                  <c:v>16.43</c:v>
                </c:pt>
                <c:pt idx="1643">
                  <c:v>16.440000000000001</c:v>
                </c:pt>
                <c:pt idx="1644">
                  <c:v>16.45</c:v>
                </c:pt>
                <c:pt idx="1645">
                  <c:v>16.46</c:v>
                </c:pt>
                <c:pt idx="1646">
                  <c:v>16.47</c:v>
                </c:pt>
                <c:pt idx="1647">
                  <c:v>16.48</c:v>
                </c:pt>
                <c:pt idx="1648">
                  <c:v>16.490000000000002</c:v>
                </c:pt>
                <c:pt idx="1649">
                  <c:v>16.5</c:v>
                </c:pt>
                <c:pt idx="1650">
                  <c:v>16.510000000000002</c:v>
                </c:pt>
                <c:pt idx="1651">
                  <c:v>16.52</c:v>
                </c:pt>
                <c:pt idx="1652">
                  <c:v>16.53</c:v>
                </c:pt>
                <c:pt idx="1653">
                  <c:v>16.54</c:v>
                </c:pt>
                <c:pt idx="1654">
                  <c:v>16.55</c:v>
                </c:pt>
                <c:pt idx="1655">
                  <c:v>16.559999999999999</c:v>
                </c:pt>
                <c:pt idx="1656">
                  <c:v>16.57</c:v>
                </c:pt>
                <c:pt idx="1657">
                  <c:v>16.580000000000002</c:v>
                </c:pt>
                <c:pt idx="1658">
                  <c:v>16.59</c:v>
                </c:pt>
                <c:pt idx="1659">
                  <c:v>16.600000000000001</c:v>
                </c:pt>
                <c:pt idx="1660">
                  <c:v>16.61</c:v>
                </c:pt>
                <c:pt idx="1661">
                  <c:v>16.62</c:v>
                </c:pt>
                <c:pt idx="1662">
                  <c:v>16.63</c:v>
                </c:pt>
                <c:pt idx="1663">
                  <c:v>16.64</c:v>
                </c:pt>
                <c:pt idx="1664">
                  <c:v>16.649999999999999</c:v>
                </c:pt>
                <c:pt idx="1665">
                  <c:v>16.66</c:v>
                </c:pt>
                <c:pt idx="1666">
                  <c:v>16.670000000000002</c:v>
                </c:pt>
                <c:pt idx="1667">
                  <c:v>16.68</c:v>
                </c:pt>
                <c:pt idx="1668">
                  <c:v>16.690000000000001</c:v>
                </c:pt>
                <c:pt idx="1669">
                  <c:v>16.7</c:v>
                </c:pt>
                <c:pt idx="1670">
                  <c:v>16.71</c:v>
                </c:pt>
                <c:pt idx="1671">
                  <c:v>16.72</c:v>
                </c:pt>
                <c:pt idx="1672">
                  <c:v>16.73</c:v>
                </c:pt>
                <c:pt idx="1673">
                  <c:v>16.740000000000002</c:v>
                </c:pt>
                <c:pt idx="1674">
                  <c:v>16.75</c:v>
                </c:pt>
                <c:pt idx="1675">
                  <c:v>16.760000000000002</c:v>
                </c:pt>
                <c:pt idx="1676">
                  <c:v>16.77</c:v>
                </c:pt>
                <c:pt idx="1677">
                  <c:v>16.78</c:v>
                </c:pt>
                <c:pt idx="1678">
                  <c:v>16.79</c:v>
                </c:pt>
                <c:pt idx="1679">
                  <c:v>16.8</c:v>
                </c:pt>
                <c:pt idx="1680">
                  <c:v>16.809999999999999</c:v>
                </c:pt>
                <c:pt idx="1681">
                  <c:v>16.82</c:v>
                </c:pt>
                <c:pt idx="1682">
                  <c:v>16.830000000000002</c:v>
                </c:pt>
                <c:pt idx="1683">
                  <c:v>16.84</c:v>
                </c:pt>
                <c:pt idx="1684">
                  <c:v>16.850000000000001</c:v>
                </c:pt>
                <c:pt idx="1685">
                  <c:v>16.86</c:v>
                </c:pt>
                <c:pt idx="1686">
                  <c:v>16.87</c:v>
                </c:pt>
                <c:pt idx="1687">
                  <c:v>16.88</c:v>
                </c:pt>
                <c:pt idx="1688">
                  <c:v>16.89</c:v>
                </c:pt>
                <c:pt idx="1689">
                  <c:v>16.899999999999999</c:v>
                </c:pt>
                <c:pt idx="1690">
                  <c:v>16.91</c:v>
                </c:pt>
                <c:pt idx="1691">
                  <c:v>16.920000000000002</c:v>
                </c:pt>
                <c:pt idx="1692">
                  <c:v>16.93</c:v>
                </c:pt>
                <c:pt idx="1693">
                  <c:v>16.940000000000001</c:v>
                </c:pt>
                <c:pt idx="1694">
                  <c:v>16.95</c:v>
                </c:pt>
                <c:pt idx="1695">
                  <c:v>16.96</c:v>
                </c:pt>
                <c:pt idx="1696">
                  <c:v>16.97</c:v>
                </c:pt>
                <c:pt idx="1697">
                  <c:v>16.98</c:v>
                </c:pt>
                <c:pt idx="1698">
                  <c:v>16.990000000000002</c:v>
                </c:pt>
                <c:pt idx="1699">
                  <c:v>17</c:v>
                </c:pt>
                <c:pt idx="1700">
                  <c:v>17.010000000000002</c:v>
                </c:pt>
                <c:pt idx="1701">
                  <c:v>17.02</c:v>
                </c:pt>
                <c:pt idx="1702">
                  <c:v>17.03</c:v>
                </c:pt>
                <c:pt idx="1703">
                  <c:v>17.04</c:v>
                </c:pt>
                <c:pt idx="1704">
                  <c:v>17.05</c:v>
                </c:pt>
                <c:pt idx="1705">
                  <c:v>17.059999999999999</c:v>
                </c:pt>
                <c:pt idx="1706">
                  <c:v>17.07</c:v>
                </c:pt>
                <c:pt idx="1707">
                  <c:v>17.080000000000002</c:v>
                </c:pt>
                <c:pt idx="1708">
                  <c:v>17.09</c:v>
                </c:pt>
                <c:pt idx="1709">
                  <c:v>17.100000000000001</c:v>
                </c:pt>
                <c:pt idx="1710">
                  <c:v>17.11</c:v>
                </c:pt>
                <c:pt idx="1711">
                  <c:v>17.12</c:v>
                </c:pt>
                <c:pt idx="1712">
                  <c:v>17.13</c:v>
                </c:pt>
                <c:pt idx="1713">
                  <c:v>17.14</c:v>
                </c:pt>
                <c:pt idx="1714">
                  <c:v>17.150000000000002</c:v>
                </c:pt>
                <c:pt idx="1715">
                  <c:v>17.16</c:v>
                </c:pt>
                <c:pt idx="1716">
                  <c:v>17.170000000000002</c:v>
                </c:pt>
                <c:pt idx="1717">
                  <c:v>17.18</c:v>
                </c:pt>
                <c:pt idx="1718">
                  <c:v>17.190000000000001</c:v>
                </c:pt>
                <c:pt idx="1719">
                  <c:v>17.2</c:v>
                </c:pt>
                <c:pt idx="1720">
                  <c:v>17.21</c:v>
                </c:pt>
                <c:pt idx="1721">
                  <c:v>17.22</c:v>
                </c:pt>
                <c:pt idx="1722">
                  <c:v>17.23</c:v>
                </c:pt>
                <c:pt idx="1723">
                  <c:v>17.240000000000002</c:v>
                </c:pt>
                <c:pt idx="1724">
                  <c:v>17.25</c:v>
                </c:pt>
                <c:pt idx="1725">
                  <c:v>17.260000000000002</c:v>
                </c:pt>
                <c:pt idx="1726">
                  <c:v>17.27</c:v>
                </c:pt>
                <c:pt idx="1727">
                  <c:v>17.28</c:v>
                </c:pt>
                <c:pt idx="1728">
                  <c:v>17.29</c:v>
                </c:pt>
                <c:pt idx="1729">
                  <c:v>17.3</c:v>
                </c:pt>
                <c:pt idx="1730">
                  <c:v>17.309999999999999</c:v>
                </c:pt>
                <c:pt idx="1731">
                  <c:v>17.32</c:v>
                </c:pt>
                <c:pt idx="1732">
                  <c:v>17.330000000000002</c:v>
                </c:pt>
                <c:pt idx="1733">
                  <c:v>17.34</c:v>
                </c:pt>
                <c:pt idx="1734">
                  <c:v>17.350000000000001</c:v>
                </c:pt>
                <c:pt idx="1735">
                  <c:v>17.36</c:v>
                </c:pt>
                <c:pt idx="1736">
                  <c:v>17.37</c:v>
                </c:pt>
                <c:pt idx="1737">
                  <c:v>17.38</c:v>
                </c:pt>
                <c:pt idx="1738">
                  <c:v>17.39</c:v>
                </c:pt>
                <c:pt idx="1739">
                  <c:v>17.400000000000002</c:v>
                </c:pt>
                <c:pt idx="1740">
                  <c:v>17.41</c:v>
                </c:pt>
                <c:pt idx="1741">
                  <c:v>17.420000000000002</c:v>
                </c:pt>
                <c:pt idx="1742">
                  <c:v>17.43</c:v>
                </c:pt>
                <c:pt idx="1743">
                  <c:v>17.440000000000001</c:v>
                </c:pt>
                <c:pt idx="1744">
                  <c:v>17.45</c:v>
                </c:pt>
                <c:pt idx="1745">
                  <c:v>17.46</c:v>
                </c:pt>
                <c:pt idx="1746">
                  <c:v>17.47</c:v>
                </c:pt>
                <c:pt idx="1747">
                  <c:v>17.48</c:v>
                </c:pt>
                <c:pt idx="1748">
                  <c:v>17.490000000000002</c:v>
                </c:pt>
                <c:pt idx="1749">
                  <c:v>17.5</c:v>
                </c:pt>
                <c:pt idx="1750">
                  <c:v>17.510000000000002</c:v>
                </c:pt>
                <c:pt idx="1751">
                  <c:v>17.52</c:v>
                </c:pt>
                <c:pt idx="1752">
                  <c:v>17.53</c:v>
                </c:pt>
                <c:pt idx="1753">
                  <c:v>17.54</c:v>
                </c:pt>
                <c:pt idx="1754">
                  <c:v>17.55</c:v>
                </c:pt>
                <c:pt idx="1755">
                  <c:v>17.559999999999999</c:v>
                </c:pt>
                <c:pt idx="1756">
                  <c:v>17.57</c:v>
                </c:pt>
                <c:pt idx="1757">
                  <c:v>17.580000000000002</c:v>
                </c:pt>
                <c:pt idx="1758">
                  <c:v>17.59</c:v>
                </c:pt>
                <c:pt idx="1759">
                  <c:v>17.600000000000001</c:v>
                </c:pt>
                <c:pt idx="1760">
                  <c:v>17.61</c:v>
                </c:pt>
                <c:pt idx="1761">
                  <c:v>17.62</c:v>
                </c:pt>
                <c:pt idx="1762">
                  <c:v>17.63</c:v>
                </c:pt>
                <c:pt idx="1763">
                  <c:v>17.64</c:v>
                </c:pt>
                <c:pt idx="1764">
                  <c:v>17.650000000000002</c:v>
                </c:pt>
                <c:pt idx="1765">
                  <c:v>17.66</c:v>
                </c:pt>
                <c:pt idx="1766">
                  <c:v>17.670000000000002</c:v>
                </c:pt>
                <c:pt idx="1767">
                  <c:v>17.68</c:v>
                </c:pt>
                <c:pt idx="1768">
                  <c:v>17.690000000000001</c:v>
                </c:pt>
                <c:pt idx="1769">
                  <c:v>17.7</c:v>
                </c:pt>
                <c:pt idx="1770">
                  <c:v>17.71</c:v>
                </c:pt>
                <c:pt idx="1771">
                  <c:v>17.72</c:v>
                </c:pt>
                <c:pt idx="1772">
                  <c:v>17.73</c:v>
                </c:pt>
                <c:pt idx="1773">
                  <c:v>17.740000000000002</c:v>
                </c:pt>
                <c:pt idx="1774">
                  <c:v>17.75</c:v>
                </c:pt>
                <c:pt idx="1775">
                  <c:v>17.760000000000002</c:v>
                </c:pt>
                <c:pt idx="1776">
                  <c:v>17.77</c:v>
                </c:pt>
                <c:pt idx="1777">
                  <c:v>17.78</c:v>
                </c:pt>
                <c:pt idx="1778">
                  <c:v>17.79</c:v>
                </c:pt>
                <c:pt idx="1779">
                  <c:v>17.8</c:v>
                </c:pt>
                <c:pt idx="1780">
                  <c:v>17.809999999999999</c:v>
                </c:pt>
                <c:pt idx="1781">
                  <c:v>17.82</c:v>
                </c:pt>
                <c:pt idx="1782">
                  <c:v>17.830000000000002</c:v>
                </c:pt>
                <c:pt idx="1783">
                  <c:v>17.84</c:v>
                </c:pt>
                <c:pt idx="1784">
                  <c:v>17.850000000000001</c:v>
                </c:pt>
                <c:pt idx="1785">
                  <c:v>17.86</c:v>
                </c:pt>
                <c:pt idx="1786">
                  <c:v>17.87</c:v>
                </c:pt>
                <c:pt idx="1787">
                  <c:v>17.88</c:v>
                </c:pt>
                <c:pt idx="1788">
                  <c:v>17.89</c:v>
                </c:pt>
                <c:pt idx="1789">
                  <c:v>17.900000000000002</c:v>
                </c:pt>
                <c:pt idx="1790">
                  <c:v>17.91</c:v>
                </c:pt>
                <c:pt idx="1791">
                  <c:v>17.920000000000002</c:v>
                </c:pt>
                <c:pt idx="1792">
                  <c:v>17.93</c:v>
                </c:pt>
                <c:pt idx="1793">
                  <c:v>17.940000000000001</c:v>
                </c:pt>
                <c:pt idx="1794">
                  <c:v>17.95</c:v>
                </c:pt>
                <c:pt idx="1795">
                  <c:v>17.96</c:v>
                </c:pt>
                <c:pt idx="1796">
                  <c:v>17.97</c:v>
                </c:pt>
                <c:pt idx="1797">
                  <c:v>17.98</c:v>
                </c:pt>
                <c:pt idx="1798">
                  <c:v>17.990000000000002</c:v>
                </c:pt>
                <c:pt idx="1799">
                  <c:v>18</c:v>
                </c:pt>
                <c:pt idx="1800">
                  <c:v>18.010000000000002</c:v>
                </c:pt>
                <c:pt idx="1801">
                  <c:v>18.02</c:v>
                </c:pt>
                <c:pt idx="1802">
                  <c:v>18.03</c:v>
                </c:pt>
                <c:pt idx="1803">
                  <c:v>18.04</c:v>
                </c:pt>
                <c:pt idx="1804">
                  <c:v>18.05</c:v>
                </c:pt>
                <c:pt idx="1805">
                  <c:v>18.059999999999999</c:v>
                </c:pt>
                <c:pt idx="1806">
                  <c:v>18.07</c:v>
                </c:pt>
                <c:pt idx="1807">
                  <c:v>18.080000000000002</c:v>
                </c:pt>
                <c:pt idx="1808">
                  <c:v>18.09</c:v>
                </c:pt>
                <c:pt idx="1809">
                  <c:v>18.100000000000001</c:v>
                </c:pt>
                <c:pt idx="1810">
                  <c:v>18.11</c:v>
                </c:pt>
                <c:pt idx="1811">
                  <c:v>18.12</c:v>
                </c:pt>
                <c:pt idx="1812">
                  <c:v>18.13</c:v>
                </c:pt>
                <c:pt idx="1813">
                  <c:v>18.14</c:v>
                </c:pt>
                <c:pt idx="1814">
                  <c:v>18.150000000000002</c:v>
                </c:pt>
                <c:pt idx="1815">
                  <c:v>18.16</c:v>
                </c:pt>
                <c:pt idx="1816">
                  <c:v>18.170000000000002</c:v>
                </c:pt>
                <c:pt idx="1817">
                  <c:v>18.18</c:v>
                </c:pt>
                <c:pt idx="1818">
                  <c:v>18.190000000000001</c:v>
                </c:pt>
                <c:pt idx="1819">
                  <c:v>18.2</c:v>
                </c:pt>
                <c:pt idx="1820">
                  <c:v>18.21</c:v>
                </c:pt>
                <c:pt idx="1821">
                  <c:v>18.22</c:v>
                </c:pt>
                <c:pt idx="1822">
                  <c:v>18.23</c:v>
                </c:pt>
                <c:pt idx="1823">
                  <c:v>18.240000000000002</c:v>
                </c:pt>
                <c:pt idx="1824">
                  <c:v>18.25</c:v>
                </c:pt>
                <c:pt idx="1825">
                  <c:v>18.260000000000002</c:v>
                </c:pt>
                <c:pt idx="1826">
                  <c:v>18.27</c:v>
                </c:pt>
                <c:pt idx="1827">
                  <c:v>18.28</c:v>
                </c:pt>
                <c:pt idx="1828">
                  <c:v>18.29</c:v>
                </c:pt>
                <c:pt idx="1829">
                  <c:v>18.3</c:v>
                </c:pt>
                <c:pt idx="1830">
                  <c:v>18.309999999999999</c:v>
                </c:pt>
                <c:pt idx="1831">
                  <c:v>18.32</c:v>
                </c:pt>
                <c:pt idx="1832">
                  <c:v>18.330000000000002</c:v>
                </c:pt>
                <c:pt idx="1833">
                  <c:v>18.34</c:v>
                </c:pt>
                <c:pt idx="1834">
                  <c:v>18.350000000000001</c:v>
                </c:pt>
                <c:pt idx="1835">
                  <c:v>18.36</c:v>
                </c:pt>
                <c:pt idx="1836">
                  <c:v>18.37</c:v>
                </c:pt>
                <c:pt idx="1837">
                  <c:v>18.38</c:v>
                </c:pt>
                <c:pt idx="1838">
                  <c:v>18.39</c:v>
                </c:pt>
                <c:pt idx="1839">
                  <c:v>18.400000000000002</c:v>
                </c:pt>
                <c:pt idx="1840">
                  <c:v>18.41</c:v>
                </c:pt>
                <c:pt idx="1841">
                  <c:v>18.420000000000002</c:v>
                </c:pt>
                <c:pt idx="1842">
                  <c:v>18.43</c:v>
                </c:pt>
                <c:pt idx="1843">
                  <c:v>18.440000000000001</c:v>
                </c:pt>
                <c:pt idx="1844">
                  <c:v>18.45</c:v>
                </c:pt>
                <c:pt idx="1845">
                  <c:v>18.46</c:v>
                </c:pt>
                <c:pt idx="1846">
                  <c:v>18.47</c:v>
                </c:pt>
                <c:pt idx="1847">
                  <c:v>18.48</c:v>
                </c:pt>
                <c:pt idx="1848">
                  <c:v>18.490000000000002</c:v>
                </c:pt>
                <c:pt idx="1849">
                  <c:v>18.5</c:v>
                </c:pt>
                <c:pt idx="1850">
                  <c:v>18.510000000000002</c:v>
                </c:pt>
                <c:pt idx="1851">
                  <c:v>18.52</c:v>
                </c:pt>
                <c:pt idx="1852">
                  <c:v>18.53</c:v>
                </c:pt>
                <c:pt idx="1853">
                  <c:v>18.54</c:v>
                </c:pt>
                <c:pt idx="1854">
                  <c:v>18.55</c:v>
                </c:pt>
                <c:pt idx="1855">
                  <c:v>18.559999999999999</c:v>
                </c:pt>
                <c:pt idx="1856">
                  <c:v>18.57</c:v>
                </c:pt>
                <c:pt idx="1857">
                  <c:v>18.580000000000002</c:v>
                </c:pt>
                <c:pt idx="1858">
                  <c:v>18.59</c:v>
                </c:pt>
                <c:pt idx="1859">
                  <c:v>18.600000000000001</c:v>
                </c:pt>
                <c:pt idx="1860">
                  <c:v>18.61</c:v>
                </c:pt>
                <c:pt idx="1861">
                  <c:v>18.62</c:v>
                </c:pt>
                <c:pt idx="1862">
                  <c:v>18.63</c:v>
                </c:pt>
                <c:pt idx="1863">
                  <c:v>18.64</c:v>
                </c:pt>
                <c:pt idx="1864">
                  <c:v>18.650000000000002</c:v>
                </c:pt>
                <c:pt idx="1865">
                  <c:v>18.66</c:v>
                </c:pt>
                <c:pt idx="1866">
                  <c:v>18.670000000000002</c:v>
                </c:pt>
                <c:pt idx="1867">
                  <c:v>18.68</c:v>
                </c:pt>
                <c:pt idx="1868">
                  <c:v>18.690000000000001</c:v>
                </c:pt>
                <c:pt idx="1869">
                  <c:v>18.7</c:v>
                </c:pt>
                <c:pt idx="1870">
                  <c:v>18.71</c:v>
                </c:pt>
                <c:pt idx="1871">
                  <c:v>18.72</c:v>
                </c:pt>
                <c:pt idx="1872">
                  <c:v>18.73</c:v>
                </c:pt>
                <c:pt idx="1873">
                  <c:v>18.740000000000002</c:v>
                </c:pt>
                <c:pt idx="1874">
                  <c:v>18.75</c:v>
                </c:pt>
                <c:pt idx="1875">
                  <c:v>18.760000000000002</c:v>
                </c:pt>
                <c:pt idx="1876">
                  <c:v>18.77</c:v>
                </c:pt>
                <c:pt idx="1877">
                  <c:v>18.78</c:v>
                </c:pt>
                <c:pt idx="1878">
                  <c:v>18.79</c:v>
                </c:pt>
                <c:pt idx="1879">
                  <c:v>18.8</c:v>
                </c:pt>
                <c:pt idx="1880">
                  <c:v>18.809999999999999</c:v>
                </c:pt>
                <c:pt idx="1881">
                  <c:v>18.82</c:v>
                </c:pt>
                <c:pt idx="1882">
                  <c:v>18.830000000000002</c:v>
                </c:pt>
                <c:pt idx="1883">
                  <c:v>18.84</c:v>
                </c:pt>
                <c:pt idx="1884">
                  <c:v>18.850000000000001</c:v>
                </c:pt>
                <c:pt idx="1885">
                  <c:v>18.86</c:v>
                </c:pt>
                <c:pt idx="1886">
                  <c:v>18.87</c:v>
                </c:pt>
                <c:pt idx="1887">
                  <c:v>18.88</c:v>
                </c:pt>
                <c:pt idx="1888">
                  <c:v>18.89</c:v>
                </c:pt>
                <c:pt idx="1889">
                  <c:v>18.900000000000002</c:v>
                </c:pt>
                <c:pt idx="1890">
                  <c:v>18.91</c:v>
                </c:pt>
                <c:pt idx="1891">
                  <c:v>18.920000000000002</c:v>
                </c:pt>
                <c:pt idx="1892">
                  <c:v>18.93</c:v>
                </c:pt>
                <c:pt idx="1893">
                  <c:v>18.940000000000001</c:v>
                </c:pt>
                <c:pt idx="1894">
                  <c:v>18.95</c:v>
                </c:pt>
                <c:pt idx="1895">
                  <c:v>18.96</c:v>
                </c:pt>
                <c:pt idx="1896">
                  <c:v>18.97</c:v>
                </c:pt>
                <c:pt idx="1897">
                  <c:v>18.98</c:v>
                </c:pt>
                <c:pt idx="1898">
                  <c:v>18.990000000000002</c:v>
                </c:pt>
                <c:pt idx="1899">
                  <c:v>19</c:v>
                </c:pt>
                <c:pt idx="1900">
                  <c:v>19.010000000000002</c:v>
                </c:pt>
                <c:pt idx="1901">
                  <c:v>19.02</c:v>
                </c:pt>
                <c:pt idx="1902">
                  <c:v>19.03</c:v>
                </c:pt>
                <c:pt idx="1903">
                  <c:v>19.04</c:v>
                </c:pt>
                <c:pt idx="1904">
                  <c:v>19.05</c:v>
                </c:pt>
                <c:pt idx="1905">
                  <c:v>19.059999999999999</c:v>
                </c:pt>
                <c:pt idx="1906">
                  <c:v>19.07</c:v>
                </c:pt>
                <c:pt idx="1907">
                  <c:v>19.080000000000002</c:v>
                </c:pt>
                <c:pt idx="1908">
                  <c:v>19.09</c:v>
                </c:pt>
                <c:pt idx="1909">
                  <c:v>19.100000000000001</c:v>
                </c:pt>
                <c:pt idx="1910">
                  <c:v>19.11</c:v>
                </c:pt>
                <c:pt idx="1911">
                  <c:v>19.12</c:v>
                </c:pt>
                <c:pt idx="1912">
                  <c:v>19.13</c:v>
                </c:pt>
                <c:pt idx="1913">
                  <c:v>19.14</c:v>
                </c:pt>
                <c:pt idx="1914">
                  <c:v>19.150000000000002</c:v>
                </c:pt>
                <c:pt idx="1915">
                  <c:v>19.16</c:v>
                </c:pt>
                <c:pt idx="1916">
                  <c:v>19.170000000000002</c:v>
                </c:pt>
                <c:pt idx="1917">
                  <c:v>19.18</c:v>
                </c:pt>
                <c:pt idx="1918">
                  <c:v>19.190000000000001</c:v>
                </c:pt>
                <c:pt idx="1919">
                  <c:v>19.2</c:v>
                </c:pt>
                <c:pt idx="1920">
                  <c:v>19.21</c:v>
                </c:pt>
                <c:pt idx="1921">
                  <c:v>19.22</c:v>
                </c:pt>
                <c:pt idx="1922">
                  <c:v>19.23</c:v>
                </c:pt>
                <c:pt idx="1923">
                  <c:v>19.240000000000002</c:v>
                </c:pt>
                <c:pt idx="1924">
                  <c:v>19.25</c:v>
                </c:pt>
                <c:pt idx="1925">
                  <c:v>19.260000000000002</c:v>
                </c:pt>
                <c:pt idx="1926">
                  <c:v>19.27</c:v>
                </c:pt>
                <c:pt idx="1927">
                  <c:v>19.28</c:v>
                </c:pt>
                <c:pt idx="1928">
                  <c:v>19.29</c:v>
                </c:pt>
                <c:pt idx="1929">
                  <c:v>19.3</c:v>
                </c:pt>
                <c:pt idx="1930">
                  <c:v>19.309999999999999</c:v>
                </c:pt>
                <c:pt idx="1931">
                  <c:v>19.32</c:v>
                </c:pt>
                <c:pt idx="1932">
                  <c:v>19.330000000000002</c:v>
                </c:pt>
                <c:pt idx="1933">
                  <c:v>19.34</c:v>
                </c:pt>
                <c:pt idx="1934">
                  <c:v>19.350000000000001</c:v>
                </c:pt>
                <c:pt idx="1935">
                  <c:v>19.36</c:v>
                </c:pt>
                <c:pt idx="1936">
                  <c:v>19.37</c:v>
                </c:pt>
                <c:pt idx="1937">
                  <c:v>19.38</c:v>
                </c:pt>
                <c:pt idx="1938">
                  <c:v>19.39</c:v>
                </c:pt>
                <c:pt idx="1939">
                  <c:v>19.400000000000002</c:v>
                </c:pt>
                <c:pt idx="1940">
                  <c:v>19.41</c:v>
                </c:pt>
                <c:pt idx="1941">
                  <c:v>19.420000000000002</c:v>
                </c:pt>
                <c:pt idx="1942">
                  <c:v>19.43</c:v>
                </c:pt>
                <c:pt idx="1943">
                  <c:v>19.440000000000001</c:v>
                </c:pt>
                <c:pt idx="1944">
                  <c:v>19.45</c:v>
                </c:pt>
                <c:pt idx="1945">
                  <c:v>19.46</c:v>
                </c:pt>
                <c:pt idx="1946">
                  <c:v>19.47</c:v>
                </c:pt>
                <c:pt idx="1947">
                  <c:v>19.48</c:v>
                </c:pt>
                <c:pt idx="1948">
                  <c:v>19.490000000000002</c:v>
                </c:pt>
                <c:pt idx="1949">
                  <c:v>19.5</c:v>
                </c:pt>
                <c:pt idx="1950">
                  <c:v>19.510000000000002</c:v>
                </c:pt>
                <c:pt idx="1951">
                  <c:v>19.52</c:v>
                </c:pt>
                <c:pt idx="1952">
                  <c:v>19.53</c:v>
                </c:pt>
                <c:pt idx="1953">
                  <c:v>19.54</c:v>
                </c:pt>
                <c:pt idx="1954">
                  <c:v>19.55</c:v>
                </c:pt>
                <c:pt idx="1955">
                  <c:v>19.559999999999999</c:v>
                </c:pt>
                <c:pt idx="1956">
                  <c:v>19.57</c:v>
                </c:pt>
                <c:pt idx="1957">
                  <c:v>19.580000000000002</c:v>
                </c:pt>
                <c:pt idx="1958">
                  <c:v>19.59</c:v>
                </c:pt>
                <c:pt idx="1959">
                  <c:v>19.600000000000001</c:v>
                </c:pt>
                <c:pt idx="1960">
                  <c:v>19.61</c:v>
                </c:pt>
                <c:pt idx="1961">
                  <c:v>19.62</c:v>
                </c:pt>
                <c:pt idx="1962">
                  <c:v>19.63</c:v>
                </c:pt>
                <c:pt idx="1963">
                  <c:v>19.64</c:v>
                </c:pt>
                <c:pt idx="1964">
                  <c:v>19.650000000000002</c:v>
                </c:pt>
                <c:pt idx="1965">
                  <c:v>19.66</c:v>
                </c:pt>
                <c:pt idx="1966">
                  <c:v>19.670000000000002</c:v>
                </c:pt>
                <c:pt idx="1967">
                  <c:v>19.68</c:v>
                </c:pt>
                <c:pt idx="1968">
                  <c:v>19.690000000000001</c:v>
                </c:pt>
                <c:pt idx="1969">
                  <c:v>19.7</c:v>
                </c:pt>
                <c:pt idx="1970">
                  <c:v>19.71</c:v>
                </c:pt>
                <c:pt idx="1971">
                  <c:v>19.72</c:v>
                </c:pt>
                <c:pt idx="1972">
                  <c:v>19.73</c:v>
                </c:pt>
                <c:pt idx="1973">
                  <c:v>19.740000000000002</c:v>
                </c:pt>
                <c:pt idx="1974">
                  <c:v>19.75</c:v>
                </c:pt>
                <c:pt idx="1975">
                  <c:v>19.760000000000002</c:v>
                </c:pt>
                <c:pt idx="1976">
                  <c:v>19.77</c:v>
                </c:pt>
                <c:pt idx="1977">
                  <c:v>19.78</c:v>
                </c:pt>
                <c:pt idx="1978">
                  <c:v>19.79</c:v>
                </c:pt>
                <c:pt idx="1979">
                  <c:v>19.8</c:v>
                </c:pt>
                <c:pt idx="1980">
                  <c:v>19.809999999999999</c:v>
                </c:pt>
                <c:pt idx="1981">
                  <c:v>19.82</c:v>
                </c:pt>
                <c:pt idx="1982">
                  <c:v>19.830000000000002</c:v>
                </c:pt>
                <c:pt idx="1983">
                  <c:v>19.84</c:v>
                </c:pt>
                <c:pt idx="1984">
                  <c:v>19.850000000000001</c:v>
                </c:pt>
                <c:pt idx="1985">
                  <c:v>19.86</c:v>
                </c:pt>
                <c:pt idx="1986">
                  <c:v>19.87</c:v>
                </c:pt>
                <c:pt idx="1987">
                  <c:v>19.88</c:v>
                </c:pt>
                <c:pt idx="1988">
                  <c:v>19.89</c:v>
                </c:pt>
                <c:pt idx="1989">
                  <c:v>19.900000000000002</c:v>
                </c:pt>
                <c:pt idx="1990">
                  <c:v>19.91</c:v>
                </c:pt>
                <c:pt idx="1991">
                  <c:v>19.920000000000002</c:v>
                </c:pt>
                <c:pt idx="1992">
                  <c:v>19.93</c:v>
                </c:pt>
                <c:pt idx="1993">
                  <c:v>19.940000000000001</c:v>
                </c:pt>
                <c:pt idx="1994">
                  <c:v>19.95</c:v>
                </c:pt>
                <c:pt idx="1995">
                  <c:v>19.96</c:v>
                </c:pt>
                <c:pt idx="1996">
                  <c:v>19.97</c:v>
                </c:pt>
                <c:pt idx="1997">
                  <c:v>19.98</c:v>
                </c:pt>
                <c:pt idx="1998">
                  <c:v>19.990000000000002</c:v>
                </c:pt>
                <c:pt idx="1999">
                  <c:v>20</c:v>
                </c:pt>
                <c:pt idx="2000">
                  <c:v>20.010000000000002</c:v>
                </c:pt>
                <c:pt idx="2001">
                  <c:v>20.02</c:v>
                </c:pt>
                <c:pt idx="2002">
                  <c:v>20.03</c:v>
                </c:pt>
                <c:pt idx="2003">
                  <c:v>20.04</c:v>
                </c:pt>
                <c:pt idx="2004">
                  <c:v>20.05</c:v>
                </c:pt>
                <c:pt idx="2005">
                  <c:v>20.059999999999999</c:v>
                </c:pt>
                <c:pt idx="2006">
                  <c:v>20.07</c:v>
                </c:pt>
                <c:pt idx="2007">
                  <c:v>20.080000000000002</c:v>
                </c:pt>
                <c:pt idx="2008">
                  <c:v>20.09</c:v>
                </c:pt>
                <c:pt idx="2009">
                  <c:v>20.100000000000001</c:v>
                </c:pt>
                <c:pt idx="2010">
                  <c:v>20.11</c:v>
                </c:pt>
                <c:pt idx="2011">
                  <c:v>20.12</c:v>
                </c:pt>
                <c:pt idx="2012">
                  <c:v>20.13</c:v>
                </c:pt>
                <c:pt idx="2013">
                  <c:v>20.14</c:v>
                </c:pt>
                <c:pt idx="2014">
                  <c:v>20.150000000000002</c:v>
                </c:pt>
                <c:pt idx="2015">
                  <c:v>20.16</c:v>
                </c:pt>
                <c:pt idx="2016">
                  <c:v>20.170000000000002</c:v>
                </c:pt>
                <c:pt idx="2017">
                  <c:v>20.18</c:v>
                </c:pt>
                <c:pt idx="2018">
                  <c:v>20.190000000000001</c:v>
                </c:pt>
                <c:pt idx="2019">
                  <c:v>20.2</c:v>
                </c:pt>
                <c:pt idx="2020">
                  <c:v>20.21</c:v>
                </c:pt>
                <c:pt idx="2021">
                  <c:v>20.22</c:v>
                </c:pt>
                <c:pt idx="2022">
                  <c:v>20.23</c:v>
                </c:pt>
                <c:pt idx="2023">
                  <c:v>20.240000000000002</c:v>
                </c:pt>
                <c:pt idx="2024">
                  <c:v>20.25</c:v>
                </c:pt>
                <c:pt idx="2025">
                  <c:v>20.260000000000002</c:v>
                </c:pt>
                <c:pt idx="2026">
                  <c:v>20.27</c:v>
                </c:pt>
                <c:pt idx="2027">
                  <c:v>20.28</c:v>
                </c:pt>
                <c:pt idx="2028">
                  <c:v>20.29</c:v>
                </c:pt>
                <c:pt idx="2029">
                  <c:v>20.3</c:v>
                </c:pt>
                <c:pt idx="2030">
                  <c:v>20.309999999999999</c:v>
                </c:pt>
                <c:pt idx="2031">
                  <c:v>20.32</c:v>
                </c:pt>
                <c:pt idx="2032">
                  <c:v>20.330000000000002</c:v>
                </c:pt>
                <c:pt idx="2033">
                  <c:v>20.34</c:v>
                </c:pt>
                <c:pt idx="2034">
                  <c:v>20.350000000000001</c:v>
                </c:pt>
                <c:pt idx="2035">
                  <c:v>20.36</c:v>
                </c:pt>
                <c:pt idx="2036">
                  <c:v>20.37</c:v>
                </c:pt>
                <c:pt idx="2037">
                  <c:v>20.38</c:v>
                </c:pt>
                <c:pt idx="2038">
                  <c:v>20.39</c:v>
                </c:pt>
                <c:pt idx="2039">
                  <c:v>20.400000000000002</c:v>
                </c:pt>
                <c:pt idx="2040">
                  <c:v>20.41</c:v>
                </c:pt>
                <c:pt idx="2041">
                  <c:v>20.420000000000002</c:v>
                </c:pt>
                <c:pt idx="2042">
                  <c:v>20.43</c:v>
                </c:pt>
                <c:pt idx="2043">
                  <c:v>20.440000000000001</c:v>
                </c:pt>
                <c:pt idx="2044">
                  <c:v>20.45</c:v>
                </c:pt>
                <c:pt idx="2045">
                  <c:v>20.46</c:v>
                </c:pt>
                <c:pt idx="2046">
                  <c:v>20.47</c:v>
                </c:pt>
                <c:pt idx="2047">
                  <c:v>20.48</c:v>
                </c:pt>
                <c:pt idx="2048">
                  <c:v>20.490000000000002</c:v>
                </c:pt>
                <c:pt idx="2049">
                  <c:v>20.5</c:v>
                </c:pt>
                <c:pt idx="2050">
                  <c:v>20.51</c:v>
                </c:pt>
                <c:pt idx="2051">
                  <c:v>20.52</c:v>
                </c:pt>
                <c:pt idx="2052">
                  <c:v>20.53</c:v>
                </c:pt>
                <c:pt idx="2053">
                  <c:v>20.54</c:v>
                </c:pt>
                <c:pt idx="2054">
                  <c:v>20.55</c:v>
                </c:pt>
                <c:pt idx="2055">
                  <c:v>20.56</c:v>
                </c:pt>
                <c:pt idx="2056">
                  <c:v>20.57</c:v>
                </c:pt>
                <c:pt idx="2057">
                  <c:v>20.580000000000002</c:v>
                </c:pt>
                <c:pt idx="2058">
                  <c:v>20.59</c:v>
                </c:pt>
                <c:pt idx="2059">
                  <c:v>20.6</c:v>
                </c:pt>
                <c:pt idx="2060">
                  <c:v>20.61</c:v>
                </c:pt>
                <c:pt idx="2061">
                  <c:v>20.62</c:v>
                </c:pt>
                <c:pt idx="2062">
                  <c:v>20.63</c:v>
                </c:pt>
                <c:pt idx="2063">
                  <c:v>20.64</c:v>
                </c:pt>
                <c:pt idx="2064">
                  <c:v>20.650000000000002</c:v>
                </c:pt>
                <c:pt idx="2065">
                  <c:v>20.66</c:v>
                </c:pt>
                <c:pt idx="2066">
                  <c:v>20.67</c:v>
                </c:pt>
                <c:pt idx="2067">
                  <c:v>20.68</c:v>
                </c:pt>
                <c:pt idx="2068">
                  <c:v>20.69</c:v>
                </c:pt>
                <c:pt idx="2069">
                  <c:v>20.7</c:v>
                </c:pt>
                <c:pt idx="2070">
                  <c:v>20.71</c:v>
                </c:pt>
                <c:pt idx="2071">
                  <c:v>20.72</c:v>
                </c:pt>
                <c:pt idx="2072">
                  <c:v>20.73</c:v>
                </c:pt>
                <c:pt idx="2073">
                  <c:v>20.740000000000002</c:v>
                </c:pt>
                <c:pt idx="2074">
                  <c:v>20.75</c:v>
                </c:pt>
                <c:pt idx="2075">
                  <c:v>20.76</c:v>
                </c:pt>
                <c:pt idx="2076">
                  <c:v>20.77</c:v>
                </c:pt>
                <c:pt idx="2077">
                  <c:v>20.78</c:v>
                </c:pt>
                <c:pt idx="2078">
                  <c:v>20.79</c:v>
                </c:pt>
                <c:pt idx="2079">
                  <c:v>20.8</c:v>
                </c:pt>
                <c:pt idx="2080">
                  <c:v>20.81</c:v>
                </c:pt>
                <c:pt idx="2081">
                  <c:v>20.82</c:v>
                </c:pt>
                <c:pt idx="2082">
                  <c:v>20.830000000000002</c:v>
                </c:pt>
                <c:pt idx="2083">
                  <c:v>20.84</c:v>
                </c:pt>
                <c:pt idx="2084">
                  <c:v>20.85</c:v>
                </c:pt>
                <c:pt idx="2085">
                  <c:v>20.86</c:v>
                </c:pt>
                <c:pt idx="2086">
                  <c:v>20.87</c:v>
                </c:pt>
                <c:pt idx="2087">
                  <c:v>20.88</c:v>
                </c:pt>
                <c:pt idx="2088">
                  <c:v>20.89</c:v>
                </c:pt>
                <c:pt idx="2089">
                  <c:v>20.900000000000002</c:v>
                </c:pt>
                <c:pt idx="2090">
                  <c:v>20.91</c:v>
                </c:pt>
                <c:pt idx="2091">
                  <c:v>20.92</c:v>
                </c:pt>
                <c:pt idx="2092">
                  <c:v>20.93</c:v>
                </c:pt>
                <c:pt idx="2093">
                  <c:v>20.94</c:v>
                </c:pt>
                <c:pt idx="2094">
                  <c:v>20.95</c:v>
                </c:pt>
                <c:pt idx="2095">
                  <c:v>20.96</c:v>
                </c:pt>
                <c:pt idx="2096">
                  <c:v>20.97</c:v>
                </c:pt>
                <c:pt idx="2097">
                  <c:v>20.98</c:v>
                </c:pt>
                <c:pt idx="2098">
                  <c:v>20.990000000000002</c:v>
                </c:pt>
                <c:pt idx="2099">
                  <c:v>21</c:v>
                </c:pt>
                <c:pt idx="2100">
                  <c:v>21.01</c:v>
                </c:pt>
                <c:pt idx="2101">
                  <c:v>21.02</c:v>
                </c:pt>
                <c:pt idx="2102">
                  <c:v>21.03</c:v>
                </c:pt>
                <c:pt idx="2103">
                  <c:v>21.04</c:v>
                </c:pt>
                <c:pt idx="2104">
                  <c:v>21.05</c:v>
                </c:pt>
                <c:pt idx="2105">
                  <c:v>21.06</c:v>
                </c:pt>
                <c:pt idx="2106">
                  <c:v>21.07</c:v>
                </c:pt>
                <c:pt idx="2107">
                  <c:v>21.080000000000002</c:v>
                </c:pt>
                <c:pt idx="2108">
                  <c:v>21.09</c:v>
                </c:pt>
                <c:pt idx="2109">
                  <c:v>21.1</c:v>
                </c:pt>
                <c:pt idx="2110">
                  <c:v>21.11</c:v>
                </c:pt>
                <c:pt idx="2111">
                  <c:v>21.12</c:v>
                </c:pt>
                <c:pt idx="2112">
                  <c:v>21.13</c:v>
                </c:pt>
                <c:pt idx="2113">
                  <c:v>21.14</c:v>
                </c:pt>
                <c:pt idx="2114">
                  <c:v>21.150000000000002</c:v>
                </c:pt>
                <c:pt idx="2115">
                  <c:v>21.16</c:v>
                </c:pt>
                <c:pt idx="2116">
                  <c:v>21.17</c:v>
                </c:pt>
                <c:pt idx="2117">
                  <c:v>21.18</c:v>
                </c:pt>
                <c:pt idx="2118">
                  <c:v>21.19</c:v>
                </c:pt>
                <c:pt idx="2119">
                  <c:v>21.2</c:v>
                </c:pt>
                <c:pt idx="2120">
                  <c:v>21.21</c:v>
                </c:pt>
                <c:pt idx="2121">
                  <c:v>21.22</c:v>
                </c:pt>
                <c:pt idx="2122">
                  <c:v>21.23</c:v>
                </c:pt>
                <c:pt idx="2123">
                  <c:v>21.240000000000002</c:v>
                </c:pt>
                <c:pt idx="2124">
                  <c:v>21.25</c:v>
                </c:pt>
                <c:pt idx="2125">
                  <c:v>21.26</c:v>
                </c:pt>
                <c:pt idx="2126">
                  <c:v>21.27</c:v>
                </c:pt>
                <c:pt idx="2127">
                  <c:v>21.28</c:v>
                </c:pt>
                <c:pt idx="2128">
                  <c:v>21.29</c:v>
                </c:pt>
                <c:pt idx="2129">
                  <c:v>21.3</c:v>
                </c:pt>
                <c:pt idx="2130">
                  <c:v>21.31</c:v>
                </c:pt>
                <c:pt idx="2131">
                  <c:v>21.32</c:v>
                </c:pt>
                <c:pt idx="2132">
                  <c:v>21.330000000000002</c:v>
                </c:pt>
                <c:pt idx="2133">
                  <c:v>21.34</c:v>
                </c:pt>
                <c:pt idx="2134">
                  <c:v>21.35</c:v>
                </c:pt>
                <c:pt idx="2135">
                  <c:v>21.36</c:v>
                </c:pt>
                <c:pt idx="2136">
                  <c:v>21.37</c:v>
                </c:pt>
                <c:pt idx="2137">
                  <c:v>21.38</c:v>
                </c:pt>
                <c:pt idx="2138">
                  <c:v>21.39</c:v>
                </c:pt>
                <c:pt idx="2139">
                  <c:v>21.400000000000002</c:v>
                </c:pt>
                <c:pt idx="2140">
                  <c:v>21.41</c:v>
                </c:pt>
                <c:pt idx="2141">
                  <c:v>21.42</c:v>
                </c:pt>
                <c:pt idx="2142">
                  <c:v>21.43</c:v>
                </c:pt>
                <c:pt idx="2143">
                  <c:v>21.44</c:v>
                </c:pt>
                <c:pt idx="2144">
                  <c:v>21.45</c:v>
                </c:pt>
                <c:pt idx="2145">
                  <c:v>21.46</c:v>
                </c:pt>
                <c:pt idx="2146">
                  <c:v>21.47</c:v>
                </c:pt>
                <c:pt idx="2147">
                  <c:v>21.48</c:v>
                </c:pt>
                <c:pt idx="2148">
                  <c:v>21.490000000000002</c:v>
                </c:pt>
                <c:pt idx="2149">
                  <c:v>21.5</c:v>
                </c:pt>
                <c:pt idx="2150">
                  <c:v>21.51</c:v>
                </c:pt>
                <c:pt idx="2151">
                  <c:v>21.52</c:v>
                </c:pt>
                <c:pt idx="2152">
                  <c:v>21.53</c:v>
                </c:pt>
                <c:pt idx="2153">
                  <c:v>21.54</c:v>
                </c:pt>
                <c:pt idx="2154">
                  <c:v>21.55</c:v>
                </c:pt>
                <c:pt idx="2155">
                  <c:v>21.56</c:v>
                </c:pt>
                <c:pt idx="2156">
                  <c:v>21.57</c:v>
                </c:pt>
                <c:pt idx="2157">
                  <c:v>21.580000000000002</c:v>
                </c:pt>
                <c:pt idx="2158">
                  <c:v>21.59</c:v>
                </c:pt>
                <c:pt idx="2159">
                  <c:v>21.6</c:v>
                </c:pt>
                <c:pt idx="2160">
                  <c:v>21.61</c:v>
                </c:pt>
                <c:pt idx="2161">
                  <c:v>21.62</c:v>
                </c:pt>
                <c:pt idx="2162">
                  <c:v>21.63</c:v>
                </c:pt>
                <c:pt idx="2163">
                  <c:v>21.64</c:v>
                </c:pt>
                <c:pt idx="2164">
                  <c:v>21.650000000000002</c:v>
                </c:pt>
                <c:pt idx="2165">
                  <c:v>21.66</c:v>
                </c:pt>
                <c:pt idx="2166">
                  <c:v>21.67</c:v>
                </c:pt>
                <c:pt idx="2167">
                  <c:v>21.68</c:v>
                </c:pt>
                <c:pt idx="2168">
                  <c:v>21.69</c:v>
                </c:pt>
                <c:pt idx="2169">
                  <c:v>21.7</c:v>
                </c:pt>
                <c:pt idx="2170">
                  <c:v>21.71</c:v>
                </c:pt>
                <c:pt idx="2171">
                  <c:v>21.72</c:v>
                </c:pt>
                <c:pt idx="2172">
                  <c:v>21.73</c:v>
                </c:pt>
                <c:pt idx="2173">
                  <c:v>21.740000000000002</c:v>
                </c:pt>
                <c:pt idx="2174">
                  <c:v>21.75</c:v>
                </c:pt>
                <c:pt idx="2175">
                  <c:v>21.76</c:v>
                </c:pt>
                <c:pt idx="2176">
                  <c:v>21.77</c:v>
                </c:pt>
                <c:pt idx="2177">
                  <c:v>21.78</c:v>
                </c:pt>
                <c:pt idx="2178">
                  <c:v>21.79</c:v>
                </c:pt>
                <c:pt idx="2179">
                  <c:v>21.8</c:v>
                </c:pt>
                <c:pt idx="2180">
                  <c:v>21.81</c:v>
                </c:pt>
                <c:pt idx="2181">
                  <c:v>21.82</c:v>
                </c:pt>
                <c:pt idx="2182">
                  <c:v>21.830000000000002</c:v>
                </c:pt>
                <c:pt idx="2183">
                  <c:v>21.84</c:v>
                </c:pt>
                <c:pt idx="2184">
                  <c:v>21.85</c:v>
                </c:pt>
                <c:pt idx="2185">
                  <c:v>21.86</c:v>
                </c:pt>
                <c:pt idx="2186">
                  <c:v>21.87</c:v>
                </c:pt>
                <c:pt idx="2187">
                  <c:v>21.88</c:v>
                </c:pt>
                <c:pt idx="2188">
                  <c:v>21.89</c:v>
                </c:pt>
                <c:pt idx="2189">
                  <c:v>21.900000000000002</c:v>
                </c:pt>
                <c:pt idx="2190">
                  <c:v>21.91</c:v>
                </c:pt>
                <c:pt idx="2191">
                  <c:v>21.92</c:v>
                </c:pt>
                <c:pt idx="2192">
                  <c:v>21.93</c:v>
                </c:pt>
                <c:pt idx="2193">
                  <c:v>21.94</c:v>
                </c:pt>
                <c:pt idx="2194">
                  <c:v>21.95</c:v>
                </c:pt>
                <c:pt idx="2195">
                  <c:v>21.96</c:v>
                </c:pt>
                <c:pt idx="2196">
                  <c:v>21.97</c:v>
                </c:pt>
                <c:pt idx="2197">
                  <c:v>21.98</c:v>
                </c:pt>
                <c:pt idx="2198">
                  <c:v>21.990000000000002</c:v>
                </c:pt>
                <c:pt idx="2199">
                  <c:v>22</c:v>
                </c:pt>
                <c:pt idx="2200">
                  <c:v>22.01</c:v>
                </c:pt>
                <c:pt idx="2201">
                  <c:v>22.02</c:v>
                </c:pt>
                <c:pt idx="2202">
                  <c:v>22.03</c:v>
                </c:pt>
                <c:pt idx="2203">
                  <c:v>22.04</c:v>
                </c:pt>
                <c:pt idx="2204">
                  <c:v>22.05</c:v>
                </c:pt>
                <c:pt idx="2205">
                  <c:v>22.06</c:v>
                </c:pt>
                <c:pt idx="2206">
                  <c:v>22.07</c:v>
                </c:pt>
                <c:pt idx="2207">
                  <c:v>22.080000000000002</c:v>
                </c:pt>
                <c:pt idx="2208">
                  <c:v>22.09</c:v>
                </c:pt>
                <c:pt idx="2209">
                  <c:v>22.1</c:v>
                </c:pt>
                <c:pt idx="2210">
                  <c:v>22.11</c:v>
                </c:pt>
                <c:pt idx="2211">
                  <c:v>22.12</c:v>
                </c:pt>
                <c:pt idx="2212">
                  <c:v>22.13</c:v>
                </c:pt>
                <c:pt idx="2213">
                  <c:v>22.14</c:v>
                </c:pt>
                <c:pt idx="2214">
                  <c:v>22.150000000000002</c:v>
                </c:pt>
                <c:pt idx="2215">
                  <c:v>22.16</c:v>
                </c:pt>
                <c:pt idx="2216">
                  <c:v>22.17</c:v>
                </c:pt>
                <c:pt idx="2217">
                  <c:v>22.18</c:v>
                </c:pt>
                <c:pt idx="2218">
                  <c:v>22.19</c:v>
                </c:pt>
                <c:pt idx="2219">
                  <c:v>22.2</c:v>
                </c:pt>
                <c:pt idx="2220">
                  <c:v>22.21</c:v>
                </c:pt>
                <c:pt idx="2221">
                  <c:v>22.22</c:v>
                </c:pt>
                <c:pt idx="2222">
                  <c:v>22.23</c:v>
                </c:pt>
                <c:pt idx="2223">
                  <c:v>22.240000000000002</c:v>
                </c:pt>
                <c:pt idx="2224">
                  <c:v>22.25</c:v>
                </c:pt>
                <c:pt idx="2225">
                  <c:v>22.26</c:v>
                </c:pt>
                <c:pt idx="2226">
                  <c:v>22.27</c:v>
                </c:pt>
                <c:pt idx="2227">
                  <c:v>22.28</c:v>
                </c:pt>
                <c:pt idx="2228">
                  <c:v>22.29</c:v>
                </c:pt>
                <c:pt idx="2229">
                  <c:v>22.3</c:v>
                </c:pt>
                <c:pt idx="2230">
                  <c:v>22.31</c:v>
                </c:pt>
                <c:pt idx="2231">
                  <c:v>22.32</c:v>
                </c:pt>
                <c:pt idx="2232">
                  <c:v>22.330000000000002</c:v>
                </c:pt>
                <c:pt idx="2233">
                  <c:v>22.34</c:v>
                </c:pt>
                <c:pt idx="2234">
                  <c:v>22.35</c:v>
                </c:pt>
                <c:pt idx="2235">
                  <c:v>22.36</c:v>
                </c:pt>
                <c:pt idx="2236">
                  <c:v>22.37</c:v>
                </c:pt>
                <c:pt idx="2237">
                  <c:v>22.38</c:v>
                </c:pt>
                <c:pt idx="2238">
                  <c:v>22.39</c:v>
                </c:pt>
                <c:pt idx="2239">
                  <c:v>22.400000000000002</c:v>
                </c:pt>
                <c:pt idx="2240">
                  <c:v>22.41</c:v>
                </c:pt>
                <c:pt idx="2241">
                  <c:v>22.42</c:v>
                </c:pt>
                <c:pt idx="2242">
                  <c:v>22.43</c:v>
                </c:pt>
                <c:pt idx="2243">
                  <c:v>22.44</c:v>
                </c:pt>
                <c:pt idx="2244">
                  <c:v>22.45</c:v>
                </c:pt>
                <c:pt idx="2245">
                  <c:v>22.46</c:v>
                </c:pt>
                <c:pt idx="2246">
                  <c:v>22.47</c:v>
                </c:pt>
                <c:pt idx="2247">
                  <c:v>22.48</c:v>
                </c:pt>
                <c:pt idx="2248">
                  <c:v>22.490000000000002</c:v>
                </c:pt>
                <c:pt idx="2249">
                  <c:v>22.5</c:v>
                </c:pt>
                <c:pt idx="2250">
                  <c:v>22.51</c:v>
                </c:pt>
                <c:pt idx="2251">
                  <c:v>22.52</c:v>
                </c:pt>
                <c:pt idx="2252">
                  <c:v>22.53</c:v>
                </c:pt>
                <c:pt idx="2253">
                  <c:v>22.54</c:v>
                </c:pt>
                <c:pt idx="2254">
                  <c:v>22.55</c:v>
                </c:pt>
                <c:pt idx="2255">
                  <c:v>22.56</c:v>
                </c:pt>
                <c:pt idx="2256">
                  <c:v>22.57</c:v>
                </c:pt>
                <c:pt idx="2257">
                  <c:v>22.580000000000002</c:v>
                </c:pt>
                <c:pt idx="2258">
                  <c:v>22.59</c:v>
                </c:pt>
                <c:pt idx="2259">
                  <c:v>22.6</c:v>
                </c:pt>
                <c:pt idx="2260">
                  <c:v>22.61</c:v>
                </c:pt>
                <c:pt idx="2261">
                  <c:v>22.62</c:v>
                </c:pt>
                <c:pt idx="2262">
                  <c:v>22.63</c:v>
                </c:pt>
                <c:pt idx="2263">
                  <c:v>22.64</c:v>
                </c:pt>
                <c:pt idx="2264">
                  <c:v>22.650000000000002</c:v>
                </c:pt>
                <c:pt idx="2265">
                  <c:v>22.66</c:v>
                </c:pt>
                <c:pt idx="2266">
                  <c:v>22.67</c:v>
                </c:pt>
                <c:pt idx="2267">
                  <c:v>22.68</c:v>
                </c:pt>
                <c:pt idx="2268">
                  <c:v>22.69</c:v>
                </c:pt>
                <c:pt idx="2269">
                  <c:v>22.7</c:v>
                </c:pt>
                <c:pt idx="2270">
                  <c:v>22.71</c:v>
                </c:pt>
                <c:pt idx="2271">
                  <c:v>22.72</c:v>
                </c:pt>
                <c:pt idx="2272">
                  <c:v>22.73</c:v>
                </c:pt>
                <c:pt idx="2273">
                  <c:v>22.740000000000002</c:v>
                </c:pt>
                <c:pt idx="2274">
                  <c:v>22.75</c:v>
                </c:pt>
                <c:pt idx="2275">
                  <c:v>22.76</c:v>
                </c:pt>
                <c:pt idx="2276">
                  <c:v>22.77</c:v>
                </c:pt>
                <c:pt idx="2277">
                  <c:v>22.78</c:v>
                </c:pt>
                <c:pt idx="2278">
                  <c:v>22.79</c:v>
                </c:pt>
                <c:pt idx="2279">
                  <c:v>22.8</c:v>
                </c:pt>
                <c:pt idx="2280">
                  <c:v>22.81</c:v>
                </c:pt>
                <c:pt idx="2281">
                  <c:v>22.82</c:v>
                </c:pt>
                <c:pt idx="2282">
                  <c:v>22.830000000000002</c:v>
                </c:pt>
                <c:pt idx="2283">
                  <c:v>22.84</c:v>
                </c:pt>
                <c:pt idx="2284">
                  <c:v>22.85</c:v>
                </c:pt>
                <c:pt idx="2285">
                  <c:v>22.86</c:v>
                </c:pt>
                <c:pt idx="2286">
                  <c:v>22.87</c:v>
                </c:pt>
                <c:pt idx="2287">
                  <c:v>22.88</c:v>
                </c:pt>
                <c:pt idx="2288">
                  <c:v>22.89</c:v>
                </c:pt>
                <c:pt idx="2289">
                  <c:v>22.900000000000002</c:v>
                </c:pt>
                <c:pt idx="2290">
                  <c:v>22.91</c:v>
                </c:pt>
                <c:pt idx="2291">
                  <c:v>22.92</c:v>
                </c:pt>
                <c:pt idx="2292">
                  <c:v>22.93</c:v>
                </c:pt>
                <c:pt idx="2293">
                  <c:v>22.94</c:v>
                </c:pt>
                <c:pt idx="2294">
                  <c:v>22.95</c:v>
                </c:pt>
                <c:pt idx="2295">
                  <c:v>22.96</c:v>
                </c:pt>
                <c:pt idx="2296">
                  <c:v>22.97</c:v>
                </c:pt>
                <c:pt idx="2297">
                  <c:v>22.98</c:v>
                </c:pt>
                <c:pt idx="2298">
                  <c:v>22.990000000000002</c:v>
                </c:pt>
                <c:pt idx="2299">
                  <c:v>23</c:v>
                </c:pt>
                <c:pt idx="2300">
                  <c:v>23.01</c:v>
                </c:pt>
                <c:pt idx="2301">
                  <c:v>23.02</c:v>
                </c:pt>
                <c:pt idx="2302">
                  <c:v>23.03</c:v>
                </c:pt>
                <c:pt idx="2303">
                  <c:v>23.04</c:v>
                </c:pt>
                <c:pt idx="2304">
                  <c:v>23.05</c:v>
                </c:pt>
                <c:pt idx="2305">
                  <c:v>23.06</c:v>
                </c:pt>
                <c:pt idx="2306">
                  <c:v>23.07</c:v>
                </c:pt>
                <c:pt idx="2307">
                  <c:v>23.080000000000002</c:v>
                </c:pt>
                <c:pt idx="2308">
                  <c:v>23.09</c:v>
                </c:pt>
                <c:pt idx="2309">
                  <c:v>23.1</c:v>
                </c:pt>
                <c:pt idx="2310">
                  <c:v>23.11</c:v>
                </c:pt>
                <c:pt idx="2311">
                  <c:v>23.12</c:v>
                </c:pt>
                <c:pt idx="2312">
                  <c:v>23.13</c:v>
                </c:pt>
                <c:pt idx="2313">
                  <c:v>23.14</c:v>
                </c:pt>
                <c:pt idx="2314">
                  <c:v>23.150000000000002</c:v>
                </c:pt>
                <c:pt idx="2315">
                  <c:v>23.16</c:v>
                </c:pt>
                <c:pt idx="2316">
                  <c:v>23.17</c:v>
                </c:pt>
                <c:pt idx="2317">
                  <c:v>23.18</c:v>
                </c:pt>
                <c:pt idx="2318">
                  <c:v>23.19</c:v>
                </c:pt>
                <c:pt idx="2319">
                  <c:v>23.2</c:v>
                </c:pt>
                <c:pt idx="2320">
                  <c:v>23.21</c:v>
                </c:pt>
                <c:pt idx="2321">
                  <c:v>23.22</c:v>
                </c:pt>
                <c:pt idx="2322">
                  <c:v>23.23</c:v>
                </c:pt>
                <c:pt idx="2323">
                  <c:v>23.240000000000002</c:v>
                </c:pt>
                <c:pt idx="2324">
                  <c:v>23.25</c:v>
                </c:pt>
                <c:pt idx="2325">
                  <c:v>23.26</c:v>
                </c:pt>
                <c:pt idx="2326">
                  <c:v>23.27</c:v>
                </c:pt>
                <c:pt idx="2327">
                  <c:v>23.28</c:v>
                </c:pt>
                <c:pt idx="2328">
                  <c:v>23.29</c:v>
                </c:pt>
                <c:pt idx="2329">
                  <c:v>23.3</c:v>
                </c:pt>
                <c:pt idx="2330">
                  <c:v>23.31</c:v>
                </c:pt>
                <c:pt idx="2331">
                  <c:v>23.32</c:v>
                </c:pt>
                <c:pt idx="2332">
                  <c:v>23.330000000000002</c:v>
                </c:pt>
                <c:pt idx="2333">
                  <c:v>23.34</c:v>
                </c:pt>
                <c:pt idx="2334">
                  <c:v>23.35</c:v>
                </c:pt>
                <c:pt idx="2335">
                  <c:v>23.36</c:v>
                </c:pt>
                <c:pt idx="2336">
                  <c:v>23.37</c:v>
                </c:pt>
                <c:pt idx="2337">
                  <c:v>23.38</c:v>
                </c:pt>
                <c:pt idx="2338">
                  <c:v>23.39</c:v>
                </c:pt>
                <c:pt idx="2339">
                  <c:v>23.400000000000002</c:v>
                </c:pt>
                <c:pt idx="2340">
                  <c:v>23.41</c:v>
                </c:pt>
                <c:pt idx="2341">
                  <c:v>23.42</c:v>
                </c:pt>
                <c:pt idx="2342">
                  <c:v>23.43</c:v>
                </c:pt>
                <c:pt idx="2343">
                  <c:v>23.44</c:v>
                </c:pt>
                <c:pt idx="2344">
                  <c:v>23.45</c:v>
                </c:pt>
                <c:pt idx="2345">
                  <c:v>23.46</c:v>
                </c:pt>
                <c:pt idx="2346">
                  <c:v>23.47</c:v>
                </c:pt>
                <c:pt idx="2347">
                  <c:v>23.48</c:v>
                </c:pt>
                <c:pt idx="2348">
                  <c:v>23.490000000000002</c:v>
                </c:pt>
                <c:pt idx="2349">
                  <c:v>23.5</c:v>
                </c:pt>
                <c:pt idx="2350">
                  <c:v>23.51</c:v>
                </c:pt>
                <c:pt idx="2351">
                  <c:v>23.52</c:v>
                </c:pt>
                <c:pt idx="2352">
                  <c:v>23.53</c:v>
                </c:pt>
                <c:pt idx="2353">
                  <c:v>23.54</c:v>
                </c:pt>
                <c:pt idx="2354">
                  <c:v>23.55</c:v>
                </c:pt>
                <c:pt idx="2355">
                  <c:v>23.56</c:v>
                </c:pt>
                <c:pt idx="2356">
                  <c:v>23.57</c:v>
                </c:pt>
                <c:pt idx="2357">
                  <c:v>23.580000000000002</c:v>
                </c:pt>
                <c:pt idx="2358">
                  <c:v>23.59</c:v>
                </c:pt>
                <c:pt idx="2359">
                  <c:v>23.6</c:v>
                </c:pt>
                <c:pt idx="2360">
                  <c:v>23.61</c:v>
                </c:pt>
                <c:pt idx="2361">
                  <c:v>23.62</c:v>
                </c:pt>
                <c:pt idx="2362">
                  <c:v>23.63</c:v>
                </c:pt>
                <c:pt idx="2363">
                  <c:v>23.64</c:v>
                </c:pt>
                <c:pt idx="2364">
                  <c:v>23.650000000000002</c:v>
                </c:pt>
                <c:pt idx="2365">
                  <c:v>23.66</c:v>
                </c:pt>
                <c:pt idx="2366">
                  <c:v>23.67</c:v>
                </c:pt>
                <c:pt idx="2367">
                  <c:v>23.68</c:v>
                </c:pt>
                <c:pt idx="2368">
                  <c:v>23.69</c:v>
                </c:pt>
                <c:pt idx="2369">
                  <c:v>23.7</c:v>
                </c:pt>
                <c:pt idx="2370">
                  <c:v>23.71</c:v>
                </c:pt>
                <c:pt idx="2371">
                  <c:v>23.72</c:v>
                </c:pt>
                <c:pt idx="2372">
                  <c:v>23.73</c:v>
                </c:pt>
                <c:pt idx="2373">
                  <c:v>23.740000000000002</c:v>
                </c:pt>
                <c:pt idx="2374">
                  <c:v>23.75</c:v>
                </c:pt>
                <c:pt idx="2375">
                  <c:v>23.76</c:v>
                </c:pt>
                <c:pt idx="2376">
                  <c:v>23.77</c:v>
                </c:pt>
                <c:pt idx="2377">
                  <c:v>23.78</c:v>
                </c:pt>
                <c:pt idx="2378">
                  <c:v>23.79</c:v>
                </c:pt>
                <c:pt idx="2379">
                  <c:v>23.8</c:v>
                </c:pt>
                <c:pt idx="2380">
                  <c:v>23.81</c:v>
                </c:pt>
                <c:pt idx="2381">
                  <c:v>23.82</c:v>
                </c:pt>
                <c:pt idx="2382">
                  <c:v>23.830000000000002</c:v>
                </c:pt>
                <c:pt idx="2383">
                  <c:v>23.84</c:v>
                </c:pt>
                <c:pt idx="2384">
                  <c:v>23.85</c:v>
                </c:pt>
                <c:pt idx="2385">
                  <c:v>23.86</c:v>
                </c:pt>
                <c:pt idx="2386">
                  <c:v>23.87</c:v>
                </c:pt>
                <c:pt idx="2387">
                  <c:v>23.88</c:v>
                </c:pt>
                <c:pt idx="2388">
                  <c:v>23.89</c:v>
                </c:pt>
                <c:pt idx="2389">
                  <c:v>23.900000000000002</c:v>
                </c:pt>
                <c:pt idx="2390">
                  <c:v>23.91</c:v>
                </c:pt>
                <c:pt idx="2391">
                  <c:v>23.92</c:v>
                </c:pt>
                <c:pt idx="2392">
                  <c:v>23.93</c:v>
                </c:pt>
                <c:pt idx="2393">
                  <c:v>23.94</c:v>
                </c:pt>
                <c:pt idx="2394">
                  <c:v>23.95</c:v>
                </c:pt>
                <c:pt idx="2395">
                  <c:v>23.96</c:v>
                </c:pt>
                <c:pt idx="2396">
                  <c:v>23.97</c:v>
                </c:pt>
                <c:pt idx="2397">
                  <c:v>23.98</c:v>
                </c:pt>
                <c:pt idx="2398">
                  <c:v>23.990000000000002</c:v>
                </c:pt>
                <c:pt idx="2399">
                  <c:v>24</c:v>
                </c:pt>
                <c:pt idx="2400">
                  <c:v>24.01</c:v>
                </c:pt>
                <c:pt idx="2401">
                  <c:v>24.02</c:v>
                </c:pt>
                <c:pt idx="2402">
                  <c:v>24.03</c:v>
                </c:pt>
                <c:pt idx="2403">
                  <c:v>24.04</c:v>
                </c:pt>
                <c:pt idx="2404">
                  <c:v>24.05</c:v>
                </c:pt>
                <c:pt idx="2405">
                  <c:v>24.060000000000002</c:v>
                </c:pt>
                <c:pt idx="2406">
                  <c:v>24.07</c:v>
                </c:pt>
                <c:pt idx="2407">
                  <c:v>24.080000000000002</c:v>
                </c:pt>
                <c:pt idx="2408">
                  <c:v>24.09</c:v>
                </c:pt>
                <c:pt idx="2409">
                  <c:v>24.1</c:v>
                </c:pt>
                <c:pt idx="2410">
                  <c:v>24.11</c:v>
                </c:pt>
                <c:pt idx="2411">
                  <c:v>24.12</c:v>
                </c:pt>
                <c:pt idx="2412">
                  <c:v>24.13</c:v>
                </c:pt>
                <c:pt idx="2413">
                  <c:v>24.14</c:v>
                </c:pt>
                <c:pt idx="2414">
                  <c:v>24.150000000000002</c:v>
                </c:pt>
                <c:pt idx="2415">
                  <c:v>24.16</c:v>
                </c:pt>
                <c:pt idx="2416">
                  <c:v>24.17</c:v>
                </c:pt>
                <c:pt idx="2417">
                  <c:v>24.18</c:v>
                </c:pt>
                <c:pt idx="2418">
                  <c:v>24.19</c:v>
                </c:pt>
                <c:pt idx="2419">
                  <c:v>24.2</c:v>
                </c:pt>
                <c:pt idx="2420">
                  <c:v>24.21</c:v>
                </c:pt>
                <c:pt idx="2421">
                  <c:v>24.22</c:v>
                </c:pt>
                <c:pt idx="2422">
                  <c:v>24.23</c:v>
                </c:pt>
                <c:pt idx="2423">
                  <c:v>24.240000000000002</c:v>
                </c:pt>
                <c:pt idx="2424">
                  <c:v>24.25</c:v>
                </c:pt>
                <c:pt idx="2425">
                  <c:v>24.26</c:v>
                </c:pt>
                <c:pt idx="2426">
                  <c:v>24.27</c:v>
                </c:pt>
                <c:pt idx="2427">
                  <c:v>24.28</c:v>
                </c:pt>
                <c:pt idx="2428">
                  <c:v>24.29</c:v>
                </c:pt>
                <c:pt idx="2429">
                  <c:v>24.3</c:v>
                </c:pt>
                <c:pt idx="2430">
                  <c:v>24.310000000000002</c:v>
                </c:pt>
                <c:pt idx="2431">
                  <c:v>24.32</c:v>
                </c:pt>
                <c:pt idx="2432">
                  <c:v>24.330000000000002</c:v>
                </c:pt>
                <c:pt idx="2433">
                  <c:v>24.34</c:v>
                </c:pt>
                <c:pt idx="2434">
                  <c:v>24.35</c:v>
                </c:pt>
                <c:pt idx="2435">
                  <c:v>24.36</c:v>
                </c:pt>
                <c:pt idx="2436">
                  <c:v>24.37</c:v>
                </c:pt>
                <c:pt idx="2437">
                  <c:v>24.38</c:v>
                </c:pt>
                <c:pt idx="2438">
                  <c:v>24.39</c:v>
                </c:pt>
                <c:pt idx="2439">
                  <c:v>24.400000000000002</c:v>
                </c:pt>
                <c:pt idx="2440">
                  <c:v>24.41</c:v>
                </c:pt>
                <c:pt idx="2441">
                  <c:v>24.42</c:v>
                </c:pt>
                <c:pt idx="2442">
                  <c:v>24.43</c:v>
                </c:pt>
                <c:pt idx="2443">
                  <c:v>24.44</c:v>
                </c:pt>
                <c:pt idx="2444">
                  <c:v>24.45</c:v>
                </c:pt>
                <c:pt idx="2445">
                  <c:v>24.46</c:v>
                </c:pt>
                <c:pt idx="2446">
                  <c:v>24.47</c:v>
                </c:pt>
                <c:pt idx="2447">
                  <c:v>24.48</c:v>
                </c:pt>
                <c:pt idx="2448">
                  <c:v>24.490000000000002</c:v>
                </c:pt>
                <c:pt idx="2449">
                  <c:v>24.5</c:v>
                </c:pt>
                <c:pt idx="2450">
                  <c:v>24.51</c:v>
                </c:pt>
                <c:pt idx="2451">
                  <c:v>24.52</c:v>
                </c:pt>
                <c:pt idx="2452">
                  <c:v>24.53</c:v>
                </c:pt>
                <c:pt idx="2453">
                  <c:v>24.54</c:v>
                </c:pt>
                <c:pt idx="2454">
                  <c:v>24.55</c:v>
                </c:pt>
                <c:pt idx="2455">
                  <c:v>24.560000000000002</c:v>
                </c:pt>
                <c:pt idx="2456">
                  <c:v>24.57</c:v>
                </c:pt>
                <c:pt idx="2457">
                  <c:v>24.580000000000002</c:v>
                </c:pt>
                <c:pt idx="2458">
                  <c:v>24.59</c:v>
                </c:pt>
                <c:pt idx="2459">
                  <c:v>24.6</c:v>
                </c:pt>
                <c:pt idx="2460">
                  <c:v>24.61</c:v>
                </c:pt>
                <c:pt idx="2461">
                  <c:v>24.62</c:v>
                </c:pt>
                <c:pt idx="2462">
                  <c:v>24.63</c:v>
                </c:pt>
                <c:pt idx="2463">
                  <c:v>24.64</c:v>
                </c:pt>
                <c:pt idx="2464">
                  <c:v>24.650000000000002</c:v>
                </c:pt>
                <c:pt idx="2465">
                  <c:v>24.66</c:v>
                </c:pt>
                <c:pt idx="2466">
                  <c:v>24.67</c:v>
                </c:pt>
                <c:pt idx="2467">
                  <c:v>24.68</c:v>
                </c:pt>
                <c:pt idx="2468">
                  <c:v>24.69</c:v>
                </c:pt>
                <c:pt idx="2469">
                  <c:v>24.7</c:v>
                </c:pt>
                <c:pt idx="2470">
                  <c:v>24.71</c:v>
                </c:pt>
                <c:pt idx="2471">
                  <c:v>24.72</c:v>
                </c:pt>
                <c:pt idx="2472">
                  <c:v>24.73</c:v>
                </c:pt>
                <c:pt idx="2473">
                  <c:v>24.740000000000002</c:v>
                </c:pt>
                <c:pt idx="2474">
                  <c:v>24.75</c:v>
                </c:pt>
                <c:pt idx="2475">
                  <c:v>24.76</c:v>
                </c:pt>
                <c:pt idx="2476">
                  <c:v>24.77</c:v>
                </c:pt>
                <c:pt idx="2477">
                  <c:v>24.78</c:v>
                </c:pt>
                <c:pt idx="2478">
                  <c:v>24.79</c:v>
                </c:pt>
                <c:pt idx="2479">
                  <c:v>24.8</c:v>
                </c:pt>
                <c:pt idx="2480">
                  <c:v>24.810000000000002</c:v>
                </c:pt>
                <c:pt idx="2481">
                  <c:v>24.82</c:v>
                </c:pt>
                <c:pt idx="2482">
                  <c:v>24.830000000000002</c:v>
                </c:pt>
                <c:pt idx="2483">
                  <c:v>24.84</c:v>
                </c:pt>
                <c:pt idx="2484">
                  <c:v>24.85</c:v>
                </c:pt>
                <c:pt idx="2485">
                  <c:v>24.86</c:v>
                </c:pt>
                <c:pt idx="2486">
                  <c:v>24.87</c:v>
                </c:pt>
                <c:pt idx="2487">
                  <c:v>24.88</c:v>
                </c:pt>
                <c:pt idx="2488">
                  <c:v>24.89</c:v>
                </c:pt>
                <c:pt idx="2489">
                  <c:v>24.900000000000002</c:v>
                </c:pt>
                <c:pt idx="2490">
                  <c:v>24.91</c:v>
                </c:pt>
                <c:pt idx="2491">
                  <c:v>24.92</c:v>
                </c:pt>
                <c:pt idx="2492">
                  <c:v>24.93</c:v>
                </c:pt>
                <c:pt idx="2493">
                  <c:v>24.94</c:v>
                </c:pt>
                <c:pt idx="2494">
                  <c:v>24.95</c:v>
                </c:pt>
                <c:pt idx="2495">
                  <c:v>24.96</c:v>
                </c:pt>
                <c:pt idx="2496">
                  <c:v>24.97</c:v>
                </c:pt>
                <c:pt idx="2497">
                  <c:v>24.98</c:v>
                </c:pt>
                <c:pt idx="2498">
                  <c:v>24.990000000000002</c:v>
                </c:pt>
                <c:pt idx="2499">
                  <c:v>25</c:v>
                </c:pt>
                <c:pt idx="2500">
                  <c:v>25.01</c:v>
                </c:pt>
                <c:pt idx="2501">
                  <c:v>25.02</c:v>
                </c:pt>
                <c:pt idx="2502">
                  <c:v>25.03</c:v>
                </c:pt>
                <c:pt idx="2503">
                  <c:v>25.04</c:v>
                </c:pt>
                <c:pt idx="2504">
                  <c:v>25.05</c:v>
                </c:pt>
                <c:pt idx="2505">
                  <c:v>25.060000000000002</c:v>
                </c:pt>
                <c:pt idx="2506">
                  <c:v>25.07</c:v>
                </c:pt>
                <c:pt idx="2507">
                  <c:v>25.080000000000002</c:v>
                </c:pt>
                <c:pt idx="2508">
                  <c:v>25.09</c:v>
                </c:pt>
                <c:pt idx="2509">
                  <c:v>25.1</c:v>
                </c:pt>
                <c:pt idx="2510">
                  <c:v>25.11</c:v>
                </c:pt>
                <c:pt idx="2511">
                  <c:v>25.12</c:v>
                </c:pt>
                <c:pt idx="2512">
                  <c:v>25.13</c:v>
                </c:pt>
                <c:pt idx="2513">
                  <c:v>25.14</c:v>
                </c:pt>
                <c:pt idx="2514">
                  <c:v>25.150000000000002</c:v>
                </c:pt>
                <c:pt idx="2515">
                  <c:v>25.16</c:v>
                </c:pt>
                <c:pt idx="2516">
                  <c:v>25.17</c:v>
                </c:pt>
                <c:pt idx="2517">
                  <c:v>25.18</c:v>
                </c:pt>
                <c:pt idx="2518">
                  <c:v>25.19</c:v>
                </c:pt>
                <c:pt idx="2519">
                  <c:v>25.2</c:v>
                </c:pt>
                <c:pt idx="2520">
                  <c:v>25.21</c:v>
                </c:pt>
                <c:pt idx="2521">
                  <c:v>25.22</c:v>
                </c:pt>
                <c:pt idx="2522">
                  <c:v>25.23</c:v>
                </c:pt>
                <c:pt idx="2523">
                  <c:v>25.240000000000002</c:v>
                </c:pt>
                <c:pt idx="2524">
                  <c:v>25.25</c:v>
                </c:pt>
                <c:pt idx="2525">
                  <c:v>25.26</c:v>
                </c:pt>
                <c:pt idx="2526">
                  <c:v>25.27</c:v>
                </c:pt>
                <c:pt idx="2527">
                  <c:v>25.28</c:v>
                </c:pt>
                <c:pt idx="2528">
                  <c:v>25.29</c:v>
                </c:pt>
                <c:pt idx="2529">
                  <c:v>25.3</c:v>
                </c:pt>
                <c:pt idx="2530">
                  <c:v>25.310000000000002</c:v>
                </c:pt>
                <c:pt idx="2531">
                  <c:v>25.32</c:v>
                </c:pt>
                <c:pt idx="2532">
                  <c:v>25.330000000000002</c:v>
                </c:pt>
                <c:pt idx="2533">
                  <c:v>25.34</c:v>
                </c:pt>
                <c:pt idx="2534">
                  <c:v>25.35</c:v>
                </c:pt>
                <c:pt idx="2535">
                  <c:v>25.36</c:v>
                </c:pt>
                <c:pt idx="2536">
                  <c:v>25.37</c:v>
                </c:pt>
                <c:pt idx="2537">
                  <c:v>25.38</c:v>
                </c:pt>
                <c:pt idx="2538">
                  <c:v>25.39</c:v>
                </c:pt>
                <c:pt idx="2539">
                  <c:v>25.400000000000002</c:v>
                </c:pt>
                <c:pt idx="2540">
                  <c:v>25.41</c:v>
                </c:pt>
                <c:pt idx="2541">
                  <c:v>25.42</c:v>
                </c:pt>
                <c:pt idx="2542">
                  <c:v>25.43</c:v>
                </c:pt>
                <c:pt idx="2543">
                  <c:v>25.44</c:v>
                </c:pt>
                <c:pt idx="2544">
                  <c:v>25.45</c:v>
                </c:pt>
                <c:pt idx="2545">
                  <c:v>25.46</c:v>
                </c:pt>
                <c:pt idx="2546">
                  <c:v>25.47</c:v>
                </c:pt>
                <c:pt idx="2547">
                  <c:v>25.48</c:v>
                </c:pt>
                <c:pt idx="2548">
                  <c:v>25.490000000000002</c:v>
                </c:pt>
                <c:pt idx="2549">
                  <c:v>25.5</c:v>
                </c:pt>
                <c:pt idx="2550">
                  <c:v>25.51</c:v>
                </c:pt>
                <c:pt idx="2551">
                  <c:v>25.52</c:v>
                </c:pt>
                <c:pt idx="2552">
                  <c:v>25.53</c:v>
                </c:pt>
                <c:pt idx="2553">
                  <c:v>25.54</c:v>
                </c:pt>
                <c:pt idx="2554">
                  <c:v>25.55</c:v>
                </c:pt>
                <c:pt idx="2555">
                  <c:v>25.560000000000002</c:v>
                </c:pt>
                <c:pt idx="2556">
                  <c:v>25.57</c:v>
                </c:pt>
                <c:pt idx="2557">
                  <c:v>25.580000000000002</c:v>
                </c:pt>
                <c:pt idx="2558">
                  <c:v>25.59</c:v>
                </c:pt>
                <c:pt idx="2559">
                  <c:v>25.6</c:v>
                </c:pt>
                <c:pt idx="2560">
                  <c:v>25.61</c:v>
                </c:pt>
                <c:pt idx="2561">
                  <c:v>25.62</c:v>
                </c:pt>
                <c:pt idx="2562">
                  <c:v>25.63</c:v>
                </c:pt>
                <c:pt idx="2563">
                  <c:v>25.64</c:v>
                </c:pt>
                <c:pt idx="2564">
                  <c:v>25.650000000000002</c:v>
                </c:pt>
                <c:pt idx="2565">
                  <c:v>25.66</c:v>
                </c:pt>
                <c:pt idx="2566">
                  <c:v>25.67</c:v>
                </c:pt>
                <c:pt idx="2567">
                  <c:v>25.68</c:v>
                </c:pt>
                <c:pt idx="2568">
                  <c:v>25.69</c:v>
                </c:pt>
                <c:pt idx="2569">
                  <c:v>25.7</c:v>
                </c:pt>
                <c:pt idx="2570">
                  <c:v>25.71</c:v>
                </c:pt>
                <c:pt idx="2571">
                  <c:v>25.72</c:v>
                </c:pt>
                <c:pt idx="2572">
                  <c:v>25.73</c:v>
                </c:pt>
                <c:pt idx="2573">
                  <c:v>25.740000000000002</c:v>
                </c:pt>
                <c:pt idx="2574">
                  <c:v>25.75</c:v>
                </c:pt>
                <c:pt idx="2575">
                  <c:v>25.76</c:v>
                </c:pt>
                <c:pt idx="2576">
                  <c:v>25.77</c:v>
                </c:pt>
                <c:pt idx="2577">
                  <c:v>25.78</c:v>
                </c:pt>
                <c:pt idx="2578">
                  <c:v>25.79</c:v>
                </c:pt>
                <c:pt idx="2579">
                  <c:v>25.8</c:v>
                </c:pt>
                <c:pt idx="2580">
                  <c:v>25.810000000000002</c:v>
                </c:pt>
                <c:pt idx="2581">
                  <c:v>25.82</c:v>
                </c:pt>
                <c:pt idx="2582">
                  <c:v>25.830000000000002</c:v>
                </c:pt>
                <c:pt idx="2583">
                  <c:v>25.84</c:v>
                </c:pt>
                <c:pt idx="2584">
                  <c:v>25.85</c:v>
                </c:pt>
                <c:pt idx="2585">
                  <c:v>25.86</c:v>
                </c:pt>
                <c:pt idx="2586">
                  <c:v>25.87</c:v>
                </c:pt>
                <c:pt idx="2587">
                  <c:v>25.88</c:v>
                </c:pt>
                <c:pt idx="2588">
                  <c:v>25.89</c:v>
                </c:pt>
                <c:pt idx="2589">
                  <c:v>25.900000000000002</c:v>
                </c:pt>
                <c:pt idx="2590">
                  <c:v>25.91</c:v>
                </c:pt>
                <c:pt idx="2591">
                  <c:v>25.92</c:v>
                </c:pt>
                <c:pt idx="2592">
                  <c:v>25.93</c:v>
                </c:pt>
                <c:pt idx="2593">
                  <c:v>25.94</c:v>
                </c:pt>
                <c:pt idx="2594">
                  <c:v>25.95</c:v>
                </c:pt>
                <c:pt idx="2595">
                  <c:v>25.96</c:v>
                </c:pt>
                <c:pt idx="2596">
                  <c:v>25.97</c:v>
                </c:pt>
                <c:pt idx="2597">
                  <c:v>25.98</c:v>
                </c:pt>
                <c:pt idx="2598">
                  <c:v>25.990000000000002</c:v>
                </c:pt>
                <c:pt idx="2599">
                  <c:v>26</c:v>
                </c:pt>
                <c:pt idx="2600">
                  <c:v>26.01</c:v>
                </c:pt>
                <c:pt idx="2601">
                  <c:v>26.02</c:v>
                </c:pt>
                <c:pt idx="2602">
                  <c:v>26.03</c:v>
                </c:pt>
                <c:pt idx="2603">
                  <c:v>26.04</c:v>
                </c:pt>
                <c:pt idx="2604">
                  <c:v>26.05</c:v>
                </c:pt>
                <c:pt idx="2605">
                  <c:v>26.060000000000002</c:v>
                </c:pt>
                <c:pt idx="2606">
                  <c:v>26.07</c:v>
                </c:pt>
                <c:pt idx="2607">
                  <c:v>26.080000000000002</c:v>
                </c:pt>
                <c:pt idx="2608">
                  <c:v>26.09</c:v>
                </c:pt>
                <c:pt idx="2609">
                  <c:v>26.1</c:v>
                </c:pt>
                <c:pt idx="2610">
                  <c:v>26.11</c:v>
                </c:pt>
                <c:pt idx="2611">
                  <c:v>26.12</c:v>
                </c:pt>
                <c:pt idx="2612">
                  <c:v>26.13</c:v>
                </c:pt>
                <c:pt idx="2613">
                  <c:v>26.14</c:v>
                </c:pt>
                <c:pt idx="2614">
                  <c:v>26.150000000000002</c:v>
                </c:pt>
                <c:pt idx="2615">
                  <c:v>26.16</c:v>
                </c:pt>
                <c:pt idx="2616">
                  <c:v>26.17</c:v>
                </c:pt>
                <c:pt idx="2617">
                  <c:v>26.18</c:v>
                </c:pt>
                <c:pt idx="2618">
                  <c:v>26.19</c:v>
                </c:pt>
                <c:pt idx="2619">
                  <c:v>26.2</c:v>
                </c:pt>
                <c:pt idx="2620">
                  <c:v>26.21</c:v>
                </c:pt>
                <c:pt idx="2621">
                  <c:v>26.22</c:v>
                </c:pt>
                <c:pt idx="2622">
                  <c:v>26.23</c:v>
                </c:pt>
                <c:pt idx="2623">
                  <c:v>26.240000000000002</c:v>
                </c:pt>
                <c:pt idx="2624">
                  <c:v>26.25</c:v>
                </c:pt>
                <c:pt idx="2625">
                  <c:v>26.26</c:v>
                </c:pt>
                <c:pt idx="2626">
                  <c:v>26.27</c:v>
                </c:pt>
                <c:pt idx="2627">
                  <c:v>26.28</c:v>
                </c:pt>
                <c:pt idx="2628">
                  <c:v>26.29</c:v>
                </c:pt>
                <c:pt idx="2629">
                  <c:v>26.3</c:v>
                </c:pt>
                <c:pt idx="2630">
                  <c:v>26.310000000000002</c:v>
                </c:pt>
                <c:pt idx="2631">
                  <c:v>26.32</c:v>
                </c:pt>
                <c:pt idx="2632">
                  <c:v>26.330000000000002</c:v>
                </c:pt>
                <c:pt idx="2633">
                  <c:v>26.34</c:v>
                </c:pt>
                <c:pt idx="2634">
                  <c:v>26.35</c:v>
                </c:pt>
                <c:pt idx="2635">
                  <c:v>26.36</c:v>
                </c:pt>
                <c:pt idx="2636">
                  <c:v>26.37</c:v>
                </c:pt>
                <c:pt idx="2637">
                  <c:v>26.38</c:v>
                </c:pt>
                <c:pt idx="2638">
                  <c:v>26.39</c:v>
                </c:pt>
                <c:pt idx="2639">
                  <c:v>26.400000000000002</c:v>
                </c:pt>
                <c:pt idx="2640">
                  <c:v>26.41</c:v>
                </c:pt>
                <c:pt idx="2641">
                  <c:v>26.42</c:v>
                </c:pt>
                <c:pt idx="2642">
                  <c:v>26.43</c:v>
                </c:pt>
                <c:pt idx="2643">
                  <c:v>26.44</c:v>
                </c:pt>
                <c:pt idx="2644">
                  <c:v>26.45</c:v>
                </c:pt>
                <c:pt idx="2645">
                  <c:v>26.46</c:v>
                </c:pt>
                <c:pt idx="2646">
                  <c:v>26.47</c:v>
                </c:pt>
                <c:pt idx="2647">
                  <c:v>26.48</c:v>
                </c:pt>
                <c:pt idx="2648">
                  <c:v>26.490000000000002</c:v>
                </c:pt>
                <c:pt idx="2649">
                  <c:v>26.5</c:v>
                </c:pt>
                <c:pt idx="2650">
                  <c:v>26.51</c:v>
                </c:pt>
                <c:pt idx="2651">
                  <c:v>26.52</c:v>
                </c:pt>
                <c:pt idx="2652">
                  <c:v>26.53</c:v>
                </c:pt>
                <c:pt idx="2653">
                  <c:v>26.54</c:v>
                </c:pt>
                <c:pt idx="2654">
                  <c:v>26.55</c:v>
                </c:pt>
                <c:pt idx="2655">
                  <c:v>26.560000000000002</c:v>
                </c:pt>
                <c:pt idx="2656">
                  <c:v>26.57</c:v>
                </c:pt>
                <c:pt idx="2657">
                  <c:v>26.580000000000002</c:v>
                </c:pt>
                <c:pt idx="2658">
                  <c:v>26.59</c:v>
                </c:pt>
                <c:pt idx="2659">
                  <c:v>26.6</c:v>
                </c:pt>
                <c:pt idx="2660">
                  <c:v>26.61</c:v>
                </c:pt>
                <c:pt idx="2661">
                  <c:v>26.62</c:v>
                </c:pt>
                <c:pt idx="2662">
                  <c:v>26.63</c:v>
                </c:pt>
                <c:pt idx="2663">
                  <c:v>26.64</c:v>
                </c:pt>
                <c:pt idx="2664">
                  <c:v>26.650000000000002</c:v>
                </c:pt>
                <c:pt idx="2665">
                  <c:v>26.66</c:v>
                </c:pt>
                <c:pt idx="2666">
                  <c:v>26.67</c:v>
                </c:pt>
                <c:pt idx="2667">
                  <c:v>26.68</c:v>
                </c:pt>
                <c:pt idx="2668">
                  <c:v>26.69</c:v>
                </c:pt>
                <c:pt idx="2669">
                  <c:v>26.7</c:v>
                </c:pt>
                <c:pt idx="2670">
                  <c:v>26.71</c:v>
                </c:pt>
                <c:pt idx="2671">
                  <c:v>26.72</c:v>
                </c:pt>
                <c:pt idx="2672">
                  <c:v>26.73</c:v>
                </c:pt>
                <c:pt idx="2673">
                  <c:v>26.740000000000002</c:v>
                </c:pt>
                <c:pt idx="2674">
                  <c:v>26.75</c:v>
                </c:pt>
                <c:pt idx="2675">
                  <c:v>26.76</c:v>
                </c:pt>
                <c:pt idx="2676">
                  <c:v>26.77</c:v>
                </c:pt>
                <c:pt idx="2677">
                  <c:v>26.78</c:v>
                </c:pt>
                <c:pt idx="2678">
                  <c:v>26.79</c:v>
                </c:pt>
                <c:pt idx="2679">
                  <c:v>26.8</c:v>
                </c:pt>
                <c:pt idx="2680">
                  <c:v>26.810000000000002</c:v>
                </c:pt>
                <c:pt idx="2681">
                  <c:v>26.82</c:v>
                </c:pt>
                <c:pt idx="2682">
                  <c:v>26.830000000000002</c:v>
                </c:pt>
                <c:pt idx="2683">
                  <c:v>26.84</c:v>
                </c:pt>
                <c:pt idx="2684">
                  <c:v>26.85</c:v>
                </c:pt>
                <c:pt idx="2685">
                  <c:v>26.86</c:v>
                </c:pt>
                <c:pt idx="2686">
                  <c:v>26.87</c:v>
                </c:pt>
                <c:pt idx="2687">
                  <c:v>26.88</c:v>
                </c:pt>
                <c:pt idx="2688">
                  <c:v>26.89</c:v>
                </c:pt>
                <c:pt idx="2689">
                  <c:v>26.900000000000002</c:v>
                </c:pt>
                <c:pt idx="2690">
                  <c:v>26.91</c:v>
                </c:pt>
                <c:pt idx="2691">
                  <c:v>26.92</c:v>
                </c:pt>
                <c:pt idx="2692">
                  <c:v>26.93</c:v>
                </c:pt>
                <c:pt idx="2693">
                  <c:v>26.94</c:v>
                </c:pt>
                <c:pt idx="2694">
                  <c:v>26.95</c:v>
                </c:pt>
                <c:pt idx="2695">
                  <c:v>26.96</c:v>
                </c:pt>
                <c:pt idx="2696">
                  <c:v>26.97</c:v>
                </c:pt>
                <c:pt idx="2697">
                  <c:v>26.98</c:v>
                </c:pt>
                <c:pt idx="2698">
                  <c:v>26.990000000000002</c:v>
                </c:pt>
                <c:pt idx="2699">
                  <c:v>27</c:v>
                </c:pt>
                <c:pt idx="2700">
                  <c:v>27.01</c:v>
                </c:pt>
                <c:pt idx="2701">
                  <c:v>27.02</c:v>
                </c:pt>
                <c:pt idx="2702">
                  <c:v>27.03</c:v>
                </c:pt>
                <c:pt idx="2703">
                  <c:v>27.04</c:v>
                </c:pt>
                <c:pt idx="2704">
                  <c:v>27.05</c:v>
                </c:pt>
                <c:pt idx="2705">
                  <c:v>27.060000000000002</c:v>
                </c:pt>
                <c:pt idx="2706">
                  <c:v>27.07</c:v>
                </c:pt>
                <c:pt idx="2707">
                  <c:v>27.080000000000002</c:v>
                </c:pt>
                <c:pt idx="2708">
                  <c:v>27.09</c:v>
                </c:pt>
                <c:pt idx="2709">
                  <c:v>27.1</c:v>
                </c:pt>
                <c:pt idx="2710">
                  <c:v>27.11</c:v>
                </c:pt>
                <c:pt idx="2711">
                  <c:v>27.12</c:v>
                </c:pt>
                <c:pt idx="2712">
                  <c:v>27.13</c:v>
                </c:pt>
                <c:pt idx="2713">
                  <c:v>27.14</c:v>
                </c:pt>
                <c:pt idx="2714">
                  <c:v>27.150000000000002</c:v>
                </c:pt>
                <c:pt idx="2715">
                  <c:v>27.16</c:v>
                </c:pt>
                <c:pt idx="2716">
                  <c:v>27.17</c:v>
                </c:pt>
                <c:pt idx="2717">
                  <c:v>27.18</c:v>
                </c:pt>
                <c:pt idx="2718">
                  <c:v>27.19</c:v>
                </c:pt>
                <c:pt idx="2719">
                  <c:v>27.2</c:v>
                </c:pt>
                <c:pt idx="2720">
                  <c:v>27.21</c:v>
                </c:pt>
                <c:pt idx="2721">
                  <c:v>27.22</c:v>
                </c:pt>
                <c:pt idx="2722">
                  <c:v>27.23</c:v>
                </c:pt>
                <c:pt idx="2723">
                  <c:v>27.240000000000002</c:v>
                </c:pt>
                <c:pt idx="2724">
                  <c:v>27.25</c:v>
                </c:pt>
                <c:pt idx="2725">
                  <c:v>27.26</c:v>
                </c:pt>
                <c:pt idx="2726">
                  <c:v>27.27</c:v>
                </c:pt>
                <c:pt idx="2727">
                  <c:v>27.28</c:v>
                </c:pt>
                <c:pt idx="2728">
                  <c:v>27.29</c:v>
                </c:pt>
                <c:pt idx="2729">
                  <c:v>27.3</c:v>
                </c:pt>
                <c:pt idx="2730">
                  <c:v>27.310000000000002</c:v>
                </c:pt>
                <c:pt idx="2731">
                  <c:v>27.32</c:v>
                </c:pt>
                <c:pt idx="2732">
                  <c:v>27.330000000000002</c:v>
                </c:pt>
                <c:pt idx="2733">
                  <c:v>27.34</c:v>
                </c:pt>
                <c:pt idx="2734">
                  <c:v>27.35</c:v>
                </c:pt>
                <c:pt idx="2735">
                  <c:v>27.36</c:v>
                </c:pt>
                <c:pt idx="2736">
                  <c:v>27.37</c:v>
                </c:pt>
                <c:pt idx="2737">
                  <c:v>27.38</c:v>
                </c:pt>
                <c:pt idx="2738">
                  <c:v>27.39</c:v>
                </c:pt>
                <c:pt idx="2739">
                  <c:v>27.400000000000002</c:v>
                </c:pt>
                <c:pt idx="2740">
                  <c:v>27.41</c:v>
                </c:pt>
                <c:pt idx="2741">
                  <c:v>27.42</c:v>
                </c:pt>
                <c:pt idx="2742">
                  <c:v>27.43</c:v>
                </c:pt>
                <c:pt idx="2743">
                  <c:v>27.44</c:v>
                </c:pt>
                <c:pt idx="2744">
                  <c:v>27.45</c:v>
                </c:pt>
                <c:pt idx="2745">
                  <c:v>27.46</c:v>
                </c:pt>
                <c:pt idx="2746">
                  <c:v>27.47</c:v>
                </c:pt>
                <c:pt idx="2747">
                  <c:v>27.48</c:v>
                </c:pt>
                <c:pt idx="2748">
                  <c:v>27.490000000000002</c:v>
                </c:pt>
                <c:pt idx="2749">
                  <c:v>27.5</c:v>
                </c:pt>
                <c:pt idx="2750">
                  <c:v>27.51</c:v>
                </c:pt>
                <c:pt idx="2751">
                  <c:v>27.52</c:v>
                </c:pt>
                <c:pt idx="2752">
                  <c:v>27.53</c:v>
                </c:pt>
                <c:pt idx="2753">
                  <c:v>27.54</c:v>
                </c:pt>
                <c:pt idx="2754">
                  <c:v>27.55</c:v>
                </c:pt>
                <c:pt idx="2755">
                  <c:v>27.560000000000002</c:v>
                </c:pt>
                <c:pt idx="2756">
                  <c:v>27.57</c:v>
                </c:pt>
                <c:pt idx="2757">
                  <c:v>27.580000000000002</c:v>
                </c:pt>
                <c:pt idx="2758">
                  <c:v>27.59</c:v>
                </c:pt>
                <c:pt idx="2759">
                  <c:v>27.6</c:v>
                </c:pt>
                <c:pt idx="2760">
                  <c:v>27.61</c:v>
                </c:pt>
                <c:pt idx="2761">
                  <c:v>27.62</c:v>
                </c:pt>
                <c:pt idx="2762">
                  <c:v>27.63</c:v>
                </c:pt>
                <c:pt idx="2763">
                  <c:v>27.64</c:v>
                </c:pt>
                <c:pt idx="2764">
                  <c:v>27.650000000000002</c:v>
                </c:pt>
                <c:pt idx="2765">
                  <c:v>27.66</c:v>
                </c:pt>
                <c:pt idx="2766">
                  <c:v>27.67</c:v>
                </c:pt>
                <c:pt idx="2767">
                  <c:v>27.68</c:v>
                </c:pt>
                <c:pt idx="2768">
                  <c:v>27.69</c:v>
                </c:pt>
                <c:pt idx="2769">
                  <c:v>27.7</c:v>
                </c:pt>
                <c:pt idx="2770">
                  <c:v>27.71</c:v>
                </c:pt>
                <c:pt idx="2771">
                  <c:v>27.72</c:v>
                </c:pt>
                <c:pt idx="2772">
                  <c:v>27.73</c:v>
                </c:pt>
                <c:pt idx="2773">
                  <c:v>27.740000000000002</c:v>
                </c:pt>
                <c:pt idx="2774">
                  <c:v>27.75</c:v>
                </c:pt>
                <c:pt idx="2775">
                  <c:v>27.76</c:v>
                </c:pt>
                <c:pt idx="2776">
                  <c:v>27.77</c:v>
                </c:pt>
                <c:pt idx="2777">
                  <c:v>27.78</c:v>
                </c:pt>
                <c:pt idx="2778">
                  <c:v>27.79</c:v>
                </c:pt>
                <c:pt idx="2779">
                  <c:v>27.8</c:v>
                </c:pt>
                <c:pt idx="2780">
                  <c:v>27.810000000000002</c:v>
                </c:pt>
                <c:pt idx="2781">
                  <c:v>27.82</c:v>
                </c:pt>
                <c:pt idx="2782">
                  <c:v>27.830000000000002</c:v>
                </c:pt>
                <c:pt idx="2783">
                  <c:v>27.84</c:v>
                </c:pt>
                <c:pt idx="2784">
                  <c:v>27.85</c:v>
                </c:pt>
                <c:pt idx="2785">
                  <c:v>27.86</c:v>
                </c:pt>
                <c:pt idx="2786">
                  <c:v>27.87</c:v>
                </c:pt>
                <c:pt idx="2787">
                  <c:v>27.88</c:v>
                </c:pt>
                <c:pt idx="2788">
                  <c:v>27.89</c:v>
                </c:pt>
                <c:pt idx="2789">
                  <c:v>27.900000000000002</c:v>
                </c:pt>
                <c:pt idx="2790">
                  <c:v>27.91</c:v>
                </c:pt>
                <c:pt idx="2791">
                  <c:v>27.92</c:v>
                </c:pt>
                <c:pt idx="2792">
                  <c:v>27.93</c:v>
                </c:pt>
                <c:pt idx="2793">
                  <c:v>27.94</c:v>
                </c:pt>
                <c:pt idx="2794">
                  <c:v>27.95</c:v>
                </c:pt>
                <c:pt idx="2795">
                  <c:v>27.96</c:v>
                </c:pt>
                <c:pt idx="2796">
                  <c:v>27.97</c:v>
                </c:pt>
                <c:pt idx="2797">
                  <c:v>27.98</c:v>
                </c:pt>
                <c:pt idx="2798">
                  <c:v>27.990000000000002</c:v>
                </c:pt>
                <c:pt idx="2799">
                  <c:v>28</c:v>
                </c:pt>
                <c:pt idx="2800">
                  <c:v>28.01</c:v>
                </c:pt>
                <c:pt idx="2801">
                  <c:v>28.02</c:v>
                </c:pt>
                <c:pt idx="2802">
                  <c:v>28.03</c:v>
                </c:pt>
                <c:pt idx="2803">
                  <c:v>28.04</c:v>
                </c:pt>
                <c:pt idx="2804">
                  <c:v>28.05</c:v>
                </c:pt>
                <c:pt idx="2805">
                  <c:v>28.060000000000002</c:v>
                </c:pt>
                <c:pt idx="2806">
                  <c:v>28.07</c:v>
                </c:pt>
                <c:pt idx="2807">
                  <c:v>28.080000000000002</c:v>
                </c:pt>
                <c:pt idx="2808">
                  <c:v>28.09</c:v>
                </c:pt>
                <c:pt idx="2809">
                  <c:v>28.1</c:v>
                </c:pt>
                <c:pt idx="2810">
                  <c:v>28.11</c:v>
                </c:pt>
                <c:pt idx="2811">
                  <c:v>28.12</c:v>
                </c:pt>
                <c:pt idx="2812">
                  <c:v>28.13</c:v>
                </c:pt>
                <c:pt idx="2813">
                  <c:v>28.14</c:v>
                </c:pt>
                <c:pt idx="2814">
                  <c:v>28.150000000000002</c:v>
                </c:pt>
                <c:pt idx="2815">
                  <c:v>28.16</c:v>
                </c:pt>
                <c:pt idx="2816">
                  <c:v>28.17</c:v>
                </c:pt>
                <c:pt idx="2817">
                  <c:v>28.18</c:v>
                </c:pt>
                <c:pt idx="2818">
                  <c:v>28.19</c:v>
                </c:pt>
                <c:pt idx="2819">
                  <c:v>28.2</c:v>
                </c:pt>
                <c:pt idx="2820">
                  <c:v>28.21</c:v>
                </c:pt>
                <c:pt idx="2821">
                  <c:v>28.22</c:v>
                </c:pt>
                <c:pt idx="2822">
                  <c:v>28.23</c:v>
                </c:pt>
                <c:pt idx="2823">
                  <c:v>28.240000000000002</c:v>
                </c:pt>
                <c:pt idx="2824">
                  <c:v>28.25</c:v>
                </c:pt>
                <c:pt idx="2825">
                  <c:v>28.26</c:v>
                </c:pt>
                <c:pt idx="2826">
                  <c:v>28.27</c:v>
                </c:pt>
                <c:pt idx="2827">
                  <c:v>28.28</c:v>
                </c:pt>
                <c:pt idx="2828">
                  <c:v>28.29</c:v>
                </c:pt>
                <c:pt idx="2829">
                  <c:v>28.3</c:v>
                </c:pt>
                <c:pt idx="2830">
                  <c:v>28.310000000000002</c:v>
                </c:pt>
                <c:pt idx="2831">
                  <c:v>28.32</c:v>
                </c:pt>
                <c:pt idx="2832">
                  <c:v>28.330000000000002</c:v>
                </c:pt>
                <c:pt idx="2833">
                  <c:v>28.34</c:v>
                </c:pt>
                <c:pt idx="2834">
                  <c:v>28.35</c:v>
                </c:pt>
                <c:pt idx="2835">
                  <c:v>28.36</c:v>
                </c:pt>
                <c:pt idx="2836">
                  <c:v>28.37</c:v>
                </c:pt>
                <c:pt idx="2837">
                  <c:v>28.38</c:v>
                </c:pt>
                <c:pt idx="2838">
                  <c:v>28.39</c:v>
                </c:pt>
                <c:pt idx="2839">
                  <c:v>28.400000000000002</c:v>
                </c:pt>
                <c:pt idx="2840">
                  <c:v>28.41</c:v>
                </c:pt>
                <c:pt idx="2841">
                  <c:v>28.42</c:v>
                </c:pt>
                <c:pt idx="2842">
                  <c:v>28.43</c:v>
                </c:pt>
                <c:pt idx="2843">
                  <c:v>28.44</c:v>
                </c:pt>
                <c:pt idx="2844">
                  <c:v>28.45</c:v>
                </c:pt>
                <c:pt idx="2845">
                  <c:v>28.46</c:v>
                </c:pt>
                <c:pt idx="2846">
                  <c:v>28.47</c:v>
                </c:pt>
                <c:pt idx="2847">
                  <c:v>28.48</c:v>
                </c:pt>
                <c:pt idx="2848">
                  <c:v>28.490000000000002</c:v>
                </c:pt>
                <c:pt idx="2849">
                  <c:v>28.5</c:v>
                </c:pt>
                <c:pt idx="2850">
                  <c:v>28.51</c:v>
                </c:pt>
                <c:pt idx="2851">
                  <c:v>28.52</c:v>
                </c:pt>
                <c:pt idx="2852">
                  <c:v>28.53</c:v>
                </c:pt>
                <c:pt idx="2853">
                  <c:v>28.54</c:v>
                </c:pt>
                <c:pt idx="2854">
                  <c:v>28.55</c:v>
                </c:pt>
                <c:pt idx="2855">
                  <c:v>28.560000000000002</c:v>
                </c:pt>
                <c:pt idx="2856">
                  <c:v>28.57</c:v>
                </c:pt>
                <c:pt idx="2857">
                  <c:v>28.580000000000002</c:v>
                </c:pt>
                <c:pt idx="2858">
                  <c:v>28.59</c:v>
                </c:pt>
                <c:pt idx="2859">
                  <c:v>28.6</c:v>
                </c:pt>
                <c:pt idx="2860">
                  <c:v>28.61</c:v>
                </c:pt>
                <c:pt idx="2861">
                  <c:v>28.62</c:v>
                </c:pt>
                <c:pt idx="2862">
                  <c:v>28.63</c:v>
                </c:pt>
                <c:pt idx="2863">
                  <c:v>28.64</c:v>
                </c:pt>
                <c:pt idx="2864">
                  <c:v>28.650000000000002</c:v>
                </c:pt>
                <c:pt idx="2865">
                  <c:v>28.66</c:v>
                </c:pt>
                <c:pt idx="2866">
                  <c:v>28.67</c:v>
                </c:pt>
                <c:pt idx="2867">
                  <c:v>28.68</c:v>
                </c:pt>
                <c:pt idx="2868">
                  <c:v>28.69</c:v>
                </c:pt>
                <c:pt idx="2869">
                  <c:v>28.7</c:v>
                </c:pt>
                <c:pt idx="2870">
                  <c:v>28.71</c:v>
                </c:pt>
                <c:pt idx="2871">
                  <c:v>28.72</c:v>
                </c:pt>
                <c:pt idx="2872">
                  <c:v>28.73</c:v>
                </c:pt>
                <c:pt idx="2873">
                  <c:v>28.740000000000002</c:v>
                </c:pt>
                <c:pt idx="2874">
                  <c:v>28.75</c:v>
                </c:pt>
                <c:pt idx="2875">
                  <c:v>28.76</c:v>
                </c:pt>
                <c:pt idx="2876">
                  <c:v>28.77</c:v>
                </c:pt>
                <c:pt idx="2877">
                  <c:v>28.78</c:v>
                </c:pt>
                <c:pt idx="2878">
                  <c:v>28.79</c:v>
                </c:pt>
                <c:pt idx="2879">
                  <c:v>28.8</c:v>
                </c:pt>
                <c:pt idx="2880">
                  <c:v>28.810000000000002</c:v>
                </c:pt>
                <c:pt idx="2881">
                  <c:v>28.82</c:v>
                </c:pt>
                <c:pt idx="2882">
                  <c:v>28.830000000000002</c:v>
                </c:pt>
                <c:pt idx="2883">
                  <c:v>28.84</c:v>
                </c:pt>
                <c:pt idx="2884">
                  <c:v>28.85</c:v>
                </c:pt>
                <c:pt idx="2885">
                  <c:v>28.86</c:v>
                </c:pt>
                <c:pt idx="2886">
                  <c:v>28.87</c:v>
                </c:pt>
                <c:pt idx="2887">
                  <c:v>28.88</c:v>
                </c:pt>
                <c:pt idx="2888">
                  <c:v>28.89</c:v>
                </c:pt>
                <c:pt idx="2889">
                  <c:v>28.900000000000002</c:v>
                </c:pt>
                <c:pt idx="2890">
                  <c:v>28.91</c:v>
                </c:pt>
                <c:pt idx="2891">
                  <c:v>28.92</c:v>
                </c:pt>
                <c:pt idx="2892">
                  <c:v>28.93</c:v>
                </c:pt>
                <c:pt idx="2893">
                  <c:v>28.94</c:v>
                </c:pt>
                <c:pt idx="2894">
                  <c:v>28.95</c:v>
                </c:pt>
                <c:pt idx="2895">
                  <c:v>28.96</c:v>
                </c:pt>
                <c:pt idx="2896">
                  <c:v>28.97</c:v>
                </c:pt>
                <c:pt idx="2897">
                  <c:v>28.98</c:v>
                </c:pt>
                <c:pt idx="2898">
                  <c:v>28.990000000000002</c:v>
                </c:pt>
                <c:pt idx="2899">
                  <c:v>29</c:v>
                </c:pt>
                <c:pt idx="2900">
                  <c:v>29.01</c:v>
                </c:pt>
                <c:pt idx="2901">
                  <c:v>29.02</c:v>
                </c:pt>
                <c:pt idx="2902">
                  <c:v>29.03</c:v>
                </c:pt>
                <c:pt idx="2903">
                  <c:v>29.04</c:v>
                </c:pt>
                <c:pt idx="2904">
                  <c:v>29.05</c:v>
                </c:pt>
                <c:pt idx="2905">
                  <c:v>29.060000000000002</c:v>
                </c:pt>
                <c:pt idx="2906">
                  <c:v>29.07</c:v>
                </c:pt>
                <c:pt idx="2907">
                  <c:v>29.080000000000002</c:v>
                </c:pt>
                <c:pt idx="2908">
                  <c:v>29.09</c:v>
                </c:pt>
                <c:pt idx="2909">
                  <c:v>29.1</c:v>
                </c:pt>
                <c:pt idx="2910">
                  <c:v>29.11</c:v>
                </c:pt>
                <c:pt idx="2911">
                  <c:v>29.12</c:v>
                </c:pt>
                <c:pt idx="2912">
                  <c:v>29.13</c:v>
                </c:pt>
                <c:pt idx="2913">
                  <c:v>29.14</c:v>
                </c:pt>
                <c:pt idx="2914">
                  <c:v>29.150000000000002</c:v>
                </c:pt>
                <c:pt idx="2915">
                  <c:v>29.16</c:v>
                </c:pt>
                <c:pt idx="2916">
                  <c:v>29.17</c:v>
                </c:pt>
                <c:pt idx="2917">
                  <c:v>29.18</c:v>
                </c:pt>
                <c:pt idx="2918">
                  <c:v>29.19</c:v>
                </c:pt>
                <c:pt idx="2919">
                  <c:v>29.2</c:v>
                </c:pt>
                <c:pt idx="2920">
                  <c:v>29.21</c:v>
                </c:pt>
                <c:pt idx="2921">
                  <c:v>29.22</c:v>
                </c:pt>
                <c:pt idx="2922">
                  <c:v>29.23</c:v>
                </c:pt>
                <c:pt idx="2923">
                  <c:v>29.240000000000002</c:v>
                </c:pt>
                <c:pt idx="2924">
                  <c:v>29.25</c:v>
                </c:pt>
                <c:pt idx="2925">
                  <c:v>29.26</c:v>
                </c:pt>
                <c:pt idx="2926">
                  <c:v>29.27</c:v>
                </c:pt>
                <c:pt idx="2927">
                  <c:v>29.28</c:v>
                </c:pt>
                <c:pt idx="2928">
                  <c:v>29.29</c:v>
                </c:pt>
                <c:pt idx="2929">
                  <c:v>29.3</c:v>
                </c:pt>
                <c:pt idx="2930">
                  <c:v>29.310000000000002</c:v>
                </c:pt>
                <c:pt idx="2931">
                  <c:v>29.32</c:v>
                </c:pt>
                <c:pt idx="2932">
                  <c:v>29.330000000000002</c:v>
                </c:pt>
                <c:pt idx="2933">
                  <c:v>29.34</c:v>
                </c:pt>
                <c:pt idx="2934">
                  <c:v>29.35</c:v>
                </c:pt>
                <c:pt idx="2935">
                  <c:v>29.36</c:v>
                </c:pt>
                <c:pt idx="2936">
                  <c:v>29.37</c:v>
                </c:pt>
                <c:pt idx="2937">
                  <c:v>29.38</c:v>
                </c:pt>
                <c:pt idx="2938">
                  <c:v>29.39</c:v>
                </c:pt>
                <c:pt idx="2939">
                  <c:v>29.400000000000002</c:v>
                </c:pt>
                <c:pt idx="2940">
                  <c:v>29.41</c:v>
                </c:pt>
                <c:pt idx="2941">
                  <c:v>29.42</c:v>
                </c:pt>
                <c:pt idx="2942">
                  <c:v>29.43</c:v>
                </c:pt>
                <c:pt idx="2943">
                  <c:v>29.44</c:v>
                </c:pt>
                <c:pt idx="2944">
                  <c:v>29.45</c:v>
                </c:pt>
                <c:pt idx="2945">
                  <c:v>29.46</c:v>
                </c:pt>
                <c:pt idx="2946">
                  <c:v>29.47</c:v>
                </c:pt>
                <c:pt idx="2947">
                  <c:v>29.48</c:v>
                </c:pt>
                <c:pt idx="2948">
                  <c:v>29.490000000000002</c:v>
                </c:pt>
                <c:pt idx="2949">
                  <c:v>29.5</c:v>
                </c:pt>
                <c:pt idx="2950">
                  <c:v>29.51</c:v>
                </c:pt>
                <c:pt idx="2951">
                  <c:v>29.52</c:v>
                </c:pt>
                <c:pt idx="2952">
                  <c:v>29.53</c:v>
                </c:pt>
                <c:pt idx="2953">
                  <c:v>29.54</c:v>
                </c:pt>
                <c:pt idx="2954">
                  <c:v>29.55</c:v>
                </c:pt>
                <c:pt idx="2955">
                  <c:v>29.560000000000002</c:v>
                </c:pt>
                <c:pt idx="2956">
                  <c:v>29.57</c:v>
                </c:pt>
                <c:pt idx="2957">
                  <c:v>29.580000000000002</c:v>
                </c:pt>
                <c:pt idx="2958">
                  <c:v>29.59</c:v>
                </c:pt>
                <c:pt idx="2959">
                  <c:v>29.6</c:v>
                </c:pt>
                <c:pt idx="2960">
                  <c:v>29.61</c:v>
                </c:pt>
                <c:pt idx="2961">
                  <c:v>29.62</c:v>
                </c:pt>
                <c:pt idx="2962">
                  <c:v>29.63</c:v>
                </c:pt>
                <c:pt idx="2963">
                  <c:v>29.64</c:v>
                </c:pt>
                <c:pt idx="2964">
                  <c:v>29.650000000000002</c:v>
                </c:pt>
                <c:pt idx="2965">
                  <c:v>29.66</c:v>
                </c:pt>
                <c:pt idx="2966">
                  <c:v>29.67</c:v>
                </c:pt>
                <c:pt idx="2967">
                  <c:v>29.68</c:v>
                </c:pt>
                <c:pt idx="2968">
                  <c:v>29.69</c:v>
                </c:pt>
                <c:pt idx="2969">
                  <c:v>29.7</c:v>
                </c:pt>
                <c:pt idx="2970">
                  <c:v>29.71</c:v>
                </c:pt>
                <c:pt idx="2971">
                  <c:v>29.72</c:v>
                </c:pt>
                <c:pt idx="2972">
                  <c:v>29.73</c:v>
                </c:pt>
                <c:pt idx="2973">
                  <c:v>29.740000000000002</c:v>
                </c:pt>
                <c:pt idx="2974">
                  <c:v>29.75</c:v>
                </c:pt>
                <c:pt idx="2975">
                  <c:v>29.76</c:v>
                </c:pt>
                <c:pt idx="2976">
                  <c:v>29.77</c:v>
                </c:pt>
                <c:pt idx="2977">
                  <c:v>29.78</c:v>
                </c:pt>
                <c:pt idx="2978">
                  <c:v>29.79</c:v>
                </c:pt>
                <c:pt idx="2979">
                  <c:v>29.8</c:v>
                </c:pt>
                <c:pt idx="2980">
                  <c:v>29.810000000000002</c:v>
                </c:pt>
                <c:pt idx="2981">
                  <c:v>29.82</c:v>
                </c:pt>
                <c:pt idx="2982">
                  <c:v>29.830000000000002</c:v>
                </c:pt>
                <c:pt idx="2983">
                  <c:v>29.84</c:v>
                </c:pt>
                <c:pt idx="2984">
                  <c:v>29.85</c:v>
                </c:pt>
                <c:pt idx="2985">
                  <c:v>29.86</c:v>
                </c:pt>
                <c:pt idx="2986">
                  <c:v>29.87</c:v>
                </c:pt>
                <c:pt idx="2987">
                  <c:v>29.88</c:v>
                </c:pt>
                <c:pt idx="2988">
                  <c:v>29.89</c:v>
                </c:pt>
                <c:pt idx="2989">
                  <c:v>29.900000000000002</c:v>
                </c:pt>
                <c:pt idx="2990">
                  <c:v>29.91</c:v>
                </c:pt>
                <c:pt idx="2991">
                  <c:v>29.92</c:v>
                </c:pt>
                <c:pt idx="2992">
                  <c:v>29.93</c:v>
                </c:pt>
                <c:pt idx="2993">
                  <c:v>29.94</c:v>
                </c:pt>
                <c:pt idx="2994">
                  <c:v>29.95</c:v>
                </c:pt>
                <c:pt idx="2995">
                  <c:v>29.96</c:v>
                </c:pt>
                <c:pt idx="2996">
                  <c:v>29.97</c:v>
                </c:pt>
                <c:pt idx="2997">
                  <c:v>29.98</c:v>
                </c:pt>
                <c:pt idx="2998">
                  <c:v>29.990000000000002</c:v>
                </c:pt>
                <c:pt idx="2999">
                  <c:v>30</c:v>
                </c:pt>
                <c:pt idx="3000">
                  <c:v>30.01</c:v>
                </c:pt>
                <c:pt idx="3001">
                  <c:v>30.02</c:v>
                </c:pt>
                <c:pt idx="3002">
                  <c:v>30.03</c:v>
                </c:pt>
                <c:pt idx="3003">
                  <c:v>30.04</c:v>
                </c:pt>
                <c:pt idx="3004">
                  <c:v>30.05</c:v>
                </c:pt>
                <c:pt idx="3005">
                  <c:v>30.060000000000002</c:v>
                </c:pt>
                <c:pt idx="3006">
                  <c:v>30.07</c:v>
                </c:pt>
                <c:pt idx="3007">
                  <c:v>30.080000000000002</c:v>
                </c:pt>
                <c:pt idx="3008">
                  <c:v>30.09</c:v>
                </c:pt>
                <c:pt idx="3009">
                  <c:v>30.1</c:v>
                </c:pt>
                <c:pt idx="3010">
                  <c:v>30.11</c:v>
                </c:pt>
                <c:pt idx="3011">
                  <c:v>30.12</c:v>
                </c:pt>
                <c:pt idx="3012">
                  <c:v>30.13</c:v>
                </c:pt>
                <c:pt idx="3013">
                  <c:v>30.14</c:v>
                </c:pt>
                <c:pt idx="3014">
                  <c:v>30.150000000000002</c:v>
                </c:pt>
                <c:pt idx="3015">
                  <c:v>30.16</c:v>
                </c:pt>
                <c:pt idx="3016">
                  <c:v>30.17</c:v>
                </c:pt>
                <c:pt idx="3017">
                  <c:v>30.18</c:v>
                </c:pt>
                <c:pt idx="3018">
                  <c:v>30.19</c:v>
                </c:pt>
                <c:pt idx="3019">
                  <c:v>30.2</c:v>
                </c:pt>
                <c:pt idx="3020">
                  <c:v>30.21</c:v>
                </c:pt>
                <c:pt idx="3021">
                  <c:v>30.22</c:v>
                </c:pt>
                <c:pt idx="3022">
                  <c:v>30.23</c:v>
                </c:pt>
                <c:pt idx="3023">
                  <c:v>30.240000000000002</c:v>
                </c:pt>
                <c:pt idx="3024">
                  <c:v>30.25</c:v>
                </c:pt>
                <c:pt idx="3025">
                  <c:v>30.26</c:v>
                </c:pt>
                <c:pt idx="3026">
                  <c:v>30.27</c:v>
                </c:pt>
                <c:pt idx="3027">
                  <c:v>30.28</c:v>
                </c:pt>
                <c:pt idx="3028">
                  <c:v>30.29</c:v>
                </c:pt>
                <c:pt idx="3029">
                  <c:v>30.3</c:v>
                </c:pt>
                <c:pt idx="3030">
                  <c:v>30.310000000000002</c:v>
                </c:pt>
                <c:pt idx="3031">
                  <c:v>30.32</c:v>
                </c:pt>
                <c:pt idx="3032">
                  <c:v>30.330000000000002</c:v>
                </c:pt>
                <c:pt idx="3033">
                  <c:v>30.34</c:v>
                </c:pt>
                <c:pt idx="3034">
                  <c:v>30.35</c:v>
                </c:pt>
                <c:pt idx="3035">
                  <c:v>30.36</c:v>
                </c:pt>
                <c:pt idx="3036">
                  <c:v>30.37</c:v>
                </c:pt>
                <c:pt idx="3037">
                  <c:v>30.38</c:v>
                </c:pt>
                <c:pt idx="3038">
                  <c:v>30.39</c:v>
                </c:pt>
                <c:pt idx="3039">
                  <c:v>30.400000000000002</c:v>
                </c:pt>
                <c:pt idx="3040">
                  <c:v>30.41</c:v>
                </c:pt>
                <c:pt idx="3041">
                  <c:v>30.42</c:v>
                </c:pt>
                <c:pt idx="3042">
                  <c:v>30.43</c:v>
                </c:pt>
                <c:pt idx="3043">
                  <c:v>30.44</c:v>
                </c:pt>
                <c:pt idx="3044">
                  <c:v>30.45</c:v>
                </c:pt>
                <c:pt idx="3045">
                  <c:v>30.46</c:v>
                </c:pt>
                <c:pt idx="3046">
                  <c:v>30.47</c:v>
                </c:pt>
                <c:pt idx="3047">
                  <c:v>30.48</c:v>
                </c:pt>
                <c:pt idx="3048">
                  <c:v>30.490000000000002</c:v>
                </c:pt>
                <c:pt idx="3049">
                  <c:v>30.5</c:v>
                </c:pt>
                <c:pt idx="3050">
                  <c:v>30.51</c:v>
                </c:pt>
                <c:pt idx="3051">
                  <c:v>30.52</c:v>
                </c:pt>
                <c:pt idx="3052">
                  <c:v>30.53</c:v>
                </c:pt>
                <c:pt idx="3053">
                  <c:v>30.54</c:v>
                </c:pt>
                <c:pt idx="3054">
                  <c:v>30.55</c:v>
                </c:pt>
                <c:pt idx="3055">
                  <c:v>30.560000000000002</c:v>
                </c:pt>
                <c:pt idx="3056">
                  <c:v>30.57</c:v>
                </c:pt>
                <c:pt idx="3057">
                  <c:v>30.580000000000002</c:v>
                </c:pt>
                <c:pt idx="3058">
                  <c:v>30.59</c:v>
                </c:pt>
                <c:pt idx="3059">
                  <c:v>30.6</c:v>
                </c:pt>
                <c:pt idx="3060">
                  <c:v>30.61</c:v>
                </c:pt>
                <c:pt idx="3061">
                  <c:v>30.62</c:v>
                </c:pt>
                <c:pt idx="3062">
                  <c:v>30.63</c:v>
                </c:pt>
                <c:pt idx="3063">
                  <c:v>30.64</c:v>
                </c:pt>
                <c:pt idx="3064">
                  <c:v>30.650000000000002</c:v>
                </c:pt>
                <c:pt idx="3065">
                  <c:v>30.66</c:v>
                </c:pt>
                <c:pt idx="3066">
                  <c:v>30.67</c:v>
                </c:pt>
                <c:pt idx="3067">
                  <c:v>30.68</c:v>
                </c:pt>
                <c:pt idx="3068">
                  <c:v>30.69</c:v>
                </c:pt>
                <c:pt idx="3069">
                  <c:v>30.7</c:v>
                </c:pt>
                <c:pt idx="3070">
                  <c:v>30.71</c:v>
                </c:pt>
                <c:pt idx="3071">
                  <c:v>30.72</c:v>
                </c:pt>
                <c:pt idx="3072">
                  <c:v>30.73</c:v>
                </c:pt>
                <c:pt idx="3073">
                  <c:v>30.740000000000002</c:v>
                </c:pt>
                <c:pt idx="3074">
                  <c:v>30.75</c:v>
                </c:pt>
                <c:pt idx="3075">
                  <c:v>30.76</c:v>
                </c:pt>
                <c:pt idx="3076">
                  <c:v>30.77</c:v>
                </c:pt>
                <c:pt idx="3077">
                  <c:v>30.78</c:v>
                </c:pt>
                <c:pt idx="3078">
                  <c:v>30.79</c:v>
                </c:pt>
                <c:pt idx="3079">
                  <c:v>30.8</c:v>
                </c:pt>
                <c:pt idx="3080">
                  <c:v>30.810000000000002</c:v>
                </c:pt>
                <c:pt idx="3081">
                  <c:v>30.82</c:v>
                </c:pt>
                <c:pt idx="3082">
                  <c:v>30.830000000000002</c:v>
                </c:pt>
                <c:pt idx="3083">
                  <c:v>30.84</c:v>
                </c:pt>
                <c:pt idx="3084">
                  <c:v>30.85</c:v>
                </c:pt>
                <c:pt idx="3085">
                  <c:v>30.86</c:v>
                </c:pt>
                <c:pt idx="3086">
                  <c:v>30.87</c:v>
                </c:pt>
                <c:pt idx="3087">
                  <c:v>30.88</c:v>
                </c:pt>
                <c:pt idx="3088">
                  <c:v>30.89</c:v>
                </c:pt>
                <c:pt idx="3089">
                  <c:v>30.900000000000002</c:v>
                </c:pt>
                <c:pt idx="3090">
                  <c:v>30.91</c:v>
                </c:pt>
                <c:pt idx="3091">
                  <c:v>30.92</c:v>
                </c:pt>
                <c:pt idx="3092">
                  <c:v>30.93</c:v>
                </c:pt>
                <c:pt idx="3093">
                  <c:v>30.94</c:v>
                </c:pt>
                <c:pt idx="3094">
                  <c:v>30.95</c:v>
                </c:pt>
                <c:pt idx="3095">
                  <c:v>30.96</c:v>
                </c:pt>
                <c:pt idx="3096">
                  <c:v>30.970000000000002</c:v>
                </c:pt>
                <c:pt idx="3097">
                  <c:v>30.98</c:v>
                </c:pt>
                <c:pt idx="3098">
                  <c:v>30.990000000000002</c:v>
                </c:pt>
                <c:pt idx="3099">
                  <c:v>31</c:v>
                </c:pt>
                <c:pt idx="3100">
                  <c:v>31.01</c:v>
                </c:pt>
                <c:pt idx="3101">
                  <c:v>31.02</c:v>
                </c:pt>
                <c:pt idx="3102">
                  <c:v>31.03</c:v>
                </c:pt>
                <c:pt idx="3103">
                  <c:v>31.04</c:v>
                </c:pt>
                <c:pt idx="3104">
                  <c:v>31.05</c:v>
                </c:pt>
                <c:pt idx="3105">
                  <c:v>31.060000000000002</c:v>
                </c:pt>
                <c:pt idx="3106">
                  <c:v>31.07</c:v>
                </c:pt>
                <c:pt idx="3107">
                  <c:v>31.080000000000002</c:v>
                </c:pt>
                <c:pt idx="3108">
                  <c:v>31.09</c:v>
                </c:pt>
                <c:pt idx="3109">
                  <c:v>31.1</c:v>
                </c:pt>
                <c:pt idx="3110">
                  <c:v>31.11</c:v>
                </c:pt>
                <c:pt idx="3111">
                  <c:v>31.12</c:v>
                </c:pt>
                <c:pt idx="3112">
                  <c:v>31.13</c:v>
                </c:pt>
                <c:pt idx="3113">
                  <c:v>31.14</c:v>
                </c:pt>
                <c:pt idx="3114">
                  <c:v>31.150000000000002</c:v>
                </c:pt>
                <c:pt idx="3115">
                  <c:v>31.16</c:v>
                </c:pt>
                <c:pt idx="3116">
                  <c:v>31.17</c:v>
                </c:pt>
                <c:pt idx="3117">
                  <c:v>31.18</c:v>
                </c:pt>
                <c:pt idx="3118">
                  <c:v>31.19</c:v>
                </c:pt>
                <c:pt idx="3119">
                  <c:v>31.2</c:v>
                </c:pt>
                <c:pt idx="3120">
                  <c:v>31.21</c:v>
                </c:pt>
                <c:pt idx="3121">
                  <c:v>31.220000000000002</c:v>
                </c:pt>
                <c:pt idx="3122">
                  <c:v>31.23</c:v>
                </c:pt>
                <c:pt idx="3123">
                  <c:v>31.240000000000002</c:v>
                </c:pt>
                <c:pt idx="3124">
                  <c:v>31.25</c:v>
                </c:pt>
                <c:pt idx="3125">
                  <c:v>31.26</c:v>
                </c:pt>
                <c:pt idx="3126">
                  <c:v>31.27</c:v>
                </c:pt>
                <c:pt idx="3127">
                  <c:v>31.28</c:v>
                </c:pt>
                <c:pt idx="3128">
                  <c:v>31.29</c:v>
                </c:pt>
                <c:pt idx="3129">
                  <c:v>31.3</c:v>
                </c:pt>
                <c:pt idx="3130">
                  <c:v>31.310000000000002</c:v>
                </c:pt>
                <c:pt idx="3131">
                  <c:v>31.32</c:v>
                </c:pt>
                <c:pt idx="3132">
                  <c:v>31.330000000000002</c:v>
                </c:pt>
                <c:pt idx="3133">
                  <c:v>31.34</c:v>
                </c:pt>
                <c:pt idx="3134">
                  <c:v>31.35</c:v>
                </c:pt>
                <c:pt idx="3135">
                  <c:v>31.36</c:v>
                </c:pt>
                <c:pt idx="3136">
                  <c:v>31.37</c:v>
                </c:pt>
                <c:pt idx="3137">
                  <c:v>31.38</c:v>
                </c:pt>
                <c:pt idx="3138">
                  <c:v>31.39</c:v>
                </c:pt>
                <c:pt idx="3139">
                  <c:v>31.400000000000002</c:v>
                </c:pt>
                <c:pt idx="3140">
                  <c:v>31.41</c:v>
                </c:pt>
                <c:pt idx="3141">
                  <c:v>31.42</c:v>
                </c:pt>
                <c:pt idx="3142">
                  <c:v>31.43</c:v>
                </c:pt>
                <c:pt idx="3143">
                  <c:v>31.44</c:v>
                </c:pt>
                <c:pt idx="3144">
                  <c:v>31.45</c:v>
                </c:pt>
                <c:pt idx="3145">
                  <c:v>31.46</c:v>
                </c:pt>
                <c:pt idx="3146">
                  <c:v>31.470000000000002</c:v>
                </c:pt>
                <c:pt idx="3147">
                  <c:v>31.48</c:v>
                </c:pt>
                <c:pt idx="3148">
                  <c:v>31.490000000000002</c:v>
                </c:pt>
                <c:pt idx="3149">
                  <c:v>31.5</c:v>
                </c:pt>
                <c:pt idx="3150">
                  <c:v>31.51</c:v>
                </c:pt>
                <c:pt idx="3151">
                  <c:v>31.52</c:v>
                </c:pt>
                <c:pt idx="3152">
                  <c:v>31.53</c:v>
                </c:pt>
                <c:pt idx="3153">
                  <c:v>31.54</c:v>
                </c:pt>
                <c:pt idx="3154">
                  <c:v>31.55</c:v>
                </c:pt>
                <c:pt idx="3155">
                  <c:v>31.560000000000002</c:v>
                </c:pt>
                <c:pt idx="3156">
                  <c:v>31.57</c:v>
                </c:pt>
                <c:pt idx="3157">
                  <c:v>31.580000000000002</c:v>
                </c:pt>
                <c:pt idx="3158">
                  <c:v>31.59</c:v>
                </c:pt>
                <c:pt idx="3159">
                  <c:v>31.6</c:v>
                </c:pt>
                <c:pt idx="3160">
                  <c:v>31.61</c:v>
                </c:pt>
                <c:pt idx="3161">
                  <c:v>31.62</c:v>
                </c:pt>
                <c:pt idx="3162">
                  <c:v>31.63</c:v>
                </c:pt>
                <c:pt idx="3163">
                  <c:v>31.64</c:v>
                </c:pt>
                <c:pt idx="3164">
                  <c:v>31.650000000000002</c:v>
                </c:pt>
                <c:pt idx="3165">
                  <c:v>31.66</c:v>
                </c:pt>
                <c:pt idx="3166">
                  <c:v>31.67</c:v>
                </c:pt>
                <c:pt idx="3167">
                  <c:v>31.68</c:v>
                </c:pt>
                <c:pt idx="3168">
                  <c:v>31.69</c:v>
                </c:pt>
                <c:pt idx="3169">
                  <c:v>31.7</c:v>
                </c:pt>
                <c:pt idx="3170">
                  <c:v>31.71</c:v>
                </c:pt>
                <c:pt idx="3171">
                  <c:v>31.720000000000002</c:v>
                </c:pt>
                <c:pt idx="3172">
                  <c:v>31.73</c:v>
                </c:pt>
                <c:pt idx="3173">
                  <c:v>31.740000000000002</c:v>
                </c:pt>
                <c:pt idx="3174">
                  <c:v>31.75</c:v>
                </c:pt>
                <c:pt idx="3175">
                  <c:v>31.76</c:v>
                </c:pt>
                <c:pt idx="3176">
                  <c:v>31.77</c:v>
                </c:pt>
                <c:pt idx="3177">
                  <c:v>31.78</c:v>
                </c:pt>
                <c:pt idx="3178">
                  <c:v>31.79</c:v>
                </c:pt>
                <c:pt idx="3179">
                  <c:v>31.8</c:v>
                </c:pt>
                <c:pt idx="3180">
                  <c:v>31.810000000000002</c:v>
                </c:pt>
                <c:pt idx="3181">
                  <c:v>31.82</c:v>
                </c:pt>
                <c:pt idx="3182">
                  <c:v>31.830000000000002</c:v>
                </c:pt>
                <c:pt idx="3183">
                  <c:v>31.84</c:v>
                </c:pt>
                <c:pt idx="3184">
                  <c:v>31.85</c:v>
                </c:pt>
                <c:pt idx="3185">
                  <c:v>31.86</c:v>
                </c:pt>
                <c:pt idx="3186">
                  <c:v>31.87</c:v>
                </c:pt>
                <c:pt idx="3187">
                  <c:v>31.88</c:v>
                </c:pt>
                <c:pt idx="3188">
                  <c:v>31.89</c:v>
                </c:pt>
                <c:pt idx="3189">
                  <c:v>31.900000000000002</c:v>
                </c:pt>
                <c:pt idx="3190">
                  <c:v>31.91</c:v>
                </c:pt>
                <c:pt idx="3191">
                  <c:v>31.92</c:v>
                </c:pt>
                <c:pt idx="3192">
                  <c:v>31.93</c:v>
                </c:pt>
                <c:pt idx="3193">
                  <c:v>31.94</c:v>
                </c:pt>
                <c:pt idx="3194">
                  <c:v>31.95</c:v>
                </c:pt>
                <c:pt idx="3195">
                  <c:v>31.96</c:v>
                </c:pt>
                <c:pt idx="3196">
                  <c:v>31.970000000000002</c:v>
                </c:pt>
                <c:pt idx="3197">
                  <c:v>31.98</c:v>
                </c:pt>
                <c:pt idx="3198">
                  <c:v>31.990000000000002</c:v>
                </c:pt>
                <c:pt idx="3199">
                  <c:v>32</c:v>
                </c:pt>
                <c:pt idx="3200">
                  <c:v>32.01</c:v>
                </c:pt>
                <c:pt idx="3201">
                  <c:v>32.020000000000003</c:v>
                </c:pt>
                <c:pt idx="3202">
                  <c:v>32.03</c:v>
                </c:pt>
                <c:pt idx="3203">
                  <c:v>32.04</c:v>
                </c:pt>
                <c:pt idx="3204">
                  <c:v>32.049999999999997</c:v>
                </c:pt>
                <c:pt idx="3205">
                  <c:v>32.06</c:v>
                </c:pt>
                <c:pt idx="3206">
                  <c:v>32.07</c:v>
                </c:pt>
                <c:pt idx="3207">
                  <c:v>32.08</c:v>
                </c:pt>
                <c:pt idx="3208">
                  <c:v>32.090000000000003</c:v>
                </c:pt>
                <c:pt idx="3209">
                  <c:v>32.1</c:v>
                </c:pt>
                <c:pt idx="3210">
                  <c:v>32.11</c:v>
                </c:pt>
                <c:pt idx="3211">
                  <c:v>32.119999999999997</c:v>
                </c:pt>
                <c:pt idx="3212">
                  <c:v>32.130000000000003</c:v>
                </c:pt>
                <c:pt idx="3213">
                  <c:v>32.14</c:v>
                </c:pt>
                <c:pt idx="3214">
                  <c:v>32.15</c:v>
                </c:pt>
                <c:pt idx="3215">
                  <c:v>32.160000000000004</c:v>
                </c:pt>
                <c:pt idx="3216">
                  <c:v>32.17</c:v>
                </c:pt>
                <c:pt idx="3217">
                  <c:v>32.18</c:v>
                </c:pt>
                <c:pt idx="3218">
                  <c:v>32.19</c:v>
                </c:pt>
                <c:pt idx="3219">
                  <c:v>32.200000000000003</c:v>
                </c:pt>
                <c:pt idx="3220">
                  <c:v>32.21</c:v>
                </c:pt>
                <c:pt idx="3221">
                  <c:v>32.22</c:v>
                </c:pt>
                <c:pt idx="3222">
                  <c:v>32.230000000000004</c:v>
                </c:pt>
                <c:pt idx="3223">
                  <c:v>32.24</c:v>
                </c:pt>
                <c:pt idx="3224">
                  <c:v>32.25</c:v>
                </c:pt>
                <c:pt idx="3225">
                  <c:v>32.26</c:v>
                </c:pt>
                <c:pt idx="3226">
                  <c:v>32.270000000000003</c:v>
                </c:pt>
                <c:pt idx="3227">
                  <c:v>32.28</c:v>
                </c:pt>
                <c:pt idx="3228">
                  <c:v>32.29</c:v>
                </c:pt>
                <c:pt idx="3229">
                  <c:v>32.299999999999997</c:v>
                </c:pt>
                <c:pt idx="3230">
                  <c:v>32.31</c:v>
                </c:pt>
                <c:pt idx="3231">
                  <c:v>32.32</c:v>
                </c:pt>
                <c:pt idx="3232">
                  <c:v>32.33</c:v>
                </c:pt>
                <c:pt idx="3233">
                  <c:v>32.340000000000003</c:v>
                </c:pt>
                <c:pt idx="3234">
                  <c:v>32.35</c:v>
                </c:pt>
                <c:pt idx="3235">
                  <c:v>32.36</c:v>
                </c:pt>
                <c:pt idx="3236">
                  <c:v>32.369999999999997</c:v>
                </c:pt>
                <c:pt idx="3237">
                  <c:v>32.380000000000003</c:v>
                </c:pt>
                <c:pt idx="3238">
                  <c:v>32.39</c:v>
                </c:pt>
                <c:pt idx="3239">
                  <c:v>32.4</c:v>
                </c:pt>
                <c:pt idx="3240">
                  <c:v>32.410000000000004</c:v>
                </c:pt>
                <c:pt idx="3241">
                  <c:v>32.42</c:v>
                </c:pt>
                <c:pt idx="3242">
                  <c:v>32.43</c:v>
                </c:pt>
                <c:pt idx="3243">
                  <c:v>32.44</c:v>
                </c:pt>
                <c:pt idx="3244">
                  <c:v>32.450000000000003</c:v>
                </c:pt>
                <c:pt idx="3245">
                  <c:v>32.46</c:v>
                </c:pt>
                <c:pt idx="3246">
                  <c:v>32.47</c:v>
                </c:pt>
                <c:pt idx="3247">
                  <c:v>32.480000000000004</c:v>
                </c:pt>
                <c:pt idx="3248">
                  <c:v>32.49</c:v>
                </c:pt>
                <c:pt idx="3249">
                  <c:v>32.5</c:v>
                </c:pt>
                <c:pt idx="3250">
                  <c:v>32.51</c:v>
                </c:pt>
                <c:pt idx="3251">
                  <c:v>32.520000000000003</c:v>
                </c:pt>
                <c:pt idx="3252">
                  <c:v>32.53</c:v>
                </c:pt>
                <c:pt idx="3253">
                  <c:v>32.54</c:v>
                </c:pt>
                <c:pt idx="3254">
                  <c:v>32.549999999999997</c:v>
                </c:pt>
                <c:pt idx="3255">
                  <c:v>32.56</c:v>
                </c:pt>
                <c:pt idx="3256">
                  <c:v>32.57</c:v>
                </c:pt>
                <c:pt idx="3257">
                  <c:v>32.58</c:v>
                </c:pt>
                <c:pt idx="3258">
                  <c:v>32.590000000000003</c:v>
                </c:pt>
                <c:pt idx="3259">
                  <c:v>32.6</c:v>
                </c:pt>
                <c:pt idx="3260">
                  <c:v>32.61</c:v>
                </c:pt>
                <c:pt idx="3261">
                  <c:v>32.619999999999997</c:v>
                </c:pt>
                <c:pt idx="3262">
                  <c:v>32.630000000000003</c:v>
                </c:pt>
                <c:pt idx="3263">
                  <c:v>32.64</c:v>
                </c:pt>
                <c:pt idx="3264">
                  <c:v>32.65</c:v>
                </c:pt>
                <c:pt idx="3265">
                  <c:v>32.660000000000004</c:v>
                </c:pt>
                <c:pt idx="3266">
                  <c:v>32.67</c:v>
                </c:pt>
                <c:pt idx="3267">
                  <c:v>32.68</c:v>
                </c:pt>
                <c:pt idx="3268">
                  <c:v>32.69</c:v>
                </c:pt>
                <c:pt idx="3269">
                  <c:v>32.700000000000003</c:v>
                </c:pt>
                <c:pt idx="3270">
                  <c:v>32.71</c:v>
                </c:pt>
                <c:pt idx="3271">
                  <c:v>32.72</c:v>
                </c:pt>
                <c:pt idx="3272">
                  <c:v>32.730000000000004</c:v>
                </c:pt>
                <c:pt idx="3273">
                  <c:v>32.74</c:v>
                </c:pt>
                <c:pt idx="3274">
                  <c:v>32.75</c:v>
                </c:pt>
                <c:pt idx="3275">
                  <c:v>32.76</c:v>
                </c:pt>
                <c:pt idx="3276">
                  <c:v>32.770000000000003</c:v>
                </c:pt>
                <c:pt idx="3277">
                  <c:v>32.78</c:v>
                </c:pt>
                <c:pt idx="3278">
                  <c:v>32.79</c:v>
                </c:pt>
                <c:pt idx="3279">
                  <c:v>32.799999999999997</c:v>
                </c:pt>
                <c:pt idx="3280">
                  <c:v>32.81</c:v>
                </c:pt>
                <c:pt idx="3281">
                  <c:v>32.82</c:v>
                </c:pt>
                <c:pt idx="3282">
                  <c:v>32.83</c:v>
                </c:pt>
                <c:pt idx="3283">
                  <c:v>32.840000000000003</c:v>
                </c:pt>
                <c:pt idx="3284">
                  <c:v>32.85</c:v>
                </c:pt>
                <c:pt idx="3285">
                  <c:v>32.86</c:v>
                </c:pt>
                <c:pt idx="3286">
                  <c:v>32.869999999999997</c:v>
                </c:pt>
                <c:pt idx="3287">
                  <c:v>32.880000000000003</c:v>
                </c:pt>
                <c:pt idx="3288">
                  <c:v>32.89</c:v>
                </c:pt>
                <c:pt idx="3289">
                  <c:v>32.9</c:v>
                </c:pt>
                <c:pt idx="3290">
                  <c:v>32.910000000000004</c:v>
                </c:pt>
                <c:pt idx="3291">
                  <c:v>32.92</c:v>
                </c:pt>
                <c:pt idx="3292">
                  <c:v>32.93</c:v>
                </c:pt>
                <c:pt idx="3293">
                  <c:v>32.94</c:v>
                </c:pt>
                <c:pt idx="3294">
                  <c:v>32.950000000000003</c:v>
                </c:pt>
                <c:pt idx="3295">
                  <c:v>32.96</c:v>
                </c:pt>
                <c:pt idx="3296">
                  <c:v>32.97</c:v>
                </c:pt>
                <c:pt idx="3297">
                  <c:v>32.980000000000004</c:v>
                </c:pt>
                <c:pt idx="3298">
                  <c:v>32.99</c:v>
                </c:pt>
                <c:pt idx="3299">
                  <c:v>33</c:v>
                </c:pt>
                <c:pt idx="3300">
                  <c:v>33.01</c:v>
                </c:pt>
                <c:pt idx="3301">
                  <c:v>33.020000000000003</c:v>
                </c:pt>
                <c:pt idx="3302">
                  <c:v>33.03</c:v>
                </c:pt>
                <c:pt idx="3303">
                  <c:v>33.04</c:v>
                </c:pt>
                <c:pt idx="3304">
                  <c:v>33.049999999999997</c:v>
                </c:pt>
                <c:pt idx="3305">
                  <c:v>33.06</c:v>
                </c:pt>
                <c:pt idx="3306">
                  <c:v>33.07</c:v>
                </c:pt>
                <c:pt idx="3307">
                  <c:v>33.08</c:v>
                </c:pt>
                <c:pt idx="3308">
                  <c:v>33.090000000000003</c:v>
                </c:pt>
                <c:pt idx="3309">
                  <c:v>33.1</c:v>
                </c:pt>
                <c:pt idx="3310">
                  <c:v>33.11</c:v>
                </c:pt>
                <c:pt idx="3311">
                  <c:v>33.119999999999997</c:v>
                </c:pt>
                <c:pt idx="3312">
                  <c:v>33.130000000000003</c:v>
                </c:pt>
                <c:pt idx="3313">
                  <c:v>33.14</c:v>
                </c:pt>
                <c:pt idx="3314">
                  <c:v>33.15</c:v>
                </c:pt>
                <c:pt idx="3315">
                  <c:v>33.160000000000004</c:v>
                </c:pt>
                <c:pt idx="3316">
                  <c:v>33.17</c:v>
                </c:pt>
                <c:pt idx="3317">
                  <c:v>33.18</c:v>
                </c:pt>
                <c:pt idx="3318">
                  <c:v>33.19</c:v>
                </c:pt>
                <c:pt idx="3319">
                  <c:v>33.200000000000003</c:v>
                </c:pt>
                <c:pt idx="3320">
                  <c:v>33.21</c:v>
                </c:pt>
                <c:pt idx="3321">
                  <c:v>33.22</c:v>
                </c:pt>
                <c:pt idx="3322">
                  <c:v>33.230000000000004</c:v>
                </c:pt>
                <c:pt idx="3323">
                  <c:v>33.24</c:v>
                </c:pt>
                <c:pt idx="3324">
                  <c:v>33.25</c:v>
                </c:pt>
                <c:pt idx="3325">
                  <c:v>33.26</c:v>
                </c:pt>
                <c:pt idx="3326">
                  <c:v>33.270000000000003</c:v>
                </c:pt>
                <c:pt idx="3327">
                  <c:v>33.28</c:v>
                </c:pt>
                <c:pt idx="3328">
                  <c:v>33.29</c:v>
                </c:pt>
                <c:pt idx="3329">
                  <c:v>33.299999999999997</c:v>
                </c:pt>
                <c:pt idx="3330">
                  <c:v>33.31</c:v>
                </c:pt>
                <c:pt idx="3331">
                  <c:v>33.32</c:v>
                </c:pt>
                <c:pt idx="3332">
                  <c:v>33.33</c:v>
                </c:pt>
                <c:pt idx="3333">
                  <c:v>33.340000000000003</c:v>
                </c:pt>
                <c:pt idx="3334">
                  <c:v>33.35</c:v>
                </c:pt>
                <c:pt idx="3335">
                  <c:v>33.36</c:v>
                </c:pt>
                <c:pt idx="3336">
                  <c:v>33.369999999999997</c:v>
                </c:pt>
                <c:pt idx="3337">
                  <c:v>33.380000000000003</c:v>
                </c:pt>
                <c:pt idx="3338">
                  <c:v>33.39</c:v>
                </c:pt>
                <c:pt idx="3339">
                  <c:v>33.4</c:v>
                </c:pt>
                <c:pt idx="3340">
                  <c:v>33.410000000000004</c:v>
                </c:pt>
                <c:pt idx="3341">
                  <c:v>33.42</c:v>
                </c:pt>
                <c:pt idx="3342">
                  <c:v>33.43</c:v>
                </c:pt>
                <c:pt idx="3343">
                  <c:v>33.44</c:v>
                </c:pt>
                <c:pt idx="3344">
                  <c:v>33.450000000000003</c:v>
                </c:pt>
                <c:pt idx="3345">
                  <c:v>33.46</c:v>
                </c:pt>
                <c:pt idx="3346">
                  <c:v>33.47</c:v>
                </c:pt>
                <c:pt idx="3347">
                  <c:v>33.480000000000004</c:v>
                </c:pt>
                <c:pt idx="3348">
                  <c:v>33.49</c:v>
                </c:pt>
                <c:pt idx="3349">
                  <c:v>33.5</c:v>
                </c:pt>
                <c:pt idx="3350">
                  <c:v>33.51</c:v>
                </c:pt>
                <c:pt idx="3351">
                  <c:v>33.520000000000003</c:v>
                </c:pt>
                <c:pt idx="3352">
                  <c:v>33.53</c:v>
                </c:pt>
                <c:pt idx="3353">
                  <c:v>33.54</c:v>
                </c:pt>
                <c:pt idx="3354">
                  <c:v>33.549999999999997</c:v>
                </c:pt>
                <c:pt idx="3355">
                  <c:v>33.56</c:v>
                </c:pt>
                <c:pt idx="3356">
                  <c:v>33.57</c:v>
                </c:pt>
                <c:pt idx="3357">
                  <c:v>33.58</c:v>
                </c:pt>
                <c:pt idx="3358">
                  <c:v>33.590000000000003</c:v>
                </c:pt>
                <c:pt idx="3359">
                  <c:v>33.6</c:v>
                </c:pt>
                <c:pt idx="3360">
                  <c:v>33.61</c:v>
                </c:pt>
                <c:pt idx="3361">
                  <c:v>33.619999999999997</c:v>
                </c:pt>
                <c:pt idx="3362">
                  <c:v>33.630000000000003</c:v>
                </c:pt>
                <c:pt idx="3363">
                  <c:v>33.64</c:v>
                </c:pt>
                <c:pt idx="3364">
                  <c:v>33.65</c:v>
                </c:pt>
                <c:pt idx="3365">
                  <c:v>33.660000000000004</c:v>
                </c:pt>
                <c:pt idx="3366">
                  <c:v>33.67</c:v>
                </c:pt>
                <c:pt idx="3367">
                  <c:v>33.68</c:v>
                </c:pt>
                <c:pt idx="3368">
                  <c:v>33.69</c:v>
                </c:pt>
                <c:pt idx="3369">
                  <c:v>33.700000000000003</c:v>
                </c:pt>
                <c:pt idx="3370">
                  <c:v>33.71</c:v>
                </c:pt>
                <c:pt idx="3371">
                  <c:v>33.72</c:v>
                </c:pt>
                <c:pt idx="3372">
                  <c:v>33.730000000000004</c:v>
                </c:pt>
                <c:pt idx="3373">
                  <c:v>33.74</c:v>
                </c:pt>
                <c:pt idx="3374">
                  <c:v>33.75</c:v>
                </c:pt>
                <c:pt idx="3375">
                  <c:v>33.76</c:v>
                </c:pt>
                <c:pt idx="3376">
                  <c:v>33.770000000000003</c:v>
                </c:pt>
                <c:pt idx="3377">
                  <c:v>33.78</c:v>
                </c:pt>
                <c:pt idx="3378">
                  <c:v>33.79</c:v>
                </c:pt>
                <c:pt idx="3379">
                  <c:v>33.799999999999997</c:v>
                </c:pt>
                <c:pt idx="3380">
                  <c:v>33.81</c:v>
                </c:pt>
                <c:pt idx="3381">
                  <c:v>33.82</c:v>
                </c:pt>
                <c:pt idx="3382">
                  <c:v>33.83</c:v>
                </c:pt>
                <c:pt idx="3383">
                  <c:v>33.840000000000003</c:v>
                </c:pt>
                <c:pt idx="3384">
                  <c:v>33.85</c:v>
                </c:pt>
                <c:pt idx="3385">
                  <c:v>33.86</c:v>
                </c:pt>
                <c:pt idx="3386">
                  <c:v>33.869999999999997</c:v>
                </c:pt>
                <c:pt idx="3387">
                  <c:v>33.880000000000003</c:v>
                </c:pt>
                <c:pt idx="3388">
                  <c:v>33.89</c:v>
                </c:pt>
                <c:pt idx="3389">
                  <c:v>33.9</c:v>
                </c:pt>
                <c:pt idx="3390">
                  <c:v>33.910000000000004</c:v>
                </c:pt>
                <c:pt idx="3391">
                  <c:v>33.92</c:v>
                </c:pt>
                <c:pt idx="3392">
                  <c:v>33.93</c:v>
                </c:pt>
                <c:pt idx="3393">
                  <c:v>33.94</c:v>
                </c:pt>
                <c:pt idx="3394">
                  <c:v>33.950000000000003</c:v>
                </c:pt>
                <c:pt idx="3395">
                  <c:v>33.96</c:v>
                </c:pt>
                <c:pt idx="3396">
                  <c:v>33.97</c:v>
                </c:pt>
                <c:pt idx="3397">
                  <c:v>33.980000000000004</c:v>
                </c:pt>
                <c:pt idx="3398">
                  <c:v>33.99</c:v>
                </c:pt>
                <c:pt idx="3399">
                  <c:v>34</c:v>
                </c:pt>
                <c:pt idx="3400">
                  <c:v>34.01</c:v>
                </c:pt>
                <c:pt idx="3401">
                  <c:v>34.020000000000003</c:v>
                </c:pt>
                <c:pt idx="3402">
                  <c:v>34.03</c:v>
                </c:pt>
                <c:pt idx="3403">
                  <c:v>34.04</c:v>
                </c:pt>
                <c:pt idx="3404">
                  <c:v>34.049999999999997</c:v>
                </c:pt>
                <c:pt idx="3405">
                  <c:v>34.06</c:v>
                </c:pt>
                <c:pt idx="3406">
                  <c:v>34.07</c:v>
                </c:pt>
                <c:pt idx="3407">
                  <c:v>34.08</c:v>
                </c:pt>
                <c:pt idx="3408">
                  <c:v>34.090000000000003</c:v>
                </c:pt>
                <c:pt idx="3409">
                  <c:v>34.1</c:v>
                </c:pt>
                <c:pt idx="3410">
                  <c:v>34.11</c:v>
                </c:pt>
                <c:pt idx="3411">
                  <c:v>34.119999999999997</c:v>
                </c:pt>
                <c:pt idx="3412">
                  <c:v>34.130000000000003</c:v>
                </c:pt>
                <c:pt idx="3413">
                  <c:v>34.14</c:v>
                </c:pt>
                <c:pt idx="3414">
                  <c:v>34.15</c:v>
                </c:pt>
                <c:pt idx="3415">
                  <c:v>34.160000000000004</c:v>
                </c:pt>
                <c:pt idx="3416">
                  <c:v>34.17</c:v>
                </c:pt>
                <c:pt idx="3417">
                  <c:v>34.18</c:v>
                </c:pt>
                <c:pt idx="3418">
                  <c:v>34.19</c:v>
                </c:pt>
                <c:pt idx="3419">
                  <c:v>34.200000000000003</c:v>
                </c:pt>
                <c:pt idx="3420">
                  <c:v>34.21</c:v>
                </c:pt>
                <c:pt idx="3421">
                  <c:v>34.22</c:v>
                </c:pt>
                <c:pt idx="3422">
                  <c:v>34.230000000000004</c:v>
                </c:pt>
                <c:pt idx="3423">
                  <c:v>34.24</c:v>
                </c:pt>
                <c:pt idx="3424">
                  <c:v>34.25</c:v>
                </c:pt>
                <c:pt idx="3425">
                  <c:v>34.26</c:v>
                </c:pt>
                <c:pt idx="3426">
                  <c:v>34.270000000000003</c:v>
                </c:pt>
                <c:pt idx="3427">
                  <c:v>34.28</c:v>
                </c:pt>
                <c:pt idx="3428">
                  <c:v>34.29</c:v>
                </c:pt>
                <c:pt idx="3429">
                  <c:v>34.300000000000004</c:v>
                </c:pt>
                <c:pt idx="3430">
                  <c:v>34.31</c:v>
                </c:pt>
                <c:pt idx="3431">
                  <c:v>34.32</c:v>
                </c:pt>
                <c:pt idx="3432">
                  <c:v>34.33</c:v>
                </c:pt>
                <c:pt idx="3433">
                  <c:v>34.340000000000003</c:v>
                </c:pt>
                <c:pt idx="3434">
                  <c:v>34.35</c:v>
                </c:pt>
                <c:pt idx="3435">
                  <c:v>34.36</c:v>
                </c:pt>
                <c:pt idx="3436">
                  <c:v>34.369999999999997</c:v>
                </c:pt>
                <c:pt idx="3437">
                  <c:v>34.380000000000003</c:v>
                </c:pt>
                <c:pt idx="3438">
                  <c:v>34.39</c:v>
                </c:pt>
                <c:pt idx="3439">
                  <c:v>34.4</c:v>
                </c:pt>
                <c:pt idx="3440">
                  <c:v>34.410000000000004</c:v>
                </c:pt>
                <c:pt idx="3441">
                  <c:v>34.42</c:v>
                </c:pt>
                <c:pt idx="3442">
                  <c:v>34.43</c:v>
                </c:pt>
                <c:pt idx="3443">
                  <c:v>34.44</c:v>
                </c:pt>
                <c:pt idx="3444">
                  <c:v>34.450000000000003</c:v>
                </c:pt>
                <c:pt idx="3445">
                  <c:v>34.46</c:v>
                </c:pt>
                <c:pt idx="3446">
                  <c:v>34.47</c:v>
                </c:pt>
                <c:pt idx="3447">
                  <c:v>34.480000000000004</c:v>
                </c:pt>
                <c:pt idx="3448">
                  <c:v>34.49</c:v>
                </c:pt>
                <c:pt idx="3449">
                  <c:v>34.5</c:v>
                </c:pt>
                <c:pt idx="3450">
                  <c:v>34.51</c:v>
                </c:pt>
                <c:pt idx="3451">
                  <c:v>34.520000000000003</c:v>
                </c:pt>
                <c:pt idx="3452">
                  <c:v>34.53</c:v>
                </c:pt>
                <c:pt idx="3453">
                  <c:v>34.54</c:v>
                </c:pt>
                <c:pt idx="3454">
                  <c:v>34.550000000000004</c:v>
                </c:pt>
                <c:pt idx="3455">
                  <c:v>34.56</c:v>
                </c:pt>
                <c:pt idx="3456">
                  <c:v>34.57</c:v>
                </c:pt>
                <c:pt idx="3457">
                  <c:v>34.58</c:v>
                </c:pt>
                <c:pt idx="3458">
                  <c:v>34.590000000000003</c:v>
                </c:pt>
                <c:pt idx="3459">
                  <c:v>34.6</c:v>
                </c:pt>
                <c:pt idx="3460">
                  <c:v>34.61</c:v>
                </c:pt>
                <c:pt idx="3461">
                  <c:v>34.619999999999997</c:v>
                </c:pt>
                <c:pt idx="3462">
                  <c:v>34.630000000000003</c:v>
                </c:pt>
                <c:pt idx="3463">
                  <c:v>34.64</c:v>
                </c:pt>
                <c:pt idx="3464">
                  <c:v>34.65</c:v>
                </c:pt>
                <c:pt idx="3465">
                  <c:v>34.660000000000004</c:v>
                </c:pt>
                <c:pt idx="3466">
                  <c:v>34.67</c:v>
                </c:pt>
                <c:pt idx="3467">
                  <c:v>34.68</c:v>
                </c:pt>
                <c:pt idx="3468">
                  <c:v>34.69</c:v>
                </c:pt>
                <c:pt idx="3469">
                  <c:v>34.700000000000003</c:v>
                </c:pt>
                <c:pt idx="3470">
                  <c:v>34.71</c:v>
                </c:pt>
                <c:pt idx="3471">
                  <c:v>34.72</c:v>
                </c:pt>
                <c:pt idx="3472">
                  <c:v>34.730000000000004</c:v>
                </c:pt>
                <c:pt idx="3473">
                  <c:v>34.74</c:v>
                </c:pt>
                <c:pt idx="3474">
                  <c:v>34.75</c:v>
                </c:pt>
                <c:pt idx="3475">
                  <c:v>34.76</c:v>
                </c:pt>
                <c:pt idx="3476">
                  <c:v>34.770000000000003</c:v>
                </c:pt>
                <c:pt idx="3477">
                  <c:v>34.78</c:v>
                </c:pt>
                <c:pt idx="3478">
                  <c:v>34.79</c:v>
                </c:pt>
                <c:pt idx="3479">
                  <c:v>34.800000000000004</c:v>
                </c:pt>
                <c:pt idx="3480">
                  <c:v>34.81</c:v>
                </c:pt>
                <c:pt idx="3481">
                  <c:v>34.82</c:v>
                </c:pt>
                <c:pt idx="3482">
                  <c:v>34.83</c:v>
                </c:pt>
                <c:pt idx="3483">
                  <c:v>34.840000000000003</c:v>
                </c:pt>
                <c:pt idx="3484">
                  <c:v>34.85</c:v>
                </c:pt>
                <c:pt idx="3485">
                  <c:v>34.86</c:v>
                </c:pt>
                <c:pt idx="3486">
                  <c:v>34.869999999999997</c:v>
                </c:pt>
                <c:pt idx="3487">
                  <c:v>34.880000000000003</c:v>
                </c:pt>
                <c:pt idx="3488">
                  <c:v>34.89</c:v>
                </c:pt>
                <c:pt idx="3489">
                  <c:v>34.9</c:v>
                </c:pt>
                <c:pt idx="3490">
                  <c:v>34.910000000000004</c:v>
                </c:pt>
                <c:pt idx="3491">
                  <c:v>34.92</c:v>
                </c:pt>
                <c:pt idx="3492">
                  <c:v>34.93</c:v>
                </c:pt>
                <c:pt idx="3493">
                  <c:v>34.94</c:v>
                </c:pt>
                <c:pt idx="3494">
                  <c:v>34.950000000000003</c:v>
                </c:pt>
                <c:pt idx="3495">
                  <c:v>34.96</c:v>
                </c:pt>
                <c:pt idx="3496">
                  <c:v>34.97</c:v>
                </c:pt>
                <c:pt idx="3497">
                  <c:v>34.980000000000004</c:v>
                </c:pt>
                <c:pt idx="3498">
                  <c:v>34.99</c:v>
                </c:pt>
                <c:pt idx="3499">
                  <c:v>35</c:v>
                </c:pt>
                <c:pt idx="3500">
                  <c:v>35.01</c:v>
                </c:pt>
                <c:pt idx="3501">
                  <c:v>35.020000000000003</c:v>
                </c:pt>
                <c:pt idx="3502">
                  <c:v>35.03</c:v>
                </c:pt>
                <c:pt idx="3503">
                  <c:v>35.04</c:v>
                </c:pt>
                <c:pt idx="3504">
                  <c:v>35.050000000000004</c:v>
                </c:pt>
                <c:pt idx="3505">
                  <c:v>35.06</c:v>
                </c:pt>
                <c:pt idx="3506">
                  <c:v>35.07</c:v>
                </c:pt>
                <c:pt idx="3507">
                  <c:v>35.08</c:v>
                </c:pt>
                <c:pt idx="3508">
                  <c:v>35.090000000000003</c:v>
                </c:pt>
                <c:pt idx="3509">
                  <c:v>35.1</c:v>
                </c:pt>
                <c:pt idx="3510">
                  <c:v>35.11</c:v>
                </c:pt>
                <c:pt idx="3511">
                  <c:v>35.119999999999997</c:v>
                </c:pt>
                <c:pt idx="3512">
                  <c:v>35.130000000000003</c:v>
                </c:pt>
                <c:pt idx="3513">
                  <c:v>35.14</c:v>
                </c:pt>
                <c:pt idx="3514">
                  <c:v>35.15</c:v>
                </c:pt>
                <c:pt idx="3515">
                  <c:v>35.160000000000004</c:v>
                </c:pt>
                <c:pt idx="3516">
                  <c:v>35.17</c:v>
                </c:pt>
                <c:pt idx="3517">
                  <c:v>35.18</c:v>
                </c:pt>
                <c:pt idx="3518">
                  <c:v>35.19</c:v>
                </c:pt>
                <c:pt idx="3519">
                  <c:v>35.200000000000003</c:v>
                </c:pt>
                <c:pt idx="3520">
                  <c:v>35.21</c:v>
                </c:pt>
                <c:pt idx="3521">
                  <c:v>35.22</c:v>
                </c:pt>
                <c:pt idx="3522">
                  <c:v>35.230000000000004</c:v>
                </c:pt>
                <c:pt idx="3523">
                  <c:v>35.24</c:v>
                </c:pt>
                <c:pt idx="3524">
                  <c:v>35.25</c:v>
                </c:pt>
                <c:pt idx="3525">
                  <c:v>35.26</c:v>
                </c:pt>
                <c:pt idx="3526">
                  <c:v>35.270000000000003</c:v>
                </c:pt>
                <c:pt idx="3527">
                  <c:v>35.28</c:v>
                </c:pt>
                <c:pt idx="3528">
                  <c:v>35.29</c:v>
                </c:pt>
                <c:pt idx="3529">
                  <c:v>35.300000000000004</c:v>
                </c:pt>
                <c:pt idx="3530">
                  <c:v>35.31</c:v>
                </c:pt>
                <c:pt idx="3531">
                  <c:v>35.32</c:v>
                </c:pt>
                <c:pt idx="3532">
                  <c:v>35.33</c:v>
                </c:pt>
                <c:pt idx="3533">
                  <c:v>35.340000000000003</c:v>
                </c:pt>
                <c:pt idx="3534">
                  <c:v>35.35</c:v>
                </c:pt>
                <c:pt idx="3535">
                  <c:v>35.36</c:v>
                </c:pt>
                <c:pt idx="3536">
                  <c:v>35.369999999999997</c:v>
                </c:pt>
                <c:pt idx="3537">
                  <c:v>35.380000000000003</c:v>
                </c:pt>
                <c:pt idx="3538">
                  <c:v>35.39</c:v>
                </c:pt>
                <c:pt idx="3539">
                  <c:v>35.4</c:v>
                </c:pt>
                <c:pt idx="3540">
                  <c:v>35.410000000000004</c:v>
                </c:pt>
                <c:pt idx="3541">
                  <c:v>35.42</c:v>
                </c:pt>
                <c:pt idx="3542">
                  <c:v>35.43</c:v>
                </c:pt>
                <c:pt idx="3543">
                  <c:v>35.44</c:v>
                </c:pt>
                <c:pt idx="3544">
                  <c:v>35.450000000000003</c:v>
                </c:pt>
                <c:pt idx="3545">
                  <c:v>35.46</c:v>
                </c:pt>
                <c:pt idx="3546">
                  <c:v>35.47</c:v>
                </c:pt>
                <c:pt idx="3547">
                  <c:v>35.480000000000004</c:v>
                </c:pt>
                <c:pt idx="3548">
                  <c:v>35.49</c:v>
                </c:pt>
                <c:pt idx="3549">
                  <c:v>35.5</c:v>
                </c:pt>
                <c:pt idx="3550">
                  <c:v>35.51</c:v>
                </c:pt>
                <c:pt idx="3551">
                  <c:v>35.520000000000003</c:v>
                </c:pt>
                <c:pt idx="3552">
                  <c:v>35.53</c:v>
                </c:pt>
                <c:pt idx="3553">
                  <c:v>35.54</c:v>
                </c:pt>
                <c:pt idx="3554">
                  <c:v>35.550000000000004</c:v>
                </c:pt>
                <c:pt idx="3555">
                  <c:v>35.56</c:v>
                </c:pt>
                <c:pt idx="3556">
                  <c:v>35.57</c:v>
                </c:pt>
                <c:pt idx="3557">
                  <c:v>35.58</c:v>
                </c:pt>
                <c:pt idx="3558">
                  <c:v>35.590000000000003</c:v>
                </c:pt>
                <c:pt idx="3559">
                  <c:v>35.6</c:v>
                </c:pt>
                <c:pt idx="3560">
                  <c:v>35.61</c:v>
                </c:pt>
                <c:pt idx="3561">
                  <c:v>35.619999999999997</c:v>
                </c:pt>
                <c:pt idx="3562">
                  <c:v>35.630000000000003</c:v>
                </c:pt>
                <c:pt idx="3563">
                  <c:v>35.64</c:v>
                </c:pt>
                <c:pt idx="3564">
                  <c:v>35.65</c:v>
                </c:pt>
                <c:pt idx="3565">
                  <c:v>35.660000000000004</c:v>
                </c:pt>
                <c:pt idx="3566">
                  <c:v>35.67</c:v>
                </c:pt>
                <c:pt idx="3567">
                  <c:v>35.68</c:v>
                </c:pt>
                <c:pt idx="3568">
                  <c:v>35.69</c:v>
                </c:pt>
                <c:pt idx="3569">
                  <c:v>35.700000000000003</c:v>
                </c:pt>
                <c:pt idx="3570">
                  <c:v>35.71</c:v>
                </c:pt>
                <c:pt idx="3571">
                  <c:v>35.72</c:v>
                </c:pt>
                <c:pt idx="3572">
                  <c:v>35.730000000000004</c:v>
                </c:pt>
                <c:pt idx="3573">
                  <c:v>35.74</c:v>
                </c:pt>
                <c:pt idx="3574">
                  <c:v>35.75</c:v>
                </c:pt>
                <c:pt idx="3575">
                  <c:v>35.76</c:v>
                </c:pt>
                <c:pt idx="3576">
                  <c:v>35.770000000000003</c:v>
                </c:pt>
                <c:pt idx="3577">
                  <c:v>35.78</c:v>
                </c:pt>
                <c:pt idx="3578">
                  <c:v>35.79</c:v>
                </c:pt>
                <c:pt idx="3579">
                  <c:v>35.800000000000004</c:v>
                </c:pt>
                <c:pt idx="3580">
                  <c:v>35.81</c:v>
                </c:pt>
                <c:pt idx="3581">
                  <c:v>35.82</c:v>
                </c:pt>
                <c:pt idx="3582">
                  <c:v>35.83</c:v>
                </c:pt>
                <c:pt idx="3583">
                  <c:v>35.840000000000003</c:v>
                </c:pt>
                <c:pt idx="3584">
                  <c:v>35.85</c:v>
                </c:pt>
                <c:pt idx="3585">
                  <c:v>35.86</c:v>
                </c:pt>
                <c:pt idx="3586">
                  <c:v>35.869999999999997</c:v>
                </c:pt>
                <c:pt idx="3587">
                  <c:v>35.880000000000003</c:v>
                </c:pt>
                <c:pt idx="3588">
                  <c:v>35.89</c:v>
                </c:pt>
                <c:pt idx="3589">
                  <c:v>35.9</c:v>
                </c:pt>
                <c:pt idx="3590">
                  <c:v>35.910000000000004</c:v>
                </c:pt>
                <c:pt idx="3591">
                  <c:v>35.92</c:v>
                </c:pt>
                <c:pt idx="3592">
                  <c:v>35.93</c:v>
                </c:pt>
                <c:pt idx="3593">
                  <c:v>35.94</c:v>
                </c:pt>
                <c:pt idx="3594">
                  <c:v>35.950000000000003</c:v>
                </c:pt>
                <c:pt idx="3595">
                  <c:v>35.96</c:v>
                </c:pt>
                <c:pt idx="3596">
                  <c:v>35.97</c:v>
                </c:pt>
                <c:pt idx="3597">
                  <c:v>35.980000000000004</c:v>
                </c:pt>
                <c:pt idx="3598">
                  <c:v>35.99</c:v>
                </c:pt>
                <c:pt idx="3599">
                  <c:v>36</c:v>
                </c:pt>
                <c:pt idx="3600">
                  <c:v>36.01</c:v>
                </c:pt>
                <c:pt idx="3601">
                  <c:v>36.020000000000003</c:v>
                </c:pt>
                <c:pt idx="3602">
                  <c:v>36.03</c:v>
                </c:pt>
                <c:pt idx="3603">
                  <c:v>36.04</c:v>
                </c:pt>
                <c:pt idx="3604">
                  <c:v>36.050000000000004</c:v>
                </c:pt>
                <c:pt idx="3605">
                  <c:v>36.06</c:v>
                </c:pt>
                <c:pt idx="3606">
                  <c:v>36.07</c:v>
                </c:pt>
                <c:pt idx="3607">
                  <c:v>36.08</c:v>
                </c:pt>
                <c:pt idx="3608">
                  <c:v>36.090000000000003</c:v>
                </c:pt>
                <c:pt idx="3609">
                  <c:v>36.1</c:v>
                </c:pt>
                <c:pt idx="3610">
                  <c:v>36.11</c:v>
                </c:pt>
                <c:pt idx="3611">
                  <c:v>36.119999999999997</c:v>
                </c:pt>
                <c:pt idx="3612">
                  <c:v>36.130000000000003</c:v>
                </c:pt>
                <c:pt idx="3613">
                  <c:v>36.14</c:v>
                </c:pt>
                <c:pt idx="3614">
                  <c:v>36.15</c:v>
                </c:pt>
                <c:pt idx="3615">
                  <c:v>36.160000000000004</c:v>
                </c:pt>
                <c:pt idx="3616">
                  <c:v>36.17</c:v>
                </c:pt>
                <c:pt idx="3617">
                  <c:v>36.18</c:v>
                </c:pt>
                <c:pt idx="3618">
                  <c:v>36.19</c:v>
                </c:pt>
                <c:pt idx="3619">
                  <c:v>36.200000000000003</c:v>
                </c:pt>
                <c:pt idx="3620">
                  <c:v>36.21</c:v>
                </c:pt>
                <c:pt idx="3621">
                  <c:v>36.22</c:v>
                </c:pt>
                <c:pt idx="3622">
                  <c:v>36.230000000000004</c:v>
                </c:pt>
                <c:pt idx="3623">
                  <c:v>36.24</c:v>
                </c:pt>
                <c:pt idx="3624">
                  <c:v>36.25</c:v>
                </c:pt>
                <c:pt idx="3625">
                  <c:v>36.26</c:v>
                </c:pt>
                <c:pt idx="3626">
                  <c:v>36.270000000000003</c:v>
                </c:pt>
                <c:pt idx="3627">
                  <c:v>36.28</c:v>
                </c:pt>
                <c:pt idx="3628">
                  <c:v>36.29</c:v>
                </c:pt>
                <c:pt idx="3629">
                  <c:v>36.300000000000004</c:v>
                </c:pt>
                <c:pt idx="3630">
                  <c:v>36.31</c:v>
                </c:pt>
                <c:pt idx="3631">
                  <c:v>36.32</c:v>
                </c:pt>
                <c:pt idx="3632">
                  <c:v>36.33</c:v>
                </c:pt>
                <c:pt idx="3633">
                  <c:v>36.340000000000003</c:v>
                </c:pt>
                <c:pt idx="3634">
                  <c:v>36.35</c:v>
                </c:pt>
                <c:pt idx="3635">
                  <c:v>36.36</c:v>
                </c:pt>
                <c:pt idx="3636">
                  <c:v>36.369999999999997</c:v>
                </c:pt>
                <c:pt idx="3637">
                  <c:v>36.380000000000003</c:v>
                </c:pt>
                <c:pt idx="3638">
                  <c:v>36.39</c:v>
                </c:pt>
                <c:pt idx="3639">
                  <c:v>36.4</c:v>
                </c:pt>
                <c:pt idx="3640">
                  <c:v>36.410000000000004</c:v>
                </c:pt>
                <c:pt idx="3641">
                  <c:v>36.42</c:v>
                </c:pt>
                <c:pt idx="3642">
                  <c:v>36.43</c:v>
                </c:pt>
                <c:pt idx="3643">
                  <c:v>36.44</c:v>
                </c:pt>
                <c:pt idx="3644">
                  <c:v>36.450000000000003</c:v>
                </c:pt>
                <c:pt idx="3645">
                  <c:v>36.46</c:v>
                </c:pt>
                <c:pt idx="3646">
                  <c:v>36.47</c:v>
                </c:pt>
                <c:pt idx="3647">
                  <c:v>36.480000000000004</c:v>
                </c:pt>
                <c:pt idx="3648">
                  <c:v>36.49</c:v>
                </c:pt>
                <c:pt idx="3649">
                  <c:v>36.5</c:v>
                </c:pt>
                <c:pt idx="3650">
                  <c:v>36.51</c:v>
                </c:pt>
                <c:pt idx="3651">
                  <c:v>36.520000000000003</c:v>
                </c:pt>
                <c:pt idx="3652">
                  <c:v>36.53</c:v>
                </c:pt>
                <c:pt idx="3653">
                  <c:v>36.54</c:v>
                </c:pt>
                <c:pt idx="3654">
                  <c:v>36.550000000000004</c:v>
                </c:pt>
                <c:pt idx="3655">
                  <c:v>36.56</c:v>
                </c:pt>
                <c:pt idx="3656">
                  <c:v>36.57</c:v>
                </c:pt>
                <c:pt idx="3657">
                  <c:v>36.58</c:v>
                </c:pt>
                <c:pt idx="3658">
                  <c:v>36.590000000000003</c:v>
                </c:pt>
                <c:pt idx="3659">
                  <c:v>36.6</c:v>
                </c:pt>
                <c:pt idx="3660">
                  <c:v>36.61</c:v>
                </c:pt>
                <c:pt idx="3661">
                  <c:v>36.619999999999997</c:v>
                </c:pt>
                <c:pt idx="3662">
                  <c:v>36.630000000000003</c:v>
                </c:pt>
                <c:pt idx="3663">
                  <c:v>36.64</c:v>
                </c:pt>
                <c:pt idx="3664">
                  <c:v>36.65</c:v>
                </c:pt>
                <c:pt idx="3665">
                  <c:v>36.660000000000004</c:v>
                </c:pt>
                <c:pt idx="3666">
                  <c:v>36.67</c:v>
                </c:pt>
                <c:pt idx="3667">
                  <c:v>36.68</c:v>
                </c:pt>
                <c:pt idx="3668">
                  <c:v>36.69</c:v>
                </c:pt>
                <c:pt idx="3669">
                  <c:v>36.700000000000003</c:v>
                </c:pt>
                <c:pt idx="3670">
                  <c:v>36.71</c:v>
                </c:pt>
                <c:pt idx="3671">
                  <c:v>36.72</c:v>
                </c:pt>
                <c:pt idx="3672">
                  <c:v>36.730000000000004</c:v>
                </c:pt>
                <c:pt idx="3673">
                  <c:v>36.74</c:v>
                </c:pt>
                <c:pt idx="3674">
                  <c:v>36.75</c:v>
                </c:pt>
                <c:pt idx="3675">
                  <c:v>36.76</c:v>
                </c:pt>
                <c:pt idx="3676">
                  <c:v>36.770000000000003</c:v>
                </c:pt>
                <c:pt idx="3677">
                  <c:v>36.78</c:v>
                </c:pt>
                <c:pt idx="3678">
                  <c:v>36.79</c:v>
                </c:pt>
                <c:pt idx="3679">
                  <c:v>36.800000000000004</c:v>
                </c:pt>
                <c:pt idx="3680">
                  <c:v>36.81</c:v>
                </c:pt>
                <c:pt idx="3681">
                  <c:v>36.82</c:v>
                </c:pt>
                <c:pt idx="3682">
                  <c:v>36.83</c:v>
                </c:pt>
                <c:pt idx="3683">
                  <c:v>36.840000000000003</c:v>
                </c:pt>
                <c:pt idx="3684">
                  <c:v>36.85</c:v>
                </c:pt>
                <c:pt idx="3685">
                  <c:v>36.86</c:v>
                </c:pt>
                <c:pt idx="3686">
                  <c:v>36.869999999999997</c:v>
                </c:pt>
                <c:pt idx="3687">
                  <c:v>36.880000000000003</c:v>
                </c:pt>
                <c:pt idx="3688">
                  <c:v>36.89</c:v>
                </c:pt>
                <c:pt idx="3689">
                  <c:v>36.9</c:v>
                </c:pt>
                <c:pt idx="3690">
                  <c:v>36.910000000000004</c:v>
                </c:pt>
                <c:pt idx="3691">
                  <c:v>36.92</c:v>
                </c:pt>
                <c:pt idx="3692">
                  <c:v>36.93</c:v>
                </c:pt>
                <c:pt idx="3693">
                  <c:v>36.94</c:v>
                </c:pt>
                <c:pt idx="3694">
                  <c:v>36.950000000000003</c:v>
                </c:pt>
                <c:pt idx="3695">
                  <c:v>36.96</c:v>
                </c:pt>
                <c:pt idx="3696">
                  <c:v>36.97</c:v>
                </c:pt>
                <c:pt idx="3697">
                  <c:v>36.980000000000004</c:v>
                </c:pt>
                <c:pt idx="3698">
                  <c:v>36.99</c:v>
                </c:pt>
                <c:pt idx="3699">
                  <c:v>37</c:v>
                </c:pt>
                <c:pt idx="3700">
                  <c:v>37.01</c:v>
                </c:pt>
                <c:pt idx="3701">
                  <c:v>37.020000000000003</c:v>
                </c:pt>
                <c:pt idx="3702">
                  <c:v>37.03</c:v>
                </c:pt>
                <c:pt idx="3703">
                  <c:v>37.04</c:v>
                </c:pt>
                <c:pt idx="3704">
                  <c:v>37.050000000000004</c:v>
                </c:pt>
                <c:pt idx="3705">
                  <c:v>37.06</c:v>
                </c:pt>
                <c:pt idx="3706">
                  <c:v>37.07</c:v>
                </c:pt>
                <c:pt idx="3707">
                  <c:v>37.08</c:v>
                </c:pt>
                <c:pt idx="3708">
                  <c:v>37.090000000000003</c:v>
                </c:pt>
                <c:pt idx="3709">
                  <c:v>37.1</c:v>
                </c:pt>
                <c:pt idx="3710">
                  <c:v>37.11</c:v>
                </c:pt>
                <c:pt idx="3711">
                  <c:v>37.119999999999997</c:v>
                </c:pt>
                <c:pt idx="3712">
                  <c:v>37.130000000000003</c:v>
                </c:pt>
                <c:pt idx="3713">
                  <c:v>37.14</c:v>
                </c:pt>
                <c:pt idx="3714">
                  <c:v>37.15</c:v>
                </c:pt>
                <c:pt idx="3715">
                  <c:v>37.160000000000004</c:v>
                </c:pt>
                <c:pt idx="3716">
                  <c:v>37.17</c:v>
                </c:pt>
                <c:pt idx="3717">
                  <c:v>37.18</c:v>
                </c:pt>
                <c:pt idx="3718">
                  <c:v>37.19</c:v>
                </c:pt>
                <c:pt idx="3719">
                  <c:v>37.200000000000003</c:v>
                </c:pt>
                <c:pt idx="3720">
                  <c:v>37.21</c:v>
                </c:pt>
                <c:pt idx="3721">
                  <c:v>37.22</c:v>
                </c:pt>
                <c:pt idx="3722">
                  <c:v>37.230000000000004</c:v>
                </c:pt>
                <c:pt idx="3723">
                  <c:v>37.24</c:v>
                </c:pt>
                <c:pt idx="3724">
                  <c:v>37.25</c:v>
                </c:pt>
                <c:pt idx="3725">
                  <c:v>37.26</c:v>
                </c:pt>
                <c:pt idx="3726">
                  <c:v>37.270000000000003</c:v>
                </c:pt>
                <c:pt idx="3727">
                  <c:v>37.28</c:v>
                </c:pt>
                <c:pt idx="3728">
                  <c:v>37.29</c:v>
                </c:pt>
                <c:pt idx="3729">
                  <c:v>37.300000000000004</c:v>
                </c:pt>
                <c:pt idx="3730">
                  <c:v>37.31</c:v>
                </c:pt>
                <c:pt idx="3731">
                  <c:v>37.32</c:v>
                </c:pt>
                <c:pt idx="3732">
                  <c:v>37.33</c:v>
                </c:pt>
                <c:pt idx="3733">
                  <c:v>37.340000000000003</c:v>
                </c:pt>
                <c:pt idx="3734">
                  <c:v>37.35</c:v>
                </c:pt>
                <c:pt idx="3735">
                  <c:v>37.36</c:v>
                </c:pt>
                <c:pt idx="3736">
                  <c:v>37.369999999999997</c:v>
                </c:pt>
                <c:pt idx="3737">
                  <c:v>37.380000000000003</c:v>
                </c:pt>
                <c:pt idx="3738">
                  <c:v>37.39</c:v>
                </c:pt>
                <c:pt idx="3739">
                  <c:v>37.4</c:v>
                </c:pt>
                <c:pt idx="3740">
                  <c:v>37.410000000000004</c:v>
                </c:pt>
                <c:pt idx="3741">
                  <c:v>37.42</c:v>
                </c:pt>
                <c:pt idx="3742">
                  <c:v>37.43</c:v>
                </c:pt>
                <c:pt idx="3743">
                  <c:v>37.44</c:v>
                </c:pt>
                <c:pt idx="3744">
                  <c:v>37.450000000000003</c:v>
                </c:pt>
                <c:pt idx="3745">
                  <c:v>37.46</c:v>
                </c:pt>
                <c:pt idx="3746">
                  <c:v>37.47</c:v>
                </c:pt>
                <c:pt idx="3747">
                  <c:v>37.480000000000004</c:v>
                </c:pt>
                <c:pt idx="3748">
                  <c:v>37.49</c:v>
                </c:pt>
                <c:pt idx="3749">
                  <c:v>37.5</c:v>
                </c:pt>
                <c:pt idx="3750">
                  <c:v>37.51</c:v>
                </c:pt>
                <c:pt idx="3751">
                  <c:v>37.520000000000003</c:v>
                </c:pt>
                <c:pt idx="3752">
                  <c:v>37.53</c:v>
                </c:pt>
                <c:pt idx="3753">
                  <c:v>37.54</c:v>
                </c:pt>
                <c:pt idx="3754">
                  <c:v>37.550000000000004</c:v>
                </c:pt>
                <c:pt idx="3755">
                  <c:v>37.56</c:v>
                </c:pt>
                <c:pt idx="3756">
                  <c:v>37.57</c:v>
                </c:pt>
                <c:pt idx="3757">
                  <c:v>37.58</c:v>
                </c:pt>
                <c:pt idx="3758">
                  <c:v>37.590000000000003</c:v>
                </c:pt>
                <c:pt idx="3759">
                  <c:v>37.6</c:v>
                </c:pt>
                <c:pt idx="3760">
                  <c:v>37.61</c:v>
                </c:pt>
                <c:pt idx="3761">
                  <c:v>37.619999999999997</c:v>
                </c:pt>
                <c:pt idx="3762">
                  <c:v>37.630000000000003</c:v>
                </c:pt>
                <c:pt idx="3763">
                  <c:v>37.64</c:v>
                </c:pt>
                <c:pt idx="3764">
                  <c:v>37.65</c:v>
                </c:pt>
                <c:pt idx="3765">
                  <c:v>37.660000000000004</c:v>
                </c:pt>
                <c:pt idx="3766">
                  <c:v>37.67</c:v>
                </c:pt>
                <c:pt idx="3767">
                  <c:v>37.68</c:v>
                </c:pt>
                <c:pt idx="3768">
                  <c:v>37.69</c:v>
                </c:pt>
                <c:pt idx="3769">
                  <c:v>37.700000000000003</c:v>
                </c:pt>
                <c:pt idx="3770">
                  <c:v>37.71</c:v>
                </c:pt>
                <c:pt idx="3771">
                  <c:v>37.72</c:v>
                </c:pt>
                <c:pt idx="3772">
                  <c:v>37.730000000000004</c:v>
                </c:pt>
                <c:pt idx="3773">
                  <c:v>37.74</c:v>
                </c:pt>
                <c:pt idx="3774">
                  <c:v>37.75</c:v>
                </c:pt>
                <c:pt idx="3775">
                  <c:v>37.76</c:v>
                </c:pt>
                <c:pt idx="3776">
                  <c:v>37.770000000000003</c:v>
                </c:pt>
                <c:pt idx="3777">
                  <c:v>37.78</c:v>
                </c:pt>
                <c:pt idx="3778">
                  <c:v>37.79</c:v>
                </c:pt>
                <c:pt idx="3779">
                  <c:v>37.800000000000004</c:v>
                </c:pt>
                <c:pt idx="3780">
                  <c:v>37.81</c:v>
                </c:pt>
                <c:pt idx="3781">
                  <c:v>37.82</c:v>
                </c:pt>
                <c:pt idx="3782">
                  <c:v>37.83</c:v>
                </c:pt>
                <c:pt idx="3783">
                  <c:v>37.840000000000003</c:v>
                </c:pt>
                <c:pt idx="3784">
                  <c:v>37.85</c:v>
                </c:pt>
                <c:pt idx="3785">
                  <c:v>37.86</c:v>
                </c:pt>
                <c:pt idx="3786">
                  <c:v>37.869999999999997</c:v>
                </c:pt>
                <c:pt idx="3787">
                  <c:v>37.880000000000003</c:v>
                </c:pt>
                <c:pt idx="3788">
                  <c:v>37.89</c:v>
                </c:pt>
                <c:pt idx="3789">
                  <c:v>37.9</c:v>
                </c:pt>
                <c:pt idx="3790">
                  <c:v>37.910000000000004</c:v>
                </c:pt>
                <c:pt idx="3791">
                  <c:v>37.92</c:v>
                </c:pt>
                <c:pt idx="3792">
                  <c:v>37.93</c:v>
                </c:pt>
                <c:pt idx="3793">
                  <c:v>37.94</c:v>
                </c:pt>
                <c:pt idx="3794">
                  <c:v>37.950000000000003</c:v>
                </c:pt>
                <c:pt idx="3795">
                  <c:v>37.96</c:v>
                </c:pt>
                <c:pt idx="3796">
                  <c:v>37.97</c:v>
                </c:pt>
                <c:pt idx="3797">
                  <c:v>37.980000000000004</c:v>
                </c:pt>
                <c:pt idx="3798">
                  <c:v>37.99</c:v>
                </c:pt>
                <c:pt idx="3799">
                  <c:v>38</c:v>
                </c:pt>
                <c:pt idx="3800">
                  <c:v>38.01</c:v>
                </c:pt>
                <c:pt idx="3801">
                  <c:v>38.020000000000003</c:v>
                </c:pt>
                <c:pt idx="3802">
                  <c:v>38.03</c:v>
                </c:pt>
                <c:pt idx="3803">
                  <c:v>38.04</c:v>
                </c:pt>
                <c:pt idx="3804">
                  <c:v>38.050000000000004</c:v>
                </c:pt>
                <c:pt idx="3805">
                  <c:v>38.06</c:v>
                </c:pt>
                <c:pt idx="3806">
                  <c:v>38.07</c:v>
                </c:pt>
                <c:pt idx="3807">
                  <c:v>38.08</c:v>
                </c:pt>
                <c:pt idx="3808">
                  <c:v>38.090000000000003</c:v>
                </c:pt>
                <c:pt idx="3809">
                  <c:v>38.1</c:v>
                </c:pt>
                <c:pt idx="3810">
                  <c:v>38.11</c:v>
                </c:pt>
                <c:pt idx="3811">
                  <c:v>38.119999999999997</c:v>
                </c:pt>
                <c:pt idx="3812">
                  <c:v>38.130000000000003</c:v>
                </c:pt>
                <c:pt idx="3813">
                  <c:v>38.14</c:v>
                </c:pt>
                <c:pt idx="3814">
                  <c:v>38.15</c:v>
                </c:pt>
                <c:pt idx="3815">
                  <c:v>38.160000000000004</c:v>
                </c:pt>
                <c:pt idx="3816">
                  <c:v>38.17</c:v>
                </c:pt>
                <c:pt idx="3817">
                  <c:v>38.18</c:v>
                </c:pt>
                <c:pt idx="3818">
                  <c:v>38.19</c:v>
                </c:pt>
                <c:pt idx="3819">
                  <c:v>38.200000000000003</c:v>
                </c:pt>
                <c:pt idx="3820">
                  <c:v>38.21</c:v>
                </c:pt>
                <c:pt idx="3821">
                  <c:v>38.22</c:v>
                </c:pt>
                <c:pt idx="3822">
                  <c:v>38.230000000000004</c:v>
                </c:pt>
                <c:pt idx="3823">
                  <c:v>38.24</c:v>
                </c:pt>
                <c:pt idx="3824">
                  <c:v>38.25</c:v>
                </c:pt>
                <c:pt idx="3825">
                  <c:v>38.26</c:v>
                </c:pt>
                <c:pt idx="3826">
                  <c:v>38.270000000000003</c:v>
                </c:pt>
                <c:pt idx="3827">
                  <c:v>38.28</c:v>
                </c:pt>
                <c:pt idx="3828">
                  <c:v>38.29</c:v>
                </c:pt>
                <c:pt idx="3829">
                  <c:v>38.300000000000004</c:v>
                </c:pt>
                <c:pt idx="3830">
                  <c:v>38.31</c:v>
                </c:pt>
                <c:pt idx="3831">
                  <c:v>38.32</c:v>
                </c:pt>
                <c:pt idx="3832">
                  <c:v>38.33</c:v>
                </c:pt>
                <c:pt idx="3833">
                  <c:v>38.340000000000003</c:v>
                </c:pt>
                <c:pt idx="3834">
                  <c:v>38.35</c:v>
                </c:pt>
                <c:pt idx="3835">
                  <c:v>38.36</c:v>
                </c:pt>
                <c:pt idx="3836">
                  <c:v>38.369999999999997</c:v>
                </c:pt>
                <c:pt idx="3837">
                  <c:v>38.380000000000003</c:v>
                </c:pt>
                <c:pt idx="3838">
                  <c:v>38.39</c:v>
                </c:pt>
                <c:pt idx="3839">
                  <c:v>38.4</c:v>
                </c:pt>
                <c:pt idx="3840">
                  <c:v>38.410000000000004</c:v>
                </c:pt>
                <c:pt idx="3841">
                  <c:v>38.42</c:v>
                </c:pt>
                <c:pt idx="3842">
                  <c:v>38.43</c:v>
                </c:pt>
                <c:pt idx="3843">
                  <c:v>38.44</c:v>
                </c:pt>
                <c:pt idx="3844">
                  <c:v>38.450000000000003</c:v>
                </c:pt>
                <c:pt idx="3845">
                  <c:v>38.46</c:v>
                </c:pt>
                <c:pt idx="3846">
                  <c:v>38.47</c:v>
                </c:pt>
                <c:pt idx="3847">
                  <c:v>38.480000000000004</c:v>
                </c:pt>
                <c:pt idx="3848">
                  <c:v>38.49</c:v>
                </c:pt>
                <c:pt idx="3849">
                  <c:v>38.5</c:v>
                </c:pt>
                <c:pt idx="3850">
                  <c:v>38.51</c:v>
                </c:pt>
                <c:pt idx="3851">
                  <c:v>38.520000000000003</c:v>
                </c:pt>
                <c:pt idx="3852">
                  <c:v>38.53</c:v>
                </c:pt>
                <c:pt idx="3853">
                  <c:v>38.54</c:v>
                </c:pt>
                <c:pt idx="3854">
                  <c:v>38.550000000000004</c:v>
                </c:pt>
                <c:pt idx="3855">
                  <c:v>38.56</c:v>
                </c:pt>
                <c:pt idx="3856">
                  <c:v>38.57</c:v>
                </c:pt>
                <c:pt idx="3857">
                  <c:v>38.58</c:v>
                </c:pt>
                <c:pt idx="3858">
                  <c:v>38.590000000000003</c:v>
                </c:pt>
                <c:pt idx="3859">
                  <c:v>38.6</c:v>
                </c:pt>
                <c:pt idx="3860">
                  <c:v>38.61</c:v>
                </c:pt>
                <c:pt idx="3861">
                  <c:v>38.619999999999997</c:v>
                </c:pt>
                <c:pt idx="3862">
                  <c:v>38.630000000000003</c:v>
                </c:pt>
                <c:pt idx="3863">
                  <c:v>38.64</c:v>
                </c:pt>
                <c:pt idx="3864">
                  <c:v>38.65</c:v>
                </c:pt>
                <c:pt idx="3865">
                  <c:v>38.660000000000004</c:v>
                </c:pt>
                <c:pt idx="3866">
                  <c:v>38.67</c:v>
                </c:pt>
                <c:pt idx="3867">
                  <c:v>38.68</c:v>
                </c:pt>
                <c:pt idx="3868">
                  <c:v>38.69</c:v>
                </c:pt>
                <c:pt idx="3869">
                  <c:v>38.700000000000003</c:v>
                </c:pt>
                <c:pt idx="3870">
                  <c:v>38.71</c:v>
                </c:pt>
                <c:pt idx="3871">
                  <c:v>38.72</c:v>
                </c:pt>
                <c:pt idx="3872">
                  <c:v>38.730000000000004</c:v>
                </c:pt>
                <c:pt idx="3873">
                  <c:v>38.74</c:v>
                </c:pt>
                <c:pt idx="3874">
                  <c:v>38.75</c:v>
                </c:pt>
                <c:pt idx="3875">
                  <c:v>38.76</c:v>
                </c:pt>
                <c:pt idx="3876">
                  <c:v>38.770000000000003</c:v>
                </c:pt>
                <c:pt idx="3877">
                  <c:v>38.78</c:v>
                </c:pt>
                <c:pt idx="3878">
                  <c:v>38.79</c:v>
                </c:pt>
                <c:pt idx="3879">
                  <c:v>38.800000000000004</c:v>
                </c:pt>
                <c:pt idx="3880">
                  <c:v>38.81</c:v>
                </c:pt>
                <c:pt idx="3881">
                  <c:v>38.82</c:v>
                </c:pt>
                <c:pt idx="3882">
                  <c:v>38.83</c:v>
                </c:pt>
                <c:pt idx="3883">
                  <c:v>38.840000000000003</c:v>
                </c:pt>
                <c:pt idx="3884">
                  <c:v>38.85</c:v>
                </c:pt>
                <c:pt idx="3885">
                  <c:v>38.86</c:v>
                </c:pt>
                <c:pt idx="3886">
                  <c:v>38.869999999999997</c:v>
                </c:pt>
                <c:pt idx="3887">
                  <c:v>38.880000000000003</c:v>
                </c:pt>
                <c:pt idx="3888">
                  <c:v>38.89</c:v>
                </c:pt>
                <c:pt idx="3889">
                  <c:v>38.9</c:v>
                </c:pt>
                <c:pt idx="3890">
                  <c:v>38.910000000000004</c:v>
                </c:pt>
                <c:pt idx="3891">
                  <c:v>38.92</c:v>
                </c:pt>
                <c:pt idx="3892">
                  <c:v>38.93</c:v>
                </c:pt>
                <c:pt idx="3893">
                  <c:v>38.94</c:v>
                </c:pt>
                <c:pt idx="3894">
                  <c:v>38.950000000000003</c:v>
                </c:pt>
                <c:pt idx="3895">
                  <c:v>38.96</c:v>
                </c:pt>
                <c:pt idx="3896">
                  <c:v>38.97</c:v>
                </c:pt>
                <c:pt idx="3897">
                  <c:v>38.980000000000004</c:v>
                </c:pt>
                <c:pt idx="3898">
                  <c:v>38.99</c:v>
                </c:pt>
                <c:pt idx="3899">
                  <c:v>39</c:v>
                </c:pt>
                <c:pt idx="3900">
                  <c:v>39.01</c:v>
                </c:pt>
                <c:pt idx="3901">
                  <c:v>39.020000000000003</c:v>
                </c:pt>
                <c:pt idx="3902">
                  <c:v>39.03</c:v>
                </c:pt>
                <c:pt idx="3903">
                  <c:v>39.04</c:v>
                </c:pt>
                <c:pt idx="3904">
                  <c:v>39.050000000000004</c:v>
                </c:pt>
                <c:pt idx="3905">
                  <c:v>39.06</c:v>
                </c:pt>
                <c:pt idx="3906">
                  <c:v>39.07</c:v>
                </c:pt>
                <c:pt idx="3907">
                  <c:v>39.08</c:v>
                </c:pt>
                <c:pt idx="3908">
                  <c:v>39.090000000000003</c:v>
                </c:pt>
                <c:pt idx="3909">
                  <c:v>39.1</c:v>
                </c:pt>
                <c:pt idx="3910">
                  <c:v>39.11</c:v>
                </c:pt>
                <c:pt idx="3911">
                  <c:v>39.119999999999997</c:v>
                </c:pt>
                <c:pt idx="3912">
                  <c:v>39.130000000000003</c:v>
                </c:pt>
                <c:pt idx="3913">
                  <c:v>39.14</c:v>
                </c:pt>
                <c:pt idx="3914">
                  <c:v>39.15</c:v>
                </c:pt>
                <c:pt idx="3915">
                  <c:v>39.160000000000004</c:v>
                </c:pt>
                <c:pt idx="3916">
                  <c:v>39.17</c:v>
                </c:pt>
                <c:pt idx="3917">
                  <c:v>39.18</c:v>
                </c:pt>
                <c:pt idx="3918">
                  <c:v>39.19</c:v>
                </c:pt>
                <c:pt idx="3919">
                  <c:v>39.200000000000003</c:v>
                </c:pt>
                <c:pt idx="3920">
                  <c:v>39.21</c:v>
                </c:pt>
                <c:pt idx="3921">
                  <c:v>39.22</c:v>
                </c:pt>
                <c:pt idx="3922">
                  <c:v>39.230000000000004</c:v>
                </c:pt>
                <c:pt idx="3923">
                  <c:v>39.24</c:v>
                </c:pt>
                <c:pt idx="3924">
                  <c:v>39.25</c:v>
                </c:pt>
                <c:pt idx="3925">
                  <c:v>39.26</c:v>
                </c:pt>
                <c:pt idx="3926">
                  <c:v>39.270000000000003</c:v>
                </c:pt>
                <c:pt idx="3927">
                  <c:v>39.28</c:v>
                </c:pt>
                <c:pt idx="3928">
                  <c:v>39.29</c:v>
                </c:pt>
                <c:pt idx="3929">
                  <c:v>39.300000000000004</c:v>
                </c:pt>
                <c:pt idx="3930">
                  <c:v>39.31</c:v>
                </c:pt>
                <c:pt idx="3931">
                  <c:v>39.32</c:v>
                </c:pt>
                <c:pt idx="3932">
                  <c:v>39.33</c:v>
                </c:pt>
                <c:pt idx="3933">
                  <c:v>39.340000000000003</c:v>
                </c:pt>
                <c:pt idx="3934">
                  <c:v>39.35</c:v>
                </c:pt>
                <c:pt idx="3935">
                  <c:v>39.36</c:v>
                </c:pt>
                <c:pt idx="3936">
                  <c:v>39.369999999999997</c:v>
                </c:pt>
                <c:pt idx="3937">
                  <c:v>39.380000000000003</c:v>
                </c:pt>
                <c:pt idx="3938">
                  <c:v>39.39</c:v>
                </c:pt>
                <c:pt idx="3939">
                  <c:v>39.4</c:v>
                </c:pt>
                <c:pt idx="3940">
                  <c:v>39.410000000000004</c:v>
                </c:pt>
                <c:pt idx="3941">
                  <c:v>39.42</c:v>
                </c:pt>
                <c:pt idx="3942">
                  <c:v>39.43</c:v>
                </c:pt>
                <c:pt idx="3943">
                  <c:v>39.44</c:v>
                </c:pt>
                <c:pt idx="3944">
                  <c:v>39.450000000000003</c:v>
                </c:pt>
                <c:pt idx="3945">
                  <c:v>39.46</c:v>
                </c:pt>
                <c:pt idx="3946">
                  <c:v>39.47</c:v>
                </c:pt>
                <c:pt idx="3947">
                  <c:v>39.480000000000004</c:v>
                </c:pt>
                <c:pt idx="3948">
                  <c:v>39.49</c:v>
                </c:pt>
                <c:pt idx="3949">
                  <c:v>39.5</c:v>
                </c:pt>
                <c:pt idx="3950">
                  <c:v>39.51</c:v>
                </c:pt>
                <c:pt idx="3951">
                  <c:v>39.520000000000003</c:v>
                </c:pt>
                <c:pt idx="3952">
                  <c:v>39.53</c:v>
                </c:pt>
                <c:pt idx="3953">
                  <c:v>39.54</c:v>
                </c:pt>
                <c:pt idx="3954">
                  <c:v>39.550000000000004</c:v>
                </c:pt>
                <c:pt idx="3955">
                  <c:v>39.56</c:v>
                </c:pt>
                <c:pt idx="3956">
                  <c:v>39.57</c:v>
                </c:pt>
                <c:pt idx="3957">
                  <c:v>39.58</c:v>
                </c:pt>
                <c:pt idx="3958">
                  <c:v>39.590000000000003</c:v>
                </c:pt>
                <c:pt idx="3959">
                  <c:v>39.6</c:v>
                </c:pt>
                <c:pt idx="3960">
                  <c:v>39.61</c:v>
                </c:pt>
                <c:pt idx="3961">
                  <c:v>39.619999999999997</c:v>
                </c:pt>
                <c:pt idx="3962">
                  <c:v>39.630000000000003</c:v>
                </c:pt>
                <c:pt idx="3963">
                  <c:v>39.64</c:v>
                </c:pt>
                <c:pt idx="3964">
                  <c:v>39.65</c:v>
                </c:pt>
                <c:pt idx="3965">
                  <c:v>39.660000000000004</c:v>
                </c:pt>
                <c:pt idx="3966">
                  <c:v>39.67</c:v>
                </c:pt>
                <c:pt idx="3967">
                  <c:v>39.68</c:v>
                </c:pt>
                <c:pt idx="3968">
                  <c:v>39.69</c:v>
                </c:pt>
                <c:pt idx="3969">
                  <c:v>39.700000000000003</c:v>
                </c:pt>
                <c:pt idx="3970">
                  <c:v>39.71</c:v>
                </c:pt>
                <c:pt idx="3971">
                  <c:v>39.72</c:v>
                </c:pt>
                <c:pt idx="3972">
                  <c:v>39.730000000000004</c:v>
                </c:pt>
                <c:pt idx="3973">
                  <c:v>39.74</c:v>
                </c:pt>
                <c:pt idx="3974">
                  <c:v>39.75</c:v>
                </c:pt>
                <c:pt idx="3975">
                  <c:v>39.76</c:v>
                </c:pt>
                <c:pt idx="3976">
                  <c:v>39.770000000000003</c:v>
                </c:pt>
                <c:pt idx="3977">
                  <c:v>39.78</c:v>
                </c:pt>
                <c:pt idx="3978">
                  <c:v>39.79</c:v>
                </c:pt>
                <c:pt idx="3979">
                  <c:v>39.800000000000004</c:v>
                </c:pt>
                <c:pt idx="3980">
                  <c:v>39.81</c:v>
                </c:pt>
                <c:pt idx="3981">
                  <c:v>39.82</c:v>
                </c:pt>
                <c:pt idx="3982">
                  <c:v>39.83</c:v>
                </c:pt>
                <c:pt idx="3983">
                  <c:v>39.840000000000003</c:v>
                </c:pt>
                <c:pt idx="3984">
                  <c:v>39.85</c:v>
                </c:pt>
                <c:pt idx="3985">
                  <c:v>39.86</c:v>
                </c:pt>
                <c:pt idx="3986">
                  <c:v>39.869999999999997</c:v>
                </c:pt>
                <c:pt idx="3987">
                  <c:v>39.880000000000003</c:v>
                </c:pt>
                <c:pt idx="3988">
                  <c:v>39.89</c:v>
                </c:pt>
                <c:pt idx="3989">
                  <c:v>39.9</c:v>
                </c:pt>
                <c:pt idx="3990">
                  <c:v>39.910000000000004</c:v>
                </c:pt>
                <c:pt idx="3991">
                  <c:v>39.92</c:v>
                </c:pt>
                <c:pt idx="3992">
                  <c:v>39.93</c:v>
                </c:pt>
                <c:pt idx="3993">
                  <c:v>39.94</c:v>
                </c:pt>
                <c:pt idx="3994">
                  <c:v>39.950000000000003</c:v>
                </c:pt>
                <c:pt idx="3995">
                  <c:v>39.96</c:v>
                </c:pt>
                <c:pt idx="3996">
                  <c:v>39.97</c:v>
                </c:pt>
                <c:pt idx="3997">
                  <c:v>39.980000000000004</c:v>
                </c:pt>
                <c:pt idx="3998">
                  <c:v>39.99</c:v>
                </c:pt>
                <c:pt idx="3999">
                  <c:v>40</c:v>
                </c:pt>
                <c:pt idx="4000">
                  <c:v>40.01</c:v>
                </c:pt>
                <c:pt idx="4001">
                  <c:v>40.020000000000003</c:v>
                </c:pt>
                <c:pt idx="4002">
                  <c:v>40.03</c:v>
                </c:pt>
                <c:pt idx="4003">
                  <c:v>40.04</c:v>
                </c:pt>
                <c:pt idx="4004">
                  <c:v>40.050000000000004</c:v>
                </c:pt>
                <c:pt idx="4005">
                  <c:v>40.06</c:v>
                </c:pt>
                <c:pt idx="4006">
                  <c:v>40.07</c:v>
                </c:pt>
                <c:pt idx="4007">
                  <c:v>40.08</c:v>
                </c:pt>
                <c:pt idx="4008">
                  <c:v>40.090000000000003</c:v>
                </c:pt>
                <c:pt idx="4009">
                  <c:v>40.1</c:v>
                </c:pt>
                <c:pt idx="4010">
                  <c:v>40.11</c:v>
                </c:pt>
                <c:pt idx="4011">
                  <c:v>40.119999999999997</c:v>
                </c:pt>
                <c:pt idx="4012">
                  <c:v>40.130000000000003</c:v>
                </c:pt>
                <c:pt idx="4013">
                  <c:v>40.14</c:v>
                </c:pt>
                <c:pt idx="4014">
                  <c:v>40.15</c:v>
                </c:pt>
                <c:pt idx="4015">
                  <c:v>40.160000000000004</c:v>
                </c:pt>
                <c:pt idx="4016">
                  <c:v>40.17</c:v>
                </c:pt>
                <c:pt idx="4017">
                  <c:v>40.18</c:v>
                </c:pt>
                <c:pt idx="4018">
                  <c:v>40.19</c:v>
                </c:pt>
                <c:pt idx="4019">
                  <c:v>40.200000000000003</c:v>
                </c:pt>
                <c:pt idx="4020">
                  <c:v>40.21</c:v>
                </c:pt>
                <c:pt idx="4021">
                  <c:v>40.22</c:v>
                </c:pt>
                <c:pt idx="4022">
                  <c:v>40.230000000000004</c:v>
                </c:pt>
                <c:pt idx="4023">
                  <c:v>40.24</c:v>
                </c:pt>
                <c:pt idx="4024">
                  <c:v>40.25</c:v>
                </c:pt>
                <c:pt idx="4025">
                  <c:v>40.26</c:v>
                </c:pt>
                <c:pt idx="4026">
                  <c:v>40.270000000000003</c:v>
                </c:pt>
                <c:pt idx="4027">
                  <c:v>40.28</c:v>
                </c:pt>
                <c:pt idx="4028">
                  <c:v>40.29</c:v>
                </c:pt>
                <c:pt idx="4029">
                  <c:v>40.300000000000004</c:v>
                </c:pt>
                <c:pt idx="4030">
                  <c:v>40.31</c:v>
                </c:pt>
                <c:pt idx="4031">
                  <c:v>40.32</c:v>
                </c:pt>
                <c:pt idx="4032">
                  <c:v>40.33</c:v>
                </c:pt>
                <c:pt idx="4033">
                  <c:v>40.340000000000003</c:v>
                </c:pt>
                <c:pt idx="4034">
                  <c:v>40.35</c:v>
                </c:pt>
                <c:pt idx="4035">
                  <c:v>40.36</c:v>
                </c:pt>
                <c:pt idx="4036">
                  <c:v>40.369999999999997</c:v>
                </c:pt>
                <c:pt idx="4037">
                  <c:v>40.380000000000003</c:v>
                </c:pt>
                <c:pt idx="4038">
                  <c:v>40.39</c:v>
                </c:pt>
                <c:pt idx="4039">
                  <c:v>40.4</c:v>
                </c:pt>
                <c:pt idx="4040">
                  <c:v>40.410000000000004</c:v>
                </c:pt>
                <c:pt idx="4041">
                  <c:v>40.42</c:v>
                </c:pt>
                <c:pt idx="4042">
                  <c:v>40.43</c:v>
                </c:pt>
                <c:pt idx="4043">
                  <c:v>40.44</c:v>
                </c:pt>
                <c:pt idx="4044">
                  <c:v>40.450000000000003</c:v>
                </c:pt>
                <c:pt idx="4045">
                  <c:v>40.46</c:v>
                </c:pt>
                <c:pt idx="4046">
                  <c:v>40.47</c:v>
                </c:pt>
                <c:pt idx="4047">
                  <c:v>40.480000000000004</c:v>
                </c:pt>
                <c:pt idx="4048">
                  <c:v>40.49</c:v>
                </c:pt>
                <c:pt idx="4049">
                  <c:v>40.5</c:v>
                </c:pt>
                <c:pt idx="4050">
                  <c:v>40.51</c:v>
                </c:pt>
                <c:pt idx="4051">
                  <c:v>40.520000000000003</c:v>
                </c:pt>
                <c:pt idx="4052">
                  <c:v>40.53</c:v>
                </c:pt>
                <c:pt idx="4053">
                  <c:v>40.54</c:v>
                </c:pt>
                <c:pt idx="4054">
                  <c:v>40.550000000000004</c:v>
                </c:pt>
                <c:pt idx="4055">
                  <c:v>40.56</c:v>
                </c:pt>
                <c:pt idx="4056">
                  <c:v>40.57</c:v>
                </c:pt>
                <c:pt idx="4057">
                  <c:v>40.58</c:v>
                </c:pt>
                <c:pt idx="4058">
                  <c:v>40.590000000000003</c:v>
                </c:pt>
                <c:pt idx="4059">
                  <c:v>40.6</c:v>
                </c:pt>
                <c:pt idx="4060">
                  <c:v>40.61</c:v>
                </c:pt>
                <c:pt idx="4061">
                  <c:v>40.619999999999997</c:v>
                </c:pt>
                <c:pt idx="4062">
                  <c:v>40.630000000000003</c:v>
                </c:pt>
                <c:pt idx="4063">
                  <c:v>40.64</c:v>
                </c:pt>
                <c:pt idx="4064">
                  <c:v>40.65</c:v>
                </c:pt>
                <c:pt idx="4065">
                  <c:v>40.660000000000004</c:v>
                </c:pt>
                <c:pt idx="4066">
                  <c:v>40.67</c:v>
                </c:pt>
                <c:pt idx="4067">
                  <c:v>40.68</c:v>
                </c:pt>
                <c:pt idx="4068">
                  <c:v>40.69</c:v>
                </c:pt>
                <c:pt idx="4069">
                  <c:v>40.700000000000003</c:v>
                </c:pt>
                <c:pt idx="4070">
                  <c:v>40.71</c:v>
                </c:pt>
                <c:pt idx="4071">
                  <c:v>40.72</c:v>
                </c:pt>
                <c:pt idx="4072">
                  <c:v>40.730000000000004</c:v>
                </c:pt>
                <c:pt idx="4073">
                  <c:v>40.74</c:v>
                </c:pt>
                <c:pt idx="4074">
                  <c:v>40.75</c:v>
                </c:pt>
                <c:pt idx="4075">
                  <c:v>40.76</c:v>
                </c:pt>
                <c:pt idx="4076">
                  <c:v>40.770000000000003</c:v>
                </c:pt>
                <c:pt idx="4077">
                  <c:v>40.78</c:v>
                </c:pt>
                <c:pt idx="4078">
                  <c:v>40.79</c:v>
                </c:pt>
                <c:pt idx="4079">
                  <c:v>40.800000000000004</c:v>
                </c:pt>
                <c:pt idx="4080">
                  <c:v>40.81</c:v>
                </c:pt>
                <c:pt idx="4081">
                  <c:v>40.82</c:v>
                </c:pt>
                <c:pt idx="4082">
                  <c:v>40.83</c:v>
                </c:pt>
                <c:pt idx="4083">
                  <c:v>40.840000000000003</c:v>
                </c:pt>
                <c:pt idx="4084">
                  <c:v>40.85</c:v>
                </c:pt>
                <c:pt idx="4085">
                  <c:v>40.86</c:v>
                </c:pt>
                <c:pt idx="4086">
                  <c:v>40.869999999999997</c:v>
                </c:pt>
                <c:pt idx="4087">
                  <c:v>40.880000000000003</c:v>
                </c:pt>
                <c:pt idx="4088">
                  <c:v>40.89</c:v>
                </c:pt>
                <c:pt idx="4089">
                  <c:v>40.9</c:v>
                </c:pt>
                <c:pt idx="4090">
                  <c:v>40.910000000000004</c:v>
                </c:pt>
                <c:pt idx="4091">
                  <c:v>40.92</c:v>
                </c:pt>
                <c:pt idx="4092">
                  <c:v>40.93</c:v>
                </c:pt>
                <c:pt idx="4093">
                  <c:v>40.94</c:v>
                </c:pt>
                <c:pt idx="4094">
                  <c:v>40.950000000000003</c:v>
                </c:pt>
                <c:pt idx="4095">
                  <c:v>40.96</c:v>
                </c:pt>
                <c:pt idx="4096">
                  <c:v>40.97</c:v>
                </c:pt>
                <c:pt idx="4097">
                  <c:v>40.980000000000004</c:v>
                </c:pt>
                <c:pt idx="4098">
                  <c:v>40.99</c:v>
                </c:pt>
                <c:pt idx="4099">
                  <c:v>41</c:v>
                </c:pt>
                <c:pt idx="4100">
                  <c:v>41.01</c:v>
                </c:pt>
                <c:pt idx="4101">
                  <c:v>41.02</c:v>
                </c:pt>
                <c:pt idx="4102">
                  <c:v>41.03</c:v>
                </c:pt>
                <c:pt idx="4103">
                  <c:v>41.04</c:v>
                </c:pt>
                <c:pt idx="4104">
                  <c:v>41.050000000000004</c:v>
                </c:pt>
                <c:pt idx="4105">
                  <c:v>41.06</c:v>
                </c:pt>
                <c:pt idx="4106">
                  <c:v>41.07</c:v>
                </c:pt>
                <c:pt idx="4107">
                  <c:v>41.08</c:v>
                </c:pt>
                <c:pt idx="4108">
                  <c:v>41.09</c:v>
                </c:pt>
                <c:pt idx="4109">
                  <c:v>41.1</c:v>
                </c:pt>
                <c:pt idx="4110">
                  <c:v>41.11</c:v>
                </c:pt>
                <c:pt idx="4111">
                  <c:v>41.12</c:v>
                </c:pt>
                <c:pt idx="4112">
                  <c:v>41.13</c:v>
                </c:pt>
                <c:pt idx="4113">
                  <c:v>41.14</c:v>
                </c:pt>
                <c:pt idx="4114">
                  <c:v>41.15</c:v>
                </c:pt>
                <c:pt idx="4115">
                  <c:v>41.160000000000004</c:v>
                </c:pt>
                <c:pt idx="4116">
                  <c:v>41.17</c:v>
                </c:pt>
                <c:pt idx="4117">
                  <c:v>41.18</c:v>
                </c:pt>
                <c:pt idx="4118">
                  <c:v>41.19</c:v>
                </c:pt>
                <c:pt idx="4119">
                  <c:v>41.2</c:v>
                </c:pt>
                <c:pt idx="4120">
                  <c:v>41.21</c:v>
                </c:pt>
                <c:pt idx="4121">
                  <c:v>41.22</c:v>
                </c:pt>
                <c:pt idx="4122">
                  <c:v>41.230000000000004</c:v>
                </c:pt>
                <c:pt idx="4123">
                  <c:v>41.24</c:v>
                </c:pt>
                <c:pt idx="4124">
                  <c:v>41.25</c:v>
                </c:pt>
                <c:pt idx="4125">
                  <c:v>41.26</c:v>
                </c:pt>
                <c:pt idx="4126">
                  <c:v>41.27</c:v>
                </c:pt>
                <c:pt idx="4127">
                  <c:v>41.28</c:v>
                </c:pt>
                <c:pt idx="4128">
                  <c:v>41.29</c:v>
                </c:pt>
                <c:pt idx="4129">
                  <c:v>41.300000000000004</c:v>
                </c:pt>
                <c:pt idx="4130">
                  <c:v>41.31</c:v>
                </c:pt>
                <c:pt idx="4131">
                  <c:v>41.32</c:v>
                </c:pt>
                <c:pt idx="4132">
                  <c:v>41.33</c:v>
                </c:pt>
                <c:pt idx="4133">
                  <c:v>41.34</c:v>
                </c:pt>
                <c:pt idx="4134">
                  <c:v>41.35</c:v>
                </c:pt>
                <c:pt idx="4135">
                  <c:v>41.36</c:v>
                </c:pt>
                <c:pt idx="4136">
                  <c:v>41.37</c:v>
                </c:pt>
                <c:pt idx="4137">
                  <c:v>41.38</c:v>
                </c:pt>
                <c:pt idx="4138">
                  <c:v>41.39</c:v>
                </c:pt>
                <c:pt idx="4139">
                  <c:v>41.4</c:v>
                </c:pt>
                <c:pt idx="4140">
                  <c:v>41.410000000000004</c:v>
                </c:pt>
                <c:pt idx="4141">
                  <c:v>41.42</c:v>
                </c:pt>
                <c:pt idx="4142">
                  <c:v>41.43</c:v>
                </c:pt>
                <c:pt idx="4143">
                  <c:v>41.44</c:v>
                </c:pt>
                <c:pt idx="4144">
                  <c:v>41.45</c:v>
                </c:pt>
                <c:pt idx="4145">
                  <c:v>41.46</c:v>
                </c:pt>
                <c:pt idx="4146">
                  <c:v>41.47</c:v>
                </c:pt>
                <c:pt idx="4147">
                  <c:v>41.480000000000004</c:v>
                </c:pt>
                <c:pt idx="4148">
                  <c:v>41.49</c:v>
                </c:pt>
                <c:pt idx="4149">
                  <c:v>41.5</c:v>
                </c:pt>
                <c:pt idx="4150">
                  <c:v>41.51</c:v>
                </c:pt>
                <c:pt idx="4151">
                  <c:v>41.52</c:v>
                </c:pt>
                <c:pt idx="4152">
                  <c:v>41.53</c:v>
                </c:pt>
                <c:pt idx="4153">
                  <c:v>41.54</c:v>
                </c:pt>
                <c:pt idx="4154">
                  <c:v>41.550000000000004</c:v>
                </c:pt>
                <c:pt idx="4155">
                  <c:v>41.56</c:v>
                </c:pt>
                <c:pt idx="4156">
                  <c:v>41.57</c:v>
                </c:pt>
                <c:pt idx="4157">
                  <c:v>41.58</c:v>
                </c:pt>
                <c:pt idx="4158">
                  <c:v>41.59</c:v>
                </c:pt>
                <c:pt idx="4159">
                  <c:v>41.6</c:v>
                </c:pt>
                <c:pt idx="4160">
                  <c:v>41.61</c:v>
                </c:pt>
                <c:pt idx="4161">
                  <c:v>41.62</c:v>
                </c:pt>
                <c:pt idx="4162">
                  <c:v>41.63</c:v>
                </c:pt>
                <c:pt idx="4163">
                  <c:v>41.64</c:v>
                </c:pt>
                <c:pt idx="4164">
                  <c:v>41.65</c:v>
                </c:pt>
                <c:pt idx="4165">
                  <c:v>41.660000000000004</c:v>
                </c:pt>
                <c:pt idx="4166">
                  <c:v>41.67</c:v>
                </c:pt>
                <c:pt idx="4167">
                  <c:v>41.68</c:v>
                </c:pt>
                <c:pt idx="4168">
                  <c:v>41.69</c:v>
                </c:pt>
                <c:pt idx="4169">
                  <c:v>41.7</c:v>
                </c:pt>
                <c:pt idx="4170">
                  <c:v>41.71</c:v>
                </c:pt>
                <c:pt idx="4171">
                  <c:v>41.72</c:v>
                </c:pt>
                <c:pt idx="4172">
                  <c:v>41.730000000000004</c:v>
                </c:pt>
                <c:pt idx="4173">
                  <c:v>41.74</c:v>
                </c:pt>
                <c:pt idx="4174">
                  <c:v>41.75</c:v>
                </c:pt>
                <c:pt idx="4175">
                  <c:v>41.76</c:v>
                </c:pt>
                <c:pt idx="4176">
                  <c:v>41.77</c:v>
                </c:pt>
                <c:pt idx="4177">
                  <c:v>41.78</c:v>
                </c:pt>
                <c:pt idx="4178">
                  <c:v>41.79</c:v>
                </c:pt>
                <c:pt idx="4179">
                  <c:v>41.800000000000004</c:v>
                </c:pt>
                <c:pt idx="4180">
                  <c:v>41.81</c:v>
                </c:pt>
                <c:pt idx="4181">
                  <c:v>41.82</c:v>
                </c:pt>
                <c:pt idx="4182">
                  <c:v>41.83</c:v>
                </c:pt>
                <c:pt idx="4183">
                  <c:v>41.84</c:v>
                </c:pt>
                <c:pt idx="4184">
                  <c:v>41.85</c:v>
                </c:pt>
                <c:pt idx="4185">
                  <c:v>41.86</c:v>
                </c:pt>
                <c:pt idx="4186">
                  <c:v>41.87</c:v>
                </c:pt>
                <c:pt idx="4187">
                  <c:v>41.88</c:v>
                </c:pt>
                <c:pt idx="4188">
                  <c:v>41.89</c:v>
                </c:pt>
                <c:pt idx="4189">
                  <c:v>41.9</c:v>
                </c:pt>
                <c:pt idx="4190">
                  <c:v>41.910000000000004</c:v>
                </c:pt>
                <c:pt idx="4191">
                  <c:v>41.92</c:v>
                </c:pt>
                <c:pt idx="4192">
                  <c:v>41.93</c:v>
                </c:pt>
                <c:pt idx="4193">
                  <c:v>41.94</c:v>
                </c:pt>
                <c:pt idx="4194">
                  <c:v>41.95</c:v>
                </c:pt>
                <c:pt idx="4195">
                  <c:v>41.96</c:v>
                </c:pt>
                <c:pt idx="4196">
                  <c:v>41.97</c:v>
                </c:pt>
                <c:pt idx="4197">
                  <c:v>41.980000000000004</c:v>
                </c:pt>
                <c:pt idx="4198">
                  <c:v>41.99</c:v>
                </c:pt>
                <c:pt idx="4199">
                  <c:v>42</c:v>
                </c:pt>
                <c:pt idx="4200">
                  <c:v>42.01</c:v>
                </c:pt>
                <c:pt idx="4201">
                  <c:v>42.02</c:v>
                </c:pt>
                <c:pt idx="4202">
                  <c:v>42.03</c:v>
                </c:pt>
                <c:pt idx="4203">
                  <c:v>42.04</c:v>
                </c:pt>
                <c:pt idx="4204">
                  <c:v>42.050000000000004</c:v>
                </c:pt>
                <c:pt idx="4205">
                  <c:v>42.06</c:v>
                </c:pt>
                <c:pt idx="4206">
                  <c:v>42.07</c:v>
                </c:pt>
                <c:pt idx="4207">
                  <c:v>42.08</c:v>
                </c:pt>
                <c:pt idx="4208">
                  <c:v>42.09</c:v>
                </c:pt>
                <c:pt idx="4209">
                  <c:v>42.1</c:v>
                </c:pt>
                <c:pt idx="4210">
                  <c:v>42.11</c:v>
                </c:pt>
                <c:pt idx="4211">
                  <c:v>42.12</c:v>
                </c:pt>
                <c:pt idx="4212">
                  <c:v>42.13</c:v>
                </c:pt>
                <c:pt idx="4213">
                  <c:v>42.14</c:v>
                </c:pt>
                <c:pt idx="4214">
                  <c:v>42.15</c:v>
                </c:pt>
                <c:pt idx="4215">
                  <c:v>42.160000000000004</c:v>
                </c:pt>
                <c:pt idx="4216">
                  <c:v>42.17</c:v>
                </c:pt>
                <c:pt idx="4217">
                  <c:v>42.18</c:v>
                </c:pt>
                <c:pt idx="4218">
                  <c:v>42.19</c:v>
                </c:pt>
                <c:pt idx="4219">
                  <c:v>42.2</c:v>
                </c:pt>
                <c:pt idx="4220">
                  <c:v>42.21</c:v>
                </c:pt>
                <c:pt idx="4221">
                  <c:v>42.22</c:v>
                </c:pt>
                <c:pt idx="4222">
                  <c:v>42.230000000000004</c:v>
                </c:pt>
                <c:pt idx="4223">
                  <c:v>42.24</c:v>
                </c:pt>
                <c:pt idx="4224">
                  <c:v>42.25</c:v>
                </c:pt>
                <c:pt idx="4225">
                  <c:v>42.26</c:v>
                </c:pt>
                <c:pt idx="4226">
                  <c:v>42.27</c:v>
                </c:pt>
                <c:pt idx="4227">
                  <c:v>42.28</c:v>
                </c:pt>
                <c:pt idx="4228">
                  <c:v>42.29</c:v>
                </c:pt>
                <c:pt idx="4229">
                  <c:v>42.300000000000004</c:v>
                </c:pt>
                <c:pt idx="4230">
                  <c:v>42.31</c:v>
                </c:pt>
                <c:pt idx="4231">
                  <c:v>42.32</c:v>
                </c:pt>
                <c:pt idx="4232">
                  <c:v>42.33</c:v>
                </c:pt>
                <c:pt idx="4233">
                  <c:v>42.34</c:v>
                </c:pt>
                <c:pt idx="4234">
                  <c:v>42.35</c:v>
                </c:pt>
                <c:pt idx="4235">
                  <c:v>42.36</c:v>
                </c:pt>
                <c:pt idx="4236">
                  <c:v>42.37</c:v>
                </c:pt>
                <c:pt idx="4237">
                  <c:v>42.38</c:v>
                </c:pt>
                <c:pt idx="4238">
                  <c:v>42.39</c:v>
                </c:pt>
                <c:pt idx="4239">
                  <c:v>42.4</c:v>
                </c:pt>
                <c:pt idx="4240">
                  <c:v>42.410000000000004</c:v>
                </c:pt>
                <c:pt idx="4241">
                  <c:v>42.42</c:v>
                </c:pt>
                <c:pt idx="4242">
                  <c:v>42.43</c:v>
                </c:pt>
                <c:pt idx="4243">
                  <c:v>42.44</c:v>
                </c:pt>
                <c:pt idx="4244">
                  <c:v>42.45</c:v>
                </c:pt>
                <c:pt idx="4245">
                  <c:v>42.46</c:v>
                </c:pt>
                <c:pt idx="4246">
                  <c:v>42.47</c:v>
                </c:pt>
                <c:pt idx="4247">
                  <c:v>42.480000000000004</c:v>
                </c:pt>
                <c:pt idx="4248">
                  <c:v>42.49</c:v>
                </c:pt>
                <c:pt idx="4249">
                  <c:v>42.5</c:v>
                </c:pt>
                <c:pt idx="4250">
                  <c:v>42.51</c:v>
                </c:pt>
                <c:pt idx="4251">
                  <c:v>42.52</c:v>
                </c:pt>
                <c:pt idx="4252">
                  <c:v>42.53</c:v>
                </c:pt>
                <c:pt idx="4253">
                  <c:v>42.54</c:v>
                </c:pt>
                <c:pt idx="4254">
                  <c:v>42.550000000000004</c:v>
                </c:pt>
                <c:pt idx="4255">
                  <c:v>42.56</c:v>
                </c:pt>
                <c:pt idx="4256">
                  <c:v>42.57</c:v>
                </c:pt>
                <c:pt idx="4257">
                  <c:v>42.58</c:v>
                </c:pt>
                <c:pt idx="4258">
                  <c:v>42.59</c:v>
                </c:pt>
                <c:pt idx="4259">
                  <c:v>42.6</c:v>
                </c:pt>
                <c:pt idx="4260">
                  <c:v>42.61</c:v>
                </c:pt>
                <c:pt idx="4261">
                  <c:v>42.62</c:v>
                </c:pt>
                <c:pt idx="4262">
                  <c:v>42.63</c:v>
                </c:pt>
                <c:pt idx="4263">
                  <c:v>42.64</c:v>
                </c:pt>
                <c:pt idx="4264">
                  <c:v>42.65</c:v>
                </c:pt>
                <c:pt idx="4265">
                  <c:v>42.660000000000004</c:v>
                </c:pt>
                <c:pt idx="4266">
                  <c:v>42.67</c:v>
                </c:pt>
                <c:pt idx="4267">
                  <c:v>42.68</c:v>
                </c:pt>
                <c:pt idx="4268">
                  <c:v>42.69</c:v>
                </c:pt>
                <c:pt idx="4269">
                  <c:v>42.7</c:v>
                </c:pt>
                <c:pt idx="4270">
                  <c:v>42.71</c:v>
                </c:pt>
                <c:pt idx="4271">
                  <c:v>42.72</c:v>
                </c:pt>
                <c:pt idx="4272">
                  <c:v>42.730000000000004</c:v>
                </c:pt>
                <c:pt idx="4273">
                  <c:v>42.74</c:v>
                </c:pt>
                <c:pt idx="4274">
                  <c:v>42.75</c:v>
                </c:pt>
                <c:pt idx="4275">
                  <c:v>42.76</c:v>
                </c:pt>
                <c:pt idx="4276">
                  <c:v>42.77</c:v>
                </c:pt>
                <c:pt idx="4277">
                  <c:v>42.78</c:v>
                </c:pt>
                <c:pt idx="4278">
                  <c:v>42.79</c:v>
                </c:pt>
                <c:pt idx="4279">
                  <c:v>42.800000000000004</c:v>
                </c:pt>
                <c:pt idx="4280">
                  <c:v>42.81</c:v>
                </c:pt>
                <c:pt idx="4281">
                  <c:v>42.82</c:v>
                </c:pt>
                <c:pt idx="4282">
                  <c:v>42.83</c:v>
                </c:pt>
                <c:pt idx="4283">
                  <c:v>42.84</c:v>
                </c:pt>
                <c:pt idx="4284">
                  <c:v>42.85</c:v>
                </c:pt>
                <c:pt idx="4285">
                  <c:v>42.86</c:v>
                </c:pt>
                <c:pt idx="4286">
                  <c:v>42.87</c:v>
                </c:pt>
                <c:pt idx="4287">
                  <c:v>42.88</c:v>
                </c:pt>
                <c:pt idx="4288">
                  <c:v>42.89</c:v>
                </c:pt>
                <c:pt idx="4289">
                  <c:v>42.9</c:v>
                </c:pt>
                <c:pt idx="4290">
                  <c:v>42.910000000000004</c:v>
                </c:pt>
                <c:pt idx="4291">
                  <c:v>42.92</c:v>
                </c:pt>
                <c:pt idx="4292">
                  <c:v>42.93</c:v>
                </c:pt>
                <c:pt idx="4293">
                  <c:v>42.94</c:v>
                </c:pt>
                <c:pt idx="4294">
                  <c:v>42.95</c:v>
                </c:pt>
                <c:pt idx="4295">
                  <c:v>42.96</c:v>
                </c:pt>
                <c:pt idx="4296">
                  <c:v>42.97</c:v>
                </c:pt>
                <c:pt idx="4297">
                  <c:v>42.980000000000004</c:v>
                </c:pt>
                <c:pt idx="4298">
                  <c:v>42.99</c:v>
                </c:pt>
                <c:pt idx="4299">
                  <c:v>43</c:v>
                </c:pt>
                <c:pt idx="4300">
                  <c:v>43.01</c:v>
                </c:pt>
                <c:pt idx="4301">
                  <c:v>43.02</c:v>
                </c:pt>
                <c:pt idx="4302">
                  <c:v>43.03</c:v>
                </c:pt>
                <c:pt idx="4303">
                  <c:v>43.04</c:v>
                </c:pt>
                <c:pt idx="4304">
                  <c:v>43.050000000000004</c:v>
                </c:pt>
                <c:pt idx="4305">
                  <c:v>43.06</c:v>
                </c:pt>
                <c:pt idx="4306">
                  <c:v>43.07</c:v>
                </c:pt>
                <c:pt idx="4307">
                  <c:v>43.08</c:v>
                </c:pt>
                <c:pt idx="4308">
                  <c:v>43.09</c:v>
                </c:pt>
                <c:pt idx="4309">
                  <c:v>43.1</c:v>
                </c:pt>
                <c:pt idx="4310">
                  <c:v>43.11</c:v>
                </c:pt>
                <c:pt idx="4311">
                  <c:v>43.12</c:v>
                </c:pt>
                <c:pt idx="4312">
                  <c:v>43.13</c:v>
                </c:pt>
                <c:pt idx="4313">
                  <c:v>43.14</c:v>
                </c:pt>
                <c:pt idx="4314">
                  <c:v>43.15</c:v>
                </c:pt>
                <c:pt idx="4315">
                  <c:v>43.160000000000004</c:v>
                </c:pt>
                <c:pt idx="4316">
                  <c:v>43.17</c:v>
                </c:pt>
                <c:pt idx="4317">
                  <c:v>43.18</c:v>
                </c:pt>
                <c:pt idx="4318">
                  <c:v>43.19</c:v>
                </c:pt>
                <c:pt idx="4319">
                  <c:v>43.2</c:v>
                </c:pt>
                <c:pt idx="4320">
                  <c:v>43.21</c:v>
                </c:pt>
                <c:pt idx="4321">
                  <c:v>43.22</c:v>
                </c:pt>
                <c:pt idx="4322">
                  <c:v>43.230000000000004</c:v>
                </c:pt>
                <c:pt idx="4323">
                  <c:v>43.24</c:v>
                </c:pt>
                <c:pt idx="4324">
                  <c:v>43.25</c:v>
                </c:pt>
                <c:pt idx="4325">
                  <c:v>43.26</c:v>
                </c:pt>
                <c:pt idx="4326">
                  <c:v>43.27</c:v>
                </c:pt>
                <c:pt idx="4327">
                  <c:v>43.28</c:v>
                </c:pt>
                <c:pt idx="4328">
                  <c:v>43.29</c:v>
                </c:pt>
                <c:pt idx="4329">
                  <c:v>43.300000000000004</c:v>
                </c:pt>
                <c:pt idx="4330">
                  <c:v>43.31</c:v>
                </c:pt>
                <c:pt idx="4331">
                  <c:v>43.32</c:v>
                </c:pt>
                <c:pt idx="4332">
                  <c:v>43.33</c:v>
                </c:pt>
                <c:pt idx="4333">
                  <c:v>43.34</c:v>
                </c:pt>
                <c:pt idx="4334">
                  <c:v>43.35</c:v>
                </c:pt>
                <c:pt idx="4335">
                  <c:v>43.36</c:v>
                </c:pt>
                <c:pt idx="4336">
                  <c:v>43.37</c:v>
                </c:pt>
                <c:pt idx="4337">
                  <c:v>43.38</c:v>
                </c:pt>
                <c:pt idx="4338">
                  <c:v>43.39</c:v>
                </c:pt>
                <c:pt idx="4339">
                  <c:v>43.4</c:v>
                </c:pt>
                <c:pt idx="4340">
                  <c:v>43.410000000000004</c:v>
                </c:pt>
                <c:pt idx="4341">
                  <c:v>43.42</c:v>
                </c:pt>
                <c:pt idx="4342">
                  <c:v>43.43</c:v>
                </c:pt>
                <c:pt idx="4343">
                  <c:v>43.44</c:v>
                </c:pt>
                <c:pt idx="4344">
                  <c:v>43.45</c:v>
                </c:pt>
                <c:pt idx="4345">
                  <c:v>43.46</c:v>
                </c:pt>
                <c:pt idx="4346">
                  <c:v>43.47</c:v>
                </c:pt>
                <c:pt idx="4347">
                  <c:v>43.480000000000004</c:v>
                </c:pt>
                <c:pt idx="4348">
                  <c:v>43.49</c:v>
                </c:pt>
                <c:pt idx="4349">
                  <c:v>43.5</c:v>
                </c:pt>
                <c:pt idx="4350">
                  <c:v>43.51</c:v>
                </c:pt>
                <c:pt idx="4351">
                  <c:v>43.52</c:v>
                </c:pt>
                <c:pt idx="4352">
                  <c:v>43.53</c:v>
                </c:pt>
                <c:pt idx="4353">
                  <c:v>43.54</c:v>
                </c:pt>
                <c:pt idx="4354">
                  <c:v>43.550000000000004</c:v>
                </c:pt>
                <c:pt idx="4355">
                  <c:v>43.56</c:v>
                </c:pt>
                <c:pt idx="4356">
                  <c:v>43.57</c:v>
                </c:pt>
                <c:pt idx="4357">
                  <c:v>43.58</c:v>
                </c:pt>
                <c:pt idx="4358">
                  <c:v>43.59</c:v>
                </c:pt>
                <c:pt idx="4359">
                  <c:v>43.6</c:v>
                </c:pt>
                <c:pt idx="4360">
                  <c:v>43.61</c:v>
                </c:pt>
                <c:pt idx="4361">
                  <c:v>43.62</c:v>
                </c:pt>
                <c:pt idx="4362">
                  <c:v>43.63</c:v>
                </c:pt>
                <c:pt idx="4363">
                  <c:v>43.64</c:v>
                </c:pt>
                <c:pt idx="4364">
                  <c:v>43.65</c:v>
                </c:pt>
                <c:pt idx="4365">
                  <c:v>43.660000000000004</c:v>
                </c:pt>
                <c:pt idx="4366">
                  <c:v>43.67</c:v>
                </c:pt>
                <c:pt idx="4367">
                  <c:v>43.68</c:v>
                </c:pt>
                <c:pt idx="4368">
                  <c:v>43.69</c:v>
                </c:pt>
                <c:pt idx="4369">
                  <c:v>43.7</c:v>
                </c:pt>
                <c:pt idx="4370">
                  <c:v>43.71</c:v>
                </c:pt>
                <c:pt idx="4371">
                  <c:v>43.72</c:v>
                </c:pt>
                <c:pt idx="4372">
                  <c:v>43.730000000000004</c:v>
                </c:pt>
                <c:pt idx="4373">
                  <c:v>43.74</c:v>
                </c:pt>
                <c:pt idx="4374">
                  <c:v>43.75</c:v>
                </c:pt>
                <c:pt idx="4375">
                  <c:v>43.76</c:v>
                </c:pt>
                <c:pt idx="4376">
                  <c:v>43.77</c:v>
                </c:pt>
                <c:pt idx="4377">
                  <c:v>43.78</c:v>
                </c:pt>
                <c:pt idx="4378">
                  <c:v>43.79</c:v>
                </c:pt>
                <c:pt idx="4379">
                  <c:v>43.800000000000004</c:v>
                </c:pt>
                <c:pt idx="4380">
                  <c:v>43.81</c:v>
                </c:pt>
                <c:pt idx="4381">
                  <c:v>43.82</c:v>
                </c:pt>
                <c:pt idx="4382">
                  <c:v>43.83</c:v>
                </c:pt>
                <c:pt idx="4383">
                  <c:v>43.84</c:v>
                </c:pt>
                <c:pt idx="4384">
                  <c:v>43.85</c:v>
                </c:pt>
                <c:pt idx="4385">
                  <c:v>43.86</c:v>
                </c:pt>
                <c:pt idx="4386">
                  <c:v>43.87</c:v>
                </c:pt>
                <c:pt idx="4387">
                  <c:v>43.88</c:v>
                </c:pt>
                <c:pt idx="4388">
                  <c:v>43.89</c:v>
                </c:pt>
                <c:pt idx="4389">
                  <c:v>43.9</c:v>
                </c:pt>
                <c:pt idx="4390">
                  <c:v>43.910000000000004</c:v>
                </c:pt>
                <c:pt idx="4391">
                  <c:v>43.92</c:v>
                </c:pt>
                <c:pt idx="4392">
                  <c:v>43.93</c:v>
                </c:pt>
                <c:pt idx="4393">
                  <c:v>43.94</c:v>
                </c:pt>
                <c:pt idx="4394">
                  <c:v>43.95</c:v>
                </c:pt>
                <c:pt idx="4395">
                  <c:v>43.96</c:v>
                </c:pt>
                <c:pt idx="4396">
                  <c:v>43.97</c:v>
                </c:pt>
                <c:pt idx="4397">
                  <c:v>43.980000000000004</c:v>
                </c:pt>
                <c:pt idx="4398">
                  <c:v>43.99</c:v>
                </c:pt>
                <c:pt idx="4399">
                  <c:v>44</c:v>
                </c:pt>
                <c:pt idx="4400">
                  <c:v>44.01</c:v>
                </c:pt>
                <c:pt idx="4401">
                  <c:v>44.02</c:v>
                </c:pt>
                <c:pt idx="4402">
                  <c:v>44.03</c:v>
                </c:pt>
                <c:pt idx="4403">
                  <c:v>44.04</c:v>
                </c:pt>
                <c:pt idx="4404">
                  <c:v>44.050000000000004</c:v>
                </c:pt>
                <c:pt idx="4405">
                  <c:v>44.06</c:v>
                </c:pt>
                <c:pt idx="4406">
                  <c:v>44.07</c:v>
                </c:pt>
                <c:pt idx="4407">
                  <c:v>44.08</c:v>
                </c:pt>
                <c:pt idx="4408">
                  <c:v>44.09</c:v>
                </c:pt>
                <c:pt idx="4409">
                  <c:v>44.1</c:v>
                </c:pt>
                <c:pt idx="4410">
                  <c:v>44.11</c:v>
                </c:pt>
                <c:pt idx="4411">
                  <c:v>44.12</c:v>
                </c:pt>
                <c:pt idx="4412">
                  <c:v>44.13</c:v>
                </c:pt>
                <c:pt idx="4413">
                  <c:v>44.14</c:v>
                </c:pt>
                <c:pt idx="4414">
                  <c:v>44.15</c:v>
                </c:pt>
                <c:pt idx="4415">
                  <c:v>44.160000000000004</c:v>
                </c:pt>
                <c:pt idx="4416">
                  <c:v>44.17</c:v>
                </c:pt>
                <c:pt idx="4417">
                  <c:v>44.18</c:v>
                </c:pt>
                <c:pt idx="4418">
                  <c:v>44.19</c:v>
                </c:pt>
                <c:pt idx="4419">
                  <c:v>44.2</c:v>
                </c:pt>
                <c:pt idx="4420">
                  <c:v>44.21</c:v>
                </c:pt>
                <c:pt idx="4421">
                  <c:v>44.22</c:v>
                </c:pt>
                <c:pt idx="4422">
                  <c:v>44.230000000000004</c:v>
                </c:pt>
                <c:pt idx="4423">
                  <c:v>44.24</c:v>
                </c:pt>
                <c:pt idx="4424">
                  <c:v>44.25</c:v>
                </c:pt>
                <c:pt idx="4425">
                  <c:v>44.26</c:v>
                </c:pt>
                <c:pt idx="4426">
                  <c:v>44.27</c:v>
                </c:pt>
                <c:pt idx="4427">
                  <c:v>44.28</c:v>
                </c:pt>
                <c:pt idx="4428">
                  <c:v>44.29</c:v>
                </c:pt>
                <c:pt idx="4429">
                  <c:v>44.300000000000004</c:v>
                </c:pt>
                <c:pt idx="4430">
                  <c:v>44.31</c:v>
                </c:pt>
                <c:pt idx="4431">
                  <c:v>44.32</c:v>
                </c:pt>
                <c:pt idx="4432">
                  <c:v>44.33</c:v>
                </c:pt>
                <c:pt idx="4433">
                  <c:v>44.34</c:v>
                </c:pt>
                <c:pt idx="4434">
                  <c:v>44.35</c:v>
                </c:pt>
                <c:pt idx="4435">
                  <c:v>44.36</c:v>
                </c:pt>
                <c:pt idx="4436">
                  <c:v>44.37</c:v>
                </c:pt>
                <c:pt idx="4437">
                  <c:v>44.38</c:v>
                </c:pt>
                <c:pt idx="4438">
                  <c:v>44.39</c:v>
                </c:pt>
                <c:pt idx="4439">
                  <c:v>44.4</c:v>
                </c:pt>
                <c:pt idx="4440">
                  <c:v>44.410000000000004</c:v>
                </c:pt>
                <c:pt idx="4441">
                  <c:v>44.42</c:v>
                </c:pt>
                <c:pt idx="4442">
                  <c:v>44.43</c:v>
                </c:pt>
                <c:pt idx="4443">
                  <c:v>44.44</c:v>
                </c:pt>
                <c:pt idx="4444">
                  <c:v>44.45</c:v>
                </c:pt>
                <c:pt idx="4445">
                  <c:v>44.46</c:v>
                </c:pt>
                <c:pt idx="4446">
                  <c:v>44.47</c:v>
                </c:pt>
                <c:pt idx="4447">
                  <c:v>44.480000000000004</c:v>
                </c:pt>
                <c:pt idx="4448">
                  <c:v>44.49</c:v>
                </c:pt>
                <c:pt idx="4449">
                  <c:v>44.5</c:v>
                </c:pt>
                <c:pt idx="4450">
                  <c:v>44.51</c:v>
                </c:pt>
                <c:pt idx="4451">
                  <c:v>44.52</c:v>
                </c:pt>
                <c:pt idx="4452">
                  <c:v>44.53</c:v>
                </c:pt>
                <c:pt idx="4453">
                  <c:v>44.54</c:v>
                </c:pt>
                <c:pt idx="4454">
                  <c:v>44.550000000000004</c:v>
                </c:pt>
                <c:pt idx="4455">
                  <c:v>44.56</c:v>
                </c:pt>
                <c:pt idx="4456">
                  <c:v>44.57</c:v>
                </c:pt>
                <c:pt idx="4457">
                  <c:v>44.58</c:v>
                </c:pt>
                <c:pt idx="4458">
                  <c:v>44.59</c:v>
                </c:pt>
                <c:pt idx="4459">
                  <c:v>44.6</c:v>
                </c:pt>
                <c:pt idx="4460">
                  <c:v>44.61</c:v>
                </c:pt>
                <c:pt idx="4461">
                  <c:v>44.62</c:v>
                </c:pt>
                <c:pt idx="4462">
                  <c:v>44.63</c:v>
                </c:pt>
                <c:pt idx="4463">
                  <c:v>44.64</c:v>
                </c:pt>
                <c:pt idx="4464">
                  <c:v>44.65</c:v>
                </c:pt>
                <c:pt idx="4465">
                  <c:v>44.660000000000004</c:v>
                </c:pt>
                <c:pt idx="4466">
                  <c:v>44.67</c:v>
                </c:pt>
                <c:pt idx="4467">
                  <c:v>44.68</c:v>
                </c:pt>
                <c:pt idx="4468">
                  <c:v>44.69</c:v>
                </c:pt>
                <c:pt idx="4469">
                  <c:v>44.7</c:v>
                </c:pt>
                <c:pt idx="4470">
                  <c:v>44.71</c:v>
                </c:pt>
                <c:pt idx="4471">
                  <c:v>44.72</c:v>
                </c:pt>
                <c:pt idx="4472">
                  <c:v>44.730000000000004</c:v>
                </c:pt>
                <c:pt idx="4473">
                  <c:v>44.74</c:v>
                </c:pt>
                <c:pt idx="4474">
                  <c:v>44.75</c:v>
                </c:pt>
                <c:pt idx="4475">
                  <c:v>44.76</c:v>
                </c:pt>
                <c:pt idx="4476">
                  <c:v>44.77</c:v>
                </c:pt>
                <c:pt idx="4477">
                  <c:v>44.78</c:v>
                </c:pt>
                <c:pt idx="4478">
                  <c:v>44.79</c:v>
                </c:pt>
                <c:pt idx="4479">
                  <c:v>44.800000000000004</c:v>
                </c:pt>
                <c:pt idx="4480">
                  <c:v>44.81</c:v>
                </c:pt>
                <c:pt idx="4481">
                  <c:v>44.82</c:v>
                </c:pt>
                <c:pt idx="4482">
                  <c:v>44.83</c:v>
                </c:pt>
                <c:pt idx="4483">
                  <c:v>44.84</c:v>
                </c:pt>
                <c:pt idx="4484">
                  <c:v>44.85</c:v>
                </c:pt>
                <c:pt idx="4485">
                  <c:v>44.86</c:v>
                </c:pt>
                <c:pt idx="4486">
                  <c:v>44.87</c:v>
                </c:pt>
                <c:pt idx="4487">
                  <c:v>44.88</c:v>
                </c:pt>
                <c:pt idx="4488">
                  <c:v>44.89</c:v>
                </c:pt>
                <c:pt idx="4489">
                  <c:v>44.9</c:v>
                </c:pt>
                <c:pt idx="4490">
                  <c:v>44.910000000000004</c:v>
                </c:pt>
                <c:pt idx="4491">
                  <c:v>44.92</c:v>
                </c:pt>
                <c:pt idx="4492">
                  <c:v>44.93</c:v>
                </c:pt>
                <c:pt idx="4493">
                  <c:v>44.94</c:v>
                </c:pt>
                <c:pt idx="4494">
                  <c:v>44.95</c:v>
                </c:pt>
                <c:pt idx="4495">
                  <c:v>44.96</c:v>
                </c:pt>
                <c:pt idx="4496">
                  <c:v>44.97</c:v>
                </c:pt>
                <c:pt idx="4497">
                  <c:v>44.980000000000004</c:v>
                </c:pt>
                <c:pt idx="4498">
                  <c:v>44.99</c:v>
                </c:pt>
                <c:pt idx="4499">
                  <c:v>45</c:v>
                </c:pt>
                <c:pt idx="4500">
                  <c:v>45.01</c:v>
                </c:pt>
                <c:pt idx="4501">
                  <c:v>45.02</c:v>
                </c:pt>
                <c:pt idx="4502">
                  <c:v>45.03</c:v>
                </c:pt>
                <c:pt idx="4503">
                  <c:v>45.04</c:v>
                </c:pt>
                <c:pt idx="4504">
                  <c:v>45.050000000000004</c:v>
                </c:pt>
                <c:pt idx="4505">
                  <c:v>45.06</c:v>
                </c:pt>
                <c:pt idx="4506">
                  <c:v>45.07</c:v>
                </c:pt>
                <c:pt idx="4507">
                  <c:v>45.08</c:v>
                </c:pt>
                <c:pt idx="4508">
                  <c:v>45.09</c:v>
                </c:pt>
                <c:pt idx="4509">
                  <c:v>45.1</c:v>
                </c:pt>
                <c:pt idx="4510">
                  <c:v>45.11</c:v>
                </c:pt>
                <c:pt idx="4511">
                  <c:v>45.12</c:v>
                </c:pt>
                <c:pt idx="4512">
                  <c:v>45.13</c:v>
                </c:pt>
                <c:pt idx="4513">
                  <c:v>45.14</c:v>
                </c:pt>
                <c:pt idx="4514">
                  <c:v>45.15</c:v>
                </c:pt>
                <c:pt idx="4515">
                  <c:v>45.160000000000004</c:v>
                </c:pt>
                <c:pt idx="4516">
                  <c:v>45.17</c:v>
                </c:pt>
                <c:pt idx="4517">
                  <c:v>45.18</c:v>
                </c:pt>
                <c:pt idx="4518">
                  <c:v>45.19</c:v>
                </c:pt>
                <c:pt idx="4519">
                  <c:v>45.2</c:v>
                </c:pt>
                <c:pt idx="4520">
                  <c:v>45.21</c:v>
                </c:pt>
                <c:pt idx="4521">
                  <c:v>45.22</c:v>
                </c:pt>
                <c:pt idx="4522">
                  <c:v>45.230000000000004</c:v>
                </c:pt>
                <c:pt idx="4523">
                  <c:v>45.24</c:v>
                </c:pt>
                <c:pt idx="4524">
                  <c:v>45.25</c:v>
                </c:pt>
                <c:pt idx="4525">
                  <c:v>45.26</c:v>
                </c:pt>
                <c:pt idx="4526">
                  <c:v>45.27</c:v>
                </c:pt>
                <c:pt idx="4527">
                  <c:v>45.28</c:v>
                </c:pt>
                <c:pt idx="4528">
                  <c:v>45.29</c:v>
                </c:pt>
                <c:pt idx="4529">
                  <c:v>45.300000000000004</c:v>
                </c:pt>
                <c:pt idx="4530">
                  <c:v>45.31</c:v>
                </c:pt>
                <c:pt idx="4531">
                  <c:v>45.32</c:v>
                </c:pt>
                <c:pt idx="4532">
                  <c:v>45.33</c:v>
                </c:pt>
                <c:pt idx="4533">
                  <c:v>45.34</c:v>
                </c:pt>
                <c:pt idx="4534">
                  <c:v>45.35</c:v>
                </c:pt>
                <c:pt idx="4535">
                  <c:v>45.36</c:v>
                </c:pt>
                <c:pt idx="4536">
                  <c:v>45.37</c:v>
                </c:pt>
                <c:pt idx="4537">
                  <c:v>45.38</c:v>
                </c:pt>
                <c:pt idx="4538">
                  <c:v>45.39</c:v>
                </c:pt>
                <c:pt idx="4539">
                  <c:v>45.4</c:v>
                </c:pt>
                <c:pt idx="4540">
                  <c:v>45.410000000000004</c:v>
                </c:pt>
                <c:pt idx="4541">
                  <c:v>45.42</c:v>
                </c:pt>
                <c:pt idx="4542">
                  <c:v>45.43</c:v>
                </c:pt>
                <c:pt idx="4543">
                  <c:v>45.44</c:v>
                </c:pt>
                <c:pt idx="4544">
                  <c:v>45.45</c:v>
                </c:pt>
                <c:pt idx="4545">
                  <c:v>45.46</c:v>
                </c:pt>
                <c:pt idx="4546">
                  <c:v>45.47</c:v>
                </c:pt>
                <c:pt idx="4547">
                  <c:v>45.480000000000004</c:v>
                </c:pt>
                <c:pt idx="4548">
                  <c:v>45.49</c:v>
                </c:pt>
                <c:pt idx="4549">
                  <c:v>45.5</c:v>
                </c:pt>
                <c:pt idx="4550">
                  <c:v>45.51</c:v>
                </c:pt>
                <c:pt idx="4551">
                  <c:v>45.52</c:v>
                </c:pt>
                <c:pt idx="4552">
                  <c:v>45.53</c:v>
                </c:pt>
                <c:pt idx="4553">
                  <c:v>45.54</c:v>
                </c:pt>
                <c:pt idx="4554">
                  <c:v>45.550000000000004</c:v>
                </c:pt>
                <c:pt idx="4555">
                  <c:v>45.56</c:v>
                </c:pt>
                <c:pt idx="4556">
                  <c:v>45.57</c:v>
                </c:pt>
                <c:pt idx="4557">
                  <c:v>45.58</c:v>
                </c:pt>
                <c:pt idx="4558">
                  <c:v>45.59</c:v>
                </c:pt>
                <c:pt idx="4559">
                  <c:v>45.6</c:v>
                </c:pt>
                <c:pt idx="4560">
                  <c:v>45.61</c:v>
                </c:pt>
                <c:pt idx="4561">
                  <c:v>45.62</c:v>
                </c:pt>
                <c:pt idx="4562">
                  <c:v>45.63</c:v>
                </c:pt>
                <c:pt idx="4563">
                  <c:v>45.64</c:v>
                </c:pt>
                <c:pt idx="4564">
                  <c:v>45.65</c:v>
                </c:pt>
                <c:pt idx="4565">
                  <c:v>45.660000000000004</c:v>
                </c:pt>
                <c:pt idx="4566">
                  <c:v>45.67</c:v>
                </c:pt>
                <c:pt idx="4567">
                  <c:v>45.68</c:v>
                </c:pt>
                <c:pt idx="4568">
                  <c:v>45.69</c:v>
                </c:pt>
                <c:pt idx="4569">
                  <c:v>45.7</c:v>
                </c:pt>
                <c:pt idx="4570">
                  <c:v>45.71</c:v>
                </c:pt>
                <c:pt idx="4571">
                  <c:v>45.72</c:v>
                </c:pt>
                <c:pt idx="4572">
                  <c:v>45.730000000000004</c:v>
                </c:pt>
                <c:pt idx="4573">
                  <c:v>45.74</c:v>
                </c:pt>
                <c:pt idx="4574">
                  <c:v>45.75</c:v>
                </c:pt>
                <c:pt idx="4575">
                  <c:v>45.76</c:v>
                </c:pt>
                <c:pt idx="4576">
                  <c:v>45.77</c:v>
                </c:pt>
                <c:pt idx="4577">
                  <c:v>45.78</c:v>
                </c:pt>
                <c:pt idx="4578">
                  <c:v>45.79</c:v>
                </c:pt>
                <c:pt idx="4579">
                  <c:v>45.800000000000004</c:v>
                </c:pt>
                <c:pt idx="4580">
                  <c:v>45.81</c:v>
                </c:pt>
                <c:pt idx="4581">
                  <c:v>45.82</c:v>
                </c:pt>
                <c:pt idx="4582">
                  <c:v>45.83</c:v>
                </c:pt>
                <c:pt idx="4583">
                  <c:v>45.84</c:v>
                </c:pt>
                <c:pt idx="4584">
                  <c:v>45.85</c:v>
                </c:pt>
                <c:pt idx="4585">
                  <c:v>45.86</c:v>
                </c:pt>
                <c:pt idx="4586">
                  <c:v>45.87</c:v>
                </c:pt>
                <c:pt idx="4587">
                  <c:v>45.88</c:v>
                </c:pt>
                <c:pt idx="4588">
                  <c:v>45.89</c:v>
                </c:pt>
                <c:pt idx="4589">
                  <c:v>45.9</c:v>
                </c:pt>
                <c:pt idx="4590">
                  <c:v>45.910000000000004</c:v>
                </c:pt>
                <c:pt idx="4591">
                  <c:v>45.92</c:v>
                </c:pt>
                <c:pt idx="4592">
                  <c:v>45.93</c:v>
                </c:pt>
                <c:pt idx="4593">
                  <c:v>45.94</c:v>
                </c:pt>
                <c:pt idx="4594">
                  <c:v>45.95</c:v>
                </c:pt>
                <c:pt idx="4595">
                  <c:v>45.96</c:v>
                </c:pt>
                <c:pt idx="4596">
                  <c:v>45.97</c:v>
                </c:pt>
                <c:pt idx="4597">
                  <c:v>45.980000000000004</c:v>
                </c:pt>
                <c:pt idx="4598">
                  <c:v>45.99</c:v>
                </c:pt>
                <c:pt idx="4599">
                  <c:v>46</c:v>
                </c:pt>
                <c:pt idx="4600">
                  <c:v>46.01</c:v>
                </c:pt>
                <c:pt idx="4601">
                  <c:v>46.02</c:v>
                </c:pt>
                <c:pt idx="4602">
                  <c:v>46.03</c:v>
                </c:pt>
                <c:pt idx="4603">
                  <c:v>46.04</c:v>
                </c:pt>
                <c:pt idx="4604">
                  <c:v>46.050000000000004</c:v>
                </c:pt>
                <c:pt idx="4605">
                  <c:v>46.06</c:v>
                </c:pt>
                <c:pt idx="4606">
                  <c:v>46.07</c:v>
                </c:pt>
                <c:pt idx="4607">
                  <c:v>46.08</c:v>
                </c:pt>
                <c:pt idx="4608">
                  <c:v>46.09</c:v>
                </c:pt>
                <c:pt idx="4609">
                  <c:v>46.1</c:v>
                </c:pt>
                <c:pt idx="4610">
                  <c:v>46.11</c:v>
                </c:pt>
                <c:pt idx="4611">
                  <c:v>46.12</c:v>
                </c:pt>
                <c:pt idx="4612">
                  <c:v>46.13</c:v>
                </c:pt>
                <c:pt idx="4613">
                  <c:v>46.14</c:v>
                </c:pt>
                <c:pt idx="4614">
                  <c:v>46.15</c:v>
                </c:pt>
                <c:pt idx="4615">
                  <c:v>46.160000000000004</c:v>
                </c:pt>
                <c:pt idx="4616">
                  <c:v>46.17</c:v>
                </c:pt>
                <c:pt idx="4617">
                  <c:v>46.18</c:v>
                </c:pt>
                <c:pt idx="4618">
                  <c:v>46.19</c:v>
                </c:pt>
                <c:pt idx="4619">
                  <c:v>46.2</c:v>
                </c:pt>
                <c:pt idx="4620">
                  <c:v>46.21</c:v>
                </c:pt>
                <c:pt idx="4621">
                  <c:v>46.22</c:v>
                </c:pt>
                <c:pt idx="4622">
                  <c:v>46.230000000000004</c:v>
                </c:pt>
                <c:pt idx="4623">
                  <c:v>46.24</c:v>
                </c:pt>
                <c:pt idx="4624">
                  <c:v>46.25</c:v>
                </c:pt>
                <c:pt idx="4625">
                  <c:v>46.26</c:v>
                </c:pt>
                <c:pt idx="4626">
                  <c:v>46.27</c:v>
                </c:pt>
                <c:pt idx="4627">
                  <c:v>46.28</c:v>
                </c:pt>
                <c:pt idx="4628">
                  <c:v>46.29</c:v>
                </c:pt>
                <c:pt idx="4629">
                  <c:v>46.300000000000004</c:v>
                </c:pt>
                <c:pt idx="4630">
                  <c:v>46.31</c:v>
                </c:pt>
                <c:pt idx="4631">
                  <c:v>46.32</c:v>
                </c:pt>
                <c:pt idx="4632">
                  <c:v>46.33</c:v>
                </c:pt>
                <c:pt idx="4633">
                  <c:v>46.34</c:v>
                </c:pt>
                <c:pt idx="4634">
                  <c:v>46.35</c:v>
                </c:pt>
                <c:pt idx="4635">
                  <c:v>46.36</c:v>
                </c:pt>
                <c:pt idx="4636">
                  <c:v>46.37</c:v>
                </c:pt>
                <c:pt idx="4637">
                  <c:v>46.38</c:v>
                </c:pt>
                <c:pt idx="4638">
                  <c:v>46.39</c:v>
                </c:pt>
                <c:pt idx="4639">
                  <c:v>46.4</c:v>
                </c:pt>
                <c:pt idx="4640">
                  <c:v>46.410000000000004</c:v>
                </c:pt>
                <c:pt idx="4641">
                  <c:v>46.42</c:v>
                </c:pt>
                <c:pt idx="4642">
                  <c:v>46.43</c:v>
                </c:pt>
                <c:pt idx="4643">
                  <c:v>46.44</c:v>
                </c:pt>
                <c:pt idx="4644">
                  <c:v>46.45</c:v>
                </c:pt>
                <c:pt idx="4645">
                  <c:v>46.46</c:v>
                </c:pt>
                <c:pt idx="4646">
                  <c:v>46.47</c:v>
                </c:pt>
                <c:pt idx="4647">
                  <c:v>46.480000000000004</c:v>
                </c:pt>
                <c:pt idx="4648">
                  <c:v>46.49</c:v>
                </c:pt>
                <c:pt idx="4649">
                  <c:v>46.5</c:v>
                </c:pt>
                <c:pt idx="4650">
                  <c:v>46.51</c:v>
                </c:pt>
                <c:pt idx="4651">
                  <c:v>46.52</c:v>
                </c:pt>
                <c:pt idx="4652">
                  <c:v>46.53</c:v>
                </c:pt>
                <c:pt idx="4653">
                  <c:v>46.54</c:v>
                </c:pt>
                <c:pt idx="4654">
                  <c:v>46.550000000000004</c:v>
                </c:pt>
                <c:pt idx="4655">
                  <c:v>46.56</c:v>
                </c:pt>
                <c:pt idx="4656">
                  <c:v>46.57</c:v>
                </c:pt>
                <c:pt idx="4657">
                  <c:v>46.58</c:v>
                </c:pt>
                <c:pt idx="4658">
                  <c:v>46.59</c:v>
                </c:pt>
                <c:pt idx="4659">
                  <c:v>46.6</c:v>
                </c:pt>
                <c:pt idx="4660">
                  <c:v>46.61</c:v>
                </c:pt>
                <c:pt idx="4661">
                  <c:v>46.62</c:v>
                </c:pt>
                <c:pt idx="4662">
                  <c:v>46.63</c:v>
                </c:pt>
                <c:pt idx="4663">
                  <c:v>46.64</c:v>
                </c:pt>
                <c:pt idx="4664">
                  <c:v>46.65</c:v>
                </c:pt>
                <c:pt idx="4665">
                  <c:v>46.660000000000004</c:v>
                </c:pt>
                <c:pt idx="4666">
                  <c:v>46.67</c:v>
                </c:pt>
                <c:pt idx="4667">
                  <c:v>46.68</c:v>
                </c:pt>
                <c:pt idx="4668">
                  <c:v>46.69</c:v>
                </c:pt>
                <c:pt idx="4669">
                  <c:v>46.7</c:v>
                </c:pt>
                <c:pt idx="4670">
                  <c:v>46.71</c:v>
                </c:pt>
                <c:pt idx="4671">
                  <c:v>46.72</c:v>
                </c:pt>
                <c:pt idx="4672">
                  <c:v>46.730000000000004</c:v>
                </c:pt>
                <c:pt idx="4673">
                  <c:v>46.74</c:v>
                </c:pt>
                <c:pt idx="4674">
                  <c:v>46.75</c:v>
                </c:pt>
                <c:pt idx="4675">
                  <c:v>46.76</c:v>
                </c:pt>
                <c:pt idx="4676">
                  <c:v>46.77</c:v>
                </c:pt>
                <c:pt idx="4677">
                  <c:v>46.78</c:v>
                </c:pt>
                <c:pt idx="4678">
                  <c:v>46.79</c:v>
                </c:pt>
                <c:pt idx="4679">
                  <c:v>46.800000000000004</c:v>
                </c:pt>
                <c:pt idx="4680">
                  <c:v>46.81</c:v>
                </c:pt>
                <c:pt idx="4681">
                  <c:v>46.82</c:v>
                </c:pt>
                <c:pt idx="4682">
                  <c:v>46.83</c:v>
                </c:pt>
                <c:pt idx="4683">
                  <c:v>46.84</c:v>
                </c:pt>
                <c:pt idx="4684">
                  <c:v>46.85</c:v>
                </c:pt>
                <c:pt idx="4685">
                  <c:v>46.86</c:v>
                </c:pt>
                <c:pt idx="4686">
                  <c:v>46.87</c:v>
                </c:pt>
                <c:pt idx="4687">
                  <c:v>46.88</c:v>
                </c:pt>
                <c:pt idx="4688">
                  <c:v>46.89</c:v>
                </c:pt>
                <c:pt idx="4689">
                  <c:v>46.9</c:v>
                </c:pt>
                <c:pt idx="4690">
                  <c:v>46.910000000000004</c:v>
                </c:pt>
                <c:pt idx="4691">
                  <c:v>46.92</c:v>
                </c:pt>
                <c:pt idx="4692">
                  <c:v>46.93</c:v>
                </c:pt>
                <c:pt idx="4693">
                  <c:v>46.94</c:v>
                </c:pt>
                <c:pt idx="4694">
                  <c:v>46.95</c:v>
                </c:pt>
                <c:pt idx="4695">
                  <c:v>46.96</c:v>
                </c:pt>
                <c:pt idx="4696">
                  <c:v>46.97</c:v>
                </c:pt>
                <c:pt idx="4697">
                  <c:v>46.980000000000004</c:v>
                </c:pt>
                <c:pt idx="4698">
                  <c:v>46.99</c:v>
                </c:pt>
                <c:pt idx="4699">
                  <c:v>47</c:v>
                </c:pt>
                <c:pt idx="4700">
                  <c:v>47.01</c:v>
                </c:pt>
                <c:pt idx="4701">
                  <c:v>47.02</c:v>
                </c:pt>
                <c:pt idx="4702">
                  <c:v>47.03</c:v>
                </c:pt>
                <c:pt idx="4703">
                  <c:v>47.04</c:v>
                </c:pt>
                <c:pt idx="4704">
                  <c:v>47.050000000000004</c:v>
                </c:pt>
                <c:pt idx="4705">
                  <c:v>47.06</c:v>
                </c:pt>
                <c:pt idx="4706">
                  <c:v>47.07</c:v>
                </c:pt>
                <c:pt idx="4707">
                  <c:v>47.08</c:v>
                </c:pt>
                <c:pt idx="4708">
                  <c:v>47.09</c:v>
                </c:pt>
                <c:pt idx="4709">
                  <c:v>47.1</c:v>
                </c:pt>
                <c:pt idx="4710">
                  <c:v>47.11</c:v>
                </c:pt>
                <c:pt idx="4711">
                  <c:v>47.12</c:v>
                </c:pt>
                <c:pt idx="4712">
                  <c:v>47.13</c:v>
                </c:pt>
                <c:pt idx="4713">
                  <c:v>47.14</c:v>
                </c:pt>
                <c:pt idx="4714">
                  <c:v>47.15</c:v>
                </c:pt>
                <c:pt idx="4715">
                  <c:v>47.160000000000004</c:v>
                </c:pt>
                <c:pt idx="4716">
                  <c:v>47.17</c:v>
                </c:pt>
                <c:pt idx="4717">
                  <c:v>47.18</c:v>
                </c:pt>
                <c:pt idx="4718">
                  <c:v>47.19</c:v>
                </c:pt>
                <c:pt idx="4719">
                  <c:v>47.2</c:v>
                </c:pt>
                <c:pt idx="4720">
                  <c:v>47.21</c:v>
                </c:pt>
                <c:pt idx="4721">
                  <c:v>47.22</c:v>
                </c:pt>
                <c:pt idx="4722">
                  <c:v>47.230000000000004</c:v>
                </c:pt>
                <c:pt idx="4723">
                  <c:v>47.24</c:v>
                </c:pt>
                <c:pt idx="4724">
                  <c:v>47.25</c:v>
                </c:pt>
                <c:pt idx="4725">
                  <c:v>47.26</c:v>
                </c:pt>
                <c:pt idx="4726">
                  <c:v>47.27</c:v>
                </c:pt>
                <c:pt idx="4727">
                  <c:v>47.28</c:v>
                </c:pt>
                <c:pt idx="4728">
                  <c:v>47.29</c:v>
                </c:pt>
                <c:pt idx="4729">
                  <c:v>47.300000000000004</c:v>
                </c:pt>
                <c:pt idx="4730">
                  <c:v>47.31</c:v>
                </c:pt>
                <c:pt idx="4731">
                  <c:v>47.32</c:v>
                </c:pt>
                <c:pt idx="4732">
                  <c:v>47.33</c:v>
                </c:pt>
                <c:pt idx="4733">
                  <c:v>47.34</c:v>
                </c:pt>
                <c:pt idx="4734">
                  <c:v>47.35</c:v>
                </c:pt>
                <c:pt idx="4735">
                  <c:v>47.36</c:v>
                </c:pt>
                <c:pt idx="4736">
                  <c:v>47.37</c:v>
                </c:pt>
                <c:pt idx="4737">
                  <c:v>47.38</c:v>
                </c:pt>
                <c:pt idx="4738">
                  <c:v>47.39</c:v>
                </c:pt>
                <c:pt idx="4739">
                  <c:v>47.4</c:v>
                </c:pt>
                <c:pt idx="4740">
                  <c:v>47.410000000000004</c:v>
                </c:pt>
                <c:pt idx="4741">
                  <c:v>47.42</c:v>
                </c:pt>
                <c:pt idx="4742">
                  <c:v>47.43</c:v>
                </c:pt>
                <c:pt idx="4743">
                  <c:v>47.44</c:v>
                </c:pt>
                <c:pt idx="4744">
                  <c:v>47.45</c:v>
                </c:pt>
                <c:pt idx="4745">
                  <c:v>47.46</c:v>
                </c:pt>
                <c:pt idx="4746">
                  <c:v>47.47</c:v>
                </c:pt>
                <c:pt idx="4747">
                  <c:v>47.480000000000004</c:v>
                </c:pt>
                <c:pt idx="4748">
                  <c:v>47.49</c:v>
                </c:pt>
                <c:pt idx="4749">
                  <c:v>47.5</c:v>
                </c:pt>
                <c:pt idx="4750">
                  <c:v>47.51</c:v>
                </c:pt>
                <c:pt idx="4751">
                  <c:v>47.52</c:v>
                </c:pt>
                <c:pt idx="4752">
                  <c:v>47.53</c:v>
                </c:pt>
                <c:pt idx="4753">
                  <c:v>47.54</c:v>
                </c:pt>
                <c:pt idx="4754">
                  <c:v>47.550000000000004</c:v>
                </c:pt>
                <c:pt idx="4755">
                  <c:v>47.56</c:v>
                </c:pt>
                <c:pt idx="4756">
                  <c:v>47.57</c:v>
                </c:pt>
                <c:pt idx="4757">
                  <c:v>47.58</c:v>
                </c:pt>
                <c:pt idx="4758">
                  <c:v>47.59</c:v>
                </c:pt>
                <c:pt idx="4759">
                  <c:v>47.6</c:v>
                </c:pt>
                <c:pt idx="4760">
                  <c:v>47.61</c:v>
                </c:pt>
                <c:pt idx="4761">
                  <c:v>47.62</c:v>
                </c:pt>
                <c:pt idx="4762">
                  <c:v>47.63</c:v>
                </c:pt>
                <c:pt idx="4763">
                  <c:v>47.64</c:v>
                </c:pt>
                <c:pt idx="4764">
                  <c:v>47.65</c:v>
                </c:pt>
                <c:pt idx="4765">
                  <c:v>47.660000000000004</c:v>
                </c:pt>
                <c:pt idx="4766">
                  <c:v>47.67</c:v>
                </c:pt>
                <c:pt idx="4767">
                  <c:v>47.68</c:v>
                </c:pt>
                <c:pt idx="4768">
                  <c:v>47.69</c:v>
                </c:pt>
                <c:pt idx="4769">
                  <c:v>47.7</c:v>
                </c:pt>
                <c:pt idx="4770">
                  <c:v>47.71</c:v>
                </c:pt>
                <c:pt idx="4771">
                  <c:v>47.72</c:v>
                </c:pt>
                <c:pt idx="4772">
                  <c:v>47.730000000000004</c:v>
                </c:pt>
                <c:pt idx="4773">
                  <c:v>47.74</c:v>
                </c:pt>
                <c:pt idx="4774">
                  <c:v>47.75</c:v>
                </c:pt>
                <c:pt idx="4775">
                  <c:v>47.76</c:v>
                </c:pt>
                <c:pt idx="4776">
                  <c:v>47.77</c:v>
                </c:pt>
                <c:pt idx="4777">
                  <c:v>47.78</c:v>
                </c:pt>
                <c:pt idx="4778">
                  <c:v>47.79</c:v>
                </c:pt>
                <c:pt idx="4779">
                  <c:v>47.800000000000004</c:v>
                </c:pt>
                <c:pt idx="4780">
                  <c:v>47.81</c:v>
                </c:pt>
                <c:pt idx="4781">
                  <c:v>47.82</c:v>
                </c:pt>
                <c:pt idx="4782">
                  <c:v>47.83</c:v>
                </c:pt>
                <c:pt idx="4783">
                  <c:v>47.84</c:v>
                </c:pt>
                <c:pt idx="4784">
                  <c:v>47.85</c:v>
                </c:pt>
                <c:pt idx="4785">
                  <c:v>47.86</c:v>
                </c:pt>
                <c:pt idx="4786">
                  <c:v>47.870000000000005</c:v>
                </c:pt>
                <c:pt idx="4787">
                  <c:v>47.88</c:v>
                </c:pt>
                <c:pt idx="4788">
                  <c:v>47.89</c:v>
                </c:pt>
                <c:pt idx="4789">
                  <c:v>47.9</c:v>
                </c:pt>
                <c:pt idx="4790">
                  <c:v>47.910000000000004</c:v>
                </c:pt>
                <c:pt idx="4791">
                  <c:v>47.92</c:v>
                </c:pt>
                <c:pt idx="4792">
                  <c:v>47.93</c:v>
                </c:pt>
                <c:pt idx="4793">
                  <c:v>47.94</c:v>
                </c:pt>
                <c:pt idx="4794">
                  <c:v>47.95</c:v>
                </c:pt>
                <c:pt idx="4795">
                  <c:v>47.96</c:v>
                </c:pt>
                <c:pt idx="4796">
                  <c:v>47.97</c:v>
                </c:pt>
                <c:pt idx="4797">
                  <c:v>47.980000000000004</c:v>
                </c:pt>
                <c:pt idx="4798">
                  <c:v>47.99</c:v>
                </c:pt>
                <c:pt idx="4799">
                  <c:v>48</c:v>
                </c:pt>
                <c:pt idx="4800">
                  <c:v>48.01</c:v>
                </c:pt>
                <c:pt idx="4801">
                  <c:v>48.02</c:v>
                </c:pt>
                <c:pt idx="4802">
                  <c:v>48.03</c:v>
                </c:pt>
                <c:pt idx="4803">
                  <c:v>48.04</c:v>
                </c:pt>
                <c:pt idx="4804">
                  <c:v>48.050000000000004</c:v>
                </c:pt>
                <c:pt idx="4805">
                  <c:v>48.06</c:v>
                </c:pt>
                <c:pt idx="4806">
                  <c:v>48.07</c:v>
                </c:pt>
                <c:pt idx="4807">
                  <c:v>48.08</c:v>
                </c:pt>
                <c:pt idx="4808">
                  <c:v>48.09</c:v>
                </c:pt>
                <c:pt idx="4809">
                  <c:v>48.1</c:v>
                </c:pt>
                <c:pt idx="4810">
                  <c:v>48.11</c:v>
                </c:pt>
                <c:pt idx="4811">
                  <c:v>48.120000000000005</c:v>
                </c:pt>
                <c:pt idx="4812">
                  <c:v>48.13</c:v>
                </c:pt>
                <c:pt idx="4813">
                  <c:v>48.14</c:v>
                </c:pt>
                <c:pt idx="4814">
                  <c:v>48.15</c:v>
                </c:pt>
                <c:pt idx="4815">
                  <c:v>48.160000000000004</c:v>
                </c:pt>
                <c:pt idx="4816">
                  <c:v>48.17</c:v>
                </c:pt>
                <c:pt idx="4817">
                  <c:v>48.18</c:v>
                </c:pt>
                <c:pt idx="4818">
                  <c:v>48.19</c:v>
                </c:pt>
                <c:pt idx="4819">
                  <c:v>48.2</c:v>
                </c:pt>
                <c:pt idx="4820">
                  <c:v>48.21</c:v>
                </c:pt>
                <c:pt idx="4821">
                  <c:v>48.22</c:v>
                </c:pt>
                <c:pt idx="4822">
                  <c:v>48.230000000000004</c:v>
                </c:pt>
                <c:pt idx="4823">
                  <c:v>48.24</c:v>
                </c:pt>
                <c:pt idx="4824">
                  <c:v>48.25</c:v>
                </c:pt>
                <c:pt idx="4825">
                  <c:v>48.26</c:v>
                </c:pt>
                <c:pt idx="4826">
                  <c:v>48.27</c:v>
                </c:pt>
                <c:pt idx="4827">
                  <c:v>48.28</c:v>
                </c:pt>
                <c:pt idx="4828">
                  <c:v>48.29</c:v>
                </c:pt>
                <c:pt idx="4829">
                  <c:v>48.300000000000004</c:v>
                </c:pt>
                <c:pt idx="4830">
                  <c:v>48.31</c:v>
                </c:pt>
                <c:pt idx="4831">
                  <c:v>48.32</c:v>
                </c:pt>
                <c:pt idx="4832">
                  <c:v>48.33</c:v>
                </c:pt>
                <c:pt idx="4833">
                  <c:v>48.34</c:v>
                </c:pt>
                <c:pt idx="4834">
                  <c:v>48.35</c:v>
                </c:pt>
                <c:pt idx="4835">
                  <c:v>48.36</c:v>
                </c:pt>
                <c:pt idx="4836">
                  <c:v>48.370000000000005</c:v>
                </c:pt>
                <c:pt idx="4837">
                  <c:v>48.38</c:v>
                </c:pt>
                <c:pt idx="4838">
                  <c:v>48.39</c:v>
                </c:pt>
                <c:pt idx="4839">
                  <c:v>48.4</c:v>
                </c:pt>
                <c:pt idx="4840">
                  <c:v>48.410000000000004</c:v>
                </c:pt>
                <c:pt idx="4841">
                  <c:v>48.42</c:v>
                </c:pt>
                <c:pt idx="4842">
                  <c:v>48.43</c:v>
                </c:pt>
                <c:pt idx="4843">
                  <c:v>48.44</c:v>
                </c:pt>
                <c:pt idx="4844">
                  <c:v>48.45</c:v>
                </c:pt>
                <c:pt idx="4845">
                  <c:v>48.46</c:v>
                </c:pt>
                <c:pt idx="4846">
                  <c:v>48.47</c:v>
                </c:pt>
                <c:pt idx="4847">
                  <c:v>48.480000000000004</c:v>
                </c:pt>
                <c:pt idx="4848">
                  <c:v>48.49</c:v>
                </c:pt>
                <c:pt idx="4849">
                  <c:v>48.5</c:v>
                </c:pt>
                <c:pt idx="4850">
                  <c:v>48.51</c:v>
                </c:pt>
                <c:pt idx="4851">
                  <c:v>48.52</c:v>
                </c:pt>
                <c:pt idx="4852">
                  <c:v>48.53</c:v>
                </c:pt>
                <c:pt idx="4853">
                  <c:v>48.54</c:v>
                </c:pt>
                <c:pt idx="4854">
                  <c:v>48.550000000000004</c:v>
                </c:pt>
                <c:pt idx="4855">
                  <c:v>48.56</c:v>
                </c:pt>
                <c:pt idx="4856">
                  <c:v>48.57</c:v>
                </c:pt>
                <c:pt idx="4857">
                  <c:v>48.58</c:v>
                </c:pt>
                <c:pt idx="4858">
                  <c:v>48.59</c:v>
                </c:pt>
                <c:pt idx="4859">
                  <c:v>48.6</c:v>
                </c:pt>
                <c:pt idx="4860">
                  <c:v>48.61</c:v>
                </c:pt>
                <c:pt idx="4861">
                  <c:v>48.620000000000005</c:v>
                </c:pt>
                <c:pt idx="4862">
                  <c:v>48.63</c:v>
                </c:pt>
                <c:pt idx="4863">
                  <c:v>48.64</c:v>
                </c:pt>
                <c:pt idx="4864">
                  <c:v>48.65</c:v>
                </c:pt>
                <c:pt idx="4865">
                  <c:v>48.660000000000004</c:v>
                </c:pt>
                <c:pt idx="4866">
                  <c:v>48.67</c:v>
                </c:pt>
                <c:pt idx="4867">
                  <c:v>48.68</c:v>
                </c:pt>
                <c:pt idx="4868">
                  <c:v>48.69</c:v>
                </c:pt>
                <c:pt idx="4869">
                  <c:v>48.7</c:v>
                </c:pt>
                <c:pt idx="4870">
                  <c:v>48.71</c:v>
                </c:pt>
                <c:pt idx="4871">
                  <c:v>48.72</c:v>
                </c:pt>
                <c:pt idx="4872">
                  <c:v>48.730000000000004</c:v>
                </c:pt>
                <c:pt idx="4873">
                  <c:v>48.74</c:v>
                </c:pt>
                <c:pt idx="4874">
                  <c:v>48.75</c:v>
                </c:pt>
                <c:pt idx="4875">
                  <c:v>48.76</c:v>
                </c:pt>
                <c:pt idx="4876">
                  <c:v>48.77</c:v>
                </c:pt>
                <c:pt idx="4877">
                  <c:v>48.78</c:v>
                </c:pt>
                <c:pt idx="4878">
                  <c:v>48.79</c:v>
                </c:pt>
                <c:pt idx="4879">
                  <c:v>48.800000000000004</c:v>
                </c:pt>
                <c:pt idx="4880">
                  <c:v>48.81</c:v>
                </c:pt>
                <c:pt idx="4881">
                  <c:v>48.82</c:v>
                </c:pt>
                <c:pt idx="4882">
                  <c:v>48.83</c:v>
                </c:pt>
                <c:pt idx="4883">
                  <c:v>48.84</c:v>
                </c:pt>
                <c:pt idx="4884">
                  <c:v>48.85</c:v>
                </c:pt>
                <c:pt idx="4885">
                  <c:v>48.86</c:v>
                </c:pt>
                <c:pt idx="4886">
                  <c:v>48.870000000000005</c:v>
                </c:pt>
                <c:pt idx="4887">
                  <c:v>48.88</c:v>
                </c:pt>
                <c:pt idx="4888">
                  <c:v>48.89</c:v>
                </c:pt>
                <c:pt idx="4889">
                  <c:v>48.9</c:v>
                </c:pt>
                <c:pt idx="4890">
                  <c:v>48.910000000000004</c:v>
                </c:pt>
                <c:pt idx="4891">
                  <c:v>48.92</c:v>
                </c:pt>
                <c:pt idx="4892">
                  <c:v>48.93</c:v>
                </c:pt>
                <c:pt idx="4893">
                  <c:v>48.94</c:v>
                </c:pt>
                <c:pt idx="4894">
                  <c:v>48.95</c:v>
                </c:pt>
                <c:pt idx="4895">
                  <c:v>48.96</c:v>
                </c:pt>
                <c:pt idx="4896">
                  <c:v>48.97</c:v>
                </c:pt>
                <c:pt idx="4897">
                  <c:v>48.980000000000004</c:v>
                </c:pt>
                <c:pt idx="4898">
                  <c:v>48.99</c:v>
                </c:pt>
                <c:pt idx="4899">
                  <c:v>49</c:v>
                </c:pt>
                <c:pt idx="4900">
                  <c:v>49.01</c:v>
                </c:pt>
                <c:pt idx="4901">
                  <c:v>49.02</c:v>
                </c:pt>
                <c:pt idx="4902">
                  <c:v>49.03</c:v>
                </c:pt>
                <c:pt idx="4903">
                  <c:v>49.04</c:v>
                </c:pt>
                <c:pt idx="4904">
                  <c:v>49.050000000000004</c:v>
                </c:pt>
                <c:pt idx="4905">
                  <c:v>49.06</c:v>
                </c:pt>
                <c:pt idx="4906">
                  <c:v>49.07</c:v>
                </c:pt>
                <c:pt idx="4907">
                  <c:v>49.08</c:v>
                </c:pt>
                <c:pt idx="4908">
                  <c:v>49.09</c:v>
                </c:pt>
                <c:pt idx="4909">
                  <c:v>49.1</c:v>
                </c:pt>
                <c:pt idx="4910">
                  <c:v>49.11</c:v>
                </c:pt>
                <c:pt idx="4911">
                  <c:v>49.120000000000005</c:v>
                </c:pt>
                <c:pt idx="4912">
                  <c:v>49.13</c:v>
                </c:pt>
                <c:pt idx="4913">
                  <c:v>49.14</c:v>
                </c:pt>
                <c:pt idx="4914">
                  <c:v>49.15</c:v>
                </c:pt>
                <c:pt idx="4915">
                  <c:v>49.160000000000004</c:v>
                </c:pt>
                <c:pt idx="4916">
                  <c:v>49.17</c:v>
                </c:pt>
                <c:pt idx="4917">
                  <c:v>49.18</c:v>
                </c:pt>
                <c:pt idx="4918">
                  <c:v>49.19</c:v>
                </c:pt>
                <c:pt idx="4919">
                  <c:v>49.2</c:v>
                </c:pt>
                <c:pt idx="4920">
                  <c:v>49.21</c:v>
                </c:pt>
                <c:pt idx="4921">
                  <c:v>49.22</c:v>
                </c:pt>
                <c:pt idx="4922">
                  <c:v>49.230000000000004</c:v>
                </c:pt>
                <c:pt idx="4923">
                  <c:v>49.24</c:v>
                </c:pt>
                <c:pt idx="4924">
                  <c:v>49.25</c:v>
                </c:pt>
                <c:pt idx="4925">
                  <c:v>49.26</c:v>
                </c:pt>
                <c:pt idx="4926">
                  <c:v>49.27</c:v>
                </c:pt>
                <c:pt idx="4927">
                  <c:v>49.28</c:v>
                </c:pt>
                <c:pt idx="4928">
                  <c:v>49.29</c:v>
                </c:pt>
                <c:pt idx="4929">
                  <c:v>49.300000000000004</c:v>
                </c:pt>
                <c:pt idx="4930">
                  <c:v>49.31</c:v>
                </c:pt>
                <c:pt idx="4931">
                  <c:v>49.32</c:v>
                </c:pt>
                <c:pt idx="4932">
                  <c:v>49.33</c:v>
                </c:pt>
                <c:pt idx="4933">
                  <c:v>49.34</c:v>
                </c:pt>
                <c:pt idx="4934">
                  <c:v>49.35</c:v>
                </c:pt>
                <c:pt idx="4935">
                  <c:v>49.36</c:v>
                </c:pt>
                <c:pt idx="4936">
                  <c:v>49.370000000000005</c:v>
                </c:pt>
                <c:pt idx="4937">
                  <c:v>49.38</c:v>
                </c:pt>
                <c:pt idx="4938">
                  <c:v>49.39</c:v>
                </c:pt>
                <c:pt idx="4939">
                  <c:v>49.4</c:v>
                </c:pt>
                <c:pt idx="4940">
                  <c:v>49.410000000000004</c:v>
                </c:pt>
                <c:pt idx="4941">
                  <c:v>49.42</c:v>
                </c:pt>
                <c:pt idx="4942">
                  <c:v>49.43</c:v>
                </c:pt>
                <c:pt idx="4943">
                  <c:v>49.44</c:v>
                </c:pt>
                <c:pt idx="4944">
                  <c:v>49.45</c:v>
                </c:pt>
                <c:pt idx="4945">
                  <c:v>49.46</c:v>
                </c:pt>
                <c:pt idx="4946">
                  <c:v>49.47</c:v>
                </c:pt>
                <c:pt idx="4947">
                  <c:v>49.480000000000004</c:v>
                </c:pt>
                <c:pt idx="4948">
                  <c:v>49.49</c:v>
                </c:pt>
                <c:pt idx="4949">
                  <c:v>49.5</c:v>
                </c:pt>
                <c:pt idx="4950">
                  <c:v>49.51</c:v>
                </c:pt>
                <c:pt idx="4951">
                  <c:v>49.52</c:v>
                </c:pt>
                <c:pt idx="4952">
                  <c:v>49.53</c:v>
                </c:pt>
                <c:pt idx="4953">
                  <c:v>49.54</c:v>
                </c:pt>
                <c:pt idx="4954">
                  <c:v>49.550000000000004</c:v>
                </c:pt>
                <c:pt idx="4955">
                  <c:v>49.56</c:v>
                </c:pt>
                <c:pt idx="4956">
                  <c:v>49.57</c:v>
                </c:pt>
                <c:pt idx="4957">
                  <c:v>49.58</c:v>
                </c:pt>
                <c:pt idx="4958">
                  <c:v>49.59</c:v>
                </c:pt>
                <c:pt idx="4959">
                  <c:v>49.6</c:v>
                </c:pt>
                <c:pt idx="4960">
                  <c:v>49.61</c:v>
                </c:pt>
                <c:pt idx="4961">
                  <c:v>49.620000000000005</c:v>
                </c:pt>
                <c:pt idx="4962">
                  <c:v>49.63</c:v>
                </c:pt>
                <c:pt idx="4963">
                  <c:v>49.64</c:v>
                </c:pt>
                <c:pt idx="4964">
                  <c:v>49.65</c:v>
                </c:pt>
                <c:pt idx="4965">
                  <c:v>49.660000000000004</c:v>
                </c:pt>
                <c:pt idx="4966">
                  <c:v>49.67</c:v>
                </c:pt>
                <c:pt idx="4967">
                  <c:v>49.68</c:v>
                </c:pt>
                <c:pt idx="4968">
                  <c:v>49.69</c:v>
                </c:pt>
                <c:pt idx="4969">
                  <c:v>49.7</c:v>
                </c:pt>
                <c:pt idx="4970">
                  <c:v>49.71</c:v>
                </c:pt>
                <c:pt idx="4971">
                  <c:v>49.72</c:v>
                </c:pt>
                <c:pt idx="4972">
                  <c:v>49.730000000000004</c:v>
                </c:pt>
                <c:pt idx="4973">
                  <c:v>49.74</c:v>
                </c:pt>
                <c:pt idx="4974">
                  <c:v>49.75</c:v>
                </c:pt>
                <c:pt idx="4975">
                  <c:v>49.76</c:v>
                </c:pt>
                <c:pt idx="4976">
                  <c:v>49.77</c:v>
                </c:pt>
                <c:pt idx="4977">
                  <c:v>49.78</c:v>
                </c:pt>
                <c:pt idx="4978">
                  <c:v>49.79</c:v>
                </c:pt>
                <c:pt idx="4979">
                  <c:v>49.800000000000004</c:v>
                </c:pt>
                <c:pt idx="4980">
                  <c:v>49.81</c:v>
                </c:pt>
                <c:pt idx="4981">
                  <c:v>49.82</c:v>
                </c:pt>
                <c:pt idx="4982">
                  <c:v>49.83</c:v>
                </c:pt>
                <c:pt idx="4983">
                  <c:v>49.84</c:v>
                </c:pt>
                <c:pt idx="4984">
                  <c:v>49.85</c:v>
                </c:pt>
                <c:pt idx="4985">
                  <c:v>49.86</c:v>
                </c:pt>
                <c:pt idx="4986">
                  <c:v>49.870000000000005</c:v>
                </c:pt>
                <c:pt idx="4987">
                  <c:v>49.88</c:v>
                </c:pt>
                <c:pt idx="4988">
                  <c:v>49.89</c:v>
                </c:pt>
                <c:pt idx="4989">
                  <c:v>49.9</c:v>
                </c:pt>
                <c:pt idx="4990">
                  <c:v>49.910000000000004</c:v>
                </c:pt>
                <c:pt idx="4991">
                  <c:v>49.92</c:v>
                </c:pt>
                <c:pt idx="4992">
                  <c:v>49.93</c:v>
                </c:pt>
                <c:pt idx="4993">
                  <c:v>49.94</c:v>
                </c:pt>
                <c:pt idx="4994">
                  <c:v>49.95</c:v>
                </c:pt>
                <c:pt idx="4995">
                  <c:v>49.96</c:v>
                </c:pt>
                <c:pt idx="4996">
                  <c:v>49.97</c:v>
                </c:pt>
                <c:pt idx="4997">
                  <c:v>49.980000000000004</c:v>
                </c:pt>
                <c:pt idx="4998">
                  <c:v>49.99</c:v>
                </c:pt>
                <c:pt idx="4999">
                  <c:v>50</c:v>
                </c:pt>
                <c:pt idx="5000">
                  <c:v>50.01</c:v>
                </c:pt>
              </c:numCache>
            </c:numRef>
          </c:xVal>
          <c:yVal>
            <c:numRef>
              <c:f>'BRAF_V600E-inhibitor-dimer'!$D$2:$D$5002</c:f>
              <c:numCache>
                <c:formatCode>General</c:formatCode>
                <c:ptCount val="5001"/>
                <c:pt idx="0">
                  <c:v>3.0263381004333398</c:v>
                </c:pt>
                <c:pt idx="1">
                  <c:v>0.96481567621231001</c:v>
                </c:pt>
                <c:pt idx="2">
                  <c:v>1.1389534473419101</c:v>
                </c:pt>
                <c:pt idx="3">
                  <c:v>1.26189601421356</c:v>
                </c:pt>
                <c:pt idx="4">
                  <c:v>1.2912005186080899</c:v>
                </c:pt>
                <c:pt idx="5">
                  <c:v>1.22152984142303</c:v>
                </c:pt>
                <c:pt idx="6">
                  <c:v>1.40379202365875</c:v>
                </c:pt>
                <c:pt idx="7">
                  <c:v>1.43155097961425</c:v>
                </c:pt>
                <c:pt idx="8">
                  <c:v>1.4196182489395099</c:v>
                </c:pt>
                <c:pt idx="9">
                  <c:v>1.4460086822509699</c:v>
                </c:pt>
                <c:pt idx="10">
                  <c:v>1.5564163923263501</c:v>
                </c:pt>
                <c:pt idx="11">
                  <c:v>1.4478775262832599</c:v>
                </c:pt>
                <c:pt idx="12">
                  <c:v>1.39556264877319</c:v>
                </c:pt>
                <c:pt idx="13">
                  <c:v>1.5184561014175399</c:v>
                </c:pt>
                <c:pt idx="14">
                  <c:v>1.4805660247802701</c:v>
                </c:pt>
                <c:pt idx="15">
                  <c:v>1.5569766759872401</c:v>
                </c:pt>
                <c:pt idx="16">
                  <c:v>1.5787647962570099</c:v>
                </c:pt>
                <c:pt idx="17">
                  <c:v>1.6159176826477</c:v>
                </c:pt>
                <c:pt idx="18">
                  <c:v>1.4826244115829399</c:v>
                </c:pt>
                <c:pt idx="19">
                  <c:v>1.4614289999008101</c:v>
                </c:pt>
                <c:pt idx="20">
                  <c:v>1.4994918107986399</c:v>
                </c:pt>
                <c:pt idx="21">
                  <c:v>1.4817481040954501</c:v>
                </c:pt>
                <c:pt idx="22">
                  <c:v>1.5194067955017001</c:v>
                </c:pt>
                <c:pt idx="23">
                  <c:v>1.4929388761520299</c:v>
                </c:pt>
                <c:pt idx="24">
                  <c:v>1.5683842897415099</c:v>
                </c:pt>
                <c:pt idx="25">
                  <c:v>1.5146077871322601</c:v>
                </c:pt>
                <c:pt idx="26">
                  <c:v>1.42371177673339</c:v>
                </c:pt>
                <c:pt idx="27">
                  <c:v>1.4304686784744201</c:v>
                </c:pt>
                <c:pt idx="28">
                  <c:v>1.53820240497589</c:v>
                </c:pt>
                <c:pt idx="29">
                  <c:v>1.5245213508605899</c:v>
                </c:pt>
                <c:pt idx="30">
                  <c:v>1.5289601087570099</c:v>
                </c:pt>
                <c:pt idx="31">
                  <c:v>1.47435975074768</c:v>
                </c:pt>
                <c:pt idx="32">
                  <c:v>1.44893550872802</c:v>
                </c:pt>
                <c:pt idx="33">
                  <c:v>1.5128091573715201</c:v>
                </c:pt>
                <c:pt idx="34">
                  <c:v>1.46567070484161</c:v>
                </c:pt>
                <c:pt idx="35">
                  <c:v>1.48733842372894</c:v>
                </c:pt>
                <c:pt idx="36">
                  <c:v>1.5918264389037999</c:v>
                </c:pt>
                <c:pt idx="37">
                  <c:v>1.47895979881286</c:v>
                </c:pt>
                <c:pt idx="38">
                  <c:v>1.6035732030868499</c:v>
                </c:pt>
                <c:pt idx="39">
                  <c:v>1.5751479864120399</c:v>
                </c:pt>
                <c:pt idx="40">
                  <c:v>1.56383180618286</c:v>
                </c:pt>
                <c:pt idx="41">
                  <c:v>1.5352047681808401</c:v>
                </c:pt>
                <c:pt idx="42">
                  <c:v>1.5574551820755</c:v>
                </c:pt>
                <c:pt idx="43">
                  <c:v>1.6543340682983301</c:v>
                </c:pt>
                <c:pt idx="44">
                  <c:v>1.5355032682418801</c:v>
                </c:pt>
                <c:pt idx="45">
                  <c:v>1.62036037445068</c:v>
                </c:pt>
                <c:pt idx="46">
                  <c:v>1.60156834125518</c:v>
                </c:pt>
                <c:pt idx="47">
                  <c:v>1.5831888914108201</c:v>
                </c:pt>
                <c:pt idx="48">
                  <c:v>1.48347640037536</c:v>
                </c:pt>
                <c:pt idx="49">
                  <c:v>1.4436559677123999</c:v>
                </c:pt>
                <c:pt idx="50">
                  <c:v>1.4068026542663501</c:v>
                </c:pt>
                <c:pt idx="51">
                  <c:v>1.3884915113448999</c:v>
                </c:pt>
                <c:pt idx="52">
                  <c:v>1.4516574144363401</c:v>
                </c:pt>
                <c:pt idx="53">
                  <c:v>1.3782829046249301</c:v>
                </c:pt>
                <c:pt idx="54">
                  <c:v>1.4801008701324401</c:v>
                </c:pt>
                <c:pt idx="55">
                  <c:v>1.4663283824920601</c:v>
                </c:pt>
                <c:pt idx="56">
                  <c:v>1.52051270008087</c:v>
                </c:pt>
                <c:pt idx="57">
                  <c:v>1.5766803026199301</c:v>
                </c:pt>
                <c:pt idx="58">
                  <c:v>1.54663527011871</c:v>
                </c:pt>
                <c:pt idx="59">
                  <c:v>1.5548886060714699</c:v>
                </c:pt>
                <c:pt idx="60">
                  <c:v>1.5816682577133101</c:v>
                </c:pt>
                <c:pt idx="61">
                  <c:v>1.6432954072952199</c:v>
                </c:pt>
                <c:pt idx="62">
                  <c:v>1.64204978942871</c:v>
                </c:pt>
                <c:pt idx="63">
                  <c:v>1.6954419612884499</c:v>
                </c:pt>
                <c:pt idx="64">
                  <c:v>1.7235704660415601</c:v>
                </c:pt>
                <c:pt idx="65">
                  <c:v>1.69661104679107</c:v>
                </c:pt>
                <c:pt idx="66">
                  <c:v>1.73592770099639</c:v>
                </c:pt>
                <c:pt idx="67">
                  <c:v>1.6674054861068699</c:v>
                </c:pt>
                <c:pt idx="68">
                  <c:v>1.7854034900665201</c:v>
                </c:pt>
                <c:pt idx="69">
                  <c:v>1.6400561332702599</c:v>
                </c:pt>
                <c:pt idx="70">
                  <c:v>1.6247227191925</c:v>
                </c:pt>
                <c:pt idx="71">
                  <c:v>1.6232935190200799</c:v>
                </c:pt>
                <c:pt idx="72">
                  <c:v>1.7300779819488501</c:v>
                </c:pt>
                <c:pt idx="73">
                  <c:v>1.76927626132965</c:v>
                </c:pt>
                <c:pt idx="74">
                  <c:v>1.80326104164123</c:v>
                </c:pt>
                <c:pt idx="75">
                  <c:v>1.84001553058624</c:v>
                </c:pt>
                <c:pt idx="76">
                  <c:v>1.77663946151733</c:v>
                </c:pt>
                <c:pt idx="77">
                  <c:v>1.77511262893676</c:v>
                </c:pt>
                <c:pt idx="78">
                  <c:v>1.7655494213104199</c:v>
                </c:pt>
                <c:pt idx="79">
                  <c:v>1.7211124897003101</c:v>
                </c:pt>
                <c:pt idx="80">
                  <c:v>1.7196055650711</c:v>
                </c:pt>
                <c:pt idx="81">
                  <c:v>1.7865012884139999</c:v>
                </c:pt>
                <c:pt idx="82">
                  <c:v>1.75064468383789</c:v>
                </c:pt>
                <c:pt idx="83">
                  <c:v>1.7497704029083201</c:v>
                </c:pt>
                <c:pt idx="84">
                  <c:v>1.70258033275604</c:v>
                </c:pt>
                <c:pt idx="85">
                  <c:v>1.7718931436538601</c:v>
                </c:pt>
                <c:pt idx="86">
                  <c:v>1.8036541938781701</c:v>
                </c:pt>
                <c:pt idx="87">
                  <c:v>1.78540015220642</c:v>
                </c:pt>
                <c:pt idx="88">
                  <c:v>1.7071955204010001</c:v>
                </c:pt>
                <c:pt idx="89">
                  <c:v>1.7177489995956401</c:v>
                </c:pt>
                <c:pt idx="90">
                  <c:v>1.64180088043212</c:v>
                </c:pt>
                <c:pt idx="91">
                  <c:v>1.73976325988769</c:v>
                </c:pt>
                <c:pt idx="92">
                  <c:v>1.7191965579986499</c:v>
                </c:pt>
                <c:pt idx="93">
                  <c:v>1.7829225063323899</c:v>
                </c:pt>
                <c:pt idx="94">
                  <c:v>1.83408975601196</c:v>
                </c:pt>
                <c:pt idx="95">
                  <c:v>1.65932965278625</c:v>
                </c:pt>
                <c:pt idx="96">
                  <c:v>1.71128177642822</c:v>
                </c:pt>
                <c:pt idx="97">
                  <c:v>1.6859263181686399</c:v>
                </c:pt>
                <c:pt idx="98">
                  <c:v>1.5970035791396999</c:v>
                </c:pt>
                <c:pt idx="99">
                  <c:v>1.72085916996002</c:v>
                </c:pt>
                <c:pt idx="100">
                  <c:v>1.6534616947173999</c:v>
                </c:pt>
                <c:pt idx="101">
                  <c:v>1.7773208618164</c:v>
                </c:pt>
                <c:pt idx="102">
                  <c:v>1.78253304958343</c:v>
                </c:pt>
                <c:pt idx="103">
                  <c:v>1.72064197063446</c:v>
                </c:pt>
                <c:pt idx="104">
                  <c:v>1.8261864185333201</c:v>
                </c:pt>
                <c:pt idx="105">
                  <c:v>1.6305396556854199</c:v>
                </c:pt>
                <c:pt idx="106">
                  <c:v>1.6777979135513299</c:v>
                </c:pt>
                <c:pt idx="107">
                  <c:v>1.6663554906845</c:v>
                </c:pt>
                <c:pt idx="108">
                  <c:v>1.7235746383666899</c:v>
                </c:pt>
                <c:pt idx="109">
                  <c:v>1.81452524662017</c:v>
                </c:pt>
                <c:pt idx="110">
                  <c:v>1.80011594295501</c:v>
                </c:pt>
                <c:pt idx="111">
                  <c:v>1.8776427507400499</c:v>
                </c:pt>
                <c:pt idx="112">
                  <c:v>1.7548401355743399</c:v>
                </c:pt>
                <c:pt idx="113">
                  <c:v>1.79693007469177</c:v>
                </c:pt>
                <c:pt idx="114">
                  <c:v>1.77637803554534</c:v>
                </c:pt>
                <c:pt idx="115">
                  <c:v>1.7991521358489899</c:v>
                </c:pt>
                <c:pt idx="116">
                  <c:v>1.76671802997589</c:v>
                </c:pt>
                <c:pt idx="117">
                  <c:v>1.68899381160736</c:v>
                </c:pt>
                <c:pt idx="118">
                  <c:v>1.7259776592254601</c:v>
                </c:pt>
                <c:pt idx="119">
                  <c:v>1.8246114253997801</c:v>
                </c:pt>
                <c:pt idx="120">
                  <c:v>1.74869513511657</c:v>
                </c:pt>
                <c:pt idx="121">
                  <c:v>1.7325798273086499</c:v>
                </c:pt>
                <c:pt idx="122">
                  <c:v>1.67706894874572</c:v>
                </c:pt>
                <c:pt idx="123">
                  <c:v>1.7188847064971899</c:v>
                </c:pt>
                <c:pt idx="124">
                  <c:v>1.71198594570159</c:v>
                </c:pt>
                <c:pt idx="125">
                  <c:v>1.66034948825836</c:v>
                </c:pt>
                <c:pt idx="126">
                  <c:v>1.7334904670715301</c:v>
                </c:pt>
                <c:pt idx="127">
                  <c:v>1.69903552532196</c:v>
                </c:pt>
                <c:pt idx="128">
                  <c:v>1.73098039627075</c:v>
                </c:pt>
                <c:pt idx="129">
                  <c:v>1.7393997907638501</c:v>
                </c:pt>
                <c:pt idx="130">
                  <c:v>1.73015213012695</c:v>
                </c:pt>
                <c:pt idx="131">
                  <c:v>1.7705390453338601</c:v>
                </c:pt>
                <c:pt idx="132">
                  <c:v>1.7011302709579399</c:v>
                </c:pt>
                <c:pt idx="133">
                  <c:v>1.74869704246521</c:v>
                </c:pt>
                <c:pt idx="134">
                  <c:v>1.6987766027450499</c:v>
                </c:pt>
                <c:pt idx="135">
                  <c:v>1.62983953952789</c:v>
                </c:pt>
                <c:pt idx="136">
                  <c:v>1.7118887901306099</c:v>
                </c:pt>
                <c:pt idx="137">
                  <c:v>1.7005766630172701</c:v>
                </c:pt>
                <c:pt idx="138">
                  <c:v>1.5975874662399201</c:v>
                </c:pt>
                <c:pt idx="139">
                  <c:v>1.58673107624053</c:v>
                </c:pt>
                <c:pt idx="140">
                  <c:v>1.6300123929977399</c:v>
                </c:pt>
                <c:pt idx="141">
                  <c:v>1.641535282135</c:v>
                </c:pt>
                <c:pt idx="142">
                  <c:v>1.61788153648376</c:v>
                </c:pt>
                <c:pt idx="143">
                  <c:v>1.7379120588302599</c:v>
                </c:pt>
                <c:pt idx="144">
                  <c:v>1.7783222198486299</c:v>
                </c:pt>
                <c:pt idx="145">
                  <c:v>1.6706404685974099</c:v>
                </c:pt>
                <c:pt idx="146">
                  <c:v>1.6635930538177399</c:v>
                </c:pt>
                <c:pt idx="147">
                  <c:v>1.6517928838729801</c:v>
                </c:pt>
                <c:pt idx="148">
                  <c:v>1.64462661743164</c:v>
                </c:pt>
                <c:pt idx="149">
                  <c:v>1.6944612264633101</c:v>
                </c:pt>
                <c:pt idx="150">
                  <c:v>1.65983891487121</c:v>
                </c:pt>
                <c:pt idx="151">
                  <c:v>1.7133971452712999</c:v>
                </c:pt>
                <c:pt idx="152">
                  <c:v>1.69358718395233</c:v>
                </c:pt>
                <c:pt idx="153">
                  <c:v>1.7146457433700499</c:v>
                </c:pt>
                <c:pt idx="154">
                  <c:v>1.7241412401199301</c:v>
                </c:pt>
                <c:pt idx="155">
                  <c:v>1.7996073961257899</c:v>
                </c:pt>
                <c:pt idx="156">
                  <c:v>1.7007970809936499</c:v>
                </c:pt>
                <c:pt idx="157">
                  <c:v>1.6804414987564</c:v>
                </c:pt>
                <c:pt idx="158">
                  <c:v>1.68581807613372</c:v>
                </c:pt>
                <c:pt idx="159">
                  <c:v>1.62400615215301</c:v>
                </c:pt>
                <c:pt idx="160">
                  <c:v>1.7312217950820901</c:v>
                </c:pt>
                <c:pt idx="161">
                  <c:v>1.67149353027343</c:v>
                </c:pt>
                <c:pt idx="162">
                  <c:v>1.6562629938125599</c:v>
                </c:pt>
                <c:pt idx="163">
                  <c:v>1.63394427299499</c:v>
                </c:pt>
                <c:pt idx="164">
                  <c:v>1.7307505607604901</c:v>
                </c:pt>
                <c:pt idx="165">
                  <c:v>1.71913301944732</c:v>
                </c:pt>
                <c:pt idx="166">
                  <c:v>1.7754147052764799</c:v>
                </c:pt>
                <c:pt idx="167">
                  <c:v>1.80204653739929</c:v>
                </c:pt>
                <c:pt idx="168">
                  <c:v>1.7679748535156199</c:v>
                </c:pt>
                <c:pt idx="169">
                  <c:v>1.7216895818710301</c:v>
                </c:pt>
                <c:pt idx="170">
                  <c:v>1.7008574008941599</c:v>
                </c:pt>
                <c:pt idx="171">
                  <c:v>1.7057694196701001</c:v>
                </c:pt>
                <c:pt idx="172">
                  <c:v>1.5723123550414999</c:v>
                </c:pt>
                <c:pt idx="173">
                  <c:v>1.6899882555007899</c:v>
                </c:pt>
                <c:pt idx="174">
                  <c:v>1.6759628057479801</c:v>
                </c:pt>
                <c:pt idx="175">
                  <c:v>1.67079973220825</c:v>
                </c:pt>
                <c:pt idx="176">
                  <c:v>1.7268998622894201</c:v>
                </c:pt>
                <c:pt idx="177">
                  <c:v>1.7259566783905</c:v>
                </c:pt>
                <c:pt idx="178">
                  <c:v>1.7843335866928101</c:v>
                </c:pt>
                <c:pt idx="179">
                  <c:v>1.69800376892089</c:v>
                </c:pt>
                <c:pt idx="180">
                  <c:v>1.68555307388305</c:v>
                </c:pt>
                <c:pt idx="181">
                  <c:v>1.7730070352554299</c:v>
                </c:pt>
                <c:pt idx="182">
                  <c:v>1.8344688415527299</c:v>
                </c:pt>
                <c:pt idx="183">
                  <c:v>1.7784663438796899</c:v>
                </c:pt>
                <c:pt idx="184">
                  <c:v>1.72013199329376</c:v>
                </c:pt>
                <c:pt idx="185">
                  <c:v>1.7309585809707599</c:v>
                </c:pt>
                <c:pt idx="186">
                  <c:v>1.8004413843154901</c:v>
                </c:pt>
                <c:pt idx="187">
                  <c:v>1.7541413307189899</c:v>
                </c:pt>
                <c:pt idx="188">
                  <c:v>1.8059996366500799</c:v>
                </c:pt>
                <c:pt idx="189">
                  <c:v>1.8218700885772701</c:v>
                </c:pt>
                <c:pt idx="190">
                  <c:v>1.79532790184021</c:v>
                </c:pt>
                <c:pt idx="191">
                  <c:v>1.79180967807769</c:v>
                </c:pt>
                <c:pt idx="192">
                  <c:v>1.8010221719741799</c:v>
                </c:pt>
                <c:pt idx="193">
                  <c:v>1.7377117872238099</c:v>
                </c:pt>
                <c:pt idx="194">
                  <c:v>1.7590519189834499</c:v>
                </c:pt>
                <c:pt idx="195">
                  <c:v>1.7762881517410201</c:v>
                </c:pt>
                <c:pt idx="196">
                  <c:v>1.7520164251327499</c:v>
                </c:pt>
                <c:pt idx="197">
                  <c:v>1.83067286014556</c:v>
                </c:pt>
                <c:pt idx="198">
                  <c:v>1.7886775732040401</c:v>
                </c:pt>
                <c:pt idx="199">
                  <c:v>1.73466372489929</c:v>
                </c:pt>
                <c:pt idx="200">
                  <c:v>1.79619896411895</c:v>
                </c:pt>
                <c:pt idx="201">
                  <c:v>1.7705559730529701</c:v>
                </c:pt>
                <c:pt idx="202">
                  <c:v>1.7938655614852901</c:v>
                </c:pt>
                <c:pt idx="203">
                  <c:v>1.8492188453674301</c:v>
                </c:pt>
                <c:pt idx="204">
                  <c:v>1.89529263973236</c:v>
                </c:pt>
                <c:pt idx="205">
                  <c:v>1.89792215824127</c:v>
                </c:pt>
                <c:pt idx="206">
                  <c:v>1.8389353752136199</c:v>
                </c:pt>
                <c:pt idx="207">
                  <c:v>1.85620212554931</c:v>
                </c:pt>
                <c:pt idx="208">
                  <c:v>1.9567580223083401</c:v>
                </c:pt>
                <c:pt idx="209">
                  <c:v>1.83738470077514</c:v>
                </c:pt>
                <c:pt idx="210">
                  <c:v>1.82928359508514</c:v>
                </c:pt>
                <c:pt idx="211">
                  <c:v>1.8810218572616499</c:v>
                </c:pt>
                <c:pt idx="212">
                  <c:v>1.89080381393432</c:v>
                </c:pt>
                <c:pt idx="213">
                  <c:v>1.89995205402374</c:v>
                </c:pt>
                <c:pt idx="214">
                  <c:v>1.8768951892852701</c:v>
                </c:pt>
                <c:pt idx="215">
                  <c:v>1.91645431518554</c:v>
                </c:pt>
                <c:pt idx="216">
                  <c:v>1.96289110183715</c:v>
                </c:pt>
                <c:pt idx="217">
                  <c:v>1.95547139644622</c:v>
                </c:pt>
                <c:pt idx="218">
                  <c:v>2.0150253772735498</c:v>
                </c:pt>
                <c:pt idx="219">
                  <c:v>1.9504921436309799</c:v>
                </c:pt>
                <c:pt idx="220">
                  <c:v>2.07070565223693</c:v>
                </c:pt>
                <c:pt idx="221">
                  <c:v>1.9052720069885201</c:v>
                </c:pt>
                <c:pt idx="222">
                  <c:v>1.86055624485015</c:v>
                </c:pt>
                <c:pt idx="223">
                  <c:v>1.89008688926696</c:v>
                </c:pt>
                <c:pt idx="224">
                  <c:v>1.8356672525405799</c:v>
                </c:pt>
                <c:pt idx="225">
                  <c:v>1.89855432510375</c:v>
                </c:pt>
                <c:pt idx="226">
                  <c:v>1.8963540792465201</c:v>
                </c:pt>
                <c:pt idx="227">
                  <c:v>1.76182556152343</c:v>
                </c:pt>
                <c:pt idx="228">
                  <c:v>1.80569684505462</c:v>
                </c:pt>
                <c:pt idx="229">
                  <c:v>1.82441782951354</c:v>
                </c:pt>
                <c:pt idx="230">
                  <c:v>1.82277655601501</c:v>
                </c:pt>
                <c:pt idx="231">
                  <c:v>1.8237116336822501</c:v>
                </c:pt>
                <c:pt idx="232">
                  <c:v>1.9282282590866</c:v>
                </c:pt>
                <c:pt idx="233">
                  <c:v>1.91273534297943</c:v>
                </c:pt>
                <c:pt idx="234">
                  <c:v>1.81205105781555</c:v>
                </c:pt>
                <c:pt idx="235">
                  <c:v>1.7938305139541599</c:v>
                </c:pt>
                <c:pt idx="236">
                  <c:v>1.83216345310211</c:v>
                </c:pt>
                <c:pt idx="237">
                  <c:v>1.84812867641448</c:v>
                </c:pt>
                <c:pt idx="238">
                  <c:v>1.96943235397338</c:v>
                </c:pt>
                <c:pt idx="239">
                  <c:v>2.0973825454711901</c:v>
                </c:pt>
                <c:pt idx="240">
                  <c:v>1.9639815092086701</c:v>
                </c:pt>
                <c:pt idx="241">
                  <c:v>1.9547660350799501</c:v>
                </c:pt>
                <c:pt idx="242">
                  <c:v>1.99485206604003</c:v>
                </c:pt>
                <c:pt idx="243">
                  <c:v>1.8625359535217201</c:v>
                </c:pt>
                <c:pt idx="244">
                  <c:v>1.8390966653823799</c:v>
                </c:pt>
                <c:pt idx="245">
                  <c:v>1.87694776058197</c:v>
                </c:pt>
                <c:pt idx="246">
                  <c:v>1.88199090957641</c:v>
                </c:pt>
                <c:pt idx="247">
                  <c:v>1.8558765649795499</c:v>
                </c:pt>
                <c:pt idx="248">
                  <c:v>1.86253154277801</c:v>
                </c:pt>
                <c:pt idx="249">
                  <c:v>1.7919621467590301</c:v>
                </c:pt>
                <c:pt idx="250">
                  <c:v>1.8268309831619201</c:v>
                </c:pt>
                <c:pt idx="251">
                  <c:v>1.8986370563507</c:v>
                </c:pt>
                <c:pt idx="252">
                  <c:v>1.9002537727355899</c:v>
                </c:pt>
                <c:pt idx="253">
                  <c:v>1.8898186683654701</c:v>
                </c:pt>
                <c:pt idx="254">
                  <c:v>1.8626126050948999</c:v>
                </c:pt>
                <c:pt idx="255">
                  <c:v>1.8462994098663299</c:v>
                </c:pt>
                <c:pt idx="256">
                  <c:v>1.84815645217895</c:v>
                </c:pt>
                <c:pt idx="257">
                  <c:v>1.8465660810470499</c:v>
                </c:pt>
                <c:pt idx="258">
                  <c:v>1.8559912443161</c:v>
                </c:pt>
                <c:pt idx="259">
                  <c:v>1.9522488117218</c:v>
                </c:pt>
                <c:pt idx="260">
                  <c:v>1.8210091590881301</c:v>
                </c:pt>
                <c:pt idx="261">
                  <c:v>1.8634895086288401</c:v>
                </c:pt>
                <c:pt idx="262">
                  <c:v>1.8845229148864699</c:v>
                </c:pt>
                <c:pt idx="263">
                  <c:v>1.8832248449325499</c:v>
                </c:pt>
                <c:pt idx="264">
                  <c:v>1.83197081089019</c:v>
                </c:pt>
                <c:pt idx="265">
                  <c:v>1.83274269104003</c:v>
                </c:pt>
                <c:pt idx="266">
                  <c:v>1.7805918455123899</c:v>
                </c:pt>
                <c:pt idx="267">
                  <c:v>1.73833012580871</c:v>
                </c:pt>
                <c:pt idx="268">
                  <c:v>1.7464632987976001</c:v>
                </c:pt>
                <c:pt idx="269">
                  <c:v>1.7091642618179299</c:v>
                </c:pt>
                <c:pt idx="270">
                  <c:v>1.7523448467254601</c:v>
                </c:pt>
                <c:pt idx="271">
                  <c:v>1.88774049282073</c:v>
                </c:pt>
                <c:pt idx="272">
                  <c:v>1.7583537101745601</c:v>
                </c:pt>
                <c:pt idx="273">
                  <c:v>1.80224633216857</c:v>
                </c:pt>
                <c:pt idx="274">
                  <c:v>1.9232814311981199</c:v>
                </c:pt>
                <c:pt idx="275">
                  <c:v>1.93994653224945</c:v>
                </c:pt>
                <c:pt idx="276">
                  <c:v>1.9463156461715601</c:v>
                </c:pt>
                <c:pt idx="277">
                  <c:v>1.9097306728362999</c:v>
                </c:pt>
                <c:pt idx="278">
                  <c:v>1.81305372714996</c:v>
                </c:pt>
                <c:pt idx="279">
                  <c:v>1.8006675243377599</c:v>
                </c:pt>
                <c:pt idx="280">
                  <c:v>1.73947978019714</c:v>
                </c:pt>
                <c:pt idx="281">
                  <c:v>1.7168165445327701</c:v>
                </c:pt>
                <c:pt idx="282">
                  <c:v>1.75358891487121</c:v>
                </c:pt>
                <c:pt idx="283">
                  <c:v>1.77225673198699</c:v>
                </c:pt>
                <c:pt idx="284">
                  <c:v>1.7298214435577299</c:v>
                </c:pt>
                <c:pt idx="285">
                  <c:v>1.82900261878967</c:v>
                </c:pt>
                <c:pt idx="286">
                  <c:v>1.8092502355575499</c:v>
                </c:pt>
                <c:pt idx="287">
                  <c:v>1.898322224617</c:v>
                </c:pt>
                <c:pt idx="288">
                  <c:v>1.8401174545287999</c:v>
                </c:pt>
                <c:pt idx="289">
                  <c:v>1.80102586746215</c:v>
                </c:pt>
                <c:pt idx="290">
                  <c:v>1.9024569988250699</c:v>
                </c:pt>
                <c:pt idx="291">
                  <c:v>1.93697917461395</c:v>
                </c:pt>
                <c:pt idx="292">
                  <c:v>1.94432997703552</c:v>
                </c:pt>
                <c:pt idx="293">
                  <c:v>1.99040019512176</c:v>
                </c:pt>
                <c:pt idx="294">
                  <c:v>1.9652140140533401</c:v>
                </c:pt>
                <c:pt idx="295">
                  <c:v>2.0089449882507302</c:v>
                </c:pt>
                <c:pt idx="296">
                  <c:v>1.9629591703414899</c:v>
                </c:pt>
                <c:pt idx="297">
                  <c:v>2.0461223125457701</c:v>
                </c:pt>
                <c:pt idx="298">
                  <c:v>1.9084954261779701</c:v>
                </c:pt>
                <c:pt idx="299">
                  <c:v>1.9871743917465201</c:v>
                </c:pt>
                <c:pt idx="300">
                  <c:v>1.9284521341323799</c:v>
                </c:pt>
                <c:pt idx="301">
                  <c:v>1.8431973457336399</c:v>
                </c:pt>
                <c:pt idx="302">
                  <c:v>1.8825651407241799</c:v>
                </c:pt>
                <c:pt idx="303">
                  <c:v>1.9378687143325799</c:v>
                </c:pt>
                <c:pt idx="304">
                  <c:v>2.0211925506591699</c:v>
                </c:pt>
                <c:pt idx="305">
                  <c:v>1.91637563705444</c:v>
                </c:pt>
                <c:pt idx="306">
                  <c:v>1.87492251396179</c:v>
                </c:pt>
                <c:pt idx="307">
                  <c:v>1.91946256160736</c:v>
                </c:pt>
                <c:pt idx="308">
                  <c:v>1.8902730941772401</c:v>
                </c:pt>
                <c:pt idx="309">
                  <c:v>1.9185210466384801</c:v>
                </c:pt>
                <c:pt idx="310">
                  <c:v>1.9640195369720399</c:v>
                </c:pt>
                <c:pt idx="311">
                  <c:v>1.93579590320587</c:v>
                </c:pt>
                <c:pt idx="312">
                  <c:v>1.9972053766250599</c:v>
                </c:pt>
                <c:pt idx="313">
                  <c:v>1.9913523197173999</c:v>
                </c:pt>
                <c:pt idx="314">
                  <c:v>1.93170118331909</c:v>
                </c:pt>
                <c:pt idx="315">
                  <c:v>1.9236536026000901</c:v>
                </c:pt>
                <c:pt idx="316">
                  <c:v>1.9332960844039899</c:v>
                </c:pt>
                <c:pt idx="317">
                  <c:v>1.8798576593398999</c:v>
                </c:pt>
                <c:pt idx="318">
                  <c:v>1.9432843923568699</c:v>
                </c:pt>
                <c:pt idx="319">
                  <c:v>1.8277733325958201</c:v>
                </c:pt>
                <c:pt idx="320">
                  <c:v>1.7909841537475499</c:v>
                </c:pt>
                <c:pt idx="321">
                  <c:v>1.7494423389434799</c:v>
                </c:pt>
                <c:pt idx="322">
                  <c:v>1.7603129148483201</c:v>
                </c:pt>
                <c:pt idx="323">
                  <c:v>1.85773265361785</c:v>
                </c:pt>
                <c:pt idx="324">
                  <c:v>1.78489589691162</c:v>
                </c:pt>
                <c:pt idx="325">
                  <c:v>1.87582063674926</c:v>
                </c:pt>
                <c:pt idx="326">
                  <c:v>1.98606777191162</c:v>
                </c:pt>
                <c:pt idx="327">
                  <c:v>1.89479768276214</c:v>
                </c:pt>
                <c:pt idx="328">
                  <c:v>1.9021068811416599</c:v>
                </c:pt>
                <c:pt idx="329">
                  <c:v>1.85940754413604</c:v>
                </c:pt>
                <c:pt idx="330">
                  <c:v>1.83556044101715</c:v>
                </c:pt>
                <c:pt idx="331">
                  <c:v>1.9943326711654601</c:v>
                </c:pt>
                <c:pt idx="332">
                  <c:v>1.93857133388519</c:v>
                </c:pt>
                <c:pt idx="333">
                  <c:v>1.85537910461425</c:v>
                </c:pt>
                <c:pt idx="334">
                  <c:v>1.86239945888519</c:v>
                </c:pt>
                <c:pt idx="335">
                  <c:v>1.93971967697143</c:v>
                </c:pt>
                <c:pt idx="336">
                  <c:v>1.85104048252105</c:v>
                </c:pt>
                <c:pt idx="337">
                  <c:v>1.8810228109359699</c:v>
                </c:pt>
                <c:pt idx="338">
                  <c:v>1.93698406219482</c:v>
                </c:pt>
                <c:pt idx="339">
                  <c:v>1.8711179494857699</c:v>
                </c:pt>
                <c:pt idx="340">
                  <c:v>1.9431805610656701</c:v>
                </c:pt>
                <c:pt idx="341">
                  <c:v>1.9309772253036499</c:v>
                </c:pt>
                <c:pt idx="342">
                  <c:v>1.9606693983078001</c:v>
                </c:pt>
                <c:pt idx="343">
                  <c:v>1.9246367216110201</c:v>
                </c:pt>
                <c:pt idx="344">
                  <c:v>1.8719899654388401</c:v>
                </c:pt>
                <c:pt idx="345">
                  <c:v>1.895103931427</c:v>
                </c:pt>
                <c:pt idx="346">
                  <c:v>1.9243087768554601</c:v>
                </c:pt>
                <c:pt idx="347">
                  <c:v>1.98065638542175</c:v>
                </c:pt>
                <c:pt idx="348">
                  <c:v>2.0589678287506099</c:v>
                </c:pt>
                <c:pt idx="349">
                  <c:v>1.9042285680770801</c:v>
                </c:pt>
                <c:pt idx="350">
                  <c:v>1.94465804100036</c:v>
                </c:pt>
                <c:pt idx="351">
                  <c:v>1.9222384691238401</c:v>
                </c:pt>
                <c:pt idx="352">
                  <c:v>1.85595822334289</c:v>
                </c:pt>
                <c:pt idx="353">
                  <c:v>1.86894595623016</c:v>
                </c:pt>
                <c:pt idx="354">
                  <c:v>1.95329773426055</c:v>
                </c:pt>
                <c:pt idx="355">
                  <c:v>1.9166502952575599</c:v>
                </c:pt>
                <c:pt idx="356">
                  <c:v>1.78631591796875</c:v>
                </c:pt>
                <c:pt idx="357">
                  <c:v>1.8311458826064999</c:v>
                </c:pt>
                <c:pt idx="358">
                  <c:v>1.92487156391143</c:v>
                </c:pt>
                <c:pt idx="359">
                  <c:v>1.9632971286773599</c:v>
                </c:pt>
                <c:pt idx="360">
                  <c:v>1.9439837932586601</c:v>
                </c:pt>
                <c:pt idx="361">
                  <c:v>2.0646941661834699</c:v>
                </c:pt>
                <c:pt idx="362">
                  <c:v>2.1246232986450102</c:v>
                </c:pt>
                <c:pt idx="363">
                  <c:v>2.1651833057403498</c:v>
                </c:pt>
                <c:pt idx="364">
                  <c:v>1.9900816679000799</c:v>
                </c:pt>
                <c:pt idx="365">
                  <c:v>2.01293921470642</c:v>
                </c:pt>
                <c:pt idx="366">
                  <c:v>2.01384282112121</c:v>
                </c:pt>
                <c:pt idx="367">
                  <c:v>1.9495873451232899</c:v>
                </c:pt>
                <c:pt idx="368">
                  <c:v>1.8872143030166599</c:v>
                </c:pt>
                <c:pt idx="369">
                  <c:v>1.99997878074646</c:v>
                </c:pt>
                <c:pt idx="370">
                  <c:v>1.90543901920318</c:v>
                </c:pt>
                <c:pt idx="371">
                  <c:v>1.9145876169204701</c:v>
                </c:pt>
                <c:pt idx="372">
                  <c:v>1.96164810657501</c:v>
                </c:pt>
                <c:pt idx="373">
                  <c:v>1.8672547340393</c:v>
                </c:pt>
                <c:pt idx="374">
                  <c:v>2.0037350654602002</c:v>
                </c:pt>
                <c:pt idx="375">
                  <c:v>2.15859818458557</c:v>
                </c:pt>
                <c:pt idx="376">
                  <c:v>2.14544177055358</c:v>
                </c:pt>
                <c:pt idx="377">
                  <c:v>2.2102632522582999</c:v>
                </c:pt>
                <c:pt idx="378">
                  <c:v>2.1379644870757999</c:v>
                </c:pt>
                <c:pt idx="379">
                  <c:v>2.1031720638275102</c:v>
                </c:pt>
                <c:pt idx="380">
                  <c:v>2.0753507614135698</c:v>
                </c:pt>
                <c:pt idx="381">
                  <c:v>2.0975251197814901</c:v>
                </c:pt>
                <c:pt idx="382">
                  <c:v>2.20263195037841</c:v>
                </c:pt>
                <c:pt idx="383">
                  <c:v>2.0805513858795099</c:v>
                </c:pt>
                <c:pt idx="384">
                  <c:v>2.11031770706176</c:v>
                </c:pt>
                <c:pt idx="385">
                  <c:v>2.1776537895202601</c:v>
                </c:pt>
                <c:pt idx="386">
                  <c:v>2.1283185482025102</c:v>
                </c:pt>
                <c:pt idx="387">
                  <c:v>2.1225130558013898</c:v>
                </c:pt>
                <c:pt idx="388">
                  <c:v>2.0847971439361501</c:v>
                </c:pt>
                <c:pt idx="389">
                  <c:v>2.0638172626495299</c:v>
                </c:pt>
                <c:pt idx="390">
                  <c:v>2.1092820167541499</c:v>
                </c:pt>
                <c:pt idx="391">
                  <c:v>2.1201913356781001</c:v>
                </c:pt>
                <c:pt idx="392">
                  <c:v>2.1233701705932599</c:v>
                </c:pt>
                <c:pt idx="393">
                  <c:v>1.9215270280837999</c:v>
                </c:pt>
                <c:pt idx="394">
                  <c:v>1.9303077459335301</c:v>
                </c:pt>
                <c:pt idx="395">
                  <c:v>1.9404424428939799</c:v>
                </c:pt>
                <c:pt idx="396">
                  <c:v>2.0499680042266801</c:v>
                </c:pt>
                <c:pt idx="397">
                  <c:v>2.0731670856475799</c:v>
                </c:pt>
                <c:pt idx="398">
                  <c:v>2.1345655918121298</c:v>
                </c:pt>
                <c:pt idx="399">
                  <c:v>2.0162384510040199</c:v>
                </c:pt>
                <c:pt idx="400">
                  <c:v>1.9764325618743801</c:v>
                </c:pt>
                <c:pt idx="401">
                  <c:v>2.0810365676879798</c:v>
                </c:pt>
                <c:pt idx="402">
                  <c:v>2.04946541786193</c:v>
                </c:pt>
                <c:pt idx="403">
                  <c:v>2.0868012905120801</c:v>
                </c:pt>
                <c:pt idx="404">
                  <c:v>2.1483812332153298</c:v>
                </c:pt>
                <c:pt idx="405">
                  <c:v>2.18095755577087</c:v>
                </c:pt>
                <c:pt idx="406">
                  <c:v>2.1414451599121</c:v>
                </c:pt>
                <c:pt idx="407">
                  <c:v>2.05377864837646</c:v>
                </c:pt>
                <c:pt idx="408">
                  <c:v>2.0725467205047599</c:v>
                </c:pt>
                <c:pt idx="409">
                  <c:v>2.0990862846374498</c:v>
                </c:pt>
                <c:pt idx="410">
                  <c:v>2.11056303977966</c:v>
                </c:pt>
                <c:pt idx="411">
                  <c:v>2.21350669860839</c:v>
                </c:pt>
                <c:pt idx="412">
                  <c:v>2.2408044338226301</c:v>
                </c:pt>
                <c:pt idx="413">
                  <c:v>2.1505086421966499</c:v>
                </c:pt>
                <c:pt idx="414">
                  <c:v>2.07227134704589</c:v>
                </c:pt>
                <c:pt idx="415">
                  <c:v>2.1956076622009202</c:v>
                </c:pt>
                <c:pt idx="416">
                  <c:v>2.0678474903106601</c:v>
                </c:pt>
                <c:pt idx="417">
                  <c:v>2.0587620735168399</c:v>
                </c:pt>
                <c:pt idx="418">
                  <c:v>1.96619737148284</c:v>
                </c:pt>
                <c:pt idx="419">
                  <c:v>1.98984706401824</c:v>
                </c:pt>
                <c:pt idx="420">
                  <c:v>1.98251080513</c:v>
                </c:pt>
                <c:pt idx="421">
                  <c:v>2.01033186912536</c:v>
                </c:pt>
                <c:pt idx="422">
                  <c:v>2.04684853553771</c:v>
                </c:pt>
                <c:pt idx="423">
                  <c:v>2.06556844711303</c:v>
                </c:pt>
                <c:pt idx="424">
                  <c:v>2.0601723194122301</c:v>
                </c:pt>
                <c:pt idx="425">
                  <c:v>2.0925500392913801</c:v>
                </c:pt>
                <c:pt idx="426">
                  <c:v>2.0074398517608598</c:v>
                </c:pt>
                <c:pt idx="427">
                  <c:v>2.0363984107971098</c:v>
                </c:pt>
                <c:pt idx="428">
                  <c:v>1.9713157415389999</c:v>
                </c:pt>
                <c:pt idx="429">
                  <c:v>1.9572458267211901</c:v>
                </c:pt>
                <c:pt idx="430">
                  <c:v>1.9495600461959799</c:v>
                </c:pt>
                <c:pt idx="431">
                  <c:v>1.9898875951766899</c:v>
                </c:pt>
                <c:pt idx="432">
                  <c:v>2.0662863254547101</c:v>
                </c:pt>
                <c:pt idx="433">
                  <c:v>2.1556797027587802</c:v>
                </c:pt>
                <c:pt idx="434">
                  <c:v>1.9974559545516899</c:v>
                </c:pt>
                <c:pt idx="435">
                  <c:v>1.9708799123764</c:v>
                </c:pt>
                <c:pt idx="436">
                  <c:v>2.1861665248870801</c:v>
                </c:pt>
                <c:pt idx="437">
                  <c:v>2.21581602096557</c:v>
                </c:pt>
                <c:pt idx="438">
                  <c:v>2.14747142791748</c:v>
                </c:pt>
                <c:pt idx="439">
                  <c:v>2.06616783142089</c:v>
                </c:pt>
                <c:pt idx="440">
                  <c:v>2.19758868217468</c:v>
                </c:pt>
                <c:pt idx="441">
                  <c:v>2.08755159378051</c:v>
                </c:pt>
                <c:pt idx="442">
                  <c:v>2.0716233253478999</c:v>
                </c:pt>
                <c:pt idx="443">
                  <c:v>2.1103761196136399</c:v>
                </c:pt>
                <c:pt idx="444">
                  <c:v>2.1697463989257799</c:v>
                </c:pt>
                <c:pt idx="445">
                  <c:v>2.1290860176086399</c:v>
                </c:pt>
                <c:pt idx="446">
                  <c:v>2.26814365386962</c:v>
                </c:pt>
                <c:pt idx="447">
                  <c:v>2.1795668601989702</c:v>
                </c:pt>
                <c:pt idx="448">
                  <c:v>2.0560891628265301</c:v>
                </c:pt>
                <c:pt idx="449">
                  <c:v>2.0616152286529501</c:v>
                </c:pt>
                <c:pt idx="450">
                  <c:v>2.1952645778656001</c:v>
                </c:pt>
                <c:pt idx="451">
                  <c:v>2.2915692329406698</c:v>
                </c:pt>
                <c:pt idx="452">
                  <c:v>2.1670777797698899</c:v>
                </c:pt>
                <c:pt idx="453">
                  <c:v>2.07778596878051</c:v>
                </c:pt>
                <c:pt idx="454">
                  <c:v>2.0729050636291499</c:v>
                </c:pt>
                <c:pt idx="455">
                  <c:v>2.11705446243286</c:v>
                </c:pt>
                <c:pt idx="456">
                  <c:v>2.0665466785430899</c:v>
                </c:pt>
                <c:pt idx="457">
                  <c:v>2.0566413402557302</c:v>
                </c:pt>
                <c:pt idx="458">
                  <c:v>2.1510717868804901</c:v>
                </c:pt>
                <c:pt idx="459">
                  <c:v>2.1099774837493799</c:v>
                </c:pt>
                <c:pt idx="460">
                  <c:v>2.1175520420074401</c:v>
                </c:pt>
                <c:pt idx="461">
                  <c:v>2.0981142520904501</c:v>
                </c:pt>
                <c:pt idx="462">
                  <c:v>2.02522873878479</c:v>
                </c:pt>
                <c:pt idx="463">
                  <c:v>2.0185921192169101</c:v>
                </c:pt>
                <c:pt idx="464">
                  <c:v>1.96234154701232</c:v>
                </c:pt>
                <c:pt idx="465">
                  <c:v>2.0439167022704998</c:v>
                </c:pt>
                <c:pt idx="466">
                  <c:v>2.0868256092071502</c:v>
                </c:pt>
                <c:pt idx="467">
                  <c:v>2.1088194847106898</c:v>
                </c:pt>
                <c:pt idx="468">
                  <c:v>2.03183388710021</c:v>
                </c:pt>
                <c:pt idx="469">
                  <c:v>2.0913758277893</c:v>
                </c:pt>
                <c:pt idx="470">
                  <c:v>2.1021058559417698</c:v>
                </c:pt>
                <c:pt idx="471">
                  <c:v>2.2021000385284402</c:v>
                </c:pt>
                <c:pt idx="472">
                  <c:v>2.2039542198181099</c:v>
                </c:pt>
                <c:pt idx="473">
                  <c:v>2.18969655036926</c:v>
                </c:pt>
                <c:pt idx="474">
                  <c:v>2.1367061138153001</c:v>
                </c:pt>
                <c:pt idx="475">
                  <c:v>2.1882958412170401</c:v>
                </c:pt>
                <c:pt idx="476">
                  <c:v>2.23178935050964</c:v>
                </c:pt>
                <c:pt idx="477">
                  <c:v>2.2441942691802899</c:v>
                </c:pt>
                <c:pt idx="478">
                  <c:v>2.1854786872863698</c:v>
                </c:pt>
                <c:pt idx="479">
                  <c:v>2.20200419425964</c:v>
                </c:pt>
                <c:pt idx="480">
                  <c:v>2.16274070739746</c:v>
                </c:pt>
                <c:pt idx="481">
                  <c:v>2.1348493099212602</c:v>
                </c:pt>
                <c:pt idx="482">
                  <c:v>2.2304015159606898</c:v>
                </c:pt>
                <c:pt idx="483">
                  <c:v>2.3388431072235099</c:v>
                </c:pt>
                <c:pt idx="484">
                  <c:v>2.2055993080139098</c:v>
                </c:pt>
                <c:pt idx="485">
                  <c:v>2.33156061172485</c:v>
                </c:pt>
                <c:pt idx="486">
                  <c:v>2.33239674568176</c:v>
                </c:pt>
                <c:pt idx="487">
                  <c:v>2.30943703651428</c:v>
                </c:pt>
                <c:pt idx="488">
                  <c:v>2.3267576694488499</c:v>
                </c:pt>
                <c:pt idx="489">
                  <c:v>2.3882093429565399</c:v>
                </c:pt>
                <c:pt idx="490">
                  <c:v>2.3804914951324401</c:v>
                </c:pt>
                <c:pt idx="491">
                  <c:v>2.4057078361511199</c:v>
                </c:pt>
                <c:pt idx="492">
                  <c:v>2.3915107250213601</c:v>
                </c:pt>
                <c:pt idx="493">
                  <c:v>2.2247314453125</c:v>
                </c:pt>
                <c:pt idx="494">
                  <c:v>2.3542201519012398</c:v>
                </c:pt>
                <c:pt idx="495">
                  <c:v>2.3478744029998699</c:v>
                </c:pt>
                <c:pt idx="496">
                  <c:v>2.34023094177246</c:v>
                </c:pt>
                <c:pt idx="497">
                  <c:v>2.2832436561584402</c:v>
                </c:pt>
                <c:pt idx="498">
                  <c:v>2.3445792198181099</c:v>
                </c:pt>
                <c:pt idx="499">
                  <c:v>2.2883772850036599</c:v>
                </c:pt>
                <c:pt idx="500">
                  <c:v>2.29917883872985</c:v>
                </c:pt>
                <c:pt idx="501">
                  <c:v>2.3393893241882302</c:v>
                </c:pt>
                <c:pt idx="502">
                  <c:v>2.2695391178131099</c:v>
                </c:pt>
                <c:pt idx="503">
                  <c:v>2.2274029254913299</c:v>
                </c:pt>
                <c:pt idx="504">
                  <c:v>2.2517745494842498</c:v>
                </c:pt>
                <c:pt idx="505">
                  <c:v>2.2941827774047798</c:v>
                </c:pt>
                <c:pt idx="506">
                  <c:v>2.3585901260375901</c:v>
                </c:pt>
                <c:pt idx="507">
                  <c:v>2.31089186668396</c:v>
                </c:pt>
                <c:pt idx="508">
                  <c:v>2.2500648498535099</c:v>
                </c:pt>
                <c:pt idx="509">
                  <c:v>2.3357739448547301</c:v>
                </c:pt>
                <c:pt idx="510">
                  <c:v>2.3217453956603999</c:v>
                </c:pt>
                <c:pt idx="511">
                  <c:v>2.2711553573608398</c:v>
                </c:pt>
                <c:pt idx="512">
                  <c:v>2.2937362194061199</c:v>
                </c:pt>
                <c:pt idx="513">
                  <c:v>2.25269603729248</c:v>
                </c:pt>
                <c:pt idx="514">
                  <c:v>2.26411652565002</c:v>
                </c:pt>
                <c:pt idx="515">
                  <c:v>2.3760671615600502</c:v>
                </c:pt>
                <c:pt idx="516">
                  <c:v>2.3443224430084202</c:v>
                </c:pt>
                <c:pt idx="517">
                  <c:v>2.36377954483032</c:v>
                </c:pt>
                <c:pt idx="518">
                  <c:v>2.3070194721221902</c:v>
                </c:pt>
                <c:pt idx="519">
                  <c:v>2.2912611961364702</c:v>
                </c:pt>
                <c:pt idx="520">
                  <c:v>2.3343331813812198</c:v>
                </c:pt>
                <c:pt idx="521">
                  <c:v>2.2986636161804199</c:v>
                </c:pt>
                <c:pt idx="522">
                  <c:v>2.2958953380584699</c:v>
                </c:pt>
                <c:pt idx="523">
                  <c:v>2.3539764881134002</c:v>
                </c:pt>
                <c:pt idx="524">
                  <c:v>2.2594175338745099</c:v>
                </c:pt>
                <c:pt idx="525">
                  <c:v>2.2272639274597101</c:v>
                </c:pt>
                <c:pt idx="526">
                  <c:v>2.22178053855896</c:v>
                </c:pt>
                <c:pt idx="527">
                  <c:v>2.2481420040130602</c:v>
                </c:pt>
                <c:pt idx="528">
                  <c:v>2.2661781311035099</c:v>
                </c:pt>
                <c:pt idx="529">
                  <c:v>2.2863564491271902</c:v>
                </c:pt>
                <c:pt idx="530">
                  <c:v>2.3233938217163002</c:v>
                </c:pt>
                <c:pt idx="531">
                  <c:v>2.2933971881866402</c:v>
                </c:pt>
                <c:pt idx="532">
                  <c:v>2.2449808120727499</c:v>
                </c:pt>
                <c:pt idx="533">
                  <c:v>2.3341865539550701</c:v>
                </c:pt>
                <c:pt idx="534">
                  <c:v>2.284512758255</c:v>
                </c:pt>
                <c:pt idx="535">
                  <c:v>2.3217313289642298</c:v>
                </c:pt>
                <c:pt idx="536">
                  <c:v>2.4178159236907901</c:v>
                </c:pt>
                <c:pt idx="537">
                  <c:v>2.2743830680847101</c:v>
                </c:pt>
                <c:pt idx="538">
                  <c:v>2.3057985305786102</c:v>
                </c:pt>
                <c:pt idx="539">
                  <c:v>2.4262793064117401</c:v>
                </c:pt>
                <c:pt idx="540">
                  <c:v>2.4718024730682302</c:v>
                </c:pt>
                <c:pt idx="541">
                  <c:v>2.4543755054473801</c:v>
                </c:pt>
                <c:pt idx="542">
                  <c:v>2.5065748691558798</c:v>
                </c:pt>
                <c:pt idx="543">
                  <c:v>2.39786696434021</c:v>
                </c:pt>
                <c:pt idx="544">
                  <c:v>2.3370282649993799</c:v>
                </c:pt>
                <c:pt idx="545">
                  <c:v>2.3042464256286599</c:v>
                </c:pt>
                <c:pt idx="546">
                  <c:v>2.2439179420471098</c:v>
                </c:pt>
                <c:pt idx="547">
                  <c:v>2.2776222229003902</c:v>
                </c:pt>
                <c:pt idx="548">
                  <c:v>2.2546849250793399</c:v>
                </c:pt>
                <c:pt idx="549">
                  <c:v>2.2448847293853702</c:v>
                </c:pt>
                <c:pt idx="550">
                  <c:v>2.3352868556976301</c:v>
                </c:pt>
                <c:pt idx="551">
                  <c:v>2.3648543357849099</c:v>
                </c:pt>
                <c:pt idx="552">
                  <c:v>2.3151552677154501</c:v>
                </c:pt>
                <c:pt idx="553">
                  <c:v>2.3897297382354701</c:v>
                </c:pt>
                <c:pt idx="554">
                  <c:v>2.3409407138824401</c:v>
                </c:pt>
                <c:pt idx="555">
                  <c:v>2.3126478195190399</c:v>
                </c:pt>
                <c:pt idx="556">
                  <c:v>2.3612425327300999</c:v>
                </c:pt>
                <c:pt idx="557">
                  <c:v>2.3345913887023899</c:v>
                </c:pt>
                <c:pt idx="558">
                  <c:v>2.26162457466125</c:v>
                </c:pt>
                <c:pt idx="559">
                  <c:v>2.2762191295623699</c:v>
                </c:pt>
                <c:pt idx="560">
                  <c:v>2.3631374835968</c:v>
                </c:pt>
                <c:pt idx="561">
                  <c:v>2.2970802783965998</c:v>
                </c:pt>
                <c:pt idx="562">
                  <c:v>2.37557625770568</c:v>
                </c:pt>
                <c:pt idx="563">
                  <c:v>2.2867650985717698</c:v>
                </c:pt>
                <c:pt idx="564">
                  <c:v>2.2923269271850502</c:v>
                </c:pt>
                <c:pt idx="565">
                  <c:v>2.3753471374511701</c:v>
                </c:pt>
                <c:pt idx="566">
                  <c:v>2.29205274581909</c:v>
                </c:pt>
                <c:pt idx="567">
                  <c:v>2.39563608169555</c:v>
                </c:pt>
                <c:pt idx="568">
                  <c:v>2.2804460525512602</c:v>
                </c:pt>
                <c:pt idx="569">
                  <c:v>2.3195726871490399</c:v>
                </c:pt>
                <c:pt idx="570">
                  <c:v>2.2865221500396702</c:v>
                </c:pt>
                <c:pt idx="571">
                  <c:v>2.2809271812438898</c:v>
                </c:pt>
                <c:pt idx="572">
                  <c:v>2.2382895946502601</c:v>
                </c:pt>
                <c:pt idx="573">
                  <c:v>2.2661559581756499</c:v>
                </c:pt>
                <c:pt idx="574">
                  <c:v>2.3177950382232599</c:v>
                </c:pt>
                <c:pt idx="575">
                  <c:v>2.2913751602172798</c:v>
                </c:pt>
                <c:pt idx="576">
                  <c:v>2.4606311321258501</c:v>
                </c:pt>
                <c:pt idx="577">
                  <c:v>2.45668220520019</c:v>
                </c:pt>
                <c:pt idx="578">
                  <c:v>2.4465572834014799</c:v>
                </c:pt>
                <c:pt idx="579">
                  <c:v>2.3713781833648602</c:v>
                </c:pt>
                <c:pt idx="580">
                  <c:v>2.3635222911834699</c:v>
                </c:pt>
                <c:pt idx="581">
                  <c:v>2.4758121967315598</c:v>
                </c:pt>
                <c:pt idx="582">
                  <c:v>2.5319032669067298</c:v>
                </c:pt>
                <c:pt idx="583">
                  <c:v>2.58411264419555</c:v>
                </c:pt>
                <c:pt idx="584">
                  <c:v>2.5378103256225502</c:v>
                </c:pt>
                <c:pt idx="585">
                  <c:v>2.4775087833404501</c:v>
                </c:pt>
                <c:pt idx="586">
                  <c:v>2.6101660728454501</c:v>
                </c:pt>
                <c:pt idx="587">
                  <c:v>2.6747689247131299</c:v>
                </c:pt>
                <c:pt idx="588">
                  <c:v>2.5898535251617401</c:v>
                </c:pt>
                <c:pt idx="589">
                  <c:v>2.46868872642517</c:v>
                </c:pt>
                <c:pt idx="590">
                  <c:v>2.4949636459350502</c:v>
                </c:pt>
                <c:pt idx="591">
                  <c:v>2.4885091781616202</c:v>
                </c:pt>
                <c:pt idx="592">
                  <c:v>2.4437243938446001</c:v>
                </c:pt>
                <c:pt idx="593">
                  <c:v>2.4317879676818799</c:v>
                </c:pt>
                <c:pt idx="594">
                  <c:v>2.4068012237548801</c:v>
                </c:pt>
                <c:pt idx="595">
                  <c:v>2.2561500072479199</c:v>
                </c:pt>
                <c:pt idx="596">
                  <c:v>2.1521291732788002</c:v>
                </c:pt>
                <c:pt idx="597">
                  <c:v>2.12064409255981</c:v>
                </c:pt>
                <c:pt idx="598">
                  <c:v>2.3150372505187899</c:v>
                </c:pt>
                <c:pt idx="599">
                  <c:v>2.1254498958587602</c:v>
                </c:pt>
                <c:pt idx="600">
                  <c:v>2.1183919906616202</c:v>
                </c:pt>
                <c:pt idx="601">
                  <c:v>2.1492607593536301</c:v>
                </c:pt>
                <c:pt idx="602">
                  <c:v>2.0989675521850502</c:v>
                </c:pt>
                <c:pt idx="603">
                  <c:v>2.1925401687621999</c:v>
                </c:pt>
                <c:pt idx="604">
                  <c:v>2.3308155536651598</c:v>
                </c:pt>
                <c:pt idx="605">
                  <c:v>2.2315790653228702</c:v>
                </c:pt>
                <c:pt idx="606">
                  <c:v>2.3671102523803702</c:v>
                </c:pt>
                <c:pt idx="607">
                  <c:v>2.50674843788146</c:v>
                </c:pt>
                <c:pt idx="608">
                  <c:v>2.51645684242248</c:v>
                </c:pt>
                <c:pt idx="609">
                  <c:v>2.4299287796020499</c:v>
                </c:pt>
                <c:pt idx="610">
                  <c:v>2.3990528583526598</c:v>
                </c:pt>
                <c:pt idx="611">
                  <c:v>2.3698630332946702</c:v>
                </c:pt>
                <c:pt idx="612">
                  <c:v>2.4095389842986998</c:v>
                </c:pt>
                <c:pt idx="613">
                  <c:v>2.4543721675872798</c:v>
                </c:pt>
                <c:pt idx="614">
                  <c:v>2.3823118209838801</c:v>
                </c:pt>
                <c:pt idx="615">
                  <c:v>2.3296010494232098</c:v>
                </c:pt>
                <c:pt idx="616">
                  <c:v>2.38061428070068</c:v>
                </c:pt>
                <c:pt idx="617">
                  <c:v>2.2537131309509202</c:v>
                </c:pt>
                <c:pt idx="618">
                  <c:v>2.2557921409606898</c:v>
                </c:pt>
                <c:pt idx="619">
                  <c:v>2.3918271064758301</c:v>
                </c:pt>
                <c:pt idx="620">
                  <c:v>2.38503098487854</c:v>
                </c:pt>
                <c:pt idx="621">
                  <c:v>2.4285356998443599</c:v>
                </c:pt>
                <c:pt idx="622">
                  <c:v>2.4359672069549498</c:v>
                </c:pt>
                <c:pt idx="623">
                  <c:v>2.4015107154846098</c:v>
                </c:pt>
                <c:pt idx="624">
                  <c:v>2.4273879528045601</c:v>
                </c:pt>
                <c:pt idx="625">
                  <c:v>2.4083628654479901</c:v>
                </c:pt>
                <c:pt idx="626">
                  <c:v>2.47469854354858</c:v>
                </c:pt>
                <c:pt idx="627">
                  <c:v>2.4046370983123699</c:v>
                </c:pt>
                <c:pt idx="628">
                  <c:v>2.4129683971404998</c:v>
                </c:pt>
                <c:pt idx="629">
                  <c:v>2.3644547462463299</c:v>
                </c:pt>
                <c:pt idx="630">
                  <c:v>2.37719273567199</c:v>
                </c:pt>
                <c:pt idx="631">
                  <c:v>2.3735320568084699</c:v>
                </c:pt>
                <c:pt idx="632">
                  <c:v>2.3785312175750701</c:v>
                </c:pt>
                <c:pt idx="633">
                  <c:v>2.3786339759826598</c:v>
                </c:pt>
                <c:pt idx="634">
                  <c:v>2.3979499340057302</c:v>
                </c:pt>
                <c:pt idx="635">
                  <c:v>2.4261789321899401</c:v>
                </c:pt>
                <c:pt idx="636">
                  <c:v>2.3641955852508501</c:v>
                </c:pt>
                <c:pt idx="637">
                  <c:v>2.3375470638275102</c:v>
                </c:pt>
                <c:pt idx="638">
                  <c:v>2.2972888946533199</c:v>
                </c:pt>
                <c:pt idx="639">
                  <c:v>2.3408465385436998</c:v>
                </c:pt>
                <c:pt idx="640">
                  <c:v>2.3303124904632502</c:v>
                </c:pt>
                <c:pt idx="641">
                  <c:v>2.30676937103271</c:v>
                </c:pt>
                <c:pt idx="642">
                  <c:v>2.2278971672058101</c:v>
                </c:pt>
                <c:pt idx="643">
                  <c:v>2.3480379581451398</c:v>
                </c:pt>
                <c:pt idx="644">
                  <c:v>2.3169183731079102</c:v>
                </c:pt>
                <c:pt idx="645">
                  <c:v>2.32789134979248</c:v>
                </c:pt>
                <c:pt idx="646">
                  <c:v>2.3346252441406201</c:v>
                </c:pt>
                <c:pt idx="647">
                  <c:v>2.3386259078979399</c:v>
                </c:pt>
                <c:pt idx="648">
                  <c:v>2.4009232521057098</c:v>
                </c:pt>
                <c:pt idx="649">
                  <c:v>2.3585300445556601</c:v>
                </c:pt>
                <c:pt idx="650">
                  <c:v>2.3875305652618399</c:v>
                </c:pt>
                <c:pt idx="651">
                  <c:v>2.3653917312621999</c:v>
                </c:pt>
                <c:pt idx="652">
                  <c:v>2.37246370315551</c:v>
                </c:pt>
                <c:pt idx="653">
                  <c:v>2.4274270534515301</c:v>
                </c:pt>
                <c:pt idx="654">
                  <c:v>2.3022766113281201</c:v>
                </c:pt>
                <c:pt idx="655">
                  <c:v>2.2431437969207701</c:v>
                </c:pt>
                <c:pt idx="656">
                  <c:v>2.2860741615295401</c:v>
                </c:pt>
                <c:pt idx="657">
                  <c:v>2.2607729434967001</c:v>
                </c:pt>
                <c:pt idx="658">
                  <c:v>2.1889576911926198</c:v>
                </c:pt>
                <c:pt idx="659">
                  <c:v>2.1855652332305899</c:v>
                </c:pt>
                <c:pt idx="660">
                  <c:v>2.2172110080718901</c:v>
                </c:pt>
                <c:pt idx="661">
                  <c:v>2.3507955074310298</c:v>
                </c:pt>
                <c:pt idx="662">
                  <c:v>2.2151634693145699</c:v>
                </c:pt>
                <c:pt idx="663">
                  <c:v>2.2609486579895002</c:v>
                </c:pt>
                <c:pt idx="664">
                  <c:v>2.3641490936279199</c:v>
                </c:pt>
                <c:pt idx="665">
                  <c:v>2.4193804264068599</c:v>
                </c:pt>
                <c:pt idx="666">
                  <c:v>2.5204999446868799</c:v>
                </c:pt>
                <c:pt idx="667">
                  <c:v>2.4126267433166499</c:v>
                </c:pt>
                <c:pt idx="668">
                  <c:v>2.3197700977325399</c:v>
                </c:pt>
                <c:pt idx="669">
                  <c:v>2.39258384704589</c:v>
                </c:pt>
                <c:pt idx="670">
                  <c:v>2.2950153350829998</c:v>
                </c:pt>
                <c:pt idx="671">
                  <c:v>2.3043327331542902</c:v>
                </c:pt>
                <c:pt idx="672">
                  <c:v>2.3326444625854399</c:v>
                </c:pt>
                <c:pt idx="673">
                  <c:v>2.2377858161926198</c:v>
                </c:pt>
                <c:pt idx="674">
                  <c:v>2.43617510795593</c:v>
                </c:pt>
                <c:pt idx="675">
                  <c:v>2.2870886325836102</c:v>
                </c:pt>
                <c:pt idx="676">
                  <c:v>2.2693951129913299</c:v>
                </c:pt>
                <c:pt idx="677">
                  <c:v>2.2591576576232901</c:v>
                </c:pt>
                <c:pt idx="678">
                  <c:v>2.2455489635467498</c:v>
                </c:pt>
                <c:pt idx="679">
                  <c:v>2.1207926273345898</c:v>
                </c:pt>
                <c:pt idx="680">
                  <c:v>2.1692092418670601</c:v>
                </c:pt>
                <c:pt idx="681">
                  <c:v>2.3286545276641801</c:v>
                </c:pt>
                <c:pt idx="682">
                  <c:v>2.3850524425506499</c:v>
                </c:pt>
                <c:pt idx="683">
                  <c:v>2.2341415882110498</c:v>
                </c:pt>
                <c:pt idx="684">
                  <c:v>2.2764122486114502</c:v>
                </c:pt>
                <c:pt idx="685">
                  <c:v>2.3347816467285099</c:v>
                </c:pt>
                <c:pt idx="686">
                  <c:v>2.34249544143676</c:v>
                </c:pt>
                <c:pt idx="687">
                  <c:v>2.36258816719055</c:v>
                </c:pt>
                <c:pt idx="688">
                  <c:v>2.4023063182830802</c:v>
                </c:pt>
                <c:pt idx="689">
                  <c:v>2.39528155326843</c:v>
                </c:pt>
                <c:pt idx="690">
                  <c:v>2.4218602180480899</c:v>
                </c:pt>
                <c:pt idx="691">
                  <c:v>2.3405389785766602</c:v>
                </c:pt>
                <c:pt idx="692">
                  <c:v>2.3155426979064901</c:v>
                </c:pt>
                <c:pt idx="693">
                  <c:v>2.3409619331359801</c:v>
                </c:pt>
                <c:pt idx="694">
                  <c:v>2.33919954299926</c:v>
                </c:pt>
                <c:pt idx="695">
                  <c:v>2.3300199508666899</c:v>
                </c:pt>
                <c:pt idx="696">
                  <c:v>2.3038487434387198</c:v>
                </c:pt>
                <c:pt idx="697">
                  <c:v>2.2305042743682799</c:v>
                </c:pt>
                <c:pt idx="698">
                  <c:v>2.24082326889038</c:v>
                </c:pt>
                <c:pt idx="699">
                  <c:v>2.21931600570678</c:v>
                </c:pt>
                <c:pt idx="700">
                  <c:v>2.2347812652587802</c:v>
                </c:pt>
                <c:pt idx="701">
                  <c:v>2.27062559127807</c:v>
                </c:pt>
                <c:pt idx="702">
                  <c:v>2.31892585754394</c:v>
                </c:pt>
                <c:pt idx="703">
                  <c:v>2.340176820755</c:v>
                </c:pt>
                <c:pt idx="704">
                  <c:v>2.3562276363372798</c:v>
                </c:pt>
                <c:pt idx="705">
                  <c:v>2.2846829891204798</c:v>
                </c:pt>
                <c:pt idx="706">
                  <c:v>2.3205327987670898</c:v>
                </c:pt>
                <c:pt idx="707">
                  <c:v>2.2994709014892498</c:v>
                </c:pt>
                <c:pt idx="708">
                  <c:v>2.2334721088409402</c:v>
                </c:pt>
                <c:pt idx="709">
                  <c:v>2.21623539924621</c:v>
                </c:pt>
                <c:pt idx="710">
                  <c:v>2.1848862171172998</c:v>
                </c:pt>
                <c:pt idx="711">
                  <c:v>2.2791085243225</c:v>
                </c:pt>
                <c:pt idx="712">
                  <c:v>2.2860326766967698</c:v>
                </c:pt>
                <c:pt idx="713">
                  <c:v>2.2685751914978001</c:v>
                </c:pt>
                <c:pt idx="714">
                  <c:v>2.2919614315032901</c:v>
                </c:pt>
                <c:pt idx="715">
                  <c:v>2.2288870811462398</c:v>
                </c:pt>
                <c:pt idx="716">
                  <c:v>2.2996897697448699</c:v>
                </c:pt>
                <c:pt idx="717">
                  <c:v>2.3210461139678902</c:v>
                </c:pt>
                <c:pt idx="718">
                  <c:v>2.2491066455840998</c:v>
                </c:pt>
                <c:pt idx="719">
                  <c:v>2.3694598674774099</c:v>
                </c:pt>
                <c:pt idx="720">
                  <c:v>2.37538385391235</c:v>
                </c:pt>
                <c:pt idx="721">
                  <c:v>2.3325347900390598</c:v>
                </c:pt>
                <c:pt idx="722">
                  <c:v>2.2535605430603001</c:v>
                </c:pt>
                <c:pt idx="723">
                  <c:v>2.29577612876892</c:v>
                </c:pt>
                <c:pt idx="724">
                  <c:v>2.1232268810272199</c:v>
                </c:pt>
                <c:pt idx="725">
                  <c:v>2.15237045288085</c:v>
                </c:pt>
                <c:pt idx="726">
                  <c:v>2.04039335250854</c:v>
                </c:pt>
                <c:pt idx="727">
                  <c:v>2.0444302558898899</c:v>
                </c:pt>
                <c:pt idx="728">
                  <c:v>2.0822546482086102</c:v>
                </c:pt>
                <c:pt idx="729">
                  <c:v>2.0117816925048801</c:v>
                </c:pt>
                <c:pt idx="730">
                  <c:v>2.0726430416107098</c:v>
                </c:pt>
                <c:pt idx="731">
                  <c:v>2.0350661277770898</c:v>
                </c:pt>
                <c:pt idx="732">
                  <c:v>2.1002023220062198</c:v>
                </c:pt>
                <c:pt idx="733">
                  <c:v>2.1356351375579798</c:v>
                </c:pt>
                <c:pt idx="734">
                  <c:v>2.17722296714782</c:v>
                </c:pt>
                <c:pt idx="735">
                  <c:v>2.1391525268554599</c:v>
                </c:pt>
                <c:pt idx="736">
                  <c:v>2.0596551895141602</c:v>
                </c:pt>
                <c:pt idx="737">
                  <c:v>2.0859427452087398</c:v>
                </c:pt>
                <c:pt idx="738">
                  <c:v>2.0768306255340501</c:v>
                </c:pt>
                <c:pt idx="739">
                  <c:v>2.1284124851226802</c:v>
                </c:pt>
                <c:pt idx="740">
                  <c:v>2.1386647224426198</c:v>
                </c:pt>
                <c:pt idx="741">
                  <c:v>2.20572829246521</c:v>
                </c:pt>
                <c:pt idx="742">
                  <c:v>2.2665531635284402</c:v>
                </c:pt>
                <c:pt idx="743">
                  <c:v>2.1886346340179399</c:v>
                </c:pt>
                <c:pt idx="744">
                  <c:v>2.1223888397216699</c:v>
                </c:pt>
                <c:pt idx="745">
                  <c:v>2.2173595428466699</c:v>
                </c:pt>
                <c:pt idx="746">
                  <c:v>2.2425630092620801</c:v>
                </c:pt>
                <c:pt idx="747">
                  <c:v>2.34634184837341</c:v>
                </c:pt>
                <c:pt idx="748">
                  <c:v>2.3483691215515101</c:v>
                </c:pt>
                <c:pt idx="749">
                  <c:v>2.4113135337829501</c:v>
                </c:pt>
                <c:pt idx="750">
                  <c:v>2.5257709026336599</c:v>
                </c:pt>
                <c:pt idx="751">
                  <c:v>2.3687486648559499</c:v>
                </c:pt>
                <c:pt idx="752">
                  <c:v>2.3812296390533398</c:v>
                </c:pt>
                <c:pt idx="753">
                  <c:v>2.3450863361358598</c:v>
                </c:pt>
                <c:pt idx="754">
                  <c:v>2.36835741996765</c:v>
                </c:pt>
                <c:pt idx="755">
                  <c:v>2.4505224227905198</c:v>
                </c:pt>
                <c:pt idx="756">
                  <c:v>2.2937700748443599</c:v>
                </c:pt>
                <c:pt idx="757">
                  <c:v>2.2637505531311</c:v>
                </c:pt>
                <c:pt idx="758">
                  <c:v>2.2471349239349299</c:v>
                </c:pt>
                <c:pt idx="759">
                  <c:v>2.2618224620818999</c:v>
                </c:pt>
                <c:pt idx="760">
                  <c:v>2.15982890129089</c:v>
                </c:pt>
                <c:pt idx="761">
                  <c:v>2.1977767944335902</c:v>
                </c:pt>
                <c:pt idx="762">
                  <c:v>2.3677051067352202</c:v>
                </c:pt>
                <c:pt idx="763">
                  <c:v>2.23033571243286</c:v>
                </c:pt>
                <c:pt idx="764">
                  <c:v>2.2180202007293701</c:v>
                </c:pt>
                <c:pt idx="765">
                  <c:v>2.12998914718627</c:v>
                </c:pt>
                <c:pt idx="766">
                  <c:v>2.2493760585784899</c:v>
                </c:pt>
                <c:pt idx="767">
                  <c:v>2.19263267517089</c:v>
                </c:pt>
                <c:pt idx="768">
                  <c:v>2.3072748184204102</c:v>
                </c:pt>
                <c:pt idx="769">
                  <c:v>2.1450598239898602</c:v>
                </c:pt>
                <c:pt idx="770">
                  <c:v>2.04404473304748</c:v>
                </c:pt>
                <c:pt idx="771">
                  <c:v>2.0448424816131499</c:v>
                </c:pt>
                <c:pt idx="772">
                  <c:v>2.1707704067230198</c:v>
                </c:pt>
                <c:pt idx="773">
                  <c:v>2.2380847930908199</c:v>
                </c:pt>
                <c:pt idx="774">
                  <c:v>2.2102069854736301</c:v>
                </c:pt>
                <c:pt idx="775">
                  <c:v>2.2513132095336901</c:v>
                </c:pt>
                <c:pt idx="776">
                  <c:v>2.2770004272460902</c:v>
                </c:pt>
                <c:pt idx="777">
                  <c:v>2.3237895965576101</c:v>
                </c:pt>
                <c:pt idx="778">
                  <c:v>2.2199356555938698</c:v>
                </c:pt>
                <c:pt idx="779">
                  <c:v>2.1382796764373699</c:v>
                </c:pt>
                <c:pt idx="780">
                  <c:v>2.09148001670837</c:v>
                </c:pt>
                <c:pt idx="781">
                  <c:v>2.1061201095581001</c:v>
                </c:pt>
                <c:pt idx="782">
                  <c:v>2.1921539306640598</c:v>
                </c:pt>
                <c:pt idx="783">
                  <c:v>2.25401616096496</c:v>
                </c:pt>
                <c:pt idx="784">
                  <c:v>2.1091446876525799</c:v>
                </c:pt>
                <c:pt idx="785">
                  <c:v>2.1560394763946502</c:v>
                </c:pt>
                <c:pt idx="786">
                  <c:v>2.1828806400299001</c:v>
                </c:pt>
                <c:pt idx="787">
                  <c:v>2.1993293762207</c:v>
                </c:pt>
                <c:pt idx="788">
                  <c:v>2.1898949146270699</c:v>
                </c:pt>
                <c:pt idx="789">
                  <c:v>2.22202467918396</c:v>
                </c:pt>
                <c:pt idx="790">
                  <c:v>2.2984189987182599</c:v>
                </c:pt>
                <c:pt idx="791">
                  <c:v>2.2980351448059002</c:v>
                </c:pt>
                <c:pt idx="792">
                  <c:v>2.1965079307556099</c:v>
                </c:pt>
                <c:pt idx="793">
                  <c:v>2.2005977630615199</c:v>
                </c:pt>
                <c:pt idx="794">
                  <c:v>2.2469885349273602</c:v>
                </c:pt>
                <c:pt idx="795">
                  <c:v>2.2586510181427002</c:v>
                </c:pt>
                <c:pt idx="796">
                  <c:v>2.25278544425964</c:v>
                </c:pt>
                <c:pt idx="797">
                  <c:v>2.2334845066070499</c:v>
                </c:pt>
                <c:pt idx="798">
                  <c:v>2.2346286773681601</c:v>
                </c:pt>
                <c:pt idx="799">
                  <c:v>2.2536745071411102</c:v>
                </c:pt>
                <c:pt idx="800">
                  <c:v>2.3337736129760698</c:v>
                </c:pt>
                <c:pt idx="801">
                  <c:v>2.2806332111358598</c:v>
                </c:pt>
                <c:pt idx="802">
                  <c:v>2.1778614521026598</c:v>
                </c:pt>
                <c:pt idx="803">
                  <c:v>2.2644562721252401</c:v>
                </c:pt>
                <c:pt idx="804">
                  <c:v>2.3262789249420099</c:v>
                </c:pt>
                <c:pt idx="805">
                  <c:v>2.34642386436462</c:v>
                </c:pt>
                <c:pt idx="806">
                  <c:v>2.2492187023162802</c:v>
                </c:pt>
                <c:pt idx="807">
                  <c:v>2.2410240173339799</c:v>
                </c:pt>
                <c:pt idx="808">
                  <c:v>2.2250628471374498</c:v>
                </c:pt>
                <c:pt idx="809">
                  <c:v>2.30151271820068</c:v>
                </c:pt>
                <c:pt idx="810">
                  <c:v>2.2545576095581001</c:v>
                </c:pt>
                <c:pt idx="811">
                  <c:v>2.2489559650421098</c:v>
                </c:pt>
                <c:pt idx="812">
                  <c:v>2.2280888557434002</c:v>
                </c:pt>
                <c:pt idx="813">
                  <c:v>2.3041496276855402</c:v>
                </c:pt>
                <c:pt idx="814">
                  <c:v>2.2531113624572701</c:v>
                </c:pt>
                <c:pt idx="815">
                  <c:v>2.2971804141998202</c:v>
                </c:pt>
                <c:pt idx="816">
                  <c:v>2.2652437686920099</c:v>
                </c:pt>
                <c:pt idx="817">
                  <c:v>2.1938917636871298</c:v>
                </c:pt>
                <c:pt idx="818">
                  <c:v>2.2930195331573402</c:v>
                </c:pt>
                <c:pt idx="819">
                  <c:v>2.35616707801818</c:v>
                </c:pt>
                <c:pt idx="820">
                  <c:v>2.3389697074890101</c:v>
                </c:pt>
                <c:pt idx="821">
                  <c:v>2.2840874195098801</c:v>
                </c:pt>
                <c:pt idx="822">
                  <c:v>2.2719576358795099</c:v>
                </c:pt>
                <c:pt idx="823">
                  <c:v>2.1472220420837398</c:v>
                </c:pt>
                <c:pt idx="824">
                  <c:v>2.1426289081573402</c:v>
                </c:pt>
                <c:pt idx="825">
                  <c:v>2.1642966270446702</c:v>
                </c:pt>
                <c:pt idx="826">
                  <c:v>2.1075866222381499</c:v>
                </c:pt>
                <c:pt idx="827">
                  <c:v>2.1645698547363201</c:v>
                </c:pt>
                <c:pt idx="828">
                  <c:v>2.1938788890838601</c:v>
                </c:pt>
                <c:pt idx="829">
                  <c:v>2.1252870559692298</c:v>
                </c:pt>
                <c:pt idx="830">
                  <c:v>2.3041632175445499</c:v>
                </c:pt>
                <c:pt idx="831">
                  <c:v>2.3666346073150599</c:v>
                </c:pt>
                <c:pt idx="832">
                  <c:v>2.3252592086791899</c:v>
                </c:pt>
                <c:pt idx="833">
                  <c:v>2.1949489116668701</c:v>
                </c:pt>
                <c:pt idx="834">
                  <c:v>2.2102894783020002</c:v>
                </c:pt>
                <c:pt idx="835">
                  <c:v>2.2326347827911301</c:v>
                </c:pt>
                <c:pt idx="836">
                  <c:v>2.2700817584991402</c:v>
                </c:pt>
                <c:pt idx="837">
                  <c:v>2.29853916168212</c:v>
                </c:pt>
                <c:pt idx="838">
                  <c:v>2.32729792594909</c:v>
                </c:pt>
                <c:pt idx="839">
                  <c:v>2.3381309509277299</c:v>
                </c:pt>
                <c:pt idx="840">
                  <c:v>2.3732540607452299</c:v>
                </c:pt>
                <c:pt idx="841">
                  <c:v>2.2509465217590301</c:v>
                </c:pt>
                <c:pt idx="842">
                  <c:v>2.2323305606842001</c:v>
                </c:pt>
                <c:pt idx="843">
                  <c:v>2.2827258110046298</c:v>
                </c:pt>
                <c:pt idx="844">
                  <c:v>2.3565247058868399</c:v>
                </c:pt>
                <c:pt idx="845">
                  <c:v>2.3669850826263401</c:v>
                </c:pt>
                <c:pt idx="846">
                  <c:v>2.3308811187744101</c:v>
                </c:pt>
                <c:pt idx="847">
                  <c:v>2.2758772373199401</c:v>
                </c:pt>
                <c:pt idx="848">
                  <c:v>2.3001756668090798</c:v>
                </c:pt>
                <c:pt idx="849">
                  <c:v>2.3564050197601301</c:v>
                </c:pt>
                <c:pt idx="850">
                  <c:v>2.3827555179595898</c:v>
                </c:pt>
                <c:pt idx="851">
                  <c:v>2.3145558834075901</c:v>
                </c:pt>
                <c:pt idx="852">
                  <c:v>2.2751030921936</c:v>
                </c:pt>
                <c:pt idx="853">
                  <c:v>2.2127187252044598</c:v>
                </c:pt>
                <c:pt idx="854">
                  <c:v>2.1782817840576101</c:v>
                </c:pt>
                <c:pt idx="855">
                  <c:v>2.30045461654663</c:v>
                </c:pt>
                <c:pt idx="856">
                  <c:v>2.3064646720886199</c:v>
                </c:pt>
                <c:pt idx="857">
                  <c:v>2.3014512062072701</c:v>
                </c:pt>
                <c:pt idx="858">
                  <c:v>2.3272104263305602</c:v>
                </c:pt>
                <c:pt idx="859">
                  <c:v>2.2355241775512602</c:v>
                </c:pt>
                <c:pt idx="860">
                  <c:v>2.2271423339843701</c:v>
                </c:pt>
                <c:pt idx="861">
                  <c:v>2.2584233283996502</c:v>
                </c:pt>
                <c:pt idx="862">
                  <c:v>2.3397650718688898</c:v>
                </c:pt>
                <c:pt idx="863">
                  <c:v>2.3060073852539</c:v>
                </c:pt>
                <c:pt idx="864">
                  <c:v>2.35057473182678</c:v>
                </c:pt>
                <c:pt idx="865">
                  <c:v>2.27832603454589</c:v>
                </c:pt>
                <c:pt idx="866">
                  <c:v>2.3587613105773899</c:v>
                </c:pt>
                <c:pt idx="867">
                  <c:v>2.3081078529357901</c:v>
                </c:pt>
                <c:pt idx="868">
                  <c:v>2.29974269866943</c:v>
                </c:pt>
                <c:pt idx="869">
                  <c:v>2.2648150920867902</c:v>
                </c:pt>
                <c:pt idx="870">
                  <c:v>2.28177762031555</c:v>
                </c:pt>
                <c:pt idx="871">
                  <c:v>2.3003959655761701</c:v>
                </c:pt>
                <c:pt idx="872">
                  <c:v>2.3288819789886399</c:v>
                </c:pt>
                <c:pt idx="873">
                  <c:v>2.16732549667358</c:v>
                </c:pt>
                <c:pt idx="874">
                  <c:v>2.1860439777374201</c:v>
                </c:pt>
                <c:pt idx="875">
                  <c:v>2.18160772323608</c:v>
                </c:pt>
                <c:pt idx="876">
                  <c:v>2.21341753005981</c:v>
                </c:pt>
                <c:pt idx="877">
                  <c:v>2.2850174903869598</c:v>
                </c:pt>
                <c:pt idx="878">
                  <c:v>2.3581886291503902</c:v>
                </c:pt>
                <c:pt idx="879">
                  <c:v>2.2604620456695499</c:v>
                </c:pt>
                <c:pt idx="880">
                  <c:v>2.2346041202545099</c:v>
                </c:pt>
                <c:pt idx="881">
                  <c:v>2.3435530662536599</c:v>
                </c:pt>
                <c:pt idx="882">
                  <c:v>2.2363328933715798</c:v>
                </c:pt>
                <c:pt idx="883">
                  <c:v>2.2882952690124498</c:v>
                </c:pt>
                <c:pt idx="884">
                  <c:v>2.26991486549377</c:v>
                </c:pt>
                <c:pt idx="885">
                  <c:v>2.41716361045837</c:v>
                </c:pt>
                <c:pt idx="886">
                  <c:v>2.3142945766448899</c:v>
                </c:pt>
                <c:pt idx="887">
                  <c:v>2.3263058662414502</c:v>
                </c:pt>
                <c:pt idx="888">
                  <c:v>2.29926109313964</c:v>
                </c:pt>
                <c:pt idx="889">
                  <c:v>2.3827776908874498</c:v>
                </c:pt>
                <c:pt idx="890">
                  <c:v>2.2597427368164</c:v>
                </c:pt>
                <c:pt idx="891">
                  <c:v>2.2336983680725</c:v>
                </c:pt>
                <c:pt idx="892">
                  <c:v>2.25888848304748</c:v>
                </c:pt>
                <c:pt idx="893">
                  <c:v>2.1604137420654199</c:v>
                </c:pt>
                <c:pt idx="894">
                  <c:v>2.171231508255</c:v>
                </c:pt>
                <c:pt idx="895">
                  <c:v>2.2824716567993102</c:v>
                </c:pt>
                <c:pt idx="896">
                  <c:v>2.3435657024383501</c:v>
                </c:pt>
                <c:pt idx="897">
                  <c:v>2.2430860996246298</c:v>
                </c:pt>
                <c:pt idx="898">
                  <c:v>2.18029689788818</c:v>
                </c:pt>
                <c:pt idx="899">
                  <c:v>2.19779205322265</c:v>
                </c:pt>
                <c:pt idx="900">
                  <c:v>2.2501134872436501</c:v>
                </c:pt>
                <c:pt idx="901">
                  <c:v>2.2374129295349099</c:v>
                </c:pt>
                <c:pt idx="902">
                  <c:v>2.1862862110137899</c:v>
                </c:pt>
                <c:pt idx="903">
                  <c:v>2.2200028896331698</c:v>
                </c:pt>
                <c:pt idx="904">
                  <c:v>2.3132414817810001</c:v>
                </c:pt>
                <c:pt idx="905">
                  <c:v>2.1698338985443102</c:v>
                </c:pt>
                <c:pt idx="906">
                  <c:v>2.3213417530059801</c:v>
                </c:pt>
                <c:pt idx="907">
                  <c:v>2.29823398590087</c:v>
                </c:pt>
                <c:pt idx="908">
                  <c:v>2.2429168224334699</c:v>
                </c:pt>
                <c:pt idx="909">
                  <c:v>2.3006799221038801</c:v>
                </c:pt>
                <c:pt idx="910">
                  <c:v>2.09392809867858</c:v>
                </c:pt>
                <c:pt idx="911">
                  <c:v>2.3106167316436701</c:v>
                </c:pt>
                <c:pt idx="912">
                  <c:v>2.3145694732665998</c:v>
                </c:pt>
                <c:pt idx="913">
                  <c:v>2.1586165428161599</c:v>
                </c:pt>
                <c:pt idx="914">
                  <c:v>2.2537062168121298</c:v>
                </c:pt>
                <c:pt idx="915">
                  <c:v>2.2014298439025799</c:v>
                </c:pt>
                <c:pt idx="916">
                  <c:v>2.12131476402282</c:v>
                </c:pt>
                <c:pt idx="917">
                  <c:v>2.1808874607086102</c:v>
                </c:pt>
                <c:pt idx="918">
                  <c:v>2.0314579010009699</c:v>
                </c:pt>
                <c:pt idx="919">
                  <c:v>2.0233807563781698</c:v>
                </c:pt>
                <c:pt idx="920">
                  <c:v>2.0751698017120299</c:v>
                </c:pt>
                <c:pt idx="921">
                  <c:v>2.1101279258728001</c:v>
                </c:pt>
                <c:pt idx="922">
                  <c:v>2.1692950725555402</c:v>
                </c:pt>
                <c:pt idx="923">
                  <c:v>2.1870169639587398</c:v>
                </c:pt>
                <c:pt idx="924">
                  <c:v>2.18630671501159</c:v>
                </c:pt>
                <c:pt idx="925">
                  <c:v>2.1473696231842001</c:v>
                </c:pt>
                <c:pt idx="926">
                  <c:v>2.17687511444091</c:v>
                </c:pt>
                <c:pt idx="927">
                  <c:v>2.1108505725860498</c:v>
                </c:pt>
                <c:pt idx="928">
                  <c:v>2.1133127212524401</c:v>
                </c:pt>
                <c:pt idx="929">
                  <c:v>2.1566236019134499</c:v>
                </c:pt>
                <c:pt idx="930">
                  <c:v>2.09611892700195</c:v>
                </c:pt>
                <c:pt idx="931">
                  <c:v>2.2396385669708199</c:v>
                </c:pt>
                <c:pt idx="932">
                  <c:v>2.1912932395935001</c:v>
                </c:pt>
                <c:pt idx="933">
                  <c:v>2.1806037425994802</c:v>
                </c:pt>
                <c:pt idx="934">
                  <c:v>2.1155903339385902</c:v>
                </c:pt>
                <c:pt idx="935">
                  <c:v>2.1432240009307799</c:v>
                </c:pt>
                <c:pt idx="936">
                  <c:v>2.1301972866058301</c:v>
                </c:pt>
                <c:pt idx="937">
                  <c:v>2.0960206985473602</c:v>
                </c:pt>
                <c:pt idx="938">
                  <c:v>2.0913600921630802</c:v>
                </c:pt>
                <c:pt idx="939">
                  <c:v>2.2162489891052202</c:v>
                </c:pt>
                <c:pt idx="940">
                  <c:v>2.2683074474334699</c:v>
                </c:pt>
                <c:pt idx="941">
                  <c:v>2.3115215301513601</c:v>
                </c:pt>
                <c:pt idx="942">
                  <c:v>2.33751988410949</c:v>
                </c:pt>
                <c:pt idx="943">
                  <c:v>2.3974494934082</c:v>
                </c:pt>
                <c:pt idx="944">
                  <c:v>2.4350714683532702</c:v>
                </c:pt>
                <c:pt idx="945">
                  <c:v>2.2146306037902801</c:v>
                </c:pt>
                <c:pt idx="946">
                  <c:v>2.2596664428710902</c:v>
                </c:pt>
                <c:pt idx="947">
                  <c:v>2.2673771381378098</c:v>
                </c:pt>
                <c:pt idx="948">
                  <c:v>2.3034420013427699</c:v>
                </c:pt>
                <c:pt idx="949">
                  <c:v>2.2899692058563201</c:v>
                </c:pt>
                <c:pt idx="950">
                  <c:v>2.3911583423614502</c:v>
                </c:pt>
                <c:pt idx="951">
                  <c:v>2.4235856533050502</c:v>
                </c:pt>
                <c:pt idx="952">
                  <c:v>2.2952685356140101</c:v>
                </c:pt>
                <c:pt idx="953">
                  <c:v>2.2015843391418399</c:v>
                </c:pt>
                <c:pt idx="954">
                  <c:v>2.18029332160949</c:v>
                </c:pt>
                <c:pt idx="955">
                  <c:v>2.2482554912567099</c:v>
                </c:pt>
                <c:pt idx="956">
                  <c:v>2.3371417522430402</c:v>
                </c:pt>
                <c:pt idx="957">
                  <c:v>2.3083930015563898</c:v>
                </c:pt>
                <c:pt idx="958">
                  <c:v>2.2276799678802401</c:v>
                </c:pt>
                <c:pt idx="959">
                  <c:v>2.1964831352233798</c:v>
                </c:pt>
                <c:pt idx="960">
                  <c:v>2.2549288272857599</c:v>
                </c:pt>
                <c:pt idx="961">
                  <c:v>2.4041438102722101</c:v>
                </c:pt>
                <c:pt idx="962">
                  <c:v>2.3894476890563898</c:v>
                </c:pt>
                <c:pt idx="963">
                  <c:v>2.4658145904540998</c:v>
                </c:pt>
                <c:pt idx="964">
                  <c:v>2.3641059398651101</c:v>
                </c:pt>
                <c:pt idx="965">
                  <c:v>2.2846336364746</c:v>
                </c:pt>
                <c:pt idx="966">
                  <c:v>2.2363409996032702</c:v>
                </c:pt>
                <c:pt idx="967">
                  <c:v>2.3583199977874698</c:v>
                </c:pt>
                <c:pt idx="968">
                  <c:v>2.24350905418396</c:v>
                </c:pt>
                <c:pt idx="969">
                  <c:v>2.31062507629394</c:v>
                </c:pt>
                <c:pt idx="970">
                  <c:v>2.2891325950622501</c:v>
                </c:pt>
                <c:pt idx="971">
                  <c:v>2.20443415641784</c:v>
                </c:pt>
                <c:pt idx="972">
                  <c:v>2.3125691413879301</c:v>
                </c:pt>
                <c:pt idx="973">
                  <c:v>2.3286428451538002</c:v>
                </c:pt>
                <c:pt idx="974">
                  <c:v>2.3108589649200399</c:v>
                </c:pt>
                <c:pt idx="975">
                  <c:v>2.2782912254333398</c:v>
                </c:pt>
                <c:pt idx="976">
                  <c:v>2.25308036804199</c:v>
                </c:pt>
                <c:pt idx="977">
                  <c:v>2.3426101207733101</c:v>
                </c:pt>
                <c:pt idx="978">
                  <c:v>2.3882496356964098</c:v>
                </c:pt>
                <c:pt idx="979">
                  <c:v>2.4339890480041499</c:v>
                </c:pt>
                <c:pt idx="980">
                  <c:v>2.4384472370147701</c:v>
                </c:pt>
                <c:pt idx="981">
                  <c:v>2.4512531757354701</c:v>
                </c:pt>
                <c:pt idx="982">
                  <c:v>2.3953652381896902</c:v>
                </c:pt>
                <c:pt idx="983">
                  <c:v>2.3055548667907702</c:v>
                </c:pt>
                <c:pt idx="984">
                  <c:v>2.2154021263122501</c:v>
                </c:pt>
                <c:pt idx="985">
                  <c:v>2.2702145576477002</c:v>
                </c:pt>
                <c:pt idx="986">
                  <c:v>2.1783959865570002</c:v>
                </c:pt>
                <c:pt idx="987">
                  <c:v>2.2752387523651101</c:v>
                </c:pt>
                <c:pt idx="988">
                  <c:v>2.2419116497039702</c:v>
                </c:pt>
                <c:pt idx="989">
                  <c:v>2.1714453697204501</c:v>
                </c:pt>
                <c:pt idx="990">
                  <c:v>2.2849204540252601</c:v>
                </c:pt>
                <c:pt idx="991">
                  <c:v>2.1966674327850302</c:v>
                </c:pt>
                <c:pt idx="992">
                  <c:v>2.1351320743560702</c:v>
                </c:pt>
                <c:pt idx="993">
                  <c:v>2.1778786182403498</c:v>
                </c:pt>
                <c:pt idx="994">
                  <c:v>2.1994543075561501</c:v>
                </c:pt>
                <c:pt idx="995">
                  <c:v>2.17352199554443</c:v>
                </c:pt>
                <c:pt idx="996">
                  <c:v>2.2141425609588601</c:v>
                </c:pt>
                <c:pt idx="997">
                  <c:v>2.26644730567932</c:v>
                </c:pt>
                <c:pt idx="998">
                  <c:v>2.2659456729888898</c:v>
                </c:pt>
                <c:pt idx="999">
                  <c:v>2.2726278305053702</c:v>
                </c:pt>
                <c:pt idx="1000">
                  <c:v>2.3055570125579798</c:v>
                </c:pt>
                <c:pt idx="1001">
                  <c:v>2.34305214881896</c:v>
                </c:pt>
                <c:pt idx="1002">
                  <c:v>2.2829716205596902</c:v>
                </c:pt>
                <c:pt idx="1003">
                  <c:v>2.2931249141693102</c:v>
                </c:pt>
                <c:pt idx="1004">
                  <c:v>2.4103946685790998</c:v>
                </c:pt>
                <c:pt idx="1005">
                  <c:v>2.4224739074707</c:v>
                </c:pt>
                <c:pt idx="1006">
                  <c:v>2.2844285964965798</c:v>
                </c:pt>
                <c:pt idx="1007">
                  <c:v>2.3125021457672101</c:v>
                </c:pt>
                <c:pt idx="1008">
                  <c:v>2.3237042427062899</c:v>
                </c:pt>
                <c:pt idx="1009">
                  <c:v>2.3183922767639098</c:v>
                </c:pt>
                <c:pt idx="1010">
                  <c:v>2.2299883365631099</c:v>
                </c:pt>
                <c:pt idx="1011">
                  <c:v>2.2175338268279998</c:v>
                </c:pt>
                <c:pt idx="1012">
                  <c:v>2.2073006629943799</c:v>
                </c:pt>
                <c:pt idx="1013">
                  <c:v>2.1465272903442298</c:v>
                </c:pt>
                <c:pt idx="1014">
                  <c:v>2.1772286891937198</c:v>
                </c:pt>
                <c:pt idx="1015">
                  <c:v>2.2359714508056601</c:v>
                </c:pt>
                <c:pt idx="1016">
                  <c:v>2.2297163009643501</c:v>
                </c:pt>
                <c:pt idx="1017">
                  <c:v>2.1359879970550502</c:v>
                </c:pt>
                <c:pt idx="1018">
                  <c:v>2.1553709506988499</c:v>
                </c:pt>
                <c:pt idx="1019">
                  <c:v>2.2536518573760902</c:v>
                </c:pt>
                <c:pt idx="1020">
                  <c:v>2.1923222541809002</c:v>
                </c:pt>
                <c:pt idx="1021">
                  <c:v>2.1856694221496502</c:v>
                </c:pt>
                <c:pt idx="1022">
                  <c:v>2.1877751350402801</c:v>
                </c:pt>
                <c:pt idx="1023">
                  <c:v>2.0894577503204301</c:v>
                </c:pt>
                <c:pt idx="1024">
                  <c:v>2.0096940994262602</c:v>
                </c:pt>
                <c:pt idx="1025">
                  <c:v>2.0078969001770002</c:v>
                </c:pt>
                <c:pt idx="1026">
                  <c:v>2.06783771514892</c:v>
                </c:pt>
                <c:pt idx="1027">
                  <c:v>2.1790461540222101</c:v>
                </c:pt>
                <c:pt idx="1028">
                  <c:v>2.1611900329589799</c:v>
                </c:pt>
                <c:pt idx="1029">
                  <c:v>2.1839747428893999</c:v>
                </c:pt>
                <c:pt idx="1030">
                  <c:v>2.0510914325714098</c:v>
                </c:pt>
                <c:pt idx="1031">
                  <c:v>2.0909779071807799</c:v>
                </c:pt>
                <c:pt idx="1032">
                  <c:v>2.1352739334106401</c:v>
                </c:pt>
                <c:pt idx="1033">
                  <c:v>2.1818714141845699</c:v>
                </c:pt>
                <c:pt idx="1034">
                  <c:v>2.2054202556610099</c:v>
                </c:pt>
                <c:pt idx="1035">
                  <c:v>2.2104034423828098</c:v>
                </c:pt>
                <c:pt idx="1036">
                  <c:v>2.2771325111389098</c:v>
                </c:pt>
                <c:pt idx="1037">
                  <c:v>2.34388899803161</c:v>
                </c:pt>
                <c:pt idx="1038">
                  <c:v>2.2712531089782702</c:v>
                </c:pt>
                <c:pt idx="1039">
                  <c:v>2.2419188022613499</c:v>
                </c:pt>
                <c:pt idx="1040">
                  <c:v>2.2439086437225302</c:v>
                </c:pt>
                <c:pt idx="1041">
                  <c:v>2.1545050144195499</c:v>
                </c:pt>
                <c:pt idx="1042">
                  <c:v>2.1611301898956299</c:v>
                </c:pt>
                <c:pt idx="1043">
                  <c:v>2.1376957893371502</c:v>
                </c:pt>
                <c:pt idx="1044">
                  <c:v>2.1692247390746999</c:v>
                </c:pt>
                <c:pt idx="1045">
                  <c:v>2.1215145587921098</c:v>
                </c:pt>
                <c:pt idx="1046">
                  <c:v>2.1484375</c:v>
                </c:pt>
                <c:pt idx="1047">
                  <c:v>2.1312739849090501</c:v>
                </c:pt>
                <c:pt idx="1048">
                  <c:v>2.2366182804107599</c:v>
                </c:pt>
                <c:pt idx="1049">
                  <c:v>2.1705012321472101</c:v>
                </c:pt>
                <c:pt idx="1050">
                  <c:v>2.1796817779540998</c:v>
                </c:pt>
                <c:pt idx="1051">
                  <c:v>2.3732516765594398</c:v>
                </c:pt>
                <c:pt idx="1052">
                  <c:v>2.36172175407409</c:v>
                </c:pt>
                <c:pt idx="1053">
                  <c:v>2.2814950942993102</c:v>
                </c:pt>
                <c:pt idx="1054">
                  <c:v>2.1697883605957</c:v>
                </c:pt>
                <c:pt idx="1055">
                  <c:v>2.22006034851074</c:v>
                </c:pt>
                <c:pt idx="1056">
                  <c:v>2.2683262825012198</c:v>
                </c:pt>
                <c:pt idx="1057">
                  <c:v>2.2869589328765798</c:v>
                </c:pt>
                <c:pt idx="1058">
                  <c:v>2.2399384975433301</c:v>
                </c:pt>
                <c:pt idx="1059">
                  <c:v>2.1592497825622501</c:v>
                </c:pt>
                <c:pt idx="1060">
                  <c:v>2.3074147701263401</c:v>
                </c:pt>
                <c:pt idx="1061">
                  <c:v>2.2440631389617902</c:v>
                </c:pt>
                <c:pt idx="1062">
                  <c:v>2.21686840057373</c:v>
                </c:pt>
                <c:pt idx="1063">
                  <c:v>2.3479406833648602</c:v>
                </c:pt>
                <c:pt idx="1064">
                  <c:v>2.23790335655212</c:v>
                </c:pt>
                <c:pt idx="1065">
                  <c:v>2.20972681045532</c:v>
                </c:pt>
                <c:pt idx="1066">
                  <c:v>2.2005832195281898</c:v>
                </c:pt>
                <c:pt idx="1067">
                  <c:v>2.1985893249511701</c:v>
                </c:pt>
                <c:pt idx="1068">
                  <c:v>2.2014172077178902</c:v>
                </c:pt>
                <c:pt idx="1069">
                  <c:v>2.2068345546722399</c:v>
                </c:pt>
                <c:pt idx="1070">
                  <c:v>2.18130111694335</c:v>
                </c:pt>
                <c:pt idx="1071">
                  <c:v>2.1830940246582</c:v>
                </c:pt>
                <c:pt idx="1072">
                  <c:v>2.23490309715271</c:v>
                </c:pt>
                <c:pt idx="1073">
                  <c:v>2.22713303565979</c:v>
                </c:pt>
                <c:pt idx="1074">
                  <c:v>2.2464702129364</c:v>
                </c:pt>
                <c:pt idx="1075">
                  <c:v>2.1831521987914999</c:v>
                </c:pt>
                <c:pt idx="1076">
                  <c:v>2.22493171691894</c:v>
                </c:pt>
                <c:pt idx="1077">
                  <c:v>2.1231601238250701</c:v>
                </c:pt>
                <c:pt idx="1078">
                  <c:v>2.1646752357482901</c:v>
                </c:pt>
                <c:pt idx="1079">
                  <c:v>2.1647772789001398</c:v>
                </c:pt>
                <c:pt idx="1080">
                  <c:v>2.2625851631164502</c:v>
                </c:pt>
                <c:pt idx="1081">
                  <c:v>2.1884512901306099</c:v>
                </c:pt>
                <c:pt idx="1082">
                  <c:v>2.1466605663299498</c:v>
                </c:pt>
                <c:pt idx="1083">
                  <c:v>2.30410385131835</c:v>
                </c:pt>
                <c:pt idx="1084">
                  <c:v>2.1900761127471902</c:v>
                </c:pt>
                <c:pt idx="1085">
                  <c:v>2.1721005439758301</c:v>
                </c:pt>
                <c:pt idx="1086">
                  <c:v>2.3220415115356401</c:v>
                </c:pt>
                <c:pt idx="1087">
                  <c:v>2.44202661514282</c:v>
                </c:pt>
                <c:pt idx="1088">
                  <c:v>2.3488793373107901</c:v>
                </c:pt>
                <c:pt idx="1089">
                  <c:v>2.31808114051818</c:v>
                </c:pt>
                <c:pt idx="1090">
                  <c:v>2.3635792732238698</c:v>
                </c:pt>
                <c:pt idx="1091">
                  <c:v>2.3459448814392001</c:v>
                </c:pt>
                <c:pt idx="1092">
                  <c:v>2.2997462749481201</c:v>
                </c:pt>
                <c:pt idx="1093">
                  <c:v>2.2448537349700901</c:v>
                </c:pt>
                <c:pt idx="1094">
                  <c:v>2.3191359043121298</c:v>
                </c:pt>
                <c:pt idx="1095">
                  <c:v>2.3025751113891602</c:v>
                </c:pt>
                <c:pt idx="1096">
                  <c:v>2.2411041259765598</c:v>
                </c:pt>
                <c:pt idx="1097">
                  <c:v>2.2319958209991402</c:v>
                </c:pt>
                <c:pt idx="1098">
                  <c:v>2.3506214618682799</c:v>
                </c:pt>
                <c:pt idx="1099">
                  <c:v>2.2951121330261199</c:v>
                </c:pt>
                <c:pt idx="1100">
                  <c:v>2.2695248126983598</c:v>
                </c:pt>
                <c:pt idx="1101">
                  <c:v>2.2761788368225</c:v>
                </c:pt>
                <c:pt idx="1102">
                  <c:v>2.2807528972625701</c:v>
                </c:pt>
                <c:pt idx="1103">
                  <c:v>2.3093395233154199</c:v>
                </c:pt>
                <c:pt idx="1104">
                  <c:v>2.3181159496307302</c:v>
                </c:pt>
                <c:pt idx="1105">
                  <c:v>2.3455388545989901</c:v>
                </c:pt>
                <c:pt idx="1106">
                  <c:v>2.4835941791534402</c:v>
                </c:pt>
                <c:pt idx="1107">
                  <c:v>2.4841184616088801</c:v>
                </c:pt>
                <c:pt idx="1108">
                  <c:v>2.47948145866394</c:v>
                </c:pt>
                <c:pt idx="1109">
                  <c:v>2.4032580852508501</c:v>
                </c:pt>
                <c:pt idx="1110">
                  <c:v>2.3590610027313201</c:v>
                </c:pt>
                <c:pt idx="1111">
                  <c:v>2.4505684375762899</c:v>
                </c:pt>
                <c:pt idx="1112">
                  <c:v>2.2645058631896902</c:v>
                </c:pt>
                <c:pt idx="1113">
                  <c:v>2.3964040279388401</c:v>
                </c:pt>
                <c:pt idx="1114">
                  <c:v>2.3324437141418399</c:v>
                </c:pt>
                <c:pt idx="1115">
                  <c:v>2.3287339210510201</c:v>
                </c:pt>
                <c:pt idx="1116">
                  <c:v>2.3480134010314901</c:v>
                </c:pt>
                <c:pt idx="1117">
                  <c:v>2.35015392303466</c:v>
                </c:pt>
                <c:pt idx="1118">
                  <c:v>2.3316991329193102</c:v>
                </c:pt>
                <c:pt idx="1119">
                  <c:v>2.3183529376983598</c:v>
                </c:pt>
                <c:pt idx="1120">
                  <c:v>2.27543997764587</c:v>
                </c:pt>
                <c:pt idx="1121">
                  <c:v>2.2452261447906401</c:v>
                </c:pt>
                <c:pt idx="1122">
                  <c:v>2.2683088779449401</c:v>
                </c:pt>
                <c:pt idx="1123">
                  <c:v>2.2030873298645002</c:v>
                </c:pt>
                <c:pt idx="1124">
                  <c:v>2.2804677486419598</c:v>
                </c:pt>
                <c:pt idx="1125">
                  <c:v>2.29043221473693</c:v>
                </c:pt>
                <c:pt idx="1126">
                  <c:v>2.2028720378875701</c:v>
                </c:pt>
                <c:pt idx="1127">
                  <c:v>2.1811430454254102</c:v>
                </c:pt>
                <c:pt idx="1128">
                  <c:v>2.20219373703002</c:v>
                </c:pt>
                <c:pt idx="1129">
                  <c:v>2.1814777851104701</c:v>
                </c:pt>
                <c:pt idx="1130">
                  <c:v>2.2404327392578098</c:v>
                </c:pt>
                <c:pt idx="1131">
                  <c:v>2.27578401565551</c:v>
                </c:pt>
                <c:pt idx="1132">
                  <c:v>2.33386158943176</c:v>
                </c:pt>
                <c:pt idx="1133">
                  <c:v>2.2286627292632999</c:v>
                </c:pt>
                <c:pt idx="1134">
                  <c:v>2.1931908130645699</c:v>
                </c:pt>
                <c:pt idx="1135">
                  <c:v>2.2048139572143501</c:v>
                </c:pt>
                <c:pt idx="1136">
                  <c:v>2.3272352218627899</c:v>
                </c:pt>
                <c:pt idx="1137">
                  <c:v>2.3168473243713299</c:v>
                </c:pt>
                <c:pt idx="1138">
                  <c:v>2.2695391178131099</c:v>
                </c:pt>
                <c:pt idx="1139">
                  <c:v>2.2353856563568102</c:v>
                </c:pt>
                <c:pt idx="1140">
                  <c:v>2.30306077003479</c:v>
                </c:pt>
                <c:pt idx="1141">
                  <c:v>2.1032783985137899</c:v>
                </c:pt>
                <c:pt idx="1142">
                  <c:v>2.1920783519744802</c:v>
                </c:pt>
                <c:pt idx="1143">
                  <c:v>2.1670901775360099</c:v>
                </c:pt>
                <c:pt idx="1144">
                  <c:v>2.12635326385498</c:v>
                </c:pt>
                <c:pt idx="1145">
                  <c:v>2.1606242656707701</c:v>
                </c:pt>
                <c:pt idx="1146">
                  <c:v>2.07957816123962</c:v>
                </c:pt>
                <c:pt idx="1147">
                  <c:v>2.1113648414611799</c:v>
                </c:pt>
                <c:pt idx="1148">
                  <c:v>2.13996028900146</c:v>
                </c:pt>
                <c:pt idx="1149">
                  <c:v>2.1543498039245601</c:v>
                </c:pt>
                <c:pt idx="1150">
                  <c:v>2.2937245368957502</c:v>
                </c:pt>
                <c:pt idx="1151">
                  <c:v>2.3139445781707701</c:v>
                </c:pt>
                <c:pt idx="1152">
                  <c:v>2.3473231792449898</c:v>
                </c:pt>
                <c:pt idx="1153">
                  <c:v>2.28210377693176</c:v>
                </c:pt>
                <c:pt idx="1154">
                  <c:v>2.30382227897644</c:v>
                </c:pt>
                <c:pt idx="1155">
                  <c:v>2.18397760391235</c:v>
                </c:pt>
                <c:pt idx="1156">
                  <c:v>2.3051049709320002</c:v>
                </c:pt>
                <c:pt idx="1157">
                  <c:v>2.2984051704406698</c:v>
                </c:pt>
                <c:pt idx="1158">
                  <c:v>2.2111234664916899</c:v>
                </c:pt>
                <c:pt idx="1159">
                  <c:v>2.2705636024475</c:v>
                </c:pt>
                <c:pt idx="1160">
                  <c:v>2.2489998340606601</c:v>
                </c:pt>
                <c:pt idx="1161">
                  <c:v>2.12930059432983</c:v>
                </c:pt>
                <c:pt idx="1162">
                  <c:v>2.21050596237182</c:v>
                </c:pt>
                <c:pt idx="1163">
                  <c:v>2.2317488193511901</c:v>
                </c:pt>
                <c:pt idx="1164">
                  <c:v>2.20389676094055</c:v>
                </c:pt>
                <c:pt idx="1165">
                  <c:v>2.17286896705627</c:v>
                </c:pt>
                <c:pt idx="1166">
                  <c:v>2.2436873912811199</c:v>
                </c:pt>
                <c:pt idx="1167">
                  <c:v>2.1613910198211599</c:v>
                </c:pt>
                <c:pt idx="1168">
                  <c:v>2.1462516784667902</c:v>
                </c:pt>
                <c:pt idx="1169">
                  <c:v>2.10232281684875</c:v>
                </c:pt>
                <c:pt idx="1170">
                  <c:v>2.1431725025177002</c:v>
                </c:pt>
                <c:pt idx="1171">
                  <c:v>2.1940989494323699</c:v>
                </c:pt>
                <c:pt idx="1172">
                  <c:v>2.12319660186767</c:v>
                </c:pt>
                <c:pt idx="1173">
                  <c:v>2.1624987125396702</c:v>
                </c:pt>
                <c:pt idx="1174">
                  <c:v>2.15465092658996</c:v>
                </c:pt>
                <c:pt idx="1175">
                  <c:v>2.2093086242675701</c:v>
                </c:pt>
                <c:pt idx="1176">
                  <c:v>2.2113463878631499</c:v>
                </c:pt>
                <c:pt idx="1177">
                  <c:v>2.1354491710662802</c:v>
                </c:pt>
                <c:pt idx="1178">
                  <c:v>2.18700003623962</c:v>
                </c:pt>
                <c:pt idx="1179">
                  <c:v>2.30512499809265</c:v>
                </c:pt>
                <c:pt idx="1180">
                  <c:v>2.2109775543212802</c:v>
                </c:pt>
                <c:pt idx="1181">
                  <c:v>2.2998340129852202</c:v>
                </c:pt>
                <c:pt idx="1182">
                  <c:v>2.22723937034606</c:v>
                </c:pt>
                <c:pt idx="1183">
                  <c:v>2.1978244781494101</c:v>
                </c:pt>
                <c:pt idx="1184">
                  <c:v>2.27025198936462</c:v>
                </c:pt>
                <c:pt idx="1185">
                  <c:v>2.2299416065215998</c:v>
                </c:pt>
                <c:pt idx="1186">
                  <c:v>2.2491650581359801</c:v>
                </c:pt>
                <c:pt idx="1187">
                  <c:v>2.2976298332214302</c:v>
                </c:pt>
                <c:pt idx="1188">
                  <c:v>2.2799260616302401</c:v>
                </c:pt>
                <c:pt idx="1189">
                  <c:v>2.2751100063323899</c:v>
                </c:pt>
                <c:pt idx="1190">
                  <c:v>2.2425277233123699</c:v>
                </c:pt>
                <c:pt idx="1191">
                  <c:v>2.26261258125305</c:v>
                </c:pt>
                <c:pt idx="1192">
                  <c:v>2.1707074642181299</c:v>
                </c:pt>
                <c:pt idx="1193">
                  <c:v>2.11586570739746</c:v>
                </c:pt>
                <c:pt idx="1194">
                  <c:v>2.11374306678771</c:v>
                </c:pt>
                <c:pt idx="1195">
                  <c:v>2.1077096462249698</c:v>
                </c:pt>
                <c:pt idx="1196">
                  <c:v>2.3777680397033598</c:v>
                </c:pt>
                <c:pt idx="1197">
                  <c:v>2.2710049152374201</c:v>
                </c:pt>
                <c:pt idx="1198">
                  <c:v>2.4143691062927202</c:v>
                </c:pt>
                <c:pt idx="1199">
                  <c:v>2.3531544208526598</c:v>
                </c:pt>
                <c:pt idx="1200">
                  <c:v>2.28168368339538</c:v>
                </c:pt>
                <c:pt idx="1201">
                  <c:v>2.2837750911712602</c:v>
                </c:pt>
                <c:pt idx="1202">
                  <c:v>2.2426478862762398</c:v>
                </c:pt>
                <c:pt idx="1203">
                  <c:v>2.2349581718444802</c:v>
                </c:pt>
                <c:pt idx="1204">
                  <c:v>2.33314037322998</c:v>
                </c:pt>
                <c:pt idx="1205">
                  <c:v>2.3326160907745299</c:v>
                </c:pt>
                <c:pt idx="1206">
                  <c:v>2.5189635753631499</c:v>
                </c:pt>
                <c:pt idx="1207">
                  <c:v>2.38974809646606</c:v>
                </c:pt>
                <c:pt idx="1208">
                  <c:v>2.4541442394256499</c:v>
                </c:pt>
                <c:pt idx="1209">
                  <c:v>2.35393166542053</c:v>
                </c:pt>
                <c:pt idx="1210">
                  <c:v>2.51245737075805</c:v>
                </c:pt>
                <c:pt idx="1211">
                  <c:v>2.4211142063140798</c:v>
                </c:pt>
                <c:pt idx="1212">
                  <c:v>2.5160055160522399</c:v>
                </c:pt>
                <c:pt idx="1213">
                  <c:v>2.4264264106750399</c:v>
                </c:pt>
                <c:pt idx="1214">
                  <c:v>2.2859230041503902</c:v>
                </c:pt>
                <c:pt idx="1215">
                  <c:v>2.3214130401611301</c:v>
                </c:pt>
                <c:pt idx="1216">
                  <c:v>2.26083779335021</c:v>
                </c:pt>
                <c:pt idx="1217">
                  <c:v>2.3026344776153498</c:v>
                </c:pt>
                <c:pt idx="1218">
                  <c:v>2.3414037227630602</c:v>
                </c:pt>
                <c:pt idx="1219">
                  <c:v>2.4068393707275302</c:v>
                </c:pt>
                <c:pt idx="1220">
                  <c:v>2.4320154190063401</c:v>
                </c:pt>
                <c:pt idx="1221">
                  <c:v>2.47823143005371</c:v>
                </c:pt>
                <c:pt idx="1222">
                  <c:v>2.4492099285125701</c:v>
                </c:pt>
                <c:pt idx="1223">
                  <c:v>2.5702981948852499</c:v>
                </c:pt>
                <c:pt idx="1224">
                  <c:v>2.6406033039093</c:v>
                </c:pt>
                <c:pt idx="1225">
                  <c:v>2.7318098545074401</c:v>
                </c:pt>
                <c:pt idx="1226">
                  <c:v>2.71071028709411</c:v>
                </c:pt>
                <c:pt idx="1227">
                  <c:v>2.6321647167205802</c:v>
                </c:pt>
                <c:pt idx="1228">
                  <c:v>2.64560842514038</c:v>
                </c:pt>
                <c:pt idx="1229">
                  <c:v>2.51381039619445</c:v>
                </c:pt>
                <c:pt idx="1230">
                  <c:v>2.4988152980804399</c:v>
                </c:pt>
                <c:pt idx="1231">
                  <c:v>2.48496270179748</c:v>
                </c:pt>
                <c:pt idx="1232">
                  <c:v>2.5691714286804199</c:v>
                </c:pt>
                <c:pt idx="1233">
                  <c:v>2.4734549522399898</c:v>
                </c:pt>
                <c:pt idx="1234">
                  <c:v>2.6018226146697998</c:v>
                </c:pt>
                <c:pt idx="1235">
                  <c:v>2.5320978164672798</c:v>
                </c:pt>
                <c:pt idx="1236">
                  <c:v>2.5301516056060702</c:v>
                </c:pt>
                <c:pt idx="1237">
                  <c:v>2.4887230396270699</c:v>
                </c:pt>
                <c:pt idx="1238">
                  <c:v>2.2840602397918701</c:v>
                </c:pt>
                <c:pt idx="1239">
                  <c:v>2.32164335250854</c:v>
                </c:pt>
                <c:pt idx="1240">
                  <c:v>2.44100737571716</c:v>
                </c:pt>
                <c:pt idx="1241">
                  <c:v>2.33043217658996</c:v>
                </c:pt>
                <c:pt idx="1242">
                  <c:v>2.2526273727416899</c:v>
                </c:pt>
                <c:pt idx="1243">
                  <c:v>2.3847019672393799</c:v>
                </c:pt>
                <c:pt idx="1244">
                  <c:v>2.31648826599121</c:v>
                </c:pt>
                <c:pt idx="1245">
                  <c:v>2.3562941551208398</c:v>
                </c:pt>
                <c:pt idx="1246">
                  <c:v>2.38846683502197</c:v>
                </c:pt>
                <c:pt idx="1247">
                  <c:v>2.3135392665863002</c:v>
                </c:pt>
                <c:pt idx="1248">
                  <c:v>2.1302893161773602</c:v>
                </c:pt>
                <c:pt idx="1249">
                  <c:v>2.2089271545410099</c:v>
                </c:pt>
                <c:pt idx="1250">
                  <c:v>2.3066551685333199</c:v>
                </c:pt>
                <c:pt idx="1251">
                  <c:v>2.22795462608337</c:v>
                </c:pt>
                <c:pt idx="1252">
                  <c:v>2.16981768608093</c:v>
                </c:pt>
                <c:pt idx="1253">
                  <c:v>2.14457702636718</c:v>
                </c:pt>
                <c:pt idx="1254">
                  <c:v>2.24398493766784</c:v>
                </c:pt>
                <c:pt idx="1255">
                  <c:v>2.1955382823943999</c:v>
                </c:pt>
                <c:pt idx="1256">
                  <c:v>2.19906449317932</c:v>
                </c:pt>
                <c:pt idx="1257">
                  <c:v>2.1600685119628902</c:v>
                </c:pt>
                <c:pt idx="1258">
                  <c:v>2.1888651847839302</c:v>
                </c:pt>
                <c:pt idx="1259">
                  <c:v>2.1079246997833199</c:v>
                </c:pt>
                <c:pt idx="1260">
                  <c:v>2.2092928886413499</c:v>
                </c:pt>
                <c:pt idx="1261">
                  <c:v>2.1620357036590501</c:v>
                </c:pt>
                <c:pt idx="1262">
                  <c:v>2.1858601570129301</c:v>
                </c:pt>
                <c:pt idx="1263">
                  <c:v>2.2270212173461901</c:v>
                </c:pt>
                <c:pt idx="1264">
                  <c:v>2.1410543918609601</c:v>
                </c:pt>
                <c:pt idx="1265">
                  <c:v>2.1906592845916699</c:v>
                </c:pt>
                <c:pt idx="1266">
                  <c:v>2.3557202816009499</c:v>
                </c:pt>
                <c:pt idx="1267">
                  <c:v>2.3002572059631299</c:v>
                </c:pt>
                <c:pt idx="1268">
                  <c:v>2.2193400859832701</c:v>
                </c:pt>
                <c:pt idx="1269">
                  <c:v>2.1577458381652801</c:v>
                </c:pt>
                <c:pt idx="1270">
                  <c:v>2.1187674999236998</c:v>
                </c:pt>
                <c:pt idx="1271">
                  <c:v>2.09327840805053</c:v>
                </c:pt>
                <c:pt idx="1272">
                  <c:v>2.0430049896240199</c:v>
                </c:pt>
                <c:pt idx="1273">
                  <c:v>2.1758849620818999</c:v>
                </c:pt>
                <c:pt idx="1274">
                  <c:v>2.2234971523284899</c:v>
                </c:pt>
                <c:pt idx="1275">
                  <c:v>2.2627172470092698</c:v>
                </c:pt>
                <c:pt idx="1276">
                  <c:v>2.2857275009155198</c:v>
                </c:pt>
                <c:pt idx="1277">
                  <c:v>2.1861040592193599</c:v>
                </c:pt>
                <c:pt idx="1278">
                  <c:v>2.2940511703491202</c:v>
                </c:pt>
                <c:pt idx="1279">
                  <c:v>2.3220398426055899</c:v>
                </c:pt>
                <c:pt idx="1280">
                  <c:v>2.2682690620422301</c:v>
                </c:pt>
                <c:pt idx="1281">
                  <c:v>2.2508525848388601</c:v>
                </c:pt>
                <c:pt idx="1282">
                  <c:v>2.2998912334442099</c:v>
                </c:pt>
                <c:pt idx="1283">
                  <c:v>2.1902642250061</c:v>
                </c:pt>
                <c:pt idx="1284">
                  <c:v>2.2111859321594198</c:v>
                </c:pt>
                <c:pt idx="1285">
                  <c:v>2.2428557872772199</c:v>
                </c:pt>
                <c:pt idx="1286">
                  <c:v>2.28027319908142</c:v>
                </c:pt>
                <c:pt idx="1287">
                  <c:v>2.3143334388732901</c:v>
                </c:pt>
                <c:pt idx="1288">
                  <c:v>2.3401637077331499</c:v>
                </c:pt>
                <c:pt idx="1289">
                  <c:v>2.3191211223602202</c:v>
                </c:pt>
                <c:pt idx="1290">
                  <c:v>2.3963675498962398</c:v>
                </c:pt>
                <c:pt idx="1291">
                  <c:v>2.40471291542053</c:v>
                </c:pt>
                <c:pt idx="1292">
                  <c:v>2.5055170059204102</c:v>
                </c:pt>
                <c:pt idx="1293">
                  <c:v>2.4841637611389098</c:v>
                </c:pt>
                <c:pt idx="1294">
                  <c:v>2.34427738189697</c:v>
                </c:pt>
                <c:pt idx="1295">
                  <c:v>2.3581199645996</c:v>
                </c:pt>
                <c:pt idx="1296">
                  <c:v>2.2119002342224099</c:v>
                </c:pt>
                <c:pt idx="1297">
                  <c:v>2.2958993911743102</c:v>
                </c:pt>
                <c:pt idx="1298">
                  <c:v>2.2125985622406001</c:v>
                </c:pt>
                <c:pt idx="1299">
                  <c:v>2.2495949268340998</c:v>
                </c:pt>
                <c:pt idx="1300">
                  <c:v>2.3523674011230402</c:v>
                </c:pt>
                <c:pt idx="1301">
                  <c:v>2.3201301097869802</c:v>
                </c:pt>
                <c:pt idx="1302">
                  <c:v>2.3040168285369802</c:v>
                </c:pt>
                <c:pt idx="1303">
                  <c:v>2.2591016292571999</c:v>
                </c:pt>
                <c:pt idx="1304">
                  <c:v>2.2528376579284601</c:v>
                </c:pt>
                <c:pt idx="1305">
                  <c:v>2.2937555313110298</c:v>
                </c:pt>
                <c:pt idx="1306">
                  <c:v>2.3259932994842498</c:v>
                </c:pt>
                <c:pt idx="1307">
                  <c:v>2.2823464870452801</c:v>
                </c:pt>
                <c:pt idx="1308">
                  <c:v>2.3635942935943599</c:v>
                </c:pt>
                <c:pt idx="1309">
                  <c:v>2.4804394245147701</c:v>
                </c:pt>
                <c:pt idx="1310">
                  <c:v>2.4281692504882799</c:v>
                </c:pt>
                <c:pt idx="1311">
                  <c:v>2.3863880634307799</c:v>
                </c:pt>
                <c:pt idx="1312">
                  <c:v>2.30022025108337</c:v>
                </c:pt>
                <c:pt idx="1313">
                  <c:v>2.4107997417449898</c:v>
                </c:pt>
                <c:pt idx="1314">
                  <c:v>2.2918159961700399</c:v>
                </c:pt>
                <c:pt idx="1315">
                  <c:v>2.3402402400970401</c:v>
                </c:pt>
                <c:pt idx="1316">
                  <c:v>2.40954518318176</c:v>
                </c:pt>
                <c:pt idx="1317">
                  <c:v>2.3970150947570801</c:v>
                </c:pt>
                <c:pt idx="1318">
                  <c:v>2.3973283767700102</c:v>
                </c:pt>
                <c:pt idx="1319">
                  <c:v>2.28937411308288</c:v>
                </c:pt>
                <c:pt idx="1320">
                  <c:v>2.24228692054748</c:v>
                </c:pt>
                <c:pt idx="1321">
                  <c:v>2.3059821128845202</c:v>
                </c:pt>
                <c:pt idx="1322">
                  <c:v>2.28053855895996</c:v>
                </c:pt>
                <c:pt idx="1323">
                  <c:v>2.3277039527893</c:v>
                </c:pt>
                <c:pt idx="1324">
                  <c:v>2.2076766490936199</c:v>
                </c:pt>
                <c:pt idx="1325">
                  <c:v>2.1710221767425502</c:v>
                </c:pt>
                <c:pt idx="1326">
                  <c:v>2.2602128982543901</c:v>
                </c:pt>
                <c:pt idx="1327">
                  <c:v>2.2625873088836599</c:v>
                </c:pt>
                <c:pt idx="1328">
                  <c:v>2.32400250434875</c:v>
                </c:pt>
                <c:pt idx="1329">
                  <c:v>2.37428474426269</c:v>
                </c:pt>
                <c:pt idx="1330">
                  <c:v>2.27330470085144</c:v>
                </c:pt>
                <c:pt idx="1331">
                  <c:v>2.2959494590759202</c:v>
                </c:pt>
                <c:pt idx="1332">
                  <c:v>2.3563416004180899</c:v>
                </c:pt>
                <c:pt idx="1333">
                  <c:v>2.23746633529663</c:v>
                </c:pt>
                <c:pt idx="1334">
                  <c:v>2.32850813865661</c:v>
                </c:pt>
                <c:pt idx="1335">
                  <c:v>2.1830480098724299</c:v>
                </c:pt>
                <c:pt idx="1336">
                  <c:v>2.2632043361663801</c:v>
                </c:pt>
                <c:pt idx="1337">
                  <c:v>2.2982313632964999</c:v>
                </c:pt>
                <c:pt idx="1338">
                  <c:v>2.1983766555786102</c:v>
                </c:pt>
                <c:pt idx="1339">
                  <c:v>2.3033425807952801</c:v>
                </c:pt>
                <c:pt idx="1340">
                  <c:v>2.31938624382019</c:v>
                </c:pt>
                <c:pt idx="1341">
                  <c:v>2.3059542179107599</c:v>
                </c:pt>
                <c:pt idx="1342">
                  <c:v>2.26950478553771</c:v>
                </c:pt>
                <c:pt idx="1343">
                  <c:v>2.2480897903442298</c:v>
                </c:pt>
                <c:pt idx="1344">
                  <c:v>2.34100317955017</c:v>
                </c:pt>
                <c:pt idx="1345">
                  <c:v>2.17950415611267</c:v>
                </c:pt>
                <c:pt idx="1346">
                  <c:v>2.3413782119750901</c:v>
                </c:pt>
                <c:pt idx="1347">
                  <c:v>2.3272321224212602</c:v>
                </c:pt>
                <c:pt idx="1348">
                  <c:v>2.2872822284698402</c:v>
                </c:pt>
                <c:pt idx="1349">
                  <c:v>2.3324565887451101</c:v>
                </c:pt>
                <c:pt idx="1350">
                  <c:v>2.1860930919647199</c:v>
                </c:pt>
                <c:pt idx="1351">
                  <c:v>2.23189377784729</c:v>
                </c:pt>
                <c:pt idx="1352">
                  <c:v>2.2143778800964302</c:v>
                </c:pt>
                <c:pt idx="1353">
                  <c:v>2.2861289978027299</c:v>
                </c:pt>
                <c:pt idx="1354">
                  <c:v>2.3473265171050999</c:v>
                </c:pt>
                <c:pt idx="1355">
                  <c:v>2.2825222015380802</c:v>
                </c:pt>
                <c:pt idx="1356">
                  <c:v>2.2659282684326101</c:v>
                </c:pt>
                <c:pt idx="1357">
                  <c:v>2.2059664726257302</c:v>
                </c:pt>
                <c:pt idx="1358">
                  <c:v>2.2114737033843901</c:v>
                </c:pt>
                <c:pt idx="1359">
                  <c:v>2.25979256629943</c:v>
                </c:pt>
                <c:pt idx="1360">
                  <c:v>2.2452075481414702</c:v>
                </c:pt>
                <c:pt idx="1361">
                  <c:v>2.1919245719909601</c:v>
                </c:pt>
                <c:pt idx="1362">
                  <c:v>2.2720060348510698</c:v>
                </c:pt>
                <c:pt idx="1363">
                  <c:v>2.3233616352081299</c:v>
                </c:pt>
                <c:pt idx="1364">
                  <c:v>2.2672560214996298</c:v>
                </c:pt>
                <c:pt idx="1365">
                  <c:v>2.27438187599182</c:v>
                </c:pt>
                <c:pt idx="1366">
                  <c:v>2.3263659477233798</c:v>
                </c:pt>
                <c:pt idx="1367">
                  <c:v>2.38462233543396</c:v>
                </c:pt>
                <c:pt idx="1368">
                  <c:v>2.4195241928100502</c:v>
                </c:pt>
                <c:pt idx="1369">
                  <c:v>2.4075250625610298</c:v>
                </c:pt>
                <c:pt idx="1370">
                  <c:v>2.3963966369628902</c:v>
                </c:pt>
                <c:pt idx="1371">
                  <c:v>2.28238797187805</c:v>
                </c:pt>
                <c:pt idx="1372">
                  <c:v>2.3384585380554199</c:v>
                </c:pt>
                <c:pt idx="1373">
                  <c:v>2.2967898845672599</c:v>
                </c:pt>
                <c:pt idx="1374">
                  <c:v>2.37848567962646</c:v>
                </c:pt>
                <c:pt idx="1375">
                  <c:v>2.2774116992950399</c:v>
                </c:pt>
                <c:pt idx="1376">
                  <c:v>2.3432831764221098</c:v>
                </c:pt>
                <c:pt idx="1377">
                  <c:v>2.2949190139770499</c:v>
                </c:pt>
                <c:pt idx="1378">
                  <c:v>2.42560362815856</c:v>
                </c:pt>
                <c:pt idx="1379">
                  <c:v>2.45367336273193</c:v>
                </c:pt>
                <c:pt idx="1380">
                  <c:v>2.29228591918945</c:v>
                </c:pt>
                <c:pt idx="1381">
                  <c:v>2.2678246498107901</c:v>
                </c:pt>
                <c:pt idx="1382">
                  <c:v>2.35840892791748</c:v>
                </c:pt>
                <c:pt idx="1383">
                  <c:v>2.3271667957305899</c:v>
                </c:pt>
                <c:pt idx="1384">
                  <c:v>2.2662277221679599</c:v>
                </c:pt>
                <c:pt idx="1385">
                  <c:v>2.3577578067779501</c:v>
                </c:pt>
                <c:pt idx="1386">
                  <c:v>2.3117895126342698</c:v>
                </c:pt>
                <c:pt idx="1387">
                  <c:v>2.3338243961334202</c:v>
                </c:pt>
                <c:pt idx="1388">
                  <c:v>2.29498958587646</c:v>
                </c:pt>
                <c:pt idx="1389">
                  <c:v>2.3360142707824698</c:v>
                </c:pt>
                <c:pt idx="1390">
                  <c:v>2.4285748004913299</c:v>
                </c:pt>
                <c:pt idx="1391">
                  <c:v>2.40316605567932</c:v>
                </c:pt>
                <c:pt idx="1392">
                  <c:v>2.4059388637542698</c:v>
                </c:pt>
                <c:pt idx="1393">
                  <c:v>2.3263087272643999</c:v>
                </c:pt>
                <c:pt idx="1394">
                  <c:v>2.4081552028656001</c:v>
                </c:pt>
                <c:pt idx="1395">
                  <c:v>2.3577995300292902</c:v>
                </c:pt>
                <c:pt idx="1396">
                  <c:v>2.2940084934234601</c:v>
                </c:pt>
                <c:pt idx="1397">
                  <c:v>2.3274765014648402</c:v>
                </c:pt>
                <c:pt idx="1398">
                  <c:v>2.3972928524017298</c:v>
                </c:pt>
                <c:pt idx="1399">
                  <c:v>2.3960607051849299</c:v>
                </c:pt>
                <c:pt idx="1400">
                  <c:v>2.37968897819519</c:v>
                </c:pt>
                <c:pt idx="1401">
                  <c:v>2.4456620216369598</c:v>
                </c:pt>
                <c:pt idx="1402">
                  <c:v>2.3895986080169598</c:v>
                </c:pt>
                <c:pt idx="1403">
                  <c:v>2.2397577762603702</c:v>
                </c:pt>
                <c:pt idx="1404">
                  <c:v>2.3369758129119802</c:v>
                </c:pt>
                <c:pt idx="1405">
                  <c:v>2.2777514457702601</c:v>
                </c:pt>
                <c:pt idx="1406">
                  <c:v>2.19685459136962</c:v>
                </c:pt>
                <c:pt idx="1407">
                  <c:v>2.1992232799529998</c:v>
                </c:pt>
                <c:pt idx="1408">
                  <c:v>2.28291463851928</c:v>
                </c:pt>
                <c:pt idx="1409">
                  <c:v>2.32890725135803</c:v>
                </c:pt>
                <c:pt idx="1410">
                  <c:v>2.2083611488342201</c:v>
                </c:pt>
                <c:pt idx="1411">
                  <c:v>2.20718026161193</c:v>
                </c:pt>
                <c:pt idx="1412">
                  <c:v>2.1685318946838299</c:v>
                </c:pt>
                <c:pt idx="1413">
                  <c:v>2.2775969505310001</c:v>
                </c:pt>
                <c:pt idx="1414">
                  <c:v>2.35668492317199</c:v>
                </c:pt>
                <c:pt idx="1415">
                  <c:v>2.2694554328918399</c:v>
                </c:pt>
                <c:pt idx="1416">
                  <c:v>2.2982985973358101</c:v>
                </c:pt>
                <c:pt idx="1417">
                  <c:v>2.3290145397186199</c:v>
                </c:pt>
                <c:pt idx="1418">
                  <c:v>2.3340985774993799</c:v>
                </c:pt>
                <c:pt idx="1419">
                  <c:v>2.3941957950592001</c:v>
                </c:pt>
                <c:pt idx="1420">
                  <c:v>2.3189437389373699</c:v>
                </c:pt>
                <c:pt idx="1421">
                  <c:v>2.3261096477508501</c:v>
                </c:pt>
                <c:pt idx="1422">
                  <c:v>2.3592503070831299</c:v>
                </c:pt>
                <c:pt idx="1423">
                  <c:v>2.2782514095306299</c:v>
                </c:pt>
                <c:pt idx="1424">
                  <c:v>2.2877960205078098</c:v>
                </c:pt>
                <c:pt idx="1425">
                  <c:v>2.32383680343627</c:v>
                </c:pt>
                <c:pt idx="1426">
                  <c:v>2.2395057678222599</c:v>
                </c:pt>
                <c:pt idx="1427">
                  <c:v>2.1996221542358398</c:v>
                </c:pt>
                <c:pt idx="1428">
                  <c:v>2.24642705917358</c:v>
                </c:pt>
                <c:pt idx="1429">
                  <c:v>2.2286741733550999</c:v>
                </c:pt>
                <c:pt idx="1430">
                  <c:v>2.2910463809967001</c:v>
                </c:pt>
                <c:pt idx="1431">
                  <c:v>2.1940045356750399</c:v>
                </c:pt>
                <c:pt idx="1432">
                  <c:v>2.1253302097320499</c:v>
                </c:pt>
                <c:pt idx="1433">
                  <c:v>2.1864016056060702</c:v>
                </c:pt>
                <c:pt idx="1434">
                  <c:v>2.3006103038787802</c:v>
                </c:pt>
                <c:pt idx="1435">
                  <c:v>2.2876513004302899</c:v>
                </c:pt>
                <c:pt idx="1436">
                  <c:v>2.2267210483550999</c:v>
                </c:pt>
                <c:pt idx="1437">
                  <c:v>2.2001895904540998</c:v>
                </c:pt>
                <c:pt idx="1438">
                  <c:v>2.21362876892089</c:v>
                </c:pt>
                <c:pt idx="1439">
                  <c:v>2.1902759075164702</c:v>
                </c:pt>
                <c:pt idx="1440">
                  <c:v>2.2328798770904501</c:v>
                </c:pt>
                <c:pt idx="1441">
                  <c:v>2.25523829460144</c:v>
                </c:pt>
                <c:pt idx="1442">
                  <c:v>2.2913188934326101</c:v>
                </c:pt>
                <c:pt idx="1443">
                  <c:v>2.26926445960998</c:v>
                </c:pt>
                <c:pt idx="1444">
                  <c:v>2.22506380081176</c:v>
                </c:pt>
                <c:pt idx="1445">
                  <c:v>2.19789218902587</c:v>
                </c:pt>
                <c:pt idx="1446">
                  <c:v>2.2359633445739702</c:v>
                </c:pt>
                <c:pt idx="1447">
                  <c:v>2.2820289134979199</c:v>
                </c:pt>
                <c:pt idx="1448">
                  <c:v>2.38264560699462</c:v>
                </c:pt>
                <c:pt idx="1449">
                  <c:v>2.4213564395904501</c:v>
                </c:pt>
                <c:pt idx="1450">
                  <c:v>2.4785969257354701</c:v>
                </c:pt>
                <c:pt idx="1451">
                  <c:v>2.4177968502044598</c:v>
                </c:pt>
                <c:pt idx="1452">
                  <c:v>2.3946464061736998</c:v>
                </c:pt>
                <c:pt idx="1453">
                  <c:v>2.3625645637512198</c:v>
                </c:pt>
                <c:pt idx="1454">
                  <c:v>2.3458442687988201</c:v>
                </c:pt>
                <c:pt idx="1455">
                  <c:v>2.3875305652618399</c:v>
                </c:pt>
                <c:pt idx="1456">
                  <c:v>2.37249660491943</c:v>
                </c:pt>
                <c:pt idx="1457">
                  <c:v>2.4382753372192298</c:v>
                </c:pt>
                <c:pt idx="1458">
                  <c:v>2.3300001621246298</c:v>
                </c:pt>
                <c:pt idx="1459">
                  <c:v>2.2557899951934801</c:v>
                </c:pt>
                <c:pt idx="1460">
                  <c:v>2.37909603118896</c:v>
                </c:pt>
                <c:pt idx="1461">
                  <c:v>2.3501832485198899</c:v>
                </c:pt>
                <c:pt idx="1462">
                  <c:v>2.3384757041931099</c:v>
                </c:pt>
                <c:pt idx="1463">
                  <c:v>2.2745475769042902</c:v>
                </c:pt>
                <c:pt idx="1464">
                  <c:v>2.42458915710449</c:v>
                </c:pt>
                <c:pt idx="1465">
                  <c:v>2.4167017936706499</c:v>
                </c:pt>
                <c:pt idx="1466">
                  <c:v>2.5269379615783598</c:v>
                </c:pt>
                <c:pt idx="1467">
                  <c:v>2.4701147079467698</c:v>
                </c:pt>
                <c:pt idx="1468">
                  <c:v>2.4030203819274898</c:v>
                </c:pt>
                <c:pt idx="1469">
                  <c:v>2.46275329589843</c:v>
                </c:pt>
                <c:pt idx="1470">
                  <c:v>2.6106379032135001</c:v>
                </c:pt>
                <c:pt idx="1471">
                  <c:v>2.4303677082061701</c:v>
                </c:pt>
                <c:pt idx="1472">
                  <c:v>2.3743650913238499</c:v>
                </c:pt>
                <c:pt idx="1473">
                  <c:v>2.41597080230712</c:v>
                </c:pt>
                <c:pt idx="1474">
                  <c:v>2.4204125404357901</c:v>
                </c:pt>
                <c:pt idx="1475">
                  <c:v>2.4975135326385498</c:v>
                </c:pt>
                <c:pt idx="1476">
                  <c:v>2.4117846488952601</c:v>
                </c:pt>
                <c:pt idx="1477">
                  <c:v>2.3771712779998699</c:v>
                </c:pt>
                <c:pt idx="1478">
                  <c:v>2.4053175449371298</c:v>
                </c:pt>
                <c:pt idx="1479">
                  <c:v>2.5068211555480899</c:v>
                </c:pt>
                <c:pt idx="1480">
                  <c:v>2.4843161106109601</c:v>
                </c:pt>
                <c:pt idx="1481">
                  <c:v>2.3637266159057599</c:v>
                </c:pt>
                <c:pt idx="1482">
                  <c:v>2.4400229454040501</c:v>
                </c:pt>
                <c:pt idx="1483">
                  <c:v>2.4224057197570801</c:v>
                </c:pt>
                <c:pt idx="1484">
                  <c:v>2.3899841308593701</c:v>
                </c:pt>
                <c:pt idx="1485">
                  <c:v>2.3641233444213801</c:v>
                </c:pt>
                <c:pt idx="1486">
                  <c:v>2.5352802276611301</c:v>
                </c:pt>
                <c:pt idx="1487">
                  <c:v>2.4971575736999498</c:v>
                </c:pt>
                <c:pt idx="1488">
                  <c:v>2.5084993839263898</c:v>
                </c:pt>
                <c:pt idx="1489">
                  <c:v>2.4405758380889799</c:v>
                </c:pt>
                <c:pt idx="1490">
                  <c:v>2.43371057510375</c:v>
                </c:pt>
                <c:pt idx="1491">
                  <c:v>2.36936163902282</c:v>
                </c:pt>
                <c:pt idx="1492">
                  <c:v>2.3154666423797599</c:v>
                </c:pt>
                <c:pt idx="1493">
                  <c:v>2.4592087268829301</c:v>
                </c:pt>
                <c:pt idx="1494">
                  <c:v>2.4917545318603498</c:v>
                </c:pt>
                <c:pt idx="1495">
                  <c:v>2.4208786487579301</c:v>
                </c:pt>
                <c:pt idx="1496">
                  <c:v>2.3803677558898899</c:v>
                </c:pt>
                <c:pt idx="1497">
                  <c:v>2.41929578781127</c:v>
                </c:pt>
                <c:pt idx="1498">
                  <c:v>2.4418854713439901</c:v>
                </c:pt>
                <c:pt idx="1499">
                  <c:v>2.3761730194091699</c:v>
                </c:pt>
                <c:pt idx="1500">
                  <c:v>2.3675339221954301</c:v>
                </c:pt>
                <c:pt idx="1501">
                  <c:v>2.3496713638305602</c:v>
                </c:pt>
                <c:pt idx="1502">
                  <c:v>2.4685425758361799</c:v>
                </c:pt>
                <c:pt idx="1503">
                  <c:v>2.5022940635681099</c:v>
                </c:pt>
                <c:pt idx="1504">
                  <c:v>2.5536153316497798</c:v>
                </c:pt>
                <c:pt idx="1505">
                  <c:v>2.5677709579467698</c:v>
                </c:pt>
                <c:pt idx="1506">
                  <c:v>2.5438528060913002</c:v>
                </c:pt>
                <c:pt idx="1507">
                  <c:v>2.4931104183196999</c:v>
                </c:pt>
                <c:pt idx="1508">
                  <c:v>2.4564430713653498</c:v>
                </c:pt>
                <c:pt idx="1509">
                  <c:v>2.58484935760498</c:v>
                </c:pt>
                <c:pt idx="1510">
                  <c:v>2.65071249008178</c:v>
                </c:pt>
                <c:pt idx="1511">
                  <c:v>2.6161198616027801</c:v>
                </c:pt>
                <c:pt idx="1512">
                  <c:v>2.5263099670410099</c:v>
                </c:pt>
                <c:pt idx="1513">
                  <c:v>2.57931232452392</c:v>
                </c:pt>
                <c:pt idx="1514">
                  <c:v>2.5244235992431601</c:v>
                </c:pt>
                <c:pt idx="1515">
                  <c:v>2.52447509765625</c:v>
                </c:pt>
                <c:pt idx="1516">
                  <c:v>2.5768232345581001</c:v>
                </c:pt>
                <c:pt idx="1517">
                  <c:v>2.6051042079925502</c:v>
                </c:pt>
                <c:pt idx="1518">
                  <c:v>2.68499708175659</c:v>
                </c:pt>
                <c:pt idx="1519">
                  <c:v>2.6720726490020699</c:v>
                </c:pt>
                <c:pt idx="1520">
                  <c:v>2.6732013225555402</c:v>
                </c:pt>
                <c:pt idx="1521">
                  <c:v>2.6800034046172998</c:v>
                </c:pt>
                <c:pt idx="1522">
                  <c:v>2.5535726547241202</c:v>
                </c:pt>
                <c:pt idx="1523">
                  <c:v>2.55974268913269</c:v>
                </c:pt>
                <c:pt idx="1524">
                  <c:v>2.4564247131347599</c:v>
                </c:pt>
                <c:pt idx="1525">
                  <c:v>2.4967122077941801</c:v>
                </c:pt>
                <c:pt idx="1526">
                  <c:v>2.4787888526916499</c:v>
                </c:pt>
                <c:pt idx="1527">
                  <c:v>2.4001052379608101</c:v>
                </c:pt>
                <c:pt idx="1528">
                  <c:v>2.5347111225128098</c:v>
                </c:pt>
                <c:pt idx="1529">
                  <c:v>2.5416727066039999</c:v>
                </c:pt>
                <c:pt idx="1530">
                  <c:v>2.4985859394073402</c:v>
                </c:pt>
                <c:pt idx="1531">
                  <c:v>2.45122146606445</c:v>
                </c:pt>
                <c:pt idx="1532">
                  <c:v>2.3716666698455802</c:v>
                </c:pt>
                <c:pt idx="1533">
                  <c:v>2.4009275436401301</c:v>
                </c:pt>
                <c:pt idx="1534">
                  <c:v>2.4173557758331299</c:v>
                </c:pt>
                <c:pt idx="1535">
                  <c:v>2.4212303161621</c:v>
                </c:pt>
                <c:pt idx="1536">
                  <c:v>2.38850998878479</c:v>
                </c:pt>
                <c:pt idx="1537">
                  <c:v>2.3867297172546298</c:v>
                </c:pt>
                <c:pt idx="1538">
                  <c:v>2.3260395526885902</c:v>
                </c:pt>
                <c:pt idx="1539">
                  <c:v>2.4352922439575102</c:v>
                </c:pt>
                <c:pt idx="1540">
                  <c:v>2.4070672988891602</c:v>
                </c:pt>
                <c:pt idx="1541">
                  <c:v>2.32040238380432</c:v>
                </c:pt>
                <c:pt idx="1542">
                  <c:v>2.33768630027771</c:v>
                </c:pt>
                <c:pt idx="1543">
                  <c:v>2.3296227455139098</c:v>
                </c:pt>
                <c:pt idx="1544">
                  <c:v>2.38767290115356</c:v>
                </c:pt>
                <c:pt idx="1545">
                  <c:v>2.3152554035186701</c:v>
                </c:pt>
                <c:pt idx="1546">
                  <c:v>2.3086626529693599</c:v>
                </c:pt>
                <c:pt idx="1547">
                  <c:v>2.3972795009613002</c:v>
                </c:pt>
                <c:pt idx="1548">
                  <c:v>2.4057328701019198</c:v>
                </c:pt>
                <c:pt idx="1549">
                  <c:v>2.4553079605102499</c:v>
                </c:pt>
                <c:pt idx="1550">
                  <c:v>2.5292599201202299</c:v>
                </c:pt>
                <c:pt idx="1551">
                  <c:v>2.4933898448943999</c:v>
                </c:pt>
                <c:pt idx="1552">
                  <c:v>2.5210821628570499</c:v>
                </c:pt>
                <c:pt idx="1553">
                  <c:v>2.4093482494354199</c:v>
                </c:pt>
                <c:pt idx="1554">
                  <c:v>2.4069650173187198</c:v>
                </c:pt>
                <c:pt idx="1555">
                  <c:v>2.3390119075775102</c:v>
                </c:pt>
                <c:pt idx="1556">
                  <c:v>2.4416692256927401</c:v>
                </c:pt>
                <c:pt idx="1557">
                  <c:v>2.4756376743316602</c:v>
                </c:pt>
                <c:pt idx="1558">
                  <c:v>2.51235747337341</c:v>
                </c:pt>
                <c:pt idx="1559">
                  <c:v>2.5672657489776598</c:v>
                </c:pt>
                <c:pt idx="1560">
                  <c:v>2.4646830558776802</c:v>
                </c:pt>
                <c:pt idx="1561">
                  <c:v>2.4546589851379301</c:v>
                </c:pt>
                <c:pt idx="1562">
                  <c:v>2.38120341300964</c:v>
                </c:pt>
                <c:pt idx="1563">
                  <c:v>2.59349393844604</c:v>
                </c:pt>
                <c:pt idx="1564">
                  <c:v>2.51494908332824</c:v>
                </c:pt>
                <c:pt idx="1565">
                  <c:v>2.58331847190856</c:v>
                </c:pt>
                <c:pt idx="1566">
                  <c:v>2.4471249580383301</c:v>
                </c:pt>
                <c:pt idx="1567">
                  <c:v>2.54775762557983</c:v>
                </c:pt>
                <c:pt idx="1568">
                  <c:v>2.3938586711883501</c:v>
                </c:pt>
                <c:pt idx="1569">
                  <c:v>2.5156295299529998</c:v>
                </c:pt>
                <c:pt idx="1570">
                  <c:v>2.5688164234161301</c:v>
                </c:pt>
                <c:pt idx="1571">
                  <c:v>2.5774331092834402</c:v>
                </c:pt>
                <c:pt idx="1572">
                  <c:v>2.58890700340271</c:v>
                </c:pt>
                <c:pt idx="1573">
                  <c:v>2.4623744487762398</c:v>
                </c:pt>
                <c:pt idx="1574">
                  <c:v>2.3751976490020699</c:v>
                </c:pt>
                <c:pt idx="1575">
                  <c:v>2.3808131217956499</c:v>
                </c:pt>
                <c:pt idx="1576">
                  <c:v>2.4937195777893</c:v>
                </c:pt>
                <c:pt idx="1577">
                  <c:v>2.54101467132568</c:v>
                </c:pt>
                <c:pt idx="1578">
                  <c:v>2.5486497879028298</c:v>
                </c:pt>
                <c:pt idx="1579">
                  <c:v>2.4767837524414</c:v>
                </c:pt>
                <c:pt idx="1580">
                  <c:v>2.4643971920013401</c:v>
                </c:pt>
                <c:pt idx="1581">
                  <c:v>2.5118031501770002</c:v>
                </c:pt>
                <c:pt idx="1582">
                  <c:v>2.6002552509307799</c:v>
                </c:pt>
                <c:pt idx="1583">
                  <c:v>2.5298967361450102</c:v>
                </c:pt>
                <c:pt idx="1584">
                  <c:v>2.4354782104492099</c:v>
                </c:pt>
                <c:pt idx="1585">
                  <c:v>2.38640165328979</c:v>
                </c:pt>
                <c:pt idx="1586">
                  <c:v>2.5269236564636199</c:v>
                </c:pt>
                <c:pt idx="1587">
                  <c:v>2.4269814491271902</c:v>
                </c:pt>
                <c:pt idx="1588">
                  <c:v>2.44578528404235</c:v>
                </c:pt>
                <c:pt idx="1589">
                  <c:v>2.3531415462493799</c:v>
                </c:pt>
                <c:pt idx="1590">
                  <c:v>2.53735280036926</c:v>
                </c:pt>
                <c:pt idx="1591">
                  <c:v>2.5551722049713099</c:v>
                </c:pt>
                <c:pt idx="1592">
                  <c:v>2.5315277576446502</c:v>
                </c:pt>
                <c:pt idx="1593">
                  <c:v>2.4987165927886901</c:v>
                </c:pt>
                <c:pt idx="1594">
                  <c:v>2.4470295906066801</c:v>
                </c:pt>
                <c:pt idx="1595">
                  <c:v>2.4645388126373202</c:v>
                </c:pt>
                <c:pt idx="1596">
                  <c:v>2.4199984073638898</c:v>
                </c:pt>
                <c:pt idx="1597">
                  <c:v>2.38931059837341</c:v>
                </c:pt>
                <c:pt idx="1598">
                  <c:v>2.3896634578704798</c:v>
                </c:pt>
                <c:pt idx="1599">
                  <c:v>2.4194021224975502</c:v>
                </c:pt>
                <c:pt idx="1600">
                  <c:v>2.3654534816741899</c:v>
                </c:pt>
                <c:pt idx="1601">
                  <c:v>2.4555180072784402</c:v>
                </c:pt>
                <c:pt idx="1602">
                  <c:v>2.4141273498535099</c:v>
                </c:pt>
                <c:pt idx="1603">
                  <c:v>2.4846098423004102</c:v>
                </c:pt>
                <c:pt idx="1604">
                  <c:v>2.39162993431091</c:v>
                </c:pt>
                <c:pt idx="1605">
                  <c:v>2.4355151653289702</c:v>
                </c:pt>
                <c:pt idx="1606">
                  <c:v>2.4267828464507999</c:v>
                </c:pt>
                <c:pt idx="1607">
                  <c:v>2.5179970264434801</c:v>
                </c:pt>
                <c:pt idx="1608">
                  <c:v>2.5925035476684499</c:v>
                </c:pt>
                <c:pt idx="1609">
                  <c:v>2.6175503730773899</c:v>
                </c:pt>
                <c:pt idx="1610">
                  <c:v>2.5484101772308301</c:v>
                </c:pt>
                <c:pt idx="1611">
                  <c:v>2.51878666877746</c:v>
                </c:pt>
                <c:pt idx="1612">
                  <c:v>2.5279772281646702</c:v>
                </c:pt>
                <c:pt idx="1613">
                  <c:v>2.5395081043243399</c:v>
                </c:pt>
                <c:pt idx="1614">
                  <c:v>2.58925127983093</c:v>
                </c:pt>
                <c:pt idx="1615">
                  <c:v>2.6396358013153001</c:v>
                </c:pt>
                <c:pt idx="1616">
                  <c:v>2.5228359699249201</c:v>
                </c:pt>
                <c:pt idx="1617">
                  <c:v>2.50722336769104</c:v>
                </c:pt>
                <c:pt idx="1618">
                  <c:v>2.4511620998382502</c:v>
                </c:pt>
                <c:pt idx="1619">
                  <c:v>2.4163217544555602</c:v>
                </c:pt>
                <c:pt idx="1620">
                  <c:v>2.49404692649841</c:v>
                </c:pt>
                <c:pt idx="1621">
                  <c:v>2.4506371021270699</c:v>
                </c:pt>
                <c:pt idx="1622">
                  <c:v>2.47097420692443</c:v>
                </c:pt>
                <c:pt idx="1623">
                  <c:v>2.5475821495056099</c:v>
                </c:pt>
                <c:pt idx="1624">
                  <c:v>2.58998370170593</c:v>
                </c:pt>
                <c:pt idx="1625">
                  <c:v>2.5606393814086901</c:v>
                </c:pt>
                <c:pt idx="1626">
                  <c:v>2.6843690872192298</c:v>
                </c:pt>
                <c:pt idx="1627">
                  <c:v>2.6554493904113698</c:v>
                </c:pt>
                <c:pt idx="1628">
                  <c:v>2.4960813522338801</c:v>
                </c:pt>
                <c:pt idx="1629">
                  <c:v>2.54159379005432</c:v>
                </c:pt>
                <c:pt idx="1630">
                  <c:v>2.6531858444213801</c:v>
                </c:pt>
                <c:pt idx="1631">
                  <c:v>2.6366217136382999</c:v>
                </c:pt>
                <c:pt idx="1632">
                  <c:v>2.5179889202117902</c:v>
                </c:pt>
                <c:pt idx="1633">
                  <c:v>2.3985903263092001</c:v>
                </c:pt>
                <c:pt idx="1634">
                  <c:v>2.4937260150909402</c:v>
                </c:pt>
                <c:pt idx="1635">
                  <c:v>2.45582103729248</c:v>
                </c:pt>
                <c:pt idx="1636">
                  <c:v>2.55840969085693</c:v>
                </c:pt>
                <c:pt idx="1637">
                  <c:v>2.5900518894195499</c:v>
                </c:pt>
                <c:pt idx="1638">
                  <c:v>2.4982457160949698</c:v>
                </c:pt>
                <c:pt idx="1639">
                  <c:v>2.4481456279754599</c:v>
                </c:pt>
                <c:pt idx="1640">
                  <c:v>2.3777577877044598</c:v>
                </c:pt>
                <c:pt idx="1641">
                  <c:v>2.47365069389343</c:v>
                </c:pt>
                <c:pt idx="1642">
                  <c:v>2.3709552288055402</c:v>
                </c:pt>
                <c:pt idx="1643">
                  <c:v>2.45689368247985</c:v>
                </c:pt>
                <c:pt idx="1644">
                  <c:v>2.5167884826660099</c:v>
                </c:pt>
                <c:pt idx="1645">
                  <c:v>2.4139170646667401</c:v>
                </c:pt>
                <c:pt idx="1646">
                  <c:v>2.5112075805664</c:v>
                </c:pt>
                <c:pt idx="1647">
                  <c:v>2.4946799278259202</c:v>
                </c:pt>
                <c:pt idx="1648">
                  <c:v>2.49228715896606</c:v>
                </c:pt>
                <c:pt idx="1649">
                  <c:v>2.4979932308196999</c:v>
                </c:pt>
                <c:pt idx="1650">
                  <c:v>2.4272480010986301</c:v>
                </c:pt>
                <c:pt idx="1651">
                  <c:v>2.4760437011718701</c:v>
                </c:pt>
                <c:pt idx="1652">
                  <c:v>2.5030760765075599</c:v>
                </c:pt>
                <c:pt idx="1653">
                  <c:v>2.43763256072998</c:v>
                </c:pt>
                <c:pt idx="1654">
                  <c:v>2.4154286384582502</c:v>
                </c:pt>
                <c:pt idx="1655">
                  <c:v>2.5262005329132</c:v>
                </c:pt>
                <c:pt idx="1656">
                  <c:v>2.50163674354553</c:v>
                </c:pt>
                <c:pt idx="1657">
                  <c:v>2.5022058486938401</c:v>
                </c:pt>
                <c:pt idx="1658">
                  <c:v>2.4672493934631299</c:v>
                </c:pt>
                <c:pt idx="1659">
                  <c:v>2.43933701515197</c:v>
                </c:pt>
                <c:pt idx="1660">
                  <c:v>2.4142327308654701</c:v>
                </c:pt>
                <c:pt idx="1661">
                  <c:v>2.4339120388031001</c:v>
                </c:pt>
                <c:pt idx="1662">
                  <c:v>2.4822251796722399</c:v>
                </c:pt>
                <c:pt idx="1663">
                  <c:v>2.4504816532135001</c:v>
                </c:pt>
                <c:pt idx="1664">
                  <c:v>2.5102584362029998</c:v>
                </c:pt>
                <c:pt idx="1665">
                  <c:v>2.56662797927856</c:v>
                </c:pt>
                <c:pt idx="1666">
                  <c:v>2.48270559310913</c:v>
                </c:pt>
                <c:pt idx="1667">
                  <c:v>2.5354092121124201</c:v>
                </c:pt>
                <c:pt idx="1668">
                  <c:v>2.4969637393951398</c:v>
                </c:pt>
                <c:pt idx="1669">
                  <c:v>2.4845440387725799</c:v>
                </c:pt>
                <c:pt idx="1670">
                  <c:v>2.5625429153442298</c:v>
                </c:pt>
                <c:pt idx="1671">
                  <c:v>2.5376091003417902</c:v>
                </c:pt>
                <c:pt idx="1672">
                  <c:v>2.5279519557952801</c:v>
                </c:pt>
                <c:pt idx="1673">
                  <c:v>2.5723402500152499</c:v>
                </c:pt>
                <c:pt idx="1674">
                  <c:v>2.5547111034393302</c:v>
                </c:pt>
                <c:pt idx="1675">
                  <c:v>2.4251897335052401</c:v>
                </c:pt>
                <c:pt idx="1676">
                  <c:v>2.5016028881072998</c:v>
                </c:pt>
                <c:pt idx="1677">
                  <c:v>2.5164320468902499</c:v>
                </c:pt>
                <c:pt idx="1678">
                  <c:v>2.48854279518127</c:v>
                </c:pt>
                <c:pt idx="1679">
                  <c:v>2.5641787052154501</c:v>
                </c:pt>
                <c:pt idx="1680">
                  <c:v>2.53165531158447</c:v>
                </c:pt>
                <c:pt idx="1681">
                  <c:v>2.5197277069091699</c:v>
                </c:pt>
                <c:pt idx="1682">
                  <c:v>2.5577149391174299</c:v>
                </c:pt>
                <c:pt idx="1683">
                  <c:v>2.6287579536437899</c:v>
                </c:pt>
                <c:pt idx="1684">
                  <c:v>2.6134176254272399</c:v>
                </c:pt>
                <c:pt idx="1685">
                  <c:v>2.5913400650024401</c:v>
                </c:pt>
                <c:pt idx="1686">
                  <c:v>2.6362032890319802</c:v>
                </c:pt>
                <c:pt idx="1687">
                  <c:v>2.6219708919525102</c:v>
                </c:pt>
                <c:pt idx="1688">
                  <c:v>2.69314289093017</c:v>
                </c:pt>
                <c:pt idx="1689">
                  <c:v>2.5487678050994802</c:v>
                </c:pt>
                <c:pt idx="1690">
                  <c:v>2.6069278717040998</c:v>
                </c:pt>
                <c:pt idx="1691">
                  <c:v>2.6448009014129599</c:v>
                </c:pt>
                <c:pt idx="1692">
                  <c:v>2.6067075729370099</c:v>
                </c:pt>
                <c:pt idx="1693">
                  <c:v>2.60858058929443</c:v>
                </c:pt>
                <c:pt idx="1694">
                  <c:v>2.5964548587799001</c:v>
                </c:pt>
                <c:pt idx="1695">
                  <c:v>2.5599222183227499</c:v>
                </c:pt>
                <c:pt idx="1696">
                  <c:v>2.59531474113464</c:v>
                </c:pt>
                <c:pt idx="1697">
                  <c:v>2.4901649951934801</c:v>
                </c:pt>
                <c:pt idx="1698">
                  <c:v>2.50991630554199</c:v>
                </c:pt>
                <c:pt idx="1699">
                  <c:v>2.6689302921295099</c:v>
                </c:pt>
                <c:pt idx="1700">
                  <c:v>2.6064424514770499</c:v>
                </c:pt>
                <c:pt idx="1701">
                  <c:v>2.6247484683990399</c:v>
                </c:pt>
                <c:pt idx="1702">
                  <c:v>2.6988091468811</c:v>
                </c:pt>
                <c:pt idx="1703">
                  <c:v>2.6599490642547599</c:v>
                </c:pt>
                <c:pt idx="1704">
                  <c:v>2.6438608169555602</c:v>
                </c:pt>
                <c:pt idx="1705">
                  <c:v>2.6153492927551198</c:v>
                </c:pt>
                <c:pt idx="1706">
                  <c:v>2.6974253654479901</c:v>
                </c:pt>
                <c:pt idx="1707">
                  <c:v>2.6808853149414</c:v>
                </c:pt>
                <c:pt idx="1708">
                  <c:v>2.7811317443847599</c:v>
                </c:pt>
                <c:pt idx="1709">
                  <c:v>2.6681861877441402</c:v>
                </c:pt>
                <c:pt idx="1710">
                  <c:v>2.6875455379486</c:v>
                </c:pt>
                <c:pt idx="1711">
                  <c:v>2.6769533157348602</c:v>
                </c:pt>
                <c:pt idx="1712">
                  <c:v>2.7292284965515101</c:v>
                </c:pt>
                <c:pt idx="1713">
                  <c:v>2.5901350975036599</c:v>
                </c:pt>
                <c:pt idx="1714">
                  <c:v>2.6811506748199401</c:v>
                </c:pt>
                <c:pt idx="1715">
                  <c:v>2.7451183795928902</c:v>
                </c:pt>
                <c:pt idx="1716">
                  <c:v>2.6726145744323699</c:v>
                </c:pt>
                <c:pt idx="1717">
                  <c:v>2.7602148056030198</c:v>
                </c:pt>
                <c:pt idx="1718">
                  <c:v>2.81159448623657</c:v>
                </c:pt>
                <c:pt idx="1719">
                  <c:v>2.81607937812805</c:v>
                </c:pt>
                <c:pt idx="1720">
                  <c:v>2.7033100128173801</c:v>
                </c:pt>
                <c:pt idx="1721">
                  <c:v>2.8217105865478498</c:v>
                </c:pt>
                <c:pt idx="1722">
                  <c:v>2.61751365661621</c:v>
                </c:pt>
                <c:pt idx="1723">
                  <c:v>2.6359806060790998</c:v>
                </c:pt>
                <c:pt idx="1724">
                  <c:v>2.5989561080932599</c:v>
                </c:pt>
                <c:pt idx="1725">
                  <c:v>2.5506730079650799</c:v>
                </c:pt>
                <c:pt idx="1726">
                  <c:v>2.5508544445037802</c:v>
                </c:pt>
                <c:pt idx="1727">
                  <c:v>2.6060194969177202</c:v>
                </c:pt>
                <c:pt idx="1728">
                  <c:v>2.6513435840606601</c:v>
                </c:pt>
                <c:pt idx="1729">
                  <c:v>2.7016720771789502</c:v>
                </c:pt>
                <c:pt idx="1730">
                  <c:v>2.5880057811736998</c:v>
                </c:pt>
                <c:pt idx="1731">
                  <c:v>2.5109331607818599</c:v>
                </c:pt>
                <c:pt idx="1732">
                  <c:v>2.5825848579406698</c:v>
                </c:pt>
                <c:pt idx="1733">
                  <c:v>2.5126147270202601</c:v>
                </c:pt>
                <c:pt idx="1734">
                  <c:v>2.4448869228363002</c:v>
                </c:pt>
                <c:pt idx="1735">
                  <c:v>2.5182065963745099</c:v>
                </c:pt>
                <c:pt idx="1736">
                  <c:v>2.5615327358245801</c:v>
                </c:pt>
                <c:pt idx="1737">
                  <c:v>2.56006479263305</c:v>
                </c:pt>
                <c:pt idx="1738">
                  <c:v>2.4579989910125701</c:v>
                </c:pt>
                <c:pt idx="1739">
                  <c:v>2.4097254276275599</c:v>
                </c:pt>
                <c:pt idx="1740">
                  <c:v>2.4424448013305602</c:v>
                </c:pt>
                <c:pt idx="1741">
                  <c:v>2.52071905136108</c:v>
                </c:pt>
                <c:pt idx="1742">
                  <c:v>2.3923983573913499</c:v>
                </c:pt>
                <c:pt idx="1743">
                  <c:v>2.49556136131286</c:v>
                </c:pt>
                <c:pt idx="1744">
                  <c:v>2.4365582466125399</c:v>
                </c:pt>
                <c:pt idx="1745">
                  <c:v>2.5222103595733598</c:v>
                </c:pt>
                <c:pt idx="1746">
                  <c:v>2.5013513565063401</c:v>
                </c:pt>
                <c:pt idx="1747">
                  <c:v>2.6515827178954998</c:v>
                </c:pt>
                <c:pt idx="1748">
                  <c:v>2.50641870498657</c:v>
                </c:pt>
                <c:pt idx="1749">
                  <c:v>2.5178985595703098</c:v>
                </c:pt>
                <c:pt idx="1750">
                  <c:v>2.4903368949890101</c:v>
                </c:pt>
                <c:pt idx="1751">
                  <c:v>2.57548928260803</c:v>
                </c:pt>
                <c:pt idx="1752">
                  <c:v>2.6504349708557098</c:v>
                </c:pt>
                <c:pt idx="1753">
                  <c:v>2.5496795177459699</c:v>
                </c:pt>
                <c:pt idx="1754">
                  <c:v>2.5427763462066602</c:v>
                </c:pt>
                <c:pt idx="1755">
                  <c:v>2.4924874305725</c:v>
                </c:pt>
                <c:pt idx="1756">
                  <c:v>2.5258648395538299</c:v>
                </c:pt>
                <c:pt idx="1757">
                  <c:v>2.4892039299011199</c:v>
                </c:pt>
                <c:pt idx="1758">
                  <c:v>2.56919193267822</c:v>
                </c:pt>
                <c:pt idx="1759">
                  <c:v>2.6167306900024401</c:v>
                </c:pt>
                <c:pt idx="1760">
                  <c:v>2.5824129581451398</c:v>
                </c:pt>
                <c:pt idx="1761">
                  <c:v>2.6184132099151598</c:v>
                </c:pt>
                <c:pt idx="1762">
                  <c:v>2.5941922664642298</c:v>
                </c:pt>
                <c:pt idx="1763">
                  <c:v>2.68575716018676</c:v>
                </c:pt>
                <c:pt idx="1764">
                  <c:v>2.6771051883697501</c:v>
                </c:pt>
                <c:pt idx="1765">
                  <c:v>2.7232885360717698</c:v>
                </c:pt>
                <c:pt idx="1766">
                  <c:v>2.7104110717773402</c:v>
                </c:pt>
                <c:pt idx="1767">
                  <c:v>2.6959805488586399</c:v>
                </c:pt>
                <c:pt idx="1768">
                  <c:v>2.5392136573791499</c:v>
                </c:pt>
                <c:pt idx="1769">
                  <c:v>2.6905369758605899</c:v>
                </c:pt>
                <c:pt idx="1770">
                  <c:v>2.66502785682678</c:v>
                </c:pt>
                <c:pt idx="1771">
                  <c:v>2.7135848999023402</c:v>
                </c:pt>
                <c:pt idx="1772">
                  <c:v>2.6721048355102499</c:v>
                </c:pt>
                <c:pt idx="1773">
                  <c:v>2.7618064880371</c:v>
                </c:pt>
                <c:pt idx="1774">
                  <c:v>2.7554633617401101</c:v>
                </c:pt>
                <c:pt idx="1775">
                  <c:v>2.80325007438659</c:v>
                </c:pt>
                <c:pt idx="1776">
                  <c:v>2.7279591560363698</c:v>
                </c:pt>
                <c:pt idx="1777">
                  <c:v>2.7736830711364702</c:v>
                </c:pt>
                <c:pt idx="1778">
                  <c:v>2.7934541702270499</c:v>
                </c:pt>
                <c:pt idx="1779">
                  <c:v>2.7064247131347599</c:v>
                </c:pt>
                <c:pt idx="1780">
                  <c:v>2.8453915119171098</c:v>
                </c:pt>
                <c:pt idx="1781">
                  <c:v>2.9164664745330802</c:v>
                </c:pt>
                <c:pt idx="1782">
                  <c:v>2.8895421028137198</c:v>
                </c:pt>
                <c:pt idx="1783">
                  <c:v>2.8866775035858101</c:v>
                </c:pt>
                <c:pt idx="1784">
                  <c:v>2.98234891891479</c:v>
                </c:pt>
                <c:pt idx="1785">
                  <c:v>2.93121290206909</c:v>
                </c:pt>
                <c:pt idx="1786">
                  <c:v>2.7813920974731401</c:v>
                </c:pt>
                <c:pt idx="1787">
                  <c:v>2.8040316104888898</c:v>
                </c:pt>
                <c:pt idx="1788">
                  <c:v>2.8101067543029701</c:v>
                </c:pt>
                <c:pt idx="1789">
                  <c:v>2.7999527454376198</c:v>
                </c:pt>
                <c:pt idx="1790">
                  <c:v>2.7254965305328298</c:v>
                </c:pt>
                <c:pt idx="1791">
                  <c:v>2.7796277999877899</c:v>
                </c:pt>
                <c:pt idx="1792">
                  <c:v>2.8374943733215301</c:v>
                </c:pt>
                <c:pt idx="1793">
                  <c:v>2.84676957130432</c:v>
                </c:pt>
                <c:pt idx="1794">
                  <c:v>2.6762564182281401</c:v>
                </c:pt>
                <c:pt idx="1795">
                  <c:v>2.7647678852081299</c:v>
                </c:pt>
                <c:pt idx="1796">
                  <c:v>2.69866919517517</c:v>
                </c:pt>
                <c:pt idx="1797">
                  <c:v>2.7749397754669101</c:v>
                </c:pt>
                <c:pt idx="1798">
                  <c:v>2.72905993461608</c:v>
                </c:pt>
                <c:pt idx="1799">
                  <c:v>2.8486309051513601</c:v>
                </c:pt>
                <c:pt idx="1800">
                  <c:v>2.6571965217590301</c:v>
                </c:pt>
                <c:pt idx="1801">
                  <c:v>2.7593822479247998</c:v>
                </c:pt>
                <c:pt idx="1802">
                  <c:v>2.7728030681610099</c:v>
                </c:pt>
                <c:pt idx="1803">
                  <c:v>2.7872619628906201</c:v>
                </c:pt>
                <c:pt idx="1804">
                  <c:v>2.8200979232788002</c:v>
                </c:pt>
                <c:pt idx="1805">
                  <c:v>2.7725443840026802</c:v>
                </c:pt>
                <c:pt idx="1806">
                  <c:v>2.8466949462890598</c:v>
                </c:pt>
                <c:pt idx="1807">
                  <c:v>2.7976036071777299</c:v>
                </c:pt>
                <c:pt idx="1808">
                  <c:v>2.8817119598388601</c:v>
                </c:pt>
                <c:pt idx="1809">
                  <c:v>2.86603331565856</c:v>
                </c:pt>
                <c:pt idx="1810">
                  <c:v>2.8492238521575901</c:v>
                </c:pt>
                <c:pt idx="1811">
                  <c:v>2.8105390071868799</c:v>
                </c:pt>
                <c:pt idx="1812">
                  <c:v>2.8590638637542698</c:v>
                </c:pt>
                <c:pt idx="1813">
                  <c:v>2.85161876678466</c:v>
                </c:pt>
                <c:pt idx="1814">
                  <c:v>2.8986821174621502</c:v>
                </c:pt>
                <c:pt idx="1815">
                  <c:v>3.0267772674560498</c:v>
                </c:pt>
                <c:pt idx="1816">
                  <c:v>3.0142021179199201</c:v>
                </c:pt>
                <c:pt idx="1817">
                  <c:v>2.9170396327972399</c:v>
                </c:pt>
                <c:pt idx="1818">
                  <c:v>2.87870144844055</c:v>
                </c:pt>
                <c:pt idx="1819">
                  <c:v>2.8080427646636901</c:v>
                </c:pt>
                <c:pt idx="1820">
                  <c:v>2.8657934665679901</c:v>
                </c:pt>
                <c:pt idx="1821">
                  <c:v>2.8501951694488499</c:v>
                </c:pt>
                <c:pt idx="1822">
                  <c:v>2.9571692943572998</c:v>
                </c:pt>
                <c:pt idx="1823">
                  <c:v>2.9075553417205802</c:v>
                </c:pt>
                <c:pt idx="1824">
                  <c:v>3.03344631195068</c:v>
                </c:pt>
                <c:pt idx="1825">
                  <c:v>3.0343158245086599</c:v>
                </c:pt>
                <c:pt idx="1826">
                  <c:v>3.0029988288879301</c:v>
                </c:pt>
                <c:pt idx="1827">
                  <c:v>2.9989485740661599</c:v>
                </c:pt>
                <c:pt idx="1828">
                  <c:v>2.77774906158447</c:v>
                </c:pt>
                <c:pt idx="1829">
                  <c:v>2.8318917751312198</c:v>
                </c:pt>
                <c:pt idx="1830">
                  <c:v>2.7771222591400102</c:v>
                </c:pt>
                <c:pt idx="1831">
                  <c:v>2.7359235286712602</c:v>
                </c:pt>
                <c:pt idx="1832">
                  <c:v>2.82944583892822</c:v>
                </c:pt>
                <c:pt idx="1833">
                  <c:v>2.88776230812072</c:v>
                </c:pt>
                <c:pt idx="1834">
                  <c:v>2.7953395843505802</c:v>
                </c:pt>
                <c:pt idx="1835">
                  <c:v>2.78428983688354</c:v>
                </c:pt>
                <c:pt idx="1836">
                  <c:v>2.7510402202606201</c:v>
                </c:pt>
                <c:pt idx="1837">
                  <c:v>2.81066799163818</c:v>
                </c:pt>
                <c:pt idx="1838">
                  <c:v>2.86096739768981</c:v>
                </c:pt>
                <c:pt idx="1839">
                  <c:v>2.8018226623535099</c:v>
                </c:pt>
                <c:pt idx="1840">
                  <c:v>2.77057552337646</c:v>
                </c:pt>
                <c:pt idx="1841">
                  <c:v>2.8368561267852699</c:v>
                </c:pt>
                <c:pt idx="1842">
                  <c:v>2.7417230606079102</c:v>
                </c:pt>
                <c:pt idx="1843">
                  <c:v>2.6969738006591699</c:v>
                </c:pt>
                <c:pt idx="1844">
                  <c:v>2.6894643306732098</c:v>
                </c:pt>
                <c:pt idx="1845">
                  <c:v>2.6730754375457701</c:v>
                </c:pt>
                <c:pt idx="1846">
                  <c:v>2.66327500343322</c:v>
                </c:pt>
                <c:pt idx="1847">
                  <c:v>2.5926606655120801</c:v>
                </c:pt>
                <c:pt idx="1848">
                  <c:v>2.56799912452697</c:v>
                </c:pt>
                <c:pt idx="1849">
                  <c:v>2.7301745414733798</c:v>
                </c:pt>
                <c:pt idx="1850">
                  <c:v>2.6735537052154501</c:v>
                </c:pt>
                <c:pt idx="1851">
                  <c:v>2.72238993644714</c:v>
                </c:pt>
                <c:pt idx="1852">
                  <c:v>2.5752170085906898</c:v>
                </c:pt>
                <c:pt idx="1853">
                  <c:v>2.6042661666870099</c:v>
                </c:pt>
                <c:pt idx="1854">
                  <c:v>2.58974862098693</c:v>
                </c:pt>
                <c:pt idx="1855">
                  <c:v>2.6178061962127601</c:v>
                </c:pt>
                <c:pt idx="1856">
                  <c:v>2.64844369888305</c:v>
                </c:pt>
                <c:pt idx="1857">
                  <c:v>2.5817806720733598</c:v>
                </c:pt>
                <c:pt idx="1858">
                  <c:v>2.6995892524719198</c:v>
                </c:pt>
                <c:pt idx="1859">
                  <c:v>2.6385023593902499</c:v>
                </c:pt>
                <c:pt idx="1860">
                  <c:v>2.66766285896301</c:v>
                </c:pt>
                <c:pt idx="1861">
                  <c:v>2.68295097351074</c:v>
                </c:pt>
                <c:pt idx="1862">
                  <c:v>2.6989583969116202</c:v>
                </c:pt>
                <c:pt idx="1863">
                  <c:v>2.7300500869750901</c:v>
                </c:pt>
                <c:pt idx="1864">
                  <c:v>2.6717290878295898</c:v>
                </c:pt>
                <c:pt idx="1865">
                  <c:v>2.63891553878784</c:v>
                </c:pt>
                <c:pt idx="1866">
                  <c:v>2.6524794101714999</c:v>
                </c:pt>
                <c:pt idx="1867">
                  <c:v>2.7233481407165501</c:v>
                </c:pt>
                <c:pt idx="1868">
                  <c:v>2.8068082332611</c:v>
                </c:pt>
                <c:pt idx="1869">
                  <c:v>2.7474167346954301</c:v>
                </c:pt>
                <c:pt idx="1870">
                  <c:v>2.8593065738677899</c:v>
                </c:pt>
                <c:pt idx="1871">
                  <c:v>2.7965853214263898</c:v>
                </c:pt>
                <c:pt idx="1872">
                  <c:v>2.8408946990966699</c:v>
                </c:pt>
                <c:pt idx="1873">
                  <c:v>2.81842017173767</c:v>
                </c:pt>
                <c:pt idx="1874">
                  <c:v>2.80358433723449</c:v>
                </c:pt>
                <c:pt idx="1875">
                  <c:v>2.8919982910156201</c:v>
                </c:pt>
                <c:pt idx="1876">
                  <c:v>2.89816093444824</c:v>
                </c:pt>
                <c:pt idx="1877">
                  <c:v>2.9638104438781698</c:v>
                </c:pt>
                <c:pt idx="1878">
                  <c:v>3.01684045791625</c:v>
                </c:pt>
                <c:pt idx="1879">
                  <c:v>3.0836718082427899</c:v>
                </c:pt>
                <c:pt idx="1880">
                  <c:v>3.0894694328308101</c:v>
                </c:pt>
                <c:pt idx="1881">
                  <c:v>3.0282969474792401</c:v>
                </c:pt>
                <c:pt idx="1882">
                  <c:v>2.78985166549682</c:v>
                </c:pt>
                <c:pt idx="1883">
                  <c:v>2.9098949432372998</c:v>
                </c:pt>
                <c:pt idx="1884">
                  <c:v>2.83615922927856</c:v>
                </c:pt>
                <c:pt idx="1885">
                  <c:v>2.8190102577209402</c:v>
                </c:pt>
                <c:pt idx="1886">
                  <c:v>2.8660409450531001</c:v>
                </c:pt>
                <c:pt idx="1887">
                  <c:v>2.9132392406463601</c:v>
                </c:pt>
                <c:pt idx="1888">
                  <c:v>2.8752756118774401</c:v>
                </c:pt>
                <c:pt idx="1889">
                  <c:v>2.8454289436340301</c:v>
                </c:pt>
                <c:pt idx="1890">
                  <c:v>2.8693501949310298</c:v>
                </c:pt>
                <c:pt idx="1891">
                  <c:v>2.84282994270324</c:v>
                </c:pt>
                <c:pt idx="1892">
                  <c:v>2.78334140777587</c:v>
                </c:pt>
                <c:pt idx="1893">
                  <c:v>2.7821366786956698</c:v>
                </c:pt>
                <c:pt idx="1894">
                  <c:v>2.8434739112853999</c:v>
                </c:pt>
                <c:pt idx="1895">
                  <c:v>2.9828832149505602</c:v>
                </c:pt>
                <c:pt idx="1896">
                  <c:v>3.0082733631134002</c:v>
                </c:pt>
                <c:pt idx="1897">
                  <c:v>2.9350557327270499</c:v>
                </c:pt>
                <c:pt idx="1898">
                  <c:v>2.90773224830627</c:v>
                </c:pt>
                <c:pt idx="1899">
                  <c:v>3.0462288856506299</c:v>
                </c:pt>
                <c:pt idx="1900">
                  <c:v>2.9958117008209202</c:v>
                </c:pt>
                <c:pt idx="1901">
                  <c:v>2.8908209800720202</c:v>
                </c:pt>
                <c:pt idx="1902">
                  <c:v>3.0093200206756499</c:v>
                </c:pt>
                <c:pt idx="1903">
                  <c:v>2.9864234924316402</c:v>
                </c:pt>
                <c:pt idx="1904">
                  <c:v>3.0211186408996502</c:v>
                </c:pt>
                <c:pt idx="1905">
                  <c:v>3.1856384277343701</c:v>
                </c:pt>
                <c:pt idx="1906">
                  <c:v>3.0419406890869101</c:v>
                </c:pt>
                <c:pt idx="1907">
                  <c:v>3.0902800559997501</c:v>
                </c:pt>
                <c:pt idx="1908">
                  <c:v>3.0555214881896902</c:v>
                </c:pt>
                <c:pt idx="1909">
                  <c:v>3.0817587375640798</c:v>
                </c:pt>
                <c:pt idx="1910">
                  <c:v>3.1112713813781698</c:v>
                </c:pt>
                <c:pt idx="1911">
                  <c:v>3.05165243148803</c:v>
                </c:pt>
                <c:pt idx="1912">
                  <c:v>3.0337364673614502</c:v>
                </c:pt>
                <c:pt idx="1913">
                  <c:v>3.0120687484741202</c:v>
                </c:pt>
                <c:pt idx="1914">
                  <c:v>3.02437996864318</c:v>
                </c:pt>
                <c:pt idx="1915">
                  <c:v>3.0661807060241699</c:v>
                </c:pt>
                <c:pt idx="1916">
                  <c:v>3.0357258319854701</c:v>
                </c:pt>
                <c:pt idx="1917">
                  <c:v>3.1201620101928702</c:v>
                </c:pt>
                <c:pt idx="1918">
                  <c:v>3.24576687812805</c:v>
                </c:pt>
                <c:pt idx="1919">
                  <c:v>3.0292577743530198</c:v>
                </c:pt>
                <c:pt idx="1920">
                  <c:v>3.0965225696563698</c:v>
                </c:pt>
                <c:pt idx="1921">
                  <c:v>3.0670499801635698</c:v>
                </c:pt>
                <c:pt idx="1922">
                  <c:v>3.12780261039733</c:v>
                </c:pt>
                <c:pt idx="1923">
                  <c:v>3.2016901969909601</c:v>
                </c:pt>
                <c:pt idx="1924">
                  <c:v>3.0872225761413499</c:v>
                </c:pt>
                <c:pt idx="1925">
                  <c:v>3.1126618385314901</c:v>
                </c:pt>
                <c:pt idx="1926">
                  <c:v>3.1555857658386199</c:v>
                </c:pt>
                <c:pt idx="1927">
                  <c:v>3.1640534400939901</c:v>
                </c:pt>
                <c:pt idx="1928">
                  <c:v>3.0982561111450102</c:v>
                </c:pt>
                <c:pt idx="1929">
                  <c:v>3.0494697093963601</c:v>
                </c:pt>
                <c:pt idx="1930">
                  <c:v>3.1025431156158398</c:v>
                </c:pt>
                <c:pt idx="1931">
                  <c:v>3.05317950248718</c:v>
                </c:pt>
                <c:pt idx="1932">
                  <c:v>3.0145027637481601</c:v>
                </c:pt>
                <c:pt idx="1933">
                  <c:v>2.9525654315948402</c:v>
                </c:pt>
                <c:pt idx="1934">
                  <c:v>3.1059098243713299</c:v>
                </c:pt>
                <c:pt idx="1935">
                  <c:v>3.0079796314239502</c:v>
                </c:pt>
                <c:pt idx="1936">
                  <c:v>3.0962834358215301</c:v>
                </c:pt>
                <c:pt idx="1937">
                  <c:v>3.1246988773345898</c:v>
                </c:pt>
                <c:pt idx="1938">
                  <c:v>3.1843121051788299</c:v>
                </c:pt>
                <c:pt idx="1939">
                  <c:v>3.2654771804809499</c:v>
                </c:pt>
                <c:pt idx="1940">
                  <c:v>3.18001008033752</c:v>
                </c:pt>
                <c:pt idx="1941">
                  <c:v>3.2941920757293701</c:v>
                </c:pt>
                <c:pt idx="1942">
                  <c:v>3.1865208148956299</c:v>
                </c:pt>
                <c:pt idx="1943">
                  <c:v>3.1832087039947501</c:v>
                </c:pt>
                <c:pt idx="1944">
                  <c:v>3.2350103855132999</c:v>
                </c:pt>
                <c:pt idx="1945">
                  <c:v>3.1497769355773899</c:v>
                </c:pt>
                <c:pt idx="1946">
                  <c:v>3.1181876659393302</c:v>
                </c:pt>
                <c:pt idx="1947">
                  <c:v>3.0702631473541202</c:v>
                </c:pt>
                <c:pt idx="1948">
                  <c:v>3.1513714790344198</c:v>
                </c:pt>
                <c:pt idx="1949">
                  <c:v>3.10490369796752</c:v>
                </c:pt>
                <c:pt idx="1950">
                  <c:v>3.0967748165130602</c:v>
                </c:pt>
                <c:pt idx="1951">
                  <c:v>2.9742724895477202</c:v>
                </c:pt>
                <c:pt idx="1952">
                  <c:v>3.0149517059326101</c:v>
                </c:pt>
                <c:pt idx="1953">
                  <c:v>3.0823302268981898</c:v>
                </c:pt>
                <c:pt idx="1954">
                  <c:v>3.1643865108489901</c:v>
                </c:pt>
                <c:pt idx="1955">
                  <c:v>3.0309922695159899</c:v>
                </c:pt>
                <c:pt idx="1956">
                  <c:v>3.03961181640625</c:v>
                </c:pt>
                <c:pt idx="1957">
                  <c:v>3.0743024349212602</c:v>
                </c:pt>
                <c:pt idx="1958">
                  <c:v>3.1619853973388601</c:v>
                </c:pt>
                <c:pt idx="1959">
                  <c:v>3.1290152072906401</c:v>
                </c:pt>
                <c:pt idx="1960">
                  <c:v>3.1219499111175502</c:v>
                </c:pt>
                <c:pt idx="1961">
                  <c:v>3.0176219940185498</c:v>
                </c:pt>
                <c:pt idx="1962">
                  <c:v>3.0145857334136901</c:v>
                </c:pt>
                <c:pt idx="1963">
                  <c:v>3.0375556945800701</c:v>
                </c:pt>
                <c:pt idx="1964">
                  <c:v>3.09005403518676</c:v>
                </c:pt>
                <c:pt idx="1965">
                  <c:v>3.0610163211822501</c:v>
                </c:pt>
                <c:pt idx="1966">
                  <c:v>3.0989174842834402</c:v>
                </c:pt>
                <c:pt idx="1967">
                  <c:v>3.1208803653717001</c:v>
                </c:pt>
                <c:pt idx="1968">
                  <c:v>2.97687363624572</c:v>
                </c:pt>
                <c:pt idx="1969">
                  <c:v>2.94913578033447</c:v>
                </c:pt>
                <c:pt idx="1970">
                  <c:v>3.00179839134216</c:v>
                </c:pt>
                <c:pt idx="1971">
                  <c:v>2.9919545650482098</c:v>
                </c:pt>
                <c:pt idx="1972">
                  <c:v>3.0028476715087802</c:v>
                </c:pt>
                <c:pt idx="1973">
                  <c:v>2.9985721111297599</c:v>
                </c:pt>
                <c:pt idx="1974">
                  <c:v>3.0561637878417902</c:v>
                </c:pt>
                <c:pt idx="1975">
                  <c:v>2.9480111598968501</c:v>
                </c:pt>
                <c:pt idx="1976">
                  <c:v>3.0276520252227699</c:v>
                </c:pt>
                <c:pt idx="1977">
                  <c:v>2.9900341033935498</c:v>
                </c:pt>
                <c:pt idx="1978">
                  <c:v>2.9386565685272199</c:v>
                </c:pt>
                <c:pt idx="1979">
                  <c:v>2.9851768016815101</c:v>
                </c:pt>
                <c:pt idx="1980">
                  <c:v>3.0749495029449401</c:v>
                </c:pt>
                <c:pt idx="1981">
                  <c:v>2.93098711967468</c:v>
                </c:pt>
                <c:pt idx="1982">
                  <c:v>2.9038767814636199</c:v>
                </c:pt>
                <c:pt idx="1983">
                  <c:v>2.85012531280517</c:v>
                </c:pt>
                <c:pt idx="1984">
                  <c:v>2.8358767032623202</c:v>
                </c:pt>
                <c:pt idx="1985">
                  <c:v>2.97442173957824</c:v>
                </c:pt>
                <c:pt idx="1986">
                  <c:v>2.8741290569305402</c:v>
                </c:pt>
                <c:pt idx="1987">
                  <c:v>2.8416800498962398</c:v>
                </c:pt>
                <c:pt idx="1988">
                  <c:v>2.7882733345031698</c:v>
                </c:pt>
                <c:pt idx="1989">
                  <c:v>2.8347914218902499</c:v>
                </c:pt>
                <c:pt idx="1990">
                  <c:v>2.80959796905517</c:v>
                </c:pt>
                <c:pt idx="1991">
                  <c:v>2.7695748805999698</c:v>
                </c:pt>
                <c:pt idx="1992">
                  <c:v>2.8861820697784402</c:v>
                </c:pt>
                <c:pt idx="1993">
                  <c:v>2.81473565101623</c:v>
                </c:pt>
                <c:pt idx="1994">
                  <c:v>2.8161864280700599</c:v>
                </c:pt>
                <c:pt idx="1995">
                  <c:v>2.8820345401763898</c:v>
                </c:pt>
                <c:pt idx="1996">
                  <c:v>2.81142950057983</c:v>
                </c:pt>
                <c:pt idx="1997">
                  <c:v>2.7990586757659899</c:v>
                </c:pt>
                <c:pt idx="1998">
                  <c:v>2.8676841259002601</c:v>
                </c:pt>
                <c:pt idx="1999">
                  <c:v>2.8232247829437198</c:v>
                </c:pt>
                <c:pt idx="2000">
                  <c:v>2.8272922039031898</c:v>
                </c:pt>
                <c:pt idx="2001">
                  <c:v>2.7859923839568999</c:v>
                </c:pt>
                <c:pt idx="2002">
                  <c:v>2.7756550312042201</c:v>
                </c:pt>
                <c:pt idx="2003">
                  <c:v>2.7766563892364502</c:v>
                </c:pt>
                <c:pt idx="2004">
                  <c:v>2.90189003944396</c:v>
                </c:pt>
                <c:pt idx="2005">
                  <c:v>2.80485486984252</c:v>
                </c:pt>
                <c:pt idx="2006">
                  <c:v>2.7835111618041899</c:v>
                </c:pt>
                <c:pt idx="2007">
                  <c:v>2.7651772499084402</c:v>
                </c:pt>
                <c:pt idx="2008">
                  <c:v>2.68100905418396</c:v>
                </c:pt>
                <c:pt idx="2009">
                  <c:v>2.6717841625213601</c:v>
                </c:pt>
                <c:pt idx="2010">
                  <c:v>2.7355260848999001</c:v>
                </c:pt>
                <c:pt idx="2011">
                  <c:v>2.7866079807281401</c:v>
                </c:pt>
                <c:pt idx="2012">
                  <c:v>2.8037614822387602</c:v>
                </c:pt>
                <c:pt idx="2013">
                  <c:v>2.74870705604553</c:v>
                </c:pt>
                <c:pt idx="2014">
                  <c:v>2.6637306213378902</c:v>
                </c:pt>
                <c:pt idx="2015">
                  <c:v>2.7105519771575901</c:v>
                </c:pt>
                <c:pt idx="2016">
                  <c:v>2.6939728260040199</c:v>
                </c:pt>
                <c:pt idx="2017">
                  <c:v>2.7235052585601802</c:v>
                </c:pt>
                <c:pt idx="2018">
                  <c:v>2.75418829917907</c:v>
                </c:pt>
                <c:pt idx="2019">
                  <c:v>2.7428340911865199</c:v>
                </c:pt>
                <c:pt idx="2020">
                  <c:v>2.6555399894714302</c:v>
                </c:pt>
                <c:pt idx="2021">
                  <c:v>2.6894264221191402</c:v>
                </c:pt>
                <c:pt idx="2022">
                  <c:v>2.6712994575500399</c:v>
                </c:pt>
                <c:pt idx="2023">
                  <c:v>2.6724863052368102</c:v>
                </c:pt>
                <c:pt idx="2024">
                  <c:v>2.6783185005187899</c:v>
                </c:pt>
                <c:pt idx="2025">
                  <c:v>2.6409115791320801</c:v>
                </c:pt>
                <c:pt idx="2026">
                  <c:v>2.71644759178161</c:v>
                </c:pt>
                <c:pt idx="2027">
                  <c:v>2.7817575931549001</c:v>
                </c:pt>
                <c:pt idx="2028">
                  <c:v>2.73535060882568</c:v>
                </c:pt>
                <c:pt idx="2029">
                  <c:v>2.7870612144470202</c:v>
                </c:pt>
                <c:pt idx="2030">
                  <c:v>2.7576920986175502</c:v>
                </c:pt>
                <c:pt idx="2031">
                  <c:v>2.7441308498382502</c:v>
                </c:pt>
                <c:pt idx="2032">
                  <c:v>2.8455162048339799</c:v>
                </c:pt>
                <c:pt idx="2033">
                  <c:v>2.9036519527435298</c:v>
                </c:pt>
                <c:pt idx="2034">
                  <c:v>2.8760340213775599</c:v>
                </c:pt>
                <c:pt idx="2035">
                  <c:v>2.8393783569335902</c:v>
                </c:pt>
                <c:pt idx="2036">
                  <c:v>2.8979299068450901</c:v>
                </c:pt>
                <c:pt idx="2037">
                  <c:v>2.9416830539703298</c:v>
                </c:pt>
                <c:pt idx="2038">
                  <c:v>2.9274713993072501</c:v>
                </c:pt>
                <c:pt idx="2039">
                  <c:v>2.7873539924621502</c:v>
                </c:pt>
                <c:pt idx="2040">
                  <c:v>2.8053505420684801</c:v>
                </c:pt>
                <c:pt idx="2041">
                  <c:v>2.77314281463623</c:v>
                </c:pt>
                <c:pt idx="2042">
                  <c:v>2.7672703266143799</c:v>
                </c:pt>
                <c:pt idx="2043">
                  <c:v>2.7159972190856898</c:v>
                </c:pt>
                <c:pt idx="2044">
                  <c:v>2.7623746395111</c:v>
                </c:pt>
                <c:pt idx="2045">
                  <c:v>2.7914965152740399</c:v>
                </c:pt>
                <c:pt idx="2046">
                  <c:v>2.8107850551605198</c:v>
                </c:pt>
                <c:pt idx="2047">
                  <c:v>2.7912623882293701</c:v>
                </c:pt>
                <c:pt idx="2048">
                  <c:v>2.8979721069335902</c:v>
                </c:pt>
                <c:pt idx="2049">
                  <c:v>2.7662010192871</c:v>
                </c:pt>
                <c:pt idx="2050">
                  <c:v>2.8029038906097399</c:v>
                </c:pt>
                <c:pt idx="2051">
                  <c:v>2.7382647991180402</c:v>
                </c:pt>
                <c:pt idx="2052">
                  <c:v>2.7436003684997501</c:v>
                </c:pt>
                <c:pt idx="2053">
                  <c:v>2.6514587402343701</c:v>
                </c:pt>
                <c:pt idx="2054">
                  <c:v>2.7050316333770699</c:v>
                </c:pt>
                <c:pt idx="2055">
                  <c:v>2.7406580448150599</c:v>
                </c:pt>
                <c:pt idx="2056">
                  <c:v>2.80587577819824</c:v>
                </c:pt>
                <c:pt idx="2057">
                  <c:v>2.7519011497497501</c:v>
                </c:pt>
                <c:pt idx="2058">
                  <c:v>2.7980606555938698</c:v>
                </c:pt>
                <c:pt idx="2059">
                  <c:v>2.7429709434509202</c:v>
                </c:pt>
                <c:pt idx="2060">
                  <c:v>2.69862937927246</c:v>
                </c:pt>
                <c:pt idx="2061">
                  <c:v>2.72776079177856</c:v>
                </c:pt>
                <c:pt idx="2062">
                  <c:v>2.8616480827331499</c:v>
                </c:pt>
                <c:pt idx="2063">
                  <c:v>2.8296275138854901</c:v>
                </c:pt>
                <c:pt idx="2064">
                  <c:v>2.8750824928283598</c:v>
                </c:pt>
                <c:pt idx="2065">
                  <c:v>2.90609502792358</c:v>
                </c:pt>
                <c:pt idx="2066">
                  <c:v>2.9470303058624201</c:v>
                </c:pt>
                <c:pt idx="2067">
                  <c:v>2.9152929782867401</c:v>
                </c:pt>
                <c:pt idx="2068">
                  <c:v>2.8450396060943599</c:v>
                </c:pt>
                <c:pt idx="2069">
                  <c:v>2.7469835281371999</c:v>
                </c:pt>
                <c:pt idx="2070">
                  <c:v>2.81582331657409</c:v>
                </c:pt>
                <c:pt idx="2071">
                  <c:v>2.82058548927307</c:v>
                </c:pt>
                <c:pt idx="2072">
                  <c:v>2.88380670547485</c:v>
                </c:pt>
                <c:pt idx="2073">
                  <c:v>2.9449107646942099</c:v>
                </c:pt>
                <c:pt idx="2074">
                  <c:v>2.8765580654144198</c:v>
                </c:pt>
                <c:pt idx="2075">
                  <c:v>2.90792560577392</c:v>
                </c:pt>
                <c:pt idx="2076">
                  <c:v>2.8512651920318599</c:v>
                </c:pt>
                <c:pt idx="2077">
                  <c:v>2.7661719322204501</c:v>
                </c:pt>
                <c:pt idx="2078">
                  <c:v>2.8543033599853498</c:v>
                </c:pt>
                <c:pt idx="2079">
                  <c:v>2.8898961544036799</c:v>
                </c:pt>
                <c:pt idx="2080">
                  <c:v>2.84354400634765</c:v>
                </c:pt>
                <c:pt idx="2081">
                  <c:v>2.8450334072113002</c:v>
                </c:pt>
                <c:pt idx="2082">
                  <c:v>2.78570485115051</c:v>
                </c:pt>
                <c:pt idx="2083">
                  <c:v>2.8072693347930899</c:v>
                </c:pt>
                <c:pt idx="2084">
                  <c:v>2.7822885513305602</c:v>
                </c:pt>
                <c:pt idx="2085">
                  <c:v>2.8605289459228498</c:v>
                </c:pt>
                <c:pt idx="2086">
                  <c:v>2.8122701644897399</c:v>
                </c:pt>
                <c:pt idx="2087">
                  <c:v>2.7948589324951101</c:v>
                </c:pt>
                <c:pt idx="2088">
                  <c:v>2.7768883705139098</c:v>
                </c:pt>
                <c:pt idx="2089">
                  <c:v>2.7630021572113002</c:v>
                </c:pt>
                <c:pt idx="2090">
                  <c:v>2.67993712425231</c:v>
                </c:pt>
                <c:pt idx="2091">
                  <c:v>2.6636164188385001</c:v>
                </c:pt>
                <c:pt idx="2092">
                  <c:v>2.6750414371490399</c:v>
                </c:pt>
                <c:pt idx="2093">
                  <c:v>2.73035216331481</c:v>
                </c:pt>
                <c:pt idx="2094">
                  <c:v>2.7492408752441402</c:v>
                </c:pt>
                <c:pt idx="2095">
                  <c:v>2.7450861930847101</c:v>
                </c:pt>
                <c:pt idx="2096">
                  <c:v>2.8217992782592698</c:v>
                </c:pt>
                <c:pt idx="2097">
                  <c:v>2.89597296714782</c:v>
                </c:pt>
                <c:pt idx="2098">
                  <c:v>2.8936781883239702</c:v>
                </c:pt>
                <c:pt idx="2099">
                  <c:v>2.92590904235839</c:v>
                </c:pt>
                <c:pt idx="2100">
                  <c:v>2.9462618827819802</c:v>
                </c:pt>
                <c:pt idx="2101">
                  <c:v>2.9964184761047301</c:v>
                </c:pt>
                <c:pt idx="2102">
                  <c:v>2.9913835525512602</c:v>
                </c:pt>
                <c:pt idx="2103">
                  <c:v>2.9946520328521702</c:v>
                </c:pt>
                <c:pt idx="2104">
                  <c:v>2.92136526107788</c:v>
                </c:pt>
                <c:pt idx="2105">
                  <c:v>2.87972712516784</c:v>
                </c:pt>
                <c:pt idx="2106">
                  <c:v>2.99013018608093</c:v>
                </c:pt>
                <c:pt idx="2107">
                  <c:v>2.95811867713928</c:v>
                </c:pt>
                <c:pt idx="2108">
                  <c:v>2.90863013267517</c:v>
                </c:pt>
                <c:pt idx="2109">
                  <c:v>2.8904747962951598</c:v>
                </c:pt>
                <c:pt idx="2110">
                  <c:v>3.0046026706695499</c:v>
                </c:pt>
                <c:pt idx="2111">
                  <c:v>2.920743227005</c:v>
                </c:pt>
                <c:pt idx="2112">
                  <c:v>3.0019276142120299</c:v>
                </c:pt>
                <c:pt idx="2113">
                  <c:v>3.02162313461303</c:v>
                </c:pt>
                <c:pt idx="2114">
                  <c:v>2.8465223312377899</c:v>
                </c:pt>
                <c:pt idx="2115">
                  <c:v>2.8213851451873699</c:v>
                </c:pt>
                <c:pt idx="2116">
                  <c:v>2.8261299133300701</c:v>
                </c:pt>
                <c:pt idx="2117">
                  <c:v>2.81058502197265</c:v>
                </c:pt>
                <c:pt idx="2118">
                  <c:v>2.7740001678466699</c:v>
                </c:pt>
                <c:pt idx="2119">
                  <c:v>2.8137693405151301</c:v>
                </c:pt>
                <c:pt idx="2120">
                  <c:v>2.8564379215240399</c:v>
                </c:pt>
                <c:pt idx="2121">
                  <c:v>2.80574607849121</c:v>
                </c:pt>
                <c:pt idx="2122">
                  <c:v>2.8374822139739901</c:v>
                </c:pt>
                <c:pt idx="2123">
                  <c:v>2.89112997055053</c:v>
                </c:pt>
                <c:pt idx="2124">
                  <c:v>2.8621218204498202</c:v>
                </c:pt>
                <c:pt idx="2125">
                  <c:v>2.8018958568572998</c:v>
                </c:pt>
                <c:pt idx="2126">
                  <c:v>2.7856876850128098</c:v>
                </c:pt>
                <c:pt idx="2127">
                  <c:v>2.76559257507324</c:v>
                </c:pt>
                <c:pt idx="2128">
                  <c:v>2.75700736045837</c:v>
                </c:pt>
                <c:pt idx="2129">
                  <c:v>2.8463156223297101</c:v>
                </c:pt>
                <c:pt idx="2130">
                  <c:v>2.8742153644561701</c:v>
                </c:pt>
                <c:pt idx="2131">
                  <c:v>2.75628614425659</c:v>
                </c:pt>
                <c:pt idx="2132">
                  <c:v>2.8150398731231601</c:v>
                </c:pt>
                <c:pt idx="2133">
                  <c:v>2.7435214519500701</c:v>
                </c:pt>
                <c:pt idx="2134">
                  <c:v>2.70926713943481</c:v>
                </c:pt>
                <c:pt idx="2135">
                  <c:v>2.8177909851074201</c:v>
                </c:pt>
                <c:pt idx="2136">
                  <c:v>2.8540661334991402</c:v>
                </c:pt>
                <c:pt idx="2137">
                  <c:v>2.9437727928161599</c:v>
                </c:pt>
                <c:pt idx="2138">
                  <c:v>2.9419536590576101</c:v>
                </c:pt>
                <c:pt idx="2139">
                  <c:v>2.8884682655334402</c:v>
                </c:pt>
                <c:pt idx="2140">
                  <c:v>3.0056803226470898</c:v>
                </c:pt>
                <c:pt idx="2141">
                  <c:v>2.8949456214904701</c:v>
                </c:pt>
                <c:pt idx="2142">
                  <c:v>2.8431799411773602</c:v>
                </c:pt>
                <c:pt idx="2143">
                  <c:v>2.7124967575073198</c:v>
                </c:pt>
                <c:pt idx="2144">
                  <c:v>2.7685408592224099</c:v>
                </c:pt>
                <c:pt idx="2145">
                  <c:v>2.7393801212310702</c:v>
                </c:pt>
                <c:pt idx="2146">
                  <c:v>2.74568271636962</c:v>
                </c:pt>
                <c:pt idx="2147">
                  <c:v>2.75277495384216</c:v>
                </c:pt>
                <c:pt idx="2148">
                  <c:v>2.78258061408996</c:v>
                </c:pt>
                <c:pt idx="2149">
                  <c:v>2.7211620807647701</c:v>
                </c:pt>
                <c:pt idx="2150">
                  <c:v>2.8042225837707502</c:v>
                </c:pt>
                <c:pt idx="2151">
                  <c:v>2.7749335765838601</c:v>
                </c:pt>
                <c:pt idx="2152">
                  <c:v>2.8039052486419598</c:v>
                </c:pt>
                <c:pt idx="2153">
                  <c:v>2.75855088233947</c:v>
                </c:pt>
                <c:pt idx="2154">
                  <c:v>2.73553442955017</c:v>
                </c:pt>
                <c:pt idx="2155">
                  <c:v>2.7523164749145499</c:v>
                </c:pt>
                <c:pt idx="2156">
                  <c:v>2.7938272953033398</c:v>
                </c:pt>
                <c:pt idx="2157">
                  <c:v>2.7996876239776598</c:v>
                </c:pt>
                <c:pt idx="2158">
                  <c:v>2.8165116310119598</c:v>
                </c:pt>
                <c:pt idx="2159">
                  <c:v>2.8545715808868399</c:v>
                </c:pt>
                <c:pt idx="2160">
                  <c:v>2.6900286674499498</c:v>
                </c:pt>
                <c:pt idx="2161">
                  <c:v>2.8623664379119802</c:v>
                </c:pt>
                <c:pt idx="2162">
                  <c:v>2.85154700279235</c:v>
                </c:pt>
                <c:pt idx="2163">
                  <c:v>2.8825516700744598</c:v>
                </c:pt>
                <c:pt idx="2164">
                  <c:v>2.84414410591125</c:v>
                </c:pt>
                <c:pt idx="2165">
                  <c:v>2.9039349555969198</c:v>
                </c:pt>
                <c:pt idx="2166">
                  <c:v>2.7832875251770002</c:v>
                </c:pt>
                <c:pt idx="2167">
                  <c:v>2.8528299331664999</c:v>
                </c:pt>
                <c:pt idx="2168">
                  <c:v>2.7211279869079501</c:v>
                </c:pt>
                <c:pt idx="2169">
                  <c:v>2.7241473197936998</c:v>
                </c:pt>
                <c:pt idx="2170">
                  <c:v>2.6927399635314901</c:v>
                </c:pt>
                <c:pt idx="2171">
                  <c:v>2.7233917713165199</c:v>
                </c:pt>
                <c:pt idx="2172">
                  <c:v>2.6629445552825901</c:v>
                </c:pt>
                <c:pt idx="2173">
                  <c:v>2.6935765743255602</c:v>
                </c:pt>
                <c:pt idx="2174">
                  <c:v>2.6812813282012899</c:v>
                </c:pt>
                <c:pt idx="2175">
                  <c:v>2.63375520706176</c:v>
                </c:pt>
                <c:pt idx="2176">
                  <c:v>2.7039985656738201</c:v>
                </c:pt>
                <c:pt idx="2177">
                  <c:v>2.7161290645599299</c:v>
                </c:pt>
                <c:pt idx="2178">
                  <c:v>2.6849300861358598</c:v>
                </c:pt>
                <c:pt idx="2179">
                  <c:v>2.7399206161499001</c:v>
                </c:pt>
                <c:pt idx="2180">
                  <c:v>2.7187738418579102</c:v>
                </c:pt>
                <c:pt idx="2181">
                  <c:v>2.7371790409088099</c:v>
                </c:pt>
                <c:pt idx="2182">
                  <c:v>2.7567610740661599</c:v>
                </c:pt>
                <c:pt idx="2183">
                  <c:v>2.74492907524108</c:v>
                </c:pt>
                <c:pt idx="2184">
                  <c:v>2.7956740856170601</c:v>
                </c:pt>
                <c:pt idx="2185">
                  <c:v>2.7498981952667201</c:v>
                </c:pt>
                <c:pt idx="2186">
                  <c:v>2.6945662498474099</c:v>
                </c:pt>
                <c:pt idx="2187">
                  <c:v>2.7050507068634002</c:v>
                </c:pt>
                <c:pt idx="2188">
                  <c:v>2.7352967262268</c:v>
                </c:pt>
                <c:pt idx="2189">
                  <c:v>2.7001154422760001</c:v>
                </c:pt>
                <c:pt idx="2190">
                  <c:v>2.7770650386810298</c:v>
                </c:pt>
                <c:pt idx="2191">
                  <c:v>2.7834105491638099</c:v>
                </c:pt>
                <c:pt idx="2192">
                  <c:v>2.74594926834106</c:v>
                </c:pt>
                <c:pt idx="2193">
                  <c:v>2.7637529373168901</c:v>
                </c:pt>
                <c:pt idx="2194">
                  <c:v>2.7141351699829102</c:v>
                </c:pt>
                <c:pt idx="2195">
                  <c:v>2.7614121437072701</c:v>
                </c:pt>
                <c:pt idx="2196">
                  <c:v>2.7972507476806601</c:v>
                </c:pt>
                <c:pt idx="2197">
                  <c:v>2.8661484718322701</c:v>
                </c:pt>
                <c:pt idx="2198">
                  <c:v>2.8964703083038299</c:v>
                </c:pt>
                <c:pt idx="2199">
                  <c:v>2.84255695343017</c:v>
                </c:pt>
                <c:pt idx="2200">
                  <c:v>2.6989281177520699</c:v>
                </c:pt>
                <c:pt idx="2201">
                  <c:v>2.6892182826995801</c:v>
                </c:pt>
                <c:pt idx="2202">
                  <c:v>2.78644466400146</c:v>
                </c:pt>
                <c:pt idx="2203">
                  <c:v>2.7302992343902499</c:v>
                </c:pt>
                <c:pt idx="2204">
                  <c:v>2.6746065616607599</c:v>
                </c:pt>
                <c:pt idx="2205">
                  <c:v>2.7360804080963099</c:v>
                </c:pt>
                <c:pt idx="2206">
                  <c:v>2.7435276508331299</c:v>
                </c:pt>
                <c:pt idx="2207">
                  <c:v>2.6361875534057599</c:v>
                </c:pt>
                <c:pt idx="2208">
                  <c:v>2.7363831996917698</c:v>
                </c:pt>
                <c:pt idx="2209">
                  <c:v>2.8034460544586102</c:v>
                </c:pt>
                <c:pt idx="2210">
                  <c:v>2.6840333938598602</c:v>
                </c:pt>
                <c:pt idx="2211">
                  <c:v>2.7266678810119598</c:v>
                </c:pt>
                <c:pt idx="2212">
                  <c:v>2.78128790855407</c:v>
                </c:pt>
                <c:pt idx="2213">
                  <c:v>2.8795509338378902</c:v>
                </c:pt>
                <c:pt idx="2214">
                  <c:v>2.9091207981109601</c:v>
                </c:pt>
                <c:pt idx="2215">
                  <c:v>2.88583064079284</c:v>
                </c:pt>
                <c:pt idx="2216">
                  <c:v>2.8291018009185702</c:v>
                </c:pt>
                <c:pt idx="2217">
                  <c:v>2.86007475852966</c:v>
                </c:pt>
                <c:pt idx="2218">
                  <c:v>2.78228664398193</c:v>
                </c:pt>
                <c:pt idx="2219">
                  <c:v>2.7793910503387398</c:v>
                </c:pt>
                <c:pt idx="2220">
                  <c:v>2.8098621368408199</c:v>
                </c:pt>
                <c:pt idx="2221">
                  <c:v>2.7907295227050701</c:v>
                </c:pt>
                <c:pt idx="2222">
                  <c:v>2.6829552650451598</c:v>
                </c:pt>
                <c:pt idx="2223">
                  <c:v>2.77655625343322</c:v>
                </c:pt>
                <c:pt idx="2224">
                  <c:v>2.82054090499877</c:v>
                </c:pt>
                <c:pt idx="2225">
                  <c:v>2.8176345825195299</c:v>
                </c:pt>
                <c:pt idx="2226">
                  <c:v>2.72284936904907</c:v>
                </c:pt>
                <c:pt idx="2227">
                  <c:v>2.6995599269866899</c:v>
                </c:pt>
                <c:pt idx="2228">
                  <c:v>2.7867369651794398</c:v>
                </c:pt>
                <c:pt idx="2229">
                  <c:v>2.8023612499236998</c:v>
                </c:pt>
                <c:pt idx="2230">
                  <c:v>2.7275285720825102</c:v>
                </c:pt>
                <c:pt idx="2231">
                  <c:v>2.7587494850158598</c:v>
                </c:pt>
                <c:pt idx="2232">
                  <c:v>2.6666486263275102</c:v>
                </c:pt>
                <c:pt idx="2233">
                  <c:v>2.6902303695678702</c:v>
                </c:pt>
                <c:pt idx="2234">
                  <c:v>2.8062229156494101</c:v>
                </c:pt>
                <c:pt idx="2235">
                  <c:v>2.7405204772949201</c:v>
                </c:pt>
                <c:pt idx="2236">
                  <c:v>2.8371293544769198</c:v>
                </c:pt>
                <c:pt idx="2237">
                  <c:v>2.9343521595001198</c:v>
                </c:pt>
                <c:pt idx="2238">
                  <c:v>2.9212782382964999</c:v>
                </c:pt>
                <c:pt idx="2239">
                  <c:v>2.8889753818511901</c:v>
                </c:pt>
                <c:pt idx="2240">
                  <c:v>2.8362064361572199</c:v>
                </c:pt>
                <c:pt idx="2241">
                  <c:v>2.84744668006896</c:v>
                </c:pt>
                <c:pt idx="2242">
                  <c:v>2.8106150627136199</c:v>
                </c:pt>
                <c:pt idx="2243">
                  <c:v>2.8424704074859601</c:v>
                </c:pt>
                <c:pt idx="2244">
                  <c:v>2.8404507637023899</c:v>
                </c:pt>
                <c:pt idx="2245">
                  <c:v>2.82539558410644</c:v>
                </c:pt>
                <c:pt idx="2246">
                  <c:v>2.8502602577209402</c:v>
                </c:pt>
                <c:pt idx="2247">
                  <c:v>2.8085043430328298</c:v>
                </c:pt>
                <c:pt idx="2248">
                  <c:v>2.7526431083679199</c:v>
                </c:pt>
                <c:pt idx="2249">
                  <c:v>2.7667579650878902</c:v>
                </c:pt>
                <c:pt idx="2250">
                  <c:v>2.9182934761047301</c:v>
                </c:pt>
                <c:pt idx="2251">
                  <c:v>2.8817329406738201</c:v>
                </c:pt>
                <c:pt idx="2252">
                  <c:v>2.7441003322601301</c:v>
                </c:pt>
                <c:pt idx="2253">
                  <c:v>2.7576723098754798</c:v>
                </c:pt>
                <c:pt idx="2254">
                  <c:v>2.8460788726806601</c:v>
                </c:pt>
                <c:pt idx="2255">
                  <c:v>2.7485926151275599</c:v>
                </c:pt>
                <c:pt idx="2256">
                  <c:v>2.8552865982055602</c:v>
                </c:pt>
                <c:pt idx="2257">
                  <c:v>2.82640385627746</c:v>
                </c:pt>
                <c:pt idx="2258">
                  <c:v>2.7354106903076101</c:v>
                </c:pt>
                <c:pt idx="2259">
                  <c:v>2.8211932182311998</c:v>
                </c:pt>
                <c:pt idx="2260">
                  <c:v>2.7925148010253902</c:v>
                </c:pt>
                <c:pt idx="2261">
                  <c:v>2.73768758773803</c:v>
                </c:pt>
                <c:pt idx="2262">
                  <c:v>2.7149281501770002</c:v>
                </c:pt>
                <c:pt idx="2263">
                  <c:v>2.7510502338409402</c:v>
                </c:pt>
                <c:pt idx="2264">
                  <c:v>2.72513628005981</c:v>
                </c:pt>
                <c:pt idx="2265">
                  <c:v>2.9411451816558798</c:v>
                </c:pt>
                <c:pt idx="2266">
                  <c:v>2.9168958663940399</c:v>
                </c:pt>
                <c:pt idx="2267">
                  <c:v>2.8018479347228999</c:v>
                </c:pt>
                <c:pt idx="2268">
                  <c:v>2.7076323032379102</c:v>
                </c:pt>
                <c:pt idx="2269">
                  <c:v>2.6483240127563401</c:v>
                </c:pt>
                <c:pt idx="2270">
                  <c:v>2.7361512184143</c:v>
                </c:pt>
                <c:pt idx="2271">
                  <c:v>2.8330390453338601</c:v>
                </c:pt>
                <c:pt idx="2272">
                  <c:v>2.7414317131042401</c:v>
                </c:pt>
                <c:pt idx="2273">
                  <c:v>2.8021919727325399</c:v>
                </c:pt>
                <c:pt idx="2274">
                  <c:v>2.7738497257232599</c:v>
                </c:pt>
                <c:pt idx="2275">
                  <c:v>2.7201015949249201</c:v>
                </c:pt>
                <c:pt idx="2276">
                  <c:v>2.7604420185089098</c:v>
                </c:pt>
                <c:pt idx="2277">
                  <c:v>2.6980018615722599</c:v>
                </c:pt>
                <c:pt idx="2278">
                  <c:v>2.7177655696868799</c:v>
                </c:pt>
                <c:pt idx="2279">
                  <c:v>2.79273080825805</c:v>
                </c:pt>
                <c:pt idx="2280">
                  <c:v>2.7371366024017298</c:v>
                </c:pt>
                <c:pt idx="2281">
                  <c:v>2.7566871643066402</c:v>
                </c:pt>
                <c:pt idx="2282">
                  <c:v>2.7338218688964799</c:v>
                </c:pt>
                <c:pt idx="2283">
                  <c:v>2.8114554882049498</c:v>
                </c:pt>
                <c:pt idx="2284">
                  <c:v>2.7459471225738499</c:v>
                </c:pt>
                <c:pt idx="2285">
                  <c:v>2.6635766029357901</c:v>
                </c:pt>
                <c:pt idx="2286">
                  <c:v>2.6720178127288801</c:v>
                </c:pt>
                <c:pt idx="2287">
                  <c:v>2.5323593616485498</c:v>
                </c:pt>
                <c:pt idx="2288">
                  <c:v>2.56506896018981</c:v>
                </c:pt>
                <c:pt idx="2289">
                  <c:v>2.5360114574432302</c:v>
                </c:pt>
                <c:pt idx="2290">
                  <c:v>2.5790944099426198</c:v>
                </c:pt>
                <c:pt idx="2291">
                  <c:v>2.5660748481750399</c:v>
                </c:pt>
                <c:pt idx="2292">
                  <c:v>2.62088847160339</c:v>
                </c:pt>
                <c:pt idx="2293">
                  <c:v>2.6777596473693799</c:v>
                </c:pt>
                <c:pt idx="2294">
                  <c:v>2.6085529327392498</c:v>
                </c:pt>
                <c:pt idx="2295">
                  <c:v>2.6496765613555899</c:v>
                </c:pt>
                <c:pt idx="2296">
                  <c:v>2.67455601692199</c:v>
                </c:pt>
                <c:pt idx="2297">
                  <c:v>2.68376612663269</c:v>
                </c:pt>
                <c:pt idx="2298">
                  <c:v>2.7039585113525302</c:v>
                </c:pt>
                <c:pt idx="2299">
                  <c:v>2.83447861671447</c:v>
                </c:pt>
                <c:pt idx="2300">
                  <c:v>2.79297542572021</c:v>
                </c:pt>
                <c:pt idx="2301">
                  <c:v>2.7868373394012398</c:v>
                </c:pt>
                <c:pt idx="2302">
                  <c:v>2.8246722221374498</c:v>
                </c:pt>
                <c:pt idx="2303">
                  <c:v>2.7283906936645499</c:v>
                </c:pt>
                <c:pt idx="2304">
                  <c:v>2.73558354377746</c:v>
                </c:pt>
                <c:pt idx="2305">
                  <c:v>2.73201131820678</c:v>
                </c:pt>
                <c:pt idx="2306">
                  <c:v>2.7807409763336102</c:v>
                </c:pt>
                <c:pt idx="2307">
                  <c:v>2.7623648643493599</c:v>
                </c:pt>
                <c:pt idx="2308">
                  <c:v>2.85130763053894</c:v>
                </c:pt>
                <c:pt idx="2309">
                  <c:v>2.83167147636413</c:v>
                </c:pt>
                <c:pt idx="2310">
                  <c:v>2.70369124412536</c:v>
                </c:pt>
                <c:pt idx="2311">
                  <c:v>2.7856056690215998</c:v>
                </c:pt>
                <c:pt idx="2312">
                  <c:v>2.6913311481475799</c:v>
                </c:pt>
                <c:pt idx="2313">
                  <c:v>2.62206530570983</c:v>
                </c:pt>
                <c:pt idx="2314">
                  <c:v>2.6358170509338299</c:v>
                </c:pt>
                <c:pt idx="2315">
                  <c:v>2.6478853225707999</c:v>
                </c:pt>
                <c:pt idx="2316">
                  <c:v>2.6584186553954998</c:v>
                </c:pt>
                <c:pt idx="2317">
                  <c:v>2.7746086120605402</c:v>
                </c:pt>
                <c:pt idx="2318">
                  <c:v>2.7744970321655198</c:v>
                </c:pt>
                <c:pt idx="2319">
                  <c:v>2.74926733970642</c:v>
                </c:pt>
                <c:pt idx="2320">
                  <c:v>2.7297954559326101</c:v>
                </c:pt>
                <c:pt idx="2321">
                  <c:v>2.7767777442932098</c:v>
                </c:pt>
                <c:pt idx="2322">
                  <c:v>2.7645297050475999</c:v>
                </c:pt>
                <c:pt idx="2323">
                  <c:v>2.8028073310852002</c:v>
                </c:pt>
                <c:pt idx="2324">
                  <c:v>2.7592513561248699</c:v>
                </c:pt>
                <c:pt idx="2325">
                  <c:v>2.7248997688293399</c:v>
                </c:pt>
                <c:pt idx="2326">
                  <c:v>2.7045481204986501</c:v>
                </c:pt>
                <c:pt idx="2327">
                  <c:v>2.6580753326415998</c:v>
                </c:pt>
                <c:pt idx="2328">
                  <c:v>2.6984324455261199</c:v>
                </c:pt>
                <c:pt idx="2329">
                  <c:v>2.7064540386199898</c:v>
                </c:pt>
                <c:pt idx="2330">
                  <c:v>2.7508845329284601</c:v>
                </c:pt>
                <c:pt idx="2331">
                  <c:v>2.6937892436981201</c:v>
                </c:pt>
                <c:pt idx="2332">
                  <c:v>2.6556923389434801</c:v>
                </c:pt>
                <c:pt idx="2333">
                  <c:v>2.6689524650573699</c:v>
                </c:pt>
                <c:pt idx="2334">
                  <c:v>2.6539142131805402</c:v>
                </c:pt>
                <c:pt idx="2335">
                  <c:v>2.6552443504333398</c:v>
                </c:pt>
                <c:pt idx="2336">
                  <c:v>2.6512784957885698</c:v>
                </c:pt>
                <c:pt idx="2337">
                  <c:v>2.70810747146606</c:v>
                </c:pt>
                <c:pt idx="2338">
                  <c:v>2.8147346973419101</c:v>
                </c:pt>
                <c:pt idx="2339">
                  <c:v>2.7706046104431099</c:v>
                </c:pt>
                <c:pt idx="2340">
                  <c:v>2.8036763668060298</c:v>
                </c:pt>
                <c:pt idx="2341">
                  <c:v>2.7619156837463299</c:v>
                </c:pt>
                <c:pt idx="2342">
                  <c:v>2.6193439960479701</c:v>
                </c:pt>
                <c:pt idx="2343">
                  <c:v>2.69195079803466</c:v>
                </c:pt>
                <c:pt idx="2344">
                  <c:v>2.67438316345214</c:v>
                </c:pt>
                <c:pt idx="2345">
                  <c:v>2.7738282680511399</c:v>
                </c:pt>
                <c:pt idx="2346">
                  <c:v>2.78219318389892</c:v>
                </c:pt>
                <c:pt idx="2347">
                  <c:v>2.8622274398803702</c:v>
                </c:pt>
                <c:pt idx="2348">
                  <c:v>2.8068757057189901</c:v>
                </c:pt>
                <c:pt idx="2349">
                  <c:v>2.74359035491943</c:v>
                </c:pt>
                <c:pt idx="2350">
                  <c:v>2.7695348262786799</c:v>
                </c:pt>
                <c:pt idx="2351">
                  <c:v>2.7895314693450901</c:v>
                </c:pt>
                <c:pt idx="2352">
                  <c:v>2.7167556285858101</c:v>
                </c:pt>
                <c:pt idx="2353">
                  <c:v>2.7212655544281001</c:v>
                </c:pt>
                <c:pt idx="2354">
                  <c:v>2.8043437004089302</c:v>
                </c:pt>
                <c:pt idx="2355">
                  <c:v>2.7213261127471902</c:v>
                </c:pt>
                <c:pt idx="2356">
                  <c:v>2.6907193660736</c:v>
                </c:pt>
                <c:pt idx="2357">
                  <c:v>2.69353151321411</c:v>
                </c:pt>
                <c:pt idx="2358">
                  <c:v>2.8027889728546098</c:v>
                </c:pt>
                <c:pt idx="2359">
                  <c:v>2.7014014720916699</c:v>
                </c:pt>
                <c:pt idx="2360">
                  <c:v>2.6322643756866402</c:v>
                </c:pt>
                <c:pt idx="2361">
                  <c:v>2.76701354980468</c:v>
                </c:pt>
                <c:pt idx="2362">
                  <c:v>2.78754305839538</c:v>
                </c:pt>
                <c:pt idx="2363">
                  <c:v>2.7739593982696502</c:v>
                </c:pt>
                <c:pt idx="2364">
                  <c:v>2.86139917373657</c:v>
                </c:pt>
                <c:pt idx="2365">
                  <c:v>2.83865141868591</c:v>
                </c:pt>
                <c:pt idx="2366">
                  <c:v>2.79541587829589</c:v>
                </c:pt>
                <c:pt idx="2367">
                  <c:v>2.8546104431152299</c:v>
                </c:pt>
                <c:pt idx="2368">
                  <c:v>2.7584269046783398</c:v>
                </c:pt>
                <c:pt idx="2369">
                  <c:v>2.74949622154235</c:v>
                </c:pt>
                <c:pt idx="2370">
                  <c:v>2.7777729034423801</c:v>
                </c:pt>
                <c:pt idx="2371">
                  <c:v>2.8590533733367902</c:v>
                </c:pt>
                <c:pt idx="2372">
                  <c:v>2.8244209289550701</c:v>
                </c:pt>
                <c:pt idx="2373">
                  <c:v>2.71843338012695</c:v>
                </c:pt>
                <c:pt idx="2374">
                  <c:v>2.7751572132110498</c:v>
                </c:pt>
                <c:pt idx="2375">
                  <c:v>2.7455575466156001</c:v>
                </c:pt>
                <c:pt idx="2376">
                  <c:v>2.8030216693878098</c:v>
                </c:pt>
                <c:pt idx="2377">
                  <c:v>2.8650677204132</c:v>
                </c:pt>
                <c:pt idx="2378">
                  <c:v>2.8221652507781898</c:v>
                </c:pt>
                <c:pt idx="2379">
                  <c:v>2.81688928604125</c:v>
                </c:pt>
                <c:pt idx="2380">
                  <c:v>2.7321674823760902</c:v>
                </c:pt>
                <c:pt idx="2381">
                  <c:v>2.9076180458068799</c:v>
                </c:pt>
                <c:pt idx="2382">
                  <c:v>2.8310203552246</c:v>
                </c:pt>
                <c:pt idx="2383">
                  <c:v>2.8378930091857901</c:v>
                </c:pt>
                <c:pt idx="2384">
                  <c:v>2.7687089443206698</c:v>
                </c:pt>
                <c:pt idx="2385">
                  <c:v>2.73361039161682</c:v>
                </c:pt>
                <c:pt idx="2386">
                  <c:v>2.6901218891143799</c:v>
                </c:pt>
                <c:pt idx="2387">
                  <c:v>2.6237545013427699</c:v>
                </c:pt>
                <c:pt idx="2388">
                  <c:v>2.7139182090759202</c:v>
                </c:pt>
                <c:pt idx="2389">
                  <c:v>2.6448736190795898</c:v>
                </c:pt>
                <c:pt idx="2390">
                  <c:v>2.7577333450317298</c:v>
                </c:pt>
                <c:pt idx="2391">
                  <c:v>2.7736029624938898</c:v>
                </c:pt>
                <c:pt idx="2392">
                  <c:v>2.7443652153015101</c:v>
                </c:pt>
                <c:pt idx="2393">
                  <c:v>2.7886340618133501</c:v>
                </c:pt>
                <c:pt idx="2394">
                  <c:v>2.7432384490966699</c:v>
                </c:pt>
                <c:pt idx="2395">
                  <c:v>2.6709208488464302</c:v>
                </c:pt>
                <c:pt idx="2396">
                  <c:v>2.7684435844421298</c:v>
                </c:pt>
                <c:pt idx="2397">
                  <c:v>2.6779320240020699</c:v>
                </c:pt>
                <c:pt idx="2398">
                  <c:v>2.6637802124023402</c:v>
                </c:pt>
                <c:pt idx="2399">
                  <c:v>2.7908143997192298</c:v>
                </c:pt>
                <c:pt idx="2400">
                  <c:v>2.6570661067962602</c:v>
                </c:pt>
                <c:pt idx="2401">
                  <c:v>2.6422419548034601</c:v>
                </c:pt>
                <c:pt idx="2402">
                  <c:v>2.7515883445739702</c:v>
                </c:pt>
                <c:pt idx="2403">
                  <c:v>2.7752425670623699</c:v>
                </c:pt>
                <c:pt idx="2404">
                  <c:v>2.7896749973297101</c:v>
                </c:pt>
                <c:pt idx="2405">
                  <c:v>2.7057790756225502</c:v>
                </c:pt>
                <c:pt idx="2406">
                  <c:v>2.73316049575805</c:v>
                </c:pt>
                <c:pt idx="2407">
                  <c:v>2.7455234527587802</c:v>
                </c:pt>
                <c:pt idx="2408">
                  <c:v>2.6764652729034402</c:v>
                </c:pt>
                <c:pt idx="2409">
                  <c:v>2.6714088916778498</c:v>
                </c:pt>
                <c:pt idx="2410">
                  <c:v>2.75139212608337</c:v>
                </c:pt>
                <c:pt idx="2411">
                  <c:v>2.66225266456604</c:v>
                </c:pt>
                <c:pt idx="2412">
                  <c:v>2.6895658969879102</c:v>
                </c:pt>
                <c:pt idx="2413">
                  <c:v>2.6230385303497301</c:v>
                </c:pt>
                <c:pt idx="2414">
                  <c:v>2.5669736862182599</c:v>
                </c:pt>
                <c:pt idx="2415">
                  <c:v>2.6701273918151802</c:v>
                </c:pt>
                <c:pt idx="2416">
                  <c:v>2.6533300876617401</c:v>
                </c:pt>
                <c:pt idx="2417">
                  <c:v>2.7017502784728999</c:v>
                </c:pt>
                <c:pt idx="2418">
                  <c:v>2.78417444229125</c:v>
                </c:pt>
                <c:pt idx="2419">
                  <c:v>2.7762417793273899</c:v>
                </c:pt>
                <c:pt idx="2420">
                  <c:v>2.7914233207702601</c:v>
                </c:pt>
                <c:pt idx="2421">
                  <c:v>2.7770969867706299</c:v>
                </c:pt>
                <c:pt idx="2422">
                  <c:v>2.77993559837341</c:v>
                </c:pt>
                <c:pt idx="2423">
                  <c:v>2.6578278541564901</c:v>
                </c:pt>
                <c:pt idx="2424">
                  <c:v>2.61652660369873</c:v>
                </c:pt>
                <c:pt idx="2425">
                  <c:v>2.6655282974243102</c:v>
                </c:pt>
                <c:pt idx="2426">
                  <c:v>2.68745613098144</c:v>
                </c:pt>
                <c:pt idx="2427">
                  <c:v>2.74455666542053</c:v>
                </c:pt>
                <c:pt idx="2428">
                  <c:v>2.77904105186462</c:v>
                </c:pt>
                <c:pt idx="2429">
                  <c:v>2.8265702724456698</c:v>
                </c:pt>
                <c:pt idx="2430">
                  <c:v>2.7055890560150102</c:v>
                </c:pt>
                <c:pt idx="2431">
                  <c:v>2.7024056911468501</c:v>
                </c:pt>
                <c:pt idx="2432">
                  <c:v>2.7059941291809002</c:v>
                </c:pt>
                <c:pt idx="2433">
                  <c:v>2.6750841140746999</c:v>
                </c:pt>
                <c:pt idx="2434">
                  <c:v>2.7137870788574201</c:v>
                </c:pt>
                <c:pt idx="2435">
                  <c:v>2.7010827064514098</c:v>
                </c:pt>
                <c:pt idx="2436">
                  <c:v>2.7545855045318599</c:v>
                </c:pt>
                <c:pt idx="2437">
                  <c:v>2.7967383861541699</c:v>
                </c:pt>
                <c:pt idx="2438">
                  <c:v>2.7695014476776101</c:v>
                </c:pt>
                <c:pt idx="2439">
                  <c:v>2.6781153678893999</c:v>
                </c:pt>
                <c:pt idx="2440">
                  <c:v>2.6830759048461901</c:v>
                </c:pt>
                <c:pt idx="2441">
                  <c:v>2.6764600276946999</c:v>
                </c:pt>
                <c:pt idx="2442">
                  <c:v>2.76427721977233</c:v>
                </c:pt>
                <c:pt idx="2443">
                  <c:v>2.71296858787536</c:v>
                </c:pt>
                <c:pt idx="2444">
                  <c:v>2.7155358791351301</c:v>
                </c:pt>
                <c:pt idx="2445">
                  <c:v>2.70642018318176</c:v>
                </c:pt>
                <c:pt idx="2446">
                  <c:v>2.7427327632903999</c:v>
                </c:pt>
                <c:pt idx="2447">
                  <c:v>2.7268729209899898</c:v>
                </c:pt>
                <c:pt idx="2448">
                  <c:v>2.6803920269012398</c:v>
                </c:pt>
                <c:pt idx="2449">
                  <c:v>2.7016341686248699</c:v>
                </c:pt>
                <c:pt idx="2450">
                  <c:v>2.76267409324646</c:v>
                </c:pt>
                <c:pt idx="2451">
                  <c:v>2.7703726291656401</c:v>
                </c:pt>
                <c:pt idx="2452">
                  <c:v>2.7341990470886199</c:v>
                </c:pt>
                <c:pt idx="2453">
                  <c:v>2.7821304798126198</c:v>
                </c:pt>
                <c:pt idx="2454">
                  <c:v>2.8739693164825399</c:v>
                </c:pt>
                <c:pt idx="2455">
                  <c:v>2.9704051017761199</c:v>
                </c:pt>
                <c:pt idx="2456">
                  <c:v>2.9101300239562899</c:v>
                </c:pt>
                <c:pt idx="2457">
                  <c:v>2.80872631072998</c:v>
                </c:pt>
                <c:pt idx="2458">
                  <c:v>2.8591649532318102</c:v>
                </c:pt>
                <c:pt idx="2459">
                  <c:v>2.8187384605407702</c:v>
                </c:pt>
                <c:pt idx="2460">
                  <c:v>2.6824576854705802</c:v>
                </c:pt>
                <c:pt idx="2461">
                  <c:v>2.7420578002929599</c:v>
                </c:pt>
                <c:pt idx="2462">
                  <c:v>2.7773423194885201</c:v>
                </c:pt>
                <c:pt idx="2463">
                  <c:v>2.72265124320983</c:v>
                </c:pt>
                <c:pt idx="2464">
                  <c:v>2.70827937126159</c:v>
                </c:pt>
                <c:pt idx="2465">
                  <c:v>2.80387282371521</c:v>
                </c:pt>
                <c:pt idx="2466">
                  <c:v>2.7524948120117099</c:v>
                </c:pt>
                <c:pt idx="2467">
                  <c:v>2.7250604629516602</c:v>
                </c:pt>
                <c:pt idx="2468">
                  <c:v>2.8006932735443102</c:v>
                </c:pt>
                <c:pt idx="2469">
                  <c:v>2.7759532928466699</c:v>
                </c:pt>
                <c:pt idx="2470">
                  <c:v>2.8033061027526802</c:v>
                </c:pt>
                <c:pt idx="2471">
                  <c:v>2.7732288837432799</c:v>
                </c:pt>
                <c:pt idx="2472">
                  <c:v>2.76200103759765</c:v>
                </c:pt>
                <c:pt idx="2473">
                  <c:v>2.79506182670593</c:v>
                </c:pt>
                <c:pt idx="2474">
                  <c:v>2.7947809696197501</c:v>
                </c:pt>
                <c:pt idx="2475">
                  <c:v>2.7554688453674299</c:v>
                </c:pt>
                <c:pt idx="2476">
                  <c:v>2.7473909854888898</c:v>
                </c:pt>
                <c:pt idx="2477">
                  <c:v>2.7735667228698699</c:v>
                </c:pt>
                <c:pt idx="2478">
                  <c:v>2.76147389411926</c:v>
                </c:pt>
                <c:pt idx="2479">
                  <c:v>2.7348389625549299</c:v>
                </c:pt>
                <c:pt idx="2480">
                  <c:v>2.68998003005981</c:v>
                </c:pt>
                <c:pt idx="2481">
                  <c:v>2.7710156440734801</c:v>
                </c:pt>
                <c:pt idx="2482">
                  <c:v>2.7865524291992099</c:v>
                </c:pt>
                <c:pt idx="2483">
                  <c:v>2.77648854255676</c:v>
                </c:pt>
                <c:pt idx="2484">
                  <c:v>2.7877919673919598</c:v>
                </c:pt>
                <c:pt idx="2485">
                  <c:v>2.9303607940673801</c:v>
                </c:pt>
                <c:pt idx="2486">
                  <c:v>2.92495489120483</c:v>
                </c:pt>
                <c:pt idx="2487">
                  <c:v>2.8845345973968501</c:v>
                </c:pt>
                <c:pt idx="2488">
                  <c:v>2.8231015205383301</c:v>
                </c:pt>
                <c:pt idx="2489">
                  <c:v>2.7359151840209899</c:v>
                </c:pt>
                <c:pt idx="2490">
                  <c:v>2.8983600139617902</c:v>
                </c:pt>
                <c:pt idx="2491">
                  <c:v>2.88974928855896</c:v>
                </c:pt>
                <c:pt idx="2492">
                  <c:v>2.8418650627136199</c:v>
                </c:pt>
                <c:pt idx="2493">
                  <c:v>2.86202073097229</c:v>
                </c:pt>
                <c:pt idx="2494">
                  <c:v>2.8921916484832701</c:v>
                </c:pt>
                <c:pt idx="2495">
                  <c:v>2.9053575992584202</c:v>
                </c:pt>
                <c:pt idx="2496">
                  <c:v>2.7950809001922599</c:v>
                </c:pt>
                <c:pt idx="2497">
                  <c:v>2.8810517787933301</c:v>
                </c:pt>
                <c:pt idx="2498">
                  <c:v>2.82583403587341</c:v>
                </c:pt>
                <c:pt idx="2499">
                  <c:v>3.0202851295471098</c:v>
                </c:pt>
                <c:pt idx="2500">
                  <c:v>2.96454882621765</c:v>
                </c:pt>
                <c:pt idx="2501">
                  <c:v>2.9255664348602202</c:v>
                </c:pt>
                <c:pt idx="2502">
                  <c:v>2.9554672241210902</c:v>
                </c:pt>
                <c:pt idx="2503">
                  <c:v>3.01425981521606</c:v>
                </c:pt>
                <c:pt idx="2504">
                  <c:v>2.9509751796722399</c:v>
                </c:pt>
                <c:pt idx="2505">
                  <c:v>2.8297553062438898</c:v>
                </c:pt>
                <c:pt idx="2506">
                  <c:v>2.9006435871124201</c:v>
                </c:pt>
                <c:pt idx="2507">
                  <c:v>2.8582229614257799</c:v>
                </c:pt>
                <c:pt idx="2508">
                  <c:v>2.8157088756561199</c:v>
                </c:pt>
                <c:pt idx="2509">
                  <c:v>2.8885984420776301</c:v>
                </c:pt>
                <c:pt idx="2510">
                  <c:v>2.9311254024505602</c:v>
                </c:pt>
                <c:pt idx="2511">
                  <c:v>3.00926613807678</c:v>
                </c:pt>
                <c:pt idx="2512">
                  <c:v>2.9421906471252401</c:v>
                </c:pt>
                <c:pt idx="2513">
                  <c:v>2.8939735889434801</c:v>
                </c:pt>
                <c:pt idx="2514">
                  <c:v>2.9492216110229399</c:v>
                </c:pt>
                <c:pt idx="2515">
                  <c:v>3.0398561954498202</c:v>
                </c:pt>
                <c:pt idx="2516">
                  <c:v>3.0067896842956499</c:v>
                </c:pt>
                <c:pt idx="2517">
                  <c:v>3.0473775863647399</c:v>
                </c:pt>
                <c:pt idx="2518">
                  <c:v>2.9258561134338299</c:v>
                </c:pt>
                <c:pt idx="2519">
                  <c:v>2.9664523601531898</c:v>
                </c:pt>
                <c:pt idx="2520">
                  <c:v>2.92559337615966</c:v>
                </c:pt>
                <c:pt idx="2521">
                  <c:v>2.9503943920135498</c:v>
                </c:pt>
                <c:pt idx="2522">
                  <c:v>2.9698588848114</c:v>
                </c:pt>
                <c:pt idx="2523">
                  <c:v>2.94885897636413</c:v>
                </c:pt>
                <c:pt idx="2524">
                  <c:v>2.98363089561462</c:v>
                </c:pt>
                <c:pt idx="2525">
                  <c:v>2.9956753253936701</c:v>
                </c:pt>
                <c:pt idx="2526">
                  <c:v>2.9025967121124201</c:v>
                </c:pt>
                <c:pt idx="2527">
                  <c:v>2.95656013488769</c:v>
                </c:pt>
                <c:pt idx="2528">
                  <c:v>2.8986337184906001</c:v>
                </c:pt>
                <c:pt idx="2529">
                  <c:v>3.0584421157836901</c:v>
                </c:pt>
                <c:pt idx="2530">
                  <c:v>2.9731805324554399</c:v>
                </c:pt>
                <c:pt idx="2531">
                  <c:v>2.95043492317199</c:v>
                </c:pt>
                <c:pt idx="2532">
                  <c:v>2.91924953460693</c:v>
                </c:pt>
                <c:pt idx="2533">
                  <c:v>3.2021927833557098</c:v>
                </c:pt>
                <c:pt idx="2534">
                  <c:v>3.0402314662933301</c:v>
                </c:pt>
                <c:pt idx="2535">
                  <c:v>3.13384532928466</c:v>
                </c:pt>
                <c:pt idx="2536">
                  <c:v>2.9285006523132302</c:v>
                </c:pt>
                <c:pt idx="2537">
                  <c:v>2.8180902004241899</c:v>
                </c:pt>
                <c:pt idx="2538">
                  <c:v>2.8523631095886199</c:v>
                </c:pt>
                <c:pt idx="2539">
                  <c:v>2.7001476287841699</c:v>
                </c:pt>
                <c:pt idx="2540">
                  <c:v>2.7712531089782702</c:v>
                </c:pt>
                <c:pt idx="2541">
                  <c:v>2.7697608470916699</c:v>
                </c:pt>
                <c:pt idx="2542">
                  <c:v>2.7685749530792201</c:v>
                </c:pt>
                <c:pt idx="2543">
                  <c:v>2.8232161998748699</c:v>
                </c:pt>
                <c:pt idx="2544">
                  <c:v>2.7539370059967001</c:v>
                </c:pt>
                <c:pt idx="2545">
                  <c:v>2.8356468677520699</c:v>
                </c:pt>
                <c:pt idx="2546">
                  <c:v>2.76850008964538</c:v>
                </c:pt>
                <c:pt idx="2547">
                  <c:v>2.61749243736267</c:v>
                </c:pt>
                <c:pt idx="2548">
                  <c:v>2.6424300670623699</c:v>
                </c:pt>
                <c:pt idx="2549">
                  <c:v>2.66014075279235</c:v>
                </c:pt>
                <c:pt idx="2550">
                  <c:v>2.73347640037536</c:v>
                </c:pt>
                <c:pt idx="2551">
                  <c:v>2.6476061344146702</c:v>
                </c:pt>
                <c:pt idx="2552">
                  <c:v>2.7316327095031698</c:v>
                </c:pt>
                <c:pt idx="2553">
                  <c:v>2.76869297027587</c:v>
                </c:pt>
                <c:pt idx="2554">
                  <c:v>2.76929378509521</c:v>
                </c:pt>
                <c:pt idx="2555">
                  <c:v>2.7673809528350799</c:v>
                </c:pt>
                <c:pt idx="2556">
                  <c:v>2.7888414859771702</c:v>
                </c:pt>
                <c:pt idx="2557">
                  <c:v>2.70432424545288</c:v>
                </c:pt>
                <c:pt idx="2558">
                  <c:v>2.73843145370483</c:v>
                </c:pt>
                <c:pt idx="2559">
                  <c:v>2.7602348327636701</c:v>
                </c:pt>
                <c:pt idx="2560">
                  <c:v>2.7115409374236998</c:v>
                </c:pt>
                <c:pt idx="2561">
                  <c:v>2.7415928840637198</c:v>
                </c:pt>
                <c:pt idx="2562">
                  <c:v>2.78501272201538</c:v>
                </c:pt>
                <c:pt idx="2563">
                  <c:v>2.7915871143340998</c:v>
                </c:pt>
                <c:pt idx="2564">
                  <c:v>2.8124988079071001</c:v>
                </c:pt>
                <c:pt idx="2565">
                  <c:v>2.8254206180572501</c:v>
                </c:pt>
                <c:pt idx="2566">
                  <c:v>2.8059003353118799</c:v>
                </c:pt>
                <c:pt idx="2567">
                  <c:v>2.78976273536682</c:v>
                </c:pt>
                <c:pt idx="2568">
                  <c:v>2.8839404582977202</c:v>
                </c:pt>
                <c:pt idx="2569">
                  <c:v>2.7644376754760698</c:v>
                </c:pt>
                <c:pt idx="2570">
                  <c:v>2.7610285282135001</c:v>
                </c:pt>
                <c:pt idx="2571">
                  <c:v>2.76805090904235</c:v>
                </c:pt>
                <c:pt idx="2572">
                  <c:v>2.8511655330657901</c:v>
                </c:pt>
                <c:pt idx="2573">
                  <c:v>2.7875282764434801</c:v>
                </c:pt>
                <c:pt idx="2574">
                  <c:v>2.8575487136840798</c:v>
                </c:pt>
                <c:pt idx="2575">
                  <c:v>2.75603055953979</c:v>
                </c:pt>
                <c:pt idx="2576">
                  <c:v>2.7232282161712602</c:v>
                </c:pt>
                <c:pt idx="2577">
                  <c:v>2.82622838020324</c:v>
                </c:pt>
                <c:pt idx="2578">
                  <c:v>2.8083698749542201</c:v>
                </c:pt>
                <c:pt idx="2579">
                  <c:v>2.80092096328735</c:v>
                </c:pt>
                <c:pt idx="2580">
                  <c:v>2.8145611286163299</c:v>
                </c:pt>
                <c:pt idx="2581">
                  <c:v>2.7393870353698699</c:v>
                </c:pt>
                <c:pt idx="2582">
                  <c:v>2.6874330043792698</c:v>
                </c:pt>
                <c:pt idx="2583">
                  <c:v>2.7302110195159899</c:v>
                </c:pt>
                <c:pt idx="2584">
                  <c:v>2.7497377395629798</c:v>
                </c:pt>
                <c:pt idx="2585">
                  <c:v>2.8271782398223801</c:v>
                </c:pt>
                <c:pt idx="2586">
                  <c:v>2.8296754360198899</c:v>
                </c:pt>
                <c:pt idx="2587">
                  <c:v>2.8592882156371999</c:v>
                </c:pt>
                <c:pt idx="2588">
                  <c:v>2.96140336990356</c:v>
                </c:pt>
                <c:pt idx="2589">
                  <c:v>2.9053790569305402</c:v>
                </c:pt>
                <c:pt idx="2590">
                  <c:v>2.8783752918243399</c:v>
                </c:pt>
                <c:pt idx="2591">
                  <c:v>2.7636802196502601</c:v>
                </c:pt>
                <c:pt idx="2592">
                  <c:v>2.8024156093597399</c:v>
                </c:pt>
                <c:pt idx="2593">
                  <c:v>2.8392767906188898</c:v>
                </c:pt>
                <c:pt idx="2594">
                  <c:v>2.8400750160217201</c:v>
                </c:pt>
                <c:pt idx="2595">
                  <c:v>2.82882332801818</c:v>
                </c:pt>
                <c:pt idx="2596">
                  <c:v>2.9002768993377601</c:v>
                </c:pt>
                <c:pt idx="2597">
                  <c:v>2.87047243118286</c:v>
                </c:pt>
                <c:pt idx="2598">
                  <c:v>2.87907791137695</c:v>
                </c:pt>
                <c:pt idx="2599">
                  <c:v>2.9100961685180602</c:v>
                </c:pt>
                <c:pt idx="2600">
                  <c:v>2.9145436286926198</c:v>
                </c:pt>
                <c:pt idx="2601">
                  <c:v>2.7960460186004599</c:v>
                </c:pt>
                <c:pt idx="2602">
                  <c:v>2.7180047035217201</c:v>
                </c:pt>
                <c:pt idx="2603">
                  <c:v>2.7852411270141602</c:v>
                </c:pt>
                <c:pt idx="2604">
                  <c:v>2.8562581539153999</c:v>
                </c:pt>
                <c:pt idx="2605">
                  <c:v>2.8514175415039</c:v>
                </c:pt>
                <c:pt idx="2606">
                  <c:v>2.85425853729248</c:v>
                </c:pt>
                <c:pt idx="2607">
                  <c:v>2.8959507942199698</c:v>
                </c:pt>
                <c:pt idx="2608">
                  <c:v>2.9468507766723602</c:v>
                </c:pt>
                <c:pt idx="2609">
                  <c:v>3.0218205451965301</c:v>
                </c:pt>
                <c:pt idx="2610">
                  <c:v>3.0219933986663801</c:v>
                </c:pt>
                <c:pt idx="2611">
                  <c:v>2.8509292602539</c:v>
                </c:pt>
                <c:pt idx="2612">
                  <c:v>2.8770453929901101</c:v>
                </c:pt>
                <c:pt idx="2613">
                  <c:v>2.9427218437194802</c:v>
                </c:pt>
                <c:pt idx="2614">
                  <c:v>3.0018622875213601</c:v>
                </c:pt>
                <c:pt idx="2615">
                  <c:v>2.9914529323577801</c:v>
                </c:pt>
                <c:pt idx="2616">
                  <c:v>2.9163825511932302</c:v>
                </c:pt>
                <c:pt idx="2617">
                  <c:v>2.7730345726013099</c:v>
                </c:pt>
                <c:pt idx="2618">
                  <c:v>2.78314185142517</c:v>
                </c:pt>
                <c:pt idx="2619">
                  <c:v>2.8682012557983398</c:v>
                </c:pt>
                <c:pt idx="2620">
                  <c:v>2.8104510307311998</c:v>
                </c:pt>
                <c:pt idx="2621">
                  <c:v>2.8485851287841699</c:v>
                </c:pt>
                <c:pt idx="2622">
                  <c:v>2.90812063217163</c:v>
                </c:pt>
                <c:pt idx="2623">
                  <c:v>2.8874931335449201</c:v>
                </c:pt>
                <c:pt idx="2624">
                  <c:v>2.8862562179565399</c:v>
                </c:pt>
                <c:pt idx="2625">
                  <c:v>2.8103992938995299</c:v>
                </c:pt>
                <c:pt idx="2626">
                  <c:v>2.8916380405425999</c:v>
                </c:pt>
                <c:pt idx="2627">
                  <c:v>2.7684187889099099</c:v>
                </c:pt>
                <c:pt idx="2628">
                  <c:v>2.7487077713012602</c:v>
                </c:pt>
                <c:pt idx="2629">
                  <c:v>2.68938088417053</c:v>
                </c:pt>
                <c:pt idx="2630">
                  <c:v>2.70568418502807</c:v>
                </c:pt>
                <c:pt idx="2631">
                  <c:v>2.69268321990966</c:v>
                </c:pt>
                <c:pt idx="2632">
                  <c:v>2.59828758239746</c:v>
                </c:pt>
                <c:pt idx="2633">
                  <c:v>2.6059708595275799</c:v>
                </c:pt>
                <c:pt idx="2634">
                  <c:v>2.7749111652374201</c:v>
                </c:pt>
                <c:pt idx="2635">
                  <c:v>2.8286266326904199</c:v>
                </c:pt>
                <c:pt idx="2636">
                  <c:v>2.6804175376892001</c:v>
                </c:pt>
                <c:pt idx="2637">
                  <c:v>2.73069095611572</c:v>
                </c:pt>
                <c:pt idx="2638">
                  <c:v>2.7975702285766602</c:v>
                </c:pt>
                <c:pt idx="2639">
                  <c:v>2.8346853256225502</c:v>
                </c:pt>
                <c:pt idx="2640">
                  <c:v>2.8114926815032901</c:v>
                </c:pt>
                <c:pt idx="2641">
                  <c:v>2.8281760215759202</c:v>
                </c:pt>
                <c:pt idx="2642">
                  <c:v>2.8040604591369598</c:v>
                </c:pt>
                <c:pt idx="2643">
                  <c:v>2.8256206512451101</c:v>
                </c:pt>
                <c:pt idx="2644">
                  <c:v>2.9332854747772199</c:v>
                </c:pt>
                <c:pt idx="2645">
                  <c:v>2.9538214206695499</c:v>
                </c:pt>
                <c:pt idx="2646">
                  <c:v>2.8481063842773402</c:v>
                </c:pt>
                <c:pt idx="2647">
                  <c:v>2.8137392997741699</c:v>
                </c:pt>
                <c:pt idx="2648">
                  <c:v>2.8497292995452801</c:v>
                </c:pt>
                <c:pt idx="2649">
                  <c:v>2.82613968849182</c:v>
                </c:pt>
                <c:pt idx="2650">
                  <c:v>2.7032115459442099</c:v>
                </c:pt>
                <c:pt idx="2651">
                  <c:v>2.7481873035430899</c:v>
                </c:pt>
                <c:pt idx="2652">
                  <c:v>2.87623810768127</c:v>
                </c:pt>
                <c:pt idx="2653">
                  <c:v>2.8002560138702299</c:v>
                </c:pt>
                <c:pt idx="2654">
                  <c:v>2.8025734424590998</c:v>
                </c:pt>
                <c:pt idx="2655">
                  <c:v>2.7572484016418399</c:v>
                </c:pt>
                <c:pt idx="2656">
                  <c:v>2.7055814266204798</c:v>
                </c:pt>
                <c:pt idx="2657">
                  <c:v>2.7960863113403298</c:v>
                </c:pt>
                <c:pt idx="2658">
                  <c:v>2.70774126052856</c:v>
                </c:pt>
                <c:pt idx="2659">
                  <c:v>2.67984843254089</c:v>
                </c:pt>
                <c:pt idx="2660">
                  <c:v>2.6492109298706001</c:v>
                </c:pt>
                <c:pt idx="2661">
                  <c:v>2.7414414882659899</c:v>
                </c:pt>
                <c:pt idx="2662">
                  <c:v>2.6618320941925</c:v>
                </c:pt>
                <c:pt idx="2663">
                  <c:v>2.70932936668396</c:v>
                </c:pt>
                <c:pt idx="2664">
                  <c:v>2.6810019016265798</c:v>
                </c:pt>
                <c:pt idx="2665">
                  <c:v>2.7276039123535099</c:v>
                </c:pt>
                <c:pt idx="2666">
                  <c:v>2.6381585597991899</c:v>
                </c:pt>
                <c:pt idx="2667">
                  <c:v>2.6896183490753098</c:v>
                </c:pt>
                <c:pt idx="2668">
                  <c:v>2.6112899780273402</c:v>
                </c:pt>
                <c:pt idx="2669">
                  <c:v>2.7819128036499001</c:v>
                </c:pt>
                <c:pt idx="2670">
                  <c:v>2.6954884529113698</c:v>
                </c:pt>
                <c:pt idx="2671">
                  <c:v>2.7994866371154701</c:v>
                </c:pt>
                <c:pt idx="2672">
                  <c:v>2.82530641555786</c:v>
                </c:pt>
                <c:pt idx="2673">
                  <c:v>2.7235147953033398</c:v>
                </c:pt>
                <c:pt idx="2674">
                  <c:v>2.7291977405547998</c:v>
                </c:pt>
                <c:pt idx="2675">
                  <c:v>2.73956298828125</c:v>
                </c:pt>
                <c:pt idx="2676">
                  <c:v>2.8476634025573699</c:v>
                </c:pt>
                <c:pt idx="2677">
                  <c:v>2.8406412601470898</c:v>
                </c:pt>
                <c:pt idx="2678">
                  <c:v>2.7742674350738499</c:v>
                </c:pt>
                <c:pt idx="2679">
                  <c:v>2.86962819099426</c:v>
                </c:pt>
                <c:pt idx="2680">
                  <c:v>2.83203792572021</c:v>
                </c:pt>
                <c:pt idx="2681">
                  <c:v>2.7823071479797301</c:v>
                </c:pt>
                <c:pt idx="2682">
                  <c:v>2.8380110263824401</c:v>
                </c:pt>
                <c:pt idx="2683">
                  <c:v>2.7567582130432098</c:v>
                </c:pt>
                <c:pt idx="2684">
                  <c:v>2.67421078681945</c:v>
                </c:pt>
                <c:pt idx="2685">
                  <c:v>2.65321564674377</c:v>
                </c:pt>
                <c:pt idx="2686">
                  <c:v>2.7185180187225302</c:v>
                </c:pt>
                <c:pt idx="2687">
                  <c:v>2.7193832397460902</c:v>
                </c:pt>
                <c:pt idx="2688">
                  <c:v>2.7540106773376398</c:v>
                </c:pt>
                <c:pt idx="2689">
                  <c:v>2.7426791191100999</c:v>
                </c:pt>
                <c:pt idx="2690">
                  <c:v>2.66819143295288</c:v>
                </c:pt>
                <c:pt idx="2691">
                  <c:v>2.64001011848449</c:v>
                </c:pt>
                <c:pt idx="2692">
                  <c:v>2.6951112747192298</c:v>
                </c:pt>
                <c:pt idx="2693">
                  <c:v>2.6610960960388099</c:v>
                </c:pt>
                <c:pt idx="2694">
                  <c:v>2.6921734809875399</c:v>
                </c:pt>
                <c:pt idx="2695">
                  <c:v>2.6996901035308798</c:v>
                </c:pt>
                <c:pt idx="2696">
                  <c:v>2.7140302658081001</c:v>
                </c:pt>
                <c:pt idx="2697">
                  <c:v>2.72519755363464</c:v>
                </c:pt>
                <c:pt idx="2698">
                  <c:v>2.73103904724121</c:v>
                </c:pt>
                <c:pt idx="2699">
                  <c:v>2.7212533950805602</c:v>
                </c:pt>
                <c:pt idx="2700">
                  <c:v>2.64111971855163</c:v>
                </c:pt>
                <c:pt idx="2701">
                  <c:v>2.6865420341491699</c:v>
                </c:pt>
                <c:pt idx="2702">
                  <c:v>2.59256815910339</c:v>
                </c:pt>
                <c:pt idx="2703">
                  <c:v>2.6866266727447501</c:v>
                </c:pt>
                <c:pt idx="2704">
                  <c:v>2.6305048465728702</c:v>
                </c:pt>
                <c:pt idx="2705">
                  <c:v>2.65924072265625</c:v>
                </c:pt>
                <c:pt idx="2706">
                  <c:v>2.6125144958496</c:v>
                </c:pt>
                <c:pt idx="2707">
                  <c:v>2.62742948532104</c:v>
                </c:pt>
                <c:pt idx="2708">
                  <c:v>2.5420660972595202</c:v>
                </c:pt>
                <c:pt idx="2709">
                  <c:v>2.58051586151123</c:v>
                </c:pt>
                <c:pt idx="2710">
                  <c:v>2.5373272895812899</c:v>
                </c:pt>
                <c:pt idx="2711">
                  <c:v>2.5558636188507</c:v>
                </c:pt>
                <c:pt idx="2712">
                  <c:v>2.6493976116180402</c:v>
                </c:pt>
                <c:pt idx="2713">
                  <c:v>2.6532840728759699</c:v>
                </c:pt>
                <c:pt idx="2714">
                  <c:v>2.7009284496307302</c:v>
                </c:pt>
                <c:pt idx="2715">
                  <c:v>2.7149360179901101</c:v>
                </c:pt>
                <c:pt idx="2716">
                  <c:v>2.6388010978698699</c:v>
                </c:pt>
                <c:pt idx="2717">
                  <c:v>2.6634356975555402</c:v>
                </c:pt>
                <c:pt idx="2718">
                  <c:v>2.7164978981018</c:v>
                </c:pt>
                <c:pt idx="2719">
                  <c:v>2.7375681400299001</c:v>
                </c:pt>
                <c:pt idx="2720">
                  <c:v>2.7831175327300999</c:v>
                </c:pt>
                <c:pt idx="2721">
                  <c:v>2.7863736152648899</c:v>
                </c:pt>
                <c:pt idx="2722">
                  <c:v>2.7068006992339999</c:v>
                </c:pt>
                <c:pt idx="2723">
                  <c:v>2.7640962600707999</c:v>
                </c:pt>
                <c:pt idx="2724">
                  <c:v>2.7611720561981201</c:v>
                </c:pt>
                <c:pt idx="2725">
                  <c:v>2.7461266517639098</c:v>
                </c:pt>
                <c:pt idx="2726">
                  <c:v>2.7383134365081698</c:v>
                </c:pt>
                <c:pt idx="2727">
                  <c:v>2.6901547908782901</c:v>
                </c:pt>
                <c:pt idx="2728">
                  <c:v>2.7147984504699698</c:v>
                </c:pt>
                <c:pt idx="2729">
                  <c:v>2.7685050964355402</c:v>
                </c:pt>
                <c:pt idx="2730">
                  <c:v>2.73227787017822</c:v>
                </c:pt>
                <c:pt idx="2731">
                  <c:v>2.8098447322845401</c:v>
                </c:pt>
                <c:pt idx="2732">
                  <c:v>2.7187967300414999</c:v>
                </c:pt>
                <c:pt idx="2733">
                  <c:v>2.86738085746765</c:v>
                </c:pt>
                <c:pt idx="2734">
                  <c:v>2.7513744831085201</c:v>
                </c:pt>
                <c:pt idx="2735">
                  <c:v>2.6948094367980899</c:v>
                </c:pt>
                <c:pt idx="2736">
                  <c:v>2.6709687709808301</c:v>
                </c:pt>
                <c:pt idx="2737">
                  <c:v>2.7140247821807799</c:v>
                </c:pt>
                <c:pt idx="2738">
                  <c:v>2.74737048149108</c:v>
                </c:pt>
                <c:pt idx="2739">
                  <c:v>2.6753013134002601</c:v>
                </c:pt>
                <c:pt idx="2740">
                  <c:v>2.7307326793670601</c:v>
                </c:pt>
                <c:pt idx="2741">
                  <c:v>2.8357384204864502</c:v>
                </c:pt>
                <c:pt idx="2742">
                  <c:v>2.7397227287292401</c:v>
                </c:pt>
                <c:pt idx="2743">
                  <c:v>2.7138369083404501</c:v>
                </c:pt>
                <c:pt idx="2744">
                  <c:v>2.72665810585021</c:v>
                </c:pt>
                <c:pt idx="2745">
                  <c:v>2.6722655296325599</c:v>
                </c:pt>
                <c:pt idx="2746">
                  <c:v>2.7123594284057599</c:v>
                </c:pt>
                <c:pt idx="2747">
                  <c:v>2.7792694568634002</c:v>
                </c:pt>
                <c:pt idx="2748">
                  <c:v>2.7286400794982901</c:v>
                </c:pt>
                <c:pt idx="2749">
                  <c:v>2.7533433437347399</c:v>
                </c:pt>
                <c:pt idx="2750">
                  <c:v>2.68458724021911</c:v>
                </c:pt>
                <c:pt idx="2751">
                  <c:v>2.8390691280364901</c:v>
                </c:pt>
                <c:pt idx="2752">
                  <c:v>2.73034214973449</c:v>
                </c:pt>
                <c:pt idx="2753">
                  <c:v>2.73367142677307</c:v>
                </c:pt>
                <c:pt idx="2754">
                  <c:v>2.8137469291686998</c:v>
                </c:pt>
                <c:pt idx="2755">
                  <c:v>2.7241961956024099</c:v>
                </c:pt>
                <c:pt idx="2756">
                  <c:v>2.7882764339446999</c:v>
                </c:pt>
                <c:pt idx="2757">
                  <c:v>2.7273411750793399</c:v>
                </c:pt>
                <c:pt idx="2758">
                  <c:v>2.6805348396301198</c:v>
                </c:pt>
                <c:pt idx="2759">
                  <c:v>2.6860592365264799</c:v>
                </c:pt>
                <c:pt idx="2760">
                  <c:v>2.7620432376861501</c:v>
                </c:pt>
                <c:pt idx="2761">
                  <c:v>2.6686010360717698</c:v>
                </c:pt>
                <c:pt idx="2762">
                  <c:v>2.6829457283020002</c:v>
                </c:pt>
                <c:pt idx="2763">
                  <c:v>2.66359066963195</c:v>
                </c:pt>
                <c:pt idx="2764">
                  <c:v>2.69960117340087</c:v>
                </c:pt>
                <c:pt idx="2765">
                  <c:v>2.7008821964263898</c:v>
                </c:pt>
                <c:pt idx="2766">
                  <c:v>2.6767511367797798</c:v>
                </c:pt>
                <c:pt idx="2767">
                  <c:v>2.7027068138122501</c:v>
                </c:pt>
                <c:pt idx="2768">
                  <c:v>2.55457544326782</c:v>
                </c:pt>
                <c:pt idx="2769">
                  <c:v>2.6253814697265598</c:v>
                </c:pt>
                <c:pt idx="2770">
                  <c:v>2.6095705032348602</c:v>
                </c:pt>
                <c:pt idx="2771">
                  <c:v>2.5767142772674498</c:v>
                </c:pt>
                <c:pt idx="2772">
                  <c:v>2.5891950130462602</c:v>
                </c:pt>
                <c:pt idx="2773">
                  <c:v>2.6388134956359801</c:v>
                </c:pt>
                <c:pt idx="2774">
                  <c:v>2.56404685974121</c:v>
                </c:pt>
                <c:pt idx="2775">
                  <c:v>2.6413009166717498</c:v>
                </c:pt>
                <c:pt idx="2776">
                  <c:v>2.6220526695251398</c:v>
                </c:pt>
                <c:pt idx="2777">
                  <c:v>2.5908603668212802</c:v>
                </c:pt>
                <c:pt idx="2778">
                  <c:v>2.6430201530456499</c:v>
                </c:pt>
                <c:pt idx="2779">
                  <c:v>2.5892708301544101</c:v>
                </c:pt>
                <c:pt idx="2780">
                  <c:v>2.6154921054839999</c:v>
                </c:pt>
                <c:pt idx="2781">
                  <c:v>2.57663869857788</c:v>
                </c:pt>
                <c:pt idx="2782">
                  <c:v>2.5548903942108101</c:v>
                </c:pt>
                <c:pt idx="2783">
                  <c:v>2.60137867927551</c:v>
                </c:pt>
                <c:pt idx="2784">
                  <c:v>2.6512079238891602</c:v>
                </c:pt>
                <c:pt idx="2785">
                  <c:v>2.6643052101135201</c:v>
                </c:pt>
                <c:pt idx="2786">
                  <c:v>2.6432225704193102</c:v>
                </c:pt>
                <c:pt idx="2787">
                  <c:v>2.5844323635101301</c:v>
                </c:pt>
                <c:pt idx="2788">
                  <c:v>2.5304856300353999</c:v>
                </c:pt>
                <c:pt idx="2789">
                  <c:v>2.5658984184265101</c:v>
                </c:pt>
                <c:pt idx="2790">
                  <c:v>2.5300867557525599</c:v>
                </c:pt>
                <c:pt idx="2791">
                  <c:v>2.5748152732849099</c:v>
                </c:pt>
                <c:pt idx="2792">
                  <c:v>2.5194611549377401</c:v>
                </c:pt>
                <c:pt idx="2793">
                  <c:v>2.6593124866485498</c:v>
                </c:pt>
                <c:pt idx="2794">
                  <c:v>2.7121694087982098</c:v>
                </c:pt>
                <c:pt idx="2795">
                  <c:v>2.6697402000427202</c:v>
                </c:pt>
                <c:pt idx="2796">
                  <c:v>2.6526858806610099</c:v>
                </c:pt>
                <c:pt idx="2797">
                  <c:v>2.6828808784484801</c:v>
                </c:pt>
                <c:pt idx="2798">
                  <c:v>2.6504151821136399</c:v>
                </c:pt>
                <c:pt idx="2799">
                  <c:v>2.6810810565948402</c:v>
                </c:pt>
                <c:pt idx="2800">
                  <c:v>2.7426218986511199</c:v>
                </c:pt>
                <c:pt idx="2801">
                  <c:v>2.77035355567932</c:v>
                </c:pt>
                <c:pt idx="2802">
                  <c:v>2.78137135505676</c:v>
                </c:pt>
                <c:pt idx="2803">
                  <c:v>2.6481199264526301</c:v>
                </c:pt>
                <c:pt idx="2804">
                  <c:v>2.83472347259521</c:v>
                </c:pt>
                <c:pt idx="2805">
                  <c:v>2.67980432510375</c:v>
                </c:pt>
                <c:pt idx="2806">
                  <c:v>2.7109735012054399</c:v>
                </c:pt>
                <c:pt idx="2807">
                  <c:v>2.72552442550659</c:v>
                </c:pt>
                <c:pt idx="2808">
                  <c:v>2.8656485080718901</c:v>
                </c:pt>
                <c:pt idx="2809">
                  <c:v>2.7765984535217201</c:v>
                </c:pt>
                <c:pt idx="2810">
                  <c:v>2.71318054199218</c:v>
                </c:pt>
                <c:pt idx="2811">
                  <c:v>2.7813296318054199</c:v>
                </c:pt>
                <c:pt idx="2812">
                  <c:v>2.7426323890686</c:v>
                </c:pt>
                <c:pt idx="2813">
                  <c:v>2.58901810646057</c:v>
                </c:pt>
                <c:pt idx="2814">
                  <c:v>2.6863663196563698</c:v>
                </c:pt>
                <c:pt idx="2815">
                  <c:v>2.6822371482849099</c:v>
                </c:pt>
                <c:pt idx="2816">
                  <c:v>2.66296982765197</c:v>
                </c:pt>
                <c:pt idx="2817">
                  <c:v>2.6767556667327801</c:v>
                </c:pt>
                <c:pt idx="2818">
                  <c:v>2.6602399349212602</c:v>
                </c:pt>
                <c:pt idx="2819">
                  <c:v>2.6212341785430899</c:v>
                </c:pt>
                <c:pt idx="2820">
                  <c:v>2.60635781288146</c:v>
                </c:pt>
                <c:pt idx="2821">
                  <c:v>2.6542723178863499</c:v>
                </c:pt>
                <c:pt idx="2822">
                  <c:v>2.5412955284118599</c:v>
                </c:pt>
                <c:pt idx="2823">
                  <c:v>2.6056873798370299</c:v>
                </c:pt>
                <c:pt idx="2824">
                  <c:v>2.6521151065826398</c:v>
                </c:pt>
                <c:pt idx="2825">
                  <c:v>2.5970325469970699</c:v>
                </c:pt>
                <c:pt idx="2826">
                  <c:v>2.68451571464538</c:v>
                </c:pt>
                <c:pt idx="2827">
                  <c:v>2.7078619003295898</c:v>
                </c:pt>
                <c:pt idx="2828">
                  <c:v>2.7284252643585201</c:v>
                </c:pt>
                <c:pt idx="2829">
                  <c:v>2.6914305686950599</c:v>
                </c:pt>
                <c:pt idx="2830">
                  <c:v>2.7205514907836901</c:v>
                </c:pt>
                <c:pt idx="2831">
                  <c:v>2.7625217437744101</c:v>
                </c:pt>
                <c:pt idx="2832">
                  <c:v>2.7744512557983398</c:v>
                </c:pt>
                <c:pt idx="2833">
                  <c:v>2.7393026351928702</c:v>
                </c:pt>
                <c:pt idx="2834">
                  <c:v>2.7478396892547599</c:v>
                </c:pt>
                <c:pt idx="2835">
                  <c:v>2.68865489959716</c:v>
                </c:pt>
                <c:pt idx="2836">
                  <c:v>2.7083063125610298</c:v>
                </c:pt>
                <c:pt idx="2837">
                  <c:v>2.7697718143463099</c:v>
                </c:pt>
                <c:pt idx="2838">
                  <c:v>2.79935455322265</c:v>
                </c:pt>
                <c:pt idx="2839">
                  <c:v>2.76694560050964</c:v>
                </c:pt>
                <c:pt idx="2840">
                  <c:v>2.69452571868896</c:v>
                </c:pt>
                <c:pt idx="2841">
                  <c:v>2.7485446929931601</c:v>
                </c:pt>
                <c:pt idx="2842">
                  <c:v>2.7474229335784899</c:v>
                </c:pt>
                <c:pt idx="2843">
                  <c:v>2.7289752960204998</c:v>
                </c:pt>
                <c:pt idx="2844">
                  <c:v>2.7212965488433798</c:v>
                </c:pt>
                <c:pt idx="2845">
                  <c:v>2.7950966358184801</c:v>
                </c:pt>
                <c:pt idx="2846">
                  <c:v>2.7289481163024898</c:v>
                </c:pt>
                <c:pt idx="2847">
                  <c:v>2.6672348976135201</c:v>
                </c:pt>
                <c:pt idx="2848">
                  <c:v>2.6028540134429901</c:v>
                </c:pt>
                <c:pt idx="2849">
                  <c:v>2.5703878402709899</c:v>
                </c:pt>
                <c:pt idx="2850">
                  <c:v>2.62111163139343</c:v>
                </c:pt>
                <c:pt idx="2851">
                  <c:v>2.69955253601074</c:v>
                </c:pt>
                <c:pt idx="2852">
                  <c:v>2.63359427452087</c:v>
                </c:pt>
                <c:pt idx="2853">
                  <c:v>2.6403918266296298</c:v>
                </c:pt>
                <c:pt idx="2854">
                  <c:v>2.7098548412322998</c:v>
                </c:pt>
                <c:pt idx="2855">
                  <c:v>2.6870763301849299</c:v>
                </c:pt>
                <c:pt idx="2856">
                  <c:v>2.7309222221374498</c:v>
                </c:pt>
                <c:pt idx="2857">
                  <c:v>2.7509491443634002</c:v>
                </c:pt>
                <c:pt idx="2858">
                  <c:v>2.7826848030090301</c:v>
                </c:pt>
                <c:pt idx="2859">
                  <c:v>2.7278554439544598</c:v>
                </c:pt>
                <c:pt idx="2860">
                  <c:v>2.76276659965515</c:v>
                </c:pt>
                <c:pt idx="2861">
                  <c:v>2.7751317024230899</c:v>
                </c:pt>
                <c:pt idx="2862">
                  <c:v>2.7652640342712398</c:v>
                </c:pt>
                <c:pt idx="2863">
                  <c:v>2.80043292045593</c:v>
                </c:pt>
                <c:pt idx="2864">
                  <c:v>2.8939316272735498</c:v>
                </c:pt>
                <c:pt idx="2865">
                  <c:v>2.72025346755981</c:v>
                </c:pt>
                <c:pt idx="2866">
                  <c:v>2.7348959445953298</c:v>
                </c:pt>
                <c:pt idx="2867">
                  <c:v>2.7524218559265101</c:v>
                </c:pt>
                <c:pt idx="2868">
                  <c:v>2.8754405975341699</c:v>
                </c:pt>
                <c:pt idx="2869">
                  <c:v>2.8375618457794101</c:v>
                </c:pt>
                <c:pt idx="2870">
                  <c:v>2.8117098808288499</c:v>
                </c:pt>
                <c:pt idx="2871">
                  <c:v>2.8554303646087602</c:v>
                </c:pt>
                <c:pt idx="2872">
                  <c:v>2.8381671905517498</c:v>
                </c:pt>
                <c:pt idx="2873">
                  <c:v>2.9159266948699898</c:v>
                </c:pt>
                <c:pt idx="2874">
                  <c:v>2.7288656234741202</c:v>
                </c:pt>
                <c:pt idx="2875">
                  <c:v>2.8179554939270002</c:v>
                </c:pt>
                <c:pt idx="2876">
                  <c:v>2.8644149303436199</c:v>
                </c:pt>
                <c:pt idx="2877">
                  <c:v>2.7696220874786301</c:v>
                </c:pt>
                <c:pt idx="2878">
                  <c:v>2.75776839256286</c:v>
                </c:pt>
                <c:pt idx="2879">
                  <c:v>2.8109500408172599</c:v>
                </c:pt>
                <c:pt idx="2880">
                  <c:v>2.8223865032196001</c:v>
                </c:pt>
                <c:pt idx="2881">
                  <c:v>2.7945659160614</c:v>
                </c:pt>
                <c:pt idx="2882">
                  <c:v>2.9221851825714098</c:v>
                </c:pt>
                <c:pt idx="2883">
                  <c:v>2.88500523567199</c:v>
                </c:pt>
                <c:pt idx="2884">
                  <c:v>2.8197896480560298</c:v>
                </c:pt>
                <c:pt idx="2885">
                  <c:v>2.7936935424804599</c:v>
                </c:pt>
                <c:pt idx="2886">
                  <c:v>2.9179275035858101</c:v>
                </c:pt>
                <c:pt idx="2887">
                  <c:v>2.8638954162597599</c:v>
                </c:pt>
                <c:pt idx="2888">
                  <c:v>2.82374668121337</c:v>
                </c:pt>
                <c:pt idx="2889">
                  <c:v>2.8278417587280198</c:v>
                </c:pt>
                <c:pt idx="2890">
                  <c:v>2.7723741531371999</c:v>
                </c:pt>
                <c:pt idx="2891">
                  <c:v>2.8526310920715301</c:v>
                </c:pt>
                <c:pt idx="2892">
                  <c:v>2.8520157337188698</c:v>
                </c:pt>
                <c:pt idx="2893">
                  <c:v>2.9513483047485298</c:v>
                </c:pt>
                <c:pt idx="2894">
                  <c:v>2.8772835731506299</c:v>
                </c:pt>
                <c:pt idx="2895">
                  <c:v>3.02610039710998</c:v>
                </c:pt>
                <c:pt idx="2896">
                  <c:v>3.0779213905334402</c:v>
                </c:pt>
                <c:pt idx="2897">
                  <c:v>2.95330381393432</c:v>
                </c:pt>
                <c:pt idx="2898">
                  <c:v>3.1142985820770201</c:v>
                </c:pt>
                <c:pt idx="2899">
                  <c:v>3.0813350677490199</c:v>
                </c:pt>
                <c:pt idx="2900">
                  <c:v>2.9896152019500701</c:v>
                </c:pt>
                <c:pt idx="2901">
                  <c:v>3.0108437538146902</c:v>
                </c:pt>
                <c:pt idx="2902">
                  <c:v>2.9172480106353702</c:v>
                </c:pt>
                <c:pt idx="2903">
                  <c:v>2.88316702842712</c:v>
                </c:pt>
                <c:pt idx="2904">
                  <c:v>2.92326664924621</c:v>
                </c:pt>
                <c:pt idx="2905">
                  <c:v>2.8598787784576398</c:v>
                </c:pt>
                <c:pt idx="2906">
                  <c:v>2.8382568359375</c:v>
                </c:pt>
                <c:pt idx="2907">
                  <c:v>2.8564655780792201</c:v>
                </c:pt>
                <c:pt idx="2908">
                  <c:v>2.8208956718444802</c:v>
                </c:pt>
                <c:pt idx="2909">
                  <c:v>2.80155158042907</c:v>
                </c:pt>
                <c:pt idx="2910">
                  <c:v>2.8478295803070002</c:v>
                </c:pt>
                <c:pt idx="2911">
                  <c:v>2.8356976509094198</c:v>
                </c:pt>
                <c:pt idx="2912">
                  <c:v>2.8678176403045601</c:v>
                </c:pt>
                <c:pt idx="2913">
                  <c:v>2.8171894550323402</c:v>
                </c:pt>
                <c:pt idx="2914">
                  <c:v>2.8110003471374498</c:v>
                </c:pt>
                <c:pt idx="2915">
                  <c:v>2.7204415798187198</c:v>
                </c:pt>
                <c:pt idx="2916">
                  <c:v>2.8147091865539502</c:v>
                </c:pt>
                <c:pt idx="2917">
                  <c:v>2.8482425212860099</c:v>
                </c:pt>
                <c:pt idx="2918">
                  <c:v>2.7251605987548801</c:v>
                </c:pt>
                <c:pt idx="2919">
                  <c:v>2.7502291202545099</c:v>
                </c:pt>
                <c:pt idx="2920">
                  <c:v>2.7877213954925502</c:v>
                </c:pt>
                <c:pt idx="2921">
                  <c:v>2.7968389987945499</c:v>
                </c:pt>
                <c:pt idx="2922">
                  <c:v>2.7829389572143501</c:v>
                </c:pt>
                <c:pt idx="2923">
                  <c:v>2.6989598274230899</c:v>
                </c:pt>
                <c:pt idx="2924">
                  <c:v>2.7368423938751198</c:v>
                </c:pt>
                <c:pt idx="2925">
                  <c:v>2.8309223651885902</c:v>
                </c:pt>
                <c:pt idx="2926">
                  <c:v>2.7878510951995801</c:v>
                </c:pt>
                <c:pt idx="2927">
                  <c:v>2.68354964256286</c:v>
                </c:pt>
                <c:pt idx="2928">
                  <c:v>2.63784480094909</c:v>
                </c:pt>
                <c:pt idx="2929">
                  <c:v>2.76898169517517</c:v>
                </c:pt>
                <c:pt idx="2930">
                  <c:v>2.7205128669738698</c:v>
                </c:pt>
                <c:pt idx="2931">
                  <c:v>2.8902835845947199</c:v>
                </c:pt>
                <c:pt idx="2932">
                  <c:v>2.78751397132873</c:v>
                </c:pt>
                <c:pt idx="2933">
                  <c:v>2.7133584022521902</c:v>
                </c:pt>
                <c:pt idx="2934">
                  <c:v>2.7942852973937899</c:v>
                </c:pt>
                <c:pt idx="2935">
                  <c:v>2.7403712272643999</c:v>
                </c:pt>
                <c:pt idx="2936">
                  <c:v>2.7417917251586901</c:v>
                </c:pt>
                <c:pt idx="2937">
                  <c:v>2.73015284538269</c:v>
                </c:pt>
                <c:pt idx="2938">
                  <c:v>2.7910702228546098</c:v>
                </c:pt>
                <c:pt idx="2939">
                  <c:v>2.9260375499725302</c:v>
                </c:pt>
                <c:pt idx="2940">
                  <c:v>2.9566454887390101</c:v>
                </c:pt>
                <c:pt idx="2941">
                  <c:v>2.9751603603363002</c:v>
                </c:pt>
                <c:pt idx="2942">
                  <c:v>2.9491369724273602</c:v>
                </c:pt>
                <c:pt idx="2943">
                  <c:v>2.9383893013000399</c:v>
                </c:pt>
                <c:pt idx="2944">
                  <c:v>2.9417371749877899</c:v>
                </c:pt>
                <c:pt idx="2945">
                  <c:v>2.9384508132934499</c:v>
                </c:pt>
                <c:pt idx="2946">
                  <c:v>2.75091075897216</c:v>
                </c:pt>
                <c:pt idx="2947">
                  <c:v>2.7359862327575599</c:v>
                </c:pt>
                <c:pt idx="2948">
                  <c:v>2.8798446655273402</c:v>
                </c:pt>
                <c:pt idx="2949">
                  <c:v>2.9287581443786599</c:v>
                </c:pt>
                <c:pt idx="2950">
                  <c:v>2.9271681308746298</c:v>
                </c:pt>
                <c:pt idx="2951">
                  <c:v>2.9194240570068302</c:v>
                </c:pt>
                <c:pt idx="2952">
                  <c:v>3.0082974433898899</c:v>
                </c:pt>
                <c:pt idx="2953">
                  <c:v>2.9029369354247998</c:v>
                </c:pt>
                <c:pt idx="2954">
                  <c:v>2.9274559020996</c:v>
                </c:pt>
                <c:pt idx="2955">
                  <c:v>2.8557107448577801</c:v>
                </c:pt>
                <c:pt idx="2956">
                  <c:v>2.9345862865447998</c:v>
                </c:pt>
                <c:pt idx="2957">
                  <c:v>2.8082804679870601</c:v>
                </c:pt>
                <c:pt idx="2958">
                  <c:v>2.8110907077789302</c:v>
                </c:pt>
                <c:pt idx="2959">
                  <c:v>2.8045949935913002</c:v>
                </c:pt>
                <c:pt idx="2960">
                  <c:v>2.7530052661895699</c:v>
                </c:pt>
                <c:pt idx="2961">
                  <c:v>2.7843315601348801</c:v>
                </c:pt>
                <c:pt idx="2962">
                  <c:v>2.7423572540283199</c:v>
                </c:pt>
                <c:pt idx="2963">
                  <c:v>2.7512023448943999</c:v>
                </c:pt>
                <c:pt idx="2964">
                  <c:v>2.82679986953735</c:v>
                </c:pt>
                <c:pt idx="2965">
                  <c:v>2.7493419647216699</c:v>
                </c:pt>
                <c:pt idx="2966">
                  <c:v>2.7956564426422101</c:v>
                </c:pt>
                <c:pt idx="2967">
                  <c:v>2.8752379417419398</c:v>
                </c:pt>
                <c:pt idx="2968">
                  <c:v>2.8206870555877601</c:v>
                </c:pt>
                <c:pt idx="2969">
                  <c:v>2.73422050476074</c:v>
                </c:pt>
                <c:pt idx="2970">
                  <c:v>2.6565012931823699</c:v>
                </c:pt>
                <c:pt idx="2971">
                  <c:v>2.6681885719299299</c:v>
                </c:pt>
                <c:pt idx="2972">
                  <c:v>2.7799494266510001</c:v>
                </c:pt>
                <c:pt idx="2973">
                  <c:v>2.76822304725646</c:v>
                </c:pt>
                <c:pt idx="2974">
                  <c:v>2.8029103279113698</c:v>
                </c:pt>
                <c:pt idx="2975">
                  <c:v>2.8624050617218</c:v>
                </c:pt>
                <c:pt idx="2976">
                  <c:v>2.8994615077972399</c:v>
                </c:pt>
                <c:pt idx="2977">
                  <c:v>2.8132069110870299</c:v>
                </c:pt>
                <c:pt idx="2978">
                  <c:v>2.9500341415405198</c:v>
                </c:pt>
                <c:pt idx="2979">
                  <c:v>2.9411053657531698</c:v>
                </c:pt>
                <c:pt idx="2980">
                  <c:v>2.9188053607940598</c:v>
                </c:pt>
                <c:pt idx="2981">
                  <c:v>2.9433634281158398</c:v>
                </c:pt>
                <c:pt idx="2982">
                  <c:v>2.9036264419555602</c:v>
                </c:pt>
                <c:pt idx="2983">
                  <c:v>2.8984260559082</c:v>
                </c:pt>
                <c:pt idx="2984">
                  <c:v>2.774658203125</c:v>
                </c:pt>
                <c:pt idx="2985">
                  <c:v>2.8982520103454501</c:v>
                </c:pt>
                <c:pt idx="2986">
                  <c:v>2.9133765697479199</c:v>
                </c:pt>
                <c:pt idx="2987">
                  <c:v>2.7400422096252401</c:v>
                </c:pt>
                <c:pt idx="2988">
                  <c:v>2.69053030014038</c:v>
                </c:pt>
                <c:pt idx="2989">
                  <c:v>2.7480621337890598</c:v>
                </c:pt>
                <c:pt idx="2990">
                  <c:v>2.8555102348327601</c:v>
                </c:pt>
                <c:pt idx="2991">
                  <c:v>2.6244592666625901</c:v>
                </c:pt>
                <c:pt idx="2992">
                  <c:v>2.57334899902343</c:v>
                </c:pt>
                <c:pt idx="2993">
                  <c:v>2.5631196498870801</c:v>
                </c:pt>
                <c:pt idx="2994">
                  <c:v>2.64098048210144</c:v>
                </c:pt>
                <c:pt idx="2995">
                  <c:v>2.71477055549621</c:v>
                </c:pt>
                <c:pt idx="2996">
                  <c:v>2.7297101020812899</c:v>
                </c:pt>
                <c:pt idx="2997">
                  <c:v>2.77932572364807</c:v>
                </c:pt>
                <c:pt idx="2998">
                  <c:v>2.7590625286102202</c:v>
                </c:pt>
                <c:pt idx="2999">
                  <c:v>2.7125203609466499</c:v>
                </c:pt>
                <c:pt idx="3000">
                  <c:v>2.7555737495422301</c:v>
                </c:pt>
                <c:pt idx="3001">
                  <c:v>2.6919758319854701</c:v>
                </c:pt>
                <c:pt idx="3002">
                  <c:v>2.7602086067199698</c:v>
                </c:pt>
                <c:pt idx="3003">
                  <c:v>2.7590918540954501</c:v>
                </c:pt>
                <c:pt idx="3004">
                  <c:v>2.7637941837310702</c:v>
                </c:pt>
                <c:pt idx="3005">
                  <c:v>2.8840627670288002</c:v>
                </c:pt>
                <c:pt idx="3006">
                  <c:v>2.8865432739257799</c:v>
                </c:pt>
                <c:pt idx="3007">
                  <c:v>2.8408005237579301</c:v>
                </c:pt>
                <c:pt idx="3008">
                  <c:v>2.8461740016937198</c:v>
                </c:pt>
                <c:pt idx="3009">
                  <c:v>2.7708878517150799</c:v>
                </c:pt>
                <c:pt idx="3010">
                  <c:v>2.7426404953002899</c:v>
                </c:pt>
                <c:pt idx="3011">
                  <c:v>2.8721432685852002</c:v>
                </c:pt>
                <c:pt idx="3012">
                  <c:v>2.7339913845062198</c:v>
                </c:pt>
                <c:pt idx="3013">
                  <c:v>2.7352263927459699</c:v>
                </c:pt>
                <c:pt idx="3014">
                  <c:v>2.7159643173217698</c:v>
                </c:pt>
                <c:pt idx="3015">
                  <c:v>2.6410658359527499</c:v>
                </c:pt>
                <c:pt idx="3016">
                  <c:v>2.7069456577300999</c:v>
                </c:pt>
                <c:pt idx="3017">
                  <c:v>2.7298696041107098</c:v>
                </c:pt>
                <c:pt idx="3018">
                  <c:v>2.7516915798187198</c:v>
                </c:pt>
                <c:pt idx="3019">
                  <c:v>2.7231659889221098</c:v>
                </c:pt>
                <c:pt idx="3020">
                  <c:v>2.7353136539459202</c:v>
                </c:pt>
                <c:pt idx="3021">
                  <c:v>2.7490372657775799</c:v>
                </c:pt>
                <c:pt idx="3022">
                  <c:v>2.6913423538207999</c:v>
                </c:pt>
                <c:pt idx="3023">
                  <c:v>2.6406157016754102</c:v>
                </c:pt>
                <c:pt idx="3024">
                  <c:v>2.8201990127563401</c:v>
                </c:pt>
                <c:pt idx="3025">
                  <c:v>2.81669569015502</c:v>
                </c:pt>
                <c:pt idx="3026">
                  <c:v>2.7679014205932599</c:v>
                </c:pt>
                <c:pt idx="3027">
                  <c:v>2.7193243503570499</c:v>
                </c:pt>
                <c:pt idx="3028">
                  <c:v>2.62091660499572</c:v>
                </c:pt>
                <c:pt idx="3029">
                  <c:v>2.6438694000244101</c:v>
                </c:pt>
                <c:pt idx="3030">
                  <c:v>2.61433577537536</c:v>
                </c:pt>
                <c:pt idx="3031">
                  <c:v>2.6882426738739</c:v>
                </c:pt>
                <c:pt idx="3032">
                  <c:v>2.6812927722930899</c:v>
                </c:pt>
                <c:pt idx="3033">
                  <c:v>2.74177646636962</c:v>
                </c:pt>
                <c:pt idx="3034">
                  <c:v>2.6958124637603702</c:v>
                </c:pt>
                <c:pt idx="3035">
                  <c:v>2.7042460441589302</c:v>
                </c:pt>
                <c:pt idx="3036">
                  <c:v>2.64273834228515</c:v>
                </c:pt>
                <c:pt idx="3037">
                  <c:v>2.7408175468444802</c:v>
                </c:pt>
                <c:pt idx="3038">
                  <c:v>2.6774449348449698</c:v>
                </c:pt>
                <c:pt idx="3039">
                  <c:v>2.6758570671081499</c:v>
                </c:pt>
                <c:pt idx="3040">
                  <c:v>2.6510262489318799</c:v>
                </c:pt>
                <c:pt idx="3041">
                  <c:v>2.6587665081024099</c:v>
                </c:pt>
                <c:pt idx="3042">
                  <c:v>2.73534655570983</c:v>
                </c:pt>
                <c:pt idx="3043">
                  <c:v>2.76378870010375</c:v>
                </c:pt>
                <c:pt idx="3044">
                  <c:v>2.7690877914428702</c:v>
                </c:pt>
                <c:pt idx="3045">
                  <c:v>2.70430159568786</c:v>
                </c:pt>
                <c:pt idx="3046">
                  <c:v>2.7309362888336102</c:v>
                </c:pt>
                <c:pt idx="3047">
                  <c:v>2.6606860160827601</c:v>
                </c:pt>
                <c:pt idx="3048">
                  <c:v>2.7676010131835902</c:v>
                </c:pt>
                <c:pt idx="3049">
                  <c:v>2.7203488349914502</c:v>
                </c:pt>
                <c:pt idx="3050">
                  <c:v>2.77706742286682</c:v>
                </c:pt>
                <c:pt idx="3051">
                  <c:v>2.8068222999572701</c:v>
                </c:pt>
                <c:pt idx="3052">
                  <c:v>2.7199914455413801</c:v>
                </c:pt>
                <c:pt idx="3053">
                  <c:v>2.6417207717895499</c:v>
                </c:pt>
                <c:pt idx="3054">
                  <c:v>2.63892149925231</c:v>
                </c:pt>
                <c:pt idx="3055">
                  <c:v>2.7033231258392298</c:v>
                </c:pt>
                <c:pt idx="3056">
                  <c:v>2.6823387145996</c:v>
                </c:pt>
                <c:pt idx="3057">
                  <c:v>2.6359627246856601</c:v>
                </c:pt>
                <c:pt idx="3058">
                  <c:v>2.6273772716522199</c:v>
                </c:pt>
                <c:pt idx="3059">
                  <c:v>2.7442038059234601</c:v>
                </c:pt>
                <c:pt idx="3060">
                  <c:v>2.6681492328643799</c:v>
                </c:pt>
                <c:pt idx="3061">
                  <c:v>2.5513987541198699</c:v>
                </c:pt>
                <c:pt idx="3062">
                  <c:v>2.6094517707824698</c:v>
                </c:pt>
                <c:pt idx="3063">
                  <c:v>2.5581958293914702</c:v>
                </c:pt>
                <c:pt idx="3064">
                  <c:v>2.66905164718627</c:v>
                </c:pt>
                <c:pt idx="3065">
                  <c:v>2.6729764938354399</c:v>
                </c:pt>
                <c:pt idx="3066">
                  <c:v>2.6140725612640301</c:v>
                </c:pt>
                <c:pt idx="3067">
                  <c:v>2.5663919448852499</c:v>
                </c:pt>
                <c:pt idx="3068">
                  <c:v>2.5865032672882</c:v>
                </c:pt>
                <c:pt idx="3069">
                  <c:v>2.5886361598968501</c:v>
                </c:pt>
                <c:pt idx="3070">
                  <c:v>2.56501293182373</c:v>
                </c:pt>
                <c:pt idx="3071">
                  <c:v>2.59498739242553</c:v>
                </c:pt>
                <c:pt idx="3072">
                  <c:v>2.54804134368896</c:v>
                </c:pt>
                <c:pt idx="3073">
                  <c:v>2.5492563247680602</c:v>
                </c:pt>
                <c:pt idx="3074">
                  <c:v>2.5795400142669598</c:v>
                </c:pt>
                <c:pt idx="3075">
                  <c:v>2.5524303913116402</c:v>
                </c:pt>
                <c:pt idx="3076">
                  <c:v>2.5837843418121298</c:v>
                </c:pt>
                <c:pt idx="3077">
                  <c:v>2.6216044425964302</c:v>
                </c:pt>
                <c:pt idx="3078">
                  <c:v>2.59727787971496</c:v>
                </c:pt>
                <c:pt idx="3079">
                  <c:v>2.62587213516235</c:v>
                </c:pt>
                <c:pt idx="3080">
                  <c:v>2.5384812355041499</c:v>
                </c:pt>
                <c:pt idx="3081">
                  <c:v>2.5405187606811501</c:v>
                </c:pt>
                <c:pt idx="3082">
                  <c:v>2.5878224372863698</c:v>
                </c:pt>
                <c:pt idx="3083">
                  <c:v>2.6774387359619101</c:v>
                </c:pt>
                <c:pt idx="3084">
                  <c:v>2.7781236171722399</c:v>
                </c:pt>
                <c:pt idx="3085">
                  <c:v>2.6759240627288801</c:v>
                </c:pt>
                <c:pt idx="3086">
                  <c:v>2.6702406406402499</c:v>
                </c:pt>
                <c:pt idx="3087">
                  <c:v>2.6953966617584202</c:v>
                </c:pt>
                <c:pt idx="3088">
                  <c:v>2.6426723003387398</c:v>
                </c:pt>
                <c:pt idx="3089">
                  <c:v>2.7106902599334699</c:v>
                </c:pt>
                <c:pt idx="3090">
                  <c:v>2.6394736766815101</c:v>
                </c:pt>
                <c:pt idx="3091">
                  <c:v>2.66528892517089</c:v>
                </c:pt>
                <c:pt idx="3092">
                  <c:v>2.6196875572204501</c:v>
                </c:pt>
                <c:pt idx="3093">
                  <c:v>2.7030975818634002</c:v>
                </c:pt>
                <c:pt idx="3094">
                  <c:v>2.7255904674529998</c:v>
                </c:pt>
                <c:pt idx="3095">
                  <c:v>2.6924135684967001</c:v>
                </c:pt>
                <c:pt idx="3096">
                  <c:v>2.6733624935150102</c:v>
                </c:pt>
                <c:pt idx="3097">
                  <c:v>2.6572132110595699</c:v>
                </c:pt>
                <c:pt idx="3098">
                  <c:v>2.6757318973541202</c:v>
                </c:pt>
                <c:pt idx="3099">
                  <c:v>2.6969242095947199</c:v>
                </c:pt>
                <c:pt idx="3100">
                  <c:v>2.6470663547515798</c:v>
                </c:pt>
                <c:pt idx="3101">
                  <c:v>2.6457335948943999</c:v>
                </c:pt>
                <c:pt idx="3102">
                  <c:v>2.6642441749572701</c:v>
                </c:pt>
                <c:pt idx="3103">
                  <c:v>2.73526763916015</c:v>
                </c:pt>
                <c:pt idx="3104">
                  <c:v>2.6903755664825399</c:v>
                </c:pt>
                <c:pt idx="3105">
                  <c:v>2.66635870933532</c:v>
                </c:pt>
                <c:pt idx="3106">
                  <c:v>2.7396726608276301</c:v>
                </c:pt>
                <c:pt idx="3107">
                  <c:v>2.6893787384033199</c:v>
                </c:pt>
                <c:pt idx="3108">
                  <c:v>2.7507858276367099</c:v>
                </c:pt>
                <c:pt idx="3109">
                  <c:v>2.76604771614074</c:v>
                </c:pt>
                <c:pt idx="3110">
                  <c:v>2.8191487789153999</c:v>
                </c:pt>
                <c:pt idx="3111">
                  <c:v>2.7801918983459402</c:v>
                </c:pt>
                <c:pt idx="3112">
                  <c:v>2.8258137702941801</c:v>
                </c:pt>
                <c:pt idx="3113">
                  <c:v>2.8340389728546098</c:v>
                </c:pt>
                <c:pt idx="3114">
                  <c:v>2.8725678920745801</c:v>
                </c:pt>
                <c:pt idx="3115">
                  <c:v>2.8506338596343901</c:v>
                </c:pt>
                <c:pt idx="3116">
                  <c:v>2.79269218444824</c:v>
                </c:pt>
                <c:pt idx="3117">
                  <c:v>2.8161091804504301</c:v>
                </c:pt>
                <c:pt idx="3118">
                  <c:v>2.7973451614379798</c:v>
                </c:pt>
                <c:pt idx="3119">
                  <c:v>2.82167291641235</c:v>
                </c:pt>
                <c:pt idx="3120">
                  <c:v>2.8624353408813401</c:v>
                </c:pt>
                <c:pt idx="3121">
                  <c:v>2.8295567035675</c:v>
                </c:pt>
                <c:pt idx="3122">
                  <c:v>2.7011258602142298</c:v>
                </c:pt>
                <c:pt idx="3123">
                  <c:v>2.76951551437377</c:v>
                </c:pt>
                <c:pt idx="3124">
                  <c:v>2.79688119888305</c:v>
                </c:pt>
                <c:pt idx="3125">
                  <c:v>2.9126105308532702</c:v>
                </c:pt>
                <c:pt idx="3126">
                  <c:v>2.8563342094421298</c:v>
                </c:pt>
                <c:pt idx="3127">
                  <c:v>2.8288791179656898</c:v>
                </c:pt>
                <c:pt idx="3128">
                  <c:v>2.8106698989868102</c:v>
                </c:pt>
                <c:pt idx="3129">
                  <c:v>2.88896512985229</c:v>
                </c:pt>
                <c:pt idx="3130">
                  <c:v>3.01742339134216</c:v>
                </c:pt>
                <c:pt idx="3131">
                  <c:v>2.8979923725128098</c:v>
                </c:pt>
                <c:pt idx="3132">
                  <c:v>2.8560862541198699</c:v>
                </c:pt>
                <c:pt idx="3133">
                  <c:v>2.7696876525878902</c:v>
                </c:pt>
                <c:pt idx="3134">
                  <c:v>2.8084542751312198</c:v>
                </c:pt>
                <c:pt idx="3135">
                  <c:v>2.7941873073577801</c:v>
                </c:pt>
                <c:pt idx="3136">
                  <c:v>2.8044662475585902</c:v>
                </c:pt>
                <c:pt idx="3137">
                  <c:v>2.8212430477142298</c:v>
                </c:pt>
                <c:pt idx="3138">
                  <c:v>2.7166550159454301</c:v>
                </c:pt>
                <c:pt idx="3139">
                  <c:v>2.7403934001922599</c:v>
                </c:pt>
                <c:pt idx="3140">
                  <c:v>2.7448339462280198</c:v>
                </c:pt>
                <c:pt idx="3141">
                  <c:v>2.6684145927429199</c:v>
                </c:pt>
                <c:pt idx="3142">
                  <c:v>2.7101674079895002</c:v>
                </c:pt>
                <c:pt idx="3143">
                  <c:v>2.6478908061981201</c:v>
                </c:pt>
                <c:pt idx="3144">
                  <c:v>2.64247322082519</c:v>
                </c:pt>
                <c:pt idx="3145">
                  <c:v>2.7261569499969398</c:v>
                </c:pt>
                <c:pt idx="3146">
                  <c:v>2.7242021560668901</c:v>
                </c:pt>
                <c:pt idx="3147">
                  <c:v>2.7431015968322701</c:v>
                </c:pt>
                <c:pt idx="3148">
                  <c:v>2.7842154502868599</c:v>
                </c:pt>
                <c:pt idx="3149">
                  <c:v>2.7763586044311501</c:v>
                </c:pt>
                <c:pt idx="3150">
                  <c:v>2.7133138179778999</c:v>
                </c:pt>
                <c:pt idx="3151">
                  <c:v>2.7301440238952601</c:v>
                </c:pt>
                <c:pt idx="3152">
                  <c:v>2.75437235832214</c:v>
                </c:pt>
                <c:pt idx="3153">
                  <c:v>2.72587895393371</c:v>
                </c:pt>
                <c:pt idx="3154">
                  <c:v>2.7128090858459402</c:v>
                </c:pt>
                <c:pt idx="3155">
                  <c:v>2.6075627803802401</c:v>
                </c:pt>
                <c:pt idx="3156">
                  <c:v>2.7298846244811998</c:v>
                </c:pt>
                <c:pt idx="3157">
                  <c:v>2.8236658573150599</c:v>
                </c:pt>
                <c:pt idx="3158">
                  <c:v>2.8226127624511701</c:v>
                </c:pt>
                <c:pt idx="3159">
                  <c:v>2.8204398155212398</c:v>
                </c:pt>
                <c:pt idx="3160">
                  <c:v>2.76742386817932</c:v>
                </c:pt>
                <c:pt idx="3161">
                  <c:v>2.8130650520324698</c:v>
                </c:pt>
                <c:pt idx="3162">
                  <c:v>2.8209028244018501</c:v>
                </c:pt>
                <c:pt idx="3163">
                  <c:v>2.7425127029418901</c:v>
                </c:pt>
                <c:pt idx="3164">
                  <c:v>2.7340321540832502</c:v>
                </c:pt>
                <c:pt idx="3165">
                  <c:v>2.7664988040924001</c:v>
                </c:pt>
                <c:pt idx="3166">
                  <c:v>2.6709091663360498</c:v>
                </c:pt>
                <c:pt idx="3167">
                  <c:v>2.6112892627715998</c:v>
                </c:pt>
                <c:pt idx="3168">
                  <c:v>2.74836897850036</c:v>
                </c:pt>
                <c:pt idx="3169">
                  <c:v>2.8190107345581001</c:v>
                </c:pt>
                <c:pt idx="3170">
                  <c:v>2.7213547229766801</c:v>
                </c:pt>
                <c:pt idx="3171">
                  <c:v>2.7749683856964098</c:v>
                </c:pt>
                <c:pt idx="3172">
                  <c:v>2.7109096050262398</c:v>
                </c:pt>
                <c:pt idx="3173">
                  <c:v>2.8215513229370099</c:v>
                </c:pt>
                <c:pt idx="3174">
                  <c:v>2.7348237037658598</c:v>
                </c:pt>
                <c:pt idx="3175">
                  <c:v>2.7538495063781698</c:v>
                </c:pt>
                <c:pt idx="3176">
                  <c:v>2.70791411399841</c:v>
                </c:pt>
                <c:pt idx="3177">
                  <c:v>2.6266207695007302</c:v>
                </c:pt>
                <c:pt idx="3178">
                  <c:v>2.68949174880981</c:v>
                </c:pt>
                <c:pt idx="3179">
                  <c:v>2.68558621406555</c:v>
                </c:pt>
                <c:pt idx="3180">
                  <c:v>2.6602873802185001</c:v>
                </c:pt>
                <c:pt idx="3181">
                  <c:v>2.7393043041229199</c:v>
                </c:pt>
                <c:pt idx="3182">
                  <c:v>2.6492388248443599</c:v>
                </c:pt>
                <c:pt idx="3183">
                  <c:v>2.65322494506835</c:v>
                </c:pt>
                <c:pt idx="3184">
                  <c:v>2.7180116176605198</c:v>
                </c:pt>
                <c:pt idx="3185">
                  <c:v>2.8401744365692099</c:v>
                </c:pt>
                <c:pt idx="3186">
                  <c:v>2.7366418838500901</c:v>
                </c:pt>
                <c:pt idx="3187">
                  <c:v>2.8136506080627401</c:v>
                </c:pt>
                <c:pt idx="3188">
                  <c:v>2.8101780414581299</c:v>
                </c:pt>
                <c:pt idx="3189">
                  <c:v>2.6690902709960902</c:v>
                </c:pt>
                <c:pt idx="3190">
                  <c:v>2.7249665260314901</c:v>
                </c:pt>
                <c:pt idx="3191">
                  <c:v>2.7460582256317099</c:v>
                </c:pt>
                <c:pt idx="3192">
                  <c:v>2.7357029914855899</c:v>
                </c:pt>
                <c:pt idx="3193">
                  <c:v>2.7016906738281201</c:v>
                </c:pt>
                <c:pt idx="3194">
                  <c:v>2.7907226085662802</c:v>
                </c:pt>
                <c:pt idx="3195">
                  <c:v>2.7142360210418701</c:v>
                </c:pt>
                <c:pt idx="3196">
                  <c:v>2.5896117687225302</c:v>
                </c:pt>
                <c:pt idx="3197">
                  <c:v>2.5789592266082701</c:v>
                </c:pt>
                <c:pt idx="3198">
                  <c:v>2.6086134910583398</c:v>
                </c:pt>
                <c:pt idx="3199">
                  <c:v>2.6122267246246298</c:v>
                </c:pt>
                <c:pt idx="3200">
                  <c:v>2.57603764533996</c:v>
                </c:pt>
                <c:pt idx="3201">
                  <c:v>2.5973773002624498</c:v>
                </c:pt>
                <c:pt idx="3202">
                  <c:v>2.5976974964141801</c:v>
                </c:pt>
                <c:pt idx="3203">
                  <c:v>2.57719826698303</c:v>
                </c:pt>
                <c:pt idx="3204">
                  <c:v>2.6263210773468</c:v>
                </c:pt>
                <c:pt idx="3205">
                  <c:v>2.6351463794708199</c:v>
                </c:pt>
                <c:pt idx="3206">
                  <c:v>2.5958268642425502</c:v>
                </c:pt>
                <c:pt idx="3207">
                  <c:v>2.7383425235748202</c:v>
                </c:pt>
                <c:pt idx="3208">
                  <c:v>2.6826331615447998</c:v>
                </c:pt>
                <c:pt idx="3209">
                  <c:v>2.6608698368072501</c:v>
                </c:pt>
                <c:pt idx="3210">
                  <c:v>2.6264081001281698</c:v>
                </c:pt>
                <c:pt idx="3211">
                  <c:v>2.6905815601348801</c:v>
                </c:pt>
                <c:pt idx="3212">
                  <c:v>2.7240941524505602</c:v>
                </c:pt>
                <c:pt idx="3213">
                  <c:v>2.6922399997711102</c:v>
                </c:pt>
                <c:pt idx="3214">
                  <c:v>2.6825716495513898</c:v>
                </c:pt>
                <c:pt idx="3215">
                  <c:v>2.7334113121032702</c:v>
                </c:pt>
                <c:pt idx="3216">
                  <c:v>2.7463202476501398</c:v>
                </c:pt>
                <c:pt idx="3217">
                  <c:v>2.7076206207275302</c:v>
                </c:pt>
                <c:pt idx="3218">
                  <c:v>2.64287853240966</c:v>
                </c:pt>
                <c:pt idx="3219">
                  <c:v>2.6512918472289999</c:v>
                </c:pt>
                <c:pt idx="3220">
                  <c:v>2.7788293361663801</c:v>
                </c:pt>
                <c:pt idx="3221">
                  <c:v>2.7191975116729701</c:v>
                </c:pt>
                <c:pt idx="3222">
                  <c:v>2.7089056968688898</c:v>
                </c:pt>
                <c:pt idx="3223">
                  <c:v>2.62562084197998</c:v>
                </c:pt>
                <c:pt idx="3224">
                  <c:v>2.6629869937896702</c:v>
                </c:pt>
                <c:pt idx="3225">
                  <c:v>2.6328639984130802</c:v>
                </c:pt>
                <c:pt idx="3226">
                  <c:v>2.6908082962036102</c:v>
                </c:pt>
                <c:pt idx="3227">
                  <c:v>2.72075295448303</c:v>
                </c:pt>
                <c:pt idx="3228">
                  <c:v>2.6837620735168399</c:v>
                </c:pt>
                <c:pt idx="3229">
                  <c:v>2.7228121757507302</c:v>
                </c:pt>
                <c:pt idx="3230">
                  <c:v>2.7849140167236301</c:v>
                </c:pt>
                <c:pt idx="3231">
                  <c:v>2.8511466979980402</c:v>
                </c:pt>
                <c:pt idx="3232">
                  <c:v>2.7967679500579798</c:v>
                </c:pt>
                <c:pt idx="3233">
                  <c:v>2.7904200553893999</c:v>
                </c:pt>
                <c:pt idx="3234">
                  <c:v>2.8126900196075399</c:v>
                </c:pt>
                <c:pt idx="3235">
                  <c:v>2.80251693725585</c:v>
                </c:pt>
                <c:pt idx="3236">
                  <c:v>2.7215726375579798</c:v>
                </c:pt>
                <c:pt idx="3237">
                  <c:v>2.7716572284698402</c:v>
                </c:pt>
                <c:pt idx="3238">
                  <c:v>2.7812714576721098</c:v>
                </c:pt>
                <c:pt idx="3239">
                  <c:v>2.7990114688873202</c:v>
                </c:pt>
                <c:pt idx="3240">
                  <c:v>2.7268972396850502</c:v>
                </c:pt>
                <c:pt idx="3241">
                  <c:v>2.6997616291046098</c:v>
                </c:pt>
                <c:pt idx="3242">
                  <c:v>2.7226092815399099</c:v>
                </c:pt>
                <c:pt idx="3243">
                  <c:v>2.6897847652435298</c:v>
                </c:pt>
                <c:pt idx="3244">
                  <c:v>2.73349833488464</c:v>
                </c:pt>
                <c:pt idx="3245">
                  <c:v>2.7050509452819802</c:v>
                </c:pt>
                <c:pt idx="3246">
                  <c:v>2.7292382717132502</c:v>
                </c:pt>
                <c:pt idx="3247">
                  <c:v>2.7610554695129301</c:v>
                </c:pt>
                <c:pt idx="3248">
                  <c:v>2.7776119709014799</c:v>
                </c:pt>
                <c:pt idx="3249">
                  <c:v>2.7898752689361501</c:v>
                </c:pt>
                <c:pt idx="3250">
                  <c:v>2.72829246520996</c:v>
                </c:pt>
                <c:pt idx="3251">
                  <c:v>2.7364814281463601</c:v>
                </c:pt>
                <c:pt idx="3252">
                  <c:v>2.7286360263824401</c:v>
                </c:pt>
                <c:pt idx="3253">
                  <c:v>2.7002267837524401</c:v>
                </c:pt>
                <c:pt idx="3254">
                  <c:v>2.7923095226287802</c:v>
                </c:pt>
                <c:pt idx="3255">
                  <c:v>2.8297991752624498</c:v>
                </c:pt>
                <c:pt idx="3256">
                  <c:v>2.74718117713928</c:v>
                </c:pt>
                <c:pt idx="3257">
                  <c:v>2.7752377986907901</c:v>
                </c:pt>
                <c:pt idx="3258">
                  <c:v>2.7419407367706299</c:v>
                </c:pt>
                <c:pt idx="3259">
                  <c:v>2.7993128299713099</c:v>
                </c:pt>
                <c:pt idx="3260">
                  <c:v>2.7247619628906201</c:v>
                </c:pt>
                <c:pt idx="3261">
                  <c:v>2.7558112144470202</c:v>
                </c:pt>
                <c:pt idx="3262">
                  <c:v>2.72753453254699</c:v>
                </c:pt>
                <c:pt idx="3263">
                  <c:v>2.68953537940979</c:v>
                </c:pt>
                <c:pt idx="3264">
                  <c:v>2.74762535095214</c:v>
                </c:pt>
                <c:pt idx="3265">
                  <c:v>2.65100026130676</c:v>
                </c:pt>
                <c:pt idx="3266">
                  <c:v>2.6611037254333398</c:v>
                </c:pt>
                <c:pt idx="3267">
                  <c:v>2.7116312980651802</c:v>
                </c:pt>
                <c:pt idx="3268">
                  <c:v>2.73254323005676</c:v>
                </c:pt>
                <c:pt idx="3269">
                  <c:v>2.7555303573608398</c:v>
                </c:pt>
                <c:pt idx="3270">
                  <c:v>2.7503573894500701</c:v>
                </c:pt>
                <c:pt idx="3271">
                  <c:v>2.7006227970123202</c:v>
                </c:pt>
                <c:pt idx="3272">
                  <c:v>2.73635554313659</c:v>
                </c:pt>
                <c:pt idx="3273">
                  <c:v>2.6844193935394198</c:v>
                </c:pt>
                <c:pt idx="3274">
                  <c:v>2.67017602920532</c:v>
                </c:pt>
                <c:pt idx="3275">
                  <c:v>2.80122590065002</c:v>
                </c:pt>
                <c:pt idx="3276">
                  <c:v>2.7438108921050999</c:v>
                </c:pt>
                <c:pt idx="3277">
                  <c:v>2.70952177047729</c:v>
                </c:pt>
                <c:pt idx="3278">
                  <c:v>2.75673484802246</c:v>
                </c:pt>
                <c:pt idx="3279">
                  <c:v>2.78325271606445</c:v>
                </c:pt>
                <c:pt idx="3280">
                  <c:v>2.6114647388458199</c:v>
                </c:pt>
                <c:pt idx="3281">
                  <c:v>2.6687126159667902</c:v>
                </c:pt>
                <c:pt idx="3282">
                  <c:v>2.7698044776916499</c:v>
                </c:pt>
                <c:pt idx="3283">
                  <c:v>2.5660543441772399</c:v>
                </c:pt>
                <c:pt idx="3284">
                  <c:v>2.6178915500640798</c:v>
                </c:pt>
                <c:pt idx="3285">
                  <c:v>2.6467084884643501</c:v>
                </c:pt>
                <c:pt idx="3286">
                  <c:v>2.6140563488006499</c:v>
                </c:pt>
                <c:pt idx="3287">
                  <c:v>2.6526694297790501</c:v>
                </c:pt>
                <c:pt idx="3288">
                  <c:v>2.6016957759857098</c:v>
                </c:pt>
                <c:pt idx="3289">
                  <c:v>2.5895068645477202</c:v>
                </c:pt>
                <c:pt idx="3290">
                  <c:v>2.5958364009857098</c:v>
                </c:pt>
                <c:pt idx="3291">
                  <c:v>2.6246023178100502</c:v>
                </c:pt>
                <c:pt idx="3292">
                  <c:v>2.6641967296600302</c:v>
                </c:pt>
                <c:pt idx="3293">
                  <c:v>2.58188652992248</c:v>
                </c:pt>
                <c:pt idx="3294">
                  <c:v>2.6670787334442099</c:v>
                </c:pt>
                <c:pt idx="3295">
                  <c:v>2.6722772121429399</c:v>
                </c:pt>
                <c:pt idx="3296">
                  <c:v>2.7121012210845898</c:v>
                </c:pt>
                <c:pt idx="3297">
                  <c:v>2.6553666591644198</c:v>
                </c:pt>
                <c:pt idx="3298">
                  <c:v>2.6556618213653498</c:v>
                </c:pt>
                <c:pt idx="3299">
                  <c:v>2.6510651111602699</c:v>
                </c:pt>
                <c:pt idx="3300">
                  <c:v>2.6218791007995601</c:v>
                </c:pt>
                <c:pt idx="3301">
                  <c:v>2.6374745368957502</c:v>
                </c:pt>
                <c:pt idx="3302">
                  <c:v>2.6064980030059801</c:v>
                </c:pt>
                <c:pt idx="3303">
                  <c:v>2.6601781845092698</c:v>
                </c:pt>
                <c:pt idx="3304">
                  <c:v>2.6508367061614901</c:v>
                </c:pt>
                <c:pt idx="3305">
                  <c:v>2.6271383762359601</c:v>
                </c:pt>
                <c:pt idx="3306">
                  <c:v>2.7323298454284601</c:v>
                </c:pt>
                <c:pt idx="3307">
                  <c:v>2.8626296520233101</c:v>
                </c:pt>
                <c:pt idx="3308">
                  <c:v>2.7370762825012198</c:v>
                </c:pt>
                <c:pt idx="3309">
                  <c:v>2.7825849056243799</c:v>
                </c:pt>
                <c:pt idx="3310">
                  <c:v>2.8165619373321502</c:v>
                </c:pt>
                <c:pt idx="3311">
                  <c:v>2.7985701560974099</c:v>
                </c:pt>
                <c:pt idx="3312">
                  <c:v>2.7919552326202299</c:v>
                </c:pt>
                <c:pt idx="3313">
                  <c:v>2.7617506980895898</c:v>
                </c:pt>
                <c:pt idx="3314">
                  <c:v>2.7505068778991699</c:v>
                </c:pt>
                <c:pt idx="3315">
                  <c:v>2.6932697296142498</c:v>
                </c:pt>
                <c:pt idx="3316">
                  <c:v>2.6949079036712602</c:v>
                </c:pt>
                <c:pt idx="3317">
                  <c:v>2.7663094997406001</c:v>
                </c:pt>
                <c:pt idx="3318">
                  <c:v>2.7624652385711599</c:v>
                </c:pt>
                <c:pt idx="3319">
                  <c:v>2.76889848709106</c:v>
                </c:pt>
                <c:pt idx="3320">
                  <c:v>2.7351047992706299</c:v>
                </c:pt>
                <c:pt idx="3321">
                  <c:v>2.70473289489746</c:v>
                </c:pt>
                <c:pt idx="3322">
                  <c:v>2.69605064392089</c:v>
                </c:pt>
                <c:pt idx="3323">
                  <c:v>2.7180972099304199</c:v>
                </c:pt>
                <c:pt idx="3324">
                  <c:v>2.7145881652832</c:v>
                </c:pt>
                <c:pt idx="3325">
                  <c:v>2.7021205425262398</c:v>
                </c:pt>
                <c:pt idx="3326">
                  <c:v>2.6778886318206698</c:v>
                </c:pt>
                <c:pt idx="3327">
                  <c:v>2.5794179439544598</c:v>
                </c:pt>
                <c:pt idx="3328">
                  <c:v>2.6327428817749001</c:v>
                </c:pt>
                <c:pt idx="3329">
                  <c:v>2.6953878402709899</c:v>
                </c:pt>
                <c:pt idx="3330">
                  <c:v>2.7103030681610099</c:v>
                </c:pt>
                <c:pt idx="3331">
                  <c:v>2.7267045974731401</c:v>
                </c:pt>
                <c:pt idx="3332">
                  <c:v>2.7389366626739502</c:v>
                </c:pt>
                <c:pt idx="3333">
                  <c:v>2.7413961887359601</c:v>
                </c:pt>
                <c:pt idx="3334">
                  <c:v>2.73336601257324</c:v>
                </c:pt>
                <c:pt idx="3335">
                  <c:v>2.6730601787567099</c:v>
                </c:pt>
                <c:pt idx="3336">
                  <c:v>2.6607880592346098</c:v>
                </c:pt>
                <c:pt idx="3337">
                  <c:v>2.6379189491271902</c:v>
                </c:pt>
                <c:pt idx="3338">
                  <c:v>2.7686731815338099</c:v>
                </c:pt>
                <c:pt idx="3339">
                  <c:v>2.7111275196075399</c:v>
                </c:pt>
                <c:pt idx="3340">
                  <c:v>2.6121068000793399</c:v>
                </c:pt>
                <c:pt idx="3341">
                  <c:v>2.6435227394103999</c:v>
                </c:pt>
                <c:pt idx="3342">
                  <c:v>2.6782248020172101</c:v>
                </c:pt>
                <c:pt idx="3343">
                  <c:v>2.6824631690978999</c:v>
                </c:pt>
                <c:pt idx="3344">
                  <c:v>2.59403371810913</c:v>
                </c:pt>
                <c:pt idx="3345">
                  <c:v>2.6395061016082701</c:v>
                </c:pt>
                <c:pt idx="3346">
                  <c:v>2.6552050113677899</c:v>
                </c:pt>
                <c:pt idx="3347">
                  <c:v>2.7117116451263401</c:v>
                </c:pt>
                <c:pt idx="3348">
                  <c:v>2.66144466400146</c:v>
                </c:pt>
                <c:pt idx="3349">
                  <c:v>2.6259679794311501</c:v>
                </c:pt>
                <c:pt idx="3350">
                  <c:v>2.67314553260803</c:v>
                </c:pt>
                <c:pt idx="3351">
                  <c:v>2.6884779930114702</c:v>
                </c:pt>
                <c:pt idx="3352">
                  <c:v>2.70609426498413</c:v>
                </c:pt>
                <c:pt idx="3353">
                  <c:v>2.76788878440856</c:v>
                </c:pt>
                <c:pt idx="3354">
                  <c:v>2.6478357315063401</c:v>
                </c:pt>
                <c:pt idx="3355">
                  <c:v>2.7538635730743399</c:v>
                </c:pt>
                <c:pt idx="3356">
                  <c:v>2.7043273448943999</c:v>
                </c:pt>
                <c:pt idx="3357">
                  <c:v>2.6901729106903001</c:v>
                </c:pt>
                <c:pt idx="3358">
                  <c:v>2.6889283657073899</c:v>
                </c:pt>
                <c:pt idx="3359">
                  <c:v>2.78248691558837</c:v>
                </c:pt>
                <c:pt idx="3360">
                  <c:v>2.7991864681243799</c:v>
                </c:pt>
                <c:pt idx="3361">
                  <c:v>2.7674143314361501</c:v>
                </c:pt>
                <c:pt idx="3362">
                  <c:v>2.8298928737640301</c:v>
                </c:pt>
                <c:pt idx="3363">
                  <c:v>2.7382180690765301</c:v>
                </c:pt>
                <c:pt idx="3364">
                  <c:v>2.7901375293731601</c:v>
                </c:pt>
                <c:pt idx="3365">
                  <c:v>2.6870348453521702</c:v>
                </c:pt>
                <c:pt idx="3366">
                  <c:v>2.7279803752899099</c:v>
                </c:pt>
                <c:pt idx="3367">
                  <c:v>2.8260533809661799</c:v>
                </c:pt>
                <c:pt idx="3368">
                  <c:v>2.6407186985015798</c:v>
                </c:pt>
                <c:pt idx="3369">
                  <c:v>2.66631984710693</c:v>
                </c:pt>
                <c:pt idx="3370">
                  <c:v>2.69565677642822</c:v>
                </c:pt>
                <c:pt idx="3371">
                  <c:v>2.59189772605896</c:v>
                </c:pt>
                <c:pt idx="3372">
                  <c:v>2.6403784751892001</c:v>
                </c:pt>
                <c:pt idx="3373">
                  <c:v>2.6356382369995099</c:v>
                </c:pt>
                <c:pt idx="3374">
                  <c:v>2.6778988838195801</c:v>
                </c:pt>
                <c:pt idx="3375">
                  <c:v>2.66560459136962</c:v>
                </c:pt>
                <c:pt idx="3376">
                  <c:v>2.6415917873382502</c:v>
                </c:pt>
                <c:pt idx="3377">
                  <c:v>2.6415994167327801</c:v>
                </c:pt>
                <c:pt idx="3378">
                  <c:v>2.7157785892486501</c:v>
                </c:pt>
                <c:pt idx="3379">
                  <c:v>2.6675779819488499</c:v>
                </c:pt>
                <c:pt idx="3380">
                  <c:v>2.7080550193786599</c:v>
                </c:pt>
                <c:pt idx="3381">
                  <c:v>2.62753057479858</c:v>
                </c:pt>
                <c:pt idx="3382">
                  <c:v>2.66816854476928</c:v>
                </c:pt>
                <c:pt idx="3383">
                  <c:v>2.67429327964782</c:v>
                </c:pt>
                <c:pt idx="3384">
                  <c:v>2.7623639106750399</c:v>
                </c:pt>
                <c:pt idx="3385">
                  <c:v>2.6161262989044101</c:v>
                </c:pt>
                <c:pt idx="3386">
                  <c:v>2.6830673217773402</c:v>
                </c:pt>
                <c:pt idx="3387">
                  <c:v>2.7051544189453098</c:v>
                </c:pt>
                <c:pt idx="3388">
                  <c:v>2.6307802200317298</c:v>
                </c:pt>
                <c:pt idx="3389">
                  <c:v>2.6571898460388099</c:v>
                </c:pt>
                <c:pt idx="3390">
                  <c:v>2.65510725975036</c:v>
                </c:pt>
                <c:pt idx="3391">
                  <c:v>2.76363849639892</c:v>
                </c:pt>
                <c:pt idx="3392">
                  <c:v>2.8038339614868102</c:v>
                </c:pt>
                <c:pt idx="3393">
                  <c:v>2.7683086395263601</c:v>
                </c:pt>
                <c:pt idx="3394">
                  <c:v>2.6859421730041499</c:v>
                </c:pt>
                <c:pt idx="3395">
                  <c:v>2.7283582687377899</c:v>
                </c:pt>
                <c:pt idx="3396">
                  <c:v>2.7576479911804199</c:v>
                </c:pt>
                <c:pt idx="3397">
                  <c:v>2.7944781780242902</c:v>
                </c:pt>
                <c:pt idx="3398">
                  <c:v>2.6444745063781698</c:v>
                </c:pt>
                <c:pt idx="3399">
                  <c:v>2.6670353412628098</c:v>
                </c:pt>
                <c:pt idx="3400">
                  <c:v>2.7645025253295898</c:v>
                </c:pt>
                <c:pt idx="3401">
                  <c:v>2.7246577739715501</c:v>
                </c:pt>
                <c:pt idx="3402">
                  <c:v>2.6774845123290998</c:v>
                </c:pt>
                <c:pt idx="3403">
                  <c:v>2.8152182102203298</c:v>
                </c:pt>
                <c:pt idx="3404">
                  <c:v>2.8434886932372998</c:v>
                </c:pt>
                <c:pt idx="3405">
                  <c:v>2.8730790615081698</c:v>
                </c:pt>
                <c:pt idx="3406">
                  <c:v>2.7403695583343501</c:v>
                </c:pt>
                <c:pt idx="3407">
                  <c:v>2.8429586887359601</c:v>
                </c:pt>
                <c:pt idx="3408">
                  <c:v>2.73459792137146</c:v>
                </c:pt>
                <c:pt idx="3409">
                  <c:v>2.6952490806579501</c:v>
                </c:pt>
                <c:pt idx="3410">
                  <c:v>2.78508329391479</c:v>
                </c:pt>
                <c:pt idx="3411">
                  <c:v>2.7986793518066402</c:v>
                </c:pt>
                <c:pt idx="3412">
                  <c:v>2.76998567581176</c:v>
                </c:pt>
                <c:pt idx="3413">
                  <c:v>2.76420950889587</c:v>
                </c:pt>
                <c:pt idx="3414">
                  <c:v>2.71501159667968</c:v>
                </c:pt>
                <c:pt idx="3415">
                  <c:v>2.7124884128570499</c:v>
                </c:pt>
                <c:pt idx="3416">
                  <c:v>2.7141330242156898</c:v>
                </c:pt>
                <c:pt idx="3417">
                  <c:v>2.6377973556518501</c:v>
                </c:pt>
                <c:pt idx="3418">
                  <c:v>2.6882634162902801</c:v>
                </c:pt>
                <c:pt idx="3419">
                  <c:v>2.6578786373138401</c:v>
                </c:pt>
                <c:pt idx="3420">
                  <c:v>2.69487452507019</c:v>
                </c:pt>
                <c:pt idx="3421">
                  <c:v>2.6889851093292201</c:v>
                </c:pt>
                <c:pt idx="3422">
                  <c:v>2.6685552597045898</c:v>
                </c:pt>
                <c:pt idx="3423">
                  <c:v>2.74817442893981</c:v>
                </c:pt>
                <c:pt idx="3424">
                  <c:v>2.8496172428131099</c:v>
                </c:pt>
                <c:pt idx="3425">
                  <c:v>2.8395397663116402</c:v>
                </c:pt>
                <c:pt idx="3426">
                  <c:v>2.8017985820770201</c:v>
                </c:pt>
                <c:pt idx="3427">
                  <c:v>2.8318960666656401</c:v>
                </c:pt>
                <c:pt idx="3428">
                  <c:v>2.8141639232635498</c:v>
                </c:pt>
                <c:pt idx="3429">
                  <c:v>2.7718875408172599</c:v>
                </c:pt>
                <c:pt idx="3430">
                  <c:v>2.7883453369140598</c:v>
                </c:pt>
                <c:pt idx="3431">
                  <c:v>2.76758861541748</c:v>
                </c:pt>
                <c:pt idx="3432">
                  <c:v>2.7610774040222101</c:v>
                </c:pt>
                <c:pt idx="3433">
                  <c:v>2.7836410999297998</c:v>
                </c:pt>
                <c:pt idx="3434">
                  <c:v>2.7897768020629798</c:v>
                </c:pt>
                <c:pt idx="3435">
                  <c:v>2.83270907402038</c:v>
                </c:pt>
                <c:pt idx="3436">
                  <c:v>2.7790181636810298</c:v>
                </c:pt>
                <c:pt idx="3437">
                  <c:v>2.77105617523193</c:v>
                </c:pt>
                <c:pt idx="3438">
                  <c:v>2.7688443660736</c:v>
                </c:pt>
                <c:pt idx="3439">
                  <c:v>2.79747414588928</c:v>
                </c:pt>
                <c:pt idx="3440">
                  <c:v>2.8292703628539999</c:v>
                </c:pt>
                <c:pt idx="3441">
                  <c:v>2.7348616123199401</c:v>
                </c:pt>
                <c:pt idx="3442">
                  <c:v>2.7548737525939901</c:v>
                </c:pt>
                <c:pt idx="3443">
                  <c:v>2.7657666206359801</c:v>
                </c:pt>
                <c:pt idx="3444">
                  <c:v>2.6843264102935702</c:v>
                </c:pt>
                <c:pt idx="3445">
                  <c:v>2.7098183631896902</c:v>
                </c:pt>
                <c:pt idx="3446">
                  <c:v>2.6928293704986501</c:v>
                </c:pt>
                <c:pt idx="3447">
                  <c:v>2.66417241096496</c:v>
                </c:pt>
                <c:pt idx="3448">
                  <c:v>2.5860624313354399</c:v>
                </c:pt>
                <c:pt idx="3449">
                  <c:v>2.6305019855499201</c:v>
                </c:pt>
                <c:pt idx="3450">
                  <c:v>2.63382744789123</c:v>
                </c:pt>
                <c:pt idx="3451">
                  <c:v>2.7690248489379798</c:v>
                </c:pt>
                <c:pt idx="3452">
                  <c:v>2.8066747188568102</c:v>
                </c:pt>
                <c:pt idx="3453">
                  <c:v>2.78745245933532</c:v>
                </c:pt>
                <c:pt idx="3454">
                  <c:v>2.7590057849884002</c:v>
                </c:pt>
                <c:pt idx="3455">
                  <c:v>2.7251105308532702</c:v>
                </c:pt>
                <c:pt idx="3456">
                  <c:v>2.7464830875396702</c:v>
                </c:pt>
                <c:pt idx="3457">
                  <c:v>2.76123619079589</c:v>
                </c:pt>
                <c:pt idx="3458">
                  <c:v>2.7925095558166499</c:v>
                </c:pt>
                <c:pt idx="3459">
                  <c:v>2.84512090682983</c:v>
                </c:pt>
                <c:pt idx="3460">
                  <c:v>2.8475267887115399</c:v>
                </c:pt>
                <c:pt idx="3461">
                  <c:v>2.8335189819335902</c:v>
                </c:pt>
                <c:pt idx="3462">
                  <c:v>2.8224284648895201</c:v>
                </c:pt>
                <c:pt idx="3463">
                  <c:v>2.8176295757293701</c:v>
                </c:pt>
                <c:pt idx="3464">
                  <c:v>2.8395762443542401</c:v>
                </c:pt>
                <c:pt idx="3465">
                  <c:v>2.8755543231964098</c:v>
                </c:pt>
                <c:pt idx="3466">
                  <c:v>2.8762178421020499</c:v>
                </c:pt>
                <c:pt idx="3467">
                  <c:v>2.93363213539123</c:v>
                </c:pt>
                <c:pt idx="3468">
                  <c:v>2.93670654296875</c:v>
                </c:pt>
                <c:pt idx="3469">
                  <c:v>2.94416999816894</c:v>
                </c:pt>
                <c:pt idx="3470">
                  <c:v>2.8439350128173801</c:v>
                </c:pt>
                <c:pt idx="3471">
                  <c:v>2.8327898979186998</c:v>
                </c:pt>
                <c:pt idx="3472">
                  <c:v>2.7743337154388401</c:v>
                </c:pt>
                <c:pt idx="3473">
                  <c:v>2.7782006263732901</c:v>
                </c:pt>
                <c:pt idx="3474">
                  <c:v>2.8310303688049299</c:v>
                </c:pt>
                <c:pt idx="3475">
                  <c:v>2.8761436939239502</c:v>
                </c:pt>
                <c:pt idx="3476">
                  <c:v>2.9173808097839302</c:v>
                </c:pt>
                <c:pt idx="3477">
                  <c:v>2.82928419113159</c:v>
                </c:pt>
                <c:pt idx="3478">
                  <c:v>2.80809330940246</c:v>
                </c:pt>
                <c:pt idx="3479">
                  <c:v>2.8403520584106401</c:v>
                </c:pt>
                <c:pt idx="3480">
                  <c:v>2.8045520782470699</c:v>
                </c:pt>
                <c:pt idx="3481">
                  <c:v>2.9086356163024898</c:v>
                </c:pt>
                <c:pt idx="3482">
                  <c:v>2.7286467552185001</c:v>
                </c:pt>
                <c:pt idx="3483">
                  <c:v>2.86970686912536</c:v>
                </c:pt>
                <c:pt idx="3484">
                  <c:v>2.8589279651641801</c:v>
                </c:pt>
                <c:pt idx="3485">
                  <c:v>2.81538558006286</c:v>
                </c:pt>
                <c:pt idx="3486">
                  <c:v>2.7095279693603498</c:v>
                </c:pt>
                <c:pt idx="3487">
                  <c:v>2.80436038970947</c:v>
                </c:pt>
                <c:pt idx="3488">
                  <c:v>2.7641060352325399</c:v>
                </c:pt>
                <c:pt idx="3489">
                  <c:v>2.7558319568634002</c:v>
                </c:pt>
                <c:pt idx="3490">
                  <c:v>2.70637702941894</c:v>
                </c:pt>
                <c:pt idx="3491">
                  <c:v>2.7421741485595699</c:v>
                </c:pt>
                <c:pt idx="3492">
                  <c:v>2.6919422149658199</c:v>
                </c:pt>
                <c:pt idx="3493">
                  <c:v>2.7088952064514098</c:v>
                </c:pt>
                <c:pt idx="3494">
                  <c:v>2.7224328517913801</c:v>
                </c:pt>
                <c:pt idx="3495">
                  <c:v>2.7358441352844198</c:v>
                </c:pt>
                <c:pt idx="3496">
                  <c:v>2.7641565799713099</c:v>
                </c:pt>
                <c:pt idx="3497">
                  <c:v>2.7625656127929599</c:v>
                </c:pt>
                <c:pt idx="3498">
                  <c:v>2.7766075134277299</c:v>
                </c:pt>
                <c:pt idx="3499">
                  <c:v>2.7640690803527801</c:v>
                </c:pt>
                <c:pt idx="3500">
                  <c:v>2.72815489768981</c:v>
                </c:pt>
                <c:pt idx="3501">
                  <c:v>2.7997555732727002</c:v>
                </c:pt>
                <c:pt idx="3502">
                  <c:v>2.90553545951843</c:v>
                </c:pt>
                <c:pt idx="3503">
                  <c:v>2.93214583396911</c:v>
                </c:pt>
                <c:pt idx="3504">
                  <c:v>2.79495048522949</c:v>
                </c:pt>
                <c:pt idx="3505">
                  <c:v>2.8119010925292902</c:v>
                </c:pt>
                <c:pt idx="3506">
                  <c:v>2.9758541584014799</c:v>
                </c:pt>
                <c:pt idx="3507">
                  <c:v>2.8963336944579998</c:v>
                </c:pt>
                <c:pt idx="3508">
                  <c:v>2.81835436820983</c:v>
                </c:pt>
                <c:pt idx="3509">
                  <c:v>2.9114418029785099</c:v>
                </c:pt>
                <c:pt idx="3510">
                  <c:v>2.8950324058532702</c:v>
                </c:pt>
                <c:pt idx="3511">
                  <c:v>2.8597657680511399</c:v>
                </c:pt>
                <c:pt idx="3512">
                  <c:v>2.8224058151245099</c:v>
                </c:pt>
                <c:pt idx="3513">
                  <c:v>2.7948973178863499</c:v>
                </c:pt>
                <c:pt idx="3514">
                  <c:v>2.8697335720062198</c:v>
                </c:pt>
                <c:pt idx="3515">
                  <c:v>2.8566746711730899</c:v>
                </c:pt>
                <c:pt idx="3516">
                  <c:v>2.8357868194579998</c:v>
                </c:pt>
                <c:pt idx="3517">
                  <c:v>2.79682445526123</c:v>
                </c:pt>
                <c:pt idx="3518">
                  <c:v>2.7929911613464302</c:v>
                </c:pt>
                <c:pt idx="3519">
                  <c:v>2.90479063987731</c:v>
                </c:pt>
                <c:pt idx="3520">
                  <c:v>2.8731927871704102</c:v>
                </c:pt>
                <c:pt idx="3521">
                  <c:v>2.9092156887054399</c:v>
                </c:pt>
                <c:pt idx="3522">
                  <c:v>2.9177789688110298</c:v>
                </c:pt>
                <c:pt idx="3523">
                  <c:v>2.7817964553832999</c:v>
                </c:pt>
                <c:pt idx="3524">
                  <c:v>2.8181736469268799</c:v>
                </c:pt>
                <c:pt idx="3525">
                  <c:v>2.7284977436065598</c:v>
                </c:pt>
                <c:pt idx="3526">
                  <c:v>2.8606150150299001</c:v>
                </c:pt>
                <c:pt idx="3527">
                  <c:v>2.8526945114135698</c:v>
                </c:pt>
                <c:pt idx="3528">
                  <c:v>2.9100596904754599</c:v>
                </c:pt>
                <c:pt idx="3529">
                  <c:v>2.8668344020843501</c:v>
                </c:pt>
                <c:pt idx="3530">
                  <c:v>2.8697803020477202</c:v>
                </c:pt>
                <c:pt idx="3531">
                  <c:v>2.7984817028045601</c:v>
                </c:pt>
                <c:pt idx="3532">
                  <c:v>2.8007421493530198</c:v>
                </c:pt>
                <c:pt idx="3533">
                  <c:v>2.7704980373382502</c:v>
                </c:pt>
                <c:pt idx="3534">
                  <c:v>2.8555524349212602</c:v>
                </c:pt>
                <c:pt idx="3535">
                  <c:v>2.7918422222137398</c:v>
                </c:pt>
                <c:pt idx="3536">
                  <c:v>2.7266099452972399</c:v>
                </c:pt>
                <c:pt idx="3537">
                  <c:v>2.7350990772247301</c:v>
                </c:pt>
                <c:pt idx="3538">
                  <c:v>2.7594251632690399</c:v>
                </c:pt>
                <c:pt idx="3539">
                  <c:v>2.7941296100616402</c:v>
                </c:pt>
                <c:pt idx="3540">
                  <c:v>2.72801661491394</c:v>
                </c:pt>
                <c:pt idx="3541">
                  <c:v>2.8373954296111998</c:v>
                </c:pt>
                <c:pt idx="3542">
                  <c:v>2.8046481609344398</c:v>
                </c:pt>
                <c:pt idx="3543">
                  <c:v>2.81803154945373</c:v>
                </c:pt>
                <c:pt idx="3544">
                  <c:v>2.8174934387207</c:v>
                </c:pt>
                <c:pt idx="3545">
                  <c:v>2.7795646190643302</c:v>
                </c:pt>
                <c:pt idx="3546">
                  <c:v>2.7352373600006099</c:v>
                </c:pt>
                <c:pt idx="3547">
                  <c:v>2.8256363868713299</c:v>
                </c:pt>
                <c:pt idx="3548">
                  <c:v>2.8357915878295898</c:v>
                </c:pt>
                <c:pt idx="3549">
                  <c:v>2.9441649913787802</c:v>
                </c:pt>
                <c:pt idx="3550">
                  <c:v>2.8386926651000901</c:v>
                </c:pt>
                <c:pt idx="3551">
                  <c:v>2.79410696029663</c:v>
                </c:pt>
                <c:pt idx="3552">
                  <c:v>2.8460836410522399</c:v>
                </c:pt>
                <c:pt idx="3553">
                  <c:v>2.7868065834045401</c:v>
                </c:pt>
                <c:pt idx="3554">
                  <c:v>2.8669848442077601</c:v>
                </c:pt>
                <c:pt idx="3555">
                  <c:v>2.92651963233947</c:v>
                </c:pt>
                <c:pt idx="3556">
                  <c:v>2.9047982692718501</c:v>
                </c:pt>
                <c:pt idx="3557">
                  <c:v>2.8685729503631499</c:v>
                </c:pt>
                <c:pt idx="3558">
                  <c:v>2.8714413642883301</c:v>
                </c:pt>
                <c:pt idx="3559">
                  <c:v>2.8862814903259202</c:v>
                </c:pt>
                <c:pt idx="3560">
                  <c:v>2.92157554626464</c:v>
                </c:pt>
                <c:pt idx="3561">
                  <c:v>2.9159679412841699</c:v>
                </c:pt>
                <c:pt idx="3562">
                  <c:v>2.82855868339538</c:v>
                </c:pt>
                <c:pt idx="3563">
                  <c:v>2.89025831222534</c:v>
                </c:pt>
                <c:pt idx="3564">
                  <c:v>2.8385198116302401</c:v>
                </c:pt>
                <c:pt idx="3565">
                  <c:v>2.8448576927185001</c:v>
                </c:pt>
                <c:pt idx="3566">
                  <c:v>2.8112013339996298</c:v>
                </c:pt>
                <c:pt idx="3567">
                  <c:v>2.74029111862182</c:v>
                </c:pt>
                <c:pt idx="3568">
                  <c:v>2.7522213459014799</c:v>
                </c:pt>
                <c:pt idx="3569">
                  <c:v>2.79063844680786</c:v>
                </c:pt>
                <c:pt idx="3570">
                  <c:v>2.7012922763824401</c:v>
                </c:pt>
                <c:pt idx="3571">
                  <c:v>2.6509084701538002</c:v>
                </c:pt>
                <c:pt idx="3572">
                  <c:v>2.7978649139404199</c:v>
                </c:pt>
                <c:pt idx="3573">
                  <c:v>2.8417110443115199</c:v>
                </c:pt>
                <c:pt idx="3574">
                  <c:v>2.8395857810974099</c:v>
                </c:pt>
                <c:pt idx="3575">
                  <c:v>2.9510700702667201</c:v>
                </c:pt>
                <c:pt idx="3576">
                  <c:v>2.8644609451293901</c:v>
                </c:pt>
                <c:pt idx="3577">
                  <c:v>2.91306376457214</c:v>
                </c:pt>
                <c:pt idx="3578">
                  <c:v>2.9354360103607098</c:v>
                </c:pt>
                <c:pt idx="3579">
                  <c:v>2.96114754676818</c:v>
                </c:pt>
                <c:pt idx="3580">
                  <c:v>2.8826086521148602</c:v>
                </c:pt>
                <c:pt idx="3581">
                  <c:v>2.8579730987548801</c:v>
                </c:pt>
                <c:pt idx="3582">
                  <c:v>2.8619854450225799</c:v>
                </c:pt>
                <c:pt idx="3583">
                  <c:v>2.8083214759826598</c:v>
                </c:pt>
                <c:pt idx="3584">
                  <c:v>2.87952661514282</c:v>
                </c:pt>
                <c:pt idx="3585">
                  <c:v>2.7807338237762398</c:v>
                </c:pt>
                <c:pt idx="3586">
                  <c:v>2.7406907081603999</c:v>
                </c:pt>
                <c:pt idx="3587">
                  <c:v>2.75212550163269</c:v>
                </c:pt>
                <c:pt idx="3588">
                  <c:v>2.7211005687713601</c:v>
                </c:pt>
                <c:pt idx="3589">
                  <c:v>2.6340217590332</c:v>
                </c:pt>
                <c:pt idx="3590">
                  <c:v>2.6415448188781698</c:v>
                </c:pt>
                <c:pt idx="3591">
                  <c:v>2.6750156879425</c:v>
                </c:pt>
                <c:pt idx="3592">
                  <c:v>2.7194585800170898</c:v>
                </c:pt>
                <c:pt idx="3593">
                  <c:v>2.6991453170776301</c:v>
                </c:pt>
                <c:pt idx="3594">
                  <c:v>2.6923286914825399</c:v>
                </c:pt>
                <c:pt idx="3595">
                  <c:v>2.73102402687072</c:v>
                </c:pt>
                <c:pt idx="3596">
                  <c:v>2.7437272071838299</c:v>
                </c:pt>
                <c:pt idx="3597">
                  <c:v>2.6927645206451398</c:v>
                </c:pt>
                <c:pt idx="3598">
                  <c:v>2.7365453243255602</c:v>
                </c:pt>
                <c:pt idx="3599">
                  <c:v>2.71074223518371</c:v>
                </c:pt>
                <c:pt idx="3600">
                  <c:v>2.7409532070159899</c:v>
                </c:pt>
                <c:pt idx="3601">
                  <c:v>2.7346923351287802</c:v>
                </c:pt>
                <c:pt idx="3602">
                  <c:v>2.7356064319610498</c:v>
                </c:pt>
                <c:pt idx="3603">
                  <c:v>2.6972565650939901</c:v>
                </c:pt>
                <c:pt idx="3604">
                  <c:v>2.6755053997039702</c:v>
                </c:pt>
                <c:pt idx="3605">
                  <c:v>2.6201007366180402</c:v>
                </c:pt>
                <c:pt idx="3606">
                  <c:v>2.6803727149963299</c:v>
                </c:pt>
                <c:pt idx="3607">
                  <c:v>2.7233855724334699</c:v>
                </c:pt>
                <c:pt idx="3608">
                  <c:v>2.69570732116699</c:v>
                </c:pt>
                <c:pt idx="3609">
                  <c:v>2.8141324520111</c:v>
                </c:pt>
                <c:pt idx="3610">
                  <c:v>2.7844829559326101</c:v>
                </c:pt>
                <c:pt idx="3611">
                  <c:v>2.80393362045288</c:v>
                </c:pt>
                <c:pt idx="3612">
                  <c:v>2.6738255023956299</c:v>
                </c:pt>
                <c:pt idx="3613">
                  <c:v>2.7534196376800502</c:v>
                </c:pt>
                <c:pt idx="3614">
                  <c:v>2.7781963348388601</c:v>
                </c:pt>
                <c:pt idx="3615">
                  <c:v>2.8776364326477002</c:v>
                </c:pt>
                <c:pt idx="3616">
                  <c:v>2.8313519954681299</c:v>
                </c:pt>
                <c:pt idx="3617">
                  <c:v>2.8010284900665199</c:v>
                </c:pt>
                <c:pt idx="3618">
                  <c:v>2.7761871814727699</c:v>
                </c:pt>
                <c:pt idx="3619">
                  <c:v>2.6977622509002601</c:v>
                </c:pt>
                <c:pt idx="3620">
                  <c:v>2.7039978504180899</c:v>
                </c:pt>
                <c:pt idx="3621">
                  <c:v>2.6903393268585201</c:v>
                </c:pt>
                <c:pt idx="3622">
                  <c:v>2.7223994731903001</c:v>
                </c:pt>
                <c:pt idx="3623">
                  <c:v>2.6114025115966699</c:v>
                </c:pt>
                <c:pt idx="3624">
                  <c:v>2.6800458431243799</c:v>
                </c:pt>
                <c:pt idx="3625">
                  <c:v>2.7400257587432799</c:v>
                </c:pt>
                <c:pt idx="3626">
                  <c:v>2.7405717372894198</c:v>
                </c:pt>
                <c:pt idx="3627">
                  <c:v>2.7169623374938898</c:v>
                </c:pt>
                <c:pt idx="3628">
                  <c:v>2.7036883831024099</c:v>
                </c:pt>
                <c:pt idx="3629">
                  <c:v>2.6834862232208199</c:v>
                </c:pt>
                <c:pt idx="3630">
                  <c:v>2.7759213447570801</c:v>
                </c:pt>
                <c:pt idx="3631">
                  <c:v>2.7104644775390598</c:v>
                </c:pt>
                <c:pt idx="3632">
                  <c:v>2.6278829574584899</c:v>
                </c:pt>
                <c:pt idx="3633">
                  <c:v>2.6082510948181099</c:v>
                </c:pt>
                <c:pt idx="3634">
                  <c:v>2.7262165546417201</c:v>
                </c:pt>
                <c:pt idx="3635">
                  <c:v>2.7416095733642498</c:v>
                </c:pt>
                <c:pt idx="3636">
                  <c:v>2.6883580684661799</c:v>
                </c:pt>
                <c:pt idx="3637">
                  <c:v>2.6408324241638099</c:v>
                </c:pt>
                <c:pt idx="3638">
                  <c:v>2.67290115356445</c:v>
                </c:pt>
                <c:pt idx="3639">
                  <c:v>2.6668744087219198</c:v>
                </c:pt>
                <c:pt idx="3640">
                  <c:v>2.7383241653442298</c:v>
                </c:pt>
                <c:pt idx="3641">
                  <c:v>2.7380619049072199</c:v>
                </c:pt>
                <c:pt idx="3642">
                  <c:v>2.6614465713500901</c:v>
                </c:pt>
                <c:pt idx="3643">
                  <c:v>2.6882338523864702</c:v>
                </c:pt>
                <c:pt idx="3644">
                  <c:v>2.7310204505920401</c:v>
                </c:pt>
                <c:pt idx="3645">
                  <c:v>2.7117123603820801</c:v>
                </c:pt>
                <c:pt idx="3646">
                  <c:v>2.6696088314056299</c:v>
                </c:pt>
                <c:pt idx="3647">
                  <c:v>2.63214111328125</c:v>
                </c:pt>
                <c:pt idx="3648">
                  <c:v>2.7033622264861998</c:v>
                </c:pt>
                <c:pt idx="3649">
                  <c:v>2.75182604789733</c:v>
                </c:pt>
                <c:pt idx="3650">
                  <c:v>2.77556896209716</c:v>
                </c:pt>
                <c:pt idx="3651">
                  <c:v>2.8247926235198899</c:v>
                </c:pt>
                <c:pt idx="3652">
                  <c:v>2.81640529632568</c:v>
                </c:pt>
                <c:pt idx="3653">
                  <c:v>2.7768361568450901</c:v>
                </c:pt>
                <c:pt idx="3654">
                  <c:v>2.73617362976074</c:v>
                </c:pt>
                <c:pt idx="3655">
                  <c:v>2.7552812099456698</c:v>
                </c:pt>
                <c:pt idx="3656">
                  <c:v>2.7571666240692099</c:v>
                </c:pt>
                <c:pt idx="3657">
                  <c:v>2.7514023780822701</c:v>
                </c:pt>
                <c:pt idx="3658">
                  <c:v>2.69324350357055</c:v>
                </c:pt>
                <c:pt idx="3659">
                  <c:v>2.6363129615783598</c:v>
                </c:pt>
                <c:pt idx="3660">
                  <c:v>2.6336078643798801</c:v>
                </c:pt>
                <c:pt idx="3661">
                  <c:v>2.6169328689575102</c:v>
                </c:pt>
                <c:pt idx="3662">
                  <c:v>2.5677399635314901</c:v>
                </c:pt>
                <c:pt idx="3663">
                  <c:v>2.6697075366973801</c:v>
                </c:pt>
                <c:pt idx="3664">
                  <c:v>2.6406049728393501</c:v>
                </c:pt>
                <c:pt idx="3665">
                  <c:v>2.5855569839477499</c:v>
                </c:pt>
                <c:pt idx="3666">
                  <c:v>2.67336082458496</c:v>
                </c:pt>
                <c:pt idx="3667">
                  <c:v>2.55185675621032</c:v>
                </c:pt>
                <c:pt idx="3668">
                  <c:v>2.5886561870574898</c:v>
                </c:pt>
                <c:pt idx="3669">
                  <c:v>2.6853067874908398</c:v>
                </c:pt>
                <c:pt idx="3670">
                  <c:v>2.6418988704681299</c:v>
                </c:pt>
                <c:pt idx="3671">
                  <c:v>2.5903575420379599</c:v>
                </c:pt>
                <c:pt idx="3672">
                  <c:v>2.5954442024230899</c:v>
                </c:pt>
                <c:pt idx="3673">
                  <c:v>2.5651664733886701</c:v>
                </c:pt>
                <c:pt idx="3674">
                  <c:v>2.5948035717010498</c:v>
                </c:pt>
                <c:pt idx="3675">
                  <c:v>2.63667464256286</c:v>
                </c:pt>
                <c:pt idx="3676">
                  <c:v>2.6840019226074201</c:v>
                </c:pt>
                <c:pt idx="3677">
                  <c:v>2.57419228553771</c:v>
                </c:pt>
                <c:pt idx="3678">
                  <c:v>2.6405620574951101</c:v>
                </c:pt>
                <c:pt idx="3679">
                  <c:v>2.6221714019775302</c:v>
                </c:pt>
                <c:pt idx="3680">
                  <c:v>2.6217677593231201</c:v>
                </c:pt>
                <c:pt idx="3681">
                  <c:v>2.5946371555328298</c:v>
                </c:pt>
                <c:pt idx="3682">
                  <c:v>2.5312819480895898</c:v>
                </c:pt>
                <c:pt idx="3683">
                  <c:v>2.5247383117675701</c:v>
                </c:pt>
                <c:pt idx="3684">
                  <c:v>2.5516369342803902</c:v>
                </c:pt>
                <c:pt idx="3685">
                  <c:v>2.5677101612090998</c:v>
                </c:pt>
                <c:pt idx="3686">
                  <c:v>2.5958156585693302</c:v>
                </c:pt>
                <c:pt idx="3687">
                  <c:v>2.5903358459472599</c:v>
                </c:pt>
                <c:pt idx="3688">
                  <c:v>2.56771683692932</c:v>
                </c:pt>
                <c:pt idx="3689">
                  <c:v>2.5289771556854199</c:v>
                </c:pt>
                <c:pt idx="3690">
                  <c:v>2.6637554168701101</c:v>
                </c:pt>
                <c:pt idx="3691">
                  <c:v>2.6533610820770201</c:v>
                </c:pt>
                <c:pt idx="3692">
                  <c:v>2.72479796409606</c:v>
                </c:pt>
                <c:pt idx="3693">
                  <c:v>2.7167716026306099</c:v>
                </c:pt>
                <c:pt idx="3694">
                  <c:v>2.71876692771911</c:v>
                </c:pt>
                <c:pt idx="3695">
                  <c:v>2.7086699008941602</c:v>
                </c:pt>
                <c:pt idx="3696">
                  <c:v>2.6656653881072998</c:v>
                </c:pt>
                <c:pt idx="3697">
                  <c:v>2.6462161540985099</c:v>
                </c:pt>
                <c:pt idx="3698">
                  <c:v>2.6533186435699401</c:v>
                </c:pt>
                <c:pt idx="3699">
                  <c:v>2.6380534172058101</c:v>
                </c:pt>
                <c:pt idx="3700">
                  <c:v>2.61721467971801</c:v>
                </c:pt>
                <c:pt idx="3701">
                  <c:v>2.6738333702087398</c:v>
                </c:pt>
                <c:pt idx="3702">
                  <c:v>2.7280123233795099</c:v>
                </c:pt>
                <c:pt idx="3703">
                  <c:v>2.7173912525177002</c:v>
                </c:pt>
                <c:pt idx="3704">
                  <c:v>2.6856062412261901</c:v>
                </c:pt>
                <c:pt idx="3705">
                  <c:v>2.7143492698669398</c:v>
                </c:pt>
                <c:pt idx="3706">
                  <c:v>2.5833148956298801</c:v>
                </c:pt>
                <c:pt idx="3707">
                  <c:v>2.5673677921295099</c:v>
                </c:pt>
                <c:pt idx="3708">
                  <c:v>2.6254813671111998</c:v>
                </c:pt>
                <c:pt idx="3709">
                  <c:v>2.55879402160644</c:v>
                </c:pt>
                <c:pt idx="3710">
                  <c:v>2.6139149665832502</c:v>
                </c:pt>
                <c:pt idx="3711">
                  <c:v>2.61733698844909</c:v>
                </c:pt>
                <c:pt idx="3712">
                  <c:v>2.59696340560913</c:v>
                </c:pt>
                <c:pt idx="3713">
                  <c:v>2.6282501220703098</c:v>
                </c:pt>
                <c:pt idx="3714">
                  <c:v>2.66686534881591</c:v>
                </c:pt>
                <c:pt idx="3715">
                  <c:v>2.6130118370056099</c:v>
                </c:pt>
                <c:pt idx="3716">
                  <c:v>2.66141486167907</c:v>
                </c:pt>
                <c:pt idx="3717">
                  <c:v>2.6765964031219398</c:v>
                </c:pt>
                <c:pt idx="3718">
                  <c:v>2.68676233291625</c:v>
                </c:pt>
                <c:pt idx="3719">
                  <c:v>2.6686639785766602</c:v>
                </c:pt>
                <c:pt idx="3720">
                  <c:v>2.6782629489898602</c:v>
                </c:pt>
                <c:pt idx="3721">
                  <c:v>2.64781618118286</c:v>
                </c:pt>
                <c:pt idx="3722">
                  <c:v>2.65880131721496</c:v>
                </c:pt>
                <c:pt idx="3723">
                  <c:v>2.60250663757324</c:v>
                </c:pt>
                <c:pt idx="3724">
                  <c:v>2.6722445487975999</c:v>
                </c:pt>
                <c:pt idx="3725">
                  <c:v>2.58556628227233</c:v>
                </c:pt>
                <c:pt idx="3726">
                  <c:v>2.6240246295928902</c:v>
                </c:pt>
                <c:pt idx="3727">
                  <c:v>2.6878433227539</c:v>
                </c:pt>
                <c:pt idx="3728">
                  <c:v>2.7697219848632799</c:v>
                </c:pt>
                <c:pt idx="3729">
                  <c:v>2.6409435272216699</c:v>
                </c:pt>
                <c:pt idx="3730">
                  <c:v>2.6450681686401301</c:v>
                </c:pt>
                <c:pt idx="3731">
                  <c:v>2.7314715385436998</c:v>
                </c:pt>
                <c:pt idx="3732">
                  <c:v>2.7308063507079998</c:v>
                </c:pt>
                <c:pt idx="3733">
                  <c:v>2.6952869892120299</c:v>
                </c:pt>
                <c:pt idx="3734">
                  <c:v>2.7304327487945499</c:v>
                </c:pt>
                <c:pt idx="3735">
                  <c:v>2.7416353225707999</c:v>
                </c:pt>
                <c:pt idx="3736">
                  <c:v>2.6943888664245601</c:v>
                </c:pt>
                <c:pt idx="3737">
                  <c:v>2.7680649757385201</c:v>
                </c:pt>
                <c:pt idx="3738">
                  <c:v>2.7175304889678902</c:v>
                </c:pt>
                <c:pt idx="3739">
                  <c:v>2.7151889801025302</c:v>
                </c:pt>
                <c:pt idx="3740">
                  <c:v>2.7951796054839999</c:v>
                </c:pt>
                <c:pt idx="3741">
                  <c:v>2.7886781692504798</c:v>
                </c:pt>
                <c:pt idx="3742">
                  <c:v>2.8480191230773899</c:v>
                </c:pt>
                <c:pt idx="3743">
                  <c:v>2.7565548419952299</c:v>
                </c:pt>
                <c:pt idx="3744">
                  <c:v>2.6651146411895699</c:v>
                </c:pt>
                <c:pt idx="3745">
                  <c:v>2.6719660758972101</c:v>
                </c:pt>
                <c:pt idx="3746">
                  <c:v>2.5763804912567099</c:v>
                </c:pt>
                <c:pt idx="3747">
                  <c:v>2.6648483276367099</c:v>
                </c:pt>
                <c:pt idx="3748">
                  <c:v>2.5998113155364901</c:v>
                </c:pt>
                <c:pt idx="3749">
                  <c:v>2.6070098876953098</c:v>
                </c:pt>
                <c:pt idx="3750">
                  <c:v>2.5811879634857098</c:v>
                </c:pt>
                <c:pt idx="3751">
                  <c:v>2.6015667915344198</c:v>
                </c:pt>
                <c:pt idx="3752">
                  <c:v>2.62113332748413</c:v>
                </c:pt>
                <c:pt idx="3753">
                  <c:v>2.6265916824340798</c:v>
                </c:pt>
                <c:pt idx="3754">
                  <c:v>2.6687486171722399</c:v>
                </c:pt>
                <c:pt idx="3755">
                  <c:v>2.6295974254608101</c:v>
                </c:pt>
                <c:pt idx="3756">
                  <c:v>2.6608521938323899</c:v>
                </c:pt>
                <c:pt idx="3757">
                  <c:v>2.5895614624023402</c:v>
                </c:pt>
                <c:pt idx="3758">
                  <c:v>2.67856740951538</c:v>
                </c:pt>
                <c:pt idx="3759">
                  <c:v>2.6731719970703098</c:v>
                </c:pt>
                <c:pt idx="3760">
                  <c:v>2.6385855674743599</c:v>
                </c:pt>
                <c:pt idx="3761">
                  <c:v>2.6694917678832999</c:v>
                </c:pt>
                <c:pt idx="3762">
                  <c:v>2.6743533611297599</c:v>
                </c:pt>
                <c:pt idx="3763">
                  <c:v>2.73835253715515</c:v>
                </c:pt>
                <c:pt idx="3764">
                  <c:v>2.7539546489715501</c:v>
                </c:pt>
                <c:pt idx="3765">
                  <c:v>2.7780160903930602</c:v>
                </c:pt>
                <c:pt idx="3766">
                  <c:v>2.6856107711791899</c:v>
                </c:pt>
                <c:pt idx="3767">
                  <c:v>2.7576100826263401</c:v>
                </c:pt>
                <c:pt idx="3768">
                  <c:v>2.771240234375</c:v>
                </c:pt>
                <c:pt idx="3769">
                  <c:v>2.7207148075103702</c:v>
                </c:pt>
                <c:pt idx="3770">
                  <c:v>2.8328471183776802</c:v>
                </c:pt>
                <c:pt idx="3771">
                  <c:v>2.7801158428192099</c:v>
                </c:pt>
                <c:pt idx="3772">
                  <c:v>2.7631843090057302</c:v>
                </c:pt>
                <c:pt idx="3773">
                  <c:v>2.7403635978698699</c:v>
                </c:pt>
                <c:pt idx="3774">
                  <c:v>2.6814048290252601</c:v>
                </c:pt>
                <c:pt idx="3775">
                  <c:v>2.6640853881835902</c:v>
                </c:pt>
                <c:pt idx="3776">
                  <c:v>2.6554856300353999</c:v>
                </c:pt>
                <c:pt idx="3777">
                  <c:v>2.5954937934875399</c:v>
                </c:pt>
                <c:pt idx="3778">
                  <c:v>2.6376361846923801</c:v>
                </c:pt>
                <c:pt idx="3779">
                  <c:v>2.6175446510314901</c:v>
                </c:pt>
                <c:pt idx="3780">
                  <c:v>2.63000059127807</c:v>
                </c:pt>
                <c:pt idx="3781">
                  <c:v>2.6408932209014799</c:v>
                </c:pt>
                <c:pt idx="3782">
                  <c:v>2.7220919132232599</c:v>
                </c:pt>
                <c:pt idx="3783">
                  <c:v>2.7126832008361799</c:v>
                </c:pt>
                <c:pt idx="3784">
                  <c:v>2.71017217636108</c:v>
                </c:pt>
                <c:pt idx="3785">
                  <c:v>2.6856515407562198</c:v>
                </c:pt>
                <c:pt idx="3786">
                  <c:v>2.62504887580871</c:v>
                </c:pt>
                <c:pt idx="3787">
                  <c:v>2.5960049629211399</c:v>
                </c:pt>
                <c:pt idx="3788">
                  <c:v>2.5521652698516801</c:v>
                </c:pt>
                <c:pt idx="3789">
                  <c:v>2.67347240447998</c:v>
                </c:pt>
                <c:pt idx="3790">
                  <c:v>2.7614109516143799</c:v>
                </c:pt>
                <c:pt idx="3791">
                  <c:v>2.7218611240386901</c:v>
                </c:pt>
                <c:pt idx="3792">
                  <c:v>2.7471959590911799</c:v>
                </c:pt>
                <c:pt idx="3793">
                  <c:v>2.73614072799682</c:v>
                </c:pt>
                <c:pt idx="3794">
                  <c:v>2.7768585681915199</c:v>
                </c:pt>
                <c:pt idx="3795">
                  <c:v>2.81278944015502</c:v>
                </c:pt>
                <c:pt idx="3796">
                  <c:v>2.7103407382964999</c:v>
                </c:pt>
                <c:pt idx="3797">
                  <c:v>2.7360489368438698</c:v>
                </c:pt>
                <c:pt idx="3798">
                  <c:v>2.71236824989318</c:v>
                </c:pt>
                <c:pt idx="3799">
                  <c:v>2.65511751174926</c:v>
                </c:pt>
                <c:pt idx="3800">
                  <c:v>2.6398742198943999</c:v>
                </c:pt>
                <c:pt idx="3801">
                  <c:v>2.7162880897521902</c:v>
                </c:pt>
                <c:pt idx="3802">
                  <c:v>2.6936888694763099</c:v>
                </c:pt>
                <c:pt idx="3803">
                  <c:v>2.67747902870178</c:v>
                </c:pt>
                <c:pt idx="3804">
                  <c:v>2.6683654785156201</c:v>
                </c:pt>
                <c:pt idx="3805">
                  <c:v>2.74541783332824</c:v>
                </c:pt>
                <c:pt idx="3806">
                  <c:v>2.7366144657135001</c:v>
                </c:pt>
                <c:pt idx="3807">
                  <c:v>2.7974038124084402</c:v>
                </c:pt>
                <c:pt idx="3808">
                  <c:v>2.7123770713806099</c:v>
                </c:pt>
                <c:pt idx="3809">
                  <c:v>2.7223529815673801</c:v>
                </c:pt>
                <c:pt idx="3810">
                  <c:v>2.7815184593200599</c:v>
                </c:pt>
                <c:pt idx="3811">
                  <c:v>2.7368206977844198</c:v>
                </c:pt>
                <c:pt idx="3812">
                  <c:v>2.81657814979553</c:v>
                </c:pt>
                <c:pt idx="3813">
                  <c:v>2.7736563682556099</c:v>
                </c:pt>
                <c:pt idx="3814">
                  <c:v>2.7694830894470202</c:v>
                </c:pt>
                <c:pt idx="3815">
                  <c:v>2.8051629066467201</c:v>
                </c:pt>
                <c:pt idx="3816">
                  <c:v>2.7875938415527299</c:v>
                </c:pt>
                <c:pt idx="3817">
                  <c:v>2.7536706924438401</c:v>
                </c:pt>
                <c:pt idx="3818">
                  <c:v>2.7511856555938698</c:v>
                </c:pt>
                <c:pt idx="3819">
                  <c:v>2.7696440219879102</c:v>
                </c:pt>
                <c:pt idx="3820">
                  <c:v>2.7969820499420099</c:v>
                </c:pt>
                <c:pt idx="3821">
                  <c:v>2.8442144393920898</c:v>
                </c:pt>
                <c:pt idx="3822">
                  <c:v>2.7912724018096902</c:v>
                </c:pt>
                <c:pt idx="3823">
                  <c:v>2.7901985645294101</c:v>
                </c:pt>
                <c:pt idx="3824">
                  <c:v>2.80121493339538</c:v>
                </c:pt>
                <c:pt idx="3825">
                  <c:v>2.7320270538329998</c:v>
                </c:pt>
                <c:pt idx="3826">
                  <c:v>2.7499790191650302</c:v>
                </c:pt>
                <c:pt idx="3827">
                  <c:v>2.74576592445373</c:v>
                </c:pt>
                <c:pt idx="3828">
                  <c:v>2.7013418674468901</c:v>
                </c:pt>
                <c:pt idx="3829">
                  <c:v>2.7374281883239702</c:v>
                </c:pt>
                <c:pt idx="3830">
                  <c:v>2.6451144218444802</c:v>
                </c:pt>
                <c:pt idx="3831">
                  <c:v>2.6178271770477202</c:v>
                </c:pt>
                <c:pt idx="3832">
                  <c:v>2.6264774799346902</c:v>
                </c:pt>
                <c:pt idx="3833">
                  <c:v>2.7242281436920099</c:v>
                </c:pt>
                <c:pt idx="3834">
                  <c:v>2.7005796432495099</c:v>
                </c:pt>
                <c:pt idx="3835">
                  <c:v>2.7599580287933301</c:v>
                </c:pt>
                <c:pt idx="3836">
                  <c:v>2.8577229976653999</c:v>
                </c:pt>
                <c:pt idx="3837">
                  <c:v>2.7478241920471098</c:v>
                </c:pt>
                <c:pt idx="3838">
                  <c:v>2.7705841064453098</c:v>
                </c:pt>
                <c:pt idx="3839">
                  <c:v>2.7106966972350999</c:v>
                </c:pt>
                <c:pt idx="3840">
                  <c:v>2.7679860591888401</c:v>
                </c:pt>
                <c:pt idx="3841">
                  <c:v>2.8814275264739901</c:v>
                </c:pt>
                <c:pt idx="3842">
                  <c:v>2.7973167896270699</c:v>
                </c:pt>
                <c:pt idx="3843">
                  <c:v>2.8321762084960902</c:v>
                </c:pt>
                <c:pt idx="3844">
                  <c:v>2.8429296016693102</c:v>
                </c:pt>
                <c:pt idx="3845">
                  <c:v>2.8217134475707999</c:v>
                </c:pt>
                <c:pt idx="3846">
                  <c:v>2.7773010730743399</c:v>
                </c:pt>
                <c:pt idx="3847">
                  <c:v>2.8972954750061</c:v>
                </c:pt>
                <c:pt idx="3848">
                  <c:v>2.8526132106781001</c:v>
                </c:pt>
                <c:pt idx="3849">
                  <c:v>2.7846720218658398</c:v>
                </c:pt>
                <c:pt idx="3850">
                  <c:v>2.7712037563323899</c:v>
                </c:pt>
                <c:pt idx="3851">
                  <c:v>2.78885817527771</c:v>
                </c:pt>
                <c:pt idx="3852">
                  <c:v>2.77993583679199</c:v>
                </c:pt>
                <c:pt idx="3853">
                  <c:v>2.7841284275054901</c:v>
                </c:pt>
                <c:pt idx="3854">
                  <c:v>2.7498607635497998</c:v>
                </c:pt>
                <c:pt idx="3855">
                  <c:v>2.7536289691925</c:v>
                </c:pt>
                <c:pt idx="3856">
                  <c:v>2.7899432182311998</c:v>
                </c:pt>
                <c:pt idx="3857">
                  <c:v>2.7296674251556299</c:v>
                </c:pt>
                <c:pt idx="3858">
                  <c:v>2.7825834751129102</c:v>
                </c:pt>
                <c:pt idx="3859">
                  <c:v>2.7018587589263898</c:v>
                </c:pt>
                <c:pt idx="3860">
                  <c:v>2.6756222248077299</c:v>
                </c:pt>
                <c:pt idx="3861">
                  <c:v>2.7381751537322998</c:v>
                </c:pt>
                <c:pt idx="3862">
                  <c:v>2.69902396202087</c:v>
                </c:pt>
                <c:pt idx="3863">
                  <c:v>2.68615651130676</c:v>
                </c:pt>
                <c:pt idx="3864">
                  <c:v>2.68430304527282</c:v>
                </c:pt>
                <c:pt idx="3865">
                  <c:v>2.7779011726379301</c:v>
                </c:pt>
                <c:pt idx="3866">
                  <c:v>2.7334103584289502</c:v>
                </c:pt>
                <c:pt idx="3867">
                  <c:v>2.6895794868469198</c:v>
                </c:pt>
                <c:pt idx="3868">
                  <c:v>2.8059113025665199</c:v>
                </c:pt>
                <c:pt idx="3869">
                  <c:v>2.8181238174438401</c:v>
                </c:pt>
                <c:pt idx="3870">
                  <c:v>2.8618929386138898</c:v>
                </c:pt>
                <c:pt idx="3871">
                  <c:v>2.77506279945373</c:v>
                </c:pt>
                <c:pt idx="3872">
                  <c:v>2.7762565612792902</c:v>
                </c:pt>
                <c:pt idx="3873">
                  <c:v>2.7803239822387602</c:v>
                </c:pt>
                <c:pt idx="3874">
                  <c:v>2.7775902748107901</c:v>
                </c:pt>
                <c:pt idx="3875">
                  <c:v>2.7832233905792201</c:v>
                </c:pt>
                <c:pt idx="3876">
                  <c:v>2.8128035068511901</c:v>
                </c:pt>
                <c:pt idx="3877">
                  <c:v>2.7858936786651598</c:v>
                </c:pt>
                <c:pt idx="3878">
                  <c:v>2.80680179595947</c:v>
                </c:pt>
                <c:pt idx="3879">
                  <c:v>2.7563776969909601</c:v>
                </c:pt>
                <c:pt idx="3880">
                  <c:v>2.8036682605743399</c:v>
                </c:pt>
                <c:pt idx="3881">
                  <c:v>2.73693752288818</c:v>
                </c:pt>
                <c:pt idx="3882">
                  <c:v>2.76654052734375</c:v>
                </c:pt>
                <c:pt idx="3883">
                  <c:v>2.8462061882018999</c:v>
                </c:pt>
                <c:pt idx="3884">
                  <c:v>2.9067618846893302</c:v>
                </c:pt>
                <c:pt idx="3885">
                  <c:v>2.94540095329284</c:v>
                </c:pt>
                <c:pt idx="3886">
                  <c:v>2.9747974872589098</c:v>
                </c:pt>
                <c:pt idx="3887">
                  <c:v>2.9118769168853702</c:v>
                </c:pt>
                <c:pt idx="3888">
                  <c:v>2.9168541431427002</c:v>
                </c:pt>
                <c:pt idx="3889">
                  <c:v>3.0014626979827801</c:v>
                </c:pt>
                <c:pt idx="3890">
                  <c:v>2.95351910591125</c:v>
                </c:pt>
                <c:pt idx="3891">
                  <c:v>2.9052095413207999</c:v>
                </c:pt>
                <c:pt idx="3892">
                  <c:v>2.9637522697448699</c:v>
                </c:pt>
                <c:pt idx="3893">
                  <c:v>2.8565189838409402</c:v>
                </c:pt>
                <c:pt idx="3894">
                  <c:v>2.8689906597137398</c:v>
                </c:pt>
                <c:pt idx="3895">
                  <c:v>2.8485639095306299</c:v>
                </c:pt>
                <c:pt idx="3896">
                  <c:v>2.8791046142578098</c:v>
                </c:pt>
                <c:pt idx="3897">
                  <c:v>2.9283187389373699</c:v>
                </c:pt>
                <c:pt idx="3898">
                  <c:v>2.95377397537231</c:v>
                </c:pt>
                <c:pt idx="3899">
                  <c:v>2.95884108543396</c:v>
                </c:pt>
                <c:pt idx="3900">
                  <c:v>2.9394428730010902</c:v>
                </c:pt>
                <c:pt idx="3901">
                  <c:v>3.0474758148193302</c:v>
                </c:pt>
                <c:pt idx="3902">
                  <c:v>2.9385073184967001</c:v>
                </c:pt>
                <c:pt idx="3903">
                  <c:v>2.8150579929351802</c:v>
                </c:pt>
                <c:pt idx="3904">
                  <c:v>2.78946685791015</c:v>
                </c:pt>
                <c:pt idx="3905">
                  <c:v>2.75341749191284</c:v>
                </c:pt>
                <c:pt idx="3906">
                  <c:v>2.7694666385650599</c:v>
                </c:pt>
                <c:pt idx="3907">
                  <c:v>2.7464902400970401</c:v>
                </c:pt>
                <c:pt idx="3908">
                  <c:v>2.6490666866302401</c:v>
                </c:pt>
                <c:pt idx="3909">
                  <c:v>2.61410212516784</c:v>
                </c:pt>
                <c:pt idx="3910">
                  <c:v>2.6509518623352002</c:v>
                </c:pt>
                <c:pt idx="3911">
                  <c:v>2.6639947891235298</c:v>
                </c:pt>
                <c:pt idx="3912">
                  <c:v>2.7493729591369598</c:v>
                </c:pt>
                <c:pt idx="3913">
                  <c:v>2.8105762004852202</c:v>
                </c:pt>
                <c:pt idx="3914">
                  <c:v>2.7777719497680602</c:v>
                </c:pt>
                <c:pt idx="3915">
                  <c:v>2.73551177978515</c:v>
                </c:pt>
                <c:pt idx="3916">
                  <c:v>2.7395856380462602</c:v>
                </c:pt>
                <c:pt idx="3917">
                  <c:v>2.78232216835021</c:v>
                </c:pt>
                <c:pt idx="3918">
                  <c:v>2.7178032398223801</c:v>
                </c:pt>
                <c:pt idx="3919">
                  <c:v>2.7730851173400799</c:v>
                </c:pt>
                <c:pt idx="3920">
                  <c:v>2.7539861202239901</c:v>
                </c:pt>
                <c:pt idx="3921">
                  <c:v>2.7289299964904701</c:v>
                </c:pt>
                <c:pt idx="3922">
                  <c:v>2.6559522151946999</c:v>
                </c:pt>
                <c:pt idx="3923">
                  <c:v>2.7045991420745801</c:v>
                </c:pt>
                <c:pt idx="3924">
                  <c:v>2.8269455432891801</c:v>
                </c:pt>
                <c:pt idx="3925">
                  <c:v>2.7760534286499001</c:v>
                </c:pt>
                <c:pt idx="3926">
                  <c:v>2.8079922199249201</c:v>
                </c:pt>
                <c:pt idx="3927">
                  <c:v>2.9017429351806601</c:v>
                </c:pt>
                <c:pt idx="3928">
                  <c:v>2.8475666046142498</c:v>
                </c:pt>
                <c:pt idx="3929">
                  <c:v>2.8130819797515798</c:v>
                </c:pt>
                <c:pt idx="3930">
                  <c:v>2.71231937408447</c:v>
                </c:pt>
                <c:pt idx="3931">
                  <c:v>2.7348315715789702</c:v>
                </c:pt>
                <c:pt idx="3932">
                  <c:v>2.7232785224914502</c:v>
                </c:pt>
                <c:pt idx="3933">
                  <c:v>2.7341792583465501</c:v>
                </c:pt>
                <c:pt idx="3934">
                  <c:v>2.7672247886657702</c:v>
                </c:pt>
                <c:pt idx="3935">
                  <c:v>2.7923941612243599</c:v>
                </c:pt>
                <c:pt idx="3936">
                  <c:v>2.8115930557250901</c:v>
                </c:pt>
                <c:pt idx="3937">
                  <c:v>2.7410814762115399</c:v>
                </c:pt>
                <c:pt idx="3938">
                  <c:v>2.7614262104034402</c:v>
                </c:pt>
                <c:pt idx="3939">
                  <c:v>2.7397580146789502</c:v>
                </c:pt>
                <c:pt idx="3940">
                  <c:v>2.7278451919555602</c:v>
                </c:pt>
                <c:pt idx="3941">
                  <c:v>2.72213411331176</c:v>
                </c:pt>
                <c:pt idx="3942">
                  <c:v>2.7734971046447701</c:v>
                </c:pt>
                <c:pt idx="3943">
                  <c:v>2.7512400150299001</c:v>
                </c:pt>
                <c:pt idx="3944">
                  <c:v>2.7547006607055602</c:v>
                </c:pt>
                <c:pt idx="3945">
                  <c:v>2.7692201137542698</c:v>
                </c:pt>
                <c:pt idx="3946">
                  <c:v>2.7369635105132999</c:v>
                </c:pt>
                <c:pt idx="3947">
                  <c:v>2.7067127227783199</c:v>
                </c:pt>
                <c:pt idx="3948">
                  <c:v>2.7559621334075901</c:v>
                </c:pt>
                <c:pt idx="3949">
                  <c:v>2.93530821800231</c:v>
                </c:pt>
                <c:pt idx="3950">
                  <c:v>2.8743793964385902</c:v>
                </c:pt>
                <c:pt idx="3951">
                  <c:v>2.9007675647735498</c:v>
                </c:pt>
                <c:pt idx="3952">
                  <c:v>2.9051713943481401</c:v>
                </c:pt>
                <c:pt idx="3953">
                  <c:v>2.9527823925018302</c:v>
                </c:pt>
                <c:pt idx="3954">
                  <c:v>2.93906497955322</c:v>
                </c:pt>
                <c:pt idx="3955">
                  <c:v>2.8913507461547798</c:v>
                </c:pt>
                <c:pt idx="3956">
                  <c:v>2.8907403945922798</c:v>
                </c:pt>
                <c:pt idx="3957">
                  <c:v>2.8143529891967698</c:v>
                </c:pt>
                <c:pt idx="3958">
                  <c:v>2.8542339801788299</c:v>
                </c:pt>
                <c:pt idx="3959">
                  <c:v>2.8426232337951598</c:v>
                </c:pt>
                <c:pt idx="3960">
                  <c:v>2.8288695812225302</c:v>
                </c:pt>
                <c:pt idx="3961">
                  <c:v>2.8196015357971098</c:v>
                </c:pt>
                <c:pt idx="3962">
                  <c:v>2.7470421791076598</c:v>
                </c:pt>
                <c:pt idx="3963">
                  <c:v>2.7968952655792201</c:v>
                </c:pt>
                <c:pt idx="3964">
                  <c:v>2.8270602226257302</c:v>
                </c:pt>
                <c:pt idx="3965">
                  <c:v>2.8284740447997998</c:v>
                </c:pt>
                <c:pt idx="3966">
                  <c:v>2.8299019336700399</c:v>
                </c:pt>
                <c:pt idx="3967">
                  <c:v>2.8679287433624201</c:v>
                </c:pt>
                <c:pt idx="3968">
                  <c:v>2.8236455917358398</c:v>
                </c:pt>
                <c:pt idx="3969">
                  <c:v>2.7976615428924498</c:v>
                </c:pt>
                <c:pt idx="3970">
                  <c:v>2.78842568397521</c:v>
                </c:pt>
                <c:pt idx="3971">
                  <c:v>2.77177882194519</c:v>
                </c:pt>
                <c:pt idx="3972">
                  <c:v>2.83401298522949</c:v>
                </c:pt>
                <c:pt idx="3973">
                  <c:v>2.82358193397521</c:v>
                </c:pt>
                <c:pt idx="3974">
                  <c:v>2.8925430774688698</c:v>
                </c:pt>
                <c:pt idx="3975">
                  <c:v>2.8909304141998202</c:v>
                </c:pt>
                <c:pt idx="3976">
                  <c:v>2.88828992843627</c:v>
                </c:pt>
                <c:pt idx="3977">
                  <c:v>2.90326952934265</c:v>
                </c:pt>
                <c:pt idx="3978">
                  <c:v>2.86125540733337</c:v>
                </c:pt>
                <c:pt idx="3979">
                  <c:v>2.9039177894592201</c:v>
                </c:pt>
                <c:pt idx="3980">
                  <c:v>2.8893845081329301</c:v>
                </c:pt>
                <c:pt idx="3981">
                  <c:v>2.8309311866760201</c:v>
                </c:pt>
                <c:pt idx="3982">
                  <c:v>2.8961908817291202</c:v>
                </c:pt>
                <c:pt idx="3983">
                  <c:v>2.8896601200103702</c:v>
                </c:pt>
                <c:pt idx="3984">
                  <c:v>2.9224545955657901</c:v>
                </c:pt>
                <c:pt idx="3985">
                  <c:v>2.98270392417907</c:v>
                </c:pt>
                <c:pt idx="3986">
                  <c:v>2.9042928218841499</c:v>
                </c:pt>
                <c:pt idx="3987">
                  <c:v>2.8019158840179399</c:v>
                </c:pt>
                <c:pt idx="3988">
                  <c:v>2.75386214256286</c:v>
                </c:pt>
                <c:pt idx="3989">
                  <c:v>2.8505368232727002</c:v>
                </c:pt>
                <c:pt idx="3990">
                  <c:v>2.7738437652587802</c:v>
                </c:pt>
                <c:pt idx="3991">
                  <c:v>2.7233414649963299</c:v>
                </c:pt>
                <c:pt idx="3992">
                  <c:v>2.7470300197601301</c:v>
                </c:pt>
                <c:pt idx="3993">
                  <c:v>2.6828558444976802</c:v>
                </c:pt>
                <c:pt idx="3994">
                  <c:v>2.80624127388</c:v>
                </c:pt>
                <c:pt idx="3995">
                  <c:v>2.8108673095703098</c:v>
                </c:pt>
                <c:pt idx="3996">
                  <c:v>2.7930116653442298</c:v>
                </c:pt>
                <c:pt idx="3997">
                  <c:v>2.7379920482635498</c:v>
                </c:pt>
                <c:pt idx="3998">
                  <c:v>2.7427837848663299</c:v>
                </c:pt>
                <c:pt idx="3999">
                  <c:v>2.7862098217010498</c:v>
                </c:pt>
                <c:pt idx="4000">
                  <c:v>2.8346185684204102</c:v>
                </c:pt>
                <c:pt idx="4001">
                  <c:v>2.8273458480834899</c:v>
                </c:pt>
                <c:pt idx="4002">
                  <c:v>2.7664120197296098</c:v>
                </c:pt>
                <c:pt idx="4003">
                  <c:v>2.7743051052093501</c:v>
                </c:pt>
                <c:pt idx="4004">
                  <c:v>2.7868418693542401</c:v>
                </c:pt>
                <c:pt idx="4005">
                  <c:v>2.7476444244384699</c:v>
                </c:pt>
                <c:pt idx="4006">
                  <c:v>2.8120272159576398</c:v>
                </c:pt>
                <c:pt idx="4007">
                  <c:v>2.8474590778350799</c:v>
                </c:pt>
                <c:pt idx="4008">
                  <c:v>2.8605542182922301</c:v>
                </c:pt>
                <c:pt idx="4009">
                  <c:v>2.8405179977416899</c:v>
                </c:pt>
                <c:pt idx="4010">
                  <c:v>2.8304893970489502</c:v>
                </c:pt>
                <c:pt idx="4011">
                  <c:v>2.8366932868957502</c:v>
                </c:pt>
                <c:pt idx="4012">
                  <c:v>2.88808870315551</c:v>
                </c:pt>
                <c:pt idx="4013">
                  <c:v>3.0422260761260902</c:v>
                </c:pt>
                <c:pt idx="4014">
                  <c:v>3.0121614933013898</c:v>
                </c:pt>
                <c:pt idx="4015">
                  <c:v>2.8666398525238002</c:v>
                </c:pt>
                <c:pt idx="4016">
                  <c:v>2.8846406936645499</c:v>
                </c:pt>
                <c:pt idx="4017">
                  <c:v>2.8530590534210201</c:v>
                </c:pt>
                <c:pt idx="4018">
                  <c:v>2.8934807777404701</c:v>
                </c:pt>
                <c:pt idx="4019">
                  <c:v>2.92009973526</c:v>
                </c:pt>
                <c:pt idx="4020">
                  <c:v>2.8464505672454798</c:v>
                </c:pt>
                <c:pt idx="4021">
                  <c:v>2.9059569835662802</c:v>
                </c:pt>
                <c:pt idx="4022">
                  <c:v>2.93877696990966</c:v>
                </c:pt>
                <c:pt idx="4023">
                  <c:v>2.9023020267486501</c:v>
                </c:pt>
                <c:pt idx="4024">
                  <c:v>2.9281952381134002</c:v>
                </c:pt>
                <c:pt idx="4025">
                  <c:v>2.86091113090515</c:v>
                </c:pt>
                <c:pt idx="4026">
                  <c:v>2.8923037052154501</c:v>
                </c:pt>
                <c:pt idx="4027">
                  <c:v>2.8547413349151598</c:v>
                </c:pt>
                <c:pt idx="4028">
                  <c:v>2.9377865791320801</c:v>
                </c:pt>
                <c:pt idx="4029">
                  <c:v>2.99426937103271</c:v>
                </c:pt>
                <c:pt idx="4030">
                  <c:v>2.9960412979125901</c:v>
                </c:pt>
                <c:pt idx="4031">
                  <c:v>2.9071643352508501</c:v>
                </c:pt>
                <c:pt idx="4032">
                  <c:v>2.9054162502288801</c:v>
                </c:pt>
                <c:pt idx="4033">
                  <c:v>2.8624339103698699</c:v>
                </c:pt>
                <c:pt idx="4034">
                  <c:v>2.9274036884307799</c:v>
                </c:pt>
                <c:pt idx="4035">
                  <c:v>2.8227255344390798</c:v>
                </c:pt>
                <c:pt idx="4036">
                  <c:v>2.8819155693054199</c:v>
                </c:pt>
                <c:pt idx="4037">
                  <c:v>2.8175458908081001</c:v>
                </c:pt>
                <c:pt idx="4038">
                  <c:v>2.8407094478607098</c:v>
                </c:pt>
                <c:pt idx="4039">
                  <c:v>2.8918867111206001</c:v>
                </c:pt>
                <c:pt idx="4040">
                  <c:v>2.8829431533813401</c:v>
                </c:pt>
                <c:pt idx="4041">
                  <c:v>2.9057235717773402</c:v>
                </c:pt>
                <c:pt idx="4042">
                  <c:v>2.88701963424682</c:v>
                </c:pt>
                <c:pt idx="4043">
                  <c:v>2.84149169921875</c:v>
                </c:pt>
                <c:pt idx="4044">
                  <c:v>2.8378057479858398</c:v>
                </c:pt>
                <c:pt idx="4045">
                  <c:v>2.7639076709747301</c:v>
                </c:pt>
                <c:pt idx="4046">
                  <c:v>2.8520860671996999</c:v>
                </c:pt>
                <c:pt idx="4047">
                  <c:v>2.73321080207824</c:v>
                </c:pt>
                <c:pt idx="4048">
                  <c:v>2.73658967018127</c:v>
                </c:pt>
                <c:pt idx="4049">
                  <c:v>2.7786784172058101</c:v>
                </c:pt>
                <c:pt idx="4050">
                  <c:v>2.7579689025878902</c:v>
                </c:pt>
                <c:pt idx="4051">
                  <c:v>2.8251166343688898</c:v>
                </c:pt>
                <c:pt idx="4052">
                  <c:v>2.7504038810729901</c:v>
                </c:pt>
                <c:pt idx="4053">
                  <c:v>2.7526288032531698</c:v>
                </c:pt>
                <c:pt idx="4054">
                  <c:v>2.80568075180053</c:v>
                </c:pt>
                <c:pt idx="4055">
                  <c:v>2.70043468475341</c:v>
                </c:pt>
                <c:pt idx="4056">
                  <c:v>2.7864239215850799</c:v>
                </c:pt>
                <c:pt idx="4057">
                  <c:v>2.7879745960235498</c:v>
                </c:pt>
                <c:pt idx="4058">
                  <c:v>2.8223698139190598</c:v>
                </c:pt>
                <c:pt idx="4059">
                  <c:v>2.72278428077697</c:v>
                </c:pt>
                <c:pt idx="4060">
                  <c:v>2.7736461162567099</c:v>
                </c:pt>
                <c:pt idx="4061">
                  <c:v>2.7483775615692099</c:v>
                </c:pt>
                <c:pt idx="4062">
                  <c:v>2.8323714733123699</c:v>
                </c:pt>
                <c:pt idx="4063">
                  <c:v>2.8706932067871</c:v>
                </c:pt>
                <c:pt idx="4064">
                  <c:v>2.7782077789306601</c:v>
                </c:pt>
                <c:pt idx="4065">
                  <c:v>2.92381691932678</c:v>
                </c:pt>
                <c:pt idx="4066">
                  <c:v>2.81081914901733</c:v>
                </c:pt>
                <c:pt idx="4067">
                  <c:v>2.8605370521545401</c:v>
                </c:pt>
                <c:pt idx="4068">
                  <c:v>2.91080498695373</c:v>
                </c:pt>
                <c:pt idx="4069">
                  <c:v>2.9194295406341499</c:v>
                </c:pt>
                <c:pt idx="4070">
                  <c:v>2.8641510009765598</c:v>
                </c:pt>
                <c:pt idx="4071">
                  <c:v>2.84770512580871</c:v>
                </c:pt>
                <c:pt idx="4072">
                  <c:v>2.8993022441864</c:v>
                </c:pt>
                <c:pt idx="4073">
                  <c:v>2.8100943565368599</c:v>
                </c:pt>
                <c:pt idx="4074">
                  <c:v>2.8376178741454998</c:v>
                </c:pt>
                <c:pt idx="4075">
                  <c:v>2.8739769458770699</c:v>
                </c:pt>
                <c:pt idx="4076">
                  <c:v>2.8699672222137398</c:v>
                </c:pt>
                <c:pt idx="4077">
                  <c:v>2.8426716327667201</c:v>
                </c:pt>
                <c:pt idx="4078">
                  <c:v>2.8363792896270699</c:v>
                </c:pt>
                <c:pt idx="4079">
                  <c:v>2.73843145370483</c:v>
                </c:pt>
                <c:pt idx="4080">
                  <c:v>2.8218071460723801</c:v>
                </c:pt>
                <c:pt idx="4081">
                  <c:v>2.84121394157409</c:v>
                </c:pt>
                <c:pt idx="4082">
                  <c:v>2.8082396984100302</c:v>
                </c:pt>
                <c:pt idx="4083">
                  <c:v>2.8219525814056299</c:v>
                </c:pt>
                <c:pt idx="4084">
                  <c:v>2.8600542545318599</c:v>
                </c:pt>
                <c:pt idx="4085">
                  <c:v>2.9401476383209202</c:v>
                </c:pt>
                <c:pt idx="4086">
                  <c:v>2.90974569320678</c:v>
                </c:pt>
                <c:pt idx="4087">
                  <c:v>2.8561007976531898</c:v>
                </c:pt>
                <c:pt idx="4088">
                  <c:v>2.8680031299590998</c:v>
                </c:pt>
                <c:pt idx="4089">
                  <c:v>2.8387181758880602</c:v>
                </c:pt>
                <c:pt idx="4090">
                  <c:v>2.85375881195068</c:v>
                </c:pt>
                <c:pt idx="4091">
                  <c:v>2.73069095611572</c:v>
                </c:pt>
                <c:pt idx="4092">
                  <c:v>2.7480096817016602</c:v>
                </c:pt>
                <c:pt idx="4093">
                  <c:v>2.8622486591339098</c:v>
                </c:pt>
                <c:pt idx="4094">
                  <c:v>2.8463251590728702</c:v>
                </c:pt>
                <c:pt idx="4095">
                  <c:v>2.7976584434509202</c:v>
                </c:pt>
                <c:pt idx="4096">
                  <c:v>2.8124299049377401</c:v>
                </c:pt>
                <c:pt idx="4097">
                  <c:v>2.7641584873199401</c:v>
                </c:pt>
                <c:pt idx="4098">
                  <c:v>2.7105798721313401</c:v>
                </c:pt>
                <c:pt idx="4099">
                  <c:v>2.6747350692749001</c:v>
                </c:pt>
                <c:pt idx="4100">
                  <c:v>2.6615829467773402</c:v>
                </c:pt>
                <c:pt idx="4101">
                  <c:v>2.6766071319579998</c:v>
                </c:pt>
                <c:pt idx="4102">
                  <c:v>2.6613895893096902</c:v>
                </c:pt>
                <c:pt idx="4103">
                  <c:v>2.6669843196868799</c:v>
                </c:pt>
                <c:pt idx="4104">
                  <c:v>2.72222471237182</c:v>
                </c:pt>
                <c:pt idx="4105">
                  <c:v>2.6780698299407901</c:v>
                </c:pt>
                <c:pt idx="4106">
                  <c:v>2.7362041473388601</c:v>
                </c:pt>
                <c:pt idx="4107">
                  <c:v>2.75964975357055</c:v>
                </c:pt>
                <c:pt idx="4108">
                  <c:v>2.7852525711059499</c:v>
                </c:pt>
                <c:pt idx="4109">
                  <c:v>2.7615284919738698</c:v>
                </c:pt>
                <c:pt idx="4110">
                  <c:v>2.7200627326965301</c:v>
                </c:pt>
                <c:pt idx="4111">
                  <c:v>2.75013995170593</c:v>
                </c:pt>
                <c:pt idx="4112">
                  <c:v>2.7344114780425999</c:v>
                </c:pt>
                <c:pt idx="4113">
                  <c:v>2.7247605323791499</c:v>
                </c:pt>
                <c:pt idx="4114">
                  <c:v>2.6811819076538002</c:v>
                </c:pt>
                <c:pt idx="4115">
                  <c:v>2.7249040603637602</c:v>
                </c:pt>
                <c:pt idx="4116">
                  <c:v>2.7616705894470202</c:v>
                </c:pt>
                <c:pt idx="4117">
                  <c:v>2.6855728626251198</c:v>
                </c:pt>
                <c:pt idx="4118">
                  <c:v>2.7473864555358798</c:v>
                </c:pt>
                <c:pt idx="4119">
                  <c:v>2.7796387672424299</c:v>
                </c:pt>
                <c:pt idx="4120">
                  <c:v>2.68972420692443</c:v>
                </c:pt>
                <c:pt idx="4121">
                  <c:v>2.74984407424926</c:v>
                </c:pt>
                <c:pt idx="4122">
                  <c:v>2.7588338851928702</c:v>
                </c:pt>
                <c:pt idx="4123">
                  <c:v>2.84623050689697</c:v>
                </c:pt>
                <c:pt idx="4124">
                  <c:v>2.8472154140472399</c:v>
                </c:pt>
                <c:pt idx="4125">
                  <c:v>2.7768337726593</c:v>
                </c:pt>
                <c:pt idx="4126">
                  <c:v>2.7382230758666899</c:v>
                </c:pt>
                <c:pt idx="4127">
                  <c:v>2.8355104923248202</c:v>
                </c:pt>
                <c:pt idx="4128">
                  <c:v>2.8225235939025799</c:v>
                </c:pt>
                <c:pt idx="4129">
                  <c:v>2.91703081130981</c:v>
                </c:pt>
                <c:pt idx="4130">
                  <c:v>2.7719860076904199</c:v>
                </c:pt>
                <c:pt idx="4131">
                  <c:v>2.7901761531829798</c:v>
                </c:pt>
                <c:pt idx="4132">
                  <c:v>2.8313424587249698</c:v>
                </c:pt>
                <c:pt idx="4133">
                  <c:v>2.7735064029693599</c:v>
                </c:pt>
                <c:pt idx="4134">
                  <c:v>2.7726335525512602</c:v>
                </c:pt>
                <c:pt idx="4135">
                  <c:v>2.8027884960174498</c:v>
                </c:pt>
                <c:pt idx="4136">
                  <c:v>2.7658143043518</c:v>
                </c:pt>
                <c:pt idx="4137">
                  <c:v>2.7653572559356601</c:v>
                </c:pt>
                <c:pt idx="4138">
                  <c:v>2.7581486701965301</c:v>
                </c:pt>
                <c:pt idx="4139">
                  <c:v>2.7434835433959899</c:v>
                </c:pt>
                <c:pt idx="4140">
                  <c:v>2.8091909885406401</c:v>
                </c:pt>
                <c:pt idx="4141">
                  <c:v>2.7360212802886901</c:v>
                </c:pt>
                <c:pt idx="4142">
                  <c:v>2.7886683940887398</c:v>
                </c:pt>
                <c:pt idx="4143">
                  <c:v>2.8097155094146702</c:v>
                </c:pt>
                <c:pt idx="4144">
                  <c:v>2.7730109691619802</c:v>
                </c:pt>
                <c:pt idx="4145">
                  <c:v>2.7775354385375901</c:v>
                </c:pt>
                <c:pt idx="4146">
                  <c:v>2.7248120307922301</c:v>
                </c:pt>
                <c:pt idx="4147">
                  <c:v>2.77745032310485</c:v>
                </c:pt>
                <c:pt idx="4148">
                  <c:v>2.7502024173736501</c:v>
                </c:pt>
                <c:pt idx="4149">
                  <c:v>2.78896856307983</c:v>
                </c:pt>
                <c:pt idx="4150">
                  <c:v>2.7498247623443599</c:v>
                </c:pt>
                <c:pt idx="4151">
                  <c:v>2.7680525779724099</c:v>
                </c:pt>
                <c:pt idx="4152">
                  <c:v>2.7621695995330802</c:v>
                </c:pt>
                <c:pt idx="4153">
                  <c:v>2.7389726638793901</c:v>
                </c:pt>
                <c:pt idx="4154">
                  <c:v>2.7100079059600799</c:v>
                </c:pt>
                <c:pt idx="4155">
                  <c:v>2.7978389263153001</c:v>
                </c:pt>
                <c:pt idx="4156">
                  <c:v>2.6488766670227002</c:v>
                </c:pt>
                <c:pt idx="4157">
                  <c:v>2.6916155815124498</c:v>
                </c:pt>
                <c:pt idx="4158">
                  <c:v>2.7456035614013601</c:v>
                </c:pt>
                <c:pt idx="4159">
                  <c:v>2.7218449115753098</c:v>
                </c:pt>
                <c:pt idx="4160">
                  <c:v>2.76178646087646</c:v>
                </c:pt>
                <c:pt idx="4161">
                  <c:v>2.6976540088653498</c:v>
                </c:pt>
                <c:pt idx="4162">
                  <c:v>2.7863643169403001</c:v>
                </c:pt>
                <c:pt idx="4163">
                  <c:v>2.6965169906616202</c:v>
                </c:pt>
                <c:pt idx="4164">
                  <c:v>2.7489054203033398</c:v>
                </c:pt>
                <c:pt idx="4165">
                  <c:v>2.6925621032714799</c:v>
                </c:pt>
                <c:pt idx="4166">
                  <c:v>2.7058012485504102</c:v>
                </c:pt>
                <c:pt idx="4167">
                  <c:v>2.7670516967773402</c:v>
                </c:pt>
                <c:pt idx="4168">
                  <c:v>2.8052437305450399</c:v>
                </c:pt>
                <c:pt idx="4169">
                  <c:v>2.77465319633483</c:v>
                </c:pt>
                <c:pt idx="4170">
                  <c:v>2.78220415115356</c:v>
                </c:pt>
                <c:pt idx="4171">
                  <c:v>2.76159620285034</c:v>
                </c:pt>
                <c:pt idx="4172">
                  <c:v>2.75556015968322</c:v>
                </c:pt>
                <c:pt idx="4173">
                  <c:v>2.7417333126068102</c:v>
                </c:pt>
                <c:pt idx="4174">
                  <c:v>2.72488164901733</c:v>
                </c:pt>
                <c:pt idx="4175">
                  <c:v>2.7456746101379301</c:v>
                </c:pt>
                <c:pt idx="4176">
                  <c:v>2.6997072696685702</c:v>
                </c:pt>
                <c:pt idx="4177">
                  <c:v>2.6830704212188698</c:v>
                </c:pt>
                <c:pt idx="4178">
                  <c:v>2.7802031040191602</c:v>
                </c:pt>
                <c:pt idx="4179">
                  <c:v>2.7278587818145699</c:v>
                </c:pt>
                <c:pt idx="4180">
                  <c:v>2.6763377189636199</c:v>
                </c:pt>
                <c:pt idx="4181">
                  <c:v>2.7318305969238201</c:v>
                </c:pt>
                <c:pt idx="4182">
                  <c:v>2.69509530067443</c:v>
                </c:pt>
                <c:pt idx="4183">
                  <c:v>2.7058975696563698</c:v>
                </c:pt>
                <c:pt idx="4184">
                  <c:v>2.77367663383483</c:v>
                </c:pt>
                <c:pt idx="4185">
                  <c:v>2.76390528678894</c:v>
                </c:pt>
                <c:pt idx="4186">
                  <c:v>2.66436290740966</c:v>
                </c:pt>
                <c:pt idx="4187">
                  <c:v>2.7500946521759002</c:v>
                </c:pt>
                <c:pt idx="4188">
                  <c:v>2.74561142921447</c:v>
                </c:pt>
                <c:pt idx="4189">
                  <c:v>2.84490966796875</c:v>
                </c:pt>
                <c:pt idx="4190">
                  <c:v>2.8089408874511701</c:v>
                </c:pt>
                <c:pt idx="4191">
                  <c:v>2.79579305648803</c:v>
                </c:pt>
                <c:pt idx="4192">
                  <c:v>2.7735972404479901</c:v>
                </c:pt>
                <c:pt idx="4193">
                  <c:v>2.7346196174621502</c:v>
                </c:pt>
                <c:pt idx="4194">
                  <c:v>2.73663282394409</c:v>
                </c:pt>
                <c:pt idx="4195">
                  <c:v>2.67888236045837</c:v>
                </c:pt>
                <c:pt idx="4196">
                  <c:v>2.7359049320220898</c:v>
                </c:pt>
                <c:pt idx="4197">
                  <c:v>2.7428297996520898</c:v>
                </c:pt>
                <c:pt idx="4198">
                  <c:v>2.6720569133758501</c:v>
                </c:pt>
                <c:pt idx="4199">
                  <c:v>2.77373099327087</c:v>
                </c:pt>
                <c:pt idx="4200">
                  <c:v>2.81978416442871</c:v>
                </c:pt>
                <c:pt idx="4201">
                  <c:v>2.7382862567901598</c:v>
                </c:pt>
                <c:pt idx="4202">
                  <c:v>2.6948387622833199</c:v>
                </c:pt>
                <c:pt idx="4203">
                  <c:v>2.70784211158752</c:v>
                </c:pt>
                <c:pt idx="4204">
                  <c:v>2.6903505325317298</c:v>
                </c:pt>
                <c:pt idx="4205">
                  <c:v>2.7503120899200399</c:v>
                </c:pt>
                <c:pt idx="4206">
                  <c:v>2.68679523468017</c:v>
                </c:pt>
                <c:pt idx="4207">
                  <c:v>2.69014573097229</c:v>
                </c:pt>
                <c:pt idx="4208">
                  <c:v>2.67974853515625</c:v>
                </c:pt>
                <c:pt idx="4209">
                  <c:v>2.72820949554443</c:v>
                </c:pt>
                <c:pt idx="4210">
                  <c:v>2.7214770317077601</c:v>
                </c:pt>
                <c:pt idx="4211">
                  <c:v>2.82134556770324</c:v>
                </c:pt>
                <c:pt idx="4212">
                  <c:v>2.7731764316558798</c:v>
                </c:pt>
                <c:pt idx="4213">
                  <c:v>2.7238020896911599</c:v>
                </c:pt>
                <c:pt idx="4214">
                  <c:v>2.7072386741638099</c:v>
                </c:pt>
                <c:pt idx="4215">
                  <c:v>2.7554078102111799</c:v>
                </c:pt>
                <c:pt idx="4216">
                  <c:v>2.7148857116699201</c:v>
                </c:pt>
                <c:pt idx="4217">
                  <c:v>2.6811952590942298</c:v>
                </c:pt>
                <c:pt idx="4218">
                  <c:v>2.84300231933593</c:v>
                </c:pt>
                <c:pt idx="4219">
                  <c:v>2.7200963497161799</c:v>
                </c:pt>
                <c:pt idx="4220">
                  <c:v>2.6838634014129599</c:v>
                </c:pt>
                <c:pt idx="4221">
                  <c:v>2.7052457332611</c:v>
                </c:pt>
                <c:pt idx="4222">
                  <c:v>2.65831327438354</c:v>
                </c:pt>
                <c:pt idx="4223">
                  <c:v>2.7098736763000399</c:v>
                </c:pt>
                <c:pt idx="4224">
                  <c:v>2.7083828449249201</c:v>
                </c:pt>
                <c:pt idx="4225">
                  <c:v>2.7470209598541202</c:v>
                </c:pt>
                <c:pt idx="4226">
                  <c:v>2.7468690872192298</c:v>
                </c:pt>
                <c:pt idx="4227">
                  <c:v>2.7895910739898602</c:v>
                </c:pt>
                <c:pt idx="4228">
                  <c:v>2.7491278648376398</c:v>
                </c:pt>
                <c:pt idx="4229">
                  <c:v>2.8733925819396902</c:v>
                </c:pt>
                <c:pt idx="4230">
                  <c:v>2.8424212932586599</c:v>
                </c:pt>
                <c:pt idx="4231">
                  <c:v>2.77574563026428</c:v>
                </c:pt>
                <c:pt idx="4232">
                  <c:v>2.77107810974121</c:v>
                </c:pt>
                <c:pt idx="4233">
                  <c:v>2.7061357498168901</c:v>
                </c:pt>
                <c:pt idx="4234">
                  <c:v>2.7084052562713601</c:v>
                </c:pt>
                <c:pt idx="4235">
                  <c:v>2.6376481056213299</c:v>
                </c:pt>
                <c:pt idx="4236">
                  <c:v>2.6682116985321001</c:v>
                </c:pt>
                <c:pt idx="4237">
                  <c:v>2.6553418636321999</c:v>
                </c:pt>
                <c:pt idx="4238">
                  <c:v>2.7023887634277299</c:v>
                </c:pt>
                <c:pt idx="4239">
                  <c:v>2.8441569805145201</c:v>
                </c:pt>
                <c:pt idx="4240">
                  <c:v>2.7391159534454301</c:v>
                </c:pt>
                <c:pt idx="4241">
                  <c:v>2.8597607612609801</c:v>
                </c:pt>
                <c:pt idx="4242">
                  <c:v>2.7693428993225</c:v>
                </c:pt>
                <c:pt idx="4243">
                  <c:v>2.7584214210510201</c:v>
                </c:pt>
                <c:pt idx="4244">
                  <c:v>2.8716747760772701</c:v>
                </c:pt>
                <c:pt idx="4245">
                  <c:v>2.90211009979248</c:v>
                </c:pt>
                <c:pt idx="4246">
                  <c:v>2.8497040271759002</c:v>
                </c:pt>
                <c:pt idx="4247">
                  <c:v>2.8503818511962802</c:v>
                </c:pt>
                <c:pt idx="4248">
                  <c:v>2.8566923141479399</c:v>
                </c:pt>
                <c:pt idx="4249">
                  <c:v>2.81060767173767</c:v>
                </c:pt>
                <c:pt idx="4250">
                  <c:v>2.7473242282867401</c:v>
                </c:pt>
                <c:pt idx="4251">
                  <c:v>2.79952645301818</c:v>
                </c:pt>
                <c:pt idx="4252">
                  <c:v>2.8011624813079798</c:v>
                </c:pt>
                <c:pt idx="4253">
                  <c:v>2.75536012649536</c:v>
                </c:pt>
                <c:pt idx="4254">
                  <c:v>2.70898389816284</c:v>
                </c:pt>
                <c:pt idx="4255">
                  <c:v>2.7502241134643501</c:v>
                </c:pt>
                <c:pt idx="4256">
                  <c:v>2.8279888629913299</c:v>
                </c:pt>
                <c:pt idx="4257">
                  <c:v>2.7752196788787802</c:v>
                </c:pt>
                <c:pt idx="4258">
                  <c:v>2.7965302467346098</c:v>
                </c:pt>
                <c:pt idx="4259">
                  <c:v>2.7055273056030198</c:v>
                </c:pt>
                <c:pt idx="4260">
                  <c:v>2.7520081996917698</c:v>
                </c:pt>
                <c:pt idx="4261">
                  <c:v>2.8078191280364901</c:v>
                </c:pt>
                <c:pt idx="4262">
                  <c:v>2.6305470466613698</c:v>
                </c:pt>
                <c:pt idx="4263">
                  <c:v>2.6815829277038499</c:v>
                </c:pt>
                <c:pt idx="4264">
                  <c:v>2.6662163734436</c:v>
                </c:pt>
                <c:pt idx="4265">
                  <c:v>2.7031238079071001</c:v>
                </c:pt>
                <c:pt idx="4266">
                  <c:v>2.7067110538482599</c:v>
                </c:pt>
                <c:pt idx="4267">
                  <c:v>2.6544232368469198</c:v>
                </c:pt>
                <c:pt idx="4268">
                  <c:v>2.7107853889465301</c:v>
                </c:pt>
                <c:pt idx="4269">
                  <c:v>2.82795977592468</c:v>
                </c:pt>
                <c:pt idx="4270">
                  <c:v>2.7518863677978498</c:v>
                </c:pt>
                <c:pt idx="4271">
                  <c:v>2.7209086418151802</c:v>
                </c:pt>
                <c:pt idx="4272">
                  <c:v>2.8222730159759499</c:v>
                </c:pt>
                <c:pt idx="4273">
                  <c:v>2.7433052062988201</c:v>
                </c:pt>
                <c:pt idx="4274">
                  <c:v>2.8201169967651301</c:v>
                </c:pt>
                <c:pt idx="4275">
                  <c:v>2.8396365642547599</c:v>
                </c:pt>
                <c:pt idx="4276">
                  <c:v>2.8945889472961399</c:v>
                </c:pt>
                <c:pt idx="4277">
                  <c:v>2.8457396030425999</c:v>
                </c:pt>
                <c:pt idx="4278">
                  <c:v>2.9064233303070002</c:v>
                </c:pt>
                <c:pt idx="4279">
                  <c:v>2.84752321243286</c:v>
                </c:pt>
                <c:pt idx="4280">
                  <c:v>2.8168308734893799</c:v>
                </c:pt>
                <c:pt idx="4281">
                  <c:v>2.8741567134857098</c:v>
                </c:pt>
                <c:pt idx="4282">
                  <c:v>2.8564243316650302</c:v>
                </c:pt>
                <c:pt idx="4283">
                  <c:v>2.9199914932250901</c:v>
                </c:pt>
                <c:pt idx="4284">
                  <c:v>3.0134601593017498</c:v>
                </c:pt>
                <c:pt idx="4285">
                  <c:v>2.9116828441619802</c:v>
                </c:pt>
                <c:pt idx="4286">
                  <c:v>2.8758618831634499</c:v>
                </c:pt>
                <c:pt idx="4287">
                  <c:v>2.9056601524353001</c:v>
                </c:pt>
                <c:pt idx="4288">
                  <c:v>2.9233915805816602</c:v>
                </c:pt>
                <c:pt idx="4289">
                  <c:v>2.9167246818542401</c:v>
                </c:pt>
                <c:pt idx="4290">
                  <c:v>2.8902223110198899</c:v>
                </c:pt>
                <c:pt idx="4291">
                  <c:v>2.9053027629852202</c:v>
                </c:pt>
                <c:pt idx="4292">
                  <c:v>2.8923931121826101</c:v>
                </c:pt>
                <c:pt idx="4293">
                  <c:v>2.8697042465209899</c:v>
                </c:pt>
                <c:pt idx="4294">
                  <c:v>2.86106276512146</c:v>
                </c:pt>
                <c:pt idx="4295">
                  <c:v>2.74245977401733</c:v>
                </c:pt>
                <c:pt idx="4296">
                  <c:v>2.7505352497100799</c:v>
                </c:pt>
                <c:pt idx="4297">
                  <c:v>2.7901799678802401</c:v>
                </c:pt>
                <c:pt idx="4298">
                  <c:v>2.7178750038146902</c:v>
                </c:pt>
                <c:pt idx="4299">
                  <c:v>2.8087801933288499</c:v>
                </c:pt>
                <c:pt idx="4300">
                  <c:v>2.7430102825164702</c:v>
                </c:pt>
                <c:pt idx="4301">
                  <c:v>2.7237563133239702</c:v>
                </c:pt>
                <c:pt idx="4302">
                  <c:v>2.7994351387023899</c:v>
                </c:pt>
                <c:pt idx="4303">
                  <c:v>2.90362095832824</c:v>
                </c:pt>
                <c:pt idx="4304">
                  <c:v>2.8807744979858398</c:v>
                </c:pt>
                <c:pt idx="4305">
                  <c:v>2.8087744712829501</c:v>
                </c:pt>
                <c:pt idx="4306">
                  <c:v>2.8701655864715501</c:v>
                </c:pt>
                <c:pt idx="4307">
                  <c:v>2.8591992855071999</c:v>
                </c:pt>
                <c:pt idx="4308">
                  <c:v>2.87368607521057</c:v>
                </c:pt>
                <c:pt idx="4309">
                  <c:v>2.8847801685333199</c:v>
                </c:pt>
                <c:pt idx="4310">
                  <c:v>2.8372166156768799</c:v>
                </c:pt>
                <c:pt idx="4311">
                  <c:v>2.8987433910369802</c:v>
                </c:pt>
                <c:pt idx="4312">
                  <c:v>3.0131661891937198</c:v>
                </c:pt>
                <c:pt idx="4313">
                  <c:v>2.95439147949218</c:v>
                </c:pt>
                <c:pt idx="4314">
                  <c:v>2.9069139957427899</c:v>
                </c:pt>
                <c:pt idx="4315">
                  <c:v>2.9354650974273602</c:v>
                </c:pt>
                <c:pt idx="4316">
                  <c:v>2.9297275543212802</c:v>
                </c:pt>
                <c:pt idx="4317">
                  <c:v>2.9410016536712602</c:v>
                </c:pt>
                <c:pt idx="4318">
                  <c:v>2.9212005138397199</c:v>
                </c:pt>
                <c:pt idx="4319">
                  <c:v>2.9329845905303902</c:v>
                </c:pt>
                <c:pt idx="4320">
                  <c:v>2.8458266258239702</c:v>
                </c:pt>
                <c:pt idx="4321">
                  <c:v>2.84847688674926</c:v>
                </c:pt>
                <c:pt idx="4322">
                  <c:v>2.9448206424713099</c:v>
                </c:pt>
                <c:pt idx="4323">
                  <c:v>2.8656258583068799</c:v>
                </c:pt>
                <c:pt idx="4324">
                  <c:v>2.8822956085204998</c:v>
                </c:pt>
                <c:pt idx="4325">
                  <c:v>2.8776118755340501</c:v>
                </c:pt>
                <c:pt idx="4326">
                  <c:v>2.9183681011199898</c:v>
                </c:pt>
                <c:pt idx="4327">
                  <c:v>2.87715744972229</c:v>
                </c:pt>
                <c:pt idx="4328">
                  <c:v>2.8924183845520002</c:v>
                </c:pt>
                <c:pt idx="4329">
                  <c:v>2.8650429248809801</c:v>
                </c:pt>
                <c:pt idx="4330">
                  <c:v>2.8261692523956299</c:v>
                </c:pt>
                <c:pt idx="4331">
                  <c:v>2.87172055244445</c:v>
                </c:pt>
                <c:pt idx="4332">
                  <c:v>2.8946850299835201</c:v>
                </c:pt>
                <c:pt idx="4333">
                  <c:v>2.9097263813018799</c:v>
                </c:pt>
                <c:pt idx="4334">
                  <c:v>2.7502057552337602</c:v>
                </c:pt>
                <c:pt idx="4335">
                  <c:v>2.79105544090271</c:v>
                </c:pt>
                <c:pt idx="4336">
                  <c:v>2.85854935646057</c:v>
                </c:pt>
                <c:pt idx="4337">
                  <c:v>2.9013292789459202</c:v>
                </c:pt>
                <c:pt idx="4338">
                  <c:v>2.92261409759521</c:v>
                </c:pt>
                <c:pt idx="4339">
                  <c:v>2.8382756710052401</c:v>
                </c:pt>
                <c:pt idx="4340">
                  <c:v>2.9691479206085201</c:v>
                </c:pt>
                <c:pt idx="4341">
                  <c:v>3.0449030399322501</c:v>
                </c:pt>
                <c:pt idx="4342">
                  <c:v>3.01528716087341</c:v>
                </c:pt>
                <c:pt idx="4343">
                  <c:v>2.9240593910217201</c:v>
                </c:pt>
                <c:pt idx="4344">
                  <c:v>2.9614377021789502</c:v>
                </c:pt>
                <c:pt idx="4345">
                  <c:v>2.9633326530456499</c:v>
                </c:pt>
                <c:pt idx="4346">
                  <c:v>2.91760158538818</c:v>
                </c:pt>
                <c:pt idx="4347">
                  <c:v>2.9812538623809801</c:v>
                </c:pt>
                <c:pt idx="4348">
                  <c:v>2.96247339248657</c:v>
                </c:pt>
                <c:pt idx="4349">
                  <c:v>2.91005539894104</c:v>
                </c:pt>
                <c:pt idx="4350">
                  <c:v>2.94216704368591</c:v>
                </c:pt>
                <c:pt idx="4351">
                  <c:v>2.9690675735473602</c:v>
                </c:pt>
                <c:pt idx="4352">
                  <c:v>3.0044393539428702</c:v>
                </c:pt>
                <c:pt idx="4353">
                  <c:v>2.9460577964782702</c:v>
                </c:pt>
                <c:pt idx="4354">
                  <c:v>2.9857084751129102</c:v>
                </c:pt>
                <c:pt idx="4355">
                  <c:v>2.9690475463867099</c:v>
                </c:pt>
                <c:pt idx="4356">
                  <c:v>2.9500210285186701</c:v>
                </c:pt>
                <c:pt idx="4357">
                  <c:v>2.94925761222839</c:v>
                </c:pt>
                <c:pt idx="4358">
                  <c:v>2.9098877906799299</c:v>
                </c:pt>
                <c:pt idx="4359">
                  <c:v>2.9895422458648602</c:v>
                </c:pt>
                <c:pt idx="4360">
                  <c:v>2.8161063194274898</c:v>
                </c:pt>
                <c:pt idx="4361">
                  <c:v>2.8584032058715798</c:v>
                </c:pt>
                <c:pt idx="4362">
                  <c:v>2.7418403625488201</c:v>
                </c:pt>
                <c:pt idx="4363">
                  <c:v>2.7256586551666202</c:v>
                </c:pt>
                <c:pt idx="4364">
                  <c:v>2.7970814704895002</c:v>
                </c:pt>
                <c:pt idx="4365">
                  <c:v>2.74065065383911</c:v>
                </c:pt>
                <c:pt idx="4366">
                  <c:v>2.7735128402709899</c:v>
                </c:pt>
                <c:pt idx="4367">
                  <c:v>2.8125114440917902</c:v>
                </c:pt>
                <c:pt idx="4368">
                  <c:v>2.8231070041656401</c:v>
                </c:pt>
                <c:pt idx="4369">
                  <c:v>2.8810269832611</c:v>
                </c:pt>
                <c:pt idx="4370">
                  <c:v>2.8328406810760498</c:v>
                </c:pt>
                <c:pt idx="4371">
                  <c:v>2.8060486316680899</c:v>
                </c:pt>
                <c:pt idx="4372">
                  <c:v>2.8492257595062198</c:v>
                </c:pt>
                <c:pt idx="4373">
                  <c:v>2.9613754749297998</c:v>
                </c:pt>
                <c:pt idx="4374">
                  <c:v>2.9314553737640301</c:v>
                </c:pt>
                <c:pt idx="4375">
                  <c:v>2.9457383155822701</c:v>
                </c:pt>
                <c:pt idx="4376">
                  <c:v>2.7768199443817099</c:v>
                </c:pt>
                <c:pt idx="4377">
                  <c:v>2.8669805526733398</c:v>
                </c:pt>
                <c:pt idx="4378">
                  <c:v>2.83243560791015</c:v>
                </c:pt>
                <c:pt idx="4379">
                  <c:v>2.7344822883605899</c:v>
                </c:pt>
                <c:pt idx="4380">
                  <c:v>2.7629244327545099</c:v>
                </c:pt>
                <c:pt idx="4381">
                  <c:v>2.7624361515045099</c:v>
                </c:pt>
                <c:pt idx="4382">
                  <c:v>2.6684813499450599</c:v>
                </c:pt>
                <c:pt idx="4383">
                  <c:v>2.7276842594146702</c:v>
                </c:pt>
                <c:pt idx="4384">
                  <c:v>2.6393682956695499</c:v>
                </c:pt>
                <c:pt idx="4385">
                  <c:v>2.6139907836914</c:v>
                </c:pt>
                <c:pt idx="4386">
                  <c:v>2.6279876232147199</c:v>
                </c:pt>
                <c:pt idx="4387">
                  <c:v>2.73734402656555</c:v>
                </c:pt>
                <c:pt idx="4388">
                  <c:v>2.7693343162536599</c:v>
                </c:pt>
                <c:pt idx="4389">
                  <c:v>2.66969537734985</c:v>
                </c:pt>
                <c:pt idx="4390">
                  <c:v>2.7245554924011199</c:v>
                </c:pt>
                <c:pt idx="4391">
                  <c:v>2.7194964885711599</c:v>
                </c:pt>
                <c:pt idx="4392">
                  <c:v>2.6735754013061501</c:v>
                </c:pt>
                <c:pt idx="4393">
                  <c:v>2.7515900135040199</c:v>
                </c:pt>
                <c:pt idx="4394">
                  <c:v>2.7797482013702299</c:v>
                </c:pt>
                <c:pt idx="4395">
                  <c:v>2.6908464431762602</c:v>
                </c:pt>
                <c:pt idx="4396">
                  <c:v>2.6661584377288801</c:v>
                </c:pt>
                <c:pt idx="4397">
                  <c:v>2.6695585250854399</c:v>
                </c:pt>
                <c:pt idx="4398">
                  <c:v>2.75215291976928</c:v>
                </c:pt>
                <c:pt idx="4399">
                  <c:v>2.7503709793090798</c:v>
                </c:pt>
                <c:pt idx="4400">
                  <c:v>2.8917994499206499</c:v>
                </c:pt>
                <c:pt idx="4401">
                  <c:v>2.8232350349426198</c:v>
                </c:pt>
                <c:pt idx="4402">
                  <c:v>2.7727861404418901</c:v>
                </c:pt>
                <c:pt idx="4403">
                  <c:v>2.7524926662445002</c:v>
                </c:pt>
                <c:pt idx="4404">
                  <c:v>2.7271227836608798</c:v>
                </c:pt>
                <c:pt idx="4405">
                  <c:v>2.6949012279510498</c:v>
                </c:pt>
                <c:pt idx="4406">
                  <c:v>2.7691390514373699</c:v>
                </c:pt>
                <c:pt idx="4407">
                  <c:v>2.8078796863555899</c:v>
                </c:pt>
                <c:pt idx="4408">
                  <c:v>2.6914165019989</c:v>
                </c:pt>
                <c:pt idx="4409">
                  <c:v>2.66868925094604</c:v>
                </c:pt>
                <c:pt idx="4410">
                  <c:v>2.6898007392883301</c:v>
                </c:pt>
                <c:pt idx="4411">
                  <c:v>2.71202063560485</c:v>
                </c:pt>
                <c:pt idx="4412">
                  <c:v>2.7564136981964098</c:v>
                </c:pt>
                <c:pt idx="4413">
                  <c:v>2.7808961868286102</c:v>
                </c:pt>
                <c:pt idx="4414">
                  <c:v>2.7489447593688898</c:v>
                </c:pt>
                <c:pt idx="4415">
                  <c:v>2.7278299331664999</c:v>
                </c:pt>
                <c:pt idx="4416">
                  <c:v>2.6707293987274099</c:v>
                </c:pt>
                <c:pt idx="4417">
                  <c:v>2.7792196273803702</c:v>
                </c:pt>
                <c:pt idx="4418">
                  <c:v>2.7042424678802401</c:v>
                </c:pt>
                <c:pt idx="4419">
                  <c:v>2.8006446361541699</c:v>
                </c:pt>
                <c:pt idx="4420">
                  <c:v>2.7293140888214098</c:v>
                </c:pt>
                <c:pt idx="4421">
                  <c:v>2.7179920673370299</c:v>
                </c:pt>
                <c:pt idx="4422">
                  <c:v>2.6715352535247798</c:v>
                </c:pt>
                <c:pt idx="4423">
                  <c:v>2.7319428920745801</c:v>
                </c:pt>
                <c:pt idx="4424">
                  <c:v>2.7712552547454798</c:v>
                </c:pt>
                <c:pt idx="4425">
                  <c:v>2.7701923847198402</c:v>
                </c:pt>
                <c:pt idx="4426">
                  <c:v>2.7829928398132302</c:v>
                </c:pt>
                <c:pt idx="4427">
                  <c:v>2.7858359813690101</c:v>
                </c:pt>
                <c:pt idx="4428">
                  <c:v>2.9104530811309801</c:v>
                </c:pt>
                <c:pt idx="4429">
                  <c:v>2.8279621601104701</c:v>
                </c:pt>
                <c:pt idx="4430">
                  <c:v>2.8553664684295601</c:v>
                </c:pt>
                <c:pt idx="4431">
                  <c:v>2.8705086708068799</c:v>
                </c:pt>
                <c:pt idx="4432">
                  <c:v>2.8328359127044598</c:v>
                </c:pt>
                <c:pt idx="4433">
                  <c:v>2.8399667739868102</c:v>
                </c:pt>
                <c:pt idx="4434">
                  <c:v>2.9128558635711599</c:v>
                </c:pt>
                <c:pt idx="4435">
                  <c:v>2.9376156330108598</c:v>
                </c:pt>
                <c:pt idx="4436">
                  <c:v>2.9711890220642001</c:v>
                </c:pt>
                <c:pt idx="4437">
                  <c:v>2.94719290733337</c:v>
                </c:pt>
                <c:pt idx="4438">
                  <c:v>2.8710761070251398</c:v>
                </c:pt>
                <c:pt idx="4439">
                  <c:v>2.8636589050292902</c:v>
                </c:pt>
                <c:pt idx="4440">
                  <c:v>2.8150603771209699</c:v>
                </c:pt>
                <c:pt idx="4441">
                  <c:v>2.8745958805084202</c:v>
                </c:pt>
                <c:pt idx="4442">
                  <c:v>2.8912777900695801</c:v>
                </c:pt>
                <c:pt idx="4443">
                  <c:v>2.91558742523193</c:v>
                </c:pt>
                <c:pt idx="4444">
                  <c:v>2.8191368579864502</c:v>
                </c:pt>
                <c:pt idx="4445">
                  <c:v>2.8217008113861</c:v>
                </c:pt>
                <c:pt idx="4446">
                  <c:v>2.8510160446166899</c:v>
                </c:pt>
                <c:pt idx="4447">
                  <c:v>2.9439711570739702</c:v>
                </c:pt>
                <c:pt idx="4448">
                  <c:v>2.8877427577972399</c:v>
                </c:pt>
                <c:pt idx="4449">
                  <c:v>2.8380811214446999</c:v>
                </c:pt>
                <c:pt idx="4450">
                  <c:v>2.9945859909057599</c:v>
                </c:pt>
                <c:pt idx="4451">
                  <c:v>2.9774656295776301</c:v>
                </c:pt>
                <c:pt idx="4452">
                  <c:v>2.9242808818817099</c:v>
                </c:pt>
                <c:pt idx="4453">
                  <c:v>2.8450610637664702</c:v>
                </c:pt>
                <c:pt idx="4454">
                  <c:v>2.8771371841430602</c:v>
                </c:pt>
                <c:pt idx="4455">
                  <c:v>2.9429678916931099</c:v>
                </c:pt>
                <c:pt idx="4456">
                  <c:v>2.9156217575073198</c:v>
                </c:pt>
                <c:pt idx="4457">
                  <c:v>2.9345946311950599</c:v>
                </c:pt>
                <c:pt idx="4458">
                  <c:v>2.96333503723144</c:v>
                </c:pt>
                <c:pt idx="4459">
                  <c:v>2.9283416271209699</c:v>
                </c:pt>
                <c:pt idx="4460">
                  <c:v>2.8652181625366202</c:v>
                </c:pt>
                <c:pt idx="4461">
                  <c:v>2.8010413646697998</c:v>
                </c:pt>
                <c:pt idx="4462">
                  <c:v>2.8463659286499001</c:v>
                </c:pt>
                <c:pt idx="4463">
                  <c:v>2.9054591655731201</c:v>
                </c:pt>
                <c:pt idx="4464">
                  <c:v>2.9387459754943799</c:v>
                </c:pt>
                <c:pt idx="4465">
                  <c:v>2.9189393520355198</c:v>
                </c:pt>
                <c:pt idx="4466">
                  <c:v>2.9260334968566801</c:v>
                </c:pt>
                <c:pt idx="4467">
                  <c:v>2.87259674072265</c:v>
                </c:pt>
                <c:pt idx="4468">
                  <c:v>2.8483784198760902</c:v>
                </c:pt>
                <c:pt idx="4469">
                  <c:v>2.7234704494476301</c:v>
                </c:pt>
                <c:pt idx="4470">
                  <c:v>2.7989230155944802</c:v>
                </c:pt>
                <c:pt idx="4471">
                  <c:v>2.8551578521728498</c:v>
                </c:pt>
                <c:pt idx="4472">
                  <c:v>2.8709814548492401</c:v>
                </c:pt>
                <c:pt idx="4473">
                  <c:v>2.9733994007110498</c:v>
                </c:pt>
                <c:pt idx="4474">
                  <c:v>2.9008717536926198</c:v>
                </c:pt>
                <c:pt idx="4475">
                  <c:v>2.8816025257110498</c:v>
                </c:pt>
                <c:pt idx="4476">
                  <c:v>2.9256665706634499</c:v>
                </c:pt>
                <c:pt idx="4477">
                  <c:v>2.8570179939270002</c:v>
                </c:pt>
                <c:pt idx="4478">
                  <c:v>2.8160495758056601</c:v>
                </c:pt>
                <c:pt idx="4479">
                  <c:v>2.8323013782501198</c:v>
                </c:pt>
                <c:pt idx="4480">
                  <c:v>2.7772908210754301</c:v>
                </c:pt>
                <c:pt idx="4481">
                  <c:v>2.84619784355163</c:v>
                </c:pt>
                <c:pt idx="4482">
                  <c:v>2.8606760501861501</c:v>
                </c:pt>
                <c:pt idx="4483">
                  <c:v>2.83429598808288</c:v>
                </c:pt>
                <c:pt idx="4484">
                  <c:v>2.8416452407836901</c:v>
                </c:pt>
                <c:pt idx="4485">
                  <c:v>2.9658281803131099</c:v>
                </c:pt>
                <c:pt idx="4486">
                  <c:v>2.94987845420837</c:v>
                </c:pt>
                <c:pt idx="4487">
                  <c:v>2.9164853096008301</c:v>
                </c:pt>
                <c:pt idx="4488">
                  <c:v>2.8800389766693102</c:v>
                </c:pt>
                <c:pt idx="4489">
                  <c:v>2.9217045307159402</c:v>
                </c:pt>
                <c:pt idx="4490">
                  <c:v>2.94240069389343</c:v>
                </c:pt>
                <c:pt idx="4491">
                  <c:v>2.9374480247497501</c:v>
                </c:pt>
                <c:pt idx="4492">
                  <c:v>2.9716484546661301</c:v>
                </c:pt>
                <c:pt idx="4493">
                  <c:v>2.9129755496978702</c:v>
                </c:pt>
                <c:pt idx="4494">
                  <c:v>2.9875171184539702</c:v>
                </c:pt>
                <c:pt idx="4495">
                  <c:v>3.01959872245788</c:v>
                </c:pt>
                <c:pt idx="4496">
                  <c:v>2.9849567413329998</c:v>
                </c:pt>
                <c:pt idx="4497">
                  <c:v>3.1020767688751198</c:v>
                </c:pt>
                <c:pt idx="4498">
                  <c:v>3.0256383419036799</c:v>
                </c:pt>
                <c:pt idx="4499">
                  <c:v>3.0529615879058798</c:v>
                </c:pt>
                <c:pt idx="4500">
                  <c:v>2.9329802989959699</c:v>
                </c:pt>
                <c:pt idx="4501">
                  <c:v>2.86549949645996</c:v>
                </c:pt>
                <c:pt idx="4502">
                  <c:v>2.8521857261657702</c:v>
                </c:pt>
                <c:pt idx="4503">
                  <c:v>2.85056328773498</c:v>
                </c:pt>
                <c:pt idx="4504">
                  <c:v>2.8850851058959899</c:v>
                </c:pt>
                <c:pt idx="4505">
                  <c:v>2.8474895954132</c:v>
                </c:pt>
                <c:pt idx="4506">
                  <c:v>2.8744535446166899</c:v>
                </c:pt>
                <c:pt idx="4507">
                  <c:v>2.8303894996643</c:v>
                </c:pt>
                <c:pt idx="4508">
                  <c:v>2.8451762199401802</c:v>
                </c:pt>
                <c:pt idx="4509">
                  <c:v>2.8491129875183101</c:v>
                </c:pt>
                <c:pt idx="4510">
                  <c:v>2.8403677940368599</c:v>
                </c:pt>
                <c:pt idx="4511">
                  <c:v>2.8671295642852699</c:v>
                </c:pt>
                <c:pt idx="4512">
                  <c:v>2.82663893699646</c:v>
                </c:pt>
                <c:pt idx="4513">
                  <c:v>2.84225249290466</c:v>
                </c:pt>
                <c:pt idx="4514">
                  <c:v>2.90580081939697</c:v>
                </c:pt>
                <c:pt idx="4515">
                  <c:v>2.8499631881713801</c:v>
                </c:pt>
                <c:pt idx="4516">
                  <c:v>2.87706327438354</c:v>
                </c:pt>
                <c:pt idx="4517">
                  <c:v>2.98820948600769</c:v>
                </c:pt>
                <c:pt idx="4518">
                  <c:v>2.9479696750640798</c:v>
                </c:pt>
                <c:pt idx="4519">
                  <c:v>2.9515581130981401</c:v>
                </c:pt>
                <c:pt idx="4520">
                  <c:v>3.0102045536041202</c:v>
                </c:pt>
                <c:pt idx="4521">
                  <c:v>3.0223593711853001</c:v>
                </c:pt>
                <c:pt idx="4522">
                  <c:v>3.0119361877441402</c:v>
                </c:pt>
                <c:pt idx="4523">
                  <c:v>2.9456293582916202</c:v>
                </c:pt>
                <c:pt idx="4524">
                  <c:v>2.9798731803893999</c:v>
                </c:pt>
                <c:pt idx="4525">
                  <c:v>2.9834630489349299</c:v>
                </c:pt>
                <c:pt idx="4526">
                  <c:v>2.94512486457824</c:v>
                </c:pt>
                <c:pt idx="4527">
                  <c:v>2.89202880859375</c:v>
                </c:pt>
                <c:pt idx="4528">
                  <c:v>3.0687954425811701</c:v>
                </c:pt>
                <c:pt idx="4529">
                  <c:v>2.9554154872894198</c:v>
                </c:pt>
                <c:pt idx="4530">
                  <c:v>3.0045537948608398</c:v>
                </c:pt>
                <c:pt idx="4531">
                  <c:v>2.9698641300201398</c:v>
                </c:pt>
                <c:pt idx="4532">
                  <c:v>3.0180633068084699</c:v>
                </c:pt>
                <c:pt idx="4533">
                  <c:v>2.9814918041229199</c:v>
                </c:pt>
                <c:pt idx="4534">
                  <c:v>3.0489537715911799</c:v>
                </c:pt>
                <c:pt idx="4535">
                  <c:v>3.1300804615020699</c:v>
                </c:pt>
                <c:pt idx="4536">
                  <c:v>3.1940457820892298</c:v>
                </c:pt>
                <c:pt idx="4537">
                  <c:v>3.07379150390625</c:v>
                </c:pt>
                <c:pt idx="4538">
                  <c:v>3.0589456558227499</c:v>
                </c:pt>
                <c:pt idx="4539">
                  <c:v>2.96049809455871</c:v>
                </c:pt>
                <c:pt idx="4540">
                  <c:v>2.8760132789611799</c:v>
                </c:pt>
                <c:pt idx="4541">
                  <c:v>3.02531766891479</c:v>
                </c:pt>
                <c:pt idx="4542">
                  <c:v>2.9636878967285099</c:v>
                </c:pt>
                <c:pt idx="4543">
                  <c:v>2.9991691112518302</c:v>
                </c:pt>
                <c:pt idx="4544">
                  <c:v>2.9979100227355899</c:v>
                </c:pt>
                <c:pt idx="4545">
                  <c:v>2.9308984279632502</c:v>
                </c:pt>
                <c:pt idx="4546">
                  <c:v>2.9761421680450399</c:v>
                </c:pt>
                <c:pt idx="4547">
                  <c:v>2.9646828174590998</c:v>
                </c:pt>
                <c:pt idx="4548">
                  <c:v>2.90966749191284</c:v>
                </c:pt>
                <c:pt idx="4549">
                  <c:v>2.9646513462066602</c:v>
                </c:pt>
                <c:pt idx="4550">
                  <c:v>3.00203132629394</c:v>
                </c:pt>
                <c:pt idx="4551">
                  <c:v>3.04535484313964</c:v>
                </c:pt>
                <c:pt idx="4552">
                  <c:v>2.9600958824157702</c:v>
                </c:pt>
                <c:pt idx="4553">
                  <c:v>2.9171390533447199</c:v>
                </c:pt>
                <c:pt idx="4554">
                  <c:v>2.87494540214538</c:v>
                </c:pt>
                <c:pt idx="4555">
                  <c:v>2.8943572044372501</c:v>
                </c:pt>
                <c:pt idx="4556">
                  <c:v>2.9510657787322998</c:v>
                </c:pt>
                <c:pt idx="4557">
                  <c:v>2.9376564025878902</c:v>
                </c:pt>
                <c:pt idx="4558">
                  <c:v>2.9881532192230198</c:v>
                </c:pt>
                <c:pt idx="4559">
                  <c:v>3.0091531276702801</c:v>
                </c:pt>
                <c:pt idx="4560">
                  <c:v>2.9335670471191402</c:v>
                </c:pt>
                <c:pt idx="4561">
                  <c:v>2.9694139957427899</c:v>
                </c:pt>
                <c:pt idx="4562">
                  <c:v>2.8562049865722599</c:v>
                </c:pt>
                <c:pt idx="4563">
                  <c:v>2.8631424903869598</c:v>
                </c:pt>
                <c:pt idx="4564">
                  <c:v>2.9396371841430602</c:v>
                </c:pt>
                <c:pt idx="4565">
                  <c:v>2.8865785598754798</c:v>
                </c:pt>
                <c:pt idx="4566">
                  <c:v>2.9060571193695002</c:v>
                </c:pt>
                <c:pt idx="4567">
                  <c:v>2.84914207458496</c:v>
                </c:pt>
                <c:pt idx="4568">
                  <c:v>2.9485902786254798</c:v>
                </c:pt>
                <c:pt idx="4569">
                  <c:v>2.8638625144958398</c:v>
                </c:pt>
                <c:pt idx="4570">
                  <c:v>2.8589339256286599</c:v>
                </c:pt>
                <c:pt idx="4571">
                  <c:v>2.8446776866912802</c:v>
                </c:pt>
                <c:pt idx="4572">
                  <c:v>2.9024999141693102</c:v>
                </c:pt>
                <c:pt idx="4573">
                  <c:v>2.8609826564788801</c:v>
                </c:pt>
                <c:pt idx="4574">
                  <c:v>2.83772444725036</c:v>
                </c:pt>
                <c:pt idx="4575">
                  <c:v>2.8490929603576598</c:v>
                </c:pt>
                <c:pt idx="4576">
                  <c:v>2.8949179649353001</c:v>
                </c:pt>
                <c:pt idx="4577">
                  <c:v>2.89312672615051</c:v>
                </c:pt>
                <c:pt idx="4578">
                  <c:v>2.84374570846557</c:v>
                </c:pt>
                <c:pt idx="4579">
                  <c:v>2.8423681259155198</c:v>
                </c:pt>
                <c:pt idx="4580">
                  <c:v>2.9060754776000901</c:v>
                </c:pt>
                <c:pt idx="4581">
                  <c:v>2.9234948158264098</c:v>
                </c:pt>
                <c:pt idx="4582">
                  <c:v>2.8622558116912802</c:v>
                </c:pt>
                <c:pt idx="4583">
                  <c:v>2.8832943439483598</c:v>
                </c:pt>
                <c:pt idx="4584">
                  <c:v>2.95017290115356</c:v>
                </c:pt>
                <c:pt idx="4585">
                  <c:v>2.9321188926696702</c:v>
                </c:pt>
                <c:pt idx="4586">
                  <c:v>2.9253799915313698</c:v>
                </c:pt>
                <c:pt idx="4587">
                  <c:v>2.9580593109130802</c:v>
                </c:pt>
                <c:pt idx="4588">
                  <c:v>2.90338087081909</c:v>
                </c:pt>
                <c:pt idx="4589">
                  <c:v>2.89061975479125</c:v>
                </c:pt>
                <c:pt idx="4590">
                  <c:v>2.84862780570983</c:v>
                </c:pt>
                <c:pt idx="4591">
                  <c:v>2.8881311416625901</c:v>
                </c:pt>
                <c:pt idx="4592">
                  <c:v>2.8370893001556299</c:v>
                </c:pt>
                <c:pt idx="4593">
                  <c:v>2.9008471965789702</c:v>
                </c:pt>
                <c:pt idx="4594">
                  <c:v>2.90543437004089</c:v>
                </c:pt>
                <c:pt idx="4595">
                  <c:v>2.8609378337860099</c:v>
                </c:pt>
                <c:pt idx="4596">
                  <c:v>2.8060092926025302</c:v>
                </c:pt>
                <c:pt idx="4597">
                  <c:v>2.7896270751953098</c:v>
                </c:pt>
                <c:pt idx="4598">
                  <c:v>2.8526656627654998</c:v>
                </c:pt>
                <c:pt idx="4599">
                  <c:v>2.82088303565979</c:v>
                </c:pt>
                <c:pt idx="4600">
                  <c:v>2.8712599277496298</c:v>
                </c:pt>
                <c:pt idx="4601">
                  <c:v>2.9355511665344198</c:v>
                </c:pt>
                <c:pt idx="4602">
                  <c:v>2.8923246860504102</c:v>
                </c:pt>
                <c:pt idx="4603">
                  <c:v>2.9767084121704102</c:v>
                </c:pt>
                <c:pt idx="4604">
                  <c:v>2.94459056854248</c:v>
                </c:pt>
                <c:pt idx="4605">
                  <c:v>2.9363040924072199</c:v>
                </c:pt>
                <c:pt idx="4606">
                  <c:v>2.9257538318634002</c:v>
                </c:pt>
                <c:pt idx="4607">
                  <c:v>2.9276816844940101</c:v>
                </c:pt>
                <c:pt idx="4608">
                  <c:v>3.0042755603790199</c:v>
                </c:pt>
                <c:pt idx="4609">
                  <c:v>2.9560134410858101</c:v>
                </c:pt>
                <c:pt idx="4610">
                  <c:v>2.9041726589202801</c:v>
                </c:pt>
                <c:pt idx="4611">
                  <c:v>2.9728028774261399</c:v>
                </c:pt>
                <c:pt idx="4612">
                  <c:v>2.89701843261718</c:v>
                </c:pt>
                <c:pt idx="4613">
                  <c:v>2.9530661106109601</c:v>
                </c:pt>
                <c:pt idx="4614">
                  <c:v>2.9555540084838801</c:v>
                </c:pt>
                <c:pt idx="4615">
                  <c:v>2.9941995143890301</c:v>
                </c:pt>
                <c:pt idx="4616">
                  <c:v>3.0489583015441801</c:v>
                </c:pt>
                <c:pt idx="4617">
                  <c:v>2.9752843379974299</c:v>
                </c:pt>
                <c:pt idx="4618">
                  <c:v>3.0203046798706001</c:v>
                </c:pt>
                <c:pt idx="4619">
                  <c:v>2.9558904170989901</c:v>
                </c:pt>
                <c:pt idx="4620">
                  <c:v>2.9101431369781401</c:v>
                </c:pt>
                <c:pt idx="4621">
                  <c:v>2.9119102954864502</c:v>
                </c:pt>
                <c:pt idx="4622">
                  <c:v>2.8998460769653298</c:v>
                </c:pt>
                <c:pt idx="4623">
                  <c:v>2.9512369632720898</c:v>
                </c:pt>
                <c:pt idx="4624">
                  <c:v>2.9323139190673801</c:v>
                </c:pt>
                <c:pt idx="4625">
                  <c:v>2.9073534011840798</c:v>
                </c:pt>
                <c:pt idx="4626">
                  <c:v>2.9030992984771702</c:v>
                </c:pt>
                <c:pt idx="4627">
                  <c:v>2.9737398624420099</c:v>
                </c:pt>
                <c:pt idx="4628">
                  <c:v>3.0471556186675999</c:v>
                </c:pt>
                <c:pt idx="4629">
                  <c:v>2.9436566829681299</c:v>
                </c:pt>
                <c:pt idx="4630">
                  <c:v>3.0518922805786102</c:v>
                </c:pt>
                <c:pt idx="4631">
                  <c:v>3.0725948810577299</c:v>
                </c:pt>
                <c:pt idx="4632">
                  <c:v>3.0059859752654998</c:v>
                </c:pt>
                <c:pt idx="4633">
                  <c:v>2.9322929382324201</c:v>
                </c:pt>
                <c:pt idx="4634">
                  <c:v>2.9490408897399898</c:v>
                </c:pt>
                <c:pt idx="4635">
                  <c:v>3.0050787925720202</c:v>
                </c:pt>
                <c:pt idx="4636">
                  <c:v>2.9909439086914</c:v>
                </c:pt>
                <c:pt idx="4637">
                  <c:v>2.9874565601348801</c:v>
                </c:pt>
                <c:pt idx="4638">
                  <c:v>2.9119951725006099</c:v>
                </c:pt>
                <c:pt idx="4639">
                  <c:v>2.9750478267669598</c:v>
                </c:pt>
                <c:pt idx="4640">
                  <c:v>2.9594044685363698</c:v>
                </c:pt>
                <c:pt idx="4641">
                  <c:v>2.9272701740264799</c:v>
                </c:pt>
                <c:pt idx="4642">
                  <c:v>2.9452583789825399</c:v>
                </c:pt>
                <c:pt idx="4643">
                  <c:v>2.9435896873474099</c:v>
                </c:pt>
                <c:pt idx="4644">
                  <c:v>2.9729487895965501</c:v>
                </c:pt>
                <c:pt idx="4645">
                  <c:v>2.9776580333709699</c:v>
                </c:pt>
                <c:pt idx="4646">
                  <c:v>2.93517589569091</c:v>
                </c:pt>
                <c:pt idx="4647">
                  <c:v>2.9821643829345699</c:v>
                </c:pt>
                <c:pt idx="4648">
                  <c:v>2.9681615829467698</c:v>
                </c:pt>
                <c:pt idx="4649">
                  <c:v>3.01114654541015</c:v>
                </c:pt>
                <c:pt idx="4650">
                  <c:v>3.1094546318054199</c:v>
                </c:pt>
                <c:pt idx="4651">
                  <c:v>3.1042573451995801</c:v>
                </c:pt>
                <c:pt idx="4652">
                  <c:v>3.14664101600646</c:v>
                </c:pt>
                <c:pt idx="4653">
                  <c:v>3.1426308155059801</c:v>
                </c:pt>
                <c:pt idx="4654">
                  <c:v>3.0761704444885201</c:v>
                </c:pt>
                <c:pt idx="4655">
                  <c:v>3.0105717182159402</c:v>
                </c:pt>
                <c:pt idx="4656">
                  <c:v>2.9668993949890101</c:v>
                </c:pt>
                <c:pt idx="4657">
                  <c:v>2.96051001548767</c:v>
                </c:pt>
                <c:pt idx="4658">
                  <c:v>2.9948582649230899</c:v>
                </c:pt>
                <c:pt idx="4659">
                  <c:v>2.9951248168945299</c:v>
                </c:pt>
                <c:pt idx="4660">
                  <c:v>2.9979784488677899</c:v>
                </c:pt>
                <c:pt idx="4661">
                  <c:v>3.0525000095367401</c:v>
                </c:pt>
                <c:pt idx="4662">
                  <c:v>3.01813769340515</c:v>
                </c:pt>
                <c:pt idx="4663">
                  <c:v>3.0274159908294598</c:v>
                </c:pt>
                <c:pt idx="4664">
                  <c:v>3.01913166046142</c:v>
                </c:pt>
                <c:pt idx="4665">
                  <c:v>2.95964479446411</c:v>
                </c:pt>
                <c:pt idx="4666">
                  <c:v>3.02959132194519</c:v>
                </c:pt>
                <c:pt idx="4667">
                  <c:v>2.98563027381896</c:v>
                </c:pt>
                <c:pt idx="4668">
                  <c:v>2.8832426071166899</c:v>
                </c:pt>
                <c:pt idx="4669">
                  <c:v>2.9306068420410099</c:v>
                </c:pt>
                <c:pt idx="4670">
                  <c:v>2.9208076000213601</c:v>
                </c:pt>
                <c:pt idx="4671">
                  <c:v>2.9738626480102499</c:v>
                </c:pt>
                <c:pt idx="4672">
                  <c:v>3.00988268852233</c:v>
                </c:pt>
                <c:pt idx="4673">
                  <c:v>2.98680448532104</c:v>
                </c:pt>
                <c:pt idx="4674">
                  <c:v>2.9896831512451101</c:v>
                </c:pt>
                <c:pt idx="4675">
                  <c:v>2.9920790195464999</c:v>
                </c:pt>
                <c:pt idx="4676">
                  <c:v>2.9689791202545099</c:v>
                </c:pt>
                <c:pt idx="4677">
                  <c:v>3.0092465877532901</c:v>
                </c:pt>
                <c:pt idx="4678">
                  <c:v>3.0423812866210902</c:v>
                </c:pt>
                <c:pt idx="4679">
                  <c:v>3.0137557983398402</c:v>
                </c:pt>
                <c:pt idx="4680">
                  <c:v>2.9408497810363698</c:v>
                </c:pt>
                <c:pt idx="4681">
                  <c:v>3.0209760665893501</c:v>
                </c:pt>
                <c:pt idx="4682">
                  <c:v>3.0246958732604901</c:v>
                </c:pt>
                <c:pt idx="4683">
                  <c:v>3.02994513511657</c:v>
                </c:pt>
                <c:pt idx="4684">
                  <c:v>3.0235314369201598</c:v>
                </c:pt>
                <c:pt idx="4685">
                  <c:v>3.0362801551818799</c:v>
                </c:pt>
                <c:pt idx="4686">
                  <c:v>3.0201208591461102</c:v>
                </c:pt>
                <c:pt idx="4687">
                  <c:v>3.0442299842834402</c:v>
                </c:pt>
                <c:pt idx="4688">
                  <c:v>3.0654933452606201</c:v>
                </c:pt>
                <c:pt idx="4689">
                  <c:v>3.0593335628509499</c:v>
                </c:pt>
                <c:pt idx="4690">
                  <c:v>3.0103108882903999</c:v>
                </c:pt>
                <c:pt idx="4691">
                  <c:v>3.0643453598022399</c:v>
                </c:pt>
                <c:pt idx="4692">
                  <c:v>3.07067441940307</c:v>
                </c:pt>
                <c:pt idx="4693">
                  <c:v>2.9726703166961599</c:v>
                </c:pt>
                <c:pt idx="4694">
                  <c:v>2.9655985832214302</c:v>
                </c:pt>
                <c:pt idx="4695">
                  <c:v>2.9715476036071702</c:v>
                </c:pt>
                <c:pt idx="4696">
                  <c:v>3.0069489479064901</c:v>
                </c:pt>
                <c:pt idx="4697">
                  <c:v>3.0253369808196999</c:v>
                </c:pt>
                <c:pt idx="4698">
                  <c:v>2.9097757339477499</c:v>
                </c:pt>
                <c:pt idx="4699">
                  <c:v>2.9735798835754301</c:v>
                </c:pt>
                <c:pt idx="4700">
                  <c:v>2.8703191280364901</c:v>
                </c:pt>
                <c:pt idx="4701">
                  <c:v>2.9434783458709699</c:v>
                </c:pt>
                <c:pt idx="4702">
                  <c:v>2.9382960796356201</c:v>
                </c:pt>
                <c:pt idx="4703">
                  <c:v>2.9083662033081001</c:v>
                </c:pt>
                <c:pt idx="4704">
                  <c:v>2.9220933914184499</c:v>
                </c:pt>
                <c:pt idx="4705">
                  <c:v>2.9079241752624498</c:v>
                </c:pt>
                <c:pt idx="4706">
                  <c:v>2.9140570163726802</c:v>
                </c:pt>
                <c:pt idx="4707">
                  <c:v>2.9274270534515301</c:v>
                </c:pt>
                <c:pt idx="4708">
                  <c:v>2.9290580749511701</c:v>
                </c:pt>
                <c:pt idx="4709">
                  <c:v>2.9131498336791899</c:v>
                </c:pt>
                <c:pt idx="4710">
                  <c:v>2.9056744575500399</c:v>
                </c:pt>
                <c:pt idx="4711">
                  <c:v>2.9525446891784601</c:v>
                </c:pt>
                <c:pt idx="4712">
                  <c:v>2.9709281921386701</c:v>
                </c:pt>
                <c:pt idx="4713">
                  <c:v>3.0438756942749001</c:v>
                </c:pt>
                <c:pt idx="4714">
                  <c:v>2.9839625358581499</c:v>
                </c:pt>
                <c:pt idx="4715">
                  <c:v>2.97451567649841</c:v>
                </c:pt>
                <c:pt idx="4716">
                  <c:v>3.05447149276733</c:v>
                </c:pt>
                <c:pt idx="4717">
                  <c:v>3.0422184467315598</c:v>
                </c:pt>
                <c:pt idx="4718">
                  <c:v>3.0171139240264799</c:v>
                </c:pt>
                <c:pt idx="4719">
                  <c:v>2.9633426666259699</c:v>
                </c:pt>
                <c:pt idx="4720">
                  <c:v>2.9405477046966499</c:v>
                </c:pt>
                <c:pt idx="4721">
                  <c:v>3.0437707901000901</c:v>
                </c:pt>
                <c:pt idx="4722">
                  <c:v>3.0553069114685001</c:v>
                </c:pt>
                <c:pt idx="4723">
                  <c:v>3.1344406604766801</c:v>
                </c:pt>
                <c:pt idx="4724">
                  <c:v>3.0209045410156201</c:v>
                </c:pt>
                <c:pt idx="4725">
                  <c:v>2.9191489219665501</c:v>
                </c:pt>
                <c:pt idx="4726">
                  <c:v>2.93690586090087</c:v>
                </c:pt>
                <c:pt idx="4727">
                  <c:v>2.9403295516967698</c:v>
                </c:pt>
                <c:pt idx="4728">
                  <c:v>2.9204449653625399</c:v>
                </c:pt>
                <c:pt idx="4729">
                  <c:v>2.9691843986511199</c:v>
                </c:pt>
                <c:pt idx="4730">
                  <c:v>2.9544227123260498</c:v>
                </c:pt>
                <c:pt idx="4731">
                  <c:v>2.9413328170776301</c:v>
                </c:pt>
                <c:pt idx="4732">
                  <c:v>2.9459669589996298</c:v>
                </c:pt>
                <c:pt idx="4733">
                  <c:v>2.9518961906433101</c:v>
                </c:pt>
                <c:pt idx="4734">
                  <c:v>2.91019582748413</c:v>
                </c:pt>
                <c:pt idx="4735">
                  <c:v>2.8497769832611</c:v>
                </c:pt>
                <c:pt idx="4736">
                  <c:v>2.8751740455627401</c:v>
                </c:pt>
                <c:pt idx="4737">
                  <c:v>2.8929471969604399</c:v>
                </c:pt>
                <c:pt idx="4738">
                  <c:v>2.8781106472015301</c:v>
                </c:pt>
                <c:pt idx="4739">
                  <c:v>2.9086940288543701</c:v>
                </c:pt>
                <c:pt idx="4740">
                  <c:v>2.9029917716979901</c:v>
                </c:pt>
                <c:pt idx="4741">
                  <c:v>3.0178487300872798</c:v>
                </c:pt>
                <c:pt idx="4742">
                  <c:v>2.9379317760467498</c:v>
                </c:pt>
                <c:pt idx="4743">
                  <c:v>2.9967455863952601</c:v>
                </c:pt>
                <c:pt idx="4744">
                  <c:v>2.8887639045715301</c:v>
                </c:pt>
                <c:pt idx="4745">
                  <c:v>2.9664790630340501</c:v>
                </c:pt>
                <c:pt idx="4746">
                  <c:v>2.8648812770843501</c:v>
                </c:pt>
                <c:pt idx="4747">
                  <c:v>3.0415685176849299</c:v>
                </c:pt>
                <c:pt idx="4748">
                  <c:v>2.9889853000640798</c:v>
                </c:pt>
                <c:pt idx="4749">
                  <c:v>3.0336434841156001</c:v>
                </c:pt>
                <c:pt idx="4750">
                  <c:v>2.9898102283477699</c:v>
                </c:pt>
                <c:pt idx="4751">
                  <c:v>2.9806706905364901</c:v>
                </c:pt>
                <c:pt idx="4752">
                  <c:v>2.9585368633270201</c:v>
                </c:pt>
                <c:pt idx="4753">
                  <c:v>3.0060551166534402</c:v>
                </c:pt>
                <c:pt idx="4754">
                  <c:v>2.92508697509765</c:v>
                </c:pt>
                <c:pt idx="4755">
                  <c:v>2.9352972507476802</c:v>
                </c:pt>
                <c:pt idx="4756">
                  <c:v>2.9713835716247501</c:v>
                </c:pt>
                <c:pt idx="4757">
                  <c:v>2.9564304351806601</c:v>
                </c:pt>
                <c:pt idx="4758">
                  <c:v>3.0081636905670099</c:v>
                </c:pt>
                <c:pt idx="4759">
                  <c:v>3.0241444110870299</c:v>
                </c:pt>
                <c:pt idx="4760">
                  <c:v>2.9628434181213299</c:v>
                </c:pt>
                <c:pt idx="4761">
                  <c:v>2.9207785129547101</c:v>
                </c:pt>
                <c:pt idx="4762">
                  <c:v>2.9476346969604399</c:v>
                </c:pt>
                <c:pt idx="4763">
                  <c:v>3.0426969528198198</c:v>
                </c:pt>
                <c:pt idx="4764">
                  <c:v>2.9222149848937899</c:v>
                </c:pt>
                <c:pt idx="4765">
                  <c:v>2.9919226169586102</c:v>
                </c:pt>
                <c:pt idx="4766">
                  <c:v>2.94654321670532</c:v>
                </c:pt>
                <c:pt idx="4767">
                  <c:v>3.0547690391540501</c:v>
                </c:pt>
                <c:pt idx="4768">
                  <c:v>2.9734919071197501</c:v>
                </c:pt>
                <c:pt idx="4769">
                  <c:v>2.9006688594818102</c:v>
                </c:pt>
                <c:pt idx="4770">
                  <c:v>2.9683678150177002</c:v>
                </c:pt>
                <c:pt idx="4771">
                  <c:v>2.9143617153167698</c:v>
                </c:pt>
                <c:pt idx="4772">
                  <c:v>3.0081200599670401</c:v>
                </c:pt>
                <c:pt idx="4773">
                  <c:v>3.0409777164459202</c:v>
                </c:pt>
                <c:pt idx="4774">
                  <c:v>3.00462698936462</c:v>
                </c:pt>
                <c:pt idx="4775">
                  <c:v>2.9732162952422998</c:v>
                </c:pt>
                <c:pt idx="4776">
                  <c:v>2.9411082267761199</c:v>
                </c:pt>
                <c:pt idx="4777">
                  <c:v>3.0317637920379599</c:v>
                </c:pt>
                <c:pt idx="4778">
                  <c:v>3.0238480567932098</c:v>
                </c:pt>
                <c:pt idx="4779">
                  <c:v>3.0223975181579501</c:v>
                </c:pt>
                <c:pt idx="4780">
                  <c:v>3.0467822551727202</c:v>
                </c:pt>
                <c:pt idx="4781">
                  <c:v>3.0509126186370801</c:v>
                </c:pt>
                <c:pt idx="4782">
                  <c:v>2.97805523872375</c:v>
                </c:pt>
                <c:pt idx="4783">
                  <c:v>3.0105381011962802</c:v>
                </c:pt>
                <c:pt idx="4784">
                  <c:v>3.0574021339416499</c:v>
                </c:pt>
                <c:pt idx="4785">
                  <c:v>3.06551790237426</c:v>
                </c:pt>
                <c:pt idx="4786">
                  <c:v>2.9448471069335902</c:v>
                </c:pt>
                <c:pt idx="4787">
                  <c:v>2.9432120323181099</c:v>
                </c:pt>
                <c:pt idx="4788">
                  <c:v>3.00265336036682</c:v>
                </c:pt>
                <c:pt idx="4789">
                  <c:v>2.9557535648345898</c:v>
                </c:pt>
                <c:pt idx="4790">
                  <c:v>3.02248191833496</c:v>
                </c:pt>
                <c:pt idx="4791">
                  <c:v>3.10667395591735</c:v>
                </c:pt>
                <c:pt idx="4792">
                  <c:v>3.0569441318511901</c:v>
                </c:pt>
                <c:pt idx="4793">
                  <c:v>2.9552719593047998</c:v>
                </c:pt>
                <c:pt idx="4794">
                  <c:v>3.0516772270202601</c:v>
                </c:pt>
                <c:pt idx="4795">
                  <c:v>3.0022063255310001</c:v>
                </c:pt>
                <c:pt idx="4796">
                  <c:v>2.9945092201232901</c:v>
                </c:pt>
                <c:pt idx="4797">
                  <c:v>2.96965456008911</c:v>
                </c:pt>
                <c:pt idx="4798">
                  <c:v>2.8983311653137198</c:v>
                </c:pt>
                <c:pt idx="4799">
                  <c:v>2.91507840156555</c:v>
                </c:pt>
                <c:pt idx="4800">
                  <c:v>2.9318835735321001</c:v>
                </c:pt>
                <c:pt idx="4801">
                  <c:v>2.9605684280395499</c:v>
                </c:pt>
                <c:pt idx="4802">
                  <c:v>2.9306511878967201</c:v>
                </c:pt>
                <c:pt idx="4803">
                  <c:v>2.95707106590271</c:v>
                </c:pt>
                <c:pt idx="4804">
                  <c:v>2.9080636501312198</c:v>
                </c:pt>
                <c:pt idx="4805">
                  <c:v>2.9693634510040199</c:v>
                </c:pt>
                <c:pt idx="4806">
                  <c:v>2.95955085754394</c:v>
                </c:pt>
                <c:pt idx="4807">
                  <c:v>3.0111994743347101</c:v>
                </c:pt>
                <c:pt idx="4808">
                  <c:v>3.0809068679809499</c:v>
                </c:pt>
                <c:pt idx="4809">
                  <c:v>3.0026993751525799</c:v>
                </c:pt>
                <c:pt idx="4810">
                  <c:v>2.9650714397430402</c:v>
                </c:pt>
                <c:pt idx="4811">
                  <c:v>3.0570883750915501</c:v>
                </c:pt>
                <c:pt idx="4812">
                  <c:v>3.0102770328521702</c:v>
                </c:pt>
                <c:pt idx="4813">
                  <c:v>2.9820969104766801</c:v>
                </c:pt>
                <c:pt idx="4814">
                  <c:v>3.0649230480193999</c:v>
                </c:pt>
                <c:pt idx="4815">
                  <c:v>3.0041806697845401</c:v>
                </c:pt>
                <c:pt idx="4816">
                  <c:v>3.01865363121032</c:v>
                </c:pt>
                <c:pt idx="4817">
                  <c:v>3.0574846267700102</c:v>
                </c:pt>
                <c:pt idx="4818">
                  <c:v>2.9875004291534402</c:v>
                </c:pt>
                <c:pt idx="4819">
                  <c:v>2.9880244731903001</c:v>
                </c:pt>
                <c:pt idx="4820">
                  <c:v>3.05778956413269</c:v>
                </c:pt>
                <c:pt idx="4821">
                  <c:v>3.0119361877441402</c:v>
                </c:pt>
                <c:pt idx="4822">
                  <c:v>3.1095128059387198</c:v>
                </c:pt>
                <c:pt idx="4823">
                  <c:v>2.94317579269409</c:v>
                </c:pt>
                <c:pt idx="4824">
                  <c:v>2.9368612766265798</c:v>
                </c:pt>
                <c:pt idx="4825">
                  <c:v>2.9354801177978498</c:v>
                </c:pt>
                <c:pt idx="4826">
                  <c:v>2.98474693298339</c:v>
                </c:pt>
                <c:pt idx="4827">
                  <c:v>3.0670411586761399</c:v>
                </c:pt>
                <c:pt idx="4828">
                  <c:v>3.0242125988006499</c:v>
                </c:pt>
                <c:pt idx="4829">
                  <c:v>2.97458720207214</c:v>
                </c:pt>
                <c:pt idx="4830">
                  <c:v>3.03319883346557</c:v>
                </c:pt>
                <c:pt idx="4831">
                  <c:v>3.0200836658477699</c:v>
                </c:pt>
                <c:pt idx="4832">
                  <c:v>2.9894223213195801</c:v>
                </c:pt>
                <c:pt idx="4833">
                  <c:v>2.9549880027770898</c:v>
                </c:pt>
                <c:pt idx="4834">
                  <c:v>3.02316045761108</c:v>
                </c:pt>
                <c:pt idx="4835">
                  <c:v>3.0138683319091699</c:v>
                </c:pt>
                <c:pt idx="4836">
                  <c:v>2.9847948551177899</c:v>
                </c:pt>
                <c:pt idx="4837">
                  <c:v>2.9781513214111301</c:v>
                </c:pt>
                <c:pt idx="4838">
                  <c:v>3.0423376560211102</c:v>
                </c:pt>
                <c:pt idx="4839">
                  <c:v>3.0087018013000399</c:v>
                </c:pt>
                <c:pt idx="4840">
                  <c:v>3.03923487663269</c:v>
                </c:pt>
                <c:pt idx="4841">
                  <c:v>3.0613265037536599</c:v>
                </c:pt>
                <c:pt idx="4842">
                  <c:v>3.0319190025329501</c:v>
                </c:pt>
                <c:pt idx="4843">
                  <c:v>2.9560673236846902</c:v>
                </c:pt>
                <c:pt idx="4844">
                  <c:v>2.9589462280273402</c:v>
                </c:pt>
                <c:pt idx="4845">
                  <c:v>2.9152097702026301</c:v>
                </c:pt>
                <c:pt idx="4846">
                  <c:v>2.9222524166107098</c:v>
                </c:pt>
                <c:pt idx="4847">
                  <c:v>2.8415977954864502</c:v>
                </c:pt>
                <c:pt idx="4848">
                  <c:v>2.87484431266784</c:v>
                </c:pt>
                <c:pt idx="4849">
                  <c:v>2.9265549182891801</c:v>
                </c:pt>
                <c:pt idx="4850">
                  <c:v>2.8750619888305602</c:v>
                </c:pt>
                <c:pt idx="4851">
                  <c:v>2.9322044849395699</c:v>
                </c:pt>
                <c:pt idx="4852">
                  <c:v>2.8554906845092698</c:v>
                </c:pt>
                <c:pt idx="4853">
                  <c:v>2.9131305217742902</c:v>
                </c:pt>
                <c:pt idx="4854">
                  <c:v>2.8159627914428702</c:v>
                </c:pt>
                <c:pt idx="4855">
                  <c:v>2.92246985435485</c:v>
                </c:pt>
                <c:pt idx="4856">
                  <c:v>2.9423980712890598</c:v>
                </c:pt>
                <c:pt idx="4857">
                  <c:v>2.9062728881835902</c:v>
                </c:pt>
                <c:pt idx="4858">
                  <c:v>2.9489891529083199</c:v>
                </c:pt>
                <c:pt idx="4859">
                  <c:v>2.9188263416290199</c:v>
                </c:pt>
                <c:pt idx="4860">
                  <c:v>2.9564545154571502</c:v>
                </c:pt>
                <c:pt idx="4861">
                  <c:v>2.8845438957214302</c:v>
                </c:pt>
                <c:pt idx="4862">
                  <c:v>2.9177386760711599</c:v>
                </c:pt>
                <c:pt idx="4863">
                  <c:v>3.01313996315002</c:v>
                </c:pt>
                <c:pt idx="4864">
                  <c:v>3.0775687694549498</c:v>
                </c:pt>
                <c:pt idx="4865">
                  <c:v>2.97817754745483</c:v>
                </c:pt>
                <c:pt idx="4866">
                  <c:v>2.94368195533752</c:v>
                </c:pt>
                <c:pt idx="4867">
                  <c:v>3.0233678817749001</c:v>
                </c:pt>
                <c:pt idx="4868">
                  <c:v>3.0630605220794598</c:v>
                </c:pt>
                <c:pt idx="4869">
                  <c:v>3.0690507888793901</c:v>
                </c:pt>
                <c:pt idx="4870">
                  <c:v>3.0565190315246502</c:v>
                </c:pt>
                <c:pt idx="4871">
                  <c:v>3.0406315326690598</c:v>
                </c:pt>
                <c:pt idx="4872">
                  <c:v>3.0959010124206499</c:v>
                </c:pt>
                <c:pt idx="4873">
                  <c:v>3.0347139835357599</c:v>
                </c:pt>
                <c:pt idx="4874">
                  <c:v>2.9808890819549498</c:v>
                </c:pt>
                <c:pt idx="4875">
                  <c:v>3.0431995391845699</c:v>
                </c:pt>
                <c:pt idx="4876">
                  <c:v>2.99448370933532</c:v>
                </c:pt>
                <c:pt idx="4877">
                  <c:v>2.98784184455871</c:v>
                </c:pt>
                <c:pt idx="4878">
                  <c:v>3.0126686096191402</c:v>
                </c:pt>
                <c:pt idx="4879">
                  <c:v>2.9655268192291202</c:v>
                </c:pt>
                <c:pt idx="4880">
                  <c:v>2.9838631153106601</c:v>
                </c:pt>
                <c:pt idx="4881">
                  <c:v>2.9355137348175</c:v>
                </c:pt>
                <c:pt idx="4882">
                  <c:v>3.0150399208068799</c:v>
                </c:pt>
                <c:pt idx="4883">
                  <c:v>3.0612442493438698</c:v>
                </c:pt>
                <c:pt idx="4884">
                  <c:v>3.0755829811096098</c:v>
                </c:pt>
                <c:pt idx="4885">
                  <c:v>3.04094982147216</c:v>
                </c:pt>
                <c:pt idx="4886">
                  <c:v>3.0080289840698198</c:v>
                </c:pt>
                <c:pt idx="4887">
                  <c:v>3.0062475204467698</c:v>
                </c:pt>
                <c:pt idx="4888">
                  <c:v>3.01864433288574</c:v>
                </c:pt>
                <c:pt idx="4889">
                  <c:v>3.0160560607910099</c:v>
                </c:pt>
                <c:pt idx="4890">
                  <c:v>2.9347660541534402</c:v>
                </c:pt>
                <c:pt idx="4891">
                  <c:v>3.0178449153900102</c:v>
                </c:pt>
                <c:pt idx="4892">
                  <c:v>3.0425386428832999</c:v>
                </c:pt>
                <c:pt idx="4893">
                  <c:v>2.98020339012146</c:v>
                </c:pt>
                <c:pt idx="4894">
                  <c:v>3.0002965927124001</c:v>
                </c:pt>
                <c:pt idx="4895">
                  <c:v>2.93206691741943</c:v>
                </c:pt>
                <c:pt idx="4896">
                  <c:v>3.00665235519409</c:v>
                </c:pt>
                <c:pt idx="4897">
                  <c:v>2.98858547210693</c:v>
                </c:pt>
                <c:pt idx="4898">
                  <c:v>2.9548468589782702</c:v>
                </c:pt>
                <c:pt idx="4899">
                  <c:v>2.9839406013488698</c:v>
                </c:pt>
                <c:pt idx="4900">
                  <c:v>2.99887943267822</c:v>
                </c:pt>
                <c:pt idx="4901">
                  <c:v>2.99661016464233</c:v>
                </c:pt>
                <c:pt idx="4902">
                  <c:v>3.0570862293243399</c:v>
                </c:pt>
                <c:pt idx="4903">
                  <c:v>3.0100412368774401</c:v>
                </c:pt>
                <c:pt idx="4904">
                  <c:v>3.0777063369750901</c:v>
                </c:pt>
                <c:pt idx="4905">
                  <c:v>3.06348276138305</c:v>
                </c:pt>
                <c:pt idx="4906">
                  <c:v>3.1265459060668901</c:v>
                </c:pt>
                <c:pt idx="4907">
                  <c:v>3.11340308189392</c:v>
                </c:pt>
                <c:pt idx="4908">
                  <c:v>3.1013402938842698</c:v>
                </c:pt>
                <c:pt idx="4909">
                  <c:v>3.2029139995574898</c:v>
                </c:pt>
                <c:pt idx="4910">
                  <c:v>3.0956771373748699</c:v>
                </c:pt>
                <c:pt idx="4911">
                  <c:v>3.10152244567871</c:v>
                </c:pt>
                <c:pt idx="4912">
                  <c:v>3.03564405441284</c:v>
                </c:pt>
                <c:pt idx="4913">
                  <c:v>3.0986742973327601</c:v>
                </c:pt>
                <c:pt idx="4914">
                  <c:v>3.0771641731262198</c:v>
                </c:pt>
                <c:pt idx="4915">
                  <c:v>3.0130238533020002</c:v>
                </c:pt>
                <c:pt idx="4916">
                  <c:v>3.03720927238464</c:v>
                </c:pt>
                <c:pt idx="4917">
                  <c:v>3.0459885597228999</c:v>
                </c:pt>
                <c:pt idx="4918">
                  <c:v>2.9904856681823699</c:v>
                </c:pt>
                <c:pt idx="4919">
                  <c:v>2.9984948635101301</c:v>
                </c:pt>
                <c:pt idx="4920">
                  <c:v>3.0941700935363698</c:v>
                </c:pt>
                <c:pt idx="4921">
                  <c:v>3.0510468482971098</c:v>
                </c:pt>
                <c:pt idx="4922">
                  <c:v>3.0950293540954501</c:v>
                </c:pt>
                <c:pt idx="4923">
                  <c:v>3.0396645069122301</c:v>
                </c:pt>
                <c:pt idx="4924">
                  <c:v>3.07741022109985</c:v>
                </c:pt>
                <c:pt idx="4925">
                  <c:v>3.1081531047821001</c:v>
                </c:pt>
                <c:pt idx="4926">
                  <c:v>3.07201623916625</c:v>
                </c:pt>
                <c:pt idx="4927">
                  <c:v>3.0951731204986501</c:v>
                </c:pt>
                <c:pt idx="4928">
                  <c:v>3.1776413917541499</c:v>
                </c:pt>
                <c:pt idx="4929">
                  <c:v>3.1077575683593701</c:v>
                </c:pt>
                <c:pt idx="4930">
                  <c:v>3.1409704685211102</c:v>
                </c:pt>
                <c:pt idx="4931">
                  <c:v>3.1018712520599299</c:v>
                </c:pt>
                <c:pt idx="4932">
                  <c:v>3.1242387294769198</c:v>
                </c:pt>
                <c:pt idx="4933">
                  <c:v>3.1024725437164302</c:v>
                </c:pt>
                <c:pt idx="4934">
                  <c:v>3.0944509506225502</c:v>
                </c:pt>
                <c:pt idx="4935">
                  <c:v>3.0606873035430899</c:v>
                </c:pt>
                <c:pt idx="4936">
                  <c:v>3.0787229537963801</c:v>
                </c:pt>
                <c:pt idx="4937">
                  <c:v>3.0316917896270699</c:v>
                </c:pt>
                <c:pt idx="4938">
                  <c:v>3.0479359626770002</c:v>
                </c:pt>
                <c:pt idx="4939">
                  <c:v>3.0177149772643999</c:v>
                </c:pt>
                <c:pt idx="4940">
                  <c:v>3.0246720314025799</c:v>
                </c:pt>
                <c:pt idx="4941">
                  <c:v>3.0026714801788299</c:v>
                </c:pt>
                <c:pt idx="4942">
                  <c:v>3.0156321525573699</c:v>
                </c:pt>
                <c:pt idx="4943">
                  <c:v>3.0935153961181601</c:v>
                </c:pt>
                <c:pt idx="4944">
                  <c:v>3.1399221420288002</c:v>
                </c:pt>
                <c:pt idx="4945">
                  <c:v>3.1051757335662802</c:v>
                </c:pt>
                <c:pt idx="4946">
                  <c:v>3.0732848644256499</c:v>
                </c:pt>
                <c:pt idx="4947">
                  <c:v>3.0258774757385201</c:v>
                </c:pt>
                <c:pt idx="4948">
                  <c:v>3.1217458248138401</c:v>
                </c:pt>
                <c:pt idx="4949">
                  <c:v>3.1406824588775599</c:v>
                </c:pt>
                <c:pt idx="4950">
                  <c:v>3.1238934993743799</c:v>
                </c:pt>
                <c:pt idx="4951">
                  <c:v>3.1323091983795099</c:v>
                </c:pt>
                <c:pt idx="4952">
                  <c:v>3.0367138385772701</c:v>
                </c:pt>
                <c:pt idx="4953">
                  <c:v>3.05803298950195</c:v>
                </c:pt>
                <c:pt idx="4954">
                  <c:v>3.1001918315887398</c:v>
                </c:pt>
                <c:pt idx="4955">
                  <c:v>3.1516461372375399</c:v>
                </c:pt>
                <c:pt idx="4956">
                  <c:v>3.1375250816345202</c:v>
                </c:pt>
                <c:pt idx="4957">
                  <c:v>3.0510013103485099</c:v>
                </c:pt>
                <c:pt idx="4958">
                  <c:v>3.09271812438964</c:v>
                </c:pt>
                <c:pt idx="4959">
                  <c:v>3.08026671409606</c:v>
                </c:pt>
                <c:pt idx="4960">
                  <c:v>3.0595011711120601</c:v>
                </c:pt>
                <c:pt idx="4961">
                  <c:v>3.1227893829345699</c:v>
                </c:pt>
                <c:pt idx="4962">
                  <c:v>3.0148451328277499</c:v>
                </c:pt>
                <c:pt idx="4963">
                  <c:v>2.9856903553009002</c:v>
                </c:pt>
                <c:pt idx="4964">
                  <c:v>3.0575780868530198</c:v>
                </c:pt>
                <c:pt idx="4965">
                  <c:v>3.0105297565460201</c:v>
                </c:pt>
                <c:pt idx="4966">
                  <c:v>3.0430369377136199</c:v>
                </c:pt>
                <c:pt idx="4967">
                  <c:v>3.0291397571563698</c:v>
                </c:pt>
                <c:pt idx="4968">
                  <c:v>3.0213608741760201</c:v>
                </c:pt>
                <c:pt idx="4969">
                  <c:v>2.9856197834014799</c:v>
                </c:pt>
                <c:pt idx="4970">
                  <c:v>3.0127816200256299</c:v>
                </c:pt>
                <c:pt idx="4971">
                  <c:v>3.10560846328735</c:v>
                </c:pt>
                <c:pt idx="4972">
                  <c:v>3.0272469520568799</c:v>
                </c:pt>
                <c:pt idx="4973">
                  <c:v>3.0977256298065101</c:v>
                </c:pt>
                <c:pt idx="4974">
                  <c:v>3.1771931648254301</c:v>
                </c:pt>
                <c:pt idx="4975">
                  <c:v>3.1681041717529199</c:v>
                </c:pt>
                <c:pt idx="4976">
                  <c:v>3.1495976448059002</c:v>
                </c:pt>
                <c:pt idx="4977">
                  <c:v>3.13309550285339</c:v>
                </c:pt>
                <c:pt idx="4978">
                  <c:v>3.0693941116332999</c:v>
                </c:pt>
                <c:pt idx="4979">
                  <c:v>3.06194972991943</c:v>
                </c:pt>
                <c:pt idx="4980">
                  <c:v>3.0514118671417201</c:v>
                </c:pt>
                <c:pt idx="4981">
                  <c:v>2.9939188957214302</c:v>
                </c:pt>
                <c:pt idx="4982">
                  <c:v>3.0034124851226802</c:v>
                </c:pt>
                <c:pt idx="4983">
                  <c:v>3.0229363441467201</c:v>
                </c:pt>
                <c:pt idx="4984">
                  <c:v>3.0580251216888401</c:v>
                </c:pt>
                <c:pt idx="4985">
                  <c:v>3.05282378196716</c:v>
                </c:pt>
                <c:pt idx="4986">
                  <c:v>2.9288909435272199</c:v>
                </c:pt>
                <c:pt idx="4987">
                  <c:v>2.99050664901733</c:v>
                </c:pt>
                <c:pt idx="4988">
                  <c:v>2.96017169952392</c:v>
                </c:pt>
                <c:pt idx="4989">
                  <c:v>2.9806733131408598</c:v>
                </c:pt>
                <c:pt idx="4990">
                  <c:v>2.98789381980896</c:v>
                </c:pt>
                <c:pt idx="4991">
                  <c:v>2.98815441131591</c:v>
                </c:pt>
                <c:pt idx="4992">
                  <c:v>3.0204117298126198</c:v>
                </c:pt>
                <c:pt idx="4993">
                  <c:v>3.00862264633178</c:v>
                </c:pt>
                <c:pt idx="4994">
                  <c:v>2.9010484218597399</c:v>
                </c:pt>
                <c:pt idx="4995">
                  <c:v>2.9771568775177002</c:v>
                </c:pt>
                <c:pt idx="4996">
                  <c:v>2.98883724212646</c:v>
                </c:pt>
                <c:pt idx="4997">
                  <c:v>3.0217387676239</c:v>
                </c:pt>
                <c:pt idx="4998">
                  <c:v>2.9561710357665998</c:v>
                </c:pt>
                <c:pt idx="4999">
                  <c:v>3.0259199142456001</c:v>
                </c:pt>
                <c:pt idx="5000">
                  <c:v>3.0263381004333398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6960-4145-883D-F210E5CC6B60}"/>
            </c:ext>
          </c:extLst>
        </c:ser>
        <c:ser>
          <c:idx val="2"/>
          <c:order val="2"/>
          <c:tx>
            <c:strRef>
              <c:f>'BRAF_V600E-inhibitor-dimer'!$E$1</c:f>
              <c:strCache>
                <c:ptCount val="1"/>
                <c:pt idx="0">
                  <c:v>BRAF_V600E-CAPE dimer</c:v>
                </c:pt>
              </c:strCache>
            </c:strRef>
          </c:tx>
          <c:spPr>
            <a:ln w="31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'BRAF_V600E-inhibitor-dimer'!$B$2:$B$5002</c:f>
              <c:numCache>
                <c:formatCode>General</c:formatCode>
                <c:ptCount val="5001"/>
                <c:pt idx="0">
                  <c:v>0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7.0000000000000007E-2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0.14000000000000001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0.28000000000000003</c:v>
                </c:pt>
                <c:pt idx="28">
                  <c:v>0.28999999999999998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0.35000000000000003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0.41000000000000003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0.47000000000000003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0.55000000000000004</c:v>
                </c:pt>
                <c:pt idx="55">
                  <c:v>0.56000000000000005</c:v>
                </c:pt>
                <c:pt idx="56">
                  <c:v>0.57000000000000006</c:v>
                </c:pt>
                <c:pt idx="57">
                  <c:v>0.57999999999999996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0.69000000000000006</c:v>
                </c:pt>
                <c:pt idx="69">
                  <c:v>0.70000000000000007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</c:v>
                </c:pt>
                <c:pt idx="80">
                  <c:v>0.81</c:v>
                </c:pt>
                <c:pt idx="81">
                  <c:v>0.82000000000000006</c:v>
                </c:pt>
                <c:pt idx="82">
                  <c:v>0.83000000000000007</c:v>
                </c:pt>
                <c:pt idx="83">
                  <c:v>0.84</c:v>
                </c:pt>
                <c:pt idx="84">
                  <c:v>0.85</c:v>
                </c:pt>
                <c:pt idx="85">
                  <c:v>0.86</c:v>
                </c:pt>
                <c:pt idx="86">
                  <c:v>0.87</c:v>
                </c:pt>
                <c:pt idx="87">
                  <c:v>0.88</c:v>
                </c:pt>
                <c:pt idx="88">
                  <c:v>0.89</c:v>
                </c:pt>
                <c:pt idx="89">
                  <c:v>0.9</c:v>
                </c:pt>
                <c:pt idx="90">
                  <c:v>0.91</c:v>
                </c:pt>
                <c:pt idx="91">
                  <c:v>0.92</c:v>
                </c:pt>
                <c:pt idx="92">
                  <c:v>0.93</c:v>
                </c:pt>
                <c:pt idx="93">
                  <c:v>0.94000000000000006</c:v>
                </c:pt>
                <c:pt idx="94">
                  <c:v>0.95000000000000007</c:v>
                </c:pt>
                <c:pt idx="95">
                  <c:v>0.96</c:v>
                </c:pt>
                <c:pt idx="96">
                  <c:v>0.97</c:v>
                </c:pt>
                <c:pt idx="97">
                  <c:v>0.98</c:v>
                </c:pt>
                <c:pt idx="98">
                  <c:v>0.99</c:v>
                </c:pt>
                <c:pt idx="99">
                  <c:v>1</c:v>
                </c:pt>
                <c:pt idx="100">
                  <c:v>1.01</c:v>
                </c:pt>
                <c:pt idx="101">
                  <c:v>1.02</c:v>
                </c:pt>
                <c:pt idx="102">
                  <c:v>1.03</c:v>
                </c:pt>
                <c:pt idx="103">
                  <c:v>1.04</c:v>
                </c:pt>
                <c:pt idx="104">
                  <c:v>1.05</c:v>
                </c:pt>
                <c:pt idx="105">
                  <c:v>1.06</c:v>
                </c:pt>
                <c:pt idx="106">
                  <c:v>1.07</c:v>
                </c:pt>
                <c:pt idx="107">
                  <c:v>1.08</c:v>
                </c:pt>
                <c:pt idx="108">
                  <c:v>1.0900000000000001</c:v>
                </c:pt>
                <c:pt idx="109">
                  <c:v>1.1000000000000001</c:v>
                </c:pt>
                <c:pt idx="110">
                  <c:v>1.1100000000000001</c:v>
                </c:pt>
                <c:pt idx="111">
                  <c:v>1.1200000000000001</c:v>
                </c:pt>
                <c:pt idx="112">
                  <c:v>1.1300000000000001</c:v>
                </c:pt>
                <c:pt idx="113">
                  <c:v>1.1400000000000001</c:v>
                </c:pt>
                <c:pt idx="114">
                  <c:v>1.1500000000000001</c:v>
                </c:pt>
                <c:pt idx="115">
                  <c:v>1.1599999999999999</c:v>
                </c:pt>
                <c:pt idx="116">
                  <c:v>1.17</c:v>
                </c:pt>
                <c:pt idx="117">
                  <c:v>1.18</c:v>
                </c:pt>
                <c:pt idx="118">
                  <c:v>1.19</c:v>
                </c:pt>
                <c:pt idx="119">
                  <c:v>1.2</c:v>
                </c:pt>
                <c:pt idx="120">
                  <c:v>1.21</c:v>
                </c:pt>
                <c:pt idx="121">
                  <c:v>1.22</c:v>
                </c:pt>
                <c:pt idx="122">
                  <c:v>1.23</c:v>
                </c:pt>
                <c:pt idx="123">
                  <c:v>1.24</c:v>
                </c:pt>
                <c:pt idx="124">
                  <c:v>1.25</c:v>
                </c:pt>
                <c:pt idx="125">
                  <c:v>1.26</c:v>
                </c:pt>
                <c:pt idx="126">
                  <c:v>1.27</c:v>
                </c:pt>
                <c:pt idx="127">
                  <c:v>1.28</c:v>
                </c:pt>
                <c:pt idx="128">
                  <c:v>1.29</c:v>
                </c:pt>
                <c:pt idx="129">
                  <c:v>1.3</c:v>
                </c:pt>
                <c:pt idx="130">
                  <c:v>1.31</c:v>
                </c:pt>
                <c:pt idx="131">
                  <c:v>1.32</c:v>
                </c:pt>
                <c:pt idx="132">
                  <c:v>1.33</c:v>
                </c:pt>
                <c:pt idx="133">
                  <c:v>1.34</c:v>
                </c:pt>
                <c:pt idx="134">
                  <c:v>1.35</c:v>
                </c:pt>
                <c:pt idx="135">
                  <c:v>1.36</c:v>
                </c:pt>
                <c:pt idx="136">
                  <c:v>1.37</c:v>
                </c:pt>
                <c:pt idx="137">
                  <c:v>1.3800000000000001</c:v>
                </c:pt>
                <c:pt idx="138">
                  <c:v>1.3900000000000001</c:v>
                </c:pt>
                <c:pt idx="139">
                  <c:v>1.4000000000000001</c:v>
                </c:pt>
                <c:pt idx="140">
                  <c:v>1.41</c:v>
                </c:pt>
                <c:pt idx="141">
                  <c:v>1.42</c:v>
                </c:pt>
                <c:pt idx="142">
                  <c:v>1.43</c:v>
                </c:pt>
                <c:pt idx="143">
                  <c:v>1.44</c:v>
                </c:pt>
                <c:pt idx="144">
                  <c:v>1.45</c:v>
                </c:pt>
                <c:pt idx="145">
                  <c:v>1.46</c:v>
                </c:pt>
                <c:pt idx="146">
                  <c:v>1.47</c:v>
                </c:pt>
                <c:pt idx="147">
                  <c:v>1.48</c:v>
                </c:pt>
                <c:pt idx="148">
                  <c:v>1.49</c:v>
                </c:pt>
                <c:pt idx="149">
                  <c:v>1.5</c:v>
                </c:pt>
                <c:pt idx="150">
                  <c:v>1.51</c:v>
                </c:pt>
                <c:pt idx="151">
                  <c:v>1.52</c:v>
                </c:pt>
                <c:pt idx="152">
                  <c:v>1.53</c:v>
                </c:pt>
                <c:pt idx="153">
                  <c:v>1.54</c:v>
                </c:pt>
                <c:pt idx="154">
                  <c:v>1.55</c:v>
                </c:pt>
                <c:pt idx="155">
                  <c:v>1.56</c:v>
                </c:pt>
                <c:pt idx="156">
                  <c:v>1.57</c:v>
                </c:pt>
                <c:pt idx="157">
                  <c:v>1.58</c:v>
                </c:pt>
                <c:pt idx="158">
                  <c:v>1.59</c:v>
                </c:pt>
                <c:pt idx="159">
                  <c:v>1.6</c:v>
                </c:pt>
                <c:pt idx="160">
                  <c:v>1.61</c:v>
                </c:pt>
                <c:pt idx="161">
                  <c:v>1.62</c:v>
                </c:pt>
                <c:pt idx="162">
                  <c:v>1.6300000000000001</c:v>
                </c:pt>
                <c:pt idx="163">
                  <c:v>1.6400000000000001</c:v>
                </c:pt>
                <c:pt idx="164">
                  <c:v>1.6500000000000001</c:v>
                </c:pt>
                <c:pt idx="165">
                  <c:v>1.6600000000000001</c:v>
                </c:pt>
                <c:pt idx="166">
                  <c:v>1.67</c:v>
                </c:pt>
                <c:pt idx="167">
                  <c:v>1.68</c:v>
                </c:pt>
                <c:pt idx="168">
                  <c:v>1.69</c:v>
                </c:pt>
                <c:pt idx="169">
                  <c:v>1.7</c:v>
                </c:pt>
                <c:pt idx="170">
                  <c:v>1.71</c:v>
                </c:pt>
                <c:pt idx="171">
                  <c:v>1.72</c:v>
                </c:pt>
                <c:pt idx="172">
                  <c:v>1.73</c:v>
                </c:pt>
                <c:pt idx="173">
                  <c:v>1.74</c:v>
                </c:pt>
                <c:pt idx="174">
                  <c:v>1.75</c:v>
                </c:pt>
                <c:pt idx="175">
                  <c:v>1.76</c:v>
                </c:pt>
                <c:pt idx="176">
                  <c:v>1.77</c:v>
                </c:pt>
                <c:pt idx="177">
                  <c:v>1.78</c:v>
                </c:pt>
                <c:pt idx="178">
                  <c:v>1.79</c:v>
                </c:pt>
                <c:pt idx="179">
                  <c:v>1.8</c:v>
                </c:pt>
                <c:pt idx="180">
                  <c:v>1.81</c:v>
                </c:pt>
                <c:pt idx="181">
                  <c:v>1.82</c:v>
                </c:pt>
                <c:pt idx="182">
                  <c:v>1.83</c:v>
                </c:pt>
                <c:pt idx="183">
                  <c:v>1.84</c:v>
                </c:pt>
                <c:pt idx="184">
                  <c:v>1.85</c:v>
                </c:pt>
                <c:pt idx="185">
                  <c:v>1.86</c:v>
                </c:pt>
                <c:pt idx="186">
                  <c:v>1.87</c:v>
                </c:pt>
                <c:pt idx="187">
                  <c:v>1.8800000000000001</c:v>
                </c:pt>
                <c:pt idx="188">
                  <c:v>1.8900000000000001</c:v>
                </c:pt>
                <c:pt idx="189">
                  <c:v>1.9000000000000001</c:v>
                </c:pt>
                <c:pt idx="190">
                  <c:v>1.9100000000000001</c:v>
                </c:pt>
                <c:pt idx="191">
                  <c:v>1.92</c:v>
                </c:pt>
                <c:pt idx="192">
                  <c:v>1.93</c:v>
                </c:pt>
                <c:pt idx="193">
                  <c:v>1.94</c:v>
                </c:pt>
                <c:pt idx="194">
                  <c:v>1.95</c:v>
                </c:pt>
                <c:pt idx="195">
                  <c:v>1.96</c:v>
                </c:pt>
                <c:pt idx="196">
                  <c:v>1.97</c:v>
                </c:pt>
                <c:pt idx="197">
                  <c:v>1.98</c:v>
                </c:pt>
                <c:pt idx="198">
                  <c:v>1.99</c:v>
                </c:pt>
                <c:pt idx="199">
                  <c:v>2</c:v>
                </c:pt>
                <c:pt idx="200">
                  <c:v>2.0100000000000002</c:v>
                </c:pt>
                <c:pt idx="201">
                  <c:v>2.02</c:v>
                </c:pt>
                <c:pt idx="202">
                  <c:v>2.0300000000000002</c:v>
                </c:pt>
                <c:pt idx="203">
                  <c:v>2.04</c:v>
                </c:pt>
                <c:pt idx="204">
                  <c:v>2.0499999999999998</c:v>
                </c:pt>
                <c:pt idx="205">
                  <c:v>2.06</c:v>
                </c:pt>
                <c:pt idx="206">
                  <c:v>2.0699999999999998</c:v>
                </c:pt>
                <c:pt idx="207">
                  <c:v>2.08</c:v>
                </c:pt>
                <c:pt idx="208">
                  <c:v>2.09</c:v>
                </c:pt>
                <c:pt idx="209">
                  <c:v>2.1</c:v>
                </c:pt>
                <c:pt idx="210">
                  <c:v>2.11</c:v>
                </c:pt>
                <c:pt idx="211">
                  <c:v>2.12</c:v>
                </c:pt>
                <c:pt idx="212">
                  <c:v>2.13</c:v>
                </c:pt>
                <c:pt idx="213">
                  <c:v>2.14</c:v>
                </c:pt>
                <c:pt idx="214">
                  <c:v>2.15</c:v>
                </c:pt>
                <c:pt idx="215">
                  <c:v>2.16</c:v>
                </c:pt>
                <c:pt idx="216">
                  <c:v>2.17</c:v>
                </c:pt>
                <c:pt idx="217">
                  <c:v>2.1800000000000002</c:v>
                </c:pt>
                <c:pt idx="218">
                  <c:v>2.19</c:v>
                </c:pt>
                <c:pt idx="219">
                  <c:v>2.2000000000000002</c:v>
                </c:pt>
                <c:pt idx="220">
                  <c:v>2.21</c:v>
                </c:pt>
                <c:pt idx="221">
                  <c:v>2.2200000000000002</c:v>
                </c:pt>
                <c:pt idx="222">
                  <c:v>2.23</c:v>
                </c:pt>
                <c:pt idx="223">
                  <c:v>2.2400000000000002</c:v>
                </c:pt>
                <c:pt idx="224">
                  <c:v>2.25</c:v>
                </c:pt>
                <c:pt idx="225">
                  <c:v>2.2600000000000002</c:v>
                </c:pt>
                <c:pt idx="226">
                  <c:v>2.27</c:v>
                </c:pt>
                <c:pt idx="227">
                  <c:v>2.2800000000000002</c:v>
                </c:pt>
                <c:pt idx="228">
                  <c:v>2.29</c:v>
                </c:pt>
                <c:pt idx="229">
                  <c:v>2.3000000000000003</c:v>
                </c:pt>
                <c:pt idx="230">
                  <c:v>2.31</c:v>
                </c:pt>
                <c:pt idx="231">
                  <c:v>2.3199999999999998</c:v>
                </c:pt>
                <c:pt idx="232">
                  <c:v>2.33</c:v>
                </c:pt>
                <c:pt idx="233">
                  <c:v>2.34</c:v>
                </c:pt>
                <c:pt idx="234">
                  <c:v>2.35</c:v>
                </c:pt>
                <c:pt idx="235">
                  <c:v>2.36</c:v>
                </c:pt>
                <c:pt idx="236">
                  <c:v>2.37</c:v>
                </c:pt>
                <c:pt idx="237">
                  <c:v>2.38</c:v>
                </c:pt>
                <c:pt idx="238">
                  <c:v>2.39</c:v>
                </c:pt>
                <c:pt idx="239">
                  <c:v>2.4</c:v>
                </c:pt>
                <c:pt idx="240">
                  <c:v>2.41</c:v>
                </c:pt>
                <c:pt idx="241">
                  <c:v>2.42</c:v>
                </c:pt>
                <c:pt idx="242">
                  <c:v>2.4300000000000002</c:v>
                </c:pt>
                <c:pt idx="243">
                  <c:v>2.44</c:v>
                </c:pt>
                <c:pt idx="244">
                  <c:v>2.4500000000000002</c:v>
                </c:pt>
                <c:pt idx="245">
                  <c:v>2.46</c:v>
                </c:pt>
                <c:pt idx="246">
                  <c:v>2.4700000000000002</c:v>
                </c:pt>
                <c:pt idx="247">
                  <c:v>2.48</c:v>
                </c:pt>
                <c:pt idx="248">
                  <c:v>2.4900000000000002</c:v>
                </c:pt>
                <c:pt idx="249">
                  <c:v>2.5</c:v>
                </c:pt>
                <c:pt idx="250">
                  <c:v>2.5100000000000002</c:v>
                </c:pt>
                <c:pt idx="251">
                  <c:v>2.52</c:v>
                </c:pt>
                <c:pt idx="252">
                  <c:v>2.5300000000000002</c:v>
                </c:pt>
                <c:pt idx="253">
                  <c:v>2.54</c:v>
                </c:pt>
                <c:pt idx="254">
                  <c:v>2.5500000000000003</c:v>
                </c:pt>
                <c:pt idx="255">
                  <c:v>2.56</c:v>
                </c:pt>
                <c:pt idx="256">
                  <c:v>2.57</c:v>
                </c:pt>
                <c:pt idx="257">
                  <c:v>2.58</c:v>
                </c:pt>
                <c:pt idx="258">
                  <c:v>2.59</c:v>
                </c:pt>
                <c:pt idx="259">
                  <c:v>2.6</c:v>
                </c:pt>
                <c:pt idx="260">
                  <c:v>2.61</c:v>
                </c:pt>
                <c:pt idx="261">
                  <c:v>2.62</c:v>
                </c:pt>
                <c:pt idx="262">
                  <c:v>2.63</c:v>
                </c:pt>
                <c:pt idx="263">
                  <c:v>2.64</c:v>
                </c:pt>
                <c:pt idx="264">
                  <c:v>2.65</c:v>
                </c:pt>
                <c:pt idx="265">
                  <c:v>2.66</c:v>
                </c:pt>
                <c:pt idx="266">
                  <c:v>2.67</c:v>
                </c:pt>
                <c:pt idx="267">
                  <c:v>2.68</c:v>
                </c:pt>
                <c:pt idx="268">
                  <c:v>2.69</c:v>
                </c:pt>
                <c:pt idx="269">
                  <c:v>2.7</c:v>
                </c:pt>
                <c:pt idx="270">
                  <c:v>2.71</c:v>
                </c:pt>
                <c:pt idx="271">
                  <c:v>2.72</c:v>
                </c:pt>
                <c:pt idx="272">
                  <c:v>2.73</c:v>
                </c:pt>
                <c:pt idx="273">
                  <c:v>2.74</c:v>
                </c:pt>
                <c:pt idx="274">
                  <c:v>2.75</c:v>
                </c:pt>
                <c:pt idx="275">
                  <c:v>2.7600000000000002</c:v>
                </c:pt>
                <c:pt idx="276">
                  <c:v>2.77</c:v>
                </c:pt>
                <c:pt idx="277">
                  <c:v>2.7800000000000002</c:v>
                </c:pt>
                <c:pt idx="278">
                  <c:v>2.79</c:v>
                </c:pt>
                <c:pt idx="279">
                  <c:v>2.8000000000000003</c:v>
                </c:pt>
                <c:pt idx="280">
                  <c:v>2.81</c:v>
                </c:pt>
                <c:pt idx="281">
                  <c:v>2.82</c:v>
                </c:pt>
                <c:pt idx="282">
                  <c:v>2.83</c:v>
                </c:pt>
                <c:pt idx="283">
                  <c:v>2.84</c:v>
                </c:pt>
                <c:pt idx="284">
                  <c:v>2.85</c:v>
                </c:pt>
                <c:pt idx="285">
                  <c:v>2.86</c:v>
                </c:pt>
                <c:pt idx="286">
                  <c:v>2.87</c:v>
                </c:pt>
                <c:pt idx="287">
                  <c:v>2.88</c:v>
                </c:pt>
                <c:pt idx="288">
                  <c:v>2.89</c:v>
                </c:pt>
                <c:pt idx="289">
                  <c:v>2.9</c:v>
                </c:pt>
                <c:pt idx="290">
                  <c:v>2.91</c:v>
                </c:pt>
                <c:pt idx="291">
                  <c:v>2.92</c:v>
                </c:pt>
                <c:pt idx="292">
                  <c:v>2.93</c:v>
                </c:pt>
                <c:pt idx="293">
                  <c:v>2.94</c:v>
                </c:pt>
                <c:pt idx="294">
                  <c:v>2.95</c:v>
                </c:pt>
                <c:pt idx="295">
                  <c:v>2.96</c:v>
                </c:pt>
                <c:pt idx="296">
                  <c:v>2.97</c:v>
                </c:pt>
                <c:pt idx="297">
                  <c:v>2.98</c:v>
                </c:pt>
                <c:pt idx="298">
                  <c:v>2.99</c:v>
                </c:pt>
                <c:pt idx="299">
                  <c:v>3</c:v>
                </c:pt>
                <c:pt idx="300">
                  <c:v>3.0100000000000002</c:v>
                </c:pt>
                <c:pt idx="301">
                  <c:v>3.02</c:v>
                </c:pt>
                <c:pt idx="302">
                  <c:v>3.0300000000000002</c:v>
                </c:pt>
                <c:pt idx="303">
                  <c:v>3.04</c:v>
                </c:pt>
                <c:pt idx="304">
                  <c:v>3.0500000000000003</c:v>
                </c:pt>
                <c:pt idx="305">
                  <c:v>3.06</c:v>
                </c:pt>
                <c:pt idx="306">
                  <c:v>3.0700000000000003</c:v>
                </c:pt>
                <c:pt idx="307">
                  <c:v>3.08</c:v>
                </c:pt>
                <c:pt idx="308">
                  <c:v>3.09</c:v>
                </c:pt>
                <c:pt idx="309">
                  <c:v>3.1</c:v>
                </c:pt>
                <c:pt idx="310">
                  <c:v>3.11</c:v>
                </c:pt>
                <c:pt idx="311">
                  <c:v>3.12</c:v>
                </c:pt>
                <c:pt idx="312">
                  <c:v>3.13</c:v>
                </c:pt>
                <c:pt idx="313">
                  <c:v>3.14</c:v>
                </c:pt>
                <c:pt idx="314">
                  <c:v>3.15</c:v>
                </c:pt>
                <c:pt idx="315">
                  <c:v>3.16</c:v>
                </c:pt>
                <c:pt idx="316">
                  <c:v>3.17</c:v>
                </c:pt>
                <c:pt idx="317">
                  <c:v>3.18</c:v>
                </c:pt>
                <c:pt idx="318">
                  <c:v>3.19</c:v>
                </c:pt>
                <c:pt idx="319">
                  <c:v>3.2</c:v>
                </c:pt>
                <c:pt idx="320">
                  <c:v>3.21</c:v>
                </c:pt>
                <c:pt idx="321">
                  <c:v>3.22</c:v>
                </c:pt>
                <c:pt idx="322">
                  <c:v>3.23</c:v>
                </c:pt>
                <c:pt idx="323">
                  <c:v>3.24</c:v>
                </c:pt>
                <c:pt idx="324">
                  <c:v>3.25</c:v>
                </c:pt>
                <c:pt idx="325">
                  <c:v>3.2600000000000002</c:v>
                </c:pt>
                <c:pt idx="326">
                  <c:v>3.27</c:v>
                </c:pt>
                <c:pt idx="327">
                  <c:v>3.2800000000000002</c:v>
                </c:pt>
                <c:pt idx="328">
                  <c:v>3.29</c:v>
                </c:pt>
                <c:pt idx="329">
                  <c:v>3.3000000000000003</c:v>
                </c:pt>
                <c:pt idx="330">
                  <c:v>3.31</c:v>
                </c:pt>
                <c:pt idx="331">
                  <c:v>3.3200000000000003</c:v>
                </c:pt>
                <c:pt idx="332">
                  <c:v>3.33</c:v>
                </c:pt>
                <c:pt idx="333">
                  <c:v>3.34</c:v>
                </c:pt>
                <c:pt idx="334">
                  <c:v>3.35</c:v>
                </c:pt>
                <c:pt idx="335">
                  <c:v>3.36</c:v>
                </c:pt>
                <c:pt idx="336">
                  <c:v>3.37</c:v>
                </c:pt>
                <c:pt idx="337">
                  <c:v>3.38</c:v>
                </c:pt>
                <c:pt idx="338">
                  <c:v>3.39</c:v>
                </c:pt>
                <c:pt idx="339">
                  <c:v>3.4</c:v>
                </c:pt>
                <c:pt idx="340">
                  <c:v>3.41</c:v>
                </c:pt>
                <c:pt idx="341">
                  <c:v>3.42</c:v>
                </c:pt>
                <c:pt idx="342">
                  <c:v>3.43</c:v>
                </c:pt>
                <c:pt idx="343">
                  <c:v>3.44</c:v>
                </c:pt>
                <c:pt idx="344">
                  <c:v>3.45</c:v>
                </c:pt>
                <c:pt idx="345">
                  <c:v>3.46</c:v>
                </c:pt>
                <c:pt idx="346">
                  <c:v>3.47</c:v>
                </c:pt>
                <c:pt idx="347">
                  <c:v>3.48</c:v>
                </c:pt>
                <c:pt idx="348">
                  <c:v>3.49</c:v>
                </c:pt>
                <c:pt idx="349">
                  <c:v>3.5</c:v>
                </c:pt>
                <c:pt idx="350">
                  <c:v>3.5100000000000002</c:v>
                </c:pt>
                <c:pt idx="351">
                  <c:v>3.52</c:v>
                </c:pt>
                <c:pt idx="352">
                  <c:v>3.5300000000000002</c:v>
                </c:pt>
                <c:pt idx="353">
                  <c:v>3.54</c:v>
                </c:pt>
                <c:pt idx="354">
                  <c:v>3.5500000000000003</c:v>
                </c:pt>
                <c:pt idx="355">
                  <c:v>3.56</c:v>
                </c:pt>
                <c:pt idx="356">
                  <c:v>3.5700000000000003</c:v>
                </c:pt>
                <c:pt idx="357">
                  <c:v>3.58</c:v>
                </c:pt>
                <c:pt idx="358">
                  <c:v>3.59</c:v>
                </c:pt>
                <c:pt idx="359">
                  <c:v>3.6</c:v>
                </c:pt>
                <c:pt idx="360">
                  <c:v>3.61</c:v>
                </c:pt>
                <c:pt idx="361">
                  <c:v>3.62</c:v>
                </c:pt>
                <c:pt idx="362">
                  <c:v>3.63</c:v>
                </c:pt>
                <c:pt idx="363">
                  <c:v>3.64</c:v>
                </c:pt>
                <c:pt idx="364">
                  <c:v>3.65</c:v>
                </c:pt>
                <c:pt idx="365">
                  <c:v>3.66</c:v>
                </c:pt>
                <c:pt idx="366">
                  <c:v>3.67</c:v>
                </c:pt>
                <c:pt idx="367">
                  <c:v>3.68</c:v>
                </c:pt>
                <c:pt idx="368">
                  <c:v>3.69</c:v>
                </c:pt>
                <c:pt idx="369">
                  <c:v>3.7</c:v>
                </c:pt>
                <c:pt idx="370">
                  <c:v>3.71</c:v>
                </c:pt>
                <c:pt idx="371">
                  <c:v>3.72</c:v>
                </c:pt>
                <c:pt idx="372">
                  <c:v>3.73</c:v>
                </c:pt>
                <c:pt idx="373">
                  <c:v>3.74</c:v>
                </c:pt>
                <c:pt idx="374">
                  <c:v>3.75</c:v>
                </c:pt>
                <c:pt idx="375">
                  <c:v>3.7600000000000002</c:v>
                </c:pt>
                <c:pt idx="376">
                  <c:v>3.77</c:v>
                </c:pt>
                <c:pt idx="377">
                  <c:v>3.7800000000000002</c:v>
                </c:pt>
                <c:pt idx="378">
                  <c:v>3.79</c:v>
                </c:pt>
                <c:pt idx="379">
                  <c:v>3.8000000000000003</c:v>
                </c:pt>
                <c:pt idx="380">
                  <c:v>3.81</c:v>
                </c:pt>
                <c:pt idx="381">
                  <c:v>3.8200000000000003</c:v>
                </c:pt>
                <c:pt idx="382">
                  <c:v>3.83</c:v>
                </c:pt>
                <c:pt idx="383">
                  <c:v>3.84</c:v>
                </c:pt>
                <c:pt idx="384">
                  <c:v>3.85</c:v>
                </c:pt>
                <c:pt idx="385">
                  <c:v>3.86</c:v>
                </c:pt>
                <c:pt idx="386">
                  <c:v>3.87</c:v>
                </c:pt>
                <c:pt idx="387">
                  <c:v>3.88</c:v>
                </c:pt>
                <c:pt idx="388">
                  <c:v>3.89</c:v>
                </c:pt>
                <c:pt idx="389">
                  <c:v>3.9</c:v>
                </c:pt>
                <c:pt idx="390">
                  <c:v>3.91</c:v>
                </c:pt>
                <c:pt idx="391">
                  <c:v>3.92</c:v>
                </c:pt>
                <c:pt idx="392">
                  <c:v>3.93</c:v>
                </c:pt>
                <c:pt idx="393">
                  <c:v>3.94</c:v>
                </c:pt>
                <c:pt idx="394">
                  <c:v>3.95</c:v>
                </c:pt>
                <c:pt idx="395">
                  <c:v>3.96</c:v>
                </c:pt>
                <c:pt idx="396">
                  <c:v>3.97</c:v>
                </c:pt>
                <c:pt idx="397">
                  <c:v>3.98</c:v>
                </c:pt>
                <c:pt idx="398">
                  <c:v>3.99</c:v>
                </c:pt>
                <c:pt idx="399">
                  <c:v>4</c:v>
                </c:pt>
                <c:pt idx="400">
                  <c:v>4.01</c:v>
                </c:pt>
                <c:pt idx="401">
                  <c:v>4.0200000000000005</c:v>
                </c:pt>
                <c:pt idx="402">
                  <c:v>4.03</c:v>
                </c:pt>
                <c:pt idx="403">
                  <c:v>4.04</c:v>
                </c:pt>
                <c:pt idx="404">
                  <c:v>4.05</c:v>
                </c:pt>
                <c:pt idx="405">
                  <c:v>4.0600000000000005</c:v>
                </c:pt>
                <c:pt idx="406">
                  <c:v>4.07</c:v>
                </c:pt>
                <c:pt idx="407">
                  <c:v>4.08</c:v>
                </c:pt>
                <c:pt idx="408">
                  <c:v>4.09</c:v>
                </c:pt>
                <c:pt idx="409">
                  <c:v>4.0999999999999996</c:v>
                </c:pt>
                <c:pt idx="410">
                  <c:v>4.1100000000000003</c:v>
                </c:pt>
                <c:pt idx="411">
                  <c:v>4.12</c:v>
                </c:pt>
                <c:pt idx="412">
                  <c:v>4.13</c:v>
                </c:pt>
                <c:pt idx="413">
                  <c:v>4.1399999999999997</c:v>
                </c:pt>
                <c:pt idx="414">
                  <c:v>4.1500000000000004</c:v>
                </c:pt>
                <c:pt idx="415">
                  <c:v>4.16</c:v>
                </c:pt>
                <c:pt idx="416">
                  <c:v>4.17</c:v>
                </c:pt>
                <c:pt idx="417">
                  <c:v>4.18</c:v>
                </c:pt>
                <c:pt idx="418">
                  <c:v>4.1900000000000004</c:v>
                </c:pt>
                <c:pt idx="419">
                  <c:v>4.2</c:v>
                </c:pt>
                <c:pt idx="420">
                  <c:v>4.21</c:v>
                </c:pt>
                <c:pt idx="421">
                  <c:v>4.22</c:v>
                </c:pt>
                <c:pt idx="422">
                  <c:v>4.2300000000000004</c:v>
                </c:pt>
                <c:pt idx="423">
                  <c:v>4.24</c:v>
                </c:pt>
                <c:pt idx="424">
                  <c:v>4.25</c:v>
                </c:pt>
                <c:pt idx="425">
                  <c:v>4.26</c:v>
                </c:pt>
                <c:pt idx="426">
                  <c:v>4.2700000000000005</c:v>
                </c:pt>
                <c:pt idx="427">
                  <c:v>4.28</c:v>
                </c:pt>
                <c:pt idx="428">
                  <c:v>4.29</c:v>
                </c:pt>
                <c:pt idx="429">
                  <c:v>4.3</c:v>
                </c:pt>
                <c:pt idx="430">
                  <c:v>4.3100000000000005</c:v>
                </c:pt>
                <c:pt idx="431">
                  <c:v>4.32</c:v>
                </c:pt>
                <c:pt idx="432">
                  <c:v>4.33</c:v>
                </c:pt>
                <c:pt idx="433">
                  <c:v>4.34</c:v>
                </c:pt>
                <c:pt idx="434">
                  <c:v>4.3500000000000005</c:v>
                </c:pt>
                <c:pt idx="435">
                  <c:v>4.3600000000000003</c:v>
                </c:pt>
                <c:pt idx="436">
                  <c:v>4.37</c:v>
                </c:pt>
                <c:pt idx="437">
                  <c:v>4.38</c:v>
                </c:pt>
                <c:pt idx="438">
                  <c:v>4.3899999999999997</c:v>
                </c:pt>
                <c:pt idx="439">
                  <c:v>4.4000000000000004</c:v>
                </c:pt>
                <c:pt idx="440">
                  <c:v>4.41</c:v>
                </c:pt>
                <c:pt idx="441">
                  <c:v>4.42</c:v>
                </c:pt>
                <c:pt idx="442">
                  <c:v>4.43</c:v>
                </c:pt>
                <c:pt idx="443">
                  <c:v>4.4400000000000004</c:v>
                </c:pt>
                <c:pt idx="444">
                  <c:v>4.45</c:v>
                </c:pt>
                <c:pt idx="445">
                  <c:v>4.46</c:v>
                </c:pt>
                <c:pt idx="446">
                  <c:v>4.47</c:v>
                </c:pt>
                <c:pt idx="447">
                  <c:v>4.4800000000000004</c:v>
                </c:pt>
                <c:pt idx="448">
                  <c:v>4.49</c:v>
                </c:pt>
                <c:pt idx="449">
                  <c:v>4.5</c:v>
                </c:pt>
                <c:pt idx="450">
                  <c:v>4.51</c:v>
                </c:pt>
                <c:pt idx="451">
                  <c:v>4.5200000000000005</c:v>
                </c:pt>
                <c:pt idx="452">
                  <c:v>4.53</c:v>
                </c:pt>
                <c:pt idx="453">
                  <c:v>4.54</c:v>
                </c:pt>
                <c:pt idx="454">
                  <c:v>4.55</c:v>
                </c:pt>
                <c:pt idx="455">
                  <c:v>4.5600000000000005</c:v>
                </c:pt>
                <c:pt idx="456">
                  <c:v>4.57</c:v>
                </c:pt>
                <c:pt idx="457">
                  <c:v>4.58</c:v>
                </c:pt>
                <c:pt idx="458">
                  <c:v>4.59</c:v>
                </c:pt>
                <c:pt idx="459">
                  <c:v>4.6000000000000005</c:v>
                </c:pt>
                <c:pt idx="460">
                  <c:v>4.6100000000000003</c:v>
                </c:pt>
                <c:pt idx="461">
                  <c:v>4.62</c:v>
                </c:pt>
                <c:pt idx="462">
                  <c:v>4.63</c:v>
                </c:pt>
                <c:pt idx="463">
                  <c:v>4.6399999999999997</c:v>
                </c:pt>
                <c:pt idx="464">
                  <c:v>4.6500000000000004</c:v>
                </c:pt>
                <c:pt idx="465">
                  <c:v>4.66</c:v>
                </c:pt>
                <c:pt idx="466">
                  <c:v>4.67</c:v>
                </c:pt>
                <c:pt idx="467">
                  <c:v>4.68</c:v>
                </c:pt>
                <c:pt idx="468">
                  <c:v>4.6900000000000004</c:v>
                </c:pt>
                <c:pt idx="469">
                  <c:v>4.7</c:v>
                </c:pt>
                <c:pt idx="470">
                  <c:v>4.71</c:v>
                </c:pt>
                <c:pt idx="471">
                  <c:v>4.72</c:v>
                </c:pt>
                <c:pt idx="472">
                  <c:v>4.7300000000000004</c:v>
                </c:pt>
                <c:pt idx="473">
                  <c:v>4.74</c:v>
                </c:pt>
                <c:pt idx="474">
                  <c:v>4.75</c:v>
                </c:pt>
                <c:pt idx="475">
                  <c:v>4.76</c:v>
                </c:pt>
                <c:pt idx="476">
                  <c:v>4.7700000000000005</c:v>
                </c:pt>
                <c:pt idx="477">
                  <c:v>4.78</c:v>
                </c:pt>
                <c:pt idx="478">
                  <c:v>4.79</c:v>
                </c:pt>
                <c:pt idx="479">
                  <c:v>4.8</c:v>
                </c:pt>
                <c:pt idx="480">
                  <c:v>4.8100000000000005</c:v>
                </c:pt>
                <c:pt idx="481">
                  <c:v>4.82</c:v>
                </c:pt>
                <c:pt idx="482">
                  <c:v>4.83</c:v>
                </c:pt>
                <c:pt idx="483">
                  <c:v>4.84</c:v>
                </c:pt>
                <c:pt idx="484">
                  <c:v>4.8500000000000005</c:v>
                </c:pt>
                <c:pt idx="485">
                  <c:v>4.8600000000000003</c:v>
                </c:pt>
                <c:pt idx="486">
                  <c:v>4.87</c:v>
                </c:pt>
                <c:pt idx="487">
                  <c:v>4.88</c:v>
                </c:pt>
                <c:pt idx="488">
                  <c:v>4.8899999999999997</c:v>
                </c:pt>
                <c:pt idx="489">
                  <c:v>4.9000000000000004</c:v>
                </c:pt>
                <c:pt idx="490">
                  <c:v>4.91</c:v>
                </c:pt>
                <c:pt idx="491">
                  <c:v>4.92</c:v>
                </c:pt>
                <c:pt idx="492">
                  <c:v>4.93</c:v>
                </c:pt>
                <c:pt idx="493">
                  <c:v>4.9400000000000004</c:v>
                </c:pt>
                <c:pt idx="494">
                  <c:v>4.95</c:v>
                </c:pt>
                <c:pt idx="495">
                  <c:v>4.96</c:v>
                </c:pt>
                <c:pt idx="496">
                  <c:v>4.97</c:v>
                </c:pt>
                <c:pt idx="497">
                  <c:v>4.9800000000000004</c:v>
                </c:pt>
                <c:pt idx="498">
                  <c:v>4.99</c:v>
                </c:pt>
                <c:pt idx="499">
                  <c:v>5</c:v>
                </c:pt>
                <c:pt idx="500">
                  <c:v>5.01</c:v>
                </c:pt>
                <c:pt idx="501">
                  <c:v>5.0200000000000005</c:v>
                </c:pt>
                <c:pt idx="502">
                  <c:v>5.03</c:v>
                </c:pt>
                <c:pt idx="503">
                  <c:v>5.04</c:v>
                </c:pt>
                <c:pt idx="504">
                  <c:v>5.05</c:v>
                </c:pt>
                <c:pt idx="505">
                  <c:v>5.0600000000000005</c:v>
                </c:pt>
                <c:pt idx="506">
                  <c:v>5.07</c:v>
                </c:pt>
                <c:pt idx="507">
                  <c:v>5.08</c:v>
                </c:pt>
                <c:pt idx="508">
                  <c:v>5.09</c:v>
                </c:pt>
                <c:pt idx="509">
                  <c:v>5.1000000000000005</c:v>
                </c:pt>
                <c:pt idx="510">
                  <c:v>5.1100000000000003</c:v>
                </c:pt>
                <c:pt idx="511">
                  <c:v>5.12</c:v>
                </c:pt>
                <c:pt idx="512">
                  <c:v>5.13</c:v>
                </c:pt>
                <c:pt idx="513">
                  <c:v>5.14</c:v>
                </c:pt>
                <c:pt idx="514">
                  <c:v>5.15</c:v>
                </c:pt>
                <c:pt idx="515">
                  <c:v>5.16</c:v>
                </c:pt>
                <c:pt idx="516">
                  <c:v>5.17</c:v>
                </c:pt>
                <c:pt idx="517">
                  <c:v>5.18</c:v>
                </c:pt>
                <c:pt idx="518">
                  <c:v>5.19</c:v>
                </c:pt>
                <c:pt idx="519">
                  <c:v>5.2</c:v>
                </c:pt>
                <c:pt idx="520">
                  <c:v>5.21</c:v>
                </c:pt>
                <c:pt idx="521">
                  <c:v>5.22</c:v>
                </c:pt>
                <c:pt idx="522">
                  <c:v>5.23</c:v>
                </c:pt>
                <c:pt idx="523">
                  <c:v>5.24</c:v>
                </c:pt>
                <c:pt idx="524">
                  <c:v>5.25</c:v>
                </c:pt>
                <c:pt idx="525">
                  <c:v>5.26</c:v>
                </c:pt>
                <c:pt idx="526">
                  <c:v>5.2700000000000005</c:v>
                </c:pt>
                <c:pt idx="527">
                  <c:v>5.28</c:v>
                </c:pt>
                <c:pt idx="528">
                  <c:v>5.29</c:v>
                </c:pt>
                <c:pt idx="529">
                  <c:v>5.3</c:v>
                </c:pt>
                <c:pt idx="530">
                  <c:v>5.3100000000000005</c:v>
                </c:pt>
                <c:pt idx="531">
                  <c:v>5.32</c:v>
                </c:pt>
                <c:pt idx="532">
                  <c:v>5.33</c:v>
                </c:pt>
                <c:pt idx="533">
                  <c:v>5.34</c:v>
                </c:pt>
                <c:pt idx="534">
                  <c:v>5.3500000000000005</c:v>
                </c:pt>
                <c:pt idx="535">
                  <c:v>5.36</c:v>
                </c:pt>
                <c:pt idx="536">
                  <c:v>5.37</c:v>
                </c:pt>
                <c:pt idx="537">
                  <c:v>5.38</c:v>
                </c:pt>
                <c:pt idx="538">
                  <c:v>5.39</c:v>
                </c:pt>
                <c:pt idx="539">
                  <c:v>5.4</c:v>
                </c:pt>
                <c:pt idx="540">
                  <c:v>5.41</c:v>
                </c:pt>
                <c:pt idx="541">
                  <c:v>5.42</c:v>
                </c:pt>
                <c:pt idx="542">
                  <c:v>5.43</c:v>
                </c:pt>
                <c:pt idx="543">
                  <c:v>5.44</c:v>
                </c:pt>
                <c:pt idx="544">
                  <c:v>5.45</c:v>
                </c:pt>
                <c:pt idx="545">
                  <c:v>5.46</c:v>
                </c:pt>
                <c:pt idx="546">
                  <c:v>5.47</c:v>
                </c:pt>
                <c:pt idx="547">
                  <c:v>5.48</c:v>
                </c:pt>
                <c:pt idx="548">
                  <c:v>5.49</c:v>
                </c:pt>
                <c:pt idx="549">
                  <c:v>5.5</c:v>
                </c:pt>
                <c:pt idx="550">
                  <c:v>5.51</c:v>
                </c:pt>
                <c:pt idx="551">
                  <c:v>5.5200000000000005</c:v>
                </c:pt>
                <c:pt idx="552">
                  <c:v>5.53</c:v>
                </c:pt>
                <c:pt idx="553">
                  <c:v>5.54</c:v>
                </c:pt>
                <c:pt idx="554">
                  <c:v>5.55</c:v>
                </c:pt>
                <c:pt idx="555">
                  <c:v>5.5600000000000005</c:v>
                </c:pt>
                <c:pt idx="556">
                  <c:v>5.57</c:v>
                </c:pt>
                <c:pt idx="557">
                  <c:v>5.58</c:v>
                </c:pt>
                <c:pt idx="558">
                  <c:v>5.59</c:v>
                </c:pt>
                <c:pt idx="559">
                  <c:v>5.6000000000000005</c:v>
                </c:pt>
                <c:pt idx="560">
                  <c:v>5.61</c:v>
                </c:pt>
                <c:pt idx="561">
                  <c:v>5.62</c:v>
                </c:pt>
                <c:pt idx="562">
                  <c:v>5.63</c:v>
                </c:pt>
                <c:pt idx="563">
                  <c:v>5.64</c:v>
                </c:pt>
                <c:pt idx="564">
                  <c:v>5.65</c:v>
                </c:pt>
                <c:pt idx="565">
                  <c:v>5.66</c:v>
                </c:pt>
                <c:pt idx="566">
                  <c:v>5.67</c:v>
                </c:pt>
                <c:pt idx="567">
                  <c:v>5.68</c:v>
                </c:pt>
                <c:pt idx="568">
                  <c:v>5.69</c:v>
                </c:pt>
                <c:pt idx="569">
                  <c:v>5.7</c:v>
                </c:pt>
                <c:pt idx="570">
                  <c:v>5.71</c:v>
                </c:pt>
                <c:pt idx="571">
                  <c:v>5.72</c:v>
                </c:pt>
                <c:pt idx="572">
                  <c:v>5.73</c:v>
                </c:pt>
                <c:pt idx="573">
                  <c:v>5.74</c:v>
                </c:pt>
                <c:pt idx="574">
                  <c:v>5.75</c:v>
                </c:pt>
                <c:pt idx="575">
                  <c:v>5.76</c:v>
                </c:pt>
                <c:pt idx="576">
                  <c:v>5.7700000000000005</c:v>
                </c:pt>
                <c:pt idx="577">
                  <c:v>5.78</c:v>
                </c:pt>
                <c:pt idx="578">
                  <c:v>5.79</c:v>
                </c:pt>
                <c:pt idx="579">
                  <c:v>5.8</c:v>
                </c:pt>
                <c:pt idx="580">
                  <c:v>5.8100000000000005</c:v>
                </c:pt>
                <c:pt idx="581">
                  <c:v>5.82</c:v>
                </c:pt>
                <c:pt idx="582">
                  <c:v>5.83</c:v>
                </c:pt>
                <c:pt idx="583">
                  <c:v>5.84</c:v>
                </c:pt>
                <c:pt idx="584">
                  <c:v>5.8500000000000005</c:v>
                </c:pt>
                <c:pt idx="585">
                  <c:v>5.86</c:v>
                </c:pt>
                <c:pt idx="586">
                  <c:v>5.87</c:v>
                </c:pt>
                <c:pt idx="587">
                  <c:v>5.88</c:v>
                </c:pt>
                <c:pt idx="588">
                  <c:v>5.89</c:v>
                </c:pt>
                <c:pt idx="589">
                  <c:v>5.9</c:v>
                </c:pt>
                <c:pt idx="590">
                  <c:v>5.91</c:v>
                </c:pt>
                <c:pt idx="591">
                  <c:v>5.92</c:v>
                </c:pt>
                <c:pt idx="592">
                  <c:v>5.93</c:v>
                </c:pt>
                <c:pt idx="593">
                  <c:v>5.94</c:v>
                </c:pt>
                <c:pt idx="594">
                  <c:v>5.95</c:v>
                </c:pt>
                <c:pt idx="595">
                  <c:v>5.96</c:v>
                </c:pt>
                <c:pt idx="596">
                  <c:v>5.97</c:v>
                </c:pt>
                <c:pt idx="597">
                  <c:v>5.98</c:v>
                </c:pt>
                <c:pt idx="598">
                  <c:v>5.99</c:v>
                </c:pt>
                <c:pt idx="599">
                  <c:v>6</c:v>
                </c:pt>
                <c:pt idx="600">
                  <c:v>6.01</c:v>
                </c:pt>
                <c:pt idx="601">
                  <c:v>6.0200000000000005</c:v>
                </c:pt>
                <c:pt idx="602">
                  <c:v>6.03</c:v>
                </c:pt>
                <c:pt idx="603">
                  <c:v>6.04</c:v>
                </c:pt>
                <c:pt idx="604">
                  <c:v>6.05</c:v>
                </c:pt>
                <c:pt idx="605">
                  <c:v>6.0600000000000005</c:v>
                </c:pt>
                <c:pt idx="606">
                  <c:v>6.07</c:v>
                </c:pt>
                <c:pt idx="607">
                  <c:v>6.08</c:v>
                </c:pt>
                <c:pt idx="608">
                  <c:v>6.09</c:v>
                </c:pt>
                <c:pt idx="609">
                  <c:v>6.1000000000000005</c:v>
                </c:pt>
                <c:pt idx="610">
                  <c:v>6.11</c:v>
                </c:pt>
                <c:pt idx="611">
                  <c:v>6.12</c:v>
                </c:pt>
                <c:pt idx="612">
                  <c:v>6.13</c:v>
                </c:pt>
                <c:pt idx="613">
                  <c:v>6.1400000000000006</c:v>
                </c:pt>
                <c:pt idx="614">
                  <c:v>6.15</c:v>
                </c:pt>
                <c:pt idx="615">
                  <c:v>6.16</c:v>
                </c:pt>
                <c:pt idx="616">
                  <c:v>6.17</c:v>
                </c:pt>
                <c:pt idx="617">
                  <c:v>6.18</c:v>
                </c:pt>
                <c:pt idx="618">
                  <c:v>6.19</c:v>
                </c:pt>
                <c:pt idx="619">
                  <c:v>6.2</c:v>
                </c:pt>
                <c:pt idx="620">
                  <c:v>6.21</c:v>
                </c:pt>
                <c:pt idx="621">
                  <c:v>6.22</c:v>
                </c:pt>
                <c:pt idx="622">
                  <c:v>6.23</c:v>
                </c:pt>
                <c:pt idx="623">
                  <c:v>6.24</c:v>
                </c:pt>
                <c:pt idx="624">
                  <c:v>6.25</c:v>
                </c:pt>
                <c:pt idx="625">
                  <c:v>6.26</c:v>
                </c:pt>
                <c:pt idx="626">
                  <c:v>6.2700000000000005</c:v>
                </c:pt>
                <c:pt idx="627">
                  <c:v>6.28</c:v>
                </c:pt>
                <c:pt idx="628">
                  <c:v>6.29</c:v>
                </c:pt>
                <c:pt idx="629">
                  <c:v>6.3</c:v>
                </c:pt>
                <c:pt idx="630">
                  <c:v>6.3100000000000005</c:v>
                </c:pt>
                <c:pt idx="631">
                  <c:v>6.32</c:v>
                </c:pt>
                <c:pt idx="632">
                  <c:v>6.33</c:v>
                </c:pt>
                <c:pt idx="633">
                  <c:v>6.34</c:v>
                </c:pt>
                <c:pt idx="634">
                  <c:v>6.3500000000000005</c:v>
                </c:pt>
                <c:pt idx="635">
                  <c:v>6.36</c:v>
                </c:pt>
                <c:pt idx="636">
                  <c:v>6.37</c:v>
                </c:pt>
                <c:pt idx="637">
                  <c:v>6.38</c:v>
                </c:pt>
                <c:pt idx="638">
                  <c:v>6.3900000000000006</c:v>
                </c:pt>
                <c:pt idx="639">
                  <c:v>6.4</c:v>
                </c:pt>
                <c:pt idx="640">
                  <c:v>6.41</c:v>
                </c:pt>
                <c:pt idx="641">
                  <c:v>6.42</c:v>
                </c:pt>
                <c:pt idx="642">
                  <c:v>6.43</c:v>
                </c:pt>
                <c:pt idx="643">
                  <c:v>6.44</c:v>
                </c:pt>
                <c:pt idx="644">
                  <c:v>6.45</c:v>
                </c:pt>
                <c:pt idx="645">
                  <c:v>6.46</c:v>
                </c:pt>
                <c:pt idx="646">
                  <c:v>6.47</c:v>
                </c:pt>
                <c:pt idx="647">
                  <c:v>6.48</c:v>
                </c:pt>
                <c:pt idx="648">
                  <c:v>6.49</c:v>
                </c:pt>
                <c:pt idx="649">
                  <c:v>6.5</c:v>
                </c:pt>
                <c:pt idx="650">
                  <c:v>6.51</c:v>
                </c:pt>
                <c:pt idx="651">
                  <c:v>6.5200000000000005</c:v>
                </c:pt>
                <c:pt idx="652">
                  <c:v>6.53</c:v>
                </c:pt>
                <c:pt idx="653">
                  <c:v>6.54</c:v>
                </c:pt>
                <c:pt idx="654">
                  <c:v>6.55</c:v>
                </c:pt>
                <c:pt idx="655">
                  <c:v>6.5600000000000005</c:v>
                </c:pt>
                <c:pt idx="656">
                  <c:v>6.57</c:v>
                </c:pt>
                <c:pt idx="657">
                  <c:v>6.58</c:v>
                </c:pt>
                <c:pt idx="658">
                  <c:v>6.59</c:v>
                </c:pt>
                <c:pt idx="659">
                  <c:v>6.6000000000000005</c:v>
                </c:pt>
                <c:pt idx="660">
                  <c:v>6.61</c:v>
                </c:pt>
                <c:pt idx="661">
                  <c:v>6.62</c:v>
                </c:pt>
                <c:pt idx="662">
                  <c:v>6.63</c:v>
                </c:pt>
                <c:pt idx="663">
                  <c:v>6.6400000000000006</c:v>
                </c:pt>
                <c:pt idx="664">
                  <c:v>6.65</c:v>
                </c:pt>
                <c:pt idx="665">
                  <c:v>6.66</c:v>
                </c:pt>
                <c:pt idx="666">
                  <c:v>6.67</c:v>
                </c:pt>
                <c:pt idx="667">
                  <c:v>6.68</c:v>
                </c:pt>
                <c:pt idx="668">
                  <c:v>6.69</c:v>
                </c:pt>
                <c:pt idx="669">
                  <c:v>6.7</c:v>
                </c:pt>
                <c:pt idx="670">
                  <c:v>6.71</c:v>
                </c:pt>
                <c:pt idx="671">
                  <c:v>6.72</c:v>
                </c:pt>
                <c:pt idx="672">
                  <c:v>6.73</c:v>
                </c:pt>
                <c:pt idx="673">
                  <c:v>6.74</c:v>
                </c:pt>
                <c:pt idx="674">
                  <c:v>6.75</c:v>
                </c:pt>
                <c:pt idx="675">
                  <c:v>6.76</c:v>
                </c:pt>
                <c:pt idx="676">
                  <c:v>6.7700000000000005</c:v>
                </c:pt>
                <c:pt idx="677">
                  <c:v>6.78</c:v>
                </c:pt>
                <c:pt idx="678">
                  <c:v>6.79</c:v>
                </c:pt>
                <c:pt idx="679">
                  <c:v>6.8</c:v>
                </c:pt>
                <c:pt idx="680">
                  <c:v>6.8100000000000005</c:v>
                </c:pt>
                <c:pt idx="681">
                  <c:v>6.82</c:v>
                </c:pt>
                <c:pt idx="682">
                  <c:v>6.83</c:v>
                </c:pt>
                <c:pt idx="683">
                  <c:v>6.84</c:v>
                </c:pt>
                <c:pt idx="684">
                  <c:v>6.8500000000000005</c:v>
                </c:pt>
                <c:pt idx="685">
                  <c:v>6.86</c:v>
                </c:pt>
                <c:pt idx="686">
                  <c:v>6.87</c:v>
                </c:pt>
                <c:pt idx="687">
                  <c:v>6.88</c:v>
                </c:pt>
                <c:pt idx="688">
                  <c:v>6.8900000000000006</c:v>
                </c:pt>
                <c:pt idx="689">
                  <c:v>6.9</c:v>
                </c:pt>
                <c:pt idx="690">
                  <c:v>6.91</c:v>
                </c:pt>
                <c:pt idx="691">
                  <c:v>6.92</c:v>
                </c:pt>
                <c:pt idx="692">
                  <c:v>6.93</c:v>
                </c:pt>
                <c:pt idx="693">
                  <c:v>6.94</c:v>
                </c:pt>
                <c:pt idx="694">
                  <c:v>6.95</c:v>
                </c:pt>
                <c:pt idx="695">
                  <c:v>6.96</c:v>
                </c:pt>
                <c:pt idx="696">
                  <c:v>6.97</c:v>
                </c:pt>
                <c:pt idx="697">
                  <c:v>6.98</c:v>
                </c:pt>
                <c:pt idx="698">
                  <c:v>6.99</c:v>
                </c:pt>
                <c:pt idx="699">
                  <c:v>7</c:v>
                </c:pt>
                <c:pt idx="700">
                  <c:v>7.01</c:v>
                </c:pt>
                <c:pt idx="701">
                  <c:v>7.0200000000000005</c:v>
                </c:pt>
                <c:pt idx="702">
                  <c:v>7.03</c:v>
                </c:pt>
                <c:pt idx="703">
                  <c:v>7.04</c:v>
                </c:pt>
                <c:pt idx="704">
                  <c:v>7.05</c:v>
                </c:pt>
                <c:pt idx="705">
                  <c:v>7.0600000000000005</c:v>
                </c:pt>
                <c:pt idx="706">
                  <c:v>7.07</c:v>
                </c:pt>
                <c:pt idx="707">
                  <c:v>7.08</c:v>
                </c:pt>
                <c:pt idx="708">
                  <c:v>7.09</c:v>
                </c:pt>
                <c:pt idx="709">
                  <c:v>7.1000000000000005</c:v>
                </c:pt>
                <c:pt idx="710">
                  <c:v>7.11</c:v>
                </c:pt>
                <c:pt idx="711">
                  <c:v>7.12</c:v>
                </c:pt>
                <c:pt idx="712">
                  <c:v>7.13</c:v>
                </c:pt>
                <c:pt idx="713">
                  <c:v>7.1400000000000006</c:v>
                </c:pt>
                <c:pt idx="714">
                  <c:v>7.15</c:v>
                </c:pt>
                <c:pt idx="715">
                  <c:v>7.16</c:v>
                </c:pt>
                <c:pt idx="716">
                  <c:v>7.17</c:v>
                </c:pt>
                <c:pt idx="717">
                  <c:v>7.18</c:v>
                </c:pt>
                <c:pt idx="718">
                  <c:v>7.19</c:v>
                </c:pt>
                <c:pt idx="719">
                  <c:v>7.2</c:v>
                </c:pt>
                <c:pt idx="720">
                  <c:v>7.21</c:v>
                </c:pt>
                <c:pt idx="721">
                  <c:v>7.22</c:v>
                </c:pt>
                <c:pt idx="722">
                  <c:v>7.23</c:v>
                </c:pt>
                <c:pt idx="723">
                  <c:v>7.24</c:v>
                </c:pt>
                <c:pt idx="724">
                  <c:v>7.25</c:v>
                </c:pt>
                <c:pt idx="725">
                  <c:v>7.26</c:v>
                </c:pt>
                <c:pt idx="726">
                  <c:v>7.2700000000000005</c:v>
                </c:pt>
                <c:pt idx="727">
                  <c:v>7.28</c:v>
                </c:pt>
                <c:pt idx="728">
                  <c:v>7.29</c:v>
                </c:pt>
                <c:pt idx="729">
                  <c:v>7.3</c:v>
                </c:pt>
                <c:pt idx="730">
                  <c:v>7.3100000000000005</c:v>
                </c:pt>
                <c:pt idx="731">
                  <c:v>7.32</c:v>
                </c:pt>
                <c:pt idx="732">
                  <c:v>7.33</c:v>
                </c:pt>
                <c:pt idx="733">
                  <c:v>7.34</c:v>
                </c:pt>
                <c:pt idx="734">
                  <c:v>7.3500000000000005</c:v>
                </c:pt>
                <c:pt idx="735">
                  <c:v>7.36</c:v>
                </c:pt>
                <c:pt idx="736">
                  <c:v>7.37</c:v>
                </c:pt>
                <c:pt idx="737">
                  <c:v>7.38</c:v>
                </c:pt>
                <c:pt idx="738">
                  <c:v>7.3900000000000006</c:v>
                </c:pt>
                <c:pt idx="739">
                  <c:v>7.4</c:v>
                </c:pt>
                <c:pt idx="740">
                  <c:v>7.41</c:v>
                </c:pt>
                <c:pt idx="741">
                  <c:v>7.42</c:v>
                </c:pt>
                <c:pt idx="742">
                  <c:v>7.43</c:v>
                </c:pt>
                <c:pt idx="743">
                  <c:v>7.44</c:v>
                </c:pt>
                <c:pt idx="744">
                  <c:v>7.45</c:v>
                </c:pt>
                <c:pt idx="745">
                  <c:v>7.46</c:v>
                </c:pt>
                <c:pt idx="746">
                  <c:v>7.47</c:v>
                </c:pt>
                <c:pt idx="747">
                  <c:v>7.48</c:v>
                </c:pt>
                <c:pt idx="748">
                  <c:v>7.49</c:v>
                </c:pt>
                <c:pt idx="749">
                  <c:v>7.5</c:v>
                </c:pt>
                <c:pt idx="750">
                  <c:v>7.51</c:v>
                </c:pt>
                <c:pt idx="751">
                  <c:v>7.5200000000000005</c:v>
                </c:pt>
                <c:pt idx="752">
                  <c:v>7.53</c:v>
                </c:pt>
                <c:pt idx="753">
                  <c:v>7.54</c:v>
                </c:pt>
                <c:pt idx="754">
                  <c:v>7.55</c:v>
                </c:pt>
                <c:pt idx="755">
                  <c:v>7.5600000000000005</c:v>
                </c:pt>
                <c:pt idx="756">
                  <c:v>7.57</c:v>
                </c:pt>
                <c:pt idx="757">
                  <c:v>7.58</c:v>
                </c:pt>
                <c:pt idx="758">
                  <c:v>7.59</c:v>
                </c:pt>
                <c:pt idx="759">
                  <c:v>7.6000000000000005</c:v>
                </c:pt>
                <c:pt idx="760">
                  <c:v>7.61</c:v>
                </c:pt>
                <c:pt idx="761">
                  <c:v>7.62</c:v>
                </c:pt>
                <c:pt idx="762">
                  <c:v>7.63</c:v>
                </c:pt>
                <c:pt idx="763">
                  <c:v>7.6400000000000006</c:v>
                </c:pt>
                <c:pt idx="764">
                  <c:v>7.65</c:v>
                </c:pt>
                <c:pt idx="765">
                  <c:v>7.66</c:v>
                </c:pt>
                <c:pt idx="766">
                  <c:v>7.67</c:v>
                </c:pt>
                <c:pt idx="767">
                  <c:v>7.68</c:v>
                </c:pt>
                <c:pt idx="768">
                  <c:v>7.69</c:v>
                </c:pt>
                <c:pt idx="769">
                  <c:v>7.7</c:v>
                </c:pt>
                <c:pt idx="770">
                  <c:v>7.71</c:v>
                </c:pt>
                <c:pt idx="771">
                  <c:v>7.72</c:v>
                </c:pt>
                <c:pt idx="772">
                  <c:v>7.73</c:v>
                </c:pt>
                <c:pt idx="773">
                  <c:v>7.74</c:v>
                </c:pt>
                <c:pt idx="774">
                  <c:v>7.75</c:v>
                </c:pt>
                <c:pt idx="775">
                  <c:v>7.76</c:v>
                </c:pt>
                <c:pt idx="776">
                  <c:v>7.7700000000000005</c:v>
                </c:pt>
                <c:pt idx="777">
                  <c:v>7.78</c:v>
                </c:pt>
                <c:pt idx="778">
                  <c:v>7.79</c:v>
                </c:pt>
                <c:pt idx="779">
                  <c:v>7.8</c:v>
                </c:pt>
                <c:pt idx="780">
                  <c:v>7.8100000000000005</c:v>
                </c:pt>
                <c:pt idx="781">
                  <c:v>7.82</c:v>
                </c:pt>
                <c:pt idx="782">
                  <c:v>7.83</c:v>
                </c:pt>
                <c:pt idx="783">
                  <c:v>7.84</c:v>
                </c:pt>
                <c:pt idx="784">
                  <c:v>7.8500000000000005</c:v>
                </c:pt>
                <c:pt idx="785">
                  <c:v>7.86</c:v>
                </c:pt>
                <c:pt idx="786">
                  <c:v>7.87</c:v>
                </c:pt>
                <c:pt idx="787">
                  <c:v>7.88</c:v>
                </c:pt>
                <c:pt idx="788">
                  <c:v>7.8900000000000006</c:v>
                </c:pt>
                <c:pt idx="789">
                  <c:v>7.9</c:v>
                </c:pt>
                <c:pt idx="790">
                  <c:v>7.91</c:v>
                </c:pt>
                <c:pt idx="791">
                  <c:v>7.92</c:v>
                </c:pt>
                <c:pt idx="792">
                  <c:v>7.9300000000000006</c:v>
                </c:pt>
                <c:pt idx="793">
                  <c:v>7.94</c:v>
                </c:pt>
                <c:pt idx="794">
                  <c:v>7.95</c:v>
                </c:pt>
                <c:pt idx="795">
                  <c:v>7.96</c:v>
                </c:pt>
                <c:pt idx="796">
                  <c:v>7.97</c:v>
                </c:pt>
                <c:pt idx="797">
                  <c:v>7.98</c:v>
                </c:pt>
                <c:pt idx="798">
                  <c:v>7.99</c:v>
                </c:pt>
                <c:pt idx="799">
                  <c:v>8</c:v>
                </c:pt>
                <c:pt idx="800">
                  <c:v>8.01</c:v>
                </c:pt>
                <c:pt idx="801">
                  <c:v>8.02</c:v>
                </c:pt>
                <c:pt idx="802">
                  <c:v>8.0299999999999994</c:v>
                </c:pt>
                <c:pt idx="803">
                  <c:v>8.0400000000000009</c:v>
                </c:pt>
                <c:pt idx="804">
                  <c:v>8.0500000000000007</c:v>
                </c:pt>
                <c:pt idx="805">
                  <c:v>8.06</c:v>
                </c:pt>
                <c:pt idx="806">
                  <c:v>8.07</c:v>
                </c:pt>
                <c:pt idx="807">
                  <c:v>8.08</c:v>
                </c:pt>
                <c:pt idx="808">
                  <c:v>8.09</c:v>
                </c:pt>
                <c:pt idx="809">
                  <c:v>8.1</c:v>
                </c:pt>
                <c:pt idx="810">
                  <c:v>8.11</c:v>
                </c:pt>
                <c:pt idx="811">
                  <c:v>8.120000000000001</c:v>
                </c:pt>
                <c:pt idx="812">
                  <c:v>8.1300000000000008</c:v>
                </c:pt>
                <c:pt idx="813">
                  <c:v>8.14</c:v>
                </c:pt>
                <c:pt idx="814">
                  <c:v>8.15</c:v>
                </c:pt>
                <c:pt idx="815">
                  <c:v>8.16</c:v>
                </c:pt>
                <c:pt idx="816">
                  <c:v>8.17</c:v>
                </c:pt>
                <c:pt idx="817">
                  <c:v>8.18</c:v>
                </c:pt>
                <c:pt idx="818">
                  <c:v>8.19</c:v>
                </c:pt>
                <c:pt idx="819">
                  <c:v>8.1999999999999993</c:v>
                </c:pt>
                <c:pt idx="820">
                  <c:v>8.2100000000000009</c:v>
                </c:pt>
                <c:pt idx="821">
                  <c:v>8.2200000000000006</c:v>
                </c:pt>
                <c:pt idx="822">
                  <c:v>8.23</c:v>
                </c:pt>
                <c:pt idx="823">
                  <c:v>8.24</c:v>
                </c:pt>
                <c:pt idx="824">
                  <c:v>8.25</c:v>
                </c:pt>
                <c:pt idx="825">
                  <c:v>8.26</c:v>
                </c:pt>
                <c:pt idx="826">
                  <c:v>8.27</c:v>
                </c:pt>
                <c:pt idx="827">
                  <c:v>8.2799999999999994</c:v>
                </c:pt>
                <c:pt idx="828">
                  <c:v>8.2900000000000009</c:v>
                </c:pt>
                <c:pt idx="829">
                  <c:v>8.3000000000000007</c:v>
                </c:pt>
                <c:pt idx="830">
                  <c:v>8.31</c:v>
                </c:pt>
                <c:pt idx="831">
                  <c:v>8.32</c:v>
                </c:pt>
                <c:pt idx="832">
                  <c:v>8.33</c:v>
                </c:pt>
                <c:pt idx="833">
                  <c:v>8.34</c:v>
                </c:pt>
                <c:pt idx="834">
                  <c:v>8.35</c:v>
                </c:pt>
                <c:pt idx="835">
                  <c:v>8.36</c:v>
                </c:pt>
                <c:pt idx="836">
                  <c:v>8.370000000000001</c:v>
                </c:pt>
                <c:pt idx="837">
                  <c:v>8.3800000000000008</c:v>
                </c:pt>
                <c:pt idx="838">
                  <c:v>8.39</c:v>
                </c:pt>
                <c:pt idx="839">
                  <c:v>8.4</c:v>
                </c:pt>
                <c:pt idx="840">
                  <c:v>8.41</c:v>
                </c:pt>
                <c:pt idx="841">
                  <c:v>8.42</c:v>
                </c:pt>
                <c:pt idx="842">
                  <c:v>8.43</c:v>
                </c:pt>
                <c:pt idx="843">
                  <c:v>8.44</c:v>
                </c:pt>
                <c:pt idx="844">
                  <c:v>8.4499999999999993</c:v>
                </c:pt>
                <c:pt idx="845">
                  <c:v>8.4600000000000009</c:v>
                </c:pt>
                <c:pt idx="846">
                  <c:v>8.4700000000000006</c:v>
                </c:pt>
                <c:pt idx="847">
                  <c:v>8.48</c:v>
                </c:pt>
                <c:pt idx="848">
                  <c:v>8.49</c:v>
                </c:pt>
                <c:pt idx="849">
                  <c:v>8.5</c:v>
                </c:pt>
                <c:pt idx="850">
                  <c:v>8.51</c:v>
                </c:pt>
                <c:pt idx="851">
                  <c:v>8.52</c:v>
                </c:pt>
                <c:pt idx="852">
                  <c:v>8.5299999999999994</c:v>
                </c:pt>
                <c:pt idx="853">
                  <c:v>8.5400000000000009</c:v>
                </c:pt>
                <c:pt idx="854">
                  <c:v>8.5500000000000007</c:v>
                </c:pt>
                <c:pt idx="855">
                  <c:v>8.56</c:v>
                </c:pt>
                <c:pt idx="856">
                  <c:v>8.57</c:v>
                </c:pt>
                <c:pt idx="857">
                  <c:v>8.58</c:v>
                </c:pt>
                <c:pt idx="858">
                  <c:v>8.59</c:v>
                </c:pt>
                <c:pt idx="859">
                  <c:v>8.6</c:v>
                </c:pt>
                <c:pt idx="860">
                  <c:v>8.61</c:v>
                </c:pt>
                <c:pt idx="861">
                  <c:v>8.620000000000001</c:v>
                </c:pt>
                <c:pt idx="862">
                  <c:v>8.6300000000000008</c:v>
                </c:pt>
                <c:pt idx="863">
                  <c:v>8.64</c:v>
                </c:pt>
                <c:pt idx="864">
                  <c:v>8.65</c:v>
                </c:pt>
                <c:pt idx="865">
                  <c:v>8.66</c:v>
                </c:pt>
                <c:pt idx="866">
                  <c:v>8.67</c:v>
                </c:pt>
                <c:pt idx="867">
                  <c:v>8.68</c:v>
                </c:pt>
                <c:pt idx="868">
                  <c:v>8.69</c:v>
                </c:pt>
                <c:pt idx="869">
                  <c:v>8.7000000000000011</c:v>
                </c:pt>
                <c:pt idx="870">
                  <c:v>8.7100000000000009</c:v>
                </c:pt>
                <c:pt idx="871">
                  <c:v>8.7200000000000006</c:v>
                </c:pt>
                <c:pt idx="872">
                  <c:v>8.73</c:v>
                </c:pt>
                <c:pt idx="873">
                  <c:v>8.74</c:v>
                </c:pt>
                <c:pt idx="874">
                  <c:v>8.75</c:v>
                </c:pt>
                <c:pt idx="875">
                  <c:v>8.76</c:v>
                </c:pt>
                <c:pt idx="876">
                  <c:v>8.77</c:v>
                </c:pt>
                <c:pt idx="877">
                  <c:v>8.7799999999999994</c:v>
                </c:pt>
                <c:pt idx="878">
                  <c:v>8.7900000000000009</c:v>
                </c:pt>
                <c:pt idx="879">
                  <c:v>8.8000000000000007</c:v>
                </c:pt>
                <c:pt idx="880">
                  <c:v>8.81</c:v>
                </c:pt>
                <c:pt idx="881">
                  <c:v>8.82</c:v>
                </c:pt>
                <c:pt idx="882">
                  <c:v>8.83</c:v>
                </c:pt>
                <c:pt idx="883">
                  <c:v>8.84</c:v>
                </c:pt>
                <c:pt idx="884">
                  <c:v>8.85</c:v>
                </c:pt>
                <c:pt idx="885">
                  <c:v>8.86</c:v>
                </c:pt>
                <c:pt idx="886">
                  <c:v>8.870000000000001</c:v>
                </c:pt>
                <c:pt idx="887">
                  <c:v>8.8800000000000008</c:v>
                </c:pt>
                <c:pt idx="888">
                  <c:v>8.89</c:v>
                </c:pt>
                <c:pt idx="889">
                  <c:v>8.9</c:v>
                </c:pt>
                <c:pt idx="890">
                  <c:v>8.91</c:v>
                </c:pt>
                <c:pt idx="891">
                  <c:v>8.92</c:v>
                </c:pt>
                <c:pt idx="892">
                  <c:v>8.93</c:v>
                </c:pt>
                <c:pt idx="893">
                  <c:v>8.94</c:v>
                </c:pt>
                <c:pt idx="894">
                  <c:v>8.9500000000000011</c:v>
                </c:pt>
                <c:pt idx="895">
                  <c:v>8.9600000000000009</c:v>
                </c:pt>
                <c:pt idx="896">
                  <c:v>8.9700000000000006</c:v>
                </c:pt>
                <c:pt idx="897">
                  <c:v>8.98</c:v>
                </c:pt>
                <c:pt idx="898">
                  <c:v>8.99</c:v>
                </c:pt>
                <c:pt idx="899">
                  <c:v>9</c:v>
                </c:pt>
                <c:pt idx="900">
                  <c:v>9.01</c:v>
                </c:pt>
                <c:pt idx="901">
                  <c:v>9.02</c:v>
                </c:pt>
                <c:pt idx="902">
                  <c:v>9.0299999999999994</c:v>
                </c:pt>
                <c:pt idx="903">
                  <c:v>9.0400000000000009</c:v>
                </c:pt>
                <c:pt idx="904">
                  <c:v>9.0500000000000007</c:v>
                </c:pt>
                <c:pt idx="905">
                  <c:v>9.06</c:v>
                </c:pt>
                <c:pt idx="906">
                  <c:v>9.07</c:v>
                </c:pt>
                <c:pt idx="907">
                  <c:v>9.08</c:v>
                </c:pt>
                <c:pt idx="908">
                  <c:v>9.09</c:v>
                </c:pt>
                <c:pt idx="909">
                  <c:v>9.1</c:v>
                </c:pt>
                <c:pt idx="910">
                  <c:v>9.11</c:v>
                </c:pt>
                <c:pt idx="911">
                  <c:v>9.120000000000001</c:v>
                </c:pt>
                <c:pt idx="912">
                  <c:v>9.1300000000000008</c:v>
                </c:pt>
                <c:pt idx="913">
                  <c:v>9.14</c:v>
                </c:pt>
                <c:pt idx="914">
                  <c:v>9.15</c:v>
                </c:pt>
                <c:pt idx="915">
                  <c:v>9.16</c:v>
                </c:pt>
                <c:pt idx="916">
                  <c:v>9.17</c:v>
                </c:pt>
                <c:pt idx="917">
                  <c:v>9.18</c:v>
                </c:pt>
                <c:pt idx="918">
                  <c:v>9.19</c:v>
                </c:pt>
                <c:pt idx="919">
                  <c:v>9.2000000000000011</c:v>
                </c:pt>
                <c:pt idx="920">
                  <c:v>9.2100000000000009</c:v>
                </c:pt>
                <c:pt idx="921">
                  <c:v>9.2200000000000006</c:v>
                </c:pt>
                <c:pt idx="922">
                  <c:v>9.23</c:v>
                </c:pt>
                <c:pt idx="923">
                  <c:v>9.24</c:v>
                </c:pt>
                <c:pt idx="924">
                  <c:v>9.25</c:v>
                </c:pt>
                <c:pt idx="925">
                  <c:v>9.26</c:v>
                </c:pt>
                <c:pt idx="926">
                  <c:v>9.27</c:v>
                </c:pt>
                <c:pt idx="927">
                  <c:v>9.2799999999999994</c:v>
                </c:pt>
                <c:pt idx="928">
                  <c:v>9.2900000000000009</c:v>
                </c:pt>
                <c:pt idx="929">
                  <c:v>9.3000000000000007</c:v>
                </c:pt>
                <c:pt idx="930">
                  <c:v>9.31</c:v>
                </c:pt>
                <c:pt idx="931">
                  <c:v>9.32</c:v>
                </c:pt>
                <c:pt idx="932">
                  <c:v>9.33</c:v>
                </c:pt>
                <c:pt idx="933">
                  <c:v>9.34</c:v>
                </c:pt>
                <c:pt idx="934">
                  <c:v>9.35</c:v>
                </c:pt>
                <c:pt idx="935">
                  <c:v>9.36</c:v>
                </c:pt>
                <c:pt idx="936">
                  <c:v>9.370000000000001</c:v>
                </c:pt>
                <c:pt idx="937">
                  <c:v>9.3800000000000008</c:v>
                </c:pt>
                <c:pt idx="938">
                  <c:v>9.39</c:v>
                </c:pt>
                <c:pt idx="939">
                  <c:v>9.4</c:v>
                </c:pt>
                <c:pt idx="940">
                  <c:v>9.41</c:v>
                </c:pt>
                <c:pt idx="941">
                  <c:v>9.42</c:v>
                </c:pt>
                <c:pt idx="942">
                  <c:v>9.43</c:v>
                </c:pt>
                <c:pt idx="943">
                  <c:v>9.44</c:v>
                </c:pt>
                <c:pt idx="944">
                  <c:v>9.4500000000000011</c:v>
                </c:pt>
                <c:pt idx="945">
                  <c:v>9.4600000000000009</c:v>
                </c:pt>
                <c:pt idx="946">
                  <c:v>9.4700000000000006</c:v>
                </c:pt>
                <c:pt idx="947">
                  <c:v>9.48</c:v>
                </c:pt>
                <c:pt idx="948">
                  <c:v>9.49</c:v>
                </c:pt>
                <c:pt idx="949">
                  <c:v>9.5</c:v>
                </c:pt>
                <c:pt idx="950">
                  <c:v>9.51</c:v>
                </c:pt>
                <c:pt idx="951">
                  <c:v>9.52</c:v>
                </c:pt>
                <c:pt idx="952">
                  <c:v>9.5299999999999994</c:v>
                </c:pt>
                <c:pt idx="953">
                  <c:v>9.5400000000000009</c:v>
                </c:pt>
                <c:pt idx="954">
                  <c:v>9.5500000000000007</c:v>
                </c:pt>
                <c:pt idx="955">
                  <c:v>9.56</c:v>
                </c:pt>
                <c:pt idx="956">
                  <c:v>9.57</c:v>
                </c:pt>
                <c:pt idx="957">
                  <c:v>9.58</c:v>
                </c:pt>
                <c:pt idx="958">
                  <c:v>9.59</c:v>
                </c:pt>
                <c:pt idx="959">
                  <c:v>9.6</c:v>
                </c:pt>
                <c:pt idx="960">
                  <c:v>9.61</c:v>
                </c:pt>
                <c:pt idx="961">
                  <c:v>9.620000000000001</c:v>
                </c:pt>
                <c:pt idx="962">
                  <c:v>9.6300000000000008</c:v>
                </c:pt>
                <c:pt idx="963">
                  <c:v>9.64</c:v>
                </c:pt>
                <c:pt idx="964">
                  <c:v>9.65</c:v>
                </c:pt>
                <c:pt idx="965">
                  <c:v>9.66</c:v>
                </c:pt>
                <c:pt idx="966">
                  <c:v>9.67</c:v>
                </c:pt>
                <c:pt idx="967">
                  <c:v>9.68</c:v>
                </c:pt>
                <c:pt idx="968">
                  <c:v>9.69</c:v>
                </c:pt>
                <c:pt idx="969">
                  <c:v>9.7000000000000011</c:v>
                </c:pt>
                <c:pt idx="970">
                  <c:v>9.7100000000000009</c:v>
                </c:pt>
                <c:pt idx="971">
                  <c:v>9.7200000000000006</c:v>
                </c:pt>
                <c:pt idx="972">
                  <c:v>9.73</c:v>
                </c:pt>
                <c:pt idx="973">
                  <c:v>9.74</c:v>
                </c:pt>
                <c:pt idx="974">
                  <c:v>9.75</c:v>
                </c:pt>
                <c:pt idx="975">
                  <c:v>9.76</c:v>
                </c:pt>
                <c:pt idx="976">
                  <c:v>9.77</c:v>
                </c:pt>
                <c:pt idx="977">
                  <c:v>9.7799999999999994</c:v>
                </c:pt>
                <c:pt idx="978">
                  <c:v>9.7900000000000009</c:v>
                </c:pt>
                <c:pt idx="979">
                  <c:v>9.8000000000000007</c:v>
                </c:pt>
                <c:pt idx="980">
                  <c:v>9.81</c:v>
                </c:pt>
                <c:pt idx="981">
                  <c:v>9.82</c:v>
                </c:pt>
                <c:pt idx="982">
                  <c:v>9.83</c:v>
                </c:pt>
                <c:pt idx="983">
                  <c:v>9.84</c:v>
                </c:pt>
                <c:pt idx="984">
                  <c:v>9.85</c:v>
                </c:pt>
                <c:pt idx="985">
                  <c:v>9.86</c:v>
                </c:pt>
                <c:pt idx="986">
                  <c:v>9.870000000000001</c:v>
                </c:pt>
                <c:pt idx="987">
                  <c:v>9.8800000000000008</c:v>
                </c:pt>
                <c:pt idx="988">
                  <c:v>9.89</c:v>
                </c:pt>
                <c:pt idx="989">
                  <c:v>9.9</c:v>
                </c:pt>
                <c:pt idx="990">
                  <c:v>9.91</c:v>
                </c:pt>
                <c:pt idx="991">
                  <c:v>9.92</c:v>
                </c:pt>
                <c:pt idx="992">
                  <c:v>9.93</c:v>
                </c:pt>
                <c:pt idx="993">
                  <c:v>9.94</c:v>
                </c:pt>
                <c:pt idx="994">
                  <c:v>9.9500000000000011</c:v>
                </c:pt>
                <c:pt idx="995">
                  <c:v>9.9600000000000009</c:v>
                </c:pt>
                <c:pt idx="996">
                  <c:v>9.9700000000000006</c:v>
                </c:pt>
                <c:pt idx="997">
                  <c:v>9.98</c:v>
                </c:pt>
                <c:pt idx="998">
                  <c:v>9.99</c:v>
                </c:pt>
                <c:pt idx="999">
                  <c:v>10</c:v>
                </c:pt>
                <c:pt idx="1000">
                  <c:v>10.01</c:v>
                </c:pt>
                <c:pt idx="1001">
                  <c:v>10.02</c:v>
                </c:pt>
                <c:pt idx="1002">
                  <c:v>10.029999999999999</c:v>
                </c:pt>
                <c:pt idx="1003">
                  <c:v>10.040000000000001</c:v>
                </c:pt>
                <c:pt idx="1004">
                  <c:v>10.050000000000001</c:v>
                </c:pt>
                <c:pt idx="1005">
                  <c:v>10.06</c:v>
                </c:pt>
                <c:pt idx="1006">
                  <c:v>10.07</c:v>
                </c:pt>
                <c:pt idx="1007">
                  <c:v>10.08</c:v>
                </c:pt>
                <c:pt idx="1008">
                  <c:v>10.09</c:v>
                </c:pt>
                <c:pt idx="1009">
                  <c:v>10.1</c:v>
                </c:pt>
                <c:pt idx="1010">
                  <c:v>10.11</c:v>
                </c:pt>
                <c:pt idx="1011">
                  <c:v>10.120000000000001</c:v>
                </c:pt>
                <c:pt idx="1012">
                  <c:v>10.130000000000001</c:v>
                </c:pt>
                <c:pt idx="1013">
                  <c:v>10.14</c:v>
                </c:pt>
                <c:pt idx="1014">
                  <c:v>10.15</c:v>
                </c:pt>
                <c:pt idx="1015">
                  <c:v>10.16</c:v>
                </c:pt>
                <c:pt idx="1016">
                  <c:v>10.17</c:v>
                </c:pt>
                <c:pt idx="1017">
                  <c:v>10.18</c:v>
                </c:pt>
                <c:pt idx="1018">
                  <c:v>10.19</c:v>
                </c:pt>
                <c:pt idx="1019">
                  <c:v>10.200000000000001</c:v>
                </c:pt>
                <c:pt idx="1020">
                  <c:v>10.210000000000001</c:v>
                </c:pt>
                <c:pt idx="1021">
                  <c:v>10.220000000000001</c:v>
                </c:pt>
                <c:pt idx="1022">
                  <c:v>10.23</c:v>
                </c:pt>
                <c:pt idx="1023">
                  <c:v>10.24</c:v>
                </c:pt>
                <c:pt idx="1024">
                  <c:v>10.25</c:v>
                </c:pt>
                <c:pt idx="1025">
                  <c:v>10.26</c:v>
                </c:pt>
                <c:pt idx="1026">
                  <c:v>10.27</c:v>
                </c:pt>
                <c:pt idx="1027">
                  <c:v>10.28</c:v>
                </c:pt>
                <c:pt idx="1028">
                  <c:v>10.290000000000001</c:v>
                </c:pt>
                <c:pt idx="1029">
                  <c:v>10.3</c:v>
                </c:pt>
                <c:pt idx="1030">
                  <c:v>10.31</c:v>
                </c:pt>
                <c:pt idx="1031">
                  <c:v>10.32</c:v>
                </c:pt>
                <c:pt idx="1032">
                  <c:v>10.33</c:v>
                </c:pt>
                <c:pt idx="1033">
                  <c:v>10.34</c:v>
                </c:pt>
                <c:pt idx="1034">
                  <c:v>10.35</c:v>
                </c:pt>
                <c:pt idx="1035">
                  <c:v>10.36</c:v>
                </c:pt>
                <c:pt idx="1036">
                  <c:v>10.370000000000001</c:v>
                </c:pt>
                <c:pt idx="1037">
                  <c:v>10.38</c:v>
                </c:pt>
                <c:pt idx="1038">
                  <c:v>10.39</c:v>
                </c:pt>
                <c:pt idx="1039">
                  <c:v>10.4</c:v>
                </c:pt>
                <c:pt idx="1040">
                  <c:v>10.41</c:v>
                </c:pt>
                <c:pt idx="1041">
                  <c:v>10.42</c:v>
                </c:pt>
                <c:pt idx="1042">
                  <c:v>10.43</c:v>
                </c:pt>
                <c:pt idx="1043">
                  <c:v>10.44</c:v>
                </c:pt>
                <c:pt idx="1044">
                  <c:v>10.450000000000001</c:v>
                </c:pt>
                <c:pt idx="1045">
                  <c:v>10.46</c:v>
                </c:pt>
                <c:pt idx="1046">
                  <c:v>10.47</c:v>
                </c:pt>
                <c:pt idx="1047">
                  <c:v>10.48</c:v>
                </c:pt>
                <c:pt idx="1048">
                  <c:v>10.49</c:v>
                </c:pt>
                <c:pt idx="1049">
                  <c:v>10.5</c:v>
                </c:pt>
                <c:pt idx="1050">
                  <c:v>10.51</c:v>
                </c:pt>
                <c:pt idx="1051">
                  <c:v>10.52</c:v>
                </c:pt>
                <c:pt idx="1052">
                  <c:v>10.53</c:v>
                </c:pt>
                <c:pt idx="1053">
                  <c:v>10.540000000000001</c:v>
                </c:pt>
                <c:pt idx="1054">
                  <c:v>10.55</c:v>
                </c:pt>
                <c:pt idx="1055">
                  <c:v>10.56</c:v>
                </c:pt>
                <c:pt idx="1056">
                  <c:v>10.57</c:v>
                </c:pt>
                <c:pt idx="1057">
                  <c:v>10.58</c:v>
                </c:pt>
                <c:pt idx="1058">
                  <c:v>10.59</c:v>
                </c:pt>
                <c:pt idx="1059">
                  <c:v>10.6</c:v>
                </c:pt>
                <c:pt idx="1060">
                  <c:v>10.61</c:v>
                </c:pt>
                <c:pt idx="1061">
                  <c:v>10.620000000000001</c:v>
                </c:pt>
                <c:pt idx="1062">
                  <c:v>10.63</c:v>
                </c:pt>
                <c:pt idx="1063">
                  <c:v>10.64</c:v>
                </c:pt>
                <c:pt idx="1064">
                  <c:v>10.65</c:v>
                </c:pt>
                <c:pt idx="1065">
                  <c:v>10.66</c:v>
                </c:pt>
                <c:pt idx="1066">
                  <c:v>10.67</c:v>
                </c:pt>
                <c:pt idx="1067">
                  <c:v>10.68</c:v>
                </c:pt>
                <c:pt idx="1068">
                  <c:v>10.69</c:v>
                </c:pt>
                <c:pt idx="1069">
                  <c:v>10.700000000000001</c:v>
                </c:pt>
                <c:pt idx="1070">
                  <c:v>10.71</c:v>
                </c:pt>
                <c:pt idx="1071">
                  <c:v>10.72</c:v>
                </c:pt>
                <c:pt idx="1072">
                  <c:v>10.73</c:v>
                </c:pt>
                <c:pt idx="1073">
                  <c:v>10.74</c:v>
                </c:pt>
                <c:pt idx="1074">
                  <c:v>10.75</c:v>
                </c:pt>
                <c:pt idx="1075">
                  <c:v>10.76</c:v>
                </c:pt>
                <c:pt idx="1076">
                  <c:v>10.77</c:v>
                </c:pt>
                <c:pt idx="1077">
                  <c:v>10.78</c:v>
                </c:pt>
                <c:pt idx="1078">
                  <c:v>10.790000000000001</c:v>
                </c:pt>
                <c:pt idx="1079">
                  <c:v>10.8</c:v>
                </c:pt>
                <c:pt idx="1080">
                  <c:v>10.81</c:v>
                </c:pt>
                <c:pt idx="1081">
                  <c:v>10.82</c:v>
                </c:pt>
                <c:pt idx="1082">
                  <c:v>10.83</c:v>
                </c:pt>
                <c:pt idx="1083">
                  <c:v>10.84</c:v>
                </c:pt>
                <c:pt idx="1084">
                  <c:v>10.85</c:v>
                </c:pt>
                <c:pt idx="1085">
                  <c:v>10.86</c:v>
                </c:pt>
                <c:pt idx="1086">
                  <c:v>10.870000000000001</c:v>
                </c:pt>
                <c:pt idx="1087">
                  <c:v>10.88</c:v>
                </c:pt>
                <c:pt idx="1088">
                  <c:v>10.89</c:v>
                </c:pt>
                <c:pt idx="1089">
                  <c:v>10.9</c:v>
                </c:pt>
                <c:pt idx="1090">
                  <c:v>10.91</c:v>
                </c:pt>
                <c:pt idx="1091">
                  <c:v>10.92</c:v>
                </c:pt>
                <c:pt idx="1092">
                  <c:v>10.93</c:v>
                </c:pt>
                <c:pt idx="1093">
                  <c:v>10.94</c:v>
                </c:pt>
                <c:pt idx="1094">
                  <c:v>10.950000000000001</c:v>
                </c:pt>
                <c:pt idx="1095">
                  <c:v>10.96</c:v>
                </c:pt>
                <c:pt idx="1096">
                  <c:v>10.97</c:v>
                </c:pt>
                <c:pt idx="1097">
                  <c:v>10.98</c:v>
                </c:pt>
                <c:pt idx="1098">
                  <c:v>10.99</c:v>
                </c:pt>
                <c:pt idx="1099">
                  <c:v>11</c:v>
                </c:pt>
                <c:pt idx="1100">
                  <c:v>11.01</c:v>
                </c:pt>
                <c:pt idx="1101">
                  <c:v>11.02</c:v>
                </c:pt>
                <c:pt idx="1102">
                  <c:v>11.03</c:v>
                </c:pt>
                <c:pt idx="1103">
                  <c:v>11.040000000000001</c:v>
                </c:pt>
                <c:pt idx="1104">
                  <c:v>11.05</c:v>
                </c:pt>
                <c:pt idx="1105">
                  <c:v>11.06</c:v>
                </c:pt>
                <c:pt idx="1106">
                  <c:v>11.07</c:v>
                </c:pt>
                <c:pt idx="1107">
                  <c:v>11.08</c:v>
                </c:pt>
                <c:pt idx="1108">
                  <c:v>11.09</c:v>
                </c:pt>
                <c:pt idx="1109">
                  <c:v>11.1</c:v>
                </c:pt>
                <c:pt idx="1110">
                  <c:v>11.11</c:v>
                </c:pt>
                <c:pt idx="1111">
                  <c:v>11.120000000000001</c:v>
                </c:pt>
                <c:pt idx="1112">
                  <c:v>11.13</c:v>
                </c:pt>
                <c:pt idx="1113">
                  <c:v>11.14</c:v>
                </c:pt>
                <c:pt idx="1114">
                  <c:v>11.15</c:v>
                </c:pt>
                <c:pt idx="1115">
                  <c:v>11.16</c:v>
                </c:pt>
                <c:pt idx="1116">
                  <c:v>11.17</c:v>
                </c:pt>
                <c:pt idx="1117">
                  <c:v>11.18</c:v>
                </c:pt>
                <c:pt idx="1118">
                  <c:v>11.19</c:v>
                </c:pt>
                <c:pt idx="1119">
                  <c:v>11.200000000000001</c:v>
                </c:pt>
                <c:pt idx="1120">
                  <c:v>11.21</c:v>
                </c:pt>
                <c:pt idx="1121">
                  <c:v>11.22</c:v>
                </c:pt>
                <c:pt idx="1122">
                  <c:v>11.23</c:v>
                </c:pt>
                <c:pt idx="1123">
                  <c:v>11.24</c:v>
                </c:pt>
                <c:pt idx="1124">
                  <c:v>11.25</c:v>
                </c:pt>
                <c:pt idx="1125">
                  <c:v>11.26</c:v>
                </c:pt>
                <c:pt idx="1126">
                  <c:v>11.27</c:v>
                </c:pt>
                <c:pt idx="1127">
                  <c:v>11.28</c:v>
                </c:pt>
                <c:pt idx="1128">
                  <c:v>11.290000000000001</c:v>
                </c:pt>
                <c:pt idx="1129">
                  <c:v>11.3</c:v>
                </c:pt>
                <c:pt idx="1130">
                  <c:v>11.31</c:v>
                </c:pt>
                <c:pt idx="1131">
                  <c:v>11.32</c:v>
                </c:pt>
                <c:pt idx="1132">
                  <c:v>11.33</c:v>
                </c:pt>
                <c:pt idx="1133">
                  <c:v>11.34</c:v>
                </c:pt>
                <c:pt idx="1134">
                  <c:v>11.35</c:v>
                </c:pt>
                <c:pt idx="1135">
                  <c:v>11.36</c:v>
                </c:pt>
                <c:pt idx="1136">
                  <c:v>11.370000000000001</c:v>
                </c:pt>
                <c:pt idx="1137">
                  <c:v>11.38</c:v>
                </c:pt>
                <c:pt idx="1138">
                  <c:v>11.39</c:v>
                </c:pt>
                <c:pt idx="1139">
                  <c:v>11.4</c:v>
                </c:pt>
                <c:pt idx="1140">
                  <c:v>11.41</c:v>
                </c:pt>
                <c:pt idx="1141">
                  <c:v>11.42</c:v>
                </c:pt>
                <c:pt idx="1142">
                  <c:v>11.43</c:v>
                </c:pt>
                <c:pt idx="1143">
                  <c:v>11.44</c:v>
                </c:pt>
                <c:pt idx="1144">
                  <c:v>11.450000000000001</c:v>
                </c:pt>
                <c:pt idx="1145">
                  <c:v>11.46</c:v>
                </c:pt>
                <c:pt idx="1146">
                  <c:v>11.47</c:v>
                </c:pt>
                <c:pt idx="1147">
                  <c:v>11.48</c:v>
                </c:pt>
                <c:pt idx="1148">
                  <c:v>11.49</c:v>
                </c:pt>
                <c:pt idx="1149">
                  <c:v>11.5</c:v>
                </c:pt>
                <c:pt idx="1150">
                  <c:v>11.51</c:v>
                </c:pt>
                <c:pt idx="1151">
                  <c:v>11.52</c:v>
                </c:pt>
                <c:pt idx="1152">
                  <c:v>11.53</c:v>
                </c:pt>
                <c:pt idx="1153">
                  <c:v>11.540000000000001</c:v>
                </c:pt>
                <c:pt idx="1154">
                  <c:v>11.55</c:v>
                </c:pt>
                <c:pt idx="1155">
                  <c:v>11.56</c:v>
                </c:pt>
                <c:pt idx="1156">
                  <c:v>11.57</c:v>
                </c:pt>
                <c:pt idx="1157">
                  <c:v>11.58</c:v>
                </c:pt>
                <c:pt idx="1158">
                  <c:v>11.59</c:v>
                </c:pt>
                <c:pt idx="1159">
                  <c:v>11.6</c:v>
                </c:pt>
                <c:pt idx="1160">
                  <c:v>11.61</c:v>
                </c:pt>
                <c:pt idx="1161">
                  <c:v>11.620000000000001</c:v>
                </c:pt>
                <c:pt idx="1162">
                  <c:v>11.63</c:v>
                </c:pt>
                <c:pt idx="1163">
                  <c:v>11.64</c:v>
                </c:pt>
                <c:pt idx="1164">
                  <c:v>11.65</c:v>
                </c:pt>
                <c:pt idx="1165">
                  <c:v>11.66</c:v>
                </c:pt>
                <c:pt idx="1166">
                  <c:v>11.67</c:v>
                </c:pt>
                <c:pt idx="1167">
                  <c:v>11.68</c:v>
                </c:pt>
                <c:pt idx="1168">
                  <c:v>11.69</c:v>
                </c:pt>
                <c:pt idx="1169">
                  <c:v>11.700000000000001</c:v>
                </c:pt>
                <c:pt idx="1170">
                  <c:v>11.71</c:v>
                </c:pt>
                <c:pt idx="1171">
                  <c:v>11.72</c:v>
                </c:pt>
                <c:pt idx="1172">
                  <c:v>11.73</c:v>
                </c:pt>
                <c:pt idx="1173">
                  <c:v>11.74</c:v>
                </c:pt>
                <c:pt idx="1174">
                  <c:v>11.75</c:v>
                </c:pt>
                <c:pt idx="1175">
                  <c:v>11.76</c:v>
                </c:pt>
                <c:pt idx="1176">
                  <c:v>11.77</c:v>
                </c:pt>
                <c:pt idx="1177">
                  <c:v>11.78</c:v>
                </c:pt>
                <c:pt idx="1178">
                  <c:v>11.790000000000001</c:v>
                </c:pt>
                <c:pt idx="1179">
                  <c:v>11.8</c:v>
                </c:pt>
                <c:pt idx="1180">
                  <c:v>11.81</c:v>
                </c:pt>
                <c:pt idx="1181">
                  <c:v>11.82</c:v>
                </c:pt>
                <c:pt idx="1182">
                  <c:v>11.83</c:v>
                </c:pt>
                <c:pt idx="1183">
                  <c:v>11.84</c:v>
                </c:pt>
                <c:pt idx="1184">
                  <c:v>11.85</c:v>
                </c:pt>
                <c:pt idx="1185">
                  <c:v>11.86</c:v>
                </c:pt>
                <c:pt idx="1186">
                  <c:v>11.870000000000001</c:v>
                </c:pt>
                <c:pt idx="1187">
                  <c:v>11.88</c:v>
                </c:pt>
                <c:pt idx="1188">
                  <c:v>11.89</c:v>
                </c:pt>
                <c:pt idx="1189">
                  <c:v>11.9</c:v>
                </c:pt>
                <c:pt idx="1190">
                  <c:v>11.91</c:v>
                </c:pt>
                <c:pt idx="1191">
                  <c:v>11.92</c:v>
                </c:pt>
                <c:pt idx="1192">
                  <c:v>11.93</c:v>
                </c:pt>
                <c:pt idx="1193">
                  <c:v>11.94</c:v>
                </c:pt>
                <c:pt idx="1194">
                  <c:v>11.950000000000001</c:v>
                </c:pt>
                <c:pt idx="1195">
                  <c:v>11.96</c:v>
                </c:pt>
                <c:pt idx="1196">
                  <c:v>11.97</c:v>
                </c:pt>
                <c:pt idx="1197">
                  <c:v>11.98</c:v>
                </c:pt>
                <c:pt idx="1198">
                  <c:v>11.99</c:v>
                </c:pt>
                <c:pt idx="1199">
                  <c:v>12</c:v>
                </c:pt>
                <c:pt idx="1200">
                  <c:v>12.01</c:v>
                </c:pt>
                <c:pt idx="1201">
                  <c:v>12.02</c:v>
                </c:pt>
                <c:pt idx="1202">
                  <c:v>12.030000000000001</c:v>
                </c:pt>
                <c:pt idx="1203">
                  <c:v>12.040000000000001</c:v>
                </c:pt>
                <c:pt idx="1204">
                  <c:v>12.05</c:v>
                </c:pt>
                <c:pt idx="1205">
                  <c:v>12.06</c:v>
                </c:pt>
                <c:pt idx="1206">
                  <c:v>12.07</c:v>
                </c:pt>
                <c:pt idx="1207">
                  <c:v>12.08</c:v>
                </c:pt>
                <c:pt idx="1208">
                  <c:v>12.09</c:v>
                </c:pt>
                <c:pt idx="1209">
                  <c:v>12.1</c:v>
                </c:pt>
                <c:pt idx="1210">
                  <c:v>12.11</c:v>
                </c:pt>
                <c:pt idx="1211">
                  <c:v>12.120000000000001</c:v>
                </c:pt>
                <c:pt idx="1212">
                  <c:v>12.13</c:v>
                </c:pt>
                <c:pt idx="1213">
                  <c:v>12.14</c:v>
                </c:pt>
                <c:pt idx="1214">
                  <c:v>12.15</c:v>
                </c:pt>
                <c:pt idx="1215">
                  <c:v>12.16</c:v>
                </c:pt>
                <c:pt idx="1216">
                  <c:v>12.17</c:v>
                </c:pt>
                <c:pt idx="1217">
                  <c:v>12.18</c:v>
                </c:pt>
                <c:pt idx="1218">
                  <c:v>12.19</c:v>
                </c:pt>
                <c:pt idx="1219">
                  <c:v>12.200000000000001</c:v>
                </c:pt>
                <c:pt idx="1220">
                  <c:v>12.21</c:v>
                </c:pt>
                <c:pt idx="1221">
                  <c:v>12.22</c:v>
                </c:pt>
                <c:pt idx="1222">
                  <c:v>12.23</c:v>
                </c:pt>
                <c:pt idx="1223">
                  <c:v>12.24</c:v>
                </c:pt>
                <c:pt idx="1224">
                  <c:v>12.25</c:v>
                </c:pt>
                <c:pt idx="1225">
                  <c:v>12.26</c:v>
                </c:pt>
                <c:pt idx="1226">
                  <c:v>12.27</c:v>
                </c:pt>
                <c:pt idx="1227">
                  <c:v>12.280000000000001</c:v>
                </c:pt>
                <c:pt idx="1228">
                  <c:v>12.290000000000001</c:v>
                </c:pt>
                <c:pt idx="1229">
                  <c:v>12.3</c:v>
                </c:pt>
                <c:pt idx="1230">
                  <c:v>12.31</c:v>
                </c:pt>
                <c:pt idx="1231">
                  <c:v>12.32</c:v>
                </c:pt>
                <c:pt idx="1232">
                  <c:v>12.33</c:v>
                </c:pt>
                <c:pt idx="1233">
                  <c:v>12.34</c:v>
                </c:pt>
                <c:pt idx="1234">
                  <c:v>12.35</c:v>
                </c:pt>
                <c:pt idx="1235">
                  <c:v>12.36</c:v>
                </c:pt>
                <c:pt idx="1236">
                  <c:v>12.370000000000001</c:v>
                </c:pt>
                <c:pt idx="1237">
                  <c:v>12.38</c:v>
                </c:pt>
                <c:pt idx="1238">
                  <c:v>12.39</c:v>
                </c:pt>
                <c:pt idx="1239">
                  <c:v>12.4</c:v>
                </c:pt>
                <c:pt idx="1240">
                  <c:v>12.41</c:v>
                </c:pt>
                <c:pt idx="1241">
                  <c:v>12.42</c:v>
                </c:pt>
                <c:pt idx="1242">
                  <c:v>12.43</c:v>
                </c:pt>
                <c:pt idx="1243">
                  <c:v>12.44</c:v>
                </c:pt>
                <c:pt idx="1244">
                  <c:v>12.450000000000001</c:v>
                </c:pt>
                <c:pt idx="1245">
                  <c:v>12.46</c:v>
                </c:pt>
                <c:pt idx="1246">
                  <c:v>12.47</c:v>
                </c:pt>
                <c:pt idx="1247">
                  <c:v>12.48</c:v>
                </c:pt>
                <c:pt idx="1248">
                  <c:v>12.49</c:v>
                </c:pt>
                <c:pt idx="1249">
                  <c:v>12.5</c:v>
                </c:pt>
                <c:pt idx="1250">
                  <c:v>12.51</c:v>
                </c:pt>
                <c:pt idx="1251">
                  <c:v>12.52</c:v>
                </c:pt>
                <c:pt idx="1252">
                  <c:v>12.530000000000001</c:v>
                </c:pt>
                <c:pt idx="1253">
                  <c:v>12.540000000000001</c:v>
                </c:pt>
                <c:pt idx="1254">
                  <c:v>12.55</c:v>
                </c:pt>
                <c:pt idx="1255">
                  <c:v>12.56</c:v>
                </c:pt>
                <c:pt idx="1256">
                  <c:v>12.57</c:v>
                </c:pt>
                <c:pt idx="1257">
                  <c:v>12.58</c:v>
                </c:pt>
                <c:pt idx="1258">
                  <c:v>12.59</c:v>
                </c:pt>
                <c:pt idx="1259">
                  <c:v>12.6</c:v>
                </c:pt>
                <c:pt idx="1260">
                  <c:v>12.61</c:v>
                </c:pt>
                <c:pt idx="1261">
                  <c:v>12.620000000000001</c:v>
                </c:pt>
                <c:pt idx="1262">
                  <c:v>12.63</c:v>
                </c:pt>
                <c:pt idx="1263">
                  <c:v>12.64</c:v>
                </c:pt>
                <c:pt idx="1264">
                  <c:v>12.65</c:v>
                </c:pt>
                <c:pt idx="1265">
                  <c:v>12.66</c:v>
                </c:pt>
                <c:pt idx="1266">
                  <c:v>12.67</c:v>
                </c:pt>
                <c:pt idx="1267">
                  <c:v>12.68</c:v>
                </c:pt>
                <c:pt idx="1268">
                  <c:v>12.69</c:v>
                </c:pt>
                <c:pt idx="1269">
                  <c:v>12.700000000000001</c:v>
                </c:pt>
                <c:pt idx="1270">
                  <c:v>12.71</c:v>
                </c:pt>
                <c:pt idx="1271">
                  <c:v>12.72</c:v>
                </c:pt>
                <c:pt idx="1272">
                  <c:v>12.73</c:v>
                </c:pt>
                <c:pt idx="1273">
                  <c:v>12.74</c:v>
                </c:pt>
                <c:pt idx="1274">
                  <c:v>12.75</c:v>
                </c:pt>
                <c:pt idx="1275">
                  <c:v>12.76</c:v>
                </c:pt>
                <c:pt idx="1276">
                  <c:v>12.77</c:v>
                </c:pt>
                <c:pt idx="1277">
                  <c:v>12.780000000000001</c:v>
                </c:pt>
                <c:pt idx="1278">
                  <c:v>12.790000000000001</c:v>
                </c:pt>
                <c:pt idx="1279">
                  <c:v>12.8</c:v>
                </c:pt>
                <c:pt idx="1280">
                  <c:v>12.81</c:v>
                </c:pt>
                <c:pt idx="1281">
                  <c:v>12.82</c:v>
                </c:pt>
                <c:pt idx="1282">
                  <c:v>12.83</c:v>
                </c:pt>
                <c:pt idx="1283">
                  <c:v>12.84</c:v>
                </c:pt>
                <c:pt idx="1284">
                  <c:v>12.85</c:v>
                </c:pt>
                <c:pt idx="1285">
                  <c:v>12.86</c:v>
                </c:pt>
                <c:pt idx="1286">
                  <c:v>12.870000000000001</c:v>
                </c:pt>
                <c:pt idx="1287">
                  <c:v>12.88</c:v>
                </c:pt>
                <c:pt idx="1288">
                  <c:v>12.89</c:v>
                </c:pt>
                <c:pt idx="1289">
                  <c:v>12.9</c:v>
                </c:pt>
                <c:pt idx="1290">
                  <c:v>12.91</c:v>
                </c:pt>
                <c:pt idx="1291">
                  <c:v>12.92</c:v>
                </c:pt>
                <c:pt idx="1292">
                  <c:v>12.93</c:v>
                </c:pt>
                <c:pt idx="1293">
                  <c:v>12.94</c:v>
                </c:pt>
                <c:pt idx="1294">
                  <c:v>12.950000000000001</c:v>
                </c:pt>
                <c:pt idx="1295">
                  <c:v>12.96</c:v>
                </c:pt>
                <c:pt idx="1296">
                  <c:v>12.97</c:v>
                </c:pt>
                <c:pt idx="1297">
                  <c:v>12.98</c:v>
                </c:pt>
                <c:pt idx="1298">
                  <c:v>12.99</c:v>
                </c:pt>
                <c:pt idx="1299">
                  <c:v>13</c:v>
                </c:pt>
                <c:pt idx="1300">
                  <c:v>13.01</c:v>
                </c:pt>
                <c:pt idx="1301">
                  <c:v>13.02</c:v>
                </c:pt>
                <c:pt idx="1302">
                  <c:v>13.030000000000001</c:v>
                </c:pt>
                <c:pt idx="1303">
                  <c:v>13.040000000000001</c:v>
                </c:pt>
                <c:pt idx="1304">
                  <c:v>13.05</c:v>
                </c:pt>
                <c:pt idx="1305">
                  <c:v>13.06</c:v>
                </c:pt>
                <c:pt idx="1306">
                  <c:v>13.07</c:v>
                </c:pt>
                <c:pt idx="1307">
                  <c:v>13.08</c:v>
                </c:pt>
                <c:pt idx="1308">
                  <c:v>13.09</c:v>
                </c:pt>
                <c:pt idx="1309">
                  <c:v>13.1</c:v>
                </c:pt>
                <c:pt idx="1310">
                  <c:v>13.11</c:v>
                </c:pt>
                <c:pt idx="1311">
                  <c:v>13.120000000000001</c:v>
                </c:pt>
                <c:pt idx="1312">
                  <c:v>13.13</c:v>
                </c:pt>
                <c:pt idx="1313">
                  <c:v>13.14</c:v>
                </c:pt>
                <c:pt idx="1314">
                  <c:v>13.15</c:v>
                </c:pt>
                <c:pt idx="1315">
                  <c:v>13.16</c:v>
                </c:pt>
                <c:pt idx="1316">
                  <c:v>13.17</c:v>
                </c:pt>
                <c:pt idx="1317">
                  <c:v>13.18</c:v>
                </c:pt>
                <c:pt idx="1318">
                  <c:v>13.19</c:v>
                </c:pt>
                <c:pt idx="1319">
                  <c:v>13.200000000000001</c:v>
                </c:pt>
                <c:pt idx="1320">
                  <c:v>13.21</c:v>
                </c:pt>
                <c:pt idx="1321">
                  <c:v>13.22</c:v>
                </c:pt>
                <c:pt idx="1322">
                  <c:v>13.23</c:v>
                </c:pt>
                <c:pt idx="1323">
                  <c:v>13.24</c:v>
                </c:pt>
                <c:pt idx="1324">
                  <c:v>13.25</c:v>
                </c:pt>
                <c:pt idx="1325">
                  <c:v>13.26</c:v>
                </c:pt>
                <c:pt idx="1326">
                  <c:v>13.27</c:v>
                </c:pt>
                <c:pt idx="1327">
                  <c:v>13.280000000000001</c:v>
                </c:pt>
                <c:pt idx="1328">
                  <c:v>13.290000000000001</c:v>
                </c:pt>
                <c:pt idx="1329">
                  <c:v>13.3</c:v>
                </c:pt>
                <c:pt idx="1330">
                  <c:v>13.31</c:v>
                </c:pt>
                <c:pt idx="1331">
                  <c:v>13.32</c:v>
                </c:pt>
                <c:pt idx="1332">
                  <c:v>13.33</c:v>
                </c:pt>
                <c:pt idx="1333">
                  <c:v>13.34</c:v>
                </c:pt>
                <c:pt idx="1334">
                  <c:v>13.35</c:v>
                </c:pt>
                <c:pt idx="1335">
                  <c:v>13.36</c:v>
                </c:pt>
                <c:pt idx="1336">
                  <c:v>13.370000000000001</c:v>
                </c:pt>
                <c:pt idx="1337">
                  <c:v>13.38</c:v>
                </c:pt>
                <c:pt idx="1338">
                  <c:v>13.39</c:v>
                </c:pt>
                <c:pt idx="1339">
                  <c:v>13.4</c:v>
                </c:pt>
                <c:pt idx="1340">
                  <c:v>13.41</c:v>
                </c:pt>
                <c:pt idx="1341">
                  <c:v>13.42</c:v>
                </c:pt>
                <c:pt idx="1342">
                  <c:v>13.43</c:v>
                </c:pt>
                <c:pt idx="1343">
                  <c:v>13.44</c:v>
                </c:pt>
                <c:pt idx="1344">
                  <c:v>13.450000000000001</c:v>
                </c:pt>
                <c:pt idx="1345">
                  <c:v>13.46</c:v>
                </c:pt>
                <c:pt idx="1346">
                  <c:v>13.47</c:v>
                </c:pt>
                <c:pt idx="1347">
                  <c:v>13.48</c:v>
                </c:pt>
                <c:pt idx="1348">
                  <c:v>13.49</c:v>
                </c:pt>
                <c:pt idx="1349">
                  <c:v>13.5</c:v>
                </c:pt>
                <c:pt idx="1350">
                  <c:v>13.51</c:v>
                </c:pt>
                <c:pt idx="1351">
                  <c:v>13.52</c:v>
                </c:pt>
                <c:pt idx="1352">
                  <c:v>13.530000000000001</c:v>
                </c:pt>
                <c:pt idx="1353">
                  <c:v>13.540000000000001</c:v>
                </c:pt>
                <c:pt idx="1354">
                  <c:v>13.55</c:v>
                </c:pt>
                <c:pt idx="1355">
                  <c:v>13.56</c:v>
                </c:pt>
                <c:pt idx="1356">
                  <c:v>13.57</c:v>
                </c:pt>
                <c:pt idx="1357">
                  <c:v>13.58</c:v>
                </c:pt>
                <c:pt idx="1358">
                  <c:v>13.59</c:v>
                </c:pt>
                <c:pt idx="1359">
                  <c:v>13.6</c:v>
                </c:pt>
                <c:pt idx="1360">
                  <c:v>13.61</c:v>
                </c:pt>
                <c:pt idx="1361">
                  <c:v>13.620000000000001</c:v>
                </c:pt>
                <c:pt idx="1362">
                  <c:v>13.63</c:v>
                </c:pt>
                <c:pt idx="1363">
                  <c:v>13.64</c:v>
                </c:pt>
                <c:pt idx="1364">
                  <c:v>13.65</c:v>
                </c:pt>
                <c:pt idx="1365">
                  <c:v>13.66</c:v>
                </c:pt>
                <c:pt idx="1366">
                  <c:v>13.67</c:v>
                </c:pt>
                <c:pt idx="1367">
                  <c:v>13.68</c:v>
                </c:pt>
                <c:pt idx="1368">
                  <c:v>13.69</c:v>
                </c:pt>
                <c:pt idx="1369">
                  <c:v>13.700000000000001</c:v>
                </c:pt>
                <c:pt idx="1370">
                  <c:v>13.71</c:v>
                </c:pt>
                <c:pt idx="1371">
                  <c:v>13.72</c:v>
                </c:pt>
                <c:pt idx="1372">
                  <c:v>13.73</c:v>
                </c:pt>
                <c:pt idx="1373">
                  <c:v>13.74</c:v>
                </c:pt>
                <c:pt idx="1374">
                  <c:v>13.75</c:v>
                </c:pt>
                <c:pt idx="1375">
                  <c:v>13.76</c:v>
                </c:pt>
                <c:pt idx="1376">
                  <c:v>13.77</c:v>
                </c:pt>
                <c:pt idx="1377">
                  <c:v>13.780000000000001</c:v>
                </c:pt>
                <c:pt idx="1378">
                  <c:v>13.790000000000001</c:v>
                </c:pt>
                <c:pt idx="1379">
                  <c:v>13.8</c:v>
                </c:pt>
                <c:pt idx="1380">
                  <c:v>13.81</c:v>
                </c:pt>
                <c:pt idx="1381">
                  <c:v>13.82</c:v>
                </c:pt>
                <c:pt idx="1382">
                  <c:v>13.83</c:v>
                </c:pt>
                <c:pt idx="1383">
                  <c:v>13.84</c:v>
                </c:pt>
                <c:pt idx="1384">
                  <c:v>13.85</c:v>
                </c:pt>
                <c:pt idx="1385">
                  <c:v>13.86</c:v>
                </c:pt>
                <c:pt idx="1386">
                  <c:v>13.870000000000001</c:v>
                </c:pt>
                <c:pt idx="1387">
                  <c:v>13.88</c:v>
                </c:pt>
                <c:pt idx="1388">
                  <c:v>13.89</c:v>
                </c:pt>
                <c:pt idx="1389">
                  <c:v>13.9</c:v>
                </c:pt>
                <c:pt idx="1390">
                  <c:v>13.91</c:v>
                </c:pt>
                <c:pt idx="1391">
                  <c:v>13.92</c:v>
                </c:pt>
                <c:pt idx="1392">
                  <c:v>13.93</c:v>
                </c:pt>
                <c:pt idx="1393">
                  <c:v>13.94</c:v>
                </c:pt>
                <c:pt idx="1394">
                  <c:v>13.950000000000001</c:v>
                </c:pt>
                <c:pt idx="1395">
                  <c:v>13.96</c:v>
                </c:pt>
                <c:pt idx="1396">
                  <c:v>13.97</c:v>
                </c:pt>
                <c:pt idx="1397">
                  <c:v>13.98</c:v>
                </c:pt>
                <c:pt idx="1398">
                  <c:v>13.99</c:v>
                </c:pt>
                <c:pt idx="1399">
                  <c:v>14</c:v>
                </c:pt>
                <c:pt idx="1400">
                  <c:v>14.01</c:v>
                </c:pt>
                <c:pt idx="1401">
                  <c:v>14.02</c:v>
                </c:pt>
                <c:pt idx="1402">
                  <c:v>14.030000000000001</c:v>
                </c:pt>
                <c:pt idx="1403">
                  <c:v>14.040000000000001</c:v>
                </c:pt>
                <c:pt idx="1404">
                  <c:v>14.05</c:v>
                </c:pt>
                <c:pt idx="1405">
                  <c:v>14.06</c:v>
                </c:pt>
                <c:pt idx="1406">
                  <c:v>14.07</c:v>
                </c:pt>
                <c:pt idx="1407">
                  <c:v>14.08</c:v>
                </c:pt>
                <c:pt idx="1408">
                  <c:v>14.09</c:v>
                </c:pt>
                <c:pt idx="1409">
                  <c:v>14.1</c:v>
                </c:pt>
                <c:pt idx="1410">
                  <c:v>14.11</c:v>
                </c:pt>
                <c:pt idx="1411">
                  <c:v>14.120000000000001</c:v>
                </c:pt>
                <c:pt idx="1412">
                  <c:v>14.13</c:v>
                </c:pt>
                <c:pt idx="1413">
                  <c:v>14.14</c:v>
                </c:pt>
                <c:pt idx="1414">
                  <c:v>14.15</c:v>
                </c:pt>
                <c:pt idx="1415">
                  <c:v>14.16</c:v>
                </c:pt>
                <c:pt idx="1416">
                  <c:v>14.17</c:v>
                </c:pt>
                <c:pt idx="1417">
                  <c:v>14.18</c:v>
                </c:pt>
                <c:pt idx="1418">
                  <c:v>14.19</c:v>
                </c:pt>
                <c:pt idx="1419">
                  <c:v>14.200000000000001</c:v>
                </c:pt>
                <c:pt idx="1420">
                  <c:v>14.21</c:v>
                </c:pt>
                <c:pt idx="1421">
                  <c:v>14.22</c:v>
                </c:pt>
                <c:pt idx="1422">
                  <c:v>14.23</c:v>
                </c:pt>
                <c:pt idx="1423">
                  <c:v>14.24</c:v>
                </c:pt>
                <c:pt idx="1424">
                  <c:v>14.25</c:v>
                </c:pt>
                <c:pt idx="1425">
                  <c:v>14.26</c:v>
                </c:pt>
                <c:pt idx="1426">
                  <c:v>14.27</c:v>
                </c:pt>
                <c:pt idx="1427">
                  <c:v>14.280000000000001</c:v>
                </c:pt>
                <c:pt idx="1428">
                  <c:v>14.290000000000001</c:v>
                </c:pt>
                <c:pt idx="1429">
                  <c:v>14.3</c:v>
                </c:pt>
                <c:pt idx="1430">
                  <c:v>14.31</c:v>
                </c:pt>
                <c:pt idx="1431">
                  <c:v>14.32</c:v>
                </c:pt>
                <c:pt idx="1432">
                  <c:v>14.33</c:v>
                </c:pt>
                <c:pt idx="1433">
                  <c:v>14.34</c:v>
                </c:pt>
                <c:pt idx="1434">
                  <c:v>14.35</c:v>
                </c:pt>
                <c:pt idx="1435">
                  <c:v>14.36</c:v>
                </c:pt>
                <c:pt idx="1436">
                  <c:v>14.370000000000001</c:v>
                </c:pt>
                <c:pt idx="1437">
                  <c:v>14.38</c:v>
                </c:pt>
                <c:pt idx="1438">
                  <c:v>14.39</c:v>
                </c:pt>
                <c:pt idx="1439">
                  <c:v>14.4</c:v>
                </c:pt>
                <c:pt idx="1440">
                  <c:v>14.41</c:v>
                </c:pt>
                <c:pt idx="1441">
                  <c:v>14.42</c:v>
                </c:pt>
                <c:pt idx="1442">
                  <c:v>14.43</c:v>
                </c:pt>
                <c:pt idx="1443">
                  <c:v>14.44</c:v>
                </c:pt>
                <c:pt idx="1444">
                  <c:v>14.450000000000001</c:v>
                </c:pt>
                <c:pt idx="1445">
                  <c:v>14.46</c:v>
                </c:pt>
                <c:pt idx="1446">
                  <c:v>14.47</c:v>
                </c:pt>
                <c:pt idx="1447">
                  <c:v>14.48</c:v>
                </c:pt>
                <c:pt idx="1448">
                  <c:v>14.49</c:v>
                </c:pt>
                <c:pt idx="1449">
                  <c:v>14.5</c:v>
                </c:pt>
                <c:pt idx="1450">
                  <c:v>14.51</c:v>
                </c:pt>
                <c:pt idx="1451">
                  <c:v>14.52</c:v>
                </c:pt>
                <c:pt idx="1452">
                  <c:v>14.530000000000001</c:v>
                </c:pt>
                <c:pt idx="1453">
                  <c:v>14.540000000000001</c:v>
                </c:pt>
                <c:pt idx="1454">
                  <c:v>14.55</c:v>
                </c:pt>
                <c:pt idx="1455">
                  <c:v>14.56</c:v>
                </c:pt>
                <c:pt idx="1456">
                  <c:v>14.57</c:v>
                </c:pt>
                <c:pt idx="1457">
                  <c:v>14.58</c:v>
                </c:pt>
                <c:pt idx="1458">
                  <c:v>14.59</c:v>
                </c:pt>
                <c:pt idx="1459">
                  <c:v>14.6</c:v>
                </c:pt>
                <c:pt idx="1460">
                  <c:v>14.61</c:v>
                </c:pt>
                <c:pt idx="1461">
                  <c:v>14.620000000000001</c:v>
                </c:pt>
                <c:pt idx="1462">
                  <c:v>14.63</c:v>
                </c:pt>
                <c:pt idx="1463">
                  <c:v>14.64</c:v>
                </c:pt>
                <c:pt idx="1464">
                  <c:v>14.65</c:v>
                </c:pt>
                <c:pt idx="1465">
                  <c:v>14.66</c:v>
                </c:pt>
                <c:pt idx="1466">
                  <c:v>14.67</c:v>
                </c:pt>
                <c:pt idx="1467">
                  <c:v>14.68</c:v>
                </c:pt>
                <c:pt idx="1468">
                  <c:v>14.69</c:v>
                </c:pt>
                <c:pt idx="1469">
                  <c:v>14.700000000000001</c:v>
                </c:pt>
                <c:pt idx="1470">
                  <c:v>14.71</c:v>
                </c:pt>
                <c:pt idx="1471">
                  <c:v>14.72</c:v>
                </c:pt>
                <c:pt idx="1472">
                  <c:v>14.73</c:v>
                </c:pt>
                <c:pt idx="1473">
                  <c:v>14.74</c:v>
                </c:pt>
                <c:pt idx="1474">
                  <c:v>14.75</c:v>
                </c:pt>
                <c:pt idx="1475">
                  <c:v>14.76</c:v>
                </c:pt>
                <c:pt idx="1476">
                  <c:v>14.77</c:v>
                </c:pt>
                <c:pt idx="1477">
                  <c:v>14.780000000000001</c:v>
                </c:pt>
                <c:pt idx="1478">
                  <c:v>14.790000000000001</c:v>
                </c:pt>
                <c:pt idx="1479">
                  <c:v>14.8</c:v>
                </c:pt>
                <c:pt idx="1480">
                  <c:v>14.81</c:v>
                </c:pt>
                <c:pt idx="1481">
                  <c:v>14.82</c:v>
                </c:pt>
                <c:pt idx="1482">
                  <c:v>14.83</c:v>
                </c:pt>
                <c:pt idx="1483">
                  <c:v>14.84</c:v>
                </c:pt>
                <c:pt idx="1484">
                  <c:v>14.85</c:v>
                </c:pt>
                <c:pt idx="1485">
                  <c:v>14.86</c:v>
                </c:pt>
                <c:pt idx="1486">
                  <c:v>14.870000000000001</c:v>
                </c:pt>
                <c:pt idx="1487">
                  <c:v>14.88</c:v>
                </c:pt>
                <c:pt idx="1488">
                  <c:v>14.89</c:v>
                </c:pt>
                <c:pt idx="1489">
                  <c:v>14.9</c:v>
                </c:pt>
                <c:pt idx="1490">
                  <c:v>14.91</c:v>
                </c:pt>
                <c:pt idx="1491">
                  <c:v>14.92</c:v>
                </c:pt>
                <c:pt idx="1492">
                  <c:v>14.93</c:v>
                </c:pt>
                <c:pt idx="1493">
                  <c:v>14.94</c:v>
                </c:pt>
                <c:pt idx="1494">
                  <c:v>14.950000000000001</c:v>
                </c:pt>
                <c:pt idx="1495">
                  <c:v>14.96</c:v>
                </c:pt>
                <c:pt idx="1496">
                  <c:v>14.97</c:v>
                </c:pt>
                <c:pt idx="1497">
                  <c:v>14.98</c:v>
                </c:pt>
                <c:pt idx="1498">
                  <c:v>14.99</c:v>
                </c:pt>
                <c:pt idx="1499">
                  <c:v>15</c:v>
                </c:pt>
                <c:pt idx="1500">
                  <c:v>15.01</c:v>
                </c:pt>
                <c:pt idx="1501">
                  <c:v>15.02</c:v>
                </c:pt>
                <c:pt idx="1502">
                  <c:v>15.030000000000001</c:v>
                </c:pt>
                <c:pt idx="1503">
                  <c:v>15.040000000000001</c:v>
                </c:pt>
                <c:pt idx="1504">
                  <c:v>15.05</c:v>
                </c:pt>
                <c:pt idx="1505">
                  <c:v>15.06</c:v>
                </c:pt>
                <c:pt idx="1506">
                  <c:v>15.07</c:v>
                </c:pt>
                <c:pt idx="1507">
                  <c:v>15.08</c:v>
                </c:pt>
                <c:pt idx="1508">
                  <c:v>15.09</c:v>
                </c:pt>
                <c:pt idx="1509">
                  <c:v>15.1</c:v>
                </c:pt>
                <c:pt idx="1510">
                  <c:v>15.11</c:v>
                </c:pt>
                <c:pt idx="1511">
                  <c:v>15.120000000000001</c:v>
                </c:pt>
                <c:pt idx="1512">
                  <c:v>15.13</c:v>
                </c:pt>
                <c:pt idx="1513">
                  <c:v>15.14</c:v>
                </c:pt>
                <c:pt idx="1514">
                  <c:v>15.15</c:v>
                </c:pt>
                <c:pt idx="1515">
                  <c:v>15.16</c:v>
                </c:pt>
                <c:pt idx="1516">
                  <c:v>15.17</c:v>
                </c:pt>
                <c:pt idx="1517">
                  <c:v>15.18</c:v>
                </c:pt>
                <c:pt idx="1518">
                  <c:v>15.19</c:v>
                </c:pt>
                <c:pt idx="1519">
                  <c:v>15.200000000000001</c:v>
                </c:pt>
                <c:pt idx="1520">
                  <c:v>15.21</c:v>
                </c:pt>
                <c:pt idx="1521">
                  <c:v>15.22</c:v>
                </c:pt>
                <c:pt idx="1522">
                  <c:v>15.23</c:v>
                </c:pt>
                <c:pt idx="1523">
                  <c:v>15.24</c:v>
                </c:pt>
                <c:pt idx="1524">
                  <c:v>15.25</c:v>
                </c:pt>
                <c:pt idx="1525">
                  <c:v>15.26</c:v>
                </c:pt>
                <c:pt idx="1526">
                  <c:v>15.27</c:v>
                </c:pt>
                <c:pt idx="1527">
                  <c:v>15.280000000000001</c:v>
                </c:pt>
                <c:pt idx="1528">
                  <c:v>15.290000000000001</c:v>
                </c:pt>
                <c:pt idx="1529">
                  <c:v>15.3</c:v>
                </c:pt>
                <c:pt idx="1530">
                  <c:v>15.31</c:v>
                </c:pt>
                <c:pt idx="1531">
                  <c:v>15.32</c:v>
                </c:pt>
                <c:pt idx="1532">
                  <c:v>15.33</c:v>
                </c:pt>
                <c:pt idx="1533">
                  <c:v>15.34</c:v>
                </c:pt>
                <c:pt idx="1534">
                  <c:v>15.35</c:v>
                </c:pt>
                <c:pt idx="1535">
                  <c:v>15.36</c:v>
                </c:pt>
                <c:pt idx="1536">
                  <c:v>15.370000000000001</c:v>
                </c:pt>
                <c:pt idx="1537">
                  <c:v>15.38</c:v>
                </c:pt>
                <c:pt idx="1538">
                  <c:v>15.39</c:v>
                </c:pt>
                <c:pt idx="1539">
                  <c:v>15.4</c:v>
                </c:pt>
                <c:pt idx="1540">
                  <c:v>15.41</c:v>
                </c:pt>
                <c:pt idx="1541">
                  <c:v>15.42</c:v>
                </c:pt>
                <c:pt idx="1542">
                  <c:v>15.43</c:v>
                </c:pt>
                <c:pt idx="1543">
                  <c:v>15.44</c:v>
                </c:pt>
                <c:pt idx="1544">
                  <c:v>15.450000000000001</c:v>
                </c:pt>
                <c:pt idx="1545">
                  <c:v>15.46</c:v>
                </c:pt>
                <c:pt idx="1546">
                  <c:v>15.47</c:v>
                </c:pt>
                <c:pt idx="1547">
                  <c:v>15.48</c:v>
                </c:pt>
                <c:pt idx="1548">
                  <c:v>15.49</c:v>
                </c:pt>
                <c:pt idx="1549">
                  <c:v>15.5</c:v>
                </c:pt>
                <c:pt idx="1550">
                  <c:v>15.51</c:v>
                </c:pt>
                <c:pt idx="1551">
                  <c:v>15.52</c:v>
                </c:pt>
                <c:pt idx="1552">
                  <c:v>15.530000000000001</c:v>
                </c:pt>
                <c:pt idx="1553">
                  <c:v>15.540000000000001</c:v>
                </c:pt>
                <c:pt idx="1554">
                  <c:v>15.55</c:v>
                </c:pt>
                <c:pt idx="1555">
                  <c:v>15.56</c:v>
                </c:pt>
                <c:pt idx="1556">
                  <c:v>15.57</c:v>
                </c:pt>
                <c:pt idx="1557">
                  <c:v>15.58</c:v>
                </c:pt>
                <c:pt idx="1558">
                  <c:v>15.59</c:v>
                </c:pt>
                <c:pt idx="1559">
                  <c:v>15.6</c:v>
                </c:pt>
                <c:pt idx="1560">
                  <c:v>15.610000000000001</c:v>
                </c:pt>
                <c:pt idx="1561">
                  <c:v>15.620000000000001</c:v>
                </c:pt>
                <c:pt idx="1562">
                  <c:v>15.63</c:v>
                </c:pt>
                <c:pt idx="1563">
                  <c:v>15.64</c:v>
                </c:pt>
                <c:pt idx="1564">
                  <c:v>15.65</c:v>
                </c:pt>
                <c:pt idx="1565">
                  <c:v>15.66</c:v>
                </c:pt>
                <c:pt idx="1566">
                  <c:v>15.67</c:v>
                </c:pt>
                <c:pt idx="1567">
                  <c:v>15.68</c:v>
                </c:pt>
                <c:pt idx="1568">
                  <c:v>15.69</c:v>
                </c:pt>
                <c:pt idx="1569">
                  <c:v>15.700000000000001</c:v>
                </c:pt>
                <c:pt idx="1570">
                  <c:v>15.71</c:v>
                </c:pt>
                <c:pt idx="1571">
                  <c:v>15.72</c:v>
                </c:pt>
                <c:pt idx="1572">
                  <c:v>15.73</c:v>
                </c:pt>
                <c:pt idx="1573">
                  <c:v>15.74</c:v>
                </c:pt>
                <c:pt idx="1574">
                  <c:v>15.75</c:v>
                </c:pt>
                <c:pt idx="1575">
                  <c:v>15.76</c:v>
                </c:pt>
                <c:pt idx="1576">
                  <c:v>15.77</c:v>
                </c:pt>
                <c:pt idx="1577">
                  <c:v>15.780000000000001</c:v>
                </c:pt>
                <c:pt idx="1578">
                  <c:v>15.790000000000001</c:v>
                </c:pt>
                <c:pt idx="1579">
                  <c:v>15.8</c:v>
                </c:pt>
                <c:pt idx="1580">
                  <c:v>15.81</c:v>
                </c:pt>
                <c:pt idx="1581">
                  <c:v>15.82</c:v>
                </c:pt>
                <c:pt idx="1582">
                  <c:v>15.83</c:v>
                </c:pt>
                <c:pt idx="1583">
                  <c:v>15.84</c:v>
                </c:pt>
                <c:pt idx="1584">
                  <c:v>15.85</c:v>
                </c:pt>
                <c:pt idx="1585">
                  <c:v>15.860000000000001</c:v>
                </c:pt>
                <c:pt idx="1586">
                  <c:v>15.870000000000001</c:v>
                </c:pt>
                <c:pt idx="1587">
                  <c:v>15.88</c:v>
                </c:pt>
                <c:pt idx="1588">
                  <c:v>15.89</c:v>
                </c:pt>
                <c:pt idx="1589">
                  <c:v>15.9</c:v>
                </c:pt>
                <c:pt idx="1590">
                  <c:v>15.91</c:v>
                </c:pt>
                <c:pt idx="1591">
                  <c:v>15.92</c:v>
                </c:pt>
                <c:pt idx="1592">
                  <c:v>15.93</c:v>
                </c:pt>
                <c:pt idx="1593">
                  <c:v>15.94</c:v>
                </c:pt>
                <c:pt idx="1594">
                  <c:v>15.950000000000001</c:v>
                </c:pt>
                <c:pt idx="1595">
                  <c:v>15.96</c:v>
                </c:pt>
                <c:pt idx="1596">
                  <c:v>15.97</c:v>
                </c:pt>
                <c:pt idx="1597">
                  <c:v>15.98</c:v>
                </c:pt>
                <c:pt idx="1598">
                  <c:v>15.99</c:v>
                </c:pt>
                <c:pt idx="1599">
                  <c:v>16</c:v>
                </c:pt>
                <c:pt idx="1600">
                  <c:v>16.010000000000002</c:v>
                </c:pt>
                <c:pt idx="1601">
                  <c:v>16.02</c:v>
                </c:pt>
                <c:pt idx="1602">
                  <c:v>16.03</c:v>
                </c:pt>
                <c:pt idx="1603">
                  <c:v>16.04</c:v>
                </c:pt>
                <c:pt idx="1604">
                  <c:v>16.05</c:v>
                </c:pt>
                <c:pt idx="1605">
                  <c:v>16.059999999999999</c:v>
                </c:pt>
                <c:pt idx="1606">
                  <c:v>16.07</c:v>
                </c:pt>
                <c:pt idx="1607">
                  <c:v>16.080000000000002</c:v>
                </c:pt>
                <c:pt idx="1608">
                  <c:v>16.09</c:v>
                </c:pt>
                <c:pt idx="1609">
                  <c:v>16.100000000000001</c:v>
                </c:pt>
                <c:pt idx="1610">
                  <c:v>16.11</c:v>
                </c:pt>
                <c:pt idx="1611">
                  <c:v>16.12</c:v>
                </c:pt>
                <c:pt idx="1612">
                  <c:v>16.13</c:v>
                </c:pt>
                <c:pt idx="1613">
                  <c:v>16.14</c:v>
                </c:pt>
                <c:pt idx="1614">
                  <c:v>16.149999999999999</c:v>
                </c:pt>
                <c:pt idx="1615">
                  <c:v>16.16</c:v>
                </c:pt>
                <c:pt idx="1616">
                  <c:v>16.170000000000002</c:v>
                </c:pt>
                <c:pt idx="1617">
                  <c:v>16.18</c:v>
                </c:pt>
                <c:pt idx="1618">
                  <c:v>16.190000000000001</c:v>
                </c:pt>
                <c:pt idx="1619">
                  <c:v>16.2</c:v>
                </c:pt>
                <c:pt idx="1620">
                  <c:v>16.21</c:v>
                </c:pt>
                <c:pt idx="1621">
                  <c:v>16.22</c:v>
                </c:pt>
                <c:pt idx="1622">
                  <c:v>16.23</c:v>
                </c:pt>
                <c:pt idx="1623">
                  <c:v>16.240000000000002</c:v>
                </c:pt>
                <c:pt idx="1624">
                  <c:v>16.25</c:v>
                </c:pt>
                <c:pt idx="1625">
                  <c:v>16.260000000000002</c:v>
                </c:pt>
                <c:pt idx="1626">
                  <c:v>16.27</c:v>
                </c:pt>
                <c:pt idx="1627">
                  <c:v>16.28</c:v>
                </c:pt>
                <c:pt idx="1628">
                  <c:v>16.29</c:v>
                </c:pt>
                <c:pt idx="1629">
                  <c:v>16.3</c:v>
                </c:pt>
                <c:pt idx="1630">
                  <c:v>16.309999999999999</c:v>
                </c:pt>
                <c:pt idx="1631">
                  <c:v>16.32</c:v>
                </c:pt>
                <c:pt idx="1632">
                  <c:v>16.330000000000002</c:v>
                </c:pt>
                <c:pt idx="1633">
                  <c:v>16.34</c:v>
                </c:pt>
                <c:pt idx="1634">
                  <c:v>16.350000000000001</c:v>
                </c:pt>
                <c:pt idx="1635">
                  <c:v>16.36</c:v>
                </c:pt>
                <c:pt idx="1636">
                  <c:v>16.37</c:v>
                </c:pt>
                <c:pt idx="1637">
                  <c:v>16.38</c:v>
                </c:pt>
                <c:pt idx="1638">
                  <c:v>16.39</c:v>
                </c:pt>
                <c:pt idx="1639">
                  <c:v>16.399999999999999</c:v>
                </c:pt>
                <c:pt idx="1640">
                  <c:v>16.41</c:v>
                </c:pt>
                <c:pt idx="1641">
                  <c:v>16.420000000000002</c:v>
                </c:pt>
                <c:pt idx="1642">
                  <c:v>16.43</c:v>
                </c:pt>
                <c:pt idx="1643">
                  <c:v>16.440000000000001</c:v>
                </c:pt>
                <c:pt idx="1644">
                  <c:v>16.45</c:v>
                </c:pt>
                <c:pt idx="1645">
                  <c:v>16.46</c:v>
                </c:pt>
                <c:pt idx="1646">
                  <c:v>16.47</c:v>
                </c:pt>
                <c:pt idx="1647">
                  <c:v>16.48</c:v>
                </c:pt>
                <c:pt idx="1648">
                  <c:v>16.490000000000002</c:v>
                </c:pt>
                <c:pt idx="1649">
                  <c:v>16.5</c:v>
                </c:pt>
                <c:pt idx="1650">
                  <c:v>16.510000000000002</c:v>
                </c:pt>
                <c:pt idx="1651">
                  <c:v>16.52</c:v>
                </c:pt>
                <c:pt idx="1652">
                  <c:v>16.53</c:v>
                </c:pt>
                <c:pt idx="1653">
                  <c:v>16.54</c:v>
                </c:pt>
                <c:pt idx="1654">
                  <c:v>16.55</c:v>
                </c:pt>
                <c:pt idx="1655">
                  <c:v>16.559999999999999</c:v>
                </c:pt>
                <c:pt idx="1656">
                  <c:v>16.57</c:v>
                </c:pt>
                <c:pt idx="1657">
                  <c:v>16.580000000000002</c:v>
                </c:pt>
                <c:pt idx="1658">
                  <c:v>16.59</c:v>
                </c:pt>
                <c:pt idx="1659">
                  <c:v>16.600000000000001</c:v>
                </c:pt>
                <c:pt idx="1660">
                  <c:v>16.61</c:v>
                </c:pt>
                <c:pt idx="1661">
                  <c:v>16.62</c:v>
                </c:pt>
                <c:pt idx="1662">
                  <c:v>16.63</c:v>
                </c:pt>
                <c:pt idx="1663">
                  <c:v>16.64</c:v>
                </c:pt>
                <c:pt idx="1664">
                  <c:v>16.649999999999999</c:v>
                </c:pt>
                <c:pt idx="1665">
                  <c:v>16.66</c:v>
                </c:pt>
                <c:pt idx="1666">
                  <c:v>16.670000000000002</c:v>
                </c:pt>
                <c:pt idx="1667">
                  <c:v>16.68</c:v>
                </c:pt>
                <c:pt idx="1668">
                  <c:v>16.690000000000001</c:v>
                </c:pt>
                <c:pt idx="1669">
                  <c:v>16.7</c:v>
                </c:pt>
                <c:pt idx="1670">
                  <c:v>16.71</c:v>
                </c:pt>
                <c:pt idx="1671">
                  <c:v>16.72</c:v>
                </c:pt>
                <c:pt idx="1672">
                  <c:v>16.73</c:v>
                </c:pt>
                <c:pt idx="1673">
                  <c:v>16.740000000000002</c:v>
                </c:pt>
                <c:pt idx="1674">
                  <c:v>16.75</c:v>
                </c:pt>
                <c:pt idx="1675">
                  <c:v>16.760000000000002</c:v>
                </c:pt>
                <c:pt idx="1676">
                  <c:v>16.77</c:v>
                </c:pt>
                <c:pt idx="1677">
                  <c:v>16.78</c:v>
                </c:pt>
                <c:pt idx="1678">
                  <c:v>16.79</c:v>
                </c:pt>
                <c:pt idx="1679">
                  <c:v>16.8</c:v>
                </c:pt>
                <c:pt idx="1680">
                  <c:v>16.809999999999999</c:v>
                </c:pt>
                <c:pt idx="1681">
                  <c:v>16.82</c:v>
                </c:pt>
                <c:pt idx="1682">
                  <c:v>16.830000000000002</c:v>
                </c:pt>
                <c:pt idx="1683">
                  <c:v>16.84</c:v>
                </c:pt>
                <c:pt idx="1684">
                  <c:v>16.850000000000001</c:v>
                </c:pt>
                <c:pt idx="1685">
                  <c:v>16.86</c:v>
                </c:pt>
                <c:pt idx="1686">
                  <c:v>16.87</c:v>
                </c:pt>
                <c:pt idx="1687">
                  <c:v>16.88</c:v>
                </c:pt>
                <c:pt idx="1688">
                  <c:v>16.89</c:v>
                </c:pt>
                <c:pt idx="1689">
                  <c:v>16.899999999999999</c:v>
                </c:pt>
                <c:pt idx="1690">
                  <c:v>16.91</c:v>
                </c:pt>
                <c:pt idx="1691">
                  <c:v>16.920000000000002</c:v>
                </c:pt>
                <c:pt idx="1692">
                  <c:v>16.93</c:v>
                </c:pt>
                <c:pt idx="1693">
                  <c:v>16.940000000000001</c:v>
                </c:pt>
                <c:pt idx="1694">
                  <c:v>16.95</c:v>
                </c:pt>
                <c:pt idx="1695">
                  <c:v>16.96</c:v>
                </c:pt>
                <c:pt idx="1696">
                  <c:v>16.97</c:v>
                </c:pt>
                <c:pt idx="1697">
                  <c:v>16.98</c:v>
                </c:pt>
                <c:pt idx="1698">
                  <c:v>16.990000000000002</c:v>
                </c:pt>
                <c:pt idx="1699">
                  <c:v>17</c:v>
                </c:pt>
                <c:pt idx="1700">
                  <c:v>17.010000000000002</c:v>
                </c:pt>
                <c:pt idx="1701">
                  <c:v>17.02</c:v>
                </c:pt>
                <c:pt idx="1702">
                  <c:v>17.03</c:v>
                </c:pt>
                <c:pt idx="1703">
                  <c:v>17.04</c:v>
                </c:pt>
                <c:pt idx="1704">
                  <c:v>17.05</c:v>
                </c:pt>
                <c:pt idx="1705">
                  <c:v>17.059999999999999</c:v>
                </c:pt>
                <c:pt idx="1706">
                  <c:v>17.07</c:v>
                </c:pt>
                <c:pt idx="1707">
                  <c:v>17.080000000000002</c:v>
                </c:pt>
                <c:pt idx="1708">
                  <c:v>17.09</c:v>
                </c:pt>
                <c:pt idx="1709">
                  <c:v>17.100000000000001</c:v>
                </c:pt>
                <c:pt idx="1710">
                  <c:v>17.11</c:v>
                </c:pt>
                <c:pt idx="1711">
                  <c:v>17.12</c:v>
                </c:pt>
                <c:pt idx="1712">
                  <c:v>17.13</c:v>
                </c:pt>
                <c:pt idx="1713">
                  <c:v>17.14</c:v>
                </c:pt>
                <c:pt idx="1714">
                  <c:v>17.150000000000002</c:v>
                </c:pt>
                <c:pt idx="1715">
                  <c:v>17.16</c:v>
                </c:pt>
                <c:pt idx="1716">
                  <c:v>17.170000000000002</c:v>
                </c:pt>
                <c:pt idx="1717">
                  <c:v>17.18</c:v>
                </c:pt>
                <c:pt idx="1718">
                  <c:v>17.190000000000001</c:v>
                </c:pt>
                <c:pt idx="1719">
                  <c:v>17.2</c:v>
                </c:pt>
                <c:pt idx="1720">
                  <c:v>17.21</c:v>
                </c:pt>
                <c:pt idx="1721">
                  <c:v>17.22</c:v>
                </c:pt>
                <c:pt idx="1722">
                  <c:v>17.23</c:v>
                </c:pt>
                <c:pt idx="1723">
                  <c:v>17.240000000000002</c:v>
                </c:pt>
                <c:pt idx="1724">
                  <c:v>17.25</c:v>
                </c:pt>
                <c:pt idx="1725">
                  <c:v>17.260000000000002</c:v>
                </c:pt>
                <c:pt idx="1726">
                  <c:v>17.27</c:v>
                </c:pt>
                <c:pt idx="1727">
                  <c:v>17.28</c:v>
                </c:pt>
                <c:pt idx="1728">
                  <c:v>17.29</c:v>
                </c:pt>
                <c:pt idx="1729">
                  <c:v>17.3</c:v>
                </c:pt>
                <c:pt idx="1730">
                  <c:v>17.309999999999999</c:v>
                </c:pt>
                <c:pt idx="1731">
                  <c:v>17.32</c:v>
                </c:pt>
                <c:pt idx="1732">
                  <c:v>17.330000000000002</c:v>
                </c:pt>
                <c:pt idx="1733">
                  <c:v>17.34</c:v>
                </c:pt>
                <c:pt idx="1734">
                  <c:v>17.350000000000001</c:v>
                </c:pt>
                <c:pt idx="1735">
                  <c:v>17.36</c:v>
                </c:pt>
                <c:pt idx="1736">
                  <c:v>17.37</c:v>
                </c:pt>
                <c:pt idx="1737">
                  <c:v>17.38</c:v>
                </c:pt>
                <c:pt idx="1738">
                  <c:v>17.39</c:v>
                </c:pt>
                <c:pt idx="1739">
                  <c:v>17.400000000000002</c:v>
                </c:pt>
                <c:pt idx="1740">
                  <c:v>17.41</c:v>
                </c:pt>
                <c:pt idx="1741">
                  <c:v>17.420000000000002</c:v>
                </c:pt>
                <c:pt idx="1742">
                  <c:v>17.43</c:v>
                </c:pt>
                <c:pt idx="1743">
                  <c:v>17.440000000000001</c:v>
                </c:pt>
                <c:pt idx="1744">
                  <c:v>17.45</c:v>
                </c:pt>
                <c:pt idx="1745">
                  <c:v>17.46</c:v>
                </c:pt>
                <c:pt idx="1746">
                  <c:v>17.47</c:v>
                </c:pt>
                <c:pt idx="1747">
                  <c:v>17.48</c:v>
                </c:pt>
                <c:pt idx="1748">
                  <c:v>17.490000000000002</c:v>
                </c:pt>
                <c:pt idx="1749">
                  <c:v>17.5</c:v>
                </c:pt>
                <c:pt idx="1750">
                  <c:v>17.510000000000002</c:v>
                </c:pt>
                <c:pt idx="1751">
                  <c:v>17.52</c:v>
                </c:pt>
                <c:pt idx="1752">
                  <c:v>17.53</c:v>
                </c:pt>
                <c:pt idx="1753">
                  <c:v>17.54</c:v>
                </c:pt>
                <c:pt idx="1754">
                  <c:v>17.55</c:v>
                </c:pt>
                <c:pt idx="1755">
                  <c:v>17.559999999999999</c:v>
                </c:pt>
                <c:pt idx="1756">
                  <c:v>17.57</c:v>
                </c:pt>
                <c:pt idx="1757">
                  <c:v>17.580000000000002</c:v>
                </c:pt>
                <c:pt idx="1758">
                  <c:v>17.59</c:v>
                </c:pt>
                <c:pt idx="1759">
                  <c:v>17.600000000000001</c:v>
                </c:pt>
                <c:pt idx="1760">
                  <c:v>17.61</c:v>
                </c:pt>
                <c:pt idx="1761">
                  <c:v>17.62</c:v>
                </c:pt>
                <c:pt idx="1762">
                  <c:v>17.63</c:v>
                </c:pt>
                <c:pt idx="1763">
                  <c:v>17.64</c:v>
                </c:pt>
                <c:pt idx="1764">
                  <c:v>17.650000000000002</c:v>
                </c:pt>
                <c:pt idx="1765">
                  <c:v>17.66</c:v>
                </c:pt>
                <c:pt idx="1766">
                  <c:v>17.670000000000002</c:v>
                </c:pt>
                <c:pt idx="1767">
                  <c:v>17.68</c:v>
                </c:pt>
                <c:pt idx="1768">
                  <c:v>17.690000000000001</c:v>
                </c:pt>
                <c:pt idx="1769">
                  <c:v>17.7</c:v>
                </c:pt>
                <c:pt idx="1770">
                  <c:v>17.71</c:v>
                </c:pt>
                <c:pt idx="1771">
                  <c:v>17.72</c:v>
                </c:pt>
                <c:pt idx="1772">
                  <c:v>17.73</c:v>
                </c:pt>
                <c:pt idx="1773">
                  <c:v>17.740000000000002</c:v>
                </c:pt>
                <c:pt idx="1774">
                  <c:v>17.75</c:v>
                </c:pt>
                <c:pt idx="1775">
                  <c:v>17.760000000000002</c:v>
                </c:pt>
                <c:pt idx="1776">
                  <c:v>17.77</c:v>
                </c:pt>
                <c:pt idx="1777">
                  <c:v>17.78</c:v>
                </c:pt>
                <c:pt idx="1778">
                  <c:v>17.79</c:v>
                </c:pt>
                <c:pt idx="1779">
                  <c:v>17.8</c:v>
                </c:pt>
                <c:pt idx="1780">
                  <c:v>17.809999999999999</c:v>
                </c:pt>
                <c:pt idx="1781">
                  <c:v>17.82</c:v>
                </c:pt>
                <c:pt idx="1782">
                  <c:v>17.830000000000002</c:v>
                </c:pt>
                <c:pt idx="1783">
                  <c:v>17.84</c:v>
                </c:pt>
                <c:pt idx="1784">
                  <c:v>17.850000000000001</c:v>
                </c:pt>
                <c:pt idx="1785">
                  <c:v>17.86</c:v>
                </c:pt>
                <c:pt idx="1786">
                  <c:v>17.87</c:v>
                </c:pt>
                <c:pt idx="1787">
                  <c:v>17.88</c:v>
                </c:pt>
                <c:pt idx="1788">
                  <c:v>17.89</c:v>
                </c:pt>
                <c:pt idx="1789">
                  <c:v>17.900000000000002</c:v>
                </c:pt>
                <c:pt idx="1790">
                  <c:v>17.91</c:v>
                </c:pt>
                <c:pt idx="1791">
                  <c:v>17.920000000000002</c:v>
                </c:pt>
                <c:pt idx="1792">
                  <c:v>17.93</c:v>
                </c:pt>
                <c:pt idx="1793">
                  <c:v>17.940000000000001</c:v>
                </c:pt>
                <c:pt idx="1794">
                  <c:v>17.95</c:v>
                </c:pt>
                <c:pt idx="1795">
                  <c:v>17.96</c:v>
                </c:pt>
                <c:pt idx="1796">
                  <c:v>17.97</c:v>
                </c:pt>
                <c:pt idx="1797">
                  <c:v>17.98</c:v>
                </c:pt>
                <c:pt idx="1798">
                  <c:v>17.990000000000002</c:v>
                </c:pt>
                <c:pt idx="1799">
                  <c:v>18</c:v>
                </c:pt>
                <c:pt idx="1800">
                  <c:v>18.010000000000002</c:v>
                </c:pt>
                <c:pt idx="1801">
                  <c:v>18.02</c:v>
                </c:pt>
                <c:pt idx="1802">
                  <c:v>18.03</c:v>
                </c:pt>
                <c:pt idx="1803">
                  <c:v>18.04</c:v>
                </c:pt>
                <c:pt idx="1804">
                  <c:v>18.05</c:v>
                </c:pt>
                <c:pt idx="1805">
                  <c:v>18.059999999999999</c:v>
                </c:pt>
                <c:pt idx="1806">
                  <c:v>18.07</c:v>
                </c:pt>
                <c:pt idx="1807">
                  <c:v>18.080000000000002</c:v>
                </c:pt>
                <c:pt idx="1808">
                  <c:v>18.09</c:v>
                </c:pt>
                <c:pt idx="1809">
                  <c:v>18.100000000000001</c:v>
                </c:pt>
                <c:pt idx="1810">
                  <c:v>18.11</c:v>
                </c:pt>
                <c:pt idx="1811">
                  <c:v>18.12</c:v>
                </c:pt>
                <c:pt idx="1812">
                  <c:v>18.13</c:v>
                </c:pt>
                <c:pt idx="1813">
                  <c:v>18.14</c:v>
                </c:pt>
                <c:pt idx="1814">
                  <c:v>18.150000000000002</c:v>
                </c:pt>
                <c:pt idx="1815">
                  <c:v>18.16</c:v>
                </c:pt>
                <c:pt idx="1816">
                  <c:v>18.170000000000002</c:v>
                </c:pt>
                <c:pt idx="1817">
                  <c:v>18.18</c:v>
                </c:pt>
                <c:pt idx="1818">
                  <c:v>18.190000000000001</c:v>
                </c:pt>
                <c:pt idx="1819">
                  <c:v>18.2</c:v>
                </c:pt>
                <c:pt idx="1820">
                  <c:v>18.21</c:v>
                </c:pt>
                <c:pt idx="1821">
                  <c:v>18.22</c:v>
                </c:pt>
                <c:pt idx="1822">
                  <c:v>18.23</c:v>
                </c:pt>
                <c:pt idx="1823">
                  <c:v>18.240000000000002</c:v>
                </c:pt>
                <c:pt idx="1824">
                  <c:v>18.25</c:v>
                </c:pt>
                <c:pt idx="1825">
                  <c:v>18.260000000000002</c:v>
                </c:pt>
                <c:pt idx="1826">
                  <c:v>18.27</c:v>
                </c:pt>
                <c:pt idx="1827">
                  <c:v>18.28</c:v>
                </c:pt>
                <c:pt idx="1828">
                  <c:v>18.29</c:v>
                </c:pt>
                <c:pt idx="1829">
                  <c:v>18.3</c:v>
                </c:pt>
                <c:pt idx="1830">
                  <c:v>18.309999999999999</c:v>
                </c:pt>
                <c:pt idx="1831">
                  <c:v>18.32</c:v>
                </c:pt>
                <c:pt idx="1832">
                  <c:v>18.330000000000002</c:v>
                </c:pt>
                <c:pt idx="1833">
                  <c:v>18.34</c:v>
                </c:pt>
                <c:pt idx="1834">
                  <c:v>18.350000000000001</c:v>
                </c:pt>
                <c:pt idx="1835">
                  <c:v>18.36</c:v>
                </c:pt>
                <c:pt idx="1836">
                  <c:v>18.37</c:v>
                </c:pt>
                <c:pt idx="1837">
                  <c:v>18.38</c:v>
                </c:pt>
                <c:pt idx="1838">
                  <c:v>18.39</c:v>
                </c:pt>
                <c:pt idx="1839">
                  <c:v>18.400000000000002</c:v>
                </c:pt>
                <c:pt idx="1840">
                  <c:v>18.41</c:v>
                </c:pt>
                <c:pt idx="1841">
                  <c:v>18.420000000000002</c:v>
                </c:pt>
                <c:pt idx="1842">
                  <c:v>18.43</c:v>
                </c:pt>
                <c:pt idx="1843">
                  <c:v>18.440000000000001</c:v>
                </c:pt>
                <c:pt idx="1844">
                  <c:v>18.45</c:v>
                </c:pt>
                <c:pt idx="1845">
                  <c:v>18.46</c:v>
                </c:pt>
                <c:pt idx="1846">
                  <c:v>18.47</c:v>
                </c:pt>
                <c:pt idx="1847">
                  <c:v>18.48</c:v>
                </c:pt>
                <c:pt idx="1848">
                  <c:v>18.490000000000002</c:v>
                </c:pt>
                <c:pt idx="1849">
                  <c:v>18.5</c:v>
                </c:pt>
                <c:pt idx="1850">
                  <c:v>18.510000000000002</c:v>
                </c:pt>
                <c:pt idx="1851">
                  <c:v>18.52</c:v>
                </c:pt>
                <c:pt idx="1852">
                  <c:v>18.53</c:v>
                </c:pt>
                <c:pt idx="1853">
                  <c:v>18.54</c:v>
                </c:pt>
                <c:pt idx="1854">
                  <c:v>18.55</c:v>
                </c:pt>
                <c:pt idx="1855">
                  <c:v>18.559999999999999</c:v>
                </c:pt>
                <c:pt idx="1856">
                  <c:v>18.57</c:v>
                </c:pt>
                <c:pt idx="1857">
                  <c:v>18.580000000000002</c:v>
                </c:pt>
                <c:pt idx="1858">
                  <c:v>18.59</c:v>
                </c:pt>
                <c:pt idx="1859">
                  <c:v>18.600000000000001</c:v>
                </c:pt>
                <c:pt idx="1860">
                  <c:v>18.61</c:v>
                </c:pt>
                <c:pt idx="1861">
                  <c:v>18.62</c:v>
                </c:pt>
                <c:pt idx="1862">
                  <c:v>18.63</c:v>
                </c:pt>
                <c:pt idx="1863">
                  <c:v>18.64</c:v>
                </c:pt>
                <c:pt idx="1864">
                  <c:v>18.650000000000002</c:v>
                </c:pt>
                <c:pt idx="1865">
                  <c:v>18.66</c:v>
                </c:pt>
                <c:pt idx="1866">
                  <c:v>18.670000000000002</c:v>
                </c:pt>
                <c:pt idx="1867">
                  <c:v>18.68</c:v>
                </c:pt>
                <c:pt idx="1868">
                  <c:v>18.690000000000001</c:v>
                </c:pt>
                <c:pt idx="1869">
                  <c:v>18.7</c:v>
                </c:pt>
                <c:pt idx="1870">
                  <c:v>18.71</c:v>
                </c:pt>
                <c:pt idx="1871">
                  <c:v>18.72</c:v>
                </c:pt>
                <c:pt idx="1872">
                  <c:v>18.73</c:v>
                </c:pt>
                <c:pt idx="1873">
                  <c:v>18.740000000000002</c:v>
                </c:pt>
                <c:pt idx="1874">
                  <c:v>18.75</c:v>
                </c:pt>
                <c:pt idx="1875">
                  <c:v>18.760000000000002</c:v>
                </c:pt>
                <c:pt idx="1876">
                  <c:v>18.77</c:v>
                </c:pt>
                <c:pt idx="1877">
                  <c:v>18.78</c:v>
                </c:pt>
                <c:pt idx="1878">
                  <c:v>18.79</c:v>
                </c:pt>
                <c:pt idx="1879">
                  <c:v>18.8</c:v>
                </c:pt>
                <c:pt idx="1880">
                  <c:v>18.809999999999999</c:v>
                </c:pt>
                <c:pt idx="1881">
                  <c:v>18.82</c:v>
                </c:pt>
                <c:pt idx="1882">
                  <c:v>18.830000000000002</c:v>
                </c:pt>
                <c:pt idx="1883">
                  <c:v>18.84</c:v>
                </c:pt>
                <c:pt idx="1884">
                  <c:v>18.850000000000001</c:v>
                </c:pt>
                <c:pt idx="1885">
                  <c:v>18.86</c:v>
                </c:pt>
                <c:pt idx="1886">
                  <c:v>18.87</c:v>
                </c:pt>
                <c:pt idx="1887">
                  <c:v>18.88</c:v>
                </c:pt>
                <c:pt idx="1888">
                  <c:v>18.89</c:v>
                </c:pt>
                <c:pt idx="1889">
                  <c:v>18.900000000000002</c:v>
                </c:pt>
                <c:pt idx="1890">
                  <c:v>18.91</c:v>
                </c:pt>
                <c:pt idx="1891">
                  <c:v>18.920000000000002</c:v>
                </c:pt>
                <c:pt idx="1892">
                  <c:v>18.93</c:v>
                </c:pt>
                <c:pt idx="1893">
                  <c:v>18.940000000000001</c:v>
                </c:pt>
                <c:pt idx="1894">
                  <c:v>18.95</c:v>
                </c:pt>
                <c:pt idx="1895">
                  <c:v>18.96</c:v>
                </c:pt>
                <c:pt idx="1896">
                  <c:v>18.97</c:v>
                </c:pt>
                <c:pt idx="1897">
                  <c:v>18.98</c:v>
                </c:pt>
                <c:pt idx="1898">
                  <c:v>18.990000000000002</c:v>
                </c:pt>
                <c:pt idx="1899">
                  <c:v>19</c:v>
                </c:pt>
                <c:pt idx="1900">
                  <c:v>19.010000000000002</c:v>
                </c:pt>
                <c:pt idx="1901">
                  <c:v>19.02</c:v>
                </c:pt>
                <c:pt idx="1902">
                  <c:v>19.03</c:v>
                </c:pt>
                <c:pt idx="1903">
                  <c:v>19.04</c:v>
                </c:pt>
                <c:pt idx="1904">
                  <c:v>19.05</c:v>
                </c:pt>
                <c:pt idx="1905">
                  <c:v>19.059999999999999</c:v>
                </c:pt>
                <c:pt idx="1906">
                  <c:v>19.07</c:v>
                </c:pt>
                <c:pt idx="1907">
                  <c:v>19.080000000000002</c:v>
                </c:pt>
                <c:pt idx="1908">
                  <c:v>19.09</c:v>
                </c:pt>
                <c:pt idx="1909">
                  <c:v>19.100000000000001</c:v>
                </c:pt>
                <c:pt idx="1910">
                  <c:v>19.11</c:v>
                </c:pt>
                <c:pt idx="1911">
                  <c:v>19.12</c:v>
                </c:pt>
                <c:pt idx="1912">
                  <c:v>19.13</c:v>
                </c:pt>
                <c:pt idx="1913">
                  <c:v>19.14</c:v>
                </c:pt>
                <c:pt idx="1914">
                  <c:v>19.150000000000002</c:v>
                </c:pt>
                <c:pt idx="1915">
                  <c:v>19.16</c:v>
                </c:pt>
                <c:pt idx="1916">
                  <c:v>19.170000000000002</c:v>
                </c:pt>
                <c:pt idx="1917">
                  <c:v>19.18</c:v>
                </c:pt>
                <c:pt idx="1918">
                  <c:v>19.190000000000001</c:v>
                </c:pt>
                <c:pt idx="1919">
                  <c:v>19.2</c:v>
                </c:pt>
                <c:pt idx="1920">
                  <c:v>19.21</c:v>
                </c:pt>
                <c:pt idx="1921">
                  <c:v>19.22</c:v>
                </c:pt>
                <c:pt idx="1922">
                  <c:v>19.23</c:v>
                </c:pt>
                <c:pt idx="1923">
                  <c:v>19.240000000000002</c:v>
                </c:pt>
                <c:pt idx="1924">
                  <c:v>19.25</c:v>
                </c:pt>
                <c:pt idx="1925">
                  <c:v>19.260000000000002</c:v>
                </c:pt>
                <c:pt idx="1926">
                  <c:v>19.27</c:v>
                </c:pt>
                <c:pt idx="1927">
                  <c:v>19.28</c:v>
                </c:pt>
                <c:pt idx="1928">
                  <c:v>19.29</c:v>
                </c:pt>
                <c:pt idx="1929">
                  <c:v>19.3</c:v>
                </c:pt>
                <c:pt idx="1930">
                  <c:v>19.309999999999999</c:v>
                </c:pt>
                <c:pt idx="1931">
                  <c:v>19.32</c:v>
                </c:pt>
                <c:pt idx="1932">
                  <c:v>19.330000000000002</c:v>
                </c:pt>
                <c:pt idx="1933">
                  <c:v>19.34</c:v>
                </c:pt>
                <c:pt idx="1934">
                  <c:v>19.350000000000001</c:v>
                </c:pt>
                <c:pt idx="1935">
                  <c:v>19.36</c:v>
                </c:pt>
                <c:pt idx="1936">
                  <c:v>19.37</c:v>
                </c:pt>
                <c:pt idx="1937">
                  <c:v>19.38</c:v>
                </c:pt>
                <c:pt idx="1938">
                  <c:v>19.39</c:v>
                </c:pt>
                <c:pt idx="1939">
                  <c:v>19.400000000000002</c:v>
                </c:pt>
                <c:pt idx="1940">
                  <c:v>19.41</c:v>
                </c:pt>
                <c:pt idx="1941">
                  <c:v>19.420000000000002</c:v>
                </c:pt>
                <c:pt idx="1942">
                  <c:v>19.43</c:v>
                </c:pt>
                <c:pt idx="1943">
                  <c:v>19.440000000000001</c:v>
                </c:pt>
                <c:pt idx="1944">
                  <c:v>19.45</c:v>
                </c:pt>
                <c:pt idx="1945">
                  <c:v>19.46</c:v>
                </c:pt>
                <c:pt idx="1946">
                  <c:v>19.47</c:v>
                </c:pt>
                <c:pt idx="1947">
                  <c:v>19.48</c:v>
                </c:pt>
                <c:pt idx="1948">
                  <c:v>19.490000000000002</c:v>
                </c:pt>
                <c:pt idx="1949">
                  <c:v>19.5</c:v>
                </c:pt>
                <c:pt idx="1950">
                  <c:v>19.510000000000002</c:v>
                </c:pt>
                <c:pt idx="1951">
                  <c:v>19.52</c:v>
                </c:pt>
                <c:pt idx="1952">
                  <c:v>19.53</c:v>
                </c:pt>
                <c:pt idx="1953">
                  <c:v>19.54</c:v>
                </c:pt>
                <c:pt idx="1954">
                  <c:v>19.55</c:v>
                </c:pt>
                <c:pt idx="1955">
                  <c:v>19.559999999999999</c:v>
                </c:pt>
                <c:pt idx="1956">
                  <c:v>19.57</c:v>
                </c:pt>
                <c:pt idx="1957">
                  <c:v>19.580000000000002</c:v>
                </c:pt>
                <c:pt idx="1958">
                  <c:v>19.59</c:v>
                </c:pt>
                <c:pt idx="1959">
                  <c:v>19.600000000000001</c:v>
                </c:pt>
                <c:pt idx="1960">
                  <c:v>19.61</c:v>
                </c:pt>
                <c:pt idx="1961">
                  <c:v>19.62</c:v>
                </c:pt>
                <c:pt idx="1962">
                  <c:v>19.63</c:v>
                </c:pt>
                <c:pt idx="1963">
                  <c:v>19.64</c:v>
                </c:pt>
                <c:pt idx="1964">
                  <c:v>19.650000000000002</c:v>
                </c:pt>
                <c:pt idx="1965">
                  <c:v>19.66</c:v>
                </c:pt>
                <c:pt idx="1966">
                  <c:v>19.670000000000002</c:v>
                </c:pt>
                <c:pt idx="1967">
                  <c:v>19.68</c:v>
                </c:pt>
                <c:pt idx="1968">
                  <c:v>19.690000000000001</c:v>
                </c:pt>
                <c:pt idx="1969">
                  <c:v>19.7</c:v>
                </c:pt>
                <c:pt idx="1970">
                  <c:v>19.71</c:v>
                </c:pt>
                <c:pt idx="1971">
                  <c:v>19.72</c:v>
                </c:pt>
                <c:pt idx="1972">
                  <c:v>19.73</c:v>
                </c:pt>
                <c:pt idx="1973">
                  <c:v>19.740000000000002</c:v>
                </c:pt>
                <c:pt idx="1974">
                  <c:v>19.75</c:v>
                </c:pt>
                <c:pt idx="1975">
                  <c:v>19.760000000000002</c:v>
                </c:pt>
                <c:pt idx="1976">
                  <c:v>19.77</c:v>
                </c:pt>
                <c:pt idx="1977">
                  <c:v>19.78</c:v>
                </c:pt>
                <c:pt idx="1978">
                  <c:v>19.79</c:v>
                </c:pt>
                <c:pt idx="1979">
                  <c:v>19.8</c:v>
                </c:pt>
                <c:pt idx="1980">
                  <c:v>19.809999999999999</c:v>
                </c:pt>
                <c:pt idx="1981">
                  <c:v>19.82</c:v>
                </c:pt>
                <c:pt idx="1982">
                  <c:v>19.830000000000002</c:v>
                </c:pt>
                <c:pt idx="1983">
                  <c:v>19.84</c:v>
                </c:pt>
                <c:pt idx="1984">
                  <c:v>19.850000000000001</c:v>
                </c:pt>
                <c:pt idx="1985">
                  <c:v>19.86</c:v>
                </c:pt>
                <c:pt idx="1986">
                  <c:v>19.87</c:v>
                </c:pt>
                <c:pt idx="1987">
                  <c:v>19.88</c:v>
                </c:pt>
                <c:pt idx="1988">
                  <c:v>19.89</c:v>
                </c:pt>
                <c:pt idx="1989">
                  <c:v>19.900000000000002</c:v>
                </c:pt>
                <c:pt idx="1990">
                  <c:v>19.91</c:v>
                </c:pt>
                <c:pt idx="1991">
                  <c:v>19.920000000000002</c:v>
                </c:pt>
                <c:pt idx="1992">
                  <c:v>19.93</c:v>
                </c:pt>
                <c:pt idx="1993">
                  <c:v>19.940000000000001</c:v>
                </c:pt>
                <c:pt idx="1994">
                  <c:v>19.95</c:v>
                </c:pt>
                <c:pt idx="1995">
                  <c:v>19.96</c:v>
                </c:pt>
                <c:pt idx="1996">
                  <c:v>19.97</c:v>
                </c:pt>
                <c:pt idx="1997">
                  <c:v>19.98</c:v>
                </c:pt>
                <c:pt idx="1998">
                  <c:v>19.990000000000002</c:v>
                </c:pt>
                <c:pt idx="1999">
                  <c:v>20</c:v>
                </c:pt>
                <c:pt idx="2000">
                  <c:v>20.010000000000002</c:v>
                </c:pt>
                <c:pt idx="2001">
                  <c:v>20.02</c:v>
                </c:pt>
                <c:pt idx="2002">
                  <c:v>20.03</c:v>
                </c:pt>
                <c:pt idx="2003">
                  <c:v>20.04</c:v>
                </c:pt>
                <c:pt idx="2004">
                  <c:v>20.05</c:v>
                </c:pt>
                <c:pt idx="2005">
                  <c:v>20.059999999999999</c:v>
                </c:pt>
                <c:pt idx="2006">
                  <c:v>20.07</c:v>
                </c:pt>
                <c:pt idx="2007">
                  <c:v>20.080000000000002</c:v>
                </c:pt>
                <c:pt idx="2008">
                  <c:v>20.09</c:v>
                </c:pt>
                <c:pt idx="2009">
                  <c:v>20.100000000000001</c:v>
                </c:pt>
                <c:pt idx="2010">
                  <c:v>20.11</c:v>
                </c:pt>
                <c:pt idx="2011">
                  <c:v>20.12</c:v>
                </c:pt>
                <c:pt idx="2012">
                  <c:v>20.13</c:v>
                </c:pt>
                <c:pt idx="2013">
                  <c:v>20.14</c:v>
                </c:pt>
                <c:pt idx="2014">
                  <c:v>20.150000000000002</c:v>
                </c:pt>
                <c:pt idx="2015">
                  <c:v>20.16</c:v>
                </c:pt>
                <c:pt idx="2016">
                  <c:v>20.170000000000002</c:v>
                </c:pt>
                <c:pt idx="2017">
                  <c:v>20.18</c:v>
                </c:pt>
                <c:pt idx="2018">
                  <c:v>20.190000000000001</c:v>
                </c:pt>
                <c:pt idx="2019">
                  <c:v>20.2</c:v>
                </c:pt>
                <c:pt idx="2020">
                  <c:v>20.21</c:v>
                </c:pt>
                <c:pt idx="2021">
                  <c:v>20.22</c:v>
                </c:pt>
                <c:pt idx="2022">
                  <c:v>20.23</c:v>
                </c:pt>
                <c:pt idx="2023">
                  <c:v>20.240000000000002</c:v>
                </c:pt>
                <c:pt idx="2024">
                  <c:v>20.25</c:v>
                </c:pt>
                <c:pt idx="2025">
                  <c:v>20.260000000000002</c:v>
                </c:pt>
                <c:pt idx="2026">
                  <c:v>20.27</c:v>
                </c:pt>
                <c:pt idx="2027">
                  <c:v>20.28</c:v>
                </c:pt>
                <c:pt idx="2028">
                  <c:v>20.29</c:v>
                </c:pt>
                <c:pt idx="2029">
                  <c:v>20.3</c:v>
                </c:pt>
                <c:pt idx="2030">
                  <c:v>20.309999999999999</c:v>
                </c:pt>
                <c:pt idx="2031">
                  <c:v>20.32</c:v>
                </c:pt>
                <c:pt idx="2032">
                  <c:v>20.330000000000002</c:v>
                </c:pt>
                <c:pt idx="2033">
                  <c:v>20.34</c:v>
                </c:pt>
                <c:pt idx="2034">
                  <c:v>20.350000000000001</c:v>
                </c:pt>
                <c:pt idx="2035">
                  <c:v>20.36</c:v>
                </c:pt>
                <c:pt idx="2036">
                  <c:v>20.37</c:v>
                </c:pt>
                <c:pt idx="2037">
                  <c:v>20.38</c:v>
                </c:pt>
                <c:pt idx="2038">
                  <c:v>20.39</c:v>
                </c:pt>
                <c:pt idx="2039">
                  <c:v>20.400000000000002</c:v>
                </c:pt>
                <c:pt idx="2040">
                  <c:v>20.41</c:v>
                </c:pt>
                <c:pt idx="2041">
                  <c:v>20.420000000000002</c:v>
                </c:pt>
                <c:pt idx="2042">
                  <c:v>20.43</c:v>
                </c:pt>
                <c:pt idx="2043">
                  <c:v>20.440000000000001</c:v>
                </c:pt>
                <c:pt idx="2044">
                  <c:v>20.45</c:v>
                </c:pt>
                <c:pt idx="2045">
                  <c:v>20.46</c:v>
                </c:pt>
                <c:pt idx="2046">
                  <c:v>20.47</c:v>
                </c:pt>
                <c:pt idx="2047">
                  <c:v>20.48</c:v>
                </c:pt>
                <c:pt idx="2048">
                  <c:v>20.490000000000002</c:v>
                </c:pt>
                <c:pt idx="2049">
                  <c:v>20.5</c:v>
                </c:pt>
                <c:pt idx="2050">
                  <c:v>20.51</c:v>
                </c:pt>
                <c:pt idx="2051">
                  <c:v>20.52</c:v>
                </c:pt>
                <c:pt idx="2052">
                  <c:v>20.53</c:v>
                </c:pt>
                <c:pt idx="2053">
                  <c:v>20.54</c:v>
                </c:pt>
                <c:pt idx="2054">
                  <c:v>20.55</c:v>
                </c:pt>
                <c:pt idx="2055">
                  <c:v>20.56</c:v>
                </c:pt>
                <c:pt idx="2056">
                  <c:v>20.57</c:v>
                </c:pt>
                <c:pt idx="2057">
                  <c:v>20.580000000000002</c:v>
                </c:pt>
                <c:pt idx="2058">
                  <c:v>20.59</c:v>
                </c:pt>
                <c:pt idx="2059">
                  <c:v>20.6</c:v>
                </c:pt>
                <c:pt idx="2060">
                  <c:v>20.61</c:v>
                </c:pt>
                <c:pt idx="2061">
                  <c:v>20.62</c:v>
                </c:pt>
                <c:pt idx="2062">
                  <c:v>20.63</c:v>
                </c:pt>
                <c:pt idx="2063">
                  <c:v>20.64</c:v>
                </c:pt>
                <c:pt idx="2064">
                  <c:v>20.650000000000002</c:v>
                </c:pt>
                <c:pt idx="2065">
                  <c:v>20.66</c:v>
                </c:pt>
                <c:pt idx="2066">
                  <c:v>20.67</c:v>
                </c:pt>
                <c:pt idx="2067">
                  <c:v>20.68</c:v>
                </c:pt>
                <c:pt idx="2068">
                  <c:v>20.69</c:v>
                </c:pt>
                <c:pt idx="2069">
                  <c:v>20.7</c:v>
                </c:pt>
                <c:pt idx="2070">
                  <c:v>20.71</c:v>
                </c:pt>
                <c:pt idx="2071">
                  <c:v>20.72</c:v>
                </c:pt>
                <c:pt idx="2072">
                  <c:v>20.73</c:v>
                </c:pt>
                <c:pt idx="2073">
                  <c:v>20.740000000000002</c:v>
                </c:pt>
                <c:pt idx="2074">
                  <c:v>20.75</c:v>
                </c:pt>
                <c:pt idx="2075">
                  <c:v>20.76</c:v>
                </c:pt>
                <c:pt idx="2076">
                  <c:v>20.77</c:v>
                </c:pt>
                <c:pt idx="2077">
                  <c:v>20.78</c:v>
                </c:pt>
                <c:pt idx="2078">
                  <c:v>20.79</c:v>
                </c:pt>
                <c:pt idx="2079">
                  <c:v>20.8</c:v>
                </c:pt>
                <c:pt idx="2080">
                  <c:v>20.81</c:v>
                </c:pt>
                <c:pt idx="2081">
                  <c:v>20.82</c:v>
                </c:pt>
                <c:pt idx="2082">
                  <c:v>20.830000000000002</c:v>
                </c:pt>
                <c:pt idx="2083">
                  <c:v>20.84</c:v>
                </c:pt>
                <c:pt idx="2084">
                  <c:v>20.85</c:v>
                </c:pt>
                <c:pt idx="2085">
                  <c:v>20.86</c:v>
                </c:pt>
                <c:pt idx="2086">
                  <c:v>20.87</c:v>
                </c:pt>
                <c:pt idx="2087">
                  <c:v>20.88</c:v>
                </c:pt>
                <c:pt idx="2088">
                  <c:v>20.89</c:v>
                </c:pt>
                <c:pt idx="2089">
                  <c:v>20.900000000000002</c:v>
                </c:pt>
                <c:pt idx="2090">
                  <c:v>20.91</c:v>
                </c:pt>
                <c:pt idx="2091">
                  <c:v>20.92</c:v>
                </c:pt>
                <c:pt idx="2092">
                  <c:v>20.93</c:v>
                </c:pt>
                <c:pt idx="2093">
                  <c:v>20.94</c:v>
                </c:pt>
                <c:pt idx="2094">
                  <c:v>20.95</c:v>
                </c:pt>
                <c:pt idx="2095">
                  <c:v>20.96</c:v>
                </c:pt>
                <c:pt idx="2096">
                  <c:v>20.97</c:v>
                </c:pt>
                <c:pt idx="2097">
                  <c:v>20.98</c:v>
                </c:pt>
                <c:pt idx="2098">
                  <c:v>20.990000000000002</c:v>
                </c:pt>
                <c:pt idx="2099">
                  <c:v>21</c:v>
                </c:pt>
                <c:pt idx="2100">
                  <c:v>21.01</c:v>
                </c:pt>
                <c:pt idx="2101">
                  <c:v>21.02</c:v>
                </c:pt>
                <c:pt idx="2102">
                  <c:v>21.03</c:v>
                </c:pt>
                <c:pt idx="2103">
                  <c:v>21.04</c:v>
                </c:pt>
                <c:pt idx="2104">
                  <c:v>21.05</c:v>
                </c:pt>
                <c:pt idx="2105">
                  <c:v>21.06</c:v>
                </c:pt>
                <c:pt idx="2106">
                  <c:v>21.07</c:v>
                </c:pt>
                <c:pt idx="2107">
                  <c:v>21.080000000000002</c:v>
                </c:pt>
                <c:pt idx="2108">
                  <c:v>21.09</c:v>
                </c:pt>
                <c:pt idx="2109">
                  <c:v>21.1</c:v>
                </c:pt>
                <c:pt idx="2110">
                  <c:v>21.11</c:v>
                </c:pt>
                <c:pt idx="2111">
                  <c:v>21.12</c:v>
                </c:pt>
                <c:pt idx="2112">
                  <c:v>21.13</c:v>
                </c:pt>
                <c:pt idx="2113">
                  <c:v>21.14</c:v>
                </c:pt>
                <c:pt idx="2114">
                  <c:v>21.150000000000002</c:v>
                </c:pt>
                <c:pt idx="2115">
                  <c:v>21.16</c:v>
                </c:pt>
                <c:pt idx="2116">
                  <c:v>21.17</c:v>
                </c:pt>
                <c:pt idx="2117">
                  <c:v>21.18</c:v>
                </c:pt>
                <c:pt idx="2118">
                  <c:v>21.19</c:v>
                </c:pt>
                <c:pt idx="2119">
                  <c:v>21.2</c:v>
                </c:pt>
                <c:pt idx="2120">
                  <c:v>21.21</c:v>
                </c:pt>
                <c:pt idx="2121">
                  <c:v>21.22</c:v>
                </c:pt>
                <c:pt idx="2122">
                  <c:v>21.23</c:v>
                </c:pt>
                <c:pt idx="2123">
                  <c:v>21.240000000000002</c:v>
                </c:pt>
                <c:pt idx="2124">
                  <c:v>21.25</c:v>
                </c:pt>
                <c:pt idx="2125">
                  <c:v>21.26</c:v>
                </c:pt>
                <c:pt idx="2126">
                  <c:v>21.27</c:v>
                </c:pt>
                <c:pt idx="2127">
                  <c:v>21.28</c:v>
                </c:pt>
                <c:pt idx="2128">
                  <c:v>21.29</c:v>
                </c:pt>
                <c:pt idx="2129">
                  <c:v>21.3</c:v>
                </c:pt>
                <c:pt idx="2130">
                  <c:v>21.31</c:v>
                </c:pt>
                <c:pt idx="2131">
                  <c:v>21.32</c:v>
                </c:pt>
                <c:pt idx="2132">
                  <c:v>21.330000000000002</c:v>
                </c:pt>
                <c:pt idx="2133">
                  <c:v>21.34</c:v>
                </c:pt>
                <c:pt idx="2134">
                  <c:v>21.35</c:v>
                </c:pt>
                <c:pt idx="2135">
                  <c:v>21.36</c:v>
                </c:pt>
                <c:pt idx="2136">
                  <c:v>21.37</c:v>
                </c:pt>
                <c:pt idx="2137">
                  <c:v>21.38</c:v>
                </c:pt>
                <c:pt idx="2138">
                  <c:v>21.39</c:v>
                </c:pt>
                <c:pt idx="2139">
                  <c:v>21.400000000000002</c:v>
                </c:pt>
                <c:pt idx="2140">
                  <c:v>21.41</c:v>
                </c:pt>
                <c:pt idx="2141">
                  <c:v>21.42</c:v>
                </c:pt>
                <c:pt idx="2142">
                  <c:v>21.43</c:v>
                </c:pt>
                <c:pt idx="2143">
                  <c:v>21.44</c:v>
                </c:pt>
                <c:pt idx="2144">
                  <c:v>21.45</c:v>
                </c:pt>
                <c:pt idx="2145">
                  <c:v>21.46</c:v>
                </c:pt>
                <c:pt idx="2146">
                  <c:v>21.47</c:v>
                </c:pt>
                <c:pt idx="2147">
                  <c:v>21.48</c:v>
                </c:pt>
                <c:pt idx="2148">
                  <c:v>21.490000000000002</c:v>
                </c:pt>
                <c:pt idx="2149">
                  <c:v>21.5</c:v>
                </c:pt>
                <c:pt idx="2150">
                  <c:v>21.51</c:v>
                </c:pt>
                <c:pt idx="2151">
                  <c:v>21.52</c:v>
                </c:pt>
                <c:pt idx="2152">
                  <c:v>21.53</c:v>
                </c:pt>
                <c:pt idx="2153">
                  <c:v>21.54</c:v>
                </c:pt>
                <c:pt idx="2154">
                  <c:v>21.55</c:v>
                </c:pt>
                <c:pt idx="2155">
                  <c:v>21.56</c:v>
                </c:pt>
                <c:pt idx="2156">
                  <c:v>21.57</c:v>
                </c:pt>
                <c:pt idx="2157">
                  <c:v>21.580000000000002</c:v>
                </c:pt>
                <c:pt idx="2158">
                  <c:v>21.59</c:v>
                </c:pt>
                <c:pt idx="2159">
                  <c:v>21.6</c:v>
                </c:pt>
                <c:pt idx="2160">
                  <c:v>21.61</c:v>
                </c:pt>
                <c:pt idx="2161">
                  <c:v>21.62</c:v>
                </c:pt>
                <c:pt idx="2162">
                  <c:v>21.63</c:v>
                </c:pt>
                <c:pt idx="2163">
                  <c:v>21.64</c:v>
                </c:pt>
                <c:pt idx="2164">
                  <c:v>21.650000000000002</c:v>
                </c:pt>
                <c:pt idx="2165">
                  <c:v>21.66</c:v>
                </c:pt>
                <c:pt idx="2166">
                  <c:v>21.67</c:v>
                </c:pt>
                <c:pt idx="2167">
                  <c:v>21.68</c:v>
                </c:pt>
                <c:pt idx="2168">
                  <c:v>21.69</c:v>
                </c:pt>
                <c:pt idx="2169">
                  <c:v>21.7</c:v>
                </c:pt>
                <c:pt idx="2170">
                  <c:v>21.71</c:v>
                </c:pt>
                <c:pt idx="2171">
                  <c:v>21.72</c:v>
                </c:pt>
                <c:pt idx="2172">
                  <c:v>21.73</c:v>
                </c:pt>
                <c:pt idx="2173">
                  <c:v>21.740000000000002</c:v>
                </c:pt>
                <c:pt idx="2174">
                  <c:v>21.75</c:v>
                </c:pt>
                <c:pt idx="2175">
                  <c:v>21.76</c:v>
                </c:pt>
                <c:pt idx="2176">
                  <c:v>21.77</c:v>
                </c:pt>
                <c:pt idx="2177">
                  <c:v>21.78</c:v>
                </c:pt>
                <c:pt idx="2178">
                  <c:v>21.79</c:v>
                </c:pt>
                <c:pt idx="2179">
                  <c:v>21.8</c:v>
                </c:pt>
                <c:pt idx="2180">
                  <c:v>21.81</c:v>
                </c:pt>
                <c:pt idx="2181">
                  <c:v>21.82</c:v>
                </c:pt>
                <c:pt idx="2182">
                  <c:v>21.830000000000002</c:v>
                </c:pt>
                <c:pt idx="2183">
                  <c:v>21.84</c:v>
                </c:pt>
                <c:pt idx="2184">
                  <c:v>21.85</c:v>
                </c:pt>
                <c:pt idx="2185">
                  <c:v>21.86</c:v>
                </c:pt>
                <c:pt idx="2186">
                  <c:v>21.87</c:v>
                </c:pt>
                <c:pt idx="2187">
                  <c:v>21.88</c:v>
                </c:pt>
                <c:pt idx="2188">
                  <c:v>21.89</c:v>
                </c:pt>
                <c:pt idx="2189">
                  <c:v>21.900000000000002</c:v>
                </c:pt>
                <c:pt idx="2190">
                  <c:v>21.91</c:v>
                </c:pt>
                <c:pt idx="2191">
                  <c:v>21.92</c:v>
                </c:pt>
                <c:pt idx="2192">
                  <c:v>21.93</c:v>
                </c:pt>
                <c:pt idx="2193">
                  <c:v>21.94</c:v>
                </c:pt>
                <c:pt idx="2194">
                  <c:v>21.95</c:v>
                </c:pt>
                <c:pt idx="2195">
                  <c:v>21.96</c:v>
                </c:pt>
                <c:pt idx="2196">
                  <c:v>21.97</c:v>
                </c:pt>
                <c:pt idx="2197">
                  <c:v>21.98</c:v>
                </c:pt>
                <c:pt idx="2198">
                  <c:v>21.990000000000002</c:v>
                </c:pt>
                <c:pt idx="2199">
                  <c:v>22</c:v>
                </c:pt>
                <c:pt idx="2200">
                  <c:v>22.01</c:v>
                </c:pt>
                <c:pt idx="2201">
                  <c:v>22.02</c:v>
                </c:pt>
                <c:pt idx="2202">
                  <c:v>22.03</c:v>
                </c:pt>
                <c:pt idx="2203">
                  <c:v>22.04</c:v>
                </c:pt>
                <c:pt idx="2204">
                  <c:v>22.05</c:v>
                </c:pt>
                <c:pt idx="2205">
                  <c:v>22.06</c:v>
                </c:pt>
                <c:pt idx="2206">
                  <c:v>22.07</c:v>
                </c:pt>
                <c:pt idx="2207">
                  <c:v>22.080000000000002</c:v>
                </c:pt>
                <c:pt idx="2208">
                  <c:v>22.09</c:v>
                </c:pt>
                <c:pt idx="2209">
                  <c:v>22.1</c:v>
                </c:pt>
                <c:pt idx="2210">
                  <c:v>22.11</c:v>
                </c:pt>
                <c:pt idx="2211">
                  <c:v>22.12</c:v>
                </c:pt>
                <c:pt idx="2212">
                  <c:v>22.13</c:v>
                </c:pt>
                <c:pt idx="2213">
                  <c:v>22.14</c:v>
                </c:pt>
                <c:pt idx="2214">
                  <c:v>22.150000000000002</c:v>
                </c:pt>
                <c:pt idx="2215">
                  <c:v>22.16</c:v>
                </c:pt>
                <c:pt idx="2216">
                  <c:v>22.17</c:v>
                </c:pt>
                <c:pt idx="2217">
                  <c:v>22.18</c:v>
                </c:pt>
                <c:pt idx="2218">
                  <c:v>22.19</c:v>
                </c:pt>
                <c:pt idx="2219">
                  <c:v>22.2</c:v>
                </c:pt>
                <c:pt idx="2220">
                  <c:v>22.21</c:v>
                </c:pt>
                <c:pt idx="2221">
                  <c:v>22.22</c:v>
                </c:pt>
                <c:pt idx="2222">
                  <c:v>22.23</c:v>
                </c:pt>
                <c:pt idx="2223">
                  <c:v>22.240000000000002</c:v>
                </c:pt>
                <c:pt idx="2224">
                  <c:v>22.25</c:v>
                </c:pt>
                <c:pt idx="2225">
                  <c:v>22.26</c:v>
                </c:pt>
                <c:pt idx="2226">
                  <c:v>22.27</c:v>
                </c:pt>
                <c:pt idx="2227">
                  <c:v>22.28</c:v>
                </c:pt>
                <c:pt idx="2228">
                  <c:v>22.29</c:v>
                </c:pt>
                <c:pt idx="2229">
                  <c:v>22.3</c:v>
                </c:pt>
                <c:pt idx="2230">
                  <c:v>22.31</c:v>
                </c:pt>
                <c:pt idx="2231">
                  <c:v>22.32</c:v>
                </c:pt>
                <c:pt idx="2232">
                  <c:v>22.330000000000002</c:v>
                </c:pt>
                <c:pt idx="2233">
                  <c:v>22.34</c:v>
                </c:pt>
                <c:pt idx="2234">
                  <c:v>22.35</c:v>
                </c:pt>
                <c:pt idx="2235">
                  <c:v>22.36</c:v>
                </c:pt>
                <c:pt idx="2236">
                  <c:v>22.37</c:v>
                </c:pt>
                <c:pt idx="2237">
                  <c:v>22.38</c:v>
                </c:pt>
                <c:pt idx="2238">
                  <c:v>22.39</c:v>
                </c:pt>
                <c:pt idx="2239">
                  <c:v>22.400000000000002</c:v>
                </c:pt>
                <c:pt idx="2240">
                  <c:v>22.41</c:v>
                </c:pt>
                <c:pt idx="2241">
                  <c:v>22.42</c:v>
                </c:pt>
                <c:pt idx="2242">
                  <c:v>22.43</c:v>
                </c:pt>
                <c:pt idx="2243">
                  <c:v>22.44</c:v>
                </c:pt>
                <c:pt idx="2244">
                  <c:v>22.45</c:v>
                </c:pt>
                <c:pt idx="2245">
                  <c:v>22.46</c:v>
                </c:pt>
                <c:pt idx="2246">
                  <c:v>22.47</c:v>
                </c:pt>
                <c:pt idx="2247">
                  <c:v>22.48</c:v>
                </c:pt>
                <c:pt idx="2248">
                  <c:v>22.490000000000002</c:v>
                </c:pt>
                <c:pt idx="2249">
                  <c:v>22.5</c:v>
                </c:pt>
                <c:pt idx="2250">
                  <c:v>22.51</c:v>
                </c:pt>
                <c:pt idx="2251">
                  <c:v>22.52</c:v>
                </c:pt>
                <c:pt idx="2252">
                  <c:v>22.53</c:v>
                </c:pt>
                <c:pt idx="2253">
                  <c:v>22.54</c:v>
                </c:pt>
                <c:pt idx="2254">
                  <c:v>22.55</c:v>
                </c:pt>
                <c:pt idx="2255">
                  <c:v>22.56</c:v>
                </c:pt>
                <c:pt idx="2256">
                  <c:v>22.57</c:v>
                </c:pt>
                <c:pt idx="2257">
                  <c:v>22.580000000000002</c:v>
                </c:pt>
                <c:pt idx="2258">
                  <c:v>22.59</c:v>
                </c:pt>
                <c:pt idx="2259">
                  <c:v>22.6</c:v>
                </c:pt>
                <c:pt idx="2260">
                  <c:v>22.61</c:v>
                </c:pt>
                <c:pt idx="2261">
                  <c:v>22.62</c:v>
                </c:pt>
                <c:pt idx="2262">
                  <c:v>22.63</c:v>
                </c:pt>
                <c:pt idx="2263">
                  <c:v>22.64</c:v>
                </c:pt>
                <c:pt idx="2264">
                  <c:v>22.650000000000002</c:v>
                </c:pt>
                <c:pt idx="2265">
                  <c:v>22.66</c:v>
                </c:pt>
                <c:pt idx="2266">
                  <c:v>22.67</c:v>
                </c:pt>
                <c:pt idx="2267">
                  <c:v>22.68</c:v>
                </c:pt>
                <c:pt idx="2268">
                  <c:v>22.69</c:v>
                </c:pt>
                <c:pt idx="2269">
                  <c:v>22.7</c:v>
                </c:pt>
                <c:pt idx="2270">
                  <c:v>22.71</c:v>
                </c:pt>
                <c:pt idx="2271">
                  <c:v>22.72</c:v>
                </c:pt>
                <c:pt idx="2272">
                  <c:v>22.73</c:v>
                </c:pt>
                <c:pt idx="2273">
                  <c:v>22.740000000000002</c:v>
                </c:pt>
                <c:pt idx="2274">
                  <c:v>22.75</c:v>
                </c:pt>
                <c:pt idx="2275">
                  <c:v>22.76</c:v>
                </c:pt>
                <c:pt idx="2276">
                  <c:v>22.77</c:v>
                </c:pt>
                <c:pt idx="2277">
                  <c:v>22.78</c:v>
                </c:pt>
                <c:pt idx="2278">
                  <c:v>22.79</c:v>
                </c:pt>
                <c:pt idx="2279">
                  <c:v>22.8</c:v>
                </c:pt>
                <c:pt idx="2280">
                  <c:v>22.81</c:v>
                </c:pt>
                <c:pt idx="2281">
                  <c:v>22.82</c:v>
                </c:pt>
                <c:pt idx="2282">
                  <c:v>22.830000000000002</c:v>
                </c:pt>
                <c:pt idx="2283">
                  <c:v>22.84</c:v>
                </c:pt>
                <c:pt idx="2284">
                  <c:v>22.85</c:v>
                </c:pt>
                <c:pt idx="2285">
                  <c:v>22.86</c:v>
                </c:pt>
                <c:pt idx="2286">
                  <c:v>22.87</c:v>
                </c:pt>
                <c:pt idx="2287">
                  <c:v>22.88</c:v>
                </c:pt>
                <c:pt idx="2288">
                  <c:v>22.89</c:v>
                </c:pt>
                <c:pt idx="2289">
                  <c:v>22.900000000000002</c:v>
                </c:pt>
                <c:pt idx="2290">
                  <c:v>22.91</c:v>
                </c:pt>
                <c:pt idx="2291">
                  <c:v>22.92</c:v>
                </c:pt>
                <c:pt idx="2292">
                  <c:v>22.93</c:v>
                </c:pt>
                <c:pt idx="2293">
                  <c:v>22.94</c:v>
                </c:pt>
                <c:pt idx="2294">
                  <c:v>22.95</c:v>
                </c:pt>
                <c:pt idx="2295">
                  <c:v>22.96</c:v>
                </c:pt>
                <c:pt idx="2296">
                  <c:v>22.97</c:v>
                </c:pt>
                <c:pt idx="2297">
                  <c:v>22.98</c:v>
                </c:pt>
                <c:pt idx="2298">
                  <c:v>22.990000000000002</c:v>
                </c:pt>
                <c:pt idx="2299">
                  <c:v>23</c:v>
                </c:pt>
                <c:pt idx="2300">
                  <c:v>23.01</c:v>
                </c:pt>
                <c:pt idx="2301">
                  <c:v>23.02</c:v>
                </c:pt>
                <c:pt idx="2302">
                  <c:v>23.03</c:v>
                </c:pt>
                <c:pt idx="2303">
                  <c:v>23.04</c:v>
                </c:pt>
                <c:pt idx="2304">
                  <c:v>23.05</c:v>
                </c:pt>
                <c:pt idx="2305">
                  <c:v>23.06</c:v>
                </c:pt>
                <c:pt idx="2306">
                  <c:v>23.07</c:v>
                </c:pt>
                <c:pt idx="2307">
                  <c:v>23.080000000000002</c:v>
                </c:pt>
                <c:pt idx="2308">
                  <c:v>23.09</c:v>
                </c:pt>
                <c:pt idx="2309">
                  <c:v>23.1</c:v>
                </c:pt>
                <c:pt idx="2310">
                  <c:v>23.11</c:v>
                </c:pt>
                <c:pt idx="2311">
                  <c:v>23.12</c:v>
                </c:pt>
                <c:pt idx="2312">
                  <c:v>23.13</c:v>
                </c:pt>
                <c:pt idx="2313">
                  <c:v>23.14</c:v>
                </c:pt>
                <c:pt idx="2314">
                  <c:v>23.150000000000002</c:v>
                </c:pt>
                <c:pt idx="2315">
                  <c:v>23.16</c:v>
                </c:pt>
                <c:pt idx="2316">
                  <c:v>23.17</c:v>
                </c:pt>
                <c:pt idx="2317">
                  <c:v>23.18</c:v>
                </c:pt>
                <c:pt idx="2318">
                  <c:v>23.19</c:v>
                </c:pt>
                <c:pt idx="2319">
                  <c:v>23.2</c:v>
                </c:pt>
                <c:pt idx="2320">
                  <c:v>23.21</c:v>
                </c:pt>
                <c:pt idx="2321">
                  <c:v>23.22</c:v>
                </c:pt>
                <c:pt idx="2322">
                  <c:v>23.23</c:v>
                </c:pt>
                <c:pt idx="2323">
                  <c:v>23.240000000000002</c:v>
                </c:pt>
                <c:pt idx="2324">
                  <c:v>23.25</c:v>
                </c:pt>
                <c:pt idx="2325">
                  <c:v>23.26</c:v>
                </c:pt>
                <c:pt idx="2326">
                  <c:v>23.27</c:v>
                </c:pt>
                <c:pt idx="2327">
                  <c:v>23.28</c:v>
                </c:pt>
                <c:pt idx="2328">
                  <c:v>23.29</c:v>
                </c:pt>
                <c:pt idx="2329">
                  <c:v>23.3</c:v>
                </c:pt>
                <c:pt idx="2330">
                  <c:v>23.31</c:v>
                </c:pt>
                <c:pt idx="2331">
                  <c:v>23.32</c:v>
                </c:pt>
                <c:pt idx="2332">
                  <c:v>23.330000000000002</c:v>
                </c:pt>
                <c:pt idx="2333">
                  <c:v>23.34</c:v>
                </c:pt>
                <c:pt idx="2334">
                  <c:v>23.35</c:v>
                </c:pt>
                <c:pt idx="2335">
                  <c:v>23.36</c:v>
                </c:pt>
                <c:pt idx="2336">
                  <c:v>23.37</c:v>
                </c:pt>
                <c:pt idx="2337">
                  <c:v>23.38</c:v>
                </c:pt>
                <c:pt idx="2338">
                  <c:v>23.39</c:v>
                </c:pt>
                <c:pt idx="2339">
                  <c:v>23.400000000000002</c:v>
                </c:pt>
                <c:pt idx="2340">
                  <c:v>23.41</c:v>
                </c:pt>
                <c:pt idx="2341">
                  <c:v>23.42</c:v>
                </c:pt>
                <c:pt idx="2342">
                  <c:v>23.43</c:v>
                </c:pt>
                <c:pt idx="2343">
                  <c:v>23.44</c:v>
                </c:pt>
                <c:pt idx="2344">
                  <c:v>23.45</c:v>
                </c:pt>
                <c:pt idx="2345">
                  <c:v>23.46</c:v>
                </c:pt>
                <c:pt idx="2346">
                  <c:v>23.47</c:v>
                </c:pt>
                <c:pt idx="2347">
                  <c:v>23.48</c:v>
                </c:pt>
                <c:pt idx="2348">
                  <c:v>23.490000000000002</c:v>
                </c:pt>
                <c:pt idx="2349">
                  <c:v>23.5</c:v>
                </c:pt>
                <c:pt idx="2350">
                  <c:v>23.51</c:v>
                </c:pt>
                <c:pt idx="2351">
                  <c:v>23.52</c:v>
                </c:pt>
                <c:pt idx="2352">
                  <c:v>23.53</c:v>
                </c:pt>
                <c:pt idx="2353">
                  <c:v>23.54</c:v>
                </c:pt>
                <c:pt idx="2354">
                  <c:v>23.55</c:v>
                </c:pt>
                <c:pt idx="2355">
                  <c:v>23.56</c:v>
                </c:pt>
                <c:pt idx="2356">
                  <c:v>23.57</c:v>
                </c:pt>
                <c:pt idx="2357">
                  <c:v>23.580000000000002</c:v>
                </c:pt>
                <c:pt idx="2358">
                  <c:v>23.59</c:v>
                </c:pt>
                <c:pt idx="2359">
                  <c:v>23.6</c:v>
                </c:pt>
                <c:pt idx="2360">
                  <c:v>23.61</c:v>
                </c:pt>
                <c:pt idx="2361">
                  <c:v>23.62</c:v>
                </c:pt>
                <c:pt idx="2362">
                  <c:v>23.63</c:v>
                </c:pt>
                <c:pt idx="2363">
                  <c:v>23.64</c:v>
                </c:pt>
                <c:pt idx="2364">
                  <c:v>23.650000000000002</c:v>
                </c:pt>
                <c:pt idx="2365">
                  <c:v>23.66</c:v>
                </c:pt>
                <c:pt idx="2366">
                  <c:v>23.67</c:v>
                </c:pt>
                <c:pt idx="2367">
                  <c:v>23.68</c:v>
                </c:pt>
                <c:pt idx="2368">
                  <c:v>23.69</c:v>
                </c:pt>
                <c:pt idx="2369">
                  <c:v>23.7</c:v>
                </c:pt>
                <c:pt idx="2370">
                  <c:v>23.71</c:v>
                </c:pt>
                <c:pt idx="2371">
                  <c:v>23.72</c:v>
                </c:pt>
                <c:pt idx="2372">
                  <c:v>23.73</c:v>
                </c:pt>
                <c:pt idx="2373">
                  <c:v>23.740000000000002</c:v>
                </c:pt>
                <c:pt idx="2374">
                  <c:v>23.75</c:v>
                </c:pt>
                <c:pt idx="2375">
                  <c:v>23.76</c:v>
                </c:pt>
                <c:pt idx="2376">
                  <c:v>23.77</c:v>
                </c:pt>
                <c:pt idx="2377">
                  <c:v>23.78</c:v>
                </c:pt>
                <c:pt idx="2378">
                  <c:v>23.79</c:v>
                </c:pt>
                <c:pt idx="2379">
                  <c:v>23.8</c:v>
                </c:pt>
                <c:pt idx="2380">
                  <c:v>23.81</c:v>
                </c:pt>
                <c:pt idx="2381">
                  <c:v>23.82</c:v>
                </c:pt>
                <c:pt idx="2382">
                  <c:v>23.830000000000002</c:v>
                </c:pt>
                <c:pt idx="2383">
                  <c:v>23.84</c:v>
                </c:pt>
                <c:pt idx="2384">
                  <c:v>23.85</c:v>
                </c:pt>
                <c:pt idx="2385">
                  <c:v>23.86</c:v>
                </c:pt>
                <c:pt idx="2386">
                  <c:v>23.87</c:v>
                </c:pt>
                <c:pt idx="2387">
                  <c:v>23.88</c:v>
                </c:pt>
                <c:pt idx="2388">
                  <c:v>23.89</c:v>
                </c:pt>
                <c:pt idx="2389">
                  <c:v>23.900000000000002</c:v>
                </c:pt>
                <c:pt idx="2390">
                  <c:v>23.91</c:v>
                </c:pt>
                <c:pt idx="2391">
                  <c:v>23.92</c:v>
                </c:pt>
                <c:pt idx="2392">
                  <c:v>23.93</c:v>
                </c:pt>
                <c:pt idx="2393">
                  <c:v>23.94</c:v>
                </c:pt>
                <c:pt idx="2394">
                  <c:v>23.95</c:v>
                </c:pt>
                <c:pt idx="2395">
                  <c:v>23.96</c:v>
                </c:pt>
                <c:pt idx="2396">
                  <c:v>23.97</c:v>
                </c:pt>
                <c:pt idx="2397">
                  <c:v>23.98</c:v>
                </c:pt>
                <c:pt idx="2398">
                  <c:v>23.990000000000002</c:v>
                </c:pt>
                <c:pt idx="2399">
                  <c:v>24</c:v>
                </c:pt>
                <c:pt idx="2400">
                  <c:v>24.01</c:v>
                </c:pt>
                <c:pt idx="2401">
                  <c:v>24.02</c:v>
                </c:pt>
                <c:pt idx="2402">
                  <c:v>24.03</c:v>
                </c:pt>
                <c:pt idx="2403">
                  <c:v>24.04</c:v>
                </c:pt>
                <c:pt idx="2404">
                  <c:v>24.05</c:v>
                </c:pt>
                <c:pt idx="2405">
                  <c:v>24.060000000000002</c:v>
                </c:pt>
                <c:pt idx="2406">
                  <c:v>24.07</c:v>
                </c:pt>
                <c:pt idx="2407">
                  <c:v>24.080000000000002</c:v>
                </c:pt>
                <c:pt idx="2408">
                  <c:v>24.09</c:v>
                </c:pt>
                <c:pt idx="2409">
                  <c:v>24.1</c:v>
                </c:pt>
                <c:pt idx="2410">
                  <c:v>24.11</c:v>
                </c:pt>
                <c:pt idx="2411">
                  <c:v>24.12</c:v>
                </c:pt>
                <c:pt idx="2412">
                  <c:v>24.13</c:v>
                </c:pt>
                <c:pt idx="2413">
                  <c:v>24.14</c:v>
                </c:pt>
                <c:pt idx="2414">
                  <c:v>24.150000000000002</c:v>
                </c:pt>
                <c:pt idx="2415">
                  <c:v>24.16</c:v>
                </c:pt>
                <c:pt idx="2416">
                  <c:v>24.17</c:v>
                </c:pt>
                <c:pt idx="2417">
                  <c:v>24.18</c:v>
                </c:pt>
                <c:pt idx="2418">
                  <c:v>24.19</c:v>
                </c:pt>
                <c:pt idx="2419">
                  <c:v>24.2</c:v>
                </c:pt>
                <c:pt idx="2420">
                  <c:v>24.21</c:v>
                </c:pt>
                <c:pt idx="2421">
                  <c:v>24.22</c:v>
                </c:pt>
                <c:pt idx="2422">
                  <c:v>24.23</c:v>
                </c:pt>
                <c:pt idx="2423">
                  <c:v>24.240000000000002</c:v>
                </c:pt>
                <c:pt idx="2424">
                  <c:v>24.25</c:v>
                </c:pt>
                <c:pt idx="2425">
                  <c:v>24.26</c:v>
                </c:pt>
                <c:pt idx="2426">
                  <c:v>24.27</c:v>
                </c:pt>
                <c:pt idx="2427">
                  <c:v>24.28</c:v>
                </c:pt>
                <c:pt idx="2428">
                  <c:v>24.29</c:v>
                </c:pt>
                <c:pt idx="2429">
                  <c:v>24.3</c:v>
                </c:pt>
                <c:pt idx="2430">
                  <c:v>24.310000000000002</c:v>
                </c:pt>
                <c:pt idx="2431">
                  <c:v>24.32</c:v>
                </c:pt>
                <c:pt idx="2432">
                  <c:v>24.330000000000002</c:v>
                </c:pt>
                <c:pt idx="2433">
                  <c:v>24.34</c:v>
                </c:pt>
                <c:pt idx="2434">
                  <c:v>24.35</c:v>
                </c:pt>
                <c:pt idx="2435">
                  <c:v>24.36</c:v>
                </c:pt>
                <c:pt idx="2436">
                  <c:v>24.37</c:v>
                </c:pt>
                <c:pt idx="2437">
                  <c:v>24.38</c:v>
                </c:pt>
                <c:pt idx="2438">
                  <c:v>24.39</c:v>
                </c:pt>
                <c:pt idx="2439">
                  <c:v>24.400000000000002</c:v>
                </c:pt>
                <c:pt idx="2440">
                  <c:v>24.41</c:v>
                </c:pt>
                <c:pt idx="2441">
                  <c:v>24.42</c:v>
                </c:pt>
                <c:pt idx="2442">
                  <c:v>24.43</c:v>
                </c:pt>
                <c:pt idx="2443">
                  <c:v>24.44</c:v>
                </c:pt>
                <c:pt idx="2444">
                  <c:v>24.45</c:v>
                </c:pt>
                <c:pt idx="2445">
                  <c:v>24.46</c:v>
                </c:pt>
                <c:pt idx="2446">
                  <c:v>24.47</c:v>
                </c:pt>
                <c:pt idx="2447">
                  <c:v>24.48</c:v>
                </c:pt>
                <c:pt idx="2448">
                  <c:v>24.490000000000002</c:v>
                </c:pt>
                <c:pt idx="2449">
                  <c:v>24.5</c:v>
                </c:pt>
                <c:pt idx="2450">
                  <c:v>24.51</c:v>
                </c:pt>
                <c:pt idx="2451">
                  <c:v>24.52</c:v>
                </c:pt>
                <c:pt idx="2452">
                  <c:v>24.53</c:v>
                </c:pt>
                <c:pt idx="2453">
                  <c:v>24.54</c:v>
                </c:pt>
                <c:pt idx="2454">
                  <c:v>24.55</c:v>
                </c:pt>
                <c:pt idx="2455">
                  <c:v>24.560000000000002</c:v>
                </c:pt>
                <c:pt idx="2456">
                  <c:v>24.57</c:v>
                </c:pt>
                <c:pt idx="2457">
                  <c:v>24.580000000000002</c:v>
                </c:pt>
                <c:pt idx="2458">
                  <c:v>24.59</c:v>
                </c:pt>
                <c:pt idx="2459">
                  <c:v>24.6</c:v>
                </c:pt>
                <c:pt idx="2460">
                  <c:v>24.61</c:v>
                </c:pt>
                <c:pt idx="2461">
                  <c:v>24.62</c:v>
                </c:pt>
                <c:pt idx="2462">
                  <c:v>24.63</c:v>
                </c:pt>
                <c:pt idx="2463">
                  <c:v>24.64</c:v>
                </c:pt>
                <c:pt idx="2464">
                  <c:v>24.650000000000002</c:v>
                </c:pt>
                <c:pt idx="2465">
                  <c:v>24.66</c:v>
                </c:pt>
                <c:pt idx="2466">
                  <c:v>24.67</c:v>
                </c:pt>
                <c:pt idx="2467">
                  <c:v>24.68</c:v>
                </c:pt>
                <c:pt idx="2468">
                  <c:v>24.69</c:v>
                </c:pt>
                <c:pt idx="2469">
                  <c:v>24.7</c:v>
                </c:pt>
                <c:pt idx="2470">
                  <c:v>24.71</c:v>
                </c:pt>
                <c:pt idx="2471">
                  <c:v>24.72</c:v>
                </c:pt>
                <c:pt idx="2472">
                  <c:v>24.73</c:v>
                </c:pt>
                <c:pt idx="2473">
                  <c:v>24.740000000000002</c:v>
                </c:pt>
                <c:pt idx="2474">
                  <c:v>24.75</c:v>
                </c:pt>
                <c:pt idx="2475">
                  <c:v>24.76</c:v>
                </c:pt>
                <c:pt idx="2476">
                  <c:v>24.77</c:v>
                </c:pt>
                <c:pt idx="2477">
                  <c:v>24.78</c:v>
                </c:pt>
                <c:pt idx="2478">
                  <c:v>24.79</c:v>
                </c:pt>
                <c:pt idx="2479">
                  <c:v>24.8</c:v>
                </c:pt>
                <c:pt idx="2480">
                  <c:v>24.810000000000002</c:v>
                </c:pt>
                <c:pt idx="2481">
                  <c:v>24.82</c:v>
                </c:pt>
                <c:pt idx="2482">
                  <c:v>24.830000000000002</c:v>
                </c:pt>
                <c:pt idx="2483">
                  <c:v>24.84</c:v>
                </c:pt>
                <c:pt idx="2484">
                  <c:v>24.85</c:v>
                </c:pt>
                <c:pt idx="2485">
                  <c:v>24.86</c:v>
                </c:pt>
                <c:pt idx="2486">
                  <c:v>24.87</c:v>
                </c:pt>
                <c:pt idx="2487">
                  <c:v>24.88</c:v>
                </c:pt>
                <c:pt idx="2488">
                  <c:v>24.89</c:v>
                </c:pt>
                <c:pt idx="2489">
                  <c:v>24.900000000000002</c:v>
                </c:pt>
                <c:pt idx="2490">
                  <c:v>24.91</c:v>
                </c:pt>
                <c:pt idx="2491">
                  <c:v>24.92</c:v>
                </c:pt>
                <c:pt idx="2492">
                  <c:v>24.93</c:v>
                </c:pt>
                <c:pt idx="2493">
                  <c:v>24.94</c:v>
                </c:pt>
                <c:pt idx="2494">
                  <c:v>24.95</c:v>
                </c:pt>
                <c:pt idx="2495">
                  <c:v>24.96</c:v>
                </c:pt>
                <c:pt idx="2496">
                  <c:v>24.97</c:v>
                </c:pt>
                <c:pt idx="2497">
                  <c:v>24.98</c:v>
                </c:pt>
                <c:pt idx="2498">
                  <c:v>24.990000000000002</c:v>
                </c:pt>
                <c:pt idx="2499">
                  <c:v>25</c:v>
                </c:pt>
                <c:pt idx="2500">
                  <c:v>25.01</c:v>
                </c:pt>
                <c:pt idx="2501">
                  <c:v>25.02</c:v>
                </c:pt>
                <c:pt idx="2502">
                  <c:v>25.03</c:v>
                </c:pt>
                <c:pt idx="2503">
                  <c:v>25.04</c:v>
                </c:pt>
                <c:pt idx="2504">
                  <c:v>25.05</c:v>
                </c:pt>
                <c:pt idx="2505">
                  <c:v>25.060000000000002</c:v>
                </c:pt>
                <c:pt idx="2506">
                  <c:v>25.07</c:v>
                </c:pt>
                <c:pt idx="2507">
                  <c:v>25.080000000000002</c:v>
                </c:pt>
                <c:pt idx="2508">
                  <c:v>25.09</c:v>
                </c:pt>
                <c:pt idx="2509">
                  <c:v>25.1</c:v>
                </c:pt>
                <c:pt idx="2510">
                  <c:v>25.11</c:v>
                </c:pt>
                <c:pt idx="2511">
                  <c:v>25.12</c:v>
                </c:pt>
                <c:pt idx="2512">
                  <c:v>25.13</c:v>
                </c:pt>
                <c:pt idx="2513">
                  <c:v>25.14</c:v>
                </c:pt>
                <c:pt idx="2514">
                  <c:v>25.150000000000002</c:v>
                </c:pt>
                <c:pt idx="2515">
                  <c:v>25.16</c:v>
                </c:pt>
                <c:pt idx="2516">
                  <c:v>25.17</c:v>
                </c:pt>
                <c:pt idx="2517">
                  <c:v>25.18</c:v>
                </c:pt>
                <c:pt idx="2518">
                  <c:v>25.19</c:v>
                </c:pt>
                <c:pt idx="2519">
                  <c:v>25.2</c:v>
                </c:pt>
                <c:pt idx="2520">
                  <c:v>25.21</c:v>
                </c:pt>
                <c:pt idx="2521">
                  <c:v>25.22</c:v>
                </c:pt>
                <c:pt idx="2522">
                  <c:v>25.23</c:v>
                </c:pt>
                <c:pt idx="2523">
                  <c:v>25.240000000000002</c:v>
                </c:pt>
                <c:pt idx="2524">
                  <c:v>25.25</c:v>
                </c:pt>
                <c:pt idx="2525">
                  <c:v>25.26</c:v>
                </c:pt>
                <c:pt idx="2526">
                  <c:v>25.27</c:v>
                </c:pt>
                <c:pt idx="2527">
                  <c:v>25.28</c:v>
                </c:pt>
                <c:pt idx="2528">
                  <c:v>25.29</c:v>
                </c:pt>
                <c:pt idx="2529">
                  <c:v>25.3</c:v>
                </c:pt>
                <c:pt idx="2530">
                  <c:v>25.310000000000002</c:v>
                </c:pt>
                <c:pt idx="2531">
                  <c:v>25.32</c:v>
                </c:pt>
                <c:pt idx="2532">
                  <c:v>25.330000000000002</c:v>
                </c:pt>
                <c:pt idx="2533">
                  <c:v>25.34</c:v>
                </c:pt>
                <c:pt idx="2534">
                  <c:v>25.35</c:v>
                </c:pt>
                <c:pt idx="2535">
                  <c:v>25.36</c:v>
                </c:pt>
                <c:pt idx="2536">
                  <c:v>25.37</c:v>
                </c:pt>
                <c:pt idx="2537">
                  <c:v>25.38</c:v>
                </c:pt>
                <c:pt idx="2538">
                  <c:v>25.39</c:v>
                </c:pt>
                <c:pt idx="2539">
                  <c:v>25.400000000000002</c:v>
                </c:pt>
                <c:pt idx="2540">
                  <c:v>25.41</c:v>
                </c:pt>
                <c:pt idx="2541">
                  <c:v>25.42</c:v>
                </c:pt>
                <c:pt idx="2542">
                  <c:v>25.43</c:v>
                </c:pt>
                <c:pt idx="2543">
                  <c:v>25.44</c:v>
                </c:pt>
                <c:pt idx="2544">
                  <c:v>25.45</c:v>
                </c:pt>
                <c:pt idx="2545">
                  <c:v>25.46</c:v>
                </c:pt>
                <c:pt idx="2546">
                  <c:v>25.47</c:v>
                </c:pt>
                <c:pt idx="2547">
                  <c:v>25.48</c:v>
                </c:pt>
                <c:pt idx="2548">
                  <c:v>25.490000000000002</c:v>
                </c:pt>
                <c:pt idx="2549">
                  <c:v>25.5</c:v>
                </c:pt>
                <c:pt idx="2550">
                  <c:v>25.51</c:v>
                </c:pt>
                <c:pt idx="2551">
                  <c:v>25.52</c:v>
                </c:pt>
                <c:pt idx="2552">
                  <c:v>25.53</c:v>
                </c:pt>
                <c:pt idx="2553">
                  <c:v>25.54</c:v>
                </c:pt>
                <c:pt idx="2554">
                  <c:v>25.55</c:v>
                </c:pt>
                <c:pt idx="2555">
                  <c:v>25.560000000000002</c:v>
                </c:pt>
                <c:pt idx="2556">
                  <c:v>25.57</c:v>
                </c:pt>
                <c:pt idx="2557">
                  <c:v>25.580000000000002</c:v>
                </c:pt>
                <c:pt idx="2558">
                  <c:v>25.59</c:v>
                </c:pt>
                <c:pt idx="2559">
                  <c:v>25.6</c:v>
                </c:pt>
                <c:pt idx="2560">
                  <c:v>25.61</c:v>
                </c:pt>
                <c:pt idx="2561">
                  <c:v>25.62</c:v>
                </c:pt>
                <c:pt idx="2562">
                  <c:v>25.63</c:v>
                </c:pt>
                <c:pt idx="2563">
                  <c:v>25.64</c:v>
                </c:pt>
                <c:pt idx="2564">
                  <c:v>25.650000000000002</c:v>
                </c:pt>
                <c:pt idx="2565">
                  <c:v>25.66</c:v>
                </c:pt>
                <c:pt idx="2566">
                  <c:v>25.67</c:v>
                </c:pt>
                <c:pt idx="2567">
                  <c:v>25.68</c:v>
                </c:pt>
                <c:pt idx="2568">
                  <c:v>25.69</c:v>
                </c:pt>
                <c:pt idx="2569">
                  <c:v>25.7</c:v>
                </c:pt>
                <c:pt idx="2570">
                  <c:v>25.71</c:v>
                </c:pt>
                <c:pt idx="2571">
                  <c:v>25.72</c:v>
                </c:pt>
                <c:pt idx="2572">
                  <c:v>25.73</c:v>
                </c:pt>
                <c:pt idx="2573">
                  <c:v>25.740000000000002</c:v>
                </c:pt>
                <c:pt idx="2574">
                  <c:v>25.75</c:v>
                </c:pt>
                <c:pt idx="2575">
                  <c:v>25.76</c:v>
                </c:pt>
                <c:pt idx="2576">
                  <c:v>25.77</c:v>
                </c:pt>
                <c:pt idx="2577">
                  <c:v>25.78</c:v>
                </c:pt>
                <c:pt idx="2578">
                  <c:v>25.79</c:v>
                </c:pt>
                <c:pt idx="2579">
                  <c:v>25.8</c:v>
                </c:pt>
                <c:pt idx="2580">
                  <c:v>25.810000000000002</c:v>
                </c:pt>
                <c:pt idx="2581">
                  <c:v>25.82</c:v>
                </c:pt>
                <c:pt idx="2582">
                  <c:v>25.830000000000002</c:v>
                </c:pt>
                <c:pt idx="2583">
                  <c:v>25.84</c:v>
                </c:pt>
                <c:pt idx="2584">
                  <c:v>25.85</c:v>
                </c:pt>
                <c:pt idx="2585">
                  <c:v>25.86</c:v>
                </c:pt>
                <c:pt idx="2586">
                  <c:v>25.87</c:v>
                </c:pt>
                <c:pt idx="2587">
                  <c:v>25.88</c:v>
                </c:pt>
                <c:pt idx="2588">
                  <c:v>25.89</c:v>
                </c:pt>
                <c:pt idx="2589">
                  <c:v>25.900000000000002</c:v>
                </c:pt>
                <c:pt idx="2590">
                  <c:v>25.91</c:v>
                </c:pt>
                <c:pt idx="2591">
                  <c:v>25.92</c:v>
                </c:pt>
                <c:pt idx="2592">
                  <c:v>25.93</c:v>
                </c:pt>
                <c:pt idx="2593">
                  <c:v>25.94</c:v>
                </c:pt>
                <c:pt idx="2594">
                  <c:v>25.95</c:v>
                </c:pt>
                <c:pt idx="2595">
                  <c:v>25.96</c:v>
                </c:pt>
                <c:pt idx="2596">
                  <c:v>25.97</c:v>
                </c:pt>
                <c:pt idx="2597">
                  <c:v>25.98</c:v>
                </c:pt>
                <c:pt idx="2598">
                  <c:v>25.990000000000002</c:v>
                </c:pt>
                <c:pt idx="2599">
                  <c:v>26</c:v>
                </c:pt>
                <c:pt idx="2600">
                  <c:v>26.01</c:v>
                </c:pt>
                <c:pt idx="2601">
                  <c:v>26.02</c:v>
                </c:pt>
                <c:pt idx="2602">
                  <c:v>26.03</c:v>
                </c:pt>
                <c:pt idx="2603">
                  <c:v>26.04</c:v>
                </c:pt>
                <c:pt idx="2604">
                  <c:v>26.05</c:v>
                </c:pt>
                <c:pt idx="2605">
                  <c:v>26.060000000000002</c:v>
                </c:pt>
                <c:pt idx="2606">
                  <c:v>26.07</c:v>
                </c:pt>
                <c:pt idx="2607">
                  <c:v>26.080000000000002</c:v>
                </c:pt>
                <c:pt idx="2608">
                  <c:v>26.09</c:v>
                </c:pt>
                <c:pt idx="2609">
                  <c:v>26.1</c:v>
                </c:pt>
                <c:pt idx="2610">
                  <c:v>26.11</c:v>
                </c:pt>
                <c:pt idx="2611">
                  <c:v>26.12</c:v>
                </c:pt>
                <c:pt idx="2612">
                  <c:v>26.13</c:v>
                </c:pt>
                <c:pt idx="2613">
                  <c:v>26.14</c:v>
                </c:pt>
                <c:pt idx="2614">
                  <c:v>26.150000000000002</c:v>
                </c:pt>
                <c:pt idx="2615">
                  <c:v>26.16</c:v>
                </c:pt>
                <c:pt idx="2616">
                  <c:v>26.17</c:v>
                </c:pt>
                <c:pt idx="2617">
                  <c:v>26.18</c:v>
                </c:pt>
                <c:pt idx="2618">
                  <c:v>26.19</c:v>
                </c:pt>
                <c:pt idx="2619">
                  <c:v>26.2</c:v>
                </c:pt>
                <c:pt idx="2620">
                  <c:v>26.21</c:v>
                </c:pt>
                <c:pt idx="2621">
                  <c:v>26.22</c:v>
                </c:pt>
                <c:pt idx="2622">
                  <c:v>26.23</c:v>
                </c:pt>
                <c:pt idx="2623">
                  <c:v>26.240000000000002</c:v>
                </c:pt>
                <c:pt idx="2624">
                  <c:v>26.25</c:v>
                </c:pt>
                <c:pt idx="2625">
                  <c:v>26.26</c:v>
                </c:pt>
                <c:pt idx="2626">
                  <c:v>26.27</c:v>
                </c:pt>
                <c:pt idx="2627">
                  <c:v>26.28</c:v>
                </c:pt>
                <c:pt idx="2628">
                  <c:v>26.29</c:v>
                </c:pt>
                <c:pt idx="2629">
                  <c:v>26.3</c:v>
                </c:pt>
                <c:pt idx="2630">
                  <c:v>26.310000000000002</c:v>
                </c:pt>
                <c:pt idx="2631">
                  <c:v>26.32</c:v>
                </c:pt>
                <c:pt idx="2632">
                  <c:v>26.330000000000002</c:v>
                </c:pt>
                <c:pt idx="2633">
                  <c:v>26.34</c:v>
                </c:pt>
                <c:pt idx="2634">
                  <c:v>26.35</c:v>
                </c:pt>
                <c:pt idx="2635">
                  <c:v>26.36</c:v>
                </c:pt>
                <c:pt idx="2636">
                  <c:v>26.37</c:v>
                </c:pt>
                <c:pt idx="2637">
                  <c:v>26.38</c:v>
                </c:pt>
                <c:pt idx="2638">
                  <c:v>26.39</c:v>
                </c:pt>
                <c:pt idx="2639">
                  <c:v>26.400000000000002</c:v>
                </c:pt>
                <c:pt idx="2640">
                  <c:v>26.41</c:v>
                </c:pt>
                <c:pt idx="2641">
                  <c:v>26.42</c:v>
                </c:pt>
                <c:pt idx="2642">
                  <c:v>26.43</c:v>
                </c:pt>
                <c:pt idx="2643">
                  <c:v>26.44</c:v>
                </c:pt>
                <c:pt idx="2644">
                  <c:v>26.45</c:v>
                </c:pt>
                <c:pt idx="2645">
                  <c:v>26.46</c:v>
                </c:pt>
                <c:pt idx="2646">
                  <c:v>26.47</c:v>
                </c:pt>
                <c:pt idx="2647">
                  <c:v>26.48</c:v>
                </c:pt>
                <c:pt idx="2648">
                  <c:v>26.490000000000002</c:v>
                </c:pt>
                <c:pt idx="2649">
                  <c:v>26.5</c:v>
                </c:pt>
                <c:pt idx="2650">
                  <c:v>26.51</c:v>
                </c:pt>
                <c:pt idx="2651">
                  <c:v>26.52</c:v>
                </c:pt>
                <c:pt idx="2652">
                  <c:v>26.53</c:v>
                </c:pt>
                <c:pt idx="2653">
                  <c:v>26.54</c:v>
                </c:pt>
                <c:pt idx="2654">
                  <c:v>26.55</c:v>
                </c:pt>
                <c:pt idx="2655">
                  <c:v>26.560000000000002</c:v>
                </c:pt>
                <c:pt idx="2656">
                  <c:v>26.57</c:v>
                </c:pt>
                <c:pt idx="2657">
                  <c:v>26.580000000000002</c:v>
                </c:pt>
                <c:pt idx="2658">
                  <c:v>26.59</c:v>
                </c:pt>
                <c:pt idx="2659">
                  <c:v>26.6</c:v>
                </c:pt>
                <c:pt idx="2660">
                  <c:v>26.61</c:v>
                </c:pt>
                <c:pt idx="2661">
                  <c:v>26.62</c:v>
                </c:pt>
                <c:pt idx="2662">
                  <c:v>26.63</c:v>
                </c:pt>
                <c:pt idx="2663">
                  <c:v>26.64</c:v>
                </c:pt>
                <c:pt idx="2664">
                  <c:v>26.650000000000002</c:v>
                </c:pt>
                <c:pt idx="2665">
                  <c:v>26.66</c:v>
                </c:pt>
                <c:pt idx="2666">
                  <c:v>26.67</c:v>
                </c:pt>
                <c:pt idx="2667">
                  <c:v>26.68</c:v>
                </c:pt>
                <c:pt idx="2668">
                  <c:v>26.69</c:v>
                </c:pt>
                <c:pt idx="2669">
                  <c:v>26.7</c:v>
                </c:pt>
                <c:pt idx="2670">
                  <c:v>26.71</c:v>
                </c:pt>
                <c:pt idx="2671">
                  <c:v>26.72</c:v>
                </c:pt>
                <c:pt idx="2672">
                  <c:v>26.73</c:v>
                </c:pt>
                <c:pt idx="2673">
                  <c:v>26.740000000000002</c:v>
                </c:pt>
                <c:pt idx="2674">
                  <c:v>26.75</c:v>
                </c:pt>
                <c:pt idx="2675">
                  <c:v>26.76</c:v>
                </c:pt>
                <c:pt idx="2676">
                  <c:v>26.77</c:v>
                </c:pt>
                <c:pt idx="2677">
                  <c:v>26.78</c:v>
                </c:pt>
                <c:pt idx="2678">
                  <c:v>26.79</c:v>
                </c:pt>
                <c:pt idx="2679">
                  <c:v>26.8</c:v>
                </c:pt>
                <c:pt idx="2680">
                  <c:v>26.810000000000002</c:v>
                </c:pt>
                <c:pt idx="2681">
                  <c:v>26.82</c:v>
                </c:pt>
                <c:pt idx="2682">
                  <c:v>26.830000000000002</c:v>
                </c:pt>
                <c:pt idx="2683">
                  <c:v>26.84</c:v>
                </c:pt>
                <c:pt idx="2684">
                  <c:v>26.85</c:v>
                </c:pt>
                <c:pt idx="2685">
                  <c:v>26.86</c:v>
                </c:pt>
                <c:pt idx="2686">
                  <c:v>26.87</c:v>
                </c:pt>
                <c:pt idx="2687">
                  <c:v>26.88</c:v>
                </c:pt>
                <c:pt idx="2688">
                  <c:v>26.89</c:v>
                </c:pt>
                <c:pt idx="2689">
                  <c:v>26.900000000000002</c:v>
                </c:pt>
                <c:pt idx="2690">
                  <c:v>26.91</c:v>
                </c:pt>
                <c:pt idx="2691">
                  <c:v>26.92</c:v>
                </c:pt>
                <c:pt idx="2692">
                  <c:v>26.93</c:v>
                </c:pt>
                <c:pt idx="2693">
                  <c:v>26.94</c:v>
                </c:pt>
                <c:pt idx="2694">
                  <c:v>26.95</c:v>
                </c:pt>
                <c:pt idx="2695">
                  <c:v>26.96</c:v>
                </c:pt>
                <c:pt idx="2696">
                  <c:v>26.97</c:v>
                </c:pt>
                <c:pt idx="2697">
                  <c:v>26.98</c:v>
                </c:pt>
                <c:pt idx="2698">
                  <c:v>26.990000000000002</c:v>
                </c:pt>
                <c:pt idx="2699">
                  <c:v>27</c:v>
                </c:pt>
                <c:pt idx="2700">
                  <c:v>27.01</c:v>
                </c:pt>
                <c:pt idx="2701">
                  <c:v>27.02</c:v>
                </c:pt>
                <c:pt idx="2702">
                  <c:v>27.03</c:v>
                </c:pt>
                <c:pt idx="2703">
                  <c:v>27.04</c:v>
                </c:pt>
                <c:pt idx="2704">
                  <c:v>27.05</c:v>
                </c:pt>
                <c:pt idx="2705">
                  <c:v>27.060000000000002</c:v>
                </c:pt>
                <c:pt idx="2706">
                  <c:v>27.07</c:v>
                </c:pt>
                <c:pt idx="2707">
                  <c:v>27.080000000000002</c:v>
                </c:pt>
                <c:pt idx="2708">
                  <c:v>27.09</c:v>
                </c:pt>
                <c:pt idx="2709">
                  <c:v>27.1</c:v>
                </c:pt>
                <c:pt idx="2710">
                  <c:v>27.11</c:v>
                </c:pt>
                <c:pt idx="2711">
                  <c:v>27.12</c:v>
                </c:pt>
                <c:pt idx="2712">
                  <c:v>27.13</c:v>
                </c:pt>
                <c:pt idx="2713">
                  <c:v>27.14</c:v>
                </c:pt>
                <c:pt idx="2714">
                  <c:v>27.150000000000002</c:v>
                </c:pt>
                <c:pt idx="2715">
                  <c:v>27.16</c:v>
                </c:pt>
                <c:pt idx="2716">
                  <c:v>27.17</c:v>
                </c:pt>
                <c:pt idx="2717">
                  <c:v>27.18</c:v>
                </c:pt>
                <c:pt idx="2718">
                  <c:v>27.19</c:v>
                </c:pt>
                <c:pt idx="2719">
                  <c:v>27.2</c:v>
                </c:pt>
                <c:pt idx="2720">
                  <c:v>27.21</c:v>
                </c:pt>
                <c:pt idx="2721">
                  <c:v>27.22</c:v>
                </c:pt>
                <c:pt idx="2722">
                  <c:v>27.23</c:v>
                </c:pt>
                <c:pt idx="2723">
                  <c:v>27.240000000000002</c:v>
                </c:pt>
                <c:pt idx="2724">
                  <c:v>27.25</c:v>
                </c:pt>
                <c:pt idx="2725">
                  <c:v>27.26</c:v>
                </c:pt>
                <c:pt idx="2726">
                  <c:v>27.27</c:v>
                </c:pt>
                <c:pt idx="2727">
                  <c:v>27.28</c:v>
                </c:pt>
                <c:pt idx="2728">
                  <c:v>27.29</c:v>
                </c:pt>
                <c:pt idx="2729">
                  <c:v>27.3</c:v>
                </c:pt>
                <c:pt idx="2730">
                  <c:v>27.310000000000002</c:v>
                </c:pt>
                <c:pt idx="2731">
                  <c:v>27.32</c:v>
                </c:pt>
                <c:pt idx="2732">
                  <c:v>27.330000000000002</c:v>
                </c:pt>
                <c:pt idx="2733">
                  <c:v>27.34</c:v>
                </c:pt>
                <c:pt idx="2734">
                  <c:v>27.35</c:v>
                </c:pt>
                <c:pt idx="2735">
                  <c:v>27.36</c:v>
                </c:pt>
                <c:pt idx="2736">
                  <c:v>27.37</c:v>
                </c:pt>
                <c:pt idx="2737">
                  <c:v>27.38</c:v>
                </c:pt>
                <c:pt idx="2738">
                  <c:v>27.39</c:v>
                </c:pt>
                <c:pt idx="2739">
                  <c:v>27.400000000000002</c:v>
                </c:pt>
                <c:pt idx="2740">
                  <c:v>27.41</c:v>
                </c:pt>
                <c:pt idx="2741">
                  <c:v>27.42</c:v>
                </c:pt>
                <c:pt idx="2742">
                  <c:v>27.43</c:v>
                </c:pt>
                <c:pt idx="2743">
                  <c:v>27.44</c:v>
                </c:pt>
                <c:pt idx="2744">
                  <c:v>27.45</c:v>
                </c:pt>
                <c:pt idx="2745">
                  <c:v>27.46</c:v>
                </c:pt>
                <c:pt idx="2746">
                  <c:v>27.47</c:v>
                </c:pt>
                <c:pt idx="2747">
                  <c:v>27.48</c:v>
                </c:pt>
                <c:pt idx="2748">
                  <c:v>27.490000000000002</c:v>
                </c:pt>
                <c:pt idx="2749">
                  <c:v>27.5</c:v>
                </c:pt>
                <c:pt idx="2750">
                  <c:v>27.51</c:v>
                </c:pt>
                <c:pt idx="2751">
                  <c:v>27.52</c:v>
                </c:pt>
                <c:pt idx="2752">
                  <c:v>27.53</c:v>
                </c:pt>
                <c:pt idx="2753">
                  <c:v>27.54</c:v>
                </c:pt>
                <c:pt idx="2754">
                  <c:v>27.55</c:v>
                </c:pt>
                <c:pt idx="2755">
                  <c:v>27.560000000000002</c:v>
                </c:pt>
                <c:pt idx="2756">
                  <c:v>27.57</c:v>
                </c:pt>
                <c:pt idx="2757">
                  <c:v>27.580000000000002</c:v>
                </c:pt>
                <c:pt idx="2758">
                  <c:v>27.59</c:v>
                </c:pt>
                <c:pt idx="2759">
                  <c:v>27.6</c:v>
                </c:pt>
                <c:pt idx="2760">
                  <c:v>27.61</c:v>
                </c:pt>
                <c:pt idx="2761">
                  <c:v>27.62</c:v>
                </c:pt>
                <c:pt idx="2762">
                  <c:v>27.63</c:v>
                </c:pt>
                <c:pt idx="2763">
                  <c:v>27.64</c:v>
                </c:pt>
                <c:pt idx="2764">
                  <c:v>27.650000000000002</c:v>
                </c:pt>
                <c:pt idx="2765">
                  <c:v>27.66</c:v>
                </c:pt>
                <c:pt idx="2766">
                  <c:v>27.67</c:v>
                </c:pt>
                <c:pt idx="2767">
                  <c:v>27.68</c:v>
                </c:pt>
                <c:pt idx="2768">
                  <c:v>27.69</c:v>
                </c:pt>
                <c:pt idx="2769">
                  <c:v>27.7</c:v>
                </c:pt>
                <c:pt idx="2770">
                  <c:v>27.71</c:v>
                </c:pt>
                <c:pt idx="2771">
                  <c:v>27.72</c:v>
                </c:pt>
                <c:pt idx="2772">
                  <c:v>27.73</c:v>
                </c:pt>
                <c:pt idx="2773">
                  <c:v>27.740000000000002</c:v>
                </c:pt>
                <c:pt idx="2774">
                  <c:v>27.75</c:v>
                </c:pt>
                <c:pt idx="2775">
                  <c:v>27.76</c:v>
                </c:pt>
                <c:pt idx="2776">
                  <c:v>27.77</c:v>
                </c:pt>
                <c:pt idx="2777">
                  <c:v>27.78</c:v>
                </c:pt>
                <c:pt idx="2778">
                  <c:v>27.79</c:v>
                </c:pt>
                <c:pt idx="2779">
                  <c:v>27.8</c:v>
                </c:pt>
                <c:pt idx="2780">
                  <c:v>27.810000000000002</c:v>
                </c:pt>
                <c:pt idx="2781">
                  <c:v>27.82</c:v>
                </c:pt>
                <c:pt idx="2782">
                  <c:v>27.830000000000002</c:v>
                </c:pt>
                <c:pt idx="2783">
                  <c:v>27.84</c:v>
                </c:pt>
                <c:pt idx="2784">
                  <c:v>27.85</c:v>
                </c:pt>
                <c:pt idx="2785">
                  <c:v>27.86</c:v>
                </c:pt>
                <c:pt idx="2786">
                  <c:v>27.87</c:v>
                </c:pt>
                <c:pt idx="2787">
                  <c:v>27.88</c:v>
                </c:pt>
                <c:pt idx="2788">
                  <c:v>27.89</c:v>
                </c:pt>
                <c:pt idx="2789">
                  <c:v>27.900000000000002</c:v>
                </c:pt>
                <c:pt idx="2790">
                  <c:v>27.91</c:v>
                </c:pt>
                <c:pt idx="2791">
                  <c:v>27.92</c:v>
                </c:pt>
                <c:pt idx="2792">
                  <c:v>27.93</c:v>
                </c:pt>
                <c:pt idx="2793">
                  <c:v>27.94</c:v>
                </c:pt>
                <c:pt idx="2794">
                  <c:v>27.95</c:v>
                </c:pt>
                <c:pt idx="2795">
                  <c:v>27.96</c:v>
                </c:pt>
                <c:pt idx="2796">
                  <c:v>27.97</c:v>
                </c:pt>
                <c:pt idx="2797">
                  <c:v>27.98</c:v>
                </c:pt>
                <c:pt idx="2798">
                  <c:v>27.990000000000002</c:v>
                </c:pt>
                <c:pt idx="2799">
                  <c:v>28</c:v>
                </c:pt>
                <c:pt idx="2800">
                  <c:v>28.01</c:v>
                </c:pt>
                <c:pt idx="2801">
                  <c:v>28.02</c:v>
                </c:pt>
                <c:pt idx="2802">
                  <c:v>28.03</c:v>
                </c:pt>
                <c:pt idx="2803">
                  <c:v>28.04</c:v>
                </c:pt>
                <c:pt idx="2804">
                  <c:v>28.05</c:v>
                </c:pt>
                <c:pt idx="2805">
                  <c:v>28.060000000000002</c:v>
                </c:pt>
                <c:pt idx="2806">
                  <c:v>28.07</c:v>
                </c:pt>
                <c:pt idx="2807">
                  <c:v>28.080000000000002</c:v>
                </c:pt>
                <c:pt idx="2808">
                  <c:v>28.09</c:v>
                </c:pt>
                <c:pt idx="2809">
                  <c:v>28.1</c:v>
                </c:pt>
                <c:pt idx="2810">
                  <c:v>28.11</c:v>
                </c:pt>
                <c:pt idx="2811">
                  <c:v>28.12</c:v>
                </c:pt>
                <c:pt idx="2812">
                  <c:v>28.13</c:v>
                </c:pt>
                <c:pt idx="2813">
                  <c:v>28.14</c:v>
                </c:pt>
                <c:pt idx="2814">
                  <c:v>28.150000000000002</c:v>
                </c:pt>
                <c:pt idx="2815">
                  <c:v>28.16</c:v>
                </c:pt>
                <c:pt idx="2816">
                  <c:v>28.17</c:v>
                </c:pt>
                <c:pt idx="2817">
                  <c:v>28.18</c:v>
                </c:pt>
                <c:pt idx="2818">
                  <c:v>28.19</c:v>
                </c:pt>
                <c:pt idx="2819">
                  <c:v>28.2</c:v>
                </c:pt>
                <c:pt idx="2820">
                  <c:v>28.21</c:v>
                </c:pt>
                <c:pt idx="2821">
                  <c:v>28.22</c:v>
                </c:pt>
                <c:pt idx="2822">
                  <c:v>28.23</c:v>
                </c:pt>
                <c:pt idx="2823">
                  <c:v>28.240000000000002</c:v>
                </c:pt>
                <c:pt idx="2824">
                  <c:v>28.25</c:v>
                </c:pt>
                <c:pt idx="2825">
                  <c:v>28.26</c:v>
                </c:pt>
                <c:pt idx="2826">
                  <c:v>28.27</c:v>
                </c:pt>
                <c:pt idx="2827">
                  <c:v>28.28</c:v>
                </c:pt>
                <c:pt idx="2828">
                  <c:v>28.29</c:v>
                </c:pt>
                <c:pt idx="2829">
                  <c:v>28.3</c:v>
                </c:pt>
                <c:pt idx="2830">
                  <c:v>28.310000000000002</c:v>
                </c:pt>
                <c:pt idx="2831">
                  <c:v>28.32</c:v>
                </c:pt>
                <c:pt idx="2832">
                  <c:v>28.330000000000002</c:v>
                </c:pt>
                <c:pt idx="2833">
                  <c:v>28.34</c:v>
                </c:pt>
                <c:pt idx="2834">
                  <c:v>28.35</c:v>
                </c:pt>
                <c:pt idx="2835">
                  <c:v>28.36</c:v>
                </c:pt>
                <c:pt idx="2836">
                  <c:v>28.37</c:v>
                </c:pt>
                <c:pt idx="2837">
                  <c:v>28.38</c:v>
                </c:pt>
                <c:pt idx="2838">
                  <c:v>28.39</c:v>
                </c:pt>
                <c:pt idx="2839">
                  <c:v>28.400000000000002</c:v>
                </c:pt>
                <c:pt idx="2840">
                  <c:v>28.41</c:v>
                </c:pt>
                <c:pt idx="2841">
                  <c:v>28.42</c:v>
                </c:pt>
                <c:pt idx="2842">
                  <c:v>28.43</c:v>
                </c:pt>
                <c:pt idx="2843">
                  <c:v>28.44</c:v>
                </c:pt>
                <c:pt idx="2844">
                  <c:v>28.45</c:v>
                </c:pt>
                <c:pt idx="2845">
                  <c:v>28.46</c:v>
                </c:pt>
                <c:pt idx="2846">
                  <c:v>28.47</c:v>
                </c:pt>
                <c:pt idx="2847">
                  <c:v>28.48</c:v>
                </c:pt>
                <c:pt idx="2848">
                  <c:v>28.490000000000002</c:v>
                </c:pt>
                <c:pt idx="2849">
                  <c:v>28.5</c:v>
                </c:pt>
                <c:pt idx="2850">
                  <c:v>28.51</c:v>
                </c:pt>
                <c:pt idx="2851">
                  <c:v>28.52</c:v>
                </c:pt>
                <c:pt idx="2852">
                  <c:v>28.53</c:v>
                </c:pt>
                <c:pt idx="2853">
                  <c:v>28.54</c:v>
                </c:pt>
                <c:pt idx="2854">
                  <c:v>28.55</c:v>
                </c:pt>
                <c:pt idx="2855">
                  <c:v>28.560000000000002</c:v>
                </c:pt>
                <c:pt idx="2856">
                  <c:v>28.57</c:v>
                </c:pt>
                <c:pt idx="2857">
                  <c:v>28.580000000000002</c:v>
                </c:pt>
                <c:pt idx="2858">
                  <c:v>28.59</c:v>
                </c:pt>
                <c:pt idx="2859">
                  <c:v>28.6</c:v>
                </c:pt>
                <c:pt idx="2860">
                  <c:v>28.61</c:v>
                </c:pt>
                <c:pt idx="2861">
                  <c:v>28.62</c:v>
                </c:pt>
                <c:pt idx="2862">
                  <c:v>28.63</c:v>
                </c:pt>
                <c:pt idx="2863">
                  <c:v>28.64</c:v>
                </c:pt>
                <c:pt idx="2864">
                  <c:v>28.650000000000002</c:v>
                </c:pt>
                <c:pt idx="2865">
                  <c:v>28.66</c:v>
                </c:pt>
                <c:pt idx="2866">
                  <c:v>28.67</c:v>
                </c:pt>
                <c:pt idx="2867">
                  <c:v>28.68</c:v>
                </c:pt>
                <c:pt idx="2868">
                  <c:v>28.69</c:v>
                </c:pt>
                <c:pt idx="2869">
                  <c:v>28.7</c:v>
                </c:pt>
                <c:pt idx="2870">
                  <c:v>28.71</c:v>
                </c:pt>
                <c:pt idx="2871">
                  <c:v>28.72</c:v>
                </c:pt>
                <c:pt idx="2872">
                  <c:v>28.73</c:v>
                </c:pt>
                <c:pt idx="2873">
                  <c:v>28.740000000000002</c:v>
                </c:pt>
                <c:pt idx="2874">
                  <c:v>28.75</c:v>
                </c:pt>
                <c:pt idx="2875">
                  <c:v>28.76</c:v>
                </c:pt>
                <c:pt idx="2876">
                  <c:v>28.77</c:v>
                </c:pt>
                <c:pt idx="2877">
                  <c:v>28.78</c:v>
                </c:pt>
                <c:pt idx="2878">
                  <c:v>28.79</c:v>
                </c:pt>
                <c:pt idx="2879">
                  <c:v>28.8</c:v>
                </c:pt>
                <c:pt idx="2880">
                  <c:v>28.810000000000002</c:v>
                </c:pt>
                <c:pt idx="2881">
                  <c:v>28.82</c:v>
                </c:pt>
                <c:pt idx="2882">
                  <c:v>28.830000000000002</c:v>
                </c:pt>
                <c:pt idx="2883">
                  <c:v>28.84</c:v>
                </c:pt>
                <c:pt idx="2884">
                  <c:v>28.85</c:v>
                </c:pt>
                <c:pt idx="2885">
                  <c:v>28.86</c:v>
                </c:pt>
                <c:pt idx="2886">
                  <c:v>28.87</c:v>
                </c:pt>
                <c:pt idx="2887">
                  <c:v>28.88</c:v>
                </c:pt>
                <c:pt idx="2888">
                  <c:v>28.89</c:v>
                </c:pt>
                <c:pt idx="2889">
                  <c:v>28.900000000000002</c:v>
                </c:pt>
                <c:pt idx="2890">
                  <c:v>28.91</c:v>
                </c:pt>
                <c:pt idx="2891">
                  <c:v>28.92</c:v>
                </c:pt>
                <c:pt idx="2892">
                  <c:v>28.93</c:v>
                </c:pt>
                <c:pt idx="2893">
                  <c:v>28.94</c:v>
                </c:pt>
                <c:pt idx="2894">
                  <c:v>28.95</c:v>
                </c:pt>
                <c:pt idx="2895">
                  <c:v>28.96</c:v>
                </c:pt>
                <c:pt idx="2896">
                  <c:v>28.97</c:v>
                </c:pt>
                <c:pt idx="2897">
                  <c:v>28.98</c:v>
                </c:pt>
                <c:pt idx="2898">
                  <c:v>28.990000000000002</c:v>
                </c:pt>
                <c:pt idx="2899">
                  <c:v>29</c:v>
                </c:pt>
                <c:pt idx="2900">
                  <c:v>29.01</c:v>
                </c:pt>
                <c:pt idx="2901">
                  <c:v>29.02</c:v>
                </c:pt>
                <c:pt idx="2902">
                  <c:v>29.03</c:v>
                </c:pt>
                <c:pt idx="2903">
                  <c:v>29.04</c:v>
                </c:pt>
                <c:pt idx="2904">
                  <c:v>29.05</c:v>
                </c:pt>
                <c:pt idx="2905">
                  <c:v>29.060000000000002</c:v>
                </c:pt>
                <c:pt idx="2906">
                  <c:v>29.07</c:v>
                </c:pt>
                <c:pt idx="2907">
                  <c:v>29.080000000000002</c:v>
                </c:pt>
                <c:pt idx="2908">
                  <c:v>29.09</c:v>
                </c:pt>
                <c:pt idx="2909">
                  <c:v>29.1</c:v>
                </c:pt>
                <c:pt idx="2910">
                  <c:v>29.11</c:v>
                </c:pt>
                <c:pt idx="2911">
                  <c:v>29.12</c:v>
                </c:pt>
                <c:pt idx="2912">
                  <c:v>29.13</c:v>
                </c:pt>
                <c:pt idx="2913">
                  <c:v>29.14</c:v>
                </c:pt>
                <c:pt idx="2914">
                  <c:v>29.150000000000002</c:v>
                </c:pt>
                <c:pt idx="2915">
                  <c:v>29.16</c:v>
                </c:pt>
                <c:pt idx="2916">
                  <c:v>29.17</c:v>
                </c:pt>
                <c:pt idx="2917">
                  <c:v>29.18</c:v>
                </c:pt>
                <c:pt idx="2918">
                  <c:v>29.19</c:v>
                </c:pt>
                <c:pt idx="2919">
                  <c:v>29.2</c:v>
                </c:pt>
                <c:pt idx="2920">
                  <c:v>29.21</c:v>
                </c:pt>
                <c:pt idx="2921">
                  <c:v>29.22</c:v>
                </c:pt>
                <c:pt idx="2922">
                  <c:v>29.23</c:v>
                </c:pt>
                <c:pt idx="2923">
                  <c:v>29.240000000000002</c:v>
                </c:pt>
                <c:pt idx="2924">
                  <c:v>29.25</c:v>
                </c:pt>
                <c:pt idx="2925">
                  <c:v>29.26</c:v>
                </c:pt>
                <c:pt idx="2926">
                  <c:v>29.27</c:v>
                </c:pt>
                <c:pt idx="2927">
                  <c:v>29.28</c:v>
                </c:pt>
                <c:pt idx="2928">
                  <c:v>29.29</c:v>
                </c:pt>
                <c:pt idx="2929">
                  <c:v>29.3</c:v>
                </c:pt>
                <c:pt idx="2930">
                  <c:v>29.310000000000002</c:v>
                </c:pt>
                <c:pt idx="2931">
                  <c:v>29.32</c:v>
                </c:pt>
                <c:pt idx="2932">
                  <c:v>29.330000000000002</c:v>
                </c:pt>
                <c:pt idx="2933">
                  <c:v>29.34</c:v>
                </c:pt>
                <c:pt idx="2934">
                  <c:v>29.35</c:v>
                </c:pt>
                <c:pt idx="2935">
                  <c:v>29.36</c:v>
                </c:pt>
                <c:pt idx="2936">
                  <c:v>29.37</c:v>
                </c:pt>
                <c:pt idx="2937">
                  <c:v>29.38</c:v>
                </c:pt>
                <c:pt idx="2938">
                  <c:v>29.39</c:v>
                </c:pt>
                <c:pt idx="2939">
                  <c:v>29.400000000000002</c:v>
                </c:pt>
                <c:pt idx="2940">
                  <c:v>29.41</c:v>
                </c:pt>
                <c:pt idx="2941">
                  <c:v>29.42</c:v>
                </c:pt>
                <c:pt idx="2942">
                  <c:v>29.43</c:v>
                </c:pt>
                <c:pt idx="2943">
                  <c:v>29.44</c:v>
                </c:pt>
                <c:pt idx="2944">
                  <c:v>29.45</c:v>
                </c:pt>
                <c:pt idx="2945">
                  <c:v>29.46</c:v>
                </c:pt>
                <c:pt idx="2946">
                  <c:v>29.47</c:v>
                </c:pt>
                <c:pt idx="2947">
                  <c:v>29.48</c:v>
                </c:pt>
                <c:pt idx="2948">
                  <c:v>29.490000000000002</c:v>
                </c:pt>
                <c:pt idx="2949">
                  <c:v>29.5</c:v>
                </c:pt>
                <c:pt idx="2950">
                  <c:v>29.51</c:v>
                </c:pt>
                <c:pt idx="2951">
                  <c:v>29.52</c:v>
                </c:pt>
                <c:pt idx="2952">
                  <c:v>29.53</c:v>
                </c:pt>
                <c:pt idx="2953">
                  <c:v>29.54</c:v>
                </c:pt>
                <c:pt idx="2954">
                  <c:v>29.55</c:v>
                </c:pt>
                <c:pt idx="2955">
                  <c:v>29.560000000000002</c:v>
                </c:pt>
                <c:pt idx="2956">
                  <c:v>29.57</c:v>
                </c:pt>
                <c:pt idx="2957">
                  <c:v>29.580000000000002</c:v>
                </c:pt>
                <c:pt idx="2958">
                  <c:v>29.59</c:v>
                </c:pt>
                <c:pt idx="2959">
                  <c:v>29.6</c:v>
                </c:pt>
                <c:pt idx="2960">
                  <c:v>29.61</c:v>
                </c:pt>
                <c:pt idx="2961">
                  <c:v>29.62</c:v>
                </c:pt>
                <c:pt idx="2962">
                  <c:v>29.63</c:v>
                </c:pt>
                <c:pt idx="2963">
                  <c:v>29.64</c:v>
                </c:pt>
                <c:pt idx="2964">
                  <c:v>29.650000000000002</c:v>
                </c:pt>
                <c:pt idx="2965">
                  <c:v>29.66</c:v>
                </c:pt>
                <c:pt idx="2966">
                  <c:v>29.67</c:v>
                </c:pt>
                <c:pt idx="2967">
                  <c:v>29.68</c:v>
                </c:pt>
                <c:pt idx="2968">
                  <c:v>29.69</c:v>
                </c:pt>
                <c:pt idx="2969">
                  <c:v>29.7</c:v>
                </c:pt>
                <c:pt idx="2970">
                  <c:v>29.71</c:v>
                </c:pt>
                <c:pt idx="2971">
                  <c:v>29.72</c:v>
                </c:pt>
                <c:pt idx="2972">
                  <c:v>29.73</c:v>
                </c:pt>
                <c:pt idx="2973">
                  <c:v>29.740000000000002</c:v>
                </c:pt>
                <c:pt idx="2974">
                  <c:v>29.75</c:v>
                </c:pt>
                <c:pt idx="2975">
                  <c:v>29.76</c:v>
                </c:pt>
                <c:pt idx="2976">
                  <c:v>29.77</c:v>
                </c:pt>
                <c:pt idx="2977">
                  <c:v>29.78</c:v>
                </c:pt>
                <c:pt idx="2978">
                  <c:v>29.79</c:v>
                </c:pt>
                <c:pt idx="2979">
                  <c:v>29.8</c:v>
                </c:pt>
                <c:pt idx="2980">
                  <c:v>29.810000000000002</c:v>
                </c:pt>
                <c:pt idx="2981">
                  <c:v>29.82</c:v>
                </c:pt>
                <c:pt idx="2982">
                  <c:v>29.830000000000002</c:v>
                </c:pt>
                <c:pt idx="2983">
                  <c:v>29.84</c:v>
                </c:pt>
                <c:pt idx="2984">
                  <c:v>29.85</c:v>
                </c:pt>
                <c:pt idx="2985">
                  <c:v>29.86</c:v>
                </c:pt>
                <c:pt idx="2986">
                  <c:v>29.87</c:v>
                </c:pt>
                <c:pt idx="2987">
                  <c:v>29.88</c:v>
                </c:pt>
                <c:pt idx="2988">
                  <c:v>29.89</c:v>
                </c:pt>
                <c:pt idx="2989">
                  <c:v>29.900000000000002</c:v>
                </c:pt>
                <c:pt idx="2990">
                  <c:v>29.91</c:v>
                </c:pt>
                <c:pt idx="2991">
                  <c:v>29.92</c:v>
                </c:pt>
                <c:pt idx="2992">
                  <c:v>29.93</c:v>
                </c:pt>
                <c:pt idx="2993">
                  <c:v>29.94</c:v>
                </c:pt>
                <c:pt idx="2994">
                  <c:v>29.95</c:v>
                </c:pt>
                <c:pt idx="2995">
                  <c:v>29.96</c:v>
                </c:pt>
                <c:pt idx="2996">
                  <c:v>29.97</c:v>
                </c:pt>
                <c:pt idx="2997">
                  <c:v>29.98</c:v>
                </c:pt>
                <c:pt idx="2998">
                  <c:v>29.990000000000002</c:v>
                </c:pt>
                <c:pt idx="2999">
                  <c:v>30</c:v>
                </c:pt>
                <c:pt idx="3000">
                  <c:v>30.01</c:v>
                </c:pt>
                <c:pt idx="3001">
                  <c:v>30.02</c:v>
                </c:pt>
                <c:pt idx="3002">
                  <c:v>30.03</c:v>
                </c:pt>
                <c:pt idx="3003">
                  <c:v>30.04</c:v>
                </c:pt>
                <c:pt idx="3004">
                  <c:v>30.05</c:v>
                </c:pt>
                <c:pt idx="3005">
                  <c:v>30.060000000000002</c:v>
                </c:pt>
                <c:pt idx="3006">
                  <c:v>30.07</c:v>
                </c:pt>
                <c:pt idx="3007">
                  <c:v>30.080000000000002</c:v>
                </c:pt>
                <c:pt idx="3008">
                  <c:v>30.09</c:v>
                </c:pt>
                <c:pt idx="3009">
                  <c:v>30.1</c:v>
                </c:pt>
                <c:pt idx="3010">
                  <c:v>30.11</c:v>
                </c:pt>
                <c:pt idx="3011">
                  <c:v>30.12</c:v>
                </c:pt>
                <c:pt idx="3012">
                  <c:v>30.13</c:v>
                </c:pt>
                <c:pt idx="3013">
                  <c:v>30.14</c:v>
                </c:pt>
                <c:pt idx="3014">
                  <c:v>30.150000000000002</c:v>
                </c:pt>
                <c:pt idx="3015">
                  <c:v>30.16</c:v>
                </c:pt>
                <c:pt idx="3016">
                  <c:v>30.17</c:v>
                </c:pt>
                <c:pt idx="3017">
                  <c:v>30.18</c:v>
                </c:pt>
                <c:pt idx="3018">
                  <c:v>30.19</c:v>
                </c:pt>
                <c:pt idx="3019">
                  <c:v>30.2</c:v>
                </c:pt>
                <c:pt idx="3020">
                  <c:v>30.21</c:v>
                </c:pt>
                <c:pt idx="3021">
                  <c:v>30.22</c:v>
                </c:pt>
                <c:pt idx="3022">
                  <c:v>30.23</c:v>
                </c:pt>
                <c:pt idx="3023">
                  <c:v>30.240000000000002</c:v>
                </c:pt>
                <c:pt idx="3024">
                  <c:v>30.25</c:v>
                </c:pt>
                <c:pt idx="3025">
                  <c:v>30.26</c:v>
                </c:pt>
                <c:pt idx="3026">
                  <c:v>30.27</c:v>
                </c:pt>
                <c:pt idx="3027">
                  <c:v>30.28</c:v>
                </c:pt>
                <c:pt idx="3028">
                  <c:v>30.29</c:v>
                </c:pt>
                <c:pt idx="3029">
                  <c:v>30.3</c:v>
                </c:pt>
                <c:pt idx="3030">
                  <c:v>30.310000000000002</c:v>
                </c:pt>
                <c:pt idx="3031">
                  <c:v>30.32</c:v>
                </c:pt>
                <c:pt idx="3032">
                  <c:v>30.330000000000002</c:v>
                </c:pt>
                <c:pt idx="3033">
                  <c:v>30.34</c:v>
                </c:pt>
                <c:pt idx="3034">
                  <c:v>30.35</c:v>
                </c:pt>
                <c:pt idx="3035">
                  <c:v>30.36</c:v>
                </c:pt>
                <c:pt idx="3036">
                  <c:v>30.37</c:v>
                </c:pt>
                <c:pt idx="3037">
                  <c:v>30.38</c:v>
                </c:pt>
                <c:pt idx="3038">
                  <c:v>30.39</c:v>
                </c:pt>
                <c:pt idx="3039">
                  <c:v>30.400000000000002</c:v>
                </c:pt>
                <c:pt idx="3040">
                  <c:v>30.41</c:v>
                </c:pt>
                <c:pt idx="3041">
                  <c:v>30.42</c:v>
                </c:pt>
                <c:pt idx="3042">
                  <c:v>30.43</c:v>
                </c:pt>
                <c:pt idx="3043">
                  <c:v>30.44</c:v>
                </c:pt>
                <c:pt idx="3044">
                  <c:v>30.45</c:v>
                </c:pt>
                <c:pt idx="3045">
                  <c:v>30.46</c:v>
                </c:pt>
                <c:pt idx="3046">
                  <c:v>30.47</c:v>
                </c:pt>
                <c:pt idx="3047">
                  <c:v>30.48</c:v>
                </c:pt>
                <c:pt idx="3048">
                  <c:v>30.490000000000002</c:v>
                </c:pt>
                <c:pt idx="3049">
                  <c:v>30.5</c:v>
                </c:pt>
                <c:pt idx="3050">
                  <c:v>30.51</c:v>
                </c:pt>
                <c:pt idx="3051">
                  <c:v>30.52</c:v>
                </c:pt>
                <c:pt idx="3052">
                  <c:v>30.53</c:v>
                </c:pt>
                <c:pt idx="3053">
                  <c:v>30.54</c:v>
                </c:pt>
                <c:pt idx="3054">
                  <c:v>30.55</c:v>
                </c:pt>
                <c:pt idx="3055">
                  <c:v>30.560000000000002</c:v>
                </c:pt>
                <c:pt idx="3056">
                  <c:v>30.57</c:v>
                </c:pt>
                <c:pt idx="3057">
                  <c:v>30.580000000000002</c:v>
                </c:pt>
                <c:pt idx="3058">
                  <c:v>30.59</c:v>
                </c:pt>
                <c:pt idx="3059">
                  <c:v>30.6</c:v>
                </c:pt>
                <c:pt idx="3060">
                  <c:v>30.61</c:v>
                </c:pt>
                <c:pt idx="3061">
                  <c:v>30.62</c:v>
                </c:pt>
                <c:pt idx="3062">
                  <c:v>30.63</c:v>
                </c:pt>
                <c:pt idx="3063">
                  <c:v>30.64</c:v>
                </c:pt>
                <c:pt idx="3064">
                  <c:v>30.650000000000002</c:v>
                </c:pt>
                <c:pt idx="3065">
                  <c:v>30.66</c:v>
                </c:pt>
                <c:pt idx="3066">
                  <c:v>30.67</c:v>
                </c:pt>
                <c:pt idx="3067">
                  <c:v>30.68</c:v>
                </c:pt>
                <c:pt idx="3068">
                  <c:v>30.69</c:v>
                </c:pt>
                <c:pt idx="3069">
                  <c:v>30.7</c:v>
                </c:pt>
                <c:pt idx="3070">
                  <c:v>30.71</c:v>
                </c:pt>
                <c:pt idx="3071">
                  <c:v>30.72</c:v>
                </c:pt>
                <c:pt idx="3072">
                  <c:v>30.73</c:v>
                </c:pt>
                <c:pt idx="3073">
                  <c:v>30.740000000000002</c:v>
                </c:pt>
                <c:pt idx="3074">
                  <c:v>30.75</c:v>
                </c:pt>
                <c:pt idx="3075">
                  <c:v>30.76</c:v>
                </c:pt>
                <c:pt idx="3076">
                  <c:v>30.77</c:v>
                </c:pt>
                <c:pt idx="3077">
                  <c:v>30.78</c:v>
                </c:pt>
                <c:pt idx="3078">
                  <c:v>30.79</c:v>
                </c:pt>
                <c:pt idx="3079">
                  <c:v>30.8</c:v>
                </c:pt>
                <c:pt idx="3080">
                  <c:v>30.810000000000002</c:v>
                </c:pt>
                <c:pt idx="3081">
                  <c:v>30.82</c:v>
                </c:pt>
                <c:pt idx="3082">
                  <c:v>30.830000000000002</c:v>
                </c:pt>
                <c:pt idx="3083">
                  <c:v>30.84</c:v>
                </c:pt>
                <c:pt idx="3084">
                  <c:v>30.85</c:v>
                </c:pt>
                <c:pt idx="3085">
                  <c:v>30.86</c:v>
                </c:pt>
                <c:pt idx="3086">
                  <c:v>30.87</c:v>
                </c:pt>
                <c:pt idx="3087">
                  <c:v>30.88</c:v>
                </c:pt>
                <c:pt idx="3088">
                  <c:v>30.89</c:v>
                </c:pt>
                <c:pt idx="3089">
                  <c:v>30.900000000000002</c:v>
                </c:pt>
                <c:pt idx="3090">
                  <c:v>30.91</c:v>
                </c:pt>
                <c:pt idx="3091">
                  <c:v>30.92</c:v>
                </c:pt>
                <c:pt idx="3092">
                  <c:v>30.93</c:v>
                </c:pt>
                <c:pt idx="3093">
                  <c:v>30.94</c:v>
                </c:pt>
                <c:pt idx="3094">
                  <c:v>30.95</c:v>
                </c:pt>
                <c:pt idx="3095">
                  <c:v>30.96</c:v>
                </c:pt>
                <c:pt idx="3096">
                  <c:v>30.970000000000002</c:v>
                </c:pt>
                <c:pt idx="3097">
                  <c:v>30.98</c:v>
                </c:pt>
                <c:pt idx="3098">
                  <c:v>30.990000000000002</c:v>
                </c:pt>
                <c:pt idx="3099">
                  <c:v>31</c:v>
                </c:pt>
                <c:pt idx="3100">
                  <c:v>31.01</c:v>
                </c:pt>
                <c:pt idx="3101">
                  <c:v>31.02</c:v>
                </c:pt>
                <c:pt idx="3102">
                  <c:v>31.03</c:v>
                </c:pt>
                <c:pt idx="3103">
                  <c:v>31.04</c:v>
                </c:pt>
                <c:pt idx="3104">
                  <c:v>31.05</c:v>
                </c:pt>
                <c:pt idx="3105">
                  <c:v>31.060000000000002</c:v>
                </c:pt>
                <c:pt idx="3106">
                  <c:v>31.07</c:v>
                </c:pt>
                <c:pt idx="3107">
                  <c:v>31.080000000000002</c:v>
                </c:pt>
                <c:pt idx="3108">
                  <c:v>31.09</c:v>
                </c:pt>
                <c:pt idx="3109">
                  <c:v>31.1</c:v>
                </c:pt>
                <c:pt idx="3110">
                  <c:v>31.11</c:v>
                </c:pt>
                <c:pt idx="3111">
                  <c:v>31.12</c:v>
                </c:pt>
                <c:pt idx="3112">
                  <c:v>31.13</c:v>
                </c:pt>
                <c:pt idx="3113">
                  <c:v>31.14</c:v>
                </c:pt>
                <c:pt idx="3114">
                  <c:v>31.150000000000002</c:v>
                </c:pt>
                <c:pt idx="3115">
                  <c:v>31.16</c:v>
                </c:pt>
                <c:pt idx="3116">
                  <c:v>31.17</c:v>
                </c:pt>
                <c:pt idx="3117">
                  <c:v>31.18</c:v>
                </c:pt>
                <c:pt idx="3118">
                  <c:v>31.19</c:v>
                </c:pt>
                <c:pt idx="3119">
                  <c:v>31.2</c:v>
                </c:pt>
                <c:pt idx="3120">
                  <c:v>31.21</c:v>
                </c:pt>
                <c:pt idx="3121">
                  <c:v>31.220000000000002</c:v>
                </c:pt>
                <c:pt idx="3122">
                  <c:v>31.23</c:v>
                </c:pt>
                <c:pt idx="3123">
                  <c:v>31.240000000000002</c:v>
                </c:pt>
                <c:pt idx="3124">
                  <c:v>31.25</c:v>
                </c:pt>
                <c:pt idx="3125">
                  <c:v>31.26</c:v>
                </c:pt>
                <c:pt idx="3126">
                  <c:v>31.27</c:v>
                </c:pt>
                <c:pt idx="3127">
                  <c:v>31.28</c:v>
                </c:pt>
                <c:pt idx="3128">
                  <c:v>31.29</c:v>
                </c:pt>
                <c:pt idx="3129">
                  <c:v>31.3</c:v>
                </c:pt>
                <c:pt idx="3130">
                  <c:v>31.310000000000002</c:v>
                </c:pt>
                <c:pt idx="3131">
                  <c:v>31.32</c:v>
                </c:pt>
                <c:pt idx="3132">
                  <c:v>31.330000000000002</c:v>
                </c:pt>
                <c:pt idx="3133">
                  <c:v>31.34</c:v>
                </c:pt>
                <c:pt idx="3134">
                  <c:v>31.35</c:v>
                </c:pt>
                <c:pt idx="3135">
                  <c:v>31.36</c:v>
                </c:pt>
                <c:pt idx="3136">
                  <c:v>31.37</c:v>
                </c:pt>
                <c:pt idx="3137">
                  <c:v>31.38</c:v>
                </c:pt>
                <c:pt idx="3138">
                  <c:v>31.39</c:v>
                </c:pt>
                <c:pt idx="3139">
                  <c:v>31.400000000000002</c:v>
                </c:pt>
                <c:pt idx="3140">
                  <c:v>31.41</c:v>
                </c:pt>
                <c:pt idx="3141">
                  <c:v>31.42</c:v>
                </c:pt>
                <c:pt idx="3142">
                  <c:v>31.43</c:v>
                </c:pt>
                <c:pt idx="3143">
                  <c:v>31.44</c:v>
                </c:pt>
                <c:pt idx="3144">
                  <c:v>31.45</c:v>
                </c:pt>
                <c:pt idx="3145">
                  <c:v>31.46</c:v>
                </c:pt>
                <c:pt idx="3146">
                  <c:v>31.470000000000002</c:v>
                </c:pt>
                <c:pt idx="3147">
                  <c:v>31.48</c:v>
                </c:pt>
                <c:pt idx="3148">
                  <c:v>31.490000000000002</c:v>
                </c:pt>
                <c:pt idx="3149">
                  <c:v>31.5</c:v>
                </c:pt>
                <c:pt idx="3150">
                  <c:v>31.51</c:v>
                </c:pt>
                <c:pt idx="3151">
                  <c:v>31.52</c:v>
                </c:pt>
                <c:pt idx="3152">
                  <c:v>31.53</c:v>
                </c:pt>
                <c:pt idx="3153">
                  <c:v>31.54</c:v>
                </c:pt>
                <c:pt idx="3154">
                  <c:v>31.55</c:v>
                </c:pt>
                <c:pt idx="3155">
                  <c:v>31.560000000000002</c:v>
                </c:pt>
                <c:pt idx="3156">
                  <c:v>31.57</c:v>
                </c:pt>
                <c:pt idx="3157">
                  <c:v>31.580000000000002</c:v>
                </c:pt>
                <c:pt idx="3158">
                  <c:v>31.59</c:v>
                </c:pt>
                <c:pt idx="3159">
                  <c:v>31.6</c:v>
                </c:pt>
                <c:pt idx="3160">
                  <c:v>31.61</c:v>
                </c:pt>
                <c:pt idx="3161">
                  <c:v>31.62</c:v>
                </c:pt>
                <c:pt idx="3162">
                  <c:v>31.63</c:v>
                </c:pt>
                <c:pt idx="3163">
                  <c:v>31.64</c:v>
                </c:pt>
                <c:pt idx="3164">
                  <c:v>31.650000000000002</c:v>
                </c:pt>
                <c:pt idx="3165">
                  <c:v>31.66</c:v>
                </c:pt>
                <c:pt idx="3166">
                  <c:v>31.67</c:v>
                </c:pt>
                <c:pt idx="3167">
                  <c:v>31.68</c:v>
                </c:pt>
                <c:pt idx="3168">
                  <c:v>31.69</c:v>
                </c:pt>
                <c:pt idx="3169">
                  <c:v>31.7</c:v>
                </c:pt>
                <c:pt idx="3170">
                  <c:v>31.71</c:v>
                </c:pt>
                <c:pt idx="3171">
                  <c:v>31.720000000000002</c:v>
                </c:pt>
                <c:pt idx="3172">
                  <c:v>31.73</c:v>
                </c:pt>
                <c:pt idx="3173">
                  <c:v>31.740000000000002</c:v>
                </c:pt>
                <c:pt idx="3174">
                  <c:v>31.75</c:v>
                </c:pt>
                <c:pt idx="3175">
                  <c:v>31.76</c:v>
                </c:pt>
                <c:pt idx="3176">
                  <c:v>31.77</c:v>
                </c:pt>
                <c:pt idx="3177">
                  <c:v>31.78</c:v>
                </c:pt>
                <c:pt idx="3178">
                  <c:v>31.79</c:v>
                </c:pt>
                <c:pt idx="3179">
                  <c:v>31.8</c:v>
                </c:pt>
                <c:pt idx="3180">
                  <c:v>31.810000000000002</c:v>
                </c:pt>
                <c:pt idx="3181">
                  <c:v>31.82</c:v>
                </c:pt>
                <c:pt idx="3182">
                  <c:v>31.830000000000002</c:v>
                </c:pt>
                <c:pt idx="3183">
                  <c:v>31.84</c:v>
                </c:pt>
                <c:pt idx="3184">
                  <c:v>31.85</c:v>
                </c:pt>
                <c:pt idx="3185">
                  <c:v>31.86</c:v>
                </c:pt>
                <c:pt idx="3186">
                  <c:v>31.87</c:v>
                </c:pt>
                <c:pt idx="3187">
                  <c:v>31.88</c:v>
                </c:pt>
                <c:pt idx="3188">
                  <c:v>31.89</c:v>
                </c:pt>
                <c:pt idx="3189">
                  <c:v>31.900000000000002</c:v>
                </c:pt>
                <c:pt idx="3190">
                  <c:v>31.91</c:v>
                </c:pt>
                <c:pt idx="3191">
                  <c:v>31.92</c:v>
                </c:pt>
                <c:pt idx="3192">
                  <c:v>31.93</c:v>
                </c:pt>
                <c:pt idx="3193">
                  <c:v>31.94</c:v>
                </c:pt>
                <c:pt idx="3194">
                  <c:v>31.95</c:v>
                </c:pt>
                <c:pt idx="3195">
                  <c:v>31.96</c:v>
                </c:pt>
                <c:pt idx="3196">
                  <c:v>31.970000000000002</c:v>
                </c:pt>
                <c:pt idx="3197">
                  <c:v>31.98</c:v>
                </c:pt>
                <c:pt idx="3198">
                  <c:v>31.990000000000002</c:v>
                </c:pt>
                <c:pt idx="3199">
                  <c:v>32</c:v>
                </c:pt>
                <c:pt idx="3200">
                  <c:v>32.01</c:v>
                </c:pt>
                <c:pt idx="3201">
                  <c:v>32.020000000000003</c:v>
                </c:pt>
                <c:pt idx="3202">
                  <c:v>32.03</c:v>
                </c:pt>
                <c:pt idx="3203">
                  <c:v>32.04</c:v>
                </c:pt>
                <c:pt idx="3204">
                  <c:v>32.049999999999997</c:v>
                </c:pt>
                <c:pt idx="3205">
                  <c:v>32.06</c:v>
                </c:pt>
                <c:pt idx="3206">
                  <c:v>32.07</c:v>
                </c:pt>
                <c:pt idx="3207">
                  <c:v>32.08</c:v>
                </c:pt>
                <c:pt idx="3208">
                  <c:v>32.090000000000003</c:v>
                </c:pt>
                <c:pt idx="3209">
                  <c:v>32.1</c:v>
                </c:pt>
                <c:pt idx="3210">
                  <c:v>32.11</c:v>
                </c:pt>
                <c:pt idx="3211">
                  <c:v>32.119999999999997</c:v>
                </c:pt>
                <c:pt idx="3212">
                  <c:v>32.130000000000003</c:v>
                </c:pt>
                <c:pt idx="3213">
                  <c:v>32.14</c:v>
                </c:pt>
                <c:pt idx="3214">
                  <c:v>32.15</c:v>
                </c:pt>
                <c:pt idx="3215">
                  <c:v>32.160000000000004</c:v>
                </c:pt>
                <c:pt idx="3216">
                  <c:v>32.17</c:v>
                </c:pt>
                <c:pt idx="3217">
                  <c:v>32.18</c:v>
                </c:pt>
                <c:pt idx="3218">
                  <c:v>32.19</c:v>
                </c:pt>
                <c:pt idx="3219">
                  <c:v>32.200000000000003</c:v>
                </c:pt>
                <c:pt idx="3220">
                  <c:v>32.21</c:v>
                </c:pt>
                <c:pt idx="3221">
                  <c:v>32.22</c:v>
                </c:pt>
                <c:pt idx="3222">
                  <c:v>32.230000000000004</c:v>
                </c:pt>
                <c:pt idx="3223">
                  <c:v>32.24</c:v>
                </c:pt>
                <c:pt idx="3224">
                  <c:v>32.25</c:v>
                </c:pt>
                <c:pt idx="3225">
                  <c:v>32.26</c:v>
                </c:pt>
                <c:pt idx="3226">
                  <c:v>32.270000000000003</c:v>
                </c:pt>
                <c:pt idx="3227">
                  <c:v>32.28</c:v>
                </c:pt>
                <c:pt idx="3228">
                  <c:v>32.29</c:v>
                </c:pt>
                <c:pt idx="3229">
                  <c:v>32.299999999999997</c:v>
                </c:pt>
                <c:pt idx="3230">
                  <c:v>32.31</c:v>
                </c:pt>
                <c:pt idx="3231">
                  <c:v>32.32</c:v>
                </c:pt>
                <c:pt idx="3232">
                  <c:v>32.33</c:v>
                </c:pt>
                <c:pt idx="3233">
                  <c:v>32.340000000000003</c:v>
                </c:pt>
                <c:pt idx="3234">
                  <c:v>32.35</c:v>
                </c:pt>
                <c:pt idx="3235">
                  <c:v>32.36</c:v>
                </c:pt>
                <c:pt idx="3236">
                  <c:v>32.369999999999997</c:v>
                </c:pt>
                <c:pt idx="3237">
                  <c:v>32.380000000000003</c:v>
                </c:pt>
                <c:pt idx="3238">
                  <c:v>32.39</c:v>
                </c:pt>
                <c:pt idx="3239">
                  <c:v>32.4</c:v>
                </c:pt>
                <c:pt idx="3240">
                  <c:v>32.410000000000004</c:v>
                </c:pt>
                <c:pt idx="3241">
                  <c:v>32.42</c:v>
                </c:pt>
                <c:pt idx="3242">
                  <c:v>32.43</c:v>
                </c:pt>
                <c:pt idx="3243">
                  <c:v>32.44</c:v>
                </c:pt>
                <c:pt idx="3244">
                  <c:v>32.450000000000003</c:v>
                </c:pt>
                <c:pt idx="3245">
                  <c:v>32.46</c:v>
                </c:pt>
                <c:pt idx="3246">
                  <c:v>32.47</c:v>
                </c:pt>
                <c:pt idx="3247">
                  <c:v>32.480000000000004</c:v>
                </c:pt>
                <c:pt idx="3248">
                  <c:v>32.49</c:v>
                </c:pt>
                <c:pt idx="3249">
                  <c:v>32.5</c:v>
                </c:pt>
                <c:pt idx="3250">
                  <c:v>32.51</c:v>
                </c:pt>
                <c:pt idx="3251">
                  <c:v>32.520000000000003</c:v>
                </c:pt>
                <c:pt idx="3252">
                  <c:v>32.53</c:v>
                </c:pt>
                <c:pt idx="3253">
                  <c:v>32.54</c:v>
                </c:pt>
                <c:pt idx="3254">
                  <c:v>32.549999999999997</c:v>
                </c:pt>
                <c:pt idx="3255">
                  <c:v>32.56</c:v>
                </c:pt>
                <c:pt idx="3256">
                  <c:v>32.57</c:v>
                </c:pt>
                <c:pt idx="3257">
                  <c:v>32.58</c:v>
                </c:pt>
                <c:pt idx="3258">
                  <c:v>32.590000000000003</c:v>
                </c:pt>
                <c:pt idx="3259">
                  <c:v>32.6</c:v>
                </c:pt>
                <c:pt idx="3260">
                  <c:v>32.61</c:v>
                </c:pt>
                <c:pt idx="3261">
                  <c:v>32.619999999999997</c:v>
                </c:pt>
                <c:pt idx="3262">
                  <c:v>32.630000000000003</c:v>
                </c:pt>
                <c:pt idx="3263">
                  <c:v>32.64</c:v>
                </c:pt>
                <c:pt idx="3264">
                  <c:v>32.65</c:v>
                </c:pt>
                <c:pt idx="3265">
                  <c:v>32.660000000000004</c:v>
                </c:pt>
                <c:pt idx="3266">
                  <c:v>32.67</c:v>
                </c:pt>
                <c:pt idx="3267">
                  <c:v>32.68</c:v>
                </c:pt>
                <c:pt idx="3268">
                  <c:v>32.69</c:v>
                </c:pt>
                <c:pt idx="3269">
                  <c:v>32.700000000000003</c:v>
                </c:pt>
                <c:pt idx="3270">
                  <c:v>32.71</c:v>
                </c:pt>
                <c:pt idx="3271">
                  <c:v>32.72</c:v>
                </c:pt>
                <c:pt idx="3272">
                  <c:v>32.730000000000004</c:v>
                </c:pt>
                <c:pt idx="3273">
                  <c:v>32.74</c:v>
                </c:pt>
                <c:pt idx="3274">
                  <c:v>32.75</c:v>
                </c:pt>
                <c:pt idx="3275">
                  <c:v>32.76</c:v>
                </c:pt>
                <c:pt idx="3276">
                  <c:v>32.770000000000003</c:v>
                </c:pt>
                <c:pt idx="3277">
                  <c:v>32.78</c:v>
                </c:pt>
                <c:pt idx="3278">
                  <c:v>32.79</c:v>
                </c:pt>
                <c:pt idx="3279">
                  <c:v>32.799999999999997</c:v>
                </c:pt>
                <c:pt idx="3280">
                  <c:v>32.81</c:v>
                </c:pt>
                <c:pt idx="3281">
                  <c:v>32.82</c:v>
                </c:pt>
                <c:pt idx="3282">
                  <c:v>32.83</c:v>
                </c:pt>
                <c:pt idx="3283">
                  <c:v>32.840000000000003</c:v>
                </c:pt>
                <c:pt idx="3284">
                  <c:v>32.85</c:v>
                </c:pt>
                <c:pt idx="3285">
                  <c:v>32.86</c:v>
                </c:pt>
                <c:pt idx="3286">
                  <c:v>32.869999999999997</c:v>
                </c:pt>
                <c:pt idx="3287">
                  <c:v>32.880000000000003</c:v>
                </c:pt>
                <c:pt idx="3288">
                  <c:v>32.89</c:v>
                </c:pt>
                <c:pt idx="3289">
                  <c:v>32.9</c:v>
                </c:pt>
                <c:pt idx="3290">
                  <c:v>32.910000000000004</c:v>
                </c:pt>
                <c:pt idx="3291">
                  <c:v>32.92</c:v>
                </c:pt>
                <c:pt idx="3292">
                  <c:v>32.93</c:v>
                </c:pt>
                <c:pt idx="3293">
                  <c:v>32.94</c:v>
                </c:pt>
                <c:pt idx="3294">
                  <c:v>32.950000000000003</c:v>
                </c:pt>
                <c:pt idx="3295">
                  <c:v>32.96</c:v>
                </c:pt>
                <c:pt idx="3296">
                  <c:v>32.97</c:v>
                </c:pt>
                <c:pt idx="3297">
                  <c:v>32.980000000000004</c:v>
                </c:pt>
                <c:pt idx="3298">
                  <c:v>32.99</c:v>
                </c:pt>
                <c:pt idx="3299">
                  <c:v>33</c:v>
                </c:pt>
                <c:pt idx="3300">
                  <c:v>33.01</c:v>
                </c:pt>
                <c:pt idx="3301">
                  <c:v>33.020000000000003</c:v>
                </c:pt>
                <c:pt idx="3302">
                  <c:v>33.03</c:v>
                </c:pt>
                <c:pt idx="3303">
                  <c:v>33.04</c:v>
                </c:pt>
                <c:pt idx="3304">
                  <c:v>33.049999999999997</c:v>
                </c:pt>
                <c:pt idx="3305">
                  <c:v>33.06</c:v>
                </c:pt>
                <c:pt idx="3306">
                  <c:v>33.07</c:v>
                </c:pt>
                <c:pt idx="3307">
                  <c:v>33.08</c:v>
                </c:pt>
                <c:pt idx="3308">
                  <c:v>33.090000000000003</c:v>
                </c:pt>
                <c:pt idx="3309">
                  <c:v>33.1</c:v>
                </c:pt>
                <c:pt idx="3310">
                  <c:v>33.11</c:v>
                </c:pt>
                <c:pt idx="3311">
                  <c:v>33.119999999999997</c:v>
                </c:pt>
                <c:pt idx="3312">
                  <c:v>33.130000000000003</c:v>
                </c:pt>
                <c:pt idx="3313">
                  <c:v>33.14</c:v>
                </c:pt>
                <c:pt idx="3314">
                  <c:v>33.15</c:v>
                </c:pt>
                <c:pt idx="3315">
                  <c:v>33.160000000000004</c:v>
                </c:pt>
                <c:pt idx="3316">
                  <c:v>33.17</c:v>
                </c:pt>
                <c:pt idx="3317">
                  <c:v>33.18</c:v>
                </c:pt>
                <c:pt idx="3318">
                  <c:v>33.19</c:v>
                </c:pt>
                <c:pt idx="3319">
                  <c:v>33.200000000000003</c:v>
                </c:pt>
                <c:pt idx="3320">
                  <c:v>33.21</c:v>
                </c:pt>
                <c:pt idx="3321">
                  <c:v>33.22</c:v>
                </c:pt>
                <c:pt idx="3322">
                  <c:v>33.230000000000004</c:v>
                </c:pt>
                <c:pt idx="3323">
                  <c:v>33.24</c:v>
                </c:pt>
                <c:pt idx="3324">
                  <c:v>33.25</c:v>
                </c:pt>
                <c:pt idx="3325">
                  <c:v>33.26</c:v>
                </c:pt>
                <c:pt idx="3326">
                  <c:v>33.270000000000003</c:v>
                </c:pt>
                <c:pt idx="3327">
                  <c:v>33.28</c:v>
                </c:pt>
                <c:pt idx="3328">
                  <c:v>33.29</c:v>
                </c:pt>
                <c:pt idx="3329">
                  <c:v>33.299999999999997</c:v>
                </c:pt>
                <c:pt idx="3330">
                  <c:v>33.31</c:v>
                </c:pt>
                <c:pt idx="3331">
                  <c:v>33.32</c:v>
                </c:pt>
                <c:pt idx="3332">
                  <c:v>33.33</c:v>
                </c:pt>
                <c:pt idx="3333">
                  <c:v>33.340000000000003</c:v>
                </c:pt>
                <c:pt idx="3334">
                  <c:v>33.35</c:v>
                </c:pt>
                <c:pt idx="3335">
                  <c:v>33.36</c:v>
                </c:pt>
                <c:pt idx="3336">
                  <c:v>33.369999999999997</c:v>
                </c:pt>
                <c:pt idx="3337">
                  <c:v>33.380000000000003</c:v>
                </c:pt>
                <c:pt idx="3338">
                  <c:v>33.39</c:v>
                </c:pt>
                <c:pt idx="3339">
                  <c:v>33.4</c:v>
                </c:pt>
                <c:pt idx="3340">
                  <c:v>33.410000000000004</c:v>
                </c:pt>
                <c:pt idx="3341">
                  <c:v>33.42</c:v>
                </c:pt>
                <c:pt idx="3342">
                  <c:v>33.43</c:v>
                </c:pt>
                <c:pt idx="3343">
                  <c:v>33.44</c:v>
                </c:pt>
                <c:pt idx="3344">
                  <c:v>33.450000000000003</c:v>
                </c:pt>
                <c:pt idx="3345">
                  <c:v>33.46</c:v>
                </c:pt>
                <c:pt idx="3346">
                  <c:v>33.47</c:v>
                </c:pt>
                <c:pt idx="3347">
                  <c:v>33.480000000000004</c:v>
                </c:pt>
                <c:pt idx="3348">
                  <c:v>33.49</c:v>
                </c:pt>
                <c:pt idx="3349">
                  <c:v>33.5</c:v>
                </c:pt>
                <c:pt idx="3350">
                  <c:v>33.51</c:v>
                </c:pt>
                <c:pt idx="3351">
                  <c:v>33.520000000000003</c:v>
                </c:pt>
                <c:pt idx="3352">
                  <c:v>33.53</c:v>
                </c:pt>
                <c:pt idx="3353">
                  <c:v>33.54</c:v>
                </c:pt>
                <c:pt idx="3354">
                  <c:v>33.549999999999997</c:v>
                </c:pt>
                <c:pt idx="3355">
                  <c:v>33.56</c:v>
                </c:pt>
                <c:pt idx="3356">
                  <c:v>33.57</c:v>
                </c:pt>
                <c:pt idx="3357">
                  <c:v>33.58</c:v>
                </c:pt>
                <c:pt idx="3358">
                  <c:v>33.590000000000003</c:v>
                </c:pt>
                <c:pt idx="3359">
                  <c:v>33.6</c:v>
                </c:pt>
                <c:pt idx="3360">
                  <c:v>33.61</c:v>
                </c:pt>
                <c:pt idx="3361">
                  <c:v>33.619999999999997</c:v>
                </c:pt>
                <c:pt idx="3362">
                  <c:v>33.630000000000003</c:v>
                </c:pt>
                <c:pt idx="3363">
                  <c:v>33.64</c:v>
                </c:pt>
                <c:pt idx="3364">
                  <c:v>33.65</c:v>
                </c:pt>
                <c:pt idx="3365">
                  <c:v>33.660000000000004</c:v>
                </c:pt>
                <c:pt idx="3366">
                  <c:v>33.67</c:v>
                </c:pt>
                <c:pt idx="3367">
                  <c:v>33.68</c:v>
                </c:pt>
                <c:pt idx="3368">
                  <c:v>33.69</c:v>
                </c:pt>
                <c:pt idx="3369">
                  <c:v>33.700000000000003</c:v>
                </c:pt>
                <c:pt idx="3370">
                  <c:v>33.71</c:v>
                </c:pt>
                <c:pt idx="3371">
                  <c:v>33.72</c:v>
                </c:pt>
                <c:pt idx="3372">
                  <c:v>33.730000000000004</c:v>
                </c:pt>
                <c:pt idx="3373">
                  <c:v>33.74</c:v>
                </c:pt>
                <c:pt idx="3374">
                  <c:v>33.75</c:v>
                </c:pt>
                <c:pt idx="3375">
                  <c:v>33.76</c:v>
                </c:pt>
                <c:pt idx="3376">
                  <c:v>33.770000000000003</c:v>
                </c:pt>
                <c:pt idx="3377">
                  <c:v>33.78</c:v>
                </c:pt>
                <c:pt idx="3378">
                  <c:v>33.79</c:v>
                </c:pt>
                <c:pt idx="3379">
                  <c:v>33.799999999999997</c:v>
                </c:pt>
                <c:pt idx="3380">
                  <c:v>33.81</c:v>
                </c:pt>
                <c:pt idx="3381">
                  <c:v>33.82</c:v>
                </c:pt>
                <c:pt idx="3382">
                  <c:v>33.83</c:v>
                </c:pt>
                <c:pt idx="3383">
                  <c:v>33.840000000000003</c:v>
                </c:pt>
                <c:pt idx="3384">
                  <c:v>33.85</c:v>
                </c:pt>
                <c:pt idx="3385">
                  <c:v>33.86</c:v>
                </c:pt>
                <c:pt idx="3386">
                  <c:v>33.869999999999997</c:v>
                </c:pt>
                <c:pt idx="3387">
                  <c:v>33.880000000000003</c:v>
                </c:pt>
                <c:pt idx="3388">
                  <c:v>33.89</c:v>
                </c:pt>
                <c:pt idx="3389">
                  <c:v>33.9</c:v>
                </c:pt>
                <c:pt idx="3390">
                  <c:v>33.910000000000004</c:v>
                </c:pt>
                <c:pt idx="3391">
                  <c:v>33.92</c:v>
                </c:pt>
                <c:pt idx="3392">
                  <c:v>33.93</c:v>
                </c:pt>
                <c:pt idx="3393">
                  <c:v>33.94</c:v>
                </c:pt>
                <c:pt idx="3394">
                  <c:v>33.950000000000003</c:v>
                </c:pt>
                <c:pt idx="3395">
                  <c:v>33.96</c:v>
                </c:pt>
                <c:pt idx="3396">
                  <c:v>33.97</c:v>
                </c:pt>
                <c:pt idx="3397">
                  <c:v>33.980000000000004</c:v>
                </c:pt>
                <c:pt idx="3398">
                  <c:v>33.99</c:v>
                </c:pt>
                <c:pt idx="3399">
                  <c:v>34</c:v>
                </c:pt>
                <c:pt idx="3400">
                  <c:v>34.01</c:v>
                </c:pt>
                <c:pt idx="3401">
                  <c:v>34.020000000000003</c:v>
                </c:pt>
                <c:pt idx="3402">
                  <c:v>34.03</c:v>
                </c:pt>
                <c:pt idx="3403">
                  <c:v>34.04</c:v>
                </c:pt>
                <c:pt idx="3404">
                  <c:v>34.049999999999997</c:v>
                </c:pt>
                <c:pt idx="3405">
                  <c:v>34.06</c:v>
                </c:pt>
                <c:pt idx="3406">
                  <c:v>34.07</c:v>
                </c:pt>
                <c:pt idx="3407">
                  <c:v>34.08</c:v>
                </c:pt>
                <c:pt idx="3408">
                  <c:v>34.090000000000003</c:v>
                </c:pt>
                <c:pt idx="3409">
                  <c:v>34.1</c:v>
                </c:pt>
                <c:pt idx="3410">
                  <c:v>34.11</c:v>
                </c:pt>
                <c:pt idx="3411">
                  <c:v>34.119999999999997</c:v>
                </c:pt>
                <c:pt idx="3412">
                  <c:v>34.130000000000003</c:v>
                </c:pt>
                <c:pt idx="3413">
                  <c:v>34.14</c:v>
                </c:pt>
                <c:pt idx="3414">
                  <c:v>34.15</c:v>
                </c:pt>
                <c:pt idx="3415">
                  <c:v>34.160000000000004</c:v>
                </c:pt>
                <c:pt idx="3416">
                  <c:v>34.17</c:v>
                </c:pt>
                <c:pt idx="3417">
                  <c:v>34.18</c:v>
                </c:pt>
                <c:pt idx="3418">
                  <c:v>34.19</c:v>
                </c:pt>
                <c:pt idx="3419">
                  <c:v>34.200000000000003</c:v>
                </c:pt>
                <c:pt idx="3420">
                  <c:v>34.21</c:v>
                </c:pt>
                <c:pt idx="3421">
                  <c:v>34.22</c:v>
                </c:pt>
                <c:pt idx="3422">
                  <c:v>34.230000000000004</c:v>
                </c:pt>
                <c:pt idx="3423">
                  <c:v>34.24</c:v>
                </c:pt>
                <c:pt idx="3424">
                  <c:v>34.25</c:v>
                </c:pt>
                <c:pt idx="3425">
                  <c:v>34.26</c:v>
                </c:pt>
                <c:pt idx="3426">
                  <c:v>34.270000000000003</c:v>
                </c:pt>
                <c:pt idx="3427">
                  <c:v>34.28</c:v>
                </c:pt>
                <c:pt idx="3428">
                  <c:v>34.29</c:v>
                </c:pt>
                <c:pt idx="3429">
                  <c:v>34.300000000000004</c:v>
                </c:pt>
                <c:pt idx="3430">
                  <c:v>34.31</c:v>
                </c:pt>
                <c:pt idx="3431">
                  <c:v>34.32</c:v>
                </c:pt>
                <c:pt idx="3432">
                  <c:v>34.33</c:v>
                </c:pt>
                <c:pt idx="3433">
                  <c:v>34.340000000000003</c:v>
                </c:pt>
                <c:pt idx="3434">
                  <c:v>34.35</c:v>
                </c:pt>
                <c:pt idx="3435">
                  <c:v>34.36</c:v>
                </c:pt>
                <c:pt idx="3436">
                  <c:v>34.369999999999997</c:v>
                </c:pt>
                <c:pt idx="3437">
                  <c:v>34.380000000000003</c:v>
                </c:pt>
                <c:pt idx="3438">
                  <c:v>34.39</c:v>
                </c:pt>
                <c:pt idx="3439">
                  <c:v>34.4</c:v>
                </c:pt>
                <c:pt idx="3440">
                  <c:v>34.410000000000004</c:v>
                </c:pt>
                <c:pt idx="3441">
                  <c:v>34.42</c:v>
                </c:pt>
                <c:pt idx="3442">
                  <c:v>34.43</c:v>
                </c:pt>
                <c:pt idx="3443">
                  <c:v>34.44</c:v>
                </c:pt>
                <c:pt idx="3444">
                  <c:v>34.450000000000003</c:v>
                </c:pt>
                <c:pt idx="3445">
                  <c:v>34.46</c:v>
                </c:pt>
                <c:pt idx="3446">
                  <c:v>34.47</c:v>
                </c:pt>
                <c:pt idx="3447">
                  <c:v>34.480000000000004</c:v>
                </c:pt>
                <c:pt idx="3448">
                  <c:v>34.49</c:v>
                </c:pt>
                <c:pt idx="3449">
                  <c:v>34.5</c:v>
                </c:pt>
                <c:pt idx="3450">
                  <c:v>34.51</c:v>
                </c:pt>
                <c:pt idx="3451">
                  <c:v>34.520000000000003</c:v>
                </c:pt>
                <c:pt idx="3452">
                  <c:v>34.53</c:v>
                </c:pt>
                <c:pt idx="3453">
                  <c:v>34.54</c:v>
                </c:pt>
                <c:pt idx="3454">
                  <c:v>34.550000000000004</c:v>
                </c:pt>
                <c:pt idx="3455">
                  <c:v>34.56</c:v>
                </c:pt>
                <c:pt idx="3456">
                  <c:v>34.57</c:v>
                </c:pt>
                <c:pt idx="3457">
                  <c:v>34.58</c:v>
                </c:pt>
                <c:pt idx="3458">
                  <c:v>34.590000000000003</c:v>
                </c:pt>
                <c:pt idx="3459">
                  <c:v>34.6</c:v>
                </c:pt>
                <c:pt idx="3460">
                  <c:v>34.61</c:v>
                </c:pt>
                <c:pt idx="3461">
                  <c:v>34.619999999999997</c:v>
                </c:pt>
                <c:pt idx="3462">
                  <c:v>34.630000000000003</c:v>
                </c:pt>
                <c:pt idx="3463">
                  <c:v>34.64</c:v>
                </c:pt>
                <c:pt idx="3464">
                  <c:v>34.65</c:v>
                </c:pt>
                <c:pt idx="3465">
                  <c:v>34.660000000000004</c:v>
                </c:pt>
                <c:pt idx="3466">
                  <c:v>34.67</c:v>
                </c:pt>
                <c:pt idx="3467">
                  <c:v>34.68</c:v>
                </c:pt>
                <c:pt idx="3468">
                  <c:v>34.69</c:v>
                </c:pt>
                <c:pt idx="3469">
                  <c:v>34.700000000000003</c:v>
                </c:pt>
                <c:pt idx="3470">
                  <c:v>34.71</c:v>
                </c:pt>
                <c:pt idx="3471">
                  <c:v>34.72</c:v>
                </c:pt>
                <c:pt idx="3472">
                  <c:v>34.730000000000004</c:v>
                </c:pt>
                <c:pt idx="3473">
                  <c:v>34.74</c:v>
                </c:pt>
                <c:pt idx="3474">
                  <c:v>34.75</c:v>
                </c:pt>
                <c:pt idx="3475">
                  <c:v>34.76</c:v>
                </c:pt>
                <c:pt idx="3476">
                  <c:v>34.770000000000003</c:v>
                </c:pt>
                <c:pt idx="3477">
                  <c:v>34.78</c:v>
                </c:pt>
                <c:pt idx="3478">
                  <c:v>34.79</c:v>
                </c:pt>
                <c:pt idx="3479">
                  <c:v>34.800000000000004</c:v>
                </c:pt>
                <c:pt idx="3480">
                  <c:v>34.81</c:v>
                </c:pt>
                <c:pt idx="3481">
                  <c:v>34.82</c:v>
                </c:pt>
                <c:pt idx="3482">
                  <c:v>34.83</c:v>
                </c:pt>
                <c:pt idx="3483">
                  <c:v>34.840000000000003</c:v>
                </c:pt>
                <c:pt idx="3484">
                  <c:v>34.85</c:v>
                </c:pt>
                <c:pt idx="3485">
                  <c:v>34.86</c:v>
                </c:pt>
                <c:pt idx="3486">
                  <c:v>34.869999999999997</c:v>
                </c:pt>
                <c:pt idx="3487">
                  <c:v>34.880000000000003</c:v>
                </c:pt>
                <c:pt idx="3488">
                  <c:v>34.89</c:v>
                </c:pt>
                <c:pt idx="3489">
                  <c:v>34.9</c:v>
                </c:pt>
                <c:pt idx="3490">
                  <c:v>34.910000000000004</c:v>
                </c:pt>
                <c:pt idx="3491">
                  <c:v>34.92</c:v>
                </c:pt>
                <c:pt idx="3492">
                  <c:v>34.93</c:v>
                </c:pt>
                <c:pt idx="3493">
                  <c:v>34.94</c:v>
                </c:pt>
                <c:pt idx="3494">
                  <c:v>34.950000000000003</c:v>
                </c:pt>
                <c:pt idx="3495">
                  <c:v>34.96</c:v>
                </c:pt>
                <c:pt idx="3496">
                  <c:v>34.97</c:v>
                </c:pt>
                <c:pt idx="3497">
                  <c:v>34.980000000000004</c:v>
                </c:pt>
                <c:pt idx="3498">
                  <c:v>34.99</c:v>
                </c:pt>
                <c:pt idx="3499">
                  <c:v>35</c:v>
                </c:pt>
                <c:pt idx="3500">
                  <c:v>35.01</c:v>
                </c:pt>
                <c:pt idx="3501">
                  <c:v>35.020000000000003</c:v>
                </c:pt>
                <c:pt idx="3502">
                  <c:v>35.03</c:v>
                </c:pt>
                <c:pt idx="3503">
                  <c:v>35.04</c:v>
                </c:pt>
                <c:pt idx="3504">
                  <c:v>35.050000000000004</c:v>
                </c:pt>
                <c:pt idx="3505">
                  <c:v>35.06</c:v>
                </c:pt>
                <c:pt idx="3506">
                  <c:v>35.07</c:v>
                </c:pt>
                <c:pt idx="3507">
                  <c:v>35.08</c:v>
                </c:pt>
                <c:pt idx="3508">
                  <c:v>35.090000000000003</c:v>
                </c:pt>
                <c:pt idx="3509">
                  <c:v>35.1</c:v>
                </c:pt>
                <c:pt idx="3510">
                  <c:v>35.11</c:v>
                </c:pt>
                <c:pt idx="3511">
                  <c:v>35.119999999999997</c:v>
                </c:pt>
                <c:pt idx="3512">
                  <c:v>35.130000000000003</c:v>
                </c:pt>
                <c:pt idx="3513">
                  <c:v>35.14</c:v>
                </c:pt>
                <c:pt idx="3514">
                  <c:v>35.15</c:v>
                </c:pt>
                <c:pt idx="3515">
                  <c:v>35.160000000000004</c:v>
                </c:pt>
                <c:pt idx="3516">
                  <c:v>35.17</c:v>
                </c:pt>
                <c:pt idx="3517">
                  <c:v>35.18</c:v>
                </c:pt>
                <c:pt idx="3518">
                  <c:v>35.19</c:v>
                </c:pt>
                <c:pt idx="3519">
                  <c:v>35.200000000000003</c:v>
                </c:pt>
                <c:pt idx="3520">
                  <c:v>35.21</c:v>
                </c:pt>
                <c:pt idx="3521">
                  <c:v>35.22</c:v>
                </c:pt>
                <c:pt idx="3522">
                  <c:v>35.230000000000004</c:v>
                </c:pt>
                <c:pt idx="3523">
                  <c:v>35.24</c:v>
                </c:pt>
                <c:pt idx="3524">
                  <c:v>35.25</c:v>
                </c:pt>
                <c:pt idx="3525">
                  <c:v>35.26</c:v>
                </c:pt>
                <c:pt idx="3526">
                  <c:v>35.270000000000003</c:v>
                </c:pt>
                <c:pt idx="3527">
                  <c:v>35.28</c:v>
                </c:pt>
                <c:pt idx="3528">
                  <c:v>35.29</c:v>
                </c:pt>
                <c:pt idx="3529">
                  <c:v>35.300000000000004</c:v>
                </c:pt>
                <c:pt idx="3530">
                  <c:v>35.31</c:v>
                </c:pt>
                <c:pt idx="3531">
                  <c:v>35.32</c:v>
                </c:pt>
                <c:pt idx="3532">
                  <c:v>35.33</c:v>
                </c:pt>
                <c:pt idx="3533">
                  <c:v>35.340000000000003</c:v>
                </c:pt>
                <c:pt idx="3534">
                  <c:v>35.35</c:v>
                </c:pt>
                <c:pt idx="3535">
                  <c:v>35.36</c:v>
                </c:pt>
                <c:pt idx="3536">
                  <c:v>35.369999999999997</c:v>
                </c:pt>
                <c:pt idx="3537">
                  <c:v>35.380000000000003</c:v>
                </c:pt>
                <c:pt idx="3538">
                  <c:v>35.39</c:v>
                </c:pt>
                <c:pt idx="3539">
                  <c:v>35.4</c:v>
                </c:pt>
                <c:pt idx="3540">
                  <c:v>35.410000000000004</c:v>
                </c:pt>
                <c:pt idx="3541">
                  <c:v>35.42</c:v>
                </c:pt>
                <c:pt idx="3542">
                  <c:v>35.43</c:v>
                </c:pt>
                <c:pt idx="3543">
                  <c:v>35.44</c:v>
                </c:pt>
                <c:pt idx="3544">
                  <c:v>35.450000000000003</c:v>
                </c:pt>
                <c:pt idx="3545">
                  <c:v>35.46</c:v>
                </c:pt>
                <c:pt idx="3546">
                  <c:v>35.47</c:v>
                </c:pt>
                <c:pt idx="3547">
                  <c:v>35.480000000000004</c:v>
                </c:pt>
                <c:pt idx="3548">
                  <c:v>35.49</c:v>
                </c:pt>
                <c:pt idx="3549">
                  <c:v>35.5</c:v>
                </c:pt>
                <c:pt idx="3550">
                  <c:v>35.51</c:v>
                </c:pt>
                <c:pt idx="3551">
                  <c:v>35.520000000000003</c:v>
                </c:pt>
                <c:pt idx="3552">
                  <c:v>35.53</c:v>
                </c:pt>
                <c:pt idx="3553">
                  <c:v>35.54</c:v>
                </c:pt>
                <c:pt idx="3554">
                  <c:v>35.550000000000004</c:v>
                </c:pt>
                <c:pt idx="3555">
                  <c:v>35.56</c:v>
                </c:pt>
                <c:pt idx="3556">
                  <c:v>35.57</c:v>
                </c:pt>
                <c:pt idx="3557">
                  <c:v>35.58</c:v>
                </c:pt>
                <c:pt idx="3558">
                  <c:v>35.590000000000003</c:v>
                </c:pt>
                <c:pt idx="3559">
                  <c:v>35.6</c:v>
                </c:pt>
                <c:pt idx="3560">
                  <c:v>35.61</c:v>
                </c:pt>
                <c:pt idx="3561">
                  <c:v>35.619999999999997</c:v>
                </c:pt>
                <c:pt idx="3562">
                  <c:v>35.630000000000003</c:v>
                </c:pt>
                <c:pt idx="3563">
                  <c:v>35.64</c:v>
                </c:pt>
                <c:pt idx="3564">
                  <c:v>35.65</c:v>
                </c:pt>
                <c:pt idx="3565">
                  <c:v>35.660000000000004</c:v>
                </c:pt>
                <c:pt idx="3566">
                  <c:v>35.67</c:v>
                </c:pt>
                <c:pt idx="3567">
                  <c:v>35.68</c:v>
                </c:pt>
                <c:pt idx="3568">
                  <c:v>35.69</c:v>
                </c:pt>
                <c:pt idx="3569">
                  <c:v>35.700000000000003</c:v>
                </c:pt>
                <c:pt idx="3570">
                  <c:v>35.71</c:v>
                </c:pt>
                <c:pt idx="3571">
                  <c:v>35.72</c:v>
                </c:pt>
                <c:pt idx="3572">
                  <c:v>35.730000000000004</c:v>
                </c:pt>
                <c:pt idx="3573">
                  <c:v>35.74</c:v>
                </c:pt>
                <c:pt idx="3574">
                  <c:v>35.75</c:v>
                </c:pt>
                <c:pt idx="3575">
                  <c:v>35.76</c:v>
                </c:pt>
                <c:pt idx="3576">
                  <c:v>35.770000000000003</c:v>
                </c:pt>
                <c:pt idx="3577">
                  <c:v>35.78</c:v>
                </c:pt>
                <c:pt idx="3578">
                  <c:v>35.79</c:v>
                </c:pt>
                <c:pt idx="3579">
                  <c:v>35.800000000000004</c:v>
                </c:pt>
                <c:pt idx="3580">
                  <c:v>35.81</c:v>
                </c:pt>
                <c:pt idx="3581">
                  <c:v>35.82</c:v>
                </c:pt>
                <c:pt idx="3582">
                  <c:v>35.83</c:v>
                </c:pt>
                <c:pt idx="3583">
                  <c:v>35.840000000000003</c:v>
                </c:pt>
                <c:pt idx="3584">
                  <c:v>35.85</c:v>
                </c:pt>
                <c:pt idx="3585">
                  <c:v>35.86</c:v>
                </c:pt>
                <c:pt idx="3586">
                  <c:v>35.869999999999997</c:v>
                </c:pt>
                <c:pt idx="3587">
                  <c:v>35.880000000000003</c:v>
                </c:pt>
                <c:pt idx="3588">
                  <c:v>35.89</c:v>
                </c:pt>
                <c:pt idx="3589">
                  <c:v>35.9</c:v>
                </c:pt>
                <c:pt idx="3590">
                  <c:v>35.910000000000004</c:v>
                </c:pt>
                <c:pt idx="3591">
                  <c:v>35.92</c:v>
                </c:pt>
                <c:pt idx="3592">
                  <c:v>35.93</c:v>
                </c:pt>
                <c:pt idx="3593">
                  <c:v>35.94</c:v>
                </c:pt>
                <c:pt idx="3594">
                  <c:v>35.950000000000003</c:v>
                </c:pt>
                <c:pt idx="3595">
                  <c:v>35.96</c:v>
                </c:pt>
                <c:pt idx="3596">
                  <c:v>35.97</c:v>
                </c:pt>
                <c:pt idx="3597">
                  <c:v>35.980000000000004</c:v>
                </c:pt>
                <c:pt idx="3598">
                  <c:v>35.99</c:v>
                </c:pt>
                <c:pt idx="3599">
                  <c:v>36</c:v>
                </c:pt>
                <c:pt idx="3600">
                  <c:v>36.01</c:v>
                </c:pt>
                <c:pt idx="3601">
                  <c:v>36.020000000000003</c:v>
                </c:pt>
                <c:pt idx="3602">
                  <c:v>36.03</c:v>
                </c:pt>
                <c:pt idx="3603">
                  <c:v>36.04</c:v>
                </c:pt>
                <c:pt idx="3604">
                  <c:v>36.050000000000004</c:v>
                </c:pt>
                <c:pt idx="3605">
                  <c:v>36.06</c:v>
                </c:pt>
                <c:pt idx="3606">
                  <c:v>36.07</c:v>
                </c:pt>
                <c:pt idx="3607">
                  <c:v>36.08</c:v>
                </c:pt>
                <c:pt idx="3608">
                  <c:v>36.090000000000003</c:v>
                </c:pt>
                <c:pt idx="3609">
                  <c:v>36.1</c:v>
                </c:pt>
                <c:pt idx="3610">
                  <c:v>36.11</c:v>
                </c:pt>
                <c:pt idx="3611">
                  <c:v>36.119999999999997</c:v>
                </c:pt>
                <c:pt idx="3612">
                  <c:v>36.130000000000003</c:v>
                </c:pt>
                <c:pt idx="3613">
                  <c:v>36.14</c:v>
                </c:pt>
                <c:pt idx="3614">
                  <c:v>36.15</c:v>
                </c:pt>
                <c:pt idx="3615">
                  <c:v>36.160000000000004</c:v>
                </c:pt>
                <c:pt idx="3616">
                  <c:v>36.17</c:v>
                </c:pt>
                <c:pt idx="3617">
                  <c:v>36.18</c:v>
                </c:pt>
                <c:pt idx="3618">
                  <c:v>36.19</c:v>
                </c:pt>
                <c:pt idx="3619">
                  <c:v>36.200000000000003</c:v>
                </c:pt>
                <c:pt idx="3620">
                  <c:v>36.21</c:v>
                </c:pt>
                <c:pt idx="3621">
                  <c:v>36.22</c:v>
                </c:pt>
                <c:pt idx="3622">
                  <c:v>36.230000000000004</c:v>
                </c:pt>
                <c:pt idx="3623">
                  <c:v>36.24</c:v>
                </c:pt>
                <c:pt idx="3624">
                  <c:v>36.25</c:v>
                </c:pt>
                <c:pt idx="3625">
                  <c:v>36.26</c:v>
                </c:pt>
                <c:pt idx="3626">
                  <c:v>36.270000000000003</c:v>
                </c:pt>
                <c:pt idx="3627">
                  <c:v>36.28</c:v>
                </c:pt>
                <c:pt idx="3628">
                  <c:v>36.29</c:v>
                </c:pt>
                <c:pt idx="3629">
                  <c:v>36.300000000000004</c:v>
                </c:pt>
                <c:pt idx="3630">
                  <c:v>36.31</c:v>
                </c:pt>
                <c:pt idx="3631">
                  <c:v>36.32</c:v>
                </c:pt>
                <c:pt idx="3632">
                  <c:v>36.33</c:v>
                </c:pt>
                <c:pt idx="3633">
                  <c:v>36.340000000000003</c:v>
                </c:pt>
                <c:pt idx="3634">
                  <c:v>36.35</c:v>
                </c:pt>
                <c:pt idx="3635">
                  <c:v>36.36</c:v>
                </c:pt>
                <c:pt idx="3636">
                  <c:v>36.369999999999997</c:v>
                </c:pt>
                <c:pt idx="3637">
                  <c:v>36.380000000000003</c:v>
                </c:pt>
                <c:pt idx="3638">
                  <c:v>36.39</c:v>
                </c:pt>
                <c:pt idx="3639">
                  <c:v>36.4</c:v>
                </c:pt>
                <c:pt idx="3640">
                  <c:v>36.410000000000004</c:v>
                </c:pt>
                <c:pt idx="3641">
                  <c:v>36.42</c:v>
                </c:pt>
                <c:pt idx="3642">
                  <c:v>36.43</c:v>
                </c:pt>
                <c:pt idx="3643">
                  <c:v>36.44</c:v>
                </c:pt>
                <c:pt idx="3644">
                  <c:v>36.450000000000003</c:v>
                </c:pt>
                <c:pt idx="3645">
                  <c:v>36.46</c:v>
                </c:pt>
                <c:pt idx="3646">
                  <c:v>36.47</c:v>
                </c:pt>
                <c:pt idx="3647">
                  <c:v>36.480000000000004</c:v>
                </c:pt>
                <c:pt idx="3648">
                  <c:v>36.49</c:v>
                </c:pt>
                <c:pt idx="3649">
                  <c:v>36.5</c:v>
                </c:pt>
                <c:pt idx="3650">
                  <c:v>36.51</c:v>
                </c:pt>
                <c:pt idx="3651">
                  <c:v>36.520000000000003</c:v>
                </c:pt>
                <c:pt idx="3652">
                  <c:v>36.53</c:v>
                </c:pt>
                <c:pt idx="3653">
                  <c:v>36.54</c:v>
                </c:pt>
                <c:pt idx="3654">
                  <c:v>36.550000000000004</c:v>
                </c:pt>
                <c:pt idx="3655">
                  <c:v>36.56</c:v>
                </c:pt>
                <c:pt idx="3656">
                  <c:v>36.57</c:v>
                </c:pt>
                <c:pt idx="3657">
                  <c:v>36.58</c:v>
                </c:pt>
                <c:pt idx="3658">
                  <c:v>36.590000000000003</c:v>
                </c:pt>
                <c:pt idx="3659">
                  <c:v>36.6</c:v>
                </c:pt>
                <c:pt idx="3660">
                  <c:v>36.61</c:v>
                </c:pt>
                <c:pt idx="3661">
                  <c:v>36.619999999999997</c:v>
                </c:pt>
                <c:pt idx="3662">
                  <c:v>36.630000000000003</c:v>
                </c:pt>
                <c:pt idx="3663">
                  <c:v>36.64</c:v>
                </c:pt>
                <c:pt idx="3664">
                  <c:v>36.65</c:v>
                </c:pt>
                <c:pt idx="3665">
                  <c:v>36.660000000000004</c:v>
                </c:pt>
                <c:pt idx="3666">
                  <c:v>36.67</c:v>
                </c:pt>
                <c:pt idx="3667">
                  <c:v>36.68</c:v>
                </c:pt>
                <c:pt idx="3668">
                  <c:v>36.69</c:v>
                </c:pt>
                <c:pt idx="3669">
                  <c:v>36.700000000000003</c:v>
                </c:pt>
                <c:pt idx="3670">
                  <c:v>36.71</c:v>
                </c:pt>
                <c:pt idx="3671">
                  <c:v>36.72</c:v>
                </c:pt>
                <c:pt idx="3672">
                  <c:v>36.730000000000004</c:v>
                </c:pt>
                <c:pt idx="3673">
                  <c:v>36.74</c:v>
                </c:pt>
                <c:pt idx="3674">
                  <c:v>36.75</c:v>
                </c:pt>
                <c:pt idx="3675">
                  <c:v>36.76</c:v>
                </c:pt>
                <c:pt idx="3676">
                  <c:v>36.770000000000003</c:v>
                </c:pt>
                <c:pt idx="3677">
                  <c:v>36.78</c:v>
                </c:pt>
                <c:pt idx="3678">
                  <c:v>36.79</c:v>
                </c:pt>
                <c:pt idx="3679">
                  <c:v>36.800000000000004</c:v>
                </c:pt>
                <c:pt idx="3680">
                  <c:v>36.81</c:v>
                </c:pt>
                <c:pt idx="3681">
                  <c:v>36.82</c:v>
                </c:pt>
                <c:pt idx="3682">
                  <c:v>36.83</c:v>
                </c:pt>
                <c:pt idx="3683">
                  <c:v>36.840000000000003</c:v>
                </c:pt>
                <c:pt idx="3684">
                  <c:v>36.85</c:v>
                </c:pt>
                <c:pt idx="3685">
                  <c:v>36.86</c:v>
                </c:pt>
                <c:pt idx="3686">
                  <c:v>36.869999999999997</c:v>
                </c:pt>
                <c:pt idx="3687">
                  <c:v>36.880000000000003</c:v>
                </c:pt>
                <c:pt idx="3688">
                  <c:v>36.89</c:v>
                </c:pt>
                <c:pt idx="3689">
                  <c:v>36.9</c:v>
                </c:pt>
                <c:pt idx="3690">
                  <c:v>36.910000000000004</c:v>
                </c:pt>
                <c:pt idx="3691">
                  <c:v>36.92</c:v>
                </c:pt>
                <c:pt idx="3692">
                  <c:v>36.93</c:v>
                </c:pt>
                <c:pt idx="3693">
                  <c:v>36.94</c:v>
                </c:pt>
                <c:pt idx="3694">
                  <c:v>36.950000000000003</c:v>
                </c:pt>
                <c:pt idx="3695">
                  <c:v>36.96</c:v>
                </c:pt>
                <c:pt idx="3696">
                  <c:v>36.97</c:v>
                </c:pt>
                <c:pt idx="3697">
                  <c:v>36.980000000000004</c:v>
                </c:pt>
                <c:pt idx="3698">
                  <c:v>36.99</c:v>
                </c:pt>
                <c:pt idx="3699">
                  <c:v>37</c:v>
                </c:pt>
                <c:pt idx="3700">
                  <c:v>37.01</c:v>
                </c:pt>
                <c:pt idx="3701">
                  <c:v>37.020000000000003</c:v>
                </c:pt>
                <c:pt idx="3702">
                  <c:v>37.03</c:v>
                </c:pt>
                <c:pt idx="3703">
                  <c:v>37.04</c:v>
                </c:pt>
                <c:pt idx="3704">
                  <c:v>37.050000000000004</c:v>
                </c:pt>
                <c:pt idx="3705">
                  <c:v>37.06</c:v>
                </c:pt>
                <c:pt idx="3706">
                  <c:v>37.07</c:v>
                </c:pt>
                <c:pt idx="3707">
                  <c:v>37.08</c:v>
                </c:pt>
                <c:pt idx="3708">
                  <c:v>37.090000000000003</c:v>
                </c:pt>
                <c:pt idx="3709">
                  <c:v>37.1</c:v>
                </c:pt>
                <c:pt idx="3710">
                  <c:v>37.11</c:v>
                </c:pt>
                <c:pt idx="3711">
                  <c:v>37.119999999999997</c:v>
                </c:pt>
                <c:pt idx="3712">
                  <c:v>37.130000000000003</c:v>
                </c:pt>
                <c:pt idx="3713">
                  <c:v>37.14</c:v>
                </c:pt>
                <c:pt idx="3714">
                  <c:v>37.15</c:v>
                </c:pt>
                <c:pt idx="3715">
                  <c:v>37.160000000000004</c:v>
                </c:pt>
                <c:pt idx="3716">
                  <c:v>37.17</c:v>
                </c:pt>
                <c:pt idx="3717">
                  <c:v>37.18</c:v>
                </c:pt>
                <c:pt idx="3718">
                  <c:v>37.19</c:v>
                </c:pt>
                <c:pt idx="3719">
                  <c:v>37.200000000000003</c:v>
                </c:pt>
                <c:pt idx="3720">
                  <c:v>37.21</c:v>
                </c:pt>
                <c:pt idx="3721">
                  <c:v>37.22</c:v>
                </c:pt>
                <c:pt idx="3722">
                  <c:v>37.230000000000004</c:v>
                </c:pt>
                <c:pt idx="3723">
                  <c:v>37.24</c:v>
                </c:pt>
                <c:pt idx="3724">
                  <c:v>37.25</c:v>
                </c:pt>
                <c:pt idx="3725">
                  <c:v>37.26</c:v>
                </c:pt>
                <c:pt idx="3726">
                  <c:v>37.270000000000003</c:v>
                </c:pt>
                <c:pt idx="3727">
                  <c:v>37.28</c:v>
                </c:pt>
                <c:pt idx="3728">
                  <c:v>37.29</c:v>
                </c:pt>
                <c:pt idx="3729">
                  <c:v>37.300000000000004</c:v>
                </c:pt>
                <c:pt idx="3730">
                  <c:v>37.31</c:v>
                </c:pt>
                <c:pt idx="3731">
                  <c:v>37.32</c:v>
                </c:pt>
                <c:pt idx="3732">
                  <c:v>37.33</c:v>
                </c:pt>
                <c:pt idx="3733">
                  <c:v>37.340000000000003</c:v>
                </c:pt>
                <c:pt idx="3734">
                  <c:v>37.35</c:v>
                </c:pt>
                <c:pt idx="3735">
                  <c:v>37.36</c:v>
                </c:pt>
                <c:pt idx="3736">
                  <c:v>37.369999999999997</c:v>
                </c:pt>
                <c:pt idx="3737">
                  <c:v>37.380000000000003</c:v>
                </c:pt>
                <c:pt idx="3738">
                  <c:v>37.39</c:v>
                </c:pt>
                <c:pt idx="3739">
                  <c:v>37.4</c:v>
                </c:pt>
                <c:pt idx="3740">
                  <c:v>37.410000000000004</c:v>
                </c:pt>
                <c:pt idx="3741">
                  <c:v>37.42</c:v>
                </c:pt>
                <c:pt idx="3742">
                  <c:v>37.43</c:v>
                </c:pt>
                <c:pt idx="3743">
                  <c:v>37.44</c:v>
                </c:pt>
                <c:pt idx="3744">
                  <c:v>37.450000000000003</c:v>
                </c:pt>
                <c:pt idx="3745">
                  <c:v>37.46</c:v>
                </c:pt>
                <c:pt idx="3746">
                  <c:v>37.47</c:v>
                </c:pt>
                <c:pt idx="3747">
                  <c:v>37.480000000000004</c:v>
                </c:pt>
                <c:pt idx="3748">
                  <c:v>37.49</c:v>
                </c:pt>
                <c:pt idx="3749">
                  <c:v>37.5</c:v>
                </c:pt>
                <c:pt idx="3750">
                  <c:v>37.51</c:v>
                </c:pt>
                <c:pt idx="3751">
                  <c:v>37.520000000000003</c:v>
                </c:pt>
                <c:pt idx="3752">
                  <c:v>37.53</c:v>
                </c:pt>
                <c:pt idx="3753">
                  <c:v>37.54</c:v>
                </c:pt>
                <c:pt idx="3754">
                  <c:v>37.550000000000004</c:v>
                </c:pt>
                <c:pt idx="3755">
                  <c:v>37.56</c:v>
                </c:pt>
                <c:pt idx="3756">
                  <c:v>37.57</c:v>
                </c:pt>
                <c:pt idx="3757">
                  <c:v>37.58</c:v>
                </c:pt>
                <c:pt idx="3758">
                  <c:v>37.590000000000003</c:v>
                </c:pt>
                <c:pt idx="3759">
                  <c:v>37.6</c:v>
                </c:pt>
                <c:pt idx="3760">
                  <c:v>37.61</c:v>
                </c:pt>
                <c:pt idx="3761">
                  <c:v>37.619999999999997</c:v>
                </c:pt>
                <c:pt idx="3762">
                  <c:v>37.630000000000003</c:v>
                </c:pt>
                <c:pt idx="3763">
                  <c:v>37.64</c:v>
                </c:pt>
                <c:pt idx="3764">
                  <c:v>37.65</c:v>
                </c:pt>
                <c:pt idx="3765">
                  <c:v>37.660000000000004</c:v>
                </c:pt>
                <c:pt idx="3766">
                  <c:v>37.67</c:v>
                </c:pt>
                <c:pt idx="3767">
                  <c:v>37.68</c:v>
                </c:pt>
                <c:pt idx="3768">
                  <c:v>37.69</c:v>
                </c:pt>
                <c:pt idx="3769">
                  <c:v>37.700000000000003</c:v>
                </c:pt>
                <c:pt idx="3770">
                  <c:v>37.71</c:v>
                </c:pt>
                <c:pt idx="3771">
                  <c:v>37.72</c:v>
                </c:pt>
                <c:pt idx="3772">
                  <c:v>37.730000000000004</c:v>
                </c:pt>
                <c:pt idx="3773">
                  <c:v>37.74</c:v>
                </c:pt>
                <c:pt idx="3774">
                  <c:v>37.75</c:v>
                </c:pt>
                <c:pt idx="3775">
                  <c:v>37.76</c:v>
                </c:pt>
                <c:pt idx="3776">
                  <c:v>37.770000000000003</c:v>
                </c:pt>
                <c:pt idx="3777">
                  <c:v>37.78</c:v>
                </c:pt>
                <c:pt idx="3778">
                  <c:v>37.79</c:v>
                </c:pt>
                <c:pt idx="3779">
                  <c:v>37.800000000000004</c:v>
                </c:pt>
                <c:pt idx="3780">
                  <c:v>37.81</c:v>
                </c:pt>
                <c:pt idx="3781">
                  <c:v>37.82</c:v>
                </c:pt>
                <c:pt idx="3782">
                  <c:v>37.83</c:v>
                </c:pt>
                <c:pt idx="3783">
                  <c:v>37.840000000000003</c:v>
                </c:pt>
                <c:pt idx="3784">
                  <c:v>37.85</c:v>
                </c:pt>
                <c:pt idx="3785">
                  <c:v>37.86</c:v>
                </c:pt>
                <c:pt idx="3786">
                  <c:v>37.869999999999997</c:v>
                </c:pt>
                <c:pt idx="3787">
                  <c:v>37.880000000000003</c:v>
                </c:pt>
                <c:pt idx="3788">
                  <c:v>37.89</c:v>
                </c:pt>
                <c:pt idx="3789">
                  <c:v>37.9</c:v>
                </c:pt>
                <c:pt idx="3790">
                  <c:v>37.910000000000004</c:v>
                </c:pt>
                <c:pt idx="3791">
                  <c:v>37.92</c:v>
                </c:pt>
                <c:pt idx="3792">
                  <c:v>37.93</c:v>
                </c:pt>
                <c:pt idx="3793">
                  <c:v>37.94</c:v>
                </c:pt>
                <c:pt idx="3794">
                  <c:v>37.950000000000003</c:v>
                </c:pt>
                <c:pt idx="3795">
                  <c:v>37.96</c:v>
                </c:pt>
                <c:pt idx="3796">
                  <c:v>37.97</c:v>
                </c:pt>
                <c:pt idx="3797">
                  <c:v>37.980000000000004</c:v>
                </c:pt>
                <c:pt idx="3798">
                  <c:v>37.99</c:v>
                </c:pt>
                <c:pt idx="3799">
                  <c:v>38</c:v>
                </c:pt>
                <c:pt idx="3800">
                  <c:v>38.01</c:v>
                </c:pt>
                <c:pt idx="3801">
                  <c:v>38.020000000000003</c:v>
                </c:pt>
                <c:pt idx="3802">
                  <c:v>38.03</c:v>
                </c:pt>
                <c:pt idx="3803">
                  <c:v>38.04</c:v>
                </c:pt>
                <c:pt idx="3804">
                  <c:v>38.050000000000004</c:v>
                </c:pt>
                <c:pt idx="3805">
                  <c:v>38.06</c:v>
                </c:pt>
                <c:pt idx="3806">
                  <c:v>38.07</c:v>
                </c:pt>
                <c:pt idx="3807">
                  <c:v>38.08</c:v>
                </c:pt>
                <c:pt idx="3808">
                  <c:v>38.090000000000003</c:v>
                </c:pt>
                <c:pt idx="3809">
                  <c:v>38.1</c:v>
                </c:pt>
                <c:pt idx="3810">
                  <c:v>38.11</c:v>
                </c:pt>
                <c:pt idx="3811">
                  <c:v>38.119999999999997</c:v>
                </c:pt>
                <c:pt idx="3812">
                  <c:v>38.130000000000003</c:v>
                </c:pt>
                <c:pt idx="3813">
                  <c:v>38.14</c:v>
                </c:pt>
                <c:pt idx="3814">
                  <c:v>38.15</c:v>
                </c:pt>
                <c:pt idx="3815">
                  <c:v>38.160000000000004</c:v>
                </c:pt>
                <c:pt idx="3816">
                  <c:v>38.17</c:v>
                </c:pt>
                <c:pt idx="3817">
                  <c:v>38.18</c:v>
                </c:pt>
                <c:pt idx="3818">
                  <c:v>38.19</c:v>
                </c:pt>
                <c:pt idx="3819">
                  <c:v>38.200000000000003</c:v>
                </c:pt>
                <c:pt idx="3820">
                  <c:v>38.21</c:v>
                </c:pt>
                <c:pt idx="3821">
                  <c:v>38.22</c:v>
                </c:pt>
                <c:pt idx="3822">
                  <c:v>38.230000000000004</c:v>
                </c:pt>
                <c:pt idx="3823">
                  <c:v>38.24</c:v>
                </c:pt>
                <c:pt idx="3824">
                  <c:v>38.25</c:v>
                </c:pt>
                <c:pt idx="3825">
                  <c:v>38.26</c:v>
                </c:pt>
                <c:pt idx="3826">
                  <c:v>38.270000000000003</c:v>
                </c:pt>
                <c:pt idx="3827">
                  <c:v>38.28</c:v>
                </c:pt>
                <c:pt idx="3828">
                  <c:v>38.29</c:v>
                </c:pt>
                <c:pt idx="3829">
                  <c:v>38.300000000000004</c:v>
                </c:pt>
                <c:pt idx="3830">
                  <c:v>38.31</c:v>
                </c:pt>
                <c:pt idx="3831">
                  <c:v>38.32</c:v>
                </c:pt>
                <c:pt idx="3832">
                  <c:v>38.33</c:v>
                </c:pt>
                <c:pt idx="3833">
                  <c:v>38.340000000000003</c:v>
                </c:pt>
                <c:pt idx="3834">
                  <c:v>38.35</c:v>
                </c:pt>
                <c:pt idx="3835">
                  <c:v>38.36</c:v>
                </c:pt>
                <c:pt idx="3836">
                  <c:v>38.369999999999997</c:v>
                </c:pt>
                <c:pt idx="3837">
                  <c:v>38.380000000000003</c:v>
                </c:pt>
                <c:pt idx="3838">
                  <c:v>38.39</c:v>
                </c:pt>
                <c:pt idx="3839">
                  <c:v>38.4</c:v>
                </c:pt>
                <c:pt idx="3840">
                  <c:v>38.410000000000004</c:v>
                </c:pt>
                <c:pt idx="3841">
                  <c:v>38.42</c:v>
                </c:pt>
                <c:pt idx="3842">
                  <c:v>38.43</c:v>
                </c:pt>
                <c:pt idx="3843">
                  <c:v>38.44</c:v>
                </c:pt>
                <c:pt idx="3844">
                  <c:v>38.450000000000003</c:v>
                </c:pt>
                <c:pt idx="3845">
                  <c:v>38.46</c:v>
                </c:pt>
                <c:pt idx="3846">
                  <c:v>38.47</c:v>
                </c:pt>
                <c:pt idx="3847">
                  <c:v>38.480000000000004</c:v>
                </c:pt>
                <c:pt idx="3848">
                  <c:v>38.49</c:v>
                </c:pt>
                <c:pt idx="3849">
                  <c:v>38.5</c:v>
                </c:pt>
                <c:pt idx="3850">
                  <c:v>38.51</c:v>
                </c:pt>
                <c:pt idx="3851">
                  <c:v>38.520000000000003</c:v>
                </c:pt>
                <c:pt idx="3852">
                  <c:v>38.53</c:v>
                </c:pt>
                <c:pt idx="3853">
                  <c:v>38.54</c:v>
                </c:pt>
                <c:pt idx="3854">
                  <c:v>38.550000000000004</c:v>
                </c:pt>
                <c:pt idx="3855">
                  <c:v>38.56</c:v>
                </c:pt>
                <c:pt idx="3856">
                  <c:v>38.57</c:v>
                </c:pt>
                <c:pt idx="3857">
                  <c:v>38.58</c:v>
                </c:pt>
                <c:pt idx="3858">
                  <c:v>38.590000000000003</c:v>
                </c:pt>
                <c:pt idx="3859">
                  <c:v>38.6</c:v>
                </c:pt>
                <c:pt idx="3860">
                  <c:v>38.61</c:v>
                </c:pt>
                <c:pt idx="3861">
                  <c:v>38.619999999999997</c:v>
                </c:pt>
                <c:pt idx="3862">
                  <c:v>38.630000000000003</c:v>
                </c:pt>
                <c:pt idx="3863">
                  <c:v>38.64</c:v>
                </c:pt>
                <c:pt idx="3864">
                  <c:v>38.65</c:v>
                </c:pt>
                <c:pt idx="3865">
                  <c:v>38.660000000000004</c:v>
                </c:pt>
                <c:pt idx="3866">
                  <c:v>38.67</c:v>
                </c:pt>
                <c:pt idx="3867">
                  <c:v>38.68</c:v>
                </c:pt>
                <c:pt idx="3868">
                  <c:v>38.69</c:v>
                </c:pt>
                <c:pt idx="3869">
                  <c:v>38.700000000000003</c:v>
                </c:pt>
                <c:pt idx="3870">
                  <c:v>38.71</c:v>
                </c:pt>
                <c:pt idx="3871">
                  <c:v>38.72</c:v>
                </c:pt>
                <c:pt idx="3872">
                  <c:v>38.730000000000004</c:v>
                </c:pt>
                <c:pt idx="3873">
                  <c:v>38.74</c:v>
                </c:pt>
                <c:pt idx="3874">
                  <c:v>38.75</c:v>
                </c:pt>
                <c:pt idx="3875">
                  <c:v>38.76</c:v>
                </c:pt>
                <c:pt idx="3876">
                  <c:v>38.770000000000003</c:v>
                </c:pt>
                <c:pt idx="3877">
                  <c:v>38.78</c:v>
                </c:pt>
                <c:pt idx="3878">
                  <c:v>38.79</c:v>
                </c:pt>
                <c:pt idx="3879">
                  <c:v>38.800000000000004</c:v>
                </c:pt>
                <c:pt idx="3880">
                  <c:v>38.81</c:v>
                </c:pt>
                <c:pt idx="3881">
                  <c:v>38.82</c:v>
                </c:pt>
                <c:pt idx="3882">
                  <c:v>38.83</c:v>
                </c:pt>
                <c:pt idx="3883">
                  <c:v>38.840000000000003</c:v>
                </c:pt>
                <c:pt idx="3884">
                  <c:v>38.85</c:v>
                </c:pt>
                <c:pt idx="3885">
                  <c:v>38.86</c:v>
                </c:pt>
                <c:pt idx="3886">
                  <c:v>38.869999999999997</c:v>
                </c:pt>
                <c:pt idx="3887">
                  <c:v>38.880000000000003</c:v>
                </c:pt>
                <c:pt idx="3888">
                  <c:v>38.89</c:v>
                </c:pt>
                <c:pt idx="3889">
                  <c:v>38.9</c:v>
                </c:pt>
                <c:pt idx="3890">
                  <c:v>38.910000000000004</c:v>
                </c:pt>
                <c:pt idx="3891">
                  <c:v>38.92</c:v>
                </c:pt>
                <c:pt idx="3892">
                  <c:v>38.93</c:v>
                </c:pt>
                <c:pt idx="3893">
                  <c:v>38.94</c:v>
                </c:pt>
                <c:pt idx="3894">
                  <c:v>38.950000000000003</c:v>
                </c:pt>
                <c:pt idx="3895">
                  <c:v>38.96</c:v>
                </c:pt>
                <c:pt idx="3896">
                  <c:v>38.97</c:v>
                </c:pt>
                <c:pt idx="3897">
                  <c:v>38.980000000000004</c:v>
                </c:pt>
                <c:pt idx="3898">
                  <c:v>38.99</c:v>
                </c:pt>
                <c:pt idx="3899">
                  <c:v>39</c:v>
                </c:pt>
                <c:pt idx="3900">
                  <c:v>39.01</c:v>
                </c:pt>
                <c:pt idx="3901">
                  <c:v>39.020000000000003</c:v>
                </c:pt>
                <c:pt idx="3902">
                  <c:v>39.03</c:v>
                </c:pt>
                <c:pt idx="3903">
                  <c:v>39.04</c:v>
                </c:pt>
                <c:pt idx="3904">
                  <c:v>39.050000000000004</c:v>
                </c:pt>
                <c:pt idx="3905">
                  <c:v>39.06</c:v>
                </c:pt>
                <c:pt idx="3906">
                  <c:v>39.07</c:v>
                </c:pt>
                <c:pt idx="3907">
                  <c:v>39.08</c:v>
                </c:pt>
                <c:pt idx="3908">
                  <c:v>39.090000000000003</c:v>
                </c:pt>
                <c:pt idx="3909">
                  <c:v>39.1</c:v>
                </c:pt>
                <c:pt idx="3910">
                  <c:v>39.11</c:v>
                </c:pt>
                <c:pt idx="3911">
                  <c:v>39.119999999999997</c:v>
                </c:pt>
                <c:pt idx="3912">
                  <c:v>39.130000000000003</c:v>
                </c:pt>
                <c:pt idx="3913">
                  <c:v>39.14</c:v>
                </c:pt>
                <c:pt idx="3914">
                  <c:v>39.15</c:v>
                </c:pt>
                <c:pt idx="3915">
                  <c:v>39.160000000000004</c:v>
                </c:pt>
                <c:pt idx="3916">
                  <c:v>39.17</c:v>
                </c:pt>
                <c:pt idx="3917">
                  <c:v>39.18</c:v>
                </c:pt>
                <c:pt idx="3918">
                  <c:v>39.19</c:v>
                </c:pt>
                <c:pt idx="3919">
                  <c:v>39.200000000000003</c:v>
                </c:pt>
                <c:pt idx="3920">
                  <c:v>39.21</c:v>
                </c:pt>
                <c:pt idx="3921">
                  <c:v>39.22</c:v>
                </c:pt>
                <c:pt idx="3922">
                  <c:v>39.230000000000004</c:v>
                </c:pt>
                <c:pt idx="3923">
                  <c:v>39.24</c:v>
                </c:pt>
                <c:pt idx="3924">
                  <c:v>39.25</c:v>
                </c:pt>
                <c:pt idx="3925">
                  <c:v>39.26</c:v>
                </c:pt>
                <c:pt idx="3926">
                  <c:v>39.270000000000003</c:v>
                </c:pt>
                <c:pt idx="3927">
                  <c:v>39.28</c:v>
                </c:pt>
                <c:pt idx="3928">
                  <c:v>39.29</c:v>
                </c:pt>
                <c:pt idx="3929">
                  <c:v>39.300000000000004</c:v>
                </c:pt>
                <c:pt idx="3930">
                  <c:v>39.31</c:v>
                </c:pt>
                <c:pt idx="3931">
                  <c:v>39.32</c:v>
                </c:pt>
                <c:pt idx="3932">
                  <c:v>39.33</c:v>
                </c:pt>
                <c:pt idx="3933">
                  <c:v>39.340000000000003</c:v>
                </c:pt>
                <c:pt idx="3934">
                  <c:v>39.35</c:v>
                </c:pt>
                <c:pt idx="3935">
                  <c:v>39.36</c:v>
                </c:pt>
                <c:pt idx="3936">
                  <c:v>39.369999999999997</c:v>
                </c:pt>
                <c:pt idx="3937">
                  <c:v>39.380000000000003</c:v>
                </c:pt>
                <c:pt idx="3938">
                  <c:v>39.39</c:v>
                </c:pt>
                <c:pt idx="3939">
                  <c:v>39.4</c:v>
                </c:pt>
                <c:pt idx="3940">
                  <c:v>39.410000000000004</c:v>
                </c:pt>
                <c:pt idx="3941">
                  <c:v>39.42</c:v>
                </c:pt>
                <c:pt idx="3942">
                  <c:v>39.43</c:v>
                </c:pt>
                <c:pt idx="3943">
                  <c:v>39.44</c:v>
                </c:pt>
                <c:pt idx="3944">
                  <c:v>39.450000000000003</c:v>
                </c:pt>
                <c:pt idx="3945">
                  <c:v>39.46</c:v>
                </c:pt>
                <c:pt idx="3946">
                  <c:v>39.47</c:v>
                </c:pt>
                <c:pt idx="3947">
                  <c:v>39.480000000000004</c:v>
                </c:pt>
                <c:pt idx="3948">
                  <c:v>39.49</c:v>
                </c:pt>
                <c:pt idx="3949">
                  <c:v>39.5</c:v>
                </c:pt>
                <c:pt idx="3950">
                  <c:v>39.51</c:v>
                </c:pt>
                <c:pt idx="3951">
                  <c:v>39.520000000000003</c:v>
                </c:pt>
                <c:pt idx="3952">
                  <c:v>39.53</c:v>
                </c:pt>
                <c:pt idx="3953">
                  <c:v>39.54</c:v>
                </c:pt>
                <c:pt idx="3954">
                  <c:v>39.550000000000004</c:v>
                </c:pt>
                <c:pt idx="3955">
                  <c:v>39.56</c:v>
                </c:pt>
                <c:pt idx="3956">
                  <c:v>39.57</c:v>
                </c:pt>
                <c:pt idx="3957">
                  <c:v>39.58</c:v>
                </c:pt>
                <c:pt idx="3958">
                  <c:v>39.590000000000003</c:v>
                </c:pt>
                <c:pt idx="3959">
                  <c:v>39.6</c:v>
                </c:pt>
                <c:pt idx="3960">
                  <c:v>39.61</c:v>
                </c:pt>
                <c:pt idx="3961">
                  <c:v>39.619999999999997</c:v>
                </c:pt>
                <c:pt idx="3962">
                  <c:v>39.630000000000003</c:v>
                </c:pt>
                <c:pt idx="3963">
                  <c:v>39.64</c:v>
                </c:pt>
                <c:pt idx="3964">
                  <c:v>39.65</c:v>
                </c:pt>
                <c:pt idx="3965">
                  <c:v>39.660000000000004</c:v>
                </c:pt>
                <c:pt idx="3966">
                  <c:v>39.67</c:v>
                </c:pt>
                <c:pt idx="3967">
                  <c:v>39.68</c:v>
                </c:pt>
                <c:pt idx="3968">
                  <c:v>39.69</c:v>
                </c:pt>
                <c:pt idx="3969">
                  <c:v>39.700000000000003</c:v>
                </c:pt>
                <c:pt idx="3970">
                  <c:v>39.71</c:v>
                </c:pt>
                <c:pt idx="3971">
                  <c:v>39.72</c:v>
                </c:pt>
                <c:pt idx="3972">
                  <c:v>39.730000000000004</c:v>
                </c:pt>
                <c:pt idx="3973">
                  <c:v>39.74</c:v>
                </c:pt>
                <c:pt idx="3974">
                  <c:v>39.75</c:v>
                </c:pt>
                <c:pt idx="3975">
                  <c:v>39.76</c:v>
                </c:pt>
                <c:pt idx="3976">
                  <c:v>39.770000000000003</c:v>
                </c:pt>
                <c:pt idx="3977">
                  <c:v>39.78</c:v>
                </c:pt>
                <c:pt idx="3978">
                  <c:v>39.79</c:v>
                </c:pt>
                <c:pt idx="3979">
                  <c:v>39.800000000000004</c:v>
                </c:pt>
                <c:pt idx="3980">
                  <c:v>39.81</c:v>
                </c:pt>
                <c:pt idx="3981">
                  <c:v>39.82</c:v>
                </c:pt>
                <c:pt idx="3982">
                  <c:v>39.83</c:v>
                </c:pt>
                <c:pt idx="3983">
                  <c:v>39.840000000000003</c:v>
                </c:pt>
                <c:pt idx="3984">
                  <c:v>39.85</c:v>
                </c:pt>
                <c:pt idx="3985">
                  <c:v>39.86</c:v>
                </c:pt>
                <c:pt idx="3986">
                  <c:v>39.869999999999997</c:v>
                </c:pt>
                <c:pt idx="3987">
                  <c:v>39.880000000000003</c:v>
                </c:pt>
                <c:pt idx="3988">
                  <c:v>39.89</c:v>
                </c:pt>
                <c:pt idx="3989">
                  <c:v>39.9</c:v>
                </c:pt>
                <c:pt idx="3990">
                  <c:v>39.910000000000004</c:v>
                </c:pt>
                <c:pt idx="3991">
                  <c:v>39.92</c:v>
                </c:pt>
                <c:pt idx="3992">
                  <c:v>39.93</c:v>
                </c:pt>
                <c:pt idx="3993">
                  <c:v>39.94</c:v>
                </c:pt>
                <c:pt idx="3994">
                  <c:v>39.950000000000003</c:v>
                </c:pt>
                <c:pt idx="3995">
                  <c:v>39.96</c:v>
                </c:pt>
                <c:pt idx="3996">
                  <c:v>39.97</c:v>
                </c:pt>
                <c:pt idx="3997">
                  <c:v>39.980000000000004</c:v>
                </c:pt>
                <c:pt idx="3998">
                  <c:v>39.99</c:v>
                </c:pt>
                <c:pt idx="3999">
                  <c:v>40</c:v>
                </c:pt>
                <c:pt idx="4000">
                  <c:v>40.01</c:v>
                </c:pt>
                <c:pt idx="4001">
                  <c:v>40.020000000000003</c:v>
                </c:pt>
                <c:pt idx="4002">
                  <c:v>40.03</c:v>
                </c:pt>
                <c:pt idx="4003">
                  <c:v>40.04</c:v>
                </c:pt>
                <c:pt idx="4004">
                  <c:v>40.050000000000004</c:v>
                </c:pt>
                <c:pt idx="4005">
                  <c:v>40.06</c:v>
                </c:pt>
                <c:pt idx="4006">
                  <c:v>40.07</c:v>
                </c:pt>
                <c:pt idx="4007">
                  <c:v>40.08</c:v>
                </c:pt>
                <c:pt idx="4008">
                  <c:v>40.090000000000003</c:v>
                </c:pt>
                <c:pt idx="4009">
                  <c:v>40.1</c:v>
                </c:pt>
                <c:pt idx="4010">
                  <c:v>40.11</c:v>
                </c:pt>
                <c:pt idx="4011">
                  <c:v>40.119999999999997</c:v>
                </c:pt>
                <c:pt idx="4012">
                  <c:v>40.130000000000003</c:v>
                </c:pt>
                <c:pt idx="4013">
                  <c:v>40.14</c:v>
                </c:pt>
                <c:pt idx="4014">
                  <c:v>40.15</c:v>
                </c:pt>
                <c:pt idx="4015">
                  <c:v>40.160000000000004</c:v>
                </c:pt>
                <c:pt idx="4016">
                  <c:v>40.17</c:v>
                </c:pt>
                <c:pt idx="4017">
                  <c:v>40.18</c:v>
                </c:pt>
                <c:pt idx="4018">
                  <c:v>40.19</c:v>
                </c:pt>
                <c:pt idx="4019">
                  <c:v>40.200000000000003</c:v>
                </c:pt>
                <c:pt idx="4020">
                  <c:v>40.21</c:v>
                </c:pt>
                <c:pt idx="4021">
                  <c:v>40.22</c:v>
                </c:pt>
                <c:pt idx="4022">
                  <c:v>40.230000000000004</c:v>
                </c:pt>
                <c:pt idx="4023">
                  <c:v>40.24</c:v>
                </c:pt>
                <c:pt idx="4024">
                  <c:v>40.25</c:v>
                </c:pt>
                <c:pt idx="4025">
                  <c:v>40.26</c:v>
                </c:pt>
                <c:pt idx="4026">
                  <c:v>40.270000000000003</c:v>
                </c:pt>
                <c:pt idx="4027">
                  <c:v>40.28</c:v>
                </c:pt>
                <c:pt idx="4028">
                  <c:v>40.29</c:v>
                </c:pt>
                <c:pt idx="4029">
                  <c:v>40.300000000000004</c:v>
                </c:pt>
                <c:pt idx="4030">
                  <c:v>40.31</c:v>
                </c:pt>
                <c:pt idx="4031">
                  <c:v>40.32</c:v>
                </c:pt>
                <c:pt idx="4032">
                  <c:v>40.33</c:v>
                </c:pt>
                <c:pt idx="4033">
                  <c:v>40.340000000000003</c:v>
                </c:pt>
                <c:pt idx="4034">
                  <c:v>40.35</c:v>
                </c:pt>
                <c:pt idx="4035">
                  <c:v>40.36</c:v>
                </c:pt>
                <c:pt idx="4036">
                  <c:v>40.369999999999997</c:v>
                </c:pt>
                <c:pt idx="4037">
                  <c:v>40.380000000000003</c:v>
                </c:pt>
                <c:pt idx="4038">
                  <c:v>40.39</c:v>
                </c:pt>
                <c:pt idx="4039">
                  <c:v>40.4</c:v>
                </c:pt>
                <c:pt idx="4040">
                  <c:v>40.410000000000004</c:v>
                </c:pt>
                <c:pt idx="4041">
                  <c:v>40.42</c:v>
                </c:pt>
                <c:pt idx="4042">
                  <c:v>40.43</c:v>
                </c:pt>
                <c:pt idx="4043">
                  <c:v>40.44</c:v>
                </c:pt>
                <c:pt idx="4044">
                  <c:v>40.450000000000003</c:v>
                </c:pt>
                <c:pt idx="4045">
                  <c:v>40.46</c:v>
                </c:pt>
                <c:pt idx="4046">
                  <c:v>40.47</c:v>
                </c:pt>
                <c:pt idx="4047">
                  <c:v>40.480000000000004</c:v>
                </c:pt>
                <c:pt idx="4048">
                  <c:v>40.49</c:v>
                </c:pt>
                <c:pt idx="4049">
                  <c:v>40.5</c:v>
                </c:pt>
                <c:pt idx="4050">
                  <c:v>40.51</c:v>
                </c:pt>
                <c:pt idx="4051">
                  <c:v>40.520000000000003</c:v>
                </c:pt>
                <c:pt idx="4052">
                  <c:v>40.53</c:v>
                </c:pt>
                <c:pt idx="4053">
                  <c:v>40.54</c:v>
                </c:pt>
                <c:pt idx="4054">
                  <c:v>40.550000000000004</c:v>
                </c:pt>
                <c:pt idx="4055">
                  <c:v>40.56</c:v>
                </c:pt>
                <c:pt idx="4056">
                  <c:v>40.57</c:v>
                </c:pt>
                <c:pt idx="4057">
                  <c:v>40.58</c:v>
                </c:pt>
                <c:pt idx="4058">
                  <c:v>40.590000000000003</c:v>
                </c:pt>
                <c:pt idx="4059">
                  <c:v>40.6</c:v>
                </c:pt>
                <c:pt idx="4060">
                  <c:v>40.61</c:v>
                </c:pt>
                <c:pt idx="4061">
                  <c:v>40.619999999999997</c:v>
                </c:pt>
                <c:pt idx="4062">
                  <c:v>40.630000000000003</c:v>
                </c:pt>
                <c:pt idx="4063">
                  <c:v>40.64</c:v>
                </c:pt>
                <c:pt idx="4064">
                  <c:v>40.65</c:v>
                </c:pt>
                <c:pt idx="4065">
                  <c:v>40.660000000000004</c:v>
                </c:pt>
                <c:pt idx="4066">
                  <c:v>40.67</c:v>
                </c:pt>
                <c:pt idx="4067">
                  <c:v>40.68</c:v>
                </c:pt>
                <c:pt idx="4068">
                  <c:v>40.69</c:v>
                </c:pt>
                <c:pt idx="4069">
                  <c:v>40.700000000000003</c:v>
                </c:pt>
                <c:pt idx="4070">
                  <c:v>40.71</c:v>
                </c:pt>
                <c:pt idx="4071">
                  <c:v>40.72</c:v>
                </c:pt>
                <c:pt idx="4072">
                  <c:v>40.730000000000004</c:v>
                </c:pt>
                <c:pt idx="4073">
                  <c:v>40.74</c:v>
                </c:pt>
                <c:pt idx="4074">
                  <c:v>40.75</c:v>
                </c:pt>
                <c:pt idx="4075">
                  <c:v>40.76</c:v>
                </c:pt>
                <c:pt idx="4076">
                  <c:v>40.770000000000003</c:v>
                </c:pt>
                <c:pt idx="4077">
                  <c:v>40.78</c:v>
                </c:pt>
                <c:pt idx="4078">
                  <c:v>40.79</c:v>
                </c:pt>
                <c:pt idx="4079">
                  <c:v>40.800000000000004</c:v>
                </c:pt>
                <c:pt idx="4080">
                  <c:v>40.81</c:v>
                </c:pt>
                <c:pt idx="4081">
                  <c:v>40.82</c:v>
                </c:pt>
                <c:pt idx="4082">
                  <c:v>40.83</c:v>
                </c:pt>
                <c:pt idx="4083">
                  <c:v>40.840000000000003</c:v>
                </c:pt>
                <c:pt idx="4084">
                  <c:v>40.85</c:v>
                </c:pt>
                <c:pt idx="4085">
                  <c:v>40.86</c:v>
                </c:pt>
                <c:pt idx="4086">
                  <c:v>40.869999999999997</c:v>
                </c:pt>
                <c:pt idx="4087">
                  <c:v>40.880000000000003</c:v>
                </c:pt>
                <c:pt idx="4088">
                  <c:v>40.89</c:v>
                </c:pt>
                <c:pt idx="4089">
                  <c:v>40.9</c:v>
                </c:pt>
                <c:pt idx="4090">
                  <c:v>40.910000000000004</c:v>
                </c:pt>
                <c:pt idx="4091">
                  <c:v>40.92</c:v>
                </c:pt>
                <c:pt idx="4092">
                  <c:v>40.93</c:v>
                </c:pt>
                <c:pt idx="4093">
                  <c:v>40.94</c:v>
                </c:pt>
                <c:pt idx="4094">
                  <c:v>40.950000000000003</c:v>
                </c:pt>
                <c:pt idx="4095">
                  <c:v>40.96</c:v>
                </c:pt>
                <c:pt idx="4096">
                  <c:v>40.97</c:v>
                </c:pt>
                <c:pt idx="4097">
                  <c:v>40.980000000000004</c:v>
                </c:pt>
                <c:pt idx="4098">
                  <c:v>40.99</c:v>
                </c:pt>
                <c:pt idx="4099">
                  <c:v>41</c:v>
                </c:pt>
                <c:pt idx="4100">
                  <c:v>41.01</c:v>
                </c:pt>
                <c:pt idx="4101">
                  <c:v>41.02</c:v>
                </c:pt>
                <c:pt idx="4102">
                  <c:v>41.03</c:v>
                </c:pt>
                <c:pt idx="4103">
                  <c:v>41.04</c:v>
                </c:pt>
                <c:pt idx="4104">
                  <c:v>41.050000000000004</c:v>
                </c:pt>
                <c:pt idx="4105">
                  <c:v>41.06</c:v>
                </c:pt>
                <c:pt idx="4106">
                  <c:v>41.07</c:v>
                </c:pt>
                <c:pt idx="4107">
                  <c:v>41.08</c:v>
                </c:pt>
                <c:pt idx="4108">
                  <c:v>41.09</c:v>
                </c:pt>
                <c:pt idx="4109">
                  <c:v>41.1</c:v>
                </c:pt>
                <c:pt idx="4110">
                  <c:v>41.11</c:v>
                </c:pt>
                <c:pt idx="4111">
                  <c:v>41.12</c:v>
                </c:pt>
                <c:pt idx="4112">
                  <c:v>41.13</c:v>
                </c:pt>
                <c:pt idx="4113">
                  <c:v>41.14</c:v>
                </c:pt>
                <c:pt idx="4114">
                  <c:v>41.15</c:v>
                </c:pt>
                <c:pt idx="4115">
                  <c:v>41.160000000000004</c:v>
                </c:pt>
                <c:pt idx="4116">
                  <c:v>41.17</c:v>
                </c:pt>
                <c:pt idx="4117">
                  <c:v>41.18</c:v>
                </c:pt>
                <c:pt idx="4118">
                  <c:v>41.19</c:v>
                </c:pt>
                <c:pt idx="4119">
                  <c:v>41.2</c:v>
                </c:pt>
                <c:pt idx="4120">
                  <c:v>41.21</c:v>
                </c:pt>
                <c:pt idx="4121">
                  <c:v>41.22</c:v>
                </c:pt>
                <c:pt idx="4122">
                  <c:v>41.230000000000004</c:v>
                </c:pt>
                <c:pt idx="4123">
                  <c:v>41.24</c:v>
                </c:pt>
                <c:pt idx="4124">
                  <c:v>41.25</c:v>
                </c:pt>
                <c:pt idx="4125">
                  <c:v>41.26</c:v>
                </c:pt>
                <c:pt idx="4126">
                  <c:v>41.27</c:v>
                </c:pt>
                <c:pt idx="4127">
                  <c:v>41.28</c:v>
                </c:pt>
                <c:pt idx="4128">
                  <c:v>41.29</c:v>
                </c:pt>
                <c:pt idx="4129">
                  <c:v>41.300000000000004</c:v>
                </c:pt>
                <c:pt idx="4130">
                  <c:v>41.31</c:v>
                </c:pt>
                <c:pt idx="4131">
                  <c:v>41.32</c:v>
                </c:pt>
                <c:pt idx="4132">
                  <c:v>41.33</c:v>
                </c:pt>
                <c:pt idx="4133">
                  <c:v>41.34</c:v>
                </c:pt>
                <c:pt idx="4134">
                  <c:v>41.35</c:v>
                </c:pt>
                <c:pt idx="4135">
                  <c:v>41.36</c:v>
                </c:pt>
                <c:pt idx="4136">
                  <c:v>41.37</c:v>
                </c:pt>
                <c:pt idx="4137">
                  <c:v>41.38</c:v>
                </c:pt>
                <c:pt idx="4138">
                  <c:v>41.39</c:v>
                </c:pt>
                <c:pt idx="4139">
                  <c:v>41.4</c:v>
                </c:pt>
                <c:pt idx="4140">
                  <c:v>41.410000000000004</c:v>
                </c:pt>
                <c:pt idx="4141">
                  <c:v>41.42</c:v>
                </c:pt>
                <c:pt idx="4142">
                  <c:v>41.43</c:v>
                </c:pt>
                <c:pt idx="4143">
                  <c:v>41.44</c:v>
                </c:pt>
                <c:pt idx="4144">
                  <c:v>41.45</c:v>
                </c:pt>
                <c:pt idx="4145">
                  <c:v>41.46</c:v>
                </c:pt>
                <c:pt idx="4146">
                  <c:v>41.47</c:v>
                </c:pt>
                <c:pt idx="4147">
                  <c:v>41.480000000000004</c:v>
                </c:pt>
                <c:pt idx="4148">
                  <c:v>41.49</c:v>
                </c:pt>
                <c:pt idx="4149">
                  <c:v>41.5</c:v>
                </c:pt>
                <c:pt idx="4150">
                  <c:v>41.51</c:v>
                </c:pt>
                <c:pt idx="4151">
                  <c:v>41.52</c:v>
                </c:pt>
                <c:pt idx="4152">
                  <c:v>41.53</c:v>
                </c:pt>
                <c:pt idx="4153">
                  <c:v>41.54</c:v>
                </c:pt>
                <c:pt idx="4154">
                  <c:v>41.550000000000004</c:v>
                </c:pt>
                <c:pt idx="4155">
                  <c:v>41.56</c:v>
                </c:pt>
                <c:pt idx="4156">
                  <c:v>41.57</c:v>
                </c:pt>
                <c:pt idx="4157">
                  <c:v>41.58</c:v>
                </c:pt>
                <c:pt idx="4158">
                  <c:v>41.59</c:v>
                </c:pt>
                <c:pt idx="4159">
                  <c:v>41.6</c:v>
                </c:pt>
                <c:pt idx="4160">
                  <c:v>41.61</c:v>
                </c:pt>
                <c:pt idx="4161">
                  <c:v>41.62</c:v>
                </c:pt>
                <c:pt idx="4162">
                  <c:v>41.63</c:v>
                </c:pt>
                <c:pt idx="4163">
                  <c:v>41.64</c:v>
                </c:pt>
                <c:pt idx="4164">
                  <c:v>41.65</c:v>
                </c:pt>
                <c:pt idx="4165">
                  <c:v>41.660000000000004</c:v>
                </c:pt>
                <c:pt idx="4166">
                  <c:v>41.67</c:v>
                </c:pt>
                <c:pt idx="4167">
                  <c:v>41.68</c:v>
                </c:pt>
                <c:pt idx="4168">
                  <c:v>41.69</c:v>
                </c:pt>
                <c:pt idx="4169">
                  <c:v>41.7</c:v>
                </c:pt>
                <c:pt idx="4170">
                  <c:v>41.71</c:v>
                </c:pt>
                <c:pt idx="4171">
                  <c:v>41.72</c:v>
                </c:pt>
                <c:pt idx="4172">
                  <c:v>41.730000000000004</c:v>
                </c:pt>
                <c:pt idx="4173">
                  <c:v>41.74</c:v>
                </c:pt>
                <c:pt idx="4174">
                  <c:v>41.75</c:v>
                </c:pt>
                <c:pt idx="4175">
                  <c:v>41.76</c:v>
                </c:pt>
                <c:pt idx="4176">
                  <c:v>41.77</c:v>
                </c:pt>
                <c:pt idx="4177">
                  <c:v>41.78</c:v>
                </c:pt>
                <c:pt idx="4178">
                  <c:v>41.79</c:v>
                </c:pt>
                <c:pt idx="4179">
                  <c:v>41.800000000000004</c:v>
                </c:pt>
                <c:pt idx="4180">
                  <c:v>41.81</c:v>
                </c:pt>
                <c:pt idx="4181">
                  <c:v>41.82</c:v>
                </c:pt>
                <c:pt idx="4182">
                  <c:v>41.83</c:v>
                </c:pt>
                <c:pt idx="4183">
                  <c:v>41.84</c:v>
                </c:pt>
                <c:pt idx="4184">
                  <c:v>41.85</c:v>
                </c:pt>
                <c:pt idx="4185">
                  <c:v>41.86</c:v>
                </c:pt>
                <c:pt idx="4186">
                  <c:v>41.87</c:v>
                </c:pt>
                <c:pt idx="4187">
                  <c:v>41.88</c:v>
                </c:pt>
                <c:pt idx="4188">
                  <c:v>41.89</c:v>
                </c:pt>
                <c:pt idx="4189">
                  <c:v>41.9</c:v>
                </c:pt>
                <c:pt idx="4190">
                  <c:v>41.910000000000004</c:v>
                </c:pt>
                <c:pt idx="4191">
                  <c:v>41.92</c:v>
                </c:pt>
                <c:pt idx="4192">
                  <c:v>41.93</c:v>
                </c:pt>
                <c:pt idx="4193">
                  <c:v>41.94</c:v>
                </c:pt>
                <c:pt idx="4194">
                  <c:v>41.95</c:v>
                </c:pt>
                <c:pt idx="4195">
                  <c:v>41.96</c:v>
                </c:pt>
                <c:pt idx="4196">
                  <c:v>41.97</c:v>
                </c:pt>
                <c:pt idx="4197">
                  <c:v>41.980000000000004</c:v>
                </c:pt>
                <c:pt idx="4198">
                  <c:v>41.99</c:v>
                </c:pt>
                <c:pt idx="4199">
                  <c:v>42</c:v>
                </c:pt>
                <c:pt idx="4200">
                  <c:v>42.01</c:v>
                </c:pt>
                <c:pt idx="4201">
                  <c:v>42.02</c:v>
                </c:pt>
                <c:pt idx="4202">
                  <c:v>42.03</c:v>
                </c:pt>
                <c:pt idx="4203">
                  <c:v>42.04</c:v>
                </c:pt>
                <c:pt idx="4204">
                  <c:v>42.050000000000004</c:v>
                </c:pt>
                <c:pt idx="4205">
                  <c:v>42.06</c:v>
                </c:pt>
                <c:pt idx="4206">
                  <c:v>42.07</c:v>
                </c:pt>
                <c:pt idx="4207">
                  <c:v>42.08</c:v>
                </c:pt>
                <c:pt idx="4208">
                  <c:v>42.09</c:v>
                </c:pt>
                <c:pt idx="4209">
                  <c:v>42.1</c:v>
                </c:pt>
                <c:pt idx="4210">
                  <c:v>42.11</c:v>
                </c:pt>
                <c:pt idx="4211">
                  <c:v>42.12</c:v>
                </c:pt>
                <c:pt idx="4212">
                  <c:v>42.13</c:v>
                </c:pt>
                <c:pt idx="4213">
                  <c:v>42.14</c:v>
                </c:pt>
                <c:pt idx="4214">
                  <c:v>42.15</c:v>
                </c:pt>
                <c:pt idx="4215">
                  <c:v>42.160000000000004</c:v>
                </c:pt>
                <c:pt idx="4216">
                  <c:v>42.17</c:v>
                </c:pt>
                <c:pt idx="4217">
                  <c:v>42.18</c:v>
                </c:pt>
                <c:pt idx="4218">
                  <c:v>42.19</c:v>
                </c:pt>
                <c:pt idx="4219">
                  <c:v>42.2</c:v>
                </c:pt>
                <c:pt idx="4220">
                  <c:v>42.21</c:v>
                </c:pt>
                <c:pt idx="4221">
                  <c:v>42.22</c:v>
                </c:pt>
                <c:pt idx="4222">
                  <c:v>42.230000000000004</c:v>
                </c:pt>
                <c:pt idx="4223">
                  <c:v>42.24</c:v>
                </c:pt>
                <c:pt idx="4224">
                  <c:v>42.25</c:v>
                </c:pt>
                <c:pt idx="4225">
                  <c:v>42.26</c:v>
                </c:pt>
                <c:pt idx="4226">
                  <c:v>42.27</c:v>
                </c:pt>
                <c:pt idx="4227">
                  <c:v>42.28</c:v>
                </c:pt>
                <c:pt idx="4228">
                  <c:v>42.29</c:v>
                </c:pt>
                <c:pt idx="4229">
                  <c:v>42.300000000000004</c:v>
                </c:pt>
                <c:pt idx="4230">
                  <c:v>42.31</c:v>
                </c:pt>
                <c:pt idx="4231">
                  <c:v>42.32</c:v>
                </c:pt>
                <c:pt idx="4232">
                  <c:v>42.33</c:v>
                </c:pt>
                <c:pt idx="4233">
                  <c:v>42.34</c:v>
                </c:pt>
                <c:pt idx="4234">
                  <c:v>42.35</c:v>
                </c:pt>
                <c:pt idx="4235">
                  <c:v>42.36</c:v>
                </c:pt>
                <c:pt idx="4236">
                  <c:v>42.37</c:v>
                </c:pt>
                <c:pt idx="4237">
                  <c:v>42.38</c:v>
                </c:pt>
                <c:pt idx="4238">
                  <c:v>42.39</c:v>
                </c:pt>
                <c:pt idx="4239">
                  <c:v>42.4</c:v>
                </c:pt>
                <c:pt idx="4240">
                  <c:v>42.410000000000004</c:v>
                </c:pt>
                <c:pt idx="4241">
                  <c:v>42.42</c:v>
                </c:pt>
                <c:pt idx="4242">
                  <c:v>42.43</c:v>
                </c:pt>
                <c:pt idx="4243">
                  <c:v>42.44</c:v>
                </c:pt>
                <c:pt idx="4244">
                  <c:v>42.45</c:v>
                </c:pt>
                <c:pt idx="4245">
                  <c:v>42.46</c:v>
                </c:pt>
                <c:pt idx="4246">
                  <c:v>42.47</c:v>
                </c:pt>
                <c:pt idx="4247">
                  <c:v>42.480000000000004</c:v>
                </c:pt>
                <c:pt idx="4248">
                  <c:v>42.49</c:v>
                </c:pt>
                <c:pt idx="4249">
                  <c:v>42.5</c:v>
                </c:pt>
                <c:pt idx="4250">
                  <c:v>42.51</c:v>
                </c:pt>
                <c:pt idx="4251">
                  <c:v>42.52</c:v>
                </c:pt>
                <c:pt idx="4252">
                  <c:v>42.53</c:v>
                </c:pt>
                <c:pt idx="4253">
                  <c:v>42.54</c:v>
                </c:pt>
                <c:pt idx="4254">
                  <c:v>42.550000000000004</c:v>
                </c:pt>
                <c:pt idx="4255">
                  <c:v>42.56</c:v>
                </c:pt>
                <c:pt idx="4256">
                  <c:v>42.57</c:v>
                </c:pt>
                <c:pt idx="4257">
                  <c:v>42.58</c:v>
                </c:pt>
                <c:pt idx="4258">
                  <c:v>42.59</c:v>
                </c:pt>
                <c:pt idx="4259">
                  <c:v>42.6</c:v>
                </c:pt>
                <c:pt idx="4260">
                  <c:v>42.61</c:v>
                </c:pt>
                <c:pt idx="4261">
                  <c:v>42.62</c:v>
                </c:pt>
                <c:pt idx="4262">
                  <c:v>42.63</c:v>
                </c:pt>
                <c:pt idx="4263">
                  <c:v>42.64</c:v>
                </c:pt>
                <c:pt idx="4264">
                  <c:v>42.65</c:v>
                </c:pt>
                <c:pt idx="4265">
                  <c:v>42.660000000000004</c:v>
                </c:pt>
                <c:pt idx="4266">
                  <c:v>42.67</c:v>
                </c:pt>
                <c:pt idx="4267">
                  <c:v>42.68</c:v>
                </c:pt>
                <c:pt idx="4268">
                  <c:v>42.69</c:v>
                </c:pt>
                <c:pt idx="4269">
                  <c:v>42.7</c:v>
                </c:pt>
                <c:pt idx="4270">
                  <c:v>42.71</c:v>
                </c:pt>
                <c:pt idx="4271">
                  <c:v>42.72</c:v>
                </c:pt>
                <c:pt idx="4272">
                  <c:v>42.730000000000004</c:v>
                </c:pt>
                <c:pt idx="4273">
                  <c:v>42.74</c:v>
                </c:pt>
                <c:pt idx="4274">
                  <c:v>42.75</c:v>
                </c:pt>
                <c:pt idx="4275">
                  <c:v>42.76</c:v>
                </c:pt>
                <c:pt idx="4276">
                  <c:v>42.77</c:v>
                </c:pt>
                <c:pt idx="4277">
                  <c:v>42.78</c:v>
                </c:pt>
                <c:pt idx="4278">
                  <c:v>42.79</c:v>
                </c:pt>
                <c:pt idx="4279">
                  <c:v>42.800000000000004</c:v>
                </c:pt>
                <c:pt idx="4280">
                  <c:v>42.81</c:v>
                </c:pt>
                <c:pt idx="4281">
                  <c:v>42.82</c:v>
                </c:pt>
                <c:pt idx="4282">
                  <c:v>42.83</c:v>
                </c:pt>
                <c:pt idx="4283">
                  <c:v>42.84</c:v>
                </c:pt>
                <c:pt idx="4284">
                  <c:v>42.85</c:v>
                </c:pt>
                <c:pt idx="4285">
                  <c:v>42.86</c:v>
                </c:pt>
                <c:pt idx="4286">
                  <c:v>42.87</c:v>
                </c:pt>
                <c:pt idx="4287">
                  <c:v>42.88</c:v>
                </c:pt>
                <c:pt idx="4288">
                  <c:v>42.89</c:v>
                </c:pt>
                <c:pt idx="4289">
                  <c:v>42.9</c:v>
                </c:pt>
                <c:pt idx="4290">
                  <c:v>42.910000000000004</c:v>
                </c:pt>
                <c:pt idx="4291">
                  <c:v>42.92</c:v>
                </c:pt>
                <c:pt idx="4292">
                  <c:v>42.93</c:v>
                </c:pt>
                <c:pt idx="4293">
                  <c:v>42.94</c:v>
                </c:pt>
                <c:pt idx="4294">
                  <c:v>42.95</c:v>
                </c:pt>
                <c:pt idx="4295">
                  <c:v>42.96</c:v>
                </c:pt>
                <c:pt idx="4296">
                  <c:v>42.97</c:v>
                </c:pt>
                <c:pt idx="4297">
                  <c:v>42.980000000000004</c:v>
                </c:pt>
                <c:pt idx="4298">
                  <c:v>42.99</c:v>
                </c:pt>
                <c:pt idx="4299">
                  <c:v>43</c:v>
                </c:pt>
                <c:pt idx="4300">
                  <c:v>43.01</c:v>
                </c:pt>
                <c:pt idx="4301">
                  <c:v>43.02</c:v>
                </c:pt>
                <c:pt idx="4302">
                  <c:v>43.03</c:v>
                </c:pt>
                <c:pt idx="4303">
                  <c:v>43.04</c:v>
                </c:pt>
                <c:pt idx="4304">
                  <c:v>43.050000000000004</c:v>
                </c:pt>
                <c:pt idx="4305">
                  <c:v>43.06</c:v>
                </c:pt>
                <c:pt idx="4306">
                  <c:v>43.07</c:v>
                </c:pt>
                <c:pt idx="4307">
                  <c:v>43.08</c:v>
                </c:pt>
                <c:pt idx="4308">
                  <c:v>43.09</c:v>
                </c:pt>
                <c:pt idx="4309">
                  <c:v>43.1</c:v>
                </c:pt>
                <c:pt idx="4310">
                  <c:v>43.11</c:v>
                </c:pt>
                <c:pt idx="4311">
                  <c:v>43.12</c:v>
                </c:pt>
                <c:pt idx="4312">
                  <c:v>43.13</c:v>
                </c:pt>
                <c:pt idx="4313">
                  <c:v>43.14</c:v>
                </c:pt>
                <c:pt idx="4314">
                  <c:v>43.15</c:v>
                </c:pt>
                <c:pt idx="4315">
                  <c:v>43.160000000000004</c:v>
                </c:pt>
                <c:pt idx="4316">
                  <c:v>43.17</c:v>
                </c:pt>
                <c:pt idx="4317">
                  <c:v>43.18</c:v>
                </c:pt>
                <c:pt idx="4318">
                  <c:v>43.19</c:v>
                </c:pt>
                <c:pt idx="4319">
                  <c:v>43.2</c:v>
                </c:pt>
                <c:pt idx="4320">
                  <c:v>43.21</c:v>
                </c:pt>
                <c:pt idx="4321">
                  <c:v>43.22</c:v>
                </c:pt>
                <c:pt idx="4322">
                  <c:v>43.230000000000004</c:v>
                </c:pt>
                <c:pt idx="4323">
                  <c:v>43.24</c:v>
                </c:pt>
                <c:pt idx="4324">
                  <c:v>43.25</c:v>
                </c:pt>
                <c:pt idx="4325">
                  <c:v>43.26</c:v>
                </c:pt>
                <c:pt idx="4326">
                  <c:v>43.27</c:v>
                </c:pt>
                <c:pt idx="4327">
                  <c:v>43.28</c:v>
                </c:pt>
                <c:pt idx="4328">
                  <c:v>43.29</c:v>
                </c:pt>
                <c:pt idx="4329">
                  <c:v>43.300000000000004</c:v>
                </c:pt>
                <c:pt idx="4330">
                  <c:v>43.31</c:v>
                </c:pt>
                <c:pt idx="4331">
                  <c:v>43.32</c:v>
                </c:pt>
                <c:pt idx="4332">
                  <c:v>43.33</c:v>
                </c:pt>
                <c:pt idx="4333">
                  <c:v>43.34</c:v>
                </c:pt>
                <c:pt idx="4334">
                  <c:v>43.35</c:v>
                </c:pt>
                <c:pt idx="4335">
                  <c:v>43.36</c:v>
                </c:pt>
                <c:pt idx="4336">
                  <c:v>43.37</c:v>
                </c:pt>
                <c:pt idx="4337">
                  <c:v>43.38</c:v>
                </c:pt>
                <c:pt idx="4338">
                  <c:v>43.39</c:v>
                </c:pt>
                <c:pt idx="4339">
                  <c:v>43.4</c:v>
                </c:pt>
                <c:pt idx="4340">
                  <c:v>43.410000000000004</c:v>
                </c:pt>
                <c:pt idx="4341">
                  <c:v>43.42</c:v>
                </c:pt>
                <c:pt idx="4342">
                  <c:v>43.43</c:v>
                </c:pt>
                <c:pt idx="4343">
                  <c:v>43.44</c:v>
                </c:pt>
                <c:pt idx="4344">
                  <c:v>43.45</c:v>
                </c:pt>
                <c:pt idx="4345">
                  <c:v>43.46</c:v>
                </c:pt>
                <c:pt idx="4346">
                  <c:v>43.47</c:v>
                </c:pt>
                <c:pt idx="4347">
                  <c:v>43.480000000000004</c:v>
                </c:pt>
                <c:pt idx="4348">
                  <c:v>43.49</c:v>
                </c:pt>
                <c:pt idx="4349">
                  <c:v>43.5</c:v>
                </c:pt>
                <c:pt idx="4350">
                  <c:v>43.51</c:v>
                </c:pt>
                <c:pt idx="4351">
                  <c:v>43.52</c:v>
                </c:pt>
                <c:pt idx="4352">
                  <c:v>43.53</c:v>
                </c:pt>
                <c:pt idx="4353">
                  <c:v>43.54</c:v>
                </c:pt>
                <c:pt idx="4354">
                  <c:v>43.550000000000004</c:v>
                </c:pt>
                <c:pt idx="4355">
                  <c:v>43.56</c:v>
                </c:pt>
                <c:pt idx="4356">
                  <c:v>43.57</c:v>
                </c:pt>
                <c:pt idx="4357">
                  <c:v>43.58</c:v>
                </c:pt>
                <c:pt idx="4358">
                  <c:v>43.59</c:v>
                </c:pt>
                <c:pt idx="4359">
                  <c:v>43.6</c:v>
                </c:pt>
                <c:pt idx="4360">
                  <c:v>43.61</c:v>
                </c:pt>
                <c:pt idx="4361">
                  <c:v>43.62</c:v>
                </c:pt>
                <c:pt idx="4362">
                  <c:v>43.63</c:v>
                </c:pt>
                <c:pt idx="4363">
                  <c:v>43.64</c:v>
                </c:pt>
                <c:pt idx="4364">
                  <c:v>43.65</c:v>
                </c:pt>
                <c:pt idx="4365">
                  <c:v>43.660000000000004</c:v>
                </c:pt>
                <c:pt idx="4366">
                  <c:v>43.67</c:v>
                </c:pt>
                <c:pt idx="4367">
                  <c:v>43.68</c:v>
                </c:pt>
                <c:pt idx="4368">
                  <c:v>43.69</c:v>
                </c:pt>
                <c:pt idx="4369">
                  <c:v>43.7</c:v>
                </c:pt>
                <c:pt idx="4370">
                  <c:v>43.71</c:v>
                </c:pt>
                <c:pt idx="4371">
                  <c:v>43.72</c:v>
                </c:pt>
                <c:pt idx="4372">
                  <c:v>43.730000000000004</c:v>
                </c:pt>
                <c:pt idx="4373">
                  <c:v>43.74</c:v>
                </c:pt>
                <c:pt idx="4374">
                  <c:v>43.75</c:v>
                </c:pt>
                <c:pt idx="4375">
                  <c:v>43.76</c:v>
                </c:pt>
                <c:pt idx="4376">
                  <c:v>43.77</c:v>
                </c:pt>
                <c:pt idx="4377">
                  <c:v>43.78</c:v>
                </c:pt>
                <c:pt idx="4378">
                  <c:v>43.79</c:v>
                </c:pt>
                <c:pt idx="4379">
                  <c:v>43.800000000000004</c:v>
                </c:pt>
                <c:pt idx="4380">
                  <c:v>43.81</c:v>
                </c:pt>
                <c:pt idx="4381">
                  <c:v>43.82</c:v>
                </c:pt>
                <c:pt idx="4382">
                  <c:v>43.83</c:v>
                </c:pt>
                <c:pt idx="4383">
                  <c:v>43.84</c:v>
                </c:pt>
                <c:pt idx="4384">
                  <c:v>43.85</c:v>
                </c:pt>
                <c:pt idx="4385">
                  <c:v>43.86</c:v>
                </c:pt>
                <c:pt idx="4386">
                  <c:v>43.87</c:v>
                </c:pt>
                <c:pt idx="4387">
                  <c:v>43.88</c:v>
                </c:pt>
                <c:pt idx="4388">
                  <c:v>43.89</c:v>
                </c:pt>
                <c:pt idx="4389">
                  <c:v>43.9</c:v>
                </c:pt>
                <c:pt idx="4390">
                  <c:v>43.910000000000004</c:v>
                </c:pt>
                <c:pt idx="4391">
                  <c:v>43.92</c:v>
                </c:pt>
                <c:pt idx="4392">
                  <c:v>43.93</c:v>
                </c:pt>
                <c:pt idx="4393">
                  <c:v>43.94</c:v>
                </c:pt>
                <c:pt idx="4394">
                  <c:v>43.95</c:v>
                </c:pt>
                <c:pt idx="4395">
                  <c:v>43.96</c:v>
                </c:pt>
                <c:pt idx="4396">
                  <c:v>43.97</c:v>
                </c:pt>
                <c:pt idx="4397">
                  <c:v>43.980000000000004</c:v>
                </c:pt>
                <c:pt idx="4398">
                  <c:v>43.99</c:v>
                </c:pt>
                <c:pt idx="4399">
                  <c:v>44</c:v>
                </c:pt>
                <c:pt idx="4400">
                  <c:v>44.01</c:v>
                </c:pt>
                <c:pt idx="4401">
                  <c:v>44.02</c:v>
                </c:pt>
                <c:pt idx="4402">
                  <c:v>44.03</c:v>
                </c:pt>
                <c:pt idx="4403">
                  <c:v>44.04</c:v>
                </c:pt>
                <c:pt idx="4404">
                  <c:v>44.050000000000004</c:v>
                </c:pt>
                <c:pt idx="4405">
                  <c:v>44.06</c:v>
                </c:pt>
                <c:pt idx="4406">
                  <c:v>44.07</c:v>
                </c:pt>
                <c:pt idx="4407">
                  <c:v>44.08</c:v>
                </c:pt>
                <c:pt idx="4408">
                  <c:v>44.09</c:v>
                </c:pt>
                <c:pt idx="4409">
                  <c:v>44.1</c:v>
                </c:pt>
                <c:pt idx="4410">
                  <c:v>44.11</c:v>
                </c:pt>
                <c:pt idx="4411">
                  <c:v>44.12</c:v>
                </c:pt>
                <c:pt idx="4412">
                  <c:v>44.13</c:v>
                </c:pt>
                <c:pt idx="4413">
                  <c:v>44.14</c:v>
                </c:pt>
                <c:pt idx="4414">
                  <c:v>44.15</c:v>
                </c:pt>
                <c:pt idx="4415">
                  <c:v>44.160000000000004</c:v>
                </c:pt>
                <c:pt idx="4416">
                  <c:v>44.17</c:v>
                </c:pt>
                <c:pt idx="4417">
                  <c:v>44.18</c:v>
                </c:pt>
                <c:pt idx="4418">
                  <c:v>44.19</c:v>
                </c:pt>
                <c:pt idx="4419">
                  <c:v>44.2</c:v>
                </c:pt>
                <c:pt idx="4420">
                  <c:v>44.21</c:v>
                </c:pt>
                <c:pt idx="4421">
                  <c:v>44.22</c:v>
                </c:pt>
                <c:pt idx="4422">
                  <c:v>44.230000000000004</c:v>
                </c:pt>
                <c:pt idx="4423">
                  <c:v>44.24</c:v>
                </c:pt>
                <c:pt idx="4424">
                  <c:v>44.25</c:v>
                </c:pt>
                <c:pt idx="4425">
                  <c:v>44.26</c:v>
                </c:pt>
                <c:pt idx="4426">
                  <c:v>44.27</c:v>
                </c:pt>
                <c:pt idx="4427">
                  <c:v>44.28</c:v>
                </c:pt>
                <c:pt idx="4428">
                  <c:v>44.29</c:v>
                </c:pt>
                <c:pt idx="4429">
                  <c:v>44.300000000000004</c:v>
                </c:pt>
                <c:pt idx="4430">
                  <c:v>44.31</c:v>
                </c:pt>
                <c:pt idx="4431">
                  <c:v>44.32</c:v>
                </c:pt>
                <c:pt idx="4432">
                  <c:v>44.33</c:v>
                </c:pt>
                <c:pt idx="4433">
                  <c:v>44.34</c:v>
                </c:pt>
                <c:pt idx="4434">
                  <c:v>44.35</c:v>
                </c:pt>
                <c:pt idx="4435">
                  <c:v>44.36</c:v>
                </c:pt>
                <c:pt idx="4436">
                  <c:v>44.37</c:v>
                </c:pt>
                <c:pt idx="4437">
                  <c:v>44.38</c:v>
                </c:pt>
                <c:pt idx="4438">
                  <c:v>44.39</c:v>
                </c:pt>
                <c:pt idx="4439">
                  <c:v>44.4</c:v>
                </c:pt>
                <c:pt idx="4440">
                  <c:v>44.410000000000004</c:v>
                </c:pt>
                <c:pt idx="4441">
                  <c:v>44.42</c:v>
                </c:pt>
                <c:pt idx="4442">
                  <c:v>44.43</c:v>
                </c:pt>
                <c:pt idx="4443">
                  <c:v>44.44</c:v>
                </c:pt>
                <c:pt idx="4444">
                  <c:v>44.45</c:v>
                </c:pt>
                <c:pt idx="4445">
                  <c:v>44.46</c:v>
                </c:pt>
                <c:pt idx="4446">
                  <c:v>44.47</c:v>
                </c:pt>
                <c:pt idx="4447">
                  <c:v>44.480000000000004</c:v>
                </c:pt>
                <c:pt idx="4448">
                  <c:v>44.49</c:v>
                </c:pt>
                <c:pt idx="4449">
                  <c:v>44.5</c:v>
                </c:pt>
                <c:pt idx="4450">
                  <c:v>44.51</c:v>
                </c:pt>
                <c:pt idx="4451">
                  <c:v>44.52</c:v>
                </c:pt>
                <c:pt idx="4452">
                  <c:v>44.53</c:v>
                </c:pt>
                <c:pt idx="4453">
                  <c:v>44.54</c:v>
                </c:pt>
                <c:pt idx="4454">
                  <c:v>44.550000000000004</c:v>
                </c:pt>
                <c:pt idx="4455">
                  <c:v>44.56</c:v>
                </c:pt>
                <c:pt idx="4456">
                  <c:v>44.57</c:v>
                </c:pt>
                <c:pt idx="4457">
                  <c:v>44.58</c:v>
                </c:pt>
                <c:pt idx="4458">
                  <c:v>44.59</c:v>
                </c:pt>
                <c:pt idx="4459">
                  <c:v>44.6</c:v>
                </c:pt>
                <c:pt idx="4460">
                  <c:v>44.61</c:v>
                </c:pt>
                <c:pt idx="4461">
                  <c:v>44.62</c:v>
                </c:pt>
                <c:pt idx="4462">
                  <c:v>44.63</c:v>
                </c:pt>
                <c:pt idx="4463">
                  <c:v>44.64</c:v>
                </c:pt>
                <c:pt idx="4464">
                  <c:v>44.65</c:v>
                </c:pt>
                <c:pt idx="4465">
                  <c:v>44.660000000000004</c:v>
                </c:pt>
                <c:pt idx="4466">
                  <c:v>44.67</c:v>
                </c:pt>
                <c:pt idx="4467">
                  <c:v>44.68</c:v>
                </c:pt>
                <c:pt idx="4468">
                  <c:v>44.69</c:v>
                </c:pt>
                <c:pt idx="4469">
                  <c:v>44.7</c:v>
                </c:pt>
                <c:pt idx="4470">
                  <c:v>44.71</c:v>
                </c:pt>
                <c:pt idx="4471">
                  <c:v>44.72</c:v>
                </c:pt>
                <c:pt idx="4472">
                  <c:v>44.730000000000004</c:v>
                </c:pt>
                <c:pt idx="4473">
                  <c:v>44.74</c:v>
                </c:pt>
                <c:pt idx="4474">
                  <c:v>44.75</c:v>
                </c:pt>
                <c:pt idx="4475">
                  <c:v>44.76</c:v>
                </c:pt>
                <c:pt idx="4476">
                  <c:v>44.77</c:v>
                </c:pt>
                <c:pt idx="4477">
                  <c:v>44.78</c:v>
                </c:pt>
                <c:pt idx="4478">
                  <c:v>44.79</c:v>
                </c:pt>
                <c:pt idx="4479">
                  <c:v>44.800000000000004</c:v>
                </c:pt>
                <c:pt idx="4480">
                  <c:v>44.81</c:v>
                </c:pt>
                <c:pt idx="4481">
                  <c:v>44.82</c:v>
                </c:pt>
                <c:pt idx="4482">
                  <c:v>44.83</c:v>
                </c:pt>
                <c:pt idx="4483">
                  <c:v>44.84</c:v>
                </c:pt>
                <c:pt idx="4484">
                  <c:v>44.85</c:v>
                </c:pt>
                <c:pt idx="4485">
                  <c:v>44.86</c:v>
                </c:pt>
                <c:pt idx="4486">
                  <c:v>44.87</c:v>
                </c:pt>
                <c:pt idx="4487">
                  <c:v>44.88</c:v>
                </c:pt>
                <c:pt idx="4488">
                  <c:v>44.89</c:v>
                </c:pt>
                <c:pt idx="4489">
                  <c:v>44.9</c:v>
                </c:pt>
                <c:pt idx="4490">
                  <c:v>44.910000000000004</c:v>
                </c:pt>
                <c:pt idx="4491">
                  <c:v>44.92</c:v>
                </c:pt>
                <c:pt idx="4492">
                  <c:v>44.93</c:v>
                </c:pt>
                <c:pt idx="4493">
                  <c:v>44.94</c:v>
                </c:pt>
                <c:pt idx="4494">
                  <c:v>44.95</c:v>
                </c:pt>
                <c:pt idx="4495">
                  <c:v>44.96</c:v>
                </c:pt>
                <c:pt idx="4496">
                  <c:v>44.97</c:v>
                </c:pt>
                <c:pt idx="4497">
                  <c:v>44.980000000000004</c:v>
                </c:pt>
                <c:pt idx="4498">
                  <c:v>44.99</c:v>
                </c:pt>
                <c:pt idx="4499">
                  <c:v>45</c:v>
                </c:pt>
                <c:pt idx="4500">
                  <c:v>45.01</c:v>
                </c:pt>
                <c:pt idx="4501">
                  <c:v>45.02</c:v>
                </c:pt>
                <c:pt idx="4502">
                  <c:v>45.03</c:v>
                </c:pt>
                <c:pt idx="4503">
                  <c:v>45.04</c:v>
                </c:pt>
                <c:pt idx="4504">
                  <c:v>45.050000000000004</c:v>
                </c:pt>
                <c:pt idx="4505">
                  <c:v>45.06</c:v>
                </c:pt>
                <c:pt idx="4506">
                  <c:v>45.07</c:v>
                </c:pt>
                <c:pt idx="4507">
                  <c:v>45.08</c:v>
                </c:pt>
                <c:pt idx="4508">
                  <c:v>45.09</c:v>
                </c:pt>
                <c:pt idx="4509">
                  <c:v>45.1</c:v>
                </c:pt>
                <c:pt idx="4510">
                  <c:v>45.11</c:v>
                </c:pt>
                <c:pt idx="4511">
                  <c:v>45.12</c:v>
                </c:pt>
                <c:pt idx="4512">
                  <c:v>45.13</c:v>
                </c:pt>
                <c:pt idx="4513">
                  <c:v>45.14</c:v>
                </c:pt>
                <c:pt idx="4514">
                  <c:v>45.15</c:v>
                </c:pt>
                <c:pt idx="4515">
                  <c:v>45.160000000000004</c:v>
                </c:pt>
                <c:pt idx="4516">
                  <c:v>45.17</c:v>
                </c:pt>
                <c:pt idx="4517">
                  <c:v>45.18</c:v>
                </c:pt>
                <c:pt idx="4518">
                  <c:v>45.19</c:v>
                </c:pt>
                <c:pt idx="4519">
                  <c:v>45.2</c:v>
                </c:pt>
                <c:pt idx="4520">
                  <c:v>45.21</c:v>
                </c:pt>
                <c:pt idx="4521">
                  <c:v>45.22</c:v>
                </c:pt>
                <c:pt idx="4522">
                  <c:v>45.230000000000004</c:v>
                </c:pt>
                <c:pt idx="4523">
                  <c:v>45.24</c:v>
                </c:pt>
                <c:pt idx="4524">
                  <c:v>45.25</c:v>
                </c:pt>
                <c:pt idx="4525">
                  <c:v>45.26</c:v>
                </c:pt>
                <c:pt idx="4526">
                  <c:v>45.27</c:v>
                </c:pt>
                <c:pt idx="4527">
                  <c:v>45.28</c:v>
                </c:pt>
                <c:pt idx="4528">
                  <c:v>45.29</c:v>
                </c:pt>
                <c:pt idx="4529">
                  <c:v>45.300000000000004</c:v>
                </c:pt>
                <c:pt idx="4530">
                  <c:v>45.31</c:v>
                </c:pt>
                <c:pt idx="4531">
                  <c:v>45.32</c:v>
                </c:pt>
                <c:pt idx="4532">
                  <c:v>45.33</c:v>
                </c:pt>
                <c:pt idx="4533">
                  <c:v>45.34</c:v>
                </c:pt>
                <c:pt idx="4534">
                  <c:v>45.35</c:v>
                </c:pt>
                <c:pt idx="4535">
                  <c:v>45.36</c:v>
                </c:pt>
                <c:pt idx="4536">
                  <c:v>45.37</c:v>
                </c:pt>
                <c:pt idx="4537">
                  <c:v>45.38</c:v>
                </c:pt>
                <c:pt idx="4538">
                  <c:v>45.39</c:v>
                </c:pt>
                <c:pt idx="4539">
                  <c:v>45.4</c:v>
                </c:pt>
                <c:pt idx="4540">
                  <c:v>45.410000000000004</c:v>
                </c:pt>
                <c:pt idx="4541">
                  <c:v>45.42</c:v>
                </c:pt>
                <c:pt idx="4542">
                  <c:v>45.43</c:v>
                </c:pt>
                <c:pt idx="4543">
                  <c:v>45.44</c:v>
                </c:pt>
                <c:pt idx="4544">
                  <c:v>45.45</c:v>
                </c:pt>
                <c:pt idx="4545">
                  <c:v>45.46</c:v>
                </c:pt>
                <c:pt idx="4546">
                  <c:v>45.47</c:v>
                </c:pt>
                <c:pt idx="4547">
                  <c:v>45.480000000000004</c:v>
                </c:pt>
                <c:pt idx="4548">
                  <c:v>45.49</c:v>
                </c:pt>
                <c:pt idx="4549">
                  <c:v>45.5</c:v>
                </c:pt>
                <c:pt idx="4550">
                  <c:v>45.51</c:v>
                </c:pt>
                <c:pt idx="4551">
                  <c:v>45.52</c:v>
                </c:pt>
                <c:pt idx="4552">
                  <c:v>45.53</c:v>
                </c:pt>
                <c:pt idx="4553">
                  <c:v>45.54</c:v>
                </c:pt>
                <c:pt idx="4554">
                  <c:v>45.550000000000004</c:v>
                </c:pt>
                <c:pt idx="4555">
                  <c:v>45.56</c:v>
                </c:pt>
                <c:pt idx="4556">
                  <c:v>45.57</c:v>
                </c:pt>
                <c:pt idx="4557">
                  <c:v>45.58</c:v>
                </c:pt>
                <c:pt idx="4558">
                  <c:v>45.59</c:v>
                </c:pt>
                <c:pt idx="4559">
                  <c:v>45.6</c:v>
                </c:pt>
                <c:pt idx="4560">
                  <c:v>45.61</c:v>
                </c:pt>
                <c:pt idx="4561">
                  <c:v>45.62</c:v>
                </c:pt>
                <c:pt idx="4562">
                  <c:v>45.63</c:v>
                </c:pt>
                <c:pt idx="4563">
                  <c:v>45.64</c:v>
                </c:pt>
                <c:pt idx="4564">
                  <c:v>45.65</c:v>
                </c:pt>
                <c:pt idx="4565">
                  <c:v>45.660000000000004</c:v>
                </c:pt>
                <c:pt idx="4566">
                  <c:v>45.67</c:v>
                </c:pt>
                <c:pt idx="4567">
                  <c:v>45.68</c:v>
                </c:pt>
                <c:pt idx="4568">
                  <c:v>45.69</c:v>
                </c:pt>
                <c:pt idx="4569">
                  <c:v>45.7</c:v>
                </c:pt>
                <c:pt idx="4570">
                  <c:v>45.71</c:v>
                </c:pt>
                <c:pt idx="4571">
                  <c:v>45.72</c:v>
                </c:pt>
                <c:pt idx="4572">
                  <c:v>45.730000000000004</c:v>
                </c:pt>
                <c:pt idx="4573">
                  <c:v>45.74</c:v>
                </c:pt>
                <c:pt idx="4574">
                  <c:v>45.75</c:v>
                </c:pt>
                <c:pt idx="4575">
                  <c:v>45.76</c:v>
                </c:pt>
                <c:pt idx="4576">
                  <c:v>45.77</c:v>
                </c:pt>
                <c:pt idx="4577">
                  <c:v>45.78</c:v>
                </c:pt>
                <c:pt idx="4578">
                  <c:v>45.79</c:v>
                </c:pt>
                <c:pt idx="4579">
                  <c:v>45.800000000000004</c:v>
                </c:pt>
                <c:pt idx="4580">
                  <c:v>45.81</c:v>
                </c:pt>
                <c:pt idx="4581">
                  <c:v>45.82</c:v>
                </c:pt>
                <c:pt idx="4582">
                  <c:v>45.83</c:v>
                </c:pt>
                <c:pt idx="4583">
                  <c:v>45.84</c:v>
                </c:pt>
                <c:pt idx="4584">
                  <c:v>45.85</c:v>
                </c:pt>
                <c:pt idx="4585">
                  <c:v>45.86</c:v>
                </c:pt>
                <c:pt idx="4586">
                  <c:v>45.87</c:v>
                </c:pt>
                <c:pt idx="4587">
                  <c:v>45.88</c:v>
                </c:pt>
                <c:pt idx="4588">
                  <c:v>45.89</c:v>
                </c:pt>
                <c:pt idx="4589">
                  <c:v>45.9</c:v>
                </c:pt>
                <c:pt idx="4590">
                  <c:v>45.910000000000004</c:v>
                </c:pt>
                <c:pt idx="4591">
                  <c:v>45.92</c:v>
                </c:pt>
                <c:pt idx="4592">
                  <c:v>45.93</c:v>
                </c:pt>
                <c:pt idx="4593">
                  <c:v>45.94</c:v>
                </c:pt>
                <c:pt idx="4594">
                  <c:v>45.95</c:v>
                </c:pt>
                <c:pt idx="4595">
                  <c:v>45.96</c:v>
                </c:pt>
                <c:pt idx="4596">
                  <c:v>45.97</c:v>
                </c:pt>
                <c:pt idx="4597">
                  <c:v>45.980000000000004</c:v>
                </c:pt>
                <c:pt idx="4598">
                  <c:v>45.99</c:v>
                </c:pt>
                <c:pt idx="4599">
                  <c:v>46</c:v>
                </c:pt>
                <c:pt idx="4600">
                  <c:v>46.01</c:v>
                </c:pt>
                <c:pt idx="4601">
                  <c:v>46.02</c:v>
                </c:pt>
                <c:pt idx="4602">
                  <c:v>46.03</c:v>
                </c:pt>
                <c:pt idx="4603">
                  <c:v>46.04</c:v>
                </c:pt>
                <c:pt idx="4604">
                  <c:v>46.050000000000004</c:v>
                </c:pt>
                <c:pt idx="4605">
                  <c:v>46.06</c:v>
                </c:pt>
                <c:pt idx="4606">
                  <c:v>46.07</c:v>
                </c:pt>
                <c:pt idx="4607">
                  <c:v>46.08</c:v>
                </c:pt>
                <c:pt idx="4608">
                  <c:v>46.09</c:v>
                </c:pt>
                <c:pt idx="4609">
                  <c:v>46.1</c:v>
                </c:pt>
                <c:pt idx="4610">
                  <c:v>46.11</c:v>
                </c:pt>
                <c:pt idx="4611">
                  <c:v>46.12</c:v>
                </c:pt>
                <c:pt idx="4612">
                  <c:v>46.13</c:v>
                </c:pt>
                <c:pt idx="4613">
                  <c:v>46.14</c:v>
                </c:pt>
                <c:pt idx="4614">
                  <c:v>46.15</c:v>
                </c:pt>
                <c:pt idx="4615">
                  <c:v>46.160000000000004</c:v>
                </c:pt>
                <c:pt idx="4616">
                  <c:v>46.17</c:v>
                </c:pt>
                <c:pt idx="4617">
                  <c:v>46.18</c:v>
                </c:pt>
                <c:pt idx="4618">
                  <c:v>46.19</c:v>
                </c:pt>
                <c:pt idx="4619">
                  <c:v>46.2</c:v>
                </c:pt>
                <c:pt idx="4620">
                  <c:v>46.21</c:v>
                </c:pt>
                <c:pt idx="4621">
                  <c:v>46.22</c:v>
                </c:pt>
                <c:pt idx="4622">
                  <c:v>46.230000000000004</c:v>
                </c:pt>
                <c:pt idx="4623">
                  <c:v>46.24</c:v>
                </c:pt>
                <c:pt idx="4624">
                  <c:v>46.25</c:v>
                </c:pt>
                <c:pt idx="4625">
                  <c:v>46.26</c:v>
                </c:pt>
                <c:pt idx="4626">
                  <c:v>46.27</c:v>
                </c:pt>
                <c:pt idx="4627">
                  <c:v>46.28</c:v>
                </c:pt>
                <c:pt idx="4628">
                  <c:v>46.29</c:v>
                </c:pt>
                <c:pt idx="4629">
                  <c:v>46.300000000000004</c:v>
                </c:pt>
                <c:pt idx="4630">
                  <c:v>46.31</c:v>
                </c:pt>
                <c:pt idx="4631">
                  <c:v>46.32</c:v>
                </c:pt>
                <c:pt idx="4632">
                  <c:v>46.33</c:v>
                </c:pt>
                <c:pt idx="4633">
                  <c:v>46.34</c:v>
                </c:pt>
                <c:pt idx="4634">
                  <c:v>46.35</c:v>
                </c:pt>
                <c:pt idx="4635">
                  <c:v>46.36</c:v>
                </c:pt>
                <c:pt idx="4636">
                  <c:v>46.37</c:v>
                </c:pt>
                <c:pt idx="4637">
                  <c:v>46.38</c:v>
                </c:pt>
                <c:pt idx="4638">
                  <c:v>46.39</c:v>
                </c:pt>
                <c:pt idx="4639">
                  <c:v>46.4</c:v>
                </c:pt>
                <c:pt idx="4640">
                  <c:v>46.410000000000004</c:v>
                </c:pt>
                <c:pt idx="4641">
                  <c:v>46.42</c:v>
                </c:pt>
                <c:pt idx="4642">
                  <c:v>46.43</c:v>
                </c:pt>
                <c:pt idx="4643">
                  <c:v>46.44</c:v>
                </c:pt>
                <c:pt idx="4644">
                  <c:v>46.45</c:v>
                </c:pt>
                <c:pt idx="4645">
                  <c:v>46.46</c:v>
                </c:pt>
                <c:pt idx="4646">
                  <c:v>46.47</c:v>
                </c:pt>
                <c:pt idx="4647">
                  <c:v>46.480000000000004</c:v>
                </c:pt>
                <c:pt idx="4648">
                  <c:v>46.49</c:v>
                </c:pt>
                <c:pt idx="4649">
                  <c:v>46.5</c:v>
                </c:pt>
                <c:pt idx="4650">
                  <c:v>46.51</c:v>
                </c:pt>
                <c:pt idx="4651">
                  <c:v>46.52</c:v>
                </c:pt>
                <c:pt idx="4652">
                  <c:v>46.53</c:v>
                </c:pt>
                <c:pt idx="4653">
                  <c:v>46.54</c:v>
                </c:pt>
                <c:pt idx="4654">
                  <c:v>46.550000000000004</c:v>
                </c:pt>
                <c:pt idx="4655">
                  <c:v>46.56</c:v>
                </c:pt>
                <c:pt idx="4656">
                  <c:v>46.57</c:v>
                </c:pt>
                <c:pt idx="4657">
                  <c:v>46.58</c:v>
                </c:pt>
                <c:pt idx="4658">
                  <c:v>46.59</c:v>
                </c:pt>
                <c:pt idx="4659">
                  <c:v>46.6</c:v>
                </c:pt>
                <c:pt idx="4660">
                  <c:v>46.61</c:v>
                </c:pt>
                <c:pt idx="4661">
                  <c:v>46.62</c:v>
                </c:pt>
                <c:pt idx="4662">
                  <c:v>46.63</c:v>
                </c:pt>
                <c:pt idx="4663">
                  <c:v>46.64</c:v>
                </c:pt>
                <c:pt idx="4664">
                  <c:v>46.65</c:v>
                </c:pt>
                <c:pt idx="4665">
                  <c:v>46.660000000000004</c:v>
                </c:pt>
                <c:pt idx="4666">
                  <c:v>46.67</c:v>
                </c:pt>
                <c:pt idx="4667">
                  <c:v>46.68</c:v>
                </c:pt>
                <c:pt idx="4668">
                  <c:v>46.69</c:v>
                </c:pt>
                <c:pt idx="4669">
                  <c:v>46.7</c:v>
                </c:pt>
                <c:pt idx="4670">
                  <c:v>46.71</c:v>
                </c:pt>
                <c:pt idx="4671">
                  <c:v>46.72</c:v>
                </c:pt>
                <c:pt idx="4672">
                  <c:v>46.730000000000004</c:v>
                </c:pt>
                <c:pt idx="4673">
                  <c:v>46.74</c:v>
                </c:pt>
                <c:pt idx="4674">
                  <c:v>46.75</c:v>
                </c:pt>
                <c:pt idx="4675">
                  <c:v>46.76</c:v>
                </c:pt>
                <c:pt idx="4676">
                  <c:v>46.77</c:v>
                </c:pt>
                <c:pt idx="4677">
                  <c:v>46.78</c:v>
                </c:pt>
                <c:pt idx="4678">
                  <c:v>46.79</c:v>
                </c:pt>
                <c:pt idx="4679">
                  <c:v>46.800000000000004</c:v>
                </c:pt>
                <c:pt idx="4680">
                  <c:v>46.81</c:v>
                </c:pt>
                <c:pt idx="4681">
                  <c:v>46.82</c:v>
                </c:pt>
                <c:pt idx="4682">
                  <c:v>46.83</c:v>
                </c:pt>
                <c:pt idx="4683">
                  <c:v>46.84</c:v>
                </c:pt>
                <c:pt idx="4684">
                  <c:v>46.85</c:v>
                </c:pt>
                <c:pt idx="4685">
                  <c:v>46.86</c:v>
                </c:pt>
                <c:pt idx="4686">
                  <c:v>46.87</c:v>
                </c:pt>
                <c:pt idx="4687">
                  <c:v>46.88</c:v>
                </c:pt>
                <c:pt idx="4688">
                  <c:v>46.89</c:v>
                </c:pt>
                <c:pt idx="4689">
                  <c:v>46.9</c:v>
                </c:pt>
                <c:pt idx="4690">
                  <c:v>46.910000000000004</c:v>
                </c:pt>
                <c:pt idx="4691">
                  <c:v>46.92</c:v>
                </c:pt>
                <c:pt idx="4692">
                  <c:v>46.93</c:v>
                </c:pt>
                <c:pt idx="4693">
                  <c:v>46.94</c:v>
                </c:pt>
                <c:pt idx="4694">
                  <c:v>46.95</c:v>
                </c:pt>
                <c:pt idx="4695">
                  <c:v>46.96</c:v>
                </c:pt>
                <c:pt idx="4696">
                  <c:v>46.97</c:v>
                </c:pt>
                <c:pt idx="4697">
                  <c:v>46.980000000000004</c:v>
                </c:pt>
                <c:pt idx="4698">
                  <c:v>46.99</c:v>
                </c:pt>
                <c:pt idx="4699">
                  <c:v>47</c:v>
                </c:pt>
                <c:pt idx="4700">
                  <c:v>47.01</c:v>
                </c:pt>
                <c:pt idx="4701">
                  <c:v>47.02</c:v>
                </c:pt>
                <c:pt idx="4702">
                  <c:v>47.03</c:v>
                </c:pt>
                <c:pt idx="4703">
                  <c:v>47.04</c:v>
                </c:pt>
                <c:pt idx="4704">
                  <c:v>47.050000000000004</c:v>
                </c:pt>
                <c:pt idx="4705">
                  <c:v>47.06</c:v>
                </c:pt>
                <c:pt idx="4706">
                  <c:v>47.07</c:v>
                </c:pt>
                <c:pt idx="4707">
                  <c:v>47.08</c:v>
                </c:pt>
                <c:pt idx="4708">
                  <c:v>47.09</c:v>
                </c:pt>
                <c:pt idx="4709">
                  <c:v>47.1</c:v>
                </c:pt>
                <c:pt idx="4710">
                  <c:v>47.11</c:v>
                </c:pt>
                <c:pt idx="4711">
                  <c:v>47.12</c:v>
                </c:pt>
                <c:pt idx="4712">
                  <c:v>47.13</c:v>
                </c:pt>
                <c:pt idx="4713">
                  <c:v>47.14</c:v>
                </c:pt>
                <c:pt idx="4714">
                  <c:v>47.15</c:v>
                </c:pt>
                <c:pt idx="4715">
                  <c:v>47.160000000000004</c:v>
                </c:pt>
                <c:pt idx="4716">
                  <c:v>47.17</c:v>
                </c:pt>
                <c:pt idx="4717">
                  <c:v>47.18</c:v>
                </c:pt>
                <c:pt idx="4718">
                  <c:v>47.19</c:v>
                </c:pt>
                <c:pt idx="4719">
                  <c:v>47.2</c:v>
                </c:pt>
                <c:pt idx="4720">
                  <c:v>47.21</c:v>
                </c:pt>
                <c:pt idx="4721">
                  <c:v>47.22</c:v>
                </c:pt>
                <c:pt idx="4722">
                  <c:v>47.230000000000004</c:v>
                </c:pt>
                <c:pt idx="4723">
                  <c:v>47.24</c:v>
                </c:pt>
                <c:pt idx="4724">
                  <c:v>47.25</c:v>
                </c:pt>
                <c:pt idx="4725">
                  <c:v>47.26</c:v>
                </c:pt>
                <c:pt idx="4726">
                  <c:v>47.27</c:v>
                </c:pt>
                <c:pt idx="4727">
                  <c:v>47.28</c:v>
                </c:pt>
                <c:pt idx="4728">
                  <c:v>47.29</c:v>
                </c:pt>
                <c:pt idx="4729">
                  <c:v>47.300000000000004</c:v>
                </c:pt>
                <c:pt idx="4730">
                  <c:v>47.31</c:v>
                </c:pt>
                <c:pt idx="4731">
                  <c:v>47.32</c:v>
                </c:pt>
                <c:pt idx="4732">
                  <c:v>47.33</c:v>
                </c:pt>
                <c:pt idx="4733">
                  <c:v>47.34</c:v>
                </c:pt>
                <c:pt idx="4734">
                  <c:v>47.35</c:v>
                </c:pt>
                <c:pt idx="4735">
                  <c:v>47.36</c:v>
                </c:pt>
                <c:pt idx="4736">
                  <c:v>47.37</c:v>
                </c:pt>
                <c:pt idx="4737">
                  <c:v>47.38</c:v>
                </c:pt>
                <c:pt idx="4738">
                  <c:v>47.39</c:v>
                </c:pt>
                <c:pt idx="4739">
                  <c:v>47.4</c:v>
                </c:pt>
                <c:pt idx="4740">
                  <c:v>47.410000000000004</c:v>
                </c:pt>
                <c:pt idx="4741">
                  <c:v>47.42</c:v>
                </c:pt>
                <c:pt idx="4742">
                  <c:v>47.43</c:v>
                </c:pt>
                <c:pt idx="4743">
                  <c:v>47.44</c:v>
                </c:pt>
                <c:pt idx="4744">
                  <c:v>47.45</c:v>
                </c:pt>
                <c:pt idx="4745">
                  <c:v>47.46</c:v>
                </c:pt>
                <c:pt idx="4746">
                  <c:v>47.47</c:v>
                </c:pt>
                <c:pt idx="4747">
                  <c:v>47.480000000000004</c:v>
                </c:pt>
                <c:pt idx="4748">
                  <c:v>47.49</c:v>
                </c:pt>
                <c:pt idx="4749">
                  <c:v>47.5</c:v>
                </c:pt>
                <c:pt idx="4750">
                  <c:v>47.51</c:v>
                </c:pt>
                <c:pt idx="4751">
                  <c:v>47.52</c:v>
                </c:pt>
                <c:pt idx="4752">
                  <c:v>47.53</c:v>
                </c:pt>
                <c:pt idx="4753">
                  <c:v>47.54</c:v>
                </c:pt>
                <c:pt idx="4754">
                  <c:v>47.550000000000004</c:v>
                </c:pt>
                <c:pt idx="4755">
                  <c:v>47.56</c:v>
                </c:pt>
                <c:pt idx="4756">
                  <c:v>47.57</c:v>
                </c:pt>
                <c:pt idx="4757">
                  <c:v>47.58</c:v>
                </c:pt>
                <c:pt idx="4758">
                  <c:v>47.59</c:v>
                </c:pt>
                <c:pt idx="4759">
                  <c:v>47.6</c:v>
                </c:pt>
                <c:pt idx="4760">
                  <c:v>47.61</c:v>
                </c:pt>
                <c:pt idx="4761">
                  <c:v>47.62</c:v>
                </c:pt>
                <c:pt idx="4762">
                  <c:v>47.63</c:v>
                </c:pt>
                <c:pt idx="4763">
                  <c:v>47.64</c:v>
                </c:pt>
                <c:pt idx="4764">
                  <c:v>47.65</c:v>
                </c:pt>
                <c:pt idx="4765">
                  <c:v>47.660000000000004</c:v>
                </c:pt>
                <c:pt idx="4766">
                  <c:v>47.67</c:v>
                </c:pt>
                <c:pt idx="4767">
                  <c:v>47.68</c:v>
                </c:pt>
                <c:pt idx="4768">
                  <c:v>47.69</c:v>
                </c:pt>
                <c:pt idx="4769">
                  <c:v>47.7</c:v>
                </c:pt>
                <c:pt idx="4770">
                  <c:v>47.71</c:v>
                </c:pt>
                <c:pt idx="4771">
                  <c:v>47.72</c:v>
                </c:pt>
                <c:pt idx="4772">
                  <c:v>47.730000000000004</c:v>
                </c:pt>
                <c:pt idx="4773">
                  <c:v>47.74</c:v>
                </c:pt>
                <c:pt idx="4774">
                  <c:v>47.75</c:v>
                </c:pt>
                <c:pt idx="4775">
                  <c:v>47.76</c:v>
                </c:pt>
                <c:pt idx="4776">
                  <c:v>47.77</c:v>
                </c:pt>
                <c:pt idx="4777">
                  <c:v>47.78</c:v>
                </c:pt>
                <c:pt idx="4778">
                  <c:v>47.79</c:v>
                </c:pt>
                <c:pt idx="4779">
                  <c:v>47.800000000000004</c:v>
                </c:pt>
                <c:pt idx="4780">
                  <c:v>47.81</c:v>
                </c:pt>
                <c:pt idx="4781">
                  <c:v>47.82</c:v>
                </c:pt>
                <c:pt idx="4782">
                  <c:v>47.83</c:v>
                </c:pt>
                <c:pt idx="4783">
                  <c:v>47.84</c:v>
                </c:pt>
                <c:pt idx="4784">
                  <c:v>47.85</c:v>
                </c:pt>
                <c:pt idx="4785">
                  <c:v>47.86</c:v>
                </c:pt>
                <c:pt idx="4786">
                  <c:v>47.870000000000005</c:v>
                </c:pt>
                <c:pt idx="4787">
                  <c:v>47.88</c:v>
                </c:pt>
                <c:pt idx="4788">
                  <c:v>47.89</c:v>
                </c:pt>
                <c:pt idx="4789">
                  <c:v>47.9</c:v>
                </c:pt>
                <c:pt idx="4790">
                  <c:v>47.910000000000004</c:v>
                </c:pt>
                <c:pt idx="4791">
                  <c:v>47.92</c:v>
                </c:pt>
                <c:pt idx="4792">
                  <c:v>47.93</c:v>
                </c:pt>
                <c:pt idx="4793">
                  <c:v>47.94</c:v>
                </c:pt>
                <c:pt idx="4794">
                  <c:v>47.95</c:v>
                </c:pt>
                <c:pt idx="4795">
                  <c:v>47.96</c:v>
                </c:pt>
                <c:pt idx="4796">
                  <c:v>47.97</c:v>
                </c:pt>
                <c:pt idx="4797">
                  <c:v>47.980000000000004</c:v>
                </c:pt>
                <c:pt idx="4798">
                  <c:v>47.99</c:v>
                </c:pt>
                <c:pt idx="4799">
                  <c:v>48</c:v>
                </c:pt>
                <c:pt idx="4800">
                  <c:v>48.01</c:v>
                </c:pt>
                <c:pt idx="4801">
                  <c:v>48.02</c:v>
                </c:pt>
                <c:pt idx="4802">
                  <c:v>48.03</c:v>
                </c:pt>
                <c:pt idx="4803">
                  <c:v>48.04</c:v>
                </c:pt>
                <c:pt idx="4804">
                  <c:v>48.050000000000004</c:v>
                </c:pt>
                <c:pt idx="4805">
                  <c:v>48.06</c:v>
                </c:pt>
                <c:pt idx="4806">
                  <c:v>48.07</c:v>
                </c:pt>
                <c:pt idx="4807">
                  <c:v>48.08</c:v>
                </c:pt>
                <c:pt idx="4808">
                  <c:v>48.09</c:v>
                </c:pt>
                <c:pt idx="4809">
                  <c:v>48.1</c:v>
                </c:pt>
                <c:pt idx="4810">
                  <c:v>48.11</c:v>
                </c:pt>
                <c:pt idx="4811">
                  <c:v>48.120000000000005</c:v>
                </c:pt>
                <c:pt idx="4812">
                  <c:v>48.13</c:v>
                </c:pt>
                <c:pt idx="4813">
                  <c:v>48.14</c:v>
                </c:pt>
                <c:pt idx="4814">
                  <c:v>48.15</c:v>
                </c:pt>
                <c:pt idx="4815">
                  <c:v>48.160000000000004</c:v>
                </c:pt>
                <c:pt idx="4816">
                  <c:v>48.17</c:v>
                </c:pt>
                <c:pt idx="4817">
                  <c:v>48.18</c:v>
                </c:pt>
                <c:pt idx="4818">
                  <c:v>48.19</c:v>
                </c:pt>
                <c:pt idx="4819">
                  <c:v>48.2</c:v>
                </c:pt>
                <c:pt idx="4820">
                  <c:v>48.21</c:v>
                </c:pt>
                <c:pt idx="4821">
                  <c:v>48.22</c:v>
                </c:pt>
                <c:pt idx="4822">
                  <c:v>48.230000000000004</c:v>
                </c:pt>
                <c:pt idx="4823">
                  <c:v>48.24</c:v>
                </c:pt>
                <c:pt idx="4824">
                  <c:v>48.25</c:v>
                </c:pt>
                <c:pt idx="4825">
                  <c:v>48.26</c:v>
                </c:pt>
                <c:pt idx="4826">
                  <c:v>48.27</c:v>
                </c:pt>
                <c:pt idx="4827">
                  <c:v>48.28</c:v>
                </c:pt>
                <c:pt idx="4828">
                  <c:v>48.29</c:v>
                </c:pt>
                <c:pt idx="4829">
                  <c:v>48.300000000000004</c:v>
                </c:pt>
                <c:pt idx="4830">
                  <c:v>48.31</c:v>
                </c:pt>
                <c:pt idx="4831">
                  <c:v>48.32</c:v>
                </c:pt>
                <c:pt idx="4832">
                  <c:v>48.33</c:v>
                </c:pt>
                <c:pt idx="4833">
                  <c:v>48.34</c:v>
                </c:pt>
                <c:pt idx="4834">
                  <c:v>48.35</c:v>
                </c:pt>
                <c:pt idx="4835">
                  <c:v>48.36</c:v>
                </c:pt>
                <c:pt idx="4836">
                  <c:v>48.370000000000005</c:v>
                </c:pt>
                <c:pt idx="4837">
                  <c:v>48.38</c:v>
                </c:pt>
                <c:pt idx="4838">
                  <c:v>48.39</c:v>
                </c:pt>
                <c:pt idx="4839">
                  <c:v>48.4</c:v>
                </c:pt>
                <c:pt idx="4840">
                  <c:v>48.410000000000004</c:v>
                </c:pt>
                <c:pt idx="4841">
                  <c:v>48.42</c:v>
                </c:pt>
                <c:pt idx="4842">
                  <c:v>48.43</c:v>
                </c:pt>
                <c:pt idx="4843">
                  <c:v>48.44</c:v>
                </c:pt>
                <c:pt idx="4844">
                  <c:v>48.45</c:v>
                </c:pt>
                <c:pt idx="4845">
                  <c:v>48.46</c:v>
                </c:pt>
                <c:pt idx="4846">
                  <c:v>48.47</c:v>
                </c:pt>
                <c:pt idx="4847">
                  <c:v>48.480000000000004</c:v>
                </c:pt>
                <c:pt idx="4848">
                  <c:v>48.49</c:v>
                </c:pt>
                <c:pt idx="4849">
                  <c:v>48.5</c:v>
                </c:pt>
                <c:pt idx="4850">
                  <c:v>48.51</c:v>
                </c:pt>
                <c:pt idx="4851">
                  <c:v>48.52</c:v>
                </c:pt>
                <c:pt idx="4852">
                  <c:v>48.53</c:v>
                </c:pt>
                <c:pt idx="4853">
                  <c:v>48.54</c:v>
                </c:pt>
                <c:pt idx="4854">
                  <c:v>48.550000000000004</c:v>
                </c:pt>
                <c:pt idx="4855">
                  <c:v>48.56</c:v>
                </c:pt>
                <c:pt idx="4856">
                  <c:v>48.57</c:v>
                </c:pt>
                <c:pt idx="4857">
                  <c:v>48.58</c:v>
                </c:pt>
                <c:pt idx="4858">
                  <c:v>48.59</c:v>
                </c:pt>
                <c:pt idx="4859">
                  <c:v>48.6</c:v>
                </c:pt>
                <c:pt idx="4860">
                  <c:v>48.61</c:v>
                </c:pt>
                <c:pt idx="4861">
                  <c:v>48.620000000000005</c:v>
                </c:pt>
                <c:pt idx="4862">
                  <c:v>48.63</c:v>
                </c:pt>
                <c:pt idx="4863">
                  <c:v>48.64</c:v>
                </c:pt>
                <c:pt idx="4864">
                  <c:v>48.65</c:v>
                </c:pt>
                <c:pt idx="4865">
                  <c:v>48.660000000000004</c:v>
                </c:pt>
                <c:pt idx="4866">
                  <c:v>48.67</c:v>
                </c:pt>
                <c:pt idx="4867">
                  <c:v>48.68</c:v>
                </c:pt>
                <c:pt idx="4868">
                  <c:v>48.69</c:v>
                </c:pt>
                <c:pt idx="4869">
                  <c:v>48.7</c:v>
                </c:pt>
                <c:pt idx="4870">
                  <c:v>48.71</c:v>
                </c:pt>
                <c:pt idx="4871">
                  <c:v>48.72</c:v>
                </c:pt>
                <c:pt idx="4872">
                  <c:v>48.730000000000004</c:v>
                </c:pt>
                <c:pt idx="4873">
                  <c:v>48.74</c:v>
                </c:pt>
                <c:pt idx="4874">
                  <c:v>48.75</c:v>
                </c:pt>
                <c:pt idx="4875">
                  <c:v>48.76</c:v>
                </c:pt>
                <c:pt idx="4876">
                  <c:v>48.77</c:v>
                </c:pt>
                <c:pt idx="4877">
                  <c:v>48.78</c:v>
                </c:pt>
                <c:pt idx="4878">
                  <c:v>48.79</c:v>
                </c:pt>
                <c:pt idx="4879">
                  <c:v>48.800000000000004</c:v>
                </c:pt>
                <c:pt idx="4880">
                  <c:v>48.81</c:v>
                </c:pt>
                <c:pt idx="4881">
                  <c:v>48.82</c:v>
                </c:pt>
                <c:pt idx="4882">
                  <c:v>48.83</c:v>
                </c:pt>
                <c:pt idx="4883">
                  <c:v>48.84</c:v>
                </c:pt>
                <c:pt idx="4884">
                  <c:v>48.85</c:v>
                </c:pt>
                <c:pt idx="4885">
                  <c:v>48.86</c:v>
                </c:pt>
                <c:pt idx="4886">
                  <c:v>48.870000000000005</c:v>
                </c:pt>
                <c:pt idx="4887">
                  <c:v>48.88</c:v>
                </c:pt>
                <c:pt idx="4888">
                  <c:v>48.89</c:v>
                </c:pt>
                <c:pt idx="4889">
                  <c:v>48.9</c:v>
                </c:pt>
                <c:pt idx="4890">
                  <c:v>48.910000000000004</c:v>
                </c:pt>
                <c:pt idx="4891">
                  <c:v>48.92</c:v>
                </c:pt>
                <c:pt idx="4892">
                  <c:v>48.93</c:v>
                </c:pt>
                <c:pt idx="4893">
                  <c:v>48.94</c:v>
                </c:pt>
                <c:pt idx="4894">
                  <c:v>48.95</c:v>
                </c:pt>
                <c:pt idx="4895">
                  <c:v>48.96</c:v>
                </c:pt>
                <c:pt idx="4896">
                  <c:v>48.97</c:v>
                </c:pt>
                <c:pt idx="4897">
                  <c:v>48.980000000000004</c:v>
                </c:pt>
                <c:pt idx="4898">
                  <c:v>48.99</c:v>
                </c:pt>
                <c:pt idx="4899">
                  <c:v>49</c:v>
                </c:pt>
                <c:pt idx="4900">
                  <c:v>49.01</c:v>
                </c:pt>
                <c:pt idx="4901">
                  <c:v>49.02</c:v>
                </c:pt>
                <c:pt idx="4902">
                  <c:v>49.03</c:v>
                </c:pt>
                <c:pt idx="4903">
                  <c:v>49.04</c:v>
                </c:pt>
                <c:pt idx="4904">
                  <c:v>49.050000000000004</c:v>
                </c:pt>
                <c:pt idx="4905">
                  <c:v>49.06</c:v>
                </c:pt>
                <c:pt idx="4906">
                  <c:v>49.07</c:v>
                </c:pt>
                <c:pt idx="4907">
                  <c:v>49.08</c:v>
                </c:pt>
                <c:pt idx="4908">
                  <c:v>49.09</c:v>
                </c:pt>
                <c:pt idx="4909">
                  <c:v>49.1</c:v>
                </c:pt>
                <c:pt idx="4910">
                  <c:v>49.11</c:v>
                </c:pt>
                <c:pt idx="4911">
                  <c:v>49.120000000000005</c:v>
                </c:pt>
                <c:pt idx="4912">
                  <c:v>49.13</c:v>
                </c:pt>
                <c:pt idx="4913">
                  <c:v>49.14</c:v>
                </c:pt>
                <c:pt idx="4914">
                  <c:v>49.15</c:v>
                </c:pt>
                <c:pt idx="4915">
                  <c:v>49.160000000000004</c:v>
                </c:pt>
                <c:pt idx="4916">
                  <c:v>49.17</c:v>
                </c:pt>
                <c:pt idx="4917">
                  <c:v>49.18</c:v>
                </c:pt>
                <c:pt idx="4918">
                  <c:v>49.19</c:v>
                </c:pt>
                <c:pt idx="4919">
                  <c:v>49.2</c:v>
                </c:pt>
                <c:pt idx="4920">
                  <c:v>49.21</c:v>
                </c:pt>
                <c:pt idx="4921">
                  <c:v>49.22</c:v>
                </c:pt>
                <c:pt idx="4922">
                  <c:v>49.230000000000004</c:v>
                </c:pt>
                <c:pt idx="4923">
                  <c:v>49.24</c:v>
                </c:pt>
                <c:pt idx="4924">
                  <c:v>49.25</c:v>
                </c:pt>
                <c:pt idx="4925">
                  <c:v>49.26</c:v>
                </c:pt>
                <c:pt idx="4926">
                  <c:v>49.27</c:v>
                </c:pt>
                <c:pt idx="4927">
                  <c:v>49.28</c:v>
                </c:pt>
                <c:pt idx="4928">
                  <c:v>49.29</c:v>
                </c:pt>
                <c:pt idx="4929">
                  <c:v>49.300000000000004</c:v>
                </c:pt>
                <c:pt idx="4930">
                  <c:v>49.31</c:v>
                </c:pt>
                <c:pt idx="4931">
                  <c:v>49.32</c:v>
                </c:pt>
                <c:pt idx="4932">
                  <c:v>49.33</c:v>
                </c:pt>
                <c:pt idx="4933">
                  <c:v>49.34</c:v>
                </c:pt>
                <c:pt idx="4934">
                  <c:v>49.35</c:v>
                </c:pt>
                <c:pt idx="4935">
                  <c:v>49.36</c:v>
                </c:pt>
                <c:pt idx="4936">
                  <c:v>49.370000000000005</c:v>
                </c:pt>
                <c:pt idx="4937">
                  <c:v>49.38</c:v>
                </c:pt>
                <c:pt idx="4938">
                  <c:v>49.39</c:v>
                </c:pt>
                <c:pt idx="4939">
                  <c:v>49.4</c:v>
                </c:pt>
                <c:pt idx="4940">
                  <c:v>49.410000000000004</c:v>
                </c:pt>
                <c:pt idx="4941">
                  <c:v>49.42</c:v>
                </c:pt>
                <c:pt idx="4942">
                  <c:v>49.43</c:v>
                </c:pt>
                <c:pt idx="4943">
                  <c:v>49.44</c:v>
                </c:pt>
                <c:pt idx="4944">
                  <c:v>49.45</c:v>
                </c:pt>
                <c:pt idx="4945">
                  <c:v>49.46</c:v>
                </c:pt>
                <c:pt idx="4946">
                  <c:v>49.47</c:v>
                </c:pt>
                <c:pt idx="4947">
                  <c:v>49.480000000000004</c:v>
                </c:pt>
                <c:pt idx="4948">
                  <c:v>49.49</c:v>
                </c:pt>
                <c:pt idx="4949">
                  <c:v>49.5</c:v>
                </c:pt>
                <c:pt idx="4950">
                  <c:v>49.51</c:v>
                </c:pt>
                <c:pt idx="4951">
                  <c:v>49.52</c:v>
                </c:pt>
                <c:pt idx="4952">
                  <c:v>49.53</c:v>
                </c:pt>
                <c:pt idx="4953">
                  <c:v>49.54</c:v>
                </c:pt>
                <c:pt idx="4954">
                  <c:v>49.550000000000004</c:v>
                </c:pt>
                <c:pt idx="4955">
                  <c:v>49.56</c:v>
                </c:pt>
                <c:pt idx="4956">
                  <c:v>49.57</c:v>
                </c:pt>
                <c:pt idx="4957">
                  <c:v>49.58</c:v>
                </c:pt>
                <c:pt idx="4958">
                  <c:v>49.59</c:v>
                </c:pt>
                <c:pt idx="4959">
                  <c:v>49.6</c:v>
                </c:pt>
                <c:pt idx="4960">
                  <c:v>49.61</c:v>
                </c:pt>
                <c:pt idx="4961">
                  <c:v>49.620000000000005</c:v>
                </c:pt>
                <c:pt idx="4962">
                  <c:v>49.63</c:v>
                </c:pt>
                <c:pt idx="4963">
                  <c:v>49.64</c:v>
                </c:pt>
                <c:pt idx="4964">
                  <c:v>49.65</c:v>
                </c:pt>
                <c:pt idx="4965">
                  <c:v>49.660000000000004</c:v>
                </c:pt>
                <c:pt idx="4966">
                  <c:v>49.67</c:v>
                </c:pt>
                <c:pt idx="4967">
                  <c:v>49.68</c:v>
                </c:pt>
                <c:pt idx="4968">
                  <c:v>49.69</c:v>
                </c:pt>
                <c:pt idx="4969">
                  <c:v>49.7</c:v>
                </c:pt>
                <c:pt idx="4970">
                  <c:v>49.71</c:v>
                </c:pt>
                <c:pt idx="4971">
                  <c:v>49.72</c:v>
                </c:pt>
                <c:pt idx="4972">
                  <c:v>49.730000000000004</c:v>
                </c:pt>
                <c:pt idx="4973">
                  <c:v>49.74</c:v>
                </c:pt>
                <c:pt idx="4974">
                  <c:v>49.75</c:v>
                </c:pt>
                <c:pt idx="4975">
                  <c:v>49.76</c:v>
                </c:pt>
                <c:pt idx="4976">
                  <c:v>49.77</c:v>
                </c:pt>
                <c:pt idx="4977">
                  <c:v>49.78</c:v>
                </c:pt>
                <c:pt idx="4978">
                  <c:v>49.79</c:v>
                </c:pt>
                <c:pt idx="4979">
                  <c:v>49.800000000000004</c:v>
                </c:pt>
                <c:pt idx="4980">
                  <c:v>49.81</c:v>
                </c:pt>
                <c:pt idx="4981">
                  <c:v>49.82</c:v>
                </c:pt>
                <c:pt idx="4982">
                  <c:v>49.83</c:v>
                </c:pt>
                <c:pt idx="4983">
                  <c:v>49.84</c:v>
                </c:pt>
                <c:pt idx="4984">
                  <c:v>49.85</c:v>
                </c:pt>
                <c:pt idx="4985">
                  <c:v>49.86</c:v>
                </c:pt>
                <c:pt idx="4986">
                  <c:v>49.870000000000005</c:v>
                </c:pt>
                <c:pt idx="4987">
                  <c:v>49.88</c:v>
                </c:pt>
                <c:pt idx="4988">
                  <c:v>49.89</c:v>
                </c:pt>
                <c:pt idx="4989">
                  <c:v>49.9</c:v>
                </c:pt>
                <c:pt idx="4990">
                  <c:v>49.910000000000004</c:v>
                </c:pt>
                <c:pt idx="4991">
                  <c:v>49.92</c:v>
                </c:pt>
                <c:pt idx="4992">
                  <c:v>49.93</c:v>
                </c:pt>
                <c:pt idx="4993">
                  <c:v>49.94</c:v>
                </c:pt>
                <c:pt idx="4994">
                  <c:v>49.95</c:v>
                </c:pt>
                <c:pt idx="4995">
                  <c:v>49.96</c:v>
                </c:pt>
                <c:pt idx="4996">
                  <c:v>49.97</c:v>
                </c:pt>
                <c:pt idx="4997">
                  <c:v>49.980000000000004</c:v>
                </c:pt>
                <c:pt idx="4998">
                  <c:v>49.99</c:v>
                </c:pt>
                <c:pt idx="4999">
                  <c:v>50</c:v>
                </c:pt>
                <c:pt idx="5000">
                  <c:v>50.01</c:v>
                </c:pt>
              </c:numCache>
            </c:numRef>
          </c:xVal>
          <c:yVal>
            <c:numRef>
              <c:f>'BRAF_V600E-inhibitor-dimer'!$E$2:$E$5002</c:f>
              <c:numCache>
                <c:formatCode>General</c:formatCode>
                <c:ptCount val="5001"/>
                <c:pt idx="0">
                  <c:v>2.0992665290832502</c:v>
                </c:pt>
                <c:pt idx="1">
                  <c:v>0.98598396778106601</c:v>
                </c:pt>
                <c:pt idx="2">
                  <c:v>1.0365785360336299</c:v>
                </c:pt>
                <c:pt idx="3">
                  <c:v>1.20502817630767</c:v>
                </c:pt>
                <c:pt idx="4">
                  <c:v>1.20220446586608</c:v>
                </c:pt>
                <c:pt idx="5">
                  <c:v>1.31351554393768</c:v>
                </c:pt>
                <c:pt idx="6">
                  <c:v>1.3345594406127901</c:v>
                </c:pt>
                <c:pt idx="7">
                  <c:v>1.4129902124404901</c:v>
                </c:pt>
                <c:pt idx="8">
                  <c:v>1.33837926387786</c:v>
                </c:pt>
                <c:pt idx="9">
                  <c:v>1.37815725803375</c:v>
                </c:pt>
                <c:pt idx="10">
                  <c:v>1.4266271591186499</c:v>
                </c:pt>
                <c:pt idx="11">
                  <c:v>1.39256083965301</c:v>
                </c:pt>
                <c:pt idx="12">
                  <c:v>1.4208388328552199</c:v>
                </c:pt>
                <c:pt idx="13">
                  <c:v>1.3449336290359399</c:v>
                </c:pt>
                <c:pt idx="14">
                  <c:v>1.5453729629516599</c:v>
                </c:pt>
                <c:pt idx="15">
                  <c:v>1.66302931308746</c:v>
                </c:pt>
                <c:pt idx="16">
                  <c:v>1.70280385017395</c:v>
                </c:pt>
                <c:pt idx="17">
                  <c:v>1.75028276443481</c:v>
                </c:pt>
                <c:pt idx="18">
                  <c:v>1.76333892345428</c:v>
                </c:pt>
                <c:pt idx="19">
                  <c:v>1.7947403192520099</c:v>
                </c:pt>
                <c:pt idx="20">
                  <c:v>1.7771630287170399</c:v>
                </c:pt>
                <c:pt idx="21">
                  <c:v>1.86466312408447</c:v>
                </c:pt>
                <c:pt idx="22">
                  <c:v>1.9737352132797199</c:v>
                </c:pt>
                <c:pt idx="23">
                  <c:v>1.8745750188827499</c:v>
                </c:pt>
                <c:pt idx="24">
                  <c:v>1.7442542314529399</c:v>
                </c:pt>
                <c:pt idx="25">
                  <c:v>1.76015949249267</c:v>
                </c:pt>
                <c:pt idx="26">
                  <c:v>1.8804690837860101</c:v>
                </c:pt>
                <c:pt idx="27">
                  <c:v>1.8543834686279199</c:v>
                </c:pt>
                <c:pt idx="28">
                  <c:v>1.8348299264907799</c:v>
                </c:pt>
                <c:pt idx="29">
                  <c:v>2.0837335586547798</c:v>
                </c:pt>
                <c:pt idx="30">
                  <c:v>1.94486343860626</c:v>
                </c:pt>
                <c:pt idx="31">
                  <c:v>1.8710240125656099</c:v>
                </c:pt>
                <c:pt idx="32">
                  <c:v>1.7833008766174301</c:v>
                </c:pt>
                <c:pt idx="33">
                  <c:v>1.93128657341003</c:v>
                </c:pt>
                <c:pt idx="34">
                  <c:v>1.8988964557647701</c:v>
                </c:pt>
                <c:pt idx="35">
                  <c:v>1.7193133831024101</c:v>
                </c:pt>
                <c:pt idx="36">
                  <c:v>1.8365396261215201</c:v>
                </c:pt>
                <c:pt idx="37">
                  <c:v>1.7993470430374101</c:v>
                </c:pt>
                <c:pt idx="38">
                  <c:v>1.8258093595504701</c:v>
                </c:pt>
                <c:pt idx="39">
                  <c:v>1.7945041656494101</c:v>
                </c:pt>
                <c:pt idx="40">
                  <c:v>1.6808338165283201</c:v>
                </c:pt>
                <c:pt idx="41">
                  <c:v>1.7615330219268699</c:v>
                </c:pt>
                <c:pt idx="42">
                  <c:v>1.7950074672698899</c:v>
                </c:pt>
                <c:pt idx="43">
                  <c:v>1.80050480365753</c:v>
                </c:pt>
                <c:pt idx="44">
                  <c:v>1.8118362426757799</c:v>
                </c:pt>
                <c:pt idx="45">
                  <c:v>1.7014294862747099</c:v>
                </c:pt>
                <c:pt idx="46">
                  <c:v>1.8556450605392401</c:v>
                </c:pt>
                <c:pt idx="47">
                  <c:v>1.8165936470031701</c:v>
                </c:pt>
                <c:pt idx="48">
                  <c:v>1.8872240781784</c:v>
                </c:pt>
                <c:pt idx="49">
                  <c:v>1.8814232349395701</c:v>
                </c:pt>
                <c:pt idx="50">
                  <c:v>1.8008948564529399</c:v>
                </c:pt>
                <c:pt idx="51">
                  <c:v>1.63711845874786</c:v>
                </c:pt>
                <c:pt idx="52">
                  <c:v>1.7382348775863601</c:v>
                </c:pt>
                <c:pt idx="53">
                  <c:v>1.8305796384811399</c:v>
                </c:pt>
                <c:pt idx="54">
                  <c:v>2.1095910072326598</c:v>
                </c:pt>
                <c:pt idx="55">
                  <c:v>1.8369311094284</c:v>
                </c:pt>
                <c:pt idx="56">
                  <c:v>1.7733911275863601</c:v>
                </c:pt>
                <c:pt idx="57">
                  <c:v>1.7684199810028001</c:v>
                </c:pt>
                <c:pt idx="58">
                  <c:v>1.6708792448043801</c:v>
                </c:pt>
                <c:pt idx="59">
                  <c:v>1.77400410175323</c:v>
                </c:pt>
                <c:pt idx="60">
                  <c:v>1.6142895221710201</c:v>
                </c:pt>
                <c:pt idx="61">
                  <c:v>1.62487745285034</c:v>
                </c:pt>
                <c:pt idx="62">
                  <c:v>1.6473867893218901</c:v>
                </c:pt>
                <c:pt idx="63">
                  <c:v>1.5623310804367001</c:v>
                </c:pt>
                <c:pt idx="64">
                  <c:v>1.58061075210571</c:v>
                </c:pt>
                <c:pt idx="65">
                  <c:v>1.57322645187377</c:v>
                </c:pt>
                <c:pt idx="66">
                  <c:v>1.60616135597229</c:v>
                </c:pt>
                <c:pt idx="67">
                  <c:v>1.5860232114791799</c:v>
                </c:pt>
                <c:pt idx="68">
                  <c:v>1.7239530086517301</c:v>
                </c:pt>
                <c:pt idx="69">
                  <c:v>1.54056704044342</c:v>
                </c:pt>
                <c:pt idx="70">
                  <c:v>1.47251260280609</c:v>
                </c:pt>
                <c:pt idx="71">
                  <c:v>1.5038193464279099</c:v>
                </c:pt>
                <c:pt idx="72">
                  <c:v>1.53916800022125</c:v>
                </c:pt>
                <c:pt idx="73">
                  <c:v>1.4815368652343699</c:v>
                </c:pt>
                <c:pt idx="74">
                  <c:v>1.50680947303771</c:v>
                </c:pt>
                <c:pt idx="75">
                  <c:v>1.5579844713211</c:v>
                </c:pt>
                <c:pt idx="76">
                  <c:v>1.5777961015701201</c:v>
                </c:pt>
                <c:pt idx="77">
                  <c:v>1.55627918243408</c:v>
                </c:pt>
                <c:pt idx="78">
                  <c:v>1.52493631839752</c:v>
                </c:pt>
                <c:pt idx="79">
                  <c:v>1.5703054666519101</c:v>
                </c:pt>
                <c:pt idx="80">
                  <c:v>1.4726641178131099</c:v>
                </c:pt>
                <c:pt idx="81">
                  <c:v>1.5324805974960301</c:v>
                </c:pt>
                <c:pt idx="82">
                  <c:v>1.5899901390075599</c:v>
                </c:pt>
                <c:pt idx="83">
                  <c:v>1.5541467666625901</c:v>
                </c:pt>
                <c:pt idx="84">
                  <c:v>1.49998438358306</c:v>
                </c:pt>
                <c:pt idx="85">
                  <c:v>1.47803890705108</c:v>
                </c:pt>
                <c:pt idx="86">
                  <c:v>1.4874911308288501</c:v>
                </c:pt>
                <c:pt idx="87">
                  <c:v>1.505304813385</c:v>
                </c:pt>
                <c:pt idx="88">
                  <c:v>1.4584887027740401</c:v>
                </c:pt>
                <c:pt idx="89">
                  <c:v>1.53786432743072</c:v>
                </c:pt>
                <c:pt idx="90">
                  <c:v>1.6065772771835301</c:v>
                </c:pt>
                <c:pt idx="91">
                  <c:v>1.66140925884246</c:v>
                </c:pt>
                <c:pt idx="92">
                  <c:v>1.62084329128265</c:v>
                </c:pt>
                <c:pt idx="93">
                  <c:v>1.5432035923004099</c:v>
                </c:pt>
                <c:pt idx="94">
                  <c:v>1.58679747581481</c:v>
                </c:pt>
                <c:pt idx="95">
                  <c:v>1.6026968955993599</c:v>
                </c:pt>
                <c:pt idx="96">
                  <c:v>1.5484304428100499</c:v>
                </c:pt>
                <c:pt idx="97">
                  <c:v>1.5211870670318599</c:v>
                </c:pt>
                <c:pt idx="98">
                  <c:v>1.5250563621520901</c:v>
                </c:pt>
                <c:pt idx="99">
                  <c:v>1.54796254634857</c:v>
                </c:pt>
                <c:pt idx="100">
                  <c:v>1.5603934526443399</c:v>
                </c:pt>
                <c:pt idx="101">
                  <c:v>1.65963983535766</c:v>
                </c:pt>
                <c:pt idx="102">
                  <c:v>1.5654369592666599</c:v>
                </c:pt>
                <c:pt idx="103">
                  <c:v>1.5573208332061701</c:v>
                </c:pt>
                <c:pt idx="104">
                  <c:v>1.56440961360931</c:v>
                </c:pt>
                <c:pt idx="105">
                  <c:v>1.56758379936218</c:v>
                </c:pt>
                <c:pt idx="106">
                  <c:v>1.5201547145843499</c:v>
                </c:pt>
                <c:pt idx="107">
                  <c:v>1.5436371564865099</c:v>
                </c:pt>
                <c:pt idx="108">
                  <c:v>1.6066305637359599</c:v>
                </c:pt>
                <c:pt idx="109">
                  <c:v>1.6378746032714799</c:v>
                </c:pt>
                <c:pt idx="110">
                  <c:v>1.66376268863677</c:v>
                </c:pt>
                <c:pt idx="111">
                  <c:v>1.6772588491439799</c:v>
                </c:pt>
                <c:pt idx="112">
                  <c:v>1.70461225509643</c:v>
                </c:pt>
                <c:pt idx="113">
                  <c:v>1.6712849140167201</c:v>
                </c:pt>
                <c:pt idx="114">
                  <c:v>1.74972331523895</c:v>
                </c:pt>
                <c:pt idx="115">
                  <c:v>1.72776079177856</c:v>
                </c:pt>
                <c:pt idx="116">
                  <c:v>1.7023189067840501</c:v>
                </c:pt>
                <c:pt idx="117">
                  <c:v>1.7391377687454199</c:v>
                </c:pt>
                <c:pt idx="118">
                  <c:v>1.8368602991104099</c:v>
                </c:pt>
                <c:pt idx="119">
                  <c:v>1.6882754564285201</c:v>
                </c:pt>
                <c:pt idx="120">
                  <c:v>1.67640757560729</c:v>
                </c:pt>
                <c:pt idx="121">
                  <c:v>1.6169899702072099</c:v>
                </c:pt>
                <c:pt idx="122">
                  <c:v>1.58226323127746</c:v>
                </c:pt>
                <c:pt idx="123">
                  <c:v>1.620290517807</c:v>
                </c:pt>
                <c:pt idx="124">
                  <c:v>1.73065757751464</c:v>
                </c:pt>
                <c:pt idx="125">
                  <c:v>1.63456547260284</c:v>
                </c:pt>
                <c:pt idx="126">
                  <c:v>1.63787317276</c:v>
                </c:pt>
                <c:pt idx="127">
                  <c:v>1.6091102361678999</c:v>
                </c:pt>
                <c:pt idx="128">
                  <c:v>1.68210244178771</c:v>
                </c:pt>
                <c:pt idx="129">
                  <c:v>1.6320388317108101</c:v>
                </c:pt>
                <c:pt idx="130">
                  <c:v>1.65692245960235</c:v>
                </c:pt>
                <c:pt idx="131">
                  <c:v>1.7201998233795099</c:v>
                </c:pt>
                <c:pt idx="132">
                  <c:v>1.8004399538040099</c:v>
                </c:pt>
                <c:pt idx="133">
                  <c:v>1.73037540912628</c:v>
                </c:pt>
                <c:pt idx="134">
                  <c:v>1.82251513004302</c:v>
                </c:pt>
                <c:pt idx="135">
                  <c:v>1.7248064279556199</c:v>
                </c:pt>
                <c:pt idx="136">
                  <c:v>1.7383770942687899</c:v>
                </c:pt>
                <c:pt idx="137">
                  <c:v>1.64853298664093</c:v>
                </c:pt>
                <c:pt idx="138">
                  <c:v>1.7227367162704399</c:v>
                </c:pt>
                <c:pt idx="139">
                  <c:v>1.67466628551483</c:v>
                </c:pt>
                <c:pt idx="140">
                  <c:v>1.6152104139328001</c:v>
                </c:pt>
                <c:pt idx="141">
                  <c:v>1.69220614433288</c:v>
                </c:pt>
                <c:pt idx="142">
                  <c:v>1.6934186220169001</c:v>
                </c:pt>
                <c:pt idx="143">
                  <c:v>1.6117759943008401</c:v>
                </c:pt>
                <c:pt idx="144">
                  <c:v>1.6505773067474301</c:v>
                </c:pt>
                <c:pt idx="145">
                  <c:v>1.5707879066467201</c:v>
                </c:pt>
                <c:pt idx="146">
                  <c:v>1.5782935619354199</c:v>
                </c:pt>
                <c:pt idx="147">
                  <c:v>1.68848705291748</c:v>
                </c:pt>
                <c:pt idx="148">
                  <c:v>1.61555564403533</c:v>
                </c:pt>
                <c:pt idx="149">
                  <c:v>1.5125606060028001</c:v>
                </c:pt>
                <c:pt idx="150">
                  <c:v>1.57050216197967</c:v>
                </c:pt>
                <c:pt idx="151">
                  <c:v>1.6017104387283301</c:v>
                </c:pt>
                <c:pt idx="152">
                  <c:v>1.56430339813232</c:v>
                </c:pt>
                <c:pt idx="153">
                  <c:v>1.54863381385803</c:v>
                </c:pt>
                <c:pt idx="154">
                  <c:v>1.6351246833801201</c:v>
                </c:pt>
                <c:pt idx="155">
                  <c:v>1.6180130243301301</c:v>
                </c:pt>
                <c:pt idx="156">
                  <c:v>1.5646847486495901</c:v>
                </c:pt>
                <c:pt idx="157">
                  <c:v>1.63811719417572</c:v>
                </c:pt>
                <c:pt idx="158">
                  <c:v>1.54192459583282</c:v>
                </c:pt>
                <c:pt idx="159">
                  <c:v>1.5957292318344101</c:v>
                </c:pt>
                <c:pt idx="160">
                  <c:v>1.5772615671157799</c:v>
                </c:pt>
                <c:pt idx="161">
                  <c:v>1.6321780681610101</c:v>
                </c:pt>
                <c:pt idx="162">
                  <c:v>1.56806981563568</c:v>
                </c:pt>
                <c:pt idx="163">
                  <c:v>1.5914433002471899</c:v>
                </c:pt>
                <c:pt idx="164">
                  <c:v>1.6489558219909599</c:v>
                </c:pt>
                <c:pt idx="165">
                  <c:v>1.6563199758529601</c:v>
                </c:pt>
                <c:pt idx="166">
                  <c:v>1.5736452341079701</c:v>
                </c:pt>
                <c:pt idx="167">
                  <c:v>1.67605364322662</c:v>
                </c:pt>
                <c:pt idx="168">
                  <c:v>1.66015064716339</c:v>
                </c:pt>
                <c:pt idx="169">
                  <c:v>1.62878859043121</c:v>
                </c:pt>
                <c:pt idx="170">
                  <c:v>1.6993497610092101</c:v>
                </c:pt>
                <c:pt idx="171">
                  <c:v>1.66122162342071</c:v>
                </c:pt>
                <c:pt idx="172">
                  <c:v>1.567027926445</c:v>
                </c:pt>
                <c:pt idx="173">
                  <c:v>1.6456760168075499</c:v>
                </c:pt>
                <c:pt idx="174">
                  <c:v>1.6849611997604299</c:v>
                </c:pt>
                <c:pt idx="175">
                  <c:v>1.7739574909210201</c:v>
                </c:pt>
                <c:pt idx="176">
                  <c:v>1.67896151542663</c:v>
                </c:pt>
                <c:pt idx="177">
                  <c:v>1.62467789649963</c:v>
                </c:pt>
                <c:pt idx="178">
                  <c:v>1.6837748289108201</c:v>
                </c:pt>
                <c:pt idx="179">
                  <c:v>1.7144912481307899</c:v>
                </c:pt>
                <c:pt idx="180">
                  <c:v>1.64094674587249</c:v>
                </c:pt>
                <c:pt idx="181">
                  <c:v>1.66642713546752</c:v>
                </c:pt>
                <c:pt idx="182">
                  <c:v>1.6898541450500399</c:v>
                </c:pt>
                <c:pt idx="183">
                  <c:v>1.6941232681274401</c:v>
                </c:pt>
                <c:pt idx="184">
                  <c:v>1.8041186332702599</c:v>
                </c:pt>
                <c:pt idx="185">
                  <c:v>1.7267254590988099</c:v>
                </c:pt>
                <c:pt idx="186">
                  <c:v>1.6831198930740301</c:v>
                </c:pt>
                <c:pt idx="187">
                  <c:v>1.67567157745361</c:v>
                </c:pt>
                <c:pt idx="188">
                  <c:v>1.6056098937988199</c:v>
                </c:pt>
                <c:pt idx="189">
                  <c:v>1.6833242177963199</c:v>
                </c:pt>
                <c:pt idx="190">
                  <c:v>1.6905281543731601</c:v>
                </c:pt>
                <c:pt idx="191">
                  <c:v>1.6663680076599099</c:v>
                </c:pt>
                <c:pt idx="192">
                  <c:v>1.5857521295547401</c:v>
                </c:pt>
                <c:pt idx="193">
                  <c:v>1.6519967317581099</c:v>
                </c:pt>
                <c:pt idx="194">
                  <c:v>1.6720765829086299</c:v>
                </c:pt>
                <c:pt idx="195">
                  <c:v>1.7681086063385001</c:v>
                </c:pt>
                <c:pt idx="196">
                  <c:v>1.67793309688568</c:v>
                </c:pt>
                <c:pt idx="197">
                  <c:v>1.6790419816970801</c:v>
                </c:pt>
                <c:pt idx="198">
                  <c:v>1.6678105592727599</c:v>
                </c:pt>
                <c:pt idx="199">
                  <c:v>1.6614526510238601</c:v>
                </c:pt>
                <c:pt idx="200">
                  <c:v>1.7036488056182799</c:v>
                </c:pt>
                <c:pt idx="201">
                  <c:v>1.7325425148010201</c:v>
                </c:pt>
                <c:pt idx="202">
                  <c:v>1.62517786026</c:v>
                </c:pt>
                <c:pt idx="203">
                  <c:v>1.67201423645019</c:v>
                </c:pt>
                <c:pt idx="204">
                  <c:v>1.6493289470672601</c:v>
                </c:pt>
                <c:pt idx="205">
                  <c:v>1.61519527435302</c:v>
                </c:pt>
                <c:pt idx="206">
                  <c:v>1.6279950141906701</c:v>
                </c:pt>
                <c:pt idx="207">
                  <c:v>1.6401271820068299</c:v>
                </c:pt>
                <c:pt idx="208">
                  <c:v>1.6955493688583301</c:v>
                </c:pt>
                <c:pt idx="209">
                  <c:v>1.70776975154876</c:v>
                </c:pt>
                <c:pt idx="210">
                  <c:v>1.70741355419158</c:v>
                </c:pt>
                <c:pt idx="211">
                  <c:v>1.7104678153991699</c:v>
                </c:pt>
                <c:pt idx="212">
                  <c:v>1.80408930778503</c:v>
                </c:pt>
                <c:pt idx="213">
                  <c:v>1.7621812820434499</c:v>
                </c:pt>
                <c:pt idx="214">
                  <c:v>1.6632581949234</c:v>
                </c:pt>
                <c:pt idx="215">
                  <c:v>1.6339790821075399</c:v>
                </c:pt>
                <c:pt idx="216">
                  <c:v>1.6397951841354299</c:v>
                </c:pt>
                <c:pt idx="217">
                  <c:v>1.6790065765380799</c:v>
                </c:pt>
                <c:pt idx="218">
                  <c:v>1.7252731323242101</c:v>
                </c:pt>
                <c:pt idx="219">
                  <c:v>1.6267184019088701</c:v>
                </c:pt>
                <c:pt idx="220">
                  <c:v>1.6802129745483301</c:v>
                </c:pt>
                <c:pt idx="221">
                  <c:v>1.6427650451660101</c:v>
                </c:pt>
                <c:pt idx="222">
                  <c:v>1.5491973161697301</c:v>
                </c:pt>
                <c:pt idx="223">
                  <c:v>1.64836573600769</c:v>
                </c:pt>
                <c:pt idx="224">
                  <c:v>1.61568450927734</c:v>
                </c:pt>
                <c:pt idx="225">
                  <c:v>1.66787374019622</c:v>
                </c:pt>
                <c:pt idx="226">
                  <c:v>1.68802106380462</c:v>
                </c:pt>
                <c:pt idx="227">
                  <c:v>1.70773065090179</c:v>
                </c:pt>
                <c:pt idx="228">
                  <c:v>1.68086338043212</c:v>
                </c:pt>
                <c:pt idx="229">
                  <c:v>1.7342886924743599</c:v>
                </c:pt>
                <c:pt idx="230">
                  <c:v>1.6793959140777499</c:v>
                </c:pt>
                <c:pt idx="231">
                  <c:v>1.76359331607818</c:v>
                </c:pt>
                <c:pt idx="232">
                  <c:v>1.67280828952789</c:v>
                </c:pt>
                <c:pt idx="233">
                  <c:v>1.6631336212158201</c:v>
                </c:pt>
                <c:pt idx="234">
                  <c:v>1.6520514488220199</c:v>
                </c:pt>
                <c:pt idx="235">
                  <c:v>1.75253522396087</c:v>
                </c:pt>
                <c:pt idx="236">
                  <c:v>1.74170923233032</c:v>
                </c:pt>
                <c:pt idx="237">
                  <c:v>1.7739994525909399</c:v>
                </c:pt>
                <c:pt idx="238">
                  <c:v>1.7235809564590401</c:v>
                </c:pt>
                <c:pt idx="239">
                  <c:v>1.73551726341247</c:v>
                </c:pt>
                <c:pt idx="240">
                  <c:v>1.7553181648254299</c:v>
                </c:pt>
                <c:pt idx="241">
                  <c:v>1.8068113327026301</c:v>
                </c:pt>
                <c:pt idx="242">
                  <c:v>1.84427690505981</c:v>
                </c:pt>
                <c:pt idx="243">
                  <c:v>1.79768049716949</c:v>
                </c:pt>
                <c:pt idx="244">
                  <c:v>1.7816289663314799</c:v>
                </c:pt>
                <c:pt idx="245">
                  <c:v>1.8224576711654601</c:v>
                </c:pt>
                <c:pt idx="246">
                  <c:v>1.8083982467651301</c:v>
                </c:pt>
                <c:pt idx="247">
                  <c:v>1.72713887691497</c:v>
                </c:pt>
                <c:pt idx="248">
                  <c:v>1.8108619451522801</c:v>
                </c:pt>
                <c:pt idx="249">
                  <c:v>1.6955711841583201</c:v>
                </c:pt>
                <c:pt idx="250">
                  <c:v>1.82151651382446</c:v>
                </c:pt>
                <c:pt idx="251">
                  <c:v>1.7759381532669001</c:v>
                </c:pt>
                <c:pt idx="252">
                  <c:v>1.80775141716003</c:v>
                </c:pt>
                <c:pt idx="253">
                  <c:v>1.88919472694396</c:v>
                </c:pt>
                <c:pt idx="254">
                  <c:v>1.73369824886322</c:v>
                </c:pt>
                <c:pt idx="255">
                  <c:v>1.7464791536331099</c:v>
                </c:pt>
                <c:pt idx="256">
                  <c:v>1.7242081165313701</c:v>
                </c:pt>
                <c:pt idx="257">
                  <c:v>1.7176270484924301</c:v>
                </c:pt>
                <c:pt idx="258">
                  <c:v>1.78104019165039</c:v>
                </c:pt>
                <c:pt idx="259">
                  <c:v>1.8624472618103001</c:v>
                </c:pt>
                <c:pt idx="260">
                  <c:v>1.7530535459518399</c:v>
                </c:pt>
                <c:pt idx="261">
                  <c:v>1.78232705593109</c:v>
                </c:pt>
                <c:pt idx="262">
                  <c:v>1.7536332607269201</c:v>
                </c:pt>
                <c:pt idx="263">
                  <c:v>1.7444975376129099</c:v>
                </c:pt>
                <c:pt idx="264">
                  <c:v>1.69560146331787</c:v>
                </c:pt>
                <c:pt idx="265">
                  <c:v>1.71016144752502</c:v>
                </c:pt>
                <c:pt idx="266">
                  <c:v>1.70558357238769</c:v>
                </c:pt>
                <c:pt idx="267">
                  <c:v>1.7050819396972601</c:v>
                </c:pt>
                <c:pt idx="268">
                  <c:v>1.6887577772140501</c:v>
                </c:pt>
                <c:pt idx="269">
                  <c:v>1.7063406705856301</c:v>
                </c:pt>
                <c:pt idx="270">
                  <c:v>1.5994304418563801</c:v>
                </c:pt>
                <c:pt idx="271">
                  <c:v>1.65776526927948</c:v>
                </c:pt>
                <c:pt idx="272">
                  <c:v>1.6219019889831501</c:v>
                </c:pt>
                <c:pt idx="273">
                  <c:v>1.66753661632537</c:v>
                </c:pt>
                <c:pt idx="274">
                  <c:v>1.7138918638229299</c:v>
                </c:pt>
                <c:pt idx="275">
                  <c:v>1.7377139329910201</c:v>
                </c:pt>
                <c:pt idx="276">
                  <c:v>1.64771723747253</c:v>
                </c:pt>
                <c:pt idx="277">
                  <c:v>1.6921849250793399</c:v>
                </c:pt>
                <c:pt idx="278">
                  <c:v>1.6884416341781601</c:v>
                </c:pt>
                <c:pt idx="279">
                  <c:v>1.7184910774230899</c:v>
                </c:pt>
                <c:pt idx="280">
                  <c:v>1.74568879604339</c:v>
                </c:pt>
                <c:pt idx="281">
                  <c:v>1.9040063619613601</c:v>
                </c:pt>
                <c:pt idx="282">
                  <c:v>1.7380313873291</c:v>
                </c:pt>
                <c:pt idx="283">
                  <c:v>1.76055407524108</c:v>
                </c:pt>
                <c:pt idx="284">
                  <c:v>1.75068879127502</c:v>
                </c:pt>
                <c:pt idx="285">
                  <c:v>1.81016325950622</c:v>
                </c:pt>
                <c:pt idx="286">
                  <c:v>1.8204940557479801</c:v>
                </c:pt>
                <c:pt idx="287">
                  <c:v>1.83287024497985</c:v>
                </c:pt>
                <c:pt idx="288">
                  <c:v>1.7540926933288501</c:v>
                </c:pt>
                <c:pt idx="289">
                  <c:v>1.8626862764358501</c:v>
                </c:pt>
                <c:pt idx="290">
                  <c:v>1.82545089721679</c:v>
                </c:pt>
                <c:pt idx="291">
                  <c:v>1.77743291854858</c:v>
                </c:pt>
                <c:pt idx="292">
                  <c:v>1.71170425415039</c:v>
                </c:pt>
                <c:pt idx="293">
                  <c:v>1.8784095048904399</c:v>
                </c:pt>
                <c:pt idx="294">
                  <c:v>1.8797476291656401</c:v>
                </c:pt>
                <c:pt idx="295">
                  <c:v>1.9290955066680899</c:v>
                </c:pt>
                <c:pt idx="296">
                  <c:v>1.9827067852020199</c:v>
                </c:pt>
                <c:pt idx="297">
                  <c:v>1.85430312156677</c:v>
                </c:pt>
                <c:pt idx="298">
                  <c:v>1.8924039602279601</c:v>
                </c:pt>
                <c:pt idx="299">
                  <c:v>1.9730430841445901</c:v>
                </c:pt>
                <c:pt idx="300">
                  <c:v>1.94307684898376</c:v>
                </c:pt>
                <c:pt idx="301">
                  <c:v>2.0412700176239</c:v>
                </c:pt>
                <c:pt idx="302">
                  <c:v>1.90583872795104</c:v>
                </c:pt>
                <c:pt idx="303">
                  <c:v>1.91051065921783</c:v>
                </c:pt>
                <c:pt idx="304">
                  <c:v>1.77793788909912</c:v>
                </c:pt>
                <c:pt idx="305">
                  <c:v>1.86067998409271</c:v>
                </c:pt>
                <c:pt idx="306">
                  <c:v>1.7903696298599201</c:v>
                </c:pt>
                <c:pt idx="307">
                  <c:v>1.73879182338714</c:v>
                </c:pt>
                <c:pt idx="308">
                  <c:v>1.7998467683792101</c:v>
                </c:pt>
                <c:pt idx="309">
                  <c:v>1.8477702140808101</c:v>
                </c:pt>
                <c:pt idx="310">
                  <c:v>1.71473371982574</c:v>
                </c:pt>
                <c:pt idx="311">
                  <c:v>1.6982610225677399</c:v>
                </c:pt>
                <c:pt idx="312">
                  <c:v>1.67658495903015</c:v>
                </c:pt>
                <c:pt idx="313">
                  <c:v>1.7633360624313299</c:v>
                </c:pt>
                <c:pt idx="314">
                  <c:v>1.6898955106735201</c:v>
                </c:pt>
                <c:pt idx="315">
                  <c:v>1.7142134904861399</c:v>
                </c:pt>
                <c:pt idx="316">
                  <c:v>1.7292561531066799</c:v>
                </c:pt>
                <c:pt idx="317">
                  <c:v>1.79544484615325</c:v>
                </c:pt>
                <c:pt idx="318">
                  <c:v>1.7649242877960201</c:v>
                </c:pt>
                <c:pt idx="319">
                  <c:v>1.8099136352539</c:v>
                </c:pt>
                <c:pt idx="320">
                  <c:v>1.8480480909347501</c:v>
                </c:pt>
                <c:pt idx="321">
                  <c:v>1.89675652980804</c:v>
                </c:pt>
                <c:pt idx="322">
                  <c:v>1.8876914978027299</c:v>
                </c:pt>
                <c:pt idx="323">
                  <c:v>1.81263291835784</c:v>
                </c:pt>
                <c:pt idx="324">
                  <c:v>1.8263407945632899</c:v>
                </c:pt>
                <c:pt idx="325">
                  <c:v>1.8051625490188501</c:v>
                </c:pt>
                <c:pt idx="326">
                  <c:v>1.8832986354827801</c:v>
                </c:pt>
                <c:pt idx="327">
                  <c:v>1.8201102018356301</c:v>
                </c:pt>
                <c:pt idx="328">
                  <c:v>1.73320960998535</c:v>
                </c:pt>
                <c:pt idx="329">
                  <c:v>1.83938872814178</c:v>
                </c:pt>
                <c:pt idx="330">
                  <c:v>1.8553409576416</c:v>
                </c:pt>
                <c:pt idx="331">
                  <c:v>1.87850797176361</c:v>
                </c:pt>
                <c:pt idx="332">
                  <c:v>1.9137227535247801</c:v>
                </c:pt>
                <c:pt idx="333">
                  <c:v>1.8581304550170801</c:v>
                </c:pt>
                <c:pt idx="334">
                  <c:v>1.9224603176116899</c:v>
                </c:pt>
                <c:pt idx="335">
                  <c:v>1.85607397556304</c:v>
                </c:pt>
                <c:pt idx="336">
                  <c:v>1.91124486923217</c:v>
                </c:pt>
                <c:pt idx="337">
                  <c:v>1.9474512338638299</c:v>
                </c:pt>
                <c:pt idx="338">
                  <c:v>1.9778430461883501</c:v>
                </c:pt>
                <c:pt idx="339">
                  <c:v>1.92039942741394</c:v>
                </c:pt>
                <c:pt idx="340">
                  <c:v>1.9037444591522199</c:v>
                </c:pt>
                <c:pt idx="341">
                  <c:v>1.8904017210006701</c:v>
                </c:pt>
                <c:pt idx="342">
                  <c:v>1.8915485143661499</c:v>
                </c:pt>
                <c:pt idx="343">
                  <c:v>1.8945519924163801</c:v>
                </c:pt>
                <c:pt idx="344">
                  <c:v>1.9789512157440099</c:v>
                </c:pt>
                <c:pt idx="345">
                  <c:v>1.8956546783447199</c:v>
                </c:pt>
                <c:pt idx="346">
                  <c:v>1.75824999809265</c:v>
                </c:pt>
                <c:pt idx="347">
                  <c:v>1.81851971149444</c:v>
                </c:pt>
                <c:pt idx="348">
                  <c:v>1.82402503490448</c:v>
                </c:pt>
                <c:pt idx="349">
                  <c:v>1.8897683620452801</c:v>
                </c:pt>
                <c:pt idx="350">
                  <c:v>1.84189212322235</c:v>
                </c:pt>
                <c:pt idx="351">
                  <c:v>1.8852782249450599</c:v>
                </c:pt>
                <c:pt idx="352">
                  <c:v>1.89076852798461</c:v>
                </c:pt>
                <c:pt idx="353">
                  <c:v>1.9660224914550699</c:v>
                </c:pt>
                <c:pt idx="354">
                  <c:v>1.99445164203643</c:v>
                </c:pt>
                <c:pt idx="355">
                  <c:v>1.97900485992431</c:v>
                </c:pt>
                <c:pt idx="356">
                  <c:v>1.94429075717926</c:v>
                </c:pt>
                <c:pt idx="357">
                  <c:v>2.0964672565460201</c:v>
                </c:pt>
                <c:pt idx="358">
                  <c:v>2.0007357597350999</c:v>
                </c:pt>
                <c:pt idx="359">
                  <c:v>2.10990262031555</c:v>
                </c:pt>
                <c:pt idx="360">
                  <c:v>2.04427742958068</c:v>
                </c:pt>
                <c:pt idx="361">
                  <c:v>2.0670137405395499</c:v>
                </c:pt>
                <c:pt idx="362">
                  <c:v>2.0805549621582</c:v>
                </c:pt>
                <c:pt idx="363">
                  <c:v>2.0105743408203098</c:v>
                </c:pt>
                <c:pt idx="364">
                  <c:v>1.94793117046356</c:v>
                </c:pt>
                <c:pt idx="365">
                  <c:v>1.92338001728057</c:v>
                </c:pt>
                <c:pt idx="366">
                  <c:v>1.93959844112396</c:v>
                </c:pt>
                <c:pt idx="367">
                  <c:v>1.9232586622238099</c:v>
                </c:pt>
                <c:pt idx="368">
                  <c:v>1.9025460481643599</c:v>
                </c:pt>
                <c:pt idx="369">
                  <c:v>1.8929091691970801</c:v>
                </c:pt>
                <c:pt idx="370">
                  <c:v>2.0333089828491202</c:v>
                </c:pt>
                <c:pt idx="371">
                  <c:v>1.96962594985961</c:v>
                </c:pt>
                <c:pt idx="372">
                  <c:v>1.85885834693908</c:v>
                </c:pt>
                <c:pt idx="373">
                  <c:v>1.8999716043472199</c:v>
                </c:pt>
                <c:pt idx="374">
                  <c:v>1.82689356803894</c:v>
                </c:pt>
                <c:pt idx="375">
                  <c:v>1.8964368104934599</c:v>
                </c:pt>
                <c:pt idx="376">
                  <c:v>1.8480651378631501</c:v>
                </c:pt>
                <c:pt idx="377">
                  <c:v>1.96753931045532</c:v>
                </c:pt>
                <c:pt idx="378">
                  <c:v>1.8955284357070901</c:v>
                </c:pt>
                <c:pt idx="379">
                  <c:v>1.9202969074249201</c:v>
                </c:pt>
                <c:pt idx="380">
                  <c:v>1.9506814479827801</c:v>
                </c:pt>
                <c:pt idx="381">
                  <c:v>1.9794286489486601</c:v>
                </c:pt>
                <c:pt idx="382">
                  <c:v>1.94264912605285</c:v>
                </c:pt>
                <c:pt idx="383">
                  <c:v>1.8217067718505799</c:v>
                </c:pt>
                <c:pt idx="384">
                  <c:v>2.0099744796752899</c:v>
                </c:pt>
                <c:pt idx="385">
                  <c:v>1.8628633022308301</c:v>
                </c:pt>
                <c:pt idx="386">
                  <c:v>1.8091728687286299</c:v>
                </c:pt>
                <c:pt idx="387">
                  <c:v>1.9206885099411</c:v>
                </c:pt>
                <c:pt idx="388">
                  <c:v>1.9070848226547199</c:v>
                </c:pt>
                <c:pt idx="389">
                  <c:v>1.89428603649139</c:v>
                </c:pt>
                <c:pt idx="390">
                  <c:v>1.9106806516647299</c:v>
                </c:pt>
                <c:pt idx="391">
                  <c:v>1.8496690988540601</c:v>
                </c:pt>
                <c:pt idx="392">
                  <c:v>1.8908501863479601</c:v>
                </c:pt>
                <c:pt idx="393">
                  <c:v>1.94463646411895</c:v>
                </c:pt>
                <c:pt idx="394">
                  <c:v>1.84368348121643</c:v>
                </c:pt>
                <c:pt idx="395">
                  <c:v>1.9219675064086901</c:v>
                </c:pt>
                <c:pt idx="396">
                  <c:v>1.8592108488082799</c:v>
                </c:pt>
                <c:pt idx="397">
                  <c:v>1.92737483978271</c:v>
                </c:pt>
                <c:pt idx="398">
                  <c:v>1.8290079832077</c:v>
                </c:pt>
                <c:pt idx="399">
                  <c:v>1.8692320585250799</c:v>
                </c:pt>
                <c:pt idx="400">
                  <c:v>1.8445575237274101</c:v>
                </c:pt>
                <c:pt idx="401">
                  <c:v>1.9384458065032899</c:v>
                </c:pt>
                <c:pt idx="402">
                  <c:v>1.9217660427093499</c:v>
                </c:pt>
                <c:pt idx="403">
                  <c:v>1.8915810585021899</c:v>
                </c:pt>
                <c:pt idx="404">
                  <c:v>1.8595941066741899</c:v>
                </c:pt>
                <c:pt idx="405">
                  <c:v>1.8791821002960201</c:v>
                </c:pt>
                <c:pt idx="406">
                  <c:v>1.96028196811676</c:v>
                </c:pt>
                <c:pt idx="407">
                  <c:v>1.9509794712066599</c:v>
                </c:pt>
                <c:pt idx="408">
                  <c:v>1.84853768348693</c:v>
                </c:pt>
                <c:pt idx="409">
                  <c:v>1.8154816627502399</c:v>
                </c:pt>
                <c:pt idx="410">
                  <c:v>1.88887822628021</c:v>
                </c:pt>
                <c:pt idx="411">
                  <c:v>1.87968266010284</c:v>
                </c:pt>
                <c:pt idx="412">
                  <c:v>1.92120373249053</c:v>
                </c:pt>
                <c:pt idx="413">
                  <c:v>1.8073823451995801</c:v>
                </c:pt>
                <c:pt idx="414">
                  <c:v>1.74252593517303</c:v>
                </c:pt>
                <c:pt idx="415">
                  <c:v>1.8101668357849099</c:v>
                </c:pt>
                <c:pt idx="416">
                  <c:v>1.82806503772735</c:v>
                </c:pt>
                <c:pt idx="417">
                  <c:v>1.83922171592712</c:v>
                </c:pt>
                <c:pt idx="418">
                  <c:v>1.79688584804534</c:v>
                </c:pt>
                <c:pt idx="419">
                  <c:v>1.8330487012863099</c:v>
                </c:pt>
                <c:pt idx="420">
                  <c:v>1.9083876609802199</c:v>
                </c:pt>
                <c:pt idx="421">
                  <c:v>1.87536740303039</c:v>
                </c:pt>
                <c:pt idx="422">
                  <c:v>1.83807337284088</c:v>
                </c:pt>
                <c:pt idx="423">
                  <c:v>1.81058502197265</c:v>
                </c:pt>
                <c:pt idx="424">
                  <c:v>1.7928996086120601</c:v>
                </c:pt>
                <c:pt idx="425">
                  <c:v>1.7983697652816699</c:v>
                </c:pt>
                <c:pt idx="426">
                  <c:v>1.8510432243347099</c:v>
                </c:pt>
                <c:pt idx="427">
                  <c:v>1.8155611753463701</c:v>
                </c:pt>
                <c:pt idx="428">
                  <c:v>1.76237308979034</c:v>
                </c:pt>
                <c:pt idx="429">
                  <c:v>1.74848556518554</c:v>
                </c:pt>
                <c:pt idx="430">
                  <c:v>1.86877477169036</c:v>
                </c:pt>
                <c:pt idx="431">
                  <c:v>1.82719302177429</c:v>
                </c:pt>
                <c:pt idx="432">
                  <c:v>1.8382198810577299</c:v>
                </c:pt>
                <c:pt idx="433">
                  <c:v>1.8575855493545499</c:v>
                </c:pt>
                <c:pt idx="434">
                  <c:v>1.8877879381179801</c:v>
                </c:pt>
                <c:pt idx="435">
                  <c:v>1.8532702922821001</c:v>
                </c:pt>
                <c:pt idx="436">
                  <c:v>1.7648411989212001</c:v>
                </c:pt>
                <c:pt idx="437">
                  <c:v>1.81128978729248</c:v>
                </c:pt>
                <c:pt idx="438">
                  <c:v>1.8474320173263501</c:v>
                </c:pt>
                <c:pt idx="439">
                  <c:v>1.8299860954284599</c:v>
                </c:pt>
                <c:pt idx="440">
                  <c:v>1.8696643114089899</c:v>
                </c:pt>
                <c:pt idx="441">
                  <c:v>1.87118899822235</c:v>
                </c:pt>
                <c:pt idx="442">
                  <c:v>1.87310314178466</c:v>
                </c:pt>
                <c:pt idx="443">
                  <c:v>1.86621153354644</c:v>
                </c:pt>
                <c:pt idx="444">
                  <c:v>1.8167933225631701</c:v>
                </c:pt>
                <c:pt idx="445">
                  <c:v>1.80767822265625</c:v>
                </c:pt>
                <c:pt idx="446">
                  <c:v>1.9522202014923</c:v>
                </c:pt>
                <c:pt idx="447">
                  <c:v>1.9571571350097601</c:v>
                </c:pt>
                <c:pt idx="448">
                  <c:v>2.0164513587951598</c:v>
                </c:pt>
                <c:pt idx="449">
                  <c:v>1.9281475543975799</c:v>
                </c:pt>
                <c:pt idx="450">
                  <c:v>1.94648444652557</c:v>
                </c:pt>
                <c:pt idx="451">
                  <c:v>2.0388114452361998</c:v>
                </c:pt>
                <c:pt idx="452">
                  <c:v>2.0097119808196999</c:v>
                </c:pt>
                <c:pt idx="453">
                  <c:v>2.0072636604309002</c:v>
                </c:pt>
                <c:pt idx="454">
                  <c:v>2.06100177764892</c:v>
                </c:pt>
                <c:pt idx="455">
                  <c:v>2.19545149803161</c:v>
                </c:pt>
                <c:pt idx="456">
                  <c:v>2.1089229583740199</c:v>
                </c:pt>
                <c:pt idx="457">
                  <c:v>1.9827899932861299</c:v>
                </c:pt>
                <c:pt idx="458">
                  <c:v>1.93113589286804</c:v>
                </c:pt>
                <c:pt idx="459">
                  <c:v>2.1265096664428702</c:v>
                </c:pt>
                <c:pt idx="460">
                  <c:v>2.0409264564514098</c:v>
                </c:pt>
                <c:pt idx="461">
                  <c:v>1.9197025299072199</c:v>
                </c:pt>
                <c:pt idx="462">
                  <c:v>1.92650210857391</c:v>
                </c:pt>
                <c:pt idx="463">
                  <c:v>1.9766150712966899</c:v>
                </c:pt>
                <c:pt idx="464">
                  <c:v>1.96694016456604</c:v>
                </c:pt>
                <c:pt idx="465">
                  <c:v>1.9356290102005</c:v>
                </c:pt>
                <c:pt idx="466">
                  <c:v>1.94486343860626</c:v>
                </c:pt>
                <c:pt idx="467">
                  <c:v>1.9706103801727199</c:v>
                </c:pt>
                <c:pt idx="468">
                  <c:v>2.04315853118896</c:v>
                </c:pt>
                <c:pt idx="469">
                  <c:v>2.03825712203979</c:v>
                </c:pt>
                <c:pt idx="470">
                  <c:v>1.96914327144622</c:v>
                </c:pt>
                <c:pt idx="471">
                  <c:v>1.9584045410156199</c:v>
                </c:pt>
                <c:pt idx="472">
                  <c:v>1.9207786321639999</c:v>
                </c:pt>
                <c:pt idx="473">
                  <c:v>2.0464289188385001</c:v>
                </c:pt>
                <c:pt idx="474">
                  <c:v>1.9835592508316</c:v>
                </c:pt>
                <c:pt idx="475">
                  <c:v>1.99536800384521</c:v>
                </c:pt>
                <c:pt idx="476">
                  <c:v>1.94643342494964</c:v>
                </c:pt>
                <c:pt idx="477">
                  <c:v>1.87397944927215</c:v>
                </c:pt>
                <c:pt idx="478">
                  <c:v>1.84082496166229</c:v>
                </c:pt>
                <c:pt idx="479">
                  <c:v>1.8572516441345199</c:v>
                </c:pt>
                <c:pt idx="480">
                  <c:v>1.8682835102081199</c:v>
                </c:pt>
                <c:pt idx="481">
                  <c:v>1.8672279119491499</c:v>
                </c:pt>
                <c:pt idx="482">
                  <c:v>1.80892026424407</c:v>
                </c:pt>
                <c:pt idx="483">
                  <c:v>1.73830831050872</c:v>
                </c:pt>
                <c:pt idx="484">
                  <c:v>1.7496854066848699</c:v>
                </c:pt>
                <c:pt idx="485">
                  <c:v>1.8679848909378001</c:v>
                </c:pt>
                <c:pt idx="486">
                  <c:v>1.8158926963806099</c:v>
                </c:pt>
                <c:pt idx="487">
                  <c:v>1.83104825019836</c:v>
                </c:pt>
                <c:pt idx="488">
                  <c:v>1.75566494464874</c:v>
                </c:pt>
                <c:pt idx="489">
                  <c:v>1.8123183250427199</c:v>
                </c:pt>
                <c:pt idx="490">
                  <c:v>1.7725290060043299</c:v>
                </c:pt>
                <c:pt idx="491">
                  <c:v>1.74923908710479</c:v>
                </c:pt>
                <c:pt idx="492">
                  <c:v>1.7992815971374501</c:v>
                </c:pt>
                <c:pt idx="493">
                  <c:v>1.7100574970245299</c:v>
                </c:pt>
                <c:pt idx="494">
                  <c:v>1.7571491003036499</c:v>
                </c:pt>
                <c:pt idx="495">
                  <c:v>1.7743220329284599</c:v>
                </c:pt>
                <c:pt idx="496">
                  <c:v>1.8076863288879299</c:v>
                </c:pt>
                <c:pt idx="497">
                  <c:v>1.76271212100982</c:v>
                </c:pt>
                <c:pt idx="498">
                  <c:v>1.79280197620391</c:v>
                </c:pt>
                <c:pt idx="499">
                  <c:v>1.70873510837554</c:v>
                </c:pt>
                <c:pt idx="500">
                  <c:v>1.72672343254089</c:v>
                </c:pt>
                <c:pt idx="501">
                  <c:v>1.8408664464950499</c:v>
                </c:pt>
                <c:pt idx="502">
                  <c:v>1.8051906824111901</c:v>
                </c:pt>
                <c:pt idx="503">
                  <c:v>1.8115195035934399</c:v>
                </c:pt>
                <c:pt idx="504">
                  <c:v>1.8461613655090301</c:v>
                </c:pt>
                <c:pt idx="505">
                  <c:v>1.81639468669891</c:v>
                </c:pt>
                <c:pt idx="506">
                  <c:v>1.82805895805358</c:v>
                </c:pt>
                <c:pt idx="507">
                  <c:v>1.8252414464950499</c:v>
                </c:pt>
                <c:pt idx="508">
                  <c:v>1.88078248500823</c:v>
                </c:pt>
                <c:pt idx="509">
                  <c:v>1.7531094551086399</c:v>
                </c:pt>
                <c:pt idx="510">
                  <c:v>1.7496861219406099</c:v>
                </c:pt>
                <c:pt idx="511">
                  <c:v>1.75844550132751</c:v>
                </c:pt>
                <c:pt idx="512">
                  <c:v>1.8366447687148999</c:v>
                </c:pt>
                <c:pt idx="513">
                  <c:v>1.81628882884979</c:v>
                </c:pt>
                <c:pt idx="514">
                  <c:v>1.83759105205535</c:v>
                </c:pt>
                <c:pt idx="515">
                  <c:v>1.9885168075561499</c:v>
                </c:pt>
                <c:pt idx="516">
                  <c:v>1.9534502029418901</c:v>
                </c:pt>
                <c:pt idx="517">
                  <c:v>1.9311491250991799</c:v>
                </c:pt>
                <c:pt idx="518">
                  <c:v>1.92489802837371</c:v>
                </c:pt>
                <c:pt idx="519">
                  <c:v>1.92642593383789</c:v>
                </c:pt>
                <c:pt idx="520">
                  <c:v>1.8520709276199301</c:v>
                </c:pt>
                <c:pt idx="521">
                  <c:v>1.86120092868804</c:v>
                </c:pt>
                <c:pt idx="522">
                  <c:v>1.8525539636611901</c:v>
                </c:pt>
                <c:pt idx="523">
                  <c:v>1.82045578956604</c:v>
                </c:pt>
                <c:pt idx="524">
                  <c:v>1.7764465808868399</c:v>
                </c:pt>
                <c:pt idx="525">
                  <c:v>1.74887382984161</c:v>
                </c:pt>
                <c:pt idx="526">
                  <c:v>1.7971007823944001</c:v>
                </c:pt>
                <c:pt idx="527">
                  <c:v>1.7557970285415601</c:v>
                </c:pt>
                <c:pt idx="528">
                  <c:v>1.89625084400177</c:v>
                </c:pt>
                <c:pt idx="529">
                  <c:v>1.84837698936462</c:v>
                </c:pt>
                <c:pt idx="530">
                  <c:v>1.9306560754776001</c:v>
                </c:pt>
                <c:pt idx="531">
                  <c:v>1.9096536636352499</c:v>
                </c:pt>
                <c:pt idx="532">
                  <c:v>1.9062191247939999</c:v>
                </c:pt>
                <c:pt idx="533">
                  <c:v>1.9570555686950599</c:v>
                </c:pt>
                <c:pt idx="534">
                  <c:v>1.8733648061752299</c:v>
                </c:pt>
                <c:pt idx="535">
                  <c:v>1.99416780471801</c:v>
                </c:pt>
                <c:pt idx="536">
                  <c:v>2.0518553256988499</c:v>
                </c:pt>
                <c:pt idx="537">
                  <c:v>2.0176746845245299</c:v>
                </c:pt>
                <c:pt idx="538">
                  <c:v>2.0823266506195002</c:v>
                </c:pt>
                <c:pt idx="539">
                  <c:v>2.12794637680053</c:v>
                </c:pt>
                <c:pt idx="540">
                  <c:v>2.0966804027557302</c:v>
                </c:pt>
                <c:pt idx="541">
                  <c:v>2.0640392303466699</c:v>
                </c:pt>
                <c:pt idx="542">
                  <c:v>2.0159776210784899</c:v>
                </c:pt>
                <c:pt idx="543">
                  <c:v>2.0400207042693999</c:v>
                </c:pt>
                <c:pt idx="544">
                  <c:v>1.90860903263092</c:v>
                </c:pt>
                <c:pt idx="545">
                  <c:v>1.8682172298431301</c:v>
                </c:pt>
                <c:pt idx="546">
                  <c:v>1.82869148254394</c:v>
                </c:pt>
                <c:pt idx="547">
                  <c:v>1.8425389528274501</c:v>
                </c:pt>
                <c:pt idx="548">
                  <c:v>1.87790298461914</c:v>
                </c:pt>
                <c:pt idx="549">
                  <c:v>1.9160683155059799</c:v>
                </c:pt>
                <c:pt idx="550">
                  <c:v>1.92234230041503</c:v>
                </c:pt>
                <c:pt idx="551">
                  <c:v>1.84133052825927</c:v>
                </c:pt>
                <c:pt idx="552">
                  <c:v>1.94231057167053</c:v>
                </c:pt>
                <c:pt idx="553">
                  <c:v>1.9113534688949501</c:v>
                </c:pt>
                <c:pt idx="554">
                  <c:v>1.9365310668945299</c:v>
                </c:pt>
                <c:pt idx="555">
                  <c:v>1.83610439300537</c:v>
                </c:pt>
                <c:pt idx="556">
                  <c:v>1.8434028625488199</c:v>
                </c:pt>
                <c:pt idx="557">
                  <c:v>1.88949954509735</c:v>
                </c:pt>
                <c:pt idx="558">
                  <c:v>1.8370878696441599</c:v>
                </c:pt>
                <c:pt idx="559">
                  <c:v>1.89196753501892</c:v>
                </c:pt>
                <c:pt idx="560">
                  <c:v>1.94843137264251</c:v>
                </c:pt>
                <c:pt idx="561">
                  <c:v>1.9117083549499501</c:v>
                </c:pt>
                <c:pt idx="562">
                  <c:v>1.9513977766036901</c:v>
                </c:pt>
                <c:pt idx="563">
                  <c:v>2.0069661140441801</c:v>
                </c:pt>
                <c:pt idx="564">
                  <c:v>1.9524836540222099</c:v>
                </c:pt>
                <c:pt idx="565">
                  <c:v>1.91938829421997</c:v>
                </c:pt>
                <c:pt idx="566">
                  <c:v>1.8880596160888601</c:v>
                </c:pt>
                <c:pt idx="567">
                  <c:v>1.87018358707427</c:v>
                </c:pt>
                <c:pt idx="568">
                  <c:v>1.9346398115157999</c:v>
                </c:pt>
                <c:pt idx="569">
                  <c:v>1.80930972099304</c:v>
                </c:pt>
                <c:pt idx="570">
                  <c:v>1.90369164943695</c:v>
                </c:pt>
                <c:pt idx="571">
                  <c:v>1.95113325119018</c:v>
                </c:pt>
                <c:pt idx="572">
                  <c:v>1.9149738550186099</c:v>
                </c:pt>
                <c:pt idx="573">
                  <c:v>1.82329666614532</c:v>
                </c:pt>
                <c:pt idx="574">
                  <c:v>1.9079073667526201</c:v>
                </c:pt>
                <c:pt idx="575">
                  <c:v>1.82004511356353</c:v>
                </c:pt>
                <c:pt idx="576">
                  <c:v>1.8837188482284499</c:v>
                </c:pt>
                <c:pt idx="577">
                  <c:v>1.90244495868682</c:v>
                </c:pt>
                <c:pt idx="578">
                  <c:v>1.9508599042892401</c:v>
                </c:pt>
                <c:pt idx="579">
                  <c:v>1.8801195621490401</c:v>
                </c:pt>
                <c:pt idx="580">
                  <c:v>1.86483037471771</c:v>
                </c:pt>
                <c:pt idx="581">
                  <c:v>1.8296418190002399</c:v>
                </c:pt>
                <c:pt idx="582">
                  <c:v>1.94004082679748</c:v>
                </c:pt>
                <c:pt idx="583">
                  <c:v>1.8931845426559399</c:v>
                </c:pt>
                <c:pt idx="584">
                  <c:v>1.8972307443618699</c:v>
                </c:pt>
                <c:pt idx="585">
                  <c:v>1.92995464801788</c:v>
                </c:pt>
                <c:pt idx="586">
                  <c:v>1.8753035068511901</c:v>
                </c:pt>
                <c:pt idx="587">
                  <c:v>1.9138002395629801</c:v>
                </c:pt>
                <c:pt idx="588">
                  <c:v>1.9176123142242401</c:v>
                </c:pt>
                <c:pt idx="589">
                  <c:v>1.8275125026702801</c:v>
                </c:pt>
                <c:pt idx="590">
                  <c:v>1.90423643589019</c:v>
                </c:pt>
                <c:pt idx="591">
                  <c:v>1.92665123939514</c:v>
                </c:pt>
                <c:pt idx="592">
                  <c:v>1.90475273132324</c:v>
                </c:pt>
                <c:pt idx="593">
                  <c:v>1.8271728754043499</c:v>
                </c:pt>
                <c:pt idx="594">
                  <c:v>1.74485087394714</c:v>
                </c:pt>
                <c:pt idx="595">
                  <c:v>1.8036538362503001</c:v>
                </c:pt>
                <c:pt idx="596">
                  <c:v>1.81149125099182</c:v>
                </c:pt>
                <c:pt idx="597">
                  <c:v>1.8780926465988099</c:v>
                </c:pt>
                <c:pt idx="598">
                  <c:v>1.8534861803054801</c:v>
                </c:pt>
                <c:pt idx="599">
                  <c:v>1.8566551208496</c:v>
                </c:pt>
                <c:pt idx="600">
                  <c:v>1.90153419971466</c:v>
                </c:pt>
                <c:pt idx="601">
                  <c:v>1.9657675027847199</c:v>
                </c:pt>
                <c:pt idx="602">
                  <c:v>1.8762025833129801</c:v>
                </c:pt>
                <c:pt idx="603">
                  <c:v>1.90330970287323</c:v>
                </c:pt>
                <c:pt idx="604">
                  <c:v>1.89736652374267</c:v>
                </c:pt>
                <c:pt idx="605">
                  <c:v>1.7344834804534901</c:v>
                </c:pt>
                <c:pt idx="606">
                  <c:v>1.8040030002593901</c:v>
                </c:pt>
                <c:pt idx="607">
                  <c:v>1.838308095932</c:v>
                </c:pt>
                <c:pt idx="608">
                  <c:v>1.79780638217926</c:v>
                </c:pt>
                <c:pt idx="609">
                  <c:v>1.8337777853012001</c:v>
                </c:pt>
                <c:pt idx="610">
                  <c:v>1.7660008668899501</c:v>
                </c:pt>
                <c:pt idx="611">
                  <c:v>1.78573989868164</c:v>
                </c:pt>
                <c:pt idx="612">
                  <c:v>1.7761032581329299</c:v>
                </c:pt>
                <c:pt idx="613">
                  <c:v>1.74017357826232</c:v>
                </c:pt>
                <c:pt idx="614">
                  <c:v>1.8175921440124501</c:v>
                </c:pt>
                <c:pt idx="615">
                  <c:v>1.7792001962661701</c:v>
                </c:pt>
                <c:pt idx="616">
                  <c:v>1.86138892173767</c:v>
                </c:pt>
                <c:pt idx="617">
                  <c:v>1.88599121570587</c:v>
                </c:pt>
                <c:pt idx="618">
                  <c:v>1.9445282220840401</c:v>
                </c:pt>
                <c:pt idx="619">
                  <c:v>1.8973183631896899</c:v>
                </c:pt>
                <c:pt idx="620">
                  <c:v>1.88461577892303</c:v>
                </c:pt>
                <c:pt idx="621">
                  <c:v>1.88194811344146</c:v>
                </c:pt>
                <c:pt idx="622">
                  <c:v>1.83220839500427</c:v>
                </c:pt>
                <c:pt idx="623">
                  <c:v>1.87652146816253</c:v>
                </c:pt>
                <c:pt idx="624">
                  <c:v>1.8231289386749201</c:v>
                </c:pt>
                <c:pt idx="625">
                  <c:v>1.8752315044403001</c:v>
                </c:pt>
                <c:pt idx="626">
                  <c:v>1.8685936927795399</c:v>
                </c:pt>
                <c:pt idx="627">
                  <c:v>1.90379679203033</c:v>
                </c:pt>
                <c:pt idx="628">
                  <c:v>1.9579547643661499</c:v>
                </c:pt>
                <c:pt idx="629">
                  <c:v>2.05412244796752</c:v>
                </c:pt>
                <c:pt idx="630">
                  <c:v>1.9570906162261901</c:v>
                </c:pt>
                <c:pt idx="631">
                  <c:v>1.8819659948348999</c:v>
                </c:pt>
                <c:pt idx="632">
                  <c:v>1.93336713314056</c:v>
                </c:pt>
                <c:pt idx="633">
                  <c:v>1.98286497592926</c:v>
                </c:pt>
                <c:pt idx="634">
                  <c:v>1.89933180809021</c:v>
                </c:pt>
                <c:pt idx="635">
                  <c:v>2.04401636123657</c:v>
                </c:pt>
                <c:pt idx="636">
                  <c:v>2.0133697986602699</c:v>
                </c:pt>
                <c:pt idx="637">
                  <c:v>2.0235524177551198</c:v>
                </c:pt>
                <c:pt idx="638">
                  <c:v>1.9587038755416799</c:v>
                </c:pt>
                <c:pt idx="639">
                  <c:v>1.9353044033050499</c:v>
                </c:pt>
                <c:pt idx="640">
                  <c:v>1.9217513799667301</c:v>
                </c:pt>
                <c:pt idx="641">
                  <c:v>1.89261174201965</c:v>
                </c:pt>
                <c:pt idx="642">
                  <c:v>1.9286031723022401</c:v>
                </c:pt>
                <c:pt idx="643">
                  <c:v>1.9115742444992001</c:v>
                </c:pt>
                <c:pt idx="644">
                  <c:v>1.8590005636215201</c:v>
                </c:pt>
                <c:pt idx="645">
                  <c:v>1.87273561954498</c:v>
                </c:pt>
                <c:pt idx="646">
                  <c:v>1.83382904529571</c:v>
                </c:pt>
                <c:pt idx="647">
                  <c:v>1.83552634716033</c:v>
                </c:pt>
                <c:pt idx="648">
                  <c:v>1.8415454626083301</c:v>
                </c:pt>
                <c:pt idx="649">
                  <c:v>1.83846879005432</c:v>
                </c:pt>
                <c:pt idx="650">
                  <c:v>1.90513479709625</c:v>
                </c:pt>
                <c:pt idx="651">
                  <c:v>1.79267513751983</c:v>
                </c:pt>
                <c:pt idx="652">
                  <c:v>1.86060166358947</c:v>
                </c:pt>
                <c:pt idx="653">
                  <c:v>1.80708503723144</c:v>
                </c:pt>
                <c:pt idx="654">
                  <c:v>1.8291198015212999</c:v>
                </c:pt>
                <c:pt idx="655">
                  <c:v>1.85689997673034</c:v>
                </c:pt>
                <c:pt idx="656">
                  <c:v>1.8605087995529099</c:v>
                </c:pt>
                <c:pt idx="657">
                  <c:v>1.8617851734161299</c:v>
                </c:pt>
                <c:pt idx="658">
                  <c:v>1.85927402973175</c:v>
                </c:pt>
                <c:pt idx="659">
                  <c:v>1.8802639245986901</c:v>
                </c:pt>
                <c:pt idx="660">
                  <c:v>1.86213386058807</c:v>
                </c:pt>
                <c:pt idx="661">
                  <c:v>1.90870380401611</c:v>
                </c:pt>
                <c:pt idx="662">
                  <c:v>1.8649430274963299</c:v>
                </c:pt>
                <c:pt idx="663">
                  <c:v>1.93422663211822</c:v>
                </c:pt>
                <c:pt idx="664">
                  <c:v>1.85741090774536</c:v>
                </c:pt>
                <c:pt idx="665">
                  <c:v>1.8367460966110201</c:v>
                </c:pt>
                <c:pt idx="666">
                  <c:v>1.9114191532135001</c:v>
                </c:pt>
                <c:pt idx="667">
                  <c:v>1.94819831848144</c:v>
                </c:pt>
                <c:pt idx="668">
                  <c:v>1.81737267971038</c:v>
                </c:pt>
                <c:pt idx="669">
                  <c:v>1.86829841136932</c:v>
                </c:pt>
                <c:pt idx="670">
                  <c:v>1.9291630983352599</c:v>
                </c:pt>
                <c:pt idx="671">
                  <c:v>1.89105772972106</c:v>
                </c:pt>
                <c:pt idx="672">
                  <c:v>1.8815058469772299</c:v>
                </c:pt>
                <c:pt idx="673">
                  <c:v>1.93371105194091</c:v>
                </c:pt>
                <c:pt idx="674">
                  <c:v>1.90780341625213</c:v>
                </c:pt>
                <c:pt idx="675">
                  <c:v>1.94701039791107</c:v>
                </c:pt>
                <c:pt idx="676">
                  <c:v>1.8741587400436399</c:v>
                </c:pt>
                <c:pt idx="677">
                  <c:v>1.83072316646575</c:v>
                </c:pt>
                <c:pt idx="678">
                  <c:v>1.8314510583877499</c:v>
                </c:pt>
                <c:pt idx="679">
                  <c:v>1.9103170633316</c:v>
                </c:pt>
                <c:pt idx="680">
                  <c:v>1.86239373683929</c:v>
                </c:pt>
                <c:pt idx="681">
                  <c:v>1.8923326730728101</c:v>
                </c:pt>
                <c:pt idx="682">
                  <c:v>2.0287091732025102</c:v>
                </c:pt>
                <c:pt idx="683">
                  <c:v>2.03358650207519</c:v>
                </c:pt>
                <c:pt idx="684">
                  <c:v>1.9098216295242301</c:v>
                </c:pt>
                <c:pt idx="685">
                  <c:v>2.0077259540557799</c:v>
                </c:pt>
                <c:pt idx="686">
                  <c:v>2.00177574157714</c:v>
                </c:pt>
                <c:pt idx="687">
                  <c:v>1.98016905784606</c:v>
                </c:pt>
                <c:pt idx="688">
                  <c:v>2.0508937835693302</c:v>
                </c:pt>
                <c:pt idx="689">
                  <c:v>1.8684002161026001</c:v>
                </c:pt>
                <c:pt idx="690">
                  <c:v>1.8719830513000399</c:v>
                </c:pt>
                <c:pt idx="691">
                  <c:v>1.8617701530456501</c:v>
                </c:pt>
                <c:pt idx="692">
                  <c:v>1.89903688430786</c:v>
                </c:pt>
                <c:pt idx="693">
                  <c:v>1.8062371015548699</c:v>
                </c:pt>
                <c:pt idx="694">
                  <c:v>1.8133780956268299</c:v>
                </c:pt>
                <c:pt idx="695">
                  <c:v>1.8227722644805899</c:v>
                </c:pt>
                <c:pt idx="696">
                  <c:v>1.8282394409179601</c:v>
                </c:pt>
                <c:pt idx="697">
                  <c:v>1.8566639423370299</c:v>
                </c:pt>
                <c:pt idx="698">
                  <c:v>1.85455358028411</c:v>
                </c:pt>
                <c:pt idx="699">
                  <c:v>1.87537860870361</c:v>
                </c:pt>
                <c:pt idx="700">
                  <c:v>1.8558822870254501</c:v>
                </c:pt>
                <c:pt idx="701">
                  <c:v>1.8294094800948999</c:v>
                </c:pt>
                <c:pt idx="702">
                  <c:v>1.7976775169372501</c:v>
                </c:pt>
                <c:pt idx="703">
                  <c:v>1.81416952610015</c:v>
                </c:pt>
                <c:pt idx="704">
                  <c:v>1.80033159255981</c:v>
                </c:pt>
                <c:pt idx="705">
                  <c:v>1.8075808286666799</c:v>
                </c:pt>
                <c:pt idx="706">
                  <c:v>1.86826479434967</c:v>
                </c:pt>
                <c:pt idx="707">
                  <c:v>1.89055228233337</c:v>
                </c:pt>
                <c:pt idx="708">
                  <c:v>1.8414174318313501</c:v>
                </c:pt>
                <c:pt idx="709">
                  <c:v>1.88504922389984</c:v>
                </c:pt>
                <c:pt idx="710">
                  <c:v>1.8620802164077701</c:v>
                </c:pt>
                <c:pt idx="711">
                  <c:v>1.87653112411499</c:v>
                </c:pt>
                <c:pt idx="712">
                  <c:v>1.97878074645996</c:v>
                </c:pt>
                <c:pt idx="713">
                  <c:v>1.83812487125396</c:v>
                </c:pt>
                <c:pt idx="714">
                  <c:v>1.9667598009109399</c:v>
                </c:pt>
                <c:pt idx="715">
                  <c:v>1.87449550628662</c:v>
                </c:pt>
                <c:pt idx="716">
                  <c:v>1.8242002725601101</c:v>
                </c:pt>
                <c:pt idx="717">
                  <c:v>1.9083236455917301</c:v>
                </c:pt>
                <c:pt idx="718">
                  <c:v>1.82904112339019</c:v>
                </c:pt>
                <c:pt idx="719">
                  <c:v>1.88706839084625</c:v>
                </c:pt>
                <c:pt idx="720">
                  <c:v>1.92846012115478</c:v>
                </c:pt>
                <c:pt idx="721">
                  <c:v>1.9466940164566</c:v>
                </c:pt>
                <c:pt idx="722">
                  <c:v>1.9046279191970801</c:v>
                </c:pt>
                <c:pt idx="723">
                  <c:v>1.95743119716644</c:v>
                </c:pt>
                <c:pt idx="724">
                  <c:v>1.9448980093002299</c:v>
                </c:pt>
                <c:pt idx="725">
                  <c:v>1.90040230751037</c:v>
                </c:pt>
                <c:pt idx="726">
                  <c:v>2.0160593986511199</c:v>
                </c:pt>
                <c:pt idx="727">
                  <c:v>1.8829332590103101</c:v>
                </c:pt>
                <c:pt idx="728">
                  <c:v>1.9247131347656199</c:v>
                </c:pt>
                <c:pt idx="729">
                  <c:v>1.8605211973190301</c:v>
                </c:pt>
                <c:pt idx="730">
                  <c:v>1.86419701576232</c:v>
                </c:pt>
                <c:pt idx="731">
                  <c:v>1.96595954895019</c:v>
                </c:pt>
                <c:pt idx="732">
                  <c:v>1.9524391889572099</c:v>
                </c:pt>
                <c:pt idx="733">
                  <c:v>1.93519735336303</c:v>
                </c:pt>
                <c:pt idx="734">
                  <c:v>1.8900063037872299</c:v>
                </c:pt>
                <c:pt idx="735">
                  <c:v>2.05017709732055</c:v>
                </c:pt>
                <c:pt idx="736">
                  <c:v>1.9690465927123999</c:v>
                </c:pt>
                <c:pt idx="737">
                  <c:v>2.01664090156555</c:v>
                </c:pt>
                <c:pt idx="738">
                  <c:v>1.99033975601196</c:v>
                </c:pt>
                <c:pt idx="739">
                  <c:v>2.0371928215026802</c:v>
                </c:pt>
                <c:pt idx="740">
                  <c:v>2.0673482418060298</c:v>
                </c:pt>
                <c:pt idx="741">
                  <c:v>1.97595787048339</c:v>
                </c:pt>
                <c:pt idx="742">
                  <c:v>1.951504945755</c:v>
                </c:pt>
                <c:pt idx="743">
                  <c:v>1.9672417640686</c:v>
                </c:pt>
                <c:pt idx="744">
                  <c:v>1.9723002910614</c:v>
                </c:pt>
                <c:pt idx="745">
                  <c:v>1.9468848705291699</c:v>
                </c:pt>
                <c:pt idx="746">
                  <c:v>1.8630456924438401</c:v>
                </c:pt>
                <c:pt idx="747">
                  <c:v>1.83506560325622</c:v>
                </c:pt>
                <c:pt idx="748">
                  <c:v>1.8772066831588701</c:v>
                </c:pt>
                <c:pt idx="749">
                  <c:v>1.88131463527679</c:v>
                </c:pt>
                <c:pt idx="750">
                  <c:v>1.8337768316268901</c:v>
                </c:pt>
                <c:pt idx="751">
                  <c:v>1.9178675413131701</c:v>
                </c:pt>
                <c:pt idx="752">
                  <c:v>1.8515446186065601</c:v>
                </c:pt>
                <c:pt idx="753">
                  <c:v>1.99742019176483</c:v>
                </c:pt>
                <c:pt idx="754">
                  <c:v>1.96739029884338</c:v>
                </c:pt>
                <c:pt idx="755">
                  <c:v>1.97536849975585</c:v>
                </c:pt>
                <c:pt idx="756">
                  <c:v>2.0076017379760698</c:v>
                </c:pt>
                <c:pt idx="757">
                  <c:v>1.90685033798217</c:v>
                </c:pt>
                <c:pt idx="758">
                  <c:v>1.8877043724060001</c:v>
                </c:pt>
                <c:pt idx="759">
                  <c:v>1.9044265747070299</c:v>
                </c:pt>
                <c:pt idx="760">
                  <c:v>1.86308062076568</c:v>
                </c:pt>
                <c:pt idx="761">
                  <c:v>1.86427390575408</c:v>
                </c:pt>
                <c:pt idx="762">
                  <c:v>2.0066845417022701</c:v>
                </c:pt>
                <c:pt idx="763">
                  <c:v>2.0357041358947701</c:v>
                </c:pt>
                <c:pt idx="764">
                  <c:v>1.98280596733093</c:v>
                </c:pt>
                <c:pt idx="765">
                  <c:v>1.94181132316589</c:v>
                </c:pt>
                <c:pt idx="766">
                  <c:v>1.87719285488128</c:v>
                </c:pt>
                <c:pt idx="767">
                  <c:v>1.89824819564819</c:v>
                </c:pt>
                <c:pt idx="768">
                  <c:v>1.8759953975677399</c:v>
                </c:pt>
                <c:pt idx="769">
                  <c:v>2.0056340694427401</c:v>
                </c:pt>
                <c:pt idx="770">
                  <c:v>2.0208764076232901</c:v>
                </c:pt>
                <c:pt idx="771">
                  <c:v>2.11884093284606</c:v>
                </c:pt>
                <c:pt idx="772">
                  <c:v>2.0607526302337602</c:v>
                </c:pt>
                <c:pt idx="773">
                  <c:v>2.0157985687255802</c:v>
                </c:pt>
                <c:pt idx="774">
                  <c:v>1.96929895877838</c:v>
                </c:pt>
                <c:pt idx="775">
                  <c:v>1.9432443380355799</c:v>
                </c:pt>
                <c:pt idx="776">
                  <c:v>1.8877924680709799</c:v>
                </c:pt>
                <c:pt idx="777">
                  <c:v>1.86937284469604</c:v>
                </c:pt>
                <c:pt idx="778">
                  <c:v>1.8706846237182599</c:v>
                </c:pt>
                <c:pt idx="779">
                  <c:v>1.9191968441009499</c:v>
                </c:pt>
                <c:pt idx="780">
                  <c:v>1.93017148971557</c:v>
                </c:pt>
                <c:pt idx="781">
                  <c:v>1.9848484992980899</c:v>
                </c:pt>
                <c:pt idx="782">
                  <c:v>1.9686627388000399</c:v>
                </c:pt>
                <c:pt idx="783">
                  <c:v>1.9685300588607699</c:v>
                </c:pt>
                <c:pt idx="784">
                  <c:v>1.98026919364929</c:v>
                </c:pt>
                <c:pt idx="785">
                  <c:v>1.91442441940307</c:v>
                </c:pt>
                <c:pt idx="786">
                  <c:v>1.99787497520446</c:v>
                </c:pt>
                <c:pt idx="787">
                  <c:v>1.98179936408996</c:v>
                </c:pt>
                <c:pt idx="788">
                  <c:v>2.0190453529357901</c:v>
                </c:pt>
                <c:pt idx="789">
                  <c:v>2.0097172260284402</c:v>
                </c:pt>
                <c:pt idx="790">
                  <c:v>1.98448610305786</c:v>
                </c:pt>
                <c:pt idx="791">
                  <c:v>1.9746294021606401</c:v>
                </c:pt>
                <c:pt idx="792">
                  <c:v>1.9957796335220299</c:v>
                </c:pt>
                <c:pt idx="793">
                  <c:v>1.94028496742248</c:v>
                </c:pt>
                <c:pt idx="794">
                  <c:v>1.8691302537918</c:v>
                </c:pt>
                <c:pt idx="795">
                  <c:v>1.87892961502075</c:v>
                </c:pt>
                <c:pt idx="796">
                  <c:v>1.9204969406127901</c:v>
                </c:pt>
                <c:pt idx="797">
                  <c:v>1.8973319530487001</c:v>
                </c:pt>
                <c:pt idx="798">
                  <c:v>1.96873843669891</c:v>
                </c:pt>
                <c:pt idx="799">
                  <c:v>1.9877896308898899</c:v>
                </c:pt>
                <c:pt idx="800">
                  <c:v>1.9777638912200901</c:v>
                </c:pt>
                <c:pt idx="801">
                  <c:v>1.9855661392211901</c:v>
                </c:pt>
                <c:pt idx="802">
                  <c:v>1.9350175857543901</c:v>
                </c:pt>
                <c:pt idx="803">
                  <c:v>2.0367400646209699</c:v>
                </c:pt>
                <c:pt idx="804">
                  <c:v>1.9318481683730999</c:v>
                </c:pt>
                <c:pt idx="805">
                  <c:v>1.86749899387359</c:v>
                </c:pt>
                <c:pt idx="806">
                  <c:v>1.8348082304000799</c:v>
                </c:pt>
                <c:pt idx="807">
                  <c:v>1.8465232849121</c:v>
                </c:pt>
                <c:pt idx="808">
                  <c:v>1.8955004215240401</c:v>
                </c:pt>
                <c:pt idx="809">
                  <c:v>1.88582444190979</c:v>
                </c:pt>
                <c:pt idx="810">
                  <c:v>1.9252473115921001</c:v>
                </c:pt>
                <c:pt idx="811">
                  <c:v>1.9797663688659599</c:v>
                </c:pt>
                <c:pt idx="812">
                  <c:v>1.87378513813018</c:v>
                </c:pt>
                <c:pt idx="813">
                  <c:v>1.8935564756393399</c:v>
                </c:pt>
                <c:pt idx="814">
                  <c:v>2.01165723800659</c:v>
                </c:pt>
                <c:pt idx="815">
                  <c:v>2.01542973518371</c:v>
                </c:pt>
                <c:pt idx="816">
                  <c:v>2.1069705486297599</c:v>
                </c:pt>
                <c:pt idx="817">
                  <c:v>2.1091330051422101</c:v>
                </c:pt>
                <c:pt idx="818">
                  <c:v>2.0569894313812198</c:v>
                </c:pt>
                <c:pt idx="819">
                  <c:v>2.00254797935485</c:v>
                </c:pt>
                <c:pt idx="820">
                  <c:v>1.86002469062805</c:v>
                </c:pt>
                <c:pt idx="821">
                  <c:v>2.00898909568786</c:v>
                </c:pt>
                <c:pt idx="822">
                  <c:v>2.0203890800475999</c:v>
                </c:pt>
                <c:pt idx="823">
                  <c:v>1.9937686920166</c:v>
                </c:pt>
                <c:pt idx="824">
                  <c:v>1.9283752441406199</c:v>
                </c:pt>
                <c:pt idx="825">
                  <c:v>1.9474728107452299</c:v>
                </c:pt>
                <c:pt idx="826">
                  <c:v>1.99193274974823</c:v>
                </c:pt>
                <c:pt idx="827">
                  <c:v>1.9672336578369101</c:v>
                </c:pt>
                <c:pt idx="828">
                  <c:v>1.95613884925842</c:v>
                </c:pt>
                <c:pt idx="829">
                  <c:v>1.96970546245574</c:v>
                </c:pt>
                <c:pt idx="830">
                  <c:v>1.9882792234420701</c:v>
                </c:pt>
                <c:pt idx="831">
                  <c:v>1.86641192436218</c:v>
                </c:pt>
                <c:pt idx="832">
                  <c:v>1.8201309442520099</c:v>
                </c:pt>
                <c:pt idx="833">
                  <c:v>1.9596478939056301</c:v>
                </c:pt>
                <c:pt idx="834">
                  <c:v>1.84396588802337</c:v>
                </c:pt>
                <c:pt idx="835">
                  <c:v>1.9303560256957999</c:v>
                </c:pt>
                <c:pt idx="836">
                  <c:v>1.8721171617507899</c:v>
                </c:pt>
                <c:pt idx="837">
                  <c:v>1.9098589420318599</c:v>
                </c:pt>
                <c:pt idx="838">
                  <c:v>1.79948890209198</c:v>
                </c:pt>
                <c:pt idx="839">
                  <c:v>1.85262894630432</c:v>
                </c:pt>
                <c:pt idx="840">
                  <c:v>1.8680145740509</c:v>
                </c:pt>
                <c:pt idx="841">
                  <c:v>1.8992788791656401</c:v>
                </c:pt>
                <c:pt idx="842">
                  <c:v>1.8521150350570601</c:v>
                </c:pt>
                <c:pt idx="843">
                  <c:v>1.8591892719268699</c:v>
                </c:pt>
                <c:pt idx="844">
                  <c:v>1.8016272783279399</c:v>
                </c:pt>
                <c:pt idx="845">
                  <c:v>1.8170734643936099</c:v>
                </c:pt>
                <c:pt idx="846">
                  <c:v>1.8856992721557599</c:v>
                </c:pt>
                <c:pt idx="847">
                  <c:v>1.80027687549591</c:v>
                </c:pt>
                <c:pt idx="848">
                  <c:v>1.8326508998870801</c:v>
                </c:pt>
                <c:pt idx="849">
                  <c:v>1.9102802276611299</c:v>
                </c:pt>
                <c:pt idx="850">
                  <c:v>1.81261694431304</c:v>
                </c:pt>
                <c:pt idx="851">
                  <c:v>1.8353568315505899</c:v>
                </c:pt>
                <c:pt idx="852">
                  <c:v>1.9114090204238801</c:v>
                </c:pt>
                <c:pt idx="853">
                  <c:v>1.90763843059539</c:v>
                </c:pt>
                <c:pt idx="854">
                  <c:v>1.8662075996398899</c:v>
                </c:pt>
                <c:pt idx="855">
                  <c:v>1.9721584320068299</c:v>
                </c:pt>
                <c:pt idx="856">
                  <c:v>1.9788945913314799</c:v>
                </c:pt>
                <c:pt idx="857">
                  <c:v>1.9170994758605899</c:v>
                </c:pt>
                <c:pt idx="858">
                  <c:v>1.9569497108459399</c:v>
                </c:pt>
                <c:pt idx="859">
                  <c:v>1.87228572368621</c:v>
                </c:pt>
                <c:pt idx="860">
                  <c:v>1.8835631608962999</c:v>
                </c:pt>
                <c:pt idx="861">
                  <c:v>1.9003038406371999</c:v>
                </c:pt>
                <c:pt idx="862">
                  <c:v>1.9456248283386199</c:v>
                </c:pt>
                <c:pt idx="863">
                  <c:v>1.87194859981536</c:v>
                </c:pt>
                <c:pt idx="864">
                  <c:v>1.8948398828506401</c:v>
                </c:pt>
                <c:pt idx="865">
                  <c:v>1.90312051773071</c:v>
                </c:pt>
                <c:pt idx="866">
                  <c:v>1.8698487281799301</c:v>
                </c:pt>
                <c:pt idx="867">
                  <c:v>1.92207038402557</c:v>
                </c:pt>
                <c:pt idx="868">
                  <c:v>1.94224488735198</c:v>
                </c:pt>
                <c:pt idx="869">
                  <c:v>1.8989907503128001</c:v>
                </c:pt>
                <c:pt idx="870">
                  <c:v>1.8233560323715201</c:v>
                </c:pt>
                <c:pt idx="871">
                  <c:v>1.9352487325668299</c:v>
                </c:pt>
                <c:pt idx="872">
                  <c:v>1.93333756923675</c:v>
                </c:pt>
                <c:pt idx="873">
                  <c:v>1.87932300567626</c:v>
                </c:pt>
                <c:pt idx="874">
                  <c:v>1.8901120424270601</c:v>
                </c:pt>
                <c:pt idx="875">
                  <c:v>1.83738541603088</c:v>
                </c:pt>
                <c:pt idx="876">
                  <c:v>1.95330703258514</c:v>
                </c:pt>
                <c:pt idx="877">
                  <c:v>1.9327759742736801</c:v>
                </c:pt>
                <c:pt idx="878">
                  <c:v>1.8840790987014699</c:v>
                </c:pt>
                <c:pt idx="879">
                  <c:v>2.0253100395202601</c:v>
                </c:pt>
                <c:pt idx="880">
                  <c:v>1.9651787281036299</c:v>
                </c:pt>
                <c:pt idx="881">
                  <c:v>1.94894778728485</c:v>
                </c:pt>
                <c:pt idx="882">
                  <c:v>2.0318565368652299</c:v>
                </c:pt>
                <c:pt idx="883">
                  <c:v>1.98432397842407</c:v>
                </c:pt>
                <c:pt idx="884">
                  <c:v>1.9754163026809599</c:v>
                </c:pt>
                <c:pt idx="885">
                  <c:v>1.9677201509475699</c:v>
                </c:pt>
                <c:pt idx="886">
                  <c:v>2.0153779983520499</c:v>
                </c:pt>
                <c:pt idx="887">
                  <c:v>2.0657141208648602</c:v>
                </c:pt>
                <c:pt idx="888">
                  <c:v>1.92802381515502</c:v>
                </c:pt>
                <c:pt idx="889">
                  <c:v>1.98820257186889</c:v>
                </c:pt>
                <c:pt idx="890">
                  <c:v>1.9548972845077499</c:v>
                </c:pt>
                <c:pt idx="891">
                  <c:v>1.9539039134979199</c:v>
                </c:pt>
                <c:pt idx="892">
                  <c:v>1.98670005798339</c:v>
                </c:pt>
                <c:pt idx="893">
                  <c:v>1.9250411987304601</c:v>
                </c:pt>
                <c:pt idx="894">
                  <c:v>1.86166131496429</c:v>
                </c:pt>
                <c:pt idx="895">
                  <c:v>1.9373594522476101</c:v>
                </c:pt>
                <c:pt idx="896">
                  <c:v>1.98067903518676</c:v>
                </c:pt>
                <c:pt idx="897">
                  <c:v>1.84237408638</c:v>
                </c:pt>
                <c:pt idx="898">
                  <c:v>1.9196703433990401</c:v>
                </c:pt>
                <c:pt idx="899">
                  <c:v>1.96814596652984</c:v>
                </c:pt>
                <c:pt idx="900">
                  <c:v>1.9048044681548999</c:v>
                </c:pt>
                <c:pt idx="901">
                  <c:v>1.89909160137176</c:v>
                </c:pt>
                <c:pt idx="902">
                  <c:v>2.0323226451873699</c:v>
                </c:pt>
                <c:pt idx="903">
                  <c:v>1.943488240242</c:v>
                </c:pt>
                <c:pt idx="904">
                  <c:v>2.0074706077575599</c:v>
                </c:pt>
                <c:pt idx="905">
                  <c:v>1.94181156158447</c:v>
                </c:pt>
                <c:pt idx="906">
                  <c:v>1.95801258087158</c:v>
                </c:pt>
                <c:pt idx="907">
                  <c:v>1.91634881496429</c:v>
                </c:pt>
                <c:pt idx="908">
                  <c:v>1.8574705123901301</c:v>
                </c:pt>
                <c:pt idx="909">
                  <c:v>1.8518604040145801</c:v>
                </c:pt>
                <c:pt idx="910">
                  <c:v>1.8748142719268699</c:v>
                </c:pt>
                <c:pt idx="911">
                  <c:v>1.9061309099197301</c:v>
                </c:pt>
                <c:pt idx="912">
                  <c:v>1.94403076171875</c:v>
                </c:pt>
                <c:pt idx="913">
                  <c:v>1.93196177482604</c:v>
                </c:pt>
                <c:pt idx="914">
                  <c:v>1.8969086408615099</c:v>
                </c:pt>
                <c:pt idx="915">
                  <c:v>1.9251301288604701</c:v>
                </c:pt>
                <c:pt idx="916">
                  <c:v>1.84987461566925</c:v>
                </c:pt>
                <c:pt idx="917">
                  <c:v>1.93816077709198</c:v>
                </c:pt>
                <c:pt idx="918">
                  <c:v>1.9027751684188801</c:v>
                </c:pt>
                <c:pt idx="919">
                  <c:v>1.8190101385116499</c:v>
                </c:pt>
                <c:pt idx="920">
                  <c:v>1.8485623598098699</c:v>
                </c:pt>
                <c:pt idx="921">
                  <c:v>1.8398793935775699</c:v>
                </c:pt>
                <c:pt idx="922">
                  <c:v>1.8541384935378999</c:v>
                </c:pt>
                <c:pt idx="923">
                  <c:v>1.9112792015075599</c:v>
                </c:pt>
                <c:pt idx="924">
                  <c:v>2.0417289733886701</c:v>
                </c:pt>
                <c:pt idx="925">
                  <c:v>1.9253469705581601</c:v>
                </c:pt>
                <c:pt idx="926">
                  <c:v>1.90551090240478</c:v>
                </c:pt>
                <c:pt idx="927">
                  <c:v>1.97151350975036</c:v>
                </c:pt>
                <c:pt idx="928">
                  <c:v>1.93620836734771</c:v>
                </c:pt>
                <c:pt idx="929">
                  <c:v>1.85249352455139</c:v>
                </c:pt>
                <c:pt idx="930">
                  <c:v>1.9181929826736399</c:v>
                </c:pt>
                <c:pt idx="931">
                  <c:v>1.89220714569091</c:v>
                </c:pt>
                <c:pt idx="932">
                  <c:v>1.8581227064132599</c:v>
                </c:pt>
                <c:pt idx="933">
                  <c:v>1.82495176792144</c:v>
                </c:pt>
                <c:pt idx="934">
                  <c:v>1.86772537231445</c:v>
                </c:pt>
                <c:pt idx="935">
                  <c:v>1.7910624742507899</c:v>
                </c:pt>
                <c:pt idx="936">
                  <c:v>1.8549654483795099</c:v>
                </c:pt>
                <c:pt idx="937">
                  <c:v>1.7948225736618</c:v>
                </c:pt>
                <c:pt idx="938">
                  <c:v>1.8363116979598999</c:v>
                </c:pt>
                <c:pt idx="939">
                  <c:v>1.7724928855895901</c:v>
                </c:pt>
                <c:pt idx="940">
                  <c:v>1.8224024772644001</c:v>
                </c:pt>
                <c:pt idx="941">
                  <c:v>1.8139687776565501</c:v>
                </c:pt>
                <c:pt idx="942">
                  <c:v>1.88180351257324</c:v>
                </c:pt>
                <c:pt idx="943">
                  <c:v>1.7997736930847099</c:v>
                </c:pt>
                <c:pt idx="944">
                  <c:v>1.7690246105194001</c:v>
                </c:pt>
                <c:pt idx="945">
                  <c:v>1.77739477157592</c:v>
                </c:pt>
                <c:pt idx="946">
                  <c:v>1.8115606307983301</c:v>
                </c:pt>
                <c:pt idx="947">
                  <c:v>1.7547247409820499</c:v>
                </c:pt>
                <c:pt idx="948">
                  <c:v>1.8042505979537899</c:v>
                </c:pt>
                <c:pt idx="949">
                  <c:v>1.78238105773925</c:v>
                </c:pt>
                <c:pt idx="950">
                  <c:v>1.8265221118927</c:v>
                </c:pt>
                <c:pt idx="951">
                  <c:v>1.85691785812377</c:v>
                </c:pt>
                <c:pt idx="952">
                  <c:v>1.8004463911056501</c:v>
                </c:pt>
                <c:pt idx="953">
                  <c:v>1.84984278678894</c:v>
                </c:pt>
                <c:pt idx="954">
                  <c:v>1.84168648719787</c:v>
                </c:pt>
                <c:pt idx="955">
                  <c:v>1.85597455501556</c:v>
                </c:pt>
                <c:pt idx="956">
                  <c:v>1.84866142272949</c:v>
                </c:pt>
                <c:pt idx="957">
                  <c:v>1.88128733634948</c:v>
                </c:pt>
                <c:pt idx="958">
                  <c:v>1.8924700021743699</c:v>
                </c:pt>
                <c:pt idx="959">
                  <c:v>1.84018838405609</c:v>
                </c:pt>
                <c:pt idx="960">
                  <c:v>1.8985782861709499</c:v>
                </c:pt>
                <c:pt idx="961">
                  <c:v>1.9043887853622401</c:v>
                </c:pt>
                <c:pt idx="962">
                  <c:v>1.88651919364929</c:v>
                </c:pt>
                <c:pt idx="963">
                  <c:v>1.95154392719268</c:v>
                </c:pt>
                <c:pt idx="964">
                  <c:v>1.9502313137054399</c:v>
                </c:pt>
                <c:pt idx="965">
                  <c:v>1.91577196121215</c:v>
                </c:pt>
                <c:pt idx="966">
                  <c:v>1.9077997207641599</c:v>
                </c:pt>
                <c:pt idx="967">
                  <c:v>1.9716825485229399</c:v>
                </c:pt>
                <c:pt idx="968">
                  <c:v>2.0258533954620299</c:v>
                </c:pt>
                <c:pt idx="969">
                  <c:v>1.91867864131927</c:v>
                </c:pt>
                <c:pt idx="970">
                  <c:v>1.9502872228622401</c:v>
                </c:pt>
                <c:pt idx="971">
                  <c:v>1.9092051982879601</c:v>
                </c:pt>
                <c:pt idx="972">
                  <c:v>1.9634859561920099</c:v>
                </c:pt>
                <c:pt idx="973">
                  <c:v>1.87892723083496</c:v>
                </c:pt>
                <c:pt idx="974">
                  <c:v>1.9036890268325799</c:v>
                </c:pt>
                <c:pt idx="975">
                  <c:v>1.87249207496643</c:v>
                </c:pt>
                <c:pt idx="976">
                  <c:v>1.9426783323287899</c:v>
                </c:pt>
                <c:pt idx="977">
                  <c:v>1.85982465744018</c:v>
                </c:pt>
                <c:pt idx="978">
                  <c:v>1.87403488159179</c:v>
                </c:pt>
                <c:pt idx="979">
                  <c:v>1.9759371280670099</c:v>
                </c:pt>
                <c:pt idx="980">
                  <c:v>2.0072963237762398</c:v>
                </c:pt>
                <c:pt idx="981">
                  <c:v>1.9629321098327599</c:v>
                </c:pt>
                <c:pt idx="982">
                  <c:v>1.92834937572479</c:v>
                </c:pt>
                <c:pt idx="983">
                  <c:v>1.9648867845535201</c:v>
                </c:pt>
                <c:pt idx="984">
                  <c:v>1.9531158208846999</c:v>
                </c:pt>
                <c:pt idx="985">
                  <c:v>2.02757573127746</c:v>
                </c:pt>
                <c:pt idx="986">
                  <c:v>2.0039873123168901</c:v>
                </c:pt>
                <c:pt idx="987">
                  <c:v>2.0501067638397199</c:v>
                </c:pt>
                <c:pt idx="988">
                  <c:v>2.0556931495666499</c:v>
                </c:pt>
                <c:pt idx="989">
                  <c:v>1.9166350364685001</c:v>
                </c:pt>
                <c:pt idx="990">
                  <c:v>1.9815262556076001</c:v>
                </c:pt>
                <c:pt idx="991">
                  <c:v>1.80934739112854</c:v>
                </c:pt>
                <c:pt idx="992">
                  <c:v>1.7757432460784901</c:v>
                </c:pt>
                <c:pt idx="993">
                  <c:v>1.80965948104858</c:v>
                </c:pt>
                <c:pt idx="994">
                  <c:v>1.85324490070343</c:v>
                </c:pt>
                <c:pt idx="995">
                  <c:v>1.88103806972503</c:v>
                </c:pt>
                <c:pt idx="996">
                  <c:v>1.83053851127624</c:v>
                </c:pt>
                <c:pt idx="997">
                  <c:v>1.9434343576431199</c:v>
                </c:pt>
                <c:pt idx="998">
                  <c:v>1.9360311031341499</c:v>
                </c:pt>
                <c:pt idx="999">
                  <c:v>1.99850118160247</c:v>
                </c:pt>
                <c:pt idx="1000">
                  <c:v>1.9768598079681301</c:v>
                </c:pt>
                <c:pt idx="1001">
                  <c:v>1.88403272628784</c:v>
                </c:pt>
                <c:pt idx="1002">
                  <c:v>1.90362071990966</c:v>
                </c:pt>
                <c:pt idx="1003">
                  <c:v>1.98061299324035</c:v>
                </c:pt>
                <c:pt idx="1004">
                  <c:v>1.8572027683257999</c:v>
                </c:pt>
                <c:pt idx="1005">
                  <c:v>1.8980851173400799</c:v>
                </c:pt>
                <c:pt idx="1006">
                  <c:v>1.9265390634536701</c:v>
                </c:pt>
                <c:pt idx="1007">
                  <c:v>1.8312447071075399</c:v>
                </c:pt>
                <c:pt idx="1008">
                  <c:v>1.9589319229125901</c:v>
                </c:pt>
                <c:pt idx="1009">
                  <c:v>2.0391166210174498</c:v>
                </c:pt>
                <c:pt idx="1010">
                  <c:v>2.07324123382568</c:v>
                </c:pt>
                <c:pt idx="1011">
                  <c:v>1.93501484394073</c:v>
                </c:pt>
                <c:pt idx="1012">
                  <c:v>2.0200719833374001</c:v>
                </c:pt>
                <c:pt idx="1013">
                  <c:v>1.9973511695861801</c:v>
                </c:pt>
                <c:pt idx="1014">
                  <c:v>1.9480795860290501</c:v>
                </c:pt>
                <c:pt idx="1015">
                  <c:v>2.02998948097229</c:v>
                </c:pt>
                <c:pt idx="1016">
                  <c:v>2.0688879489898602</c:v>
                </c:pt>
                <c:pt idx="1017">
                  <c:v>1.9858875274658201</c:v>
                </c:pt>
                <c:pt idx="1018">
                  <c:v>2.0470323562621999</c:v>
                </c:pt>
                <c:pt idx="1019">
                  <c:v>2.0056631565093901</c:v>
                </c:pt>
                <c:pt idx="1020">
                  <c:v>1.99036681652069</c:v>
                </c:pt>
                <c:pt idx="1021">
                  <c:v>1.9422966241836499</c:v>
                </c:pt>
                <c:pt idx="1022">
                  <c:v>1.9229600429534901</c:v>
                </c:pt>
                <c:pt idx="1023">
                  <c:v>1.92594718933105</c:v>
                </c:pt>
                <c:pt idx="1024">
                  <c:v>1.8533142805099401</c:v>
                </c:pt>
                <c:pt idx="1025">
                  <c:v>1.8295043706893901</c:v>
                </c:pt>
                <c:pt idx="1026">
                  <c:v>1.86763739585876</c:v>
                </c:pt>
                <c:pt idx="1027">
                  <c:v>1.8237271308898899</c:v>
                </c:pt>
                <c:pt idx="1028">
                  <c:v>1.8688929080963099</c:v>
                </c:pt>
                <c:pt idx="1029">
                  <c:v>1.89994740486145</c:v>
                </c:pt>
                <c:pt idx="1030">
                  <c:v>1.8565776348114</c:v>
                </c:pt>
                <c:pt idx="1031">
                  <c:v>1.8984284400939899</c:v>
                </c:pt>
                <c:pt idx="1032">
                  <c:v>1.89040410518646</c:v>
                </c:pt>
                <c:pt idx="1033">
                  <c:v>1.9338514804839999</c:v>
                </c:pt>
                <c:pt idx="1034">
                  <c:v>1.9036111831664999</c:v>
                </c:pt>
                <c:pt idx="1035">
                  <c:v>1.9265267848968499</c:v>
                </c:pt>
                <c:pt idx="1036">
                  <c:v>2.0176374912261901</c:v>
                </c:pt>
                <c:pt idx="1037">
                  <c:v>2.05867147445678</c:v>
                </c:pt>
                <c:pt idx="1038">
                  <c:v>1.98441493511199</c:v>
                </c:pt>
                <c:pt idx="1039">
                  <c:v>1.96105456352233</c:v>
                </c:pt>
                <c:pt idx="1040">
                  <c:v>1.87885642051696</c:v>
                </c:pt>
                <c:pt idx="1041">
                  <c:v>1.8448629379272401</c:v>
                </c:pt>
                <c:pt idx="1042">
                  <c:v>1.8141063451766899</c:v>
                </c:pt>
                <c:pt idx="1043">
                  <c:v>1.91551160812377</c:v>
                </c:pt>
                <c:pt idx="1044">
                  <c:v>1.84037637710571</c:v>
                </c:pt>
                <c:pt idx="1045">
                  <c:v>1.8712532520294101</c:v>
                </c:pt>
                <c:pt idx="1046">
                  <c:v>1.9175833463668801</c:v>
                </c:pt>
                <c:pt idx="1047">
                  <c:v>1.9284652471542301</c:v>
                </c:pt>
                <c:pt idx="1048">
                  <c:v>1.95445716381073</c:v>
                </c:pt>
                <c:pt idx="1049">
                  <c:v>1.8822761774063099</c:v>
                </c:pt>
                <c:pt idx="1050">
                  <c:v>1.99608218669891</c:v>
                </c:pt>
                <c:pt idx="1051">
                  <c:v>1.9310655593871999</c:v>
                </c:pt>
                <c:pt idx="1052">
                  <c:v>1.9672462940216</c:v>
                </c:pt>
                <c:pt idx="1053">
                  <c:v>1.9650635719299301</c:v>
                </c:pt>
                <c:pt idx="1054">
                  <c:v>1.9054762125015201</c:v>
                </c:pt>
                <c:pt idx="1055">
                  <c:v>1.8642888069152801</c:v>
                </c:pt>
                <c:pt idx="1056">
                  <c:v>1.8594229221343901</c:v>
                </c:pt>
                <c:pt idx="1057">
                  <c:v>1.90634441375732</c:v>
                </c:pt>
                <c:pt idx="1058">
                  <c:v>1.96286761760711</c:v>
                </c:pt>
                <c:pt idx="1059">
                  <c:v>1.9417268037796001</c:v>
                </c:pt>
                <c:pt idx="1060">
                  <c:v>1.8880215883255</c:v>
                </c:pt>
                <c:pt idx="1061">
                  <c:v>1.7973664999008101</c:v>
                </c:pt>
                <c:pt idx="1062">
                  <c:v>1.8543835878372099</c:v>
                </c:pt>
                <c:pt idx="1063">
                  <c:v>1.8074262142181301</c:v>
                </c:pt>
                <c:pt idx="1064">
                  <c:v>1.86205554008483</c:v>
                </c:pt>
                <c:pt idx="1065">
                  <c:v>1.8503605127334499</c:v>
                </c:pt>
                <c:pt idx="1066">
                  <c:v>1.89718377590179</c:v>
                </c:pt>
                <c:pt idx="1067">
                  <c:v>1.87533819675445</c:v>
                </c:pt>
                <c:pt idx="1068">
                  <c:v>1.86040806770324</c:v>
                </c:pt>
                <c:pt idx="1069">
                  <c:v>1.9616111516952499</c:v>
                </c:pt>
                <c:pt idx="1070">
                  <c:v>1.9288905858993499</c:v>
                </c:pt>
                <c:pt idx="1071">
                  <c:v>1.97880315780639</c:v>
                </c:pt>
                <c:pt idx="1072">
                  <c:v>1.98617756366729</c:v>
                </c:pt>
                <c:pt idx="1073">
                  <c:v>1.9028450250625599</c:v>
                </c:pt>
                <c:pt idx="1074">
                  <c:v>1.9154534339904701</c:v>
                </c:pt>
                <c:pt idx="1075">
                  <c:v>1.8981910943984901</c:v>
                </c:pt>
                <c:pt idx="1076">
                  <c:v>1.86196553707122</c:v>
                </c:pt>
                <c:pt idx="1077">
                  <c:v>1.84964382648468</c:v>
                </c:pt>
                <c:pt idx="1078">
                  <c:v>1.8488680124282799</c:v>
                </c:pt>
                <c:pt idx="1079">
                  <c:v>1.9259130954742401</c:v>
                </c:pt>
                <c:pt idx="1080">
                  <c:v>1.8486897945403999</c:v>
                </c:pt>
                <c:pt idx="1081">
                  <c:v>1.8194522857666</c:v>
                </c:pt>
                <c:pt idx="1082">
                  <c:v>1.8522042036056501</c:v>
                </c:pt>
                <c:pt idx="1083">
                  <c:v>1.9395217895507799</c:v>
                </c:pt>
                <c:pt idx="1084">
                  <c:v>1.91616022586822</c:v>
                </c:pt>
                <c:pt idx="1085">
                  <c:v>1.9811544418334901</c:v>
                </c:pt>
                <c:pt idx="1086">
                  <c:v>1.9007719755172701</c:v>
                </c:pt>
                <c:pt idx="1087">
                  <c:v>1.90667688846588</c:v>
                </c:pt>
                <c:pt idx="1088">
                  <c:v>1.9026342630386299</c:v>
                </c:pt>
                <c:pt idx="1089">
                  <c:v>1.84743893146514</c:v>
                </c:pt>
                <c:pt idx="1090">
                  <c:v>1.880331158638</c:v>
                </c:pt>
                <c:pt idx="1091">
                  <c:v>1.8654524087905799</c:v>
                </c:pt>
                <c:pt idx="1092">
                  <c:v>1.87773549556732</c:v>
                </c:pt>
                <c:pt idx="1093">
                  <c:v>1.9492594003677299</c:v>
                </c:pt>
                <c:pt idx="1094">
                  <c:v>1.93972063064575</c:v>
                </c:pt>
                <c:pt idx="1095">
                  <c:v>1.8671027421951201</c:v>
                </c:pt>
                <c:pt idx="1096">
                  <c:v>1.88634169101715</c:v>
                </c:pt>
                <c:pt idx="1097">
                  <c:v>1.85509598255157</c:v>
                </c:pt>
                <c:pt idx="1098">
                  <c:v>1.82555139064788</c:v>
                </c:pt>
                <c:pt idx="1099">
                  <c:v>1.83973836898803</c:v>
                </c:pt>
                <c:pt idx="1100">
                  <c:v>1.8699362277984599</c:v>
                </c:pt>
                <c:pt idx="1101">
                  <c:v>1.82064664363861</c:v>
                </c:pt>
                <c:pt idx="1102">
                  <c:v>1.8241273164749101</c:v>
                </c:pt>
                <c:pt idx="1103">
                  <c:v>1.80896580219268</c:v>
                </c:pt>
                <c:pt idx="1104">
                  <c:v>1.7953066825866699</c:v>
                </c:pt>
                <c:pt idx="1105">
                  <c:v>1.80132436752319</c:v>
                </c:pt>
                <c:pt idx="1106">
                  <c:v>1.8401151895523</c:v>
                </c:pt>
                <c:pt idx="1107">
                  <c:v>1.79054319858551</c:v>
                </c:pt>
                <c:pt idx="1108">
                  <c:v>1.8728231191635101</c:v>
                </c:pt>
                <c:pt idx="1109">
                  <c:v>1.84226977825164</c:v>
                </c:pt>
                <c:pt idx="1110">
                  <c:v>1.88119721412658</c:v>
                </c:pt>
                <c:pt idx="1111">
                  <c:v>1.8521811962127599</c:v>
                </c:pt>
                <c:pt idx="1112">
                  <c:v>1.8509947061538601</c:v>
                </c:pt>
                <c:pt idx="1113">
                  <c:v>1.9430649280548</c:v>
                </c:pt>
                <c:pt idx="1114">
                  <c:v>1.9084674119949301</c:v>
                </c:pt>
                <c:pt idx="1115">
                  <c:v>1.9506798982620199</c:v>
                </c:pt>
                <c:pt idx="1116">
                  <c:v>1.94236612319946</c:v>
                </c:pt>
                <c:pt idx="1117">
                  <c:v>1.84454917907714</c:v>
                </c:pt>
                <c:pt idx="1118">
                  <c:v>1.78742086887359</c:v>
                </c:pt>
                <c:pt idx="1119">
                  <c:v>1.8046467304229701</c:v>
                </c:pt>
                <c:pt idx="1120">
                  <c:v>1.8512772321701001</c:v>
                </c:pt>
                <c:pt idx="1121">
                  <c:v>1.85661768913269</c:v>
                </c:pt>
                <c:pt idx="1122">
                  <c:v>1.9972994327545099</c:v>
                </c:pt>
                <c:pt idx="1123">
                  <c:v>1.9811366796493499</c:v>
                </c:pt>
                <c:pt idx="1124">
                  <c:v>2.02968978881835</c:v>
                </c:pt>
                <c:pt idx="1125">
                  <c:v>1.8879368305206199</c:v>
                </c:pt>
                <c:pt idx="1126">
                  <c:v>1.9433188438415501</c:v>
                </c:pt>
                <c:pt idx="1127">
                  <c:v>1.919193983078</c:v>
                </c:pt>
                <c:pt idx="1128">
                  <c:v>1.9011195898055999</c:v>
                </c:pt>
                <c:pt idx="1129">
                  <c:v>1.8602201938629099</c:v>
                </c:pt>
                <c:pt idx="1130">
                  <c:v>1.8852683305740301</c:v>
                </c:pt>
                <c:pt idx="1131">
                  <c:v>1.92145442962646</c:v>
                </c:pt>
                <c:pt idx="1132">
                  <c:v>1.879527926445</c:v>
                </c:pt>
                <c:pt idx="1133">
                  <c:v>1.8416622877120901</c:v>
                </c:pt>
                <c:pt idx="1134">
                  <c:v>1.9120397567748999</c:v>
                </c:pt>
                <c:pt idx="1135">
                  <c:v>1.99658095836639</c:v>
                </c:pt>
                <c:pt idx="1136">
                  <c:v>1.90211069583892</c:v>
                </c:pt>
                <c:pt idx="1137">
                  <c:v>1.90708136558532</c:v>
                </c:pt>
                <c:pt idx="1138">
                  <c:v>1.9181147813796899</c:v>
                </c:pt>
                <c:pt idx="1139">
                  <c:v>1.91325855255126</c:v>
                </c:pt>
                <c:pt idx="1140">
                  <c:v>1.8770061731338501</c:v>
                </c:pt>
                <c:pt idx="1141">
                  <c:v>1.8638948202133101</c:v>
                </c:pt>
                <c:pt idx="1142">
                  <c:v>1.8556549549102701</c:v>
                </c:pt>
                <c:pt idx="1143">
                  <c:v>1.8978306055068901</c:v>
                </c:pt>
                <c:pt idx="1144">
                  <c:v>1.8943845033645601</c:v>
                </c:pt>
                <c:pt idx="1145">
                  <c:v>1.9599299430847099</c:v>
                </c:pt>
                <c:pt idx="1146">
                  <c:v>1.9204971790313701</c:v>
                </c:pt>
                <c:pt idx="1147">
                  <c:v>1.8585394620895299</c:v>
                </c:pt>
                <c:pt idx="1148">
                  <c:v>1.8048448562621999</c:v>
                </c:pt>
                <c:pt idx="1149">
                  <c:v>1.8874596357345499</c:v>
                </c:pt>
                <c:pt idx="1150">
                  <c:v>1.85216689109802</c:v>
                </c:pt>
                <c:pt idx="1151">
                  <c:v>1.90881264209747</c:v>
                </c:pt>
                <c:pt idx="1152">
                  <c:v>1.86378574371337</c:v>
                </c:pt>
                <c:pt idx="1153">
                  <c:v>1.8833769559860201</c:v>
                </c:pt>
                <c:pt idx="1154">
                  <c:v>1.86363196372985</c:v>
                </c:pt>
                <c:pt idx="1155">
                  <c:v>1.9082183837890601</c:v>
                </c:pt>
                <c:pt idx="1156">
                  <c:v>1.8897893428802399</c:v>
                </c:pt>
                <c:pt idx="1157">
                  <c:v>1.8689897060394201</c:v>
                </c:pt>
                <c:pt idx="1158">
                  <c:v>1.86509108543396</c:v>
                </c:pt>
                <c:pt idx="1159">
                  <c:v>1.9186439514160101</c:v>
                </c:pt>
                <c:pt idx="1160">
                  <c:v>1.84973740577697</c:v>
                </c:pt>
                <c:pt idx="1161">
                  <c:v>1.8607096672058101</c:v>
                </c:pt>
                <c:pt idx="1162">
                  <c:v>1.9544372558593699</c:v>
                </c:pt>
                <c:pt idx="1163">
                  <c:v>1.89016485214233</c:v>
                </c:pt>
                <c:pt idx="1164">
                  <c:v>1.9833910465240401</c:v>
                </c:pt>
                <c:pt idx="1165">
                  <c:v>1.9333866834640501</c:v>
                </c:pt>
                <c:pt idx="1166">
                  <c:v>1.8596929311752299</c:v>
                </c:pt>
                <c:pt idx="1167">
                  <c:v>1.8713027238845801</c:v>
                </c:pt>
                <c:pt idx="1168">
                  <c:v>1.8991831541061399</c:v>
                </c:pt>
                <c:pt idx="1169">
                  <c:v>1.91075479984283</c:v>
                </c:pt>
                <c:pt idx="1170">
                  <c:v>1.87036252021789</c:v>
                </c:pt>
                <c:pt idx="1171">
                  <c:v>1.93455266952514</c:v>
                </c:pt>
                <c:pt idx="1172">
                  <c:v>1.8705362081527701</c:v>
                </c:pt>
                <c:pt idx="1173">
                  <c:v>1.9125828742980899</c:v>
                </c:pt>
                <c:pt idx="1174">
                  <c:v>1.9567335844039899</c:v>
                </c:pt>
                <c:pt idx="1175">
                  <c:v>1.96148586273193</c:v>
                </c:pt>
                <c:pt idx="1176">
                  <c:v>1.9255723953246999</c:v>
                </c:pt>
                <c:pt idx="1177">
                  <c:v>2.0264573097228999</c:v>
                </c:pt>
                <c:pt idx="1178">
                  <c:v>1.95915758609771</c:v>
                </c:pt>
                <c:pt idx="1179">
                  <c:v>2.0210392475128098</c:v>
                </c:pt>
                <c:pt idx="1180">
                  <c:v>1.9665830135345399</c:v>
                </c:pt>
                <c:pt idx="1181">
                  <c:v>1.9245240688323899</c:v>
                </c:pt>
                <c:pt idx="1182">
                  <c:v>1.97287189960479</c:v>
                </c:pt>
                <c:pt idx="1183">
                  <c:v>2.0238053798675502</c:v>
                </c:pt>
                <c:pt idx="1184">
                  <c:v>1.9220714569091699</c:v>
                </c:pt>
                <c:pt idx="1185">
                  <c:v>1.9968173503875699</c:v>
                </c:pt>
                <c:pt idx="1186">
                  <c:v>1.9624212980270299</c:v>
                </c:pt>
                <c:pt idx="1187">
                  <c:v>1.90804302692413</c:v>
                </c:pt>
                <c:pt idx="1188">
                  <c:v>2.05412673950195</c:v>
                </c:pt>
                <c:pt idx="1189">
                  <c:v>1.96918404102325</c:v>
                </c:pt>
                <c:pt idx="1190">
                  <c:v>1.8984023332595801</c:v>
                </c:pt>
                <c:pt idx="1191">
                  <c:v>1.92255878448486</c:v>
                </c:pt>
                <c:pt idx="1192">
                  <c:v>1.8607424497604299</c:v>
                </c:pt>
                <c:pt idx="1193">
                  <c:v>1.8633185625076201</c:v>
                </c:pt>
                <c:pt idx="1194">
                  <c:v>1.9209691286087001</c:v>
                </c:pt>
                <c:pt idx="1195">
                  <c:v>1.87164330482482</c:v>
                </c:pt>
                <c:pt idx="1196">
                  <c:v>1.9083665609359699</c:v>
                </c:pt>
                <c:pt idx="1197">
                  <c:v>1.9691344499587999</c:v>
                </c:pt>
                <c:pt idx="1198">
                  <c:v>1.89195013046264</c:v>
                </c:pt>
                <c:pt idx="1199">
                  <c:v>1.8824431896209699</c:v>
                </c:pt>
                <c:pt idx="1200">
                  <c:v>1.8744969367980899</c:v>
                </c:pt>
                <c:pt idx="1201">
                  <c:v>1.9512139558792101</c:v>
                </c:pt>
                <c:pt idx="1202">
                  <c:v>1.95960474014282</c:v>
                </c:pt>
                <c:pt idx="1203">
                  <c:v>1.94691729545593</c:v>
                </c:pt>
                <c:pt idx="1204">
                  <c:v>1.9122946262359599</c:v>
                </c:pt>
                <c:pt idx="1205">
                  <c:v>1.9241814613342201</c:v>
                </c:pt>
                <c:pt idx="1206">
                  <c:v>1.93618035316467</c:v>
                </c:pt>
                <c:pt idx="1207">
                  <c:v>1.99069988727569</c:v>
                </c:pt>
                <c:pt idx="1208">
                  <c:v>1.95482277870178</c:v>
                </c:pt>
                <c:pt idx="1209">
                  <c:v>2.0222411155700599</c:v>
                </c:pt>
                <c:pt idx="1210">
                  <c:v>1.90663385391235</c:v>
                </c:pt>
                <c:pt idx="1211">
                  <c:v>1.9374591112136801</c:v>
                </c:pt>
                <c:pt idx="1212">
                  <c:v>1.8827813863754199</c:v>
                </c:pt>
                <c:pt idx="1213">
                  <c:v>1.9736073017120299</c:v>
                </c:pt>
                <c:pt idx="1214">
                  <c:v>2.0316531658172599</c:v>
                </c:pt>
                <c:pt idx="1215">
                  <c:v>2.1027519702911301</c:v>
                </c:pt>
                <c:pt idx="1216">
                  <c:v>1.97779881954193</c:v>
                </c:pt>
                <c:pt idx="1217">
                  <c:v>1.9783532619476301</c:v>
                </c:pt>
                <c:pt idx="1218">
                  <c:v>2.0152609348297101</c:v>
                </c:pt>
                <c:pt idx="1219">
                  <c:v>1.9884018898010201</c:v>
                </c:pt>
                <c:pt idx="1220">
                  <c:v>1.9706684350967401</c:v>
                </c:pt>
                <c:pt idx="1221">
                  <c:v>1.9853869676589899</c:v>
                </c:pt>
                <c:pt idx="1222">
                  <c:v>1.9650795459747299</c:v>
                </c:pt>
                <c:pt idx="1223">
                  <c:v>1.9191409349441499</c:v>
                </c:pt>
                <c:pt idx="1224">
                  <c:v>1.9824293851852399</c:v>
                </c:pt>
                <c:pt idx="1225">
                  <c:v>1.95531165599823</c:v>
                </c:pt>
                <c:pt idx="1226">
                  <c:v>1.9936815500259399</c:v>
                </c:pt>
                <c:pt idx="1227">
                  <c:v>2.0013439655303902</c:v>
                </c:pt>
                <c:pt idx="1228">
                  <c:v>1.97191846370697</c:v>
                </c:pt>
                <c:pt idx="1229">
                  <c:v>1.9448488950729299</c:v>
                </c:pt>
                <c:pt idx="1230">
                  <c:v>1.94532489776611</c:v>
                </c:pt>
                <c:pt idx="1231">
                  <c:v>1.94431316852569</c:v>
                </c:pt>
                <c:pt idx="1232">
                  <c:v>1.92051577568054</c:v>
                </c:pt>
                <c:pt idx="1233">
                  <c:v>1.91299629211425</c:v>
                </c:pt>
                <c:pt idx="1234">
                  <c:v>1.9255610704421899</c:v>
                </c:pt>
                <c:pt idx="1235">
                  <c:v>1.9075447320938099</c:v>
                </c:pt>
                <c:pt idx="1236">
                  <c:v>1.9403272867202701</c:v>
                </c:pt>
                <c:pt idx="1237">
                  <c:v>1.9799491167068399</c:v>
                </c:pt>
                <c:pt idx="1238">
                  <c:v>2.0155687332153298</c:v>
                </c:pt>
                <c:pt idx="1239">
                  <c:v>1.93838810920715</c:v>
                </c:pt>
                <c:pt idx="1240">
                  <c:v>1.97652268409729</c:v>
                </c:pt>
                <c:pt idx="1241">
                  <c:v>1.9083513021469101</c:v>
                </c:pt>
                <c:pt idx="1242">
                  <c:v>1.9273105859756401</c:v>
                </c:pt>
                <c:pt idx="1243">
                  <c:v>2.02995657920837</c:v>
                </c:pt>
                <c:pt idx="1244">
                  <c:v>2.09639143943786</c:v>
                </c:pt>
                <c:pt idx="1245">
                  <c:v>2.0101187229156401</c:v>
                </c:pt>
                <c:pt idx="1246">
                  <c:v>2.03235435485839</c:v>
                </c:pt>
                <c:pt idx="1247">
                  <c:v>2.0691118240356401</c:v>
                </c:pt>
                <c:pt idx="1248">
                  <c:v>2.0394618511199898</c:v>
                </c:pt>
                <c:pt idx="1249">
                  <c:v>1.9978165626525799</c:v>
                </c:pt>
                <c:pt idx="1250">
                  <c:v>2.0209498405456499</c:v>
                </c:pt>
                <c:pt idx="1251">
                  <c:v>2.0518369674682599</c:v>
                </c:pt>
                <c:pt idx="1252">
                  <c:v>2.0192973613739</c:v>
                </c:pt>
                <c:pt idx="1253">
                  <c:v>1.9318441152572601</c:v>
                </c:pt>
                <c:pt idx="1254">
                  <c:v>1.9768031835555999</c:v>
                </c:pt>
                <c:pt idx="1255">
                  <c:v>1.94191741943359</c:v>
                </c:pt>
                <c:pt idx="1256">
                  <c:v>2.01054763793945</c:v>
                </c:pt>
                <c:pt idx="1257">
                  <c:v>2.0009603500366202</c:v>
                </c:pt>
                <c:pt idx="1258">
                  <c:v>1.98659455776214</c:v>
                </c:pt>
                <c:pt idx="1259">
                  <c:v>2.05554151535034</c:v>
                </c:pt>
                <c:pt idx="1260">
                  <c:v>1.9909254312515201</c:v>
                </c:pt>
                <c:pt idx="1261">
                  <c:v>2.13950419425964</c:v>
                </c:pt>
                <c:pt idx="1262">
                  <c:v>2.10195541381835</c:v>
                </c:pt>
                <c:pt idx="1263">
                  <c:v>2.1106114387512198</c:v>
                </c:pt>
                <c:pt idx="1264">
                  <c:v>2.1192476749420099</c:v>
                </c:pt>
                <c:pt idx="1265">
                  <c:v>1.97374486923217</c:v>
                </c:pt>
                <c:pt idx="1266">
                  <c:v>1.94357645511627</c:v>
                </c:pt>
                <c:pt idx="1267">
                  <c:v>2.0024755001068102</c:v>
                </c:pt>
                <c:pt idx="1268">
                  <c:v>2.0146114826202299</c:v>
                </c:pt>
                <c:pt idx="1269">
                  <c:v>1.88896012306213</c:v>
                </c:pt>
                <c:pt idx="1270">
                  <c:v>1.92049360275268</c:v>
                </c:pt>
                <c:pt idx="1271">
                  <c:v>1.97555923461914</c:v>
                </c:pt>
                <c:pt idx="1272">
                  <c:v>1.85168468952178</c:v>
                </c:pt>
                <c:pt idx="1273">
                  <c:v>1.9102598428726101</c:v>
                </c:pt>
                <c:pt idx="1274">
                  <c:v>1.9496197700500399</c:v>
                </c:pt>
                <c:pt idx="1275">
                  <c:v>1.94407558441162</c:v>
                </c:pt>
                <c:pt idx="1276">
                  <c:v>1.93505895137786</c:v>
                </c:pt>
                <c:pt idx="1277">
                  <c:v>1.9383286237716599</c:v>
                </c:pt>
                <c:pt idx="1278">
                  <c:v>2.0065851211547798</c:v>
                </c:pt>
                <c:pt idx="1279">
                  <c:v>1.99697113037109</c:v>
                </c:pt>
                <c:pt idx="1280">
                  <c:v>2.0252768993377601</c:v>
                </c:pt>
                <c:pt idx="1281">
                  <c:v>1.9475079774856501</c:v>
                </c:pt>
                <c:pt idx="1282">
                  <c:v>1.97353899478912</c:v>
                </c:pt>
                <c:pt idx="1283">
                  <c:v>2.0390641689300502</c:v>
                </c:pt>
                <c:pt idx="1284">
                  <c:v>1.94102323055267</c:v>
                </c:pt>
                <c:pt idx="1285">
                  <c:v>2.0292100906371999</c:v>
                </c:pt>
                <c:pt idx="1286">
                  <c:v>1.98962450027465</c:v>
                </c:pt>
                <c:pt idx="1287">
                  <c:v>2.0170228481292698</c:v>
                </c:pt>
                <c:pt idx="1288">
                  <c:v>1.9636809825897199</c:v>
                </c:pt>
                <c:pt idx="1289">
                  <c:v>2.0840775966644198</c:v>
                </c:pt>
                <c:pt idx="1290">
                  <c:v>1.9464203119277901</c:v>
                </c:pt>
                <c:pt idx="1291">
                  <c:v>2.10728764533996</c:v>
                </c:pt>
                <c:pt idx="1292">
                  <c:v>2.10682940483093</c:v>
                </c:pt>
                <c:pt idx="1293">
                  <c:v>2.0155336856842001</c:v>
                </c:pt>
                <c:pt idx="1294">
                  <c:v>2.1383395195007302</c:v>
                </c:pt>
                <c:pt idx="1295">
                  <c:v>2.1828594207763601</c:v>
                </c:pt>
                <c:pt idx="1296">
                  <c:v>2.2848360538482599</c:v>
                </c:pt>
                <c:pt idx="1297">
                  <c:v>2.2421128749847399</c:v>
                </c:pt>
                <c:pt idx="1298">
                  <c:v>2.1331484317779501</c:v>
                </c:pt>
                <c:pt idx="1299">
                  <c:v>2.2123751640319802</c:v>
                </c:pt>
                <c:pt idx="1300">
                  <c:v>2.2023735046386701</c:v>
                </c:pt>
                <c:pt idx="1301">
                  <c:v>2.1592013835906898</c:v>
                </c:pt>
                <c:pt idx="1302">
                  <c:v>2.0368893146514799</c:v>
                </c:pt>
                <c:pt idx="1303">
                  <c:v>2.0467965602874698</c:v>
                </c:pt>
                <c:pt idx="1304">
                  <c:v>2.1281790733337398</c:v>
                </c:pt>
                <c:pt idx="1305">
                  <c:v>2.0087456703186</c:v>
                </c:pt>
                <c:pt idx="1306">
                  <c:v>2.0242836475372301</c:v>
                </c:pt>
                <c:pt idx="1307">
                  <c:v>1.9170444011688199</c:v>
                </c:pt>
                <c:pt idx="1308">
                  <c:v>1.9321383237838701</c:v>
                </c:pt>
                <c:pt idx="1309">
                  <c:v>1.84630835056304</c:v>
                </c:pt>
                <c:pt idx="1310">
                  <c:v>1.8593848943710301</c:v>
                </c:pt>
                <c:pt idx="1311">
                  <c:v>1.8438405990600499</c:v>
                </c:pt>
                <c:pt idx="1312">
                  <c:v>1.8565753698348999</c:v>
                </c:pt>
                <c:pt idx="1313">
                  <c:v>1.9730143547058101</c:v>
                </c:pt>
                <c:pt idx="1314">
                  <c:v>1.9517954587936399</c:v>
                </c:pt>
                <c:pt idx="1315">
                  <c:v>1.91172122955322</c:v>
                </c:pt>
                <c:pt idx="1316">
                  <c:v>1.956760764122</c:v>
                </c:pt>
                <c:pt idx="1317">
                  <c:v>1.99539518356323</c:v>
                </c:pt>
                <c:pt idx="1318">
                  <c:v>2.09002208709716</c:v>
                </c:pt>
                <c:pt idx="1319">
                  <c:v>2.0345277786254798</c:v>
                </c:pt>
                <c:pt idx="1320">
                  <c:v>2.0072107315063401</c:v>
                </c:pt>
                <c:pt idx="1321">
                  <c:v>1.9928940534591599</c:v>
                </c:pt>
                <c:pt idx="1322">
                  <c:v>1.95808660984039</c:v>
                </c:pt>
                <c:pt idx="1323">
                  <c:v>1.9873733520507799</c:v>
                </c:pt>
                <c:pt idx="1324">
                  <c:v>2.1011538505554199</c:v>
                </c:pt>
                <c:pt idx="1325">
                  <c:v>2.0861573219299299</c:v>
                </c:pt>
                <c:pt idx="1326">
                  <c:v>1.96577644348144</c:v>
                </c:pt>
                <c:pt idx="1327">
                  <c:v>2.0318522453308101</c:v>
                </c:pt>
                <c:pt idx="1328">
                  <c:v>1.98875927925109</c:v>
                </c:pt>
                <c:pt idx="1329">
                  <c:v>2.0106995105743399</c:v>
                </c:pt>
                <c:pt idx="1330">
                  <c:v>1.9675478935241699</c:v>
                </c:pt>
                <c:pt idx="1331">
                  <c:v>1.93688511848449</c:v>
                </c:pt>
                <c:pt idx="1332">
                  <c:v>1.9448381662368699</c:v>
                </c:pt>
                <c:pt idx="1333">
                  <c:v>1.96672475337982</c:v>
                </c:pt>
                <c:pt idx="1334">
                  <c:v>2.01892018318176</c:v>
                </c:pt>
                <c:pt idx="1335">
                  <c:v>1.96103084087371</c:v>
                </c:pt>
                <c:pt idx="1336">
                  <c:v>1.8792073726653999</c:v>
                </c:pt>
                <c:pt idx="1337">
                  <c:v>2.0124948024749698</c:v>
                </c:pt>
                <c:pt idx="1338">
                  <c:v>1.94536137580871</c:v>
                </c:pt>
                <c:pt idx="1339">
                  <c:v>1.91723120212554</c:v>
                </c:pt>
                <c:pt idx="1340">
                  <c:v>1.91077733039855</c:v>
                </c:pt>
                <c:pt idx="1341">
                  <c:v>1.8690150976180999</c:v>
                </c:pt>
                <c:pt idx="1342">
                  <c:v>1.82703852653503</c:v>
                </c:pt>
                <c:pt idx="1343">
                  <c:v>1.8617082834243699</c:v>
                </c:pt>
                <c:pt idx="1344">
                  <c:v>1.86285459995269</c:v>
                </c:pt>
                <c:pt idx="1345">
                  <c:v>1.9424819946289</c:v>
                </c:pt>
                <c:pt idx="1346">
                  <c:v>1.9327245950698799</c:v>
                </c:pt>
                <c:pt idx="1347">
                  <c:v>1.9639742374420099</c:v>
                </c:pt>
                <c:pt idx="1348">
                  <c:v>1.99184906482696</c:v>
                </c:pt>
                <c:pt idx="1349">
                  <c:v>2.0132169723510698</c:v>
                </c:pt>
                <c:pt idx="1350">
                  <c:v>2.0968556404113698</c:v>
                </c:pt>
                <c:pt idx="1351">
                  <c:v>2.05415534973144</c:v>
                </c:pt>
                <c:pt idx="1352">
                  <c:v>2.0747938156127899</c:v>
                </c:pt>
                <c:pt idx="1353">
                  <c:v>2.0070271492004301</c:v>
                </c:pt>
                <c:pt idx="1354">
                  <c:v>2.1237831115722599</c:v>
                </c:pt>
                <c:pt idx="1355">
                  <c:v>2.0013833045959402</c:v>
                </c:pt>
                <c:pt idx="1356">
                  <c:v>2.0178470611572199</c:v>
                </c:pt>
                <c:pt idx="1357">
                  <c:v>1.89907014369964</c:v>
                </c:pt>
                <c:pt idx="1358">
                  <c:v>1.9676214456558201</c:v>
                </c:pt>
                <c:pt idx="1359">
                  <c:v>1.9575982093811</c:v>
                </c:pt>
                <c:pt idx="1360">
                  <c:v>2.0272555351257302</c:v>
                </c:pt>
                <c:pt idx="1361">
                  <c:v>2.0434398651122998</c:v>
                </c:pt>
                <c:pt idx="1362">
                  <c:v>2.03625440597534</c:v>
                </c:pt>
                <c:pt idx="1363">
                  <c:v>2.0955941677093501</c:v>
                </c:pt>
                <c:pt idx="1364">
                  <c:v>2.14481329917907</c:v>
                </c:pt>
                <c:pt idx="1365">
                  <c:v>2.1194224357604901</c:v>
                </c:pt>
                <c:pt idx="1366">
                  <c:v>2.1543831825256299</c:v>
                </c:pt>
                <c:pt idx="1367">
                  <c:v>2.1098423004150302</c:v>
                </c:pt>
                <c:pt idx="1368">
                  <c:v>2.2278535366058301</c:v>
                </c:pt>
                <c:pt idx="1369">
                  <c:v>2.2265655994415199</c:v>
                </c:pt>
                <c:pt idx="1370">
                  <c:v>2.2313058376312198</c:v>
                </c:pt>
                <c:pt idx="1371">
                  <c:v>2.3303577899932799</c:v>
                </c:pt>
                <c:pt idx="1372">
                  <c:v>2.3569176197052002</c:v>
                </c:pt>
                <c:pt idx="1373">
                  <c:v>2.2161004543304399</c:v>
                </c:pt>
                <c:pt idx="1374">
                  <c:v>2.1043117046356201</c:v>
                </c:pt>
                <c:pt idx="1375">
                  <c:v>2.1013560295104901</c:v>
                </c:pt>
                <c:pt idx="1376">
                  <c:v>2.18667221069335</c:v>
                </c:pt>
                <c:pt idx="1377">
                  <c:v>2.2081718444824201</c:v>
                </c:pt>
                <c:pt idx="1378">
                  <c:v>2.1643583774566602</c:v>
                </c:pt>
                <c:pt idx="1379">
                  <c:v>2.1749024391174299</c:v>
                </c:pt>
                <c:pt idx="1380">
                  <c:v>2.17877197265625</c:v>
                </c:pt>
                <c:pt idx="1381">
                  <c:v>2.0689463615417401</c:v>
                </c:pt>
                <c:pt idx="1382">
                  <c:v>2.0006442070007302</c:v>
                </c:pt>
                <c:pt idx="1383">
                  <c:v>2.080322265625</c:v>
                </c:pt>
                <c:pt idx="1384">
                  <c:v>2.1219625473022399</c:v>
                </c:pt>
                <c:pt idx="1385">
                  <c:v>2.0578055381774898</c:v>
                </c:pt>
                <c:pt idx="1386">
                  <c:v>2.1670136451721098</c:v>
                </c:pt>
                <c:pt idx="1387">
                  <c:v>2.0138492584228498</c:v>
                </c:pt>
                <c:pt idx="1388">
                  <c:v>1.93356120586395</c:v>
                </c:pt>
                <c:pt idx="1389">
                  <c:v>1.9003431797027499</c:v>
                </c:pt>
                <c:pt idx="1390">
                  <c:v>2.0220873355865399</c:v>
                </c:pt>
                <c:pt idx="1391">
                  <c:v>2.0161209106445299</c:v>
                </c:pt>
                <c:pt idx="1392">
                  <c:v>2.1079356670379599</c:v>
                </c:pt>
                <c:pt idx="1393">
                  <c:v>2.1869409084320002</c:v>
                </c:pt>
                <c:pt idx="1394">
                  <c:v>2.1642136573791499</c:v>
                </c:pt>
                <c:pt idx="1395">
                  <c:v>2.1331806182861301</c:v>
                </c:pt>
                <c:pt idx="1396">
                  <c:v>2.1340532302856401</c:v>
                </c:pt>
                <c:pt idx="1397">
                  <c:v>2.12855005264282</c:v>
                </c:pt>
                <c:pt idx="1398">
                  <c:v>2.18558573722839</c:v>
                </c:pt>
                <c:pt idx="1399">
                  <c:v>2.2613723278045601</c:v>
                </c:pt>
                <c:pt idx="1400">
                  <c:v>2.0809564590454102</c:v>
                </c:pt>
                <c:pt idx="1401">
                  <c:v>2.0126669406890798</c:v>
                </c:pt>
                <c:pt idx="1402">
                  <c:v>2.0230441093444802</c:v>
                </c:pt>
                <c:pt idx="1403">
                  <c:v>1.99060535430908</c:v>
                </c:pt>
                <c:pt idx="1404">
                  <c:v>2.1173217296600302</c:v>
                </c:pt>
                <c:pt idx="1405">
                  <c:v>2.0825312137603702</c:v>
                </c:pt>
                <c:pt idx="1406">
                  <c:v>2.1602931022643999</c:v>
                </c:pt>
                <c:pt idx="1407">
                  <c:v>2.10348343849182</c:v>
                </c:pt>
                <c:pt idx="1408">
                  <c:v>1.9588054418563801</c:v>
                </c:pt>
                <c:pt idx="1409">
                  <c:v>2.1173069477081299</c:v>
                </c:pt>
                <c:pt idx="1410">
                  <c:v>2.12217688560485</c:v>
                </c:pt>
                <c:pt idx="1411">
                  <c:v>2.20234155654907</c:v>
                </c:pt>
                <c:pt idx="1412">
                  <c:v>2.0061068534850999</c:v>
                </c:pt>
                <c:pt idx="1413">
                  <c:v>2.0042245388031001</c:v>
                </c:pt>
                <c:pt idx="1414">
                  <c:v>2.0937833786010698</c:v>
                </c:pt>
                <c:pt idx="1415">
                  <c:v>2.1403031349182098</c:v>
                </c:pt>
                <c:pt idx="1416">
                  <c:v>2.0735068321228001</c:v>
                </c:pt>
                <c:pt idx="1417">
                  <c:v>2.19075155258178</c:v>
                </c:pt>
                <c:pt idx="1418">
                  <c:v>2.1505320072174001</c:v>
                </c:pt>
                <c:pt idx="1419">
                  <c:v>2.1241824626922599</c:v>
                </c:pt>
                <c:pt idx="1420">
                  <c:v>2.1858174800872798</c:v>
                </c:pt>
                <c:pt idx="1421">
                  <c:v>2.1536622047424299</c:v>
                </c:pt>
                <c:pt idx="1422">
                  <c:v>2.2731149196624698</c:v>
                </c:pt>
                <c:pt idx="1423">
                  <c:v>2.3663482666015598</c:v>
                </c:pt>
                <c:pt idx="1424">
                  <c:v>2.10431456565856</c:v>
                </c:pt>
                <c:pt idx="1425">
                  <c:v>1.9430222511291499</c:v>
                </c:pt>
                <c:pt idx="1426">
                  <c:v>1.9508432149887001</c:v>
                </c:pt>
                <c:pt idx="1427">
                  <c:v>2.0313146114349299</c:v>
                </c:pt>
                <c:pt idx="1428">
                  <c:v>2.0338070392608598</c:v>
                </c:pt>
                <c:pt idx="1429">
                  <c:v>1.95405709743499</c:v>
                </c:pt>
                <c:pt idx="1430">
                  <c:v>2.04192662239074</c:v>
                </c:pt>
                <c:pt idx="1431">
                  <c:v>2.0680305957794101</c:v>
                </c:pt>
                <c:pt idx="1432">
                  <c:v>2.1202495098114</c:v>
                </c:pt>
                <c:pt idx="1433">
                  <c:v>2.1786870956420898</c:v>
                </c:pt>
                <c:pt idx="1434">
                  <c:v>2.2609634399414</c:v>
                </c:pt>
                <c:pt idx="1435">
                  <c:v>2.17249202728271</c:v>
                </c:pt>
                <c:pt idx="1436">
                  <c:v>2.2363119125366202</c:v>
                </c:pt>
                <c:pt idx="1437">
                  <c:v>2.1598103046417201</c:v>
                </c:pt>
                <c:pt idx="1438">
                  <c:v>2.1612966060638401</c:v>
                </c:pt>
                <c:pt idx="1439">
                  <c:v>2.1412215232849099</c:v>
                </c:pt>
                <c:pt idx="1440">
                  <c:v>2.1756663322448699</c:v>
                </c:pt>
                <c:pt idx="1441">
                  <c:v>2.2075810432434002</c:v>
                </c:pt>
                <c:pt idx="1442">
                  <c:v>2.1083025932311998</c:v>
                </c:pt>
                <c:pt idx="1443">
                  <c:v>2.0603435039520201</c:v>
                </c:pt>
                <c:pt idx="1444">
                  <c:v>2.1029198169708199</c:v>
                </c:pt>
                <c:pt idx="1445">
                  <c:v>2.09759497642517</c:v>
                </c:pt>
                <c:pt idx="1446">
                  <c:v>2.0917694568634002</c:v>
                </c:pt>
                <c:pt idx="1447">
                  <c:v>2.1732974052429199</c:v>
                </c:pt>
                <c:pt idx="1448">
                  <c:v>2.1575539112090998</c:v>
                </c:pt>
                <c:pt idx="1449">
                  <c:v>2.1428635120391801</c:v>
                </c:pt>
                <c:pt idx="1450">
                  <c:v>2.13692927360534</c:v>
                </c:pt>
                <c:pt idx="1451">
                  <c:v>2.1178503036499001</c:v>
                </c:pt>
                <c:pt idx="1452">
                  <c:v>1.97422635555267</c:v>
                </c:pt>
                <c:pt idx="1453">
                  <c:v>2.0143842697143501</c:v>
                </c:pt>
                <c:pt idx="1454">
                  <c:v>2.0001847743988002</c:v>
                </c:pt>
                <c:pt idx="1455">
                  <c:v>2.05337929725646</c:v>
                </c:pt>
                <c:pt idx="1456">
                  <c:v>1.9324367046356199</c:v>
                </c:pt>
                <c:pt idx="1457">
                  <c:v>2.0266242027282702</c:v>
                </c:pt>
                <c:pt idx="1458">
                  <c:v>1.9984376430511399</c:v>
                </c:pt>
                <c:pt idx="1459">
                  <c:v>1.8917064666748</c:v>
                </c:pt>
                <c:pt idx="1460">
                  <c:v>1.8707503080368</c:v>
                </c:pt>
                <c:pt idx="1461">
                  <c:v>1.97070229053497</c:v>
                </c:pt>
                <c:pt idx="1462">
                  <c:v>1.92681288719177</c:v>
                </c:pt>
                <c:pt idx="1463">
                  <c:v>2.00939488410949</c:v>
                </c:pt>
                <c:pt idx="1464">
                  <c:v>1.98920774459838</c:v>
                </c:pt>
                <c:pt idx="1465">
                  <c:v>1.9097218513488701</c:v>
                </c:pt>
                <c:pt idx="1466">
                  <c:v>1.9258961677551201</c:v>
                </c:pt>
                <c:pt idx="1467">
                  <c:v>1.94806444644927</c:v>
                </c:pt>
                <c:pt idx="1468">
                  <c:v>1.89797067642211</c:v>
                </c:pt>
                <c:pt idx="1469">
                  <c:v>1.8842967748641899</c:v>
                </c:pt>
                <c:pt idx="1470">
                  <c:v>1.9814523458480799</c:v>
                </c:pt>
                <c:pt idx="1471">
                  <c:v>1.94906795024871</c:v>
                </c:pt>
                <c:pt idx="1472">
                  <c:v>2.12865018844604</c:v>
                </c:pt>
                <c:pt idx="1473">
                  <c:v>2.1349332332611</c:v>
                </c:pt>
                <c:pt idx="1474">
                  <c:v>2.0559203624725302</c:v>
                </c:pt>
                <c:pt idx="1475">
                  <c:v>1.98218834400177</c:v>
                </c:pt>
                <c:pt idx="1476">
                  <c:v>1.93896985054016</c:v>
                </c:pt>
                <c:pt idx="1477">
                  <c:v>2.0007913112640301</c:v>
                </c:pt>
                <c:pt idx="1478">
                  <c:v>2.02789950370788</c:v>
                </c:pt>
                <c:pt idx="1479">
                  <c:v>2.0036535263061501</c:v>
                </c:pt>
                <c:pt idx="1480">
                  <c:v>2.0061399936675999</c:v>
                </c:pt>
                <c:pt idx="1481">
                  <c:v>1.9790284633636399</c:v>
                </c:pt>
                <c:pt idx="1482">
                  <c:v>1.9859874248504601</c:v>
                </c:pt>
                <c:pt idx="1483">
                  <c:v>2.0645861625671298</c:v>
                </c:pt>
                <c:pt idx="1484">
                  <c:v>2.0843305587768501</c:v>
                </c:pt>
                <c:pt idx="1485">
                  <c:v>2.1750476360321001</c:v>
                </c:pt>
                <c:pt idx="1486">
                  <c:v>2.01151371002197</c:v>
                </c:pt>
                <c:pt idx="1487">
                  <c:v>1.99061107635498</c:v>
                </c:pt>
                <c:pt idx="1488">
                  <c:v>2.0548529624938898</c:v>
                </c:pt>
                <c:pt idx="1489">
                  <c:v>2.0143294334411599</c:v>
                </c:pt>
                <c:pt idx="1490">
                  <c:v>1.89836013317108</c:v>
                </c:pt>
                <c:pt idx="1491">
                  <c:v>1.94733142852783</c:v>
                </c:pt>
                <c:pt idx="1492">
                  <c:v>1.92845690250396</c:v>
                </c:pt>
                <c:pt idx="1493">
                  <c:v>1.90133881568908</c:v>
                </c:pt>
                <c:pt idx="1494">
                  <c:v>1.95938384532928</c:v>
                </c:pt>
                <c:pt idx="1495">
                  <c:v>1.9093431234359699</c:v>
                </c:pt>
                <c:pt idx="1496">
                  <c:v>1.9680260419845499</c:v>
                </c:pt>
                <c:pt idx="1497">
                  <c:v>1.96193182468414</c:v>
                </c:pt>
                <c:pt idx="1498">
                  <c:v>1.97899878025054</c:v>
                </c:pt>
                <c:pt idx="1499">
                  <c:v>1.87346243858337</c:v>
                </c:pt>
                <c:pt idx="1500">
                  <c:v>1.87579476833343</c:v>
                </c:pt>
                <c:pt idx="1501">
                  <c:v>1.8924881219863801</c:v>
                </c:pt>
                <c:pt idx="1502">
                  <c:v>1.88573765754699</c:v>
                </c:pt>
                <c:pt idx="1503">
                  <c:v>1.90845298767089</c:v>
                </c:pt>
                <c:pt idx="1504">
                  <c:v>2.0342528820037802</c:v>
                </c:pt>
                <c:pt idx="1505">
                  <c:v>1.93999254703521</c:v>
                </c:pt>
                <c:pt idx="1506">
                  <c:v>1.9505081176757799</c:v>
                </c:pt>
                <c:pt idx="1507">
                  <c:v>1.9602684974670399</c:v>
                </c:pt>
                <c:pt idx="1508">
                  <c:v>1.9661345481872501</c:v>
                </c:pt>
                <c:pt idx="1509">
                  <c:v>1.93536901473999</c:v>
                </c:pt>
                <c:pt idx="1510">
                  <c:v>1.8527016639709399</c:v>
                </c:pt>
                <c:pt idx="1511">
                  <c:v>1.8639565706253001</c:v>
                </c:pt>
                <c:pt idx="1512">
                  <c:v>1.9383085966110201</c:v>
                </c:pt>
                <c:pt idx="1513">
                  <c:v>1.90302574634552</c:v>
                </c:pt>
                <c:pt idx="1514">
                  <c:v>1.8459049463271999</c:v>
                </c:pt>
                <c:pt idx="1515">
                  <c:v>1.86436283588409</c:v>
                </c:pt>
                <c:pt idx="1516">
                  <c:v>1.93840956687927</c:v>
                </c:pt>
                <c:pt idx="1517">
                  <c:v>1.9038378000259399</c:v>
                </c:pt>
                <c:pt idx="1518">
                  <c:v>1.9513757228851301</c:v>
                </c:pt>
                <c:pt idx="1519">
                  <c:v>1.9280990362167301</c:v>
                </c:pt>
                <c:pt idx="1520">
                  <c:v>2.0180411338806099</c:v>
                </c:pt>
                <c:pt idx="1521">
                  <c:v>1.94937872886657</c:v>
                </c:pt>
                <c:pt idx="1522">
                  <c:v>1.9336634874343801</c:v>
                </c:pt>
                <c:pt idx="1523">
                  <c:v>1.9801163673400799</c:v>
                </c:pt>
                <c:pt idx="1524">
                  <c:v>2.0335948467254599</c:v>
                </c:pt>
                <c:pt idx="1525">
                  <c:v>1.9583264589309599</c:v>
                </c:pt>
                <c:pt idx="1526">
                  <c:v>1.88990306854248</c:v>
                </c:pt>
                <c:pt idx="1527">
                  <c:v>1.9508153200149501</c:v>
                </c:pt>
                <c:pt idx="1528">
                  <c:v>1.9166800975799501</c:v>
                </c:pt>
                <c:pt idx="1529">
                  <c:v>1.9643182754516599</c:v>
                </c:pt>
                <c:pt idx="1530">
                  <c:v>1.8618915081024101</c:v>
                </c:pt>
                <c:pt idx="1531">
                  <c:v>1.92328882217407</c:v>
                </c:pt>
                <c:pt idx="1532">
                  <c:v>2.0583438873290998</c:v>
                </c:pt>
                <c:pt idx="1533">
                  <c:v>2.02439093589782</c:v>
                </c:pt>
                <c:pt idx="1534">
                  <c:v>2.03294372558593</c:v>
                </c:pt>
                <c:pt idx="1535">
                  <c:v>2.0361578464507999</c:v>
                </c:pt>
                <c:pt idx="1536">
                  <c:v>2.04139852523803</c:v>
                </c:pt>
                <c:pt idx="1537">
                  <c:v>2.00636529922485</c:v>
                </c:pt>
                <c:pt idx="1538">
                  <c:v>1.9768151044845499</c:v>
                </c:pt>
                <c:pt idx="1539">
                  <c:v>1.99669313430786</c:v>
                </c:pt>
                <c:pt idx="1540">
                  <c:v>2.0099515914916899</c:v>
                </c:pt>
                <c:pt idx="1541">
                  <c:v>2.08145952224731</c:v>
                </c:pt>
                <c:pt idx="1542">
                  <c:v>2.0107891559600799</c:v>
                </c:pt>
                <c:pt idx="1543">
                  <c:v>1.9681259393692001</c:v>
                </c:pt>
                <c:pt idx="1544">
                  <c:v>1.95921635627746</c:v>
                </c:pt>
                <c:pt idx="1545">
                  <c:v>1.9530904293060301</c:v>
                </c:pt>
                <c:pt idx="1546">
                  <c:v>1.99389696121215</c:v>
                </c:pt>
                <c:pt idx="1547">
                  <c:v>2.0353600978851301</c:v>
                </c:pt>
                <c:pt idx="1548">
                  <c:v>1.9069460630416799</c:v>
                </c:pt>
                <c:pt idx="1549">
                  <c:v>1.9804817438125599</c:v>
                </c:pt>
                <c:pt idx="1550">
                  <c:v>2.00573277473449</c:v>
                </c:pt>
                <c:pt idx="1551">
                  <c:v>1.97316706180572</c:v>
                </c:pt>
                <c:pt idx="1552">
                  <c:v>1.9269105195999101</c:v>
                </c:pt>
                <c:pt idx="1553">
                  <c:v>1.9313608407974201</c:v>
                </c:pt>
                <c:pt idx="1554">
                  <c:v>1.90597319602966</c:v>
                </c:pt>
                <c:pt idx="1555">
                  <c:v>1.87436866760253</c:v>
                </c:pt>
                <c:pt idx="1556">
                  <c:v>1.9531109333038299</c:v>
                </c:pt>
                <c:pt idx="1557">
                  <c:v>1.94150078296661</c:v>
                </c:pt>
                <c:pt idx="1558">
                  <c:v>1.9965518712997401</c:v>
                </c:pt>
                <c:pt idx="1559">
                  <c:v>2.0079863071441602</c:v>
                </c:pt>
                <c:pt idx="1560">
                  <c:v>2.0142273902893</c:v>
                </c:pt>
                <c:pt idx="1561">
                  <c:v>2.0652198791503902</c:v>
                </c:pt>
                <c:pt idx="1562">
                  <c:v>1.94502317905426</c:v>
                </c:pt>
                <c:pt idx="1563">
                  <c:v>1.9566749334335301</c:v>
                </c:pt>
                <c:pt idx="1564">
                  <c:v>1.8757352828979399</c:v>
                </c:pt>
                <c:pt idx="1565">
                  <c:v>1.9681522846221899</c:v>
                </c:pt>
                <c:pt idx="1566">
                  <c:v>2.0038433074951101</c:v>
                </c:pt>
                <c:pt idx="1567">
                  <c:v>2.0184330940246502</c:v>
                </c:pt>
                <c:pt idx="1568">
                  <c:v>2.00622463226318</c:v>
                </c:pt>
                <c:pt idx="1569">
                  <c:v>2.0594735145568799</c:v>
                </c:pt>
                <c:pt idx="1570">
                  <c:v>2.1880218982696502</c:v>
                </c:pt>
                <c:pt idx="1571">
                  <c:v>2.0899894237518302</c:v>
                </c:pt>
                <c:pt idx="1572">
                  <c:v>2.0256712436675999</c:v>
                </c:pt>
                <c:pt idx="1573">
                  <c:v>1.9682638645172099</c:v>
                </c:pt>
                <c:pt idx="1574">
                  <c:v>2.0058941841125399</c:v>
                </c:pt>
                <c:pt idx="1575">
                  <c:v>2.0338439941406201</c:v>
                </c:pt>
                <c:pt idx="1576">
                  <c:v>2.1237804889678902</c:v>
                </c:pt>
                <c:pt idx="1577">
                  <c:v>1.9765311479568399</c:v>
                </c:pt>
                <c:pt idx="1578">
                  <c:v>2.0293738842010498</c:v>
                </c:pt>
                <c:pt idx="1579">
                  <c:v>1.9491832256317101</c:v>
                </c:pt>
                <c:pt idx="1580">
                  <c:v>1.9840738773345901</c:v>
                </c:pt>
                <c:pt idx="1581">
                  <c:v>2.0329744815826398</c:v>
                </c:pt>
                <c:pt idx="1582">
                  <c:v>2.0025255680084202</c:v>
                </c:pt>
                <c:pt idx="1583">
                  <c:v>1.96469461917877</c:v>
                </c:pt>
                <c:pt idx="1584">
                  <c:v>1.9338074922561601</c:v>
                </c:pt>
                <c:pt idx="1585">
                  <c:v>2.0060589313507</c:v>
                </c:pt>
                <c:pt idx="1586">
                  <c:v>2.1116580963134699</c:v>
                </c:pt>
                <c:pt idx="1587">
                  <c:v>2.0870907306671098</c:v>
                </c:pt>
                <c:pt idx="1588">
                  <c:v>2.0094468593597399</c:v>
                </c:pt>
                <c:pt idx="1589">
                  <c:v>2.0283920764922998</c:v>
                </c:pt>
                <c:pt idx="1590">
                  <c:v>2.0618431568145699</c:v>
                </c:pt>
                <c:pt idx="1591">
                  <c:v>1.9955737590789699</c:v>
                </c:pt>
                <c:pt idx="1592">
                  <c:v>1.95451259613037</c:v>
                </c:pt>
                <c:pt idx="1593">
                  <c:v>2.0747756958007799</c:v>
                </c:pt>
                <c:pt idx="1594">
                  <c:v>1.9568606615066499</c:v>
                </c:pt>
                <c:pt idx="1595">
                  <c:v>2.0454130172729399</c:v>
                </c:pt>
                <c:pt idx="1596">
                  <c:v>2.02790927886962</c:v>
                </c:pt>
                <c:pt idx="1597">
                  <c:v>2.0082001686096098</c:v>
                </c:pt>
                <c:pt idx="1598">
                  <c:v>1.96803987026214</c:v>
                </c:pt>
                <c:pt idx="1599">
                  <c:v>1.97061514854431</c:v>
                </c:pt>
                <c:pt idx="1600">
                  <c:v>2.0849924087524401</c:v>
                </c:pt>
                <c:pt idx="1601">
                  <c:v>2.0965509414672798</c:v>
                </c:pt>
                <c:pt idx="1602">
                  <c:v>1.9996321201324401</c:v>
                </c:pt>
                <c:pt idx="1603">
                  <c:v>2.0457186698913499</c:v>
                </c:pt>
                <c:pt idx="1604">
                  <c:v>2.0916931629180899</c:v>
                </c:pt>
                <c:pt idx="1605">
                  <c:v>1.97342753410339</c:v>
                </c:pt>
                <c:pt idx="1606">
                  <c:v>1.89435493946075</c:v>
                </c:pt>
                <c:pt idx="1607">
                  <c:v>1.9193433523178101</c:v>
                </c:pt>
                <c:pt idx="1608">
                  <c:v>1.8874313831329299</c:v>
                </c:pt>
                <c:pt idx="1609">
                  <c:v>1.81334447860717</c:v>
                </c:pt>
                <c:pt idx="1610">
                  <c:v>1.9170002937316799</c:v>
                </c:pt>
                <c:pt idx="1611">
                  <c:v>1.8959836959838801</c:v>
                </c:pt>
                <c:pt idx="1612">
                  <c:v>1.93052649497985</c:v>
                </c:pt>
                <c:pt idx="1613">
                  <c:v>2.0477545261382999</c:v>
                </c:pt>
                <c:pt idx="1614">
                  <c:v>1.97206711769104</c:v>
                </c:pt>
                <c:pt idx="1615">
                  <c:v>1.96634650230407</c:v>
                </c:pt>
                <c:pt idx="1616">
                  <c:v>1.92708563804626</c:v>
                </c:pt>
                <c:pt idx="1617">
                  <c:v>1.98116278648376</c:v>
                </c:pt>
                <c:pt idx="1618">
                  <c:v>2.04291319847106</c:v>
                </c:pt>
                <c:pt idx="1619">
                  <c:v>1.9224761724471999</c:v>
                </c:pt>
                <c:pt idx="1620">
                  <c:v>1.9261461496353101</c:v>
                </c:pt>
                <c:pt idx="1621">
                  <c:v>2.0015575885772701</c:v>
                </c:pt>
                <c:pt idx="1622">
                  <c:v>1.9344440698623599</c:v>
                </c:pt>
                <c:pt idx="1623">
                  <c:v>1.88849914073944</c:v>
                </c:pt>
                <c:pt idx="1624">
                  <c:v>1.9312763214111299</c:v>
                </c:pt>
                <c:pt idx="1625">
                  <c:v>1.8375223875045701</c:v>
                </c:pt>
                <c:pt idx="1626">
                  <c:v>1.9153814315795801</c:v>
                </c:pt>
                <c:pt idx="1627">
                  <c:v>1.9371314048767001</c:v>
                </c:pt>
                <c:pt idx="1628">
                  <c:v>2.0071730613708398</c:v>
                </c:pt>
                <c:pt idx="1629">
                  <c:v>1.97272813320159</c:v>
                </c:pt>
                <c:pt idx="1630">
                  <c:v>1.92378497123718</c:v>
                </c:pt>
                <c:pt idx="1631">
                  <c:v>1.8912504911422701</c:v>
                </c:pt>
                <c:pt idx="1632">
                  <c:v>1.8941394090652399</c:v>
                </c:pt>
                <c:pt idx="1633">
                  <c:v>1.8510773181915201</c:v>
                </c:pt>
                <c:pt idx="1634">
                  <c:v>1.8728766441345199</c:v>
                </c:pt>
                <c:pt idx="1635">
                  <c:v>1.86838006973266</c:v>
                </c:pt>
                <c:pt idx="1636">
                  <c:v>1.82887935638427</c:v>
                </c:pt>
                <c:pt idx="1637">
                  <c:v>1.8416727781295701</c:v>
                </c:pt>
                <c:pt idx="1638">
                  <c:v>1.9373540878295801</c:v>
                </c:pt>
                <c:pt idx="1639">
                  <c:v>1.8741040229797301</c:v>
                </c:pt>
                <c:pt idx="1640">
                  <c:v>1.9754716157913199</c:v>
                </c:pt>
                <c:pt idx="1641">
                  <c:v>2.0106096267700102</c:v>
                </c:pt>
                <c:pt idx="1642">
                  <c:v>2.00434398651123</c:v>
                </c:pt>
                <c:pt idx="1643">
                  <c:v>1.92464280128479</c:v>
                </c:pt>
                <c:pt idx="1644">
                  <c:v>1.95978450775146</c:v>
                </c:pt>
                <c:pt idx="1645">
                  <c:v>1.91991543769836</c:v>
                </c:pt>
                <c:pt idx="1646">
                  <c:v>1.92282307147979</c:v>
                </c:pt>
                <c:pt idx="1647">
                  <c:v>1.8466393947601301</c:v>
                </c:pt>
                <c:pt idx="1648">
                  <c:v>1.9409476518630899</c:v>
                </c:pt>
                <c:pt idx="1649">
                  <c:v>1.85324430465698</c:v>
                </c:pt>
                <c:pt idx="1650">
                  <c:v>1.9152081012725799</c:v>
                </c:pt>
                <c:pt idx="1651">
                  <c:v>1.90779685974121</c:v>
                </c:pt>
                <c:pt idx="1652">
                  <c:v>1.87318098545074</c:v>
                </c:pt>
                <c:pt idx="1653">
                  <c:v>1.86376392841339</c:v>
                </c:pt>
                <c:pt idx="1654">
                  <c:v>1.81987988948822</c:v>
                </c:pt>
                <c:pt idx="1655">
                  <c:v>1.8405842781066799</c:v>
                </c:pt>
                <c:pt idx="1656">
                  <c:v>1.8623180389404199</c:v>
                </c:pt>
                <c:pt idx="1657">
                  <c:v>1.84651982784271</c:v>
                </c:pt>
                <c:pt idx="1658">
                  <c:v>1.90094590187072</c:v>
                </c:pt>
                <c:pt idx="1659">
                  <c:v>1.8534674644470199</c:v>
                </c:pt>
                <c:pt idx="1660">
                  <c:v>1.8803131580352701</c:v>
                </c:pt>
                <c:pt idx="1661">
                  <c:v>1.86347651481628</c:v>
                </c:pt>
                <c:pt idx="1662">
                  <c:v>1.83633041381835</c:v>
                </c:pt>
                <c:pt idx="1663">
                  <c:v>1.8288015127182</c:v>
                </c:pt>
                <c:pt idx="1664">
                  <c:v>1.8221960067748999</c:v>
                </c:pt>
                <c:pt idx="1665">
                  <c:v>1.91915583610534</c:v>
                </c:pt>
                <c:pt idx="1666">
                  <c:v>1.8833078145980799</c:v>
                </c:pt>
                <c:pt idx="1667">
                  <c:v>1.8281592130661</c:v>
                </c:pt>
                <c:pt idx="1668">
                  <c:v>1.9140706062316799</c:v>
                </c:pt>
                <c:pt idx="1669">
                  <c:v>1.8472765684127801</c:v>
                </c:pt>
                <c:pt idx="1670">
                  <c:v>1.8483799695968599</c:v>
                </c:pt>
                <c:pt idx="1671">
                  <c:v>1.86538469791412</c:v>
                </c:pt>
                <c:pt idx="1672">
                  <c:v>1.9245197772979701</c:v>
                </c:pt>
                <c:pt idx="1673">
                  <c:v>1.9871702194213801</c:v>
                </c:pt>
                <c:pt idx="1674">
                  <c:v>1.9995418787002499</c:v>
                </c:pt>
                <c:pt idx="1675">
                  <c:v>1.9605697393417301</c:v>
                </c:pt>
                <c:pt idx="1676">
                  <c:v>1.9702558517455999</c:v>
                </c:pt>
                <c:pt idx="1677">
                  <c:v>1.9212794303894001</c:v>
                </c:pt>
                <c:pt idx="1678">
                  <c:v>1.9138867855071999</c:v>
                </c:pt>
                <c:pt idx="1679">
                  <c:v>1.91258716583251</c:v>
                </c:pt>
                <c:pt idx="1680">
                  <c:v>1.8676218986511199</c:v>
                </c:pt>
                <c:pt idx="1681">
                  <c:v>1.9529771804809499</c:v>
                </c:pt>
                <c:pt idx="1682">
                  <c:v>1.9720320701599099</c:v>
                </c:pt>
                <c:pt idx="1683">
                  <c:v>1.9870249032974201</c:v>
                </c:pt>
                <c:pt idx="1684">
                  <c:v>1.9942078590393</c:v>
                </c:pt>
                <c:pt idx="1685">
                  <c:v>1.8896023035049401</c:v>
                </c:pt>
                <c:pt idx="1686">
                  <c:v>1.9333730936050399</c:v>
                </c:pt>
                <c:pt idx="1687">
                  <c:v>1.9607023000717101</c:v>
                </c:pt>
                <c:pt idx="1688">
                  <c:v>1.81740427017211</c:v>
                </c:pt>
                <c:pt idx="1689">
                  <c:v>1.9902213811874301</c:v>
                </c:pt>
                <c:pt idx="1690">
                  <c:v>1.83805847167968</c:v>
                </c:pt>
                <c:pt idx="1691">
                  <c:v>1.8635945320129299</c:v>
                </c:pt>
                <c:pt idx="1692">
                  <c:v>1.9346625804901101</c:v>
                </c:pt>
                <c:pt idx="1693">
                  <c:v>1.95280957221984</c:v>
                </c:pt>
                <c:pt idx="1694">
                  <c:v>2.0572407245635902</c:v>
                </c:pt>
                <c:pt idx="1695">
                  <c:v>1.9700131416320801</c:v>
                </c:pt>
                <c:pt idx="1696">
                  <c:v>1.99572765827178</c:v>
                </c:pt>
                <c:pt idx="1697">
                  <c:v>2.00497245788574</c:v>
                </c:pt>
                <c:pt idx="1698">
                  <c:v>2.01176452636718</c:v>
                </c:pt>
                <c:pt idx="1699">
                  <c:v>1.98979544639587</c:v>
                </c:pt>
                <c:pt idx="1700">
                  <c:v>1.9328453540802</c:v>
                </c:pt>
                <c:pt idx="1701">
                  <c:v>1.9731501340866</c:v>
                </c:pt>
                <c:pt idx="1702">
                  <c:v>2.0680868625640798</c:v>
                </c:pt>
                <c:pt idx="1703">
                  <c:v>1.9971292018890301</c:v>
                </c:pt>
                <c:pt idx="1704">
                  <c:v>1.9496610164642301</c:v>
                </c:pt>
                <c:pt idx="1705">
                  <c:v>1.9044380187988199</c:v>
                </c:pt>
                <c:pt idx="1706">
                  <c:v>1.9938154220580999</c:v>
                </c:pt>
                <c:pt idx="1707">
                  <c:v>1.9034963846206601</c:v>
                </c:pt>
                <c:pt idx="1708">
                  <c:v>1.91601681709289</c:v>
                </c:pt>
                <c:pt idx="1709">
                  <c:v>1.8824381828308101</c:v>
                </c:pt>
                <c:pt idx="1710">
                  <c:v>1.8899729251861499</c:v>
                </c:pt>
                <c:pt idx="1711">
                  <c:v>1.87280809879302</c:v>
                </c:pt>
                <c:pt idx="1712">
                  <c:v>1.98386907577514</c:v>
                </c:pt>
                <c:pt idx="1713">
                  <c:v>1.9462318420410101</c:v>
                </c:pt>
                <c:pt idx="1714">
                  <c:v>1.8512113094329801</c:v>
                </c:pt>
                <c:pt idx="1715">
                  <c:v>1.7964832782745299</c:v>
                </c:pt>
                <c:pt idx="1716">
                  <c:v>1.76925492286682</c:v>
                </c:pt>
                <c:pt idx="1717">
                  <c:v>1.8873475790023799</c:v>
                </c:pt>
                <c:pt idx="1718">
                  <c:v>1.87311434745788</c:v>
                </c:pt>
                <c:pt idx="1719">
                  <c:v>1.84380495548248</c:v>
                </c:pt>
                <c:pt idx="1720">
                  <c:v>1.86550152301788</c:v>
                </c:pt>
                <c:pt idx="1721">
                  <c:v>1.87975454330444</c:v>
                </c:pt>
                <c:pt idx="1722">
                  <c:v>1.77779197692871</c:v>
                </c:pt>
                <c:pt idx="1723">
                  <c:v>1.7560051679611199</c:v>
                </c:pt>
                <c:pt idx="1724">
                  <c:v>1.8443236351013099</c:v>
                </c:pt>
                <c:pt idx="1725">
                  <c:v>1.8121477365493699</c:v>
                </c:pt>
                <c:pt idx="1726">
                  <c:v>1.85539770126342</c:v>
                </c:pt>
                <c:pt idx="1727">
                  <c:v>1.82175028324127</c:v>
                </c:pt>
                <c:pt idx="1728">
                  <c:v>1.96083807945251</c:v>
                </c:pt>
                <c:pt idx="1729">
                  <c:v>1.9356728792190501</c:v>
                </c:pt>
                <c:pt idx="1730">
                  <c:v>1.92646491527557</c:v>
                </c:pt>
                <c:pt idx="1731">
                  <c:v>1.95036816596984</c:v>
                </c:pt>
                <c:pt idx="1732">
                  <c:v>1.9601196050643901</c:v>
                </c:pt>
                <c:pt idx="1733">
                  <c:v>1.95641016960144</c:v>
                </c:pt>
                <c:pt idx="1734">
                  <c:v>1.93722867965698</c:v>
                </c:pt>
                <c:pt idx="1735">
                  <c:v>2.0124943256378098</c:v>
                </c:pt>
                <c:pt idx="1736">
                  <c:v>1.9676543474197301</c:v>
                </c:pt>
                <c:pt idx="1737">
                  <c:v>1.9846166372299101</c:v>
                </c:pt>
                <c:pt idx="1738">
                  <c:v>2.0514879226684499</c:v>
                </c:pt>
                <c:pt idx="1739">
                  <c:v>1.91857981681823</c:v>
                </c:pt>
                <c:pt idx="1740">
                  <c:v>2.0060148239135698</c:v>
                </c:pt>
                <c:pt idx="1741">
                  <c:v>1.99419009685516</c:v>
                </c:pt>
                <c:pt idx="1742">
                  <c:v>1.95751965045928</c:v>
                </c:pt>
                <c:pt idx="1743">
                  <c:v>1.8886128664016699</c:v>
                </c:pt>
                <c:pt idx="1744">
                  <c:v>1.9219844341278001</c:v>
                </c:pt>
                <c:pt idx="1745">
                  <c:v>1.9040876626968299</c:v>
                </c:pt>
                <c:pt idx="1746">
                  <c:v>1.9602464437484699</c:v>
                </c:pt>
                <c:pt idx="1747">
                  <c:v>1.92224764823913</c:v>
                </c:pt>
                <c:pt idx="1748">
                  <c:v>1.8962389230728101</c:v>
                </c:pt>
                <c:pt idx="1749">
                  <c:v>1.8737779855728101</c:v>
                </c:pt>
                <c:pt idx="1750">
                  <c:v>1.9430290460586499</c:v>
                </c:pt>
                <c:pt idx="1751">
                  <c:v>1.87267434597015</c:v>
                </c:pt>
                <c:pt idx="1752">
                  <c:v>1.90333104133605</c:v>
                </c:pt>
                <c:pt idx="1753">
                  <c:v>1.94533026218414</c:v>
                </c:pt>
                <c:pt idx="1754">
                  <c:v>1.9198197126388501</c:v>
                </c:pt>
                <c:pt idx="1755">
                  <c:v>1.94026756286621</c:v>
                </c:pt>
                <c:pt idx="1756">
                  <c:v>1.9586777687072701</c:v>
                </c:pt>
                <c:pt idx="1757">
                  <c:v>1.9137395620346001</c:v>
                </c:pt>
                <c:pt idx="1758">
                  <c:v>2.0147707462310702</c:v>
                </c:pt>
                <c:pt idx="1759">
                  <c:v>1.9253962039947501</c:v>
                </c:pt>
                <c:pt idx="1760">
                  <c:v>1.8403559923171899</c:v>
                </c:pt>
                <c:pt idx="1761">
                  <c:v>1.86768221855163</c:v>
                </c:pt>
                <c:pt idx="1762">
                  <c:v>1.90767109394073</c:v>
                </c:pt>
                <c:pt idx="1763">
                  <c:v>1.96117091178894</c:v>
                </c:pt>
                <c:pt idx="1764">
                  <c:v>1.89956319332122</c:v>
                </c:pt>
                <c:pt idx="1765">
                  <c:v>1.9068517684936499</c:v>
                </c:pt>
                <c:pt idx="1766">
                  <c:v>1.93594741821289</c:v>
                </c:pt>
                <c:pt idx="1767">
                  <c:v>1.9247236251830999</c:v>
                </c:pt>
                <c:pt idx="1768">
                  <c:v>2.0027890205383301</c:v>
                </c:pt>
                <c:pt idx="1769">
                  <c:v>1.9409326314926101</c:v>
                </c:pt>
                <c:pt idx="1770">
                  <c:v>1.9434285163879299</c:v>
                </c:pt>
                <c:pt idx="1771">
                  <c:v>2.0168640613555899</c:v>
                </c:pt>
                <c:pt idx="1772">
                  <c:v>1.9224538803100499</c:v>
                </c:pt>
                <c:pt idx="1773">
                  <c:v>1.9011321067810001</c:v>
                </c:pt>
                <c:pt idx="1774">
                  <c:v>1.8689557313919001</c:v>
                </c:pt>
                <c:pt idx="1775">
                  <c:v>1.8558992147445601</c:v>
                </c:pt>
                <c:pt idx="1776">
                  <c:v>1.8780893087387001</c:v>
                </c:pt>
                <c:pt idx="1777">
                  <c:v>1.9417482614517201</c:v>
                </c:pt>
                <c:pt idx="1778">
                  <c:v>1.90417563915252</c:v>
                </c:pt>
                <c:pt idx="1779">
                  <c:v>1.8582420349121</c:v>
                </c:pt>
                <c:pt idx="1780">
                  <c:v>1.84089708328247</c:v>
                </c:pt>
                <c:pt idx="1781">
                  <c:v>1.8726822137832599</c:v>
                </c:pt>
                <c:pt idx="1782">
                  <c:v>1.88730823993682</c:v>
                </c:pt>
                <c:pt idx="1783">
                  <c:v>1.8237878084182699</c:v>
                </c:pt>
                <c:pt idx="1784">
                  <c:v>1.8852111101150499</c:v>
                </c:pt>
                <c:pt idx="1785">
                  <c:v>1.8884651660919101</c:v>
                </c:pt>
                <c:pt idx="1786">
                  <c:v>1.85061967372894</c:v>
                </c:pt>
                <c:pt idx="1787">
                  <c:v>1.8595300912857</c:v>
                </c:pt>
                <c:pt idx="1788">
                  <c:v>1.8332380056381199</c:v>
                </c:pt>
                <c:pt idx="1789">
                  <c:v>1.78507280349731</c:v>
                </c:pt>
                <c:pt idx="1790">
                  <c:v>1.83148694038391</c:v>
                </c:pt>
                <c:pt idx="1791">
                  <c:v>1.8326939344406099</c:v>
                </c:pt>
                <c:pt idx="1792">
                  <c:v>1.7973990440368599</c:v>
                </c:pt>
                <c:pt idx="1793">
                  <c:v>1.79505491256713</c:v>
                </c:pt>
                <c:pt idx="1794">
                  <c:v>1.82362425327301</c:v>
                </c:pt>
                <c:pt idx="1795">
                  <c:v>1.8776832818984901</c:v>
                </c:pt>
                <c:pt idx="1796">
                  <c:v>1.82923507690429</c:v>
                </c:pt>
                <c:pt idx="1797">
                  <c:v>1.7890322208404501</c:v>
                </c:pt>
                <c:pt idx="1798">
                  <c:v>1.7541768550872801</c:v>
                </c:pt>
                <c:pt idx="1799">
                  <c:v>1.7819852828979399</c:v>
                </c:pt>
                <c:pt idx="1800">
                  <c:v>1.83658802509307</c:v>
                </c:pt>
                <c:pt idx="1801">
                  <c:v>1.8223519325256301</c:v>
                </c:pt>
                <c:pt idx="1802">
                  <c:v>1.8289717435836701</c:v>
                </c:pt>
                <c:pt idx="1803">
                  <c:v>1.7692669630050599</c:v>
                </c:pt>
                <c:pt idx="1804">
                  <c:v>1.7980381250381401</c:v>
                </c:pt>
                <c:pt idx="1805">
                  <c:v>1.81245040893554</c:v>
                </c:pt>
                <c:pt idx="1806">
                  <c:v>1.82121777534484</c:v>
                </c:pt>
                <c:pt idx="1807">
                  <c:v>1.87408351898193</c:v>
                </c:pt>
                <c:pt idx="1808">
                  <c:v>1.87107193470001</c:v>
                </c:pt>
                <c:pt idx="1809">
                  <c:v>1.7927439212798999</c:v>
                </c:pt>
                <c:pt idx="1810">
                  <c:v>1.8452447652816699</c:v>
                </c:pt>
                <c:pt idx="1811">
                  <c:v>1.89801657199859</c:v>
                </c:pt>
                <c:pt idx="1812">
                  <c:v>1.83066022396087</c:v>
                </c:pt>
                <c:pt idx="1813">
                  <c:v>1.80026054382324</c:v>
                </c:pt>
                <c:pt idx="1814">
                  <c:v>1.8502731323242101</c:v>
                </c:pt>
                <c:pt idx="1815">
                  <c:v>1.8356628417968699</c:v>
                </c:pt>
                <c:pt idx="1816">
                  <c:v>1.7383736371994001</c:v>
                </c:pt>
                <c:pt idx="1817">
                  <c:v>1.8169806003570499</c:v>
                </c:pt>
                <c:pt idx="1818">
                  <c:v>1.8420815467834399</c:v>
                </c:pt>
                <c:pt idx="1819">
                  <c:v>1.81853675842285</c:v>
                </c:pt>
                <c:pt idx="1820">
                  <c:v>1.9123620986938401</c:v>
                </c:pt>
                <c:pt idx="1821">
                  <c:v>1.8187665939330999</c:v>
                </c:pt>
                <c:pt idx="1822">
                  <c:v>1.84888780117034</c:v>
                </c:pt>
                <c:pt idx="1823">
                  <c:v>1.8150265216827299</c:v>
                </c:pt>
                <c:pt idx="1824">
                  <c:v>1.8454948663711499</c:v>
                </c:pt>
                <c:pt idx="1825">
                  <c:v>1.84642541408538</c:v>
                </c:pt>
                <c:pt idx="1826">
                  <c:v>1.8540292978286701</c:v>
                </c:pt>
                <c:pt idx="1827">
                  <c:v>1.9112752676010101</c:v>
                </c:pt>
                <c:pt idx="1828">
                  <c:v>1.7898031473159699</c:v>
                </c:pt>
                <c:pt idx="1829">
                  <c:v>1.96795046329498</c:v>
                </c:pt>
                <c:pt idx="1830">
                  <c:v>1.93723452091217</c:v>
                </c:pt>
                <c:pt idx="1831">
                  <c:v>1.90313816070556</c:v>
                </c:pt>
                <c:pt idx="1832">
                  <c:v>1.8482252359390201</c:v>
                </c:pt>
                <c:pt idx="1833">
                  <c:v>1.7673249244689899</c:v>
                </c:pt>
                <c:pt idx="1834">
                  <c:v>1.8576896190643299</c:v>
                </c:pt>
                <c:pt idx="1835">
                  <c:v>1.86819243431091</c:v>
                </c:pt>
                <c:pt idx="1836">
                  <c:v>1.74436259269714</c:v>
                </c:pt>
                <c:pt idx="1837">
                  <c:v>1.7983766794204701</c:v>
                </c:pt>
                <c:pt idx="1838">
                  <c:v>1.8901844024658201</c:v>
                </c:pt>
                <c:pt idx="1839">
                  <c:v>1.8401411771774201</c:v>
                </c:pt>
                <c:pt idx="1840">
                  <c:v>1.8718664646148599</c:v>
                </c:pt>
                <c:pt idx="1841">
                  <c:v>1.9610017538070601</c:v>
                </c:pt>
                <c:pt idx="1842">
                  <c:v>1.9646900892257599</c:v>
                </c:pt>
                <c:pt idx="1843">
                  <c:v>1.98193275928497</c:v>
                </c:pt>
                <c:pt idx="1844">
                  <c:v>1.8334382772445601</c:v>
                </c:pt>
                <c:pt idx="1845">
                  <c:v>1.9387520551681501</c:v>
                </c:pt>
                <c:pt idx="1846">
                  <c:v>1.99811887741088</c:v>
                </c:pt>
                <c:pt idx="1847">
                  <c:v>1.8863118886947601</c:v>
                </c:pt>
                <c:pt idx="1848">
                  <c:v>1.96221983432769</c:v>
                </c:pt>
                <c:pt idx="1849">
                  <c:v>1.8745105266571001</c:v>
                </c:pt>
                <c:pt idx="1850">
                  <c:v>1.99523484706878</c:v>
                </c:pt>
                <c:pt idx="1851">
                  <c:v>1.83216559886932</c:v>
                </c:pt>
                <c:pt idx="1852">
                  <c:v>1.83802413940429</c:v>
                </c:pt>
                <c:pt idx="1853">
                  <c:v>1.8993109464645299</c:v>
                </c:pt>
                <c:pt idx="1854">
                  <c:v>1.8462452888488701</c:v>
                </c:pt>
                <c:pt idx="1855">
                  <c:v>1.8434926271438501</c:v>
                </c:pt>
                <c:pt idx="1856">
                  <c:v>1.87064480781555</c:v>
                </c:pt>
                <c:pt idx="1857">
                  <c:v>1.9235881567001301</c:v>
                </c:pt>
                <c:pt idx="1858">
                  <c:v>1.8314409255981401</c:v>
                </c:pt>
                <c:pt idx="1859">
                  <c:v>1.78804194927215</c:v>
                </c:pt>
                <c:pt idx="1860">
                  <c:v>1.9831347465515099</c:v>
                </c:pt>
                <c:pt idx="1861">
                  <c:v>1.9295296669006301</c:v>
                </c:pt>
                <c:pt idx="1862">
                  <c:v>1.9812684059143</c:v>
                </c:pt>
                <c:pt idx="1863">
                  <c:v>1.9826147556304901</c:v>
                </c:pt>
                <c:pt idx="1864">
                  <c:v>1.9590754508972099</c:v>
                </c:pt>
                <c:pt idx="1865">
                  <c:v>1.9908699989318801</c:v>
                </c:pt>
                <c:pt idx="1866">
                  <c:v>2.0358180999755802</c:v>
                </c:pt>
                <c:pt idx="1867">
                  <c:v>1.98042380809783</c:v>
                </c:pt>
                <c:pt idx="1868">
                  <c:v>1.91390216350555</c:v>
                </c:pt>
                <c:pt idx="1869">
                  <c:v>1.93042457103729</c:v>
                </c:pt>
                <c:pt idx="1870">
                  <c:v>1.9859089851379299</c:v>
                </c:pt>
                <c:pt idx="1871">
                  <c:v>1.9800772666931099</c:v>
                </c:pt>
                <c:pt idx="1872">
                  <c:v>1.8697305917739799</c:v>
                </c:pt>
                <c:pt idx="1873">
                  <c:v>2.0013728141784601</c:v>
                </c:pt>
                <c:pt idx="1874">
                  <c:v>1.94643425941467</c:v>
                </c:pt>
                <c:pt idx="1875">
                  <c:v>1.95773708820343</c:v>
                </c:pt>
                <c:pt idx="1876">
                  <c:v>1.97407019138336</c:v>
                </c:pt>
                <c:pt idx="1877">
                  <c:v>1.8606995344161901</c:v>
                </c:pt>
                <c:pt idx="1878">
                  <c:v>1.91086602210998</c:v>
                </c:pt>
                <c:pt idx="1879">
                  <c:v>1.94012415409088</c:v>
                </c:pt>
                <c:pt idx="1880">
                  <c:v>1.83151602745056</c:v>
                </c:pt>
                <c:pt idx="1881">
                  <c:v>1.9402384757995601</c:v>
                </c:pt>
                <c:pt idx="1882">
                  <c:v>1.9395453929901101</c:v>
                </c:pt>
                <c:pt idx="1883">
                  <c:v>1.8763381242752</c:v>
                </c:pt>
                <c:pt idx="1884">
                  <c:v>1.94348084926605</c:v>
                </c:pt>
                <c:pt idx="1885">
                  <c:v>1.9394822120666499</c:v>
                </c:pt>
                <c:pt idx="1886">
                  <c:v>1.9377970695495601</c:v>
                </c:pt>
                <c:pt idx="1887">
                  <c:v>1.9236469268798799</c:v>
                </c:pt>
                <c:pt idx="1888">
                  <c:v>1.86003541946411</c:v>
                </c:pt>
                <c:pt idx="1889">
                  <c:v>1.88358962535858</c:v>
                </c:pt>
                <c:pt idx="1890">
                  <c:v>1.8781881332397401</c:v>
                </c:pt>
                <c:pt idx="1891">
                  <c:v>1.8623560667037899</c:v>
                </c:pt>
                <c:pt idx="1892">
                  <c:v>1.8058705329895</c:v>
                </c:pt>
                <c:pt idx="1893">
                  <c:v>1.88594150543212</c:v>
                </c:pt>
                <c:pt idx="1894">
                  <c:v>1.7314356565475399</c:v>
                </c:pt>
                <c:pt idx="1895">
                  <c:v>1.74820148944854</c:v>
                </c:pt>
                <c:pt idx="1896">
                  <c:v>1.7976258993148799</c:v>
                </c:pt>
                <c:pt idx="1897">
                  <c:v>1.7855465412139799</c:v>
                </c:pt>
                <c:pt idx="1898">
                  <c:v>1.8699539899826001</c:v>
                </c:pt>
                <c:pt idx="1899">
                  <c:v>1.7933499813079801</c:v>
                </c:pt>
                <c:pt idx="1900">
                  <c:v>1.7635650634765601</c:v>
                </c:pt>
                <c:pt idx="1901">
                  <c:v>1.77174055576324</c:v>
                </c:pt>
                <c:pt idx="1902">
                  <c:v>1.7434386014938299</c:v>
                </c:pt>
                <c:pt idx="1903">
                  <c:v>1.7293576002120901</c:v>
                </c:pt>
                <c:pt idx="1904">
                  <c:v>1.74341857433319</c:v>
                </c:pt>
                <c:pt idx="1905">
                  <c:v>1.9567838907241799</c:v>
                </c:pt>
                <c:pt idx="1906">
                  <c:v>1.8956329822540201</c:v>
                </c:pt>
                <c:pt idx="1907">
                  <c:v>1.8396791219711299</c:v>
                </c:pt>
                <c:pt idx="1908">
                  <c:v>1.9305391311645499</c:v>
                </c:pt>
                <c:pt idx="1909">
                  <c:v>1.91432332992553</c:v>
                </c:pt>
                <c:pt idx="1910">
                  <c:v>1.84458756446838</c:v>
                </c:pt>
                <c:pt idx="1911">
                  <c:v>1.80860531330108</c:v>
                </c:pt>
                <c:pt idx="1912">
                  <c:v>1.8403519392013501</c:v>
                </c:pt>
                <c:pt idx="1913">
                  <c:v>1.8199872970580999</c:v>
                </c:pt>
                <c:pt idx="1914">
                  <c:v>1.8782780170440601</c:v>
                </c:pt>
                <c:pt idx="1915">
                  <c:v>1.89014792442321</c:v>
                </c:pt>
                <c:pt idx="1916">
                  <c:v>1.81439101696014</c:v>
                </c:pt>
                <c:pt idx="1917">
                  <c:v>1.7797209024429299</c:v>
                </c:pt>
                <c:pt idx="1918">
                  <c:v>1.80033826828002</c:v>
                </c:pt>
                <c:pt idx="1919">
                  <c:v>1.83581554889678</c:v>
                </c:pt>
                <c:pt idx="1920">
                  <c:v>1.81119716167449</c:v>
                </c:pt>
                <c:pt idx="1921">
                  <c:v>1.85981249809265</c:v>
                </c:pt>
                <c:pt idx="1922">
                  <c:v>1.8086847066879199</c:v>
                </c:pt>
                <c:pt idx="1923">
                  <c:v>1.8790092468261701</c:v>
                </c:pt>
                <c:pt idx="1924">
                  <c:v>1.77764916419982</c:v>
                </c:pt>
                <c:pt idx="1925">
                  <c:v>1.8061895370483301</c:v>
                </c:pt>
                <c:pt idx="1926">
                  <c:v>1.72711658477783</c:v>
                </c:pt>
                <c:pt idx="1927">
                  <c:v>1.7419273853302</c:v>
                </c:pt>
                <c:pt idx="1928">
                  <c:v>1.78948438167572</c:v>
                </c:pt>
                <c:pt idx="1929">
                  <c:v>1.8901067972183201</c:v>
                </c:pt>
                <c:pt idx="1930">
                  <c:v>2.0031940937042201</c:v>
                </c:pt>
                <c:pt idx="1931">
                  <c:v>2.1101934909820499</c:v>
                </c:pt>
                <c:pt idx="1932">
                  <c:v>1.94504106044769</c:v>
                </c:pt>
                <c:pt idx="1933">
                  <c:v>1.9458758831024101</c:v>
                </c:pt>
                <c:pt idx="1934">
                  <c:v>1.8058888912200901</c:v>
                </c:pt>
                <c:pt idx="1935">
                  <c:v>1.7563166618347099</c:v>
                </c:pt>
                <c:pt idx="1936">
                  <c:v>1.81697285175323</c:v>
                </c:pt>
                <c:pt idx="1937">
                  <c:v>1.78167653083801</c:v>
                </c:pt>
                <c:pt idx="1938">
                  <c:v>1.71114313602447</c:v>
                </c:pt>
                <c:pt idx="1939">
                  <c:v>1.7657231092453001</c:v>
                </c:pt>
                <c:pt idx="1940">
                  <c:v>1.7477989196777299</c:v>
                </c:pt>
                <c:pt idx="1941">
                  <c:v>1.7646636962890601</c:v>
                </c:pt>
                <c:pt idx="1942">
                  <c:v>1.8012663125991799</c:v>
                </c:pt>
                <c:pt idx="1943">
                  <c:v>1.85282123088836</c:v>
                </c:pt>
                <c:pt idx="1944">
                  <c:v>1.8482412099838199</c:v>
                </c:pt>
                <c:pt idx="1945">
                  <c:v>1.79615938663482</c:v>
                </c:pt>
                <c:pt idx="1946">
                  <c:v>1.88595879077911</c:v>
                </c:pt>
                <c:pt idx="1947">
                  <c:v>1.9630382061004601</c:v>
                </c:pt>
                <c:pt idx="1948">
                  <c:v>2.0769009590148899</c:v>
                </c:pt>
                <c:pt idx="1949">
                  <c:v>1.9149427413940401</c:v>
                </c:pt>
                <c:pt idx="1950">
                  <c:v>1.9928113222122099</c:v>
                </c:pt>
                <c:pt idx="1951">
                  <c:v>1.8903566598892201</c:v>
                </c:pt>
                <c:pt idx="1952">
                  <c:v>1.9069628715515099</c:v>
                </c:pt>
                <c:pt idx="1953">
                  <c:v>2.0869116783142001</c:v>
                </c:pt>
                <c:pt idx="1954">
                  <c:v>1.9679524898528999</c:v>
                </c:pt>
                <c:pt idx="1955">
                  <c:v>1.7884202003478999</c:v>
                </c:pt>
                <c:pt idx="1956">
                  <c:v>1.8208991289138701</c:v>
                </c:pt>
                <c:pt idx="1957">
                  <c:v>1.9008152484893699</c:v>
                </c:pt>
                <c:pt idx="1958">
                  <c:v>1.88185286521911</c:v>
                </c:pt>
                <c:pt idx="1959">
                  <c:v>1.8366119861602701</c:v>
                </c:pt>
                <c:pt idx="1960">
                  <c:v>1.90132761001586</c:v>
                </c:pt>
                <c:pt idx="1961">
                  <c:v>1.8811670541763299</c:v>
                </c:pt>
                <c:pt idx="1962">
                  <c:v>1.8545773029327299</c:v>
                </c:pt>
                <c:pt idx="1963">
                  <c:v>1.8944387435912999</c:v>
                </c:pt>
                <c:pt idx="1964">
                  <c:v>1.81756484508514</c:v>
                </c:pt>
                <c:pt idx="1965">
                  <c:v>1.8070421218871999</c:v>
                </c:pt>
                <c:pt idx="1966">
                  <c:v>1.80363857746124</c:v>
                </c:pt>
                <c:pt idx="1967">
                  <c:v>1.8258976936340301</c:v>
                </c:pt>
                <c:pt idx="1968">
                  <c:v>1.83882391452789</c:v>
                </c:pt>
                <c:pt idx="1969">
                  <c:v>1.84260785579681</c:v>
                </c:pt>
                <c:pt idx="1970">
                  <c:v>1.85708427429199</c:v>
                </c:pt>
                <c:pt idx="1971">
                  <c:v>1.8700046539306601</c:v>
                </c:pt>
                <c:pt idx="1972">
                  <c:v>1.9891223907470701</c:v>
                </c:pt>
                <c:pt idx="1973">
                  <c:v>1.8285890817642201</c:v>
                </c:pt>
                <c:pt idx="1974">
                  <c:v>1.8496732711791899</c:v>
                </c:pt>
                <c:pt idx="1975">
                  <c:v>1.8430659770965501</c:v>
                </c:pt>
                <c:pt idx="1976">
                  <c:v>1.8388246297836299</c:v>
                </c:pt>
                <c:pt idx="1977">
                  <c:v>1.8895962238311701</c:v>
                </c:pt>
                <c:pt idx="1978">
                  <c:v>1.8587290048599201</c:v>
                </c:pt>
                <c:pt idx="1979">
                  <c:v>1.8495395183563199</c:v>
                </c:pt>
                <c:pt idx="1980">
                  <c:v>1.8578840494155799</c:v>
                </c:pt>
                <c:pt idx="1981">
                  <c:v>1.94140005111694</c:v>
                </c:pt>
                <c:pt idx="1982">
                  <c:v>1.9165183305740301</c:v>
                </c:pt>
                <c:pt idx="1983">
                  <c:v>1.7509434223175</c:v>
                </c:pt>
                <c:pt idx="1984">
                  <c:v>1.8214479684829701</c:v>
                </c:pt>
                <c:pt idx="1985">
                  <c:v>1.85584139823913</c:v>
                </c:pt>
                <c:pt idx="1986">
                  <c:v>1.85199069976806</c:v>
                </c:pt>
                <c:pt idx="1987">
                  <c:v>1.8138245344161901</c:v>
                </c:pt>
                <c:pt idx="1988">
                  <c:v>1.8437237739562899</c:v>
                </c:pt>
                <c:pt idx="1989">
                  <c:v>1.8256676197052</c:v>
                </c:pt>
                <c:pt idx="1990">
                  <c:v>1.8247920274734399</c:v>
                </c:pt>
                <c:pt idx="1991">
                  <c:v>1.8211209774017301</c:v>
                </c:pt>
                <c:pt idx="1992">
                  <c:v>1.7867836952209399</c:v>
                </c:pt>
                <c:pt idx="1993">
                  <c:v>1.85378229618072</c:v>
                </c:pt>
                <c:pt idx="1994">
                  <c:v>1.79777908325195</c:v>
                </c:pt>
                <c:pt idx="1995">
                  <c:v>1.9047552347183201</c:v>
                </c:pt>
                <c:pt idx="1996">
                  <c:v>1.88881611824035</c:v>
                </c:pt>
                <c:pt idx="1997">
                  <c:v>1.9020574092864899</c:v>
                </c:pt>
                <c:pt idx="1998">
                  <c:v>1.7461864948272701</c:v>
                </c:pt>
                <c:pt idx="1999">
                  <c:v>1.77932524681091</c:v>
                </c:pt>
                <c:pt idx="2000">
                  <c:v>1.8198766708373999</c:v>
                </c:pt>
                <c:pt idx="2001">
                  <c:v>1.8707311153411801</c:v>
                </c:pt>
                <c:pt idx="2002">
                  <c:v>1.9693529605865401</c:v>
                </c:pt>
                <c:pt idx="2003">
                  <c:v>1.88961505889892</c:v>
                </c:pt>
                <c:pt idx="2004">
                  <c:v>1.8583295345306301</c:v>
                </c:pt>
                <c:pt idx="2005">
                  <c:v>1.85005855560302</c:v>
                </c:pt>
                <c:pt idx="2006">
                  <c:v>1.84500992298126</c:v>
                </c:pt>
                <c:pt idx="2007">
                  <c:v>1.8604652881622299</c:v>
                </c:pt>
                <c:pt idx="2008">
                  <c:v>1.7702842950820901</c:v>
                </c:pt>
                <c:pt idx="2009">
                  <c:v>1.8396255970001201</c:v>
                </c:pt>
                <c:pt idx="2010">
                  <c:v>1.85592949390411</c:v>
                </c:pt>
                <c:pt idx="2011">
                  <c:v>1.89802718162536</c:v>
                </c:pt>
                <c:pt idx="2012">
                  <c:v>1.8218733072280799</c:v>
                </c:pt>
                <c:pt idx="2013">
                  <c:v>1.8307920694351101</c:v>
                </c:pt>
                <c:pt idx="2014">
                  <c:v>1.8122864961624101</c:v>
                </c:pt>
                <c:pt idx="2015">
                  <c:v>1.8224011659622099</c:v>
                </c:pt>
                <c:pt idx="2016">
                  <c:v>1.9166109561920099</c:v>
                </c:pt>
                <c:pt idx="2017">
                  <c:v>1.8717416524887001</c:v>
                </c:pt>
                <c:pt idx="2018">
                  <c:v>1.88650155067443</c:v>
                </c:pt>
                <c:pt idx="2019">
                  <c:v>1.86010229587554</c:v>
                </c:pt>
                <c:pt idx="2020">
                  <c:v>1.8225382566452</c:v>
                </c:pt>
                <c:pt idx="2021">
                  <c:v>1.8689661026000901</c:v>
                </c:pt>
                <c:pt idx="2022">
                  <c:v>1.87156522274017</c:v>
                </c:pt>
                <c:pt idx="2023">
                  <c:v>1.8480490446090601</c:v>
                </c:pt>
                <c:pt idx="2024">
                  <c:v>1.88102066516876</c:v>
                </c:pt>
                <c:pt idx="2025">
                  <c:v>1.86972451210021</c:v>
                </c:pt>
                <c:pt idx="2026">
                  <c:v>2.0356061458587602</c:v>
                </c:pt>
                <c:pt idx="2027">
                  <c:v>1.95014512538909</c:v>
                </c:pt>
                <c:pt idx="2028">
                  <c:v>1.8958226442337001</c:v>
                </c:pt>
                <c:pt idx="2029">
                  <c:v>1.91394090652465</c:v>
                </c:pt>
                <c:pt idx="2030">
                  <c:v>1.9359503984451201</c:v>
                </c:pt>
                <c:pt idx="2031">
                  <c:v>1.9642813205718901</c:v>
                </c:pt>
                <c:pt idx="2032">
                  <c:v>1.88914811611175</c:v>
                </c:pt>
                <c:pt idx="2033">
                  <c:v>1.9432910680770801</c:v>
                </c:pt>
                <c:pt idx="2034">
                  <c:v>1.8705297708511299</c:v>
                </c:pt>
                <c:pt idx="2035">
                  <c:v>1.92723596096038</c:v>
                </c:pt>
                <c:pt idx="2036">
                  <c:v>1.9269601106643599</c:v>
                </c:pt>
                <c:pt idx="2037">
                  <c:v>2.0291845798492401</c:v>
                </c:pt>
                <c:pt idx="2038">
                  <c:v>1.9101488590240401</c:v>
                </c:pt>
                <c:pt idx="2039">
                  <c:v>1.85048055648803</c:v>
                </c:pt>
                <c:pt idx="2040">
                  <c:v>1.75850629806518</c:v>
                </c:pt>
                <c:pt idx="2041">
                  <c:v>1.74238228797912</c:v>
                </c:pt>
                <c:pt idx="2042">
                  <c:v>1.75751209259033</c:v>
                </c:pt>
                <c:pt idx="2043">
                  <c:v>1.7368369102478001</c:v>
                </c:pt>
                <c:pt idx="2044">
                  <c:v>1.7998971939086901</c:v>
                </c:pt>
                <c:pt idx="2045">
                  <c:v>1.71099936962127</c:v>
                </c:pt>
                <c:pt idx="2046">
                  <c:v>1.7864807844161901</c:v>
                </c:pt>
                <c:pt idx="2047">
                  <c:v>1.70003533363342</c:v>
                </c:pt>
                <c:pt idx="2048">
                  <c:v>1.8023821115493699</c:v>
                </c:pt>
                <c:pt idx="2049">
                  <c:v>1.79381132125854</c:v>
                </c:pt>
                <c:pt idx="2050">
                  <c:v>1.87184298038482</c:v>
                </c:pt>
                <c:pt idx="2051">
                  <c:v>1.79387211799621</c:v>
                </c:pt>
                <c:pt idx="2052">
                  <c:v>1.85556328296661</c:v>
                </c:pt>
                <c:pt idx="2053">
                  <c:v>1.8416844606399501</c:v>
                </c:pt>
                <c:pt idx="2054">
                  <c:v>1.8465878963470399</c:v>
                </c:pt>
                <c:pt idx="2055">
                  <c:v>1.86324858665466</c:v>
                </c:pt>
                <c:pt idx="2056">
                  <c:v>1.87135434150695</c:v>
                </c:pt>
                <c:pt idx="2057">
                  <c:v>1.8801696300506501</c:v>
                </c:pt>
                <c:pt idx="2058">
                  <c:v>1.93139147758483</c:v>
                </c:pt>
                <c:pt idx="2059">
                  <c:v>1.9146353006362899</c:v>
                </c:pt>
                <c:pt idx="2060">
                  <c:v>1.9804614782333301</c:v>
                </c:pt>
                <c:pt idx="2061">
                  <c:v>1.9609861373901301</c:v>
                </c:pt>
                <c:pt idx="2062">
                  <c:v>2.0187606811523402</c:v>
                </c:pt>
                <c:pt idx="2063">
                  <c:v>1.93713355064392</c:v>
                </c:pt>
                <c:pt idx="2064">
                  <c:v>1.86154019832611</c:v>
                </c:pt>
                <c:pt idx="2065">
                  <c:v>1.86471915245056</c:v>
                </c:pt>
                <c:pt idx="2066">
                  <c:v>1.8977407217025699</c:v>
                </c:pt>
                <c:pt idx="2067">
                  <c:v>1.86656010150909</c:v>
                </c:pt>
                <c:pt idx="2068">
                  <c:v>1.9986944198608301</c:v>
                </c:pt>
                <c:pt idx="2069">
                  <c:v>2.0183873176574698</c:v>
                </c:pt>
                <c:pt idx="2070">
                  <c:v>2.00197005271911</c:v>
                </c:pt>
                <c:pt idx="2071">
                  <c:v>2.0322313308715798</c:v>
                </c:pt>
                <c:pt idx="2072">
                  <c:v>2.03081798553466</c:v>
                </c:pt>
                <c:pt idx="2073">
                  <c:v>1.9594976902007999</c:v>
                </c:pt>
                <c:pt idx="2074">
                  <c:v>1.89258849620819</c:v>
                </c:pt>
                <c:pt idx="2075">
                  <c:v>1.89551866054534</c:v>
                </c:pt>
                <c:pt idx="2076">
                  <c:v>1.95694720745086</c:v>
                </c:pt>
                <c:pt idx="2077">
                  <c:v>1.85800957679748</c:v>
                </c:pt>
                <c:pt idx="2078">
                  <c:v>1.9941074848175</c:v>
                </c:pt>
                <c:pt idx="2079">
                  <c:v>1.946222782135</c:v>
                </c:pt>
                <c:pt idx="2080">
                  <c:v>1.8775223493576001</c:v>
                </c:pt>
                <c:pt idx="2081">
                  <c:v>1.9927682876586901</c:v>
                </c:pt>
                <c:pt idx="2082">
                  <c:v>1.88281309604644</c:v>
                </c:pt>
                <c:pt idx="2083">
                  <c:v>1.8909898996353101</c:v>
                </c:pt>
                <c:pt idx="2084">
                  <c:v>1.9316437244415201</c:v>
                </c:pt>
                <c:pt idx="2085">
                  <c:v>1.92603623867034</c:v>
                </c:pt>
                <c:pt idx="2086">
                  <c:v>1.7808921337127599</c:v>
                </c:pt>
                <c:pt idx="2087">
                  <c:v>1.7972172498703001</c:v>
                </c:pt>
                <c:pt idx="2088">
                  <c:v>1.9163060188293399</c:v>
                </c:pt>
                <c:pt idx="2089">
                  <c:v>1.8298908472061099</c:v>
                </c:pt>
                <c:pt idx="2090">
                  <c:v>1.86088407039642</c:v>
                </c:pt>
                <c:pt idx="2091">
                  <c:v>1.9049659967422401</c:v>
                </c:pt>
                <c:pt idx="2092">
                  <c:v>1.8083314895629801</c:v>
                </c:pt>
                <c:pt idx="2093">
                  <c:v>1.79603266716003</c:v>
                </c:pt>
                <c:pt idx="2094">
                  <c:v>1.8110494613647401</c:v>
                </c:pt>
                <c:pt idx="2095">
                  <c:v>1.84746181964874</c:v>
                </c:pt>
                <c:pt idx="2096">
                  <c:v>1.81113529205322</c:v>
                </c:pt>
                <c:pt idx="2097">
                  <c:v>1.89385414123535</c:v>
                </c:pt>
                <c:pt idx="2098">
                  <c:v>1.92900991439819</c:v>
                </c:pt>
                <c:pt idx="2099">
                  <c:v>1.94395220279693</c:v>
                </c:pt>
                <c:pt idx="2100">
                  <c:v>1.93004322052001</c:v>
                </c:pt>
                <c:pt idx="2101">
                  <c:v>2.01024317741394</c:v>
                </c:pt>
                <c:pt idx="2102">
                  <c:v>1.9930558204650799</c:v>
                </c:pt>
                <c:pt idx="2103">
                  <c:v>2.0337376594543399</c:v>
                </c:pt>
                <c:pt idx="2104">
                  <c:v>1.97560918331146</c:v>
                </c:pt>
                <c:pt idx="2105">
                  <c:v>1.85441994667053</c:v>
                </c:pt>
                <c:pt idx="2106">
                  <c:v>1.89888608455657</c:v>
                </c:pt>
                <c:pt idx="2107">
                  <c:v>1.8934279680252</c:v>
                </c:pt>
                <c:pt idx="2108">
                  <c:v>1.9355944395065301</c:v>
                </c:pt>
                <c:pt idx="2109">
                  <c:v>1.9486064910888601</c:v>
                </c:pt>
                <c:pt idx="2110">
                  <c:v>2.0316059589385902</c:v>
                </c:pt>
                <c:pt idx="2111">
                  <c:v>1.98601305484771</c:v>
                </c:pt>
                <c:pt idx="2112">
                  <c:v>1.9828733205795199</c:v>
                </c:pt>
                <c:pt idx="2113">
                  <c:v>2.02950835227966</c:v>
                </c:pt>
                <c:pt idx="2114">
                  <c:v>1.94659924507141</c:v>
                </c:pt>
                <c:pt idx="2115">
                  <c:v>1.90822529792785</c:v>
                </c:pt>
                <c:pt idx="2116">
                  <c:v>1.79301846027374</c:v>
                </c:pt>
                <c:pt idx="2117">
                  <c:v>1.79524958133697</c:v>
                </c:pt>
                <c:pt idx="2118">
                  <c:v>1.7581763267517001</c:v>
                </c:pt>
                <c:pt idx="2119">
                  <c:v>1.76135230064392</c:v>
                </c:pt>
                <c:pt idx="2120">
                  <c:v>1.78581583499908</c:v>
                </c:pt>
                <c:pt idx="2121">
                  <c:v>1.7604626417160001</c:v>
                </c:pt>
                <c:pt idx="2122">
                  <c:v>1.85087490081787</c:v>
                </c:pt>
                <c:pt idx="2123">
                  <c:v>1.8180572986602701</c:v>
                </c:pt>
                <c:pt idx="2124">
                  <c:v>1.85889708995819</c:v>
                </c:pt>
                <c:pt idx="2125">
                  <c:v>1.95088803768157</c:v>
                </c:pt>
                <c:pt idx="2126">
                  <c:v>1.9098823070526101</c:v>
                </c:pt>
                <c:pt idx="2127">
                  <c:v>1.8689830303192101</c:v>
                </c:pt>
                <c:pt idx="2128">
                  <c:v>1.8102949857711701</c:v>
                </c:pt>
                <c:pt idx="2129">
                  <c:v>1.84212458133697</c:v>
                </c:pt>
                <c:pt idx="2130">
                  <c:v>1.85029232501983</c:v>
                </c:pt>
                <c:pt idx="2131">
                  <c:v>1.8339753150939899</c:v>
                </c:pt>
                <c:pt idx="2132">
                  <c:v>1.84195172786712</c:v>
                </c:pt>
                <c:pt idx="2133">
                  <c:v>1.9941390752792301</c:v>
                </c:pt>
                <c:pt idx="2134">
                  <c:v>1.94003665447235</c:v>
                </c:pt>
                <c:pt idx="2135">
                  <c:v>1.86654961109161</c:v>
                </c:pt>
                <c:pt idx="2136">
                  <c:v>1.8957600593566799</c:v>
                </c:pt>
                <c:pt idx="2137">
                  <c:v>1.9174499511718699</c:v>
                </c:pt>
                <c:pt idx="2138">
                  <c:v>1.926318526268</c:v>
                </c:pt>
                <c:pt idx="2139">
                  <c:v>1.90933525562286</c:v>
                </c:pt>
                <c:pt idx="2140">
                  <c:v>1.79873979091644</c:v>
                </c:pt>
                <c:pt idx="2141">
                  <c:v>1.7671313285827599</c:v>
                </c:pt>
                <c:pt idx="2142">
                  <c:v>1.73705494403839</c:v>
                </c:pt>
                <c:pt idx="2143">
                  <c:v>1.8221890926361</c:v>
                </c:pt>
                <c:pt idx="2144">
                  <c:v>1.85569643974304</c:v>
                </c:pt>
                <c:pt idx="2145">
                  <c:v>1.75833344459533</c:v>
                </c:pt>
                <c:pt idx="2146">
                  <c:v>1.8151177167892401</c:v>
                </c:pt>
                <c:pt idx="2147">
                  <c:v>1.8187435865402199</c:v>
                </c:pt>
                <c:pt idx="2148">
                  <c:v>1.81519556045532</c:v>
                </c:pt>
                <c:pt idx="2149">
                  <c:v>1.8096457719802801</c:v>
                </c:pt>
                <c:pt idx="2150">
                  <c:v>1.8922197818756099</c:v>
                </c:pt>
                <c:pt idx="2151">
                  <c:v>1.8089525699615401</c:v>
                </c:pt>
                <c:pt idx="2152">
                  <c:v>1.82625544071197</c:v>
                </c:pt>
                <c:pt idx="2153">
                  <c:v>1.8123407363891599</c:v>
                </c:pt>
                <c:pt idx="2154">
                  <c:v>1.81175577640533</c:v>
                </c:pt>
                <c:pt idx="2155">
                  <c:v>1.8728997707366899</c:v>
                </c:pt>
                <c:pt idx="2156">
                  <c:v>1.8291387557983301</c:v>
                </c:pt>
                <c:pt idx="2157">
                  <c:v>1.7992535829544001</c:v>
                </c:pt>
                <c:pt idx="2158">
                  <c:v>1.80646383762359</c:v>
                </c:pt>
                <c:pt idx="2159">
                  <c:v>1.8344758749008101</c:v>
                </c:pt>
                <c:pt idx="2160">
                  <c:v>1.79694151878356</c:v>
                </c:pt>
                <c:pt idx="2161">
                  <c:v>1.8022313117980899</c:v>
                </c:pt>
                <c:pt idx="2162">
                  <c:v>1.75245141983032</c:v>
                </c:pt>
                <c:pt idx="2163">
                  <c:v>1.8383660316467201</c:v>
                </c:pt>
                <c:pt idx="2164">
                  <c:v>1.8022931814193699</c:v>
                </c:pt>
                <c:pt idx="2165">
                  <c:v>1.75819993019104</c:v>
                </c:pt>
                <c:pt idx="2166">
                  <c:v>1.7926503419876001</c:v>
                </c:pt>
                <c:pt idx="2167">
                  <c:v>1.95127308368682</c:v>
                </c:pt>
                <c:pt idx="2168">
                  <c:v>1.92400610446929</c:v>
                </c:pt>
                <c:pt idx="2169">
                  <c:v>1.97639572620391</c:v>
                </c:pt>
                <c:pt idx="2170">
                  <c:v>1.91239786148071</c:v>
                </c:pt>
                <c:pt idx="2171">
                  <c:v>1.86884546279907</c:v>
                </c:pt>
                <c:pt idx="2172">
                  <c:v>1.976407289505</c:v>
                </c:pt>
                <c:pt idx="2173">
                  <c:v>1.97775614261627</c:v>
                </c:pt>
                <c:pt idx="2174">
                  <c:v>1.98749804496765</c:v>
                </c:pt>
                <c:pt idx="2175">
                  <c:v>1.96665894985198</c:v>
                </c:pt>
                <c:pt idx="2176">
                  <c:v>1.8379423618316599</c:v>
                </c:pt>
                <c:pt idx="2177">
                  <c:v>1.94834840297698</c:v>
                </c:pt>
                <c:pt idx="2178">
                  <c:v>1.8992272615432699</c:v>
                </c:pt>
                <c:pt idx="2179">
                  <c:v>1.85874187946319</c:v>
                </c:pt>
                <c:pt idx="2180">
                  <c:v>1.8129202127456601</c:v>
                </c:pt>
                <c:pt idx="2181">
                  <c:v>1.7900592088699301</c:v>
                </c:pt>
                <c:pt idx="2182">
                  <c:v>1.7988646030426001</c:v>
                </c:pt>
                <c:pt idx="2183">
                  <c:v>1.8349142074584901</c:v>
                </c:pt>
                <c:pt idx="2184">
                  <c:v>1.9208403825759801</c:v>
                </c:pt>
                <c:pt idx="2185">
                  <c:v>1.9198093414306601</c:v>
                </c:pt>
                <c:pt idx="2186">
                  <c:v>1.9003990888595499</c:v>
                </c:pt>
                <c:pt idx="2187">
                  <c:v>1.94345903396606</c:v>
                </c:pt>
                <c:pt idx="2188">
                  <c:v>1.9792903661727901</c:v>
                </c:pt>
                <c:pt idx="2189">
                  <c:v>2.0042347908020002</c:v>
                </c:pt>
                <c:pt idx="2190">
                  <c:v>1.9680874347686701</c:v>
                </c:pt>
                <c:pt idx="2191">
                  <c:v>1.9650698900222701</c:v>
                </c:pt>
                <c:pt idx="2192">
                  <c:v>2.0063130855560298</c:v>
                </c:pt>
                <c:pt idx="2193">
                  <c:v>2.0212304592132502</c:v>
                </c:pt>
                <c:pt idx="2194">
                  <c:v>2.04104232788085</c:v>
                </c:pt>
                <c:pt idx="2195">
                  <c:v>1.84367883205413</c:v>
                </c:pt>
                <c:pt idx="2196">
                  <c:v>1.9457219839096001</c:v>
                </c:pt>
                <c:pt idx="2197">
                  <c:v>1.84903216361999</c:v>
                </c:pt>
                <c:pt idx="2198">
                  <c:v>1.8878817558288501</c:v>
                </c:pt>
                <c:pt idx="2199">
                  <c:v>1.8149641752243</c:v>
                </c:pt>
                <c:pt idx="2200">
                  <c:v>1.80688512325286</c:v>
                </c:pt>
                <c:pt idx="2201">
                  <c:v>1.85781133174896</c:v>
                </c:pt>
                <c:pt idx="2202">
                  <c:v>1.8931800127029399</c:v>
                </c:pt>
                <c:pt idx="2203">
                  <c:v>1.8707736730575499</c:v>
                </c:pt>
                <c:pt idx="2204">
                  <c:v>1.8662083148956199</c:v>
                </c:pt>
                <c:pt idx="2205">
                  <c:v>1.9128106832504199</c:v>
                </c:pt>
                <c:pt idx="2206">
                  <c:v>1.87482905387878</c:v>
                </c:pt>
                <c:pt idx="2207">
                  <c:v>1.8607983589172301</c:v>
                </c:pt>
                <c:pt idx="2208">
                  <c:v>1.8081640005111601</c:v>
                </c:pt>
                <c:pt idx="2209">
                  <c:v>1.8815324306487999</c:v>
                </c:pt>
                <c:pt idx="2210">
                  <c:v>1.9139034748077299</c:v>
                </c:pt>
                <c:pt idx="2211">
                  <c:v>1.8629332780837999</c:v>
                </c:pt>
                <c:pt idx="2212">
                  <c:v>1.90236639976501</c:v>
                </c:pt>
                <c:pt idx="2213">
                  <c:v>1.9717483520507799</c:v>
                </c:pt>
                <c:pt idx="2214">
                  <c:v>1.95840656757354</c:v>
                </c:pt>
                <c:pt idx="2215">
                  <c:v>1.8655101060867301</c:v>
                </c:pt>
                <c:pt idx="2216">
                  <c:v>1.9647587537765501</c:v>
                </c:pt>
                <c:pt idx="2217">
                  <c:v>1.9062453508377</c:v>
                </c:pt>
                <c:pt idx="2218">
                  <c:v>2.0174820423126198</c:v>
                </c:pt>
                <c:pt idx="2219">
                  <c:v>1.9513454437255799</c:v>
                </c:pt>
                <c:pt idx="2220">
                  <c:v>1.8651094436645499</c:v>
                </c:pt>
                <c:pt idx="2221">
                  <c:v>1.84056627750396</c:v>
                </c:pt>
                <c:pt idx="2222">
                  <c:v>1.8255310058593699</c:v>
                </c:pt>
                <c:pt idx="2223">
                  <c:v>1.77525830268859</c:v>
                </c:pt>
                <c:pt idx="2224">
                  <c:v>1.84462082386016</c:v>
                </c:pt>
                <c:pt idx="2225">
                  <c:v>1.84407174587249</c:v>
                </c:pt>
                <c:pt idx="2226">
                  <c:v>1.7653840780258101</c:v>
                </c:pt>
                <c:pt idx="2227">
                  <c:v>1.7709199190139699</c:v>
                </c:pt>
                <c:pt idx="2228">
                  <c:v>1.8491194248199401</c:v>
                </c:pt>
                <c:pt idx="2229">
                  <c:v>1.84274137020111</c:v>
                </c:pt>
                <c:pt idx="2230">
                  <c:v>1.9397054910659699</c:v>
                </c:pt>
                <c:pt idx="2231">
                  <c:v>1.9809274673461901</c:v>
                </c:pt>
                <c:pt idx="2232">
                  <c:v>1.8948045969009399</c:v>
                </c:pt>
                <c:pt idx="2233">
                  <c:v>1.93695163726806</c:v>
                </c:pt>
                <c:pt idx="2234">
                  <c:v>1.9268339872360201</c:v>
                </c:pt>
                <c:pt idx="2235">
                  <c:v>1.89416587352752</c:v>
                </c:pt>
                <c:pt idx="2236">
                  <c:v>1.86286509037017</c:v>
                </c:pt>
                <c:pt idx="2237">
                  <c:v>1.9304720163345299</c:v>
                </c:pt>
                <c:pt idx="2238">
                  <c:v>1.8879803419113099</c:v>
                </c:pt>
                <c:pt idx="2239">
                  <c:v>1.85814225673675</c:v>
                </c:pt>
                <c:pt idx="2240">
                  <c:v>1.79505980014801</c:v>
                </c:pt>
                <c:pt idx="2241">
                  <c:v>1.8155483007430999</c:v>
                </c:pt>
                <c:pt idx="2242">
                  <c:v>1.7646461725234901</c:v>
                </c:pt>
                <c:pt idx="2243">
                  <c:v>1.7850540876388501</c:v>
                </c:pt>
                <c:pt idx="2244">
                  <c:v>1.76078236103057</c:v>
                </c:pt>
                <c:pt idx="2245">
                  <c:v>1.7809926271438501</c:v>
                </c:pt>
                <c:pt idx="2246">
                  <c:v>1.8536468744277901</c:v>
                </c:pt>
                <c:pt idx="2247">
                  <c:v>1.9151964187621999</c:v>
                </c:pt>
                <c:pt idx="2248">
                  <c:v>1.7799381017684901</c:v>
                </c:pt>
                <c:pt idx="2249">
                  <c:v>1.8256256580352701</c:v>
                </c:pt>
                <c:pt idx="2250">
                  <c:v>1.8222957849502499</c:v>
                </c:pt>
                <c:pt idx="2251">
                  <c:v>1.87511122226715</c:v>
                </c:pt>
                <c:pt idx="2252">
                  <c:v>1.88007128238677</c:v>
                </c:pt>
                <c:pt idx="2253">
                  <c:v>1.9021400213241499</c:v>
                </c:pt>
                <c:pt idx="2254">
                  <c:v>1.92163062095642</c:v>
                </c:pt>
                <c:pt idx="2255">
                  <c:v>1.9188693761825499</c:v>
                </c:pt>
                <c:pt idx="2256">
                  <c:v>1.9025641679763701</c:v>
                </c:pt>
                <c:pt idx="2257">
                  <c:v>1.98207795619964</c:v>
                </c:pt>
                <c:pt idx="2258">
                  <c:v>1.9819434881210301</c:v>
                </c:pt>
                <c:pt idx="2259">
                  <c:v>1.9333868026733301</c:v>
                </c:pt>
                <c:pt idx="2260">
                  <c:v>1.9145029783248899</c:v>
                </c:pt>
                <c:pt idx="2261">
                  <c:v>1.95608294010162</c:v>
                </c:pt>
                <c:pt idx="2262">
                  <c:v>2.0236289501190101</c:v>
                </c:pt>
                <c:pt idx="2263">
                  <c:v>1.9403396844863801</c:v>
                </c:pt>
                <c:pt idx="2264">
                  <c:v>1.9970515966415401</c:v>
                </c:pt>
                <c:pt idx="2265">
                  <c:v>2.0233287811279199</c:v>
                </c:pt>
                <c:pt idx="2266">
                  <c:v>1.8739773035049401</c:v>
                </c:pt>
                <c:pt idx="2267">
                  <c:v>1.9251781702041599</c:v>
                </c:pt>
                <c:pt idx="2268">
                  <c:v>1.9165502786636299</c:v>
                </c:pt>
                <c:pt idx="2269">
                  <c:v>1.8625009059905999</c:v>
                </c:pt>
                <c:pt idx="2270">
                  <c:v>1.85409820079803</c:v>
                </c:pt>
                <c:pt idx="2271">
                  <c:v>1.76683592796325</c:v>
                </c:pt>
                <c:pt idx="2272">
                  <c:v>1.8338050842285101</c:v>
                </c:pt>
                <c:pt idx="2273">
                  <c:v>1.7840746641159</c:v>
                </c:pt>
                <c:pt idx="2274">
                  <c:v>1.7589410543441699</c:v>
                </c:pt>
                <c:pt idx="2275">
                  <c:v>1.8518638610839799</c:v>
                </c:pt>
                <c:pt idx="2276">
                  <c:v>1.8679609298705999</c:v>
                </c:pt>
                <c:pt idx="2277">
                  <c:v>1.8478713035583401</c:v>
                </c:pt>
                <c:pt idx="2278">
                  <c:v>1.87906610965728</c:v>
                </c:pt>
                <c:pt idx="2279">
                  <c:v>1.95214343070983</c:v>
                </c:pt>
                <c:pt idx="2280">
                  <c:v>1.8868932723998999</c:v>
                </c:pt>
                <c:pt idx="2281">
                  <c:v>1.97525405883789</c:v>
                </c:pt>
                <c:pt idx="2282">
                  <c:v>2.0039486885070801</c:v>
                </c:pt>
                <c:pt idx="2283">
                  <c:v>2.02692246437072</c:v>
                </c:pt>
                <c:pt idx="2284">
                  <c:v>2.0049693584442099</c:v>
                </c:pt>
                <c:pt idx="2285">
                  <c:v>2.0278325080871502</c:v>
                </c:pt>
                <c:pt idx="2286">
                  <c:v>2.0199172496795601</c:v>
                </c:pt>
                <c:pt idx="2287">
                  <c:v>1.9130948781967101</c:v>
                </c:pt>
                <c:pt idx="2288">
                  <c:v>1.86771428585052</c:v>
                </c:pt>
                <c:pt idx="2289">
                  <c:v>1.8748534917831401</c:v>
                </c:pt>
                <c:pt idx="2290">
                  <c:v>1.9688745737075799</c:v>
                </c:pt>
                <c:pt idx="2291">
                  <c:v>1.96156024932861</c:v>
                </c:pt>
                <c:pt idx="2292">
                  <c:v>1.9740117788314799</c:v>
                </c:pt>
                <c:pt idx="2293">
                  <c:v>2.0063607692718501</c:v>
                </c:pt>
                <c:pt idx="2294">
                  <c:v>1.9410027265548699</c:v>
                </c:pt>
                <c:pt idx="2295">
                  <c:v>1.96969389915466</c:v>
                </c:pt>
                <c:pt idx="2296">
                  <c:v>1.98830413818359</c:v>
                </c:pt>
                <c:pt idx="2297">
                  <c:v>1.9929556846618599</c:v>
                </c:pt>
                <c:pt idx="2298">
                  <c:v>1.92523252964019</c:v>
                </c:pt>
                <c:pt idx="2299">
                  <c:v>1.97411525249481</c:v>
                </c:pt>
                <c:pt idx="2300">
                  <c:v>1.9528342485427801</c:v>
                </c:pt>
                <c:pt idx="2301">
                  <c:v>1.9587472677230799</c:v>
                </c:pt>
                <c:pt idx="2302">
                  <c:v>1.89231300354003</c:v>
                </c:pt>
                <c:pt idx="2303">
                  <c:v>1.8911722898483201</c:v>
                </c:pt>
                <c:pt idx="2304">
                  <c:v>1.9216729402542101</c:v>
                </c:pt>
                <c:pt idx="2305">
                  <c:v>1.89350533485412</c:v>
                </c:pt>
                <c:pt idx="2306">
                  <c:v>1.89282894134521</c:v>
                </c:pt>
                <c:pt idx="2307">
                  <c:v>1.8783823251724201</c:v>
                </c:pt>
                <c:pt idx="2308">
                  <c:v>1.85995697975158</c:v>
                </c:pt>
                <c:pt idx="2309">
                  <c:v>1.8661682605743399</c:v>
                </c:pt>
                <c:pt idx="2310">
                  <c:v>1.84805476665496</c:v>
                </c:pt>
                <c:pt idx="2311">
                  <c:v>1.88390123844146</c:v>
                </c:pt>
                <c:pt idx="2312">
                  <c:v>1.9972603321075399</c:v>
                </c:pt>
                <c:pt idx="2313">
                  <c:v>1.9572832584381099</c:v>
                </c:pt>
                <c:pt idx="2314">
                  <c:v>2.0102131366729701</c:v>
                </c:pt>
                <c:pt idx="2315">
                  <c:v>1.9859482049942001</c:v>
                </c:pt>
                <c:pt idx="2316">
                  <c:v>1.9647525548934901</c:v>
                </c:pt>
                <c:pt idx="2317">
                  <c:v>2.0000598430633501</c:v>
                </c:pt>
                <c:pt idx="2318">
                  <c:v>2.00025463104248</c:v>
                </c:pt>
                <c:pt idx="2319">
                  <c:v>1.9809553623199401</c:v>
                </c:pt>
                <c:pt idx="2320">
                  <c:v>1.95920717716217</c:v>
                </c:pt>
                <c:pt idx="2321">
                  <c:v>1.90056717395782</c:v>
                </c:pt>
                <c:pt idx="2322">
                  <c:v>1.9084899425506501</c:v>
                </c:pt>
                <c:pt idx="2323">
                  <c:v>1.91328465938568</c:v>
                </c:pt>
                <c:pt idx="2324">
                  <c:v>1.94545233249664</c:v>
                </c:pt>
                <c:pt idx="2325">
                  <c:v>1.9935125112533501</c:v>
                </c:pt>
                <c:pt idx="2326">
                  <c:v>1.9887598752975399</c:v>
                </c:pt>
                <c:pt idx="2327">
                  <c:v>2.01583552360534</c:v>
                </c:pt>
                <c:pt idx="2328">
                  <c:v>1.9160531759262001</c:v>
                </c:pt>
                <c:pt idx="2329">
                  <c:v>1.9929001331329299</c:v>
                </c:pt>
                <c:pt idx="2330">
                  <c:v>1.8946328163146899</c:v>
                </c:pt>
                <c:pt idx="2331">
                  <c:v>1.9275096654891899</c:v>
                </c:pt>
                <c:pt idx="2332">
                  <c:v>1.9067757129669101</c:v>
                </c:pt>
                <c:pt idx="2333">
                  <c:v>1.81351029872894</c:v>
                </c:pt>
                <c:pt idx="2334">
                  <c:v>1.8594439029693599</c:v>
                </c:pt>
                <c:pt idx="2335">
                  <c:v>1.92494809627532</c:v>
                </c:pt>
                <c:pt idx="2336">
                  <c:v>1.8980454206466599</c:v>
                </c:pt>
                <c:pt idx="2337">
                  <c:v>1.9742240905761701</c:v>
                </c:pt>
                <c:pt idx="2338">
                  <c:v>1.97963654994964</c:v>
                </c:pt>
                <c:pt idx="2339">
                  <c:v>1.98739409446716</c:v>
                </c:pt>
                <c:pt idx="2340">
                  <c:v>1.99980509281158</c:v>
                </c:pt>
                <c:pt idx="2341">
                  <c:v>1.9296455383300699</c:v>
                </c:pt>
                <c:pt idx="2342">
                  <c:v>1.92209124565124</c:v>
                </c:pt>
                <c:pt idx="2343">
                  <c:v>1.8857340812683101</c:v>
                </c:pt>
                <c:pt idx="2344">
                  <c:v>1.9541755914688099</c:v>
                </c:pt>
                <c:pt idx="2345">
                  <c:v>1.92484831809997</c:v>
                </c:pt>
                <c:pt idx="2346">
                  <c:v>2.0382497310638401</c:v>
                </c:pt>
                <c:pt idx="2347">
                  <c:v>1.9882845878601001</c:v>
                </c:pt>
                <c:pt idx="2348">
                  <c:v>2.0185894966125399</c:v>
                </c:pt>
                <c:pt idx="2349">
                  <c:v>2.01798319816589</c:v>
                </c:pt>
                <c:pt idx="2350">
                  <c:v>1.9266315698623599</c:v>
                </c:pt>
                <c:pt idx="2351">
                  <c:v>1.97778928279876</c:v>
                </c:pt>
                <c:pt idx="2352">
                  <c:v>1.92857789993286</c:v>
                </c:pt>
                <c:pt idx="2353">
                  <c:v>1.9547538757324201</c:v>
                </c:pt>
                <c:pt idx="2354">
                  <c:v>1.84236872196197</c:v>
                </c:pt>
                <c:pt idx="2355">
                  <c:v>1.8409727811813299</c:v>
                </c:pt>
                <c:pt idx="2356">
                  <c:v>1.84711253643035</c:v>
                </c:pt>
                <c:pt idx="2357">
                  <c:v>1.8464051485061601</c:v>
                </c:pt>
                <c:pt idx="2358">
                  <c:v>1.80130410194396</c:v>
                </c:pt>
                <c:pt idx="2359">
                  <c:v>1.8753255605697601</c:v>
                </c:pt>
                <c:pt idx="2360">
                  <c:v>1.8364200592041</c:v>
                </c:pt>
                <c:pt idx="2361">
                  <c:v>1.82884001731872</c:v>
                </c:pt>
                <c:pt idx="2362">
                  <c:v>1.85799217224121</c:v>
                </c:pt>
                <c:pt idx="2363">
                  <c:v>1.8954390287399201</c:v>
                </c:pt>
                <c:pt idx="2364">
                  <c:v>1.84396016597747</c:v>
                </c:pt>
                <c:pt idx="2365">
                  <c:v>1.9166839122772199</c:v>
                </c:pt>
                <c:pt idx="2366">
                  <c:v>1.90659987926483</c:v>
                </c:pt>
                <c:pt idx="2367">
                  <c:v>1.9408174753189</c:v>
                </c:pt>
                <c:pt idx="2368">
                  <c:v>1.85511434078216</c:v>
                </c:pt>
                <c:pt idx="2369">
                  <c:v>1.85188400745391</c:v>
                </c:pt>
                <c:pt idx="2370">
                  <c:v>1.90207314491271</c:v>
                </c:pt>
                <c:pt idx="2371">
                  <c:v>1.9195282459259</c:v>
                </c:pt>
                <c:pt idx="2372">
                  <c:v>1.9261608123779199</c:v>
                </c:pt>
                <c:pt idx="2373">
                  <c:v>1.9100420475006099</c:v>
                </c:pt>
                <c:pt idx="2374">
                  <c:v>1.90704333782196</c:v>
                </c:pt>
                <c:pt idx="2375">
                  <c:v>1.87155950069427</c:v>
                </c:pt>
                <c:pt idx="2376">
                  <c:v>1.8290586471557599</c:v>
                </c:pt>
                <c:pt idx="2377">
                  <c:v>1.8997267484664899</c:v>
                </c:pt>
                <c:pt idx="2378">
                  <c:v>1.9343395233154199</c:v>
                </c:pt>
                <c:pt idx="2379">
                  <c:v>2.0563383102416899</c:v>
                </c:pt>
                <c:pt idx="2380">
                  <c:v>2.0065498352050701</c:v>
                </c:pt>
                <c:pt idx="2381">
                  <c:v>2.0339148044586102</c:v>
                </c:pt>
                <c:pt idx="2382">
                  <c:v>2.05040431022644</c:v>
                </c:pt>
                <c:pt idx="2383">
                  <c:v>1.98235654830932</c:v>
                </c:pt>
                <c:pt idx="2384">
                  <c:v>1.95146524906158</c:v>
                </c:pt>
                <c:pt idx="2385">
                  <c:v>1.81537365913391</c:v>
                </c:pt>
                <c:pt idx="2386">
                  <c:v>1.87269639968872</c:v>
                </c:pt>
                <c:pt idx="2387">
                  <c:v>1.9172978401184</c:v>
                </c:pt>
                <c:pt idx="2388">
                  <c:v>1.9237692356109599</c:v>
                </c:pt>
                <c:pt idx="2389">
                  <c:v>1.8783994913101101</c:v>
                </c:pt>
                <c:pt idx="2390">
                  <c:v>1.9321706295013401</c:v>
                </c:pt>
                <c:pt idx="2391">
                  <c:v>1.96754670143127</c:v>
                </c:pt>
                <c:pt idx="2392">
                  <c:v>2.0067269802093501</c:v>
                </c:pt>
                <c:pt idx="2393">
                  <c:v>1.9395062923431301</c:v>
                </c:pt>
                <c:pt idx="2394">
                  <c:v>1.8702636957168499</c:v>
                </c:pt>
                <c:pt idx="2395">
                  <c:v>1.9361772537231401</c:v>
                </c:pt>
                <c:pt idx="2396">
                  <c:v>1.9905657768249501</c:v>
                </c:pt>
                <c:pt idx="2397">
                  <c:v>1.98474180698394</c:v>
                </c:pt>
                <c:pt idx="2398">
                  <c:v>1.9663166999816799</c:v>
                </c:pt>
                <c:pt idx="2399">
                  <c:v>1.92082118988037</c:v>
                </c:pt>
                <c:pt idx="2400">
                  <c:v>1.95078992843627</c:v>
                </c:pt>
                <c:pt idx="2401">
                  <c:v>1.95781981945037</c:v>
                </c:pt>
                <c:pt idx="2402">
                  <c:v>2.0321998596191402</c:v>
                </c:pt>
                <c:pt idx="2403">
                  <c:v>1.99785828590393</c:v>
                </c:pt>
                <c:pt idx="2404">
                  <c:v>2.0250093936920099</c:v>
                </c:pt>
                <c:pt idx="2405">
                  <c:v>1.95358109474182</c:v>
                </c:pt>
                <c:pt idx="2406">
                  <c:v>1.9774376153945901</c:v>
                </c:pt>
                <c:pt idx="2407">
                  <c:v>1.87282049655914</c:v>
                </c:pt>
                <c:pt idx="2408">
                  <c:v>1.8517221212387001</c:v>
                </c:pt>
                <c:pt idx="2409">
                  <c:v>1.8973910808563199</c:v>
                </c:pt>
                <c:pt idx="2410">
                  <c:v>1.95577657222747</c:v>
                </c:pt>
                <c:pt idx="2411">
                  <c:v>1.94004094600677</c:v>
                </c:pt>
                <c:pt idx="2412">
                  <c:v>1.9804706573486299</c:v>
                </c:pt>
                <c:pt idx="2413">
                  <c:v>1.97248363494873</c:v>
                </c:pt>
                <c:pt idx="2414">
                  <c:v>1.98710441589355</c:v>
                </c:pt>
                <c:pt idx="2415">
                  <c:v>2.0160279273986799</c:v>
                </c:pt>
                <c:pt idx="2416">
                  <c:v>2.1554274559020898</c:v>
                </c:pt>
                <c:pt idx="2417">
                  <c:v>2.0235433578491202</c:v>
                </c:pt>
                <c:pt idx="2418">
                  <c:v>2.00797414779663</c:v>
                </c:pt>
                <c:pt idx="2419">
                  <c:v>1.8998116254806501</c:v>
                </c:pt>
                <c:pt idx="2420">
                  <c:v>1.92088675498962</c:v>
                </c:pt>
                <c:pt idx="2421">
                  <c:v>1.96833980083465</c:v>
                </c:pt>
                <c:pt idx="2422">
                  <c:v>1.9847211837768499</c:v>
                </c:pt>
                <c:pt idx="2423">
                  <c:v>2.0335533618927002</c:v>
                </c:pt>
                <c:pt idx="2424">
                  <c:v>2.0035645961761399</c:v>
                </c:pt>
                <c:pt idx="2425">
                  <c:v>2.0426688194274898</c:v>
                </c:pt>
                <c:pt idx="2426">
                  <c:v>1.91847932338714</c:v>
                </c:pt>
                <c:pt idx="2427">
                  <c:v>1.93862080574035</c:v>
                </c:pt>
                <c:pt idx="2428">
                  <c:v>1.96462094783782</c:v>
                </c:pt>
                <c:pt idx="2429">
                  <c:v>1.9434506893157899</c:v>
                </c:pt>
                <c:pt idx="2430">
                  <c:v>1.9431949853896999</c:v>
                </c:pt>
                <c:pt idx="2431">
                  <c:v>1.9743891954421899</c:v>
                </c:pt>
                <c:pt idx="2432">
                  <c:v>2.0783281326293901</c:v>
                </c:pt>
                <c:pt idx="2433">
                  <c:v>2.07725954055786</c:v>
                </c:pt>
                <c:pt idx="2434">
                  <c:v>2.04277396202087</c:v>
                </c:pt>
                <c:pt idx="2435">
                  <c:v>2.06616878509521</c:v>
                </c:pt>
                <c:pt idx="2436">
                  <c:v>2.1049709320068302</c:v>
                </c:pt>
                <c:pt idx="2437">
                  <c:v>2.0430774688720699</c:v>
                </c:pt>
                <c:pt idx="2438">
                  <c:v>2.0458896160125701</c:v>
                </c:pt>
                <c:pt idx="2439">
                  <c:v>2.00528740882873</c:v>
                </c:pt>
                <c:pt idx="2440">
                  <c:v>1.9666497707366899</c:v>
                </c:pt>
                <c:pt idx="2441">
                  <c:v>1.9311503171920701</c:v>
                </c:pt>
                <c:pt idx="2442">
                  <c:v>1.8935630321502599</c:v>
                </c:pt>
                <c:pt idx="2443">
                  <c:v>1.9730235338211</c:v>
                </c:pt>
                <c:pt idx="2444">
                  <c:v>1.8895518779754601</c:v>
                </c:pt>
                <c:pt idx="2445">
                  <c:v>1.88273608684539</c:v>
                </c:pt>
                <c:pt idx="2446">
                  <c:v>1.89318919181823</c:v>
                </c:pt>
                <c:pt idx="2447">
                  <c:v>1.8903329372405999</c:v>
                </c:pt>
                <c:pt idx="2448">
                  <c:v>1.9402447938919001</c:v>
                </c:pt>
                <c:pt idx="2449">
                  <c:v>1.8319834470748899</c:v>
                </c:pt>
                <c:pt idx="2450">
                  <c:v>1.84417283535003</c:v>
                </c:pt>
                <c:pt idx="2451">
                  <c:v>1.92103111743927</c:v>
                </c:pt>
                <c:pt idx="2452">
                  <c:v>1.83222472667694</c:v>
                </c:pt>
                <c:pt idx="2453">
                  <c:v>1.8600450754165601</c:v>
                </c:pt>
                <c:pt idx="2454">
                  <c:v>1.87516176700592</c:v>
                </c:pt>
                <c:pt idx="2455">
                  <c:v>1.8559700250625599</c:v>
                </c:pt>
                <c:pt idx="2456">
                  <c:v>1.8987829685211099</c:v>
                </c:pt>
                <c:pt idx="2457">
                  <c:v>1.8598606586456199</c:v>
                </c:pt>
                <c:pt idx="2458">
                  <c:v>1.8504939079284599</c:v>
                </c:pt>
                <c:pt idx="2459">
                  <c:v>1.81460916996002</c:v>
                </c:pt>
                <c:pt idx="2460">
                  <c:v>1.8941948413848799</c:v>
                </c:pt>
                <c:pt idx="2461">
                  <c:v>1.9805052280426001</c:v>
                </c:pt>
                <c:pt idx="2462">
                  <c:v>2.12361407279968</c:v>
                </c:pt>
                <c:pt idx="2463">
                  <c:v>2.0610830783843901</c:v>
                </c:pt>
                <c:pt idx="2464">
                  <c:v>1.98860347270965</c:v>
                </c:pt>
                <c:pt idx="2465">
                  <c:v>1.9943537712097099</c:v>
                </c:pt>
                <c:pt idx="2466">
                  <c:v>1.98939096927642</c:v>
                </c:pt>
                <c:pt idx="2467">
                  <c:v>1.9291751384735101</c:v>
                </c:pt>
                <c:pt idx="2468">
                  <c:v>1.9260551929473799</c:v>
                </c:pt>
                <c:pt idx="2469">
                  <c:v>2.0102572441100999</c:v>
                </c:pt>
                <c:pt idx="2470">
                  <c:v>1.8684666156768699</c:v>
                </c:pt>
                <c:pt idx="2471">
                  <c:v>1.9089937210082999</c:v>
                </c:pt>
                <c:pt idx="2472">
                  <c:v>2.1030519008636399</c:v>
                </c:pt>
                <c:pt idx="2473">
                  <c:v>2.0986530780792201</c:v>
                </c:pt>
                <c:pt idx="2474">
                  <c:v>1.93293952941894</c:v>
                </c:pt>
                <c:pt idx="2475">
                  <c:v>1.8934398889541599</c:v>
                </c:pt>
                <c:pt idx="2476">
                  <c:v>1.9869080781936601</c:v>
                </c:pt>
                <c:pt idx="2477">
                  <c:v>1.9693197011947601</c:v>
                </c:pt>
                <c:pt idx="2478">
                  <c:v>1.9595575332641599</c:v>
                </c:pt>
                <c:pt idx="2479">
                  <c:v>1.96573233604431</c:v>
                </c:pt>
                <c:pt idx="2480">
                  <c:v>1.9000988006591699</c:v>
                </c:pt>
                <c:pt idx="2481">
                  <c:v>1.8590950965881301</c:v>
                </c:pt>
                <c:pt idx="2482">
                  <c:v>1.88140773773193</c:v>
                </c:pt>
                <c:pt idx="2483">
                  <c:v>1.84257984161376</c:v>
                </c:pt>
                <c:pt idx="2484">
                  <c:v>1.90592372417449</c:v>
                </c:pt>
                <c:pt idx="2485">
                  <c:v>1.9281245470046899</c:v>
                </c:pt>
                <c:pt idx="2486">
                  <c:v>1.8749972581863401</c:v>
                </c:pt>
                <c:pt idx="2487">
                  <c:v>1.88539230823516</c:v>
                </c:pt>
                <c:pt idx="2488">
                  <c:v>2.0133068561553902</c:v>
                </c:pt>
                <c:pt idx="2489">
                  <c:v>1.91941213607788</c:v>
                </c:pt>
                <c:pt idx="2490">
                  <c:v>1.8730124235153101</c:v>
                </c:pt>
                <c:pt idx="2491">
                  <c:v>1.8480321168899501</c:v>
                </c:pt>
                <c:pt idx="2492">
                  <c:v>1.76222264766693</c:v>
                </c:pt>
                <c:pt idx="2493">
                  <c:v>1.7747174501419001</c:v>
                </c:pt>
                <c:pt idx="2494">
                  <c:v>1.90127885341644</c:v>
                </c:pt>
                <c:pt idx="2495">
                  <c:v>1.87208211421966</c:v>
                </c:pt>
                <c:pt idx="2496">
                  <c:v>1.92280077934265</c:v>
                </c:pt>
                <c:pt idx="2497">
                  <c:v>1.8952318429946899</c:v>
                </c:pt>
                <c:pt idx="2498">
                  <c:v>1.93716812133789</c:v>
                </c:pt>
                <c:pt idx="2499">
                  <c:v>1.98738193511962</c:v>
                </c:pt>
                <c:pt idx="2500">
                  <c:v>1.8902549743652299</c:v>
                </c:pt>
                <c:pt idx="2501">
                  <c:v>1.91238033771514</c:v>
                </c:pt>
                <c:pt idx="2502">
                  <c:v>1.91221570968627</c:v>
                </c:pt>
                <c:pt idx="2503">
                  <c:v>1.9572229385375901</c:v>
                </c:pt>
                <c:pt idx="2504">
                  <c:v>2.01238918304443</c:v>
                </c:pt>
                <c:pt idx="2505">
                  <c:v>2.0214960575103702</c:v>
                </c:pt>
                <c:pt idx="2506">
                  <c:v>2.0767588615417401</c:v>
                </c:pt>
                <c:pt idx="2507">
                  <c:v>1.9441723823547301</c:v>
                </c:pt>
                <c:pt idx="2508">
                  <c:v>1.99972212314605</c:v>
                </c:pt>
                <c:pt idx="2509">
                  <c:v>2.1107487678527801</c:v>
                </c:pt>
                <c:pt idx="2510">
                  <c:v>1.99092900753021</c:v>
                </c:pt>
                <c:pt idx="2511">
                  <c:v>2.0573534965515101</c:v>
                </c:pt>
                <c:pt idx="2512">
                  <c:v>1.87496650218963</c:v>
                </c:pt>
                <c:pt idx="2513">
                  <c:v>1.90453624725341</c:v>
                </c:pt>
                <c:pt idx="2514">
                  <c:v>1.89979696273803</c:v>
                </c:pt>
                <c:pt idx="2515">
                  <c:v>1.84388804435729</c:v>
                </c:pt>
                <c:pt idx="2516">
                  <c:v>1.8563101291656401</c:v>
                </c:pt>
                <c:pt idx="2517">
                  <c:v>1.8783138990402199</c:v>
                </c:pt>
                <c:pt idx="2518">
                  <c:v>1.8835425376892001</c:v>
                </c:pt>
                <c:pt idx="2519">
                  <c:v>1.92855656147003</c:v>
                </c:pt>
                <c:pt idx="2520">
                  <c:v>1.9524166584014799</c:v>
                </c:pt>
                <c:pt idx="2521">
                  <c:v>1.9892144203186</c:v>
                </c:pt>
                <c:pt idx="2522">
                  <c:v>1.9701739549636801</c:v>
                </c:pt>
                <c:pt idx="2523">
                  <c:v>2.0278754234313898</c:v>
                </c:pt>
                <c:pt idx="2524">
                  <c:v>1.92366254329681</c:v>
                </c:pt>
                <c:pt idx="2525">
                  <c:v>2.1127083301544101</c:v>
                </c:pt>
                <c:pt idx="2526">
                  <c:v>2.0390536785125701</c:v>
                </c:pt>
                <c:pt idx="2527">
                  <c:v>1.88734149932861</c:v>
                </c:pt>
                <c:pt idx="2528">
                  <c:v>1.8524601459503101</c:v>
                </c:pt>
                <c:pt idx="2529">
                  <c:v>1.79910039901733</c:v>
                </c:pt>
                <c:pt idx="2530">
                  <c:v>1.86195564270019</c:v>
                </c:pt>
                <c:pt idx="2531">
                  <c:v>1.84309101104736</c:v>
                </c:pt>
                <c:pt idx="2532">
                  <c:v>1.8035432100296001</c:v>
                </c:pt>
                <c:pt idx="2533">
                  <c:v>1.86353158950805</c:v>
                </c:pt>
                <c:pt idx="2534">
                  <c:v>1.8711301088333101</c:v>
                </c:pt>
                <c:pt idx="2535">
                  <c:v>1.9029631614685001</c:v>
                </c:pt>
                <c:pt idx="2536">
                  <c:v>1.7726191282272299</c:v>
                </c:pt>
                <c:pt idx="2537">
                  <c:v>1.82031261920928</c:v>
                </c:pt>
                <c:pt idx="2538">
                  <c:v>1.8028415441512999</c:v>
                </c:pt>
                <c:pt idx="2539">
                  <c:v>1.78481340408325</c:v>
                </c:pt>
                <c:pt idx="2540">
                  <c:v>1.80777823925018</c:v>
                </c:pt>
                <c:pt idx="2541">
                  <c:v>1.8036032915115301</c:v>
                </c:pt>
                <c:pt idx="2542">
                  <c:v>1.8748813867568901</c:v>
                </c:pt>
                <c:pt idx="2543">
                  <c:v>1.8921105861663801</c:v>
                </c:pt>
                <c:pt idx="2544">
                  <c:v>1.8425391912460301</c:v>
                </c:pt>
                <c:pt idx="2545">
                  <c:v>1.8956496715545601</c:v>
                </c:pt>
                <c:pt idx="2546">
                  <c:v>1.8970087766647299</c:v>
                </c:pt>
                <c:pt idx="2547">
                  <c:v>1.92554366588592</c:v>
                </c:pt>
                <c:pt idx="2548">
                  <c:v>1.8708082437515201</c:v>
                </c:pt>
                <c:pt idx="2549">
                  <c:v>1.80317270755767</c:v>
                </c:pt>
                <c:pt idx="2550">
                  <c:v>1.8388305902480999</c:v>
                </c:pt>
                <c:pt idx="2551">
                  <c:v>1.7845331430435101</c:v>
                </c:pt>
                <c:pt idx="2552">
                  <c:v>1.8677278757095299</c:v>
                </c:pt>
                <c:pt idx="2553">
                  <c:v>1.8615638017654399</c:v>
                </c:pt>
                <c:pt idx="2554">
                  <c:v>1.86342024803161</c:v>
                </c:pt>
                <c:pt idx="2555">
                  <c:v>1.87857866287231</c:v>
                </c:pt>
                <c:pt idx="2556">
                  <c:v>1.9053270816802901</c:v>
                </c:pt>
                <c:pt idx="2557">
                  <c:v>1.9005556106567301</c:v>
                </c:pt>
                <c:pt idx="2558">
                  <c:v>1.8480961322784399</c:v>
                </c:pt>
                <c:pt idx="2559">
                  <c:v>1.8864336013793901</c:v>
                </c:pt>
                <c:pt idx="2560">
                  <c:v>1.8830262422561601</c:v>
                </c:pt>
                <c:pt idx="2561">
                  <c:v>1.8816219568252499</c:v>
                </c:pt>
                <c:pt idx="2562">
                  <c:v>1.94652831554412</c:v>
                </c:pt>
                <c:pt idx="2563">
                  <c:v>1.79941713809967</c:v>
                </c:pt>
                <c:pt idx="2564">
                  <c:v>1.89118635654449</c:v>
                </c:pt>
                <c:pt idx="2565">
                  <c:v>1.9363030195236199</c:v>
                </c:pt>
                <c:pt idx="2566">
                  <c:v>1.9365707635879501</c:v>
                </c:pt>
                <c:pt idx="2567">
                  <c:v>1.94129610061645</c:v>
                </c:pt>
                <c:pt idx="2568">
                  <c:v>1.8774955272674501</c:v>
                </c:pt>
                <c:pt idx="2569">
                  <c:v>1.9086208343505799</c:v>
                </c:pt>
                <c:pt idx="2570">
                  <c:v>1.89911890029907</c:v>
                </c:pt>
                <c:pt idx="2571">
                  <c:v>1.98534095287323</c:v>
                </c:pt>
                <c:pt idx="2572">
                  <c:v>2.0129215717315598</c:v>
                </c:pt>
                <c:pt idx="2573">
                  <c:v>1.90797531604766</c:v>
                </c:pt>
                <c:pt idx="2574">
                  <c:v>1.9498482942581099</c:v>
                </c:pt>
                <c:pt idx="2575">
                  <c:v>1.9492776393890301</c:v>
                </c:pt>
                <c:pt idx="2576">
                  <c:v>1.9811251163482599</c:v>
                </c:pt>
                <c:pt idx="2577">
                  <c:v>2.0151979923248202</c:v>
                </c:pt>
                <c:pt idx="2578">
                  <c:v>1.8937470912933301</c:v>
                </c:pt>
                <c:pt idx="2579">
                  <c:v>1.9666986465454099</c:v>
                </c:pt>
                <c:pt idx="2580">
                  <c:v>1.88529908657073</c:v>
                </c:pt>
                <c:pt idx="2581">
                  <c:v>1.95663750171661</c:v>
                </c:pt>
                <c:pt idx="2582">
                  <c:v>1.9899369478225699</c:v>
                </c:pt>
                <c:pt idx="2583">
                  <c:v>1.8777095079421899</c:v>
                </c:pt>
                <c:pt idx="2584">
                  <c:v>1.8942517042160001</c:v>
                </c:pt>
                <c:pt idx="2585">
                  <c:v>1.85172879695892</c:v>
                </c:pt>
                <c:pt idx="2586">
                  <c:v>1.8487074375152499</c:v>
                </c:pt>
                <c:pt idx="2587">
                  <c:v>1.80021011829376</c:v>
                </c:pt>
                <c:pt idx="2588">
                  <c:v>1.85819268226623</c:v>
                </c:pt>
                <c:pt idx="2589">
                  <c:v>1.8581627607345499</c:v>
                </c:pt>
                <c:pt idx="2590">
                  <c:v>1.81004643440246</c:v>
                </c:pt>
                <c:pt idx="2591">
                  <c:v>1.78023505210876</c:v>
                </c:pt>
                <c:pt idx="2592">
                  <c:v>1.88066971302032</c:v>
                </c:pt>
                <c:pt idx="2593">
                  <c:v>1.88440418243408</c:v>
                </c:pt>
                <c:pt idx="2594">
                  <c:v>1.89371621608734</c:v>
                </c:pt>
                <c:pt idx="2595">
                  <c:v>1.9669486284255899</c:v>
                </c:pt>
                <c:pt idx="2596">
                  <c:v>1.95296370983123</c:v>
                </c:pt>
                <c:pt idx="2597">
                  <c:v>2.04227423667907</c:v>
                </c:pt>
                <c:pt idx="2598">
                  <c:v>2.0245046615600502</c:v>
                </c:pt>
                <c:pt idx="2599">
                  <c:v>1.9742572307586601</c:v>
                </c:pt>
                <c:pt idx="2600">
                  <c:v>2.0136857032775799</c:v>
                </c:pt>
                <c:pt idx="2601">
                  <c:v>1.94238328933715</c:v>
                </c:pt>
                <c:pt idx="2602">
                  <c:v>1.99970543384552</c:v>
                </c:pt>
                <c:pt idx="2603">
                  <c:v>1.97747349739074</c:v>
                </c:pt>
                <c:pt idx="2604">
                  <c:v>1.93286788463592</c:v>
                </c:pt>
                <c:pt idx="2605">
                  <c:v>1.97014868259429</c:v>
                </c:pt>
                <c:pt idx="2606">
                  <c:v>1.8677936792373599</c:v>
                </c:pt>
                <c:pt idx="2607">
                  <c:v>1.8544622659683201</c:v>
                </c:pt>
                <c:pt idx="2608">
                  <c:v>1.83392465114593</c:v>
                </c:pt>
                <c:pt idx="2609">
                  <c:v>1.9209231138229299</c:v>
                </c:pt>
                <c:pt idx="2610">
                  <c:v>1.95887386798858</c:v>
                </c:pt>
                <c:pt idx="2611">
                  <c:v>1.92272388935089</c:v>
                </c:pt>
                <c:pt idx="2612">
                  <c:v>1.88890469074249</c:v>
                </c:pt>
                <c:pt idx="2613">
                  <c:v>1.8542667627334499</c:v>
                </c:pt>
                <c:pt idx="2614">
                  <c:v>1.85246622562408</c:v>
                </c:pt>
                <c:pt idx="2615">
                  <c:v>1.82024037837982</c:v>
                </c:pt>
                <c:pt idx="2616">
                  <c:v>1.83900678157806</c:v>
                </c:pt>
                <c:pt idx="2617">
                  <c:v>1.9551482200622501</c:v>
                </c:pt>
                <c:pt idx="2618">
                  <c:v>2.0003209114074698</c:v>
                </c:pt>
                <c:pt idx="2619">
                  <c:v>1.9348406791687001</c:v>
                </c:pt>
                <c:pt idx="2620">
                  <c:v>1.93591964244842</c:v>
                </c:pt>
                <c:pt idx="2621">
                  <c:v>1.8306870460510201</c:v>
                </c:pt>
                <c:pt idx="2622">
                  <c:v>1.82743179798126</c:v>
                </c:pt>
                <c:pt idx="2623">
                  <c:v>1.820317029953</c:v>
                </c:pt>
                <c:pt idx="2624">
                  <c:v>1.82624506950378</c:v>
                </c:pt>
                <c:pt idx="2625">
                  <c:v>1.8370611667632999</c:v>
                </c:pt>
                <c:pt idx="2626">
                  <c:v>1.84095871448516</c:v>
                </c:pt>
                <c:pt idx="2627">
                  <c:v>1.84498763084411</c:v>
                </c:pt>
                <c:pt idx="2628">
                  <c:v>1.81641745567321</c:v>
                </c:pt>
                <c:pt idx="2629">
                  <c:v>1.8924808502197199</c:v>
                </c:pt>
                <c:pt idx="2630">
                  <c:v>1.87492167949676</c:v>
                </c:pt>
                <c:pt idx="2631">
                  <c:v>1.85073006153106</c:v>
                </c:pt>
                <c:pt idx="2632">
                  <c:v>1.92135977745056</c:v>
                </c:pt>
                <c:pt idx="2633">
                  <c:v>1.94718289375305</c:v>
                </c:pt>
                <c:pt idx="2634">
                  <c:v>1.9732586145401001</c:v>
                </c:pt>
                <c:pt idx="2635">
                  <c:v>2.0118091106414702</c:v>
                </c:pt>
                <c:pt idx="2636">
                  <c:v>1.9154260158538801</c:v>
                </c:pt>
                <c:pt idx="2637">
                  <c:v>1.8430384397506701</c:v>
                </c:pt>
                <c:pt idx="2638">
                  <c:v>1.8718017339706401</c:v>
                </c:pt>
                <c:pt idx="2639">
                  <c:v>1.9434069395065301</c:v>
                </c:pt>
                <c:pt idx="2640">
                  <c:v>1.92006158828735</c:v>
                </c:pt>
                <c:pt idx="2641">
                  <c:v>1.9219777584075901</c:v>
                </c:pt>
                <c:pt idx="2642">
                  <c:v>1.93717384338378</c:v>
                </c:pt>
                <c:pt idx="2643">
                  <c:v>1.9260166883468599</c:v>
                </c:pt>
                <c:pt idx="2644">
                  <c:v>1.9031053781509399</c:v>
                </c:pt>
                <c:pt idx="2645">
                  <c:v>1.8922826051712001</c:v>
                </c:pt>
                <c:pt idx="2646">
                  <c:v>1.8557598590850799</c:v>
                </c:pt>
                <c:pt idx="2647">
                  <c:v>1.87535595893859</c:v>
                </c:pt>
                <c:pt idx="2648">
                  <c:v>1.8948383331298799</c:v>
                </c:pt>
                <c:pt idx="2649">
                  <c:v>2.0300695896148602</c:v>
                </c:pt>
                <c:pt idx="2650">
                  <c:v>1.9458359479904099</c:v>
                </c:pt>
                <c:pt idx="2651">
                  <c:v>1.92037141323089</c:v>
                </c:pt>
                <c:pt idx="2652">
                  <c:v>1.8896561861038199</c:v>
                </c:pt>
                <c:pt idx="2653">
                  <c:v>1.88361084461212</c:v>
                </c:pt>
                <c:pt idx="2654">
                  <c:v>1.8968372344970701</c:v>
                </c:pt>
                <c:pt idx="2655">
                  <c:v>1.91631650924682</c:v>
                </c:pt>
                <c:pt idx="2656">
                  <c:v>2.1112473011016801</c:v>
                </c:pt>
                <c:pt idx="2657">
                  <c:v>2.0387320518493599</c:v>
                </c:pt>
                <c:pt idx="2658">
                  <c:v>1.95723068714141</c:v>
                </c:pt>
                <c:pt idx="2659">
                  <c:v>2.0383169651031401</c:v>
                </c:pt>
                <c:pt idx="2660">
                  <c:v>1.98993396759033</c:v>
                </c:pt>
                <c:pt idx="2661">
                  <c:v>2.04300785064697</c:v>
                </c:pt>
                <c:pt idx="2662">
                  <c:v>1.9531989097595199</c:v>
                </c:pt>
                <c:pt idx="2663">
                  <c:v>1.9036601781845</c:v>
                </c:pt>
                <c:pt idx="2664">
                  <c:v>1.92663693428039</c:v>
                </c:pt>
                <c:pt idx="2665">
                  <c:v>1.8902220726013099</c:v>
                </c:pt>
                <c:pt idx="2666">
                  <c:v>1.86826384067535</c:v>
                </c:pt>
                <c:pt idx="2667">
                  <c:v>1.8659517765045099</c:v>
                </c:pt>
                <c:pt idx="2668">
                  <c:v>1.9242029190063401</c:v>
                </c:pt>
                <c:pt idx="2669">
                  <c:v>1.9721952676773</c:v>
                </c:pt>
                <c:pt idx="2670">
                  <c:v>1.9914019107818599</c:v>
                </c:pt>
                <c:pt idx="2671">
                  <c:v>1.95572805404663</c:v>
                </c:pt>
                <c:pt idx="2672">
                  <c:v>1.91946220397949</c:v>
                </c:pt>
                <c:pt idx="2673">
                  <c:v>1.9448091983795099</c:v>
                </c:pt>
                <c:pt idx="2674">
                  <c:v>1.93940901756286</c:v>
                </c:pt>
                <c:pt idx="2675">
                  <c:v>1.96580874919891</c:v>
                </c:pt>
                <c:pt idx="2676">
                  <c:v>2.0339286327361998</c:v>
                </c:pt>
                <c:pt idx="2677">
                  <c:v>2.1788485050201398</c:v>
                </c:pt>
                <c:pt idx="2678">
                  <c:v>2.1411390304565399</c:v>
                </c:pt>
                <c:pt idx="2679">
                  <c:v>2.0666627883911102</c:v>
                </c:pt>
                <c:pt idx="2680">
                  <c:v>2.0433220863342201</c:v>
                </c:pt>
                <c:pt idx="2681">
                  <c:v>2.0833439826965301</c:v>
                </c:pt>
                <c:pt idx="2682">
                  <c:v>2.0452182292938201</c:v>
                </c:pt>
                <c:pt idx="2683">
                  <c:v>1.96371865272521</c:v>
                </c:pt>
                <c:pt idx="2684">
                  <c:v>2.01935815811157</c:v>
                </c:pt>
                <c:pt idx="2685">
                  <c:v>2.0232353210449201</c:v>
                </c:pt>
                <c:pt idx="2686">
                  <c:v>1.98262155055999</c:v>
                </c:pt>
                <c:pt idx="2687">
                  <c:v>1.9247119426727199</c:v>
                </c:pt>
                <c:pt idx="2688">
                  <c:v>2.0562603473663299</c:v>
                </c:pt>
                <c:pt idx="2689">
                  <c:v>2.00835680961608</c:v>
                </c:pt>
                <c:pt idx="2690">
                  <c:v>1.95244896411895</c:v>
                </c:pt>
                <c:pt idx="2691">
                  <c:v>1.89017653465271</c:v>
                </c:pt>
                <c:pt idx="2692">
                  <c:v>1.8506345748901301</c:v>
                </c:pt>
                <c:pt idx="2693">
                  <c:v>1.9570331573486299</c:v>
                </c:pt>
                <c:pt idx="2694">
                  <c:v>1.97153103351593</c:v>
                </c:pt>
                <c:pt idx="2695">
                  <c:v>1.9429622888564999</c:v>
                </c:pt>
                <c:pt idx="2696">
                  <c:v>2.0004606246948198</c:v>
                </c:pt>
                <c:pt idx="2697">
                  <c:v>1.8737703561782799</c:v>
                </c:pt>
                <c:pt idx="2698">
                  <c:v>1.93563568592071</c:v>
                </c:pt>
                <c:pt idx="2699">
                  <c:v>1.8504126071929901</c:v>
                </c:pt>
                <c:pt idx="2700">
                  <c:v>1.8929480314254701</c:v>
                </c:pt>
                <c:pt idx="2701">
                  <c:v>1.8763123750686601</c:v>
                </c:pt>
                <c:pt idx="2702">
                  <c:v>1.82731521129608</c:v>
                </c:pt>
                <c:pt idx="2703">
                  <c:v>1.82708728313446</c:v>
                </c:pt>
                <c:pt idx="2704">
                  <c:v>1.84458196163177</c:v>
                </c:pt>
                <c:pt idx="2705">
                  <c:v>1.7905797958373999</c:v>
                </c:pt>
                <c:pt idx="2706">
                  <c:v>1.8032920360565099</c:v>
                </c:pt>
                <c:pt idx="2707">
                  <c:v>1.79426670074462</c:v>
                </c:pt>
                <c:pt idx="2708">
                  <c:v>1.79305124282836</c:v>
                </c:pt>
                <c:pt idx="2709">
                  <c:v>1.86126160621643</c:v>
                </c:pt>
                <c:pt idx="2710">
                  <c:v>1.8615536689758301</c:v>
                </c:pt>
                <c:pt idx="2711">
                  <c:v>1.9843105077743499</c:v>
                </c:pt>
                <c:pt idx="2712">
                  <c:v>1.9805946350097601</c:v>
                </c:pt>
                <c:pt idx="2713">
                  <c:v>1.89881002902984</c:v>
                </c:pt>
                <c:pt idx="2714">
                  <c:v>1.8553731441497801</c:v>
                </c:pt>
                <c:pt idx="2715">
                  <c:v>1.8295084238052299</c:v>
                </c:pt>
                <c:pt idx="2716">
                  <c:v>1.8462187051773</c:v>
                </c:pt>
                <c:pt idx="2717">
                  <c:v>1.82064092159271</c:v>
                </c:pt>
                <c:pt idx="2718">
                  <c:v>1.78902876377105</c:v>
                </c:pt>
                <c:pt idx="2719">
                  <c:v>1.76372754573822</c:v>
                </c:pt>
                <c:pt idx="2720">
                  <c:v>1.8441084623336701</c:v>
                </c:pt>
                <c:pt idx="2721">
                  <c:v>1.8653825521469101</c:v>
                </c:pt>
                <c:pt idx="2722">
                  <c:v>1.8646410703659</c:v>
                </c:pt>
                <c:pt idx="2723">
                  <c:v>1.8860493898391699</c:v>
                </c:pt>
                <c:pt idx="2724">
                  <c:v>1.83171081542968</c:v>
                </c:pt>
                <c:pt idx="2725">
                  <c:v>1.84183669090271</c:v>
                </c:pt>
                <c:pt idx="2726">
                  <c:v>1.87608730792999</c:v>
                </c:pt>
                <c:pt idx="2727">
                  <c:v>1.8074094057083101</c:v>
                </c:pt>
                <c:pt idx="2728">
                  <c:v>1.7986593246459901</c:v>
                </c:pt>
                <c:pt idx="2729">
                  <c:v>1.88444983959198</c:v>
                </c:pt>
                <c:pt idx="2730">
                  <c:v>1.82338106632232</c:v>
                </c:pt>
                <c:pt idx="2731">
                  <c:v>1.85991299152374</c:v>
                </c:pt>
                <c:pt idx="2732">
                  <c:v>1.8294266462326001</c:v>
                </c:pt>
                <c:pt idx="2733">
                  <c:v>1.82205474376678</c:v>
                </c:pt>
                <c:pt idx="2734">
                  <c:v>1.85104727745056</c:v>
                </c:pt>
                <c:pt idx="2735">
                  <c:v>1.86855769157409</c:v>
                </c:pt>
                <c:pt idx="2736">
                  <c:v>1.9002169370651201</c:v>
                </c:pt>
                <c:pt idx="2737">
                  <c:v>1.8466207981109599</c:v>
                </c:pt>
                <c:pt idx="2738">
                  <c:v>1.88641858100891</c:v>
                </c:pt>
                <c:pt idx="2739">
                  <c:v>1.91556644439697</c:v>
                </c:pt>
                <c:pt idx="2740">
                  <c:v>1.8429210186004601</c:v>
                </c:pt>
                <c:pt idx="2741">
                  <c:v>1.81418681144714</c:v>
                </c:pt>
                <c:pt idx="2742">
                  <c:v>1.86635088920593</c:v>
                </c:pt>
                <c:pt idx="2743">
                  <c:v>1.9110398292541499</c:v>
                </c:pt>
                <c:pt idx="2744">
                  <c:v>1.9382562637329099</c:v>
                </c:pt>
                <c:pt idx="2745">
                  <c:v>1.85024809837341</c:v>
                </c:pt>
                <c:pt idx="2746">
                  <c:v>1.8313075304031301</c:v>
                </c:pt>
                <c:pt idx="2747">
                  <c:v>1.7577210664749101</c:v>
                </c:pt>
                <c:pt idx="2748">
                  <c:v>1.85699999332427</c:v>
                </c:pt>
                <c:pt idx="2749">
                  <c:v>1.8341207504272401</c:v>
                </c:pt>
                <c:pt idx="2750">
                  <c:v>1.82065021991729</c:v>
                </c:pt>
                <c:pt idx="2751">
                  <c:v>1.9124842882156301</c:v>
                </c:pt>
                <c:pt idx="2752">
                  <c:v>1.8381819725036599</c:v>
                </c:pt>
                <c:pt idx="2753">
                  <c:v>1.7997854948043801</c:v>
                </c:pt>
                <c:pt idx="2754">
                  <c:v>1.8025665283203101</c:v>
                </c:pt>
                <c:pt idx="2755">
                  <c:v>1.7954798936843801</c:v>
                </c:pt>
                <c:pt idx="2756">
                  <c:v>1.7948203086853001</c:v>
                </c:pt>
                <c:pt idx="2757">
                  <c:v>1.90138316154479</c:v>
                </c:pt>
                <c:pt idx="2758">
                  <c:v>1.8951168060302701</c:v>
                </c:pt>
                <c:pt idx="2759">
                  <c:v>1.87216567993164</c:v>
                </c:pt>
                <c:pt idx="2760">
                  <c:v>1.81061971187591</c:v>
                </c:pt>
                <c:pt idx="2761">
                  <c:v>1.8874716758728001</c:v>
                </c:pt>
                <c:pt idx="2762">
                  <c:v>1.9035840034484801</c:v>
                </c:pt>
                <c:pt idx="2763">
                  <c:v>1.96763968467712</c:v>
                </c:pt>
                <c:pt idx="2764">
                  <c:v>1.92872774600982</c:v>
                </c:pt>
                <c:pt idx="2765">
                  <c:v>1.8926585912704399</c:v>
                </c:pt>
                <c:pt idx="2766">
                  <c:v>1.9144428968429501</c:v>
                </c:pt>
                <c:pt idx="2767">
                  <c:v>1.96023917198181</c:v>
                </c:pt>
                <c:pt idx="2768">
                  <c:v>1.93480777740478</c:v>
                </c:pt>
                <c:pt idx="2769">
                  <c:v>1.87753701210021</c:v>
                </c:pt>
                <c:pt idx="2770">
                  <c:v>1.7957252264022801</c:v>
                </c:pt>
                <c:pt idx="2771">
                  <c:v>1.87529373168945</c:v>
                </c:pt>
                <c:pt idx="2772">
                  <c:v>1.92692553997039</c:v>
                </c:pt>
                <c:pt idx="2773">
                  <c:v>1.86472916603088</c:v>
                </c:pt>
                <c:pt idx="2774">
                  <c:v>1.9341403245925901</c:v>
                </c:pt>
                <c:pt idx="2775">
                  <c:v>1.9604735374450599</c:v>
                </c:pt>
                <c:pt idx="2776">
                  <c:v>1.9180212020873999</c:v>
                </c:pt>
                <c:pt idx="2777">
                  <c:v>1.85307669639587</c:v>
                </c:pt>
                <c:pt idx="2778">
                  <c:v>1.8346427679061801</c:v>
                </c:pt>
                <c:pt idx="2779">
                  <c:v>1.85075843334198</c:v>
                </c:pt>
                <c:pt idx="2780">
                  <c:v>1.97008085250854</c:v>
                </c:pt>
                <c:pt idx="2781">
                  <c:v>2.0359630584716699</c:v>
                </c:pt>
                <c:pt idx="2782">
                  <c:v>1.9814249277114799</c:v>
                </c:pt>
                <c:pt idx="2783">
                  <c:v>1.9306063652038501</c:v>
                </c:pt>
                <c:pt idx="2784">
                  <c:v>1.8977566957473699</c:v>
                </c:pt>
                <c:pt idx="2785">
                  <c:v>1.8342100381851101</c:v>
                </c:pt>
                <c:pt idx="2786">
                  <c:v>1.8145902156829801</c:v>
                </c:pt>
                <c:pt idx="2787">
                  <c:v>1.8671401739120399</c:v>
                </c:pt>
                <c:pt idx="2788">
                  <c:v>1.83265817165374</c:v>
                </c:pt>
                <c:pt idx="2789">
                  <c:v>1.804292678833</c:v>
                </c:pt>
                <c:pt idx="2790">
                  <c:v>1.79956543445587</c:v>
                </c:pt>
                <c:pt idx="2791">
                  <c:v>1.7347697019577</c:v>
                </c:pt>
                <c:pt idx="2792">
                  <c:v>1.7895046472549401</c:v>
                </c:pt>
                <c:pt idx="2793">
                  <c:v>1.8275909423828101</c:v>
                </c:pt>
                <c:pt idx="2794">
                  <c:v>1.8127384185791</c:v>
                </c:pt>
                <c:pt idx="2795">
                  <c:v>1.87835192680358</c:v>
                </c:pt>
                <c:pt idx="2796">
                  <c:v>1.8041906356811499</c:v>
                </c:pt>
                <c:pt idx="2797">
                  <c:v>1.8743641376495299</c:v>
                </c:pt>
                <c:pt idx="2798">
                  <c:v>1.8571031093597401</c:v>
                </c:pt>
                <c:pt idx="2799">
                  <c:v>1.77257657051086</c:v>
                </c:pt>
                <c:pt idx="2800">
                  <c:v>1.9369529485702499</c:v>
                </c:pt>
                <c:pt idx="2801">
                  <c:v>1.9123288393020601</c:v>
                </c:pt>
                <c:pt idx="2802">
                  <c:v>1.78967356681823</c:v>
                </c:pt>
                <c:pt idx="2803">
                  <c:v>1.8375428915023799</c:v>
                </c:pt>
                <c:pt idx="2804">
                  <c:v>1.8505952358245801</c:v>
                </c:pt>
                <c:pt idx="2805">
                  <c:v>1.89148414134979</c:v>
                </c:pt>
                <c:pt idx="2806">
                  <c:v>1.8471591472625699</c:v>
                </c:pt>
                <c:pt idx="2807">
                  <c:v>1.91159391403198</c:v>
                </c:pt>
                <c:pt idx="2808">
                  <c:v>1.90636074542999</c:v>
                </c:pt>
                <c:pt idx="2809">
                  <c:v>1.85380470752716</c:v>
                </c:pt>
                <c:pt idx="2810">
                  <c:v>1.8131396770477199</c:v>
                </c:pt>
                <c:pt idx="2811">
                  <c:v>1.8089406490325901</c:v>
                </c:pt>
                <c:pt idx="2812">
                  <c:v>1.93473732471466</c:v>
                </c:pt>
                <c:pt idx="2813">
                  <c:v>1.89558637142181</c:v>
                </c:pt>
                <c:pt idx="2814">
                  <c:v>1.84322905540466</c:v>
                </c:pt>
                <c:pt idx="2815">
                  <c:v>1.88010597229003</c:v>
                </c:pt>
                <c:pt idx="2816">
                  <c:v>1.8672579526901201</c:v>
                </c:pt>
                <c:pt idx="2817">
                  <c:v>1.8800305128097501</c:v>
                </c:pt>
                <c:pt idx="2818">
                  <c:v>1.82577311992645</c:v>
                </c:pt>
                <c:pt idx="2819">
                  <c:v>1.8699647188186601</c:v>
                </c:pt>
                <c:pt idx="2820">
                  <c:v>1.82842576503753</c:v>
                </c:pt>
                <c:pt idx="2821">
                  <c:v>1.92385113239288</c:v>
                </c:pt>
                <c:pt idx="2822">
                  <c:v>1.9582049846649101</c:v>
                </c:pt>
                <c:pt idx="2823">
                  <c:v>1.99086809158325</c:v>
                </c:pt>
                <c:pt idx="2824">
                  <c:v>1.9261173009872401</c:v>
                </c:pt>
                <c:pt idx="2825">
                  <c:v>1.91585385799407</c:v>
                </c:pt>
                <c:pt idx="2826">
                  <c:v>1.95625412464141</c:v>
                </c:pt>
                <c:pt idx="2827">
                  <c:v>1.9993747472762999</c:v>
                </c:pt>
                <c:pt idx="2828">
                  <c:v>1.9825078248977599</c:v>
                </c:pt>
                <c:pt idx="2829">
                  <c:v>1.9638137817382799</c:v>
                </c:pt>
                <c:pt idx="2830">
                  <c:v>1.9686411619186399</c:v>
                </c:pt>
                <c:pt idx="2831">
                  <c:v>2.0412352085113499</c:v>
                </c:pt>
                <c:pt idx="2832">
                  <c:v>1.9493938684463501</c:v>
                </c:pt>
                <c:pt idx="2833">
                  <c:v>1.97034347057342</c:v>
                </c:pt>
                <c:pt idx="2834">
                  <c:v>1.9433897733688299</c:v>
                </c:pt>
                <c:pt idx="2835">
                  <c:v>2.0543043613433798</c:v>
                </c:pt>
                <c:pt idx="2836">
                  <c:v>1.99864065647125</c:v>
                </c:pt>
                <c:pt idx="2837">
                  <c:v>2.0613772869110099</c:v>
                </c:pt>
                <c:pt idx="2838">
                  <c:v>2.1028985977172798</c:v>
                </c:pt>
                <c:pt idx="2839">
                  <c:v>2.0688877105712802</c:v>
                </c:pt>
                <c:pt idx="2840">
                  <c:v>2.0912878513336102</c:v>
                </c:pt>
                <c:pt idx="2841">
                  <c:v>2.0507402420043901</c:v>
                </c:pt>
                <c:pt idx="2842">
                  <c:v>2.07919049263</c:v>
                </c:pt>
                <c:pt idx="2843">
                  <c:v>2.09759449958801</c:v>
                </c:pt>
                <c:pt idx="2844">
                  <c:v>2.0867714881896902</c:v>
                </c:pt>
                <c:pt idx="2845">
                  <c:v>2.0204579830169598</c:v>
                </c:pt>
                <c:pt idx="2846">
                  <c:v>1.9219936132430999</c:v>
                </c:pt>
                <c:pt idx="2847">
                  <c:v>1.93535780906677</c:v>
                </c:pt>
                <c:pt idx="2848">
                  <c:v>2.0234794616699201</c:v>
                </c:pt>
                <c:pt idx="2849">
                  <c:v>2.0128543376922599</c:v>
                </c:pt>
                <c:pt idx="2850">
                  <c:v>1.90112209320068</c:v>
                </c:pt>
                <c:pt idx="2851">
                  <c:v>1.8904423713684</c:v>
                </c:pt>
                <c:pt idx="2852">
                  <c:v>1.8618530035018901</c:v>
                </c:pt>
                <c:pt idx="2853">
                  <c:v>1.88123035430908</c:v>
                </c:pt>
                <c:pt idx="2854">
                  <c:v>1.8534866571426301</c:v>
                </c:pt>
                <c:pt idx="2855">
                  <c:v>1.8143224716186499</c:v>
                </c:pt>
                <c:pt idx="2856">
                  <c:v>1.9097663164138701</c:v>
                </c:pt>
                <c:pt idx="2857">
                  <c:v>1.85433113574981</c:v>
                </c:pt>
                <c:pt idx="2858">
                  <c:v>1.8941416740417401</c:v>
                </c:pt>
                <c:pt idx="2859">
                  <c:v>1.90040624141693</c:v>
                </c:pt>
                <c:pt idx="2860">
                  <c:v>1.8973302841186499</c:v>
                </c:pt>
                <c:pt idx="2861">
                  <c:v>1.9324301481246899</c:v>
                </c:pt>
                <c:pt idx="2862">
                  <c:v>1.9087175130844101</c:v>
                </c:pt>
                <c:pt idx="2863">
                  <c:v>1.8272392749786299</c:v>
                </c:pt>
                <c:pt idx="2864">
                  <c:v>1.8383638858795099</c:v>
                </c:pt>
                <c:pt idx="2865">
                  <c:v>1.9157073497772199</c:v>
                </c:pt>
                <c:pt idx="2866">
                  <c:v>1.8390963077545099</c:v>
                </c:pt>
                <c:pt idx="2867">
                  <c:v>1.8252266645431501</c:v>
                </c:pt>
                <c:pt idx="2868">
                  <c:v>1.9481021165847701</c:v>
                </c:pt>
                <c:pt idx="2869">
                  <c:v>1.84787368774414</c:v>
                </c:pt>
                <c:pt idx="2870">
                  <c:v>1.90868020057678</c:v>
                </c:pt>
                <c:pt idx="2871">
                  <c:v>1.88109183311462</c:v>
                </c:pt>
                <c:pt idx="2872">
                  <c:v>1.8909732103347701</c:v>
                </c:pt>
                <c:pt idx="2873">
                  <c:v>1.88436663150787</c:v>
                </c:pt>
                <c:pt idx="2874">
                  <c:v>1.89588439464569</c:v>
                </c:pt>
                <c:pt idx="2875">
                  <c:v>1.9163956642150799</c:v>
                </c:pt>
                <c:pt idx="2876">
                  <c:v>1.9384953975677399</c:v>
                </c:pt>
                <c:pt idx="2877">
                  <c:v>1.8514701128005899</c:v>
                </c:pt>
                <c:pt idx="2878">
                  <c:v>1.82978296279907</c:v>
                </c:pt>
                <c:pt idx="2879">
                  <c:v>1.8572413921356199</c:v>
                </c:pt>
                <c:pt idx="2880">
                  <c:v>1.84137082099914</c:v>
                </c:pt>
                <c:pt idx="2881">
                  <c:v>1.8521082401275599</c:v>
                </c:pt>
                <c:pt idx="2882">
                  <c:v>1.87725818157196</c:v>
                </c:pt>
                <c:pt idx="2883">
                  <c:v>1.9077877998352</c:v>
                </c:pt>
                <c:pt idx="2884">
                  <c:v>1.9112243652343699</c:v>
                </c:pt>
                <c:pt idx="2885">
                  <c:v>1.9763942956924401</c:v>
                </c:pt>
                <c:pt idx="2886">
                  <c:v>1.88965880870819</c:v>
                </c:pt>
                <c:pt idx="2887">
                  <c:v>1.9438772201537999</c:v>
                </c:pt>
                <c:pt idx="2888">
                  <c:v>2.0349369049072199</c:v>
                </c:pt>
                <c:pt idx="2889">
                  <c:v>1.9085876941680899</c:v>
                </c:pt>
                <c:pt idx="2890">
                  <c:v>1.96538817882537</c:v>
                </c:pt>
                <c:pt idx="2891">
                  <c:v>2.04970932006835</c:v>
                </c:pt>
                <c:pt idx="2892">
                  <c:v>2.0577225685119598</c:v>
                </c:pt>
                <c:pt idx="2893">
                  <c:v>1.9791288375854399</c:v>
                </c:pt>
                <c:pt idx="2894">
                  <c:v>2.0625023841857901</c:v>
                </c:pt>
                <c:pt idx="2895">
                  <c:v>2.0424420833587602</c:v>
                </c:pt>
                <c:pt idx="2896">
                  <c:v>1.98218965530395</c:v>
                </c:pt>
                <c:pt idx="2897">
                  <c:v>2.0279154777526802</c:v>
                </c:pt>
                <c:pt idx="2898">
                  <c:v>2.0085239410400302</c:v>
                </c:pt>
                <c:pt idx="2899">
                  <c:v>1.94681537151336</c:v>
                </c:pt>
                <c:pt idx="2900">
                  <c:v>1.8947572708129801</c:v>
                </c:pt>
                <c:pt idx="2901">
                  <c:v>1.9655625820159901</c:v>
                </c:pt>
                <c:pt idx="2902">
                  <c:v>1.94753122329711</c:v>
                </c:pt>
                <c:pt idx="2903">
                  <c:v>1.9385020732879601</c:v>
                </c:pt>
                <c:pt idx="2904">
                  <c:v>1.91826319694519</c:v>
                </c:pt>
                <c:pt idx="2905">
                  <c:v>1.96778905391693</c:v>
                </c:pt>
                <c:pt idx="2906">
                  <c:v>1.9638580083846999</c:v>
                </c:pt>
                <c:pt idx="2907">
                  <c:v>1.8992063999176001</c:v>
                </c:pt>
                <c:pt idx="2908">
                  <c:v>1.9486330747604299</c:v>
                </c:pt>
                <c:pt idx="2909">
                  <c:v>1.88922774791717</c:v>
                </c:pt>
                <c:pt idx="2910">
                  <c:v>1.8916318416595399</c:v>
                </c:pt>
                <c:pt idx="2911">
                  <c:v>1.93622374534606</c:v>
                </c:pt>
                <c:pt idx="2912">
                  <c:v>1.9165285825729299</c:v>
                </c:pt>
                <c:pt idx="2913">
                  <c:v>1.84100806713104</c:v>
                </c:pt>
                <c:pt idx="2914">
                  <c:v>1.8652985095977701</c:v>
                </c:pt>
                <c:pt idx="2915">
                  <c:v>1.83997654914855</c:v>
                </c:pt>
                <c:pt idx="2916">
                  <c:v>1.90186786651611</c:v>
                </c:pt>
                <c:pt idx="2917">
                  <c:v>1.88422775268554</c:v>
                </c:pt>
                <c:pt idx="2918">
                  <c:v>1.9089272022247299</c:v>
                </c:pt>
                <c:pt idx="2919">
                  <c:v>1.9072350263595499</c:v>
                </c:pt>
                <c:pt idx="2920">
                  <c:v>1.9899554252624501</c:v>
                </c:pt>
                <c:pt idx="2921">
                  <c:v>2.0998353958129798</c:v>
                </c:pt>
                <c:pt idx="2922">
                  <c:v>2.00076699256896</c:v>
                </c:pt>
                <c:pt idx="2923">
                  <c:v>2.08193707466125</c:v>
                </c:pt>
                <c:pt idx="2924">
                  <c:v>1.9891436100006099</c:v>
                </c:pt>
                <c:pt idx="2925">
                  <c:v>1.9611692428588801</c:v>
                </c:pt>
                <c:pt idx="2926">
                  <c:v>1.9476855993270801</c:v>
                </c:pt>
                <c:pt idx="2927">
                  <c:v>1.87129843235015</c:v>
                </c:pt>
                <c:pt idx="2928">
                  <c:v>1.92115938663482</c:v>
                </c:pt>
                <c:pt idx="2929">
                  <c:v>1.84825670719146</c:v>
                </c:pt>
                <c:pt idx="2930">
                  <c:v>1.98514521121978</c:v>
                </c:pt>
                <c:pt idx="2931">
                  <c:v>2.0273976325988698</c:v>
                </c:pt>
                <c:pt idx="2932">
                  <c:v>1.9804759025573699</c:v>
                </c:pt>
                <c:pt idx="2933">
                  <c:v>2.00038743019104</c:v>
                </c:pt>
                <c:pt idx="2934">
                  <c:v>1.96561443805694</c:v>
                </c:pt>
                <c:pt idx="2935">
                  <c:v>1.9410309791564899</c:v>
                </c:pt>
                <c:pt idx="2936">
                  <c:v>1.9214239120483301</c:v>
                </c:pt>
                <c:pt idx="2937">
                  <c:v>1.89719593524932</c:v>
                </c:pt>
                <c:pt idx="2938">
                  <c:v>1.8738784790039</c:v>
                </c:pt>
                <c:pt idx="2939">
                  <c:v>1.99534976482391</c:v>
                </c:pt>
                <c:pt idx="2940">
                  <c:v>1.9759818315505899</c:v>
                </c:pt>
                <c:pt idx="2941">
                  <c:v>1.9098978042602499</c:v>
                </c:pt>
                <c:pt idx="2942">
                  <c:v>1.91566181182861</c:v>
                </c:pt>
                <c:pt idx="2943">
                  <c:v>1.9694850444793699</c:v>
                </c:pt>
                <c:pt idx="2944">
                  <c:v>2.0058801174163801</c:v>
                </c:pt>
                <c:pt idx="2945">
                  <c:v>1.9378859996795601</c:v>
                </c:pt>
                <c:pt idx="2946">
                  <c:v>1.9567115306854199</c:v>
                </c:pt>
                <c:pt idx="2947">
                  <c:v>1.9747226238250699</c:v>
                </c:pt>
                <c:pt idx="2948">
                  <c:v>2.1769020557403498</c:v>
                </c:pt>
                <c:pt idx="2949">
                  <c:v>2.09703516960144</c:v>
                </c:pt>
                <c:pt idx="2950">
                  <c:v>2.1367273330688401</c:v>
                </c:pt>
                <c:pt idx="2951">
                  <c:v>2.13327765464782</c:v>
                </c:pt>
                <c:pt idx="2952">
                  <c:v>2.0959084033965998</c:v>
                </c:pt>
                <c:pt idx="2953">
                  <c:v>1.94481921195983</c:v>
                </c:pt>
                <c:pt idx="2954">
                  <c:v>1.99948489665985</c:v>
                </c:pt>
                <c:pt idx="2955">
                  <c:v>1.94966924190521</c:v>
                </c:pt>
                <c:pt idx="2956">
                  <c:v>1.98066353797912</c:v>
                </c:pt>
                <c:pt idx="2957">
                  <c:v>1.9467989206314</c:v>
                </c:pt>
                <c:pt idx="2958">
                  <c:v>1.9594191312789899</c:v>
                </c:pt>
                <c:pt idx="2959">
                  <c:v>1.9427680969238199</c:v>
                </c:pt>
                <c:pt idx="2960">
                  <c:v>1.93311119079589</c:v>
                </c:pt>
                <c:pt idx="2961">
                  <c:v>1.9602847099304199</c:v>
                </c:pt>
                <c:pt idx="2962">
                  <c:v>2.0340626239776598</c:v>
                </c:pt>
                <c:pt idx="2963">
                  <c:v>2.0344467163085902</c:v>
                </c:pt>
                <c:pt idx="2964">
                  <c:v>2.0015633106231601</c:v>
                </c:pt>
                <c:pt idx="2965">
                  <c:v>2.1196770668029701</c:v>
                </c:pt>
                <c:pt idx="2966">
                  <c:v>2.0155458450317298</c:v>
                </c:pt>
                <c:pt idx="2967">
                  <c:v>1.9343944787979099</c:v>
                </c:pt>
                <c:pt idx="2968">
                  <c:v>1.94778645038604</c:v>
                </c:pt>
                <c:pt idx="2969">
                  <c:v>2.0140786170959402</c:v>
                </c:pt>
                <c:pt idx="2970">
                  <c:v>1.8909777402877801</c:v>
                </c:pt>
                <c:pt idx="2971">
                  <c:v>1.92010593414306</c:v>
                </c:pt>
                <c:pt idx="2972">
                  <c:v>1.9147136211395199</c:v>
                </c:pt>
                <c:pt idx="2973">
                  <c:v>1.9605458974838199</c:v>
                </c:pt>
                <c:pt idx="2974">
                  <c:v>1.9381968975067101</c:v>
                </c:pt>
                <c:pt idx="2975">
                  <c:v>1.95485150814056</c:v>
                </c:pt>
                <c:pt idx="2976">
                  <c:v>1.86530566215515</c:v>
                </c:pt>
                <c:pt idx="2977">
                  <c:v>1.89831483364105</c:v>
                </c:pt>
                <c:pt idx="2978">
                  <c:v>1.91870760917663</c:v>
                </c:pt>
                <c:pt idx="2979">
                  <c:v>1.97055315971374</c:v>
                </c:pt>
                <c:pt idx="2980">
                  <c:v>1.92963290214538</c:v>
                </c:pt>
                <c:pt idx="2981">
                  <c:v>1.87849569320678</c:v>
                </c:pt>
                <c:pt idx="2982">
                  <c:v>1.92330026626586</c:v>
                </c:pt>
                <c:pt idx="2983">
                  <c:v>1.9287526607513401</c:v>
                </c:pt>
                <c:pt idx="2984">
                  <c:v>1.9066185951232899</c:v>
                </c:pt>
                <c:pt idx="2985">
                  <c:v>1.9281301498412999</c:v>
                </c:pt>
                <c:pt idx="2986">
                  <c:v>1.9202183485031099</c:v>
                </c:pt>
                <c:pt idx="2987">
                  <c:v>1.94083547592163</c:v>
                </c:pt>
                <c:pt idx="2988">
                  <c:v>1.9588825702667201</c:v>
                </c:pt>
                <c:pt idx="2989">
                  <c:v>2.02632403373718</c:v>
                </c:pt>
                <c:pt idx="2990">
                  <c:v>2.0411453247070299</c:v>
                </c:pt>
                <c:pt idx="2991">
                  <c:v>1.9931662082672099</c:v>
                </c:pt>
                <c:pt idx="2992">
                  <c:v>1.94869267940521</c:v>
                </c:pt>
                <c:pt idx="2993">
                  <c:v>1.9283707141876201</c:v>
                </c:pt>
                <c:pt idx="2994">
                  <c:v>1.9034016132354701</c:v>
                </c:pt>
                <c:pt idx="2995">
                  <c:v>1.9278016090393</c:v>
                </c:pt>
                <c:pt idx="2996">
                  <c:v>1.86629951000213</c:v>
                </c:pt>
                <c:pt idx="2997">
                  <c:v>1.96332275867462</c:v>
                </c:pt>
                <c:pt idx="2998">
                  <c:v>1.9301233291625901</c:v>
                </c:pt>
                <c:pt idx="2999">
                  <c:v>1.90537333488464</c:v>
                </c:pt>
                <c:pt idx="3000">
                  <c:v>1.88190352916717</c:v>
                </c:pt>
                <c:pt idx="3001">
                  <c:v>1.8839795589446999</c:v>
                </c:pt>
                <c:pt idx="3002">
                  <c:v>1.9400118589401201</c:v>
                </c:pt>
                <c:pt idx="3003">
                  <c:v>1.90691578388214</c:v>
                </c:pt>
                <c:pt idx="3004">
                  <c:v>2.0316257476806601</c:v>
                </c:pt>
                <c:pt idx="3005">
                  <c:v>2.1494364738464302</c:v>
                </c:pt>
                <c:pt idx="3006">
                  <c:v>2.0808956623077299</c:v>
                </c:pt>
                <c:pt idx="3007">
                  <c:v>2.0312442779540998</c:v>
                </c:pt>
                <c:pt idx="3008">
                  <c:v>2.0382502079010001</c:v>
                </c:pt>
                <c:pt idx="3009">
                  <c:v>1.97904193401336</c:v>
                </c:pt>
                <c:pt idx="3010">
                  <c:v>1.95350217819213</c:v>
                </c:pt>
                <c:pt idx="3011">
                  <c:v>1.96361720561981</c:v>
                </c:pt>
                <c:pt idx="3012">
                  <c:v>2.0026078224182098</c:v>
                </c:pt>
                <c:pt idx="3013">
                  <c:v>2.0199511051177899</c:v>
                </c:pt>
                <c:pt idx="3014">
                  <c:v>2.0758917331695499</c:v>
                </c:pt>
                <c:pt idx="3015">
                  <c:v>1.9669502973556501</c:v>
                </c:pt>
                <c:pt idx="3016">
                  <c:v>2.0071380138397199</c:v>
                </c:pt>
                <c:pt idx="3017">
                  <c:v>1.9899806976318299</c:v>
                </c:pt>
                <c:pt idx="3018">
                  <c:v>2.00509309768676</c:v>
                </c:pt>
                <c:pt idx="3019">
                  <c:v>2.0583295822143501</c:v>
                </c:pt>
                <c:pt idx="3020">
                  <c:v>2.0328788757324201</c:v>
                </c:pt>
                <c:pt idx="3021">
                  <c:v>1.9849275350570601</c:v>
                </c:pt>
                <c:pt idx="3022">
                  <c:v>2.0331184864044101</c:v>
                </c:pt>
                <c:pt idx="3023">
                  <c:v>1.9491925239562899</c:v>
                </c:pt>
                <c:pt idx="3024">
                  <c:v>2.0065989494323699</c:v>
                </c:pt>
                <c:pt idx="3025">
                  <c:v>1.88202536106109</c:v>
                </c:pt>
                <c:pt idx="3026">
                  <c:v>1.9146987199783301</c:v>
                </c:pt>
                <c:pt idx="3027">
                  <c:v>2.0101058483123699</c:v>
                </c:pt>
                <c:pt idx="3028">
                  <c:v>2.08016705513</c:v>
                </c:pt>
                <c:pt idx="3029">
                  <c:v>2.13331747055053</c:v>
                </c:pt>
                <c:pt idx="3030">
                  <c:v>2.0684113502502401</c:v>
                </c:pt>
                <c:pt idx="3031">
                  <c:v>2.0457570552825901</c:v>
                </c:pt>
                <c:pt idx="3032">
                  <c:v>2.03093385696411</c:v>
                </c:pt>
                <c:pt idx="3033">
                  <c:v>2.0562620162963801</c:v>
                </c:pt>
                <c:pt idx="3034">
                  <c:v>2.0777235031127899</c:v>
                </c:pt>
                <c:pt idx="3035">
                  <c:v>2.0923297405242902</c:v>
                </c:pt>
                <c:pt idx="3036">
                  <c:v>2.0152771472930899</c:v>
                </c:pt>
                <c:pt idx="3037">
                  <c:v>1.99418604373931</c:v>
                </c:pt>
                <c:pt idx="3038">
                  <c:v>2.0666491985321001</c:v>
                </c:pt>
                <c:pt idx="3039">
                  <c:v>2.0808360576629599</c:v>
                </c:pt>
                <c:pt idx="3040">
                  <c:v>2.04979944229125</c:v>
                </c:pt>
                <c:pt idx="3041">
                  <c:v>2.2012245655059801</c:v>
                </c:pt>
                <c:pt idx="3042">
                  <c:v>2.33191466331481</c:v>
                </c:pt>
                <c:pt idx="3043">
                  <c:v>2.1274378299713099</c:v>
                </c:pt>
                <c:pt idx="3044">
                  <c:v>2.1266381740570002</c:v>
                </c:pt>
                <c:pt idx="3045">
                  <c:v>2.0852506160736</c:v>
                </c:pt>
                <c:pt idx="3046">
                  <c:v>2.10905814170837</c:v>
                </c:pt>
                <c:pt idx="3047">
                  <c:v>2.1402680873870801</c:v>
                </c:pt>
                <c:pt idx="3048">
                  <c:v>2.1155045032501198</c:v>
                </c:pt>
                <c:pt idx="3049">
                  <c:v>2.0506293773651101</c:v>
                </c:pt>
                <c:pt idx="3050">
                  <c:v>2.1100389957427899</c:v>
                </c:pt>
                <c:pt idx="3051">
                  <c:v>2.0984132289886399</c:v>
                </c:pt>
                <c:pt idx="3052">
                  <c:v>2.0177457332611</c:v>
                </c:pt>
                <c:pt idx="3053">
                  <c:v>2.0731928348541202</c:v>
                </c:pt>
                <c:pt idx="3054">
                  <c:v>2.0422198772430402</c:v>
                </c:pt>
                <c:pt idx="3055">
                  <c:v>2.07512998580932</c:v>
                </c:pt>
                <c:pt idx="3056">
                  <c:v>2.1393752098083398</c:v>
                </c:pt>
                <c:pt idx="3057">
                  <c:v>2.1800904273986799</c:v>
                </c:pt>
                <c:pt idx="3058">
                  <c:v>2.1858170032501198</c:v>
                </c:pt>
                <c:pt idx="3059">
                  <c:v>2.09966564178466</c:v>
                </c:pt>
                <c:pt idx="3060">
                  <c:v>2.11248278617858</c:v>
                </c:pt>
                <c:pt idx="3061">
                  <c:v>2.10733866691589</c:v>
                </c:pt>
                <c:pt idx="3062">
                  <c:v>2.1246800422668399</c:v>
                </c:pt>
                <c:pt idx="3063">
                  <c:v>1.9871793985366799</c:v>
                </c:pt>
                <c:pt idx="3064">
                  <c:v>1.96487629413604</c:v>
                </c:pt>
                <c:pt idx="3065">
                  <c:v>2.0050816535949698</c:v>
                </c:pt>
                <c:pt idx="3066">
                  <c:v>1.93965244293212</c:v>
                </c:pt>
                <c:pt idx="3067">
                  <c:v>2.09605813026428</c:v>
                </c:pt>
                <c:pt idx="3068">
                  <c:v>2.0971431732177699</c:v>
                </c:pt>
                <c:pt idx="3069">
                  <c:v>2.0021088123321502</c:v>
                </c:pt>
                <c:pt idx="3070">
                  <c:v>1.9925235509872401</c:v>
                </c:pt>
                <c:pt idx="3071">
                  <c:v>2.0404775142669598</c:v>
                </c:pt>
                <c:pt idx="3072">
                  <c:v>1.97832262516021</c:v>
                </c:pt>
                <c:pt idx="3073">
                  <c:v>1.97090399265289</c:v>
                </c:pt>
                <c:pt idx="3074">
                  <c:v>2.0380399227142298</c:v>
                </c:pt>
                <c:pt idx="3075">
                  <c:v>2.0598013401031401</c:v>
                </c:pt>
                <c:pt idx="3076">
                  <c:v>1.90535008907318</c:v>
                </c:pt>
                <c:pt idx="3077">
                  <c:v>1.9678248167037899</c:v>
                </c:pt>
                <c:pt idx="3078">
                  <c:v>1.99453556537628</c:v>
                </c:pt>
                <c:pt idx="3079">
                  <c:v>1.9636380672454801</c:v>
                </c:pt>
                <c:pt idx="3080">
                  <c:v>1.9629219770431501</c:v>
                </c:pt>
                <c:pt idx="3081">
                  <c:v>1.9706956148147501</c:v>
                </c:pt>
                <c:pt idx="3082">
                  <c:v>1.9410710334777801</c:v>
                </c:pt>
                <c:pt idx="3083">
                  <c:v>1.9337859153747501</c:v>
                </c:pt>
                <c:pt idx="3084">
                  <c:v>1.9851378202438299</c:v>
                </c:pt>
                <c:pt idx="3085">
                  <c:v>2.0709738731384202</c:v>
                </c:pt>
                <c:pt idx="3086">
                  <c:v>2.01316213607788</c:v>
                </c:pt>
                <c:pt idx="3087">
                  <c:v>1.94535171985626</c:v>
                </c:pt>
                <c:pt idx="3088">
                  <c:v>1.9526342153549101</c:v>
                </c:pt>
                <c:pt idx="3089">
                  <c:v>1.8578233718871999</c:v>
                </c:pt>
                <c:pt idx="3090">
                  <c:v>1.9554426670074401</c:v>
                </c:pt>
                <c:pt idx="3091">
                  <c:v>1.8758294582366899</c:v>
                </c:pt>
                <c:pt idx="3092">
                  <c:v>1.88138628005981</c:v>
                </c:pt>
                <c:pt idx="3093">
                  <c:v>1.85022103786468</c:v>
                </c:pt>
                <c:pt idx="3094">
                  <c:v>1.88313555717468</c:v>
                </c:pt>
                <c:pt idx="3095">
                  <c:v>1.94244933128356</c:v>
                </c:pt>
                <c:pt idx="3096">
                  <c:v>1.95266377925872</c:v>
                </c:pt>
                <c:pt idx="3097">
                  <c:v>2.0072634220123202</c:v>
                </c:pt>
                <c:pt idx="3098">
                  <c:v>1.98463523387908</c:v>
                </c:pt>
                <c:pt idx="3099">
                  <c:v>2.1429021358489901</c:v>
                </c:pt>
                <c:pt idx="3100">
                  <c:v>2.1053612232208199</c:v>
                </c:pt>
                <c:pt idx="3101">
                  <c:v>2.04140973091125</c:v>
                </c:pt>
                <c:pt idx="3102">
                  <c:v>2.08792877197265</c:v>
                </c:pt>
                <c:pt idx="3103">
                  <c:v>2.17393898963928</c:v>
                </c:pt>
                <c:pt idx="3104">
                  <c:v>2.1488709449768</c:v>
                </c:pt>
                <c:pt idx="3105">
                  <c:v>2.1177904605865399</c:v>
                </c:pt>
                <c:pt idx="3106">
                  <c:v>2.0710592269897399</c:v>
                </c:pt>
                <c:pt idx="3107">
                  <c:v>1.9878572225570601</c:v>
                </c:pt>
                <c:pt idx="3108">
                  <c:v>2.0172557830810498</c:v>
                </c:pt>
                <c:pt idx="3109">
                  <c:v>1.9219607114791799</c:v>
                </c:pt>
                <c:pt idx="3110">
                  <c:v>1.9492174386978101</c:v>
                </c:pt>
                <c:pt idx="3111">
                  <c:v>1.9900217056274401</c:v>
                </c:pt>
                <c:pt idx="3112">
                  <c:v>2.05117511749267</c:v>
                </c:pt>
                <c:pt idx="3113">
                  <c:v>2.0313363075256299</c:v>
                </c:pt>
                <c:pt idx="3114">
                  <c:v>1.9910804033279399</c:v>
                </c:pt>
                <c:pt idx="3115">
                  <c:v>2.0062286853790199</c:v>
                </c:pt>
                <c:pt idx="3116">
                  <c:v>2.0407571792602499</c:v>
                </c:pt>
                <c:pt idx="3117">
                  <c:v>2.0005676746368399</c:v>
                </c:pt>
                <c:pt idx="3118">
                  <c:v>1.91896820068359</c:v>
                </c:pt>
                <c:pt idx="3119">
                  <c:v>1.91365694999694</c:v>
                </c:pt>
                <c:pt idx="3120">
                  <c:v>1.9542754888534499</c:v>
                </c:pt>
                <c:pt idx="3121">
                  <c:v>1.87328433990478</c:v>
                </c:pt>
                <c:pt idx="3122">
                  <c:v>1.91524505615234</c:v>
                </c:pt>
                <c:pt idx="3123">
                  <c:v>1.8578678369521999</c:v>
                </c:pt>
                <c:pt idx="3124">
                  <c:v>1.89589691162109</c:v>
                </c:pt>
                <c:pt idx="3125">
                  <c:v>1.9077185392379701</c:v>
                </c:pt>
                <c:pt idx="3126">
                  <c:v>1.87883877754211</c:v>
                </c:pt>
                <c:pt idx="3127">
                  <c:v>1.9387377500534</c:v>
                </c:pt>
                <c:pt idx="3128">
                  <c:v>1.9710615873336701</c:v>
                </c:pt>
                <c:pt idx="3129">
                  <c:v>1.96667945384979</c:v>
                </c:pt>
                <c:pt idx="3130">
                  <c:v>1.97662842273712</c:v>
                </c:pt>
                <c:pt idx="3131">
                  <c:v>1.99495613574981</c:v>
                </c:pt>
                <c:pt idx="3132">
                  <c:v>2.0225453376770002</c:v>
                </c:pt>
                <c:pt idx="3133">
                  <c:v>1.9827395677566499</c:v>
                </c:pt>
                <c:pt idx="3134">
                  <c:v>1.9400207996368399</c:v>
                </c:pt>
                <c:pt idx="3135">
                  <c:v>1.91007924079895</c:v>
                </c:pt>
                <c:pt idx="3136">
                  <c:v>2.0042233467102002</c:v>
                </c:pt>
                <c:pt idx="3137">
                  <c:v>1.9647748470306301</c:v>
                </c:pt>
                <c:pt idx="3138">
                  <c:v>1.9161362648010201</c:v>
                </c:pt>
                <c:pt idx="3139">
                  <c:v>1.96054410934448</c:v>
                </c:pt>
                <c:pt idx="3140">
                  <c:v>1.93990182876586</c:v>
                </c:pt>
                <c:pt idx="3141">
                  <c:v>1.8941593170166</c:v>
                </c:pt>
                <c:pt idx="3142">
                  <c:v>1.9108715057373</c:v>
                </c:pt>
                <c:pt idx="3143">
                  <c:v>1.89889168739318</c:v>
                </c:pt>
                <c:pt idx="3144">
                  <c:v>1.9029814004898</c:v>
                </c:pt>
                <c:pt idx="3145">
                  <c:v>1.8656821250915501</c:v>
                </c:pt>
                <c:pt idx="3146">
                  <c:v>1.77663314342498</c:v>
                </c:pt>
                <c:pt idx="3147">
                  <c:v>1.81984710693359</c:v>
                </c:pt>
                <c:pt idx="3148">
                  <c:v>1.81302070617675</c:v>
                </c:pt>
                <c:pt idx="3149">
                  <c:v>1.7810857295989899</c:v>
                </c:pt>
                <c:pt idx="3150">
                  <c:v>1.79651498794555</c:v>
                </c:pt>
                <c:pt idx="3151">
                  <c:v>1.9092836380004801</c:v>
                </c:pt>
                <c:pt idx="3152">
                  <c:v>1.8754287958145099</c:v>
                </c:pt>
                <c:pt idx="3153">
                  <c:v>1.82232201099395</c:v>
                </c:pt>
                <c:pt idx="3154">
                  <c:v>1.8700761795043901</c:v>
                </c:pt>
                <c:pt idx="3155">
                  <c:v>1.9072179794311499</c:v>
                </c:pt>
                <c:pt idx="3156">
                  <c:v>1.9424644708633401</c:v>
                </c:pt>
                <c:pt idx="3157">
                  <c:v>2.0272037982940598</c:v>
                </c:pt>
                <c:pt idx="3158">
                  <c:v>1.96779656410217</c:v>
                </c:pt>
                <c:pt idx="3159">
                  <c:v>2.0028595924377401</c:v>
                </c:pt>
                <c:pt idx="3160">
                  <c:v>1.9025570154189999</c:v>
                </c:pt>
                <c:pt idx="3161">
                  <c:v>1.97978520393371</c:v>
                </c:pt>
                <c:pt idx="3162">
                  <c:v>1.88567447662353</c:v>
                </c:pt>
                <c:pt idx="3163">
                  <c:v>1.8746092319488501</c:v>
                </c:pt>
                <c:pt idx="3164">
                  <c:v>1.94055294990539</c:v>
                </c:pt>
                <c:pt idx="3165">
                  <c:v>1.9160904884338299</c:v>
                </c:pt>
                <c:pt idx="3166">
                  <c:v>1.9356390237808201</c:v>
                </c:pt>
                <c:pt idx="3167">
                  <c:v>2.0245463848114</c:v>
                </c:pt>
                <c:pt idx="3168">
                  <c:v>1.9508649110794001</c:v>
                </c:pt>
                <c:pt idx="3169">
                  <c:v>2.03282523155212</c:v>
                </c:pt>
                <c:pt idx="3170">
                  <c:v>1.9960366487503001</c:v>
                </c:pt>
                <c:pt idx="3171">
                  <c:v>2.1483483314514098</c:v>
                </c:pt>
                <c:pt idx="3172">
                  <c:v>1.9689425230026201</c:v>
                </c:pt>
                <c:pt idx="3173">
                  <c:v>2.1158971786499001</c:v>
                </c:pt>
                <c:pt idx="3174">
                  <c:v>2.1499879360198899</c:v>
                </c:pt>
                <c:pt idx="3175">
                  <c:v>2.0549345016479399</c:v>
                </c:pt>
                <c:pt idx="3176">
                  <c:v>1.9832158088684</c:v>
                </c:pt>
                <c:pt idx="3177">
                  <c:v>1.9889446496963501</c:v>
                </c:pt>
                <c:pt idx="3178">
                  <c:v>2.14793753623962</c:v>
                </c:pt>
                <c:pt idx="3179">
                  <c:v>2.0391664505004798</c:v>
                </c:pt>
                <c:pt idx="3180">
                  <c:v>2.0033917427062899</c:v>
                </c:pt>
                <c:pt idx="3181">
                  <c:v>2.14003109931945</c:v>
                </c:pt>
                <c:pt idx="3182">
                  <c:v>2.0292363166809002</c:v>
                </c:pt>
                <c:pt idx="3183">
                  <c:v>2.0123388767242401</c:v>
                </c:pt>
                <c:pt idx="3184">
                  <c:v>1.9873577356338501</c:v>
                </c:pt>
                <c:pt idx="3185">
                  <c:v>2.0355896949768</c:v>
                </c:pt>
                <c:pt idx="3186">
                  <c:v>1.97311115264892</c:v>
                </c:pt>
                <c:pt idx="3187">
                  <c:v>1.9078007936477599</c:v>
                </c:pt>
                <c:pt idx="3188">
                  <c:v>1.9007753133773799</c:v>
                </c:pt>
                <c:pt idx="3189">
                  <c:v>2.0269110202789302</c:v>
                </c:pt>
                <c:pt idx="3190">
                  <c:v>1.97332847118377</c:v>
                </c:pt>
                <c:pt idx="3191">
                  <c:v>2.0153036117553702</c:v>
                </c:pt>
                <c:pt idx="3192">
                  <c:v>1.9529043436050399</c:v>
                </c:pt>
                <c:pt idx="3193">
                  <c:v>1.94047427177429</c:v>
                </c:pt>
                <c:pt idx="3194">
                  <c:v>1.98055684566497</c:v>
                </c:pt>
                <c:pt idx="3195">
                  <c:v>2.0469200611114502</c:v>
                </c:pt>
                <c:pt idx="3196">
                  <c:v>2.0334308147430402</c:v>
                </c:pt>
                <c:pt idx="3197">
                  <c:v>1.9900734424591</c:v>
                </c:pt>
                <c:pt idx="3198">
                  <c:v>1.95249915122985</c:v>
                </c:pt>
                <c:pt idx="3199">
                  <c:v>1.9654029607772801</c:v>
                </c:pt>
                <c:pt idx="3200">
                  <c:v>2.02086305618286</c:v>
                </c:pt>
                <c:pt idx="3201">
                  <c:v>1.99301886558532</c:v>
                </c:pt>
                <c:pt idx="3202">
                  <c:v>2.0248034000396702</c:v>
                </c:pt>
                <c:pt idx="3203">
                  <c:v>2.0644683837890598</c:v>
                </c:pt>
                <c:pt idx="3204">
                  <c:v>2.09527564048767</c:v>
                </c:pt>
                <c:pt idx="3205">
                  <c:v>2.1058142185211102</c:v>
                </c:pt>
                <c:pt idx="3206">
                  <c:v>2.0544624328613201</c:v>
                </c:pt>
                <c:pt idx="3207">
                  <c:v>1.99611496925354</c:v>
                </c:pt>
                <c:pt idx="3208">
                  <c:v>1.9754728078842101</c:v>
                </c:pt>
                <c:pt idx="3209">
                  <c:v>1.99118292331695</c:v>
                </c:pt>
                <c:pt idx="3210">
                  <c:v>1.9510691165923999</c:v>
                </c:pt>
                <c:pt idx="3211">
                  <c:v>1.8870162963867101</c:v>
                </c:pt>
                <c:pt idx="3212">
                  <c:v>2.0567665100097599</c:v>
                </c:pt>
                <c:pt idx="3213">
                  <c:v>2.11432886123657</c:v>
                </c:pt>
                <c:pt idx="3214">
                  <c:v>1.92937648296356</c:v>
                </c:pt>
                <c:pt idx="3215">
                  <c:v>2.03982234001159</c:v>
                </c:pt>
                <c:pt idx="3216">
                  <c:v>2.07967972755432</c:v>
                </c:pt>
                <c:pt idx="3217">
                  <c:v>2.11578321456909</c:v>
                </c:pt>
                <c:pt idx="3218">
                  <c:v>2.04146981239318</c:v>
                </c:pt>
                <c:pt idx="3219">
                  <c:v>2.0843195915222101</c:v>
                </c:pt>
                <c:pt idx="3220">
                  <c:v>2.0338573455810498</c:v>
                </c:pt>
                <c:pt idx="3221">
                  <c:v>2.2491774559020898</c:v>
                </c:pt>
                <c:pt idx="3222">
                  <c:v>2.19609475135803</c:v>
                </c:pt>
                <c:pt idx="3223">
                  <c:v>2.33432865142822</c:v>
                </c:pt>
                <c:pt idx="3224">
                  <c:v>2.2025017738342201</c:v>
                </c:pt>
                <c:pt idx="3225">
                  <c:v>2.14939856529235</c:v>
                </c:pt>
                <c:pt idx="3226">
                  <c:v>2.3247652053832999</c:v>
                </c:pt>
                <c:pt idx="3227">
                  <c:v>2.19373130798339</c:v>
                </c:pt>
                <c:pt idx="3228">
                  <c:v>1.98534595966339</c:v>
                </c:pt>
                <c:pt idx="3229">
                  <c:v>2.0997331142425502</c:v>
                </c:pt>
                <c:pt idx="3230">
                  <c:v>2.1393117904663002</c:v>
                </c:pt>
                <c:pt idx="3231">
                  <c:v>1.9961906671523999</c:v>
                </c:pt>
                <c:pt idx="3232">
                  <c:v>2.01769590377807</c:v>
                </c:pt>
                <c:pt idx="3233">
                  <c:v>2.0975632667541499</c:v>
                </c:pt>
                <c:pt idx="3234">
                  <c:v>2.0977373123168901</c:v>
                </c:pt>
                <c:pt idx="3235">
                  <c:v>2.0653510093688898</c:v>
                </c:pt>
                <c:pt idx="3236">
                  <c:v>2.1417644023895201</c:v>
                </c:pt>
                <c:pt idx="3237">
                  <c:v>2.1643495559692298</c:v>
                </c:pt>
                <c:pt idx="3238">
                  <c:v>2.1101143360137899</c:v>
                </c:pt>
                <c:pt idx="3239">
                  <c:v>1.9817804098129199</c:v>
                </c:pt>
                <c:pt idx="3240">
                  <c:v>1.9574666023254299</c:v>
                </c:pt>
                <c:pt idx="3241">
                  <c:v>1.9238266944885201</c:v>
                </c:pt>
                <c:pt idx="3242">
                  <c:v>1.9747512340545601</c:v>
                </c:pt>
                <c:pt idx="3243">
                  <c:v>1.99579513072967</c:v>
                </c:pt>
                <c:pt idx="3244">
                  <c:v>2.0493478775024401</c:v>
                </c:pt>
                <c:pt idx="3245">
                  <c:v>2.0667405128478999</c:v>
                </c:pt>
                <c:pt idx="3246">
                  <c:v>2.05484867095947</c:v>
                </c:pt>
                <c:pt idx="3247">
                  <c:v>1.89402616024017</c:v>
                </c:pt>
                <c:pt idx="3248">
                  <c:v>2.0193417072296098</c:v>
                </c:pt>
                <c:pt idx="3249">
                  <c:v>2.03355383872985</c:v>
                </c:pt>
                <c:pt idx="3250">
                  <c:v>2.02679014205932</c:v>
                </c:pt>
                <c:pt idx="3251">
                  <c:v>1.9528292417526201</c:v>
                </c:pt>
                <c:pt idx="3252">
                  <c:v>1.9894837141036901</c:v>
                </c:pt>
                <c:pt idx="3253">
                  <c:v>2.08806276321411</c:v>
                </c:pt>
                <c:pt idx="3254">
                  <c:v>2.1518068313598602</c:v>
                </c:pt>
                <c:pt idx="3255">
                  <c:v>1.9474018812179501</c:v>
                </c:pt>
                <c:pt idx="3256">
                  <c:v>1.9127776622772199</c:v>
                </c:pt>
                <c:pt idx="3257">
                  <c:v>1.9318056106567301</c:v>
                </c:pt>
                <c:pt idx="3258">
                  <c:v>2.0790925025939901</c:v>
                </c:pt>
                <c:pt idx="3259">
                  <c:v>1.9942754507064799</c:v>
                </c:pt>
                <c:pt idx="3260">
                  <c:v>2.0007796287536599</c:v>
                </c:pt>
                <c:pt idx="3261">
                  <c:v>2.0599520206451398</c:v>
                </c:pt>
                <c:pt idx="3262">
                  <c:v>2.1748046875</c:v>
                </c:pt>
                <c:pt idx="3263">
                  <c:v>2.2323930263519198</c:v>
                </c:pt>
                <c:pt idx="3264">
                  <c:v>2.01024866104125</c:v>
                </c:pt>
                <c:pt idx="3265">
                  <c:v>2.2425286769866899</c:v>
                </c:pt>
                <c:pt idx="3266">
                  <c:v>2.1903531551361</c:v>
                </c:pt>
                <c:pt idx="3267">
                  <c:v>2.2431769371032702</c:v>
                </c:pt>
                <c:pt idx="3268">
                  <c:v>2.2607789039611799</c:v>
                </c:pt>
                <c:pt idx="3269">
                  <c:v>2.3199043273925701</c:v>
                </c:pt>
                <c:pt idx="3270">
                  <c:v>2.2515182495117099</c:v>
                </c:pt>
                <c:pt idx="3271">
                  <c:v>2.2794802188873202</c:v>
                </c:pt>
                <c:pt idx="3272">
                  <c:v>2.2541432380676198</c:v>
                </c:pt>
                <c:pt idx="3273">
                  <c:v>2.23773121833801</c:v>
                </c:pt>
                <c:pt idx="3274">
                  <c:v>2.0896310806274401</c:v>
                </c:pt>
                <c:pt idx="3275">
                  <c:v>2.0727009773254301</c:v>
                </c:pt>
                <c:pt idx="3276">
                  <c:v>1.9450587034225399</c:v>
                </c:pt>
                <c:pt idx="3277">
                  <c:v>1.9555649757385201</c:v>
                </c:pt>
                <c:pt idx="3278">
                  <c:v>1.87455666065216</c:v>
                </c:pt>
                <c:pt idx="3279">
                  <c:v>1.84257900714874</c:v>
                </c:pt>
                <c:pt idx="3280">
                  <c:v>1.9470080137252801</c:v>
                </c:pt>
                <c:pt idx="3281">
                  <c:v>1.9631278514862001</c:v>
                </c:pt>
                <c:pt idx="3282">
                  <c:v>2.0032775402068999</c:v>
                </c:pt>
                <c:pt idx="3283">
                  <c:v>1.9392120838165201</c:v>
                </c:pt>
                <c:pt idx="3284">
                  <c:v>1.8940054178237899</c:v>
                </c:pt>
                <c:pt idx="3285">
                  <c:v>1.98533582687377</c:v>
                </c:pt>
                <c:pt idx="3286">
                  <c:v>2.0164844989776598</c:v>
                </c:pt>
                <c:pt idx="3287">
                  <c:v>2.0508289337158199</c:v>
                </c:pt>
                <c:pt idx="3288">
                  <c:v>1.9914697408676101</c:v>
                </c:pt>
                <c:pt idx="3289">
                  <c:v>2.0539236068725502</c:v>
                </c:pt>
                <c:pt idx="3290">
                  <c:v>2.01895952224731</c:v>
                </c:pt>
                <c:pt idx="3291">
                  <c:v>1.9334731101989699</c:v>
                </c:pt>
                <c:pt idx="3292">
                  <c:v>2.0396013259887602</c:v>
                </c:pt>
                <c:pt idx="3293">
                  <c:v>2.0323777198791499</c:v>
                </c:pt>
                <c:pt idx="3294">
                  <c:v>2.0280308723449698</c:v>
                </c:pt>
                <c:pt idx="3295">
                  <c:v>2.0437693595886199</c:v>
                </c:pt>
                <c:pt idx="3296">
                  <c:v>1.95673274993896</c:v>
                </c:pt>
                <c:pt idx="3297">
                  <c:v>2.0683753490447998</c:v>
                </c:pt>
                <c:pt idx="3298">
                  <c:v>2.10769414901733</c:v>
                </c:pt>
                <c:pt idx="3299">
                  <c:v>2.1547229290008501</c:v>
                </c:pt>
                <c:pt idx="3300">
                  <c:v>2.1604309082031201</c:v>
                </c:pt>
                <c:pt idx="3301">
                  <c:v>2.14046883583068</c:v>
                </c:pt>
                <c:pt idx="3302">
                  <c:v>2.1757032871246298</c:v>
                </c:pt>
                <c:pt idx="3303">
                  <c:v>2.1587026119232098</c:v>
                </c:pt>
                <c:pt idx="3304">
                  <c:v>2.1034626960754301</c:v>
                </c:pt>
                <c:pt idx="3305">
                  <c:v>2.04448342323303</c:v>
                </c:pt>
                <c:pt idx="3306">
                  <c:v>2.0817196369171098</c:v>
                </c:pt>
                <c:pt idx="3307">
                  <c:v>2.17569756507873</c:v>
                </c:pt>
                <c:pt idx="3308">
                  <c:v>2.1280920505523602</c:v>
                </c:pt>
                <c:pt idx="3309">
                  <c:v>2.0195739269256499</c:v>
                </c:pt>
                <c:pt idx="3310">
                  <c:v>2.07556104660034</c:v>
                </c:pt>
                <c:pt idx="3311">
                  <c:v>2.0349652767181299</c:v>
                </c:pt>
                <c:pt idx="3312">
                  <c:v>2.0883719921111998</c:v>
                </c:pt>
                <c:pt idx="3313">
                  <c:v>1.96253478527069</c:v>
                </c:pt>
                <c:pt idx="3314">
                  <c:v>2.0406069755554199</c:v>
                </c:pt>
                <c:pt idx="3315">
                  <c:v>1.9726302623748699</c:v>
                </c:pt>
                <c:pt idx="3316">
                  <c:v>2.1437704563140798</c:v>
                </c:pt>
                <c:pt idx="3317">
                  <c:v>2.0243494510650599</c:v>
                </c:pt>
                <c:pt idx="3318">
                  <c:v>2.0628149509429901</c:v>
                </c:pt>
                <c:pt idx="3319">
                  <c:v>1.99558877944946</c:v>
                </c:pt>
                <c:pt idx="3320">
                  <c:v>2.0242819786071702</c:v>
                </c:pt>
                <c:pt idx="3321">
                  <c:v>2.0697987079620299</c:v>
                </c:pt>
                <c:pt idx="3322">
                  <c:v>2.0195014476776101</c:v>
                </c:pt>
                <c:pt idx="3323">
                  <c:v>2.0756568908691402</c:v>
                </c:pt>
                <c:pt idx="3324">
                  <c:v>2.1117556095123202</c:v>
                </c:pt>
                <c:pt idx="3325">
                  <c:v>2.00360035896301</c:v>
                </c:pt>
                <c:pt idx="3326">
                  <c:v>2.05249571800231</c:v>
                </c:pt>
                <c:pt idx="3327">
                  <c:v>1.99648749828338</c:v>
                </c:pt>
                <c:pt idx="3328">
                  <c:v>2.01725721359252</c:v>
                </c:pt>
                <c:pt idx="3329">
                  <c:v>1.9823309183120701</c:v>
                </c:pt>
                <c:pt idx="3330">
                  <c:v>2.1068902015686</c:v>
                </c:pt>
                <c:pt idx="3331">
                  <c:v>1.9724874496459901</c:v>
                </c:pt>
                <c:pt idx="3332">
                  <c:v>2.1264512538909899</c:v>
                </c:pt>
                <c:pt idx="3333">
                  <c:v>2.01318979263305</c:v>
                </c:pt>
                <c:pt idx="3334">
                  <c:v>2.0115406513214098</c:v>
                </c:pt>
                <c:pt idx="3335">
                  <c:v>2.0351750850677401</c:v>
                </c:pt>
                <c:pt idx="3336">
                  <c:v>2.0502917766571001</c:v>
                </c:pt>
                <c:pt idx="3337">
                  <c:v>2.0125553607940598</c:v>
                </c:pt>
                <c:pt idx="3338">
                  <c:v>2.0129141807556099</c:v>
                </c:pt>
                <c:pt idx="3339">
                  <c:v>2.0519347190856898</c:v>
                </c:pt>
                <c:pt idx="3340">
                  <c:v>2.1163194179534899</c:v>
                </c:pt>
                <c:pt idx="3341">
                  <c:v>2.00459885597229</c:v>
                </c:pt>
                <c:pt idx="3342">
                  <c:v>1.9642581939697199</c:v>
                </c:pt>
                <c:pt idx="3343">
                  <c:v>2.0159535408020002</c:v>
                </c:pt>
                <c:pt idx="3344">
                  <c:v>1.96308529376983</c:v>
                </c:pt>
                <c:pt idx="3345">
                  <c:v>1.9902806282043399</c:v>
                </c:pt>
                <c:pt idx="3346">
                  <c:v>2.0888068675994802</c:v>
                </c:pt>
                <c:pt idx="3347">
                  <c:v>2.1187164783477699</c:v>
                </c:pt>
                <c:pt idx="3348">
                  <c:v>2.0137252807617099</c:v>
                </c:pt>
                <c:pt idx="3349">
                  <c:v>2.0195970535278298</c:v>
                </c:pt>
                <c:pt idx="3350">
                  <c:v>2.17365050315856</c:v>
                </c:pt>
                <c:pt idx="3351">
                  <c:v>2.03497290611267</c:v>
                </c:pt>
                <c:pt idx="3352">
                  <c:v>1.9880796670913601</c:v>
                </c:pt>
                <c:pt idx="3353">
                  <c:v>2.0494205951690598</c:v>
                </c:pt>
                <c:pt idx="3354">
                  <c:v>2.0573065280914302</c:v>
                </c:pt>
                <c:pt idx="3355">
                  <c:v>2.0585567951202299</c:v>
                </c:pt>
                <c:pt idx="3356">
                  <c:v>2.0637500286102202</c:v>
                </c:pt>
                <c:pt idx="3357">
                  <c:v>2.10198497772216</c:v>
                </c:pt>
                <c:pt idx="3358">
                  <c:v>2.0044066905975302</c:v>
                </c:pt>
                <c:pt idx="3359">
                  <c:v>1.94793808460235</c:v>
                </c:pt>
                <c:pt idx="3360">
                  <c:v>2.0074286460876398</c:v>
                </c:pt>
                <c:pt idx="3361">
                  <c:v>1.95265913009643</c:v>
                </c:pt>
                <c:pt idx="3362">
                  <c:v>2.0073261260986301</c:v>
                </c:pt>
                <c:pt idx="3363">
                  <c:v>2.0173034667968701</c:v>
                </c:pt>
                <c:pt idx="3364">
                  <c:v>2.02883601188659</c:v>
                </c:pt>
                <c:pt idx="3365">
                  <c:v>2.0812203884124698</c:v>
                </c:pt>
                <c:pt idx="3366">
                  <c:v>2.0650618076324401</c:v>
                </c:pt>
                <c:pt idx="3367">
                  <c:v>2.0362746715545601</c:v>
                </c:pt>
                <c:pt idx="3368">
                  <c:v>2.0604505538940399</c:v>
                </c:pt>
                <c:pt idx="3369">
                  <c:v>2.0154595375061</c:v>
                </c:pt>
                <c:pt idx="3370">
                  <c:v>1.9503023624420099</c:v>
                </c:pt>
                <c:pt idx="3371">
                  <c:v>2.1151926517486501</c:v>
                </c:pt>
                <c:pt idx="3372">
                  <c:v>2.0802357196807799</c:v>
                </c:pt>
                <c:pt idx="3373">
                  <c:v>2.0489330291747998</c:v>
                </c:pt>
                <c:pt idx="3374">
                  <c:v>2.0913922786712602</c:v>
                </c:pt>
                <c:pt idx="3375">
                  <c:v>2.0379354953765798</c:v>
                </c:pt>
                <c:pt idx="3376">
                  <c:v>2.07472467422485</c:v>
                </c:pt>
                <c:pt idx="3377">
                  <c:v>2.0922653675079301</c:v>
                </c:pt>
                <c:pt idx="3378">
                  <c:v>2.0678086280822701</c:v>
                </c:pt>
                <c:pt idx="3379">
                  <c:v>2.1162974834442099</c:v>
                </c:pt>
                <c:pt idx="3380">
                  <c:v>2.1546816825866699</c:v>
                </c:pt>
                <c:pt idx="3381">
                  <c:v>2.1877906322479199</c:v>
                </c:pt>
                <c:pt idx="3382">
                  <c:v>2.2085402011871298</c:v>
                </c:pt>
                <c:pt idx="3383">
                  <c:v>2.2807095050811701</c:v>
                </c:pt>
                <c:pt idx="3384">
                  <c:v>2.27583408355712</c:v>
                </c:pt>
                <c:pt idx="3385">
                  <c:v>2.2786655426025302</c:v>
                </c:pt>
                <c:pt idx="3386">
                  <c:v>2.2433290481567298</c:v>
                </c:pt>
                <c:pt idx="3387">
                  <c:v>2.3242423534393302</c:v>
                </c:pt>
                <c:pt idx="3388">
                  <c:v>2.2883374691009499</c:v>
                </c:pt>
                <c:pt idx="3389">
                  <c:v>2.1317608356475799</c:v>
                </c:pt>
                <c:pt idx="3390">
                  <c:v>2.18018245697021</c:v>
                </c:pt>
                <c:pt idx="3391">
                  <c:v>2.2205071449279701</c:v>
                </c:pt>
                <c:pt idx="3392">
                  <c:v>2.1026096343994101</c:v>
                </c:pt>
                <c:pt idx="3393">
                  <c:v>2.14161944389343</c:v>
                </c:pt>
                <c:pt idx="3394">
                  <c:v>2.18593025207519</c:v>
                </c:pt>
                <c:pt idx="3395">
                  <c:v>2.22923636436462</c:v>
                </c:pt>
                <c:pt idx="3396">
                  <c:v>2.1124317646026598</c:v>
                </c:pt>
                <c:pt idx="3397">
                  <c:v>2.06480860710144</c:v>
                </c:pt>
                <c:pt idx="3398">
                  <c:v>2.0370247364044101</c:v>
                </c:pt>
                <c:pt idx="3399">
                  <c:v>2.2283728122711102</c:v>
                </c:pt>
                <c:pt idx="3400">
                  <c:v>2.1862576007843</c:v>
                </c:pt>
                <c:pt idx="3401">
                  <c:v>2.1375527381896902</c:v>
                </c:pt>
                <c:pt idx="3402">
                  <c:v>2.1181402206420898</c:v>
                </c:pt>
                <c:pt idx="3403">
                  <c:v>2.2558488845825102</c:v>
                </c:pt>
                <c:pt idx="3404">
                  <c:v>2.1106271743774401</c:v>
                </c:pt>
                <c:pt idx="3405">
                  <c:v>2.1508858203887899</c:v>
                </c:pt>
                <c:pt idx="3406">
                  <c:v>2.0862836837768501</c:v>
                </c:pt>
                <c:pt idx="3407">
                  <c:v>2.15381503105163</c:v>
                </c:pt>
                <c:pt idx="3408">
                  <c:v>2.1558191776275599</c:v>
                </c:pt>
                <c:pt idx="3409">
                  <c:v>2.0824670791625901</c:v>
                </c:pt>
                <c:pt idx="3410">
                  <c:v>2.1148188114166202</c:v>
                </c:pt>
                <c:pt idx="3411">
                  <c:v>2.10100197792053</c:v>
                </c:pt>
                <c:pt idx="3412">
                  <c:v>2.1513133049011199</c:v>
                </c:pt>
                <c:pt idx="3413">
                  <c:v>2.15296459197998</c:v>
                </c:pt>
                <c:pt idx="3414">
                  <c:v>2.0480220317840501</c:v>
                </c:pt>
                <c:pt idx="3415">
                  <c:v>2.0360643863677899</c:v>
                </c:pt>
                <c:pt idx="3416">
                  <c:v>1.9713279008865301</c:v>
                </c:pt>
                <c:pt idx="3417">
                  <c:v>2.03797030448913</c:v>
                </c:pt>
                <c:pt idx="3418">
                  <c:v>2.1283369064331001</c:v>
                </c:pt>
                <c:pt idx="3419">
                  <c:v>2.07543420791625</c:v>
                </c:pt>
                <c:pt idx="3420">
                  <c:v>2.1015944480895898</c:v>
                </c:pt>
                <c:pt idx="3421">
                  <c:v>2.0630311965942298</c:v>
                </c:pt>
                <c:pt idx="3422">
                  <c:v>2.13402891159057</c:v>
                </c:pt>
                <c:pt idx="3423">
                  <c:v>2.17971611022949</c:v>
                </c:pt>
                <c:pt idx="3424">
                  <c:v>2.1492733955383301</c:v>
                </c:pt>
                <c:pt idx="3425">
                  <c:v>2.1371462345123202</c:v>
                </c:pt>
                <c:pt idx="3426">
                  <c:v>2.2155859470367401</c:v>
                </c:pt>
                <c:pt idx="3427">
                  <c:v>2.1296899318695002</c:v>
                </c:pt>
                <c:pt idx="3428">
                  <c:v>2.0710699558257999</c:v>
                </c:pt>
                <c:pt idx="3429">
                  <c:v>2.0779607295989901</c:v>
                </c:pt>
                <c:pt idx="3430">
                  <c:v>2.14647984504699</c:v>
                </c:pt>
                <c:pt idx="3431">
                  <c:v>2.1731691360473602</c:v>
                </c:pt>
                <c:pt idx="3432">
                  <c:v>2.19863700866699</c:v>
                </c:pt>
                <c:pt idx="3433">
                  <c:v>2.28140091896057</c:v>
                </c:pt>
                <c:pt idx="3434">
                  <c:v>2.3162660598754798</c:v>
                </c:pt>
                <c:pt idx="3435">
                  <c:v>2.4576327800750701</c:v>
                </c:pt>
                <c:pt idx="3436">
                  <c:v>2.3166620731353702</c:v>
                </c:pt>
                <c:pt idx="3437">
                  <c:v>2.1867911815643302</c:v>
                </c:pt>
                <c:pt idx="3438">
                  <c:v>2.1862447261810298</c:v>
                </c:pt>
                <c:pt idx="3439">
                  <c:v>2.19128990173339</c:v>
                </c:pt>
                <c:pt idx="3440">
                  <c:v>2.1303560733795099</c:v>
                </c:pt>
                <c:pt idx="3441">
                  <c:v>2.0646705627441402</c:v>
                </c:pt>
                <c:pt idx="3442">
                  <c:v>2.1844177246093701</c:v>
                </c:pt>
                <c:pt idx="3443">
                  <c:v>2.06241607666015</c:v>
                </c:pt>
                <c:pt idx="3444">
                  <c:v>2.0982043743133501</c:v>
                </c:pt>
                <c:pt idx="3445">
                  <c:v>2.0478134155273402</c:v>
                </c:pt>
                <c:pt idx="3446">
                  <c:v>1.96016657352447</c:v>
                </c:pt>
                <c:pt idx="3447">
                  <c:v>1.9223883152007999</c:v>
                </c:pt>
                <c:pt idx="3448">
                  <c:v>2.01422023773193</c:v>
                </c:pt>
                <c:pt idx="3449">
                  <c:v>1.96968841552734</c:v>
                </c:pt>
                <c:pt idx="3450">
                  <c:v>1.9075341224670399</c:v>
                </c:pt>
                <c:pt idx="3451">
                  <c:v>1.8748468160629199</c:v>
                </c:pt>
                <c:pt idx="3452">
                  <c:v>1.9051871299743599</c:v>
                </c:pt>
                <c:pt idx="3453">
                  <c:v>1.8434692621230999</c:v>
                </c:pt>
                <c:pt idx="3454">
                  <c:v>1.9211134910583401</c:v>
                </c:pt>
                <c:pt idx="3455">
                  <c:v>1.82996249198913</c:v>
                </c:pt>
                <c:pt idx="3456">
                  <c:v>1.89769458770751</c:v>
                </c:pt>
                <c:pt idx="3457">
                  <c:v>1.8695499897003101</c:v>
                </c:pt>
                <c:pt idx="3458">
                  <c:v>1.92060899734497</c:v>
                </c:pt>
                <c:pt idx="3459">
                  <c:v>1.8448168039321899</c:v>
                </c:pt>
                <c:pt idx="3460">
                  <c:v>1.8667532205581601</c:v>
                </c:pt>
                <c:pt idx="3461">
                  <c:v>1.9399496316909699</c:v>
                </c:pt>
                <c:pt idx="3462">
                  <c:v>1.94794142246246</c:v>
                </c:pt>
                <c:pt idx="3463">
                  <c:v>1.9074580669403001</c:v>
                </c:pt>
                <c:pt idx="3464">
                  <c:v>1.88532543182373</c:v>
                </c:pt>
                <c:pt idx="3465">
                  <c:v>1.9071574211120601</c:v>
                </c:pt>
                <c:pt idx="3466">
                  <c:v>1.9598851203918399</c:v>
                </c:pt>
                <c:pt idx="3467">
                  <c:v>2.04483771324157</c:v>
                </c:pt>
                <c:pt idx="3468">
                  <c:v>1.93379271030426</c:v>
                </c:pt>
                <c:pt idx="3469">
                  <c:v>1.9581885337829501</c:v>
                </c:pt>
                <c:pt idx="3470">
                  <c:v>1.9573460817337001</c:v>
                </c:pt>
                <c:pt idx="3471">
                  <c:v>1.9108238220214799</c:v>
                </c:pt>
                <c:pt idx="3472">
                  <c:v>2.0092701911926198</c:v>
                </c:pt>
                <c:pt idx="3473">
                  <c:v>1.9612612724304199</c:v>
                </c:pt>
                <c:pt idx="3474">
                  <c:v>1.9809149503707799</c:v>
                </c:pt>
                <c:pt idx="3475">
                  <c:v>1.9028066396713199</c:v>
                </c:pt>
                <c:pt idx="3476">
                  <c:v>1.8782334327697701</c:v>
                </c:pt>
                <c:pt idx="3477">
                  <c:v>1.97896063327789</c:v>
                </c:pt>
                <c:pt idx="3478">
                  <c:v>1.9132881164550699</c:v>
                </c:pt>
                <c:pt idx="3479">
                  <c:v>1.8890916109085001</c:v>
                </c:pt>
                <c:pt idx="3480">
                  <c:v>1.9216890335082999</c:v>
                </c:pt>
                <c:pt idx="3481">
                  <c:v>1.89456534385681</c:v>
                </c:pt>
                <c:pt idx="3482">
                  <c:v>2.03757548332214</c:v>
                </c:pt>
                <c:pt idx="3483">
                  <c:v>1.9689724445343</c:v>
                </c:pt>
                <c:pt idx="3484">
                  <c:v>1.9692622423171899</c:v>
                </c:pt>
                <c:pt idx="3485">
                  <c:v>1.95575451850891</c:v>
                </c:pt>
                <c:pt idx="3486">
                  <c:v>1.95030009746551</c:v>
                </c:pt>
                <c:pt idx="3487">
                  <c:v>1.95246016979217</c:v>
                </c:pt>
                <c:pt idx="3488">
                  <c:v>1.9266999959945601</c:v>
                </c:pt>
                <c:pt idx="3489">
                  <c:v>1.9485399723052901</c:v>
                </c:pt>
                <c:pt idx="3490">
                  <c:v>2.02901887893676</c:v>
                </c:pt>
                <c:pt idx="3491">
                  <c:v>1.9747210741043</c:v>
                </c:pt>
                <c:pt idx="3492">
                  <c:v>1.87828457355499</c:v>
                </c:pt>
                <c:pt idx="3493">
                  <c:v>1.93376588821411</c:v>
                </c:pt>
                <c:pt idx="3494">
                  <c:v>1.86610627174377</c:v>
                </c:pt>
                <c:pt idx="3495">
                  <c:v>1.8651968240737899</c:v>
                </c:pt>
                <c:pt idx="3496">
                  <c:v>1.9513067007064799</c:v>
                </c:pt>
                <c:pt idx="3497">
                  <c:v>1.90097260475158</c:v>
                </c:pt>
                <c:pt idx="3498">
                  <c:v>1.8156749010086</c:v>
                </c:pt>
                <c:pt idx="3499">
                  <c:v>1.808349609375</c:v>
                </c:pt>
                <c:pt idx="3500">
                  <c:v>1.9693745374679501</c:v>
                </c:pt>
                <c:pt idx="3501">
                  <c:v>1.9061028957366899</c:v>
                </c:pt>
                <c:pt idx="3502">
                  <c:v>2.0098998546600302</c:v>
                </c:pt>
                <c:pt idx="3503">
                  <c:v>1.97649574279785</c:v>
                </c:pt>
                <c:pt idx="3504">
                  <c:v>1.96487236022949</c:v>
                </c:pt>
                <c:pt idx="3505">
                  <c:v>1.92876076698303</c:v>
                </c:pt>
                <c:pt idx="3506">
                  <c:v>1.86939525604248</c:v>
                </c:pt>
                <c:pt idx="3507">
                  <c:v>1.94546806812286</c:v>
                </c:pt>
                <c:pt idx="3508">
                  <c:v>2.0230512619018501</c:v>
                </c:pt>
                <c:pt idx="3509">
                  <c:v>2.0254528522491402</c:v>
                </c:pt>
                <c:pt idx="3510">
                  <c:v>2.0361738204956001</c:v>
                </c:pt>
                <c:pt idx="3511">
                  <c:v>1.92062032222747</c:v>
                </c:pt>
                <c:pt idx="3512">
                  <c:v>2.0183813571929901</c:v>
                </c:pt>
                <c:pt idx="3513">
                  <c:v>2.0443232059478702</c:v>
                </c:pt>
                <c:pt idx="3514">
                  <c:v>1.9105509519577</c:v>
                </c:pt>
                <c:pt idx="3515">
                  <c:v>1.9636749029159499</c:v>
                </c:pt>
                <c:pt idx="3516">
                  <c:v>2.02958631515502</c:v>
                </c:pt>
                <c:pt idx="3517">
                  <c:v>2.04533767700195</c:v>
                </c:pt>
                <c:pt idx="3518">
                  <c:v>2.0761232376098602</c:v>
                </c:pt>
                <c:pt idx="3519">
                  <c:v>2.0763297080993599</c:v>
                </c:pt>
                <c:pt idx="3520">
                  <c:v>2.00057673454284</c:v>
                </c:pt>
                <c:pt idx="3521">
                  <c:v>2.0519323348999001</c:v>
                </c:pt>
                <c:pt idx="3522">
                  <c:v>2.0528912544250399</c:v>
                </c:pt>
                <c:pt idx="3523">
                  <c:v>2.0614645481109601</c:v>
                </c:pt>
                <c:pt idx="3524">
                  <c:v>2.0561070442199698</c:v>
                </c:pt>
                <c:pt idx="3525">
                  <c:v>2.1097283363342201</c:v>
                </c:pt>
                <c:pt idx="3526">
                  <c:v>2.0091202259063698</c:v>
                </c:pt>
                <c:pt idx="3527">
                  <c:v>2.0119497776031401</c:v>
                </c:pt>
                <c:pt idx="3528">
                  <c:v>1.99032890796661</c:v>
                </c:pt>
                <c:pt idx="3529">
                  <c:v>1.92942094802856</c:v>
                </c:pt>
                <c:pt idx="3530">
                  <c:v>1.89456915855407</c:v>
                </c:pt>
                <c:pt idx="3531">
                  <c:v>1.926353931427</c:v>
                </c:pt>
                <c:pt idx="3532">
                  <c:v>2.16865730285644</c:v>
                </c:pt>
                <c:pt idx="3533">
                  <c:v>2.0669813156127899</c:v>
                </c:pt>
                <c:pt idx="3534">
                  <c:v>1.97049736976623</c:v>
                </c:pt>
                <c:pt idx="3535">
                  <c:v>2.00157165527343</c:v>
                </c:pt>
                <c:pt idx="3536">
                  <c:v>1.9800430536270099</c:v>
                </c:pt>
                <c:pt idx="3537">
                  <c:v>1.9324041604995701</c:v>
                </c:pt>
                <c:pt idx="3538">
                  <c:v>2.00472784042358</c:v>
                </c:pt>
                <c:pt idx="3539">
                  <c:v>1.9488004446029601</c:v>
                </c:pt>
                <c:pt idx="3540">
                  <c:v>1.9311150312423699</c:v>
                </c:pt>
                <c:pt idx="3541">
                  <c:v>1.9666321277618399</c:v>
                </c:pt>
                <c:pt idx="3542">
                  <c:v>1.9770367145538299</c:v>
                </c:pt>
                <c:pt idx="3543">
                  <c:v>2.0837864875793399</c:v>
                </c:pt>
                <c:pt idx="3544">
                  <c:v>2.02540779113769</c:v>
                </c:pt>
                <c:pt idx="3545">
                  <c:v>2.0308036804199201</c:v>
                </c:pt>
                <c:pt idx="3546">
                  <c:v>2.0113823413848801</c:v>
                </c:pt>
                <c:pt idx="3547">
                  <c:v>2.0597825050353999</c:v>
                </c:pt>
                <c:pt idx="3548">
                  <c:v>2.12627053260803</c:v>
                </c:pt>
                <c:pt idx="3549">
                  <c:v>2.1491727828979399</c:v>
                </c:pt>
                <c:pt idx="3550">
                  <c:v>2.1837863922119101</c:v>
                </c:pt>
                <c:pt idx="3551">
                  <c:v>2.1282045841217001</c:v>
                </c:pt>
                <c:pt idx="3552">
                  <c:v>2.1454339027404701</c:v>
                </c:pt>
                <c:pt idx="3553">
                  <c:v>2.1498959064483598</c:v>
                </c:pt>
                <c:pt idx="3554">
                  <c:v>2.1637668609619101</c:v>
                </c:pt>
                <c:pt idx="3555">
                  <c:v>2.13202548027038</c:v>
                </c:pt>
                <c:pt idx="3556">
                  <c:v>2.1279630661010698</c:v>
                </c:pt>
                <c:pt idx="3557">
                  <c:v>2.1277825832366899</c:v>
                </c:pt>
                <c:pt idx="3558">
                  <c:v>2.11503553390502</c:v>
                </c:pt>
                <c:pt idx="3559">
                  <c:v>2.1279819011688201</c:v>
                </c:pt>
                <c:pt idx="3560">
                  <c:v>2.1768670082092201</c:v>
                </c:pt>
                <c:pt idx="3561">
                  <c:v>2.14076471328735</c:v>
                </c:pt>
                <c:pt idx="3562">
                  <c:v>2.1084468364715501</c:v>
                </c:pt>
                <c:pt idx="3563">
                  <c:v>2.18054795265197</c:v>
                </c:pt>
                <c:pt idx="3564">
                  <c:v>2.0756652355193999</c:v>
                </c:pt>
                <c:pt idx="3565">
                  <c:v>2.1200158596038801</c:v>
                </c:pt>
                <c:pt idx="3566">
                  <c:v>2.1735990047454798</c:v>
                </c:pt>
                <c:pt idx="3567">
                  <c:v>2.0809774398803702</c:v>
                </c:pt>
                <c:pt idx="3568">
                  <c:v>2.1771171092986998</c:v>
                </c:pt>
                <c:pt idx="3569">
                  <c:v>2.0305099487304599</c:v>
                </c:pt>
                <c:pt idx="3570">
                  <c:v>2.0455024242401101</c:v>
                </c:pt>
                <c:pt idx="3571">
                  <c:v>2.1052989959716699</c:v>
                </c:pt>
                <c:pt idx="3572">
                  <c:v>2.08635354042053</c:v>
                </c:pt>
                <c:pt idx="3573">
                  <c:v>2.0697503089904701</c:v>
                </c:pt>
                <c:pt idx="3574">
                  <c:v>2.1057767868041899</c:v>
                </c:pt>
                <c:pt idx="3575">
                  <c:v>2.05825638771057</c:v>
                </c:pt>
                <c:pt idx="3576">
                  <c:v>2.0016028881072998</c:v>
                </c:pt>
                <c:pt idx="3577">
                  <c:v>1.9829303026199301</c:v>
                </c:pt>
                <c:pt idx="3578">
                  <c:v>2.1507596969604399</c:v>
                </c:pt>
                <c:pt idx="3579">
                  <c:v>2.1493451595306299</c:v>
                </c:pt>
                <c:pt idx="3580">
                  <c:v>1.99967777729034</c:v>
                </c:pt>
                <c:pt idx="3581">
                  <c:v>2.0050973892211901</c:v>
                </c:pt>
                <c:pt idx="3582">
                  <c:v>2.0740938186645499</c:v>
                </c:pt>
                <c:pt idx="3583">
                  <c:v>2.0668830871582</c:v>
                </c:pt>
                <c:pt idx="3584">
                  <c:v>2.0803058147430402</c:v>
                </c:pt>
                <c:pt idx="3585">
                  <c:v>2.15705370903015</c:v>
                </c:pt>
                <c:pt idx="3586">
                  <c:v>2.2124280929565399</c:v>
                </c:pt>
                <c:pt idx="3587">
                  <c:v>2.1780641078948899</c:v>
                </c:pt>
                <c:pt idx="3588">
                  <c:v>2.1831841468811</c:v>
                </c:pt>
                <c:pt idx="3589">
                  <c:v>2.15938067436218</c:v>
                </c:pt>
                <c:pt idx="3590">
                  <c:v>2.05355668067932</c:v>
                </c:pt>
                <c:pt idx="3591">
                  <c:v>2.05267977714538</c:v>
                </c:pt>
                <c:pt idx="3592">
                  <c:v>2.03045177459716</c:v>
                </c:pt>
                <c:pt idx="3593">
                  <c:v>2.0947203636169398</c:v>
                </c:pt>
                <c:pt idx="3594">
                  <c:v>1.9637532234191799</c:v>
                </c:pt>
                <c:pt idx="3595">
                  <c:v>1.97243976593017</c:v>
                </c:pt>
                <c:pt idx="3596">
                  <c:v>1.86058378219604</c:v>
                </c:pt>
                <c:pt idx="3597">
                  <c:v>2.0183656215667698</c:v>
                </c:pt>
                <c:pt idx="3598">
                  <c:v>1.9448978900909399</c:v>
                </c:pt>
                <c:pt idx="3599">
                  <c:v>1.95395863056182</c:v>
                </c:pt>
                <c:pt idx="3600">
                  <c:v>2.0032644271850502</c:v>
                </c:pt>
                <c:pt idx="3601">
                  <c:v>2.0909337997436501</c:v>
                </c:pt>
                <c:pt idx="3602">
                  <c:v>2.1090416908264098</c:v>
                </c:pt>
                <c:pt idx="3603">
                  <c:v>2.0413792133331299</c:v>
                </c:pt>
                <c:pt idx="3604">
                  <c:v>2.1024868488311701</c:v>
                </c:pt>
                <c:pt idx="3605">
                  <c:v>2.1952736377715998</c:v>
                </c:pt>
                <c:pt idx="3606">
                  <c:v>2.2419881820678702</c:v>
                </c:pt>
                <c:pt idx="3607">
                  <c:v>2.1741859912872301</c:v>
                </c:pt>
                <c:pt idx="3608">
                  <c:v>2.23690533638</c:v>
                </c:pt>
                <c:pt idx="3609">
                  <c:v>2.0651073455810498</c:v>
                </c:pt>
                <c:pt idx="3610">
                  <c:v>2.1044216156005802</c:v>
                </c:pt>
                <c:pt idx="3611">
                  <c:v>2.0936808586120601</c:v>
                </c:pt>
                <c:pt idx="3612">
                  <c:v>2.0558736324310298</c:v>
                </c:pt>
                <c:pt idx="3613">
                  <c:v>2.11652183532714</c:v>
                </c:pt>
                <c:pt idx="3614">
                  <c:v>2.1491603851318302</c:v>
                </c:pt>
                <c:pt idx="3615">
                  <c:v>2.08253622055053</c:v>
                </c:pt>
                <c:pt idx="3616">
                  <c:v>2.0904119014739901</c:v>
                </c:pt>
                <c:pt idx="3617">
                  <c:v>2.1395902633666899</c:v>
                </c:pt>
                <c:pt idx="3618">
                  <c:v>2.1440007686614901</c:v>
                </c:pt>
                <c:pt idx="3619">
                  <c:v>2.10458111763</c:v>
                </c:pt>
                <c:pt idx="3620">
                  <c:v>2.1998023986816402</c:v>
                </c:pt>
                <c:pt idx="3621">
                  <c:v>2.2234127521514799</c:v>
                </c:pt>
                <c:pt idx="3622">
                  <c:v>2.0172135829925502</c:v>
                </c:pt>
                <c:pt idx="3623">
                  <c:v>2.09038829803466</c:v>
                </c:pt>
                <c:pt idx="3624">
                  <c:v>2.0973329544067298</c:v>
                </c:pt>
                <c:pt idx="3625">
                  <c:v>2.0220487117767298</c:v>
                </c:pt>
                <c:pt idx="3626">
                  <c:v>2.0301389694213801</c:v>
                </c:pt>
                <c:pt idx="3627">
                  <c:v>2.0696995258331299</c:v>
                </c:pt>
                <c:pt idx="3628">
                  <c:v>1.92012786865234</c:v>
                </c:pt>
                <c:pt idx="3629">
                  <c:v>1.96596384048461</c:v>
                </c:pt>
                <c:pt idx="3630">
                  <c:v>2.0069723129272399</c:v>
                </c:pt>
                <c:pt idx="3631">
                  <c:v>1.9593924283981301</c:v>
                </c:pt>
                <c:pt idx="3632">
                  <c:v>2.0108959674835201</c:v>
                </c:pt>
                <c:pt idx="3633">
                  <c:v>2.0664896965026802</c:v>
                </c:pt>
                <c:pt idx="3634">
                  <c:v>1.9915648698806701</c:v>
                </c:pt>
                <c:pt idx="3635">
                  <c:v>2.00419950485229</c:v>
                </c:pt>
                <c:pt idx="3636">
                  <c:v>2.0385560989379798</c:v>
                </c:pt>
                <c:pt idx="3637">
                  <c:v>1.9928054809570299</c:v>
                </c:pt>
                <c:pt idx="3638">
                  <c:v>1.9985771179199201</c:v>
                </c:pt>
                <c:pt idx="3639">
                  <c:v>1.9866354465484599</c:v>
                </c:pt>
                <c:pt idx="3640">
                  <c:v>1.9600077867507899</c:v>
                </c:pt>
                <c:pt idx="3641">
                  <c:v>1.9032000303268399</c:v>
                </c:pt>
                <c:pt idx="3642">
                  <c:v>1.9756612777709901</c:v>
                </c:pt>
                <c:pt idx="3643">
                  <c:v>1.93384850025177</c:v>
                </c:pt>
                <c:pt idx="3644">
                  <c:v>1.96717977523803</c:v>
                </c:pt>
                <c:pt idx="3645">
                  <c:v>2.0002243518829301</c:v>
                </c:pt>
                <c:pt idx="3646">
                  <c:v>1.9793784618377599</c:v>
                </c:pt>
                <c:pt idx="3647">
                  <c:v>2.0024342536926198</c:v>
                </c:pt>
                <c:pt idx="3648">
                  <c:v>2.02286601066589</c:v>
                </c:pt>
                <c:pt idx="3649">
                  <c:v>2.0758078098297101</c:v>
                </c:pt>
                <c:pt idx="3650">
                  <c:v>1.99620473384857</c:v>
                </c:pt>
                <c:pt idx="3651">
                  <c:v>2.0024263858795099</c:v>
                </c:pt>
                <c:pt idx="3652">
                  <c:v>1.9894047975540099</c:v>
                </c:pt>
                <c:pt idx="3653">
                  <c:v>1.9869307279586701</c:v>
                </c:pt>
                <c:pt idx="3654">
                  <c:v>2.0208146572113002</c:v>
                </c:pt>
                <c:pt idx="3655">
                  <c:v>2.0528934001922599</c:v>
                </c:pt>
                <c:pt idx="3656">
                  <c:v>1.9831180572509699</c:v>
                </c:pt>
                <c:pt idx="3657">
                  <c:v>2.0421946048736501</c:v>
                </c:pt>
                <c:pt idx="3658">
                  <c:v>2.0294225215911799</c:v>
                </c:pt>
                <c:pt idx="3659">
                  <c:v>2.0275137424468901</c:v>
                </c:pt>
                <c:pt idx="3660">
                  <c:v>2.0509452819824201</c:v>
                </c:pt>
                <c:pt idx="3661">
                  <c:v>2.04175853729248</c:v>
                </c:pt>
                <c:pt idx="3662">
                  <c:v>2.0868062973022399</c:v>
                </c:pt>
                <c:pt idx="3663">
                  <c:v>2.0014162063598602</c:v>
                </c:pt>
                <c:pt idx="3664">
                  <c:v>2.0153501033782901</c:v>
                </c:pt>
                <c:pt idx="3665">
                  <c:v>2.08950495719909</c:v>
                </c:pt>
                <c:pt idx="3666">
                  <c:v>2.0652599334716699</c:v>
                </c:pt>
                <c:pt idx="3667">
                  <c:v>1.93897485733032</c:v>
                </c:pt>
                <c:pt idx="3668">
                  <c:v>2.0444626808166499</c:v>
                </c:pt>
                <c:pt idx="3669">
                  <c:v>2.0097427368164</c:v>
                </c:pt>
                <c:pt idx="3670">
                  <c:v>1.98577988147735</c:v>
                </c:pt>
                <c:pt idx="3671">
                  <c:v>2.0060327053070002</c:v>
                </c:pt>
                <c:pt idx="3672">
                  <c:v>2.0659368038177401</c:v>
                </c:pt>
                <c:pt idx="3673">
                  <c:v>2.0351974964141801</c:v>
                </c:pt>
                <c:pt idx="3674">
                  <c:v>1.9714728593826201</c:v>
                </c:pt>
                <c:pt idx="3675">
                  <c:v>2.0657875537872301</c:v>
                </c:pt>
                <c:pt idx="3676">
                  <c:v>2.0269212722778298</c:v>
                </c:pt>
                <c:pt idx="3677">
                  <c:v>1.99012231826782</c:v>
                </c:pt>
                <c:pt idx="3678">
                  <c:v>1.98651134967803</c:v>
                </c:pt>
                <c:pt idx="3679">
                  <c:v>1.99091720581054</c:v>
                </c:pt>
                <c:pt idx="3680">
                  <c:v>1.99500608444213</c:v>
                </c:pt>
                <c:pt idx="3681">
                  <c:v>1.9472800493240301</c:v>
                </c:pt>
                <c:pt idx="3682">
                  <c:v>2.02762699127197</c:v>
                </c:pt>
                <c:pt idx="3683">
                  <c:v>2.1174323558807302</c:v>
                </c:pt>
                <c:pt idx="3684">
                  <c:v>2.0461745262145898</c:v>
                </c:pt>
                <c:pt idx="3685">
                  <c:v>2.0650217533111501</c:v>
                </c:pt>
                <c:pt idx="3686">
                  <c:v>2.06806468963623</c:v>
                </c:pt>
                <c:pt idx="3687">
                  <c:v>2.05243468284606</c:v>
                </c:pt>
                <c:pt idx="3688">
                  <c:v>2.00658059120178</c:v>
                </c:pt>
                <c:pt idx="3689">
                  <c:v>2.0286579132079998</c:v>
                </c:pt>
                <c:pt idx="3690">
                  <c:v>2.02898645401</c:v>
                </c:pt>
                <c:pt idx="3691">
                  <c:v>2.0104527473449698</c:v>
                </c:pt>
                <c:pt idx="3692">
                  <c:v>2.0131986141204798</c:v>
                </c:pt>
                <c:pt idx="3693">
                  <c:v>2.0360763072967498</c:v>
                </c:pt>
                <c:pt idx="3694">
                  <c:v>1.96720826625823</c:v>
                </c:pt>
                <c:pt idx="3695">
                  <c:v>1.9999746084213199</c:v>
                </c:pt>
                <c:pt idx="3696">
                  <c:v>2.0255212783813401</c:v>
                </c:pt>
                <c:pt idx="3697">
                  <c:v>2.0911664962768501</c:v>
                </c:pt>
                <c:pt idx="3698">
                  <c:v>2.1044735908508301</c:v>
                </c:pt>
                <c:pt idx="3699">
                  <c:v>2.1180844306945801</c:v>
                </c:pt>
                <c:pt idx="3700">
                  <c:v>2.1157817840576101</c:v>
                </c:pt>
                <c:pt idx="3701">
                  <c:v>2.1614847183227499</c:v>
                </c:pt>
                <c:pt idx="3702">
                  <c:v>2.1459457874297998</c:v>
                </c:pt>
                <c:pt idx="3703">
                  <c:v>2.1213247776031401</c:v>
                </c:pt>
                <c:pt idx="3704">
                  <c:v>2.08246517181396</c:v>
                </c:pt>
                <c:pt idx="3705">
                  <c:v>2.1385717391967698</c:v>
                </c:pt>
                <c:pt idx="3706">
                  <c:v>2.1317210197448699</c:v>
                </c:pt>
                <c:pt idx="3707">
                  <c:v>2.1652131080627401</c:v>
                </c:pt>
                <c:pt idx="3708">
                  <c:v>2.1256823539733798</c:v>
                </c:pt>
                <c:pt idx="3709">
                  <c:v>2.0332434177398602</c:v>
                </c:pt>
                <c:pt idx="3710">
                  <c:v>2.0587518215179399</c:v>
                </c:pt>
                <c:pt idx="3711">
                  <c:v>2.0619256496429399</c:v>
                </c:pt>
                <c:pt idx="3712">
                  <c:v>2.1488440036773602</c:v>
                </c:pt>
                <c:pt idx="3713">
                  <c:v>2.1242392063140798</c:v>
                </c:pt>
                <c:pt idx="3714">
                  <c:v>2.0762765407562198</c:v>
                </c:pt>
                <c:pt idx="3715">
                  <c:v>2.0351433753967201</c:v>
                </c:pt>
                <c:pt idx="3716">
                  <c:v>2.0485188961028999</c:v>
                </c:pt>
                <c:pt idx="3717">
                  <c:v>1.9597039222717201</c:v>
                </c:pt>
                <c:pt idx="3718">
                  <c:v>2.0167322158813401</c:v>
                </c:pt>
                <c:pt idx="3719">
                  <c:v>2.0202376842498699</c:v>
                </c:pt>
                <c:pt idx="3720">
                  <c:v>2.0104830265045099</c:v>
                </c:pt>
                <c:pt idx="3721">
                  <c:v>1.99091172218322</c:v>
                </c:pt>
                <c:pt idx="3722">
                  <c:v>1.9168553352355899</c:v>
                </c:pt>
                <c:pt idx="3723">
                  <c:v>1.9955576658248899</c:v>
                </c:pt>
                <c:pt idx="3724">
                  <c:v>1.9983757734298699</c:v>
                </c:pt>
                <c:pt idx="3725">
                  <c:v>1.9971116781234699</c:v>
                </c:pt>
                <c:pt idx="3726">
                  <c:v>1.9602466821670499</c:v>
                </c:pt>
                <c:pt idx="3727">
                  <c:v>1.9907169342041</c:v>
                </c:pt>
                <c:pt idx="3728">
                  <c:v>2.0247063636779701</c:v>
                </c:pt>
                <c:pt idx="3729">
                  <c:v>2.0684099197387602</c:v>
                </c:pt>
                <c:pt idx="3730">
                  <c:v>2.0585565567016602</c:v>
                </c:pt>
                <c:pt idx="3731">
                  <c:v>1.9875454902648899</c:v>
                </c:pt>
                <c:pt idx="3732">
                  <c:v>1.985600233078</c:v>
                </c:pt>
                <c:pt idx="3733">
                  <c:v>1.9795237779617301</c:v>
                </c:pt>
                <c:pt idx="3734">
                  <c:v>2.04607653617858</c:v>
                </c:pt>
                <c:pt idx="3735">
                  <c:v>2.0592806339263898</c:v>
                </c:pt>
                <c:pt idx="3736">
                  <c:v>2.0341682434082</c:v>
                </c:pt>
                <c:pt idx="3737">
                  <c:v>2.1002733707427899</c:v>
                </c:pt>
                <c:pt idx="3738">
                  <c:v>2.1150424480438201</c:v>
                </c:pt>
                <c:pt idx="3739">
                  <c:v>2.1400873661041202</c:v>
                </c:pt>
                <c:pt idx="3740">
                  <c:v>2.0872628688812198</c:v>
                </c:pt>
                <c:pt idx="3741">
                  <c:v>2.0456030368804901</c:v>
                </c:pt>
                <c:pt idx="3742">
                  <c:v>2.0909328460693302</c:v>
                </c:pt>
                <c:pt idx="3743">
                  <c:v>2.0338268280029199</c:v>
                </c:pt>
                <c:pt idx="3744">
                  <c:v>1.9756953716278001</c:v>
                </c:pt>
                <c:pt idx="3745">
                  <c:v>2.0456547737121502</c:v>
                </c:pt>
                <c:pt idx="3746">
                  <c:v>2.0028781890869101</c:v>
                </c:pt>
                <c:pt idx="3747">
                  <c:v>2.0862178802490199</c:v>
                </c:pt>
                <c:pt idx="3748">
                  <c:v>2.0905878543853702</c:v>
                </c:pt>
                <c:pt idx="3749">
                  <c:v>1.9863137006759599</c:v>
                </c:pt>
                <c:pt idx="3750">
                  <c:v>1.9832116365432699</c:v>
                </c:pt>
                <c:pt idx="3751">
                  <c:v>1.9690085649490301</c:v>
                </c:pt>
                <c:pt idx="3752">
                  <c:v>2.0433249473571702</c:v>
                </c:pt>
                <c:pt idx="3753">
                  <c:v>2.03142166137695</c:v>
                </c:pt>
                <c:pt idx="3754">
                  <c:v>2.04128789901733</c:v>
                </c:pt>
                <c:pt idx="3755">
                  <c:v>2.0696041584014799</c:v>
                </c:pt>
                <c:pt idx="3756">
                  <c:v>2.12510681152343</c:v>
                </c:pt>
                <c:pt idx="3757">
                  <c:v>2.0616977214813201</c:v>
                </c:pt>
                <c:pt idx="3758">
                  <c:v>2.0926218032836901</c:v>
                </c:pt>
                <c:pt idx="3759">
                  <c:v>2.0025873184204102</c:v>
                </c:pt>
                <c:pt idx="3760">
                  <c:v>2.01955962181091</c:v>
                </c:pt>
                <c:pt idx="3761">
                  <c:v>1.98596131801605</c:v>
                </c:pt>
                <c:pt idx="3762">
                  <c:v>1.9946386814117401</c:v>
                </c:pt>
                <c:pt idx="3763">
                  <c:v>1.9635156393051101</c:v>
                </c:pt>
                <c:pt idx="3764">
                  <c:v>1.9792127609252901</c:v>
                </c:pt>
                <c:pt idx="3765">
                  <c:v>2.01309013366699</c:v>
                </c:pt>
                <c:pt idx="3766">
                  <c:v>2.06842684745788</c:v>
                </c:pt>
                <c:pt idx="3767">
                  <c:v>1.9713540077209399</c:v>
                </c:pt>
                <c:pt idx="3768">
                  <c:v>2.0007405281066801</c:v>
                </c:pt>
                <c:pt idx="3769">
                  <c:v>1.9735634326934799</c:v>
                </c:pt>
                <c:pt idx="3770">
                  <c:v>1.99273085594177</c:v>
                </c:pt>
                <c:pt idx="3771">
                  <c:v>2.01842141151428</c:v>
                </c:pt>
                <c:pt idx="3772">
                  <c:v>2.06385326385498</c:v>
                </c:pt>
                <c:pt idx="3773">
                  <c:v>2.0484745502471902</c:v>
                </c:pt>
                <c:pt idx="3774">
                  <c:v>2.0625243186950599</c:v>
                </c:pt>
                <c:pt idx="3775">
                  <c:v>2.0291512012481601</c:v>
                </c:pt>
                <c:pt idx="3776">
                  <c:v>2.1787590980529701</c:v>
                </c:pt>
                <c:pt idx="3777">
                  <c:v>2.1455876827239901</c:v>
                </c:pt>
                <c:pt idx="3778">
                  <c:v>2.17116975784301</c:v>
                </c:pt>
                <c:pt idx="3779">
                  <c:v>2.1052472591400102</c:v>
                </c:pt>
                <c:pt idx="3780">
                  <c:v>2.1114735603332502</c:v>
                </c:pt>
                <c:pt idx="3781">
                  <c:v>2.0670363903045601</c:v>
                </c:pt>
                <c:pt idx="3782">
                  <c:v>2.10645580291748</c:v>
                </c:pt>
                <c:pt idx="3783">
                  <c:v>2.0510606765746999</c:v>
                </c:pt>
                <c:pt idx="3784">
                  <c:v>2.0548572540283199</c:v>
                </c:pt>
                <c:pt idx="3785">
                  <c:v>2.0153005123138401</c:v>
                </c:pt>
                <c:pt idx="3786">
                  <c:v>2.0238139629364</c:v>
                </c:pt>
                <c:pt idx="3787">
                  <c:v>1.97943222522735</c:v>
                </c:pt>
                <c:pt idx="3788">
                  <c:v>2.0192675590515101</c:v>
                </c:pt>
                <c:pt idx="3789">
                  <c:v>2.1148297786712602</c:v>
                </c:pt>
                <c:pt idx="3790">
                  <c:v>2.1107754707336399</c:v>
                </c:pt>
                <c:pt idx="3791">
                  <c:v>2.1277110576629599</c:v>
                </c:pt>
                <c:pt idx="3792">
                  <c:v>2.0273265838622998</c:v>
                </c:pt>
                <c:pt idx="3793">
                  <c:v>2.0691835880279501</c:v>
                </c:pt>
                <c:pt idx="3794">
                  <c:v>2.0355775356292698</c:v>
                </c:pt>
                <c:pt idx="3795">
                  <c:v>2.0889854431152299</c:v>
                </c:pt>
                <c:pt idx="3796">
                  <c:v>2.11251473426818</c:v>
                </c:pt>
                <c:pt idx="3797">
                  <c:v>2.0241503715515101</c:v>
                </c:pt>
                <c:pt idx="3798">
                  <c:v>2.0175290107727002</c:v>
                </c:pt>
                <c:pt idx="3799">
                  <c:v>2.1037120819091699</c:v>
                </c:pt>
                <c:pt idx="3800">
                  <c:v>2.0890767574310298</c:v>
                </c:pt>
                <c:pt idx="3801">
                  <c:v>2.1796414852142298</c:v>
                </c:pt>
                <c:pt idx="3802">
                  <c:v>2.0902252197265598</c:v>
                </c:pt>
                <c:pt idx="3803">
                  <c:v>2.0301854610443102</c:v>
                </c:pt>
                <c:pt idx="3804">
                  <c:v>2.0696845054626398</c:v>
                </c:pt>
                <c:pt idx="3805">
                  <c:v>2.1289262771606401</c:v>
                </c:pt>
                <c:pt idx="3806">
                  <c:v>2.1113834381103498</c:v>
                </c:pt>
                <c:pt idx="3807">
                  <c:v>2.1426091194152801</c:v>
                </c:pt>
                <c:pt idx="3808">
                  <c:v>2.1114940643310498</c:v>
                </c:pt>
                <c:pt idx="3809">
                  <c:v>2.1877167224884002</c:v>
                </c:pt>
                <c:pt idx="3810">
                  <c:v>2.0969202518463099</c:v>
                </c:pt>
                <c:pt idx="3811">
                  <c:v>2.00623106956481</c:v>
                </c:pt>
                <c:pt idx="3812">
                  <c:v>2.0020511150360099</c:v>
                </c:pt>
                <c:pt idx="3813">
                  <c:v>1.88797295093536</c:v>
                </c:pt>
                <c:pt idx="3814">
                  <c:v>1.9167244434356601</c:v>
                </c:pt>
                <c:pt idx="3815">
                  <c:v>1.9650626182556099</c:v>
                </c:pt>
                <c:pt idx="3816">
                  <c:v>1.9101760387420601</c:v>
                </c:pt>
                <c:pt idx="3817">
                  <c:v>1.9678158760070801</c:v>
                </c:pt>
                <c:pt idx="3818">
                  <c:v>1.9492917060852</c:v>
                </c:pt>
                <c:pt idx="3819">
                  <c:v>1.95183110237121</c:v>
                </c:pt>
                <c:pt idx="3820">
                  <c:v>1.9039827585220299</c:v>
                </c:pt>
                <c:pt idx="3821">
                  <c:v>1.9467133283615099</c:v>
                </c:pt>
                <c:pt idx="3822">
                  <c:v>1.95064353942871</c:v>
                </c:pt>
                <c:pt idx="3823">
                  <c:v>2.0432825088500901</c:v>
                </c:pt>
                <c:pt idx="3824">
                  <c:v>2.0944328308105402</c:v>
                </c:pt>
                <c:pt idx="3825">
                  <c:v>2.0024106502532901</c:v>
                </c:pt>
                <c:pt idx="3826">
                  <c:v>2.03883528709411</c:v>
                </c:pt>
                <c:pt idx="3827">
                  <c:v>2.1383748054504301</c:v>
                </c:pt>
                <c:pt idx="3828">
                  <c:v>2.1697635650634699</c:v>
                </c:pt>
                <c:pt idx="3829">
                  <c:v>2.1544024944305402</c:v>
                </c:pt>
                <c:pt idx="3830">
                  <c:v>2.0914120674133301</c:v>
                </c:pt>
                <c:pt idx="3831">
                  <c:v>2.0657107830047599</c:v>
                </c:pt>
                <c:pt idx="3832">
                  <c:v>2.01838827133178</c:v>
                </c:pt>
                <c:pt idx="3833">
                  <c:v>2.0020456314086901</c:v>
                </c:pt>
                <c:pt idx="3834">
                  <c:v>1.94272220134735</c:v>
                </c:pt>
                <c:pt idx="3835">
                  <c:v>2.0286264419555602</c:v>
                </c:pt>
                <c:pt idx="3836">
                  <c:v>2.0598399639129599</c:v>
                </c:pt>
                <c:pt idx="3837">
                  <c:v>2.0963222980499201</c:v>
                </c:pt>
                <c:pt idx="3838">
                  <c:v>2.0337567329406698</c:v>
                </c:pt>
                <c:pt idx="3839">
                  <c:v>2.0624680519103999</c:v>
                </c:pt>
                <c:pt idx="3840">
                  <c:v>2.0929281711578298</c:v>
                </c:pt>
                <c:pt idx="3841">
                  <c:v>2.1633343696594198</c:v>
                </c:pt>
                <c:pt idx="3842">
                  <c:v>2.1388204097747798</c:v>
                </c:pt>
                <c:pt idx="3843">
                  <c:v>2.0084824562072701</c:v>
                </c:pt>
                <c:pt idx="3844">
                  <c:v>2.0688021183013898</c:v>
                </c:pt>
                <c:pt idx="3845">
                  <c:v>2.0949215888977002</c:v>
                </c:pt>
                <c:pt idx="3846">
                  <c:v>2.1025021076202299</c:v>
                </c:pt>
                <c:pt idx="3847">
                  <c:v>2.0666875839233398</c:v>
                </c:pt>
                <c:pt idx="3848">
                  <c:v>2.0428719520568799</c:v>
                </c:pt>
                <c:pt idx="3849">
                  <c:v>2.1128296852111799</c:v>
                </c:pt>
                <c:pt idx="3850">
                  <c:v>2.20878601074218</c:v>
                </c:pt>
                <c:pt idx="3851">
                  <c:v>2.1758341789245601</c:v>
                </c:pt>
                <c:pt idx="3852">
                  <c:v>2.1643884181976301</c:v>
                </c:pt>
                <c:pt idx="3853">
                  <c:v>1.99725830554962</c:v>
                </c:pt>
                <c:pt idx="3854">
                  <c:v>2.0603339672088601</c:v>
                </c:pt>
                <c:pt idx="3855">
                  <c:v>2.047785282135</c:v>
                </c:pt>
                <c:pt idx="3856">
                  <c:v>1.9883996248245199</c:v>
                </c:pt>
                <c:pt idx="3857">
                  <c:v>1.9772034883499101</c:v>
                </c:pt>
                <c:pt idx="3858">
                  <c:v>2.0648622512817298</c:v>
                </c:pt>
                <c:pt idx="3859">
                  <c:v>2.0390930175781201</c:v>
                </c:pt>
                <c:pt idx="3860">
                  <c:v>2.0380492210388099</c:v>
                </c:pt>
                <c:pt idx="3861">
                  <c:v>2.04127669334411</c:v>
                </c:pt>
                <c:pt idx="3862">
                  <c:v>2.12791419029235</c:v>
                </c:pt>
                <c:pt idx="3863">
                  <c:v>2.01947689056396</c:v>
                </c:pt>
                <c:pt idx="3864">
                  <c:v>2.1065387725829998</c:v>
                </c:pt>
                <c:pt idx="3865">
                  <c:v>2.0204632282257</c:v>
                </c:pt>
                <c:pt idx="3866">
                  <c:v>2.0876379013061501</c:v>
                </c:pt>
                <c:pt idx="3867">
                  <c:v>2.0510365962982098</c:v>
                </c:pt>
                <c:pt idx="3868">
                  <c:v>2.0076982975006099</c:v>
                </c:pt>
                <c:pt idx="3869">
                  <c:v>2.0587732791900599</c:v>
                </c:pt>
                <c:pt idx="3870">
                  <c:v>2.0209367275238002</c:v>
                </c:pt>
                <c:pt idx="3871">
                  <c:v>1.97288298606872</c:v>
                </c:pt>
                <c:pt idx="3872">
                  <c:v>1.9371587038040099</c:v>
                </c:pt>
                <c:pt idx="3873">
                  <c:v>2.0472042560577299</c:v>
                </c:pt>
                <c:pt idx="3874">
                  <c:v>2.07964992523193</c:v>
                </c:pt>
                <c:pt idx="3875">
                  <c:v>2.0461654663085902</c:v>
                </c:pt>
                <c:pt idx="3876">
                  <c:v>1.9189424514770499</c:v>
                </c:pt>
                <c:pt idx="3877">
                  <c:v>1.9788018465042101</c:v>
                </c:pt>
                <c:pt idx="3878">
                  <c:v>1.8765225410461399</c:v>
                </c:pt>
                <c:pt idx="3879">
                  <c:v>1.9440567493438701</c:v>
                </c:pt>
                <c:pt idx="3880">
                  <c:v>2.01058626174926</c:v>
                </c:pt>
                <c:pt idx="3881">
                  <c:v>1.91901814937591</c:v>
                </c:pt>
                <c:pt idx="3882">
                  <c:v>2.0115077495574898</c:v>
                </c:pt>
                <c:pt idx="3883">
                  <c:v>2.0219407081603999</c:v>
                </c:pt>
                <c:pt idx="3884">
                  <c:v>2.0110769271850502</c:v>
                </c:pt>
                <c:pt idx="3885">
                  <c:v>2.0183892250061</c:v>
                </c:pt>
                <c:pt idx="3886">
                  <c:v>1.9979665279388401</c:v>
                </c:pt>
                <c:pt idx="3887">
                  <c:v>2.0232119560241699</c:v>
                </c:pt>
                <c:pt idx="3888">
                  <c:v>2.0634410381317099</c:v>
                </c:pt>
                <c:pt idx="3889">
                  <c:v>2.0573351383209202</c:v>
                </c:pt>
                <c:pt idx="3890">
                  <c:v>2.03850173950195</c:v>
                </c:pt>
                <c:pt idx="3891">
                  <c:v>2.08828496932983</c:v>
                </c:pt>
                <c:pt idx="3892">
                  <c:v>2.1520321369171098</c:v>
                </c:pt>
                <c:pt idx="3893">
                  <c:v>2.19272637367248</c:v>
                </c:pt>
                <c:pt idx="3894">
                  <c:v>2.1258795261382999</c:v>
                </c:pt>
                <c:pt idx="3895">
                  <c:v>2.0190353393554599</c:v>
                </c:pt>
                <c:pt idx="3896">
                  <c:v>2.12457203865051</c:v>
                </c:pt>
                <c:pt idx="3897">
                  <c:v>2.1326270103454501</c:v>
                </c:pt>
                <c:pt idx="3898">
                  <c:v>2.0076165199279701</c:v>
                </c:pt>
                <c:pt idx="3899">
                  <c:v>2.0417168140411301</c:v>
                </c:pt>
                <c:pt idx="3900">
                  <c:v>1.9546601772308301</c:v>
                </c:pt>
                <c:pt idx="3901">
                  <c:v>1.98614001274108</c:v>
                </c:pt>
                <c:pt idx="3902">
                  <c:v>1.9545607566833401</c:v>
                </c:pt>
                <c:pt idx="3903">
                  <c:v>1.96874463558197</c:v>
                </c:pt>
                <c:pt idx="3904">
                  <c:v>1.9274559020996</c:v>
                </c:pt>
                <c:pt idx="3905">
                  <c:v>2.00751733779907</c:v>
                </c:pt>
                <c:pt idx="3906">
                  <c:v>1.9849779605865401</c:v>
                </c:pt>
                <c:pt idx="3907">
                  <c:v>2.0055172443389799</c:v>
                </c:pt>
                <c:pt idx="3908">
                  <c:v>1.99907839298248</c:v>
                </c:pt>
                <c:pt idx="3909">
                  <c:v>2.1289093494415199</c:v>
                </c:pt>
                <c:pt idx="3910">
                  <c:v>2.14403843879699</c:v>
                </c:pt>
                <c:pt idx="3911">
                  <c:v>2.0986952781677202</c:v>
                </c:pt>
                <c:pt idx="3912">
                  <c:v>2.07967782020568</c:v>
                </c:pt>
                <c:pt idx="3913">
                  <c:v>2.0864887237548801</c:v>
                </c:pt>
                <c:pt idx="3914">
                  <c:v>2.0956108570098801</c:v>
                </c:pt>
                <c:pt idx="3915">
                  <c:v>2.1580350399017298</c:v>
                </c:pt>
                <c:pt idx="3916">
                  <c:v>2.11360383033752</c:v>
                </c:pt>
                <c:pt idx="3917">
                  <c:v>2.1580712795257502</c:v>
                </c:pt>
                <c:pt idx="3918">
                  <c:v>2.0785458087921098</c:v>
                </c:pt>
                <c:pt idx="3919">
                  <c:v>1.9984887838363601</c:v>
                </c:pt>
                <c:pt idx="3920">
                  <c:v>1.9482234716415401</c:v>
                </c:pt>
                <c:pt idx="3921">
                  <c:v>2.0011410713195801</c:v>
                </c:pt>
                <c:pt idx="3922">
                  <c:v>2.02346634864807</c:v>
                </c:pt>
                <c:pt idx="3923">
                  <c:v>1.9792329072952199</c:v>
                </c:pt>
                <c:pt idx="3924">
                  <c:v>2.03238677978515</c:v>
                </c:pt>
                <c:pt idx="3925">
                  <c:v>2.0296096801757799</c:v>
                </c:pt>
                <c:pt idx="3926">
                  <c:v>1.86852443218231</c:v>
                </c:pt>
                <c:pt idx="3927">
                  <c:v>1.9028127193450901</c:v>
                </c:pt>
                <c:pt idx="3928">
                  <c:v>2.0518112182617099</c:v>
                </c:pt>
                <c:pt idx="3929">
                  <c:v>1.9436631202697701</c:v>
                </c:pt>
                <c:pt idx="3930">
                  <c:v>1.9693957567214899</c:v>
                </c:pt>
                <c:pt idx="3931">
                  <c:v>2.0092887878417902</c:v>
                </c:pt>
                <c:pt idx="3932">
                  <c:v>1.9362542629241899</c:v>
                </c:pt>
                <c:pt idx="3933">
                  <c:v>1.9175875186920099</c:v>
                </c:pt>
                <c:pt idx="3934">
                  <c:v>1.93836510181427</c:v>
                </c:pt>
                <c:pt idx="3935">
                  <c:v>1.95937275886535</c:v>
                </c:pt>
                <c:pt idx="3936">
                  <c:v>2.0124912261962802</c:v>
                </c:pt>
                <c:pt idx="3937">
                  <c:v>2.0400471687316801</c:v>
                </c:pt>
                <c:pt idx="3938">
                  <c:v>1.9833729267120299</c:v>
                </c:pt>
                <c:pt idx="3939">
                  <c:v>2.0357186794281001</c:v>
                </c:pt>
                <c:pt idx="3940">
                  <c:v>2.1122498512268</c:v>
                </c:pt>
                <c:pt idx="3941">
                  <c:v>2.0184533596038801</c:v>
                </c:pt>
                <c:pt idx="3942">
                  <c:v>2.0211322307586599</c:v>
                </c:pt>
                <c:pt idx="3943">
                  <c:v>2.0849471092224099</c:v>
                </c:pt>
                <c:pt idx="3944">
                  <c:v>2.01929330825805</c:v>
                </c:pt>
                <c:pt idx="3945">
                  <c:v>1.9760264158248899</c:v>
                </c:pt>
                <c:pt idx="3946">
                  <c:v>1.9557577371597199</c:v>
                </c:pt>
                <c:pt idx="3947">
                  <c:v>1.96839022636413</c:v>
                </c:pt>
                <c:pt idx="3948">
                  <c:v>1.96997094154357</c:v>
                </c:pt>
                <c:pt idx="3949">
                  <c:v>1.85460817813873</c:v>
                </c:pt>
                <c:pt idx="3950">
                  <c:v>1.87979316711425</c:v>
                </c:pt>
                <c:pt idx="3951">
                  <c:v>1.91912186145782</c:v>
                </c:pt>
                <c:pt idx="3952">
                  <c:v>1.9026784896850499</c:v>
                </c:pt>
                <c:pt idx="3953">
                  <c:v>1.91618311405181</c:v>
                </c:pt>
                <c:pt idx="3954">
                  <c:v>2.0767319202422998</c:v>
                </c:pt>
                <c:pt idx="3955">
                  <c:v>2.1330063343047998</c:v>
                </c:pt>
                <c:pt idx="3956">
                  <c:v>2.1022524833679199</c:v>
                </c:pt>
                <c:pt idx="3957">
                  <c:v>2.1015419960021902</c:v>
                </c:pt>
                <c:pt idx="3958">
                  <c:v>2.0427501201629599</c:v>
                </c:pt>
                <c:pt idx="3959">
                  <c:v>1.99075663089752</c:v>
                </c:pt>
                <c:pt idx="3960">
                  <c:v>2.13274002075195</c:v>
                </c:pt>
                <c:pt idx="3961">
                  <c:v>2.1860830783843901</c:v>
                </c:pt>
                <c:pt idx="3962">
                  <c:v>2.1322286128997798</c:v>
                </c:pt>
                <c:pt idx="3963">
                  <c:v>2.04215216636657</c:v>
                </c:pt>
                <c:pt idx="3964">
                  <c:v>1.9893995523452701</c:v>
                </c:pt>
                <c:pt idx="3965">
                  <c:v>2.0238227844238201</c:v>
                </c:pt>
                <c:pt idx="3966">
                  <c:v>2.1227600574493399</c:v>
                </c:pt>
                <c:pt idx="3967">
                  <c:v>2.1598789691925</c:v>
                </c:pt>
                <c:pt idx="3968">
                  <c:v>2.1031470298767001</c:v>
                </c:pt>
                <c:pt idx="3969">
                  <c:v>2.1109161376953098</c:v>
                </c:pt>
                <c:pt idx="3970">
                  <c:v>2.0522325038909899</c:v>
                </c:pt>
                <c:pt idx="3971">
                  <c:v>2.0761041641235298</c:v>
                </c:pt>
                <c:pt idx="3972">
                  <c:v>2.1748893260955802</c:v>
                </c:pt>
                <c:pt idx="3973">
                  <c:v>2.1115574836730899</c:v>
                </c:pt>
                <c:pt idx="3974">
                  <c:v>2.0719323158264098</c:v>
                </c:pt>
                <c:pt idx="3975">
                  <c:v>2.2074494361877401</c:v>
                </c:pt>
                <c:pt idx="3976">
                  <c:v>2.0746049880981401</c:v>
                </c:pt>
                <c:pt idx="3977">
                  <c:v>1.9514033794403001</c:v>
                </c:pt>
                <c:pt idx="3978">
                  <c:v>1.9626154899597099</c:v>
                </c:pt>
                <c:pt idx="3979">
                  <c:v>1.99169337749481</c:v>
                </c:pt>
                <c:pt idx="3980">
                  <c:v>2.0548343658447199</c:v>
                </c:pt>
                <c:pt idx="3981">
                  <c:v>2.0708649158477699</c:v>
                </c:pt>
                <c:pt idx="3982">
                  <c:v>2.06166195869445</c:v>
                </c:pt>
                <c:pt idx="3983">
                  <c:v>2.1434857845306299</c:v>
                </c:pt>
                <c:pt idx="3984">
                  <c:v>2.0713796615600502</c:v>
                </c:pt>
                <c:pt idx="3985">
                  <c:v>2.09852075576782</c:v>
                </c:pt>
                <c:pt idx="3986">
                  <c:v>2.1843852996826101</c:v>
                </c:pt>
                <c:pt idx="3987">
                  <c:v>2.1589505672454798</c:v>
                </c:pt>
                <c:pt idx="3988">
                  <c:v>2.2097606658935498</c:v>
                </c:pt>
                <c:pt idx="3989">
                  <c:v>2.1417868137359601</c:v>
                </c:pt>
                <c:pt idx="3990">
                  <c:v>2.0704050064086901</c:v>
                </c:pt>
                <c:pt idx="3991">
                  <c:v>2.0525596141815101</c:v>
                </c:pt>
                <c:pt idx="3992">
                  <c:v>2.0870835781097399</c:v>
                </c:pt>
                <c:pt idx="3993">
                  <c:v>1.9894042015075599</c:v>
                </c:pt>
                <c:pt idx="3994">
                  <c:v>1.9060354232787999</c:v>
                </c:pt>
                <c:pt idx="3995">
                  <c:v>1.9751214981079099</c:v>
                </c:pt>
                <c:pt idx="3996">
                  <c:v>2.0043153762817298</c:v>
                </c:pt>
                <c:pt idx="3997">
                  <c:v>2.01379942893981</c:v>
                </c:pt>
                <c:pt idx="3998">
                  <c:v>2.0148937702178902</c:v>
                </c:pt>
                <c:pt idx="3999">
                  <c:v>2.0496876239776598</c:v>
                </c:pt>
                <c:pt idx="4000">
                  <c:v>2.0131568908691402</c:v>
                </c:pt>
                <c:pt idx="4001">
                  <c:v>1.9031189680099401</c:v>
                </c:pt>
                <c:pt idx="4002">
                  <c:v>1.8755030632019001</c:v>
                </c:pt>
                <c:pt idx="4003">
                  <c:v>1.9020142555236801</c:v>
                </c:pt>
                <c:pt idx="4004">
                  <c:v>1.96490979194641</c:v>
                </c:pt>
                <c:pt idx="4005">
                  <c:v>1.96700155735015</c:v>
                </c:pt>
                <c:pt idx="4006">
                  <c:v>1.92917776107788</c:v>
                </c:pt>
                <c:pt idx="4007">
                  <c:v>1.90955114364624</c:v>
                </c:pt>
                <c:pt idx="4008">
                  <c:v>1.9777468442916799</c:v>
                </c:pt>
                <c:pt idx="4009">
                  <c:v>1.9596574306487999</c:v>
                </c:pt>
                <c:pt idx="4010">
                  <c:v>2.0193378925323402</c:v>
                </c:pt>
                <c:pt idx="4011">
                  <c:v>2.0221743583679199</c:v>
                </c:pt>
                <c:pt idx="4012">
                  <c:v>2.05361580848693</c:v>
                </c:pt>
                <c:pt idx="4013">
                  <c:v>1.9949035644531199</c:v>
                </c:pt>
                <c:pt idx="4014">
                  <c:v>1.9759267568588199</c:v>
                </c:pt>
                <c:pt idx="4015">
                  <c:v>1.9314881563186601</c:v>
                </c:pt>
                <c:pt idx="4016">
                  <c:v>1.96294498443603</c:v>
                </c:pt>
                <c:pt idx="4017">
                  <c:v>1.9586433172225901</c:v>
                </c:pt>
                <c:pt idx="4018">
                  <c:v>2.0119526386260902</c:v>
                </c:pt>
                <c:pt idx="4019">
                  <c:v>1.9585984945297199</c:v>
                </c:pt>
                <c:pt idx="4020">
                  <c:v>1.9618443250656099</c:v>
                </c:pt>
                <c:pt idx="4021">
                  <c:v>1.93506431579589</c:v>
                </c:pt>
                <c:pt idx="4022">
                  <c:v>1.92336082458496</c:v>
                </c:pt>
                <c:pt idx="4023">
                  <c:v>1.9015368223190301</c:v>
                </c:pt>
                <c:pt idx="4024">
                  <c:v>2.03329253196716</c:v>
                </c:pt>
                <c:pt idx="4025">
                  <c:v>1.98941397666931</c:v>
                </c:pt>
                <c:pt idx="4026">
                  <c:v>2.0323128700256299</c:v>
                </c:pt>
                <c:pt idx="4027">
                  <c:v>1.94944012165069</c:v>
                </c:pt>
                <c:pt idx="4028">
                  <c:v>1.9878680706024101</c:v>
                </c:pt>
                <c:pt idx="4029">
                  <c:v>1.9654083251953101</c:v>
                </c:pt>
                <c:pt idx="4030">
                  <c:v>1.92614126205444</c:v>
                </c:pt>
                <c:pt idx="4031">
                  <c:v>1.97945821285247</c:v>
                </c:pt>
                <c:pt idx="4032">
                  <c:v>2.00392413139343</c:v>
                </c:pt>
                <c:pt idx="4033">
                  <c:v>1.9174721240997299</c:v>
                </c:pt>
                <c:pt idx="4034">
                  <c:v>2.0307257175445499</c:v>
                </c:pt>
                <c:pt idx="4035">
                  <c:v>1.95897817611694</c:v>
                </c:pt>
                <c:pt idx="4036">
                  <c:v>1.91751503944396</c:v>
                </c:pt>
                <c:pt idx="4037">
                  <c:v>1.8902239799499501</c:v>
                </c:pt>
                <c:pt idx="4038">
                  <c:v>1.94468688964843</c:v>
                </c:pt>
                <c:pt idx="4039">
                  <c:v>1.9310495853423999</c:v>
                </c:pt>
                <c:pt idx="4040">
                  <c:v>1.8470424413680999</c:v>
                </c:pt>
                <c:pt idx="4041">
                  <c:v>1.8597549200057899</c:v>
                </c:pt>
                <c:pt idx="4042">
                  <c:v>1.8796532154083201</c:v>
                </c:pt>
                <c:pt idx="4043">
                  <c:v>1.8664363622665401</c:v>
                </c:pt>
                <c:pt idx="4044">
                  <c:v>1.9819211959838801</c:v>
                </c:pt>
                <c:pt idx="4045">
                  <c:v>1.9589767456054601</c:v>
                </c:pt>
                <c:pt idx="4046">
                  <c:v>2.0358510017395002</c:v>
                </c:pt>
                <c:pt idx="4047">
                  <c:v>1.89709961414337</c:v>
                </c:pt>
                <c:pt idx="4048">
                  <c:v>1.88687551021575</c:v>
                </c:pt>
                <c:pt idx="4049">
                  <c:v>1.7414687871932899</c:v>
                </c:pt>
                <c:pt idx="4050">
                  <c:v>1.8374483585357599</c:v>
                </c:pt>
                <c:pt idx="4051">
                  <c:v>1.86689925193786</c:v>
                </c:pt>
                <c:pt idx="4052">
                  <c:v>1.9891065359115601</c:v>
                </c:pt>
                <c:pt idx="4053">
                  <c:v>1.93293905258178</c:v>
                </c:pt>
                <c:pt idx="4054">
                  <c:v>1.91036713123321</c:v>
                </c:pt>
                <c:pt idx="4055">
                  <c:v>1.8337640762329099</c:v>
                </c:pt>
                <c:pt idx="4056">
                  <c:v>1.8868236541748</c:v>
                </c:pt>
                <c:pt idx="4057">
                  <c:v>1.9562193155288601</c:v>
                </c:pt>
                <c:pt idx="4058">
                  <c:v>2.00640416145324</c:v>
                </c:pt>
                <c:pt idx="4059">
                  <c:v>1.92335152626037</c:v>
                </c:pt>
                <c:pt idx="4060">
                  <c:v>1.9211789369583101</c:v>
                </c:pt>
                <c:pt idx="4061">
                  <c:v>1.87244760990142</c:v>
                </c:pt>
                <c:pt idx="4062">
                  <c:v>1.95674264430999</c:v>
                </c:pt>
                <c:pt idx="4063">
                  <c:v>2.09917116165161</c:v>
                </c:pt>
                <c:pt idx="4064">
                  <c:v>2.0457491874694802</c:v>
                </c:pt>
                <c:pt idx="4065">
                  <c:v>1.96143043041229</c:v>
                </c:pt>
                <c:pt idx="4066">
                  <c:v>2.02455377578735</c:v>
                </c:pt>
                <c:pt idx="4067">
                  <c:v>1.9840730428695601</c:v>
                </c:pt>
                <c:pt idx="4068">
                  <c:v>1.99494421482086</c:v>
                </c:pt>
                <c:pt idx="4069">
                  <c:v>1.9808497428894001</c:v>
                </c:pt>
                <c:pt idx="4070">
                  <c:v>1.96687006950378</c:v>
                </c:pt>
                <c:pt idx="4071">
                  <c:v>1.9828420877456601</c:v>
                </c:pt>
                <c:pt idx="4072">
                  <c:v>2.0501301288604701</c:v>
                </c:pt>
                <c:pt idx="4073">
                  <c:v>2.0736393928527801</c:v>
                </c:pt>
                <c:pt idx="4074">
                  <c:v>2.1597905158996502</c:v>
                </c:pt>
                <c:pt idx="4075">
                  <c:v>1.9893438816070499</c:v>
                </c:pt>
                <c:pt idx="4076">
                  <c:v>1.89412009716033</c:v>
                </c:pt>
                <c:pt idx="4077">
                  <c:v>2.0030140876770002</c:v>
                </c:pt>
                <c:pt idx="4078">
                  <c:v>1.99244856834411</c:v>
                </c:pt>
                <c:pt idx="4079">
                  <c:v>2.0224730968475302</c:v>
                </c:pt>
                <c:pt idx="4080">
                  <c:v>2.11863684654235</c:v>
                </c:pt>
                <c:pt idx="4081">
                  <c:v>1.95798635482788</c:v>
                </c:pt>
                <c:pt idx="4082">
                  <c:v>1.9780576229095399</c:v>
                </c:pt>
                <c:pt idx="4083">
                  <c:v>1.94604051113128</c:v>
                </c:pt>
                <c:pt idx="4084">
                  <c:v>2.0019855499267498</c:v>
                </c:pt>
                <c:pt idx="4085">
                  <c:v>1.96979260444641</c:v>
                </c:pt>
                <c:pt idx="4086">
                  <c:v>1.9876171350479099</c:v>
                </c:pt>
                <c:pt idx="4087">
                  <c:v>1.99649429321289</c:v>
                </c:pt>
                <c:pt idx="4088">
                  <c:v>2.0244467258453298</c:v>
                </c:pt>
                <c:pt idx="4089">
                  <c:v>2.0268130302429199</c:v>
                </c:pt>
                <c:pt idx="4090">
                  <c:v>1.99424529075622</c:v>
                </c:pt>
                <c:pt idx="4091">
                  <c:v>1.88537633419036</c:v>
                </c:pt>
                <c:pt idx="4092">
                  <c:v>1.86650490760803</c:v>
                </c:pt>
                <c:pt idx="4093">
                  <c:v>1.9575023651123</c:v>
                </c:pt>
                <c:pt idx="4094">
                  <c:v>1.8954703807830799</c:v>
                </c:pt>
                <c:pt idx="4095">
                  <c:v>2.02983045578002</c:v>
                </c:pt>
                <c:pt idx="4096">
                  <c:v>2.07120633125305</c:v>
                </c:pt>
                <c:pt idx="4097">
                  <c:v>1.9553536176681501</c:v>
                </c:pt>
                <c:pt idx="4098">
                  <c:v>1.96621549129486</c:v>
                </c:pt>
                <c:pt idx="4099">
                  <c:v>2.0360195636749201</c:v>
                </c:pt>
                <c:pt idx="4100">
                  <c:v>1.89053177833557</c:v>
                </c:pt>
                <c:pt idx="4101">
                  <c:v>1.9451584815978999</c:v>
                </c:pt>
                <c:pt idx="4102">
                  <c:v>1.89933717250823</c:v>
                </c:pt>
                <c:pt idx="4103">
                  <c:v>2.0153679847717201</c:v>
                </c:pt>
                <c:pt idx="4104">
                  <c:v>2.0387299060821502</c:v>
                </c:pt>
                <c:pt idx="4105">
                  <c:v>2.02459645271301</c:v>
                </c:pt>
                <c:pt idx="4106">
                  <c:v>1.9952104091644201</c:v>
                </c:pt>
                <c:pt idx="4107">
                  <c:v>2.1007061004638601</c:v>
                </c:pt>
                <c:pt idx="4108">
                  <c:v>2.1308596134185702</c:v>
                </c:pt>
                <c:pt idx="4109">
                  <c:v>2.09848880767822</c:v>
                </c:pt>
                <c:pt idx="4110">
                  <c:v>2.0502178668975799</c:v>
                </c:pt>
                <c:pt idx="4111">
                  <c:v>2.0494470596313401</c:v>
                </c:pt>
                <c:pt idx="4112">
                  <c:v>2.0070052146911599</c:v>
                </c:pt>
                <c:pt idx="4113">
                  <c:v>1.96335566043853</c:v>
                </c:pt>
                <c:pt idx="4114">
                  <c:v>2.1793832778930602</c:v>
                </c:pt>
                <c:pt idx="4115">
                  <c:v>2.1774861812591499</c:v>
                </c:pt>
                <c:pt idx="4116">
                  <c:v>2.0505073070526101</c:v>
                </c:pt>
                <c:pt idx="4117">
                  <c:v>2.0983014106750399</c:v>
                </c:pt>
                <c:pt idx="4118">
                  <c:v>2.0321671962738002</c:v>
                </c:pt>
                <c:pt idx="4119">
                  <c:v>2.1668400764465301</c:v>
                </c:pt>
                <c:pt idx="4120">
                  <c:v>2.1157376766204798</c:v>
                </c:pt>
                <c:pt idx="4121">
                  <c:v>2.0905342102050701</c:v>
                </c:pt>
                <c:pt idx="4122">
                  <c:v>1.9993147850036599</c:v>
                </c:pt>
                <c:pt idx="4123">
                  <c:v>1.9890455007553101</c:v>
                </c:pt>
                <c:pt idx="4124">
                  <c:v>2.0033466815948402</c:v>
                </c:pt>
                <c:pt idx="4125">
                  <c:v>1.9048936367034901</c:v>
                </c:pt>
                <c:pt idx="4126">
                  <c:v>1.9519287347793499</c:v>
                </c:pt>
                <c:pt idx="4127">
                  <c:v>1.9793394804000799</c:v>
                </c:pt>
                <c:pt idx="4128">
                  <c:v>1.9735194444656301</c:v>
                </c:pt>
                <c:pt idx="4129">
                  <c:v>2.0478222370147701</c:v>
                </c:pt>
                <c:pt idx="4130">
                  <c:v>2.0604758262634202</c:v>
                </c:pt>
                <c:pt idx="4131">
                  <c:v>2.0564091205596902</c:v>
                </c:pt>
                <c:pt idx="4132">
                  <c:v>2.0740370750427202</c:v>
                </c:pt>
                <c:pt idx="4133">
                  <c:v>2.0864453315734801</c:v>
                </c:pt>
                <c:pt idx="4134">
                  <c:v>1.9387172460555999</c:v>
                </c:pt>
                <c:pt idx="4135">
                  <c:v>2.0426788330078098</c:v>
                </c:pt>
                <c:pt idx="4136">
                  <c:v>2.0528283119201598</c:v>
                </c:pt>
                <c:pt idx="4137">
                  <c:v>2.06547999382019</c:v>
                </c:pt>
                <c:pt idx="4138">
                  <c:v>2.1296913623809801</c:v>
                </c:pt>
                <c:pt idx="4139">
                  <c:v>2.0764739513397199</c:v>
                </c:pt>
                <c:pt idx="4140">
                  <c:v>2.0724101066589302</c:v>
                </c:pt>
                <c:pt idx="4141">
                  <c:v>2.0274190902709899</c:v>
                </c:pt>
                <c:pt idx="4142">
                  <c:v>2.0631752014160099</c:v>
                </c:pt>
                <c:pt idx="4143">
                  <c:v>2.1490983963012602</c:v>
                </c:pt>
                <c:pt idx="4144">
                  <c:v>2.0416796207427899</c:v>
                </c:pt>
                <c:pt idx="4145">
                  <c:v>2.1264171600341699</c:v>
                </c:pt>
                <c:pt idx="4146">
                  <c:v>2.1087412834167401</c:v>
                </c:pt>
                <c:pt idx="4147">
                  <c:v>2.1342167854309002</c:v>
                </c:pt>
                <c:pt idx="4148">
                  <c:v>2.1834533214568999</c:v>
                </c:pt>
                <c:pt idx="4149">
                  <c:v>2.1392688751220699</c:v>
                </c:pt>
                <c:pt idx="4150">
                  <c:v>2.0956432819366402</c:v>
                </c:pt>
                <c:pt idx="4151">
                  <c:v>2.1056656837463299</c:v>
                </c:pt>
                <c:pt idx="4152">
                  <c:v>2.0683510303497301</c:v>
                </c:pt>
                <c:pt idx="4153">
                  <c:v>2.1759405136108398</c:v>
                </c:pt>
                <c:pt idx="4154">
                  <c:v>2.1813321113586399</c:v>
                </c:pt>
                <c:pt idx="4155">
                  <c:v>2.1886231899261399</c:v>
                </c:pt>
                <c:pt idx="4156">
                  <c:v>2.0613448619842498</c:v>
                </c:pt>
                <c:pt idx="4157">
                  <c:v>2.0174880027770898</c:v>
                </c:pt>
                <c:pt idx="4158">
                  <c:v>2.0252404212951598</c:v>
                </c:pt>
                <c:pt idx="4159">
                  <c:v>2.0751173496246298</c:v>
                </c:pt>
                <c:pt idx="4160">
                  <c:v>2.1167221069335902</c:v>
                </c:pt>
                <c:pt idx="4161">
                  <c:v>2.1119506359100302</c:v>
                </c:pt>
                <c:pt idx="4162">
                  <c:v>2.02141141891479</c:v>
                </c:pt>
                <c:pt idx="4163">
                  <c:v>2.1197476387023899</c:v>
                </c:pt>
                <c:pt idx="4164">
                  <c:v>2.13474440574646</c:v>
                </c:pt>
                <c:pt idx="4165">
                  <c:v>2.22303295135498</c:v>
                </c:pt>
                <c:pt idx="4166">
                  <c:v>2.1379227638244598</c:v>
                </c:pt>
                <c:pt idx="4167">
                  <c:v>2.1878147125244101</c:v>
                </c:pt>
                <c:pt idx="4168">
                  <c:v>2.12524390220642</c:v>
                </c:pt>
                <c:pt idx="4169">
                  <c:v>2.1168522834777801</c:v>
                </c:pt>
                <c:pt idx="4170">
                  <c:v>2.0005085468292201</c:v>
                </c:pt>
                <c:pt idx="4171">
                  <c:v>1.9156627655029199</c:v>
                </c:pt>
                <c:pt idx="4172">
                  <c:v>2.0557487010955802</c:v>
                </c:pt>
                <c:pt idx="4173">
                  <c:v>1.9990215301513601</c:v>
                </c:pt>
                <c:pt idx="4174">
                  <c:v>1.99189865589141</c:v>
                </c:pt>
                <c:pt idx="4175">
                  <c:v>1.9901820421218801</c:v>
                </c:pt>
                <c:pt idx="4176">
                  <c:v>2.03886723518371</c:v>
                </c:pt>
                <c:pt idx="4177">
                  <c:v>2.0010619163513099</c:v>
                </c:pt>
                <c:pt idx="4178">
                  <c:v>1.9864089488983101</c:v>
                </c:pt>
                <c:pt idx="4179">
                  <c:v>2.0166597366332999</c:v>
                </c:pt>
                <c:pt idx="4180">
                  <c:v>2.0548734664916899</c:v>
                </c:pt>
                <c:pt idx="4181">
                  <c:v>2.02882528305053</c:v>
                </c:pt>
                <c:pt idx="4182">
                  <c:v>2.0297687053680402</c:v>
                </c:pt>
                <c:pt idx="4183">
                  <c:v>2.0543527603149401</c:v>
                </c:pt>
                <c:pt idx="4184">
                  <c:v>2.0763270854949898</c:v>
                </c:pt>
                <c:pt idx="4185">
                  <c:v>2.0138640403747501</c:v>
                </c:pt>
                <c:pt idx="4186">
                  <c:v>2.0064420700073198</c:v>
                </c:pt>
                <c:pt idx="4187">
                  <c:v>2.0440483093261701</c:v>
                </c:pt>
                <c:pt idx="4188">
                  <c:v>1.9914014339446999</c:v>
                </c:pt>
                <c:pt idx="4189">
                  <c:v>2.1056783199310298</c:v>
                </c:pt>
                <c:pt idx="4190">
                  <c:v>2.0685868263244598</c:v>
                </c:pt>
                <c:pt idx="4191">
                  <c:v>1.90066814422607</c:v>
                </c:pt>
                <c:pt idx="4192">
                  <c:v>1.89530944824218</c:v>
                </c:pt>
                <c:pt idx="4193">
                  <c:v>1.96362435817718</c:v>
                </c:pt>
                <c:pt idx="4194">
                  <c:v>1.97272336483001</c:v>
                </c:pt>
                <c:pt idx="4195">
                  <c:v>1.9419014453887899</c:v>
                </c:pt>
                <c:pt idx="4196">
                  <c:v>1.9230101108551001</c:v>
                </c:pt>
                <c:pt idx="4197">
                  <c:v>1.9902524948120099</c:v>
                </c:pt>
                <c:pt idx="4198">
                  <c:v>2.0654811859130802</c:v>
                </c:pt>
                <c:pt idx="4199">
                  <c:v>1.93068099021911</c:v>
                </c:pt>
                <c:pt idx="4200">
                  <c:v>1.99114918708801</c:v>
                </c:pt>
                <c:pt idx="4201">
                  <c:v>1.97782099246978</c:v>
                </c:pt>
                <c:pt idx="4202">
                  <c:v>2.00685381889343</c:v>
                </c:pt>
                <c:pt idx="4203">
                  <c:v>1.9425247907638501</c:v>
                </c:pt>
                <c:pt idx="4204">
                  <c:v>1.99592638015747</c:v>
                </c:pt>
                <c:pt idx="4205">
                  <c:v>1.96519780158996</c:v>
                </c:pt>
                <c:pt idx="4206">
                  <c:v>2.02251744270324</c:v>
                </c:pt>
                <c:pt idx="4207">
                  <c:v>1.9853657484054501</c:v>
                </c:pt>
                <c:pt idx="4208">
                  <c:v>1.95381343364715</c:v>
                </c:pt>
                <c:pt idx="4209">
                  <c:v>2.0167577266693102</c:v>
                </c:pt>
                <c:pt idx="4210">
                  <c:v>1.9971175193786599</c:v>
                </c:pt>
                <c:pt idx="4211">
                  <c:v>2.0739281177520699</c:v>
                </c:pt>
                <c:pt idx="4212">
                  <c:v>2.1078813076019198</c:v>
                </c:pt>
                <c:pt idx="4213">
                  <c:v>2.07454061508178</c:v>
                </c:pt>
                <c:pt idx="4214">
                  <c:v>2.13129210472106</c:v>
                </c:pt>
                <c:pt idx="4215">
                  <c:v>2.0163037776946999</c:v>
                </c:pt>
                <c:pt idx="4216">
                  <c:v>2.0819242000579798</c:v>
                </c:pt>
                <c:pt idx="4217">
                  <c:v>2.17169737815856</c:v>
                </c:pt>
                <c:pt idx="4218">
                  <c:v>2.1345679759979199</c:v>
                </c:pt>
                <c:pt idx="4219">
                  <c:v>2.0271730422973602</c:v>
                </c:pt>
                <c:pt idx="4220">
                  <c:v>2.05410552024841</c:v>
                </c:pt>
                <c:pt idx="4221">
                  <c:v>1.9784297943115201</c:v>
                </c:pt>
                <c:pt idx="4222">
                  <c:v>2.0684835910797101</c:v>
                </c:pt>
                <c:pt idx="4223">
                  <c:v>2.0594913959503098</c:v>
                </c:pt>
                <c:pt idx="4224">
                  <c:v>2.0020613670349099</c:v>
                </c:pt>
                <c:pt idx="4225">
                  <c:v>1.9913035631179801</c:v>
                </c:pt>
                <c:pt idx="4226">
                  <c:v>1.91142177581787</c:v>
                </c:pt>
                <c:pt idx="4227">
                  <c:v>2.0151329040527299</c:v>
                </c:pt>
                <c:pt idx="4228">
                  <c:v>2.0603339672088601</c:v>
                </c:pt>
                <c:pt idx="4229">
                  <c:v>1.99799251556396</c:v>
                </c:pt>
                <c:pt idx="4230">
                  <c:v>1.9442788362503001</c:v>
                </c:pt>
                <c:pt idx="4231">
                  <c:v>2.0086574554443302</c:v>
                </c:pt>
                <c:pt idx="4232">
                  <c:v>1.99218761920928</c:v>
                </c:pt>
                <c:pt idx="4233">
                  <c:v>1.99465227127075</c:v>
                </c:pt>
                <c:pt idx="4234">
                  <c:v>1.99935591220855</c:v>
                </c:pt>
                <c:pt idx="4235">
                  <c:v>2.0938606262207</c:v>
                </c:pt>
                <c:pt idx="4236">
                  <c:v>2.1167845726013099</c:v>
                </c:pt>
                <c:pt idx="4237">
                  <c:v>2.02646732330322</c:v>
                </c:pt>
                <c:pt idx="4238">
                  <c:v>1.99000120162963</c:v>
                </c:pt>
                <c:pt idx="4239">
                  <c:v>1.9838169813156099</c:v>
                </c:pt>
                <c:pt idx="4240">
                  <c:v>1.95882403850555</c:v>
                </c:pt>
                <c:pt idx="4241">
                  <c:v>1.97429287433624</c:v>
                </c:pt>
                <c:pt idx="4242">
                  <c:v>1.92463290691375</c:v>
                </c:pt>
                <c:pt idx="4243">
                  <c:v>1.9467349052429199</c:v>
                </c:pt>
                <c:pt idx="4244">
                  <c:v>2.0009138584136901</c:v>
                </c:pt>
                <c:pt idx="4245">
                  <c:v>2.0299170017242401</c:v>
                </c:pt>
                <c:pt idx="4246">
                  <c:v>2.0276503562927202</c:v>
                </c:pt>
                <c:pt idx="4247">
                  <c:v>1.9664380550384499</c:v>
                </c:pt>
                <c:pt idx="4248">
                  <c:v>1.9024949073791499</c:v>
                </c:pt>
                <c:pt idx="4249">
                  <c:v>1.9337736368179299</c:v>
                </c:pt>
                <c:pt idx="4250">
                  <c:v>1.8922134637832599</c:v>
                </c:pt>
                <c:pt idx="4251">
                  <c:v>1.8911869525909399</c:v>
                </c:pt>
                <c:pt idx="4252">
                  <c:v>1.86447381973266</c:v>
                </c:pt>
                <c:pt idx="4253">
                  <c:v>1.9382399320602399</c:v>
                </c:pt>
                <c:pt idx="4254">
                  <c:v>1.97537517547607</c:v>
                </c:pt>
                <c:pt idx="4255">
                  <c:v>1.93002724647521</c:v>
                </c:pt>
                <c:pt idx="4256">
                  <c:v>2.0613589286804199</c:v>
                </c:pt>
                <c:pt idx="4257">
                  <c:v>1.9523111581802299</c:v>
                </c:pt>
                <c:pt idx="4258">
                  <c:v>2.0517687797546298</c:v>
                </c:pt>
                <c:pt idx="4259">
                  <c:v>1.9657396078109699</c:v>
                </c:pt>
                <c:pt idx="4260">
                  <c:v>1.9932435750961299</c:v>
                </c:pt>
                <c:pt idx="4261">
                  <c:v>1.9568574428558301</c:v>
                </c:pt>
                <c:pt idx="4262">
                  <c:v>2.04302883148193</c:v>
                </c:pt>
                <c:pt idx="4263">
                  <c:v>1.99209427833557</c:v>
                </c:pt>
                <c:pt idx="4264">
                  <c:v>2.0241403579711901</c:v>
                </c:pt>
                <c:pt idx="4265">
                  <c:v>2.0067989826202299</c:v>
                </c:pt>
                <c:pt idx="4266">
                  <c:v>1.97031593322753</c:v>
                </c:pt>
                <c:pt idx="4267">
                  <c:v>1.8807396888732899</c:v>
                </c:pt>
                <c:pt idx="4268">
                  <c:v>1.84815645217895</c:v>
                </c:pt>
                <c:pt idx="4269">
                  <c:v>1.8681510686874301</c:v>
                </c:pt>
                <c:pt idx="4270">
                  <c:v>1.9204169511795</c:v>
                </c:pt>
                <c:pt idx="4271">
                  <c:v>1.91837918758392</c:v>
                </c:pt>
                <c:pt idx="4272">
                  <c:v>1.8663129806518499</c:v>
                </c:pt>
                <c:pt idx="4273">
                  <c:v>1.868896484375</c:v>
                </c:pt>
                <c:pt idx="4274">
                  <c:v>1.94335508346557</c:v>
                </c:pt>
                <c:pt idx="4275">
                  <c:v>1.9046846628189</c:v>
                </c:pt>
                <c:pt idx="4276">
                  <c:v>2.0117368698120099</c:v>
                </c:pt>
                <c:pt idx="4277">
                  <c:v>2.04436802864074</c:v>
                </c:pt>
                <c:pt idx="4278">
                  <c:v>2.0150339603424001</c:v>
                </c:pt>
                <c:pt idx="4279">
                  <c:v>2.1003386974334699</c:v>
                </c:pt>
                <c:pt idx="4280">
                  <c:v>2.05373787879943</c:v>
                </c:pt>
                <c:pt idx="4281">
                  <c:v>2.0497844219207701</c:v>
                </c:pt>
                <c:pt idx="4282">
                  <c:v>2.0538630485534601</c:v>
                </c:pt>
                <c:pt idx="4283">
                  <c:v>2.1037459373474099</c:v>
                </c:pt>
                <c:pt idx="4284">
                  <c:v>2.14410996437072</c:v>
                </c:pt>
                <c:pt idx="4285">
                  <c:v>2.11407017707824</c:v>
                </c:pt>
                <c:pt idx="4286">
                  <c:v>2.0224089622497501</c:v>
                </c:pt>
                <c:pt idx="4287">
                  <c:v>2.03622841835021</c:v>
                </c:pt>
                <c:pt idx="4288">
                  <c:v>2.0531868934631299</c:v>
                </c:pt>
                <c:pt idx="4289">
                  <c:v>2.0427393913268999</c:v>
                </c:pt>
                <c:pt idx="4290">
                  <c:v>2.06909775733947</c:v>
                </c:pt>
                <c:pt idx="4291">
                  <c:v>2.05468320846557</c:v>
                </c:pt>
                <c:pt idx="4292">
                  <c:v>1.99091160297393</c:v>
                </c:pt>
                <c:pt idx="4293">
                  <c:v>2.0585744380950901</c:v>
                </c:pt>
                <c:pt idx="4294">
                  <c:v>1.9748466014862001</c:v>
                </c:pt>
                <c:pt idx="4295">
                  <c:v>2.0495119094848602</c:v>
                </c:pt>
                <c:pt idx="4296">
                  <c:v>2.0610322952270499</c:v>
                </c:pt>
                <c:pt idx="4297">
                  <c:v>2.1593971252441402</c:v>
                </c:pt>
                <c:pt idx="4298">
                  <c:v>2.0323448181152299</c:v>
                </c:pt>
                <c:pt idx="4299">
                  <c:v>2.0450978279113698</c:v>
                </c:pt>
                <c:pt idx="4300">
                  <c:v>2.06315946578979</c:v>
                </c:pt>
                <c:pt idx="4301">
                  <c:v>2.0725784301757799</c:v>
                </c:pt>
                <c:pt idx="4302">
                  <c:v>2.1170091629028298</c:v>
                </c:pt>
                <c:pt idx="4303">
                  <c:v>2.0157296657562198</c:v>
                </c:pt>
                <c:pt idx="4304">
                  <c:v>2.0884194374084402</c:v>
                </c:pt>
                <c:pt idx="4305">
                  <c:v>1.95169246196746</c:v>
                </c:pt>
                <c:pt idx="4306">
                  <c:v>1.9145489931106501</c:v>
                </c:pt>
                <c:pt idx="4307">
                  <c:v>1.9777909517288199</c:v>
                </c:pt>
                <c:pt idx="4308">
                  <c:v>2.08854079246521</c:v>
                </c:pt>
                <c:pt idx="4309">
                  <c:v>1.9893155097961399</c:v>
                </c:pt>
                <c:pt idx="4310">
                  <c:v>1.9844934940338099</c:v>
                </c:pt>
                <c:pt idx="4311">
                  <c:v>1.8959438800811701</c:v>
                </c:pt>
                <c:pt idx="4312">
                  <c:v>1.84422826766967</c:v>
                </c:pt>
                <c:pt idx="4313">
                  <c:v>1.95472741127014</c:v>
                </c:pt>
                <c:pt idx="4314">
                  <c:v>1.9356173276901201</c:v>
                </c:pt>
                <c:pt idx="4315">
                  <c:v>1.92893767356872</c:v>
                </c:pt>
                <c:pt idx="4316">
                  <c:v>1.9223370552062899</c:v>
                </c:pt>
                <c:pt idx="4317">
                  <c:v>1.95421302318573</c:v>
                </c:pt>
                <c:pt idx="4318">
                  <c:v>1.88814401626586</c:v>
                </c:pt>
                <c:pt idx="4319">
                  <c:v>1.9648904800414999</c:v>
                </c:pt>
                <c:pt idx="4320">
                  <c:v>1.98650538921356</c:v>
                </c:pt>
                <c:pt idx="4321">
                  <c:v>2.04211974143981</c:v>
                </c:pt>
                <c:pt idx="4322">
                  <c:v>2.0457339286804199</c:v>
                </c:pt>
                <c:pt idx="4323">
                  <c:v>2.0474181175231898</c:v>
                </c:pt>
                <c:pt idx="4324">
                  <c:v>1.9582005739212001</c:v>
                </c:pt>
                <c:pt idx="4325">
                  <c:v>2.07454133033752</c:v>
                </c:pt>
                <c:pt idx="4326">
                  <c:v>1.9841394424438401</c:v>
                </c:pt>
                <c:pt idx="4327">
                  <c:v>1.9175672531127901</c:v>
                </c:pt>
                <c:pt idx="4328">
                  <c:v>1.9337520599365201</c:v>
                </c:pt>
                <c:pt idx="4329">
                  <c:v>2.0612504482269198</c:v>
                </c:pt>
                <c:pt idx="4330">
                  <c:v>1.97045838832855</c:v>
                </c:pt>
                <c:pt idx="4331">
                  <c:v>1.9867863655090301</c:v>
                </c:pt>
                <c:pt idx="4332">
                  <c:v>2.0557544231414702</c:v>
                </c:pt>
                <c:pt idx="4333">
                  <c:v>2.05403709411621</c:v>
                </c:pt>
                <c:pt idx="4334">
                  <c:v>2.06717801094055</c:v>
                </c:pt>
                <c:pt idx="4335">
                  <c:v>2.0442554950714098</c:v>
                </c:pt>
                <c:pt idx="4336">
                  <c:v>2.0012822151184002</c:v>
                </c:pt>
                <c:pt idx="4337">
                  <c:v>2.0128686428070002</c:v>
                </c:pt>
                <c:pt idx="4338">
                  <c:v>2.0791380405425999</c:v>
                </c:pt>
                <c:pt idx="4339">
                  <c:v>2.0324733257293701</c:v>
                </c:pt>
                <c:pt idx="4340">
                  <c:v>2.1408309936523402</c:v>
                </c:pt>
                <c:pt idx="4341">
                  <c:v>2.0655350685119598</c:v>
                </c:pt>
                <c:pt idx="4342">
                  <c:v>2.06632351875305</c:v>
                </c:pt>
                <c:pt idx="4343">
                  <c:v>2.0789051055908199</c:v>
                </c:pt>
                <c:pt idx="4344">
                  <c:v>2.111750125885</c:v>
                </c:pt>
                <c:pt idx="4345">
                  <c:v>2.0901184082031201</c:v>
                </c:pt>
                <c:pt idx="4346">
                  <c:v>2.1259009838104199</c:v>
                </c:pt>
                <c:pt idx="4347">
                  <c:v>1.99177610874176</c:v>
                </c:pt>
                <c:pt idx="4348">
                  <c:v>2.0825326442718501</c:v>
                </c:pt>
                <c:pt idx="4349">
                  <c:v>2.0759596824645898</c:v>
                </c:pt>
                <c:pt idx="4350">
                  <c:v>2.05763816833496</c:v>
                </c:pt>
                <c:pt idx="4351">
                  <c:v>2.0580432415008501</c:v>
                </c:pt>
                <c:pt idx="4352">
                  <c:v>2.08020567893981</c:v>
                </c:pt>
                <c:pt idx="4353">
                  <c:v>2.0169775485992401</c:v>
                </c:pt>
                <c:pt idx="4354">
                  <c:v>1.9707211256027199</c:v>
                </c:pt>
                <c:pt idx="4355">
                  <c:v>2.0223190784454301</c:v>
                </c:pt>
                <c:pt idx="4356">
                  <c:v>1.99731373786926</c:v>
                </c:pt>
                <c:pt idx="4357">
                  <c:v>2.0212910175323402</c:v>
                </c:pt>
                <c:pt idx="4358">
                  <c:v>1.99815142154693</c:v>
                </c:pt>
                <c:pt idx="4359">
                  <c:v>1.9259395599365201</c:v>
                </c:pt>
                <c:pt idx="4360">
                  <c:v>2.0140800476074201</c:v>
                </c:pt>
                <c:pt idx="4361">
                  <c:v>1.97945928573608</c:v>
                </c:pt>
                <c:pt idx="4362">
                  <c:v>2.0420577526092498</c:v>
                </c:pt>
                <c:pt idx="4363">
                  <c:v>2.0095741748809801</c:v>
                </c:pt>
                <c:pt idx="4364">
                  <c:v>2.0466117858886701</c:v>
                </c:pt>
                <c:pt idx="4365">
                  <c:v>1.9888899326324401</c:v>
                </c:pt>
                <c:pt idx="4366">
                  <c:v>1.9960844516754099</c:v>
                </c:pt>
                <c:pt idx="4367">
                  <c:v>2.00133085250854</c:v>
                </c:pt>
                <c:pt idx="4368">
                  <c:v>2.0087928771972599</c:v>
                </c:pt>
                <c:pt idx="4369">
                  <c:v>2.11219263076782</c:v>
                </c:pt>
                <c:pt idx="4370">
                  <c:v>2.0682685375213601</c:v>
                </c:pt>
                <c:pt idx="4371">
                  <c:v>2.1020312309265101</c:v>
                </c:pt>
                <c:pt idx="4372">
                  <c:v>2.1572251319885201</c:v>
                </c:pt>
                <c:pt idx="4373">
                  <c:v>2.1438128948211599</c:v>
                </c:pt>
                <c:pt idx="4374">
                  <c:v>2.0737810134887602</c:v>
                </c:pt>
                <c:pt idx="4375">
                  <c:v>2.0329599380493102</c:v>
                </c:pt>
                <c:pt idx="4376">
                  <c:v>2.0197169780731201</c:v>
                </c:pt>
                <c:pt idx="4377">
                  <c:v>2.0229563713073699</c:v>
                </c:pt>
                <c:pt idx="4378">
                  <c:v>2.04377913475036</c:v>
                </c:pt>
                <c:pt idx="4379">
                  <c:v>2.1778259277343701</c:v>
                </c:pt>
                <c:pt idx="4380">
                  <c:v>2.2097408771514799</c:v>
                </c:pt>
                <c:pt idx="4381">
                  <c:v>2.1685209274291899</c:v>
                </c:pt>
                <c:pt idx="4382">
                  <c:v>2.34919929504394</c:v>
                </c:pt>
                <c:pt idx="4383">
                  <c:v>2.17886018753051</c:v>
                </c:pt>
                <c:pt idx="4384">
                  <c:v>2.0999627113342201</c:v>
                </c:pt>
                <c:pt idx="4385">
                  <c:v>2.0867960453033398</c:v>
                </c:pt>
                <c:pt idx="4386">
                  <c:v>2.0670800209045401</c:v>
                </c:pt>
                <c:pt idx="4387">
                  <c:v>2.1976368427276598</c:v>
                </c:pt>
                <c:pt idx="4388">
                  <c:v>2.2118904590606601</c:v>
                </c:pt>
                <c:pt idx="4389">
                  <c:v>2.14191699028015</c:v>
                </c:pt>
                <c:pt idx="4390">
                  <c:v>2.1067264080047599</c:v>
                </c:pt>
                <c:pt idx="4391">
                  <c:v>2.1080234050750701</c:v>
                </c:pt>
                <c:pt idx="4392">
                  <c:v>2.1500508785247798</c:v>
                </c:pt>
                <c:pt idx="4393">
                  <c:v>2.1588575839996298</c:v>
                </c:pt>
                <c:pt idx="4394">
                  <c:v>2.0803191661834699</c:v>
                </c:pt>
                <c:pt idx="4395">
                  <c:v>2.1289191246032702</c:v>
                </c:pt>
                <c:pt idx="4396">
                  <c:v>2.1374940872192298</c:v>
                </c:pt>
                <c:pt idx="4397">
                  <c:v>2.0505628585815399</c:v>
                </c:pt>
                <c:pt idx="4398">
                  <c:v>2.0575795173645002</c:v>
                </c:pt>
                <c:pt idx="4399">
                  <c:v>2.0468709468841499</c:v>
                </c:pt>
                <c:pt idx="4400">
                  <c:v>2.0790934562683101</c:v>
                </c:pt>
                <c:pt idx="4401">
                  <c:v>2.12106037139892</c:v>
                </c:pt>
                <c:pt idx="4402">
                  <c:v>2.0957109928131099</c:v>
                </c:pt>
                <c:pt idx="4403">
                  <c:v>2.0554094314575102</c:v>
                </c:pt>
                <c:pt idx="4404">
                  <c:v>2.06822156906127</c:v>
                </c:pt>
                <c:pt idx="4405">
                  <c:v>2.08916091918945</c:v>
                </c:pt>
                <c:pt idx="4406">
                  <c:v>2.04445004463195</c:v>
                </c:pt>
                <c:pt idx="4407">
                  <c:v>2.0549757480621298</c:v>
                </c:pt>
                <c:pt idx="4408">
                  <c:v>2.0455873012542698</c:v>
                </c:pt>
                <c:pt idx="4409">
                  <c:v>2.00209164619445</c:v>
                </c:pt>
                <c:pt idx="4410">
                  <c:v>2.0575473308563201</c:v>
                </c:pt>
                <c:pt idx="4411">
                  <c:v>2.0187599658965998</c:v>
                </c:pt>
                <c:pt idx="4412">
                  <c:v>2.1362028121948198</c:v>
                </c:pt>
                <c:pt idx="4413">
                  <c:v>2.1045629978179901</c:v>
                </c:pt>
                <c:pt idx="4414">
                  <c:v>2.1179754734039302</c:v>
                </c:pt>
                <c:pt idx="4415">
                  <c:v>2.0683825016021702</c:v>
                </c:pt>
                <c:pt idx="4416">
                  <c:v>2.0464053153991699</c:v>
                </c:pt>
                <c:pt idx="4417">
                  <c:v>2.0823833942413299</c:v>
                </c:pt>
                <c:pt idx="4418">
                  <c:v>1.98338150978088</c:v>
                </c:pt>
                <c:pt idx="4419">
                  <c:v>2.0791563987731898</c:v>
                </c:pt>
                <c:pt idx="4420">
                  <c:v>2.0358762741088801</c:v>
                </c:pt>
                <c:pt idx="4421">
                  <c:v>1.9923846721649101</c:v>
                </c:pt>
                <c:pt idx="4422">
                  <c:v>2.059504032135</c:v>
                </c:pt>
                <c:pt idx="4423">
                  <c:v>2.0449986457824698</c:v>
                </c:pt>
                <c:pt idx="4424">
                  <c:v>2.1680228710174498</c:v>
                </c:pt>
                <c:pt idx="4425">
                  <c:v>2.1193034648895201</c:v>
                </c:pt>
                <c:pt idx="4426">
                  <c:v>2.0533583164214999</c:v>
                </c:pt>
                <c:pt idx="4427">
                  <c:v>1.9526120424270601</c:v>
                </c:pt>
                <c:pt idx="4428">
                  <c:v>2.0484817028045601</c:v>
                </c:pt>
                <c:pt idx="4429">
                  <c:v>2.02182865142822</c:v>
                </c:pt>
                <c:pt idx="4430">
                  <c:v>1.9494593143463099</c:v>
                </c:pt>
                <c:pt idx="4431">
                  <c:v>2.0052692890167201</c:v>
                </c:pt>
                <c:pt idx="4432">
                  <c:v>2.0368235111236501</c:v>
                </c:pt>
                <c:pt idx="4433">
                  <c:v>1.9804253578186</c:v>
                </c:pt>
                <c:pt idx="4434">
                  <c:v>2.00825762748718</c:v>
                </c:pt>
                <c:pt idx="4435">
                  <c:v>1.99016261100769</c:v>
                </c:pt>
                <c:pt idx="4436">
                  <c:v>2.0599300861358598</c:v>
                </c:pt>
                <c:pt idx="4437">
                  <c:v>2.0486667156219398</c:v>
                </c:pt>
                <c:pt idx="4438">
                  <c:v>2.0059738159179599</c:v>
                </c:pt>
                <c:pt idx="4439">
                  <c:v>1.9668775796890201</c:v>
                </c:pt>
                <c:pt idx="4440">
                  <c:v>2.0636403560638401</c:v>
                </c:pt>
                <c:pt idx="4441">
                  <c:v>2.0936858654022199</c:v>
                </c:pt>
                <c:pt idx="4442">
                  <c:v>2.1249978542327801</c:v>
                </c:pt>
                <c:pt idx="4443">
                  <c:v>2.1261029243469198</c:v>
                </c:pt>
                <c:pt idx="4444">
                  <c:v>2.06869316101074</c:v>
                </c:pt>
                <c:pt idx="4445">
                  <c:v>1.9736741781234699</c:v>
                </c:pt>
                <c:pt idx="4446">
                  <c:v>2.0908796787261901</c:v>
                </c:pt>
                <c:pt idx="4447">
                  <c:v>2.0288829803466699</c:v>
                </c:pt>
                <c:pt idx="4448">
                  <c:v>2.1606707572936998</c:v>
                </c:pt>
                <c:pt idx="4449">
                  <c:v>2.1269619464874201</c:v>
                </c:pt>
                <c:pt idx="4450">
                  <c:v>2.0533380508422798</c:v>
                </c:pt>
                <c:pt idx="4451">
                  <c:v>2.0607130527496298</c:v>
                </c:pt>
                <c:pt idx="4452">
                  <c:v>2.0144078731536799</c:v>
                </c:pt>
                <c:pt idx="4453">
                  <c:v>2.0130937099456698</c:v>
                </c:pt>
                <c:pt idx="4454">
                  <c:v>2.0093858242034899</c:v>
                </c:pt>
                <c:pt idx="4455">
                  <c:v>2.0006444454193102</c:v>
                </c:pt>
                <c:pt idx="4456">
                  <c:v>2.1097223758697501</c:v>
                </c:pt>
                <c:pt idx="4457">
                  <c:v>2.0442547798156698</c:v>
                </c:pt>
                <c:pt idx="4458">
                  <c:v>2.0056960582733101</c:v>
                </c:pt>
                <c:pt idx="4459">
                  <c:v>1.91596567630767</c:v>
                </c:pt>
                <c:pt idx="4460">
                  <c:v>1.8777260780334399</c:v>
                </c:pt>
                <c:pt idx="4461">
                  <c:v>1.9269630908966</c:v>
                </c:pt>
                <c:pt idx="4462">
                  <c:v>2.08908915519714</c:v>
                </c:pt>
                <c:pt idx="4463">
                  <c:v>2.13714528083801</c:v>
                </c:pt>
                <c:pt idx="4464">
                  <c:v>2.0454521179199201</c:v>
                </c:pt>
                <c:pt idx="4465">
                  <c:v>1.96253514289855</c:v>
                </c:pt>
                <c:pt idx="4466">
                  <c:v>1.98473000526428</c:v>
                </c:pt>
                <c:pt idx="4467">
                  <c:v>1.96738636493682</c:v>
                </c:pt>
                <c:pt idx="4468">
                  <c:v>1.9691905975341699</c:v>
                </c:pt>
                <c:pt idx="4469">
                  <c:v>1.97618448734283</c:v>
                </c:pt>
                <c:pt idx="4470">
                  <c:v>2.09240698814392</c:v>
                </c:pt>
                <c:pt idx="4471">
                  <c:v>2.1486005783081001</c:v>
                </c:pt>
                <c:pt idx="4472">
                  <c:v>2.1194431781768799</c:v>
                </c:pt>
                <c:pt idx="4473">
                  <c:v>2.1973209381103498</c:v>
                </c:pt>
                <c:pt idx="4474">
                  <c:v>2.20165967941284</c:v>
                </c:pt>
                <c:pt idx="4475">
                  <c:v>2.0939812660217201</c:v>
                </c:pt>
                <c:pt idx="4476">
                  <c:v>2.0980944633483798</c:v>
                </c:pt>
                <c:pt idx="4477">
                  <c:v>2.1211853027343701</c:v>
                </c:pt>
                <c:pt idx="4478">
                  <c:v>2.0695109367370601</c:v>
                </c:pt>
                <c:pt idx="4479">
                  <c:v>2.1198356151580802</c:v>
                </c:pt>
                <c:pt idx="4480">
                  <c:v>2.1149361133575399</c:v>
                </c:pt>
                <c:pt idx="4481">
                  <c:v>2.2096397876739502</c:v>
                </c:pt>
                <c:pt idx="4482">
                  <c:v>2.1529955863952601</c:v>
                </c:pt>
                <c:pt idx="4483">
                  <c:v>2.1123917102813698</c:v>
                </c:pt>
                <c:pt idx="4484">
                  <c:v>2.1817390918731601</c:v>
                </c:pt>
                <c:pt idx="4485">
                  <c:v>2.1169013977050701</c:v>
                </c:pt>
                <c:pt idx="4486">
                  <c:v>2.14508605003356</c:v>
                </c:pt>
                <c:pt idx="4487">
                  <c:v>2.1469335556030198</c:v>
                </c:pt>
                <c:pt idx="4488">
                  <c:v>2.10356092453002</c:v>
                </c:pt>
                <c:pt idx="4489">
                  <c:v>2.05312180519104</c:v>
                </c:pt>
                <c:pt idx="4490">
                  <c:v>2.1162590980529701</c:v>
                </c:pt>
                <c:pt idx="4491">
                  <c:v>2.0969831943511901</c:v>
                </c:pt>
                <c:pt idx="4492">
                  <c:v>2.0273230075836102</c:v>
                </c:pt>
                <c:pt idx="4493">
                  <c:v>1.99714875221252</c:v>
                </c:pt>
                <c:pt idx="4494">
                  <c:v>2.0681781768798801</c:v>
                </c:pt>
                <c:pt idx="4495">
                  <c:v>2.0709168910980198</c:v>
                </c:pt>
                <c:pt idx="4496">
                  <c:v>2.02050280570983</c:v>
                </c:pt>
                <c:pt idx="4497">
                  <c:v>2.0583508014678902</c:v>
                </c:pt>
                <c:pt idx="4498">
                  <c:v>2.0629341602325399</c:v>
                </c:pt>
                <c:pt idx="4499">
                  <c:v>2.0015282630920401</c:v>
                </c:pt>
                <c:pt idx="4500">
                  <c:v>2.02512335777282</c:v>
                </c:pt>
                <c:pt idx="4501">
                  <c:v>2.05703568458557</c:v>
                </c:pt>
                <c:pt idx="4502">
                  <c:v>2.0404686927795401</c:v>
                </c:pt>
                <c:pt idx="4503">
                  <c:v>2.1652333736419598</c:v>
                </c:pt>
                <c:pt idx="4504">
                  <c:v>2.14896512031555</c:v>
                </c:pt>
                <c:pt idx="4505">
                  <c:v>2.20023369789123</c:v>
                </c:pt>
                <c:pt idx="4506">
                  <c:v>2.2533502578735298</c:v>
                </c:pt>
                <c:pt idx="4507">
                  <c:v>2.2529058456420898</c:v>
                </c:pt>
                <c:pt idx="4508">
                  <c:v>2.1851942539214999</c:v>
                </c:pt>
                <c:pt idx="4509">
                  <c:v>2.08249640464782</c:v>
                </c:pt>
                <c:pt idx="4510">
                  <c:v>2.14661216735839</c:v>
                </c:pt>
                <c:pt idx="4511">
                  <c:v>2.1687450408935498</c:v>
                </c:pt>
                <c:pt idx="4512">
                  <c:v>2.0287241935729901</c:v>
                </c:pt>
                <c:pt idx="4513">
                  <c:v>2.00330138206481</c:v>
                </c:pt>
                <c:pt idx="4514">
                  <c:v>2.0083606243133501</c:v>
                </c:pt>
                <c:pt idx="4515">
                  <c:v>1.9940925836563099</c:v>
                </c:pt>
                <c:pt idx="4516">
                  <c:v>2.05885529518127</c:v>
                </c:pt>
                <c:pt idx="4517">
                  <c:v>2.0153725147247301</c:v>
                </c:pt>
                <c:pt idx="4518">
                  <c:v>2.1546814441680899</c:v>
                </c:pt>
                <c:pt idx="4519">
                  <c:v>2.05972123146057</c:v>
                </c:pt>
                <c:pt idx="4520">
                  <c:v>2.0966296195983798</c:v>
                </c:pt>
                <c:pt idx="4521">
                  <c:v>2.0058190822601301</c:v>
                </c:pt>
                <c:pt idx="4522">
                  <c:v>2.0533902645111</c:v>
                </c:pt>
                <c:pt idx="4523">
                  <c:v>2.2131381034850999</c:v>
                </c:pt>
                <c:pt idx="4524">
                  <c:v>2.2146403789520201</c:v>
                </c:pt>
                <c:pt idx="4525">
                  <c:v>2.22049713134765</c:v>
                </c:pt>
                <c:pt idx="4526">
                  <c:v>2.2033557891845699</c:v>
                </c:pt>
                <c:pt idx="4527">
                  <c:v>2.0996189117431601</c:v>
                </c:pt>
                <c:pt idx="4528">
                  <c:v>2.2035639286041202</c:v>
                </c:pt>
                <c:pt idx="4529">
                  <c:v>2.0975761413574201</c:v>
                </c:pt>
                <c:pt idx="4530">
                  <c:v>2.0435221195220898</c:v>
                </c:pt>
                <c:pt idx="4531">
                  <c:v>2.0460667610168399</c:v>
                </c:pt>
                <c:pt idx="4532">
                  <c:v>2.1207189559936501</c:v>
                </c:pt>
                <c:pt idx="4533">
                  <c:v>2.1700594425201398</c:v>
                </c:pt>
                <c:pt idx="4534">
                  <c:v>2.1479909420013401</c:v>
                </c:pt>
                <c:pt idx="4535">
                  <c:v>2.1299283504486</c:v>
                </c:pt>
                <c:pt idx="4536">
                  <c:v>2.0542476177215501</c:v>
                </c:pt>
                <c:pt idx="4537">
                  <c:v>2.0804314613342201</c:v>
                </c:pt>
                <c:pt idx="4538">
                  <c:v>2.01684546470642</c:v>
                </c:pt>
                <c:pt idx="4539">
                  <c:v>2.03929543495178</c:v>
                </c:pt>
                <c:pt idx="4540">
                  <c:v>2.0100338459014799</c:v>
                </c:pt>
                <c:pt idx="4541">
                  <c:v>2.0228486061096098</c:v>
                </c:pt>
                <c:pt idx="4542">
                  <c:v>1.9801605939865099</c:v>
                </c:pt>
                <c:pt idx="4543">
                  <c:v>2.02227330207824</c:v>
                </c:pt>
                <c:pt idx="4544">
                  <c:v>2.0868496894836399</c:v>
                </c:pt>
                <c:pt idx="4545">
                  <c:v>2.0194609165191602</c:v>
                </c:pt>
                <c:pt idx="4546">
                  <c:v>1.9856818914413401</c:v>
                </c:pt>
                <c:pt idx="4547">
                  <c:v>2.0330796241760201</c:v>
                </c:pt>
                <c:pt idx="4548">
                  <c:v>2.1054453849792401</c:v>
                </c:pt>
                <c:pt idx="4549">
                  <c:v>2.0670063495635902</c:v>
                </c:pt>
                <c:pt idx="4550">
                  <c:v>2.10080862045288</c:v>
                </c:pt>
                <c:pt idx="4551">
                  <c:v>2.05929398536682</c:v>
                </c:pt>
                <c:pt idx="4552">
                  <c:v>2.1125252246856601</c:v>
                </c:pt>
                <c:pt idx="4553">
                  <c:v>2.1271655559539702</c:v>
                </c:pt>
                <c:pt idx="4554">
                  <c:v>2.0540418624877899</c:v>
                </c:pt>
                <c:pt idx="4555">
                  <c:v>2.1045165061950599</c:v>
                </c:pt>
                <c:pt idx="4556">
                  <c:v>2.0320291519164999</c:v>
                </c:pt>
                <c:pt idx="4557">
                  <c:v>2.0872895717620801</c:v>
                </c:pt>
                <c:pt idx="4558">
                  <c:v>2.2781019210815399</c:v>
                </c:pt>
                <c:pt idx="4559">
                  <c:v>2.2245249748229901</c:v>
                </c:pt>
                <c:pt idx="4560">
                  <c:v>2.2344064712524401</c:v>
                </c:pt>
                <c:pt idx="4561">
                  <c:v>2.2378249168395898</c:v>
                </c:pt>
                <c:pt idx="4562">
                  <c:v>2.2325248718261701</c:v>
                </c:pt>
                <c:pt idx="4563">
                  <c:v>2.2444813251495299</c:v>
                </c:pt>
                <c:pt idx="4564">
                  <c:v>2.2415795326232901</c:v>
                </c:pt>
                <c:pt idx="4565">
                  <c:v>2.22674536705017</c:v>
                </c:pt>
                <c:pt idx="4566">
                  <c:v>2.14193367958068</c:v>
                </c:pt>
                <c:pt idx="4567">
                  <c:v>2.2316036224365199</c:v>
                </c:pt>
                <c:pt idx="4568">
                  <c:v>2.1931138038635201</c:v>
                </c:pt>
                <c:pt idx="4569">
                  <c:v>2.1360015869140598</c:v>
                </c:pt>
                <c:pt idx="4570">
                  <c:v>2.14571952819824</c:v>
                </c:pt>
                <c:pt idx="4571">
                  <c:v>2.12905597686767</c:v>
                </c:pt>
                <c:pt idx="4572">
                  <c:v>2.1055929660797101</c:v>
                </c:pt>
                <c:pt idx="4573">
                  <c:v>2.00135993957519</c:v>
                </c:pt>
                <c:pt idx="4574">
                  <c:v>2.0421257019042902</c:v>
                </c:pt>
                <c:pt idx="4575">
                  <c:v>2.17965340614318</c:v>
                </c:pt>
                <c:pt idx="4576">
                  <c:v>2.0767405033111501</c:v>
                </c:pt>
                <c:pt idx="4577">
                  <c:v>2.0425338745117099</c:v>
                </c:pt>
                <c:pt idx="4578">
                  <c:v>2.0501804351806601</c:v>
                </c:pt>
                <c:pt idx="4579">
                  <c:v>2.03907871246337</c:v>
                </c:pt>
                <c:pt idx="4580">
                  <c:v>2.0260255336761399</c:v>
                </c:pt>
                <c:pt idx="4581">
                  <c:v>2.0131018161773602</c:v>
                </c:pt>
                <c:pt idx="4582">
                  <c:v>2.1464719772338801</c:v>
                </c:pt>
                <c:pt idx="4583">
                  <c:v>2.19715356826782</c:v>
                </c:pt>
                <c:pt idx="4584">
                  <c:v>2.2069027423858598</c:v>
                </c:pt>
                <c:pt idx="4585">
                  <c:v>2.1815371513366699</c:v>
                </c:pt>
                <c:pt idx="4586">
                  <c:v>2.23547959327697</c:v>
                </c:pt>
                <c:pt idx="4587">
                  <c:v>2.2635269165039</c:v>
                </c:pt>
                <c:pt idx="4588">
                  <c:v>2.26090407371521</c:v>
                </c:pt>
                <c:pt idx="4589">
                  <c:v>2.37419557571411</c:v>
                </c:pt>
                <c:pt idx="4590">
                  <c:v>2.4235494136810298</c:v>
                </c:pt>
                <c:pt idx="4591">
                  <c:v>2.1651511192321702</c:v>
                </c:pt>
                <c:pt idx="4592">
                  <c:v>2.1675319671630802</c:v>
                </c:pt>
                <c:pt idx="4593">
                  <c:v>2.2293174266815101</c:v>
                </c:pt>
                <c:pt idx="4594">
                  <c:v>2.2427456378936701</c:v>
                </c:pt>
                <c:pt idx="4595">
                  <c:v>2.24434161186218</c:v>
                </c:pt>
                <c:pt idx="4596">
                  <c:v>2.1359808444976802</c:v>
                </c:pt>
                <c:pt idx="4597">
                  <c:v>2.10829353332519</c:v>
                </c:pt>
                <c:pt idx="4598">
                  <c:v>2.12274122238159</c:v>
                </c:pt>
                <c:pt idx="4599">
                  <c:v>2.1870536804199201</c:v>
                </c:pt>
                <c:pt idx="4600">
                  <c:v>2.17352938652038</c:v>
                </c:pt>
                <c:pt idx="4601">
                  <c:v>2.14314436912536</c:v>
                </c:pt>
                <c:pt idx="4602">
                  <c:v>2.1274290084838801</c:v>
                </c:pt>
                <c:pt idx="4603">
                  <c:v>2.3315765857696502</c:v>
                </c:pt>
                <c:pt idx="4604">
                  <c:v>2.25068759918212</c:v>
                </c:pt>
                <c:pt idx="4605">
                  <c:v>2.14792776107788</c:v>
                </c:pt>
                <c:pt idx="4606">
                  <c:v>2.1975431442260698</c:v>
                </c:pt>
                <c:pt idx="4607">
                  <c:v>2.2215907573699898</c:v>
                </c:pt>
                <c:pt idx="4608">
                  <c:v>2.1659872531890798</c:v>
                </c:pt>
                <c:pt idx="4609">
                  <c:v>2.2551968097686701</c:v>
                </c:pt>
                <c:pt idx="4610">
                  <c:v>2.2086000442504798</c:v>
                </c:pt>
                <c:pt idx="4611">
                  <c:v>2.05837678909301</c:v>
                </c:pt>
                <c:pt idx="4612">
                  <c:v>2.0463087558746298</c:v>
                </c:pt>
                <c:pt idx="4613">
                  <c:v>2.0244348049163801</c:v>
                </c:pt>
                <c:pt idx="4614">
                  <c:v>1.9976896047592101</c:v>
                </c:pt>
                <c:pt idx="4615">
                  <c:v>2.03881812095642</c:v>
                </c:pt>
                <c:pt idx="4616">
                  <c:v>2.0505802631378098</c:v>
                </c:pt>
                <c:pt idx="4617">
                  <c:v>2.0489523410797101</c:v>
                </c:pt>
                <c:pt idx="4618">
                  <c:v>2.02751588821411</c:v>
                </c:pt>
                <c:pt idx="4619">
                  <c:v>1.9904822111129701</c:v>
                </c:pt>
                <c:pt idx="4620">
                  <c:v>2.0461573600768999</c:v>
                </c:pt>
                <c:pt idx="4621">
                  <c:v>2.0860643386840798</c:v>
                </c:pt>
                <c:pt idx="4622">
                  <c:v>2.1163952350616402</c:v>
                </c:pt>
                <c:pt idx="4623">
                  <c:v>2.10733795166015</c:v>
                </c:pt>
                <c:pt idx="4624">
                  <c:v>2.1370420455932599</c:v>
                </c:pt>
                <c:pt idx="4625">
                  <c:v>2.0269389152526802</c:v>
                </c:pt>
                <c:pt idx="4626">
                  <c:v>1.95496797561645</c:v>
                </c:pt>
                <c:pt idx="4627">
                  <c:v>1.97513008117675</c:v>
                </c:pt>
                <c:pt idx="4628">
                  <c:v>2.0937745571136399</c:v>
                </c:pt>
                <c:pt idx="4629">
                  <c:v>2.0815863609313898</c:v>
                </c:pt>
                <c:pt idx="4630">
                  <c:v>1.98185718059539</c:v>
                </c:pt>
                <c:pt idx="4631">
                  <c:v>1.99946665763854</c:v>
                </c:pt>
                <c:pt idx="4632">
                  <c:v>2.0430281162261901</c:v>
                </c:pt>
                <c:pt idx="4633">
                  <c:v>2.06393074989318</c:v>
                </c:pt>
                <c:pt idx="4634">
                  <c:v>2.1199200153350799</c:v>
                </c:pt>
                <c:pt idx="4635">
                  <c:v>2.1051101684570299</c:v>
                </c:pt>
                <c:pt idx="4636">
                  <c:v>2.0791740417480402</c:v>
                </c:pt>
                <c:pt idx="4637">
                  <c:v>2.0935130119323699</c:v>
                </c:pt>
                <c:pt idx="4638">
                  <c:v>2.1345765590667698</c:v>
                </c:pt>
                <c:pt idx="4639">
                  <c:v>2.0766406059265101</c:v>
                </c:pt>
                <c:pt idx="4640">
                  <c:v>1.99797403812408</c:v>
                </c:pt>
                <c:pt idx="4641">
                  <c:v>2.0578153133392298</c:v>
                </c:pt>
                <c:pt idx="4642">
                  <c:v>2.0422177314758301</c:v>
                </c:pt>
                <c:pt idx="4643">
                  <c:v>2.0481462478637602</c:v>
                </c:pt>
                <c:pt idx="4644">
                  <c:v>2.1310443878173801</c:v>
                </c:pt>
                <c:pt idx="4645">
                  <c:v>1.9442987442016599</c:v>
                </c:pt>
                <c:pt idx="4646">
                  <c:v>1.9840896129608101</c:v>
                </c:pt>
                <c:pt idx="4647">
                  <c:v>1.9841324090957599</c:v>
                </c:pt>
                <c:pt idx="4648">
                  <c:v>2.00072789192199</c:v>
                </c:pt>
                <c:pt idx="4649">
                  <c:v>2.1159741878509499</c:v>
                </c:pt>
                <c:pt idx="4650">
                  <c:v>2.1781377792358398</c:v>
                </c:pt>
                <c:pt idx="4651">
                  <c:v>2.0826549530029199</c:v>
                </c:pt>
                <c:pt idx="4652">
                  <c:v>2.0202014446258501</c:v>
                </c:pt>
                <c:pt idx="4653">
                  <c:v>2.1284506320953298</c:v>
                </c:pt>
                <c:pt idx="4654">
                  <c:v>2.0269482135772701</c:v>
                </c:pt>
                <c:pt idx="4655">
                  <c:v>1.9540048837661701</c:v>
                </c:pt>
                <c:pt idx="4656">
                  <c:v>2.0811011791229199</c:v>
                </c:pt>
                <c:pt idx="4657">
                  <c:v>2.0144581794738698</c:v>
                </c:pt>
                <c:pt idx="4658">
                  <c:v>2.1539309024810702</c:v>
                </c:pt>
                <c:pt idx="4659">
                  <c:v>2.1379411220550502</c:v>
                </c:pt>
                <c:pt idx="4660">
                  <c:v>2.1507172584533598</c:v>
                </c:pt>
                <c:pt idx="4661">
                  <c:v>2.16533946990966</c:v>
                </c:pt>
                <c:pt idx="4662">
                  <c:v>2.0217685699462802</c:v>
                </c:pt>
                <c:pt idx="4663">
                  <c:v>2.00656986236572</c:v>
                </c:pt>
                <c:pt idx="4664">
                  <c:v>2.0028009414672798</c:v>
                </c:pt>
                <c:pt idx="4665">
                  <c:v>2.0230870246887198</c:v>
                </c:pt>
                <c:pt idx="4666">
                  <c:v>2.0540277957916202</c:v>
                </c:pt>
                <c:pt idx="4667">
                  <c:v>2.1506330966949401</c:v>
                </c:pt>
                <c:pt idx="4668">
                  <c:v>2.2004649639129599</c:v>
                </c:pt>
                <c:pt idx="4669">
                  <c:v>2.0918641090393</c:v>
                </c:pt>
                <c:pt idx="4670">
                  <c:v>2.1427993774414</c:v>
                </c:pt>
                <c:pt idx="4671">
                  <c:v>2.1610264778137198</c:v>
                </c:pt>
                <c:pt idx="4672">
                  <c:v>2.1874420642852699</c:v>
                </c:pt>
                <c:pt idx="4673">
                  <c:v>2.1510987281799299</c:v>
                </c:pt>
                <c:pt idx="4674">
                  <c:v>2.1750817298889098</c:v>
                </c:pt>
                <c:pt idx="4675">
                  <c:v>2.16105055809021</c:v>
                </c:pt>
                <c:pt idx="4676">
                  <c:v>2.2972426414489702</c:v>
                </c:pt>
                <c:pt idx="4677">
                  <c:v>2.44881248474121</c:v>
                </c:pt>
                <c:pt idx="4678">
                  <c:v>2.4649875164031898</c:v>
                </c:pt>
                <c:pt idx="4679">
                  <c:v>2.2681000232696502</c:v>
                </c:pt>
                <c:pt idx="4680">
                  <c:v>2.2414450645446702</c:v>
                </c:pt>
                <c:pt idx="4681">
                  <c:v>2.2520282268524099</c:v>
                </c:pt>
                <c:pt idx="4682">
                  <c:v>2.1593279838561998</c:v>
                </c:pt>
                <c:pt idx="4683">
                  <c:v>2.2822005748748699</c:v>
                </c:pt>
                <c:pt idx="4684">
                  <c:v>2.22886657714843</c:v>
                </c:pt>
                <c:pt idx="4685">
                  <c:v>2.1908733844757</c:v>
                </c:pt>
                <c:pt idx="4686">
                  <c:v>2.11803126335144</c:v>
                </c:pt>
                <c:pt idx="4687">
                  <c:v>2.1816565990447998</c:v>
                </c:pt>
                <c:pt idx="4688">
                  <c:v>2.11586236953735</c:v>
                </c:pt>
                <c:pt idx="4689">
                  <c:v>2.17510914802551</c:v>
                </c:pt>
                <c:pt idx="4690">
                  <c:v>2.20484018325805</c:v>
                </c:pt>
                <c:pt idx="4691">
                  <c:v>2.2955651283264098</c:v>
                </c:pt>
                <c:pt idx="4692">
                  <c:v>2.29462671279907</c:v>
                </c:pt>
                <c:pt idx="4693">
                  <c:v>2.1717503070831299</c:v>
                </c:pt>
                <c:pt idx="4694">
                  <c:v>2.1749782562255802</c:v>
                </c:pt>
                <c:pt idx="4695">
                  <c:v>2.31671118736267</c:v>
                </c:pt>
                <c:pt idx="4696">
                  <c:v>2.2774863243103001</c:v>
                </c:pt>
                <c:pt idx="4697">
                  <c:v>2.2760705947875901</c:v>
                </c:pt>
                <c:pt idx="4698">
                  <c:v>2.3219957351684499</c:v>
                </c:pt>
                <c:pt idx="4699">
                  <c:v>2.3017184734344398</c:v>
                </c:pt>
                <c:pt idx="4700">
                  <c:v>2.30231261253356</c:v>
                </c:pt>
                <c:pt idx="4701">
                  <c:v>2.2102704048156698</c:v>
                </c:pt>
                <c:pt idx="4702">
                  <c:v>2.2320761680603001</c:v>
                </c:pt>
                <c:pt idx="4703">
                  <c:v>2.09160184860229</c:v>
                </c:pt>
                <c:pt idx="4704">
                  <c:v>2.1431648731231601</c:v>
                </c:pt>
                <c:pt idx="4705">
                  <c:v>2.1169087886810298</c:v>
                </c:pt>
                <c:pt idx="4706">
                  <c:v>2.1970832347869802</c:v>
                </c:pt>
                <c:pt idx="4707">
                  <c:v>2.1858882904052699</c:v>
                </c:pt>
                <c:pt idx="4708">
                  <c:v>2.1275167465209899</c:v>
                </c:pt>
                <c:pt idx="4709">
                  <c:v>2.1297535896301198</c:v>
                </c:pt>
                <c:pt idx="4710">
                  <c:v>2.0236408710479701</c:v>
                </c:pt>
                <c:pt idx="4711">
                  <c:v>2.0686511993408199</c:v>
                </c:pt>
                <c:pt idx="4712">
                  <c:v>2.13382816314697</c:v>
                </c:pt>
                <c:pt idx="4713">
                  <c:v>2.03591561317443</c:v>
                </c:pt>
                <c:pt idx="4714">
                  <c:v>2.0093026161193799</c:v>
                </c:pt>
                <c:pt idx="4715">
                  <c:v>2.0848870277404701</c:v>
                </c:pt>
                <c:pt idx="4716">
                  <c:v>1.9790837764739899</c:v>
                </c:pt>
                <c:pt idx="4717">
                  <c:v>1.9618674516677801</c:v>
                </c:pt>
                <c:pt idx="4718">
                  <c:v>1.99324095249176</c:v>
                </c:pt>
                <c:pt idx="4719">
                  <c:v>2.0123274326324401</c:v>
                </c:pt>
                <c:pt idx="4720">
                  <c:v>2.0449581146240199</c:v>
                </c:pt>
                <c:pt idx="4721">
                  <c:v>2.04459547996521</c:v>
                </c:pt>
                <c:pt idx="4722">
                  <c:v>2.0414044857025102</c:v>
                </c:pt>
                <c:pt idx="4723">
                  <c:v>2.0568444728851301</c:v>
                </c:pt>
                <c:pt idx="4724">
                  <c:v>2.0625443458557098</c:v>
                </c:pt>
                <c:pt idx="4725">
                  <c:v>2.1002058982849099</c:v>
                </c:pt>
                <c:pt idx="4726">
                  <c:v>1.9672555923461901</c:v>
                </c:pt>
                <c:pt idx="4727">
                  <c:v>2.0799300670623699</c:v>
                </c:pt>
                <c:pt idx="4728">
                  <c:v>2.14385485649108</c:v>
                </c:pt>
                <c:pt idx="4729">
                  <c:v>2.1353220939636199</c:v>
                </c:pt>
                <c:pt idx="4730">
                  <c:v>2.12726497650146</c:v>
                </c:pt>
                <c:pt idx="4731">
                  <c:v>2.13579249382019</c:v>
                </c:pt>
                <c:pt idx="4732">
                  <c:v>2.2856678962707502</c:v>
                </c:pt>
                <c:pt idx="4733">
                  <c:v>2.1992952823638898</c:v>
                </c:pt>
                <c:pt idx="4734">
                  <c:v>2.2491874694824201</c:v>
                </c:pt>
                <c:pt idx="4735">
                  <c:v>2.0907516479492099</c:v>
                </c:pt>
                <c:pt idx="4736">
                  <c:v>2.10703992843627</c:v>
                </c:pt>
                <c:pt idx="4737">
                  <c:v>2.14670538902282</c:v>
                </c:pt>
                <c:pt idx="4738">
                  <c:v>2.2738120555877601</c:v>
                </c:pt>
                <c:pt idx="4739">
                  <c:v>2.2469956874847399</c:v>
                </c:pt>
                <c:pt idx="4740">
                  <c:v>2.20583796501159</c:v>
                </c:pt>
                <c:pt idx="4741">
                  <c:v>2.1095709800720202</c:v>
                </c:pt>
                <c:pt idx="4742">
                  <c:v>2.1897194385528498</c:v>
                </c:pt>
                <c:pt idx="4743">
                  <c:v>2.1451728343963601</c:v>
                </c:pt>
                <c:pt idx="4744">
                  <c:v>2.2162227630615199</c:v>
                </c:pt>
                <c:pt idx="4745">
                  <c:v>2.1412801742553702</c:v>
                </c:pt>
                <c:pt idx="4746">
                  <c:v>2.1776642799377401</c:v>
                </c:pt>
                <c:pt idx="4747">
                  <c:v>2.2433979511260902</c:v>
                </c:pt>
                <c:pt idx="4748">
                  <c:v>2.28240966796875</c:v>
                </c:pt>
                <c:pt idx="4749">
                  <c:v>2.20502352714538</c:v>
                </c:pt>
                <c:pt idx="4750">
                  <c:v>2.26904249191284</c:v>
                </c:pt>
                <c:pt idx="4751">
                  <c:v>2.1498639583587602</c:v>
                </c:pt>
                <c:pt idx="4752">
                  <c:v>2.1108956336975</c:v>
                </c:pt>
                <c:pt idx="4753">
                  <c:v>2.16621613502502</c:v>
                </c:pt>
                <c:pt idx="4754">
                  <c:v>2.2297060489654501</c:v>
                </c:pt>
                <c:pt idx="4755">
                  <c:v>2.2234241962432799</c:v>
                </c:pt>
                <c:pt idx="4756">
                  <c:v>2.1849486827850302</c:v>
                </c:pt>
                <c:pt idx="4757">
                  <c:v>2.2066788673400799</c:v>
                </c:pt>
                <c:pt idx="4758">
                  <c:v>2.10134577751159</c:v>
                </c:pt>
                <c:pt idx="4759">
                  <c:v>2.1292343139648402</c:v>
                </c:pt>
                <c:pt idx="4760">
                  <c:v>2.10834789276123</c:v>
                </c:pt>
                <c:pt idx="4761">
                  <c:v>2.0870659351348801</c:v>
                </c:pt>
                <c:pt idx="4762">
                  <c:v>1.9981870651245099</c:v>
                </c:pt>
                <c:pt idx="4763">
                  <c:v>2.0913455486297599</c:v>
                </c:pt>
                <c:pt idx="4764">
                  <c:v>2.0741672515869101</c:v>
                </c:pt>
                <c:pt idx="4765">
                  <c:v>2.0718851089477499</c:v>
                </c:pt>
                <c:pt idx="4766">
                  <c:v>2.0223965644836399</c:v>
                </c:pt>
                <c:pt idx="4767">
                  <c:v>2.0565934181213299</c:v>
                </c:pt>
                <c:pt idx="4768">
                  <c:v>2.0781660079956001</c:v>
                </c:pt>
                <c:pt idx="4769">
                  <c:v>2.02589583396911</c:v>
                </c:pt>
                <c:pt idx="4770">
                  <c:v>2.0753905773162802</c:v>
                </c:pt>
                <c:pt idx="4771">
                  <c:v>2.0467994213104199</c:v>
                </c:pt>
                <c:pt idx="4772">
                  <c:v>2.0748713016510001</c:v>
                </c:pt>
                <c:pt idx="4773">
                  <c:v>1.97516870498657</c:v>
                </c:pt>
                <c:pt idx="4774">
                  <c:v>1.87989842891693</c:v>
                </c:pt>
                <c:pt idx="4775">
                  <c:v>1.9435560703277499</c:v>
                </c:pt>
                <c:pt idx="4776">
                  <c:v>1.9973220825195299</c:v>
                </c:pt>
                <c:pt idx="4777">
                  <c:v>1.9714379310607899</c:v>
                </c:pt>
                <c:pt idx="4778">
                  <c:v>1.95185363292694</c:v>
                </c:pt>
                <c:pt idx="4779">
                  <c:v>1.9521180391311601</c:v>
                </c:pt>
                <c:pt idx="4780">
                  <c:v>1.9205144643783501</c:v>
                </c:pt>
                <c:pt idx="4781">
                  <c:v>2.0260481834411599</c:v>
                </c:pt>
                <c:pt idx="4782">
                  <c:v>2.0235500335693302</c:v>
                </c:pt>
                <c:pt idx="4783">
                  <c:v>2.0456585884094198</c:v>
                </c:pt>
                <c:pt idx="4784">
                  <c:v>2.0087022781371999</c:v>
                </c:pt>
                <c:pt idx="4785">
                  <c:v>1.98500645160675</c:v>
                </c:pt>
                <c:pt idx="4786">
                  <c:v>2.0191402435302699</c:v>
                </c:pt>
                <c:pt idx="4787">
                  <c:v>1.9817376136779701</c:v>
                </c:pt>
                <c:pt idx="4788">
                  <c:v>1.9067679643630899</c:v>
                </c:pt>
                <c:pt idx="4789">
                  <c:v>1.97064852714538</c:v>
                </c:pt>
                <c:pt idx="4790">
                  <c:v>1.9377409219741799</c:v>
                </c:pt>
                <c:pt idx="4791">
                  <c:v>2.0029644966125399</c:v>
                </c:pt>
                <c:pt idx="4792">
                  <c:v>2.0005695819854701</c:v>
                </c:pt>
                <c:pt idx="4793">
                  <c:v>2.0473766326904199</c:v>
                </c:pt>
                <c:pt idx="4794">
                  <c:v>1.9911202192306501</c:v>
                </c:pt>
                <c:pt idx="4795">
                  <c:v>2.0107164382934499</c:v>
                </c:pt>
                <c:pt idx="4796">
                  <c:v>1.97424817085266</c:v>
                </c:pt>
                <c:pt idx="4797">
                  <c:v>2.1367132663726802</c:v>
                </c:pt>
                <c:pt idx="4798">
                  <c:v>2.1630229949951101</c:v>
                </c:pt>
                <c:pt idx="4799">
                  <c:v>2.0998549461364702</c:v>
                </c:pt>
                <c:pt idx="4800">
                  <c:v>2.1377160549163801</c:v>
                </c:pt>
                <c:pt idx="4801">
                  <c:v>2.0808641910552899</c:v>
                </c:pt>
                <c:pt idx="4802">
                  <c:v>2.1830379962921098</c:v>
                </c:pt>
                <c:pt idx="4803">
                  <c:v>2.2154026031494101</c:v>
                </c:pt>
                <c:pt idx="4804">
                  <c:v>2.1450877189636199</c:v>
                </c:pt>
                <c:pt idx="4805">
                  <c:v>2.27593898773193</c:v>
                </c:pt>
                <c:pt idx="4806">
                  <c:v>2.19114065170288</c:v>
                </c:pt>
                <c:pt idx="4807">
                  <c:v>2.15869069099426</c:v>
                </c:pt>
                <c:pt idx="4808">
                  <c:v>2.1627495288848801</c:v>
                </c:pt>
                <c:pt idx="4809">
                  <c:v>2.1602835655212398</c:v>
                </c:pt>
                <c:pt idx="4810">
                  <c:v>2.2823035717010498</c:v>
                </c:pt>
                <c:pt idx="4811">
                  <c:v>2.0435609817504798</c:v>
                </c:pt>
                <c:pt idx="4812">
                  <c:v>2.0742390155792201</c:v>
                </c:pt>
                <c:pt idx="4813">
                  <c:v>2.0711352825164702</c:v>
                </c:pt>
                <c:pt idx="4814">
                  <c:v>2.0312702655792201</c:v>
                </c:pt>
                <c:pt idx="4815">
                  <c:v>2.0185523033142001</c:v>
                </c:pt>
                <c:pt idx="4816">
                  <c:v>1.9907329082489</c:v>
                </c:pt>
                <c:pt idx="4817">
                  <c:v>1.9887622594833301</c:v>
                </c:pt>
                <c:pt idx="4818">
                  <c:v>2.0012519359588601</c:v>
                </c:pt>
                <c:pt idx="4819">
                  <c:v>1.9873746633529601</c:v>
                </c:pt>
                <c:pt idx="4820">
                  <c:v>2.0014574527740399</c:v>
                </c:pt>
                <c:pt idx="4821">
                  <c:v>1.95735955238342</c:v>
                </c:pt>
                <c:pt idx="4822">
                  <c:v>1.91283619403839</c:v>
                </c:pt>
                <c:pt idx="4823">
                  <c:v>1.9057482481002801</c:v>
                </c:pt>
                <c:pt idx="4824">
                  <c:v>1.95489025115966</c:v>
                </c:pt>
                <c:pt idx="4825">
                  <c:v>1.92530488967895</c:v>
                </c:pt>
                <c:pt idx="4826">
                  <c:v>2.0497026443481401</c:v>
                </c:pt>
                <c:pt idx="4827">
                  <c:v>2.0073361396789502</c:v>
                </c:pt>
                <c:pt idx="4828">
                  <c:v>2.11821317672729</c:v>
                </c:pt>
                <c:pt idx="4829">
                  <c:v>2.0921547412872301</c:v>
                </c:pt>
                <c:pt idx="4830">
                  <c:v>2.0523500442504798</c:v>
                </c:pt>
                <c:pt idx="4831">
                  <c:v>2.1098852157592698</c:v>
                </c:pt>
                <c:pt idx="4832">
                  <c:v>2.0885384082794101</c:v>
                </c:pt>
                <c:pt idx="4833">
                  <c:v>2.0290102958679199</c:v>
                </c:pt>
                <c:pt idx="4834">
                  <c:v>2.1323201656341499</c:v>
                </c:pt>
                <c:pt idx="4835">
                  <c:v>2.1017091274261399</c:v>
                </c:pt>
                <c:pt idx="4836">
                  <c:v>2.2339839935302699</c:v>
                </c:pt>
                <c:pt idx="4837">
                  <c:v>2.1400976181030198</c:v>
                </c:pt>
                <c:pt idx="4838">
                  <c:v>2.20745801925659</c:v>
                </c:pt>
                <c:pt idx="4839">
                  <c:v>2.2447745800018302</c:v>
                </c:pt>
                <c:pt idx="4840">
                  <c:v>2.2930941581725999</c:v>
                </c:pt>
                <c:pt idx="4841">
                  <c:v>2.2066571712493799</c:v>
                </c:pt>
                <c:pt idx="4842">
                  <c:v>2.1406686305999698</c:v>
                </c:pt>
                <c:pt idx="4843">
                  <c:v>2.0487065315246502</c:v>
                </c:pt>
                <c:pt idx="4844">
                  <c:v>1.9821145534515301</c:v>
                </c:pt>
                <c:pt idx="4845">
                  <c:v>1.9815102815628001</c:v>
                </c:pt>
                <c:pt idx="4846">
                  <c:v>2.0314640998840301</c:v>
                </c:pt>
                <c:pt idx="4847">
                  <c:v>1.9418412446975699</c:v>
                </c:pt>
                <c:pt idx="4848">
                  <c:v>2.0076653957366899</c:v>
                </c:pt>
                <c:pt idx="4849">
                  <c:v>2.0252592563629102</c:v>
                </c:pt>
                <c:pt idx="4850">
                  <c:v>2.0722804069518999</c:v>
                </c:pt>
                <c:pt idx="4851">
                  <c:v>2.16041779518127</c:v>
                </c:pt>
                <c:pt idx="4852">
                  <c:v>2.1201210021972599</c:v>
                </c:pt>
                <c:pt idx="4853">
                  <c:v>2.0883829593658398</c:v>
                </c:pt>
                <c:pt idx="4854">
                  <c:v>2.1500370502471902</c:v>
                </c:pt>
                <c:pt idx="4855">
                  <c:v>2.0756976604461599</c:v>
                </c:pt>
                <c:pt idx="4856">
                  <c:v>2.0820112228393501</c:v>
                </c:pt>
                <c:pt idx="4857">
                  <c:v>1.9878399372100799</c:v>
                </c:pt>
                <c:pt idx="4858">
                  <c:v>2.0165250301361</c:v>
                </c:pt>
                <c:pt idx="4859">
                  <c:v>2.1275680065154998</c:v>
                </c:pt>
                <c:pt idx="4860">
                  <c:v>2.1057937145233101</c:v>
                </c:pt>
                <c:pt idx="4861">
                  <c:v>2.1275684833526598</c:v>
                </c:pt>
                <c:pt idx="4862">
                  <c:v>2.1299486160278298</c:v>
                </c:pt>
                <c:pt idx="4863">
                  <c:v>2.1921086311340301</c:v>
                </c:pt>
                <c:pt idx="4864">
                  <c:v>2.1637444496154701</c:v>
                </c:pt>
                <c:pt idx="4865">
                  <c:v>2.1158239841461102</c:v>
                </c:pt>
                <c:pt idx="4866">
                  <c:v>1.9892002344131401</c:v>
                </c:pt>
                <c:pt idx="4867">
                  <c:v>2.0753276348114</c:v>
                </c:pt>
                <c:pt idx="4868">
                  <c:v>2.0756759643554599</c:v>
                </c:pt>
                <c:pt idx="4869">
                  <c:v>2.0596165657043399</c:v>
                </c:pt>
                <c:pt idx="4870">
                  <c:v>2.0474467277526802</c:v>
                </c:pt>
                <c:pt idx="4871">
                  <c:v>1.9902142286300599</c:v>
                </c:pt>
                <c:pt idx="4872">
                  <c:v>2.0201666355132999</c:v>
                </c:pt>
                <c:pt idx="4873">
                  <c:v>2.0937075614929199</c:v>
                </c:pt>
                <c:pt idx="4874">
                  <c:v>2.1122565269470202</c:v>
                </c:pt>
                <c:pt idx="4875">
                  <c:v>2.2101736068725502</c:v>
                </c:pt>
                <c:pt idx="4876">
                  <c:v>2.1232664585113499</c:v>
                </c:pt>
                <c:pt idx="4877">
                  <c:v>2.08839583396911</c:v>
                </c:pt>
                <c:pt idx="4878">
                  <c:v>2.0632691383361799</c:v>
                </c:pt>
                <c:pt idx="4879">
                  <c:v>2.05006575584411</c:v>
                </c:pt>
                <c:pt idx="4880">
                  <c:v>2.05326199531555</c:v>
                </c:pt>
                <c:pt idx="4881">
                  <c:v>1.9846889972686701</c:v>
                </c:pt>
                <c:pt idx="4882">
                  <c:v>1.9264937639236399</c:v>
                </c:pt>
                <c:pt idx="4883">
                  <c:v>1.97888100147247</c:v>
                </c:pt>
                <c:pt idx="4884">
                  <c:v>2.0061261653900102</c:v>
                </c:pt>
                <c:pt idx="4885">
                  <c:v>2.0648953914642298</c:v>
                </c:pt>
                <c:pt idx="4886">
                  <c:v>2.1245045661926198</c:v>
                </c:pt>
                <c:pt idx="4887">
                  <c:v>2.0995795726776101</c:v>
                </c:pt>
                <c:pt idx="4888">
                  <c:v>2.0685980319976802</c:v>
                </c:pt>
                <c:pt idx="4889">
                  <c:v>2.0928406715393</c:v>
                </c:pt>
                <c:pt idx="4890">
                  <c:v>2.1004610061645499</c:v>
                </c:pt>
                <c:pt idx="4891">
                  <c:v>2.1181471347808798</c:v>
                </c:pt>
                <c:pt idx="4892">
                  <c:v>2.1561934947967498</c:v>
                </c:pt>
                <c:pt idx="4893">
                  <c:v>2.0027036666870099</c:v>
                </c:pt>
                <c:pt idx="4894">
                  <c:v>1.9890205860137899</c:v>
                </c:pt>
                <c:pt idx="4895">
                  <c:v>1.9679811000823899</c:v>
                </c:pt>
                <c:pt idx="4896">
                  <c:v>2.0192301273345898</c:v>
                </c:pt>
                <c:pt idx="4897">
                  <c:v>2.0366961956024099</c:v>
                </c:pt>
                <c:pt idx="4898">
                  <c:v>2.0359737873077299</c:v>
                </c:pt>
                <c:pt idx="4899">
                  <c:v>1.98958480358123</c:v>
                </c:pt>
                <c:pt idx="4900">
                  <c:v>2.0181472301483101</c:v>
                </c:pt>
                <c:pt idx="4901">
                  <c:v>1.9896765947341899</c:v>
                </c:pt>
                <c:pt idx="4902">
                  <c:v>1.93924915790557</c:v>
                </c:pt>
                <c:pt idx="4903">
                  <c:v>1.95151054859161</c:v>
                </c:pt>
                <c:pt idx="4904">
                  <c:v>2.03678297996521</c:v>
                </c:pt>
                <c:pt idx="4905">
                  <c:v>1.9755831956863401</c:v>
                </c:pt>
                <c:pt idx="4906">
                  <c:v>2.0121891498565598</c:v>
                </c:pt>
                <c:pt idx="4907">
                  <c:v>1.9750239849090501</c:v>
                </c:pt>
                <c:pt idx="4908">
                  <c:v>1.94356489181518</c:v>
                </c:pt>
                <c:pt idx="4909">
                  <c:v>2.1157598495483398</c:v>
                </c:pt>
                <c:pt idx="4910">
                  <c:v>2.0331826210021902</c:v>
                </c:pt>
                <c:pt idx="4911">
                  <c:v>2.1856951713561998</c:v>
                </c:pt>
                <c:pt idx="4912">
                  <c:v>2.1291646957397399</c:v>
                </c:pt>
                <c:pt idx="4913">
                  <c:v>2.1337468624114901</c:v>
                </c:pt>
                <c:pt idx="4914">
                  <c:v>2.0527958869934002</c:v>
                </c:pt>
                <c:pt idx="4915">
                  <c:v>2.0591726303100502</c:v>
                </c:pt>
                <c:pt idx="4916">
                  <c:v>2.00006055831909</c:v>
                </c:pt>
                <c:pt idx="4917">
                  <c:v>2.0513460636138898</c:v>
                </c:pt>
                <c:pt idx="4918">
                  <c:v>2.0838491916656401</c:v>
                </c:pt>
                <c:pt idx="4919">
                  <c:v>2.1442782878875701</c:v>
                </c:pt>
                <c:pt idx="4920">
                  <c:v>2.02408766746521</c:v>
                </c:pt>
                <c:pt idx="4921">
                  <c:v>2.0401611328125</c:v>
                </c:pt>
                <c:pt idx="4922">
                  <c:v>1.9613276720046899</c:v>
                </c:pt>
                <c:pt idx="4923">
                  <c:v>1.9326043128967201</c:v>
                </c:pt>
                <c:pt idx="4924">
                  <c:v>1.9290087223052901</c:v>
                </c:pt>
                <c:pt idx="4925">
                  <c:v>1.95991694927215</c:v>
                </c:pt>
                <c:pt idx="4926">
                  <c:v>2.0867834091186501</c:v>
                </c:pt>
                <c:pt idx="4927">
                  <c:v>2.1392107009887602</c:v>
                </c:pt>
                <c:pt idx="4928">
                  <c:v>2.1172847747802699</c:v>
                </c:pt>
                <c:pt idx="4929">
                  <c:v>2.1133670806884699</c:v>
                </c:pt>
                <c:pt idx="4930">
                  <c:v>2.0930831432342498</c:v>
                </c:pt>
                <c:pt idx="4931">
                  <c:v>2.03090000152587</c:v>
                </c:pt>
                <c:pt idx="4932">
                  <c:v>2.11009216308593</c:v>
                </c:pt>
                <c:pt idx="4933">
                  <c:v>2.1265227794647199</c:v>
                </c:pt>
                <c:pt idx="4934">
                  <c:v>2.0634520053863499</c:v>
                </c:pt>
                <c:pt idx="4935">
                  <c:v>1.96458399295806</c:v>
                </c:pt>
                <c:pt idx="4936">
                  <c:v>1.99708640575408</c:v>
                </c:pt>
                <c:pt idx="4937">
                  <c:v>1.92659616470336</c:v>
                </c:pt>
                <c:pt idx="4938">
                  <c:v>1.9984550476074201</c:v>
                </c:pt>
                <c:pt idx="4939">
                  <c:v>1.9599585533142001</c:v>
                </c:pt>
                <c:pt idx="4940">
                  <c:v>1.9539226293563801</c:v>
                </c:pt>
                <c:pt idx="4941">
                  <c:v>1.94065678119659</c:v>
                </c:pt>
                <c:pt idx="4942">
                  <c:v>2.0135209560394198</c:v>
                </c:pt>
                <c:pt idx="4943">
                  <c:v>1.92281317710876</c:v>
                </c:pt>
                <c:pt idx="4944">
                  <c:v>1.9756826162338199</c:v>
                </c:pt>
                <c:pt idx="4945">
                  <c:v>1.96960413455963</c:v>
                </c:pt>
                <c:pt idx="4946">
                  <c:v>1.94727087020874</c:v>
                </c:pt>
                <c:pt idx="4947">
                  <c:v>1.9440002441406199</c:v>
                </c:pt>
                <c:pt idx="4948">
                  <c:v>1.94114542007446</c:v>
                </c:pt>
                <c:pt idx="4949">
                  <c:v>1.9737364053726101</c:v>
                </c:pt>
                <c:pt idx="4950">
                  <c:v>1.9723026752471899</c:v>
                </c:pt>
                <c:pt idx="4951">
                  <c:v>1.9987659454345701</c:v>
                </c:pt>
                <c:pt idx="4952">
                  <c:v>2.0017066001892001</c:v>
                </c:pt>
                <c:pt idx="4953">
                  <c:v>2.0225572586059499</c:v>
                </c:pt>
                <c:pt idx="4954">
                  <c:v>1.9850051403045601</c:v>
                </c:pt>
                <c:pt idx="4955">
                  <c:v>1.9823865890502901</c:v>
                </c:pt>
                <c:pt idx="4956">
                  <c:v>2.1078367233276301</c:v>
                </c:pt>
                <c:pt idx="4957">
                  <c:v>2.1029512882232599</c:v>
                </c:pt>
                <c:pt idx="4958">
                  <c:v>2.0764629840850799</c:v>
                </c:pt>
                <c:pt idx="4959">
                  <c:v>2.0071895122528001</c:v>
                </c:pt>
                <c:pt idx="4960">
                  <c:v>2.1223304271697998</c:v>
                </c:pt>
                <c:pt idx="4961">
                  <c:v>2.0843753814697199</c:v>
                </c:pt>
                <c:pt idx="4962">
                  <c:v>2.1066701412200901</c:v>
                </c:pt>
                <c:pt idx="4963">
                  <c:v>2.0649821758270201</c:v>
                </c:pt>
                <c:pt idx="4964">
                  <c:v>2.17265748977661</c:v>
                </c:pt>
                <c:pt idx="4965">
                  <c:v>2.16295289993286</c:v>
                </c:pt>
                <c:pt idx="4966">
                  <c:v>2.1344571113586399</c:v>
                </c:pt>
                <c:pt idx="4967">
                  <c:v>2.0321984291076598</c:v>
                </c:pt>
                <c:pt idx="4968">
                  <c:v>1.9594522714614799</c:v>
                </c:pt>
                <c:pt idx="4969">
                  <c:v>2.0093123912811199</c:v>
                </c:pt>
                <c:pt idx="4970">
                  <c:v>2.0082867145538299</c:v>
                </c:pt>
                <c:pt idx="4971">
                  <c:v>2.0104784965515101</c:v>
                </c:pt>
                <c:pt idx="4972">
                  <c:v>1.9615012407302801</c:v>
                </c:pt>
                <c:pt idx="4973">
                  <c:v>2.0877718925475999</c:v>
                </c:pt>
                <c:pt idx="4974">
                  <c:v>2.0253632068634002</c:v>
                </c:pt>
                <c:pt idx="4975">
                  <c:v>1.9752287864685001</c:v>
                </c:pt>
                <c:pt idx="4976">
                  <c:v>1.9813550710678101</c:v>
                </c:pt>
                <c:pt idx="4977">
                  <c:v>2.0355699062347399</c:v>
                </c:pt>
                <c:pt idx="4978">
                  <c:v>2.0579409599304199</c:v>
                </c:pt>
                <c:pt idx="4979">
                  <c:v>1.99400115013122</c:v>
                </c:pt>
                <c:pt idx="4980">
                  <c:v>1.92709100246429</c:v>
                </c:pt>
                <c:pt idx="4981">
                  <c:v>2.0188894271850502</c:v>
                </c:pt>
                <c:pt idx="4982">
                  <c:v>1.9947142601013099</c:v>
                </c:pt>
                <c:pt idx="4983">
                  <c:v>2.0056564807891801</c:v>
                </c:pt>
                <c:pt idx="4984">
                  <c:v>2.02689480781555</c:v>
                </c:pt>
                <c:pt idx="4985">
                  <c:v>2.0530743598937899</c:v>
                </c:pt>
                <c:pt idx="4986">
                  <c:v>2.1248607635497998</c:v>
                </c:pt>
                <c:pt idx="4987">
                  <c:v>1.9968910217285101</c:v>
                </c:pt>
                <c:pt idx="4988">
                  <c:v>2.0579080581664999</c:v>
                </c:pt>
                <c:pt idx="4989">
                  <c:v>2.05766606330871</c:v>
                </c:pt>
                <c:pt idx="4990">
                  <c:v>2.0258316993713299</c:v>
                </c:pt>
                <c:pt idx="4991">
                  <c:v>2.13275718688964</c:v>
                </c:pt>
                <c:pt idx="4992">
                  <c:v>2.1055204868316602</c:v>
                </c:pt>
                <c:pt idx="4993">
                  <c:v>2.0568571090698198</c:v>
                </c:pt>
                <c:pt idx="4994">
                  <c:v>2.0955941677093501</c:v>
                </c:pt>
                <c:pt idx="4995">
                  <c:v>2.0735912322997998</c:v>
                </c:pt>
                <c:pt idx="4996">
                  <c:v>2.1405534744262602</c:v>
                </c:pt>
                <c:pt idx="4997">
                  <c:v>2.06776666641235</c:v>
                </c:pt>
                <c:pt idx="4998">
                  <c:v>2.1133544445037802</c:v>
                </c:pt>
                <c:pt idx="4999">
                  <c:v>2.0992045402526802</c:v>
                </c:pt>
                <c:pt idx="5000">
                  <c:v>2.0992665290832502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2-6960-4145-883D-F210E5CC6B60}"/>
            </c:ext>
          </c:extLst>
        </c:ser>
        <c:ser>
          <c:idx val="3"/>
          <c:order val="3"/>
          <c:tx>
            <c:strRef>
              <c:f>'BRAF_V600E-inhibitor-dimer'!$F$1</c:f>
              <c:strCache>
                <c:ptCount val="1"/>
                <c:pt idx="0">
                  <c:v>BRAF_V600E-Wi-A dimer</c:v>
                </c:pt>
              </c:strCache>
            </c:strRef>
          </c:tx>
          <c:spPr>
            <a:ln w="19050" cap="rnd">
              <a:solidFill>
                <a:schemeClr val="accent6">
                  <a:lumMod val="50000"/>
                </a:schemeClr>
              </a:solidFill>
              <a:round/>
            </a:ln>
            <a:effectLst/>
          </c:spPr>
          <c:marker>
            <c:symbol val="none"/>
          </c:marker>
          <c:xVal>
            <c:numRef>
              <c:f>'BRAF_V600E-inhibitor-dimer'!$B$2:$B$5002</c:f>
              <c:numCache>
                <c:formatCode>General</c:formatCode>
                <c:ptCount val="5001"/>
                <c:pt idx="0">
                  <c:v>0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7.0000000000000007E-2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0.14000000000000001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0.28000000000000003</c:v>
                </c:pt>
                <c:pt idx="28">
                  <c:v>0.28999999999999998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0.35000000000000003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0.41000000000000003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0.47000000000000003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0.55000000000000004</c:v>
                </c:pt>
                <c:pt idx="55">
                  <c:v>0.56000000000000005</c:v>
                </c:pt>
                <c:pt idx="56">
                  <c:v>0.57000000000000006</c:v>
                </c:pt>
                <c:pt idx="57">
                  <c:v>0.57999999999999996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0.69000000000000006</c:v>
                </c:pt>
                <c:pt idx="69">
                  <c:v>0.70000000000000007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</c:v>
                </c:pt>
                <c:pt idx="80">
                  <c:v>0.81</c:v>
                </c:pt>
                <c:pt idx="81">
                  <c:v>0.82000000000000006</c:v>
                </c:pt>
                <c:pt idx="82">
                  <c:v>0.83000000000000007</c:v>
                </c:pt>
                <c:pt idx="83">
                  <c:v>0.84</c:v>
                </c:pt>
                <c:pt idx="84">
                  <c:v>0.85</c:v>
                </c:pt>
                <c:pt idx="85">
                  <c:v>0.86</c:v>
                </c:pt>
                <c:pt idx="86">
                  <c:v>0.87</c:v>
                </c:pt>
                <c:pt idx="87">
                  <c:v>0.88</c:v>
                </c:pt>
                <c:pt idx="88">
                  <c:v>0.89</c:v>
                </c:pt>
                <c:pt idx="89">
                  <c:v>0.9</c:v>
                </c:pt>
                <c:pt idx="90">
                  <c:v>0.91</c:v>
                </c:pt>
                <c:pt idx="91">
                  <c:v>0.92</c:v>
                </c:pt>
                <c:pt idx="92">
                  <c:v>0.93</c:v>
                </c:pt>
                <c:pt idx="93">
                  <c:v>0.94000000000000006</c:v>
                </c:pt>
                <c:pt idx="94">
                  <c:v>0.95000000000000007</c:v>
                </c:pt>
                <c:pt idx="95">
                  <c:v>0.96</c:v>
                </c:pt>
                <c:pt idx="96">
                  <c:v>0.97</c:v>
                </c:pt>
                <c:pt idx="97">
                  <c:v>0.98</c:v>
                </c:pt>
                <c:pt idx="98">
                  <c:v>0.99</c:v>
                </c:pt>
                <c:pt idx="99">
                  <c:v>1</c:v>
                </c:pt>
                <c:pt idx="100">
                  <c:v>1.01</c:v>
                </c:pt>
                <c:pt idx="101">
                  <c:v>1.02</c:v>
                </c:pt>
                <c:pt idx="102">
                  <c:v>1.03</c:v>
                </c:pt>
                <c:pt idx="103">
                  <c:v>1.04</c:v>
                </c:pt>
                <c:pt idx="104">
                  <c:v>1.05</c:v>
                </c:pt>
                <c:pt idx="105">
                  <c:v>1.06</c:v>
                </c:pt>
                <c:pt idx="106">
                  <c:v>1.07</c:v>
                </c:pt>
                <c:pt idx="107">
                  <c:v>1.08</c:v>
                </c:pt>
                <c:pt idx="108">
                  <c:v>1.0900000000000001</c:v>
                </c:pt>
                <c:pt idx="109">
                  <c:v>1.1000000000000001</c:v>
                </c:pt>
                <c:pt idx="110">
                  <c:v>1.1100000000000001</c:v>
                </c:pt>
                <c:pt idx="111">
                  <c:v>1.1200000000000001</c:v>
                </c:pt>
                <c:pt idx="112">
                  <c:v>1.1300000000000001</c:v>
                </c:pt>
                <c:pt idx="113">
                  <c:v>1.1400000000000001</c:v>
                </c:pt>
                <c:pt idx="114">
                  <c:v>1.1500000000000001</c:v>
                </c:pt>
                <c:pt idx="115">
                  <c:v>1.1599999999999999</c:v>
                </c:pt>
                <c:pt idx="116">
                  <c:v>1.17</c:v>
                </c:pt>
                <c:pt idx="117">
                  <c:v>1.18</c:v>
                </c:pt>
                <c:pt idx="118">
                  <c:v>1.19</c:v>
                </c:pt>
                <c:pt idx="119">
                  <c:v>1.2</c:v>
                </c:pt>
                <c:pt idx="120">
                  <c:v>1.21</c:v>
                </c:pt>
                <c:pt idx="121">
                  <c:v>1.22</c:v>
                </c:pt>
                <c:pt idx="122">
                  <c:v>1.23</c:v>
                </c:pt>
                <c:pt idx="123">
                  <c:v>1.24</c:v>
                </c:pt>
                <c:pt idx="124">
                  <c:v>1.25</c:v>
                </c:pt>
                <c:pt idx="125">
                  <c:v>1.26</c:v>
                </c:pt>
                <c:pt idx="126">
                  <c:v>1.27</c:v>
                </c:pt>
                <c:pt idx="127">
                  <c:v>1.28</c:v>
                </c:pt>
                <c:pt idx="128">
                  <c:v>1.29</c:v>
                </c:pt>
                <c:pt idx="129">
                  <c:v>1.3</c:v>
                </c:pt>
                <c:pt idx="130">
                  <c:v>1.31</c:v>
                </c:pt>
                <c:pt idx="131">
                  <c:v>1.32</c:v>
                </c:pt>
                <c:pt idx="132">
                  <c:v>1.33</c:v>
                </c:pt>
                <c:pt idx="133">
                  <c:v>1.34</c:v>
                </c:pt>
                <c:pt idx="134">
                  <c:v>1.35</c:v>
                </c:pt>
                <c:pt idx="135">
                  <c:v>1.36</c:v>
                </c:pt>
                <c:pt idx="136">
                  <c:v>1.37</c:v>
                </c:pt>
                <c:pt idx="137">
                  <c:v>1.3800000000000001</c:v>
                </c:pt>
                <c:pt idx="138">
                  <c:v>1.3900000000000001</c:v>
                </c:pt>
                <c:pt idx="139">
                  <c:v>1.4000000000000001</c:v>
                </c:pt>
                <c:pt idx="140">
                  <c:v>1.41</c:v>
                </c:pt>
                <c:pt idx="141">
                  <c:v>1.42</c:v>
                </c:pt>
                <c:pt idx="142">
                  <c:v>1.43</c:v>
                </c:pt>
                <c:pt idx="143">
                  <c:v>1.44</c:v>
                </c:pt>
                <c:pt idx="144">
                  <c:v>1.45</c:v>
                </c:pt>
                <c:pt idx="145">
                  <c:v>1.46</c:v>
                </c:pt>
                <c:pt idx="146">
                  <c:v>1.47</c:v>
                </c:pt>
                <c:pt idx="147">
                  <c:v>1.48</c:v>
                </c:pt>
                <c:pt idx="148">
                  <c:v>1.49</c:v>
                </c:pt>
                <c:pt idx="149">
                  <c:v>1.5</c:v>
                </c:pt>
                <c:pt idx="150">
                  <c:v>1.51</c:v>
                </c:pt>
                <c:pt idx="151">
                  <c:v>1.52</c:v>
                </c:pt>
                <c:pt idx="152">
                  <c:v>1.53</c:v>
                </c:pt>
                <c:pt idx="153">
                  <c:v>1.54</c:v>
                </c:pt>
                <c:pt idx="154">
                  <c:v>1.55</c:v>
                </c:pt>
                <c:pt idx="155">
                  <c:v>1.56</c:v>
                </c:pt>
                <c:pt idx="156">
                  <c:v>1.57</c:v>
                </c:pt>
                <c:pt idx="157">
                  <c:v>1.58</c:v>
                </c:pt>
                <c:pt idx="158">
                  <c:v>1.59</c:v>
                </c:pt>
                <c:pt idx="159">
                  <c:v>1.6</c:v>
                </c:pt>
                <c:pt idx="160">
                  <c:v>1.61</c:v>
                </c:pt>
                <c:pt idx="161">
                  <c:v>1.62</c:v>
                </c:pt>
                <c:pt idx="162">
                  <c:v>1.6300000000000001</c:v>
                </c:pt>
                <c:pt idx="163">
                  <c:v>1.6400000000000001</c:v>
                </c:pt>
                <c:pt idx="164">
                  <c:v>1.6500000000000001</c:v>
                </c:pt>
                <c:pt idx="165">
                  <c:v>1.6600000000000001</c:v>
                </c:pt>
                <c:pt idx="166">
                  <c:v>1.67</c:v>
                </c:pt>
                <c:pt idx="167">
                  <c:v>1.68</c:v>
                </c:pt>
                <c:pt idx="168">
                  <c:v>1.69</c:v>
                </c:pt>
                <c:pt idx="169">
                  <c:v>1.7</c:v>
                </c:pt>
                <c:pt idx="170">
                  <c:v>1.71</c:v>
                </c:pt>
                <c:pt idx="171">
                  <c:v>1.72</c:v>
                </c:pt>
                <c:pt idx="172">
                  <c:v>1.73</c:v>
                </c:pt>
                <c:pt idx="173">
                  <c:v>1.74</c:v>
                </c:pt>
                <c:pt idx="174">
                  <c:v>1.75</c:v>
                </c:pt>
                <c:pt idx="175">
                  <c:v>1.76</c:v>
                </c:pt>
                <c:pt idx="176">
                  <c:v>1.77</c:v>
                </c:pt>
                <c:pt idx="177">
                  <c:v>1.78</c:v>
                </c:pt>
                <c:pt idx="178">
                  <c:v>1.79</c:v>
                </c:pt>
                <c:pt idx="179">
                  <c:v>1.8</c:v>
                </c:pt>
                <c:pt idx="180">
                  <c:v>1.81</c:v>
                </c:pt>
                <c:pt idx="181">
                  <c:v>1.82</c:v>
                </c:pt>
                <c:pt idx="182">
                  <c:v>1.83</c:v>
                </c:pt>
                <c:pt idx="183">
                  <c:v>1.84</c:v>
                </c:pt>
                <c:pt idx="184">
                  <c:v>1.85</c:v>
                </c:pt>
                <c:pt idx="185">
                  <c:v>1.86</c:v>
                </c:pt>
                <c:pt idx="186">
                  <c:v>1.87</c:v>
                </c:pt>
                <c:pt idx="187">
                  <c:v>1.8800000000000001</c:v>
                </c:pt>
                <c:pt idx="188">
                  <c:v>1.8900000000000001</c:v>
                </c:pt>
                <c:pt idx="189">
                  <c:v>1.9000000000000001</c:v>
                </c:pt>
                <c:pt idx="190">
                  <c:v>1.9100000000000001</c:v>
                </c:pt>
                <c:pt idx="191">
                  <c:v>1.92</c:v>
                </c:pt>
                <c:pt idx="192">
                  <c:v>1.93</c:v>
                </c:pt>
                <c:pt idx="193">
                  <c:v>1.94</c:v>
                </c:pt>
                <c:pt idx="194">
                  <c:v>1.95</c:v>
                </c:pt>
                <c:pt idx="195">
                  <c:v>1.96</c:v>
                </c:pt>
                <c:pt idx="196">
                  <c:v>1.97</c:v>
                </c:pt>
                <c:pt idx="197">
                  <c:v>1.98</c:v>
                </c:pt>
                <c:pt idx="198">
                  <c:v>1.99</c:v>
                </c:pt>
                <c:pt idx="199">
                  <c:v>2</c:v>
                </c:pt>
                <c:pt idx="200">
                  <c:v>2.0100000000000002</c:v>
                </c:pt>
                <c:pt idx="201">
                  <c:v>2.02</c:v>
                </c:pt>
                <c:pt idx="202">
                  <c:v>2.0300000000000002</c:v>
                </c:pt>
                <c:pt idx="203">
                  <c:v>2.04</c:v>
                </c:pt>
                <c:pt idx="204">
                  <c:v>2.0499999999999998</c:v>
                </c:pt>
                <c:pt idx="205">
                  <c:v>2.06</c:v>
                </c:pt>
                <c:pt idx="206">
                  <c:v>2.0699999999999998</c:v>
                </c:pt>
                <c:pt idx="207">
                  <c:v>2.08</c:v>
                </c:pt>
                <c:pt idx="208">
                  <c:v>2.09</c:v>
                </c:pt>
                <c:pt idx="209">
                  <c:v>2.1</c:v>
                </c:pt>
                <c:pt idx="210">
                  <c:v>2.11</c:v>
                </c:pt>
                <c:pt idx="211">
                  <c:v>2.12</c:v>
                </c:pt>
                <c:pt idx="212">
                  <c:v>2.13</c:v>
                </c:pt>
                <c:pt idx="213">
                  <c:v>2.14</c:v>
                </c:pt>
                <c:pt idx="214">
                  <c:v>2.15</c:v>
                </c:pt>
                <c:pt idx="215">
                  <c:v>2.16</c:v>
                </c:pt>
                <c:pt idx="216">
                  <c:v>2.17</c:v>
                </c:pt>
                <c:pt idx="217">
                  <c:v>2.1800000000000002</c:v>
                </c:pt>
                <c:pt idx="218">
                  <c:v>2.19</c:v>
                </c:pt>
                <c:pt idx="219">
                  <c:v>2.2000000000000002</c:v>
                </c:pt>
                <c:pt idx="220">
                  <c:v>2.21</c:v>
                </c:pt>
                <c:pt idx="221">
                  <c:v>2.2200000000000002</c:v>
                </c:pt>
                <c:pt idx="222">
                  <c:v>2.23</c:v>
                </c:pt>
                <c:pt idx="223">
                  <c:v>2.2400000000000002</c:v>
                </c:pt>
                <c:pt idx="224">
                  <c:v>2.25</c:v>
                </c:pt>
                <c:pt idx="225">
                  <c:v>2.2600000000000002</c:v>
                </c:pt>
                <c:pt idx="226">
                  <c:v>2.27</c:v>
                </c:pt>
                <c:pt idx="227">
                  <c:v>2.2800000000000002</c:v>
                </c:pt>
                <c:pt idx="228">
                  <c:v>2.29</c:v>
                </c:pt>
                <c:pt idx="229">
                  <c:v>2.3000000000000003</c:v>
                </c:pt>
                <c:pt idx="230">
                  <c:v>2.31</c:v>
                </c:pt>
                <c:pt idx="231">
                  <c:v>2.3199999999999998</c:v>
                </c:pt>
                <c:pt idx="232">
                  <c:v>2.33</c:v>
                </c:pt>
                <c:pt idx="233">
                  <c:v>2.34</c:v>
                </c:pt>
                <c:pt idx="234">
                  <c:v>2.35</c:v>
                </c:pt>
                <c:pt idx="235">
                  <c:v>2.36</c:v>
                </c:pt>
                <c:pt idx="236">
                  <c:v>2.37</c:v>
                </c:pt>
                <c:pt idx="237">
                  <c:v>2.38</c:v>
                </c:pt>
                <c:pt idx="238">
                  <c:v>2.39</c:v>
                </c:pt>
                <c:pt idx="239">
                  <c:v>2.4</c:v>
                </c:pt>
                <c:pt idx="240">
                  <c:v>2.41</c:v>
                </c:pt>
                <c:pt idx="241">
                  <c:v>2.42</c:v>
                </c:pt>
                <c:pt idx="242">
                  <c:v>2.4300000000000002</c:v>
                </c:pt>
                <c:pt idx="243">
                  <c:v>2.44</c:v>
                </c:pt>
                <c:pt idx="244">
                  <c:v>2.4500000000000002</c:v>
                </c:pt>
                <c:pt idx="245">
                  <c:v>2.46</c:v>
                </c:pt>
                <c:pt idx="246">
                  <c:v>2.4700000000000002</c:v>
                </c:pt>
                <c:pt idx="247">
                  <c:v>2.48</c:v>
                </c:pt>
                <c:pt idx="248">
                  <c:v>2.4900000000000002</c:v>
                </c:pt>
                <c:pt idx="249">
                  <c:v>2.5</c:v>
                </c:pt>
                <c:pt idx="250">
                  <c:v>2.5100000000000002</c:v>
                </c:pt>
                <c:pt idx="251">
                  <c:v>2.52</c:v>
                </c:pt>
                <c:pt idx="252">
                  <c:v>2.5300000000000002</c:v>
                </c:pt>
                <c:pt idx="253">
                  <c:v>2.54</c:v>
                </c:pt>
                <c:pt idx="254">
                  <c:v>2.5500000000000003</c:v>
                </c:pt>
                <c:pt idx="255">
                  <c:v>2.56</c:v>
                </c:pt>
                <c:pt idx="256">
                  <c:v>2.57</c:v>
                </c:pt>
                <c:pt idx="257">
                  <c:v>2.58</c:v>
                </c:pt>
                <c:pt idx="258">
                  <c:v>2.59</c:v>
                </c:pt>
                <c:pt idx="259">
                  <c:v>2.6</c:v>
                </c:pt>
                <c:pt idx="260">
                  <c:v>2.61</c:v>
                </c:pt>
                <c:pt idx="261">
                  <c:v>2.62</c:v>
                </c:pt>
                <c:pt idx="262">
                  <c:v>2.63</c:v>
                </c:pt>
                <c:pt idx="263">
                  <c:v>2.64</c:v>
                </c:pt>
                <c:pt idx="264">
                  <c:v>2.65</c:v>
                </c:pt>
                <c:pt idx="265">
                  <c:v>2.66</c:v>
                </c:pt>
                <c:pt idx="266">
                  <c:v>2.67</c:v>
                </c:pt>
                <c:pt idx="267">
                  <c:v>2.68</c:v>
                </c:pt>
                <c:pt idx="268">
                  <c:v>2.69</c:v>
                </c:pt>
                <c:pt idx="269">
                  <c:v>2.7</c:v>
                </c:pt>
                <c:pt idx="270">
                  <c:v>2.71</c:v>
                </c:pt>
                <c:pt idx="271">
                  <c:v>2.72</c:v>
                </c:pt>
                <c:pt idx="272">
                  <c:v>2.73</c:v>
                </c:pt>
                <c:pt idx="273">
                  <c:v>2.74</c:v>
                </c:pt>
                <c:pt idx="274">
                  <c:v>2.75</c:v>
                </c:pt>
                <c:pt idx="275">
                  <c:v>2.7600000000000002</c:v>
                </c:pt>
                <c:pt idx="276">
                  <c:v>2.77</c:v>
                </c:pt>
                <c:pt idx="277">
                  <c:v>2.7800000000000002</c:v>
                </c:pt>
                <c:pt idx="278">
                  <c:v>2.79</c:v>
                </c:pt>
                <c:pt idx="279">
                  <c:v>2.8000000000000003</c:v>
                </c:pt>
                <c:pt idx="280">
                  <c:v>2.81</c:v>
                </c:pt>
                <c:pt idx="281">
                  <c:v>2.82</c:v>
                </c:pt>
                <c:pt idx="282">
                  <c:v>2.83</c:v>
                </c:pt>
                <c:pt idx="283">
                  <c:v>2.84</c:v>
                </c:pt>
                <c:pt idx="284">
                  <c:v>2.85</c:v>
                </c:pt>
                <c:pt idx="285">
                  <c:v>2.86</c:v>
                </c:pt>
                <c:pt idx="286">
                  <c:v>2.87</c:v>
                </c:pt>
                <c:pt idx="287">
                  <c:v>2.88</c:v>
                </c:pt>
                <c:pt idx="288">
                  <c:v>2.89</c:v>
                </c:pt>
                <c:pt idx="289">
                  <c:v>2.9</c:v>
                </c:pt>
                <c:pt idx="290">
                  <c:v>2.91</c:v>
                </c:pt>
                <c:pt idx="291">
                  <c:v>2.92</c:v>
                </c:pt>
                <c:pt idx="292">
                  <c:v>2.93</c:v>
                </c:pt>
                <c:pt idx="293">
                  <c:v>2.94</c:v>
                </c:pt>
                <c:pt idx="294">
                  <c:v>2.95</c:v>
                </c:pt>
                <c:pt idx="295">
                  <c:v>2.96</c:v>
                </c:pt>
                <c:pt idx="296">
                  <c:v>2.97</c:v>
                </c:pt>
                <c:pt idx="297">
                  <c:v>2.98</c:v>
                </c:pt>
                <c:pt idx="298">
                  <c:v>2.99</c:v>
                </c:pt>
                <c:pt idx="299">
                  <c:v>3</c:v>
                </c:pt>
                <c:pt idx="300">
                  <c:v>3.0100000000000002</c:v>
                </c:pt>
                <c:pt idx="301">
                  <c:v>3.02</c:v>
                </c:pt>
                <c:pt idx="302">
                  <c:v>3.0300000000000002</c:v>
                </c:pt>
                <c:pt idx="303">
                  <c:v>3.04</c:v>
                </c:pt>
                <c:pt idx="304">
                  <c:v>3.0500000000000003</c:v>
                </c:pt>
                <c:pt idx="305">
                  <c:v>3.06</c:v>
                </c:pt>
                <c:pt idx="306">
                  <c:v>3.0700000000000003</c:v>
                </c:pt>
                <c:pt idx="307">
                  <c:v>3.08</c:v>
                </c:pt>
                <c:pt idx="308">
                  <c:v>3.09</c:v>
                </c:pt>
                <c:pt idx="309">
                  <c:v>3.1</c:v>
                </c:pt>
                <c:pt idx="310">
                  <c:v>3.11</c:v>
                </c:pt>
                <c:pt idx="311">
                  <c:v>3.12</c:v>
                </c:pt>
                <c:pt idx="312">
                  <c:v>3.13</c:v>
                </c:pt>
                <c:pt idx="313">
                  <c:v>3.14</c:v>
                </c:pt>
                <c:pt idx="314">
                  <c:v>3.15</c:v>
                </c:pt>
                <c:pt idx="315">
                  <c:v>3.16</c:v>
                </c:pt>
                <c:pt idx="316">
                  <c:v>3.17</c:v>
                </c:pt>
                <c:pt idx="317">
                  <c:v>3.18</c:v>
                </c:pt>
                <c:pt idx="318">
                  <c:v>3.19</c:v>
                </c:pt>
                <c:pt idx="319">
                  <c:v>3.2</c:v>
                </c:pt>
                <c:pt idx="320">
                  <c:v>3.21</c:v>
                </c:pt>
                <c:pt idx="321">
                  <c:v>3.22</c:v>
                </c:pt>
                <c:pt idx="322">
                  <c:v>3.23</c:v>
                </c:pt>
                <c:pt idx="323">
                  <c:v>3.24</c:v>
                </c:pt>
                <c:pt idx="324">
                  <c:v>3.25</c:v>
                </c:pt>
                <c:pt idx="325">
                  <c:v>3.2600000000000002</c:v>
                </c:pt>
                <c:pt idx="326">
                  <c:v>3.27</c:v>
                </c:pt>
                <c:pt idx="327">
                  <c:v>3.2800000000000002</c:v>
                </c:pt>
                <c:pt idx="328">
                  <c:v>3.29</c:v>
                </c:pt>
                <c:pt idx="329">
                  <c:v>3.3000000000000003</c:v>
                </c:pt>
                <c:pt idx="330">
                  <c:v>3.31</c:v>
                </c:pt>
                <c:pt idx="331">
                  <c:v>3.3200000000000003</c:v>
                </c:pt>
                <c:pt idx="332">
                  <c:v>3.33</c:v>
                </c:pt>
                <c:pt idx="333">
                  <c:v>3.34</c:v>
                </c:pt>
                <c:pt idx="334">
                  <c:v>3.35</c:v>
                </c:pt>
                <c:pt idx="335">
                  <c:v>3.36</c:v>
                </c:pt>
                <c:pt idx="336">
                  <c:v>3.37</c:v>
                </c:pt>
                <c:pt idx="337">
                  <c:v>3.38</c:v>
                </c:pt>
                <c:pt idx="338">
                  <c:v>3.39</c:v>
                </c:pt>
                <c:pt idx="339">
                  <c:v>3.4</c:v>
                </c:pt>
                <c:pt idx="340">
                  <c:v>3.41</c:v>
                </c:pt>
                <c:pt idx="341">
                  <c:v>3.42</c:v>
                </c:pt>
                <c:pt idx="342">
                  <c:v>3.43</c:v>
                </c:pt>
                <c:pt idx="343">
                  <c:v>3.44</c:v>
                </c:pt>
                <c:pt idx="344">
                  <c:v>3.45</c:v>
                </c:pt>
                <c:pt idx="345">
                  <c:v>3.46</c:v>
                </c:pt>
                <c:pt idx="346">
                  <c:v>3.47</c:v>
                </c:pt>
                <c:pt idx="347">
                  <c:v>3.48</c:v>
                </c:pt>
                <c:pt idx="348">
                  <c:v>3.49</c:v>
                </c:pt>
                <c:pt idx="349">
                  <c:v>3.5</c:v>
                </c:pt>
                <c:pt idx="350">
                  <c:v>3.5100000000000002</c:v>
                </c:pt>
                <c:pt idx="351">
                  <c:v>3.52</c:v>
                </c:pt>
                <c:pt idx="352">
                  <c:v>3.5300000000000002</c:v>
                </c:pt>
                <c:pt idx="353">
                  <c:v>3.54</c:v>
                </c:pt>
                <c:pt idx="354">
                  <c:v>3.5500000000000003</c:v>
                </c:pt>
                <c:pt idx="355">
                  <c:v>3.56</c:v>
                </c:pt>
                <c:pt idx="356">
                  <c:v>3.5700000000000003</c:v>
                </c:pt>
                <c:pt idx="357">
                  <c:v>3.58</c:v>
                </c:pt>
                <c:pt idx="358">
                  <c:v>3.59</c:v>
                </c:pt>
                <c:pt idx="359">
                  <c:v>3.6</c:v>
                </c:pt>
                <c:pt idx="360">
                  <c:v>3.61</c:v>
                </c:pt>
                <c:pt idx="361">
                  <c:v>3.62</c:v>
                </c:pt>
                <c:pt idx="362">
                  <c:v>3.63</c:v>
                </c:pt>
                <c:pt idx="363">
                  <c:v>3.64</c:v>
                </c:pt>
                <c:pt idx="364">
                  <c:v>3.65</c:v>
                </c:pt>
                <c:pt idx="365">
                  <c:v>3.66</c:v>
                </c:pt>
                <c:pt idx="366">
                  <c:v>3.67</c:v>
                </c:pt>
                <c:pt idx="367">
                  <c:v>3.68</c:v>
                </c:pt>
                <c:pt idx="368">
                  <c:v>3.69</c:v>
                </c:pt>
                <c:pt idx="369">
                  <c:v>3.7</c:v>
                </c:pt>
                <c:pt idx="370">
                  <c:v>3.71</c:v>
                </c:pt>
                <c:pt idx="371">
                  <c:v>3.72</c:v>
                </c:pt>
                <c:pt idx="372">
                  <c:v>3.73</c:v>
                </c:pt>
                <c:pt idx="373">
                  <c:v>3.74</c:v>
                </c:pt>
                <c:pt idx="374">
                  <c:v>3.75</c:v>
                </c:pt>
                <c:pt idx="375">
                  <c:v>3.7600000000000002</c:v>
                </c:pt>
                <c:pt idx="376">
                  <c:v>3.77</c:v>
                </c:pt>
                <c:pt idx="377">
                  <c:v>3.7800000000000002</c:v>
                </c:pt>
                <c:pt idx="378">
                  <c:v>3.79</c:v>
                </c:pt>
                <c:pt idx="379">
                  <c:v>3.8000000000000003</c:v>
                </c:pt>
                <c:pt idx="380">
                  <c:v>3.81</c:v>
                </c:pt>
                <c:pt idx="381">
                  <c:v>3.8200000000000003</c:v>
                </c:pt>
                <c:pt idx="382">
                  <c:v>3.83</c:v>
                </c:pt>
                <c:pt idx="383">
                  <c:v>3.84</c:v>
                </c:pt>
                <c:pt idx="384">
                  <c:v>3.85</c:v>
                </c:pt>
                <c:pt idx="385">
                  <c:v>3.86</c:v>
                </c:pt>
                <c:pt idx="386">
                  <c:v>3.87</c:v>
                </c:pt>
                <c:pt idx="387">
                  <c:v>3.88</c:v>
                </c:pt>
                <c:pt idx="388">
                  <c:v>3.89</c:v>
                </c:pt>
                <c:pt idx="389">
                  <c:v>3.9</c:v>
                </c:pt>
                <c:pt idx="390">
                  <c:v>3.91</c:v>
                </c:pt>
                <c:pt idx="391">
                  <c:v>3.92</c:v>
                </c:pt>
                <c:pt idx="392">
                  <c:v>3.93</c:v>
                </c:pt>
                <c:pt idx="393">
                  <c:v>3.94</c:v>
                </c:pt>
                <c:pt idx="394">
                  <c:v>3.95</c:v>
                </c:pt>
                <c:pt idx="395">
                  <c:v>3.96</c:v>
                </c:pt>
                <c:pt idx="396">
                  <c:v>3.97</c:v>
                </c:pt>
                <c:pt idx="397">
                  <c:v>3.98</c:v>
                </c:pt>
                <c:pt idx="398">
                  <c:v>3.99</c:v>
                </c:pt>
                <c:pt idx="399">
                  <c:v>4</c:v>
                </c:pt>
                <c:pt idx="400">
                  <c:v>4.01</c:v>
                </c:pt>
                <c:pt idx="401">
                  <c:v>4.0200000000000005</c:v>
                </c:pt>
                <c:pt idx="402">
                  <c:v>4.03</c:v>
                </c:pt>
                <c:pt idx="403">
                  <c:v>4.04</c:v>
                </c:pt>
                <c:pt idx="404">
                  <c:v>4.05</c:v>
                </c:pt>
                <c:pt idx="405">
                  <c:v>4.0600000000000005</c:v>
                </c:pt>
                <c:pt idx="406">
                  <c:v>4.07</c:v>
                </c:pt>
                <c:pt idx="407">
                  <c:v>4.08</c:v>
                </c:pt>
                <c:pt idx="408">
                  <c:v>4.09</c:v>
                </c:pt>
                <c:pt idx="409">
                  <c:v>4.0999999999999996</c:v>
                </c:pt>
                <c:pt idx="410">
                  <c:v>4.1100000000000003</c:v>
                </c:pt>
                <c:pt idx="411">
                  <c:v>4.12</c:v>
                </c:pt>
                <c:pt idx="412">
                  <c:v>4.13</c:v>
                </c:pt>
                <c:pt idx="413">
                  <c:v>4.1399999999999997</c:v>
                </c:pt>
                <c:pt idx="414">
                  <c:v>4.1500000000000004</c:v>
                </c:pt>
                <c:pt idx="415">
                  <c:v>4.16</c:v>
                </c:pt>
                <c:pt idx="416">
                  <c:v>4.17</c:v>
                </c:pt>
                <c:pt idx="417">
                  <c:v>4.18</c:v>
                </c:pt>
                <c:pt idx="418">
                  <c:v>4.1900000000000004</c:v>
                </c:pt>
                <c:pt idx="419">
                  <c:v>4.2</c:v>
                </c:pt>
                <c:pt idx="420">
                  <c:v>4.21</c:v>
                </c:pt>
                <c:pt idx="421">
                  <c:v>4.22</c:v>
                </c:pt>
                <c:pt idx="422">
                  <c:v>4.2300000000000004</c:v>
                </c:pt>
                <c:pt idx="423">
                  <c:v>4.24</c:v>
                </c:pt>
                <c:pt idx="424">
                  <c:v>4.25</c:v>
                </c:pt>
                <c:pt idx="425">
                  <c:v>4.26</c:v>
                </c:pt>
                <c:pt idx="426">
                  <c:v>4.2700000000000005</c:v>
                </c:pt>
                <c:pt idx="427">
                  <c:v>4.28</c:v>
                </c:pt>
                <c:pt idx="428">
                  <c:v>4.29</c:v>
                </c:pt>
                <c:pt idx="429">
                  <c:v>4.3</c:v>
                </c:pt>
                <c:pt idx="430">
                  <c:v>4.3100000000000005</c:v>
                </c:pt>
                <c:pt idx="431">
                  <c:v>4.32</c:v>
                </c:pt>
                <c:pt idx="432">
                  <c:v>4.33</c:v>
                </c:pt>
                <c:pt idx="433">
                  <c:v>4.34</c:v>
                </c:pt>
                <c:pt idx="434">
                  <c:v>4.3500000000000005</c:v>
                </c:pt>
                <c:pt idx="435">
                  <c:v>4.3600000000000003</c:v>
                </c:pt>
                <c:pt idx="436">
                  <c:v>4.37</c:v>
                </c:pt>
                <c:pt idx="437">
                  <c:v>4.38</c:v>
                </c:pt>
                <c:pt idx="438">
                  <c:v>4.3899999999999997</c:v>
                </c:pt>
                <c:pt idx="439">
                  <c:v>4.4000000000000004</c:v>
                </c:pt>
                <c:pt idx="440">
                  <c:v>4.41</c:v>
                </c:pt>
                <c:pt idx="441">
                  <c:v>4.42</c:v>
                </c:pt>
                <c:pt idx="442">
                  <c:v>4.43</c:v>
                </c:pt>
                <c:pt idx="443">
                  <c:v>4.4400000000000004</c:v>
                </c:pt>
                <c:pt idx="444">
                  <c:v>4.45</c:v>
                </c:pt>
                <c:pt idx="445">
                  <c:v>4.46</c:v>
                </c:pt>
                <c:pt idx="446">
                  <c:v>4.47</c:v>
                </c:pt>
                <c:pt idx="447">
                  <c:v>4.4800000000000004</c:v>
                </c:pt>
                <c:pt idx="448">
                  <c:v>4.49</c:v>
                </c:pt>
                <c:pt idx="449">
                  <c:v>4.5</c:v>
                </c:pt>
                <c:pt idx="450">
                  <c:v>4.51</c:v>
                </c:pt>
                <c:pt idx="451">
                  <c:v>4.5200000000000005</c:v>
                </c:pt>
                <c:pt idx="452">
                  <c:v>4.53</c:v>
                </c:pt>
                <c:pt idx="453">
                  <c:v>4.54</c:v>
                </c:pt>
                <c:pt idx="454">
                  <c:v>4.55</c:v>
                </c:pt>
                <c:pt idx="455">
                  <c:v>4.5600000000000005</c:v>
                </c:pt>
                <c:pt idx="456">
                  <c:v>4.57</c:v>
                </c:pt>
                <c:pt idx="457">
                  <c:v>4.58</c:v>
                </c:pt>
                <c:pt idx="458">
                  <c:v>4.59</c:v>
                </c:pt>
                <c:pt idx="459">
                  <c:v>4.6000000000000005</c:v>
                </c:pt>
                <c:pt idx="460">
                  <c:v>4.6100000000000003</c:v>
                </c:pt>
                <c:pt idx="461">
                  <c:v>4.62</c:v>
                </c:pt>
                <c:pt idx="462">
                  <c:v>4.63</c:v>
                </c:pt>
                <c:pt idx="463">
                  <c:v>4.6399999999999997</c:v>
                </c:pt>
                <c:pt idx="464">
                  <c:v>4.6500000000000004</c:v>
                </c:pt>
                <c:pt idx="465">
                  <c:v>4.66</c:v>
                </c:pt>
                <c:pt idx="466">
                  <c:v>4.67</c:v>
                </c:pt>
                <c:pt idx="467">
                  <c:v>4.68</c:v>
                </c:pt>
                <c:pt idx="468">
                  <c:v>4.6900000000000004</c:v>
                </c:pt>
                <c:pt idx="469">
                  <c:v>4.7</c:v>
                </c:pt>
                <c:pt idx="470">
                  <c:v>4.71</c:v>
                </c:pt>
                <c:pt idx="471">
                  <c:v>4.72</c:v>
                </c:pt>
                <c:pt idx="472">
                  <c:v>4.7300000000000004</c:v>
                </c:pt>
                <c:pt idx="473">
                  <c:v>4.74</c:v>
                </c:pt>
                <c:pt idx="474">
                  <c:v>4.75</c:v>
                </c:pt>
                <c:pt idx="475">
                  <c:v>4.76</c:v>
                </c:pt>
                <c:pt idx="476">
                  <c:v>4.7700000000000005</c:v>
                </c:pt>
                <c:pt idx="477">
                  <c:v>4.78</c:v>
                </c:pt>
                <c:pt idx="478">
                  <c:v>4.79</c:v>
                </c:pt>
                <c:pt idx="479">
                  <c:v>4.8</c:v>
                </c:pt>
                <c:pt idx="480">
                  <c:v>4.8100000000000005</c:v>
                </c:pt>
                <c:pt idx="481">
                  <c:v>4.82</c:v>
                </c:pt>
                <c:pt idx="482">
                  <c:v>4.83</c:v>
                </c:pt>
                <c:pt idx="483">
                  <c:v>4.84</c:v>
                </c:pt>
                <c:pt idx="484">
                  <c:v>4.8500000000000005</c:v>
                </c:pt>
                <c:pt idx="485">
                  <c:v>4.8600000000000003</c:v>
                </c:pt>
                <c:pt idx="486">
                  <c:v>4.87</c:v>
                </c:pt>
                <c:pt idx="487">
                  <c:v>4.88</c:v>
                </c:pt>
                <c:pt idx="488">
                  <c:v>4.8899999999999997</c:v>
                </c:pt>
                <c:pt idx="489">
                  <c:v>4.9000000000000004</c:v>
                </c:pt>
                <c:pt idx="490">
                  <c:v>4.91</c:v>
                </c:pt>
                <c:pt idx="491">
                  <c:v>4.92</c:v>
                </c:pt>
                <c:pt idx="492">
                  <c:v>4.93</c:v>
                </c:pt>
                <c:pt idx="493">
                  <c:v>4.9400000000000004</c:v>
                </c:pt>
                <c:pt idx="494">
                  <c:v>4.95</c:v>
                </c:pt>
                <c:pt idx="495">
                  <c:v>4.96</c:v>
                </c:pt>
                <c:pt idx="496">
                  <c:v>4.97</c:v>
                </c:pt>
                <c:pt idx="497">
                  <c:v>4.9800000000000004</c:v>
                </c:pt>
                <c:pt idx="498">
                  <c:v>4.99</c:v>
                </c:pt>
                <c:pt idx="499">
                  <c:v>5</c:v>
                </c:pt>
                <c:pt idx="500">
                  <c:v>5.01</c:v>
                </c:pt>
                <c:pt idx="501">
                  <c:v>5.0200000000000005</c:v>
                </c:pt>
                <c:pt idx="502">
                  <c:v>5.03</c:v>
                </c:pt>
                <c:pt idx="503">
                  <c:v>5.04</c:v>
                </c:pt>
                <c:pt idx="504">
                  <c:v>5.05</c:v>
                </c:pt>
                <c:pt idx="505">
                  <c:v>5.0600000000000005</c:v>
                </c:pt>
                <c:pt idx="506">
                  <c:v>5.07</c:v>
                </c:pt>
                <c:pt idx="507">
                  <c:v>5.08</c:v>
                </c:pt>
                <c:pt idx="508">
                  <c:v>5.09</c:v>
                </c:pt>
                <c:pt idx="509">
                  <c:v>5.1000000000000005</c:v>
                </c:pt>
                <c:pt idx="510">
                  <c:v>5.1100000000000003</c:v>
                </c:pt>
                <c:pt idx="511">
                  <c:v>5.12</c:v>
                </c:pt>
                <c:pt idx="512">
                  <c:v>5.13</c:v>
                </c:pt>
                <c:pt idx="513">
                  <c:v>5.14</c:v>
                </c:pt>
                <c:pt idx="514">
                  <c:v>5.15</c:v>
                </c:pt>
                <c:pt idx="515">
                  <c:v>5.16</c:v>
                </c:pt>
                <c:pt idx="516">
                  <c:v>5.17</c:v>
                </c:pt>
                <c:pt idx="517">
                  <c:v>5.18</c:v>
                </c:pt>
                <c:pt idx="518">
                  <c:v>5.19</c:v>
                </c:pt>
                <c:pt idx="519">
                  <c:v>5.2</c:v>
                </c:pt>
                <c:pt idx="520">
                  <c:v>5.21</c:v>
                </c:pt>
                <c:pt idx="521">
                  <c:v>5.22</c:v>
                </c:pt>
                <c:pt idx="522">
                  <c:v>5.23</c:v>
                </c:pt>
                <c:pt idx="523">
                  <c:v>5.24</c:v>
                </c:pt>
                <c:pt idx="524">
                  <c:v>5.25</c:v>
                </c:pt>
                <c:pt idx="525">
                  <c:v>5.26</c:v>
                </c:pt>
                <c:pt idx="526">
                  <c:v>5.2700000000000005</c:v>
                </c:pt>
                <c:pt idx="527">
                  <c:v>5.28</c:v>
                </c:pt>
                <c:pt idx="528">
                  <c:v>5.29</c:v>
                </c:pt>
                <c:pt idx="529">
                  <c:v>5.3</c:v>
                </c:pt>
                <c:pt idx="530">
                  <c:v>5.3100000000000005</c:v>
                </c:pt>
                <c:pt idx="531">
                  <c:v>5.32</c:v>
                </c:pt>
                <c:pt idx="532">
                  <c:v>5.33</c:v>
                </c:pt>
                <c:pt idx="533">
                  <c:v>5.34</c:v>
                </c:pt>
                <c:pt idx="534">
                  <c:v>5.3500000000000005</c:v>
                </c:pt>
                <c:pt idx="535">
                  <c:v>5.36</c:v>
                </c:pt>
                <c:pt idx="536">
                  <c:v>5.37</c:v>
                </c:pt>
                <c:pt idx="537">
                  <c:v>5.38</c:v>
                </c:pt>
                <c:pt idx="538">
                  <c:v>5.39</c:v>
                </c:pt>
                <c:pt idx="539">
                  <c:v>5.4</c:v>
                </c:pt>
                <c:pt idx="540">
                  <c:v>5.41</c:v>
                </c:pt>
                <c:pt idx="541">
                  <c:v>5.42</c:v>
                </c:pt>
                <c:pt idx="542">
                  <c:v>5.43</c:v>
                </c:pt>
                <c:pt idx="543">
                  <c:v>5.44</c:v>
                </c:pt>
                <c:pt idx="544">
                  <c:v>5.45</c:v>
                </c:pt>
                <c:pt idx="545">
                  <c:v>5.46</c:v>
                </c:pt>
                <c:pt idx="546">
                  <c:v>5.47</c:v>
                </c:pt>
                <c:pt idx="547">
                  <c:v>5.48</c:v>
                </c:pt>
                <c:pt idx="548">
                  <c:v>5.49</c:v>
                </c:pt>
                <c:pt idx="549">
                  <c:v>5.5</c:v>
                </c:pt>
                <c:pt idx="550">
                  <c:v>5.51</c:v>
                </c:pt>
                <c:pt idx="551">
                  <c:v>5.5200000000000005</c:v>
                </c:pt>
                <c:pt idx="552">
                  <c:v>5.53</c:v>
                </c:pt>
                <c:pt idx="553">
                  <c:v>5.54</c:v>
                </c:pt>
                <c:pt idx="554">
                  <c:v>5.55</c:v>
                </c:pt>
                <c:pt idx="555">
                  <c:v>5.5600000000000005</c:v>
                </c:pt>
                <c:pt idx="556">
                  <c:v>5.57</c:v>
                </c:pt>
                <c:pt idx="557">
                  <c:v>5.58</c:v>
                </c:pt>
                <c:pt idx="558">
                  <c:v>5.59</c:v>
                </c:pt>
                <c:pt idx="559">
                  <c:v>5.6000000000000005</c:v>
                </c:pt>
                <c:pt idx="560">
                  <c:v>5.61</c:v>
                </c:pt>
                <c:pt idx="561">
                  <c:v>5.62</c:v>
                </c:pt>
                <c:pt idx="562">
                  <c:v>5.63</c:v>
                </c:pt>
                <c:pt idx="563">
                  <c:v>5.64</c:v>
                </c:pt>
                <c:pt idx="564">
                  <c:v>5.65</c:v>
                </c:pt>
                <c:pt idx="565">
                  <c:v>5.66</c:v>
                </c:pt>
                <c:pt idx="566">
                  <c:v>5.67</c:v>
                </c:pt>
                <c:pt idx="567">
                  <c:v>5.68</c:v>
                </c:pt>
                <c:pt idx="568">
                  <c:v>5.69</c:v>
                </c:pt>
                <c:pt idx="569">
                  <c:v>5.7</c:v>
                </c:pt>
                <c:pt idx="570">
                  <c:v>5.71</c:v>
                </c:pt>
                <c:pt idx="571">
                  <c:v>5.72</c:v>
                </c:pt>
                <c:pt idx="572">
                  <c:v>5.73</c:v>
                </c:pt>
                <c:pt idx="573">
                  <c:v>5.74</c:v>
                </c:pt>
                <c:pt idx="574">
                  <c:v>5.75</c:v>
                </c:pt>
                <c:pt idx="575">
                  <c:v>5.76</c:v>
                </c:pt>
                <c:pt idx="576">
                  <c:v>5.7700000000000005</c:v>
                </c:pt>
                <c:pt idx="577">
                  <c:v>5.78</c:v>
                </c:pt>
                <c:pt idx="578">
                  <c:v>5.79</c:v>
                </c:pt>
                <c:pt idx="579">
                  <c:v>5.8</c:v>
                </c:pt>
                <c:pt idx="580">
                  <c:v>5.8100000000000005</c:v>
                </c:pt>
                <c:pt idx="581">
                  <c:v>5.82</c:v>
                </c:pt>
                <c:pt idx="582">
                  <c:v>5.83</c:v>
                </c:pt>
                <c:pt idx="583">
                  <c:v>5.84</c:v>
                </c:pt>
                <c:pt idx="584">
                  <c:v>5.8500000000000005</c:v>
                </c:pt>
                <c:pt idx="585">
                  <c:v>5.86</c:v>
                </c:pt>
                <c:pt idx="586">
                  <c:v>5.87</c:v>
                </c:pt>
                <c:pt idx="587">
                  <c:v>5.88</c:v>
                </c:pt>
                <c:pt idx="588">
                  <c:v>5.89</c:v>
                </c:pt>
                <c:pt idx="589">
                  <c:v>5.9</c:v>
                </c:pt>
                <c:pt idx="590">
                  <c:v>5.91</c:v>
                </c:pt>
                <c:pt idx="591">
                  <c:v>5.92</c:v>
                </c:pt>
                <c:pt idx="592">
                  <c:v>5.93</c:v>
                </c:pt>
                <c:pt idx="593">
                  <c:v>5.94</c:v>
                </c:pt>
                <c:pt idx="594">
                  <c:v>5.95</c:v>
                </c:pt>
                <c:pt idx="595">
                  <c:v>5.96</c:v>
                </c:pt>
                <c:pt idx="596">
                  <c:v>5.97</c:v>
                </c:pt>
                <c:pt idx="597">
                  <c:v>5.98</c:v>
                </c:pt>
                <c:pt idx="598">
                  <c:v>5.99</c:v>
                </c:pt>
                <c:pt idx="599">
                  <c:v>6</c:v>
                </c:pt>
                <c:pt idx="600">
                  <c:v>6.01</c:v>
                </c:pt>
                <c:pt idx="601">
                  <c:v>6.0200000000000005</c:v>
                </c:pt>
                <c:pt idx="602">
                  <c:v>6.03</c:v>
                </c:pt>
                <c:pt idx="603">
                  <c:v>6.04</c:v>
                </c:pt>
                <c:pt idx="604">
                  <c:v>6.05</c:v>
                </c:pt>
                <c:pt idx="605">
                  <c:v>6.0600000000000005</c:v>
                </c:pt>
                <c:pt idx="606">
                  <c:v>6.07</c:v>
                </c:pt>
                <c:pt idx="607">
                  <c:v>6.08</c:v>
                </c:pt>
                <c:pt idx="608">
                  <c:v>6.09</c:v>
                </c:pt>
                <c:pt idx="609">
                  <c:v>6.1000000000000005</c:v>
                </c:pt>
                <c:pt idx="610">
                  <c:v>6.11</c:v>
                </c:pt>
                <c:pt idx="611">
                  <c:v>6.12</c:v>
                </c:pt>
                <c:pt idx="612">
                  <c:v>6.13</c:v>
                </c:pt>
                <c:pt idx="613">
                  <c:v>6.1400000000000006</c:v>
                </c:pt>
                <c:pt idx="614">
                  <c:v>6.15</c:v>
                </c:pt>
                <c:pt idx="615">
                  <c:v>6.16</c:v>
                </c:pt>
                <c:pt idx="616">
                  <c:v>6.17</c:v>
                </c:pt>
                <c:pt idx="617">
                  <c:v>6.18</c:v>
                </c:pt>
                <c:pt idx="618">
                  <c:v>6.19</c:v>
                </c:pt>
                <c:pt idx="619">
                  <c:v>6.2</c:v>
                </c:pt>
                <c:pt idx="620">
                  <c:v>6.21</c:v>
                </c:pt>
                <c:pt idx="621">
                  <c:v>6.22</c:v>
                </c:pt>
                <c:pt idx="622">
                  <c:v>6.23</c:v>
                </c:pt>
                <c:pt idx="623">
                  <c:v>6.24</c:v>
                </c:pt>
                <c:pt idx="624">
                  <c:v>6.25</c:v>
                </c:pt>
                <c:pt idx="625">
                  <c:v>6.26</c:v>
                </c:pt>
                <c:pt idx="626">
                  <c:v>6.2700000000000005</c:v>
                </c:pt>
                <c:pt idx="627">
                  <c:v>6.28</c:v>
                </c:pt>
                <c:pt idx="628">
                  <c:v>6.29</c:v>
                </c:pt>
                <c:pt idx="629">
                  <c:v>6.3</c:v>
                </c:pt>
                <c:pt idx="630">
                  <c:v>6.3100000000000005</c:v>
                </c:pt>
                <c:pt idx="631">
                  <c:v>6.32</c:v>
                </c:pt>
                <c:pt idx="632">
                  <c:v>6.33</c:v>
                </c:pt>
                <c:pt idx="633">
                  <c:v>6.34</c:v>
                </c:pt>
                <c:pt idx="634">
                  <c:v>6.3500000000000005</c:v>
                </c:pt>
                <c:pt idx="635">
                  <c:v>6.36</c:v>
                </c:pt>
                <c:pt idx="636">
                  <c:v>6.37</c:v>
                </c:pt>
                <c:pt idx="637">
                  <c:v>6.38</c:v>
                </c:pt>
                <c:pt idx="638">
                  <c:v>6.3900000000000006</c:v>
                </c:pt>
                <c:pt idx="639">
                  <c:v>6.4</c:v>
                </c:pt>
                <c:pt idx="640">
                  <c:v>6.41</c:v>
                </c:pt>
                <c:pt idx="641">
                  <c:v>6.42</c:v>
                </c:pt>
                <c:pt idx="642">
                  <c:v>6.43</c:v>
                </c:pt>
                <c:pt idx="643">
                  <c:v>6.44</c:v>
                </c:pt>
                <c:pt idx="644">
                  <c:v>6.45</c:v>
                </c:pt>
                <c:pt idx="645">
                  <c:v>6.46</c:v>
                </c:pt>
                <c:pt idx="646">
                  <c:v>6.47</c:v>
                </c:pt>
                <c:pt idx="647">
                  <c:v>6.48</c:v>
                </c:pt>
                <c:pt idx="648">
                  <c:v>6.49</c:v>
                </c:pt>
                <c:pt idx="649">
                  <c:v>6.5</c:v>
                </c:pt>
                <c:pt idx="650">
                  <c:v>6.51</c:v>
                </c:pt>
                <c:pt idx="651">
                  <c:v>6.5200000000000005</c:v>
                </c:pt>
                <c:pt idx="652">
                  <c:v>6.53</c:v>
                </c:pt>
                <c:pt idx="653">
                  <c:v>6.54</c:v>
                </c:pt>
                <c:pt idx="654">
                  <c:v>6.55</c:v>
                </c:pt>
                <c:pt idx="655">
                  <c:v>6.5600000000000005</c:v>
                </c:pt>
                <c:pt idx="656">
                  <c:v>6.57</c:v>
                </c:pt>
                <c:pt idx="657">
                  <c:v>6.58</c:v>
                </c:pt>
                <c:pt idx="658">
                  <c:v>6.59</c:v>
                </c:pt>
                <c:pt idx="659">
                  <c:v>6.6000000000000005</c:v>
                </c:pt>
                <c:pt idx="660">
                  <c:v>6.61</c:v>
                </c:pt>
                <c:pt idx="661">
                  <c:v>6.62</c:v>
                </c:pt>
                <c:pt idx="662">
                  <c:v>6.63</c:v>
                </c:pt>
                <c:pt idx="663">
                  <c:v>6.6400000000000006</c:v>
                </c:pt>
                <c:pt idx="664">
                  <c:v>6.65</c:v>
                </c:pt>
                <c:pt idx="665">
                  <c:v>6.66</c:v>
                </c:pt>
                <c:pt idx="666">
                  <c:v>6.67</c:v>
                </c:pt>
                <c:pt idx="667">
                  <c:v>6.68</c:v>
                </c:pt>
                <c:pt idx="668">
                  <c:v>6.69</c:v>
                </c:pt>
                <c:pt idx="669">
                  <c:v>6.7</c:v>
                </c:pt>
                <c:pt idx="670">
                  <c:v>6.71</c:v>
                </c:pt>
                <c:pt idx="671">
                  <c:v>6.72</c:v>
                </c:pt>
                <c:pt idx="672">
                  <c:v>6.73</c:v>
                </c:pt>
                <c:pt idx="673">
                  <c:v>6.74</c:v>
                </c:pt>
                <c:pt idx="674">
                  <c:v>6.75</c:v>
                </c:pt>
                <c:pt idx="675">
                  <c:v>6.76</c:v>
                </c:pt>
                <c:pt idx="676">
                  <c:v>6.7700000000000005</c:v>
                </c:pt>
                <c:pt idx="677">
                  <c:v>6.78</c:v>
                </c:pt>
                <c:pt idx="678">
                  <c:v>6.79</c:v>
                </c:pt>
                <c:pt idx="679">
                  <c:v>6.8</c:v>
                </c:pt>
                <c:pt idx="680">
                  <c:v>6.8100000000000005</c:v>
                </c:pt>
                <c:pt idx="681">
                  <c:v>6.82</c:v>
                </c:pt>
                <c:pt idx="682">
                  <c:v>6.83</c:v>
                </c:pt>
                <c:pt idx="683">
                  <c:v>6.84</c:v>
                </c:pt>
                <c:pt idx="684">
                  <c:v>6.8500000000000005</c:v>
                </c:pt>
                <c:pt idx="685">
                  <c:v>6.86</c:v>
                </c:pt>
                <c:pt idx="686">
                  <c:v>6.87</c:v>
                </c:pt>
                <c:pt idx="687">
                  <c:v>6.88</c:v>
                </c:pt>
                <c:pt idx="688">
                  <c:v>6.8900000000000006</c:v>
                </c:pt>
                <c:pt idx="689">
                  <c:v>6.9</c:v>
                </c:pt>
                <c:pt idx="690">
                  <c:v>6.91</c:v>
                </c:pt>
                <c:pt idx="691">
                  <c:v>6.92</c:v>
                </c:pt>
                <c:pt idx="692">
                  <c:v>6.93</c:v>
                </c:pt>
                <c:pt idx="693">
                  <c:v>6.94</c:v>
                </c:pt>
                <c:pt idx="694">
                  <c:v>6.95</c:v>
                </c:pt>
                <c:pt idx="695">
                  <c:v>6.96</c:v>
                </c:pt>
                <c:pt idx="696">
                  <c:v>6.97</c:v>
                </c:pt>
                <c:pt idx="697">
                  <c:v>6.98</c:v>
                </c:pt>
                <c:pt idx="698">
                  <c:v>6.99</c:v>
                </c:pt>
                <c:pt idx="699">
                  <c:v>7</c:v>
                </c:pt>
                <c:pt idx="700">
                  <c:v>7.01</c:v>
                </c:pt>
                <c:pt idx="701">
                  <c:v>7.0200000000000005</c:v>
                </c:pt>
                <c:pt idx="702">
                  <c:v>7.03</c:v>
                </c:pt>
                <c:pt idx="703">
                  <c:v>7.04</c:v>
                </c:pt>
                <c:pt idx="704">
                  <c:v>7.05</c:v>
                </c:pt>
                <c:pt idx="705">
                  <c:v>7.0600000000000005</c:v>
                </c:pt>
                <c:pt idx="706">
                  <c:v>7.07</c:v>
                </c:pt>
                <c:pt idx="707">
                  <c:v>7.08</c:v>
                </c:pt>
                <c:pt idx="708">
                  <c:v>7.09</c:v>
                </c:pt>
                <c:pt idx="709">
                  <c:v>7.1000000000000005</c:v>
                </c:pt>
                <c:pt idx="710">
                  <c:v>7.11</c:v>
                </c:pt>
                <c:pt idx="711">
                  <c:v>7.12</c:v>
                </c:pt>
                <c:pt idx="712">
                  <c:v>7.13</c:v>
                </c:pt>
                <c:pt idx="713">
                  <c:v>7.1400000000000006</c:v>
                </c:pt>
                <c:pt idx="714">
                  <c:v>7.15</c:v>
                </c:pt>
                <c:pt idx="715">
                  <c:v>7.16</c:v>
                </c:pt>
                <c:pt idx="716">
                  <c:v>7.17</c:v>
                </c:pt>
                <c:pt idx="717">
                  <c:v>7.18</c:v>
                </c:pt>
                <c:pt idx="718">
                  <c:v>7.19</c:v>
                </c:pt>
                <c:pt idx="719">
                  <c:v>7.2</c:v>
                </c:pt>
                <c:pt idx="720">
                  <c:v>7.21</c:v>
                </c:pt>
                <c:pt idx="721">
                  <c:v>7.22</c:v>
                </c:pt>
                <c:pt idx="722">
                  <c:v>7.23</c:v>
                </c:pt>
                <c:pt idx="723">
                  <c:v>7.24</c:v>
                </c:pt>
                <c:pt idx="724">
                  <c:v>7.25</c:v>
                </c:pt>
                <c:pt idx="725">
                  <c:v>7.26</c:v>
                </c:pt>
                <c:pt idx="726">
                  <c:v>7.2700000000000005</c:v>
                </c:pt>
                <c:pt idx="727">
                  <c:v>7.28</c:v>
                </c:pt>
                <c:pt idx="728">
                  <c:v>7.29</c:v>
                </c:pt>
                <c:pt idx="729">
                  <c:v>7.3</c:v>
                </c:pt>
                <c:pt idx="730">
                  <c:v>7.3100000000000005</c:v>
                </c:pt>
                <c:pt idx="731">
                  <c:v>7.32</c:v>
                </c:pt>
                <c:pt idx="732">
                  <c:v>7.33</c:v>
                </c:pt>
                <c:pt idx="733">
                  <c:v>7.34</c:v>
                </c:pt>
                <c:pt idx="734">
                  <c:v>7.3500000000000005</c:v>
                </c:pt>
                <c:pt idx="735">
                  <c:v>7.36</c:v>
                </c:pt>
                <c:pt idx="736">
                  <c:v>7.37</c:v>
                </c:pt>
                <c:pt idx="737">
                  <c:v>7.38</c:v>
                </c:pt>
                <c:pt idx="738">
                  <c:v>7.3900000000000006</c:v>
                </c:pt>
                <c:pt idx="739">
                  <c:v>7.4</c:v>
                </c:pt>
                <c:pt idx="740">
                  <c:v>7.41</c:v>
                </c:pt>
                <c:pt idx="741">
                  <c:v>7.42</c:v>
                </c:pt>
                <c:pt idx="742">
                  <c:v>7.43</c:v>
                </c:pt>
                <c:pt idx="743">
                  <c:v>7.44</c:v>
                </c:pt>
                <c:pt idx="744">
                  <c:v>7.45</c:v>
                </c:pt>
                <c:pt idx="745">
                  <c:v>7.46</c:v>
                </c:pt>
                <c:pt idx="746">
                  <c:v>7.47</c:v>
                </c:pt>
                <c:pt idx="747">
                  <c:v>7.48</c:v>
                </c:pt>
                <c:pt idx="748">
                  <c:v>7.49</c:v>
                </c:pt>
                <c:pt idx="749">
                  <c:v>7.5</c:v>
                </c:pt>
                <c:pt idx="750">
                  <c:v>7.51</c:v>
                </c:pt>
                <c:pt idx="751">
                  <c:v>7.5200000000000005</c:v>
                </c:pt>
                <c:pt idx="752">
                  <c:v>7.53</c:v>
                </c:pt>
                <c:pt idx="753">
                  <c:v>7.54</c:v>
                </c:pt>
                <c:pt idx="754">
                  <c:v>7.55</c:v>
                </c:pt>
                <c:pt idx="755">
                  <c:v>7.5600000000000005</c:v>
                </c:pt>
                <c:pt idx="756">
                  <c:v>7.57</c:v>
                </c:pt>
                <c:pt idx="757">
                  <c:v>7.58</c:v>
                </c:pt>
                <c:pt idx="758">
                  <c:v>7.59</c:v>
                </c:pt>
                <c:pt idx="759">
                  <c:v>7.6000000000000005</c:v>
                </c:pt>
                <c:pt idx="760">
                  <c:v>7.61</c:v>
                </c:pt>
                <c:pt idx="761">
                  <c:v>7.62</c:v>
                </c:pt>
                <c:pt idx="762">
                  <c:v>7.63</c:v>
                </c:pt>
                <c:pt idx="763">
                  <c:v>7.6400000000000006</c:v>
                </c:pt>
                <c:pt idx="764">
                  <c:v>7.65</c:v>
                </c:pt>
                <c:pt idx="765">
                  <c:v>7.66</c:v>
                </c:pt>
                <c:pt idx="766">
                  <c:v>7.67</c:v>
                </c:pt>
                <c:pt idx="767">
                  <c:v>7.68</c:v>
                </c:pt>
                <c:pt idx="768">
                  <c:v>7.69</c:v>
                </c:pt>
                <c:pt idx="769">
                  <c:v>7.7</c:v>
                </c:pt>
                <c:pt idx="770">
                  <c:v>7.71</c:v>
                </c:pt>
                <c:pt idx="771">
                  <c:v>7.72</c:v>
                </c:pt>
                <c:pt idx="772">
                  <c:v>7.73</c:v>
                </c:pt>
                <c:pt idx="773">
                  <c:v>7.74</c:v>
                </c:pt>
                <c:pt idx="774">
                  <c:v>7.75</c:v>
                </c:pt>
                <c:pt idx="775">
                  <c:v>7.76</c:v>
                </c:pt>
                <c:pt idx="776">
                  <c:v>7.7700000000000005</c:v>
                </c:pt>
                <c:pt idx="777">
                  <c:v>7.78</c:v>
                </c:pt>
                <c:pt idx="778">
                  <c:v>7.79</c:v>
                </c:pt>
                <c:pt idx="779">
                  <c:v>7.8</c:v>
                </c:pt>
                <c:pt idx="780">
                  <c:v>7.8100000000000005</c:v>
                </c:pt>
                <c:pt idx="781">
                  <c:v>7.82</c:v>
                </c:pt>
                <c:pt idx="782">
                  <c:v>7.83</c:v>
                </c:pt>
                <c:pt idx="783">
                  <c:v>7.84</c:v>
                </c:pt>
                <c:pt idx="784">
                  <c:v>7.8500000000000005</c:v>
                </c:pt>
                <c:pt idx="785">
                  <c:v>7.86</c:v>
                </c:pt>
                <c:pt idx="786">
                  <c:v>7.87</c:v>
                </c:pt>
                <c:pt idx="787">
                  <c:v>7.88</c:v>
                </c:pt>
                <c:pt idx="788">
                  <c:v>7.8900000000000006</c:v>
                </c:pt>
                <c:pt idx="789">
                  <c:v>7.9</c:v>
                </c:pt>
                <c:pt idx="790">
                  <c:v>7.91</c:v>
                </c:pt>
                <c:pt idx="791">
                  <c:v>7.92</c:v>
                </c:pt>
                <c:pt idx="792">
                  <c:v>7.9300000000000006</c:v>
                </c:pt>
                <c:pt idx="793">
                  <c:v>7.94</c:v>
                </c:pt>
                <c:pt idx="794">
                  <c:v>7.95</c:v>
                </c:pt>
                <c:pt idx="795">
                  <c:v>7.96</c:v>
                </c:pt>
                <c:pt idx="796">
                  <c:v>7.97</c:v>
                </c:pt>
                <c:pt idx="797">
                  <c:v>7.98</c:v>
                </c:pt>
                <c:pt idx="798">
                  <c:v>7.99</c:v>
                </c:pt>
                <c:pt idx="799">
                  <c:v>8</c:v>
                </c:pt>
                <c:pt idx="800">
                  <c:v>8.01</c:v>
                </c:pt>
                <c:pt idx="801">
                  <c:v>8.02</c:v>
                </c:pt>
                <c:pt idx="802">
                  <c:v>8.0299999999999994</c:v>
                </c:pt>
                <c:pt idx="803">
                  <c:v>8.0400000000000009</c:v>
                </c:pt>
                <c:pt idx="804">
                  <c:v>8.0500000000000007</c:v>
                </c:pt>
                <c:pt idx="805">
                  <c:v>8.06</c:v>
                </c:pt>
                <c:pt idx="806">
                  <c:v>8.07</c:v>
                </c:pt>
                <c:pt idx="807">
                  <c:v>8.08</c:v>
                </c:pt>
                <c:pt idx="808">
                  <c:v>8.09</c:v>
                </c:pt>
                <c:pt idx="809">
                  <c:v>8.1</c:v>
                </c:pt>
                <c:pt idx="810">
                  <c:v>8.11</c:v>
                </c:pt>
                <c:pt idx="811">
                  <c:v>8.120000000000001</c:v>
                </c:pt>
                <c:pt idx="812">
                  <c:v>8.1300000000000008</c:v>
                </c:pt>
                <c:pt idx="813">
                  <c:v>8.14</c:v>
                </c:pt>
                <c:pt idx="814">
                  <c:v>8.15</c:v>
                </c:pt>
                <c:pt idx="815">
                  <c:v>8.16</c:v>
                </c:pt>
                <c:pt idx="816">
                  <c:v>8.17</c:v>
                </c:pt>
                <c:pt idx="817">
                  <c:v>8.18</c:v>
                </c:pt>
                <c:pt idx="818">
                  <c:v>8.19</c:v>
                </c:pt>
                <c:pt idx="819">
                  <c:v>8.1999999999999993</c:v>
                </c:pt>
                <c:pt idx="820">
                  <c:v>8.2100000000000009</c:v>
                </c:pt>
                <c:pt idx="821">
                  <c:v>8.2200000000000006</c:v>
                </c:pt>
                <c:pt idx="822">
                  <c:v>8.23</c:v>
                </c:pt>
                <c:pt idx="823">
                  <c:v>8.24</c:v>
                </c:pt>
                <c:pt idx="824">
                  <c:v>8.25</c:v>
                </c:pt>
                <c:pt idx="825">
                  <c:v>8.26</c:v>
                </c:pt>
                <c:pt idx="826">
                  <c:v>8.27</c:v>
                </c:pt>
                <c:pt idx="827">
                  <c:v>8.2799999999999994</c:v>
                </c:pt>
                <c:pt idx="828">
                  <c:v>8.2900000000000009</c:v>
                </c:pt>
                <c:pt idx="829">
                  <c:v>8.3000000000000007</c:v>
                </c:pt>
                <c:pt idx="830">
                  <c:v>8.31</c:v>
                </c:pt>
                <c:pt idx="831">
                  <c:v>8.32</c:v>
                </c:pt>
                <c:pt idx="832">
                  <c:v>8.33</c:v>
                </c:pt>
                <c:pt idx="833">
                  <c:v>8.34</c:v>
                </c:pt>
                <c:pt idx="834">
                  <c:v>8.35</c:v>
                </c:pt>
                <c:pt idx="835">
                  <c:v>8.36</c:v>
                </c:pt>
                <c:pt idx="836">
                  <c:v>8.370000000000001</c:v>
                </c:pt>
                <c:pt idx="837">
                  <c:v>8.3800000000000008</c:v>
                </c:pt>
                <c:pt idx="838">
                  <c:v>8.39</c:v>
                </c:pt>
                <c:pt idx="839">
                  <c:v>8.4</c:v>
                </c:pt>
                <c:pt idx="840">
                  <c:v>8.41</c:v>
                </c:pt>
                <c:pt idx="841">
                  <c:v>8.42</c:v>
                </c:pt>
                <c:pt idx="842">
                  <c:v>8.43</c:v>
                </c:pt>
                <c:pt idx="843">
                  <c:v>8.44</c:v>
                </c:pt>
                <c:pt idx="844">
                  <c:v>8.4499999999999993</c:v>
                </c:pt>
                <c:pt idx="845">
                  <c:v>8.4600000000000009</c:v>
                </c:pt>
                <c:pt idx="846">
                  <c:v>8.4700000000000006</c:v>
                </c:pt>
                <c:pt idx="847">
                  <c:v>8.48</c:v>
                </c:pt>
                <c:pt idx="848">
                  <c:v>8.49</c:v>
                </c:pt>
                <c:pt idx="849">
                  <c:v>8.5</c:v>
                </c:pt>
                <c:pt idx="850">
                  <c:v>8.51</c:v>
                </c:pt>
                <c:pt idx="851">
                  <c:v>8.52</c:v>
                </c:pt>
                <c:pt idx="852">
                  <c:v>8.5299999999999994</c:v>
                </c:pt>
                <c:pt idx="853">
                  <c:v>8.5400000000000009</c:v>
                </c:pt>
                <c:pt idx="854">
                  <c:v>8.5500000000000007</c:v>
                </c:pt>
                <c:pt idx="855">
                  <c:v>8.56</c:v>
                </c:pt>
                <c:pt idx="856">
                  <c:v>8.57</c:v>
                </c:pt>
                <c:pt idx="857">
                  <c:v>8.58</c:v>
                </c:pt>
                <c:pt idx="858">
                  <c:v>8.59</c:v>
                </c:pt>
                <c:pt idx="859">
                  <c:v>8.6</c:v>
                </c:pt>
                <c:pt idx="860">
                  <c:v>8.61</c:v>
                </c:pt>
                <c:pt idx="861">
                  <c:v>8.620000000000001</c:v>
                </c:pt>
                <c:pt idx="862">
                  <c:v>8.6300000000000008</c:v>
                </c:pt>
                <c:pt idx="863">
                  <c:v>8.64</c:v>
                </c:pt>
                <c:pt idx="864">
                  <c:v>8.65</c:v>
                </c:pt>
                <c:pt idx="865">
                  <c:v>8.66</c:v>
                </c:pt>
                <c:pt idx="866">
                  <c:v>8.67</c:v>
                </c:pt>
                <c:pt idx="867">
                  <c:v>8.68</c:v>
                </c:pt>
                <c:pt idx="868">
                  <c:v>8.69</c:v>
                </c:pt>
                <c:pt idx="869">
                  <c:v>8.7000000000000011</c:v>
                </c:pt>
                <c:pt idx="870">
                  <c:v>8.7100000000000009</c:v>
                </c:pt>
                <c:pt idx="871">
                  <c:v>8.7200000000000006</c:v>
                </c:pt>
                <c:pt idx="872">
                  <c:v>8.73</c:v>
                </c:pt>
                <c:pt idx="873">
                  <c:v>8.74</c:v>
                </c:pt>
                <c:pt idx="874">
                  <c:v>8.75</c:v>
                </c:pt>
                <c:pt idx="875">
                  <c:v>8.76</c:v>
                </c:pt>
                <c:pt idx="876">
                  <c:v>8.77</c:v>
                </c:pt>
                <c:pt idx="877">
                  <c:v>8.7799999999999994</c:v>
                </c:pt>
                <c:pt idx="878">
                  <c:v>8.7900000000000009</c:v>
                </c:pt>
                <c:pt idx="879">
                  <c:v>8.8000000000000007</c:v>
                </c:pt>
                <c:pt idx="880">
                  <c:v>8.81</c:v>
                </c:pt>
                <c:pt idx="881">
                  <c:v>8.82</c:v>
                </c:pt>
                <c:pt idx="882">
                  <c:v>8.83</c:v>
                </c:pt>
                <c:pt idx="883">
                  <c:v>8.84</c:v>
                </c:pt>
                <c:pt idx="884">
                  <c:v>8.85</c:v>
                </c:pt>
                <c:pt idx="885">
                  <c:v>8.86</c:v>
                </c:pt>
                <c:pt idx="886">
                  <c:v>8.870000000000001</c:v>
                </c:pt>
                <c:pt idx="887">
                  <c:v>8.8800000000000008</c:v>
                </c:pt>
                <c:pt idx="888">
                  <c:v>8.89</c:v>
                </c:pt>
                <c:pt idx="889">
                  <c:v>8.9</c:v>
                </c:pt>
                <c:pt idx="890">
                  <c:v>8.91</c:v>
                </c:pt>
                <c:pt idx="891">
                  <c:v>8.92</c:v>
                </c:pt>
                <c:pt idx="892">
                  <c:v>8.93</c:v>
                </c:pt>
                <c:pt idx="893">
                  <c:v>8.94</c:v>
                </c:pt>
                <c:pt idx="894">
                  <c:v>8.9500000000000011</c:v>
                </c:pt>
                <c:pt idx="895">
                  <c:v>8.9600000000000009</c:v>
                </c:pt>
                <c:pt idx="896">
                  <c:v>8.9700000000000006</c:v>
                </c:pt>
                <c:pt idx="897">
                  <c:v>8.98</c:v>
                </c:pt>
                <c:pt idx="898">
                  <c:v>8.99</c:v>
                </c:pt>
                <c:pt idx="899">
                  <c:v>9</c:v>
                </c:pt>
                <c:pt idx="900">
                  <c:v>9.01</c:v>
                </c:pt>
                <c:pt idx="901">
                  <c:v>9.02</c:v>
                </c:pt>
                <c:pt idx="902">
                  <c:v>9.0299999999999994</c:v>
                </c:pt>
                <c:pt idx="903">
                  <c:v>9.0400000000000009</c:v>
                </c:pt>
                <c:pt idx="904">
                  <c:v>9.0500000000000007</c:v>
                </c:pt>
                <c:pt idx="905">
                  <c:v>9.06</c:v>
                </c:pt>
                <c:pt idx="906">
                  <c:v>9.07</c:v>
                </c:pt>
                <c:pt idx="907">
                  <c:v>9.08</c:v>
                </c:pt>
                <c:pt idx="908">
                  <c:v>9.09</c:v>
                </c:pt>
                <c:pt idx="909">
                  <c:v>9.1</c:v>
                </c:pt>
                <c:pt idx="910">
                  <c:v>9.11</c:v>
                </c:pt>
                <c:pt idx="911">
                  <c:v>9.120000000000001</c:v>
                </c:pt>
                <c:pt idx="912">
                  <c:v>9.1300000000000008</c:v>
                </c:pt>
                <c:pt idx="913">
                  <c:v>9.14</c:v>
                </c:pt>
                <c:pt idx="914">
                  <c:v>9.15</c:v>
                </c:pt>
                <c:pt idx="915">
                  <c:v>9.16</c:v>
                </c:pt>
                <c:pt idx="916">
                  <c:v>9.17</c:v>
                </c:pt>
                <c:pt idx="917">
                  <c:v>9.18</c:v>
                </c:pt>
                <c:pt idx="918">
                  <c:v>9.19</c:v>
                </c:pt>
                <c:pt idx="919">
                  <c:v>9.2000000000000011</c:v>
                </c:pt>
                <c:pt idx="920">
                  <c:v>9.2100000000000009</c:v>
                </c:pt>
                <c:pt idx="921">
                  <c:v>9.2200000000000006</c:v>
                </c:pt>
                <c:pt idx="922">
                  <c:v>9.23</c:v>
                </c:pt>
                <c:pt idx="923">
                  <c:v>9.24</c:v>
                </c:pt>
                <c:pt idx="924">
                  <c:v>9.25</c:v>
                </c:pt>
                <c:pt idx="925">
                  <c:v>9.26</c:v>
                </c:pt>
                <c:pt idx="926">
                  <c:v>9.27</c:v>
                </c:pt>
                <c:pt idx="927">
                  <c:v>9.2799999999999994</c:v>
                </c:pt>
                <c:pt idx="928">
                  <c:v>9.2900000000000009</c:v>
                </c:pt>
                <c:pt idx="929">
                  <c:v>9.3000000000000007</c:v>
                </c:pt>
                <c:pt idx="930">
                  <c:v>9.31</c:v>
                </c:pt>
                <c:pt idx="931">
                  <c:v>9.32</c:v>
                </c:pt>
                <c:pt idx="932">
                  <c:v>9.33</c:v>
                </c:pt>
                <c:pt idx="933">
                  <c:v>9.34</c:v>
                </c:pt>
                <c:pt idx="934">
                  <c:v>9.35</c:v>
                </c:pt>
                <c:pt idx="935">
                  <c:v>9.36</c:v>
                </c:pt>
                <c:pt idx="936">
                  <c:v>9.370000000000001</c:v>
                </c:pt>
                <c:pt idx="937">
                  <c:v>9.3800000000000008</c:v>
                </c:pt>
                <c:pt idx="938">
                  <c:v>9.39</c:v>
                </c:pt>
                <c:pt idx="939">
                  <c:v>9.4</c:v>
                </c:pt>
                <c:pt idx="940">
                  <c:v>9.41</c:v>
                </c:pt>
                <c:pt idx="941">
                  <c:v>9.42</c:v>
                </c:pt>
                <c:pt idx="942">
                  <c:v>9.43</c:v>
                </c:pt>
                <c:pt idx="943">
                  <c:v>9.44</c:v>
                </c:pt>
                <c:pt idx="944">
                  <c:v>9.4500000000000011</c:v>
                </c:pt>
                <c:pt idx="945">
                  <c:v>9.4600000000000009</c:v>
                </c:pt>
                <c:pt idx="946">
                  <c:v>9.4700000000000006</c:v>
                </c:pt>
                <c:pt idx="947">
                  <c:v>9.48</c:v>
                </c:pt>
                <c:pt idx="948">
                  <c:v>9.49</c:v>
                </c:pt>
                <c:pt idx="949">
                  <c:v>9.5</c:v>
                </c:pt>
                <c:pt idx="950">
                  <c:v>9.51</c:v>
                </c:pt>
                <c:pt idx="951">
                  <c:v>9.52</c:v>
                </c:pt>
                <c:pt idx="952">
                  <c:v>9.5299999999999994</c:v>
                </c:pt>
                <c:pt idx="953">
                  <c:v>9.5400000000000009</c:v>
                </c:pt>
                <c:pt idx="954">
                  <c:v>9.5500000000000007</c:v>
                </c:pt>
                <c:pt idx="955">
                  <c:v>9.56</c:v>
                </c:pt>
                <c:pt idx="956">
                  <c:v>9.57</c:v>
                </c:pt>
                <c:pt idx="957">
                  <c:v>9.58</c:v>
                </c:pt>
                <c:pt idx="958">
                  <c:v>9.59</c:v>
                </c:pt>
                <c:pt idx="959">
                  <c:v>9.6</c:v>
                </c:pt>
                <c:pt idx="960">
                  <c:v>9.61</c:v>
                </c:pt>
                <c:pt idx="961">
                  <c:v>9.620000000000001</c:v>
                </c:pt>
                <c:pt idx="962">
                  <c:v>9.6300000000000008</c:v>
                </c:pt>
                <c:pt idx="963">
                  <c:v>9.64</c:v>
                </c:pt>
                <c:pt idx="964">
                  <c:v>9.65</c:v>
                </c:pt>
                <c:pt idx="965">
                  <c:v>9.66</c:v>
                </c:pt>
                <c:pt idx="966">
                  <c:v>9.67</c:v>
                </c:pt>
                <c:pt idx="967">
                  <c:v>9.68</c:v>
                </c:pt>
                <c:pt idx="968">
                  <c:v>9.69</c:v>
                </c:pt>
                <c:pt idx="969">
                  <c:v>9.7000000000000011</c:v>
                </c:pt>
                <c:pt idx="970">
                  <c:v>9.7100000000000009</c:v>
                </c:pt>
                <c:pt idx="971">
                  <c:v>9.7200000000000006</c:v>
                </c:pt>
                <c:pt idx="972">
                  <c:v>9.73</c:v>
                </c:pt>
                <c:pt idx="973">
                  <c:v>9.74</c:v>
                </c:pt>
                <c:pt idx="974">
                  <c:v>9.75</c:v>
                </c:pt>
                <c:pt idx="975">
                  <c:v>9.76</c:v>
                </c:pt>
                <c:pt idx="976">
                  <c:v>9.77</c:v>
                </c:pt>
                <c:pt idx="977">
                  <c:v>9.7799999999999994</c:v>
                </c:pt>
                <c:pt idx="978">
                  <c:v>9.7900000000000009</c:v>
                </c:pt>
                <c:pt idx="979">
                  <c:v>9.8000000000000007</c:v>
                </c:pt>
                <c:pt idx="980">
                  <c:v>9.81</c:v>
                </c:pt>
                <c:pt idx="981">
                  <c:v>9.82</c:v>
                </c:pt>
                <c:pt idx="982">
                  <c:v>9.83</c:v>
                </c:pt>
                <c:pt idx="983">
                  <c:v>9.84</c:v>
                </c:pt>
                <c:pt idx="984">
                  <c:v>9.85</c:v>
                </c:pt>
                <c:pt idx="985">
                  <c:v>9.86</c:v>
                </c:pt>
                <c:pt idx="986">
                  <c:v>9.870000000000001</c:v>
                </c:pt>
                <c:pt idx="987">
                  <c:v>9.8800000000000008</c:v>
                </c:pt>
                <c:pt idx="988">
                  <c:v>9.89</c:v>
                </c:pt>
                <c:pt idx="989">
                  <c:v>9.9</c:v>
                </c:pt>
                <c:pt idx="990">
                  <c:v>9.91</c:v>
                </c:pt>
                <c:pt idx="991">
                  <c:v>9.92</c:v>
                </c:pt>
                <c:pt idx="992">
                  <c:v>9.93</c:v>
                </c:pt>
                <c:pt idx="993">
                  <c:v>9.94</c:v>
                </c:pt>
                <c:pt idx="994">
                  <c:v>9.9500000000000011</c:v>
                </c:pt>
                <c:pt idx="995">
                  <c:v>9.9600000000000009</c:v>
                </c:pt>
                <c:pt idx="996">
                  <c:v>9.9700000000000006</c:v>
                </c:pt>
                <c:pt idx="997">
                  <c:v>9.98</c:v>
                </c:pt>
                <c:pt idx="998">
                  <c:v>9.99</c:v>
                </c:pt>
                <c:pt idx="999">
                  <c:v>10</c:v>
                </c:pt>
                <c:pt idx="1000">
                  <c:v>10.01</c:v>
                </c:pt>
                <c:pt idx="1001">
                  <c:v>10.02</c:v>
                </c:pt>
                <c:pt idx="1002">
                  <c:v>10.029999999999999</c:v>
                </c:pt>
                <c:pt idx="1003">
                  <c:v>10.040000000000001</c:v>
                </c:pt>
                <c:pt idx="1004">
                  <c:v>10.050000000000001</c:v>
                </c:pt>
                <c:pt idx="1005">
                  <c:v>10.06</c:v>
                </c:pt>
                <c:pt idx="1006">
                  <c:v>10.07</c:v>
                </c:pt>
                <c:pt idx="1007">
                  <c:v>10.08</c:v>
                </c:pt>
                <c:pt idx="1008">
                  <c:v>10.09</c:v>
                </c:pt>
                <c:pt idx="1009">
                  <c:v>10.1</c:v>
                </c:pt>
                <c:pt idx="1010">
                  <c:v>10.11</c:v>
                </c:pt>
                <c:pt idx="1011">
                  <c:v>10.120000000000001</c:v>
                </c:pt>
                <c:pt idx="1012">
                  <c:v>10.130000000000001</c:v>
                </c:pt>
                <c:pt idx="1013">
                  <c:v>10.14</c:v>
                </c:pt>
                <c:pt idx="1014">
                  <c:v>10.15</c:v>
                </c:pt>
                <c:pt idx="1015">
                  <c:v>10.16</c:v>
                </c:pt>
                <c:pt idx="1016">
                  <c:v>10.17</c:v>
                </c:pt>
                <c:pt idx="1017">
                  <c:v>10.18</c:v>
                </c:pt>
                <c:pt idx="1018">
                  <c:v>10.19</c:v>
                </c:pt>
                <c:pt idx="1019">
                  <c:v>10.200000000000001</c:v>
                </c:pt>
                <c:pt idx="1020">
                  <c:v>10.210000000000001</c:v>
                </c:pt>
                <c:pt idx="1021">
                  <c:v>10.220000000000001</c:v>
                </c:pt>
                <c:pt idx="1022">
                  <c:v>10.23</c:v>
                </c:pt>
                <c:pt idx="1023">
                  <c:v>10.24</c:v>
                </c:pt>
                <c:pt idx="1024">
                  <c:v>10.25</c:v>
                </c:pt>
                <c:pt idx="1025">
                  <c:v>10.26</c:v>
                </c:pt>
                <c:pt idx="1026">
                  <c:v>10.27</c:v>
                </c:pt>
                <c:pt idx="1027">
                  <c:v>10.28</c:v>
                </c:pt>
                <c:pt idx="1028">
                  <c:v>10.290000000000001</c:v>
                </c:pt>
                <c:pt idx="1029">
                  <c:v>10.3</c:v>
                </c:pt>
                <c:pt idx="1030">
                  <c:v>10.31</c:v>
                </c:pt>
                <c:pt idx="1031">
                  <c:v>10.32</c:v>
                </c:pt>
                <c:pt idx="1032">
                  <c:v>10.33</c:v>
                </c:pt>
                <c:pt idx="1033">
                  <c:v>10.34</c:v>
                </c:pt>
                <c:pt idx="1034">
                  <c:v>10.35</c:v>
                </c:pt>
                <c:pt idx="1035">
                  <c:v>10.36</c:v>
                </c:pt>
                <c:pt idx="1036">
                  <c:v>10.370000000000001</c:v>
                </c:pt>
                <c:pt idx="1037">
                  <c:v>10.38</c:v>
                </c:pt>
                <c:pt idx="1038">
                  <c:v>10.39</c:v>
                </c:pt>
                <c:pt idx="1039">
                  <c:v>10.4</c:v>
                </c:pt>
                <c:pt idx="1040">
                  <c:v>10.41</c:v>
                </c:pt>
                <c:pt idx="1041">
                  <c:v>10.42</c:v>
                </c:pt>
                <c:pt idx="1042">
                  <c:v>10.43</c:v>
                </c:pt>
                <c:pt idx="1043">
                  <c:v>10.44</c:v>
                </c:pt>
                <c:pt idx="1044">
                  <c:v>10.450000000000001</c:v>
                </c:pt>
                <c:pt idx="1045">
                  <c:v>10.46</c:v>
                </c:pt>
                <c:pt idx="1046">
                  <c:v>10.47</c:v>
                </c:pt>
                <c:pt idx="1047">
                  <c:v>10.48</c:v>
                </c:pt>
                <c:pt idx="1048">
                  <c:v>10.49</c:v>
                </c:pt>
                <c:pt idx="1049">
                  <c:v>10.5</c:v>
                </c:pt>
                <c:pt idx="1050">
                  <c:v>10.51</c:v>
                </c:pt>
                <c:pt idx="1051">
                  <c:v>10.52</c:v>
                </c:pt>
                <c:pt idx="1052">
                  <c:v>10.53</c:v>
                </c:pt>
                <c:pt idx="1053">
                  <c:v>10.540000000000001</c:v>
                </c:pt>
                <c:pt idx="1054">
                  <c:v>10.55</c:v>
                </c:pt>
                <c:pt idx="1055">
                  <c:v>10.56</c:v>
                </c:pt>
                <c:pt idx="1056">
                  <c:v>10.57</c:v>
                </c:pt>
                <c:pt idx="1057">
                  <c:v>10.58</c:v>
                </c:pt>
                <c:pt idx="1058">
                  <c:v>10.59</c:v>
                </c:pt>
                <c:pt idx="1059">
                  <c:v>10.6</c:v>
                </c:pt>
                <c:pt idx="1060">
                  <c:v>10.61</c:v>
                </c:pt>
                <c:pt idx="1061">
                  <c:v>10.620000000000001</c:v>
                </c:pt>
                <c:pt idx="1062">
                  <c:v>10.63</c:v>
                </c:pt>
                <c:pt idx="1063">
                  <c:v>10.64</c:v>
                </c:pt>
                <c:pt idx="1064">
                  <c:v>10.65</c:v>
                </c:pt>
                <c:pt idx="1065">
                  <c:v>10.66</c:v>
                </c:pt>
                <c:pt idx="1066">
                  <c:v>10.67</c:v>
                </c:pt>
                <c:pt idx="1067">
                  <c:v>10.68</c:v>
                </c:pt>
                <c:pt idx="1068">
                  <c:v>10.69</c:v>
                </c:pt>
                <c:pt idx="1069">
                  <c:v>10.700000000000001</c:v>
                </c:pt>
                <c:pt idx="1070">
                  <c:v>10.71</c:v>
                </c:pt>
                <c:pt idx="1071">
                  <c:v>10.72</c:v>
                </c:pt>
                <c:pt idx="1072">
                  <c:v>10.73</c:v>
                </c:pt>
                <c:pt idx="1073">
                  <c:v>10.74</c:v>
                </c:pt>
                <c:pt idx="1074">
                  <c:v>10.75</c:v>
                </c:pt>
                <c:pt idx="1075">
                  <c:v>10.76</c:v>
                </c:pt>
                <c:pt idx="1076">
                  <c:v>10.77</c:v>
                </c:pt>
                <c:pt idx="1077">
                  <c:v>10.78</c:v>
                </c:pt>
                <c:pt idx="1078">
                  <c:v>10.790000000000001</c:v>
                </c:pt>
                <c:pt idx="1079">
                  <c:v>10.8</c:v>
                </c:pt>
                <c:pt idx="1080">
                  <c:v>10.81</c:v>
                </c:pt>
                <c:pt idx="1081">
                  <c:v>10.82</c:v>
                </c:pt>
                <c:pt idx="1082">
                  <c:v>10.83</c:v>
                </c:pt>
                <c:pt idx="1083">
                  <c:v>10.84</c:v>
                </c:pt>
                <c:pt idx="1084">
                  <c:v>10.85</c:v>
                </c:pt>
                <c:pt idx="1085">
                  <c:v>10.86</c:v>
                </c:pt>
                <c:pt idx="1086">
                  <c:v>10.870000000000001</c:v>
                </c:pt>
                <c:pt idx="1087">
                  <c:v>10.88</c:v>
                </c:pt>
                <c:pt idx="1088">
                  <c:v>10.89</c:v>
                </c:pt>
                <c:pt idx="1089">
                  <c:v>10.9</c:v>
                </c:pt>
                <c:pt idx="1090">
                  <c:v>10.91</c:v>
                </c:pt>
                <c:pt idx="1091">
                  <c:v>10.92</c:v>
                </c:pt>
                <c:pt idx="1092">
                  <c:v>10.93</c:v>
                </c:pt>
                <c:pt idx="1093">
                  <c:v>10.94</c:v>
                </c:pt>
                <c:pt idx="1094">
                  <c:v>10.950000000000001</c:v>
                </c:pt>
                <c:pt idx="1095">
                  <c:v>10.96</c:v>
                </c:pt>
                <c:pt idx="1096">
                  <c:v>10.97</c:v>
                </c:pt>
                <c:pt idx="1097">
                  <c:v>10.98</c:v>
                </c:pt>
                <c:pt idx="1098">
                  <c:v>10.99</c:v>
                </c:pt>
                <c:pt idx="1099">
                  <c:v>11</c:v>
                </c:pt>
                <c:pt idx="1100">
                  <c:v>11.01</c:v>
                </c:pt>
                <c:pt idx="1101">
                  <c:v>11.02</c:v>
                </c:pt>
                <c:pt idx="1102">
                  <c:v>11.03</c:v>
                </c:pt>
                <c:pt idx="1103">
                  <c:v>11.040000000000001</c:v>
                </c:pt>
                <c:pt idx="1104">
                  <c:v>11.05</c:v>
                </c:pt>
                <c:pt idx="1105">
                  <c:v>11.06</c:v>
                </c:pt>
                <c:pt idx="1106">
                  <c:v>11.07</c:v>
                </c:pt>
                <c:pt idx="1107">
                  <c:v>11.08</c:v>
                </c:pt>
                <c:pt idx="1108">
                  <c:v>11.09</c:v>
                </c:pt>
                <c:pt idx="1109">
                  <c:v>11.1</c:v>
                </c:pt>
                <c:pt idx="1110">
                  <c:v>11.11</c:v>
                </c:pt>
                <c:pt idx="1111">
                  <c:v>11.120000000000001</c:v>
                </c:pt>
                <c:pt idx="1112">
                  <c:v>11.13</c:v>
                </c:pt>
                <c:pt idx="1113">
                  <c:v>11.14</c:v>
                </c:pt>
                <c:pt idx="1114">
                  <c:v>11.15</c:v>
                </c:pt>
                <c:pt idx="1115">
                  <c:v>11.16</c:v>
                </c:pt>
                <c:pt idx="1116">
                  <c:v>11.17</c:v>
                </c:pt>
                <c:pt idx="1117">
                  <c:v>11.18</c:v>
                </c:pt>
                <c:pt idx="1118">
                  <c:v>11.19</c:v>
                </c:pt>
                <c:pt idx="1119">
                  <c:v>11.200000000000001</c:v>
                </c:pt>
                <c:pt idx="1120">
                  <c:v>11.21</c:v>
                </c:pt>
                <c:pt idx="1121">
                  <c:v>11.22</c:v>
                </c:pt>
                <c:pt idx="1122">
                  <c:v>11.23</c:v>
                </c:pt>
                <c:pt idx="1123">
                  <c:v>11.24</c:v>
                </c:pt>
                <c:pt idx="1124">
                  <c:v>11.25</c:v>
                </c:pt>
                <c:pt idx="1125">
                  <c:v>11.26</c:v>
                </c:pt>
                <c:pt idx="1126">
                  <c:v>11.27</c:v>
                </c:pt>
                <c:pt idx="1127">
                  <c:v>11.28</c:v>
                </c:pt>
                <c:pt idx="1128">
                  <c:v>11.290000000000001</c:v>
                </c:pt>
                <c:pt idx="1129">
                  <c:v>11.3</c:v>
                </c:pt>
                <c:pt idx="1130">
                  <c:v>11.31</c:v>
                </c:pt>
                <c:pt idx="1131">
                  <c:v>11.32</c:v>
                </c:pt>
                <c:pt idx="1132">
                  <c:v>11.33</c:v>
                </c:pt>
                <c:pt idx="1133">
                  <c:v>11.34</c:v>
                </c:pt>
                <c:pt idx="1134">
                  <c:v>11.35</c:v>
                </c:pt>
                <c:pt idx="1135">
                  <c:v>11.36</c:v>
                </c:pt>
                <c:pt idx="1136">
                  <c:v>11.370000000000001</c:v>
                </c:pt>
                <c:pt idx="1137">
                  <c:v>11.38</c:v>
                </c:pt>
                <c:pt idx="1138">
                  <c:v>11.39</c:v>
                </c:pt>
                <c:pt idx="1139">
                  <c:v>11.4</c:v>
                </c:pt>
                <c:pt idx="1140">
                  <c:v>11.41</c:v>
                </c:pt>
                <c:pt idx="1141">
                  <c:v>11.42</c:v>
                </c:pt>
                <c:pt idx="1142">
                  <c:v>11.43</c:v>
                </c:pt>
                <c:pt idx="1143">
                  <c:v>11.44</c:v>
                </c:pt>
                <c:pt idx="1144">
                  <c:v>11.450000000000001</c:v>
                </c:pt>
                <c:pt idx="1145">
                  <c:v>11.46</c:v>
                </c:pt>
                <c:pt idx="1146">
                  <c:v>11.47</c:v>
                </c:pt>
                <c:pt idx="1147">
                  <c:v>11.48</c:v>
                </c:pt>
                <c:pt idx="1148">
                  <c:v>11.49</c:v>
                </c:pt>
                <c:pt idx="1149">
                  <c:v>11.5</c:v>
                </c:pt>
                <c:pt idx="1150">
                  <c:v>11.51</c:v>
                </c:pt>
                <c:pt idx="1151">
                  <c:v>11.52</c:v>
                </c:pt>
                <c:pt idx="1152">
                  <c:v>11.53</c:v>
                </c:pt>
                <c:pt idx="1153">
                  <c:v>11.540000000000001</c:v>
                </c:pt>
                <c:pt idx="1154">
                  <c:v>11.55</c:v>
                </c:pt>
                <c:pt idx="1155">
                  <c:v>11.56</c:v>
                </c:pt>
                <c:pt idx="1156">
                  <c:v>11.57</c:v>
                </c:pt>
                <c:pt idx="1157">
                  <c:v>11.58</c:v>
                </c:pt>
                <c:pt idx="1158">
                  <c:v>11.59</c:v>
                </c:pt>
                <c:pt idx="1159">
                  <c:v>11.6</c:v>
                </c:pt>
                <c:pt idx="1160">
                  <c:v>11.61</c:v>
                </c:pt>
                <c:pt idx="1161">
                  <c:v>11.620000000000001</c:v>
                </c:pt>
                <c:pt idx="1162">
                  <c:v>11.63</c:v>
                </c:pt>
                <c:pt idx="1163">
                  <c:v>11.64</c:v>
                </c:pt>
                <c:pt idx="1164">
                  <c:v>11.65</c:v>
                </c:pt>
                <c:pt idx="1165">
                  <c:v>11.66</c:v>
                </c:pt>
                <c:pt idx="1166">
                  <c:v>11.67</c:v>
                </c:pt>
                <c:pt idx="1167">
                  <c:v>11.68</c:v>
                </c:pt>
                <c:pt idx="1168">
                  <c:v>11.69</c:v>
                </c:pt>
                <c:pt idx="1169">
                  <c:v>11.700000000000001</c:v>
                </c:pt>
                <c:pt idx="1170">
                  <c:v>11.71</c:v>
                </c:pt>
                <c:pt idx="1171">
                  <c:v>11.72</c:v>
                </c:pt>
                <c:pt idx="1172">
                  <c:v>11.73</c:v>
                </c:pt>
                <c:pt idx="1173">
                  <c:v>11.74</c:v>
                </c:pt>
                <c:pt idx="1174">
                  <c:v>11.75</c:v>
                </c:pt>
                <c:pt idx="1175">
                  <c:v>11.76</c:v>
                </c:pt>
                <c:pt idx="1176">
                  <c:v>11.77</c:v>
                </c:pt>
                <c:pt idx="1177">
                  <c:v>11.78</c:v>
                </c:pt>
                <c:pt idx="1178">
                  <c:v>11.790000000000001</c:v>
                </c:pt>
                <c:pt idx="1179">
                  <c:v>11.8</c:v>
                </c:pt>
                <c:pt idx="1180">
                  <c:v>11.81</c:v>
                </c:pt>
                <c:pt idx="1181">
                  <c:v>11.82</c:v>
                </c:pt>
                <c:pt idx="1182">
                  <c:v>11.83</c:v>
                </c:pt>
                <c:pt idx="1183">
                  <c:v>11.84</c:v>
                </c:pt>
                <c:pt idx="1184">
                  <c:v>11.85</c:v>
                </c:pt>
                <c:pt idx="1185">
                  <c:v>11.86</c:v>
                </c:pt>
                <c:pt idx="1186">
                  <c:v>11.870000000000001</c:v>
                </c:pt>
                <c:pt idx="1187">
                  <c:v>11.88</c:v>
                </c:pt>
                <c:pt idx="1188">
                  <c:v>11.89</c:v>
                </c:pt>
                <c:pt idx="1189">
                  <c:v>11.9</c:v>
                </c:pt>
                <c:pt idx="1190">
                  <c:v>11.91</c:v>
                </c:pt>
                <c:pt idx="1191">
                  <c:v>11.92</c:v>
                </c:pt>
                <c:pt idx="1192">
                  <c:v>11.93</c:v>
                </c:pt>
                <c:pt idx="1193">
                  <c:v>11.94</c:v>
                </c:pt>
                <c:pt idx="1194">
                  <c:v>11.950000000000001</c:v>
                </c:pt>
                <c:pt idx="1195">
                  <c:v>11.96</c:v>
                </c:pt>
                <c:pt idx="1196">
                  <c:v>11.97</c:v>
                </c:pt>
                <c:pt idx="1197">
                  <c:v>11.98</c:v>
                </c:pt>
                <c:pt idx="1198">
                  <c:v>11.99</c:v>
                </c:pt>
                <c:pt idx="1199">
                  <c:v>12</c:v>
                </c:pt>
                <c:pt idx="1200">
                  <c:v>12.01</c:v>
                </c:pt>
                <c:pt idx="1201">
                  <c:v>12.02</c:v>
                </c:pt>
                <c:pt idx="1202">
                  <c:v>12.030000000000001</c:v>
                </c:pt>
                <c:pt idx="1203">
                  <c:v>12.040000000000001</c:v>
                </c:pt>
                <c:pt idx="1204">
                  <c:v>12.05</c:v>
                </c:pt>
                <c:pt idx="1205">
                  <c:v>12.06</c:v>
                </c:pt>
                <c:pt idx="1206">
                  <c:v>12.07</c:v>
                </c:pt>
                <c:pt idx="1207">
                  <c:v>12.08</c:v>
                </c:pt>
                <c:pt idx="1208">
                  <c:v>12.09</c:v>
                </c:pt>
                <c:pt idx="1209">
                  <c:v>12.1</c:v>
                </c:pt>
                <c:pt idx="1210">
                  <c:v>12.11</c:v>
                </c:pt>
                <c:pt idx="1211">
                  <c:v>12.120000000000001</c:v>
                </c:pt>
                <c:pt idx="1212">
                  <c:v>12.13</c:v>
                </c:pt>
                <c:pt idx="1213">
                  <c:v>12.14</c:v>
                </c:pt>
                <c:pt idx="1214">
                  <c:v>12.15</c:v>
                </c:pt>
                <c:pt idx="1215">
                  <c:v>12.16</c:v>
                </c:pt>
                <c:pt idx="1216">
                  <c:v>12.17</c:v>
                </c:pt>
                <c:pt idx="1217">
                  <c:v>12.18</c:v>
                </c:pt>
                <c:pt idx="1218">
                  <c:v>12.19</c:v>
                </c:pt>
                <c:pt idx="1219">
                  <c:v>12.200000000000001</c:v>
                </c:pt>
                <c:pt idx="1220">
                  <c:v>12.21</c:v>
                </c:pt>
                <c:pt idx="1221">
                  <c:v>12.22</c:v>
                </c:pt>
                <c:pt idx="1222">
                  <c:v>12.23</c:v>
                </c:pt>
                <c:pt idx="1223">
                  <c:v>12.24</c:v>
                </c:pt>
                <c:pt idx="1224">
                  <c:v>12.25</c:v>
                </c:pt>
                <c:pt idx="1225">
                  <c:v>12.26</c:v>
                </c:pt>
                <c:pt idx="1226">
                  <c:v>12.27</c:v>
                </c:pt>
                <c:pt idx="1227">
                  <c:v>12.280000000000001</c:v>
                </c:pt>
                <c:pt idx="1228">
                  <c:v>12.290000000000001</c:v>
                </c:pt>
                <c:pt idx="1229">
                  <c:v>12.3</c:v>
                </c:pt>
                <c:pt idx="1230">
                  <c:v>12.31</c:v>
                </c:pt>
                <c:pt idx="1231">
                  <c:v>12.32</c:v>
                </c:pt>
                <c:pt idx="1232">
                  <c:v>12.33</c:v>
                </c:pt>
                <c:pt idx="1233">
                  <c:v>12.34</c:v>
                </c:pt>
                <c:pt idx="1234">
                  <c:v>12.35</c:v>
                </c:pt>
                <c:pt idx="1235">
                  <c:v>12.36</c:v>
                </c:pt>
                <c:pt idx="1236">
                  <c:v>12.370000000000001</c:v>
                </c:pt>
                <c:pt idx="1237">
                  <c:v>12.38</c:v>
                </c:pt>
                <c:pt idx="1238">
                  <c:v>12.39</c:v>
                </c:pt>
                <c:pt idx="1239">
                  <c:v>12.4</c:v>
                </c:pt>
                <c:pt idx="1240">
                  <c:v>12.41</c:v>
                </c:pt>
                <c:pt idx="1241">
                  <c:v>12.42</c:v>
                </c:pt>
                <c:pt idx="1242">
                  <c:v>12.43</c:v>
                </c:pt>
                <c:pt idx="1243">
                  <c:v>12.44</c:v>
                </c:pt>
                <c:pt idx="1244">
                  <c:v>12.450000000000001</c:v>
                </c:pt>
                <c:pt idx="1245">
                  <c:v>12.46</c:v>
                </c:pt>
                <c:pt idx="1246">
                  <c:v>12.47</c:v>
                </c:pt>
                <c:pt idx="1247">
                  <c:v>12.48</c:v>
                </c:pt>
                <c:pt idx="1248">
                  <c:v>12.49</c:v>
                </c:pt>
                <c:pt idx="1249">
                  <c:v>12.5</c:v>
                </c:pt>
                <c:pt idx="1250">
                  <c:v>12.51</c:v>
                </c:pt>
                <c:pt idx="1251">
                  <c:v>12.52</c:v>
                </c:pt>
                <c:pt idx="1252">
                  <c:v>12.530000000000001</c:v>
                </c:pt>
                <c:pt idx="1253">
                  <c:v>12.540000000000001</c:v>
                </c:pt>
                <c:pt idx="1254">
                  <c:v>12.55</c:v>
                </c:pt>
                <c:pt idx="1255">
                  <c:v>12.56</c:v>
                </c:pt>
                <c:pt idx="1256">
                  <c:v>12.57</c:v>
                </c:pt>
                <c:pt idx="1257">
                  <c:v>12.58</c:v>
                </c:pt>
                <c:pt idx="1258">
                  <c:v>12.59</c:v>
                </c:pt>
                <c:pt idx="1259">
                  <c:v>12.6</c:v>
                </c:pt>
                <c:pt idx="1260">
                  <c:v>12.61</c:v>
                </c:pt>
                <c:pt idx="1261">
                  <c:v>12.620000000000001</c:v>
                </c:pt>
                <c:pt idx="1262">
                  <c:v>12.63</c:v>
                </c:pt>
                <c:pt idx="1263">
                  <c:v>12.64</c:v>
                </c:pt>
                <c:pt idx="1264">
                  <c:v>12.65</c:v>
                </c:pt>
                <c:pt idx="1265">
                  <c:v>12.66</c:v>
                </c:pt>
                <c:pt idx="1266">
                  <c:v>12.67</c:v>
                </c:pt>
                <c:pt idx="1267">
                  <c:v>12.68</c:v>
                </c:pt>
                <c:pt idx="1268">
                  <c:v>12.69</c:v>
                </c:pt>
                <c:pt idx="1269">
                  <c:v>12.700000000000001</c:v>
                </c:pt>
                <c:pt idx="1270">
                  <c:v>12.71</c:v>
                </c:pt>
                <c:pt idx="1271">
                  <c:v>12.72</c:v>
                </c:pt>
                <c:pt idx="1272">
                  <c:v>12.73</c:v>
                </c:pt>
                <c:pt idx="1273">
                  <c:v>12.74</c:v>
                </c:pt>
                <c:pt idx="1274">
                  <c:v>12.75</c:v>
                </c:pt>
                <c:pt idx="1275">
                  <c:v>12.76</c:v>
                </c:pt>
                <c:pt idx="1276">
                  <c:v>12.77</c:v>
                </c:pt>
                <c:pt idx="1277">
                  <c:v>12.780000000000001</c:v>
                </c:pt>
                <c:pt idx="1278">
                  <c:v>12.790000000000001</c:v>
                </c:pt>
                <c:pt idx="1279">
                  <c:v>12.8</c:v>
                </c:pt>
                <c:pt idx="1280">
                  <c:v>12.81</c:v>
                </c:pt>
                <c:pt idx="1281">
                  <c:v>12.82</c:v>
                </c:pt>
                <c:pt idx="1282">
                  <c:v>12.83</c:v>
                </c:pt>
                <c:pt idx="1283">
                  <c:v>12.84</c:v>
                </c:pt>
                <c:pt idx="1284">
                  <c:v>12.85</c:v>
                </c:pt>
                <c:pt idx="1285">
                  <c:v>12.86</c:v>
                </c:pt>
                <c:pt idx="1286">
                  <c:v>12.870000000000001</c:v>
                </c:pt>
                <c:pt idx="1287">
                  <c:v>12.88</c:v>
                </c:pt>
                <c:pt idx="1288">
                  <c:v>12.89</c:v>
                </c:pt>
                <c:pt idx="1289">
                  <c:v>12.9</c:v>
                </c:pt>
                <c:pt idx="1290">
                  <c:v>12.91</c:v>
                </c:pt>
                <c:pt idx="1291">
                  <c:v>12.92</c:v>
                </c:pt>
                <c:pt idx="1292">
                  <c:v>12.93</c:v>
                </c:pt>
                <c:pt idx="1293">
                  <c:v>12.94</c:v>
                </c:pt>
                <c:pt idx="1294">
                  <c:v>12.950000000000001</c:v>
                </c:pt>
                <c:pt idx="1295">
                  <c:v>12.96</c:v>
                </c:pt>
                <c:pt idx="1296">
                  <c:v>12.97</c:v>
                </c:pt>
                <c:pt idx="1297">
                  <c:v>12.98</c:v>
                </c:pt>
                <c:pt idx="1298">
                  <c:v>12.99</c:v>
                </c:pt>
                <c:pt idx="1299">
                  <c:v>13</c:v>
                </c:pt>
                <c:pt idx="1300">
                  <c:v>13.01</c:v>
                </c:pt>
                <c:pt idx="1301">
                  <c:v>13.02</c:v>
                </c:pt>
                <c:pt idx="1302">
                  <c:v>13.030000000000001</c:v>
                </c:pt>
                <c:pt idx="1303">
                  <c:v>13.040000000000001</c:v>
                </c:pt>
                <c:pt idx="1304">
                  <c:v>13.05</c:v>
                </c:pt>
                <c:pt idx="1305">
                  <c:v>13.06</c:v>
                </c:pt>
                <c:pt idx="1306">
                  <c:v>13.07</c:v>
                </c:pt>
                <c:pt idx="1307">
                  <c:v>13.08</c:v>
                </c:pt>
                <c:pt idx="1308">
                  <c:v>13.09</c:v>
                </c:pt>
                <c:pt idx="1309">
                  <c:v>13.1</c:v>
                </c:pt>
                <c:pt idx="1310">
                  <c:v>13.11</c:v>
                </c:pt>
                <c:pt idx="1311">
                  <c:v>13.120000000000001</c:v>
                </c:pt>
                <c:pt idx="1312">
                  <c:v>13.13</c:v>
                </c:pt>
                <c:pt idx="1313">
                  <c:v>13.14</c:v>
                </c:pt>
                <c:pt idx="1314">
                  <c:v>13.15</c:v>
                </c:pt>
                <c:pt idx="1315">
                  <c:v>13.16</c:v>
                </c:pt>
                <c:pt idx="1316">
                  <c:v>13.17</c:v>
                </c:pt>
                <c:pt idx="1317">
                  <c:v>13.18</c:v>
                </c:pt>
                <c:pt idx="1318">
                  <c:v>13.19</c:v>
                </c:pt>
                <c:pt idx="1319">
                  <c:v>13.200000000000001</c:v>
                </c:pt>
                <c:pt idx="1320">
                  <c:v>13.21</c:v>
                </c:pt>
                <c:pt idx="1321">
                  <c:v>13.22</c:v>
                </c:pt>
                <c:pt idx="1322">
                  <c:v>13.23</c:v>
                </c:pt>
                <c:pt idx="1323">
                  <c:v>13.24</c:v>
                </c:pt>
                <c:pt idx="1324">
                  <c:v>13.25</c:v>
                </c:pt>
                <c:pt idx="1325">
                  <c:v>13.26</c:v>
                </c:pt>
                <c:pt idx="1326">
                  <c:v>13.27</c:v>
                </c:pt>
                <c:pt idx="1327">
                  <c:v>13.280000000000001</c:v>
                </c:pt>
                <c:pt idx="1328">
                  <c:v>13.290000000000001</c:v>
                </c:pt>
                <c:pt idx="1329">
                  <c:v>13.3</c:v>
                </c:pt>
                <c:pt idx="1330">
                  <c:v>13.31</c:v>
                </c:pt>
                <c:pt idx="1331">
                  <c:v>13.32</c:v>
                </c:pt>
                <c:pt idx="1332">
                  <c:v>13.33</c:v>
                </c:pt>
                <c:pt idx="1333">
                  <c:v>13.34</c:v>
                </c:pt>
                <c:pt idx="1334">
                  <c:v>13.35</c:v>
                </c:pt>
                <c:pt idx="1335">
                  <c:v>13.36</c:v>
                </c:pt>
                <c:pt idx="1336">
                  <c:v>13.370000000000001</c:v>
                </c:pt>
                <c:pt idx="1337">
                  <c:v>13.38</c:v>
                </c:pt>
                <c:pt idx="1338">
                  <c:v>13.39</c:v>
                </c:pt>
                <c:pt idx="1339">
                  <c:v>13.4</c:v>
                </c:pt>
                <c:pt idx="1340">
                  <c:v>13.41</c:v>
                </c:pt>
                <c:pt idx="1341">
                  <c:v>13.42</c:v>
                </c:pt>
                <c:pt idx="1342">
                  <c:v>13.43</c:v>
                </c:pt>
                <c:pt idx="1343">
                  <c:v>13.44</c:v>
                </c:pt>
                <c:pt idx="1344">
                  <c:v>13.450000000000001</c:v>
                </c:pt>
                <c:pt idx="1345">
                  <c:v>13.46</c:v>
                </c:pt>
                <c:pt idx="1346">
                  <c:v>13.47</c:v>
                </c:pt>
                <c:pt idx="1347">
                  <c:v>13.48</c:v>
                </c:pt>
                <c:pt idx="1348">
                  <c:v>13.49</c:v>
                </c:pt>
                <c:pt idx="1349">
                  <c:v>13.5</c:v>
                </c:pt>
                <c:pt idx="1350">
                  <c:v>13.51</c:v>
                </c:pt>
                <c:pt idx="1351">
                  <c:v>13.52</c:v>
                </c:pt>
                <c:pt idx="1352">
                  <c:v>13.530000000000001</c:v>
                </c:pt>
                <c:pt idx="1353">
                  <c:v>13.540000000000001</c:v>
                </c:pt>
                <c:pt idx="1354">
                  <c:v>13.55</c:v>
                </c:pt>
                <c:pt idx="1355">
                  <c:v>13.56</c:v>
                </c:pt>
                <c:pt idx="1356">
                  <c:v>13.57</c:v>
                </c:pt>
                <c:pt idx="1357">
                  <c:v>13.58</c:v>
                </c:pt>
                <c:pt idx="1358">
                  <c:v>13.59</c:v>
                </c:pt>
                <c:pt idx="1359">
                  <c:v>13.6</c:v>
                </c:pt>
                <c:pt idx="1360">
                  <c:v>13.61</c:v>
                </c:pt>
                <c:pt idx="1361">
                  <c:v>13.620000000000001</c:v>
                </c:pt>
                <c:pt idx="1362">
                  <c:v>13.63</c:v>
                </c:pt>
                <c:pt idx="1363">
                  <c:v>13.64</c:v>
                </c:pt>
                <c:pt idx="1364">
                  <c:v>13.65</c:v>
                </c:pt>
                <c:pt idx="1365">
                  <c:v>13.66</c:v>
                </c:pt>
                <c:pt idx="1366">
                  <c:v>13.67</c:v>
                </c:pt>
                <c:pt idx="1367">
                  <c:v>13.68</c:v>
                </c:pt>
                <c:pt idx="1368">
                  <c:v>13.69</c:v>
                </c:pt>
                <c:pt idx="1369">
                  <c:v>13.700000000000001</c:v>
                </c:pt>
                <c:pt idx="1370">
                  <c:v>13.71</c:v>
                </c:pt>
                <c:pt idx="1371">
                  <c:v>13.72</c:v>
                </c:pt>
                <c:pt idx="1372">
                  <c:v>13.73</c:v>
                </c:pt>
                <c:pt idx="1373">
                  <c:v>13.74</c:v>
                </c:pt>
                <c:pt idx="1374">
                  <c:v>13.75</c:v>
                </c:pt>
                <c:pt idx="1375">
                  <c:v>13.76</c:v>
                </c:pt>
                <c:pt idx="1376">
                  <c:v>13.77</c:v>
                </c:pt>
                <c:pt idx="1377">
                  <c:v>13.780000000000001</c:v>
                </c:pt>
                <c:pt idx="1378">
                  <c:v>13.790000000000001</c:v>
                </c:pt>
                <c:pt idx="1379">
                  <c:v>13.8</c:v>
                </c:pt>
                <c:pt idx="1380">
                  <c:v>13.81</c:v>
                </c:pt>
                <c:pt idx="1381">
                  <c:v>13.82</c:v>
                </c:pt>
                <c:pt idx="1382">
                  <c:v>13.83</c:v>
                </c:pt>
                <c:pt idx="1383">
                  <c:v>13.84</c:v>
                </c:pt>
                <c:pt idx="1384">
                  <c:v>13.85</c:v>
                </c:pt>
                <c:pt idx="1385">
                  <c:v>13.86</c:v>
                </c:pt>
                <c:pt idx="1386">
                  <c:v>13.870000000000001</c:v>
                </c:pt>
                <c:pt idx="1387">
                  <c:v>13.88</c:v>
                </c:pt>
                <c:pt idx="1388">
                  <c:v>13.89</c:v>
                </c:pt>
                <c:pt idx="1389">
                  <c:v>13.9</c:v>
                </c:pt>
                <c:pt idx="1390">
                  <c:v>13.91</c:v>
                </c:pt>
                <c:pt idx="1391">
                  <c:v>13.92</c:v>
                </c:pt>
                <c:pt idx="1392">
                  <c:v>13.93</c:v>
                </c:pt>
                <c:pt idx="1393">
                  <c:v>13.94</c:v>
                </c:pt>
                <c:pt idx="1394">
                  <c:v>13.950000000000001</c:v>
                </c:pt>
                <c:pt idx="1395">
                  <c:v>13.96</c:v>
                </c:pt>
                <c:pt idx="1396">
                  <c:v>13.97</c:v>
                </c:pt>
                <c:pt idx="1397">
                  <c:v>13.98</c:v>
                </c:pt>
                <c:pt idx="1398">
                  <c:v>13.99</c:v>
                </c:pt>
                <c:pt idx="1399">
                  <c:v>14</c:v>
                </c:pt>
                <c:pt idx="1400">
                  <c:v>14.01</c:v>
                </c:pt>
                <c:pt idx="1401">
                  <c:v>14.02</c:v>
                </c:pt>
                <c:pt idx="1402">
                  <c:v>14.030000000000001</c:v>
                </c:pt>
                <c:pt idx="1403">
                  <c:v>14.040000000000001</c:v>
                </c:pt>
                <c:pt idx="1404">
                  <c:v>14.05</c:v>
                </c:pt>
                <c:pt idx="1405">
                  <c:v>14.06</c:v>
                </c:pt>
                <c:pt idx="1406">
                  <c:v>14.07</c:v>
                </c:pt>
                <c:pt idx="1407">
                  <c:v>14.08</c:v>
                </c:pt>
                <c:pt idx="1408">
                  <c:v>14.09</c:v>
                </c:pt>
                <c:pt idx="1409">
                  <c:v>14.1</c:v>
                </c:pt>
                <c:pt idx="1410">
                  <c:v>14.11</c:v>
                </c:pt>
                <c:pt idx="1411">
                  <c:v>14.120000000000001</c:v>
                </c:pt>
                <c:pt idx="1412">
                  <c:v>14.13</c:v>
                </c:pt>
                <c:pt idx="1413">
                  <c:v>14.14</c:v>
                </c:pt>
                <c:pt idx="1414">
                  <c:v>14.15</c:v>
                </c:pt>
                <c:pt idx="1415">
                  <c:v>14.16</c:v>
                </c:pt>
                <c:pt idx="1416">
                  <c:v>14.17</c:v>
                </c:pt>
                <c:pt idx="1417">
                  <c:v>14.18</c:v>
                </c:pt>
                <c:pt idx="1418">
                  <c:v>14.19</c:v>
                </c:pt>
                <c:pt idx="1419">
                  <c:v>14.200000000000001</c:v>
                </c:pt>
                <c:pt idx="1420">
                  <c:v>14.21</c:v>
                </c:pt>
                <c:pt idx="1421">
                  <c:v>14.22</c:v>
                </c:pt>
                <c:pt idx="1422">
                  <c:v>14.23</c:v>
                </c:pt>
                <c:pt idx="1423">
                  <c:v>14.24</c:v>
                </c:pt>
                <c:pt idx="1424">
                  <c:v>14.25</c:v>
                </c:pt>
                <c:pt idx="1425">
                  <c:v>14.26</c:v>
                </c:pt>
                <c:pt idx="1426">
                  <c:v>14.27</c:v>
                </c:pt>
                <c:pt idx="1427">
                  <c:v>14.280000000000001</c:v>
                </c:pt>
                <c:pt idx="1428">
                  <c:v>14.290000000000001</c:v>
                </c:pt>
                <c:pt idx="1429">
                  <c:v>14.3</c:v>
                </c:pt>
                <c:pt idx="1430">
                  <c:v>14.31</c:v>
                </c:pt>
                <c:pt idx="1431">
                  <c:v>14.32</c:v>
                </c:pt>
                <c:pt idx="1432">
                  <c:v>14.33</c:v>
                </c:pt>
                <c:pt idx="1433">
                  <c:v>14.34</c:v>
                </c:pt>
                <c:pt idx="1434">
                  <c:v>14.35</c:v>
                </c:pt>
                <c:pt idx="1435">
                  <c:v>14.36</c:v>
                </c:pt>
                <c:pt idx="1436">
                  <c:v>14.370000000000001</c:v>
                </c:pt>
                <c:pt idx="1437">
                  <c:v>14.38</c:v>
                </c:pt>
                <c:pt idx="1438">
                  <c:v>14.39</c:v>
                </c:pt>
                <c:pt idx="1439">
                  <c:v>14.4</c:v>
                </c:pt>
                <c:pt idx="1440">
                  <c:v>14.41</c:v>
                </c:pt>
                <c:pt idx="1441">
                  <c:v>14.42</c:v>
                </c:pt>
                <c:pt idx="1442">
                  <c:v>14.43</c:v>
                </c:pt>
                <c:pt idx="1443">
                  <c:v>14.44</c:v>
                </c:pt>
                <c:pt idx="1444">
                  <c:v>14.450000000000001</c:v>
                </c:pt>
                <c:pt idx="1445">
                  <c:v>14.46</c:v>
                </c:pt>
                <c:pt idx="1446">
                  <c:v>14.47</c:v>
                </c:pt>
                <c:pt idx="1447">
                  <c:v>14.48</c:v>
                </c:pt>
                <c:pt idx="1448">
                  <c:v>14.49</c:v>
                </c:pt>
                <c:pt idx="1449">
                  <c:v>14.5</c:v>
                </c:pt>
                <c:pt idx="1450">
                  <c:v>14.51</c:v>
                </c:pt>
                <c:pt idx="1451">
                  <c:v>14.52</c:v>
                </c:pt>
                <c:pt idx="1452">
                  <c:v>14.530000000000001</c:v>
                </c:pt>
                <c:pt idx="1453">
                  <c:v>14.540000000000001</c:v>
                </c:pt>
                <c:pt idx="1454">
                  <c:v>14.55</c:v>
                </c:pt>
                <c:pt idx="1455">
                  <c:v>14.56</c:v>
                </c:pt>
                <c:pt idx="1456">
                  <c:v>14.57</c:v>
                </c:pt>
                <c:pt idx="1457">
                  <c:v>14.58</c:v>
                </c:pt>
                <c:pt idx="1458">
                  <c:v>14.59</c:v>
                </c:pt>
                <c:pt idx="1459">
                  <c:v>14.6</c:v>
                </c:pt>
                <c:pt idx="1460">
                  <c:v>14.61</c:v>
                </c:pt>
                <c:pt idx="1461">
                  <c:v>14.620000000000001</c:v>
                </c:pt>
                <c:pt idx="1462">
                  <c:v>14.63</c:v>
                </c:pt>
                <c:pt idx="1463">
                  <c:v>14.64</c:v>
                </c:pt>
                <c:pt idx="1464">
                  <c:v>14.65</c:v>
                </c:pt>
                <c:pt idx="1465">
                  <c:v>14.66</c:v>
                </c:pt>
                <c:pt idx="1466">
                  <c:v>14.67</c:v>
                </c:pt>
                <c:pt idx="1467">
                  <c:v>14.68</c:v>
                </c:pt>
                <c:pt idx="1468">
                  <c:v>14.69</c:v>
                </c:pt>
                <c:pt idx="1469">
                  <c:v>14.700000000000001</c:v>
                </c:pt>
                <c:pt idx="1470">
                  <c:v>14.71</c:v>
                </c:pt>
                <c:pt idx="1471">
                  <c:v>14.72</c:v>
                </c:pt>
                <c:pt idx="1472">
                  <c:v>14.73</c:v>
                </c:pt>
                <c:pt idx="1473">
                  <c:v>14.74</c:v>
                </c:pt>
                <c:pt idx="1474">
                  <c:v>14.75</c:v>
                </c:pt>
                <c:pt idx="1475">
                  <c:v>14.76</c:v>
                </c:pt>
                <c:pt idx="1476">
                  <c:v>14.77</c:v>
                </c:pt>
                <c:pt idx="1477">
                  <c:v>14.780000000000001</c:v>
                </c:pt>
                <c:pt idx="1478">
                  <c:v>14.790000000000001</c:v>
                </c:pt>
                <c:pt idx="1479">
                  <c:v>14.8</c:v>
                </c:pt>
                <c:pt idx="1480">
                  <c:v>14.81</c:v>
                </c:pt>
                <c:pt idx="1481">
                  <c:v>14.82</c:v>
                </c:pt>
                <c:pt idx="1482">
                  <c:v>14.83</c:v>
                </c:pt>
                <c:pt idx="1483">
                  <c:v>14.84</c:v>
                </c:pt>
                <c:pt idx="1484">
                  <c:v>14.85</c:v>
                </c:pt>
                <c:pt idx="1485">
                  <c:v>14.86</c:v>
                </c:pt>
                <c:pt idx="1486">
                  <c:v>14.870000000000001</c:v>
                </c:pt>
                <c:pt idx="1487">
                  <c:v>14.88</c:v>
                </c:pt>
                <c:pt idx="1488">
                  <c:v>14.89</c:v>
                </c:pt>
                <c:pt idx="1489">
                  <c:v>14.9</c:v>
                </c:pt>
                <c:pt idx="1490">
                  <c:v>14.91</c:v>
                </c:pt>
                <c:pt idx="1491">
                  <c:v>14.92</c:v>
                </c:pt>
                <c:pt idx="1492">
                  <c:v>14.93</c:v>
                </c:pt>
                <c:pt idx="1493">
                  <c:v>14.94</c:v>
                </c:pt>
                <c:pt idx="1494">
                  <c:v>14.950000000000001</c:v>
                </c:pt>
                <c:pt idx="1495">
                  <c:v>14.96</c:v>
                </c:pt>
                <c:pt idx="1496">
                  <c:v>14.97</c:v>
                </c:pt>
                <c:pt idx="1497">
                  <c:v>14.98</c:v>
                </c:pt>
                <c:pt idx="1498">
                  <c:v>14.99</c:v>
                </c:pt>
                <c:pt idx="1499">
                  <c:v>15</c:v>
                </c:pt>
                <c:pt idx="1500">
                  <c:v>15.01</c:v>
                </c:pt>
                <c:pt idx="1501">
                  <c:v>15.02</c:v>
                </c:pt>
                <c:pt idx="1502">
                  <c:v>15.030000000000001</c:v>
                </c:pt>
                <c:pt idx="1503">
                  <c:v>15.040000000000001</c:v>
                </c:pt>
                <c:pt idx="1504">
                  <c:v>15.05</c:v>
                </c:pt>
                <c:pt idx="1505">
                  <c:v>15.06</c:v>
                </c:pt>
                <c:pt idx="1506">
                  <c:v>15.07</c:v>
                </c:pt>
                <c:pt idx="1507">
                  <c:v>15.08</c:v>
                </c:pt>
                <c:pt idx="1508">
                  <c:v>15.09</c:v>
                </c:pt>
                <c:pt idx="1509">
                  <c:v>15.1</c:v>
                </c:pt>
                <c:pt idx="1510">
                  <c:v>15.11</c:v>
                </c:pt>
                <c:pt idx="1511">
                  <c:v>15.120000000000001</c:v>
                </c:pt>
                <c:pt idx="1512">
                  <c:v>15.13</c:v>
                </c:pt>
                <c:pt idx="1513">
                  <c:v>15.14</c:v>
                </c:pt>
                <c:pt idx="1514">
                  <c:v>15.15</c:v>
                </c:pt>
                <c:pt idx="1515">
                  <c:v>15.16</c:v>
                </c:pt>
                <c:pt idx="1516">
                  <c:v>15.17</c:v>
                </c:pt>
                <c:pt idx="1517">
                  <c:v>15.18</c:v>
                </c:pt>
                <c:pt idx="1518">
                  <c:v>15.19</c:v>
                </c:pt>
                <c:pt idx="1519">
                  <c:v>15.200000000000001</c:v>
                </c:pt>
                <c:pt idx="1520">
                  <c:v>15.21</c:v>
                </c:pt>
                <c:pt idx="1521">
                  <c:v>15.22</c:v>
                </c:pt>
                <c:pt idx="1522">
                  <c:v>15.23</c:v>
                </c:pt>
                <c:pt idx="1523">
                  <c:v>15.24</c:v>
                </c:pt>
                <c:pt idx="1524">
                  <c:v>15.25</c:v>
                </c:pt>
                <c:pt idx="1525">
                  <c:v>15.26</c:v>
                </c:pt>
                <c:pt idx="1526">
                  <c:v>15.27</c:v>
                </c:pt>
                <c:pt idx="1527">
                  <c:v>15.280000000000001</c:v>
                </c:pt>
                <c:pt idx="1528">
                  <c:v>15.290000000000001</c:v>
                </c:pt>
                <c:pt idx="1529">
                  <c:v>15.3</c:v>
                </c:pt>
                <c:pt idx="1530">
                  <c:v>15.31</c:v>
                </c:pt>
                <c:pt idx="1531">
                  <c:v>15.32</c:v>
                </c:pt>
                <c:pt idx="1532">
                  <c:v>15.33</c:v>
                </c:pt>
                <c:pt idx="1533">
                  <c:v>15.34</c:v>
                </c:pt>
                <c:pt idx="1534">
                  <c:v>15.35</c:v>
                </c:pt>
                <c:pt idx="1535">
                  <c:v>15.36</c:v>
                </c:pt>
                <c:pt idx="1536">
                  <c:v>15.370000000000001</c:v>
                </c:pt>
                <c:pt idx="1537">
                  <c:v>15.38</c:v>
                </c:pt>
                <c:pt idx="1538">
                  <c:v>15.39</c:v>
                </c:pt>
                <c:pt idx="1539">
                  <c:v>15.4</c:v>
                </c:pt>
                <c:pt idx="1540">
                  <c:v>15.41</c:v>
                </c:pt>
                <c:pt idx="1541">
                  <c:v>15.42</c:v>
                </c:pt>
                <c:pt idx="1542">
                  <c:v>15.43</c:v>
                </c:pt>
                <c:pt idx="1543">
                  <c:v>15.44</c:v>
                </c:pt>
                <c:pt idx="1544">
                  <c:v>15.450000000000001</c:v>
                </c:pt>
                <c:pt idx="1545">
                  <c:v>15.46</c:v>
                </c:pt>
                <c:pt idx="1546">
                  <c:v>15.47</c:v>
                </c:pt>
                <c:pt idx="1547">
                  <c:v>15.48</c:v>
                </c:pt>
                <c:pt idx="1548">
                  <c:v>15.49</c:v>
                </c:pt>
                <c:pt idx="1549">
                  <c:v>15.5</c:v>
                </c:pt>
                <c:pt idx="1550">
                  <c:v>15.51</c:v>
                </c:pt>
                <c:pt idx="1551">
                  <c:v>15.52</c:v>
                </c:pt>
                <c:pt idx="1552">
                  <c:v>15.530000000000001</c:v>
                </c:pt>
                <c:pt idx="1553">
                  <c:v>15.540000000000001</c:v>
                </c:pt>
                <c:pt idx="1554">
                  <c:v>15.55</c:v>
                </c:pt>
                <c:pt idx="1555">
                  <c:v>15.56</c:v>
                </c:pt>
                <c:pt idx="1556">
                  <c:v>15.57</c:v>
                </c:pt>
                <c:pt idx="1557">
                  <c:v>15.58</c:v>
                </c:pt>
                <c:pt idx="1558">
                  <c:v>15.59</c:v>
                </c:pt>
                <c:pt idx="1559">
                  <c:v>15.6</c:v>
                </c:pt>
                <c:pt idx="1560">
                  <c:v>15.610000000000001</c:v>
                </c:pt>
                <c:pt idx="1561">
                  <c:v>15.620000000000001</c:v>
                </c:pt>
                <c:pt idx="1562">
                  <c:v>15.63</c:v>
                </c:pt>
                <c:pt idx="1563">
                  <c:v>15.64</c:v>
                </c:pt>
                <c:pt idx="1564">
                  <c:v>15.65</c:v>
                </c:pt>
                <c:pt idx="1565">
                  <c:v>15.66</c:v>
                </c:pt>
                <c:pt idx="1566">
                  <c:v>15.67</c:v>
                </c:pt>
                <c:pt idx="1567">
                  <c:v>15.68</c:v>
                </c:pt>
                <c:pt idx="1568">
                  <c:v>15.69</c:v>
                </c:pt>
                <c:pt idx="1569">
                  <c:v>15.700000000000001</c:v>
                </c:pt>
                <c:pt idx="1570">
                  <c:v>15.71</c:v>
                </c:pt>
                <c:pt idx="1571">
                  <c:v>15.72</c:v>
                </c:pt>
                <c:pt idx="1572">
                  <c:v>15.73</c:v>
                </c:pt>
                <c:pt idx="1573">
                  <c:v>15.74</c:v>
                </c:pt>
                <c:pt idx="1574">
                  <c:v>15.75</c:v>
                </c:pt>
                <c:pt idx="1575">
                  <c:v>15.76</c:v>
                </c:pt>
                <c:pt idx="1576">
                  <c:v>15.77</c:v>
                </c:pt>
                <c:pt idx="1577">
                  <c:v>15.780000000000001</c:v>
                </c:pt>
                <c:pt idx="1578">
                  <c:v>15.790000000000001</c:v>
                </c:pt>
                <c:pt idx="1579">
                  <c:v>15.8</c:v>
                </c:pt>
                <c:pt idx="1580">
                  <c:v>15.81</c:v>
                </c:pt>
                <c:pt idx="1581">
                  <c:v>15.82</c:v>
                </c:pt>
                <c:pt idx="1582">
                  <c:v>15.83</c:v>
                </c:pt>
                <c:pt idx="1583">
                  <c:v>15.84</c:v>
                </c:pt>
                <c:pt idx="1584">
                  <c:v>15.85</c:v>
                </c:pt>
                <c:pt idx="1585">
                  <c:v>15.860000000000001</c:v>
                </c:pt>
                <c:pt idx="1586">
                  <c:v>15.870000000000001</c:v>
                </c:pt>
                <c:pt idx="1587">
                  <c:v>15.88</c:v>
                </c:pt>
                <c:pt idx="1588">
                  <c:v>15.89</c:v>
                </c:pt>
                <c:pt idx="1589">
                  <c:v>15.9</c:v>
                </c:pt>
                <c:pt idx="1590">
                  <c:v>15.91</c:v>
                </c:pt>
                <c:pt idx="1591">
                  <c:v>15.92</c:v>
                </c:pt>
                <c:pt idx="1592">
                  <c:v>15.93</c:v>
                </c:pt>
                <c:pt idx="1593">
                  <c:v>15.94</c:v>
                </c:pt>
                <c:pt idx="1594">
                  <c:v>15.950000000000001</c:v>
                </c:pt>
                <c:pt idx="1595">
                  <c:v>15.96</c:v>
                </c:pt>
                <c:pt idx="1596">
                  <c:v>15.97</c:v>
                </c:pt>
                <c:pt idx="1597">
                  <c:v>15.98</c:v>
                </c:pt>
                <c:pt idx="1598">
                  <c:v>15.99</c:v>
                </c:pt>
                <c:pt idx="1599">
                  <c:v>16</c:v>
                </c:pt>
                <c:pt idx="1600">
                  <c:v>16.010000000000002</c:v>
                </c:pt>
                <c:pt idx="1601">
                  <c:v>16.02</c:v>
                </c:pt>
                <c:pt idx="1602">
                  <c:v>16.03</c:v>
                </c:pt>
                <c:pt idx="1603">
                  <c:v>16.04</c:v>
                </c:pt>
                <c:pt idx="1604">
                  <c:v>16.05</c:v>
                </c:pt>
                <c:pt idx="1605">
                  <c:v>16.059999999999999</c:v>
                </c:pt>
                <c:pt idx="1606">
                  <c:v>16.07</c:v>
                </c:pt>
                <c:pt idx="1607">
                  <c:v>16.080000000000002</c:v>
                </c:pt>
                <c:pt idx="1608">
                  <c:v>16.09</c:v>
                </c:pt>
                <c:pt idx="1609">
                  <c:v>16.100000000000001</c:v>
                </c:pt>
                <c:pt idx="1610">
                  <c:v>16.11</c:v>
                </c:pt>
                <c:pt idx="1611">
                  <c:v>16.12</c:v>
                </c:pt>
                <c:pt idx="1612">
                  <c:v>16.13</c:v>
                </c:pt>
                <c:pt idx="1613">
                  <c:v>16.14</c:v>
                </c:pt>
                <c:pt idx="1614">
                  <c:v>16.149999999999999</c:v>
                </c:pt>
                <c:pt idx="1615">
                  <c:v>16.16</c:v>
                </c:pt>
                <c:pt idx="1616">
                  <c:v>16.170000000000002</c:v>
                </c:pt>
                <c:pt idx="1617">
                  <c:v>16.18</c:v>
                </c:pt>
                <c:pt idx="1618">
                  <c:v>16.190000000000001</c:v>
                </c:pt>
                <c:pt idx="1619">
                  <c:v>16.2</c:v>
                </c:pt>
                <c:pt idx="1620">
                  <c:v>16.21</c:v>
                </c:pt>
                <c:pt idx="1621">
                  <c:v>16.22</c:v>
                </c:pt>
                <c:pt idx="1622">
                  <c:v>16.23</c:v>
                </c:pt>
                <c:pt idx="1623">
                  <c:v>16.240000000000002</c:v>
                </c:pt>
                <c:pt idx="1624">
                  <c:v>16.25</c:v>
                </c:pt>
                <c:pt idx="1625">
                  <c:v>16.260000000000002</c:v>
                </c:pt>
                <c:pt idx="1626">
                  <c:v>16.27</c:v>
                </c:pt>
                <c:pt idx="1627">
                  <c:v>16.28</c:v>
                </c:pt>
                <c:pt idx="1628">
                  <c:v>16.29</c:v>
                </c:pt>
                <c:pt idx="1629">
                  <c:v>16.3</c:v>
                </c:pt>
                <c:pt idx="1630">
                  <c:v>16.309999999999999</c:v>
                </c:pt>
                <c:pt idx="1631">
                  <c:v>16.32</c:v>
                </c:pt>
                <c:pt idx="1632">
                  <c:v>16.330000000000002</c:v>
                </c:pt>
                <c:pt idx="1633">
                  <c:v>16.34</c:v>
                </c:pt>
                <c:pt idx="1634">
                  <c:v>16.350000000000001</c:v>
                </c:pt>
                <c:pt idx="1635">
                  <c:v>16.36</c:v>
                </c:pt>
                <c:pt idx="1636">
                  <c:v>16.37</c:v>
                </c:pt>
                <c:pt idx="1637">
                  <c:v>16.38</c:v>
                </c:pt>
                <c:pt idx="1638">
                  <c:v>16.39</c:v>
                </c:pt>
                <c:pt idx="1639">
                  <c:v>16.399999999999999</c:v>
                </c:pt>
                <c:pt idx="1640">
                  <c:v>16.41</c:v>
                </c:pt>
                <c:pt idx="1641">
                  <c:v>16.420000000000002</c:v>
                </c:pt>
                <c:pt idx="1642">
                  <c:v>16.43</c:v>
                </c:pt>
                <c:pt idx="1643">
                  <c:v>16.440000000000001</c:v>
                </c:pt>
                <c:pt idx="1644">
                  <c:v>16.45</c:v>
                </c:pt>
                <c:pt idx="1645">
                  <c:v>16.46</c:v>
                </c:pt>
                <c:pt idx="1646">
                  <c:v>16.47</c:v>
                </c:pt>
                <c:pt idx="1647">
                  <c:v>16.48</c:v>
                </c:pt>
                <c:pt idx="1648">
                  <c:v>16.490000000000002</c:v>
                </c:pt>
                <c:pt idx="1649">
                  <c:v>16.5</c:v>
                </c:pt>
                <c:pt idx="1650">
                  <c:v>16.510000000000002</c:v>
                </c:pt>
                <c:pt idx="1651">
                  <c:v>16.52</c:v>
                </c:pt>
                <c:pt idx="1652">
                  <c:v>16.53</c:v>
                </c:pt>
                <c:pt idx="1653">
                  <c:v>16.54</c:v>
                </c:pt>
                <c:pt idx="1654">
                  <c:v>16.55</c:v>
                </c:pt>
                <c:pt idx="1655">
                  <c:v>16.559999999999999</c:v>
                </c:pt>
                <c:pt idx="1656">
                  <c:v>16.57</c:v>
                </c:pt>
                <c:pt idx="1657">
                  <c:v>16.580000000000002</c:v>
                </c:pt>
                <c:pt idx="1658">
                  <c:v>16.59</c:v>
                </c:pt>
                <c:pt idx="1659">
                  <c:v>16.600000000000001</c:v>
                </c:pt>
                <c:pt idx="1660">
                  <c:v>16.61</c:v>
                </c:pt>
                <c:pt idx="1661">
                  <c:v>16.62</c:v>
                </c:pt>
                <c:pt idx="1662">
                  <c:v>16.63</c:v>
                </c:pt>
                <c:pt idx="1663">
                  <c:v>16.64</c:v>
                </c:pt>
                <c:pt idx="1664">
                  <c:v>16.649999999999999</c:v>
                </c:pt>
                <c:pt idx="1665">
                  <c:v>16.66</c:v>
                </c:pt>
                <c:pt idx="1666">
                  <c:v>16.670000000000002</c:v>
                </c:pt>
                <c:pt idx="1667">
                  <c:v>16.68</c:v>
                </c:pt>
                <c:pt idx="1668">
                  <c:v>16.690000000000001</c:v>
                </c:pt>
                <c:pt idx="1669">
                  <c:v>16.7</c:v>
                </c:pt>
                <c:pt idx="1670">
                  <c:v>16.71</c:v>
                </c:pt>
                <c:pt idx="1671">
                  <c:v>16.72</c:v>
                </c:pt>
                <c:pt idx="1672">
                  <c:v>16.73</c:v>
                </c:pt>
                <c:pt idx="1673">
                  <c:v>16.740000000000002</c:v>
                </c:pt>
                <c:pt idx="1674">
                  <c:v>16.75</c:v>
                </c:pt>
                <c:pt idx="1675">
                  <c:v>16.760000000000002</c:v>
                </c:pt>
                <c:pt idx="1676">
                  <c:v>16.77</c:v>
                </c:pt>
                <c:pt idx="1677">
                  <c:v>16.78</c:v>
                </c:pt>
                <c:pt idx="1678">
                  <c:v>16.79</c:v>
                </c:pt>
                <c:pt idx="1679">
                  <c:v>16.8</c:v>
                </c:pt>
                <c:pt idx="1680">
                  <c:v>16.809999999999999</c:v>
                </c:pt>
                <c:pt idx="1681">
                  <c:v>16.82</c:v>
                </c:pt>
                <c:pt idx="1682">
                  <c:v>16.830000000000002</c:v>
                </c:pt>
                <c:pt idx="1683">
                  <c:v>16.84</c:v>
                </c:pt>
                <c:pt idx="1684">
                  <c:v>16.850000000000001</c:v>
                </c:pt>
                <c:pt idx="1685">
                  <c:v>16.86</c:v>
                </c:pt>
                <c:pt idx="1686">
                  <c:v>16.87</c:v>
                </c:pt>
                <c:pt idx="1687">
                  <c:v>16.88</c:v>
                </c:pt>
                <c:pt idx="1688">
                  <c:v>16.89</c:v>
                </c:pt>
                <c:pt idx="1689">
                  <c:v>16.899999999999999</c:v>
                </c:pt>
                <c:pt idx="1690">
                  <c:v>16.91</c:v>
                </c:pt>
                <c:pt idx="1691">
                  <c:v>16.920000000000002</c:v>
                </c:pt>
                <c:pt idx="1692">
                  <c:v>16.93</c:v>
                </c:pt>
                <c:pt idx="1693">
                  <c:v>16.940000000000001</c:v>
                </c:pt>
                <c:pt idx="1694">
                  <c:v>16.95</c:v>
                </c:pt>
                <c:pt idx="1695">
                  <c:v>16.96</c:v>
                </c:pt>
                <c:pt idx="1696">
                  <c:v>16.97</c:v>
                </c:pt>
                <c:pt idx="1697">
                  <c:v>16.98</c:v>
                </c:pt>
                <c:pt idx="1698">
                  <c:v>16.990000000000002</c:v>
                </c:pt>
                <c:pt idx="1699">
                  <c:v>17</c:v>
                </c:pt>
                <c:pt idx="1700">
                  <c:v>17.010000000000002</c:v>
                </c:pt>
                <c:pt idx="1701">
                  <c:v>17.02</c:v>
                </c:pt>
                <c:pt idx="1702">
                  <c:v>17.03</c:v>
                </c:pt>
                <c:pt idx="1703">
                  <c:v>17.04</c:v>
                </c:pt>
                <c:pt idx="1704">
                  <c:v>17.05</c:v>
                </c:pt>
                <c:pt idx="1705">
                  <c:v>17.059999999999999</c:v>
                </c:pt>
                <c:pt idx="1706">
                  <c:v>17.07</c:v>
                </c:pt>
                <c:pt idx="1707">
                  <c:v>17.080000000000002</c:v>
                </c:pt>
                <c:pt idx="1708">
                  <c:v>17.09</c:v>
                </c:pt>
                <c:pt idx="1709">
                  <c:v>17.100000000000001</c:v>
                </c:pt>
                <c:pt idx="1710">
                  <c:v>17.11</c:v>
                </c:pt>
                <c:pt idx="1711">
                  <c:v>17.12</c:v>
                </c:pt>
                <c:pt idx="1712">
                  <c:v>17.13</c:v>
                </c:pt>
                <c:pt idx="1713">
                  <c:v>17.14</c:v>
                </c:pt>
                <c:pt idx="1714">
                  <c:v>17.150000000000002</c:v>
                </c:pt>
                <c:pt idx="1715">
                  <c:v>17.16</c:v>
                </c:pt>
                <c:pt idx="1716">
                  <c:v>17.170000000000002</c:v>
                </c:pt>
                <c:pt idx="1717">
                  <c:v>17.18</c:v>
                </c:pt>
                <c:pt idx="1718">
                  <c:v>17.190000000000001</c:v>
                </c:pt>
                <c:pt idx="1719">
                  <c:v>17.2</c:v>
                </c:pt>
                <c:pt idx="1720">
                  <c:v>17.21</c:v>
                </c:pt>
                <c:pt idx="1721">
                  <c:v>17.22</c:v>
                </c:pt>
                <c:pt idx="1722">
                  <c:v>17.23</c:v>
                </c:pt>
                <c:pt idx="1723">
                  <c:v>17.240000000000002</c:v>
                </c:pt>
                <c:pt idx="1724">
                  <c:v>17.25</c:v>
                </c:pt>
                <c:pt idx="1725">
                  <c:v>17.260000000000002</c:v>
                </c:pt>
                <c:pt idx="1726">
                  <c:v>17.27</c:v>
                </c:pt>
                <c:pt idx="1727">
                  <c:v>17.28</c:v>
                </c:pt>
                <c:pt idx="1728">
                  <c:v>17.29</c:v>
                </c:pt>
                <c:pt idx="1729">
                  <c:v>17.3</c:v>
                </c:pt>
                <c:pt idx="1730">
                  <c:v>17.309999999999999</c:v>
                </c:pt>
                <c:pt idx="1731">
                  <c:v>17.32</c:v>
                </c:pt>
                <c:pt idx="1732">
                  <c:v>17.330000000000002</c:v>
                </c:pt>
                <c:pt idx="1733">
                  <c:v>17.34</c:v>
                </c:pt>
                <c:pt idx="1734">
                  <c:v>17.350000000000001</c:v>
                </c:pt>
                <c:pt idx="1735">
                  <c:v>17.36</c:v>
                </c:pt>
                <c:pt idx="1736">
                  <c:v>17.37</c:v>
                </c:pt>
                <c:pt idx="1737">
                  <c:v>17.38</c:v>
                </c:pt>
                <c:pt idx="1738">
                  <c:v>17.39</c:v>
                </c:pt>
                <c:pt idx="1739">
                  <c:v>17.400000000000002</c:v>
                </c:pt>
                <c:pt idx="1740">
                  <c:v>17.41</c:v>
                </c:pt>
                <c:pt idx="1741">
                  <c:v>17.420000000000002</c:v>
                </c:pt>
                <c:pt idx="1742">
                  <c:v>17.43</c:v>
                </c:pt>
                <c:pt idx="1743">
                  <c:v>17.440000000000001</c:v>
                </c:pt>
                <c:pt idx="1744">
                  <c:v>17.45</c:v>
                </c:pt>
                <c:pt idx="1745">
                  <c:v>17.46</c:v>
                </c:pt>
                <c:pt idx="1746">
                  <c:v>17.47</c:v>
                </c:pt>
                <c:pt idx="1747">
                  <c:v>17.48</c:v>
                </c:pt>
                <c:pt idx="1748">
                  <c:v>17.490000000000002</c:v>
                </c:pt>
                <c:pt idx="1749">
                  <c:v>17.5</c:v>
                </c:pt>
                <c:pt idx="1750">
                  <c:v>17.510000000000002</c:v>
                </c:pt>
                <c:pt idx="1751">
                  <c:v>17.52</c:v>
                </c:pt>
                <c:pt idx="1752">
                  <c:v>17.53</c:v>
                </c:pt>
                <c:pt idx="1753">
                  <c:v>17.54</c:v>
                </c:pt>
                <c:pt idx="1754">
                  <c:v>17.55</c:v>
                </c:pt>
                <c:pt idx="1755">
                  <c:v>17.559999999999999</c:v>
                </c:pt>
                <c:pt idx="1756">
                  <c:v>17.57</c:v>
                </c:pt>
                <c:pt idx="1757">
                  <c:v>17.580000000000002</c:v>
                </c:pt>
                <c:pt idx="1758">
                  <c:v>17.59</c:v>
                </c:pt>
                <c:pt idx="1759">
                  <c:v>17.600000000000001</c:v>
                </c:pt>
                <c:pt idx="1760">
                  <c:v>17.61</c:v>
                </c:pt>
                <c:pt idx="1761">
                  <c:v>17.62</c:v>
                </c:pt>
                <c:pt idx="1762">
                  <c:v>17.63</c:v>
                </c:pt>
                <c:pt idx="1763">
                  <c:v>17.64</c:v>
                </c:pt>
                <c:pt idx="1764">
                  <c:v>17.650000000000002</c:v>
                </c:pt>
                <c:pt idx="1765">
                  <c:v>17.66</c:v>
                </c:pt>
                <c:pt idx="1766">
                  <c:v>17.670000000000002</c:v>
                </c:pt>
                <c:pt idx="1767">
                  <c:v>17.68</c:v>
                </c:pt>
                <c:pt idx="1768">
                  <c:v>17.690000000000001</c:v>
                </c:pt>
                <c:pt idx="1769">
                  <c:v>17.7</c:v>
                </c:pt>
                <c:pt idx="1770">
                  <c:v>17.71</c:v>
                </c:pt>
                <c:pt idx="1771">
                  <c:v>17.72</c:v>
                </c:pt>
                <c:pt idx="1772">
                  <c:v>17.73</c:v>
                </c:pt>
                <c:pt idx="1773">
                  <c:v>17.740000000000002</c:v>
                </c:pt>
                <c:pt idx="1774">
                  <c:v>17.75</c:v>
                </c:pt>
                <c:pt idx="1775">
                  <c:v>17.760000000000002</c:v>
                </c:pt>
                <c:pt idx="1776">
                  <c:v>17.77</c:v>
                </c:pt>
                <c:pt idx="1777">
                  <c:v>17.78</c:v>
                </c:pt>
                <c:pt idx="1778">
                  <c:v>17.79</c:v>
                </c:pt>
                <c:pt idx="1779">
                  <c:v>17.8</c:v>
                </c:pt>
                <c:pt idx="1780">
                  <c:v>17.809999999999999</c:v>
                </c:pt>
                <c:pt idx="1781">
                  <c:v>17.82</c:v>
                </c:pt>
                <c:pt idx="1782">
                  <c:v>17.830000000000002</c:v>
                </c:pt>
                <c:pt idx="1783">
                  <c:v>17.84</c:v>
                </c:pt>
                <c:pt idx="1784">
                  <c:v>17.850000000000001</c:v>
                </c:pt>
                <c:pt idx="1785">
                  <c:v>17.86</c:v>
                </c:pt>
                <c:pt idx="1786">
                  <c:v>17.87</c:v>
                </c:pt>
                <c:pt idx="1787">
                  <c:v>17.88</c:v>
                </c:pt>
                <c:pt idx="1788">
                  <c:v>17.89</c:v>
                </c:pt>
                <c:pt idx="1789">
                  <c:v>17.900000000000002</c:v>
                </c:pt>
                <c:pt idx="1790">
                  <c:v>17.91</c:v>
                </c:pt>
                <c:pt idx="1791">
                  <c:v>17.920000000000002</c:v>
                </c:pt>
                <c:pt idx="1792">
                  <c:v>17.93</c:v>
                </c:pt>
                <c:pt idx="1793">
                  <c:v>17.940000000000001</c:v>
                </c:pt>
                <c:pt idx="1794">
                  <c:v>17.95</c:v>
                </c:pt>
                <c:pt idx="1795">
                  <c:v>17.96</c:v>
                </c:pt>
                <c:pt idx="1796">
                  <c:v>17.97</c:v>
                </c:pt>
                <c:pt idx="1797">
                  <c:v>17.98</c:v>
                </c:pt>
                <c:pt idx="1798">
                  <c:v>17.990000000000002</c:v>
                </c:pt>
                <c:pt idx="1799">
                  <c:v>18</c:v>
                </c:pt>
                <c:pt idx="1800">
                  <c:v>18.010000000000002</c:v>
                </c:pt>
                <c:pt idx="1801">
                  <c:v>18.02</c:v>
                </c:pt>
                <c:pt idx="1802">
                  <c:v>18.03</c:v>
                </c:pt>
                <c:pt idx="1803">
                  <c:v>18.04</c:v>
                </c:pt>
                <c:pt idx="1804">
                  <c:v>18.05</c:v>
                </c:pt>
                <c:pt idx="1805">
                  <c:v>18.059999999999999</c:v>
                </c:pt>
                <c:pt idx="1806">
                  <c:v>18.07</c:v>
                </c:pt>
                <c:pt idx="1807">
                  <c:v>18.080000000000002</c:v>
                </c:pt>
                <c:pt idx="1808">
                  <c:v>18.09</c:v>
                </c:pt>
                <c:pt idx="1809">
                  <c:v>18.100000000000001</c:v>
                </c:pt>
                <c:pt idx="1810">
                  <c:v>18.11</c:v>
                </c:pt>
                <c:pt idx="1811">
                  <c:v>18.12</c:v>
                </c:pt>
                <c:pt idx="1812">
                  <c:v>18.13</c:v>
                </c:pt>
                <c:pt idx="1813">
                  <c:v>18.14</c:v>
                </c:pt>
                <c:pt idx="1814">
                  <c:v>18.150000000000002</c:v>
                </c:pt>
                <c:pt idx="1815">
                  <c:v>18.16</c:v>
                </c:pt>
                <c:pt idx="1816">
                  <c:v>18.170000000000002</c:v>
                </c:pt>
                <c:pt idx="1817">
                  <c:v>18.18</c:v>
                </c:pt>
                <c:pt idx="1818">
                  <c:v>18.190000000000001</c:v>
                </c:pt>
                <c:pt idx="1819">
                  <c:v>18.2</c:v>
                </c:pt>
                <c:pt idx="1820">
                  <c:v>18.21</c:v>
                </c:pt>
                <c:pt idx="1821">
                  <c:v>18.22</c:v>
                </c:pt>
                <c:pt idx="1822">
                  <c:v>18.23</c:v>
                </c:pt>
                <c:pt idx="1823">
                  <c:v>18.240000000000002</c:v>
                </c:pt>
                <c:pt idx="1824">
                  <c:v>18.25</c:v>
                </c:pt>
                <c:pt idx="1825">
                  <c:v>18.260000000000002</c:v>
                </c:pt>
                <c:pt idx="1826">
                  <c:v>18.27</c:v>
                </c:pt>
                <c:pt idx="1827">
                  <c:v>18.28</c:v>
                </c:pt>
                <c:pt idx="1828">
                  <c:v>18.29</c:v>
                </c:pt>
                <c:pt idx="1829">
                  <c:v>18.3</c:v>
                </c:pt>
                <c:pt idx="1830">
                  <c:v>18.309999999999999</c:v>
                </c:pt>
                <c:pt idx="1831">
                  <c:v>18.32</c:v>
                </c:pt>
                <c:pt idx="1832">
                  <c:v>18.330000000000002</c:v>
                </c:pt>
                <c:pt idx="1833">
                  <c:v>18.34</c:v>
                </c:pt>
                <c:pt idx="1834">
                  <c:v>18.350000000000001</c:v>
                </c:pt>
                <c:pt idx="1835">
                  <c:v>18.36</c:v>
                </c:pt>
                <c:pt idx="1836">
                  <c:v>18.37</c:v>
                </c:pt>
                <c:pt idx="1837">
                  <c:v>18.38</c:v>
                </c:pt>
                <c:pt idx="1838">
                  <c:v>18.39</c:v>
                </c:pt>
                <c:pt idx="1839">
                  <c:v>18.400000000000002</c:v>
                </c:pt>
                <c:pt idx="1840">
                  <c:v>18.41</c:v>
                </c:pt>
                <c:pt idx="1841">
                  <c:v>18.420000000000002</c:v>
                </c:pt>
                <c:pt idx="1842">
                  <c:v>18.43</c:v>
                </c:pt>
                <c:pt idx="1843">
                  <c:v>18.440000000000001</c:v>
                </c:pt>
                <c:pt idx="1844">
                  <c:v>18.45</c:v>
                </c:pt>
                <c:pt idx="1845">
                  <c:v>18.46</c:v>
                </c:pt>
                <c:pt idx="1846">
                  <c:v>18.47</c:v>
                </c:pt>
                <c:pt idx="1847">
                  <c:v>18.48</c:v>
                </c:pt>
                <c:pt idx="1848">
                  <c:v>18.490000000000002</c:v>
                </c:pt>
                <c:pt idx="1849">
                  <c:v>18.5</c:v>
                </c:pt>
                <c:pt idx="1850">
                  <c:v>18.510000000000002</c:v>
                </c:pt>
                <c:pt idx="1851">
                  <c:v>18.52</c:v>
                </c:pt>
                <c:pt idx="1852">
                  <c:v>18.53</c:v>
                </c:pt>
                <c:pt idx="1853">
                  <c:v>18.54</c:v>
                </c:pt>
                <c:pt idx="1854">
                  <c:v>18.55</c:v>
                </c:pt>
                <c:pt idx="1855">
                  <c:v>18.559999999999999</c:v>
                </c:pt>
                <c:pt idx="1856">
                  <c:v>18.57</c:v>
                </c:pt>
                <c:pt idx="1857">
                  <c:v>18.580000000000002</c:v>
                </c:pt>
                <c:pt idx="1858">
                  <c:v>18.59</c:v>
                </c:pt>
                <c:pt idx="1859">
                  <c:v>18.600000000000001</c:v>
                </c:pt>
                <c:pt idx="1860">
                  <c:v>18.61</c:v>
                </c:pt>
                <c:pt idx="1861">
                  <c:v>18.62</c:v>
                </c:pt>
                <c:pt idx="1862">
                  <c:v>18.63</c:v>
                </c:pt>
                <c:pt idx="1863">
                  <c:v>18.64</c:v>
                </c:pt>
                <c:pt idx="1864">
                  <c:v>18.650000000000002</c:v>
                </c:pt>
                <c:pt idx="1865">
                  <c:v>18.66</c:v>
                </c:pt>
                <c:pt idx="1866">
                  <c:v>18.670000000000002</c:v>
                </c:pt>
                <c:pt idx="1867">
                  <c:v>18.68</c:v>
                </c:pt>
                <c:pt idx="1868">
                  <c:v>18.690000000000001</c:v>
                </c:pt>
                <c:pt idx="1869">
                  <c:v>18.7</c:v>
                </c:pt>
                <c:pt idx="1870">
                  <c:v>18.71</c:v>
                </c:pt>
                <c:pt idx="1871">
                  <c:v>18.72</c:v>
                </c:pt>
                <c:pt idx="1872">
                  <c:v>18.73</c:v>
                </c:pt>
                <c:pt idx="1873">
                  <c:v>18.740000000000002</c:v>
                </c:pt>
                <c:pt idx="1874">
                  <c:v>18.75</c:v>
                </c:pt>
                <c:pt idx="1875">
                  <c:v>18.760000000000002</c:v>
                </c:pt>
                <c:pt idx="1876">
                  <c:v>18.77</c:v>
                </c:pt>
                <c:pt idx="1877">
                  <c:v>18.78</c:v>
                </c:pt>
                <c:pt idx="1878">
                  <c:v>18.79</c:v>
                </c:pt>
                <c:pt idx="1879">
                  <c:v>18.8</c:v>
                </c:pt>
                <c:pt idx="1880">
                  <c:v>18.809999999999999</c:v>
                </c:pt>
                <c:pt idx="1881">
                  <c:v>18.82</c:v>
                </c:pt>
                <c:pt idx="1882">
                  <c:v>18.830000000000002</c:v>
                </c:pt>
                <c:pt idx="1883">
                  <c:v>18.84</c:v>
                </c:pt>
                <c:pt idx="1884">
                  <c:v>18.850000000000001</c:v>
                </c:pt>
                <c:pt idx="1885">
                  <c:v>18.86</c:v>
                </c:pt>
                <c:pt idx="1886">
                  <c:v>18.87</c:v>
                </c:pt>
                <c:pt idx="1887">
                  <c:v>18.88</c:v>
                </c:pt>
                <c:pt idx="1888">
                  <c:v>18.89</c:v>
                </c:pt>
                <c:pt idx="1889">
                  <c:v>18.900000000000002</c:v>
                </c:pt>
                <c:pt idx="1890">
                  <c:v>18.91</c:v>
                </c:pt>
                <c:pt idx="1891">
                  <c:v>18.920000000000002</c:v>
                </c:pt>
                <c:pt idx="1892">
                  <c:v>18.93</c:v>
                </c:pt>
                <c:pt idx="1893">
                  <c:v>18.940000000000001</c:v>
                </c:pt>
                <c:pt idx="1894">
                  <c:v>18.95</c:v>
                </c:pt>
                <c:pt idx="1895">
                  <c:v>18.96</c:v>
                </c:pt>
                <c:pt idx="1896">
                  <c:v>18.97</c:v>
                </c:pt>
                <c:pt idx="1897">
                  <c:v>18.98</c:v>
                </c:pt>
                <c:pt idx="1898">
                  <c:v>18.990000000000002</c:v>
                </c:pt>
                <c:pt idx="1899">
                  <c:v>19</c:v>
                </c:pt>
                <c:pt idx="1900">
                  <c:v>19.010000000000002</c:v>
                </c:pt>
                <c:pt idx="1901">
                  <c:v>19.02</c:v>
                </c:pt>
                <c:pt idx="1902">
                  <c:v>19.03</c:v>
                </c:pt>
                <c:pt idx="1903">
                  <c:v>19.04</c:v>
                </c:pt>
                <c:pt idx="1904">
                  <c:v>19.05</c:v>
                </c:pt>
                <c:pt idx="1905">
                  <c:v>19.059999999999999</c:v>
                </c:pt>
                <c:pt idx="1906">
                  <c:v>19.07</c:v>
                </c:pt>
                <c:pt idx="1907">
                  <c:v>19.080000000000002</c:v>
                </c:pt>
                <c:pt idx="1908">
                  <c:v>19.09</c:v>
                </c:pt>
                <c:pt idx="1909">
                  <c:v>19.100000000000001</c:v>
                </c:pt>
                <c:pt idx="1910">
                  <c:v>19.11</c:v>
                </c:pt>
                <c:pt idx="1911">
                  <c:v>19.12</c:v>
                </c:pt>
                <c:pt idx="1912">
                  <c:v>19.13</c:v>
                </c:pt>
                <c:pt idx="1913">
                  <c:v>19.14</c:v>
                </c:pt>
                <c:pt idx="1914">
                  <c:v>19.150000000000002</c:v>
                </c:pt>
                <c:pt idx="1915">
                  <c:v>19.16</c:v>
                </c:pt>
                <c:pt idx="1916">
                  <c:v>19.170000000000002</c:v>
                </c:pt>
                <c:pt idx="1917">
                  <c:v>19.18</c:v>
                </c:pt>
                <c:pt idx="1918">
                  <c:v>19.190000000000001</c:v>
                </c:pt>
                <c:pt idx="1919">
                  <c:v>19.2</c:v>
                </c:pt>
                <c:pt idx="1920">
                  <c:v>19.21</c:v>
                </c:pt>
                <c:pt idx="1921">
                  <c:v>19.22</c:v>
                </c:pt>
                <c:pt idx="1922">
                  <c:v>19.23</c:v>
                </c:pt>
                <c:pt idx="1923">
                  <c:v>19.240000000000002</c:v>
                </c:pt>
                <c:pt idx="1924">
                  <c:v>19.25</c:v>
                </c:pt>
                <c:pt idx="1925">
                  <c:v>19.260000000000002</c:v>
                </c:pt>
                <c:pt idx="1926">
                  <c:v>19.27</c:v>
                </c:pt>
                <c:pt idx="1927">
                  <c:v>19.28</c:v>
                </c:pt>
                <c:pt idx="1928">
                  <c:v>19.29</c:v>
                </c:pt>
                <c:pt idx="1929">
                  <c:v>19.3</c:v>
                </c:pt>
                <c:pt idx="1930">
                  <c:v>19.309999999999999</c:v>
                </c:pt>
                <c:pt idx="1931">
                  <c:v>19.32</c:v>
                </c:pt>
                <c:pt idx="1932">
                  <c:v>19.330000000000002</c:v>
                </c:pt>
                <c:pt idx="1933">
                  <c:v>19.34</c:v>
                </c:pt>
                <c:pt idx="1934">
                  <c:v>19.350000000000001</c:v>
                </c:pt>
                <c:pt idx="1935">
                  <c:v>19.36</c:v>
                </c:pt>
                <c:pt idx="1936">
                  <c:v>19.37</c:v>
                </c:pt>
                <c:pt idx="1937">
                  <c:v>19.38</c:v>
                </c:pt>
                <c:pt idx="1938">
                  <c:v>19.39</c:v>
                </c:pt>
                <c:pt idx="1939">
                  <c:v>19.400000000000002</c:v>
                </c:pt>
                <c:pt idx="1940">
                  <c:v>19.41</c:v>
                </c:pt>
                <c:pt idx="1941">
                  <c:v>19.420000000000002</c:v>
                </c:pt>
                <c:pt idx="1942">
                  <c:v>19.43</c:v>
                </c:pt>
                <c:pt idx="1943">
                  <c:v>19.440000000000001</c:v>
                </c:pt>
                <c:pt idx="1944">
                  <c:v>19.45</c:v>
                </c:pt>
                <c:pt idx="1945">
                  <c:v>19.46</c:v>
                </c:pt>
                <c:pt idx="1946">
                  <c:v>19.47</c:v>
                </c:pt>
                <c:pt idx="1947">
                  <c:v>19.48</c:v>
                </c:pt>
                <c:pt idx="1948">
                  <c:v>19.490000000000002</c:v>
                </c:pt>
                <c:pt idx="1949">
                  <c:v>19.5</c:v>
                </c:pt>
                <c:pt idx="1950">
                  <c:v>19.510000000000002</c:v>
                </c:pt>
                <c:pt idx="1951">
                  <c:v>19.52</c:v>
                </c:pt>
                <c:pt idx="1952">
                  <c:v>19.53</c:v>
                </c:pt>
                <c:pt idx="1953">
                  <c:v>19.54</c:v>
                </c:pt>
                <c:pt idx="1954">
                  <c:v>19.55</c:v>
                </c:pt>
                <c:pt idx="1955">
                  <c:v>19.559999999999999</c:v>
                </c:pt>
                <c:pt idx="1956">
                  <c:v>19.57</c:v>
                </c:pt>
                <c:pt idx="1957">
                  <c:v>19.580000000000002</c:v>
                </c:pt>
                <c:pt idx="1958">
                  <c:v>19.59</c:v>
                </c:pt>
                <c:pt idx="1959">
                  <c:v>19.600000000000001</c:v>
                </c:pt>
                <c:pt idx="1960">
                  <c:v>19.61</c:v>
                </c:pt>
                <c:pt idx="1961">
                  <c:v>19.62</c:v>
                </c:pt>
                <c:pt idx="1962">
                  <c:v>19.63</c:v>
                </c:pt>
                <c:pt idx="1963">
                  <c:v>19.64</c:v>
                </c:pt>
                <c:pt idx="1964">
                  <c:v>19.650000000000002</c:v>
                </c:pt>
                <c:pt idx="1965">
                  <c:v>19.66</c:v>
                </c:pt>
                <c:pt idx="1966">
                  <c:v>19.670000000000002</c:v>
                </c:pt>
                <c:pt idx="1967">
                  <c:v>19.68</c:v>
                </c:pt>
                <c:pt idx="1968">
                  <c:v>19.690000000000001</c:v>
                </c:pt>
                <c:pt idx="1969">
                  <c:v>19.7</c:v>
                </c:pt>
                <c:pt idx="1970">
                  <c:v>19.71</c:v>
                </c:pt>
                <c:pt idx="1971">
                  <c:v>19.72</c:v>
                </c:pt>
                <c:pt idx="1972">
                  <c:v>19.73</c:v>
                </c:pt>
                <c:pt idx="1973">
                  <c:v>19.740000000000002</c:v>
                </c:pt>
                <c:pt idx="1974">
                  <c:v>19.75</c:v>
                </c:pt>
                <c:pt idx="1975">
                  <c:v>19.760000000000002</c:v>
                </c:pt>
                <c:pt idx="1976">
                  <c:v>19.77</c:v>
                </c:pt>
                <c:pt idx="1977">
                  <c:v>19.78</c:v>
                </c:pt>
                <c:pt idx="1978">
                  <c:v>19.79</c:v>
                </c:pt>
                <c:pt idx="1979">
                  <c:v>19.8</c:v>
                </c:pt>
                <c:pt idx="1980">
                  <c:v>19.809999999999999</c:v>
                </c:pt>
                <c:pt idx="1981">
                  <c:v>19.82</c:v>
                </c:pt>
                <c:pt idx="1982">
                  <c:v>19.830000000000002</c:v>
                </c:pt>
                <c:pt idx="1983">
                  <c:v>19.84</c:v>
                </c:pt>
                <c:pt idx="1984">
                  <c:v>19.850000000000001</c:v>
                </c:pt>
                <c:pt idx="1985">
                  <c:v>19.86</c:v>
                </c:pt>
                <c:pt idx="1986">
                  <c:v>19.87</c:v>
                </c:pt>
                <c:pt idx="1987">
                  <c:v>19.88</c:v>
                </c:pt>
                <c:pt idx="1988">
                  <c:v>19.89</c:v>
                </c:pt>
                <c:pt idx="1989">
                  <c:v>19.900000000000002</c:v>
                </c:pt>
                <c:pt idx="1990">
                  <c:v>19.91</c:v>
                </c:pt>
                <c:pt idx="1991">
                  <c:v>19.920000000000002</c:v>
                </c:pt>
                <c:pt idx="1992">
                  <c:v>19.93</c:v>
                </c:pt>
                <c:pt idx="1993">
                  <c:v>19.940000000000001</c:v>
                </c:pt>
                <c:pt idx="1994">
                  <c:v>19.95</c:v>
                </c:pt>
                <c:pt idx="1995">
                  <c:v>19.96</c:v>
                </c:pt>
                <c:pt idx="1996">
                  <c:v>19.97</c:v>
                </c:pt>
                <c:pt idx="1997">
                  <c:v>19.98</c:v>
                </c:pt>
                <c:pt idx="1998">
                  <c:v>19.990000000000002</c:v>
                </c:pt>
                <c:pt idx="1999">
                  <c:v>20</c:v>
                </c:pt>
                <c:pt idx="2000">
                  <c:v>20.010000000000002</c:v>
                </c:pt>
                <c:pt idx="2001">
                  <c:v>20.02</c:v>
                </c:pt>
                <c:pt idx="2002">
                  <c:v>20.03</c:v>
                </c:pt>
                <c:pt idx="2003">
                  <c:v>20.04</c:v>
                </c:pt>
                <c:pt idx="2004">
                  <c:v>20.05</c:v>
                </c:pt>
                <c:pt idx="2005">
                  <c:v>20.059999999999999</c:v>
                </c:pt>
                <c:pt idx="2006">
                  <c:v>20.07</c:v>
                </c:pt>
                <c:pt idx="2007">
                  <c:v>20.080000000000002</c:v>
                </c:pt>
                <c:pt idx="2008">
                  <c:v>20.09</c:v>
                </c:pt>
                <c:pt idx="2009">
                  <c:v>20.100000000000001</c:v>
                </c:pt>
                <c:pt idx="2010">
                  <c:v>20.11</c:v>
                </c:pt>
                <c:pt idx="2011">
                  <c:v>20.12</c:v>
                </c:pt>
                <c:pt idx="2012">
                  <c:v>20.13</c:v>
                </c:pt>
                <c:pt idx="2013">
                  <c:v>20.14</c:v>
                </c:pt>
                <c:pt idx="2014">
                  <c:v>20.150000000000002</c:v>
                </c:pt>
                <c:pt idx="2015">
                  <c:v>20.16</c:v>
                </c:pt>
                <c:pt idx="2016">
                  <c:v>20.170000000000002</c:v>
                </c:pt>
                <c:pt idx="2017">
                  <c:v>20.18</c:v>
                </c:pt>
                <c:pt idx="2018">
                  <c:v>20.190000000000001</c:v>
                </c:pt>
                <c:pt idx="2019">
                  <c:v>20.2</c:v>
                </c:pt>
                <c:pt idx="2020">
                  <c:v>20.21</c:v>
                </c:pt>
                <c:pt idx="2021">
                  <c:v>20.22</c:v>
                </c:pt>
                <c:pt idx="2022">
                  <c:v>20.23</c:v>
                </c:pt>
                <c:pt idx="2023">
                  <c:v>20.240000000000002</c:v>
                </c:pt>
                <c:pt idx="2024">
                  <c:v>20.25</c:v>
                </c:pt>
                <c:pt idx="2025">
                  <c:v>20.260000000000002</c:v>
                </c:pt>
                <c:pt idx="2026">
                  <c:v>20.27</c:v>
                </c:pt>
                <c:pt idx="2027">
                  <c:v>20.28</c:v>
                </c:pt>
                <c:pt idx="2028">
                  <c:v>20.29</c:v>
                </c:pt>
                <c:pt idx="2029">
                  <c:v>20.3</c:v>
                </c:pt>
                <c:pt idx="2030">
                  <c:v>20.309999999999999</c:v>
                </c:pt>
                <c:pt idx="2031">
                  <c:v>20.32</c:v>
                </c:pt>
                <c:pt idx="2032">
                  <c:v>20.330000000000002</c:v>
                </c:pt>
                <c:pt idx="2033">
                  <c:v>20.34</c:v>
                </c:pt>
                <c:pt idx="2034">
                  <c:v>20.350000000000001</c:v>
                </c:pt>
                <c:pt idx="2035">
                  <c:v>20.36</c:v>
                </c:pt>
                <c:pt idx="2036">
                  <c:v>20.37</c:v>
                </c:pt>
                <c:pt idx="2037">
                  <c:v>20.38</c:v>
                </c:pt>
                <c:pt idx="2038">
                  <c:v>20.39</c:v>
                </c:pt>
                <c:pt idx="2039">
                  <c:v>20.400000000000002</c:v>
                </c:pt>
                <c:pt idx="2040">
                  <c:v>20.41</c:v>
                </c:pt>
                <c:pt idx="2041">
                  <c:v>20.420000000000002</c:v>
                </c:pt>
                <c:pt idx="2042">
                  <c:v>20.43</c:v>
                </c:pt>
                <c:pt idx="2043">
                  <c:v>20.440000000000001</c:v>
                </c:pt>
                <c:pt idx="2044">
                  <c:v>20.45</c:v>
                </c:pt>
                <c:pt idx="2045">
                  <c:v>20.46</c:v>
                </c:pt>
                <c:pt idx="2046">
                  <c:v>20.47</c:v>
                </c:pt>
                <c:pt idx="2047">
                  <c:v>20.48</c:v>
                </c:pt>
                <c:pt idx="2048">
                  <c:v>20.490000000000002</c:v>
                </c:pt>
                <c:pt idx="2049">
                  <c:v>20.5</c:v>
                </c:pt>
                <c:pt idx="2050">
                  <c:v>20.51</c:v>
                </c:pt>
                <c:pt idx="2051">
                  <c:v>20.52</c:v>
                </c:pt>
                <c:pt idx="2052">
                  <c:v>20.53</c:v>
                </c:pt>
                <c:pt idx="2053">
                  <c:v>20.54</c:v>
                </c:pt>
                <c:pt idx="2054">
                  <c:v>20.55</c:v>
                </c:pt>
                <c:pt idx="2055">
                  <c:v>20.56</c:v>
                </c:pt>
                <c:pt idx="2056">
                  <c:v>20.57</c:v>
                </c:pt>
                <c:pt idx="2057">
                  <c:v>20.580000000000002</c:v>
                </c:pt>
                <c:pt idx="2058">
                  <c:v>20.59</c:v>
                </c:pt>
                <c:pt idx="2059">
                  <c:v>20.6</c:v>
                </c:pt>
                <c:pt idx="2060">
                  <c:v>20.61</c:v>
                </c:pt>
                <c:pt idx="2061">
                  <c:v>20.62</c:v>
                </c:pt>
                <c:pt idx="2062">
                  <c:v>20.63</c:v>
                </c:pt>
                <c:pt idx="2063">
                  <c:v>20.64</c:v>
                </c:pt>
                <c:pt idx="2064">
                  <c:v>20.650000000000002</c:v>
                </c:pt>
                <c:pt idx="2065">
                  <c:v>20.66</c:v>
                </c:pt>
                <c:pt idx="2066">
                  <c:v>20.67</c:v>
                </c:pt>
                <c:pt idx="2067">
                  <c:v>20.68</c:v>
                </c:pt>
                <c:pt idx="2068">
                  <c:v>20.69</c:v>
                </c:pt>
                <c:pt idx="2069">
                  <c:v>20.7</c:v>
                </c:pt>
                <c:pt idx="2070">
                  <c:v>20.71</c:v>
                </c:pt>
                <c:pt idx="2071">
                  <c:v>20.72</c:v>
                </c:pt>
                <c:pt idx="2072">
                  <c:v>20.73</c:v>
                </c:pt>
                <c:pt idx="2073">
                  <c:v>20.740000000000002</c:v>
                </c:pt>
                <c:pt idx="2074">
                  <c:v>20.75</c:v>
                </c:pt>
                <c:pt idx="2075">
                  <c:v>20.76</c:v>
                </c:pt>
                <c:pt idx="2076">
                  <c:v>20.77</c:v>
                </c:pt>
                <c:pt idx="2077">
                  <c:v>20.78</c:v>
                </c:pt>
                <c:pt idx="2078">
                  <c:v>20.79</c:v>
                </c:pt>
                <c:pt idx="2079">
                  <c:v>20.8</c:v>
                </c:pt>
                <c:pt idx="2080">
                  <c:v>20.81</c:v>
                </c:pt>
                <c:pt idx="2081">
                  <c:v>20.82</c:v>
                </c:pt>
                <c:pt idx="2082">
                  <c:v>20.830000000000002</c:v>
                </c:pt>
                <c:pt idx="2083">
                  <c:v>20.84</c:v>
                </c:pt>
                <c:pt idx="2084">
                  <c:v>20.85</c:v>
                </c:pt>
                <c:pt idx="2085">
                  <c:v>20.86</c:v>
                </c:pt>
                <c:pt idx="2086">
                  <c:v>20.87</c:v>
                </c:pt>
                <c:pt idx="2087">
                  <c:v>20.88</c:v>
                </c:pt>
                <c:pt idx="2088">
                  <c:v>20.89</c:v>
                </c:pt>
                <c:pt idx="2089">
                  <c:v>20.900000000000002</c:v>
                </c:pt>
                <c:pt idx="2090">
                  <c:v>20.91</c:v>
                </c:pt>
                <c:pt idx="2091">
                  <c:v>20.92</c:v>
                </c:pt>
                <c:pt idx="2092">
                  <c:v>20.93</c:v>
                </c:pt>
                <c:pt idx="2093">
                  <c:v>20.94</c:v>
                </c:pt>
                <c:pt idx="2094">
                  <c:v>20.95</c:v>
                </c:pt>
                <c:pt idx="2095">
                  <c:v>20.96</c:v>
                </c:pt>
                <c:pt idx="2096">
                  <c:v>20.97</c:v>
                </c:pt>
                <c:pt idx="2097">
                  <c:v>20.98</c:v>
                </c:pt>
                <c:pt idx="2098">
                  <c:v>20.990000000000002</c:v>
                </c:pt>
                <c:pt idx="2099">
                  <c:v>21</c:v>
                </c:pt>
                <c:pt idx="2100">
                  <c:v>21.01</c:v>
                </c:pt>
                <c:pt idx="2101">
                  <c:v>21.02</c:v>
                </c:pt>
                <c:pt idx="2102">
                  <c:v>21.03</c:v>
                </c:pt>
                <c:pt idx="2103">
                  <c:v>21.04</c:v>
                </c:pt>
                <c:pt idx="2104">
                  <c:v>21.05</c:v>
                </c:pt>
                <c:pt idx="2105">
                  <c:v>21.06</c:v>
                </c:pt>
                <c:pt idx="2106">
                  <c:v>21.07</c:v>
                </c:pt>
                <c:pt idx="2107">
                  <c:v>21.080000000000002</c:v>
                </c:pt>
                <c:pt idx="2108">
                  <c:v>21.09</c:v>
                </c:pt>
                <c:pt idx="2109">
                  <c:v>21.1</c:v>
                </c:pt>
                <c:pt idx="2110">
                  <c:v>21.11</c:v>
                </c:pt>
                <c:pt idx="2111">
                  <c:v>21.12</c:v>
                </c:pt>
                <c:pt idx="2112">
                  <c:v>21.13</c:v>
                </c:pt>
                <c:pt idx="2113">
                  <c:v>21.14</c:v>
                </c:pt>
                <c:pt idx="2114">
                  <c:v>21.150000000000002</c:v>
                </c:pt>
                <c:pt idx="2115">
                  <c:v>21.16</c:v>
                </c:pt>
                <c:pt idx="2116">
                  <c:v>21.17</c:v>
                </c:pt>
                <c:pt idx="2117">
                  <c:v>21.18</c:v>
                </c:pt>
                <c:pt idx="2118">
                  <c:v>21.19</c:v>
                </c:pt>
                <c:pt idx="2119">
                  <c:v>21.2</c:v>
                </c:pt>
                <c:pt idx="2120">
                  <c:v>21.21</c:v>
                </c:pt>
                <c:pt idx="2121">
                  <c:v>21.22</c:v>
                </c:pt>
                <c:pt idx="2122">
                  <c:v>21.23</c:v>
                </c:pt>
                <c:pt idx="2123">
                  <c:v>21.240000000000002</c:v>
                </c:pt>
                <c:pt idx="2124">
                  <c:v>21.25</c:v>
                </c:pt>
                <c:pt idx="2125">
                  <c:v>21.26</c:v>
                </c:pt>
                <c:pt idx="2126">
                  <c:v>21.27</c:v>
                </c:pt>
                <c:pt idx="2127">
                  <c:v>21.28</c:v>
                </c:pt>
                <c:pt idx="2128">
                  <c:v>21.29</c:v>
                </c:pt>
                <c:pt idx="2129">
                  <c:v>21.3</c:v>
                </c:pt>
                <c:pt idx="2130">
                  <c:v>21.31</c:v>
                </c:pt>
                <c:pt idx="2131">
                  <c:v>21.32</c:v>
                </c:pt>
                <c:pt idx="2132">
                  <c:v>21.330000000000002</c:v>
                </c:pt>
                <c:pt idx="2133">
                  <c:v>21.34</c:v>
                </c:pt>
                <c:pt idx="2134">
                  <c:v>21.35</c:v>
                </c:pt>
                <c:pt idx="2135">
                  <c:v>21.36</c:v>
                </c:pt>
                <c:pt idx="2136">
                  <c:v>21.37</c:v>
                </c:pt>
                <c:pt idx="2137">
                  <c:v>21.38</c:v>
                </c:pt>
                <c:pt idx="2138">
                  <c:v>21.39</c:v>
                </c:pt>
                <c:pt idx="2139">
                  <c:v>21.400000000000002</c:v>
                </c:pt>
                <c:pt idx="2140">
                  <c:v>21.41</c:v>
                </c:pt>
                <c:pt idx="2141">
                  <c:v>21.42</c:v>
                </c:pt>
                <c:pt idx="2142">
                  <c:v>21.43</c:v>
                </c:pt>
                <c:pt idx="2143">
                  <c:v>21.44</c:v>
                </c:pt>
                <c:pt idx="2144">
                  <c:v>21.45</c:v>
                </c:pt>
                <c:pt idx="2145">
                  <c:v>21.46</c:v>
                </c:pt>
                <c:pt idx="2146">
                  <c:v>21.47</c:v>
                </c:pt>
                <c:pt idx="2147">
                  <c:v>21.48</c:v>
                </c:pt>
                <c:pt idx="2148">
                  <c:v>21.490000000000002</c:v>
                </c:pt>
                <c:pt idx="2149">
                  <c:v>21.5</c:v>
                </c:pt>
                <c:pt idx="2150">
                  <c:v>21.51</c:v>
                </c:pt>
                <c:pt idx="2151">
                  <c:v>21.52</c:v>
                </c:pt>
                <c:pt idx="2152">
                  <c:v>21.53</c:v>
                </c:pt>
                <c:pt idx="2153">
                  <c:v>21.54</c:v>
                </c:pt>
                <c:pt idx="2154">
                  <c:v>21.55</c:v>
                </c:pt>
                <c:pt idx="2155">
                  <c:v>21.56</c:v>
                </c:pt>
                <c:pt idx="2156">
                  <c:v>21.57</c:v>
                </c:pt>
                <c:pt idx="2157">
                  <c:v>21.580000000000002</c:v>
                </c:pt>
                <c:pt idx="2158">
                  <c:v>21.59</c:v>
                </c:pt>
                <c:pt idx="2159">
                  <c:v>21.6</c:v>
                </c:pt>
                <c:pt idx="2160">
                  <c:v>21.61</c:v>
                </c:pt>
                <c:pt idx="2161">
                  <c:v>21.62</c:v>
                </c:pt>
                <c:pt idx="2162">
                  <c:v>21.63</c:v>
                </c:pt>
                <c:pt idx="2163">
                  <c:v>21.64</c:v>
                </c:pt>
                <c:pt idx="2164">
                  <c:v>21.650000000000002</c:v>
                </c:pt>
                <c:pt idx="2165">
                  <c:v>21.66</c:v>
                </c:pt>
                <c:pt idx="2166">
                  <c:v>21.67</c:v>
                </c:pt>
                <c:pt idx="2167">
                  <c:v>21.68</c:v>
                </c:pt>
                <c:pt idx="2168">
                  <c:v>21.69</c:v>
                </c:pt>
                <c:pt idx="2169">
                  <c:v>21.7</c:v>
                </c:pt>
                <c:pt idx="2170">
                  <c:v>21.71</c:v>
                </c:pt>
                <c:pt idx="2171">
                  <c:v>21.72</c:v>
                </c:pt>
                <c:pt idx="2172">
                  <c:v>21.73</c:v>
                </c:pt>
                <c:pt idx="2173">
                  <c:v>21.740000000000002</c:v>
                </c:pt>
                <c:pt idx="2174">
                  <c:v>21.75</c:v>
                </c:pt>
                <c:pt idx="2175">
                  <c:v>21.76</c:v>
                </c:pt>
                <c:pt idx="2176">
                  <c:v>21.77</c:v>
                </c:pt>
                <c:pt idx="2177">
                  <c:v>21.78</c:v>
                </c:pt>
                <c:pt idx="2178">
                  <c:v>21.79</c:v>
                </c:pt>
                <c:pt idx="2179">
                  <c:v>21.8</c:v>
                </c:pt>
                <c:pt idx="2180">
                  <c:v>21.81</c:v>
                </c:pt>
                <c:pt idx="2181">
                  <c:v>21.82</c:v>
                </c:pt>
                <c:pt idx="2182">
                  <c:v>21.830000000000002</c:v>
                </c:pt>
                <c:pt idx="2183">
                  <c:v>21.84</c:v>
                </c:pt>
                <c:pt idx="2184">
                  <c:v>21.85</c:v>
                </c:pt>
                <c:pt idx="2185">
                  <c:v>21.86</c:v>
                </c:pt>
                <c:pt idx="2186">
                  <c:v>21.87</c:v>
                </c:pt>
                <c:pt idx="2187">
                  <c:v>21.88</c:v>
                </c:pt>
                <c:pt idx="2188">
                  <c:v>21.89</c:v>
                </c:pt>
                <c:pt idx="2189">
                  <c:v>21.900000000000002</c:v>
                </c:pt>
                <c:pt idx="2190">
                  <c:v>21.91</c:v>
                </c:pt>
                <c:pt idx="2191">
                  <c:v>21.92</c:v>
                </c:pt>
                <c:pt idx="2192">
                  <c:v>21.93</c:v>
                </c:pt>
                <c:pt idx="2193">
                  <c:v>21.94</c:v>
                </c:pt>
                <c:pt idx="2194">
                  <c:v>21.95</c:v>
                </c:pt>
                <c:pt idx="2195">
                  <c:v>21.96</c:v>
                </c:pt>
                <c:pt idx="2196">
                  <c:v>21.97</c:v>
                </c:pt>
                <c:pt idx="2197">
                  <c:v>21.98</c:v>
                </c:pt>
                <c:pt idx="2198">
                  <c:v>21.990000000000002</c:v>
                </c:pt>
                <c:pt idx="2199">
                  <c:v>22</c:v>
                </c:pt>
                <c:pt idx="2200">
                  <c:v>22.01</c:v>
                </c:pt>
                <c:pt idx="2201">
                  <c:v>22.02</c:v>
                </c:pt>
                <c:pt idx="2202">
                  <c:v>22.03</c:v>
                </c:pt>
                <c:pt idx="2203">
                  <c:v>22.04</c:v>
                </c:pt>
                <c:pt idx="2204">
                  <c:v>22.05</c:v>
                </c:pt>
                <c:pt idx="2205">
                  <c:v>22.06</c:v>
                </c:pt>
                <c:pt idx="2206">
                  <c:v>22.07</c:v>
                </c:pt>
                <c:pt idx="2207">
                  <c:v>22.080000000000002</c:v>
                </c:pt>
                <c:pt idx="2208">
                  <c:v>22.09</c:v>
                </c:pt>
                <c:pt idx="2209">
                  <c:v>22.1</c:v>
                </c:pt>
                <c:pt idx="2210">
                  <c:v>22.11</c:v>
                </c:pt>
                <c:pt idx="2211">
                  <c:v>22.12</c:v>
                </c:pt>
                <c:pt idx="2212">
                  <c:v>22.13</c:v>
                </c:pt>
                <c:pt idx="2213">
                  <c:v>22.14</c:v>
                </c:pt>
                <c:pt idx="2214">
                  <c:v>22.150000000000002</c:v>
                </c:pt>
                <c:pt idx="2215">
                  <c:v>22.16</c:v>
                </c:pt>
                <c:pt idx="2216">
                  <c:v>22.17</c:v>
                </c:pt>
                <c:pt idx="2217">
                  <c:v>22.18</c:v>
                </c:pt>
                <c:pt idx="2218">
                  <c:v>22.19</c:v>
                </c:pt>
                <c:pt idx="2219">
                  <c:v>22.2</c:v>
                </c:pt>
                <c:pt idx="2220">
                  <c:v>22.21</c:v>
                </c:pt>
                <c:pt idx="2221">
                  <c:v>22.22</c:v>
                </c:pt>
                <c:pt idx="2222">
                  <c:v>22.23</c:v>
                </c:pt>
                <c:pt idx="2223">
                  <c:v>22.240000000000002</c:v>
                </c:pt>
                <c:pt idx="2224">
                  <c:v>22.25</c:v>
                </c:pt>
                <c:pt idx="2225">
                  <c:v>22.26</c:v>
                </c:pt>
                <c:pt idx="2226">
                  <c:v>22.27</c:v>
                </c:pt>
                <c:pt idx="2227">
                  <c:v>22.28</c:v>
                </c:pt>
                <c:pt idx="2228">
                  <c:v>22.29</c:v>
                </c:pt>
                <c:pt idx="2229">
                  <c:v>22.3</c:v>
                </c:pt>
                <c:pt idx="2230">
                  <c:v>22.31</c:v>
                </c:pt>
                <c:pt idx="2231">
                  <c:v>22.32</c:v>
                </c:pt>
                <c:pt idx="2232">
                  <c:v>22.330000000000002</c:v>
                </c:pt>
                <c:pt idx="2233">
                  <c:v>22.34</c:v>
                </c:pt>
                <c:pt idx="2234">
                  <c:v>22.35</c:v>
                </c:pt>
                <c:pt idx="2235">
                  <c:v>22.36</c:v>
                </c:pt>
                <c:pt idx="2236">
                  <c:v>22.37</c:v>
                </c:pt>
                <c:pt idx="2237">
                  <c:v>22.38</c:v>
                </c:pt>
                <c:pt idx="2238">
                  <c:v>22.39</c:v>
                </c:pt>
                <c:pt idx="2239">
                  <c:v>22.400000000000002</c:v>
                </c:pt>
                <c:pt idx="2240">
                  <c:v>22.41</c:v>
                </c:pt>
                <c:pt idx="2241">
                  <c:v>22.42</c:v>
                </c:pt>
                <c:pt idx="2242">
                  <c:v>22.43</c:v>
                </c:pt>
                <c:pt idx="2243">
                  <c:v>22.44</c:v>
                </c:pt>
                <c:pt idx="2244">
                  <c:v>22.45</c:v>
                </c:pt>
                <c:pt idx="2245">
                  <c:v>22.46</c:v>
                </c:pt>
                <c:pt idx="2246">
                  <c:v>22.47</c:v>
                </c:pt>
                <c:pt idx="2247">
                  <c:v>22.48</c:v>
                </c:pt>
                <c:pt idx="2248">
                  <c:v>22.490000000000002</c:v>
                </c:pt>
                <c:pt idx="2249">
                  <c:v>22.5</c:v>
                </c:pt>
                <c:pt idx="2250">
                  <c:v>22.51</c:v>
                </c:pt>
                <c:pt idx="2251">
                  <c:v>22.52</c:v>
                </c:pt>
                <c:pt idx="2252">
                  <c:v>22.53</c:v>
                </c:pt>
                <c:pt idx="2253">
                  <c:v>22.54</c:v>
                </c:pt>
                <c:pt idx="2254">
                  <c:v>22.55</c:v>
                </c:pt>
                <c:pt idx="2255">
                  <c:v>22.56</c:v>
                </c:pt>
                <c:pt idx="2256">
                  <c:v>22.57</c:v>
                </c:pt>
                <c:pt idx="2257">
                  <c:v>22.580000000000002</c:v>
                </c:pt>
                <c:pt idx="2258">
                  <c:v>22.59</c:v>
                </c:pt>
                <c:pt idx="2259">
                  <c:v>22.6</c:v>
                </c:pt>
                <c:pt idx="2260">
                  <c:v>22.61</c:v>
                </c:pt>
                <c:pt idx="2261">
                  <c:v>22.62</c:v>
                </c:pt>
                <c:pt idx="2262">
                  <c:v>22.63</c:v>
                </c:pt>
                <c:pt idx="2263">
                  <c:v>22.64</c:v>
                </c:pt>
                <c:pt idx="2264">
                  <c:v>22.650000000000002</c:v>
                </c:pt>
                <c:pt idx="2265">
                  <c:v>22.66</c:v>
                </c:pt>
                <c:pt idx="2266">
                  <c:v>22.67</c:v>
                </c:pt>
                <c:pt idx="2267">
                  <c:v>22.68</c:v>
                </c:pt>
                <c:pt idx="2268">
                  <c:v>22.69</c:v>
                </c:pt>
                <c:pt idx="2269">
                  <c:v>22.7</c:v>
                </c:pt>
                <c:pt idx="2270">
                  <c:v>22.71</c:v>
                </c:pt>
                <c:pt idx="2271">
                  <c:v>22.72</c:v>
                </c:pt>
                <c:pt idx="2272">
                  <c:v>22.73</c:v>
                </c:pt>
                <c:pt idx="2273">
                  <c:v>22.740000000000002</c:v>
                </c:pt>
                <c:pt idx="2274">
                  <c:v>22.75</c:v>
                </c:pt>
                <c:pt idx="2275">
                  <c:v>22.76</c:v>
                </c:pt>
                <c:pt idx="2276">
                  <c:v>22.77</c:v>
                </c:pt>
                <c:pt idx="2277">
                  <c:v>22.78</c:v>
                </c:pt>
                <c:pt idx="2278">
                  <c:v>22.79</c:v>
                </c:pt>
                <c:pt idx="2279">
                  <c:v>22.8</c:v>
                </c:pt>
                <c:pt idx="2280">
                  <c:v>22.81</c:v>
                </c:pt>
                <c:pt idx="2281">
                  <c:v>22.82</c:v>
                </c:pt>
                <c:pt idx="2282">
                  <c:v>22.830000000000002</c:v>
                </c:pt>
                <c:pt idx="2283">
                  <c:v>22.84</c:v>
                </c:pt>
                <c:pt idx="2284">
                  <c:v>22.85</c:v>
                </c:pt>
                <c:pt idx="2285">
                  <c:v>22.86</c:v>
                </c:pt>
                <c:pt idx="2286">
                  <c:v>22.87</c:v>
                </c:pt>
                <c:pt idx="2287">
                  <c:v>22.88</c:v>
                </c:pt>
                <c:pt idx="2288">
                  <c:v>22.89</c:v>
                </c:pt>
                <c:pt idx="2289">
                  <c:v>22.900000000000002</c:v>
                </c:pt>
                <c:pt idx="2290">
                  <c:v>22.91</c:v>
                </c:pt>
                <c:pt idx="2291">
                  <c:v>22.92</c:v>
                </c:pt>
                <c:pt idx="2292">
                  <c:v>22.93</c:v>
                </c:pt>
                <c:pt idx="2293">
                  <c:v>22.94</c:v>
                </c:pt>
                <c:pt idx="2294">
                  <c:v>22.95</c:v>
                </c:pt>
                <c:pt idx="2295">
                  <c:v>22.96</c:v>
                </c:pt>
                <c:pt idx="2296">
                  <c:v>22.97</c:v>
                </c:pt>
                <c:pt idx="2297">
                  <c:v>22.98</c:v>
                </c:pt>
                <c:pt idx="2298">
                  <c:v>22.990000000000002</c:v>
                </c:pt>
                <c:pt idx="2299">
                  <c:v>23</c:v>
                </c:pt>
                <c:pt idx="2300">
                  <c:v>23.01</c:v>
                </c:pt>
                <c:pt idx="2301">
                  <c:v>23.02</c:v>
                </c:pt>
                <c:pt idx="2302">
                  <c:v>23.03</c:v>
                </c:pt>
                <c:pt idx="2303">
                  <c:v>23.04</c:v>
                </c:pt>
                <c:pt idx="2304">
                  <c:v>23.05</c:v>
                </c:pt>
                <c:pt idx="2305">
                  <c:v>23.06</c:v>
                </c:pt>
                <c:pt idx="2306">
                  <c:v>23.07</c:v>
                </c:pt>
                <c:pt idx="2307">
                  <c:v>23.080000000000002</c:v>
                </c:pt>
                <c:pt idx="2308">
                  <c:v>23.09</c:v>
                </c:pt>
                <c:pt idx="2309">
                  <c:v>23.1</c:v>
                </c:pt>
                <c:pt idx="2310">
                  <c:v>23.11</c:v>
                </c:pt>
                <c:pt idx="2311">
                  <c:v>23.12</c:v>
                </c:pt>
                <c:pt idx="2312">
                  <c:v>23.13</c:v>
                </c:pt>
                <c:pt idx="2313">
                  <c:v>23.14</c:v>
                </c:pt>
                <c:pt idx="2314">
                  <c:v>23.150000000000002</c:v>
                </c:pt>
                <c:pt idx="2315">
                  <c:v>23.16</c:v>
                </c:pt>
                <c:pt idx="2316">
                  <c:v>23.17</c:v>
                </c:pt>
                <c:pt idx="2317">
                  <c:v>23.18</c:v>
                </c:pt>
                <c:pt idx="2318">
                  <c:v>23.19</c:v>
                </c:pt>
                <c:pt idx="2319">
                  <c:v>23.2</c:v>
                </c:pt>
                <c:pt idx="2320">
                  <c:v>23.21</c:v>
                </c:pt>
                <c:pt idx="2321">
                  <c:v>23.22</c:v>
                </c:pt>
                <c:pt idx="2322">
                  <c:v>23.23</c:v>
                </c:pt>
                <c:pt idx="2323">
                  <c:v>23.240000000000002</c:v>
                </c:pt>
                <c:pt idx="2324">
                  <c:v>23.25</c:v>
                </c:pt>
                <c:pt idx="2325">
                  <c:v>23.26</c:v>
                </c:pt>
                <c:pt idx="2326">
                  <c:v>23.27</c:v>
                </c:pt>
                <c:pt idx="2327">
                  <c:v>23.28</c:v>
                </c:pt>
                <c:pt idx="2328">
                  <c:v>23.29</c:v>
                </c:pt>
                <c:pt idx="2329">
                  <c:v>23.3</c:v>
                </c:pt>
                <c:pt idx="2330">
                  <c:v>23.31</c:v>
                </c:pt>
                <c:pt idx="2331">
                  <c:v>23.32</c:v>
                </c:pt>
                <c:pt idx="2332">
                  <c:v>23.330000000000002</c:v>
                </c:pt>
                <c:pt idx="2333">
                  <c:v>23.34</c:v>
                </c:pt>
                <c:pt idx="2334">
                  <c:v>23.35</c:v>
                </c:pt>
                <c:pt idx="2335">
                  <c:v>23.36</c:v>
                </c:pt>
                <c:pt idx="2336">
                  <c:v>23.37</c:v>
                </c:pt>
                <c:pt idx="2337">
                  <c:v>23.38</c:v>
                </c:pt>
                <c:pt idx="2338">
                  <c:v>23.39</c:v>
                </c:pt>
                <c:pt idx="2339">
                  <c:v>23.400000000000002</c:v>
                </c:pt>
                <c:pt idx="2340">
                  <c:v>23.41</c:v>
                </c:pt>
                <c:pt idx="2341">
                  <c:v>23.42</c:v>
                </c:pt>
                <c:pt idx="2342">
                  <c:v>23.43</c:v>
                </c:pt>
                <c:pt idx="2343">
                  <c:v>23.44</c:v>
                </c:pt>
                <c:pt idx="2344">
                  <c:v>23.45</c:v>
                </c:pt>
                <c:pt idx="2345">
                  <c:v>23.46</c:v>
                </c:pt>
                <c:pt idx="2346">
                  <c:v>23.47</c:v>
                </c:pt>
                <c:pt idx="2347">
                  <c:v>23.48</c:v>
                </c:pt>
                <c:pt idx="2348">
                  <c:v>23.490000000000002</c:v>
                </c:pt>
                <c:pt idx="2349">
                  <c:v>23.5</c:v>
                </c:pt>
                <c:pt idx="2350">
                  <c:v>23.51</c:v>
                </c:pt>
                <c:pt idx="2351">
                  <c:v>23.52</c:v>
                </c:pt>
                <c:pt idx="2352">
                  <c:v>23.53</c:v>
                </c:pt>
                <c:pt idx="2353">
                  <c:v>23.54</c:v>
                </c:pt>
                <c:pt idx="2354">
                  <c:v>23.55</c:v>
                </c:pt>
                <c:pt idx="2355">
                  <c:v>23.56</c:v>
                </c:pt>
                <c:pt idx="2356">
                  <c:v>23.57</c:v>
                </c:pt>
                <c:pt idx="2357">
                  <c:v>23.580000000000002</c:v>
                </c:pt>
                <c:pt idx="2358">
                  <c:v>23.59</c:v>
                </c:pt>
                <c:pt idx="2359">
                  <c:v>23.6</c:v>
                </c:pt>
                <c:pt idx="2360">
                  <c:v>23.61</c:v>
                </c:pt>
                <c:pt idx="2361">
                  <c:v>23.62</c:v>
                </c:pt>
                <c:pt idx="2362">
                  <c:v>23.63</c:v>
                </c:pt>
                <c:pt idx="2363">
                  <c:v>23.64</c:v>
                </c:pt>
                <c:pt idx="2364">
                  <c:v>23.650000000000002</c:v>
                </c:pt>
                <c:pt idx="2365">
                  <c:v>23.66</c:v>
                </c:pt>
                <c:pt idx="2366">
                  <c:v>23.67</c:v>
                </c:pt>
                <c:pt idx="2367">
                  <c:v>23.68</c:v>
                </c:pt>
                <c:pt idx="2368">
                  <c:v>23.69</c:v>
                </c:pt>
                <c:pt idx="2369">
                  <c:v>23.7</c:v>
                </c:pt>
                <c:pt idx="2370">
                  <c:v>23.71</c:v>
                </c:pt>
                <c:pt idx="2371">
                  <c:v>23.72</c:v>
                </c:pt>
                <c:pt idx="2372">
                  <c:v>23.73</c:v>
                </c:pt>
                <c:pt idx="2373">
                  <c:v>23.740000000000002</c:v>
                </c:pt>
                <c:pt idx="2374">
                  <c:v>23.75</c:v>
                </c:pt>
                <c:pt idx="2375">
                  <c:v>23.76</c:v>
                </c:pt>
                <c:pt idx="2376">
                  <c:v>23.77</c:v>
                </c:pt>
                <c:pt idx="2377">
                  <c:v>23.78</c:v>
                </c:pt>
                <c:pt idx="2378">
                  <c:v>23.79</c:v>
                </c:pt>
                <c:pt idx="2379">
                  <c:v>23.8</c:v>
                </c:pt>
                <c:pt idx="2380">
                  <c:v>23.81</c:v>
                </c:pt>
                <c:pt idx="2381">
                  <c:v>23.82</c:v>
                </c:pt>
                <c:pt idx="2382">
                  <c:v>23.830000000000002</c:v>
                </c:pt>
                <c:pt idx="2383">
                  <c:v>23.84</c:v>
                </c:pt>
                <c:pt idx="2384">
                  <c:v>23.85</c:v>
                </c:pt>
                <c:pt idx="2385">
                  <c:v>23.86</c:v>
                </c:pt>
                <c:pt idx="2386">
                  <c:v>23.87</c:v>
                </c:pt>
                <c:pt idx="2387">
                  <c:v>23.88</c:v>
                </c:pt>
                <c:pt idx="2388">
                  <c:v>23.89</c:v>
                </c:pt>
                <c:pt idx="2389">
                  <c:v>23.900000000000002</c:v>
                </c:pt>
                <c:pt idx="2390">
                  <c:v>23.91</c:v>
                </c:pt>
                <c:pt idx="2391">
                  <c:v>23.92</c:v>
                </c:pt>
                <c:pt idx="2392">
                  <c:v>23.93</c:v>
                </c:pt>
                <c:pt idx="2393">
                  <c:v>23.94</c:v>
                </c:pt>
                <c:pt idx="2394">
                  <c:v>23.95</c:v>
                </c:pt>
                <c:pt idx="2395">
                  <c:v>23.96</c:v>
                </c:pt>
                <c:pt idx="2396">
                  <c:v>23.97</c:v>
                </c:pt>
                <c:pt idx="2397">
                  <c:v>23.98</c:v>
                </c:pt>
                <c:pt idx="2398">
                  <c:v>23.990000000000002</c:v>
                </c:pt>
                <c:pt idx="2399">
                  <c:v>24</c:v>
                </c:pt>
                <c:pt idx="2400">
                  <c:v>24.01</c:v>
                </c:pt>
                <c:pt idx="2401">
                  <c:v>24.02</c:v>
                </c:pt>
                <c:pt idx="2402">
                  <c:v>24.03</c:v>
                </c:pt>
                <c:pt idx="2403">
                  <c:v>24.04</c:v>
                </c:pt>
                <c:pt idx="2404">
                  <c:v>24.05</c:v>
                </c:pt>
                <c:pt idx="2405">
                  <c:v>24.060000000000002</c:v>
                </c:pt>
                <c:pt idx="2406">
                  <c:v>24.07</c:v>
                </c:pt>
                <c:pt idx="2407">
                  <c:v>24.080000000000002</c:v>
                </c:pt>
                <c:pt idx="2408">
                  <c:v>24.09</c:v>
                </c:pt>
                <c:pt idx="2409">
                  <c:v>24.1</c:v>
                </c:pt>
                <c:pt idx="2410">
                  <c:v>24.11</c:v>
                </c:pt>
                <c:pt idx="2411">
                  <c:v>24.12</c:v>
                </c:pt>
                <c:pt idx="2412">
                  <c:v>24.13</c:v>
                </c:pt>
                <c:pt idx="2413">
                  <c:v>24.14</c:v>
                </c:pt>
                <c:pt idx="2414">
                  <c:v>24.150000000000002</c:v>
                </c:pt>
                <c:pt idx="2415">
                  <c:v>24.16</c:v>
                </c:pt>
                <c:pt idx="2416">
                  <c:v>24.17</c:v>
                </c:pt>
                <c:pt idx="2417">
                  <c:v>24.18</c:v>
                </c:pt>
                <c:pt idx="2418">
                  <c:v>24.19</c:v>
                </c:pt>
                <c:pt idx="2419">
                  <c:v>24.2</c:v>
                </c:pt>
                <c:pt idx="2420">
                  <c:v>24.21</c:v>
                </c:pt>
                <c:pt idx="2421">
                  <c:v>24.22</c:v>
                </c:pt>
                <c:pt idx="2422">
                  <c:v>24.23</c:v>
                </c:pt>
                <c:pt idx="2423">
                  <c:v>24.240000000000002</c:v>
                </c:pt>
                <c:pt idx="2424">
                  <c:v>24.25</c:v>
                </c:pt>
                <c:pt idx="2425">
                  <c:v>24.26</c:v>
                </c:pt>
                <c:pt idx="2426">
                  <c:v>24.27</c:v>
                </c:pt>
                <c:pt idx="2427">
                  <c:v>24.28</c:v>
                </c:pt>
                <c:pt idx="2428">
                  <c:v>24.29</c:v>
                </c:pt>
                <c:pt idx="2429">
                  <c:v>24.3</c:v>
                </c:pt>
                <c:pt idx="2430">
                  <c:v>24.310000000000002</c:v>
                </c:pt>
                <c:pt idx="2431">
                  <c:v>24.32</c:v>
                </c:pt>
                <c:pt idx="2432">
                  <c:v>24.330000000000002</c:v>
                </c:pt>
                <c:pt idx="2433">
                  <c:v>24.34</c:v>
                </c:pt>
                <c:pt idx="2434">
                  <c:v>24.35</c:v>
                </c:pt>
                <c:pt idx="2435">
                  <c:v>24.36</c:v>
                </c:pt>
                <c:pt idx="2436">
                  <c:v>24.37</c:v>
                </c:pt>
                <c:pt idx="2437">
                  <c:v>24.38</c:v>
                </c:pt>
                <c:pt idx="2438">
                  <c:v>24.39</c:v>
                </c:pt>
                <c:pt idx="2439">
                  <c:v>24.400000000000002</c:v>
                </c:pt>
                <c:pt idx="2440">
                  <c:v>24.41</c:v>
                </c:pt>
                <c:pt idx="2441">
                  <c:v>24.42</c:v>
                </c:pt>
                <c:pt idx="2442">
                  <c:v>24.43</c:v>
                </c:pt>
                <c:pt idx="2443">
                  <c:v>24.44</c:v>
                </c:pt>
                <c:pt idx="2444">
                  <c:v>24.45</c:v>
                </c:pt>
                <c:pt idx="2445">
                  <c:v>24.46</c:v>
                </c:pt>
                <c:pt idx="2446">
                  <c:v>24.47</c:v>
                </c:pt>
                <c:pt idx="2447">
                  <c:v>24.48</c:v>
                </c:pt>
                <c:pt idx="2448">
                  <c:v>24.490000000000002</c:v>
                </c:pt>
                <c:pt idx="2449">
                  <c:v>24.5</c:v>
                </c:pt>
                <c:pt idx="2450">
                  <c:v>24.51</c:v>
                </c:pt>
                <c:pt idx="2451">
                  <c:v>24.52</c:v>
                </c:pt>
                <c:pt idx="2452">
                  <c:v>24.53</c:v>
                </c:pt>
                <c:pt idx="2453">
                  <c:v>24.54</c:v>
                </c:pt>
                <c:pt idx="2454">
                  <c:v>24.55</c:v>
                </c:pt>
                <c:pt idx="2455">
                  <c:v>24.560000000000002</c:v>
                </c:pt>
                <c:pt idx="2456">
                  <c:v>24.57</c:v>
                </c:pt>
                <c:pt idx="2457">
                  <c:v>24.580000000000002</c:v>
                </c:pt>
                <c:pt idx="2458">
                  <c:v>24.59</c:v>
                </c:pt>
                <c:pt idx="2459">
                  <c:v>24.6</c:v>
                </c:pt>
                <c:pt idx="2460">
                  <c:v>24.61</c:v>
                </c:pt>
                <c:pt idx="2461">
                  <c:v>24.62</c:v>
                </c:pt>
                <c:pt idx="2462">
                  <c:v>24.63</c:v>
                </c:pt>
                <c:pt idx="2463">
                  <c:v>24.64</c:v>
                </c:pt>
                <c:pt idx="2464">
                  <c:v>24.650000000000002</c:v>
                </c:pt>
                <c:pt idx="2465">
                  <c:v>24.66</c:v>
                </c:pt>
                <c:pt idx="2466">
                  <c:v>24.67</c:v>
                </c:pt>
                <c:pt idx="2467">
                  <c:v>24.68</c:v>
                </c:pt>
                <c:pt idx="2468">
                  <c:v>24.69</c:v>
                </c:pt>
                <c:pt idx="2469">
                  <c:v>24.7</c:v>
                </c:pt>
                <c:pt idx="2470">
                  <c:v>24.71</c:v>
                </c:pt>
                <c:pt idx="2471">
                  <c:v>24.72</c:v>
                </c:pt>
                <c:pt idx="2472">
                  <c:v>24.73</c:v>
                </c:pt>
                <c:pt idx="2473">
                  <c:v>24.740000000000002</c:v>
                </c:pt>
                <c:pt idx="2474">
                  <c:v>24.75</c:v>
                </c:pt>
                <c:pt idx="2475">
                  <c:v>24.76</c:v>
                </c:pt>
                <c:pt idx="2476">
                  <c:v>24.77</c:v>
                </c:pt>
                <c:pt idx="2477">
                  <c:v>24.78</c:v>
                </c:pt>
                <c:pt idx="2478">
                  <c:v>24.79</c:v>
                </c:pt>
                <c:pt idx="2479">
                  <c:v>24.8</c:v>
                </c:pt>
                <c:pt idx="2480">
                  <c:v>24.810000000000002</c:v>
                </c:pt>
                <c:pt idx="2481">
                  <c:v>24.82</c:v>
                </c:pt>
                <c:pt idx="2482">
                  <c:v>24.830000000000002</c:v>
                </c:pt>
                <c:pt idx="2483">
                  <c:v>24.84</c:v>
                </c:pt>
                <c:pt idx="2484">
                  <c:v>24.85</c:v>
                </c:pt>
                <c:pt idx="2485">
                  <c:v>24.86</c:v>
                </c:pt>
                <c:pt idx="2486">
                  <c:v>24.87</c:v>
                </c:pt>
                <c:pt idx="2487">
                  <c:v>24.88</c:v>
                </c:pt>
                <c:pt idx="2488">
                  <c:v>24.89</c:v>
                </c:pt>
                <c:pt idx="2489">
                  <c:v>24.900000000000002</c:v>
                </c:pt>
                <c:pt idx="2490">
                  <c:v>24.91</c:v>
                </c:pt>
                <c:pt idx="2491">
                  <c:v>24.92</c:v>
                </c:pt>
                <c:pt idx="2492">
                  <c:v>24.93</c:v>
                </c:pt>
                <c:pt idx="2493">
                  <c:v>24.94</c:v>
                </c:pt>
                <c:pt idx="2494">
                  <c:v>24.95</c:v>
                </c:pt>
                <c:pt idx="2495">
                  <c:v>24.96</c:v>
                </c:pt>
                <c:pt idx="2496">
                  <c:v>24.97</c:v>
                </c:pt>
                <c:pt idx="2497">
                  <c:v>24.98</c:v>
                </c:pt>
                <c:pt idx="2498">
                  <c:v>24.990000000000002</c:v>
                </c:pt>
                <c:pt idx="2499">
                  <c:v>25</c:v>
                </c:pt>
                <c:pt idx="2500">
                  <c:v>25.01</c:v>
                </c:pt>
                <c:pt idx="2501">
                  <c:v>25.02</c:v>
                </c:pt>
                <c:pt idx="2502">
                  <c:v>25.03</c:v>
                </c:pt>
                <c:pt idx="2503">
                  <c:v>25.04</c:v>
                </c:pt>
                <c:pt idx="2504">
                  <c:v>25.05</c:v>
                </c:pt>
                <c:pt idx="2505">
                  <c:v>25.060000000000002</c:v>
                </c:pt>
                <c:pt idx="2506">
                  <c:v>25.07</c:v>
                </c:pt>
                <c:pt idx="2507">
                  <c:v>25.080000000000002</c:v>
                </c:pt>
                <c:pt idx="2508">
                  <c:v>25.09</c:v>
                </c:pt>
                <c:pt idx="2509">
                  <c:v>25.1</c:v>
                </c:pt>
                <c:pt idx="2510">
                  <c:v>25.11</c:v>
                </c:pt>
                <c:pt idx="2511">
                  <c:v>25.12</c:v>
                </c:pt>
                <c:pt idx="2512">
                  <c:v>25.13</c:v>
                </c:pt>
                <c:pt idx="2513">
                  <c:v>25.14</c:v>
                </c:pt>
                <c:pt idx="2514">
                  <c:v>25.150000000000002</c:v>
                </c:pt>
                <c:pt idx="2515">
                  <c:v>25.16</c:v>
                </c:pt>
                <c:pt idx="2516">
                  <c:v>25.17</c:v>
                </c:pt>
                <c:pt idx="2517">
                  <c:v>25.18</c:v>
                </c:pt>
                <c:pt idx="2518">
                  <c:v>25.19</c:v>
                </c:pt>
                <c:pt idx="2519">
                  <c:v>25.2</c:v>
                </c:pt>
                <c:pt idx="2520">
                  <c:v>25.21</c:v>
                </c:pt>
                <c:pt idx="2521">
                  <c:v>25.22</c:v>
                </c:pt>
                <c:pt idx="2522">
                  <c:v>25.23</c:v>
                </c:pt>
                <c:pt idx="2523">
                  <c:v>25.240000000000002</c:v>
                </c:pt>
                <c:pt idx="2524">
                  <c:v>25.25</c:v>
                </c:pt>
                <c:pt idx="2525">
                  <c:v>25.26</c:v>
                </c:pt>
                <c:pt idx="2526">
                  <c:v>25.27</c:v>
                </c:pt>
                <c:pt idx="2527">
                  <c:v>25.28</c:v>
                </c:pt>
                <c:pt idx="2528">
                  <c:v>25.29</c:v>
                </c:pt>
                <c:pt idx="2529">
                  <c:v>25.3</c:v>
                </c:pt>
                <c:pt idx="2530">
                  <c:v>25.310000000000002</c:v>
                </c:pt>
                <c:pt idx="2531">
                  <c:v>25.32</c:v>
                </c:pt>
                <c:pt idx="2532">
                  <c:v>25.330000000000002</c:v>
                </c:pt>
                <c:pt idx="2533">
                  <c:v>25.34</c:v>
                </c:pt>
                <c:pt idx="2534">
                  <c:v>25.35</c:v>
                </c:pt>
                <c:pt idx="2535">
                  <c:v>25.36</c:v>
                </c:pt>
                <c:pt idx="2536">
                  <c:v>25.37</c:v>
                </c:pt>
                <c:pt idx="2537">
                  <c:v>25.38</c:v>
                </c:pt>
                <c:pt idx="2538">
                  <c:v>25.39</c:v>
                </c:pt>
                <c:pt idx="2539">
                  <c:v>25.400000000000002</c:v>
                </c:pt>
                <c:pt idx="2540">
                  <c:v>25.41</c:v>
                </c:pt>
                <c:pt idx="2541">
                  <c:v>25.42</c:v>
                </c:pt>
                <c:pt idx="2542">
                  <c:v>25.43</c:v>
                </c:pt>
                <c:pt idx="2543">
                  <c:v>25.44</c:v>
                </c:pt>
                <c:pt idx="2544">
                  <c:v>25.45</c:v>
                </c:pt>
                <c:pt idx="2545">
                  <c:v>25.46</c:v>
                </c:pt>
                <c:pt idx="2546">
                  <c:v>25.47</c:v>
                </c:pt>
                <c:pt idx="2547">
                  <c:v>25.48</c:v>
                </c:pt>
                <c:pt idx="2548">
                  <c:v>25.490000000000002</c:v>
                </c:pt>
                <c:pt idx="2549">
                  <c:v>25.5</c:v>
                </c:pt>
                <c:pt idx="2550">
                  <c:v>25.51</c:v>
                </c:pt>
                <c:pt idx="2551">
                  <c:v>25.52</c:v>
                </c:pt>
                <c:pt idx="2552">
                  <c:v>25.53</c:v>
                </c:pt>
                <c:pt idx="2553">
                  <c:v>25.54</c:v>
                </c:pt>
                <c:pt idx="2554">
                  <c:v>25.55</c:v>
                </c:pt>
                <c:pt idx="2555">
                  <c:v>25.560000000000002</c:v>
                </c:pt>
                <c:pt idx="2556">
                  <c:v>25.57</c:v>
                </c:pt>
                <c:pt idx="2557">
                  <c:v>25.580000000000002</c:v>
                </c:pt>
                <c:pt idx="2558">
                  <c:v>25.59</c:v>
                </c:pt>
                <c:pt idx="2559">
                  <c:v>25.6</c:v>
                </c:pt>
                <c:pt idx="2560">
                  <c:v>25.61</c:v>
                </c:pt>
                <c:pt idx="2561">
                  <c:v>25.62</c:v>
                </c:pt>
                <c:pt idx="2562">
                  <c:v>25.63</c:v>
                </c:pt>
                <c:pt idx="2563">
                  <c:v>25.64</c:v>
                </c:pt>
                <c:pt idx="2564">
                  <c:v>25.650000000000002</c:v>
                </c:pt>
                <c:pt idx="2565">
                  <c:v>25.66</c:v>
                </c:pt>
                <c:pt idx="2566">
                  <c:v>25.67</c:v>
                </c:pt>
                <c:pt idx="2567">
                  <c:v>25.68</c:v>
                </c:pt>
                <c:pt idx="2568">
                  <c:v>25.69</c:v>
                </c:pt>
                <c:pt idx="2569">
                  <c:v>25.7</c:v>
                </c:pt>
                <c:pt idx="2570">
                  <c:v>25.71</c:v>
                </c:pt>
                <c:pt idx="2571">
                  <c:v>25.72</c:v>
                </c:pt>
                <c:pt idx="2572">
                  <c:v>25.73</c:v>
                </c:pt>
                <c:pt idx="2573">
                  <c:v>25.740000000000002</c:v>
                </c:pt>
                <c:pt idx="2574">
                  <c:v>25.75</c:v>
                </c:pt>
                <c:pt idx="2575">
                  <c:v>25.76</c:v>
                </c:pt>
                <c:pt idx="2576">
                  <c:v>25.77</c:v>
                </c:pt>
                <c:pt idx="2577">
                  <c:v>25.78</c:v>
                </c:pt>
                <c:pt idx="2578">
                  <c:v>25.79</c:v>
                </c:pt>
                <c:pt idx="2579">
                  <c:v>25.8</c:v>
                </c:pt>
                <c:pt idx="2580">
                  <c:v>25.810000000000002</c:v>
                </c:pt>
                <c:pt idx="2581">
                  <c:v>25.82</c:v>
                </c:pt>
                <c:pt idx="2582">
                  <c:v>25.830000000000002</c:v>
                </c:pt>
                <c:pt idx="2583">
                  <c:v>25.84</c:v>
                </c:pt>
                <c:pt idx="2584">
                  <c:v>25.85</c:v>
                </c:pt>
                <c:pt idx="2585">
                  <c:v>25.86</c:v>
                </c:pt>
                <c:pt idx="2586">
                  <c:v>25.87</c:v>
                </c:pt>
                <c:pt idx="2587">
                  <c:v>25.88</c:v>
                </c:pt>
                <c:pt idx="2588">
                  <c:v>25.89</c:v>
                </c:pt>
                <c:pt idx="2589">
                  <c:v>25.900000000000002</c:v>
                </c:pt>
                <c:pt idx="2590">
                  <c:v>25.91</c:v>
                </c:pt>
                <c:pt idx="2591">
                  <c:v>25.92</c:v>
                </c:pt>
                <c:pt idx="2592">
                  <c:v>25.93</c:v>
                </c:pt>
                <c:pt idx="2593">
                  <c:v>25.94</c:v>
                </c:pt>
                <c:pt idx="2594">
                  <c:v>25.95</c:v>
                </c:pt>
                <c:pt idx="2595">
                  <c:v>25.96</c:v>
                </c:pt>
                <c:pt idx="2596">
                  <c:v>25.97</c:v>
                </c:pt>
                <c:pt idx="2597">
                  <c:v>25.98</c:v>
                </c:pt>
                <c:pt idx="2598">
                  <c:v>25.990000000000002</c:v>
                </c:pt>
                <c:pt idx="2599">
                  <c:v>26</c:v>
                </c:pt>
                <c:pt idx="2600">
                  <c:v>26.01</c:v>
                </c:pt>
                <c:pt idx="2601">
                  <c:v>26.02</c:v>
                </c:pt>
                <c:pt idx="2602">
                  <c:v>26.03</c:v>
                </c:pt>
                <c:pt idx="2603">
                  <c:v>26.04</c:v>
                </c:pt>
                <c:pt idx="2604">
                  <c:v>26.05</c:v>
                </c:pt>
                <c:pt idx="2605">
                  <c:v>26.060000000000002</c:v>
                </c:pt>
                <c:pt idx="2606">
                  <c:v>26.07</c:v>
                </c:pt>
                <c:pt idx="2607">
                  <c:v>26.080000000000002</c:v>
                </c:pt>
                <c:pt idx="2608">
                  <c:v>26.09</c:v>
                </c:pt>
                <c:pt idx="2609">
                  <c:v>26.1</c:v>
                </c:pt>
                <c:pt idx="2610">
                  <c:v>26.11</c:v>
                </c:pt>
                <c:pt idx="2611">
                  <c:v>26.12</c:v>
                </c:pt>
                <c:pt idx="2612">
                  <c:v>26.13</c:v>
                </c:pt>
                <c:pt idx="2613">
                  <c:v>26.14</c:v>
                </c:pt>
                <c:pt idx="2614">
                  <c:v>26.150000000000002</c:v>
                </c:pt>
                <c:pt idx="2615">
                  <c:v>26.16</c:v>
                </c:pt>
                <c:pt idx="2616">
                  <c:v>26.17</c:v>
                </c:pt>
                <c:pt idx="2617">
                  <c:v>26.18</c:v>
                </c:pt>
                <c:pt idx="2618">
                  <c:v>26.19</c:v>
                </c:pt>
                <c:pt idx="2619">
                  <c:v>26.2</c:v>
                </c:pt>
                <c:pt idx="2620">
                  <c:v>26.21</c:v>
                </c:pt>
                <c:pt idx="2621">
                  <c:v>26.22</c:v>
                </c:pt>
                <c:pt idx="2622">
                  <c:v>26.23</c:v>
                </c:pt>
                <c:pt idx="2623">
                  <c:v>26.240000000000002</c:v>
                </c:pt>
                <c:pt idx="2624">
                  <c:v>26.25</c:v>
                </c:pt>
                <c:pt idx="2625">
                  <c:v>26.26</c:v>
                </c:pt>
                <c:pt idx="2626">
                  <c:v>26.27</c:v>
                </c:pt>
                <c:pt idx="2627">
                  <c:v>26.28</c:v>
                </c:pt>
                <c:pt idx="2628">
                  <c:v>26.29</c:v>
                </c:pt>
                <c:pt idx="2629">
                  <c:v>26.3</c:v>
                </c:pt>
                <c:pt idx="2630">
                  <c:v>26.310000000000002</c:v>
                </c:pt>
                <c:pt idx="2631">
                  <c:v>26.32</c:v>
                </c:pt>
                <c:pt idx="2632">
                  <c:v>26.330000000000002</c:v>
                </c:pt>
                <c:pt idx="2633">
                  <c:v>26.34</c:v>
                </c:pt>
                <c:pt idx="2634">
                  <c:v>26.35</c:v>
                </c:pt>
                <c:pt idx="2635">
                  <c:v>26.36</c:v>
                </c:pt>
                <c:pt idx="2636">
                  <c:v>26.37</c:v>
                </c:pt>
                <c:pt idx="2637">
                  <c:v>26.38</c:v>
                </c:pt>
                <c:pt idx="2638">
                  <c:v>26.39</c:v>
                </c:pt>
                <c:pt idx="2639">
                  <c:v>26.400000000000002</c:v>
                </c:pt>
                <c:pt idx="2640">
                  <c:v>26.41</c:v>
                </c:pt>
                <c:pt idx="2641">
                  <c:v>26.42</c:v>
                </c:pt>
                <c:pt idx="2642">
                  <c:v>26.43</c:v>
                </c:pt>
                <c:pt idx="2643">
                  <c:v>26.44</c:v>
                </c:pt>
                <c:pt idx="2644">
                  <c:v>26.45</c:v>
                </c:pt>
                <c:pt idx="2645">
                  <c:v>26.46</c:v>
                </c:pt>
                <c:pt idx="2646">
                  <c:v>26.47</c:v>
                </c:pt>
                <c:pt idx="2647">
                  <c:v>26.48</c:v>
                </c:pt>
                <c:pt idx="2648">
                  <c:v>26.490000000000002</c:v>
                </c:pt>
                <c:pt idx="2649">
                  <c:v>26.5</c:v>
                </c:pt>
                <c:pt idx="2650">
                  <c:v>26.51</c:v>
                </c:pt>
                <c:pt idx="2651">
                  <c:v>26.52</c:v>
                </c:pt>
                <c:pt idx="2652">
                  <c:v>26.53</c:v>
                </c:pt>
                <c:pt idx="2653">
                  <c:v>26.54</c:v>
                </c:pt>
                <c:pt idx="2654">
                  <c:v>26.55</c:v>
                </c:pt>
                <c:pt idx="2655">
                  <c:v>26.560000000000002</c:v>
                </c:pt>
                <c:pt idx="2656">
                  <c:v>26.57</c:v>
                </c:pt>
                <c:pt idx="2657">
                  <c:v>26.580000000000002</c:v>
                </c:pt>
                <c:pt idx="2658">
                  <c:v>26.59</c:v>
                </c:pt>
                <c:pt idx="2659">
                  <c:v>26.6</c:v>
                </c:pt>
                <c:pt idx="2660">
                  <c:v>26.61</c:v>
                </c:pt>
                <c:pt idx="2661">
                  <c:v>26.62</c:v>
                </c:pt>
                <c:pt idx="2662">
                  <c:v>26.63</c:v>
                </c:pt>
                <c:pt idx="2663">
                  <c:v>26.64</c:v>
                </c:pt>
                <c:pt idx="2664">
                  <c:v>26.650000000000002</c:v>
                </c:pt>
                <c:pt idx="2665">
                  <c:v>26.66</c:v>
                </c:pt>
                <c:pt idx="2666">
                  <c:v>26.67</c:v>
                </c:pt>
                <c:pt idx="2667">
                  <c:v>26.68</c:v>
                </c:pt>
                <c:pt idx="2668">
                  <c:v>26.69</c:v>
                </c:pt>
                <c:pt idx="2669">
                  <c:v>26.7</c:v>
                </c:pt>
                <c:pt idx="2670">
                  <c:v>26.71</c:v>
                </c:pt>
                <c:pt idx="2671">
                  <c:v>26.72</c:v>
                </c:pt>
                <c:pt idx="2672">
                  <c:v>26.73</c:v>
                </c:pt>
                <c:pt idx="2673">
                  <c:v>26.740000000000002</c:v>
                </c:pt>
                <c:pt idx="2674">
                  <c:v>26.75</c:v>
                </c:pt>
                <c:pt idx="2675">
                  <c:v>26.76</c:v>
                </c:pt>
                <c:pt idx="2676">
                  <c:v>26.77</c:v>
                </c:pt>
                <c:pt idx="2677">
                  <c:v>26.78</c:v>
                </c:pt>
                <c:pt idx="2678">
                  <c:v>26.79</c:v>
                </c:pt>
                <c:pt idx="2679">
                  <c:v>26.8</c:v>
                </c:pt>
                <c:pt idx="2680">
                  <c:v>26.810000000000002</c:v>
                </c:pt>
                <c:pt idx="2681">
                  <c:v>26.82</c:v>
                </c:pt>
                <c:pt idx="2682">
                  <c:v>26.830000000000002</c:v>
                </c:pt>
                <c:pt idx="2683">
                  <c:v>26.84</c:v>
                </c:pt>
                <c:pt idx="2684">
                  <c:v>26.85</c:v>
                </c:pt>
                <c:pt idx="2685">
                  <c:v>26.86</c:v>
                </c:pt>
                <c:pt idx="2686">
                  <c:v>26.87</c:v>
                </c:pt>
                <c:pt idx="2687">
                  <c:v>26.88</c:v>
                </c:pt>
                <c:pt idx="2688">
                  <c:v>26.89</c:v>
                </c:pt>
                <c:pt idx="2689">
                  <c:v>26.900000000000002</c:v>
                </c:pt>
                <c:pt idx="2690">
                  <c:v>26.91</c:v>
                </c:pt>
                <c:pt idx="2691">
                  <c:v>26.92</c:v>
                </c:pt>
                <c:pt idx="2692">
                  <c:v>26.93</c:v>
                </c:pt>
                <c:pt idx="2693">
                  <c:v>26.94</c:v>
                </c:pt>
                <c:pt idx="2694">
                  <c:v>26.95</c:v>
                </c:pt>
                <c:pt idx="2695">
                  <c:v>26.96</c:v>
                </c:pt>
                <c:pt idx="2696">
                  <c:v>26.97</c:v>
                </c:pt>
                <c:pt idx="2697">
                  <c:v>26.98</c:v>
                </c:pt>
                <c:pt idx="2698">
                  <c:v>26.990000000000002</c:v>
                </c:pt>
                <c:pt idx="2699">
                  <c:v>27</c:v>
                </c:pt>
                <c:pt idx="2700">
                  <c:v>27.01</c:v>
                </c:pt>
                <c:pt idx="2701">
                  <c:v>27.02</c:v>
                </c:pt>
                <c:pt idx="2702">
                  <c:v>27.03</c:v>
                </c:pt>
                <c:pt idx="2703">
                  <c:v>27.04</c:v>
                </c:pt>
                <c:pt idx="2704">
                  <c:v>27.05</c:v>
                </c:pt>
                <c:pt idx="2705">
                  <c:v>27.060000000000002</c:v>
                </c:pt>
                <c:pt idx="2706">
                  <c:v>27.07</c:v>
                </c:pt>
                <c:pt idx="2707">
                  <c:v>27.080000000000002</c:v>
                </c:pt>
                <c:pt idx="2708">
                  <c:v>27.09</c:v>
                </c:pt>
                <c:pt idx="2709">
                  <c:v>27.1</c:v>
                </c:pt>
                <c:pt idx="2710">
                  <c:v>27.11</c:v>
                </c:pt>
                <c:pt idx="2711">
                  <c:v>27.12</c:v>
                </c:pt>
                <c:pt idx="2712">
                  <c:v>27.13</c:v>
                </c:pt>
                <c:pt idx="2713">
                  <c:v>27.14</c:v>
                </c:pt>
                <c:pt idx="2714">
                  <c:v>27.150000000000002</c:v>
                </c:pt>
                <c:pt idx="2715">
                  <c:v>27.16</c:v>
                </c:pt>
                <c:pt idx="2716">
                  <c:v>27.17</c:v>
                </c:pt>
                <c:pt idx="2717">
                  <c:v>27.18</c:v>
                </c:pt>
                <c:pt idx="2718">
                  <c:v>27.19</c:v>
                </c:pt>
                <c:pt idx="2719">
                  <c:v>27.2</c:v>
                </c:pt>
                <c:pt idx="2720">
                  <c:v>27.21</c:v>
                </c:pt>
                <c:pt idx="2721">
                  <c:v>27.22</c:v>
                </c:pt>
                <c:pt idx="2722">
                  <c:v>27.23</c:v>
                </c:pt>
                <c:pt idx="2723">
                  <c:v>27.240000000000002</c:v>
                </c:pt>
                <c:pt idx="2724">
                  <c:v>27.25</c:v>
                </c:pt>
                <c:pt idx="2725">
                  <c:v>27.26</c:v>
                </c:pt>
                <c:pt idx="2726">
                  <c:v>27.27</c:v>
                </c:pt>
                <c:pt idx="2727">
                  <c:v>27.28</c:v>
                </c:pt>
                <c:pt idx="2728">
                  <c:v>27.29</c:v>
                </c:pt>
                <c:pt idx="2729">
                  <c:v>27.3</c:v>
                </c:pt>
                <c:pt idx="2730">
                  <c:v>27.310000000000002</c:v>
                </c:pt>
                <c:pt idx="2731">
                  <c:v>27.32</c:v>
                </c:pt>
                <c:pt idx="2732">
                  <c:v>27.330000000000002</c:v>
                </c:pt>
                <c:pt idx="2733">
                  <c:v>27.34</c:v>
                </c:pt>
                <c:pt idx="2734">
                  <c:v>27.35</c:v>
                </c:pt>
                <c:pt idx="2735">
                  <c:v>27.36</c:v>
                </c:pt>
                <c:pt idx="2736">
                  <c:v>27.37</c:v>
                </c:pt>
                <c:pt idx="2737">
                  <c:v>27.38</c:v>
                </c:pt>
                <c:pt idx="2738">
                  <c:v>27.39</c:v>
                </c:pt>
                <c:pt idx="2739">
                  <c:v>27.400000000000002</c:v>
                </c:pt>
                <c:pt idx="2740">
                  <c:v>27.41</c:v>
                </c:pt>
                <c:pt idx="2741">
                  <c:v>27.42</c:v>
                </c:pt>
                <c:pt idx="2742">
                  <c:v>27.43</c:v>
                </c:pt>
                <c:pt idx="2743">
                  <c:v>27.44</c:v>
                </c:pt>
                <c:pt idx="2744">
                  <c:v>27.45</c:v>
                </c:pt>
                <c:pt idx="2745">
                  <c:v>27.46</c:v>
                </c:pt>
                <c:pt idx="2746">
                  <c:v>27.47</c:v>
                </c:pt>
                <c:pt idx="2747">
                  <c:v>27.48</c:v>
                </c:pt>
                <c:pt idx="2748">
                  <c:v>27.490000000000002</c:v>
                </c:pt>
                <c:pt idx="2749">
                  <c:v>27.5</c:v>
                </c:pt>
                <c:pt idx="2750">
                  <c:v>27.51</c:v>
                </c:pt>
                <c:pt idx="2751">
                  <c:v>27.52</c:v>
                </c:pt>
                <c:pt idx="2752">
                  <c:v>27.53</c:v>
                </c:pt>
                <c:pt idx="2753">
                  <c:v>27.54</c:v>
                </c:pt>
                <c:pt idx="2754">
                  <c:v>27.55</c:v>
                </c:pt>
                <c:pt idx="2755">
                  <c:v>27.560000000000002</c:v>
                </c:pt>
                <c:pt idx="2756">
                  <c:v>27.57</c:v>
                </c:pt>
                <c:pt idx="2757">
                  <c:v>27.580000000000002</c:v>
                </c:pt>
                <c:pt idx="2758">
                  <c:v>27.59</c:v>
                </c:pt>
                <c:pt idx="2759">
                  <c:v>27.6</c:v>
                </c:pt>
                <c:pt idx="2760">
                  <c:v>27.61</c:v>
                </c:pt>
                <c:pt idx="2761">
                  <c:v>27.62</c:v>
                </c:pt>
                <c:pt idx="2762">
                  <c:v>27.63</c:v>
                </c:pt>
                <c:pt idx="2763">
                  <c:v>27.64</c:v>
                </c:pt>
                <c:pt idx="2764">
                  <c:v>27.650000000000002</c:v>
                </c:pt>
                <c:pt idx="2765">
                  <c:v>27.66</c:v>
                </c:pt>
                <c:pt idx="2766">
                  <c:v>27.67</c:v>
                </c:pt>
                <c:pt idx="2767">
                  <c:v>27.68</c:v>
                </c:pt>
                <c:pt idx="2768">
                  <c:v>27.69</c:v>
                </c:pt>
                <c:pt idx="2769">
                  <c:v>27.7</c:v>
                </c:pt>
                <c:pt idx="2770">
                  <c:v>27.71</c:v>
                </c:pt>
                <c:pt idx="2771">
                  <c:v>27.72</c:v>
                </c:pt>
                <c:pt idx="2772">
                  <c:v>27.73</c:v>
                </c:pt>
                <c:pt idx="2773">
                  <c:v>27.740000000000002</c:v>
                </c:pt>
                <c:pt idx="2774">
                  <c:v>27.75</c:v>
                </c:pt>
                <c:pt idx="2775">
                  <c:v>27.76</c:v>
                </c:pt>
                <c:pt idx="2776">
                  <c:v>27.77</c:v>
                </c:pt>
                <c:pt idx="2777">
                  <c:v>27.78</c:v>
                </c:pt>
                <c:pt idx="2778">
                  <c:v>27.79</c:v>
                </c:pt>
                <c:pt idx="2779">
                  <c:v>27.8</c:v>
                </c:pt>
                <c:pt idx="2780">
                  <c:v>27.810000000000002</c:v>
                </c:pt>
                <c:pt idx="2781">
                  <c:v>27.82</c:v>
                </c:pt>
                <c:pt idx="2782">
                  <c:v>27.830000000000002</c:v>
                </c:pt>
                <c:pt idx="2783">
                  <c:v>27.84</c:v>
                </c:pt>
                <c:pt idx="2784">
                  <c:v>27.85</c:v>
                </c:pt>
                <c:pt idx="2785">
                  <c:v>27.86</c:v>
                </c:pt>
                <c:pt idx="2786">
                  <c:v>27.87</c:v>
                </c:pt>
                <c:pt idx="2787">
                  <c:v>27.88</c:v>
                </c:pt>
                <c:pt idx="2788">
                  <c:v>27.89</c:v>
                </c:pt>
                <c:pt idx="2789">
                  <c:v>27.900000000000002</c:v>
                </c:pt>
                <c:pt idx="2790">
                  <c:v>27.91</c:v>
                </c:pt>
                <c:pt idx="2791">
                  <c:v>27.92</c:v>
                </c:pt>
                <c:pt idx="2792">
                  <c:v>27.93</c:v>
                </c:pt>
                <c:pt idx="2793">
                  <c:v>27.94</c:v>
                </c:pt>
                <c:pt idx="2794">
                  <c:v>27.95</c:v>
                </c:pt>
                <c:pt idx="2795">
                  <c:v>27.96</c:v>
                </c:pt>
                <c:pt idx="2796">
                  <c:v>27.97</c:v>
                </c:pt>
                <c:pt idx="2797">
                  <c:v>27.98</c:v>
                </c:pt>
                <c:pt idx="2798">
                  <c:v>27.990000000000002</c:v>
                </c:pt>
                <c:pt idx="2799">
                  <c:v>28</c:v>
                </c:pt>
                <c:pt idx="2800">
                  <c:v>28.01</c:v>
                </c:pt>
                <c:pt idx="2801">
                  <c:v>28.02</c:v>
                </c:pt>
                <c:pt idx="2802">
                  <c:v>28.03</c:v>
                </c:pt>
                <c:pt idx="2803">
                  <c:v>28.04</c:v>
                </c:pt>
                <c:pt idx="2804">
                  <c:v>28.05</c:v>
                </c:pt>
                <c:pt idx="2805">
                  <c:v>28.060000000000002</c:v>
                </c:pt>
                <c:pt idx="2806">
                  <c:v>28.07</c:v>
                </c:pt>
                <c:pt idx="2807">
                  <c:v>28.080000000000002</c:v>
                </c:pt>
                <c:pt idx="2808">
                  <c:v>28.09</c:v>
                </c:pt>
                <c:pt idx="2809">
                  <c:v>28.1</c:v>
                </c:pt>
                <c:pt idx="2810">
                  <c:v>28.11</c:v>
                </c:pt>
                <c:pt idx="2811">
                  <c:v>28.12</c:v>
                </c:pt>
                <c:pt idx="2812">
                  <c:v>28.13</c:v>
                </c:pt>
                <c:pt idx="2813">
                  <c:v>28.14</c:v>
                </c:pt>
                <c:pt idx="2814">
                  <c:v>28.150000000000002</c:v>
                </c:pt>
                <c:pt idx="2815">
                  <c:v>28.16</c:v>
                </c:pt>
                <c:pt idx="2816">
                  <c:v>28.17</c:v>
                </c:pt>
                <c:pt idx="2817">
                  <c:v>28.18</c:v>
                </c:pt>
                <c:pt idx="2818">
                  <c:v>28.19</c:v>
                </c:pt>
                <c:pt idx="2819">
                  <c:v>28.2</c:v>
                </c:pt>
                <c:pt idx="2820">
                  <c:v>28.21</c:v>
                </c:pt>
                <c:pt idx="2821">
                  <c:v>28.22</c:v>
                </c:pt>
                <c:pt idx="2822">
                  <c:v>28.23</c:v>
                </c:pt>
                <c:pt idx="2823">
                  <c:v>28.240000000000002</c:v>
                </c:pt>
                <c:pt idx="2824">
                  <c:v>28.25</c:v>
                </c:pt>
                <c:pt idx="2825">
                  <c:v>28.26</c:v>
                </c:pt>
                <c:pt idx="2826">
                  <c:v>28.27</c:v>
                </c:pt>
                <c:pt idx="2827">
                  <c:v>28.28</c:v>
                </c:pt>
                <c:pt idx="2828">
                  <c:v>28.29</c:v>
                </c:pt>
                <c:pt idx="2829">
                  <c:v>28.3</c:v>
                </c:pt>
                <c:pt idx="2830">
                  <c:v>28.310000000000002</c:v>
                </c:pt>
                <c:pt idx="2831">
                  <c:v>28.32</c:v>
                </c:pt>
                <c:pt idx="2832">
                  <c:v>28.330000000000002</c:v>
                </c:pt>
                <c:pt idx="2833">
                  <c:v>28.34</c:v>
                </c:pt>
                <c:pt idx="2834">
                  <c:v>28.35</c:v>
                </c:pt>
                <c:pt idx="2835">
                  <c:v>28.36</c:v>
                </c:pt>
                <c:pt idx="2836">
                  <c:v>28.37</c:v>
                </c:pt>
                <c:pt idx="2837">
                  <c:v>28.38</c:v>
                </c:pt>
                <c:pt idx="2838">
                  <c:v>28.39</c:v>
                </c:pt>
                <c:pt idx="2839">
                  <c:v>28.400000000000002</c:v>
                </c:pt>
                <c:pt idx="2840">
                  <c:v>28.41</c:v>
                </c:pt>
                <c:pt idx="2841">
                  <c:v>28.42</c:v>
                </c:pt>
                <c:pt idx="2842">
                  <c:v>28.43</c:v>
                </c:pt>
                <c:pt idx="2843">
                  <c:v>28.44</c:v>
                </c:pt>
                <c:pt idx="2844">
                  <c:v>28.45</c:v>
                </c:pt>
                <c:pt idx="2845">
                  <c:v>28.46</c:v>
                </c:pt>
                <c:pt idx="2846">
                  <c:v>28.47</c:v>
                </c:pt>
                <c:pt idx="2847">
                  <c:v>28.48</c:v>
                </c:pt>
                <c:pt idx="2848">
                  <c:v>28.490000000000002</c:v>
                </c:pt>
                <c:pt idx="2849">
                  <c:v>28.5</c:v>
                </c:pt>
                <c:pt idx="2850">
                  <c:v>28.51</c:v>
                </c:pt>
                <c:pt idx="2851">
                  <c:v>28.52</c:v>
                </c:pt>
                <c:pt idx="2852">
                  <c:v>28.53</c:v>
                </c:pt>
                <c:pt idx="2853">
                  <c:v>28.54</c:v>
                </c:pt>
                <c:pt idx="2854">
                  <c:v>28.55</c:v>
                </c:pt>
                <c:pt idx="2855">
                  <c:v>28.560000000000002</c:v>
                </c:pt>
                <c:pt idx="2856">
                  <c:v>28.57</c:v>
                </c:pt>
                <c:pt idx="2857">
                  <c:v>28.580000000000002</c:v>
                </c:pt>
                <c:pt idx="2858">
                  <c:v>28.59</c:v>
                </c:pt>
                <c:pt idx="2859">
                  <c:v>28.6</c:v>
                </c:pt>
                <c:pt idx="2860">
                  <c:v>28.61</c:v>
                </c:pt>
                <c:pt idx="2861">
                  <c:v>28.62</c:v>
                </c:pt>
                <c:pt idx="2862">
                  <c:v>28.63</c:v>
                </c:pt>
                <c:pt idx="2863">
                  <c:v>28.64</c:v>
                </c:pt>
                <c:pt idx="2864">
                  <c:v>28.650000000000002</c:v>
                </c:pt>
                <c:pt idx="2865">
                  <c:v>28.66</c:v>
                </c:pt>
                <c:pt idx="2866">
                  <c:v>28.67</c:v>
                </c:pt>
                <c:pt idx="2867">
                  <c:v>28.68</c:v>
                </c:pt>
                <c:pt idx="2868">
                  <c:v>28.69</c:v>
                </c:pt>
                <c:pt idx="2869">
                  <c:v>28.7</c:v>
                </c:pt>
                <c:pt idx="2870">
                  <c:v>28.71</c:v>
                </c:pt>
                <c:pt idx="2871">
                  <c:v>28.72</c:v>
                </c:pt>
                <c:pt idx="2872">
                  <c:v>28.73</c:v>
                </c:pt>
                <c:pt idx="2873">
                  <c:v>28.740000000000002</c:v>
                </c:pt>
                <c:pt idx="2874">
                  <c:v>28.75</c:v>
                </c:pt>
                <c:pt idx="2875">
                  <c:v>28.76</c:v>
                </c:pt>
                <c:pt idx="2876">
                  <c:v>28.77</c:v>
                </c:pt>
                <c:pt idx="2877">
                  <c:v>28.78</c:v>
                </c:pt>
                <c:pt idx="2878">
                  <c:v>28.79</c:v>
                </c:pt>
                <c:pt idx="2879">
                  <c:v>28.8</c:v>
                </c:pt>
                <c:pt idx="2880">
                  <c:v>28.810000000000002</c:v>
                </c:pt>
                <c:pt idx="2881">
                  <c:v>28.82</c:v>
                </c:pt>
                <c:pt idx="2882">
                  <c:v>28.830000000000002</c:v>
                </c:pt>
                <c:pt idx="2883">
                  <c:v>28.84</c:v>
                </c:pt>
                <c:pt idx="2884">
                  <c:v>28.85</c:v>
                </c:pt>
                <c:pt idx="2885">
                  <c:v>28.86</c:v>
                </c:pt>
                <c:pt idx="2886">
                  <c:v>28.87</c:v>
                </c:pt>
                <c:pt idx="2887">
                  <c:v>28.88</c:v>
                </c:pt>
                <c:pt idx="2888">
                  <c:v>28.89</c:v>
                </c:pt>
                <c:pt idx="2889">
                  <c:v>28.900000000000002</c:v>
                </c:pt>
                <c:pt idx="2890">
                  <c:v>28.91</c:v>
                </c:pt>
                <c:pt idx="2891">
                  <c:v>28.92</c:v>
                </c:pt>
                <c:pt idx="2892">
                  <c:v>28.93</c:v>
                </c:pt>
                <c:pt idx="2893">
                  <c:v>28.94</c:v>
                </c:pt>
                <c:pt idx="2894">
                  <c:v>28.95</c:v>
                </c:pt>
                <c:pt idx="2895">
                  <c:v>28.96</c:v>
                </c:pt>
                <c:pt idx="2896">
                  <c:v>28.97</c:v>
                </c:pt>
                <c:pt idx="2897">
                  <c:v>28.98</c:v>
                </c:pt>
                <c:pt idx="2898">
                  <c:v>28.990000000000002</c:v>
                </c:pt>
                <c:pt idx="2899">
                  <c:v>29</c:v>
                </c:pt>
                <c:pt idx="2900">
                  <c:v>29.01</c:v>
                </c:pt>
                <c:pt idx="2901">
                  <c:v>29.02</c:v>
                </c:pt>
                <c:pt idx="2902">
                  <c:v>29.03</c:v>
                </c:pt>
                <c:pt idx="2903">
                  <c:v>29.04</c:v>
                </c:pt>
                <c:pt idx="2904">
                  <c:v>29.05</c:v>
                </c:pt>
                <c:pt idx="2905">
                  <c:v>29.060000000000002</c:v>
                </c:pt>
                <c:pt idx="2906">
                  <c:v>29.07</c:v>
                </c:pt>
                <c:pt idx="2907">
                  <c:v>29.080000000000002</c:v>
                </c:pt>
                <c:pt idx="2908">
                  <c:v>29.09</c:v>
                </c:pt>
                <c:pt idx="2909">
                  <c:v>29.1</c:v>
                </c:pt>
                <c:pt idx="2910">
                  <c:v>29.11</c:v>
                </c:pt>
                <c:pt idx="2911">
                  <c:v>29.12</c:v>
                </c:pt>
                <c:pt idx="2912">
                  <c:v>29.13</c:v>
                </c:pt>
                <c:pt idx="2913">
                  <c:v>29.14</c:v>
                </c:pt>
                <c:pt idx="2914">
                  <c:v>29.150000000000002</c:v>
                </c:pt>
                <c:pt idx="2915">
                  <c:v>29.16</c:v>
                </c:pt>
                <c:pt idx="2916">
                  <c:v>29.17</c:v>
                </c:pt>
                <c:pt idx="2917">
                  <c:v>29.18</c:v>
                </c:pt>
                <c:pt idx="2918">
                  <c:v>29.19</c:v>
                </c:pt>
                <c:pt idx="2919">
                  <c:v>29.2</c:v>
                </c:pt>
                <c:pt idx="2920">
                  <c:v>29.21</c:v>
                </c:pt>
                <c:pt idx="2921">
                  <c:v>29.22</c:v>
                </c:pt>
                <c:pt idx="2922">
                  <c:v>29.23</c:v>
                </c:pt>
                <c:pt idx="2923">
                  <c:v>29.240000000000002</c:v>
                </c:pt>
                <c:pt idx="2924">
                  <c:v>29.25</c:v>
                </c:pt>
                <c:pt idx="2925">
                  <c:v>29.26</c:v>
                </c:pt>
                <c:pt idx="2926">
                  <c:v>29.27</c:v>
                </c:pt>
                <c:pt idx="2927">
                  <c:v>29.28</c:v>
                </c:pt>
                <c:pt idx="2928">
                  <c:v>29.29</c:v>
                </c:pt>
                <c:pt idx="2929">
                  <c:v>29.3</c:v>
                </c:pt>
                <c:pt idx="2930">
                  <c:v>29.310000000000002</c:v>
                </c:pt>
                <c:pt idx="2931">
                  <c:v>29.32</c:v>
                </c:pt>
                <c:pt idx="2932">
                  <c:v>29.330000000000002</c:v>
                </c:pt>
                <c:pt idx="2933">
                  <c:v>29.34</c:v>
                </c:pt>
                <c:pt idx="2934">
                  <c:v>29.35</c:v>
                </c:pt>
                <c:pt idx="2935">
                  <c:v>29.36</c:v>
                </c:pt>
                <c:pt idx="2936">
                  <c:v>29.37</c:v>
                </c:pt>
                <c:pt idx="2937">
                  <c:v>29.38</c:v>
                </c:pt>
                <c:pt idx="2938">
                  <c:v>29.39</c:v>
                </c:pt>
                <c:pt idx="2939">
                  <c:v>29.400000000000002</c:v>
                </c:pt>
                <c:pt idx="2940">
                  <c:v>29.41</c:v>
                </c:pt>
                <c:pt idx="2941">
                  <c:v>29.42</c:v>
                </c:pt>
                <c:pt idx="2942">
                  <c:v>29.43</c:v>
                </c:pt>
                <c:pt idx="2943">
                  <c:v>29.44</c:v>
                </c:pt>
                <c:pt idx="2944">
                  <c:v>29.45</c:v>
                </c:pt>
                <c:pt idx="2945">
                  <c:v>29.46</c:v>
                </c:pt>
                <c:pt idx="2946">
                  <c:v>29.47</c:v>
                </c:pt>
                <c:pt idx="2947">
                  <c:v>29.48</c:v>
                </c:pt>
                <c:pt idx="2948">
                  <c:v>29.490000000000002</c:v>
                </c:pt>
                <c:pt idx="2949">
                  <c:v>29.5</c:v>
                </c:pt>
                <c:pt idx="2950">
                  <c:v>29.51</c:v>
                </c:pt>
                <c:pt idx="2951">
                  <c:v>29.52</c:v>
                </c:pt>
                <c:pt idx="2952">
                  <c:v>29.53</c:v>
                </c:pt>
                <c:pt idx="2953">
                  <c:v>29.54</c:v>
                </c:pt>
                <c:pt idx="2954">
                  <c:v>29.55</c:v>
                </c:pt>
                <c:pt idx="2955">
                  <c:v>29.560000000000002</c:v>
                </c:pt>
                <c:pt idx="2956">
                  <c:v>29.57</c:v>
                </c:pt>
                <c:pt idx="2957">
                  <c:v>29.580000000000002</c:v>
                </c:pt>
                <c:pt idx="2958">
                  <c:v>29.59</c:v>
                </c:pt>
                <c:pt idx="2959">
                  <c:v>29.6</c:v>
                </c:pt>
                <c:pt idx="2960">
                  <c:v>29.61</c:v>
                </c:pt>
                <c:pt idx="2961">
                  <c:v>29.62</c:v>
                </c:pt>
                <c:pt idx="2962">
                  <c:v>29.63</c:v>
                </c:pt>
                <c:pt idx="2963">
                  <c:v>29.64</c:v>
                </c:pt>
                <c:pt idx="2964">
                  <c:v>29.650000000000002</c:v>
                </c:pt>
                <c:pt idx="2965">
                  <c:v>29.66</c:v>
                </c:pt>
                <c:pt idx="2966">
                  <c:v>29.67</c:v>
                </c:pt>
                <c:pt idx="2967">
                  <c:v>29.68</c:v>
                </c:pt>
                <c:pt idx="2968">
                  <c:v>29.69</c:v>
                </c:pt>
                <c:pt idx="2969">
                  <c:v>29.7</c:v>
                </c:pt>
                <c:pt idx="2970">
                  <c:v>29.71</c:v>
                </c:pt>
                <c:pt idx="2971">
                  <c:v>29.72</c:v>
                </c:pt>
                <c:pt idx="2972">
                  <c:v>29.73</c:v>
                </c:pt>
                <c:pt idx="2973">
                  <c:v>29.740000000000002</c:v>
                </c:pt>
                <c:pt idx="2974">
                  <c:v>29.75</c:v>
                </c:pt>
                <c:pt idx="2975">
                  <c:v>29.76</c:v>
                </c:pt>
                <c:pt idx="2976">
                  <c:v>29.77</c:v>
                </c:pt>
                <c:pt idx="2977">
                  <c:v>29.78</c:v>
                </c:pt>
                <c:pt idx="2978">
                  <c:v>29.79</c:v>
                </c:pt>
                <c:pt idx="2979">
                  <c:v>29.8</c:v>
                </c:pt>
                <c:pt idx="2980">
                  <c:v>29.810000000000002</c:v>
                </c:pt>
                <c:pt idx="2981">
                  <c:v>29.82</c:v>
                </c:pt>
                <c:pt idx="2982">
                  <c:v>29.830000000000002</c:v>
                </c:pt>
                <c:pt idx="2983">
                  <c:v>29.84</c:v>
                </c:pt>
                <c:pt idx="2984">
                  <c:v>29.85</c:v>
                </c:pt>
                <c:pt idx="2985">
                  <c:v>29.86</c:v>
                </c:pt>
                <c:pt idx="2986">
                  <c:v>29.87</c:v>
                </c:pt>
                <c:pt idx="2987">
                  <c:v>29.88</c:v>
                </c:pt>
                <c:pt idx="2988">
                  <c:v>29.89</c:v>
                </c:pt>
                <c:pt idx="2989">
                  <c:v>29.900000000000002</c:v>
                </c:pt>
                <c:pt idx="2990">
                  <c:v>29.91</c:v>
                </c:pt>
                <c:pt idx="2991">
                  <c:v>29.92</c:v>
                </c:pt>
                <c:pt idx="2992">
                  <c:v>29.93</c:v>
                </c:pt>
                <c:pt idx="2993">
                  <c:v>29.94</c:v>
                </c:pt>
                <c:pt idx="2994">
                  <c:v>29.95</c:v>
                </c:pt>
                <c:pt idx="2995">
                  <c:v>29.96</c:v>
                </c:pt>
                <c:pt idx="2996">
                  <c:v>29.97</c:v>
                </c:pt>
                <c:pt idx="2997">
                  <c:v>29.98</c:v>
                </c:pt>
                <c:pt idx="2998">
                  <c:v>29.990000000000002</c:v>
                </c:pt>
                <c:pt idx="2999">
                  <c:v>30</c:v>
                </c:pt>
                <c:pt idx="3000">
                  <c:v>30.01</c:v>
                </c:pt>
                <c:pt idx="3001">
                  <c:v>30.02</c:v>
                </c:pt>
                <c:pt idx="3002">
                  <c:v>30.03</c:v>
                </c:pt>
                <c:pt idx="3003">
                  <c:v>30.04</c:v>
                </c:pt>
                <c:pt idx="3004">
                  <c:v>30.05</c:v>
                </c:pt>
                <c:pt idx="3005">
                  <c:v>30.060000000000002</c:v>
                </c:pt>
                <c:pt idx="3006">
                  <c:v>30.07</c:v>
                </c:pt>
                <c:pt idx="3007">
                  <c:v>30.080000000000002</c:v>
                </c:pt>
                <c:pt idx="3008">
                  <c:v>30.09</c:v>
                </c:pt>
                <c:pt idx="3009">
                  <c:v>30.1</c:v>
                </c:pt>
                <c:pt idx="3010">
                  <c:v>30.11</c:v>
                </c:pt>
                <c:pt idx="3011">
                  <c:v>30.12</c:v>
                </c:pt>
                <c:pt idx="3012">
                  <c:v>30.13</c:v>
                </c:pt>
                <c:pt idx="3013">
                  <c:v>30.14</c:v>
                </c:pt>
                <c:pt idx="3014">
                  <c:v>30.150000000000002</c:v>
                </c:pt>
                <c:pt idx="3015">
                  <c:v>30.16</c:v>
                </c:pt>
                <c:pt idx="3016">
                  <c:v>30.17</c:v>
                </c:pt>
                <c:pt idx="3017">
                  <c:v>30.18</c:v>
                </c:pt>
                <c:pt idx="3018">
                  <c:v>30.19</c:v>
                </c:pt>
                <c:pt idx="3019">
                  <c:v>30.2</c:v>
                </c:pt>
                <c:pt idx="3020">
                  <c:v>30.21</c:v>
                </c:pt>
                <c:pt idx="3021">
                  <c:v>30.22</c:v>
                </c:pt>
                <c:pt idx="3022">
                  <c:v>30.23</c:v>
                </c:pt>
                <c:pt idx="3023">
                  <c:v>30.240000000000002</c:v>
                </c:pt>
                <c:pt idx="3024">
                  <c:v>30.25</c:v>
                </c:pt>
                <c:pt idx="3025">
                  <c:v>30.26</c:v>
                </c:pt>
                <c:pt idx="3026">
                  <c:v>30.27</c:v>
                </c:pt>
                <c:pt idx="3027">
                  <c:v>30.28</c:v>
                </c:pt>
                <c:pt idx="3028">
                  <c:v>30.29</c:v>
                </c:pt>
                <c:pt idx="3029">
                  <c:v>30.3</c:v>
                </c:pt>
                <c:pt idx="3030">
                  <c:v>30.310000000000002</c:v>
                </c:pt>
                <c:pt idx="3031">
                  <c:v>30.32</c:v>
                </c:pt>
                <c:pt idx="3032">
                  <c:v>30.330000000000002</c:v>
                </c:pt>
                <c:pt idx="3033">
                  <c:v>30.34</c:v>
                </c:pt>
                <c:pt idx="3034">
                  <c:v>30.35</c:v>
                </c:pt>
                <c:pt idx="3035">
                  <c:v>30.36</c:v>
                </c:pt>
                <c:pt idx="3036">
                  <c:v>30.37</c:v>
                </c:pt>
                <c:pt idx="3037">
                  <c:v>30.38</c:v>
                </c:pt>
                <c:pt idx="3038">
                  <c:v>30.39</c:v>
                </c:pt>
                <c:pt idx="3039">
                  <c:v>30.400000000000002</c:v>
                </c:pt>
                <c:pt idx="3040">
                  <c:v>30.41</c:v>
                </c:pt>
                <c:pt idx="3041">
                  <c:v>30.42</c:v>
                </c:pt>
                <c:pt idx="3042">
                  <c:v>30.43</c:v>
                </c:pt>
                <c:pt idx="3043">
                  <c:v>30.44</c:v>
                </c:pt>
                <c:pt idx="3044">
                  <c:v>30.45</c:v>
                </c:pt>
                <c:pt idx="3045">
                  <c:v>30.46</c:v>
                </c:pt>
                <c:pt idx="3046">
                  <c:v>30.47</c:v>
                </c:pt>
                <c:pt idx="3047">
                  <c:v>30.48</c:v>
                </c:pt>
                <c:pt idx="3048">
                  <c:v>30.490000000000002</c:v>
                </c:pt>
                <c:pt idx="3049">
                  <c:v>30.5</c:v>
                </c:pt>
                <c:pt idx="3050">
                  <c:v>30.51</c:v>
                </c:pt>
                <c:pt idx="3051">
                  <c:v>30.52</c:v>
                </c:pt>
                <c:pt idx="3052">
                  <c:v>30.53</c:v>
                </c:pt>
                <c:pt idx="3053">
                  <c:v>30.54</c:v>
                </c:pt>
                <c:pt idx="3054">
                  <c:v>30.55</c:v>
                </c:pt>
                <c:pt idx="3055">
                  <c:v>30.560000000000002</c:v>
                </c:pt>
                <c:pt idx="3056">
                  <c:v>30.57</c:v>
                </c:pt>
                <c:pt idx="3057">
                  <c:v>30.580000000000002</c:v>
                </c:pt>
                <c:pt idx="3058">
                  <c:v>30.59</c:v>
                </c:pt>
                <c:pt idx="3059">
                  <c:v>30.6</c:v>
                </c:pt>
                <c:pt idx="3060">
                  <c:v>30.61</c:v>
                </c:pt>
                <c:pt idx="3061">
                  <c:v>30.62</c:v>
                </c:pt>
                <c:pt idx="3062">
                  <c:v>30.63</c:v>
                </c:pt>
                <c:pt idx="3063">
                  <c:v>30.64</c:v>
                </c:pt>
                <c:pt idx="3064">
                  <c:v>30.650000000000002</c:v>
                </c:pt>
                <c:pt idx="3065">
                  <c:v>30.66</c:v>
                </c:pt>
                <c:pt idx="3066">
                  <c:v>30.67</c:v>
                </c:pt>
                <c:pt idx="3067">
                  <c:v>30.68</c:v>
                </c:pt>
                <c:pt idx="3068">
                  <c:v>30.69</c:v>
                </c:pt>
                <c:pt idx="3069">
                  <c:v>30.7</c:v>
                </c:pt>
                <c:pt idx="3070">
                  <c:v>30.71</c:v>
                </c:pt>
                <c:pt idx="3071">
                  <c:v>30.72</c:v>
                </c:pt>
                <c:pt idx="3072">
                  <c:v>30.73</c:v>
                </c:pt>
                <c:pt idx="3073">
                  <c:v>30.740000000000002</c:v>
                </c:pt>
                <c:pt idx="3074">
                  <c:v>30.75</c:v>
                </c:pt>
                <c:pt idx="3075">
                  <c:v>30.76</c:v>
                </c:pt>
                <c:pt idx="3076">
                  <c:v>30.77</c:v>
                </c:pt>
                <c:pt idx="3077">
                  <c:v>30.78</c:v>
                </c:pt>
                <c:pt idx="3078">
                  <c:v>30.79</c:v>
                </c:pt>
                <c:pt idx="3079">
                  <c:v>30.8</c:v>
                </c:pt>
                <c:pt idx="3080">
                  <c:v>30.810000000000002</c:v>
                </c:pt>
                <c:pt idx="3081">
                  <c:v>30.82</c:v>
                </c:pt>
                <c:pt idx="3082">
                  <c:v>30.830000000000002</c:v>
                </c:pt>
                <c:pt idx="3083">
                  <c:v>30.84</c:v>
                </c:pt>
                <c:pt idx="3084">
                  <c:v>30.85</c:v>
                </c:pt>
                <c:pt idx="3085">
                  <c:v>30.86</c:v>
                </c:pt>
                <c:pt idx="3086">
                  <c:v>30.87</c:v>
                </c:pt>
                <c:pt idx="3087">
                  <c:v>30.88</c:v>
                </c:pt>
                <c:pt idx="3088">
                  <c:v>30.89</c:v>
                </c:pt>
                <c:pt idx="3089">
                  <c:v>30.900000000000002</c:v>
                </c:pt>
                <c:pt idx="3090">
                  <c:v>30.91</c:v>
                </c:pt>
                <c:pt idx="3091">
                  <c:v>30.92</c:v>
                </c:pt>
                <c:pt idx="3092">
                  <c:v>30.93</c:v>
                </c:pt>
                <c:pt idx="3093">
                  <c:v>30.94</c:v>
                </c:pt>
                <c:pt idx="3094">
                  <c:v>30.95</c:v>
                </c:pt>
                <c:pt idx="3095">
                  <c:v>30.96</c:v>
                </c:pt>
                <c:pt idx="3096">
                  <c:v>30.970000000000002</c:v>
                </c:pt>
                <c:pt idx="3097">
                  <c:v>30.98</c:v>
                </c:pt>
                <c:pt idx="3098">
                  <c:v>30.990000000000002</c:v>
                </c:pt>
                <c:pt idx="3099">
                  <c:v>31</c:v>
                </c:pt>
                <c:pt idx="3100">
                  <c:v>31.01</c:v>
                </c:pt>
                <c:pt idx="3101">
                  <c:v>31.02</c:v>
                </c:pt>
                <c:pt idx="3102">
                  <c:v>31.03</c:v>
                </c:pt>
                <c:pt idx="3103">
                  <c:v>31.04</c:v>
                </c:pt>
                <c:pt idx="3104">
                  <c:v>31.05</c:v>
                </c:pt>
                <c:pt idx="3105">
                  <c:v>31.060000000000002</c:v>
                </c:pt>
                <c:pt idx="3106">
                  <c:v>31.07</c:v>
                </c:pt>
                <c:pt idx="3107">
                  <c:v>31.080000000000002</c:v>
                </c:pt>
                <c:pt idx="3108">
                  <c:v>31.09</c:v>
                </c:pt>
                <c:pt idx="3109">
                  <c:v>31.1</c:v>
                </c:pt>
                <c:pt idx="3110">
                  <c:v>31.11</c:v>
                </c:pt>
                <c:pt idx="3111">
                  <c:v>31.12</c:v>
                </c:pt>
                <c:pt idx="3112">
                  <c:v>31.13</c:v>
                </c:pt>
                <c:pt idx="3113">
                  <c:v>31.14</c:v>
                </c:pt>
                <c:pt idx="3114">
                  <c:v>31.150000000000002</c:v>
                </c:pt>
                <c:pt idx="3115">
                  <c:v>31.16</c:v>
                </c:pt>
                <c:pt idx="3116">
                  <c:v>31.17</c:v>
                </c:pt>
                <c:pt idx="3117">
                  <c:v>31.18</c:v>
                </c:pt>
                <c:pt idx="3118">
                  <c:v>31.19</c:v>
                </c:pt>
                <c:pt idx="3119">
                  <c:v>31.2</c:v>
                </c:pt>
                <c:pt idx="3120">
                  <c:v>31.21</c:v>
                </c:pt>
                <c:pt idx="3121">
                  <c:v>31.220000000000002</c:v>
                </c:pt>
                <c:pt idx="3122">
                  <c:v>31.23</c:v>
                </c:pt>
                <c:pt idx="3123">
                  <c:v>31.240000000000002</c:v>
                </c:pt>
                <c:pt idx="3124">
                  <c:v>31.25</c:v>
                </c:pt>
                <c:pt idx="3125">
                  <c:v>31.26</c:v>
                </c:pt>
                <c:pt idx="3126">
                  <c:v>31.27</c:v>
                </c:pt>
                <c:pt idx="3127">
                  <c:v>31.28</c:v>
                </c:pt>
                <c:pt idx="3128">
                  <c:v>31.29</c:v>
                </c:pt>
                <c:pt idx="3129">
                  <c:v>31.3</c:v>
                </c:pt>
                <c:pt idx="3130">
                  <c:v>31.310000000000002</c:v>
                </c:pt>
                <c:pt idx="3131">
                  <c:v>31.32</c:v>
                </c:pt>
                <c:pt idx="3132">
                  <c:v>31.330000000000002</c:v>
                </c:pt>
                <c:pt idx="3133">
                  <c:v>31.34</c:v>
                </c:pt>
                <c:pt idx="3134">
                  <c:v>31.35</c:v>
                </c:pt>
                <c:pt idx="3135">
                  <c:v>31.36</c:v>
                </c:pt>
                <c:pt idx="3136">
                  <c:v>31.37</c:v>
                </c:pt>
                <c:pt idx="3137">
                  <c:v>31.38</c:v>
                </c:pt>
                <c:pt idx="3138">
                  <c:v>31.39</c:v>
                </c:pt>
                <c:pt idx="3139">
                  <c:v>31.400000000000002</c:v>
                </c:pt>
                <c:pt idx="3140">
                  <c:v>31.41</c:v>
                </c:pt>
                <c:pt idx="3141">
                  <c:v>31.42</c:v>
                </c:pt>
                <c:pt idx="3142">
                  <c:v>31.43</c:v>
                </c:pt>
                <c:pt idx="3143">
                  <c:v>31.44</c:v>
                </c:pt>
                <c:pt idx="3144">
                  <c:v>31.45</c:v>
                </c:pt>
                <c:pt idx="3145">
                  <c:v>31.46</c:v>
                </c:pt>
                <c:pt idx="3146">
                  <c:v>31.470000000000002</c:v>
                </c:pt>
                <c:pt idx="3147">
                  <c:v>31.48</c:v>
                </c:pt>
                <c:pt idx="3148">
                  <c:v>31.490000000000002</c:v>
                </c:pt>
                <c:pt idx="3149">
                  <c:v>31.5</c:v>
                </c:pt>
                <c:pt idx="3150">
                  <c:v>31.51</c:v>
                </c:pt>
                <c:pt idx="3151">
                  <c:v>31.52</c:v>
                </c:pt>
                <c:pt idx="3152">
                  <c:v>31.53</c:v>
                </c:pt>
                <c:pt idx="3153">
                  <c:v>31.54</c:v>
                </c:pt>
                <c:pt idx="3154">
                  <c:v>31.55</c:v>
                </c:pt>
                <c:pt idx="3155">
                  <c:v>31.560000000000002</c:v>
                </c:pt>
                <c:pt idx="3156">
                  <c:v>31.57</c:v>
                </c:pt>
                <c:pt idx="3157">
                  <c:v>31.580000000000002</c:v>
                </c:pt>
                <c:pt idx="3158">
                  <c:v>31.59</c:v>
                </c:pt>
                <c:pt idx="3159">
                  <c:v>31.6</c:v>
                </c:pt>
                <c:pt idx="3160">
                  <c:v>31.61</c:v>
                </c:pt>
                <c:pt idx="3161">
                  <c:v>31.62</c:v>
                </c:pt>
                <c:pt idx="3162">
                  <c:v>31.63</c:v>
                </c:pt>
                <c:pt idx="3163">
                  <c:v>31.64</c:v>
                </c:pt>
                <c:pt idx="3164">
                  <c:v>31.650000000000002</c:v>
                </c:pt>
                <c:pt idx="3165">
                  <c:v>31.66</c:v>
                </c:pt>
                <c:pt idx="3166">
                  <c:v>31.67</c:v>
                </c:pt>
                <c:pt idx="3167">
                  <c:v>31.68</c:v>
                </c:pt>
                <c:pt idx="3168">
                  <c:v>31.69</c:v>
                </c:pt>
                <c:pt idx="3169">
                  <c:v>31.7</c:v>
                </c:pt>
                <c:pt idx="3170">
                  <c:v>31.71</c:v>
                </c:pt>
                <c:pt idx="3171">
                  <c:v>31.720000000000002</c:v>
                </c:pt>
                <c:pt idx="3172">
                  <c:v>31.73</c:v>
                </c:pt>
                <c:pt idx="3173">
                  <c:v>31.740000000000002</c:v>
                </c:pt>
                <c:pt idx="3174">
                  <c:v>31.75</c:v>
                </c:pt>
                <c:pt idx="3175">
                  <c:v>31.76</c:v>
                </c:pt>
                <c:pt idx="3176">
                  <c:v>31.77</c:v>
                </c:pt>
                <c:pt idx="3177">
                  <c:v>31.78</c:v>
                </c:pt>
                <c:pt idx="3178">
                  <c:v>31.79</c:v>
                </c:pt>
                <c:pt idx="3179">
                  <c:v>31.8</c:v>
                </c:pt>
                <c:pt idx="3180">
                  <c:v>31.810000000000002</c:v>
                </c:pt>
                <c:pt idx="3181">
                  <c:v>31.82</c:v>
                </c:pt>
                <c:pt idx="3182">
                  <c:v>31.830000000000002</c:v>
                </c:pt>
                <c:pt idx="3183">
                  <c:v>31.84</c:v>
                </c:pt>
                <c:pt idx="3184">
                  <c:v>31.85</c:v>
                </c:pt>
                <c:pt idx="3185">
                  <c:v>31.86</c:v>
                </c:pt>
                <c:pt idx="3186">
                  <c:v>31.87</c:v>
                </c:pt>
                <c:pt idx="3187">
                  <c:v>31.88</c:v>
                </c:pt>
                <c:pt idx="3188">
                  <c:v>31.89</c:v>
                </c:pt>
                <c:pt idx="3189">
                  <c:v>31.900000000000002</c:v>
                </c:pt>
                <c:pt idx="3190">
                  <c:v>31.91</c:v>
                </c:pt>
                <c:pt idx="3191">
                  <c:v>31.92</c:v>
                </c:pt>
                <c:pt idx="3192">
                  <c:v>31.93</c:v>
                </c:pt>
                <c:pt idx="3193">
                  <c:v>31.94</c:v>
                </c:pt>
                <c:pt idx="3194">
                  <c:v>31.95</c:v>
                </c:pt>
                <c:pt idx="3195">
                  <c:v>31.96</c:v>
                </c:pt>
                <c:pt idx="3196">
                  <c:v>31.970000000000002</c:v>
                </c:pt>
                <c:pt idx="3197">
                  <c:v>31.98</c:v>
                </c:pt>
                <c:pt idx="3198">
                  <c:v>31.990000000000002</c:v>
                </c:pt>
                <c:pt idx="3199">
                  <c:v>32</c:v>
                </c:pt>
                <c:pt idx="3200">
                  <c:v>32.01</c:v>
                </c:pt>
                <c:pt idx="3201">
                  <c:v>32.020000000000003</c:v>
                </c:pt>
                <c:pt idx="3202">
                  <c:v>32.03</c:v>
                </c:pt>
                <c:pt idx="3203">
                  <c:v>32.04</c:v>
                </c:pt>
                <c:pt idx="3204">
                  <c:v>32.049999999999997</c:v>
                </c:pt>
                <c:pt idx="3205">
                  <c:v>32.06</c:v>
                </c:pt>
                <c:pt idx="3206">
                  <c:v>32.07</c:v>
                </c:pt>
                <c:pt idx="3207">
                  <c:v>32.08</c:v>
                </c:pt>
                <c:pt idx="3208">
                  <c:v>32.090000000000003</c:v>
                </c:pt>
                <c:pt idx="3209">
                  <c:v>32.1</c:v>
                </c:pt>
                <c:pt idx="3210">
                  <c:v>32.11</c:v>
                </c:pt>
                <c:pt idx="3211">
                  <c:v>32.119999999999997</c:v>
                </c:pt>
                <c:pt idx="3212">
                  <c:v>32.130000000000003</c:v>
                </c:pt>
                <c:pt idx="3213">
                  <c:v>32.14</c:v>
                </c:pt>
                <c:pt idx="3214">
                  <c:v>32.15</c:v>
                </c:pt>
                <c:pt idx="3215">
                  <c:v>32.160000000000004</c:v>
                </c:pt>
                <c:pt idx="3216">
                  <c:v>32.17</c:v>
                </c:pt>
                <c:pt idx="3217">
                  <c:v>32.18</c:v>
                </c:pt>
                <c:pt idx="3218">
                  <c:v>32.19</c:v>
                </c:pt>
                <c:pt idx="3219">
                  <c:v>32.200000000000003</c:v>
                </c:pt>
                <c:pt idx="3220">
                  <c:v>32.21</c:v>
                </c:pt>
                <c:pt idx="3221">
                  <c:v>32.22</c:v>
                </c:pt>
                <c:pt idx="3222">
                  <c:v>32.230000000000004</c:v>
                </c:pt>
                <c:pt idx="3223">
                  <c:v>32.24</c:v>
                </c:pt>
                <c:pt idx="3224">
                  <c:v>32.25</c:v>
                </c:pt>
                <c:pt idx="3225">
                  <c:v>32.26</c:v>
                </c:pt>
                <c:pt idx="3226">
                  <c:v>32.270000000000003</c:v>
                </c:pt>
                <c:pt idx="3227">
                  <c:v>32.28</c:v>
                </c:pt>
                <c:pt idx="3228">
                  <c:v>32.29</c:v>
                </c:pt>
                <c:pt idx="3229">
                  <c:v>32.299999999999997</c:v>
                </c:pt>
                <c:pt idx="3230">
                  <c:v>32.31</c:v>
                </c:pt>
                <c:pt idx="3231">
                  <c:v>32.32</c:v>
                </c:pt>
                <c:pt idx="3232">
                  <c:v>32.33</c:v>
                </c:pt>
                <c:pt idx="3233">
                  <c:v>32.340000000000003</c:v>
                </c:pt>
                <c:pt idx="3234">
                  <c:v>32.35</c:v>
                </c:pt>
                <c:pt idx="3235">
                  <c:v>32.36</c:v>
                </c:pt>
                <c:pt idx="3236">
                  <c:v>32.369999999999997</c:v>
                </c:pt>
                <c:pt idx="3237">
                  <c:v>32.380000000000003</c:v>
                </c:pt>
                <c:pt idx="3238">
                  <c:v>32.39</c:v>
                </c:pt>
                <c:pt idx="3239">
                  <c:v>32.4</c:v>
                </c:pt>
                <c:pt idx="3240">
                  <c:v>32.410000000000004</c:v>
                </c:pt>
                <c:pt idx="3241">
                  <c:v>32.42</c:v>
                </c:pt>
                <c:pt idx="3242">
                  <c:v>32.43</c:v>
                </c:pt>
                <c:pt idx="3243">
                  <c:v>32.44</c:v>
                </c:pt>
                <c:pt idx="3244">
                  <c:v>32.450000000000003</c:v>
                </c:pt>
                <c:pt idx="3245">
                  <c:v>32.46</c:v>
                </c:pt>
                <c:pt idx="3246">
                  <c:v>32.47</c:v>
                </c:pt>
                <c:pt idx="3247">
                  <c:v>32.480000000000004</c:v>
                </c:pt>
                <c:pt idx="3248">
                  <c:v>32.49</c:v>
                </c:pt>
                <c:pt idx="3249">
                  <c:v>32.5</c:v>
                </c:pt>
                <c:pt idx="3250">
                  <c:v>32.51</c:v>
                </c:pt>
                <c:pt idx="3251">
                  <c:v>32.520000000000003</c:v>
                </c:pt>
                <c:pt idx="3252">
                  <c:v>32.53</c:v>
                </c:pt>
                <c:pt idx="3253">
                  <c:v>32.54</c:v>
                </c:pt>
                <c:pt idx="3254">
                  <c:v>32.549999999999997</c:v>
                </c:pt>
                <c:pt idx="3255">
                  <c:v>32.56</c:v>
                </c:pt>
                <c:pt idx="3256">
                  <c:v>32.57</c:v>
                </c:pt>
                <c:pt idx="3257">
                  <c:v>32.58</c:v>
                </c:pt>
                <c:pt idx="3258">
                  <c:v>32.590000000000003</c:v>
                </c:pt>
                <c:pt idx="3259">
                  <c:v>32.6</c:v>
                </c:pt>
                <c:pt idx="3260">
                  <c:v>32.61</c:v>
                </c:pt>
                <c:pt idx="3261">
                  <c:v>32.619999999999997</c:v>
                </c:pt>
                <c:pt idx="3262">
                  <c:v>32.630000000000003</c:v>
                </c:pt>
                <c:pt idx="3263">
                  <c:v>32.64</c:v>
                </c:pt>
                <c:pt idx="3264">
                  <c:v>32.65</c:v>
                </c:pt>
                <c:pt idx="3265">
                  <c:v>32.660000000000004</c:v>
                </c:pt>
                <c:pt idx="3266">
                  <c:v>32.67</c:v>
                </c:pt>
                <c:pt idx="3267">
                  <c:v>32.68</c:v>
                </c:pt>
                <c:pt idx="3268">
                  <c:v>32.69</c:v>
                </c:pt>
                <c:pt idx="3269">
                  <c:v>32.700000000000003</c:v>
                </c:pt>
                <c:pt idx="3270">
                  <c:v>32.71</c:v>
                </c:pt>
                <c:pt idx="3271">
                  <c:v>32.72</c:v>
                </c:pt>
                <c:pt idx="3272">
                  <c:v>32.730000000000004</c:v>
                </c:pt>
                <c:pt idx="3273">
                  <c:v>32.74</c:v>
                </c:pt>
                <c:pt idx="3274">
                  <c:v>32.75</c:v>
                </c:pt>
                <c:pt idx="3275">
                  <c:v>32.76</c:v>
                </c:pt>
                <c:pt idx="3276">
                  <c:v>32.770000000000003</c:v>
                </c:pt>
                <c:pt idx="3277">
                  <c:v>32.78</c:v>
                </c:pt>
                <c:pt idx="3278">
                  <c:v>32.79</c:v>
                </c:pt>
                <c:pt idx="3279">
                  <c:v>32.799999999999997</c:v>
                </c:pt>
                <c:pt idx="3280">
                  <c:v>32.81</c:v>
                </c:pt>
                <c:pt idx="3281">
                  <c:v>32.82</c:v>
                </c:pt>
                <c:pt idx="3282">
                  <c:v>32.83</c:v>
                </c:pt>
                <c:pt idx="3283">
                  <c:v>32.840000000000003</c:v>
                </c:pt>
                <c:pt idx="3284">
                  <c:v>32.85</c:v>
                </c:pt>
                <c:pt idx="3285">
                  <c:v>32.86</c:v>
                </c:pt>
                <c:pt idx="3286">
                  <c:v>32.869999999999997</c:v>
                </c:pt>
                <c:pt idx="3287">
                  <c:v>32.880000000000003</c:v>
                </c:pt>
                <c:pt idx="3288">
                  <c:v>32.89</c:v>
                </c:pt>
                <c:pt idx="3289">
                  <c:v>32.9</c:v>
                </c:pt>
                <c:pt idx="3290">
                  <c:v>32.910000000000004</c:v>
                </c:pt>
                <c:pt idx="3291">
                  <c:v>32.92</c:v>
                </c:pt>
                <c:pt idx="3292">
                  <c:v>32.93</c:v>
                </c:pt>
                <c:pt idx="3293">
                  <c:v>32.94</c:v>
                </c:pt>
                <c:pt idx="3294">
                  <c:v>32.950000000000003</c:v>
                </c:pt>
                <c:pt idx="3295">
                  <c:v>32.96</c:v>
                </c:pt>
                <c:pt idx="3296">
                  <c:v>32.97</c:v>
                </c:pt>
                <c:pt idx="3297">
                  <c:v>32.980000000000004</c:v>
                </c:pt>
                <c:pt idx="3298">
                  <c:v>32.99</c:v>
                </c:pt>
                <c:pt idx="3299">
                  <c:v>33</c:v>
                </c:pt>
                <c:pt idx="3300">
                  <c:v>33.01</c:v>
                </c:pt>
                <c:pt idx="3301">
                  <c:v>33.020000000000003</c:v>
                </c:pt>
                <c:pt idx="3302">
                  <c:v>33.03</c:v>
                </c:pt>
                <c:pt idx="3303">
                  <c:v>33.04</c:v>
                </c:pt>
                <c:pt idx="3304">
                  <c:v>33.049999999999997</c:v>
                </c:pt>
                <c:pt idx="3305">
                  <c:v>33.06</c:v>
                </c:pt>
                <c:pt idx="3306">
                  <c:v>33.07</c:v>
                </c:pt>
                <c:pt idx="3307">
                  <c:v>33.08</c:v>
                </c:pt>
                <c:pt idx="3308">
                  <c:v>33.090000000000003</c:v>
                </c:pt>
                <c:pt idx="3309">
                  <c:v>33.1</c:v>
                </c:pt>
                <c:pt idx="3310">
                  <c:v>33.11</c:v>
                </c:pt>
                <c:pt idx="3311">
                  <c:v>33.119999999999997</c:v>
                </c:pt>
                <c:pt idx="3312">
                  <c:v>33.130000000000003</c:v>
                </c:pt>
                <c:pt idx="3313">
                  <c:v>33.14</c:v>
                </c:pt>
                <c:pt idx="3314">
                  <c:v>33.15</c:v>
                </c:pt>
                <c:pt idx="3315">
                  <c:v>33.160000000000004</c:v>
                </c:pt>
                <c:pt idx="3316">
                  <c:v>33.17</c:v>
                </c:pt>
                <c:pt idx="3317">
                  <c:v>33.18</c:v>
                </c:pt>
                <c:pt idx="3318">
                  <c:v>33.19</c:v>
                </c:pt>
                <c:pt idx="3319">
                  <c:v>33.200000000000003</c:v>
                </c:pt>
                <c:pt idx="3320">
                  <c:v>33.21</c:v>
                </c:pt>
                <c:pt idx="3321">
                  <c:v>33.22</c:v>
                </c:pt>
                <c:pt idx="3322">
                  <c:v>33.230000000000004</c:v>
                </c:pt>
                <c:pt idx="3323">
                  <c:v>33.24</c:v>
                </c:pt>
                <c:pt idx="3324">
                  <c:v>33.25</c:v>
                </c:pt>
                <c:pt idx="3325">
                  <c:v>33.26</c:v>
                </c:pt>
                <c:pt idx="3326">
                  <c:v>33.270000000000003</c:v>
                </c:pt>
                <c:pt idx="3327">
                  <c:v>33.28</c:v>
                </c:pt>
                <c:pt idx="3328">
                  <c:v>33.29</c:v>
                </c:pt>
                <c:pt idx="3329">
                  <c:v>33.299999999999997</c:v>
                </c:pt>
                <c:pt idx="3330">
                  <c:v>33.31</c:v>
                </c:pt>
                <c:pt idx="3331">
                  <c:v>33.32</c:v>
                </c:pt>
                <c:pt idx="3332">
                  <c:v>33.33</c:v>
                </c:pt>
                <c:pt idx="3333">
                  <c:v>33.340000000000003</c:v>
                </c:pt>
                <c:pt idx="3334">
                  <c:v>33.35</c:v>
                </c:pt>
                <c:pt idx="3335">
                  <c:v>33.36</c:v>
                </c:pt>
                <c:pt idx="3336">
                  <c:v>33.369999999999997</c:v>
                </c:pt>
                <c:pt idx="3337">
                  <c:v>33.380000000000003</c:v>
                </c:pt>
                <c:pt idx="3338">
                  <c:v>33.39</c:v>
                </c:pt>
                <c:pt idx="3339">
                  <c:v>33.4</c:v>
                </c:pt>
                <c:pt idx="3340">
                  <c:v>33.410000000000004</c:v>
                </c:pt>
                <c:pt idx="3341">
                  <c:v>33.42</c:v>
                </c:pt>
                <c:pt idx="3342">
                  <c:v>33.43</c:v>
                </c:pt>
                <c:pt idx="3343">
                  <c:v>33.44</c:v>
                </c:pt>
                <c:pt idx="3344">
                  <c:v>33.450000000000003</c:v>
                </c:pt>
                <c:pt idx="3345">
                  <c:v>33.46</c:v>
                </c:pt>
                <c:pt idx="3346">
                  <c:v>33.47</c:v>
                </c:pt>
                <c:pt idx="3347">
                  <c:v>33.480000000000004</c:v>
                </c:pt>
                <c:pt idx="3348">
                  <c:v>33.49</c:v>
                </c:pt>
                <c:pt idx="3349">
                  <c:v>33.5</c:v>
                </c:pt>
                <c:pt idx="3350">
                  <c:v>33.51</c:v>
                </c:pt>
                <c:pt idx="3351">
                  <c:v>33.520000000000003</c:v>
                </c:pt>
                <c:pt idx="3352">
                  <c:v>33.53</c:v>
                </c:pt>
                <c:pt idx="3353">
                  <c:v>33.54</c:v>
                </c:pt>
                <c:pt idx="3354">
                  <c:v>33.549999999999997</c:v>
                </c:pt>
                <c:pt idx="3355">
                  <c:v>33.56</c:v>
                </c:pt>
                <c:pt idx="3356">
                  <c:v>33.57</c:v>
                </c:pt>
                <c:pt idx="3357">
                  <c:v>33.58</c:v>
                </c:pt>
                <c:pt idx="3358">
                  <c:v>33.590000000000003</c:v>
                </c:pt>
                <c:pt idx="3359">
                  <c:v>33.6</c:v>
                </c:pt>
                <c:pt idx="3360">
                  <c:v>33.61</c:v>
                </c:pt>
                <c:pt idx="3361">
                  <c:v>33.619999999999997</c:v>
                </c:pt>
                <c:pt idx="3362">
                  <c:v>33.630000000000003</c:v>
                </c:pt>
                <c:pt idx="3363">
                  <c:v>33.64</c:v>
                </c:pt>
                <c:pt idx="3364">
                  <c:v>33.65</c:v>
                </c:pt>
                <c:pt idx="3365">
                  <c:v>33.660000000000004</c:v>
                </c:pt>
                <c:pt idx="3366">
                  <c:v>33.67</c:v>
                </c:pt>
                <c:pt idx="3367">
                  <c:v>33.68</c:v>
                </c:pt>
                <c:pt idx="3368">
                  <c:v>33.69</c:v>
                </c:pt>
                <c:pt idx="3369">
                  <c:v>33.700000000000003</c:v>
                </c:pt>
                <c:pt idx="3370">
                  <c:v>33.71</c:v>
                </c:pt>
                <c:pt idx="3371">
                  <c:v>33.72</c:v>
                </c:pt>
                <c:pt idx="3372">
                  <c:v>33.730000000000004</c:v>
                </c:pt>
                <c:pt idx="3373">
                  <c:v>33.74</c:v>
                </c:pt>
                <c:pt idx="3374">
                  <c:v>33.75</c:v>
                </c:pt>
                <c:pt idx="3375">
                  <c:v>33.76</c:v>
                </c:pt>
                <c:pt idx="3376">
                  <c:v>33.770000000000003</c:v>
                </c:pt>
                <c:pt idx="3377">
                  <c:v>33.78</c:v>
                </c:pt>
                <c:pt idx="3378">
                  <c:v>33.79</c:v>
                </c:pt>
                <c:pt idx="3379">
                  <c:v>33.799999999999997</c:v>
                </c:pt>
                <c:pt idx="3380">
                  <c:v>33.81</c:v>
                </c:pt>
                <c:pt idx="3381">
                  <c:v>33.82</c:v>
                </c:pt>
                <c:pt idx="3382">
                  <c:v>33.83</c:v>
                </c:pt>
                <c:pt idx="3383">
                  <c:v>33.840000000000003</c:v>
                </c:pt>
                <c:pt idx="3384">
                  <c:v>33.85</c:v>
                </c:pt>
                <c:pt idx="3385">
                  <c:v>33.86</c:v>
                </c:pt>
                <c:pt idx="3386">
                  <c:v>33.869999999999997</c:v>
                </c:pt>
                <c:pt idx="3387">
                  <c:v>33.880000000000003</c:v>
                </c:pt>
                <c:pt idx="3388">
                  <c:v>33.89</c:v>
                </c:pt>
                <c:pt idx="3389">
                  <c:v>33.9</c:v>
                </c:pt>
                <c:pt idx="3390">
                  <c:v>33.910000000000004</c:v>
                </c:pt>
                <c:pt idx="3391">
                  <c:v>33.92</c:v>
                </c:pt>
                <c:pt idx="3392">
                  <c:v>33.93</c:v>
                </c:pt>
                <c:pt idx="3393">
                  <c:v>33.94</c:v>
                </c:pt>
                <c:pt idx="3394">
                  <c:v>33.950000000000003</c:v>
                </c:pt>
                <c:pt idx="3395">
                  <c:v>33.96</c:v>
                </c:pt>
                <c:pt idx="3396">
                  <c:v>33.97</c:v>
                </c:pt>
                <c:pt idx="3397">
                  <c:v>33.980000000000004</c:v>
                </c:pt>
                <c:pt idx="3398">
                  <c:v>33.99</c:v>
                </c:pt>
                <c:pt idx="3399">
                  <c:v>34</c:v>
                </c:pt>
                <c:pt idx="3400">
                  <c:v>34.01</c:v>
                </c:pt>
                <c:pt idx="3401">
                  <c:v>34.020000000000003</c:v>
                </c:pt>
                <c:pt idx="3402">
                  <c:v>34.03</c:v>
                </c:pt>
                <c:pt idx="3403">
                  <c:v>34.04</c:v>
                </c:pt>
                <c:pt idx="3404">
                  <c:v>34.049999999999997</c:v>
                </c:pt>
                <c:pt idx="3405">
                  <c:v>34.06</c:v>
                </c:pt>
                <c:pt idx="3406">
                  <c:v>34.07</c:v>
                </c:pt>
                <c:pt idx="3407">
                  <c:v>34.08</c:v>
                </c:pt>
                <c:pt idx="3408">
                  <c:v>34.090000000000003</c:v>
                </c:pt>
                <c:pt idx="3409">
                  <c:v>34.1</c:v>
                </c:pt>
                <c:pt idx="3410">
                  <c:v>34.11</c:v>
                </c:pt>
                <c:pt idx="3411">
                  <c:v>34.119999999999997</c:v>
                </c:pt>
                <c:pt idx="3412">
                  <c:v>34.130000000000003</c:v>
                </c:pt>
                <c:pt idx="3413">
                  <c:v>34.14</c:v>
                </c:pt>
                <c:pt idx="3414">
                  <c:v>34.15</c:v>
                </c:pt>
                <c:pt idx="3415">
                  <c:v>34.160000000000004</c:v>
                </c:pt>
                <c:pt idx="3416">
                  <c:v>34.17</c:v>
                </c:pt>
                <c:pt idx="3417">
                  <c:v>34.18</c:v>
                </c:pt>
                <c:pt idx="3418">
                  <c:v>34.19</c:v>
                </c:pt>
                <c:pt idx="3419">
                  <c:v>34.200000000000003</c:v>
                </c:pt>
                <c:pt idx="3420">
                  <c:v>34.21</c:v>
                </c:pt>
                <c:pt idx="3421">
                  <c:v>34.22</c:v>
                </c:pt>
                <c:pt idx="3422">
                  <c:v>34.230000000000004</c:v>
                </c:pt>
                <c:pt idx="3423">
                  <c:v>34.24</c:v>
                </c:pt>
                <c:pt idx="3424">
                  <c:v>34.25</c:v>
                </c:pt>
                <c:pt idx="3425">
                  <c:v>34.26</c:v>
                </c:pt>
                <c:pt idx="3426">
                  <c:v>34.270000000000003</c:v>
                </c:pt>
                <c:pt idx="3427">
                  <c:v>34.28</c:v>
                </c:pt>
                <c:pt idx="3428">
                  <c:v>34.29</c:v>
                </c:pt>
                <c:pt idx="3429">
                  <c:v>34.300000000000004</c:v>
                </c:pt>
                <c:pt idx="3430">
                  <c:v>34.31</c:v>
                </c:pt>
                <c:pt idx="3431">
                  <c:v>34.32</c:v>
                </c:pt>
                <c:pt idx="3432">
                  <c:v>34.33</c:v>
                </c:pt>
                <c:pt idx="3433">
                  <c:v>34.340000000000003</c:v>
                </c:pt>
                <c:pt idx="3434">
                  <c:v>34.35</c:v>
                </c:pt>
                <c:pt idx="3435">
                  <c:v>34.36</c:v>
                </c:pt>
                <c:pt idx="3436">
                  <c:v>34.369999999999997</c:v>
                </c:pt>
                <c:pt idx="3437">
                  <c:v>34.380000000000003</c:v>
                </c:pt>
                <c:pt idx="3438">
                  <c:v>34.39</c:v>
                </c:pt>
                <c:pt idx="3439">
                  <c:v>34.4</c:v>
                </c:pt>
                <c:pt idx="3440">
                  <c:v>34.410000000000004</c:v>
                </c:pt>
                <c:pt idx="3441">
                  <c:v>34.42</c:v>
                </c:pt>
                <c:pt idx="3442">
                  <c:v>34.43</c:v>
                </c:pt>
                <c:pt idx="3443">
                  <c:v>34.44</c:v>
                </c:pt>
                <c:pt idx="3444">
                  <c:v>34.450000000000003</c:v>
                </c:pt>
                <c:pt idx="3445">
                  <c:v>34.46</c:v>
                </c:pt>
                <c:pt idx="3446">
                  <c:v>34.47</c:v>
                </c:pt>
                <c:pt idx="3447">
                  <c:v>34.480000000000004</c:v>
                </c:pt>
                <c:pt idx="3448">
                  <c:v>34.49</c:v>
                </c:pt>
                <c:pt idx="3449">
                  <c:v>34.5</c:v>
                </c:pt>
                <c:pt idx="3450">
                  <c:v>34.51</c:v>
                </c:pt>
                <c:pt idx="3451">
                  <c:v>34.520000000000003</c:v>
                </c:pt>
                <c:pt idx="3452">
                  <c:v>34.53</c:v>
                </c:pt>
                <c:pt idx="3453">
                  <c:v>34.54</c:v>
                </c:pt>
                <c:pt idx="3454">
                  <c:v>34.550000000000004</c:v>
                </c:pt>
                <c:pt idx="3455">
                  <c:v>34.56</c:v>
                </c:pt>
                <c:pt idx="3456">
                  <c:v>34.57</c:v>
                </c:pt>
                <c:pt idx="3457">
                  <c:v>34.58</c:v>
                </c:pt>
                <c:pt idx="3458">
                  <c:v>34.590000000000003</c:v>
                </c:pt>
                <c:pt idx="3459">
                  <c:v>34.6</c:v>
                </c:pt>
                <c:pt idx="3460">
                  <c:v>34.61</c:v>
                </c:pt>
                <c:pt idx="3461">
                  <c:v>34.619999999999997</c:v>
                </c:pt>
                <c:pt idx="3462">
                  <c:v>34.630000000000003</c:v>
                </c:pt>
                <c:pt idx="3463">
                  <c:v>34.64</c:v>
                </c:pt>
                <c:pt idx="3464">
                  <c:v>34.65</c:v>
                </c:pt>
                <c:pt idx="3465">
                  <c:v>34.660000000000004</c:v>
                </c:pt>
                <c:pt idx="3466">
                  <c:v>34.67</c:v>
                </c:pt>
                <c:pt idx="3467">
                  <c:v>34.68</c:v>
                </c:pt>
                <c:pt idx="3468">
                  <c:v>34.69</c:v>
                </c:pt>
                <c:pt idx="3469">
                  <c:v>34.700000000000003</c:v>
                </c:pt>
                <c:pt idx="3470">
                  <c:v>34.71</c:v>
                </c:pt>
                <c:pt idx="3471">
                  <c:v>34.72</c:v>
                </c:pt>
                <c:pt idx="3472">
                  <c:v>34.730000000000004</c:v>
                </c:pt>
                <c:pt idx="3473">
                  <c:v>34.74</c:v>
                </c:pt>
                <c:pt idx="3474">
                  <c:v>34.75</c:v>
                </c:pt>
                <c:pt idx="3475">
                  <c:v>34.76</c:v>
                </c:pt>
                <c:pt idx="3476">
                  <c:v>34.770000000000003</c:v>
                </c:pt>
                <c:pt idx="3477">
                  <c:v>34.78</c:v>
                </c:pt>
                <c:pt idx="3478">
                  <c:v>34.79</c:v>
                </c:pt>
                <c:pt idx="3479">
                  <c:v>34.800000000000004</c:v>
                </c:pt>
                <c:pt idx="3480">
                  <c:v>34.81</c:v>
                </c:pt>
                <c:pt idx="3481">
                  <c:v>34.82</c:v>
                </c:pt>
                <c:pt idx="3482">
                  <c:v>34.83</c:v>
                </c:pt>
                <c:pt idx="3483">
                  <c:v>34.840000000000003</c:v>
                </c:pt>
                <c:pt idx="3484">
                  <c:v>34.85</c:v>
                </c:pt>
                <c:pt idx="3485">
                  <c:v>34.86</c:v>
                </c:pt>
                <c:pt idx="3486">
                  <c:v>34.869999999999997</c:v>
                </c:pt>
                <c:pt idx="3487">
                  <c:v>34.880000000000003</c:v>
                </c:pt>
                <c:pt idx="3488">
                  <c:v>34.89</c:v>
                </c:pt>
                <c:pt idx="3489">
                  <c:v>34.9</c:v>
                </c:pt>
                <c:pt idx="3490">
                  <c:v>34.910000000000004</c:v>
                </c:pt>
                <c:pt idx="3491">
                  <c:v>34.92</c:v>
                </c:pt>
                <c:pt idx="3492">
                  <c:v>34.93</c:v>
                </c:pt>
                <c:pt idx="3493">
                  <c:v>34.94</c:v>
                </c:pt>
                <c:pt idx="3494">
                  <c:v>34.950000000000003</c:v>
                </c:pt>
                <c:pt idx="3495">
                  <c:v>34.96</c:v>
                </c:pt>
                <c:pt idx="3496">
                  <c:v>34.97</c:v>
                </c:pt>
                <c:pt idx="3497">
                  <c:v>34.980000000000004</c:v>
                </c:pt>
                <c:pt idx="3498">
                  <c:v>34.99</c:v>
                </c:pt>
                <c:pt idx="3499">
                  <c:v>35</c:v>
                </c:pt>
                <c:pt idx="3500">
                  <c:v>35.01</c:v>
                </c:pt>
                <c:pt idx="3501">
                  <c:v>35.020000000000003</c:v>
                </c:pt>
                <c:pt idx="3502">
                  <c:v>35.03</c:v>
                </c:pt>
                <c:pt idx="3503">
                  <c:v>35.04</c:v>
                </c:pt>
                <c:pt idx="3504">
                  <c:v>35.050000000000004</c:v>
                </c:pt>
                <c:pt idx="3505">
                  <c:v>35.06</c:v>
                </c:pt>
                <c:pt idx="3506">
                  <c:v>35.07</c:v>
                </c:pt>
                <c:pt idx="3507">
                  <c:v>35.08</c:v>
                </c:pt>
                <c:pt idx="3508">
                  <c:v>35.090000000000003</c:v>
                </c:pt>
                <c:pt idx="3509">
                  <c:v>35.1</c:v>
                </c:pt>
                <c:pt idx="3510">
                  <c:v>35.11</c:v>
                </c:pt>
                <c:pt idx="3511">
                  <c:v>35.119999999999997</c:v>
                </c:pt>
                <c:pt idx="3512">
                  <c:v>35.130000000000003</c:v>
                </c:pt>
                <c:pt idx="3513">
                  <c:v>35.14</c:v>
                </c:pt>
                <c:pt idx="3514">
                  <c:v>35.15</c:v>
                </c:pt>
                <c:pt idx="3515">
                  <c:v>35.160000000000004</c:v>
                </c:pt>
                <c:pt idx="3516">
                  <c:v>35.17</c:v>
                </c:pt>
                <c:pt idx="3517">
                  <c:v>35.18</c:v>
                </c:pt>
                <c:pt idx="3518">
                  <c:v>35.19</c:v>
                </c:pt>
                <c:pt idx="3519">
                  <c:v>35.200000000000003</c:v>
                </c:pt>
                <c:pt idx="3520">
                  <c:v>35.21</c:v>
                </c:pt>
                <c:pt idx="3521">
                  <c:v>35.22</c:v>
                </c:pt>
                <c:pt idx="3522">
                  <c:v>35.230000000000004</c:v>
                </c:pt>
                <c:pt idx="3523">
                  <c:v>35.24</c:v>
                </c:pt>
                <c:pt idx="3524">
                  <c:v>35.25</c:v>
                </c:pt>
                <c:pt idx="3525">
                  <c:v>35.26</c:v>
                </c:pt>
                <c:pt idx="3526">
                  <c:v>35.270000000000003</c:v>
                </c:pt>
                <c:pt idx="3527">
                  <c:v>35.28</c:v>
                </c:pt>
                <c:pt idx="3528">
                  <c:v>35.29</c:v>
                </c:pt>
                <c:pt idx="3529">
                  <c:v>35.300000000000004</c:v>
                </c:pt>
                <c:pt idx="3530">
                  <c:v>35.31</c:v>
                </c:pt>
                <c:pt idx="3531">
                  <c:v>35.32</c:v>
                </c:pt>
                <c:pt idx="3532">
                  <c:v>35.33</c:v>
                </c:pt>
                <c:pt idx="3533">
                  <c:v>35.340000000000003</c:v>
                </c:pt>
                <c:pt idx="3534">
                  <c:v>35.35</c:v>
                </c:pt>
                <c:pt idx="3535">
                  <c:v>35.36</c:v>
                </c:pt>
                <c:pt idx="3536">
                  <c:v>35.369999999999997</c:v>
                </c:pt>
                <c:pt idx="3537">
                  <c:v>35.380000000000003</c:v>
                </c:pt>
                <c:pt idx="3538">
                  <c:v>35.39</c:v>
                </c:pt>
                <c:pt idx="3539">
                  <c:v>35.4</c:v>
                </c:pt>
                <c:pt idx="3540">
                  <c:v>35.410000000000004</c:v>
                </c:pt>
                <c:pt idx="3541">
                  <c:v>35.42</c:v>
                </c:pt>
                <c:pt idx="3542">
                  <c:v>35.43</c:v>
                </c:pt>
                <c:pt idx="3543">
                  <c:v>35.44</c:v>
                </c:pt>
                <c:pt idx="3544">
                  <c:v>35.450000000000003</c:v>
                </c:pt>
                <c:pt idx="3545">
                  <c:v>35.46</c:v>
                </c:pt>
                <c:pt idx="3546">
                  <c:v>35.47</c:v>
                </c:pt>
                <c:pt idx="3547">
                  <c:v>35.480000000000004</c:v>
                </c:pt>
                <c:pt idx="3548">
                  <c:v>35.49</c:v>
                </c:pt>
                <c:pt idx="3549">
                  <c:v>35.5</c:v>
                </c:pt>
                <c:pt idx="3550">
                  <c:v>35.51</c:v>
                </c:pt>
                <c:pt idx="3551">
                  <c:v>35.520000000000003</c:v>
                </c:pt>
                <c:pt idx="3552">
                  <c:v>35.53</c:v>
                </c:pt>
                <c:pt idx="3553">
                  <c:v>35.54</c:v>
                </c:pt>
                <c:pt idx="3554">
                  <c:v>35.550000000000004</c:v>
                </c:pt>
                <c:pt idx="3555">
                  <c:v>35.56</c:v>
                </c:pt>
                <c:pt idx="3556">
                  <c:v>35.57</c:v>
                </c:pt>
                <c:pt idx="3557">
                  <c:v>35.58</c:v>
                </c:pt>
                <c:pt idx="3558">
                  <c:v>35.590000000000003</c:v>
                </c:pt>
                <c:pt idx="3559">
                  <c:v>35.6</c:v>
                </c:pt>
                <c:pt idx="3560">
                  <c:v>35.61</c:v>
                </c:pt>
                <c:pt idx="3561">
                  <c:v>35.619999999999997</c:v>
                </c:pt>
                <c:pt idx="3562">
                  <c:v>35.630000000000003</c:v>
                </c:pt>
                <c:pt idx="3563">
                  <c:v>35.64</c:v>
                </c:pt>
                <c:pt idx="3564">
                  <c:v>35.65</c:v>
                </c:pt>
                <c:pt idx="3565">
                  <c:v>35.660000000000004</c:v>
                </c:pt>
                <c:pt idx="3566">
                  <c:v>35.67</c:v>
                </c:pt>
                <c:pt idx="3567">
                  <c:v>35.68</c:v>
                </c:pt>
                <c:pt idx="3568">
                  <c:v>35.69</c:v>
                </c:pt>
                <c:pt idx="3569">
                  <c:v>35.700000000000003</c:v>
                </c:pt>
                <c:pt idx="3570">
                  <c:v>35.71</c:v>
                </c:pt>
                <c:pt idx="3571">
                  <c:v>35.72</c:v>
                </c:pt>
                <c:pt idx="3572">
                  <c:v>35.730000000000004</c:v>
                </c:pt>
                <c:pt idx="3573">
                  <c:v>35.74</c:v>
                </c:pt>
                <c:pt idx="3574">
                  <c:v>35.75</c:v>
                </c:pt>
                <c:pt idx="3575">
                  <c:v>35.76</c:v>
                </c:pt>
                <c:pt idx="3576">
                  <c:v>35.770000000000003</c:v>
                </c:pt>
                <c:pt idx="3577">
                  <c:v>35.78</c:v>
                </c:pt>
                <c:pt idx="3578">
                  <c:v>35.79</c:v>
                </c:pt>
                <c:pt idx="3579">
                  <c:v>35.800000000000004</c:v>
                </c:pt>
                <c:pt idx="3580">
                  <c:v>35.81</c:v>
                </c:pt>
                <c:pt idx="3581">
                  <c:v>35.82</c:v>
                </c:pt>
                <c:pt idx="3582">
                  <c:v>35.83</c:v>
                </c:pt>
                <c:pt idx="3583">
                  <c:v>35.840000000000003</c:v>
                </c:pt>
                <c:pt idx="3584">
                  <c:v>35.85</c:v>
                </c:pt>
                <c:pt idx="3585">
                  <c:v>35.86</c:v>
                </c:pt>
                <c:pt idx="3586">
                  <c:v>35.869999999999997</c:v>
                </c:pt>
                <c:pt idx="3587">
                  <c:v>35.880000000000003</c:v>
                </c:pt>
                <c:pt idx="3588">
                  <c:v>35.89</c:v>
                </c:pt>
                <c:pt idx="3589">
                  <c:v>35.9</c:v>
                </c:pt>
                <c:pt idx="3590">
                  <c:v>35.910000000000004</c:v>
                </c:pt>
                <c:pt idx="3591">
                  <c:v>35.92</c:v>
                </c:pt>
                <c:pt idx="3592">
                  <c:v>35.93</c:v>
                </c:pt>
                <c:pt idx="3593">
                  <c:v>35.94</c:v>
                </c:pt>
                <c:pt idx="3594">
                  <c:v>35.950000000000003</c:v>
                </c:pt>
                <c:pt idx="3595">
                  <c:v>35.96</c:v>
                </c:pt>
                <c:pt idx="3596">
                  <c:v>35.97</c:v>
                </c:pt>
                <c:pt idx="3597">
                  <c:v>35.980000000000004</c:v>
                </c:pt>
                <c:pt idx="3598">
                  <c:v>35.99</c:v>
                </c:pt>
                <c:pt idx="3599">
                  <c:v>36</c:v>
                </c:pt>
                <c:pt idx="3600">
                  <c:v>36.01</c:v>
                </c:pt>
                <c:pt idx="3601">
                  <c:v>36.020000000000003</c:v>
                </c:pt>
                <c:pt idx="3602">
                  <c:v>36.03</c:v>
                </c:pt>
                <c:pt idx="3603">
                  <c:v>36.04</c:v>
                </c:pt>
                <c:pt idx="3604">
                  <c:v>36.050000000000004</c:v>
                </c:pt>
                <c:pt idx="3605">
                  <c:v>36.06</c:v>
                </c:pt>
                <c:pt idx="3606">
                  <c:v>36.07</c:v>
                </c:pt>
                <c:pt idx="3607">
                  <c:v>36.08</c:v>
                </c:pt>
                <c:pt idx="3608">
                  <c:v>36.090000000000003</c:v>
                </c:pt>
                <c:pt idx="3609">
                  <c:v>36.1</c:v>
                </c:pt>
                <c:pt idx="3610">
                  <c:v>36.11</c:v>
                </c:pt>
                <c:pt idx="3611">
                  <c:v>36.119999999999997</c:v>
                </c:pt>
                <c:pt idx="3612">
                  <c:v>36.130000000000003</c:v>
                </c:pt>
                <c:pt idx="3613">
                  <c:v>36.14</c:v>
                </c:pt>
                <c:pt idx="3614">
                  <c:v>36.15</c:v>
                </c:pt>
                <c:pt idx="3615">
                  <c:v>36.160000000000004</c:v>
                </c:pt>
                <c:pt idx="3616">
                  <c:v>36.17</c:v>
                </c:pt>
                <c:pt idx="3617">
                  <c:v>36.18</c:v>
                </c:pt>
                <c:pt idx="3618">
                  <c:v>36.19</c:v>
                </c:pt>
                <c:pt idx="3619">
                  <c:v>36.200000000000003</c:v>
                </c:pt>
                <c:pt idx="3620">
                  <c:v>36.21</c:v>
                </c:pt>
                <c:pt idx="3621">
                  <c:v>36.22</c:v>
                </c:pt>
                <c:pt idx="3622">
                  <c:v>36.230000000000004</c:v>
                </c:pt>
                <c:pt idx="3623">
                  <c:v>36.24</c:v>
                </c:pt>
                <c:pt idx="3624">
                  <c:v>36.25</c:v>
                </c:pt>
                <c:pt idx="3625">
                  <c:v>36.26</c:v>
                </c:pt>
                <c:pt idx="3626">
                  <c:v>36.270000000000003</c:v>
                </c:pt>
                <c:pt idx="3627">
                  <c:v>36.28</c:v>
                </c:pt>
                <c:pt idx="3628">
                  <c:v>36.29</c:v>
                </c:pt>
                <c:pt idx="3629">
                  <c:v>36.300000000000004</c:v>
                </c:pt>
                <c:pt idx="3630">
                  <c:v>36.31</c:v>
                </c:pt>
                <c:pt idx="3631">
                  <c:v>36.32</c:v>
                </c:pt>
                <c:pt idx="3632">
                  <c:v>36.33</c:v>
                </c:pt>
                <c:pt idx="3633">
                  <c:v>36.340000000000003</c:v>
                </c:pt>
                <c:pt idx="3634">
                  <c:v>36.35</c:v>
                </c:pt>
                <c:pt idx="3635">
                  <c:v>36.36</c:v>
                </c:pt>
                <c:pt idx="3636">
                  <c:v>36.369999999999997</c:v>
                </c:pt>
                <c:pt idx="3637">
                  <c:v>36.380000000000003</c:v>
                </c:pt>
                <c:pt idx="3638">
                  <c:v>36.39</c:v>
                </c:pt>
                <c:pt idx="3639">
                  <c:v>36.4</c:v>
                </c:pt>
                <c:pt idx="3640">
                  <c:v>36.410000000000004</c:v>
                </c:pt>
                <c:pt idx="3641">
                  <c:v>36.42</c:v>
                </c:pt>
                <c:pt idx="3642">
                  <c:v>36.43</c:v>
                </c:pt>
                <c:pt idx="3643">
                  <c:v>36.44</c:v>
                </c:pt>
                <c:pt idx="3644">
                  <c:v>36.450000000000003</c:v>
                </c:pt>
                <c:pt idx="3645">
                  <c:v>36.46</c:v>
                </c:pt>
                <c:pt idx="3646">
                  <c:v>36.47</c:v>
                </c:pt>
                <c:pt idx="3647">
                  <c:v>36.480000000000004</c:v>
                </c:pt>
                <c:pt idx="3648">
                  <c:v>36.49</c:v>
                </c:pt>
                <c:pt idx="3649">
                  <c:v>36.5</c:v>
                </c:pt>
                <c:pt idx="3650">
                  <c:v>36.51</c:v>
                </c:pt>
                <c:pt idx="3651">
                  <c:v>36.520000000000003</c:v>
                </c:pt>
                <c:pt idx="3652">
                  <c:v>36.53</c:v>
                </c:pt>
                <c:pt idx="3653">
                  <c:v>36.54</c:v>
                </c:pt>
                <c:pt idx="3654">
                  <c:v>36.550000000000004</c:v>
                </c:pt>
                <c:pt idx="3655">
                  <c:v>36.56</c:v>
                </c:pt>
                <c:pt idx="3656">
                  <c:v>36.57</c:v>
                </c:pt>
                <c:pt idx="3657">
                  <c:v>36.58</c:v>
                </c:pt>
                <c:pt idx="3658">
                  <c:v>36.590000000000003</c:v>
                </c:pt>
                <c:pt idx="3659">
                  <c:v>36.6</c:v>
                </c:pt>
                <c:pt idx="3660">
                  <c:v>36.61</c:v>
                </c:pt>
                <c:pt idx="3661">
                  <c:v>36.619999999999997</c:v>
                </c:pt>
                <c:pt idx="3662">
                  <c:v>36.630000000000003</c:v>
                </c:pt>
                <c:pt idx="3663">
                  <c:v>36.64</c:v>
                </c:pt>
                <c:pt idx="3664">
                  <c:v>36.65</c:v>
                </c:pt>
                <c:pt idx="3665">
                  <c:v>36.660000000000004</c:v>
                </c:pt>
                <c:pt idx="3666">
                  <c:v>36.67</c:v>
                </c:pt>
                <c:pt idx="3667">
                  <c:v>36.68</c:v>
                </c:pt>
                <c:pt idx="3668">
                  <c:v>36.69</c:v>
                </c:pt>
                <c:pt idx="3669">
                  <c:v>36.700000000000003</c:v>
                </c:pt>
                <c:pt idx="3670">
                  <c:v>36.71</c:v>
                </c:pt>
                <c:pt idx="3671">
                  <c:v>36.72</c:v>
                </c:pt>
                <c:pt idx="3672">
                  <c:v>36.730000000000004</c:v>
                </c:pt>
                <c:pt idx="3673">
                  <c:v>36.74</c:v>
                </c:pt>
                <c:pt idx="3674">
                  <c:v>36.75</c:v>
                </c:pt>
                <c:pt idx="3675">
                  <c:v>36.76</c:v>
                </c:pt>
                <c:pt idx="3676">
                  <c:v>36.770000000000003</c:v>
                </c:pt>
                <c:pt idx="3677">
                  <c:v>36.78</c:v>
                </c:pt>
                <c:pt idx="3678">
                  <c:v>36.79</c:v>
                </c:pt>
                <c:pt idx="3679">
                  <c:v>36.800000000000004</c:v>
                </c:pt>
                <c:pt idx="3680">
                  <c:v>36.81</c:v>
                </c:pt>
                <c:pt idx="3681">
                  <c:v>36.82</c:v>
                </c:pt>
                <c:pt idx="3682">
                  <c:v>36.83</c:v>
                </c:pt>
                <c:pt idx="3683">
                  <c:v>36.840000000000003</c:v>
                </c:pt>
                <c:pt idx="3684">
                  <c:v>36.85</c:v>
                </c:pt>
                <c:pt idx="3685">
                  <c:v>36.86</c:v>
                </c:pt>
                <c:pt idx="3686">
                  <c:v>36.869999999999997</c:v>
                </c:pt>
                <c:pt idx="3687">
                  <c:v>36.880000000000003</c:v>
                </c:pt>
                <c:pt idx="3688">
                  <c:v>36.89</c:v>
                </c:pt>
                <c:pt idx="3689">
                  <c:v>36.9</c:v>
                </c:pt>
                <c:pt idx="3690">
                  <c:v>36.910000000000004</c:v>
                </c:pt>
                <c:pt idx="3691">
                  <c:v>36.92</c:v>
                </c:pt>
                <c:pt idx="3692">
                  <c:v>36.93</c:v>
                </c:pt>
                <c:pt idx="3693">
                  <c:v>36.94</c:v>
                </c:pt>
                <c:pt idx="3694">
                  <c:v>36.950000000000003</c:v>
                </c:pt>
                <c:pt idx="3695">
                  <c:v>36.96</c:v>
                </c:pt>
                <c:pt idx="3696">
                  <c:v>36.97</c:v>
                </c:pt>
                <c:pt idx="3697">
                  <c:v>36.980000000000004</c:v>
                </c:pt>
                <c:pt idx="3698">
                  <c:v>36.99</c:v>
                </c:pt>
                <c:pt idx="3699">
                  <c:v>37</c:v>
                </c:pt>
                <c:pt idx="3700">
                  <c:v>37.01</c:v>
                </c:pt>
                <c:pt idx="3701">
                  <c:v>37.020000000000003</c:v>
                </c:pt>
                <c:pt idx="3702">
                  <c:v>37.03</c:v>
                </c:pt>
                <c:pt idx="3703">
                  <c:v>37.04</c:v>
                </c:pt>
                <c:pt idx="3704">
                  <c:v>37.050000000000004</c:v>
                </c:pt>
                <c:pt idx="3705">
                  <c:v>37.06</c:v>
                </c:pt>
                <c:pt idx="3706">
                  <c:v>37.07</c:v>
                </c:pt>
                <c:pt idx="3707">
                  <c:v>37.08</c:v>
                </c:pt>
                <c:pt idx="3708">
                  <c:v>37.090000000000003</c:v>
                </c:pt>
                <c:pt idx="3709">
                  <c:v>37.1</c:v>
                </c:pt>
                <c:pt idx="3710">
                  <c:v>37.11</c:v>
                </c:pt>
                <c:pt idx="3711">
                  <c:v>37.119999999999997</c:v>
                </c:pt>
                <c:pt idx="3712">
                  <c:v>37.130000000000003</c:v>
                </c:pt>
                <c:pt idx="3713">
                  <c:v>37.14</c:v>
                </c:pt>
                <c:pt idx="3714">
                  <c:v>37.15</c:v>
                </c:pt>
                <c:pt idx="3715">
                  <c:v>37.160000000000004</c:v>
                </c:pt>
                <c:pt idx="3716">
                  <c:v>37.17</c:v>
                </c:pt>
                <c:pt idx="3717">
                  <c:v>37.18</c:v>
                </c:pt>
                <c:pt idx="3718">
                  <c:v>37.19</c:v>
                </c:pt>
                <c:pt idx="3719">
                  <c:v>37.200000000000003</c:v>
                </c:pt>
                <c:pt idx="3720">
                  <c:v>37.21</c:v>
                </c:pt>
                <c:pt idx="3721">
                  <c:v>37.22</c:v>
                </c:pt>
                <c:pt idx="3722">
                  <c:v>37.230000000000004</c:v>
                </c:pt>
                <c:pt idx="3723">
                  <c:v>37.24</c:v>
                </c:pt>
                <c:pt idx="3724">
                  <c:v>37.25</c:v>
                </c:pt>
                <c:pt idx="3725">
                  <c:v>37.26</c:v>
                </c:pt>
                <c:pt idx="3726">
                  <c:v>37.270000000000003</c:v>
                </c:pt>
                <c:pt idx="3727">
                  <c:v>37.28</c:v>
                </c:pt>
                <c:pt idx="3728">
                  <c:v>37.29</c:v>
                </c:pt>
                <c:pt idx="3729">
                  <c:v>37.300000000000004</c:v>
                </c:pt>
                <c:pt idx="3730">
                  <c:v>37.31</c:v>
                </c:pt>
                <c:pt idx="3731">
                  <c:v>37.32</c:v>
                </c:pt>
                <c:pt idx="3732">
                  <c:v>37.33</c:v>
                </c:pt>
                <c:pt idx="3733">
                  <c:v>37.340000000000003</c:v>
                </c:pt>
                <c:pt idx="3734">
                  <c:v>37.35</c:v>
                </c:pt>
                <c:pt idx="3735">
                  <c:v>37.36</c:v>
                </c:pt>
                <c:pt idx="3736">
                  <c:v>37.369999999999997</c:v>
                </c:pt>
                <c:pt idx="3737">
                  <c:v>37.380000000000003</c:v>
                </c:pt>
                <c:pt idx="3738">
                  <c:v>37.39</c:v>
                </c:pt>
                <c:pt idx="3739">
                  <c:v>37.4</c:v>
                </c:pt>
                <c:pt idx="3740">
                  <c:v>37.410000000000004</c:v>
                </c:pt>
                <c:pt idx="3741">
                  <c:v>37.42</c:v>
                </c:pt>
                <c:pt idx="3742">
                  <c:v>37.43</c:v>
                </c:pt>
                <c:pt idx="3743">
                  <c:v>37.44</c:v>
                </c:pt>
                <c:pt idx="3744">
                  <c:v>37.450000000000003</c:v>
                </c:pt>
                <c:pt idx="3745">
                  <c:v>37.46</c:v>
                </c:pt>
                <c:pt idx="3746">
                  <c:v>37.47</c:v>
                </c:pt>
                <c:pt idx="3747">
                  <c:v>37.480000000000004</c:v>
                </c:pt>
                <c:pt idx="3748">
                  <c:v>37.49</c:v>
                </c:pt>
                <c:pt idx="3749">
                  <c:v>37.5</c:v>
                </c:pt>
                <c:pt idx="3750">
                  <c:v>37.51</c:v>
                </c:pt>
                <c:pt idx="3751">
                  <c:v>37.520000000000003</c:v>
                </c:pt>
                <c:pt idx="3752">
                  <c:v>37.53</c:v>
                </c:pt>
                <c:pt idx="3753">
                  <c:v>37.54</c:v>
                </c:pt>
                <c:pt idx="3754">
                  <c:v>37.550000000000004</c:v>
                </c:pt>
                <c:pt idx="3755">
                  <c:v>37.56</c:v>
                </c:pt>
                <c:pt idx="3756">
                  <c:v>37.57</c:v>
                </c:pt>
                <c:pt idx="3757">
                  <c:v>37.58</c:v>
                </c:pt>
                <c:pt idx="3758">
                  <c:v>37.590000000000003</c:v>
                </c:pt>
                <c:pt idx="3759">
                  <c:v>37.6</c:v>
                </c:pt>
                <c:pt idx="3760">
                  <c:v>37.61</c:v>
                </c:pt>
                <c:pt idx="3761">
                  <c:v>37.619999999999997</c:v>
                </c:pt>
                <c:pt idx="3762">
                  <c:v>37.630000000000003</c:v>
                </c:pt>
                <c:pt idx="3763">
                  <c:v>37.64</c:v>
                </c:pt>
                <c:pt idx="3764">
                  <c:v>37.65</c:v>
                </c:pt>
                <c:pt idx="3765">
                  <c:v>37.660000000000004</c:v>
                </c:pt>
                <c:pt idx="3766">
                  <c:v>37.67</c:v>
                </c:pt>
                <c:pt idx="3767">
                  <c:v>37.68</c:v>
                </c:pt>
                <c:pt idx="3768">
                  <c:v>37.69</c:v>
                </c:pt>
                <c:pt idx="3769">
                  <c:v>37.700000000000003</c:v>
                </c:pt>
                <c:pt idx="3770">
                  <c:v>37.71</c:v>
                </c:pt>
                <c:pt idx="3771">
                  <c:v>37.72</c:v>
                </c:pt>
                <c:pt idx="3772">
                  <c:v>37.730000000000004</c:v>
                </c:pt>
                <c:pt idx="3773">
                  <c:v>37.74</c:v>
                </c:pt>
                <c:pt idx="3774">
                  <c:v>37.75</c:v>
                </c:pt>
                <c:pt idx="3775">
                  <c:v>37.76</c:v>
                </c:pt>
                <c:pt idx="3776">
                  <c:v>37.770000000000003</c:v>
                </c:pt>
                <c:pt idx="3777">
                  <c:v>37.78</c:v>
                </c:pt>
                <c:pt idx="3778">
                  <c:v>37.79</c:v>
                </c:pt>
                <c:pt idx="3779">
                  <c:v>37.800000000000004</c:v>
                </c:pt>
                <c:pt idx="3780">
                  <c:v>37.81</c:v>
                </c:pt>
                <c:pt idx="3781">
                  <c:v>37.82</c:v>
                </c:pt>
                <c:pt idx="3782">
                  <c:v>37.83</c:v>
                </c:pt>
                <c:pt idx="3783">
                  <c:v>37.840000000000003</c:v>
                </c:pt>
                <c:pt idx="3784">
                  <c:v>37.85</c:v>
                </c:pt>
                <c:pt idx="3785">
                  <c:v>37.86</c:v>
                </c:pt>
                <c:pt idx="3786">
                  <c:v>37.869999999999997</c:v>
                </c:pt>
                <c:pt idx="3787">
                  <c:v>37.880000000000003</c:v>
                </c:pt>
                <c:pt idx="3788">
                  <c:v>37.89</c:v>
                </c:pt>
                <c:pt idx="3789">
                  <c:v>37.9</c:v>
                </c:pt>
                <c:pt idx="3790">
                  <c:v>37.910000000000004</c:v>
                </c:pt>
                <c:pt idx="3791">
                  <c:v>37.92</c:v>
                </c:pt>
                <c:pt idx="3792">
                  <c:v>37.93</c:v>
                </c:pt>
                <c:pt idx="3793">
                  <c:v>37.94</c:v>
                </c:pt>
                <c:pt idx="3794">
                  <c:v>37.950000000000003</c:v>
                </c:pt>
                <c:pt idx="3795">
                  <c:v>37.96</c:v>
                </c:pt>
                <c:pt idx="3796">
                  <c:v>37.97</c:v>
                </c:pt>
                <c:pt idx="3797">
                  <c:v>37.980000000000004</c:v>
                </c:pt>
                <c:pt idx="3798">
                  <c:v>37.99</c:v>
                </c:pt>
                <c:pt idx="3799">
                  <c:v>38</c:v>
                </c:pt>
                <c:pt idx="3800">
                  <c:v>38.01</c:v>
                </c:pt>
                <c:pt idx="3801">
                  <c:v>38.020000000000003</c:v>
                </c:pt>
                <c:pt idx="3802">
                  <c:v>38.03</c:v>
                </c:pt>
                <c:pt idx="3803">
                  <c:v>38.04</c:v>
                </c:pt>
                <c:pt idx="3804">
                  <c:v>38.050000000000004</c:v>
                </c:pt>
                <c:pt idx="3805">
                  <c:v>38.06</c:v>
                </c:pt>
                <c:pt idx="3806">
                  <c:v>38.07</c:v>
                </c:pt>
                <c:pt idx="3807">
                  <c:v>38.08</c:v>
                </c:pt>
                <c:pt idx="3808">
                  <c:v>38.090000000000003</c:v>
                </c:pt>
                <c:pt idx="3809">
                  <c:v>38.1</c:v>
                </c:pt>
                <c:pt idx="3810">
                  <c:v>38.11</c:v>
                </c:pt>
                <c:pt idx="3811">
                  <c:v>38.119999999999997</c:v>
                </c:pt>
                <c:pt idx="3812">
                  <c:v>38.130000000000003</c:v>
                </c:pt>
                <c:pt idx="3813">
                  <c:v>38.14</c:v>
                </c:pt>
                <c:pt idx="3814">
                  <c:v>38.15</c:v>
                </c:pt>
                <c:pt idx="3815">
                  <c:v>38.160000000000004</c:v>
                </c:pt>
                <c:pt idx="3816">
                  <c:v>38.17</c:v>
                </c:pt>
                <c:pt idx="3817">
                  <c:v>38.18</c:v>
                </c:pt>
                <c:pt idx="3818">
                  <c:v>38.19</c:v>
                </c:pt>
                <c:pt idx="3819">
                  <c:v>38.200000000000003</c:v>
                </c:pt>
                <c:pt idx="3820">
                  <c:v>38.21</c:v>
                </c:pt>
                <c:pt idx="3821">
                  <c:v>38.22</c:v>
                </c:pt>
                <c:pt idx="3822">
                  <c:v>38.230000000000004</c:v>
                </c:pt>
                <c:pt idx="3823">
                  <c:v>38.24</c:v>
                </c:pt>
                <c:pt idx="3824">
                  <c:v>38.25</c:v>
                </c:pt>
                <c:pt idx="3825">
                  <c:v>38.26</c:v>
                </c:pt>
                <c:pt idx="3826">
                  <c:v>38.270000000000003</c:v>
                </c:pt>
                <c:pt idx="3827">
                  <c:v>38.28</c:v>
                </c:pt>
                <c:pt idx="3828">
                  <c:v>38.29</c:v>
                </c:pt>
                <c:pt idx="3829">
                  <c:v>38.300000000000004</c:v>
                </c:pt>
                <c:pt idx="3830">
                  <c:v>38.31</c:v>
                </c:pt>
                <c:pt idx="3831">
                  <c:v>38.32</c:v>
                </c:pt>
                <c:pt idx="3832">
                  <c:v>38.33</c:v>
                </c:pt>
                <c:pt idx="3833">
                  <c:v>38.340000000000003</c:v>
                </c:pt>
                <c:pt idx="3834">
                  <c:v>38.35</c:v>
                </c:pt>
                <c:pt idx="3835">
                  <c:v>38.36</c:v>
                </c:pt>
                <c:pt idx="3836">
                  <c:v>38.369999999999997</c:v>
                </c:pt>
                <c:pt idx="3837">
                  <c:v>38.380000000000003</c:v>
                </c:pt>
                <c:pt idx="3838">
                  <c:v>38.39</c:v>
                </c:pt>
                <c:pt idx="3839">
                  <c:v>38.4</c:v>
                </c:pt>
                <c:pt idx="3840">
                  <c:v>38.410000000000004</c:v>
                </c:pt>
                <c:pt idx="3841">
                  <c:v>38.42</c:v>
                </c:pt>
                <c:pt idx="3842">
                  <c:v>38.43</c:v>
                </c:pt>
                <c:pt idx="3843">
                  <c:v>38.44</c:v>
                </c:pt>
                <c:pt idx="3844">
                  <c:v>38.450000000000003</c:v>
                </c:pt>
                <c:pt idx="3845">
                  <c:v>38.46</c:v>
                </c:pt>
                <c:pt idx="3846">
                  <c:v>38.47</c:v>
                </c:pt>
                <c:pt idx="3847">
                  <c:v>38.480000000000004</c:v>
                </c:pt>
                <c:pt idx="3848">
                  <c:v>38.49</c:v>
                </c:pt>
                <c:pt idx="3849">
                  <c:v>38.5</c:v>
                </c:pt>
                <c:pt idx="3850">
                  <c:v>38.51</c:v>
                </c:pt>
                <c:pt idx="3851">
                  <c:v>38.520000000000003</c:v>
                </c:pt>
                <c:pt idx="3852">
                  <c:v>38.53</c:v>
                </c:pt>
                <c:pt idx="3853">
                  <c:v>38.54</c:v>
                </c:pt>
                <c:pt idx="3854">
                  <c:v>38.550000000000004</c:v>
                </c:pt>
                <c:pt idx="3855">
                  <c:v>38.56</c:v>
                </c:pt>
                <c:pt idx="3856">
                  <c:v>38.57</c:v>
                </c:pt>
                <c:pt idx="3857">
                  <c:v>38.58</c:v>
                </c:pt>
                <c:pt idx="3858">
                  <c:v>38.590000000000003</c:v>
                </c:pt>
                <c:pt idx="3859">
                  <c:v>38.6</c:v>
                </c:pt>
                <c:pt idx="3860">
                  <c:v>38.61</c:v>
                </c:pt>
                <c:pt idx="3861">
                  <c:v>38.619999999999997</c:v>
                </c:pt>
                <c:pt idx="3862">
                  <c:v>38.630000000000003</c:v>
                </c:pt>
                <c:pt idx="3863">
                  <c:v>38.64</c:v>
                </c:pt>
                <c:pt idx="3864">
                  <c:v>38.65</c:v>
                </c:pt>
                <c:pt idx="3865">
                  <c:v>38.660000000000004</c:v>
                </c:pt>
                <c:pt idx="3866">
                  <c:v>38.67</c:v>
                </c:pt>
                <c:pt idx="3867">
                  <c:v>38.68</c:v>
                </c:pt>
                <c:pt idx="3868">
                  <c:v>38.69</c:v>
                </c:pt>
                <c:pt idx="3869">
                  <c:v>38.700000000000003</c:v>
                </c:pt>
                <c:pt idx="3870">
                  <c:v>38.71</c:v>
                </c:pt>
                <c:pt idx="3871">
                  <c:v>38.72</c:v>
                </c:pt>
                <c:pt idx="3872">
                  <c:v>38.730000000000004</c:v>
                </c:pt>
                <c:pt idx="3873">
                  <c:v>38.74</c:v>
                </c:pt>
                <c:pt idx="3874">
                  <c:v>38.75</c:v>
                </c:pt>
                <c:pt idx="3875">
                  <c:v>38.76</c:v>
                </c:pt>
                <c:pt idx="3876">
                  <c:v>38.770000000000003</c:v>
                </c:pt>
                <c:pt idx="3877">
                  <c:v>38.78</c:v>
                </c:pt>
                <c:pt idx="3878">
                  <c:v>38.79</c:v>
                </c:pt>
                <c:pt idx="3879">
                  <c:v>38.800000000000004</c:v>
                </c:pt>
                <c:pt idx="3880">
                  <c:v>38.81</c:v>
                </c:pt>
                <c:pt idx="3881">
                  <c:v>38.82</c:v>
                </c:pt>
                <c:pt idx="3882">
                  <c:v>38.83</c:v>
                </c:pt>
                <c:pt idx="3883">
                  <c:v>38.840000000000003</c:v>
                </c:pt>
                <c:pt idx="3884">
                  <c:v>38.85</c:v>
                </c:pt>
                <c:pt idx="3885">
                  <c:v>38.86</c:v>
                </c:pt>
                <c:pt idx="3886">
                  <c:v>38.869999999999997</c:v>
                </c:pt>
                <c:pt idx="3887">
                  <c:v>38.880000000000003</c:v>
                </c:pt>
                <c:pt idx="3888">
                  <c:v>38.89</c:v>
                </c:pt>
                <c:pt idx="3889">
                  <c:v>38.9</c:v>
                </c:pt>
                <c:pt idx="3890">
                  <c:v>38.910000000000004</c:v>
                </c:pt>
                <c:pt idx="3891">
                  <c:v>38.92</c:v>
                </c:pt>
                <c:pt idx="3892">
                  <c:v>38.93</c:v>
                </c:pt>
                <c:pt idx="3893">
                  <c:v>38.94</c:v>
                </c:pt>
                <c:pt idx="3894">
                  <c:v>38.950000000000003</c:v>
                </c:pt>
                <c:pt idx="3895">
                  <c:v>38.96</c:v>
                </c:pt>
                <c:pt idx="3896">
                  <c:v>38.97</c:v>
                </c:pt>
                <c:pt idx="3897">
                  <c:v>38.980000000000004</c:v>
                </c:pt>
                <c:pt idx="3898">
                  <c:v>38.99</c:v>
                </c:pt>
                <c:pt idx="3899">
                  <c:v>39</c:v>
                </c:pt>
                <c:pt idx="3900">
                  <c:v>39.01</c:v>
                </c:pt>
                <c:pt idx="3901">
                  <c:v>39.020000000000003</c:v>
                </c:pt>
                <c:pt idx="3902">
                  <c:v>39.03</c:v>
                </c:pt>
                <c:pt idx="3903">
                  <c:v>39.04</c:v>
                </c:pt>
                <c:pt idx="3904">
                  <c:v>39.050000000000004</c:v>
                </c:pt>
                <c:pt idx="3905">
                  <c:v>39.06</c:v>
                </c:pt>
                <c:pt idx="3906">
                  <c:v>39.07</c:v>
                </c:pt>
                <c:pt idx="3907">
                  <c:v>39.08</c:v>
                </c:pt>
                <c:pt idx="3908">
                  <c:v>39.090000000000003</c:v>
                </c:pt>
                <c:pt idx="3909">
                  <c:v>39.1</c:v>
                </c:pt>
                <c:pt idx="3910">
                  <c:v>39.11</c:v>
                </c:pt>
                <c:pt idx="3911">
                  <c:v>39.119999999999997</c:v>
                </c:pt>
                <c:pt idx="3912">
                  <c:v>39.130000000000003</c:v>
                </c:pt>
                <c:pt idx="3913">
                  <c:v>39.14</c:v>
                </c:pt>
                <c:pt idx="3914">
                  <c:v>39.15</c:v>
                </c:pt>
                <c:pt idx="3915">
                  <c:v>39.160000000000004</c:v>
                </c:pt>
                <c:pt idx="3916">
                  <c:v>39.17</c:v>
                </c:pt>
                <c:pt idx="3917">
                  <c:v>39.18</c:v>
                </c:pt>
                <c:pt idx="3918">
                  <c:v>39.19</c:v>
                </c:pt>
                <c:pt idx="3919">
                  <c:v>39.200000000000003</c:v>
                </c:pt>
                <c:pt idx="3920">
                  <c:v>39.21</c:v>
                </c:pt>
                <c:pt idx="3921">
                  <c:v>39.22</c:v>
                </c:pt>
                <c:pt idx="3922">
                  <c:v>39.230000000000004</c:v>
                </c:pt>
                <c:pt idx="3923">
                  <c:v>39.24</c:v>
                </c:pt>
                <c:pt idx="3924">
                  <c:v>39.25</c:v>
                </c:pt>
                <c:pt idx="3925">
                  <c:v>39.26</c:v>
                </c:pt>
                <c:pt idx="3926">
                  <c:v>39.270000000000003</c:v>
                </c:pt>
                <c:pt idx="3927">
                  <c:v>39.28</c:v>
                </c:pt>
                <c:pt idx="3928">
                  <c:v>39.29</c:v>
                </c:pt>
                <c:pt idx="3929">
                  <c:v>39.300000000000004</c:v>
                </c:pt>
                <c:pt idx="3930">
                  <c:v>39.31</c:v>
                </c:pt>
                <c:pt idx="3931">
                  <c:v>39.32</c:v>
                </c:pt>
                <c:pt idx="3932">
                  <c:v>39.33</c:v>
                </c:pt>
                <c:pt idx="3933">
                  <c:v>39.340000000000003</c:v>
                </c:pt>
                <c:pt idx="3934">
                  <c:v>39.35</c:v>
                </c:pt>
                <c:pt idx="3935">
                  <c:v>39.36</c:v>
                </c:pt>
                <c:pt idx="3936">
                  <c:v>39.369999999999997</c:v>
                </c:pt>
                <c:pt idx="3937">
                  <c:v>39.380000000000003</c:v>
                </c:pt>
                <c:pt idx="3938">
                  <c:v>39.39</c:v>
                </c:pt>
                <c:pt idx="3939">
                  <c:v>39.4</c:v>
                </c:pt>
                <c:pt idx="3940">
                  <c:v>39.410000000000004</c:v>
                </c:pt>
                <c:pt idx="3941">
                  <c:v>39.42</c:v>
                </c:pt>
                <c:pt idx="3942">
                  <c:v>39.43</c:v>
                </c:pt>
                <c:pt idx="3943">
                  <c:v>39.44</c:v>
                </c:pt>
                <c:pt idx="3944">
                  <c:v>39.450000000000003</c:v>
                </c:pt>
                <c:pt idx="3945">
                  <c:v>39.46</c:v>
                </c:pt>
                <c:pt idx="3946">
                  <c:v>39.47</c:v>
                </c:pt>
                <c:pt idx="3947">
                  <c:v>39.480000000000004</c:v>
                </c:pt>
                <c:pt idx="3948">
                  <c:v>39.49</c:v>
                </c:pt>
                <c:pt idx="3949">
                  <c:v>39.5</c:v>
                </c:pt>
                <c:pt idx="3950">
                  <c:v>39.51</c:v>
                </c:pt>
                <c:pt idx="3951">
                  <c:v>39.520000000000003</c:v>
                </c:pt>
                <c:pt idx="3952">
                  <c:v>39.53</c:v>
                </c:pt>
                <c:pt idx="3953">
                  <c:v>39.54</c:v>
                </c:pt>
                <c:pt idx="3954">
                  <c:v>39.550000000000004</c:v>
                </c:pt>
                <c:pt idx="3955">
                  <c:v>39.56</c:v>
                </c:pt>
                <c:pt idx="3956">
                  <c:v>39.57</c:v>
                </c:pt>
                <c:pt idx="3957">
                  <c:v>39.58</c:v>
                </c:pt>
                <c:pt idx="3958">
                  <c:v>39.590000000000003</c:v>
                </c:pt>
                <c:pt idx="3959">
                  <c:v>39.6</c:v>
                </c:pt>
                <c:pt idx="3960">
                  <c:v>39.61</c:v>
                </c:pt>
                <c:pt idx="3961">
                  <c:v>39.619999999999997</c:v>
                </c:pt>
                <c:pt idx="3962">
                  <c:v>39.630000000000003</c:v>
                </c:pt>
                <c:pt idx="3963">
                  <c:v>39.64</c:v>
                </c:pt>
                <c:pt idx="3964">
                  <c:v>39.65</c:v>
                </c:pt>
                <c:pt idx="3965">
                  <c:v>39.660000000000004</c:v>
                </c:pt>
                <c:pt idx="3966">
                  <c:v>39.67</c:v>
                </c:pt>
                <c:pt idx="3967">
                  <c:v>39.68</c:v>
                </c:pt>
                <c:pt idx="3968">
                  <c:v>39.69</c:v>
                </c:pt>
                <c:pt idx="3969">
                  <c:v>39.700000000000003</c:v>
                </c:pt>
                <c:pt idx="3970">
                  <c:v>39.71</c:v>
                </c:pt>
                <c:pt idx="3971">
                  <c:v>39.72</c:v>
                </c:pt>
                <c:pt idx="3972">
                  <c:v>39.730000000000004</c:v>
                </c:pt>
                <c:pt idx="3973">
                  <c:v>39.74</c:v>
                </c:pt>
                <c:pt idx="3974">
                  <c:v>39.75</c:v>
                </c:pt>
                <c:pt idx="3975">
                  <c:v>39.76</c:v>
                </c:pt>
                <c:pt idx="3976">
                  <c:v>39.770000000000003</c:v>
                </c:pt>
                <c:pt idx="3977">
                  <c:v>39.78</c:v>
                </c:pt>
                <c:pt idx="3978">
                  <c:v>39.79</c:v>
                </c:pt>
                <c:pt idx="3979">
                  <c:v>39.800000000000004</c:v>
                </c:pt>
                <c:pt idx="3980">
                  <c:v>39.81</c:v>
                </c:pt>
                <c:pt idx="3981">
                  <c:v>39.82</c:v>
                </c:pt>
                <c:pt idx="3982">
                  <c:v>39.83</c:v>
                </c:pt>
                <c:pt idx="3983">
                  <c:v>39.840000000000003</c:v>
                </c:pt>
                <c:pt idx="3984">
                  <c:v>39.85</c:v>
                </c:pt>
                <c:pt idx="3985">
                  <c:v>39.86</c:v>
                </c:pt>
                <c:pt idx="3986">
                  <c:v>39.869999999999997</c:v>
                </c:pt>
                <c:pt idx="3987">
                  <c:v>39.880000000000003</c:v>
                </c:pt>
                <c:pt idx="3988">
                  <c:v>39.89</c:v>
                </c:pt>
                <c:pt idx="3989">
                  <c:v>39.9</c:v>
                </c:pt>
                <c:pt idx="3990">
                  <c:v>39.910000000000004</c:v>
                </c:pt>
                <c:pt idx="3991">
                  <c:v>39.92</c:v>
                </c:pt>
                <c:pt idx="3992">
                  <c:v>39.93</c:v>
                </c:pt>
                <c:pt idx="3993">
                  <c:v>39.94</c:v>
                </c:pt>
                <c:pt idx="3994">
                  <c:v>39.950000000000003</c:v>
                </c:pt>
                <c:pt idx="3995">
                  <c:v>39.96</c:v>
                </c:pt>
                <c:pt idx="3996">
                  <c:v>39.97</c:v>
                </c:pt>
                <c:pt idx="3997">
                  <c:v>39.980000000000004</c:v>
                </c:pt>
                <c:pt idx="3998">
                  <c:v>39.99</c:v>
                </c:pt>
                <c:pt idx="3999">
                  <c:v>40</c:v>
                </c:pt>
                <c:pt idx="4000">
                  <c:v>40.01</c:v>
                </c:pt>
                <c:pt idx="4001">
                  <c:v>40.020000000000003</c:v>
                </c:pt>
                <c:pt idx="4002">
                  <c:v>40.03</c:v>
                </c:pt>
                <c:pt idx="4003">
                  <c:v>40.04</c:v>
                </c:pt>
                <c:pt idx="4004">
                  <c:v>40.050000000000004</c:v>
                </c:pt>
                <c:pt idx="4005">
                  <c:v>40.06</c:v>
                </c:pt>
                <c:pt idx="4006">
                  <c:v>40.07</c:v>
                </c:pt>
                <c:pt idx="4007">
                  <c:v>40.08</c:v>
                </c:pt>
                <c:pt idx="4008">
                  <c:v>40.090000000000003</c:v>
                </c:pt>
                <c:pt idx="4009">
                  <c:v>40.1</c:v>
                </c:pt>
                <c:pt idx="4010">
                  <c:v>40.11</c:v>
                </c:pt>
                <c:pt idx="4011">
                  <c:v>40.119999999999997</c:v>
                </c:pt>
                <c:pt idx="4012">
                  <c:v>40.130000000000003</c:v>
                </c:pt>
                <c:pt idx="4013">
                  <c:v>40.14</c:v>
                </c:pt>
                <c:pt idx="4014">
                  <c:v>40.15</c:v>
                </c:pt>
                <c:pt idx="4015">
                  <c:v>40.160000000000004</c:v>
                </c:pt>
                <c:pt idx="4016">
                  <c:v>40.17</c:v>
                </c:pt>
                <c:pt idx="4017">
                  <c:v>40.18</c:v>
                </c:pt>
                <c:pt idx="4018">
                  <c:v>40.19</c:v>
                </c:pt>
                <c:pt idx="4019">
                  <c:v>40.200000000000003</c:v>
                </c:pt>
                <c:pt idx="4020">
                  <c:v>40.21</c:v>
                </c:pt>
                <c:pt idx="4021">
                  <c:v>40.22</c:v>
                </c:pt>
                <c:pt idx="4022">
                  <c:v>40.230000000000004</c:v>
                </c:pt>
                <c:pt idx="4023">
                  <c:v>40.24</c:v>
                </c:pt>
                <c:pt idx="4024">
                  <c:v>40.25</c:v>
                </c:pt>
                <c:pt idx="4025">
                  <c:v>40.26</c:v>
                </c:pt>
                <c:pt idx="4026">
                  <c:v>40.270000000000003</c:v>
                </c:pt>
                <c:pt idx="4027">
                  <c:v>40.28</c:v>
                </c:pt>
                <c:pt idx="4028">
                  <c:v>40.29</c:v>
                </c:pt>
                <c:pt idx="4029">
                  <c:v>40.300000000000004</c:v>
                </c:pt>
                <c:pt idx="4030">
                  <c:v>40.31</c:v>
                </c:pt>
                <c:pt idx="4031">
                  <c:v>40.32</c:v>
                </c:pt>
                <c:pt idx="4032">
                  <c:v>40.33</c:v>
                </c:pt>
                <c:pt idx="4033">
                  <c:v>40.340000000000003</c:v>
                </c:pt>
                <c:pt idx="4034">
                  <c:v>40.35</c:v>
                </c:pt>
                <c:pt idx="4035">
                  <c:v>40.36</c:v>
                </c:pt>
                <c:pt idx="4036">
                  <c:v>40.369999999999997</c:v>
                </c:pt>
                <c:pt idx="4037">
                  <c:v>40.380000000000003</c:v>
                </c:pt>
                <c:pt idx="4038">
                  <c:v>40.39</c:v>
                </c:pt>
                <c:pt idx="4039">
                  <c:v>40.4</c:v>
                </c:pt>
                <c:pt idx="4040">
                  <c:v>40.410000000000004</c:v>
                </c:pt>
                <c:pt idx="4041">
                  <c:v>40.42</c:v>
                </c:pt>
                <c:pt idx="4042">
                  <c:v>40.43</c:v>
                </c:pt>
                <c:pt idx="4043">
                  <c:v>40.44</c:v>
                </c:pt>
                <c:pt idx="4044">
                  <c:v>40.450000000000003</c:v>
                </c:pt>
                <c:pt idx="4045">
                  <c:v>40.46</c:v>
                </c:pt>
                <c:pt idx="4046">
                  <c:v>40.47</c:v>
                </c:pt>
                <c:pt idx="4047">
                  <c:v>40.480000000000004</c:v>
                </c:pt>
                <c:pt idx="4048">
                  <c:v>40.49</c:v>
                </c:pt>
                <c:pt idx="4049">
                  <c:v>40.5</c:v>
                </c:pt>
                <c:pt idx="4050">
                  <c:v>40.51</c:v>
                </c:pt>
                <c:pt idx="4051">
                  <c:v>40.520000000000003</c:v>
                </c:pt>
                <c:pt idx="4052">
                  <c:v>40.53</c:v>
                </c:pt>
                <c:pt idx="4053">
                  <c:v>40.54</c:v>
                </c:pt>
                <c:pt idx="4054">
                  <c:v>40.550000000000004</c:v>
                </c:pt>
                <c:pt idx="4055">
                  <c:v>40.56</c:v>
                </c:pt>
                <c:pt idx="4056">
                  <c:v>40.57</c:v>
                </c:pt>
                <c:pt idx="4057">
                  <c:v>40.58</c:v>
                </c:pt>
                <c:pt idx="4058">
                  <c:v>40.590000000000003</c:v>
                </c:pt>
                <c:pt idx="4059">
                  <c:v>40.6</c:v>
                </c:pt>
                <c:pt idx="4060">
                  <c:v>40.61</c:v>
                </c:pt>
                <c:pt idx="4061">
                  <c:v>40.619999999999997</c:v>
                </c:pt>
                <c:pt idx="4062">
                  <c:v>40.630000000000003</c:v>
                </c:pt>
                <c:pt idx="4063">
                  <c:v>40.64</c:v>
                </c:pt>
                <c:pt idx="4064">
                  <c:v>40.65</c:v>
                </c:pt>
                <c:pt idx="4065">
                  <c:v>40.660000000000004</c:v>
                </c:pt>
                <c:pt idx="4066">
                  <c:v>40.67</c:v>
                </c:pt>
                <c:pt idx="4067">
                  <c:v>40.68</c:v>
                </c:pt>
                <c:pt idx="4068">
                  <c:v>40.69</c:v>
                </c:pt>
                <c:pt idx="4069">
                  <c:v>40.700000000000003</c:v>
                </c:pt>
                <c:pt idx="4070">
                  <c:v>40.71</c:v>
                </c:pt>
                <c:pt idx="4071">
                  <c:v>40.72</c:v>
                </c:pt>
                <c:pt idx="4072">
                  <c:v>40.730000000000004</c:v>
                </c:pt>
                <c:pt idx="4073">
                  <c:v>40.74</c:v>
                </c:pt>
                <c:pt idx="4074">
                  <c:v>40.75</c:v>
                </c:pt>
                <c:pt idx="4075">
                  <c:v>40.76</c:v>
                </c:pt>
                <c:pt idx="4076">
                  <c:v>40.770000000000003</c:v>
                </c:pt>
                <c:pt idx="4077">
                  <c:v>40.78</c:v>
                </c:pt>
                <c:pt idx="4078">
                  <c:v>40.79</c:v>
                </c:pt>
                <c:pt idx="4079">
                  <c:v>40.800000000000004</c:v>
                </c:pt>
                <c:pt idx="4080">
                  <c:v>40.81</c:v>
                </c:pt>
                <c:pt idx="4081">
                  <c:v>40.82</c:v>
                </c:pt>
                <c:pt idx="4082">
                  <c:v>40.83</c:v>
                </c:pt>
                <c:pt idx="4083">
                  <c:v>40.840000000000003</c:v>
                </c:pt>
                <c:pt idx="4084">
                  <c:v>40.85</c:v>
                </c:pt>
                <c:pt idx="4085">
                  <c:v>40.86</c:v>
                </c:pt>
                <c:pt idx="4086">
                  <c:v>40.869999999999997</c:v>
                </c:pt>
                <c:pt idx="4087">
                  <c:v>40.880000000000003</c:v>
                </c:pt>
                <c:pt idx="4088">
                  <c:v>40.89</c:v>
                </c:pt>
                <c:pt idx="4089">
                  <c:v>40.9</c:v>
                </c:pt>
                <c:pt idx="4090">
                  <c:v>40.910000000000004</c:v>
                </c:pt>
                <c:pt idx="4091">
                  <c:v>40.92</c:v>
                </c:pt>
                <c:pt idx="4092">
                  <c:v>40.93</c:v>
                </c:pt>
                <c:pt idx="4093">
                  <c:v>40.94</c:v>
                </c:pt>
                <c:pt idx="4094">
                  <c:v>40.950000000000003</c:v>
                </c:pt>
                <c:pt idx="4095">
                  <c:v>40.96</c:v>
                </c:pt>
                <c:pt idx="4096">
                  <c:v>40.97</c:v>
                </c:pt>
                <c:pt idx="4097">
                  <c:v>40.980000000000004</c:v>
                </c:pt>
                <c:pt idx="4098">
                  <c:v>40.99</c:v>
                </c:pt>
                <c:pt idx="4099">
                  <c:v>41</c:v>
                </c:pt>
                <c:pt idx="4100">
                  <c:v>41.01</c:v>
                </c:pt>
                <c:pt idx="4101">
                  <c:v>41.02</c:v>
                </c:pt>
                <c:pt idx="4102">
                  <c:v>41.03</c:v>
                </c:pt>
                <c:pt idx="4103">
                  <c:v>41.04</c:v>
                </c:pt>
                <c:pt idx="4104">
                  <c:v>41.050000000000004</c:v>
                </c:pt>
                <c:pt idx="4105">
                  <c:v>41.06</c:v>
                </c:pt>
                <c:pt idx="4106">
                  <c:v>41.07</c:v>
                </c:pt>
                <c:pt idx="4107">
                  <c:v>41.08</c:v>
                </c:pt>
                <c:pt idx="4108">
                  <c:v>41.09</c:v>
                </c:pt>
                <c:pt idx="4109">
                  <c:v>41.1</c:v>
                </c:pt>
                <c:pt idx="4110">
                  <c:v>41.11</c:v>
                </c:pt>
                <c:pt idx="4111">
                  <c:v>41.12</c:v>
                </c:pt>
                <c:pt idx="4112">
                  <c:v>41.13</c:v>
                </c:pt>
                <c:pt idx="4113">
                  <c:v>41.14</c:v>
                </c:pt>
                <c:pt idx="4114">
                  <c:v>41.15</c:v>
                </c:pt>
                <c:pt idx="4115">
                  <c:v>41.160000000000004</c:v>
                </c:pt>
                <c:pt idx="4116">
                  <c:v>41.17</c:v>
                </c:pt>
                <c:pt idx="4117">
                  <c:v>41.18</c:v>
                </c:pt>
                <c:pt idx="4118">
                  <c:v>41.19</c:v>
                </c:pt>
                <c:pt idx="4119">
                  <c:v>41.2</c:v>
                </c:pt>
                <c:pt idx="4120">
                  <c:v>41.21</c:v>
                </c:pt>
                <c:pt idx="4121">
                  <c:v>41.22</c:v>
                </c:pt>
                <c:pt idx="4122">
                  <c:v>41.230000000000004</c:v>
                </c:pt>
                <c:pt idx="4123">
                  <c:v>41.24</c:v>
                </c:pt>
                <c:pt idx="4124">
                  <c:v>41.25</c:v>
                </c:pt>
                <c:pt idx="4125">
                  <c:v>41.26</c:v>
                </c:pt>
                <c:pt idx="4126">
                  <c:v>41.27</c:v>
                </c:pt>
                <c:pt idx="4127">
                  <c:v>41.28</c:v>
                </c:pt>
                <c:pt idx="4128">
                  <c:v>41.29</c:v>
                </c:pt>
                <c:pt idx="4129">
                  <c:v>41.300000000000004</c:v>
                </c:pt>
                <c:pt idx="4130">
                  <c:v>41.31</c:v>
                </c:pt>
                <c:pt idx="4131">
                  <c:v>41.32</c:v>
                </c:pt>
                <c:pt idx="4132">
                  <c:v>41.33</c:v>
                </c:pt>
                <c:pt idx="4133">
                  <c:v>41.34</c:v>
                </c:pt>
                <c:pt idx="4134">
                  <c:v>41.35</c:v>
                </c:pt>
                <c:pt idx="4135">
                  <c:v>41.36</c:v>
                </c:pt>
                <c:pt idx="4136">
                  <c:v>41.37</c:v>
                </c:pt>
                <c:pt idx="4137">
                  <c:v>41.38</c:v>
                </c:pt>
                <c:pt idx="4138">
                  <c:v>41.39</c:v>
                </c:pt>
                <c:pt idx="4139">
                  <c:v>41.4</c:v>
                </c:pt>
                <c:pt idx="4140">
                  <c:v>41.410000000000004</c:v>
                </c:pt>
                <c:pt idx="4141">
                  <c:v>41.42</c:v>
                </c:pt>
                <c:pt idx="4142">
                  <c:v>41.43</c:v>
                </c:pt>
                <c:pt idx="4143">
                  <c:v>41.44</c:v>
                </c:pt>
                <c:pt idx="4144">
                  <c:v>41.45</c:v>
                </c:pt>
                <c:pt idx="4145">
                  <c:v>41.46</c:v>
                </c:pt>
                <c:pt idx="4146">
                  <c:v>41.47</c:v>
                </c:pt>
                <c:pt idx="4147">
                  <c:v>41.480000000000004</c:v>
                </c:pt>
                <c:pt idx="4148">
                  <c:v>41.49</c:v>
                </c:pt>
                <c:pt idx="4149">
                  <c:v>41.5</c:v>
                </c:pt>
                <c:pt idx="4150">
                  <c:v>41.51</c:v>
                </c:pt>
                <c:pt idx="4151">
                  <c:v>41.52</c:v>
                </c:pt>
                <c:pt idx="4152">
                  <c:v>41.53</c:v>
                </c:pt>
                <c:pt idx="4153">
                  <c:v>41.54</c:v>
                </c:pt>
                <c:pt idx="4154">
                  <c:v>41.550000000000004</c:v>
                </c:pt>
                <c:pt idx="4155">
                  <c:v>41.56</c:v>
                </c:pt>
                <c:pt idx="4156">
                  <c:v>41.57</c:v>
                </c:pt>
                <c:pt idx="4157">
                  <c:v>41.58</c:v>
                </c:pt>
                <c:pt idx="4158">
                  <c:v>41.59</c:v>
                </c:pt>
                <c:pt idx="4159">
                  <c:v>41.6</c:v>
                </c:pt>
                <c:pt idx="4160">
                  <c:v>41.61</c:v>
                </c:pt>
                <c:pt idx="4161">
                  <c:v>41.62</c:v>
                </c:pt>
                <c:pt idx="4162">
                  <c:v>41.63</c:v>
                </c:pt>
                <c:pt idx="4163">
                  <c:v>41.64</c:v>
                </c:pt>
                <c:pt idx="4164">
                  <c:v>41.65</c:v>
                </c:pt>
                <c:pt idx="4165">
                  <c:v>41.660000000000004</c:v>
                </c:pt>
                <c:pt idx="4166">
                  <c:v>41.67</c:v>
                </c:pt>
                <c:pt idx="4167">
                  <c:v>41.68</c:v>
                </c:pt>
                <c:pt idx="4168">
                  <c:v>41.69</c:v>
                </c:pt>
                <c:pt idx="4169">
                  <c:v>41.7</c:v>
                </c:pt>
                <c:pt idx="4170">
                  <c:v>41.71</c:v>
                </c:pt>
                <c:pt idx="4171">
                  <c:v>41.72</c:v>
                </c:pt>
                <c:pt idx="4172">
                  <c:v>41.730000000000004</c:v>
                </c:pt>
                <c:pt idx="4173">
                  <c:v>41.74</c:v>
                </c:pt>
                <c:pt idx="4174">
                  <c:v>41.75</c:v>
                </c:pt>
                <c:pt idx="4175">
                  <c:v>41.76</c:v>
                </c:pt>
                <c:pt idx="4176">
                  <c:v>41.77</c:v>
                </c:pt>
                <c:pt idx="4177">
                  <c:v>41.78</c:v>
                </c:pt>
                <c:pt idx="4178">
                  <c:v>41.79</c:v>
                </c:pt>
                <c:pt idx="4179">
                  <c:v>41.800000000000004</c:v>
                </c:pt>
                <c:pt idx="4180">
                  <c:v>41.81</c:v>
                </c:pt>
                <c:pt idx="4181">
                  <c:v>41.82</c:v>
                </c:pt>
                <c:pt idx="4182">
                  <c:v>41.83</c:v>
                </c:pt>
                <c:pt idx="4183">
                  <c:v>41.84</c:v>
                </c:pt>
                <c:pt idx="4184">
                  <c:v>41.85</c:v>
                </c:pt>
                <c:pt idx="4185">
                  <c:v>41.86</c:v>
                </c:pt>
                <c:pt idx="4186">
                  <c:v>41.87</c:v>
                </c:pt>
                <c:pt idx="4187">
                  <c:v>41.88</c:v>
                </c:pt>
                <c:pt idx="4188">
                  <c:v>41.89</c:v>
                </c:pt>
                <c:pt idx="4189">
                  <c:v>41.9</c:v>
                </c:pt>
                <c:pt idx="4190">
                  <c:v>41.910000000000004</c:v>
                </c:pt>
                <c:pt idx="4191">
                  <c:v>41.92</c:v>
                </c:pt>
                <c:pt idx="4192">
                  <c:v>41.93</c:v>
                </c:pt>
                <c:pt idx="4193">
                  <c:v>41.94</c:v>
                </c:pt>
                <c:pt idx="4194">
                  <c:v>41.95</c:v>
                </c:pt>
                <c:pt idx="4195">
                  <c:v>41.96</c:v>
                </c:pt>
                <c:pt idx="4196">
                  <c:v>41.97</c:v>
                </c:pt>
                <c:pt idx="4197">
                  <c:v>41.980000000000004</c:v>
                </c:pt>
                <c:pt idx="4198">
                  <c:v>41.99</c:v>
                </c:pt>
                <c:pt idx="4199">
                  <c:v>42</c:v>
                </c:pt>
                <c:pt idx="4200">
                  <c:v>42.01</c:v>
                </c:pt>
                <c:pt idx="4201">
                  <c:v>42.02</c:v>
                </c:pt>
                <c:pt idx="4202">
                  <c:v>42.03</c:v>
                </c:pt>
                <c:pt idx="4203">
                  <c:v>42.04</c:v>
                </c:pt>
                <c:pt idx="4204">
                  <c:v>42.050000000000004</c:v>
                </c:pt>
                <c:pt idx="4205">
                  <c:v>42.06</c:v>
                </c:pt>
                <c:pt idx="4206">
                  <c:v>42.07</c:v>
                </c:pt>
                <c:pt idx="4207">
                  <c:v>42.08</c:v>
                </c:pt>
                <c:pt idx="4208">
                  <c:v>42.09</c:v>
                </c:pt>
                <c:pt idx="4209">
                  <c:v>42.1</c:v>
                </c:pt>
                <c:pt idx="4210">
                  <c:v>42.11</c:v>
                </c:pt>
                <c:pt idx="4211">
                  <c:v>42.12</c:v>
                </c:pt>
                <c:pt idx="4212">
                  <c:v>42.13</c:v>
                </c:pt>
                <c:pt idx="4213">
                  <c:v>42.14</c:v>
                </c:pt>
                <c:pt idx="4214">
                  <c:v>42.15</c:v>
                </c:pt>
                <c:pt idx="4215">
                  <c:v>42.160000000000004</c:v>
                </c:pt>
                <c:pt idx="4216">
                  <c:v>42.17</c:v>
                </c:pt>
                <c:pt idx="4217">
                  <c:v>42.18</c:v>
                </c:pt>
                <c:pt idx="4218">
                  <c:v>42.19</c:v>
                </c:pt>
                <c:pt idx="4219">
                  <c:v>42.2</c:v>
                </c:pt>
                <c:pt idx="4220">
                  <c:v>42.21</c:v>
                </c:pt>
                <c:pt idx="4221">
                  <c:v>42.22</c:v>
                </c:pt>
                <c:pt idx="4222">
                  <c:v>42.230000000000004</c:v>
                </c:pt>
                <c:pt idx="4223">
                  <c:v>42.24</c:v>
                </c:pt>
                <c:pt idx="4224">
                  <c:v>42.25</c:v>
                </c:pt>
                <c:pt idx="4225">
                  <c:v>42.26</c:v>
                </c:pt>
                <c:pt idx="4226">
                  <c:v>42.27</c:v>
                </c:pt>
                <c:pt idx="4227">
                  <c:v>42.28</c:v>
                </c:pt>
                <c:pt idx="4228">
                  <c:v>42.29</c:v>
                </c:pt>
                <c:pt idx="4229">
                  <c:v>42.300000000000004</c:v>
                </c:pt>
                <c:pt idx="4230">
                  <c:v>42.31</c:v>
                </c:pt>
                <c:pt idx="4231">
                  <c:v>42.32</c:v>
                </c:pt>
                <c:pt idx="4232">
                  <c:v>42.33</c:v>
                </c:pt>
                <c:pt idx="4233">
                  <c:v>42.34</c:v>
                </c:pt>
                <c:pt idx="4234">
                  <c:v>42.35</c:v>
                </c:pt>
                <c:pt idx="4235">
                  <c:v>42.36</c:v>
                </c:pt>
                <c:pt idx="4236">
                  <c:v>42.37</c:v>
                </c:pt>
                <c:pt idx="4237">
                  <c:v>42.38</c:v>
                </c:pt>
                <c:pt idx="4238">
                  <c:v>42.39</c:v>
                </c:pt>
                <c:pt idx="4239">
                  <c:v>42.4</c:v>
                </c:pt>
                <c:pt idx="4240">
                  <c:v>42.410000000000004</c:v>
                </c:pt>
                <c:pt idx="4241">
                  <c:v>42.42</c:v>
                </c:pt>
                <c:pt idx="4242">
                  <c:v>42.43</c:v>
                </c:pt>
                <c:pt idx="4243">
                  <c:v>42.44</c:v>
                </c:pt>
                <c:pt idx="4244">
                  <c:v>42.45</c:v>
                </c:pt>
                <c:pt idx="4245">
                  <c:v>42.46</c:v>
                </c:pt>
                <c:pt idx="4246">
                  <c:v>42.47</c:v>
                </c:pt>
                <c:pt idx="4247">
                  <c:v>42.480000000000004</c:v>
                </c:pt>
                <c:pt idx="4248">
                  <c:v>42.49</c:v>
                </c:pt>
                <c:pt idx="4249">
                  <c:v>42.5</c:v>
                </c:pt>
                <c:pt idx="4250">
                  <c:v>42.51</c:v>
                </c:pt>
                <c:pt idx="4251">
                  <c:v>42.52</c:v>
                </c:pt>
                <c:pt idx="4252">
                  <c:v>42.53</c:v>
                </c:pt>
                <c:pt idx="4253">
                  <c:v>42.54</c:v>
                </c:pt>
                <c:pt idx="4254">
                  <c:v>42.550000000000004</c:v>
                </c:pt>
                <c:pt idx="4255">
                  <c:v>42.56</c:v>
                </c:pt>
                <c:pt idx="4256">
                  <c:v>42.57</c:v>
                </c:pt>
                <c:pt idx="4257">
                  <c:v>42.58</c:v>
                </c:pt>
                <c:pt idx="4258">
                  <c:v>42.59</c:v>
                </c:pt>
                <c:pt idx="4259">
                  <c:v>42.6</c:v>
                </c:pt>
                <c:pt idx="4260">
                  <c:v>42.61</c:v>
                </c:pt>
                <c:pt idx="4261">
                  <c:v>42.62</c:v>
                </c:pt>
                <c:pt idx="4262">
                  <c:v>42.63</c:v>
                </c:pt>
                <c:pt idx="4263">
                  <c:v>42.64</c:v>
                </c:pt>
                <c:pt idx="4264">
                  <c:v>42.65</c:v>
                </c:pt>
                <c:pt idx="4265">
                  <c:v>42.660000000000004</c:v>
                </c:pt>
                <c:pt idx="4266">
                  <c:v>42.67</c:v>
                </c:pt>
                <c:pt idx="4267">
                  <c:v>42.68</c:v>
                </c:pt>
                <c:pt idx="4268">
                  <c:v>42.69</c:v>
                </c:pt>
                <c:pt idx="4269">
                  <c:v>42.7</c:v>
                </c:pt>
                <c:pt idx="4270">
                  <c:v>42.71</c:v>
                </c:pt>
                <c:pt idx="4271">
                  <c:v>42.72</c:v>
                </c:pt>
                <c:pt idx="4272">
                  <c:v>42.730000000000004</c:v>
                </c:pt>
                <c:pt idx="4273">
                  <c:v>42.74</c:v>
                </c:pt>
                <c:pt idx="4274">
                  <c:v>42.75</c:v>
                </c:pt>
                <c:pt idx="4275">
                  <c:v>42.76</c:v>
                </c:pt>
                <c:pt idx="4276">
                  <c:v>42.77</c:v>
                </c:pt>
                <c:pt idx="4277">
                  <c:v>42.78</c:v>
                </c:pt>
                <c:pt idx="4278">
                  <c:v>42.79</c:v>
                </c:pt>
                <c:pt idx="4279">
                  <c:v>42.800000000000004</c:v>
                </c:pt>
                <c:pt idx="4280">
                  <c:v>42.81</c:v>
                </c:pt>
                <c:pt idx="4281">
                  <c:v>42.82</c:v>
                </c:pt>
                <c:pt idx="4282">
                  <c:v>42.83</c:v>
                </c:pt>
                <c:pt idx="4283">
                  <c:v>42.84</c:v>
                </c:pt>
                <c:pt idx="4284">
                  <c:v>42.85</c:v>
                </c:pt>
                <c:pt idx="4285">
                  <c:v>42.86</c:v>
                </c:pt>
                <c:pt idx="4286">
                  <c:v>42.87</c:v>
                </c:pt>
                <c:pt idx="4287">
                  <c:v>42.88</c:v>
                </c:pt>
                <c:pt idx="4288">
                  <c:v>42.89</c:v>
                </c:pt>
                <c:pt idx="4289">
                  <c:v>42.9</c:v>
                </c:pt>
                <c:pt idx="4290">
                  <c:v>42.910000000000004</c:v>
                </c:pt>
                <c:pt idx="4291">
                  <c:v>42.92</c:v>
                </c:pt>
                <c:pt idx="4292">
                  <c:v>42.93</c:v>
                </c:pt>
                <c:pt idx="4293">
                  <c:v>42.94</c:v>
                </c:pt>
                <c:pt idx="4294">
                  <c:v>42.95</c:v>
                </c:pt>
                <c:pt idx="4295">
                  <c:v>42.96</c:v>
                </c:pt>
                <c:pt idx="4296">
                  <c:v>42.97</c:v>
                </c:pt>
                <c:pt idx="4297">
                  <c:v>42.980000000000004</c:v>
                </c:pt>
                <c:pt idx="4298">
                  <c:v>42.99</c:v>
                </c:pt>
                <c:pt idx="4299">
                  <c:v>43</c:v>
                </c:pt>
                <c:pt idx="4300">
                  <c:v>43.01</c:v>
                </c:pt>
                <c:pt idx="4301">
                  <c:v>43.02</c:v>
                </c:pt>
                <c:pt idx="4302">
                  <c:v>43.03</c:v>
                </c:pt>
                <c:pt idx="4303">
                  <c:v>43.04</c:v>
                </c:pt>
                <c:pt idx="4304">
                  <c:v>43.050000000000004</c:v>
                </c:pt>
                <c:pt idx="4305">
                  <c:v>43.06</c:v>
                </c:pt>
                <c:pt idx="4306">
                  <c:v>43.07</c:v>
                </c:pt>
                <c:pt idx="4307">
                  <c:v>43.08</c:v>
                </c:pt>
                <c:pt idx="4308">
                  <c:v>43.09</c:v>
                </c:pt>
                <c:pt idx="4309">
                  <c:v>43.1</c:v>
                </c:pt>
                <c:pt idx="4310">
                  <c:v>43.11</c:v>
                </c:pt>
                <c:pt idx="4311">
                  <c:v>43.12</c:v>
                </c:pt>
                <c:pt idx="4312">
                  <c:v>43.13</c:v>
                </c:pt>
                <c:pt idx="4313">
                  <c:v>43.14</c:v>
                </c:pt>
                <c:pt idx="4314">
                  <c:v>43.15</c:v>
                </c:pt>
                <c:pt idx="4315">
                  <c:v>43.160000000000004</c:v>
                </c:pt>
                <c:pt idx="4316">
                  <c:v>43.17</c:v>
                </c:pt>
                <c:pt idx="4317">
                  <c:v>43.18</c:v>
                </c:pt>
                <c:pt idx="4318">
                  <c:v>43.19</c:v>
                </c:pt>
                <c:pt idx="4319">
                  <c:v>43.2</c:v>
                </c:pt>
                <c:pt idx="4320">
                  <c:v>43.21</c:v>
                </c:pt>
                <c:pt idx="4321">
                  <c:v>43.22</c:v>
                </c:pt>
                <c:pt idx="4322">
                  <c:v>43.230000000000004</c:v>
                </c:pt>
                <c:pt idx="4323">
                  <c:v>43.24</c:v>
                </c:pt>
                <c:pt idx="4324">
                  <c:v>43.25</c:v>
                </c:pt>
                <c:pt idx="4325">
                  <c:v>43.26</c:v>
                </c:pt>
                <c:pt idx="4326">
                  <c:v>43.27</c:v>
                </c:pt>
                <c:pt idx="4327">
                  <c:v>43.28</c:v>
                </c:pt>
                <c:pt idx="4328">
                  <c:v>43.29</c:v>
                </c:pt>
                <c:pt idx="4329">
                  <c:v>43.300000000000004</c:v>
                </c:pt>
                <c:pt idx="4330">
                  <c:v>43.31</c:v>
                </c:pt>
                <c:pt idx="4331">
                  <c:v>43.32</c:v>
                </c:pt>
                <c:pt idx="4332">
                  <c:v>43.33</c:v>
                </c:pt>
                <c:pt idx="4333">
                  <c:v>43.34</c:v>
                </c:pt>
                <c:pt idx="4334">
                  <c:v>43.35</c:v>
                </c:pt>
                <c:pt idx="4335">
                  <c:v>43.36</c:v>
                </c:pt>
                <c:pt idx="4336">
                  <c:v>43.37</c:v>
                </c:pt>
                <c:pt idx="4337">
                  <c:v>43.38</c:v>
                </c:pt>
                <c:pt idx="4338">
                  <c:v>43.39</c:v>
                </c:pt>
                <c:pt idx="4339">
                  <c:v>43.4</c:v>
                </c:pt>
                <c:pt idx="4340">
                  <c:v>43.410000000000004</c:v>
                </c:pt>
                <c:pt idx="4341">
                  <c:v>43.42</c:v>
                </c:pt>
                <c:pt idx="4342">
                  <c:v>43.43</c:v>
                </c:pt>
                <c:pt idx="4343">
                  <c:v>43.44</c:v>
                </c:pt>
                <c:pt idx="4344">
                  <c:v>43.45</c:v>
                </c:pt>
                <c:pt idx="4345">
                  <c:v>43.46</c:v>
                </c:pt>
                <c:pt idx="4346">
                  <c:v>43.47</c:v>
                </c:pt>
                <c:pt idx="4347">
                  <c:v>43.480000000000004</c:v>
                </c:pt>
                <c:pt idx="4348">
                  <c:v>43.49</c:v>
                </c:pt>
                <c:pt idx="4349">
                  <c:v>43.5</c:v>
                </c:pt>
                <c:pt idx="4350">
                  <c:v>43.51</c:v>
                </c:pt>
                <c:pt idx="4351">
                  <c:v>43.52</c:v>
                </c:pt>
                <c:pt idx="4352">
                  <c:v>43.53</c:v>
                </c:pt>
                <c:pt idx="4353">
                  <c:v>43.54</c:v>
                </c:pt>
                <c:pt idx="4354">
                  <c:v>43.550000000000004</c:v>
                </c:pt>
                <c:pt idx="4355">
                  <c:v>43.56</c:v>
                </c:pt>
                <c:pt idx="4356">
                  <c:v>43.57</c:v>
                </c:pt>
                <c:pt idx="4357">
                  <c:v>43.58</c:v>
                </c:pt>
                <c:pt idx="4358">
                  <c:v>43.59</c:v>
                </c:pt>
                <c:pt idx="4359">
                  <c:v>43.6</c:v>
                </c:pt>
                <c:pt idx="4360">
                  <c:v>43.61</c:v>
                </c:pt>
                <c:pt idx="4361">
                  <c:v>43.62</c:v>
                </c:pt>
                <c:pt idx="4362">
                  <c:v>43.63</c:v>
                </c:pt>
                <c:pt idx="4363">
                  <c:v>43.64</c:v>
                </c:pt>
                <c:pt idx="4364">
                  <c:v>43.65</c:v>
                </c:pt>
                <c:pt idx="4365">
                  <c:v>43.660000000000004</c:v>
                </c:pt>
                <c:pt idx="4366">
                  <c:v>43.67</c:v>
                </c:pt>
                <c:pt idx="4367">
                  <c:v>43.68</c:v>
                </c:pt>
                <c:pt idx="4368">
                  <c:v>43.69</c:v>
                </c:pt>
                <c:pt idx="4369">
                  <c:v>43.7</c:v>
                </c:pt>
                <c:pt idx="4370">
                  <c:v>43.71</c:v>
                </c:pt>
                <c:pt idx="4371">
                  <c:v>43.72</c:v>
                </c:pt>
                <c:pt idx="4372">
                  <c:v>43.730000000000004</c:v>
                </c:pt>
                <c:pt idx="4373">
                  <c:v>43.74</c:v>
                </c:pt>
                <c:pt idx="4374">
                  <c:v>43.75</c:v>
                </c:pt>
                <c:pt idx="4375">
                  <c:v>43.76</c:v>
                </c:pt>
                <c:pt idx="4376">
                  <c:v>43.77</c:v>
                </c:pt>
                <c:pt idx="4377">
                  <c:v>43.78</c:v>
                </c:pt>
                <c:pt idx="4378">
                  <c:v>43.79</c:v>
                </c:pt>
                <c:pt idx="4379">
                  <c:v>43.800000000000004</c:v>
                </c:pt>
                <c:pt idx="4380">
                  <c:v>43.81</c:v>
                </c:pt>
                <c:pt idx="4381">
                  <c:v>43.82</c:v>
                </c:pt>
                <c:pt idx="4382">
                  <c:v>43.83</c:v>
                </c:pt>
                <c:pt idx="4383">
                  <c:v>43.84</c:v>
                </c:pt>
                <c:pt idx="4384">
                  <c:v>43.85</c:v>
                </c:pt>
                <c:pt idx="4385">
                  <c:v>43.86</c:v>
                </c:pt>
                <c:pt idx="4386">
                  <c:v>43.87</c:v>
                </c:pt>
                <c:pt idx="4387">
                  <c:v>43.88</c:v>
                </c:pt>
                <c:pt idx="4388">
                  <c:v>43.89</c:v>
                </c:pt>
                <c:pt idx="4389">
                  <c:v>43.9</c:v>
                </c:pt>
                <c:pt idx="4390">
                  <c:v>43.910000000000004</c:v>
                </c:pt>
                <c:pt idx="4391">
                  <c:v>43.92</c:v>
                </c:pt>
                <c:pt idx="4392">
                  <c:v>43.93</c:v>
                </c:pt>
                <c:pt idx="4393">
                  <c:v>43.94</c:v>
                </c:pt>
                <c:pt idx="4394">
                  <c:v>43.95</c:v>
                </c:pt>
                <c:pt idx="4395">
                  <c:v>43.96</c:v>
                </c:pt>
                <c:pt idx="4396">
                  <c:v>43.97</c:v>
                </c:pt>
                <c:pt idx="4397">
                  <c:v>43.980000000000004</c:v>
                </c:pt>
                <c:pt idx="4398">
                  <c:v>43.99</c:v>
                </c:pt>
                <c:pt idx="4399">
                  <c:v>44</c:v>
                </c:pt>
                <c:pt idx="4400">
                  <c:v>44.01</c:v>
                </c:pt>
                <c:pt idx="4401">
                  <c:v>44.02</c:v>
                </c:pt>
                <c:pt idx="4402">
                  <c:v>44.03</c:v>
                </c:pt>
                <c:pt idx="4403">
                  <c:v>44.04</c:v>
                </c:pt>
                <c:pt idx="4404">
                  <c:v>44.050000000000004</c:v>
                </c:pt>
                <c:pt idx="4405">
                  <c:v>44.06</c:v>
                </c:pt>
                <c:pt idx="4406">
                  <c:v>44.07</c:v>
                </c:pt>
                <c:pt idx="4407">
                  <c:v>44.08</c:v>
                </c:pt>
                <c:pt idx="4408">
                  <c:v>44.09</c:v>
                </c:pt>
                <c:pt idx="4409">
                  <c:v>44.1</c:v>
                </c:pt>
                <c:pt idx="4410">
                  <c:v>44.11</c:v>
                </c:pt>
                <c:pt idx="4411">
                  <c:v>44.12</c:v>
                </c:pt>
                <c:pt idx="4412">
                  <c:v>44.13</c:v>
                </c:pt>
                <c:pt idx="4413">
                  <c:v>44.14</c:v>
                </c:pt>
                <c:pt idx="4414">
                  <c:v>44.15</c:v>
                </c:pt>
                <c:pt idx="4415">
                  <c:v>44.160000000000004</c:v>
                </c:pt>
                <c:pt idx="4416">
                  <c:v>44.17</c:v>
                </c:pt>
                <c:pt idx="4417">
                  <c:v>44.18</c:v>
                </c:pt>
                <c:pt idx="4418">
                  <c:v>44.19</c:v>
                </c:pt>
                <c:pt idx="4419">
                  <c:v>44.2</c:v>
                </c:pt>
                <c:pt idx="4420">
                  <c:v>44.21</c:v>
                </c:pt>
                <c:pt idx="4421">
                  <c:v>44.22</c:v>
                </c:pt>
                <c:pt idx="4422">
                  <c:v>44.230000000000004</c:v>
                </c:pt>
                <c:pt idx="4423">
                  <c:v>44.24</c:v>
                </c:pt>
                <c:pt idx="4424">
                  <c:v>44.25</c:v>
                </c:pt>
                <c:pt idx="4425">
                  <c:v>44.26</c:v>
                </c:pt>
                <c:pt idx="4426">
                  <c:v>44.27</c:v>
                </c:pt>
                <c:pt idx="4427">
                  <c:v>44.28</c:v>
                </c:pt>
                <c:pt idx="4428">
                  <c:v>44.29</c:v>
                </c:pt>
                <c:pt idx="4429">
                  <c:v>44.300000000000004</c:v>
                </c:pt>
                <c:pt idx="4430">
                  <c:v>44.31</c:v>
                </c:pt>
                <c:pt idx="4431">
                  <c:v>44.32</c:v>
                </c:pt>
                <c:pt idx="4432">
                  <c:v>44.33</c:v>
                </c:pt>
                <c:pt idx="4433">
                  <c:v>44.34</c:v>
                </c:pt>
                <c:pt idx="4434">
                  <c:v>44.35</c:v>
                </c:pt>
                <c:pt idx="4435">
                  <c:v>44.36</c:v>
                </c:pt>
                <c:pt idx="4436">
                  <c:v>44.37</c:v>
                </c:pt>
                <c:pt idx="4437">
                  <c:v>44.38</c:v>
                </c:pt>
                <c:pt idx="4438">
                  <c:v>44.39</c:v>
                </c:pt>
                <c:pt idx="4439">
                  <c:v>44.4</c:v>
                </c:pt>
                <c:pt idx="4440">
                  <c:v>44.410000000000004</c:v>
                </c:pt>
                <c:pt idx="4441">
                  <c:v>44.42</c:v>
                </c:pt>
                <c:pt idx="4442">
                  <c:v>44.43</c:v>
                </c:pt>
                <c:pt idx="4443">
                  <c:v>44.44</c:v>
                </c:pt>
                <c:pt idx="4444">
                  <c:v>44.45</c:v>
                </c:pt>
                <c:pt idx="4445">
                  <c:v>44.46</c:v>
                </c:pt>
                <c:pt idx="4446">
                  <c:v>44.47</c:v>
                </c:pt>
                <c:pt idx="4447">
                  <c:v>44.480000000000004</c:v>
                </c:pt>
                <c:pt idx="4448">
                  <c:v>44.49</c:v>
                </c:pt>
                <c:pt idx="4449">
                  <c:v>44.5</c:v>
                </c:pt>
                <c:pt idx="4450">
                  <c:v>44.51</c:v>
                </c:pt>
                <c:pt idx="4451">
                  <c:v>44.52</c:v>
                </c:pt>
                <c:pt idx="4452">
                  <c:v>44.53</c:v>
                </c:pt>
                <c:pt idx="4453">
                  <c:v>44.54</c:v>
                </c:pt>
                <c:pt idx="4454">
                  <c:v>44.550000000000004</c:v>
                </c:pt>
                <c:pt idx="4455">
                  <c:v>44.56</c:v>
                </c:pt>
                <c:pt idx="4456">
                  <c:v>44.57</c:v>
                </c:pt>
                <c:pt idx="4457">
                  <c:v>44.58</c:v>
                </c:pt>
                <c:pt idx="4458">
                  <c:v>44.59</c:v>
                </c:pt>
                <c:pt idx="4459">
                  <c:v>44.6</c:v>
                </c:pt>
                <c:pt idx="4460">
                  <c:v>44.61</c:v>
                </c:pt>
                <c:pt idx="4461">
                  <c:v>44.62</c:v>
                </c:pt>
                <c:pt idx="4462">
                  <c:v>44.63</c:v>
                </c:pt>
                <c:pt idx="4463">
                  <c:v>44.64</c:v>
                </c:pt>
                <c:pt idx="4464">
                  <c:v>44.65</c:v>
                </c:pt>
                <c:pt idx="4465">
                  <c:v>44.660000000000004</c:v>
                </c:pt>
                <c:pt idx="4466">
                  <c:v>44.67</c:v>
                </c:pt>
                <c:pt idx="4467">
                  <c:v>44.68</c:v>
                </c:pt>
                <c:pt idx="4468">
                  <c:v>44.69</c:v>
                </c:pt>
                <c:pt idx="4469">
                  <c:v>44.7</c:v>
                </c:pt>
                <c:pt idx="4470">
                  <c:v>44.71</c:v>
                </c:pt>
                <c:pt idx="4471">
                  <c:v>44.72</c:v>
                </c:pt>
                <c:pt idx="4472">
                  <c:v>44.730000000000004</c:v>
                </c:pt>
                <c:pt idx="4473">
                  <c:v>44.74</c:v>
                </c:pt>
                <c:pt idx="4474">
                  <c:v>44.75</c:v>
                </c:pt>
                <c:pt idx="4475">
                  <c:v>44.76</c:v>
                </c:pt>
                <c:pt idx="4476">
                  <c:v>44.77</c:v>
                </c:pt>
                <c:pt idx="4477">
                  <c:v>44.78</c:v>
                </c:pt>
                <c:pt idx="4478">
                  <c:v>44.79</c:v>
                </c:pt>
                <c:pt idx="4479">
                  <c:v>44.800000000000004</c:v>
                </c:pt>
                <c:pt idx="4480">
                  <c:v>44.81</c:v>
                </c:pt>
                <c:pt idx="4481">
                  <c:v>44.82</c:v>
                </c:pt>
                <c:pt idx="4482">
                  <c:v>44.83</c:v>
                </c:pt>
                <c:pt idx="4483">
                  <c:v>44.84</c:v>
                </c:pt>
                <c:pt idx="4484">
                  <c:v>44.85</c:v>
                </c:pt>
                <c:pt idx="4485">
                  <c:v>44.86</c:v>
                </c:pt>
                <c:pt idx="4486">
                  <c:v>44.87</c:v>
                </c:pt>
                <c:pt idx="4487">
                  <c:v>44.88</c:v>
                </c:pt>
                <c:pt idx="4488">
                  <c:v>44.89</c:v>
                </c:pt>
                <c:pt idx="4489">
                  <c:v>44.9</c:v>
                </c:pt>
                <c:pt idx="4490">
                  <c:v>44.910000000000004</c:v>
                </c:pt>
                <c:pt idx="4491">
                  <c:v>44.92</c:v>
                </c:pt>
                <c:pt idx="4492">
                  <c:v>44.93</c:v>
                </c:pt>
                <c:pt idx="4493">
                  <c:v>44.94</c:v>
                </c:pt>
                <c:pt idx="4494">
                  <c:v>44.95</c:v>
                </c:pt>
                <c:pt idx="4495">
                  <c:v>44.96</c:v>
                </c:pt>
                <c:pt idx="4496">
                  <c:v>44.97</c:v>
                </c:pt>
                <c:pt idx="4497">
                  <c:v>44.980000000000004</c:v>
                </c:pt>
                <c:pt idx="4498">
                  <c:v>44.99</c:v>
                </c:pt>
                <c:pt idx="4499">
                  <c:v>45</c:v>
                </c:pt>
                <c:pt idx="4500">
                  <c:v>45.01</c:v>
                </c:pt>
                <c:pt idx="4501">
                  <c:v>45.02</c:v>
                </c:pt>
                <c:pt idx="4502">
                  <c:v>45.03</c:v>
                </c:pt>
                <c:pt idx="4503">
                  <c:v>45.04</c:v>
                </c:pt>
                <c:pt idx="4504">
                  <c:v>45.050000000000004</c:v>
                </c:pt>
                <c:pt idx="4505">
                  <c:v>45.06</c:v>
                </c:pt>
                <c:pt idx="4506">
                  <c:v>45.07</c:v>
                </c:pt>
                <c:pt idx="4507">
                  <c:v>45.08</c:v>
                </c:pt>
                <c:pt idx="4508">
                  <c:v>45.09</c:v>
                </c:pt>
                <c:pt idx="4509">
                  <c:v>45.1</c:v>
                </c:pt>
                <c:pt idx="4510">
                  <c:v>45.11</c:v>
                </c:pt>
                <c:pt idx="4511">
                  <c:v>45.12</c:v>
                </c:pt>
                <c:pt idx="4512">
                  <c:v>45.13</c:v>
                </c:pt>
                <c:pt idx="4513">
                  <c:v>45.14</c:v>
                </c:pt>
                <c:pt idx="4514">
                  <c:v>45.15</c:v>
                </c:pt>
                <c:pt idx="4515">
                  <c:v>45.160000000000004</c:v>
                </c:pt>
                <c:pt idx="4516">
                  <c:v>45.17</c:v>
                </c:pt>
                <c:pt idx="4517">
                  <c:v>45.18</c:v>
                </c:pt>
                <c:pt idx="4518">
                  <c:v>45.19</c:v>
                </c:pt>
                <c:pt idx="4519">
                  <c:v>45.2</c:v>
                </c:pt>
                <c:pt idx="4520">
                  <c:v>45.21</c:v>
                </c:pt>
                <c:pt idx="4521">
                  <c:v>45.22</c:v>
                </c:pt>
                <c:pt idx="4522">
                  <c:v>45.230000000000004</c:v>
                </c:pt>
                <c:pt idx="4523">
                  <c:v>45.24</c:v>
                </c:pt>
                <c:pt idx="4524">
                  <c:v>45.25</c:v>
                </c:pt>
                <c:pt idx="4525">
                  <c:v>45.26</c:v>
                </c:pt>
                <c:pt idx="4526">
                  <c:v>45.27</c:v>
                </c:pt>
                <c:pt idx="4527">
                  <c:v>45.28</c:v>
                </c:pt>
                <c:pt idx="4528">
                  <c:v>45.29</c:v>
                </c:pt>
                <c:pt idx="4529">
                  <c:v>45.300000000000004</c:v>
                </c:pt>
                <c:pt idx="4530">
                  <c:v>45.31</c:v>
                </c:pt>
                <c:pt idx="4531">
                  <c:v>45.32</c:v>
                </c:pt>
                <c:pt idx="4532">
                  <c:v>45.33</c:v>
                </c:pt>
                <c:pt idx="4533">
                  <c:v>45.34</c:v>
                </c:pt>
                <c:pt idx="4534">
                  <c:v>45.35</c:v>
                </c:pt>
                <c:pt idx="4535">
                  <c:v>45.36</c:v>
                </c:pt>
                <c:pt idx="4536">
                  <c:v>45.37</c:v>
                </c:pt>
                <c:pt idx="4537">
                  <c:v>45.38</c:v>
                </c:pt>
                <c:pt idx="4538">
                  <c:v>45.39</c:v>
                </c:pt>
                <c:pt idx="4539">
                  <c:v>45.4</c:v>
                </c:pt>
                <c:pt idx="4540">
                  <c:v>45.410000000000004</c:v>
                </c:pt>
                <c:pt idx="4541">
                  <c:v>45.42</c:v>
                </c:pt>
                <c:pt idx="4542">
                  <c:v>45.43</c:v>
                </c:pt>
                <c:pt idx="4543">
                  <c:v>45.44</c:v>
                </c:pt>
                <c:pt idx="4544">
                  <c:v>45.45</c:v>
                </c:pt>
                <c:pt idx="4545">
                  <c:v>45.46</c:v>
                </c:pt>
                <c:pt idx="4546">
                  <c:v>45.47</c:v>
                </c:pt>
                <c:pt idx="4547">
                  <c:v>45.480000000000004</c:v>
                </c:pt>
                <c:pt idx="4548">
                  <c:v>45.49</c:v>
                </c:pt>
                <c:pt idx="4549">
                  <c:v>45.5</c:v>
                </c:pt>
                <c:pt idx="4550">
                  <c:v>45.51</c:v>
                </c:pt>
                <c:pt idx="4551">
                  <c:v>45.52</c:v>
                </c:pt>
                <c:pt idx="4552">
                  <c:v>45.53</c:v>
                </c:pt>
                <c:pt idx="4553">
                  <c:v>45.54</c:v>
                </c:pt>
                <c:pt idx="4554">
                  <c:v>45.550000000000004</c:v>
                </c:pt>
                <c:pt idx="4555">
                  <c:v>45.56</c:v>
                </c:pt>
                <c:pt idx="4556">
                  <c:v>45.57</c:v>
                </c:pt>
                <c:pt idx="4557">
                  <c:v>45.58</c:v>
                </c:pt>
                <c:pt idx="4558">
                  <c:v>45.59</c:v>
                </c:pt>
                <c:pt idx="4559">
                  <c:v>45.6</c:v>
                </c:pt>
                <c:pt idx="4560">
                  <c:v>45.61</c:v>
                </c:pt>
                <c:pt idx="4561">
                  <c:v>45.62</c:v>
                </c:pt>
                <c:pt idx="4562">
                  <c:v>45.63</c:v>
                </c:pt>
                <c:pt idx="4563">
                  <c:v>45.64</c:v>
                </c:pt>
                <c:pt idx="4564">
                  <c:v>45.65</c:v>
                </c:pt>
                <c:pt idx="4565">
                  <c:v>45.660000000000004</c:v>
                </c:pt>
                <c:pt idx="4566">
                  <c:v>45.67</c:v>
                </c:pt>
                <c:pt idx="4567">
                  <c:v>45.68</c:v>
                </c:pt>
                <c:pt idx="4568">
                  <c:v>45.69</c:v>
                </c:pt>
                <c:pt idx="4569">
                  <c:v>45.7</c:v>
                </c:pt>
                <c:pt idx="4570">
                  <c:v>45.71</c:v>
                </c:pt>
                <c:pt idx="4571">
                  <c:v>45.72</c:v>
                </c:pt>
                <c:pt idx="4572">
                  <c:v>45.730000000000004</c:v>
                </c:pt>
                <c:pt idx="4573">
                  <c:v>45.74</c:v>
                </c:pt>
                <c:pt idx="4574">
                  <c:v>45.75</c:v>
                </c:pt>
                <c:pt idx="4575">
                  <c:v>45.76</c:v>
                </c:pt>
                <c:pt idx="4576">
                  <c:v>45.77</c:v>
                </c:pt>
                <c:pt idx="4577">
                  <c:v>45.78</c:v>
                </c:pt>
                <c:pt idx="4578">
                  <c:v>45.79</c:v>
                </c:pt>
                <c:pt idx="4579">
                  <c:v>45.800000000000004</c:v>
                </c:pt>
                <c:pt idx="4580">
                  <c:v>45.81</c:v>
                </c:pt>
                <c:pt idx="4581">
                  <c:v>45.82</c:v>
                </c:pt>
                <c:pt idx="4582">
                  <c:v>45.83</c:v>
                </c:pt>
                <c:pt idx="4583">
                  <c:v>45.84</c:v>
                </c:pt>
                <c:pt idx="4584">
                  <c:v>45.85</c:v>
                </c:pt>
                <c:pt idx="4585">
                  <c:v>45.86</c:v>
                </c:pt>
                <c:pt idx="4586">
                  <c:v>45.87</c:v>
                </c:pt>
                <c:pt idx="4587">
                  <c:v>45.88</c:v>
                </c:pt>
                <c:pt idx="4588">
                  <c:v>45.89</c:v>
                </c:pt>
                <c:pt idx="4589">
                  <c:v>45.9</c:v>
                </c:pt>
                <c:pt idx="4590">
                  <c:v>45.910000000000004</c:v>
                </c:pt>
                <c:pt idx="4591">
                  <c:v>45.92</c:v>
                </c:pt>
                <c:pt idx="4592">
                  <c:v>45.93</c:v>
                </c:pt>
                <c:pt idx="4593">
                  <c:v>45.94</c:v>
                </c:pt>
                <c:pt idx="4594">
                  <c:v>45.95</c:v>
                </c:pt>
                <c:pt idx="4595">
                  <c:v>45.96</c:v>
                </c:pt>
                <c:pt idx="4596">
                  <c:v>45.97</c:v>
                </c:pt>
                <c:pt idx="4597">
                  <c:v>45.980000000000004</c:v>
                </c:pt>
                <c:pt idx="4598">
                  <c:v>45.99</c:v>
                </c:pt>
                <c:pt idx="4599">
                  <c:v>46</c:v>
                </c:pt>
                <c:pt idx="4600">
                  <c:v>46.01</c:v>
                </c:pt>
                <c:pt idx="4601">
                  <c:v>46.02</c:v>
                </c:pt>
                <c:pt idx="4602">
                  <c:v>46.03</c:v>
                </c:pt>
                <c:pt idx="4603">
                  <c:v>46.04</c:v>
                </c:pt>
                <c:pt idx="4604">
                  <c:v>46.050000000000004</c:v>
                </c:pt>
                <c:pt idx="4605">
                  <c:v>46.06</c:v>
                </c:pt>
                <c:pt idx="4606">
                  <c:v>46.07</c:v>
                </c:pt>
                <c:pt idx="4607">
                  <c:v>46.08</c:v>
                </c:pt>
                <c:pt idx="4608">
                  <c:v>46.09</c:v>
                </c:pt>
                <c:pt idx="4609">
                  <c:v>46.1</c:v>
                </c:pt>
                <c:pt idx="4610">
                  <c:v>46.11</c:v>
                </c:pt>
                <c:pt idx="4611">
                  <c:v>46.12</c:v>
                </c:pt>
                <c:pt idx="4612">
                  <c:v>46.13</c:v>
                </c:pt>
                <c:pt idx="4613">
                  <c:v>46.14</c:v>
                </c:pt>
                <c:pt idx="4614">
                  <c:v>46.15</c:v>
                </c:pt>
                <c:pt idx="4615">
                  <c:v>46.160000000000004</c:v>
                </c:pt>
                <c:pt idx="4616">
                  <c:v>46.17</c:v>
                </c:pt>
                <c:pt idx="4617">
                  <c:v>46.18</c:v>
                </c:pt>
                <c:pt idx="4618">
                  <c:v>46.19</c:v>
                </c:pt>
                <c:pt idx="4619">
                  <c:v>46.2</c:v>
                </c:pt>
                <c:pt idx="4620">
                  <c:v>46.21</c:v>
                </c:pt>
                <c:pt idx="4621">
                  <c:v>46.22</c:v>
                </c:pt>
                <c:pt idx="4622">
                  <c:v>46.230000000000004</c:v>
                </c:pt>
                <c:pt idx="4623">
                  <c:v>46.24</c:v>
                </c:pt>
                <c:pt idx="4624">
                  <c:v>46.25</c:v>
                </c:pt>
                <c:pt idx="4625">
                  <c:v>46.26</c:v>
                </c:pt>
                <c:pt idx="4626">
                  <c:v>46.27</c:v>
                </c:pt>
                <c:pt idx="4627">
                  <c:v>46.28</c:v>
                </c:pt>
                <c:pt idx="4628">
                  <c:v>46.29</c:v>
                </c:pt>
                <c:pt idx="4629">
                  <c:v>46.300000000000004</c:v>
                </c:pt>
                <c:pt idx="4630">
                  <c:v>46.31</c:v>
                </c:pt>
                <c:pt idx="4631">
                  <c:v>46.32</c:v>
                </c:pt>
                <c:pt idx="4632">
                  <c:v>46.33</c:v>
                </c:pt>
                <c:pt idx="4633">
                  <c:v>46.34</c:v>
                </c:pt>
                <c:pt idx="4634">
                  <c:v>46.35</c:v>
                </c:pt>
                <c:pt idx="4635">
                  <c:v>46.36</c:v>
                </c:pt>
                <c:pt idx="4636">
                  <c:v>46.37</c:v>
                </c:pt>
                <c:pt idx="4637">
                  <c:v>46.38</c:v>
                </c:pt>
                <c:pt idx="4638">
                  <c:v>46.39</c:v>
                </c:pt>
                <c:pt idx="4639">
                  <c:v>46.4</c:v>
                </c:pt>
                <c:pt idx="4640">
                  <c:v>46.410000000000004</c:v>
                </c:pt>
                <c:pt idx="4641">
                  <c:v>46.42</c:v>
                </c:pt>
                <c:pt idx="4642">
                  <c:v>46.43</c:v>
                </c:pt>
                <c:pt idx="4643">
                  <c:v>46.44</c:v>
                </c:pt>
                <c:pt idx="4644">
                  <c:v>46.45</c:v>
                </c:pt>
                <c:pt idx="4645">
                  <c:v>46.46</c:v>
                </c:pt>
                <c:pt idx="4646">
                  <c:v>46.47</c:v>
                </c:pt>
                <c:pt idx="4647">
                  <c:v>46.480000000000004</c:v>
                </c:pt>
                <c:pt idx="4648">
                  <c:v>46.49</c:v>
                </c:pt>
                <c:pt idx="4649">
                  <c:v>46.5</c:v>
                </c:pt>
                <c:pt idx="4650">
                  <c:v>46.51</c:v>
                </c:pt>
                <c:pt idx="4651">
                  <c:v>46.52</c:v>
                </c:pt>
                <c:pt idx="4652">
                  <c:v>46.53</c:v>
                </c:pt>
                <c:pt idx="4653">
                  <c:v>46.54</c:v>
                </c:pt>
                <c:pt idx="4654">
                  <c:v>46.550000000000004</c:v>
                </c:pt>
                <c:pt idx="4655">
                  <c:v>46.56</c:v>
                </c:pt>
                <c:pt idx="4656">
                  <c:v>46.57</c:v>
                </c:pt>
                <c:pt idx="4657">
                  <c:v>46.58</c:v>
                </c:pt>
                <c:pt idx="4658">
                  <c:v>46.59</c:v>
                </c:pt>
                <c:pt idx="4659">
                  <c:v>46.6</c:v>
                </c:pt>
                <c:pt idx="4660">
                  <c:v>46.61</c:v>
                </c:pt>
                <c:pt idx="4661">
                  <c:v>46.62</c:v>
                </c:pt>
                <c:pt idx="4662">
                  <c:v>46.63</c:v>
                </c:pt>
                <c:pt idx="4663">
                  <c:v>46.64</c:v>
                </c:pt>
                <c:pt idx="4664">
                  <c:v>46.65</c:v>
                </c:pt>
                <c:pt idx="4665">
                  <c:v>46.660000000000004</c:v>
                </c:pt>
                <c:pt idx="4666">
                  <c:v>46.67</c:v>
                </c:pt>
                <c:pt idx="4667">
                  <c:v>46.68</c:v>
                </c:pt>
                <c:pt idx="4668">
                  <c:v>46.69</c:v>
                </c:pt>
                <c:pt idx="4669">
                  <c:v>46.7</c:v>
                </c:pt>
                <c:pt idx="4670">
                  <c:v>46.71</c:v>
                </c:pt>
                <c:pt idx="4671">
                  <c:v>46.72</c:v>
                </c:pt>
                <c:pt idx="4672">
                  <c:v>46.730000000000004</c:v>
                </c:pt>
                <c:pt idx="4673">
                  <c:v>46.74</c:v>
                </c:pt>
                <c:pt idx="4674">
                  <c:v>46.75</c:v>
                </c:pt>
                <c:pt idx="4675">
                  <c:v>46.76</c:v>
                </c:pt>
                <c:pt idx="4676">
                  <c:v>46.77</c:v>
                </c:pt>
                <c:pt idx="4677">
                  <c:v>46.78</c:v>
                </c:pt>
                <c:pt idx="4678">
                  <c:v>46.79</c:v>
                </c:pt>
                <c:pt idx="4679">
                  <c:v>46.800000000000004</c:v>
                </c:pt>
                <c:pt idx="4680">
                  <c:v>46.81</c:v>
                </c:pt>
                <c:pt idx="4681">
                  <c:v>46.82</c:v>
                </c:pt>
                <c:pt idx="4682">
                  <c:v>46.83</c:v>
                </c:pt>
                <c:pt idx="4683">
                  <c:v>46.84</c:v>
                </c:pt>
                <c:pt idx="4684">
                  <c:v>46.85</c:v>
                </c:pt>
                <c:pt idx="4685">
                  <c:v>46.86</c:v>
                </c:pt>
                <c:pt idx="4686">
                  <c:v>46.87</c:v>
                </c:pt>
                <c:pt idx="4687">
                  <c:v>46.88</c:v>
                </c:pt>
                <c:pt idx="4688">
                  <c:v>46.89</c:v>
                </c:pt>
                <c:pt idx="4689">
                  <c:v>46.9</c:v>
                </c:pt>
                <c:pt idx="4690">
                  <c:v>46.910000000000004</c:v>
                </c:pt>
                <c:pt idx="4691">
                  <c:v>46.92</c:v>
                </c:pt>
                <c:pt idx="4692">
                  <c:v>46.93</c:v>
                </c:pt>
                <c:pt idx="4693">
                  <c:v>46.94</c:v>
                </c:pt>
                <c:pt idx="4694">
                  <c:v>46.95</c:v>
                </c:pt>
                <c:pt idx="4695">
                  <c:v>46.96</c:v>
                </c:pt>
                <c:pt idx="4696">
                  <c:v>46.97</c:v>
                </c:pt>
                <c:pt idx="4697">
                  <c:v>46.980000000000004</c:v>
                </c:pt>
                <c:pt idx="4698">
                  <c:v>46.99</c:v>
                </c:pt>
                <c:pt idx="4699">
                  <c:v>47</c:v>
                </c:pt>
                <c:pt idx="4700">
                  <c:v>47.01</c:v>
                </c:pt>
                <c:pt idx="4701">
                  <c:v>47.02</c:v>
                </c:pt>
                <c:pt idx="4702">
                  <c:v>47.03</c:v>
                </c:pt>
                <c:pt idx="4703">
                  <c:v>47.04</c:v>
                </c:pt>
                <c:pt idx="4704">
                  <c:v>47.050000000000004</c:v>
                </c:pt>
                <c:pt idx="4705">
                  <c:v>47.06</c:v>
                </c:pt>
                <c:pt idx="4706">
                  <c:v>47.07</c:v>
                </c:pt>
                <c:pt idx="4707">
                  <c:v>47.08</c:v>
                </c:pt>
                <c:pt idx="4708">
                  <c:v>47.09</c:v>
                </c:pt>
                <c:pt idx="4709">
                  <c:v>47.1</c:v>
                </c:pt>
                <c:pt idx="4710">
                  <c:v>47.11</c:v>
                </c:pt>
                <c:pt idx="4711">
                  <c:v>47.12</c:v>
                </c:pt>
                <c:pt idx="4712">
                  <c:v>47.13</c:v>
                </c:pt>
                <c:pt idx="4713">
                  <c:v>47.14</c:v>
                </c:pt>
                <c:pt idx="4714">
                  <c:v>47.15</c:v>
                </c:pt>
                <c:pt idx="4715">
                  <c:v>47.160000000000004</c:v>
                </c:pt>
                <c:pt idx="4716">
                  <c:v>47.17</c:v>
                </c:pt>
                <c:pt idx="4717">
                  <c:v>47.18</c:v>
                </c:pt>
                <c:pt idx="4718">
                  <c:v>47.19</c:v>
                </c:pt>
                <c:pt idx="4719">
                  <c:v>47.2</c:v>
                </c:pt>
                <c:pt idx="4720">
                  <c:v>47.21</c:v>
                </c:pt>
                <c:pt idx="4721">
                  <c:v>47.22</c:v>
                </c:pt>
                <c:pt idx="4722">
                  <c:v>47.230000000000004</c:v>
                </c:pt>
                <c:pt idx="4723">
                  <c:v>47.24</c:v>
                </c:pt>
                <c:pt idx="4724">
                  <c:v>47.25</c:v>
                </c:pt>
                <c:pt idx="4725">
                  <c:v>47.26</c:v>
                </c:pt>
                <c:pt idx="4726">
                  <c:v>47.27</c:v>
                </c:pt>
                <c:pt idx="4727">
                  <c:v>47.28</c:v>
                </c:pt>
                <c:pt idx="4728">
                  <c:v>47.29</c:v>
                </c:pt>
                <c:pt idx="4729">
                  <c:v>47.300000000000004</c:v>
                </c:pt>
                <c:pt idx="4730">
                  <c:v>47.31</c:v>
                </c:pt>
                <c:pt idx="4731">
                  <c:v>47.32</c:v>
                </c:pt>
                <c:pt idx="4732">
                  <c:v>47.33</c:v>
                </c:pt>
                <c:pt idx="4733">
                  <c:v>47.34</c:v>
                </c:pt>
                <c:pt idx="4734">
                  <c:v>47.35</c:v>
                </c:pt>
                <c:pt idx="4735">
                  <c:v>47.36</c:v>
                </c:pt>
                <c:pt idx="4736">
                  <c:v>47.37</c:v>
                </c:pt>
                <c:pt idx="4737">
                  <c:v>47.38</c:v>
                </c:pt>
                <c:pt idx="4738">
                  <c:v>47.39</c:v>
                </c:pt>
                <c:pt idx="4739">
                  <c:v>47.4</c:v>
                </c:pt>
                <c:pt idx="4740">
                  <c:v>47.410000000000004</c:v>
                </c:pt>
                <c:pt idx="4741">
                  <c:v>47.42</c:v>
                </c:pt>
                <c:pt idx="4742">
                  <c:v>47.43</c:v>
                </c:pt>
                <c:pt idx="4743">
                  <c:v>47.44</c:v>
                </c:pt>
                <c:pt idx="4744">
                  <c:v>47.45</c:v>
                </c:pt>
                <c:pt idx="4745">
                  <c:v>47.46</c:v>
                </c:pt>
                <c:pt idx="4746">
                  <c:v>47.47</c:v>
                </c:pt>
                <c:pt idx="4747">
                  <c:v>47.480000000000004</c:v>
                </c:pt>
                <c:pt idx="4748">
                  <c:v>47.49</c:v>
                </c:pt>
                <c:pt idx="4749">
                  <c:v>47.5</c:v>
                </c:pt>
                <c:pt idx="4750">
                  <c:v>47.51</c:v>
                </c:pt>
                <c:pt idx="4751">
                  <c:v>47.52</c:v>
                </c:pt>
                <c:pt idx="4752">
                  <c:v>47.53</c:v>
                </c:pt>
                <c:pt idx="4753">
                  <c:v>47.54</c:v>
                </c:pt>
                <c:pt idx="4754">
                  <c:v>47.550000000000004</c:v>
                </c:pt>
                <c:pt idx="4755">
                  <c:v>47.56</c:v>
                </c:pt>
                <c:pt idx="4756">
                  <c:v>47.57</c:v>
                </c:pt>
                <c:pt idx="4757">
                  <c:v>47.58</c:v>
                </c:pt>
                <c:pt idx="4758">
                  <c:v>47.59</c:v>
                </c:pt>
                <c:pt idx="4759">
                  <c:v>47.6</c:v>
                </c:pt>
                <c:pt idx="4760">
                  <c:v>47.61</c:v>
                </c:pt>
                <c:pt idx="4761">
                  <c:v>47.62</c:v>
                </c:pt>
                <c:pt idx="4762">
                  <c:v>47.63</c:v>
                </c:pt>
                <c:pt idx="4763">
                  <c:v>47.64</c:v>
                </c:pt>
                <c:pt idx="4764">
                  <c:v>47.65</c:v>
                </c:pt>
                <c:pt idx="4765">
                  <c:v>47.660000000000004</c:v>
                </c:pt>
                <c:pt idx="4766">
                  <c:v>47.67</c:v>
                </c:pt>
                <c:pt idx="4767">
                  <c:v>47.68</c:v>
                </c:pt>
                <c:pt idx="4768">
                  <c:v>47.69</c:v>
                </c:pt>
                <c:pt idx="4769">
                  <c:v>47.7</c:v>
                </c:pt>
                <c:pt idx="4770">
                  <c:v>47.71</c:v>
                </c:pt>
                <c:pt idx="4771">
                  <c:v>47.72</c:v>
                </c:pt>
                <c:pt idx="4772">
                  <c:v>47.730000000000004</c:v>
                </c:pt>
                <c:pt idx="4773">
                  <c:v>47.74</c:v>
                </c:pt>
                <c:pt idx="4774">
                  <c:v>47.75</c:v>
                </c:pt>
                <c:pt idx="4775">
                  <c:v>47.76</c:v>
                </c:pt>
                <c:pt idx="4776">
                  <c:v>47.77</c:v>
                </c:pt>
                <c:pt idx="4777">
                  <c:v>47.78</c:v>
                </c:pt>
                <c:pt idx="4778">
                  <c:v>47.79</c:v>
                </c:pt>
                <c:pt idx="4779">
                  <c:v>47.800000000000004</c:v>
                </c:pt>
                <c:pt idx="4780">
                  <c:v>47.81</c:v>
                </c:pt>
                <c:pt idx="4781">
                  <c:v>47.82</c:v>
                </c:pt>
                <c:pt idx="4782">
                  <c:v>47.83</c:v>
                </c:pt>
                <c:pt idx="4783">
                  <c:v>47.84</c:v>
                </c:pt>
                <c:pt idx="4784">
                  <c:v>47.85</c:v>
                </c:pt>
                <c:pt idx="4785">
                  <c:v>47.86</c:v>
                </c:pt>
                <c:pt idx="4786">
                  <c:v>47.870000000000005</c:v>
                </c:pt>
                <c:pt idx="4787">
                  <c:v>47.88</c:v>
                </c:pt>
                <c:pt idx="4788">
                  <c:v>47.89</c:v>
                </c:pt>
                <c:pt idx="4789">
                  <c:v>47.9</c:v>
                </c:pt>
                <c:pt idx="4790">
                  <c:v>47.910000000000004</c:v>
                </c:pt>
                <c:pt idx="4791">
                  <c:v>47.92</c:v>
                </c:pt>
                <c:pt idx="4792">
                  <c:v>47.93</c:v>
                </c:pt>
                <c:pt idx="4793">
                  <c:v>47.94</c:v>
                </c:pt>
                <c:pt idx="4794">
                  <c:v>47.95</c:v>
                </c:pt>
                <c:pt idx="4795">
                  <c:v>47.96</c:v>
                </c:pt>
                <c:pt idx="4796">
                  <c:v>47.97</c:v>
                </c:pt>
                <c:pt idx="4797">
                  <c:v>47.980000000000004</c:v>
                </c:pt>
                <c:pt idx="4798">
                  <c:v>47.99</c:v>
                </c:pt>
                <c:pt idx="4799">
                  <c:v>48</c:v>
                </c:pt>
                <c:pt idx="4800">
                  <c:v>48.01</c:v>
                </c:pt>
                <c:pt idx="4801">
                  <c:v>48.02</c:v>
                </c:pt>
                <c:pt idx="4802">
                  <c:v>48.03</c:v>
                </c:pt>
                <c:pt idx="4803">
                  <c:v>48.04</c:v>
                </c:pt>
                <c:pt idx="4804">
                  <c:v>48.050000000000004</c:v>
                </c:pt>
                <c:pt idx="4805">
                  <c:v>48.06</c:v>
                </c:pt>
                <c:pt idx="4806">
                  <c:v>48.07</c:v>
                </c:pt>
                <c:pt idx="4807">
                  <c:v>48.08</c:v>
                </c:pt>
                <c:pt idx="4808">
                  <c:v>48.09</c:v>
                </c:pt>
                <c:pt idx="4809">
                  <c:v>48.1</c:v>
                </c:pt>
                <c:pt idx="4810">
                  <c:v>48.11</c:v>
                </c:pt>
                <c:pt idx="4811">
                  <c:v>48.120000000000005</c:v>
                </c:pt>
                <c:pt idx="4812">
                  <c:v>48.13</c:v>
                </c:pt>
                <c:pt idx="4813">
                  <c:v>48.14</c:v>
                </c:pt>
                <c:pt idx="4814">
                  <c:v>48.15</c:v>
                </c:pt>
                <c:pt idx="4815">
                  <c:v>48.160000000000004</c:v>
                </c:pt>
                <c:pt idx="4816">
                  <c:v>48.17</c:v>
                </c:pt>
                <c:pt idx="4817">
                  <c:v>48.18</c:v>
                </c:pt>
                <c:pt idx="4818">
                  <c:v>48.19</c:v>
                </c:pt>
                <c:pt idx="4819">
                  <c:v>48.2</c:v>
                </c:pt>
                <c:pt idx="4820">
                  <c:v>48.21</c:v>
                </c:pt>
                <c:pt idx="4821">
                  <c:v>48.22</c:v>
                </c:pt>
                <c:pt idx="4822">
                  <c:v>48.230000000000004</c:v>
                </c:pt>
                <c:pt idx="4823">
                  <c:v>48.24</c:v>
                </c:pt>
                <c:pt idx="4824">
                  <c:v>48.25</c:v>
                </c:pt>
                <c:pt idx="4825">
                  <c:v>48.26</c:v>
                </c:pt>
                <c:pt idx="4826">
                  <c:v>48.27</c:v>
                </c:pt>
                <c:pt idx="4827">
                  <c:v>48.28</c:v>
                </c:pt>
                <c:pt idx="4828">
                  <c:v>48.29</c:v>
                </c:pt>
                <c:pt idx="4829">
                  <c:v>48.300000000000004</c:v>
                </c:pt>
                <c:pt idx="4830">
                  <c:v>48.31</c:v>
                </c:pt>
                <c:pt idx="4831">
                  <c:v>48.32</c:v>
                </c:pt>
                <c:pt idx="4832">
                  <c:v>48.33</c:v>
                </c:pt>
                <c:pt idx="4833">
                  <c:v>48.34</c:v>
                </c:pt>
                <c:pt idx="4834">
                  <c:v>48.35</c:v>
                </c:pt>
                <c:pt idx="4835">
                  <c:v>48.36</c:v>
                </c:pt>
                <c:pt idx="4836">
                  <c:v>48.370000000000005</c:v>
                </c:pt>
                <c:pt idx="4837">
                  <c:v>48.38</c:v>
                </c:pt>
                <c:pt idx="4838">
                  <c:v>48.39</c:v>
                </c:pt>
                <c:pt idx="4839">
                  <c:v>48.4</c:v>
                </c:pt>
                <c:pt idx="4840">
                  <c:v>48.410000000000004</c:v>
                </c:pt>
                <c:pt idx="4841">
                  <c:v>48.42</c:v>
                </c:pt>
                <c:pt idx="4842">
                  <c:v>48.43</c:v>
                </c:pt>
                <c:pt idx="4843">
                  <c:v>48.44</c:v>
                </c:pt>
                <c:pt idx="4844">
                  <c:v>48.45</c:v>
                </c:pt>
                <c:pt idx="4845">
                  <c:v>48.46</c:v>
                </c:pt>
                <c:pt idx="4846">
                  <c:v>48.47</c:v>
                </c:pt>
                <c:pt idx="4847">
                  <c:v>48.480000000000004</c:v>
                </c:pt>
                <c:pt idx="4848">
                  <c:v>48.49</c:v>
                </c:pt>
                <c:pt idx="4849">
                  <c:v>48.5</c:v>
                </c:pt>
                <c:pt idx="4850">
                  <c:v>48.51</c:v>
                </c:pt>
                <c:pt idx="4851">
                  <c:v>48.52</c:v>
                </c:pt>
                <c:pt idx="4852">
                  <c:v>48.53</c:v>
                </c:pt>
                <c:pt idx="4853">
                  <c:v>48.54</c:v>
                </c:pt>
                <c:pt idx="4854">
                  <c:v>48.550000000000004</c:v>
                </c:pt>
                <c:pt idx="4855">
                  <c:v>48.56</c:v>
                </c:pt>
                <c:pt idx="4856">
                  <c:v>48.57</c:v>
                </c:pt>
                <c:pt idx="4857">
                  <c:v>48.58</c:v>
                </c:pt>
                <c:pt idx="4858">
                  <c:v>48.59</c:v>
                </c:pt>
                <c:pt idx="4859">
                  <c:v>48.6</c:v>
                </c:pt>
                <c:pt idx="4860">
                  <c:v>48.61</c:v>
                </c:pt>
                <c:pt idx="4861">
                  <c:v>48.620000000000005</c:v>
                </c:pt>
                <c:pt idx="4862">
                  <c:v>48.63</c:v>
                </c:pt>
                <c:pt idx="4863">
                  <c:v>48.64</c:v>
                </c:pt>
                <c:pt idx="4864">
                  <c:v>48.65</c:v>
                </c:pt>
                <c:pt idx="4865">
                  <c:v>48.660000000000004</c:v>
                </c:pt>
                <c:pt idx="4866">
                  <c:v>48.67</c:v>
                </c:pt>
                <c:pt idx="4867">
                  <c:v>48.68</c:v>
                </c:pt>
                <c:pt idx="4868">
                  <c:v>48.69</c:v>
                </c:pt>
                <c:pt idx="4869">
                  <c:v>48.7</c:v>
                </c:pt>
                <c:pt idx="4870">
                  <c:v>48.71</c:v>
                </c:pt>
                <c:pt idx="4871">
                  <c:v>48.72</c:v>
                </c:pt>
                <c:pt idx="4872">
                  <c:v>48.730000000000004</c:v>
                </c:pt>
                <c:pt idx="4873">
                  <c:v>48.74</c:v>
                </c:pt>
                <c:pt idx="4874">
                  <c:v>48.75</c:v>
                </c:pt>
                <c:pt idx="4875">
                  <c:v>48.76</c:v>
                </c:pt>
                <c:pt idx="4876">
                  <c:v>48.77</c:v>
                </c:pt>
                <c:pt idx="4877">
                  <c:v>48.78</c:v>
                </c:pt>
                <c:pt idx="4878">
                  <c:v>48.79</c:v>
                </c:pt>
                <c:pt idx="4879">
                  <c:v>48.800000000000004</c:v>
                </c:pt>
                <c:pt idx="4880">
                  <c:v>48.81</c:v>
                </c:pt>
                <c:pt idx="4881">
                  <c:v>48.82</c:v>
                </c:pt>
                <c:pt idx="4882">
                  <c:v>48.83</c:v>
                </c:pt>
                <c:pt idx="4883">
                  <c:v>48.84</c:v>
                </c:pt>
                <c:pt idx="4884">
                  <c:v>48.85</c:v>
                </c:pt>
                <c:pt idx="4885">
                  <c:v>48.86</c:v>
                </c:pt>
                <c:pt idx="4886">
                  <c:v>48.870000000000005</c:v>
                </c:pt>
                <c:pt idx="4887">
                  <c:v>48.88</c:v>
                </c:pt>
                <c:pt idx="4888">
                  <c:v>48.89</c:v>
                </c:pt>
                <c:pt idx="4889">
                  <c:v>48.9</c:v>
                </c:pt>
                <c:pt idx="4890">
                  <c:v>48.910000000000004</c:v>
                </c:pt>
                <c:pt idx="4891">
                  <c:v>48.92</c:v>
                </c:pt>
                <c:pt idx="4892">
                  <c:v>48.93</c:v>
                </c:pt>
                <c:pt idx="4893">
                  <c:v>48.94</c:v>
                </c:pt>
                <c:pt idx="4894">
                  <c:v>48.95</c:v>
                </c:pt>
                <c:pt idx="4895">
                  <c:v>48.96</c:v>
                </c:pt>
                <c:pt idx="4896">
                  <c:v>48.97</c:v>
                </c:pt>
                <c:pt idx="4897">
                  <c:v>48.980000000000004</c:v>
                </c:pt>
                <c:pt idx="4898">
                  <c:v>48.99</c:v>
                </c:pt>
                <c:pt idx="4899">
                  <c:v>49</c:v>
                </c:pt>
                <c:pt idx="4900">
                  <c:v>49.01</c:v>
                </c:pt>
                <c:pt idx="4901">
                  <c:v>49.02</c:v>
                </c:pt>
                <c:pt idx="4902">
                  <c:v>49.03</c:v>
                </c:pt>
                <c:pt idx="4903">
                  <c:v>49.04</c:v>
                </c:pt>
                <c:pt idx="4904">
                  <c:v>49.050000000000004</c:v>
                </c:pt>
                <c:pt idx="4905">
                  <c:v>49.06</c:v>
                </c:pt>
                <c:pt idx="4906">
                  <c:v>49.07</c:v>
                </c:pt>
                <c:pt idx="4907">
                  <c:v>49.08</c:v>
                </c:pt>
                <c:pt idx="4908">
                  <c:v>49.09</c:v>
                </c:pt>
                <c:pt idx="4909">
                  <c:v>49.1</c:v>
                </c:pt>
                <c:pt idx="4910">
                  <c:v>49.11</c:v>
                </c:pt>
                <c:pt idx="4911">
                  <c:v>49.120000000000005</c:v>
                </c:pt>
                <c:pt idx="4912">
                  <c:v>49.13</c:v>
                </c:pt>
                <c:pt idx="4913">
                  <c:v>49.14</c:v>
                </c:pt>
                <c:pt idx="4914">
                  <c:v>49.15</c:v>
                </c:pt>
                <c:pt idx="4915">
                  <c:v>49.160000000000004</c:v>
                </c:pt>
                <c:pt idx="4916">
                  <c:v>49.17</c:v>
                </c:pt>
                <c:pt idx="4917">
                  <c:v>49.18</c:v>
                </c:pt>
                <c:pt idx="4918">
                  <c:v>49.19</c:v>
                </c:pt>
                <c:pt idx="4919">
                  <c:v>49.2</c:v>
                </c:pt>
                <c:pt idx="4920">
                  <c:v>49.21</c:v>
                </c:pt>
                <c:pt idx="4921">
                  <c:v>49.22</c:v>
                </c:pt>
                <c:pt idx="4922">
                  <c:v>49.230000000000004</c:v>
                </c:pt>
                <c:pt idx="4923">
                  <c:v>49.24</c:v>
                </c:pt>
                <c:pt idx="4924">
                  <c:v>49.25</c:v>
                </c:pt>
                <c:pt idx="4925">
                  <c:v>49.26</c:v>
                </c:pt>
                <c:pt idx="4926">
                  <c:v>49.27</c:v>
                </c:pt>
                <c:pt idx="4927">
                  <c:v>49.28</c:v>
                </c:pt>
                <c:pt idx="4928">
                  <c:v>49.29</c:v>
                </c:pt>
                <c:pt idx="4929">
                  <c:v>49.300000000000004</c:v>
                </c:pt>
                <c:pt idx="4930">
                  <c:v>49.31</c:v>
                </c:pt>
                <c:pt idx="4931">
                  <c:v>49.32</c:v>
                </c:pt>
                <c:pt idx="4932">
                  <c:v>49.33</c:v>
                </c:pt>
                <c:pt idx="4933">
                  <c:v>49.34</c:v>
                </c:pt>
                <c:pt idx="4934">
                  <c:v>49.35</c:v>
                </c:pt>
                <c:pt idx="4935">
                  <c:v>49.36</c:v>
                </c:pt>
                <c:pt idx="4936">
                  <c:v>49.370000000000005</c:v>
                </c:pt>
                <c:pt idx="4937">
                  <c:v>49.38</c:v>
                </c:pt>
                <c:pt idx="4938">
                  <c:v>49.39</c:v>
                </c:pt>
                <c:pt idx="4939">
                  <c:v>49.4</c:v>
                </c:pt>
                <c:pt idx="4940">
                  <c:v>49.410000000000004</c:v>
                </c:pt>
                <c:pt idx="4941">
                  <c:v>49.42</c:v>
                </c:pt>
                <c:pt idx="4942">
                  <c:v>49.43</c:v>
                </c:pt>
                <c:pt idx="4943">
                  <c:v>49.44</c:v>
                </c:pt>
                <c:pt idx="4944">
                  <c:v>49.45</c:v>
                </c:pt>
                <c:pt idx="4945">
                  <c:v>49.46</c:v>
                </c:pt>
                <c:pt idx="4946">
                  <c:v>49.47</c:v>
                </c:pt>
                <c:pt idx="4947">
                  <c:v>49.480000000000004</c:v>
                </c:pt>
                <c:pt idx="4948">
                  <c:v>49.49</c:v>
                </c:pt>
                <c:pt idx="4949">
                  <c:v>49.5</c:v>
                </c:pt>
                <c:pt idx="4950">
                  <c:v>49.51</c:v>
                </c:pt>
                <c:pt idx="4951">
                  <c:v>49.52</c:v>
                </c:pt>
                <c:pt idx="4952">
                  <c:v>49.53</c:v>
                </c:pt>
                <c:pt idx="4953">
                  <c:v>49.54</c:v>
                </c:pt>
                <c:pt idx="4954">
                  <c:v>49.550000000000004</c:v>
                </c:pt>
                <c:pt idx="4955">
                  <c:v>49.56</c:v>
                </c:pt>
                <c:pt idx="4956">
                  <c:v>49.57</c:v>
                </c:pt>
                <c:pt idx="4957">
                  <c:v>49.58</c:v>
                </c:pt>
                <c:pt idx="4958">
                  <c:v>49.59</c:v>
                </c:pt>
                <c:pt idx="4959">
                  <c:v>49.6</c:v>
                </c:pt>
                <c:pt idx="4960">
                  <c:v>49.61</c:v>
                </c:pt>
                <c:pt idx="4961">
                  <c:v>49.620000000000005</c:v>
                </c:pt>
                <c:pt idx="4962">
                  <c:v>49.63</c:v>
                </c:pt>
                <c:pt idx="4963">
                  <c:v>49.64</c:v>
                </c:pt>
                <c:pt idx="4964">
                  <c:v>49.65</c:v>
                </c:pt>
                <c:pt idx="4965">
                  <c:v>49.660000000000004</c:v>
                </c:pt>
                <c:pt idx="4966">
                  <c:v>49.67</c:v>
                </c:pt>
                <c:pt idx="4967">
                  <c:v>49.68</c:v>
                </c:pt>
                <c:pt idx="4968">
                  <c:v>49.69</c:v>
                </c:pt>
                <c:pt idx="4969">
                  <c:v>49.7</c:v>
                </c:pt>
                <c:pt idx="4970">
                  <c:v>49.71</c:v>
                </c:pt>
                <c:pt idx="4971">
                  <c:v>49.72</c:v>
                </c:pt>
                <c:pt idx="4972">
                  <c:v>49.730000000000004</c:v>
                </c:pt>
                <c:pt idx="4973">
                  <c:v>49.74</c:v>
                </c:pt>
                <c:pt idx="4974">
                  <c:v>49.75</c:v>
                </c:pt>
                <c:pt idx="4975">
                  <c:v>49.76</c:v>
                </c:pt>
                <c:pt idx="4976">
                  <c:v>49.77</c:v>
                </c:pt>
                <c:pt idx="4977">
                  <c:v>49.78</c:v>
                </c:pt>
                <c:pt idx="4978">
                  <c:v>49.79</c:v>
                </c:pt>
                <c:pt idx="4979">
                  <c:v>49.800000000000004</c:v>
                </c:pt>
                <c:pt idx="4980">
                  <c:v>49.81</c:v>
                </c:pt>
                <c:pt idx="4981">
                  <c:v>49.82</c:v>
                </c:pt>
                <c:pt idx="4982">
                  <c:v>49.83</c:v>
                </c:pt>
                <c:pt idx="4983">
                  <c:v>49.84</c:v>
                </c:pt>
                <c:pt idx="4984">
                  <c:v>49.85</c:v>
                </c:pt>
                <c:pt idx="4985">
                  <c:v>49.86</c:v>
                </c:pt>
                <c:pt idx="4986">
                  <c:v>49.870000000000005</c:v>
                </c:pt>
                <c:pt idx="4987">
                  <c:v>49.88</c:v>
                </c:pt>
                <c:pt idx="4988">
                  <c:v>49.89</c:v>
                </c:pt>
                <c:pt idx="4989">
                  <c:v>49.9</c:v>
                </c:pt>
                <c:pt idx="4990">
                  <c:v>49.910000000000004</c:v>
                </c:pt>
                <c:pt idx="4991">
                  <c:v>49.92</c:v>
                </c:pt>
                <c:pt idx="4992">
                  <c:v>49.93</c:v>
                </c:pt>
                <c:pt idx="4993">
                  <c:v>49.94</c:v>
                </c:pt>
                <c:pt idx="4994">
                  <c:v>49.95</c:v>
                </c:pt>
                <c:pt idx="4995">
                  <c:v>49.96</c:v>
                </c:pt>
                <c:pt idx="4996">
                  <c:v>49.97</c:v>
                </c:pt>
                <c:pt idx="4997">
                  <c:v>49.980000000000004</c:v>
                </c:pt>
                <c:pt idx="4998">
                  <c:v>49.99</c:v>
                </c:pt>
                <c:pt idx="4999">
                  <c:v>50</c:v>
                </c:pt>
                <c:pt idx="5000">
                  <c:v>50.01</c:v>
                </c:pt>
              </c:numCache>
            </c:numRef>
          </c:xVal>
          <c:yVal>
            <c:numRef>
              <c:f>'BRAF_V600E-inhibitor-dimer'!$F$2:$F$5002</c:f>
              <c:numCache>
                <c:formatCode>General</c:formatCode>
                <c:ptCount val="5001"/>
                <c:pt idx="0">
                  <c:v>2.1414515972137398</c:v>
                </c:pt>
                <c:pt idx="1">
                  <c:v>0.889251828193664</c:v>
                </c:pt>
                <c:pt idx="2">
                  <c:v>0.91430962085723799</c:v>
                </c:pt>
                <c:pt idx="3">
                  <c:v>1.13499855995178</c:v>
                </c:pt>
                <c:pt idx="4">
                  <c:v>1.2277517318725499</c:v>
                </c:pt>
                <c:pt idx="5">
                  <c:v>1.14778745174407</c:v>
                </c:pt>
                <c:pt idx="6">
                  <c:v>1.2344716787338199</c:v>
                </c:pt>
                <c:pt idx="7">
                  <c:v>1.16396296024322</c:v>
                </c:pt>
                <c:pt idx="8">
                  <c:v>1.1417499780654901</c:v>
                </c:pt>
                <c:pt idx="9">
                  <c:v>1.23066878318786</c:v>
                </c:pt>
                <c:pt idx="10">
                  <c:v>1.38331675529479</c:v>
                </c:pt>
                <c:pt idx="11">
                  <c:v>1.31334781646728</c:v>
                </c:pt>
                <c:pt idx="12">
                  <c:v>1.28944087028503</c:v>
                </c:pt>
                <c:pt idx="13">
                  <c:v>1.16676533222198</c:v>
                </c:pt>
                <c:pt idx="14">
                  <c:v>1.21556437015533</c:v>
                </c:pt>
                <c:pt idx="15">
                  <c:v>1.39043605327606</c:v>
                </c:pt>
                <c:pt idx="16">
                  <c:v>1.3082466125488199</c:v>
                </c:pt>
                <c:pt idx="17">
                  <c:v>1.40986669063568</c:v>
                </c:pt>
                <c:pt idx="18">
                  <c:v>1.33588290214538</c:v>
                </c:pt>
                <c:pt idx="19">
                  <c:v>1.34509718418121</c:v>
                </c:pt>
                <c:pt idx="20">
                  <c:v>1.4230202436447099</c:v>
                </c:pt>
                <c:pt idx="21">
                  <c:v>1.43022143840789</c:v>
                </c:pt>
                <c:pt idx="22">
                  <c:v>1.4221234321594201</c:v>
                </c:pt>
                <c:pt idx="23">
                  <c:v>1.34210169315338</c:v>
                </c:pt>
                <c:pt idx="24">
                  <c:v>1.2814793586730899</c:v>
                </c:pt>
                <c:pt idx="25">
                  <c:v>1.14752125740051</c:v>
                </c:pt>
                <c:pt idx="26">
                  <c:v>1.2127224206924401</c:v>
                </c:pt>
                <c:pt idx="27">
                  <c:v>1.2108579874038601</c:v>
                </c:pt>
                <c:pt idx="28">
                  <c:v>1.2246857881546001</c:v>
                </c:pt>
                <c:pt idx="29">
                  <c:v>1.32961821556091</c:v>
                </c:pt>
                <c:pt idx="30">
                  <c:v>1.3163323402404701</c:v>
                </c:pt>
                <c:pt idx="31">
                  <c:v>1.32158946990966</c:v>
                </c:pt>
                <c:pt idx="32">
                  <c:v>1.20076119899749</c:v>
                </c:pt>
                <c:pt idx="33">
                  <c:v>1.33136653900146</c:v>
                </c:pt>
                <c:pt idx="34">
                  <c:v>1.2254110574722199</c:v>
                </c:pt>
                <c:pt idx="35">
                  <c:v>1.2561453580856301</c:v>
                </c:pt>
                <c:pt idx="36">
                  <c:v>1.2194913625717101</c:v>
                </c:pt>
                <c:pt idx="37">
                  <c:v>1.2517032623291</c:v>
                </c:pt>
                <c:pt idx="38">
                  <c:v>1.2269601821899401</c:v>
                </c:pt>
                <c:pt idx="39">
                  <c:v>1.2811036109924301</c:v>
                </c:pt>
                <c:pt idx="40">
                  <c:v>1.223681807518</c:v>
                </c:pt>
                <c:pt idx="41">
                  <c:v>1.29149770736694</c:v>
                </c:pt>
                <c:pt idx="42">
                  <c:v>1.30724668502807</c:v>
                </c:pt>
                <c:pt idx="43">
                  <c:v>1.2829169034957799</c:v>
                </c:pt>
                <c:pt idx="44">
                  <c:v>1.288578748703</c:v>
                </c:pt>
                <c:pt idx="45">
                  <c:v>1.18972504138946</c:v>
                </c:pt>
                <c:pt idx="46">
                  <c:v>1.30867624282836</c:v>
                </c:pt>
                <c:pt idx="47">
                  <c:v>1.3212194442748999</c:v>
                </c:pt>
                <c:pt idx="48">
                  <c:v>1.3295027017593299</c:v>
                </c:pt>
                <c:pt idx="49">
                  <c:v>1.2962386608123699</c:v>
                </c:pt>
                <c:pt idx="50">
                  <c:v>1.36533451080322</c:v>
                </c:pt>
                <c:pt idx="51">
                  <c:v>1.33747005462646</c:v>
                </c:pt>
                <c:pt idx="52">
                  <c:v>1.3652479648589999</c:v>
                </c:pt>
                <c:pt idx="53">
                  <c:v>1.4141774177551201</c:v>
                </c:pt>
                <c:pt idx="54">
                  <c:v>1.3855615854263299</c:v>
                </c:pt>
                <c:pt idx="55">
                  <c:v>1.45647203922271</c:v>
                </c:pt>
                <c:pt idx="56">
                  <c:v>1.3747754096984801</c:v>
                </c:pt>
                <c:pt idx="57">
                  <c:v>1.4029008150100699</c:v>
                </c:pt>
                <c:pt idx="58">
                  <c:v>1.3563150167465201</c:v>
                </c:pt>
                <c:pt idx="59">
                  <c:v>1.3872992992401101</c:v>
                </c:pt>
                <c:pt idx="60">
                  <c:v>1.3099331855773899</c:v>
                </c:pt>
                <c:pt idx="61">
                  <c:v>1.4128004312515201</c:v>
                </c:pt>
                <c:pt idx="62">
                  <c:v>1.3887463808059599</c:v>
                </c:pt>
                <c:pt idx="63">
                  <c:v>1.3991792201995801</c:v>
                </c:pt>
                <c:pt idx="64">
                  <c:v>1.3700863122939999</c:v>
                </c:pt>
                <c:pt idx="65">
                  <c:v>1.3538026809692301</c:v>
                </c:pt>
                <c:pt idx="66">
                  <c:v>1.3463277816772401</c:v>
                </c:pt>
                <c:pt idx="67">
                  <c:v>1.43833255767822</c:v>
                </c:pt>
                <c:pt idx="68">
                  <c:v>1.3854024410247801</c:v>
                </c:pt>
                <c:pt idx="69">
                  <c:v>1.4453530311584399</c:v>
                </c:pt>
                <c:pt idx="70">
                  <c:v>1.4578613042831401</c:v>
                </c:pt>
                <c:pt idx="71">
                  <c:v>1.47598493099212</c:v>
                </c:pt>
                <c:pt idx="72">
                  <c:v>1.55181455612182</c:v>
                </c:pt>
                <c:pt idx="73">
                  <c:v>1.5887426137924101</c:v>
                </c:pt>
                <c:pt idx="74">
                  <c:v>1.48737728595733</c:v>
                </c:pt>
                <c:pt idx="75">
                  <c:v>1.4995529651641799</c:v>
                </c:pt>
                <c:pt idx="76">
                  <c:v>1.51122033596038</c:v>
                </c:pt>
                <c:pt idx="77">
                  <c:v>1.49636626243591</c:v>
                </c:pt>
                <c:pt idx="78">
                  <c:v>1.5302157402038501</c:v>
                </c:pt>
                <c:pt idx="79">
                  <c:v>1.54596483707427</c:v>
                </c:pt>
                <c:pt idx="80">
                  <c:v>1.5629925727844201</c:v>
                </c:pt>
                <c:pt idx="81">
                  <c:v>1.63113117218017</c:v>
                </c:pt>
                <c:pt idx="82">
                  <c:v>1.7123600244521999</c:v>
                </c:pt>
                <c:pt idx="83">
                  <c:v>1.7118443250656099</c:v>
                </c:pt>
                <c:pt idx="84">
                  <c:v>1.67010390758514</c:v>
                </c:pt>
                <c:pt idx="85">
                  <c:v>1.6855052709579399</c:v>
                </c:pt>
                <c:pt idx="86">
                  <c:v>1.7167099714279099</c:v>
                </c:pt>
                <c:pt idx="87">
                  <c:v>1.7396864891052199</c:v>
                </c:pt>
                <c:pt idx="88">
                  <c:v>1.7447993755340501</c:v>
                </c:pt>
                <c:pt idx="89">
                  <c:v>1.64102005958557</c:v>
                </c:pt>
                <c:pt idx="90">
                  <c:v>1.5337822437286299</c:v>
                </c:pt>
                <c:pt idx="91">
                  <c:v>1.49081170558929</c:v>
                </c:pt>
                <c:pt idx="92">
                  <c:v>1.52348136901855</c:v>
                </c:pt>
                <c:pt idx="93">
                  <c:v>1.5616040229797301</c:v>
                </c:pt>
                <c:pt idx="94">
                  <c:v>1.48987889289855</c:v>
                </c:pt>
                <c:pt idx="95">
                  <c:v>1.5686725378036499</c:v>
                </c:pt>
                <c:pt idx="96">
                  <c:v>1.6359831094741799</c:v>
                </c:pt>
                <c:pt idx="97">
                  <c:v>1.5950456857681199</c:v>
                </c:pt>
                <c:pt idx="98">
                  <c:v>1.61178398132324</c:v>
                </c:pt>
                <c:pt idx="99">
                  <c:v>1.6536518335342401</c:v>
                </c:pt>
                <c:pt idx="100">
                  <c:v>1.70953834056854</c:v>
                </c:pt>
                <c:pt idx="101">
                  <c:v>1.5838590860366799</c:v>
                </c:pt>
                <c:pt idx="102">
                  <c:v>1.76662933826446</c:v>
                </c:pt>
                <c:pt idx="103">
                  <c:v>1.88714516162872</c:v>
                </c:pt>
                <c:pt idx="104">
                  <c:v>1.81248939037323</c:v>
                </c:pt>
                <c:pt idx="105">
                  <c:v>1.69976794719696</c:v>
                </c:pt>
                <c:pt idx="106">
                  <c:v>1.61704444885253</c:v>
                </c:pt>
                <c:pt idx="107">
                  <c:v>1.7433607578277499</c:v>
                </c:pt>
                <c:pt idx="108">
                  <c:v>1.7441170215606601</c:v>
                </c:pt>
                <c:pt idx="109">
                  <c:v>1.5770361423492401</c:v>
                </c:pt>
                <c:pt idx="110">
                  <c:v>1.6726884841918901</c:v>
                </c:pt>
                <c:pt idx="111">
                  <c:v>1.63787829875946</c:v>
                </c:pt>
                <c:pt idx="112">
                  <c:v>1.6335768699645901</c:v>
                </c:pt>
                <c:pt idx="113">
                  <c:v>1.7047353982925399</c:v>
                </c:pt>
                <c:pt idx="114">
                  <c:v>1.74817490577697</c:v>
                </c:pt>
                <c:pt idx="115">
                  <c:v>1.74124336242675</c:v>
                </c:pt>
                <c:pt idx="116">
                  <c:v>1.75953757762908</c:v>
                </c:pt>
                <c:pt idx="117">
                  <c:v>1.62993264198303</c:v>
                </c:pt>
                <c:pt idx="118">
                  <c:v>1.6831194162368699</c:v>
                </c:pt>
                <c:pt idx="119">
                  <c:v>1.7092703580856301</c:v>
                </c:pt>
                <c:pt idx="120">
                  <c:v>1.7469055652618399</c:v>
                </c:pt>
                <c:pt idx="121">
                  <c:v>1.64323234558105</c:v>
                </c:pt>
                <c:pt idx="122">
                  <c:v>1.7166109085082999</c:v>
                </c:pt>
                <c:pt idx="123">
                  <c:v>1.76572430133819</c:v>
                </c:pt>
                <c:pt idx="124">
                  <c:v>1.8232843875885001</c:v>
                </c:pt>
                <c:pt idx="125">
                  <c:v>1.6931065320968599</c:v>
                </c:pt>
                <c:pt idx="126">
                  <c:v>1.6629730463027901</c:v>
                </c:pt>
                <c:pt idx="127">
                  <c:v>1.6838527917861901</c:v>
                </c:pt>
                <c:pt idx="128">
                  <c:v>1.64661145210266</c:v>
                </c:pt>
                <c:pt idx="129">
                  <c:v>1.6318879127502399</c:v>
                </c:pt>
                <c:pt idx="130">
                  <c:v>1.60981333255767</c:v>
                </c:pt>
                <c:pt idx="131">
                  <c:v>1.6478121280670099</c:v>
                </c:pt>
                <c:pt idx="132">
                  <c:v>1.64335989952087</c:v>
                </c:pt>
                <c:pt idx="133">
                  <c:v>1.72892010211944</c:v>
                </c:pt>
                <c:pt idx="134">
                  <c:v>1.7557344436645499</c:v>
                </c:pt>
                <c:pt idx="135">
                  <c:v>1.7671304941177299</c:v>
                </c:pt>
                <c:pt idx="136">
                  <c:v>1.7296447753906199</c:v>
                </c:pt>
                <c:pt idx="137">
                  <c:v>1.7432711124420099</c:v>
                </c:pt>
                <c:pt idx="138">
                  <c:v>1.7998801469802801</c:v>
                </c:pt>
                <c:pt idx="139">
                  <c:v>1.8619644641876201</c:v>
                </c:pt>
                <c:pt idx="140">
                  <c:v>1.82577347755432</c:v>
                </c:pt>
                <c:pt idx="141">
                  <c:v>1.8860394954681301</c:v>
                </c:pt>
                <c:pt idx="142">
                  <c:v>1.8612699508666899</c:v>
                </c:pt>
                <c:pt idx="143">
                  <c:v>1.86920225620269</c:v>
                </c:pt>
                <c:pt idx="144">
                  <c:v>1.8125411272048899</c:v>
                </c:pt>
                <c:pt idx="145">
                  <c:v>1.8141740560531601</c:v>
                </c:pt>
                <c:pt idx="146">
                  <c:v>1.76267766952514</c:v>
                </c:pt>
                <c:pt idx="147">
                  <c:v>1.6854208707809399</c:v>
                </c:pt>
                <c:pt idx="148">
                  <c:v>1.5835542678832999</c:v>
                </c:pt>
                <c:pt idx="149">
                  <c:v>1.57839250564575</c:v>
                </c:pt>
                <c:pt idx="150">
                  <c:v>1.5775948762893599</c:v>
                </c:pt>
                <c:pt idx="151">
                  <c:v>1.5850241184234599</c:v>
                </c:pt>
                <c:pt idx="152">
                  <c:v>1.5471658706664999</c:v>
                </c:pt>
                <c:pt idx="153">
                  <c:v>1.5012924671173</c:v>
                </c:pt>
                <c:pt idx="154">
                  <c:v>1.53028905391693</c:v>
                </c:pt>
                <c:pt idx="155">
                  <c:v>1.7097147703170701</c:v>
                </c:pt>
                <c:pt idx="156">
                  <c:v>1.70315313339233</c:v>
                </c:pt>
                <c:pt idx="157">
                  <c:v>1.55635142326354</c:v>
                </c:pt>
                <c:pt idx="158">
                  <c:v>1.65183413028717</c:v>
                </c:pt>
                <c:pt idx="159">
                  <c:v>1.7675609588623</c:v>
                </c:pt>
                <c:pt idx="160">
                  <c:v>1.6896221637725799</c:v>
                </c:pt>
                <c:pt idx="161">
                  <c:v>1.5937519073486299</c:v>
                </c:pt>
                <c:pt idx="162">
                  <c:v>1.6874808073043801</c:v>
                </c:pt>
                <c:pt idx="163">
                  <c:v>1.8687621355056701</c:v>
                </c:pt>
                <c:pt idx="164">
                  <c:v>1.81127858161926</c:v>
                </c:pt>
                <c:pt idx="165">
                  <c:v>1.8281229734420701</c:v>
                </c:pt>
                <c:pt idx="166">
                  <c:v>1.8511517047882</c:v>
                </c:pt>
                <c:pt idx="167">
                  <c:v>1.87341964244842</c:v>
                </c:pt>
                <c:pt idx="168">
                  <c:v>1.7622476816177299</c:v>
                </c:pt>
                <c:pt idx="169">
                  <c:v>1.7978595495223999</c:v>
                </c:pt>
                <c:pt idx="170">
                  <c:v>1.81409728527069</c:v>
                </c:pt>
                <c:pt idx="171">
                  <c:v>1.6008288860321001</c:v>
                </c:pt>
                <c:pt idx="172">
                  <c:v>1.7297952175140301</c:v>
                </c:pt>
                <c:pt idx="173">
                  <c:v>1.7685183286666799</c:v>
                </c:pt>
                <c:pt idx="174">
                  <c:v>1.69313251972198</c:v>
                </c:pt>
                <c:pt idx="175">
                  <c:v>1.7802429199218699</c:v>
                </c:pt>
                <c:pt idx="176">
                  <c:v>1.91120016574859</c:v>
                </c:pt>
                <c:pt idx="177">
                  <c:v>1.8476858139037999</c:v>
                </c:pt>
                <c:pt idx="178">
                  <c:v>1.74736428260803</c:v>
                </c:pt>
                <c:pt idx="179">
                  <c:v>1.76352751255035</c:v>
                </c:pt>
                <c:pt idx="180">
                  <c:v>1.81571269035339</c:v>
                </c:pt>
                <c:pt idx="181">
                  <c:v>1.8664424419403001</c:v>
                </c:pt>
                <c:pt idx="182">
                  <c:v>1.99111759662628</c:v>
                </c:pt>
                <c:pt idx="183">
                  <c:v>1.9164015054702701</c:v>
                </c:pt>
                <c:pt idx="184">
                  <c:v>1.98443520069122</c:v>
                </c:pt>
                <c:pt idx="185">
                  <c:v>1.82323575019836</c:v>
                </c:pt>
                <c:pt idx="186">
                  <c:v>1.79241943359375</c:v>
                </c:pt>
                <c:pt idx="187">
                  <c:v>1.8116312026977499</c:v>
                </c:pt>
                <c:pt idx="188">
                  <c:v>1.7522958517074501</c:v>
                </c:pt>
                <c:pt idx="189">
                  <c:v>1.69939112663269</c:v>
                </c:pt>
                <c:pt idx="190">
                  <c:v>1.67710292339324</c:v>
                </c:pt>
                <c:pt idx="191">
                  <c:v>1.57301533222198</c:v>
                </c:pt>
                <c:pt idx="192">
                  <c:v>1.6116204261779701</c:v>
                </c:pt>
                <c:pt idx="193">
                  <c:v>1.60918116569519</c:v>
                </c:pt>
                <c:pt idx="194">
                  <c:v>1.4862475395202599</c:v>
                </c:pt>
                <c:pt idx="195">
                  <c:v>1.5164990425109801</c:v>
                </c:pt>
                <c:pt idx="196">
                  <c:v>1.6188838481903001</c:v>
                </c:pt>
                <c:pt idx="197">
                  <c:v>1.64654028415679</c:v>
                </c:pt>
                <c:pt idx="198">
                  <c:v>1.7488979101180999</c:v>
                </c:pt>
                <c:pt idx="199">
                  <c:v>1.6864104270935001</c:v>
                </c:pt>
                <c:pt idx="200">
                  <c:v>1.5523943901062001</c:v>
                </c:pt>
                <c:pt idx="201">
                  <c:v>1.63109922409057</c:v>
                </c:pt>
                <c:pt idx="202">
                  <c:v>1.6170446872711099</c:v>
                </c:pt>
                <c:pt idx="203">
                  <c:v>1.6803395748138401</c:v>
                </c:pt>
                <c:pt idx="204">
                  <c:v>1.6567689180374101</c:v>
                </c:pt>
                <c:pt idx="205">
                  <c:v>1.61471831798553</c:v>
                </c:pt>
                <c:pt idx="206">
                  <c:v>1.52874839305877</c:v>
                </c:pt>
                <c:pt idx="207">
                  <c:v>1.6173797845840401</c:v>
                </c:pt>
                <c:pt idx="208">
                  <c:v>1.6183885335922199</c:v>
                </c:pt>
                <c:pt idx="209">
                  <c:v>1.4969636201858501</c:v>
                </c:pt>
                <c:pt idx="210">
                  <c:v>1.61919128894805</c:v>
                </c:pt>
                <c:pt idx="211">
                  <c:v>1.69988560676574</c:v>
                </c:pt>
                <c:pt idx="212">
                  <c:v>1.7124885320663401</c:v>
                </c:pt>
                <c:pt idx="213">
                  <c:v>1.6205528974532999</c:v>
                </c:pt>
                <c:pt idx="214">
                  <c:v>1.62756407260894</c:v>
                </c:pt>
                <c:pt idx="215">
                  <c:v>1.6938018798828101</c:v>
                </c:pt>
                <c:pt idx="216">
                  <c:v>1.66973781585693</c:v>
                </c:pt>
                <c:pt idx="217">
                  <c:v>1.5916224718093801</c:v>
                </c:pt>
                <c:pt idx="218">
                  <c:v>1.7038676738739</c:v>
                </c:pt>
                <c:pt idx="219">
                  <c:v>1.7504581212997401</c:v>
                </c:pt>
                <c:pt idx="220">
                  <c:v>1.7448590993881199</c:v>
                </c:pt>
                <c:pt idx="221">
                  <c:v>1.7951037883758501</c:v>
                </c:pt>
                <c:pt idx="222">
                  <c:v>1.71912086009979</c:v>
                </c:pt>
                <c:pt idx="223">
                  <c:v>1.5911113023757899</c:v>
                </c:pt>
                <c:pt idx="224">
                  <c:v>1.6118251085281301</c:v>
                </c:pt>
                <c:pt idx="225">
                  <c:v>1.5892403125762899</c:v>
                </c:pt>
                <c:pt idx="226">
                  <c:v>1.6572538614273</c:v>
                </c:pt>
                <c:pt idx="227">
                  <c:v>1.6023935079574501</c:v>
                </c:pt>
                <c:pt idx="228">
                  <c:v>1.7361862659454299</c:v>
                </c:pt>
                <c:pt idx="229">
                  <c:v>1.6631935834884599</c:v>
                </c:pt>
                <c:pt idx="230">
                  <c:v>1.5951632261276201</c:v>
                </c:pt>
                <c:pt idx="231">
                  <c:v>1.6597141027450499</c:v>
                </c:pt>
                <c:pt idx="232">
                  <c:v>1.64105677604675</c:v>
                </c:pt>
                <c:pt idx="233">
                  <c:v>1.6503925323486299</c:v>
                </c:pt>
                <c:pt idx="234">
                  <c:v>1.77511227130889</c:v>
                </c:pt>
                <c:pt idx="235">
                  <c:v>1.8150976896286</c:v>
                </c:pt>
                <c:pt idx="236">
                  <c:v>1.8072270154953001</c:v>
                </c:pt>
                <c:pt idx="237">
                  <c:v>1.7602442502975399</c:v>
                </c:pt>
                <c:pt idx="238">
                  <c:v>1.7652602195739699</c:v>
                </c:pt>
                <c:pt idx="239">
                  <c:v>1.8626949787139799</c:v>
                </c:pt>
                <c:pt idx="240">
                  <c:v>1.8273063898086499</c:v>
                </c:pt>
                <c:pt idx="241">
                  <c:v>1.7503465414047199</c:v>
                </c:pt>
                <c:pt idx="242">
                  <c:v>1.74906682968139</c:v>
                </c:pt>
                <c:pt idx="243">
                  <c:v>1.80719029903411</c:v>
                </c:pt>
                <c:pt idx="244">
                  <c:v>1.70498323440551</c:v>
                </c:pt>
                <c:pt idx="245">
                  <c:v>1.8818769454955999</c:v>
                </c:pt>
                <c:pt idx="246">
                  <c:v>1.8116216659545801</c:v>
                </c:pt>
                <c:pt idx="247">
                  <c:v>1.6287921667098999</c:v>
                </c:pt>
                <c:pt idx="248">
                  <c:v>1.6228766441345199</c:v>
                </c:pt>
                <c:pt idx="249">
                  <c:v>1.6384866237640301</c:v>
                </c:pt>
                <c:pt idx="250">
                  <c:v>1.6467267274856501</c:v>
                </c:pt>
                <c:pt idx="251">
                  <c:v>1.68514263629913</c:v>
                </c:pt>
                <c:pt idx="252">
                  <c:v>1.6733475923538199</c:v>
                </c:pt>
                <c:pt idx="253">
                  <c:v>1.61988353729248</c:v>
                </c:pt>
                <c:pt idx="254">
                  <c:v>1.5758291482925399</c:v>
                </c:pt>
                <c:pt idx="255">
                  <c:v>1.59469866752624</c:v>
                </c:pt>
                <c:pt idx="256">
                  <c:v>1.6348419189453101</c:v>
                </c:pt>
                <c:pt idx="257">
                  <c:v>1.6945941448211601</c:v>
                </c:pt>
                <c:pt idx="258">
                  <c:v>1.65572786331176</c:v>
                </c:pt>
                <c:pt idx="259">
                  <c:v>1.6053328514099099</c:v>
                </c:pt>
                <c:pt idx="260">
                  <c:v>1.6047288179397501</c:v>
                </c:pt>
                <c:pt idx="261">
                  <c:v>1.50653100013732</c:v>
                </c:pt>
                <c:pt idx="262">
                  <c:v>1.47252345085144</c:v>
                </c:pt>
                <c:pt idx="263">
                  <c:v>1.5598493814468299</c:v>
                </c:pt>
                <c:pt idx="264">
                  <c:v>1.59680771827697</c:v>
                </c:pt>
                <c:pt idx="265">
                  <c:v>1.58717024326324</c:v>
                </c:pt>
                <c:pt idx="266">
                  <c:v>1.61519455909729</c:v>
                </c:pt>
                <c:pt idx="267">
                  <c:v>1.6538301706314</c:v>
                </c:pt>
                <c:pt idx="268">
                  <c:v>1.6959197521209699</c:v>
                </c:pt>
                <c:pt idx="269">
                  <c:v>1.67958164215087</c:v>
                </c:pt>
                <c:pt idx="270">
                  <c:v>1.6699740886688199</c:v>
                </c:pt>
                <c:pt idx="271">
                  <c:v>1.6459100246429399</c:v>
                </c:pt>
                <c:pt idx="272">
                  <c:v>1.6857385635375901</c:v>
                </c:pt>
                <c:pt idx="273">
                  <c:v>1.5791208744048999</c:v>
                </c:pt>
                <c:pt idx="274">
                  <c:v>1.5135734081268299</c:v>
                </c:pt>
                <c:pt idx="275">
                  <c:v>1.6194589138030999</c:v>
                </c:pt>
                <c:pt idx="276">
                  <c:v>1.63294458389282</c:v>
                </c:pt>
                <c:pt idx="277">
                  <c:v>1.6948784589767401</c:v>
                </c:pt>
                <c:pt idx="278">
                  <c:v>1.63903200626373</c:v>
                </c:pt>
                <c:pt idx="279">
                  <c:v>1.5897302627563401</c:v>
                </c:pt>
                <c:pt idx="280">
                  <c:v>1.6322602033615099</c:v>
                </c:pt>
                <c:pt idx="281">
                  <c:v>1.6085562705993599</c:v>
                </c:pt>
                <c:pt idx="282">
                  <c:v>1.54323613643646</c:v>
                </c:pt>
                <c:pt idx="283">
                  <c:v>1.58121454715728</c:v>
                </c:pt>
                <c:pt idx="284">
                  <c:v>1.6532996892928999</c:v>
                </c:pt>
                <c:pt idx="285">
                  <c:v>1.59265613555908</c:v>
                </c:pt>
                <c:pt idx="286">
                  <c:v>1.6157023906707699</c:v>
                </c:pt>
                <c:pt idx="287">
                  <c:v>1.68551814556121</c:v>
                </c:pt>
                <c:pt idx="288">
                  <c:v>1.67500364780426</c:v>
                </c:pt>
                <c:pt idx="289">
                  <c:v>1.7497093677520701</c:v>
                </c:pt>
                <c:pt idx="290">
                  <c:v>1.78819239139556</c:v>
                </c:pt>
                <c:pt idx="291">
                  <c:v>1.7682732343673699</c:v>
                </c:pt>
                <c:pt idx="292">
                  <c:v>1.8554488420486399</c:v>
                </c:pt>
                <c:pt idx="293">
                  <c:v>1.6629117727279601</c:v>
                </c:pt>
                <c:pt idx="294">
                  <c:v>1.70595455169677</c:v>
                </c:pt>
                <c:pt idx="295">
                  <c:v>1.6112419366836499</c:v>
                </c:pt>
                <c:pt idx="296">
                  <c:v>1.6373306512832599</c:v>
                </c:pt>
                <c:pt idx="297">
                  <c:v>1.61272621154785</c:v>
                </c:pt>
                <c:pt idx="298">
                  <c:v>1.6671627759933401</c:v>
                </c:pt>
                <c:pt idx="299">
                  <c:v>1.8523039817810001</c:v>
                </c:pt>
                <c:pt idx="300">
                  <c:v>1.78486144542694</c:v>
                </c:pt>
                <c:pt idx="301">
                  <c:v>1.76670694351196</c:v>
                </c:pt>
                <c:pt idx="302">
                  <c:v>1.71817326545715</c:v>
                </c:pt>
                <c:pt idx="303">
                  <c:v>1.5331780910491899</c:v>
                </c:pt>
                <c:pt idx="304">
                  <c:v>1.6006721258163401</c:v>
                </c:pt>
                <c:pt idx="305">
                  <c:v>1.65527844429016</c:v>
                </c:pt>
                <c:pt idx="306">
                  <c:v>1.64866554737091</c:v>
                </c:pt>
                <c:pt idx="307">
                  <c:v>1.6316344738006501</c:v>
                </c:pt>
                <c:pt idx="308">
                  <c:v>1.6222106218337999</c:v>
                </c:pt>
                <c:pt idx="309">
                  <c:v>1.7372184991836499</c:v>
                </c:pt>
                <c:pt idx="310">
                  <c:v>1.6894291639328001</c:v>
                </c:pt>
                <c:pt idx="311">
                  <c:v>1.74305748939514</c:v>
                </c:pt>
                <c:pt idx="312">
                  <c:v>1.7267043590545601</c:v>
                </c:pt>
                <c:pt idx="313">
                  <c:v>1.75895631313323</c:v>
                </c:pt>
                <c:pt idx="314">
                  <c:v>1.7134929895401001</c:v>
                </c:pt>
                <c:pt idx="315">
                  <c:v>1.78752636909484</c:v>
                </c:pt>
                <c:pt idx="316">
                  <c:v>1.7093288898468</c:v>
                </c:pt>
                <c:pt idx="317">
                  <c:v>1.67619228363037</c:v>
                </c:pt>
                <c:pt idx="318">
                  <c:v>1.71839475631713</c:v>
                </c:pt>
                <c:pt idx="319">
                  <c:v>1.73858761787414</c:v>
                </c:pt>
                <c:pt idx="320">
                  <c:v>1.6968848705291699</c:v>
                </c:pt>
                <c:pt idx="321">
                  <c:v>1.6968071460723799</c:v>
                </c:pt>
                <c:pt idx="322">
                  <c:v>1.5990859270095801</c:v>
                </c:pt>
                <c:pt idx="323">
                  <c:v>1.6180665493011399</c:v>
                </c:pt>
                <c:pt idx="324">
                  <c:v>1.7253769636154099</c:v>
                </c:pt>
                <c:pt idx="325">
                  <c:v>1.77317702770233</c:v>
                </c:pt>
                <c:pt idx="326">
                  <c:v>1.6565902233123699</c:v>
                </c:pt>
                <c:pt idx="327">
                  <c:v>1.79305732250213</c:v>
                </c:pt>
                <c:pt idx="328">
                  <c:v>1.78491795063018</c:v>
                </c:pt>
                <c:pt idx="329">
                  <c:v>1.7845276594161901</c:v>
                </c:pt>
                <c:pt idx="330">
                  <c:v>1.8420605659484801</c:v>
                </c:pt>
                <c:pt idx="331">
                  <c:v>1.8424141407012899</c:v>
                </c:pt>
                <c:pt idx="332">
                  <c:v>1.81392621994018</c:v>
                </c:pt>
                <c:pt idx="333">
                  <c:v>1.69241595268249</c:v>
                </c:pt>
                <c:pt idx="334">
                  <c:v>1.68515384197235</c:v>
                </c:pt>
                <c:pt idx="335">
                  <c:v>1.68966996669769</c:v>
                </c:pt>
                <c:pt idx="336">
                  <c:v>1.72016012668609</c:v>
                </c:pt>
                <c:pt idx="337">
                  <c:v>1.6251078844070399</c:v>
                </c:pt>
                <c:pt idx="338">
                  <c:v>1.62771224975585</c:v>
                </c:pt>
                <c:pt idx="339">
                  <c:v>1.74056661128997</c:v>
                </c:pt>
                <c:pt idx="340">
                  <c:v>1.8327502012252801</c:v>
                </c:pt>
                <c:pt idx="341">
                  <c:v>1.7989823818206701</c:v>
                </c:pt>
                <c:pt idx="342">
                  <c:v>1.7459471225738501</c:v>
                </c:pt>
                <c:pt idx="343">
                  <c:v>1.7855966091155999</c:v>
                </c:pt>
                <c:pt idx="344">
                  <c:v>1.7170598506927399</c:v>
                </c:pt>
                <c:pt idx="345">
                  <c:v>1.66977679729461</c:v>
                </c:pt>
                <c:pt idx="346">
                  <c:v>1.7689249515533401</c:v>
                </c:pt>
                <c:pt idx="347">
                  <c:v>1.7591036558151201</c:v>
                </c:pt>
                <c:pt idx="348">
                  <c:v>1.7449307441711399</c:v>
                </c:pt>
                <c:pt idx="349">
                  <c:v>1.7938992977142301</c:v>
                </c:pt>
                <c:pt idx="350">
                  <c:v>1.69571340084075</c:v>
                </c:pt>
                <c:pt idx="351">
                  <c:v>1.7448769807815501</c:v>
                </c:pt>
                <c:pt idx="352">
                  <c:v>1.7462894916534399</c:v>
                </c:pt>
                <c:pt idx="353">
                  <c:v>1.6712555885314899</c:v>
                </c:pt>
                <c:pt idx="354">
                  <c:v>1.7310223579406701</c:v>
                </c:pt>
                <c:pt idx="355">
                  <c:v>1.72477126121521</c:v>
                </c:pt>
                <c:pt idx="356">
                  <c:v>1.6488336324691699</c:v>
                </c:pt>
                <c:pt idx="357">
                  <c:v>1.75679695606231</c:v>
                </c:pt>
                <c:pt idx="358">
                  <c:v>1.7234958410262999</c:v>
                </c:pt>
                <c:pt idx="359">
                  <c:v>1.70456218719482</c:v>
                </c:pt>
                <c:pt idx="360">
                  <c:v>1.7323303222656199</c:v>
                </c:pt>
                <c:pt idx="361">
                  <c:v>1.5908455848693801</c:v>
                </c:pt>
                <c:pt idx="362">
                  <c:v>1.6719390153884801</c:v>
                </c:pt>
                <c:pt idx="363">
                  <c:v>1.56081807613372</c:v>
                </c:pt>
                <c:pt idx="364">
                  <c:v>1.7249954938888501</c:v>
                </c:pt>
                <c:pt idx="365">
                  <c:v>1.95911276340484</c:v>
                </c:pt>
                <c:pt idx="366">
                  <c:v>2.02933597564697</c:v>
                </c:pt>
                <c:pt idx="367">
                  <c:v>1.9459615945816</c:v>
                </c:pt>
                <c:pt idx="368">
                  <c:v>1.7976714372634801</c:v>
                </c:pt>
                <c:pt idx="369">
                  <c:v>1.81057929992675</c:v>
                </c:pt>
                <c:pt idx="370">
                  <c:v>1.72681879997253</c:v>
                </c:pt>
                <c:pt idx="371">
                  <c:v>1.7872383594512899</c:v>
                </c:pt>
                <c:pt idx="372">
                  <c:v>1.60539615154266</c:v>
                </c:pt>
                <c:pt idx="373">
                  <c:v>1.62838506698608</c:v>
                </c:pt>
                <c:pt idx="374">
                  <c:v>1.6696925163269001</c:v>
                </c:pt>
                <c:pt idx="375">
                  <c:v>1.6600867509841899</c:v>
                </c:pt>
                <c:pt idx="376">
                  <c:v>1.6505219936370801</c:v>
                </c:pt>
                <c:pt idx="377">
                  <c:v>1.6803846359252901</c:v>
                </c:pt>
                <c:pt idx="378">
                  <c:v>1.5990400314330999</c:v>
                </c:pt>
                <c:pt idx="379">
                  <c:v>1.54516100883483</c:v>
                </c:pt>
                <c:pt idx="380">
                  <c:v>1.6261562108993499</c:v>
                </c:pt>
                <c:pt idx="381">
                  <c:v>1.6663315296173</c:v>
                </c:pt>
                <c:pt idx="382">
                  <c:v>1.7093141078948899</c:v>
                </c:pt>
                <c:pt idx="383">
                  <c:v>1.6636782884597701</c:v>
                </c:pt>
                <c:pt idx="384">
                  <c:v>1.6608635187148999</c:v>
                </c:pt>
                <c:pt idx="385">
                  <c:v>1.6084439754486</c:v>
                </c:pt>
                <c:pt idx="386">
                  <c:v>1.6643769741058301</c:v>
                </c:pt>
                <c:pt idx="387">
                  <c:v>1.6294153928756701</c:v>
                </c:pt>
                <c:pt idx="388">
                  <c:v>1.6594976186752299</c:v>
                </c:pt>
                <c:pt idx="389">
                  <c:v>1.69920217990875</c:v>
                </c:pt>
                <c:pt idx="390">
                  <c:v>1.6760513782501201</c:v>
                </c:pt>
                <c:pt idx="391">
                  <c:v>1.68732357025146</c:v>
                </c:pt>
                <c:pt idx="392">
                  <c:v>1.6199265718460001</c:v>
                </c:pt>
                <c:pt idx="393">
                  <c:v>1.6205418109893699</c:v>
                </c:pt>
                <c:pt idx="394">
                  <c:v>1.6311775445938099</c:v>
                </c:pt>
                <c:pt idx="395">
                  <c:v>1.6108690500259399</c:v>
                </c:pt>
                <c:pt idx="396">
                  <c:v>1.57865893840789</c:v>
                </c:pt>
                <c:pt idx="397">
                  <c:v>1.65960609912872</c:v>
                </c:pt>
                <c:pt idx="398">
                  <c:v>1.59980404376983</c:v>
                </c:pt>
                <c:pt idx="399">
                  <c:v>1.5868775844573899</c:v>
                </c:pt>
                <c:pt idx="400">
                  <c:v>1.5761587619781401</c:v>
                </c:pt>
                <c:pt idx="401">
                  <c:v>1.57607853412628</c:v>
                </c:pt>
                <c:pt idx="402">
                  <c:v>1.6216003894805899</c:v>
                </c:pt>
                <c:pt idx="403">
                  <c:v>1.6245491504669101</c:v>
                </c:pt>
                <c:pt idx="404">
                  <c:v>1.5557738542556701</c:v>
                </c:pt>
                <c:pt idx="405">
                  <c:v>1.6029981374740601</c:v>
                </c:pt>
                <c:pt idx="406">
                  <c:v>1.6315283775329501</c:v>
                </c:pt>
                <c:pt idx="407">
                  <c:v>1.6870368719100901</c:v>
                </c:pt>
                <c:pt idx="408">
                  <c:v>1.7080852985382</c:v>
                </c:pt>
                <c:pt idx="409">
                  <c:v>1.6532784700393599</c:v>
                </c:pt>
                <c:pt idx="410">
                  <c:v>1.7285181283950799</c:v>
                </c:pt>
                <c:pt idx="411">
                  <c:v>1.66151654720306</c:v>
                </c:pt>
                <c:pt idx="412">
                  <c:v>1.5470206737518299</c:v>
                </c:pt>
                <c:pt idx="413">
                  <c:v>1.6976798772811801</c:v>
                </c:pt>
                <c:pt idx="414">
                  <c:v>1.63116896152496</c:v>
                </c:pt>
                <c:pt idx="415">
                  <c:v>1.53438961505889</c:v>
                </c:pt>
                <c:pt idx="416">
                  <c:v>1.57047951221466</c:v>
                </c:pt>
                <c:pt idx="417">
                  <c:v>1.5471122264862001</c:v>
                </c:pt>
                <c:pt idx="418">
                  <c:v>1.59266173839569</c:v>
                </c:pt>
                <c:pt idx="419">
                  <c:v>1.6500723361968901</c:v>
                </c:pt>
                <c:pt idx="420">
                  <c:v>1.6457448005676201</c:v>
                </c:pt>
                <c:pt idx="421">
                  <c:v>1.79106545448303</c:v>
                </c:pt>
                <c:pt idx="422">
                  <c:v>1.66664695739746</c:v>
                </c:pt>
                <c:pt idx="423">
                  <c:v>1.67240846157073</c:v>
                </c:pt>
                <c:pt idx="424">
                  <c:v>1.7479463815689</c:v>
                </c:pt>
                <c:pt idx="425">
                  <c:v>1.7189685106277399</c:v>
                </c:pt>
                <c:pt idx="426">
                  <c:v>1.88488829135894</c:v>
                </c:pt>
                <c:pt idx="427">
                  <c:v>1.94353079795837</c:v>
                </c:pt>
                <c:pt idx="428">
                  <c:v>1.74935698509216</c:v>
                </c:pt>
                <c:pt idx="429">
                  <c:v>1.7340385913848799</c:v>
                </c:pt>
                <c:pt idx="430">
                  <c:v>1.7356537580490099</c:v>
                </c:pt>
                <c:pt idx="431">
                  <c:v>1.7897485494613601</c:v>
                </c:pt>
                <c:pt idx="432">
                  <c:v>1.6911373138427701</c:v>
                </c:pt>
                <c:pt idx="433">
                  <c:v>1.65724313259124</c:v>
                </c:pt>
                <c:pt idx="434">
                  <c:v>1.6796511411666799</c:v>
                </c:pt>
                <c:pt idx="435">
                  <c:v>1.6705391407012899</c:v>
                </c:pt>
                <c:pt idx="436">
                  <c:v>1.64962482452392</c:v>
                </c:pt>
                <c:pt idx="437">
                  <c:v>1.67279183864593</c:v>
                </c:pt>
                <c:pt idx="438">
                  <c:v>1.67522716522216</c:v>
                </c:pt>
                <c:pt idx="439">
                  <c:v>1.7599452733993499</c:v>
                </c:pt>
                <c:pt idx="440">
                  <c:v>1.7029775381088199</c:v>
                </c:pt>
                <c:pt idx="441">
                  <c:v>1.66593766212463</c:v>
                </c:pt>
                <c:pt idx="442">
                  <c:v>1.68581843376159</c:v>
                </c:pt>
                <c:pt idx="443">
                  <c:v>1.7679754495620701</c:v>
                </c:pt>
                <c:pt idx="444">
                  <c:v>1.81100094318389</c:v>
                </c:pt>
                <c:pt idx="445">
                  <c:v>1.72490310668945</c:v>
                </c:pt>
                <c:pt idx="446">
                  <c:v>1.6838972568511901</c:v>
                </c:pt>
                <c:pt idx="447">
                  <c:v>1.64164507389068</c:v>
                </c:pt>
                <c:pt idx="448">
                  <c:v>1.5766253471374501</c:v>
                </c:pt>
                <c:pt idx="449">
                  <c:v>1.63239192962646</c:v>
                </c:pt>
                <c:pt idx="450">
                  <c:v>1.63149809837341</c:v>
                </c:pt>
                <c:pt idx="451">
                  <c:v>1.6240874528884801</c:v>
                </c:pt>
                <c:pt idx="452">
                  <c:v>1.58604848384857</c:v>
                </c:pt>
                <c:pt idx="453">
                  <c:v>1.54759526252746</c:v>
                </c:pt>
                <c:pt idx="454">
                  <c:v>1.7302155494689899</c:v>
                </c:pt>
                <c:pt idx="455">
                  <c:v>1.7847656011581401</c:v>
                </c:pt>
                <c:pt idx="456">
                  <c:v>1.7045595645904501</c:v>
                </c:pt>
                <c:pt idx="457">
                  <c:v>1.74384188652038</c:v>
                </c:pt>
                <c:pt idx="458">
                  <c:v>1.7151004076003999</c:v>
                </c:pt>
                <c:pt idx="459">
                  <c:v>1.6537793874740601</c:v>
                </c:pt>
                <c:pt idx="460">
                  <c:v>1.61318790912628</c:v>
                </c:pt>
                <c:pt idx="461">
                  <c:v>1.56645703315734</c:v>
                </c:pt>
                <c:pt idx="462">
                  <c:v>1.6196161508560101</c:v>
                </c:pt>
                <c:pt idx="463">
                  <c:v>1.61700463294982</c:v>
                </c:pt>
                <c:pt idx="464">
                  <c:v>1.6203027963638299</c:v>
                </c:pt>
                <c:pt idx="465">
                  <c:v>1.6916489601135201</c:v>
                </c:pt>
                <c:pt idx="466">
                  <c:v>1.77232313156127</c:v>
                </c:pt>
                <c:pt idx="467">
                  <c:v>1.7834450006484901</c:v>
                </c:pt>
                <c:pt idx="468">
                  <c:v>1.70314717292785</c:v>
                </c:pt>
                <c:pt idx="469">
                  <c:v>1.6537677049636801</c:v>
                </c:pt>
                <c:pt idx="470">
                  <c:v>1.5852969884872401</c:v>
                </c:pt>
                <c:pt idx="471">
                  <c:v>1.6144895553588801</c:v>
                </c:pt>
                <c:pt idx="472">
                  <c:v>1.65369701385498</c:v>
                </c:pt>
                <c:pt idx="473">
                  <c:v>1.76212835311889</c:v>
                </c:pt>
                <c:pt idx="474">
                  <c:v>1.6701139211654601</c:v>
                </c:pt>
                <c:pt idx="475">
                  <c:v>1.67766749858856</c:v>
                </c:pt>
                <c:pt idx="476">
                  <c:v>1.7028954029083201</c:v>
                </c:pt>
                <c:pt idx="477">
                  <c:v>1.7184867858886701</c:v>
                </c:pt>
                <c:pt idx="478">
                  <c:v>1.64221632480621</c:v>
                </c:pt>
                <c:pt idx="479">
                  <c:v>1.6691316366195601</c:v>
                </c:pt>
                <c:pt idx="480">
                  <c:v>1.7466895580291699</c:v>
                </c:pt>
                <c:pt idx="481">
                  <c:v>1.7041419744491499</c:v>
                </c:pt>
                <c:pt idx="482">
                  <c:v>1.67852878570556</c:v>
                </c:pt>
                <c:pt idx="483">
                  <c:v>1.66219735145568</c:v>
                </c:pt>
                <c:pt idx="484">
                  <c:v>1.7885388135910001</c:v>
                </c:pt>
                <c:pt idx="485">
                  <c:v>1.73375475406646</c:v>
                </c:pt>
                <c:pt idx="486">
                  <c:v>1.6768447160720801</c:v>
                </c:pt>
                <c:pt idx="487">
                  <c:v>1.76058053970336</c:v>
                </c:pt>
                <c:pt idx="488">
                  <c:v>1.7528262138366699</c:v>
                </c:pt>
                <c:pt idx="489">
                  <c:v>1.76374983787536</c:v>
                </c:pt>
                <c:pt idx="490">
                  <c:v>1.6748694181442201</c:v>
                </c:pt>
                <c:pt idx="491">
                  <c:v>1.72256696224212</c:v>
                </c:pt>
                <c:pt idx="492">
                  <c:v>1.6854444742202701</c:v>
                </c:pt>
                <c:pt idx="493">
                  <c:v>1.8249039649963299</c:v>
                </c:pt>
                <c:pt idx="494">
                  <c:v>1.82622718811035</c:v>
                </c:pt>
                <c:pt idx="495">
                  <c:v>1.74967229366302</c:v>
                </c:pt>
                <c:pt idx="496">
                  <c:v>1.6995592117309499</c:v>
                </c:pt>
                <c:pt idx="497">
                  <c:v>1.7037626504898</c:v>
                </c:pt>
                <c:pt idx="498">
                  <c:v>1.76680612564086</c:v>
                </c:pt>
                <c:pt idx="499">
                  <c:v>1.66395735740661</c:v>
                </c:pt>
                <c:pt idx="500">
                  <c:v>1.7303009033203101</c:v>
                </c:pt>
                <c:pt idx="501">
                  <c:v>1.6379992961883501</c:v>
                </c:pt>
                <c:pt idx="502">
                  <c:v>1.5517110824584901</c:v>
                </c:pt>
                <c:pt idx="503">
                  <c:v>1.60116875171661</c:v>
                </c:pt>
                <c:pt idx="504">
                  <c:v>1.6212956905364899</c:v>
                </c:pt>
                <c:pt idx="505">
                  <c:v>1.6398831605911199</c:v>
                </c:pt>
                <c:pt idx="506">
                  <c:v>1.6740264892578101</c:v>
                </c:pt>
                <c:pt idx="507">
                  <c:v>1.6129664182662899</c:v>
                </c:pt>
                <c:pt idx="508">
                  <c:v>1.6166248321533201</c:v>
                </c:pt>
                <c:pt idx="509">
                  <c:v>1.61510252952575</c:v>
                </c:pt>
                <c:pt idx="510">
                  <c:v>1.6080018281936601</c:v>
                </c:pt>
                <c:pt idx="511">
                  <c:v>1.5762808322906401</c:v>
                </c:pt>
                <c:pt idx="512">
                  <c:v>1.6761220693588199</c:v>
                </c:pt>
                <c:pt idx="513">
                  <c:v>1.6223794221878001</c:v>
                </c:pt>
                <c:pt idx="514">
                  <c:v>1.7273602485656701</c:v>
                </c:pt>
                <c:pt idx="515">
                  <c:v>1.7263876199722199</c:v>
                </c:pt>
                <c:pt idx="516">
                  <c:v>1.8515937328338601</c:v>
                </c:pt>
                <c:pt idx="517">
                  <c:v>1.76804506778717</c:v>
                </c:pt>
                <c:pt idx="518">
                  <c:v>1.8364024162292401</c:v>
                </c:pt>
                <c:pt idx="519">
                  <c:v>1.7750440835952701</c:v>
                </c:pt>
                <c:pt idx="520">
                  <c:v>1.7287911176681501</c:v>
                </c:pt>
                <c:pt idx="521">
                  <c:v>1.7274531126022299</c:v>
                </c:pt>
                <c:pt idx="522">
                  <c:v>1.74459517002105</c:v>
                </c:pt>
                <c:pt idx="523">
                  <c:v>1.72690558433532</c:v>
                </c:pt>
                <c:pt idx="524">
                  <c:v>1.7433952093124301</c:v>
                </c:pt>
                <c:pt idx="525">
                  <c:v>1.77889227867126</c:v>
                </c:pt>
                <c:pt idx="526">
                  <c:v>1.8002569675445499</c:v>
                </c:pt>
                <c:pt idx="527">
                  <c:v>1.84334540367126</c:v>
                </c:pt>
                <c:pt idx="528">
                  <c:v>1.68718945980072</c:v>
                </c:pt>
                <c:pt idx="529">
                  <c:v>1.7977370023727399</c:v>
                </c:pt>
                <c:pt idx="530">
                  <c:v>1.8407610654830899</c:v>
                </c:pt>
                <c:pt idx="531">
                  <c:v>1.76642870903015</c:v>
                </c:pt>
                <c:pt idx="532">
                  <c:v>1.72696816921234</c:v>
                </c:pt>
                <c:pt idx="533">
                  <c:v>1.74259173870086</c:v>
                </c:pt>
                <c:pt idx="534">
                  <c:v>1.863374710083</c:v>
                </c:pt>
                <c:pt idx="535">
                  <c:v>1.8968987464904701</c:v>
                </c:pt>
                <c:pt idx="536">
                  <c:v>1.89807164669036</c:v>
                </c:pt>
                <c:pt idx="537">
                  <c:v>1.8145452737808201</c:v>
                </c:pt>
                <c:pt idx="538">
                  <c:v>2.0462055206298801</c:v>
                </c:pt>
                <c:pt idx="539">
                  <c:v>1.9704961776733301</c:v>
                </c:pt>
                <c:pt idx="540">
                  <c:v>1.92494320869445</c:v>
                </c:pt>
                <c:pt idx="541">
                  <c:v>1.94293212890625</c:v>
                </c:pt>
                <c:pt idx="542">
                  <c:v>1.8054282665252599</c:v>
                </c:pt>
                <c:pt idx="543">
                  <c:v>1.8778541088104199</c:v>
                </c:pt>
                <c:pt idx="544">
                  <c:v>1.9061585664749101</c:v>
                </c:pt>
                <c:pt idx="545">
                  <c:v>1.9090893268585201</c:v>
                </c:pt>
                <c:pt idx="546">
                  <c:v>1.9227625131607</c:v>
                </c:pt>
                <c:pt idx="547">
                  <c:v>2.01735162734985</c:v>
                </c:pt>
                <c:pt idx="548">
                  <c:v>2.0455670356750399</c:v>
                </c:pt>
                <c:pt idx="549">
                  <c:v>1.9195524454116799</c:v>
                </c:pt>
                <c:pt idx="550">
                  <c:v>1.87605917453765</c:v>
                </c:pt>
                <c:pt idx="551">
                  <c:v>1.86025834083557</c:v>
                </c:pt>
                <c:pt idx="552">
                  <c:v>1.8299199342727599</c:v>
                </c:pt>
                <c:pt idx="553">
                  <c:v>1.8272576332092201</c:v>
                </c:pt>
                <c:pt idx="554">
                  <c:v>1.8501830101013099</c:v>
                </c:pt>
                <c:pt idx="555">
                  <c:v>1.9300780296325599</c:v>
                </c:pt>
                <c:pt idx="556">
                  <c:v>1.77368783950805</c:v>
                </c:pt>
                <c:pt idx="557">
                  <c:v>1.7731840610504099</c:v>
                </c:pt>
                <c:pt idx="558">
                  <c:v>1.73430216312408</c:v>
                </c:pt>
                <c:pt idx="559">
                  <c:v>1.6951218843460001</c:v>
                </c:pt>
                <c:pt idx="560">
                  <c:v>1.6999884843826201</c:v>
                </c:pt>
                <c:pt idx="561">
                  <c:v>1.6748421192169101</c:v>
                </c:pt>
                <c:pt idx="562">
                  <c:v>1.6936841011047301</c:v>
                </c:pt>
                <c:pt idx="563">
                  <c:v>1.63649082183837</c:v>
                </c:pt>
                <c:pt idx="564">
                  <c:v>1.59399855136871</c:v>
                </c:pt>
                <c:pt idx="565">
                  <c:v>1.6217403411865201</c:v>
                </c:pt>
                <c:pt idx="566">
                  <c:v>1.6281256675720199</c:v>
                </c:pt>
                <c:pt idx="567">
                  <c:v>1.71611976623535</c:v>
                </c:pt>
                <c:pt idx="568">
                  <c:v>1.63200163841247</c:v>
                </c:pt>
                <c:pt idx="569">
                  <c:v>1.8441349267959499</c:v>
                </c:pt>
                <c:pt idx="570">
                  <c:v>1.70772039890289</c:v>
                </c:pt>
                <c:pt idx="571">
                  <c:v>1.67506444454193</c:v>
                </c:pt>
                <c:pt idx="572">
                  <c:v>1.75052189826965</c:v>
                </c:pt>
                <c:pt idx="573">
                  <c:v>1.6770763397216699</c:v>
                </c:pt>
                <c:pt idx="574">
                  <c:v>1.69450783729553</c:v>
                </c:pt>
                <c:pt idx="575">
                  <c:v>1.7392337322235101</c:v>
                </c:pt>
                <c:pt idx="576">
                  <c:v>1.7312471866607599</c:v>
                </c:pt>
                <c:pt idx="577">
                  <c:v>1.8161320686340301</c:v>
                </c:pt>
                <c:pt idx="578">
                  <c:v>1.78364193439483</c:v>
                </c:pt>
                <c:pt idx="579">
                  <c:v>1.8072192668914699</c:v>
                </c:pt>
                <c:pt idx="580">
                  <c:v>1.8230798244476301</c:v>
                </c:pt>
                <c:pt idx="581">
                  <c:v>1.7945802211761399</c:v>
                </c:pt>
                <c:pt idx="582">
                  <c:v>1.74250280857086</c:v>
                </c:pt>
                <c:pt idx="583">
                  <c:v>1.7960174083709699</c:v>
                </c:pt>
                <c:pt idx="584">
                  <c:v>1.7841336727142301</c:v>
                </c:pt>
                <c:pt idx="585">
                  <c:v>1.69698786735534</c:v>
                </c:pt>
                <c:pt idx="586">
                  <c:v>1.7486644983291599</c:v>
                </c:pt>
                <c:pt idx="587">
                  <c:v>1.82897973060607</c:v>
                </c:pt>
                <c:pt idx="588">
                  <c:v>1.84668481349945</c:v>
                </c:pt>
                <c:pt idx="589">
                  <c:v>1.89726126194</c:v>
                </c:pt>
                <c:pt idx="590">
                  <c:v>1.8863160610198899</c:v>
                </c:pt>
                <c:pt idx="591">
                  <c:v>1.94519567489624</c:v>
                </c:pt>
                <c:pt idx="592">
                  <c:v>1.81361496448516</c:v>
                </c:pt>
                <c:pt idx="593">
                  <c:v>1.86563396453857</c:v>
                </c:pt>
                <c:pt idx="594">
                  <c:v>1.8471769094467101</c:v>
                </c:pt>
                <c:pt idx="595">
                  <c:v>1.8056081533432</c:v>
                </c:pt>
                <c:pt idx="596">
                  <c:v>1.7717320919036801</c:v>
                </c:pt>
                <c:pt idx="597">
                  <c:v>1.7910864353179901</c:v>
                </c:pt>
                <c:pt idx="598">
                  <c:v>1.79298591613769</c:v>
                </c:pt>
                <c:pt idx="599">
                  <c:v>1.86230444908142</c:v>
                </c:pt>
                <c:pt idx="600">
                  <c:v>1.79769694805145</c:v>
                </c:pt>
                <c:pt idx="601">
                  <c:v>1.83881056308746</c:v>
                </c:pt>
                <c:pt idx="602">
                  <c:v>1.86526215076446</c:v>
                </c:pt>
                <c:pt idx="603">
                  <c:v>1.8103232383728001</c:v>
                </c:pt>
                <c:pt idx="604">
                  <c:v>1.9443986415862999</c:v>
                </c:pt>
                <c:pt idx="605">
                  <c:v>1.9151409864425599</c:v>
                </c:pt>
                <c:pt idx="606">
                  <c:v>1.88509929180145</c:v>
                </c:pt>
                <c:pt idx="607">
                  <c:v>1.8759465217590301</c:v>
                </c:pt>
                <c:pt idx="608">
                  <c:v>1.8641433715820299</c:v>
                </c:pt>
                <c:pt idx="609">
                  <c:v>1.9121630191802901</c:v>
                </c:pt>
                <c:pt idx="610">
                  <c:v>1.91034042835235</c:v>
                </c:pt>
                <c:pt idx="611">
                  <c:v>1.9550539255142201</c:v>
                </c:pt>
                <c:pt idx="612">
                  <c:v>1.8903120756149201</c:v>
                </c:pt>
                <c:pt idx="613">
                  <c:v>1.8440688848495399</c:v>
                </c:pt>
                <c:pt idx="614">
                  <c:v>1.86949467658996</c:v>
                </c:pt>
                <c:pt idx="615">
                  <c:v>2.0058393478393501</c:v>
                </c:pt>
                <c:pt idx="616">
                  <c:v>1.97378265857696</c:v>
                </c:pt>
                <c:pt idx="617">
                  <c:v>1.84808421134948</c:v>
                </c:pt>
                <c:pt idx="618">
                  <c:v>1.7615263462066599</c:v>
                </c:pt>
                <c:pt idx="619">
                  <c:v>1.9348236322402901</c:v>
                </c:pt>
                <c:pt idx="620">
                  <c:v>1.99447417259216</c:v>
                </c:pt>
                <c:pt idx="621">
                  <c:v>2.0854249000549299</c:v>
                </c:pt>
                <c:pt idx="622">
                  <c:v>2.0931305885314901</c:v>
                </c:pt>
                <c:pt idx="623">
                  <c:v>1.9488985538482599</c:v>
                </c:pt>
                <c:pt idx="624">
                  <c:v>1.98035848140716</c:v>
                </c:pt>
                <c:pt idx="625">
                  <c:v>1.96652019023895</c:v>
                </c:pt>
                <c:pt idx="626">
                  <c:v>1.9405868053436199</c:v>
                </c:pt>
                <c:pt idx="627">
                  <c:v>1.8239678144454901</c:v>
                </c:pt>
                <c:pt idx="628">
                  <c:v>1.8569309711456199</c:v>
                </c:pt>
                <c:pt idx="629">
                  <c:v>1.8661134243011399</c:v>
                </c:pt>
                <c:pt idx="630">
                  <c:v>1.8799847364425599</c:v>
                </c:pt>
                <c:pt idx="631">
                  <c:v>1.98717260360717</c:v>
                </c:pt>
                <c:pt idx="632">
                  <c:v>2.0133848190307599</c:v>
                </c:pt>
                <c:pt idx="633">
                  <c:v>1.9074026346206601</c:v>
                </c:pt>
                <c:pt idx="634">
                  <c:v>1.9257957935333201</c:v>
                </c:pt>
                <c:pt idx="635">
                  <c:v>1.90173292160034</c:v>
                </c:pt>
                <c:pt idx="636">
                  <c:v>2.0793933868408199</c:v>
                </c:pt>
                <c:pt idx="637">
                  <c:v>2.147794008255</c:v>
                </c:pt>
                <c:pt idx="638">
                  <c:v>2.12882280349731</c:v>
                </c:pt>
                <c:pt idx="639">
                  <c:v>2.0168430805206299</c:v>
                </c:pt>
                <c:pt idx="640">
                  <c:v>2.1533977985382</c:v>
                </c:pt>
                <c:pt idx="641">
                  <c:v>2.0086350440978999</c:v>
                </c:pt>
                <c:pt idx="642">
                  <c:v>1.8533747196197501</c:v>
                </c:pt>
                <c:pt idx="643">
                  <c:v>1.79351353645324</c:v>
                </c:pt>
                <c:pt idx="644">
                  <c:v>1.7301321029662999</c:v>
                </c:pt>
                <c:pt idx="645">
                  <c:v>1.78436923027038</c:v>
                </c:pt>
                <c:pt idx="646">
                  <c:v>1.8175740242004299</c:v>
                </c:pt>
                <c:pt idx="647">
                  <c:v>1.69130754470825</c:v>
                </c:pt>
                <c:pt idx="648">
                  <c:v>1.7344992160797099</c:v>
                </c:pt>
                <c:pt idx="649">
                  <c:v>1.8491414785385101</c:v>
                </c:pt>
                <c:pt idx="650">
                  <c:v>1.77611184120178</c:v>
                </c:pt>
                <c:pt idx="651">
                  <c:v>1.80094254016876</c:v>
                </c:pt>
                <c:pt idx="652">
                  <c:v>1.8989400863647401</c:v>
                </c:pt>
                <c:pt idx="653">
                  <c:v>2.01867246627807</c:v>
                </c:pt>
                <c:pt idx="654">
                  <c:v>1.9334471225738501</c:v>
                </c:pt>
                <c:pt idx="655">
                  <c:v>1.81222879886627</c:v>
                </c:pt>
                <c:pt idx="656">
                  <c:v>1.8085196018218901</c:v>
                </c:pt>
                <c:pt idx="657">
                  <c:v>1.88809013366699</c:v>
                </c:pt>
                <c:pt idx="658">
                  <c:v>1.8280181884765601</c:v>
                </c:pt>
                <c:pt idx="659">
                  <c:v>1.7392606735229399</c:v>
                </c:pt>
                <c:pt idx="660">
                  <c:v>1.7354432344436601</c:v>
                </c:pt>
                <c:pt idx="661">
                  <c:v>1.69101858139038</c:v>
                </c:pt>
                <c:pt idx="662">
                  <c:v>1.58983182907104</c:v>
                </c:pt>
                <c:pt idx="663">
                  <c:v>1.61569583415985</c:v>
                </c:pt>
                <c:pt idx="664">
                  <c:v>1.6716449260711601</c:v>
                </c:pt>
                <c:pt idx="665">
                  <c:v>1.7546021938323899</c:v>
                </c:pt>
                <c:pt idx="666">
                  <c:v>1.8518825769424401</c:v>
                </c:pt>
                <c:pt idx="667">
                  <c:v>1.6522849798202499</c:v>
                </c:pt>
                <c:pt idx="668">
                  <c:v>1.77507019042968</c:v>
                </c:pt>
                <c:pt idx="669">
                  <c:v>1.7502807378768901</c:v>
                </c:pt>
                <c:pt idx="670">
                  <c:v>1.7527668476104701</c:v>
                </c:pt>
                <c:pt idx="671">
                  <c:v>1.74644291400909</c:v>
                </c:pt>
                <c:pt idx="672">
                  <c:v>1.6719940900802599</c:v>
                </c:pt>
                <c:pt idx="673">
                  <c:v>1.7479892969131401</c:v>
                </c:pt>
                <c:pt idx="674">
                  <c:v>1.74096071720123</c:v>
                </c:pt>
                <c:pt idx="675">
                  <c:v>1.76078033447265</c:v>
                </c:pt>
                <c:pt idx="676">
                  <c:v>1.7981274127960201</c:v>
                </c:pt>
                <c:pt idx="677">
                  <c:v>1.720144033432</c:v>
                </c:pt>
                <c:pt idx="678">
                  <c:v>1.7245945930480899</c:v>
                </c:pt>
                <c:pt idx="679">
                  <c:v>1.7623256444930999</c:v>
                </c:pt>
                <c:pt idx="680">
                  <c:v>1.72766661643981</c:v>
                </c:pt>
                <c:pt idx="681">
                  <c:v>1.60284411907196</c:v>
                </c:pt>
                <c:pt idx="682">
                  <c:v>1.65580606460571</c:v>
                </c:pt>
                <c:pt idx="683">
                  <c:v>1.61353731155395</c:v>
                </c:pt>
                <c:pt idx="684">
                  <c:v>1.6209862232208201</c:v>
                </c:pt>
                <c:pt idx="685">
                  <c:v>1.63070333003997</c:v>
                </c:pt>
                <c:pt idx="686">
                  <c:v>1.63484787940979</c:v>
                </c:pt>
                <c:pt idx="687">
                  <c:v>1.65035200119018</c:v>
                </c:pt>
                <c:pt idx="688">
                  <c:v>1.63890039920806</c:v>
                </c:pt>
                <c:pt idx="689">
                  <c:v>1.5574978590011499</c:v>
                </c:pt>
                <c:pt idx="690">
                  <c:v>1.6413437128067001</c:v>
                </c:pt>
                <c:pt idx="691">
                  <c:v>1.65933620929718</c:v>
                </c:pt>
                <c:pt idx="692">
                  <c:v>1.7266762256622299</c:v>
                </c:pt>
                <c:pt idx="693">
                  <c:v>1.7359036207198999</c:v>
                </c:pt>
                <c:pt idx="694">
                  <c:v>1.7562496662139799</c:v>
                </c:pt>
                <c:pt idx="695">
                  <c:v>1.6600161790847701</c:v>
                </c:pt>
                <c:pt idx="696">
                  <c:v>1.74517822265625</c:v>
                </c:pt>
                <c:pt idx="697">
                  <c:v>1.8328468799591</c:v>
                </c:pt>
                <c:pt idx="698">
                  <c:v>1.90099537372589</c:v>
                </c:pt>
                <c:pt idx="699">
                  <c:v>1.74055159091949</c:v>
                </c:pt>
                <c:pt idx="700">
                  <c:v>1.88536477088928</c:v>
                </c:pt>
                <c:pt idx="701">
                  <c:v>2.0144581794738698</c:v>
                </c:pt>
                <c:pt idx="702">
                  <c:v>1.90936863422393</c:v>
                </c:pt>
                <c:pt idx="703">
                  <c:v>1.86233258247375</c:v>
                </c:pt>
                <c:pt idx="704">
                  <c:v>1.8141231536865201</c:v>
                </c:pt>
                <c:pt idx="705">
                  <c:v>1.7971327304839999</c:v>
                </c:pt>
                <c:pt idx="706">
                  <c:v>1.81543636322021</c:v>
                </c:pt>
                <c:pt idx="707">
                  <c:v>1.98610651493072</c:v>
                </c:pt>
                <c:pt idx="708">
                  <c:v>2.0574369430541899</c:v>
                </c:pt>
                <c:pt idx="709">
                  <c:v>1.9594697952270499</c:v>
                </c:pt>
                <c:pt idx="710">
                  <c:v>1.8942246437072701</c:v>
                </c:pt>
                <c:pt idx="711">
                  <c:v>1.9412149190902701</c:v>
                </c:pt>
                <c:pt idx="712">
                  <c:v>1.9944764375686601</c:v>
                </c:pt>
                <c:pt idx="713">
                  <c:v>1.89661264419555</c:v>
                </c:pt>
                <c:pt idx="714">
                  <c:v>1.9464974403381301</c:v>
                </c:pt>
                <c:pt idx="715">
                  <c:v>2.1069667339324898</c:v>
                </c:pt>
                <c:pt idx="716">
                  <c:v>2.0513448715209899</c:v>
                </c:pt>
                <c:pt idx="717">
                  <c:v>1.9567737579345701</c:v>
                </c:pt>
                <c:pt idx="718">
                  <c:v>2.0742223262786799</c:v>
                </c:pt>
                <c:pt idx="719">
                  <c:v>2.2111051082611</c:v>
                </c:pt>
                <c:pt idx="720">
                  <c:v>2.1483807563781698</c:v>
                </c:pt>
                <c:pt idx="721">
                  <c:v>2.2421684265136701</c:v>
                </c:pt>
                <c:pt idx="722">
                  <c:v>2.1880731582641602</c:v>
                </c:pt>
                <c:pt idx="723">
                  <c:v>2.0668175220489502</c:v>
                </c:pt>
                <c:pt idx="724">
                  <c:v>1.98294878005981</c:v>
                </c:pt>
                <c:pt idx="725">
                  <c:v>2.04177665710449</c:v>
                </c:pt>
                <c:pt idx="726">
                  <c:v>2.1751778125762899</c:v>
                </c:pt>
                <c:pt idx="727">
                  <c:v>2.1200037002563401</c:v>
                </c:pt>
                <c:pt idx="728">
                  <c:v>2.1052789688110298</c:v>
                </c:pt>
                <c:pt idx="729">
                  <c:v>2.1160426139831499</c:v>
                </c:pt>
                <c:pt idx="730">
                  <c:v>2.02804207801818</c:v>
                </c:pt>
                <c:pt idx="731">
                  <c:v>2.1106703281402499</c:v>
                </c:pt>
                <c:pt idx="732">
                  <c:v>2.0196249485015798</c:v>
                </c:pt>
                <c:pt idx="733">
                  <c:v>2.1976230144500701</c:v>
                </c:pt>
                <c:pt idx="734">
                  <c:v>2.2645263671875</c:v>
                </c:pt>
                <c:pt idx="735">
                  <c:v>2.1779160499572701</c:v>
                </c:pt>
                <c:pt idx="736">
                  <c:v>2.0907564163207999</c:v>
                </c:pt>
                <c:pt idx="737">
                  <c:v>2.1942894458770699</c:v>
                </c:pt>
                <c:pt idx="738">
                  <c:v>2.1476659774780198</c:v>
                </c:pt>
                <c:pt idx="739">
                  <c:v>2.0733935832977202</c:v>
                </c:pt>
                <c:pt idx="740">
                  <c:v>2.0169537067413299</c:v>
                </c:pt>
                <c:pt idx="741">
                  <c:v>2.05440020561218</c:v>
                </c:pt>
                <c:pt idx="742">
                  <c:v>2.06920862197875</c:v>
                </c:pt>
                <c:pt idx="743">
                  <c:v>1.89212346076965</c:v>
                </c:pt>
                <c:pt idx="744">
                  <c:v>1.95928466320037</c:v>
                </c:pt>
                <c:pt idx="745">
                  <c:v>2.0174150466918901</c:v>
                </c:pt>
                <c:pt idx="746">
                  <c:v>2.05987048149108</c:v>
                </c:pt>
                <c:pt idx="747">
                  <c:v>1.9889281988143901</c:v>
                </c:pt>
                <c:pt idx="748">
                  <c:v>2.0377626419067298</c:v>
                </c:pt>
                <c:pt idx="749">
                  <c:v>1.9828795194625799</c:v>
                </c:pt>
                <c:pt idx="750">
                  <c:v>1.9201312065124501</c:v>
                </c:pt>
                <c:pt idx="751">
                  <c:v>1.86062383651733</c:v>
                </c:pt>
                <c:pt idx="752">
                  <c:v>1.96012270450592</c:v>
                </c:pt>
                <c:pt idx="753">
                  <c:v>1.85338377952575</c:v>
                </c:pt>
                <c:pt idx="754">
                  <c:v>1.87406682968139</c:v>
                </c:pt>
                <c:pt idx="755">
                  <c:v>1.7596799135208101</c:v>
                </c:pt>
                <c:pt idx="756">
                  <c:v>1.8316833972930899</c:v>
                </c:pt>
                <c:pt idx="757">
                  <c:v>1.6694025993347099</c:v>
                </c:pt>
                <c:pt idx="758">
                  <c:v>1.83570408821105</c:v>
                </c:pt>
                <c:pt idx="759">
                  <c:v>1.98644399642944</c:v>
                </c:pt>
                <c:pt idx="760">
                  <c:v>1.8168803453445399</c:v>
                </c:pt>
                <c:pt idx="761">
                  <c:v>1.87829136848449</c:v>
                </c:pt>
                <c:pt idx="762">
                  <c:v>1.7931387424468901</c:v>
                </c:pt>
                <c:pt idx="763">
                  <c:v>1.77130699157714</c:v>
                </c:pt>
                <c:pt idx="764">
                  <c:v>1.9569479227066</c:v>
                </c:pt>
                <c:pt idx="765">
                  <c:v>1.97239053249359</c:v>
                </c:pt>
                <c:pt idx="766">
                  <c:v>2.1128959655761701</c:v>
                </c:pt>
                <c:pt idx="767">
                  <c:v>2.0275523662567099</c:v>
                </c:pt>
                <c:pt idx="768">
                  <c:v>1.94590032100677</c:v>
                </c:pt>
                <c:pt idx="769">
                  <c:v>2.1054880619049001</c:v>
                </c:pt>
                <c:pt idx="770">
                  <c:v>1.9819080829620299</c:v>
                </c:pt>
                <c:pt idx="771">
                  <c:v>2.1228995323181099</c:v>
                </c:pt>
                <c:pt idx="772">
                  <c:v>2.0373911857604901</c:v>
                </c:pt>
                <c:pt idx="773">
                  <c:v>2.0137288570403999</c:v>
                </c:pt>
                <c:pt idx="774">
                  <c:v>1.9266835451126001</c:v>
                </c:pt>
                <c:pt idx="775">
                  <c:v>1.9020458459854099</c:v>
                </c:pt>
                <c:pt idx="776">
                  <c:v>1.9126771688461299</c:v>
                </c:pt>
                <c:pt idx="777">
                  <c:v>1.92393851280212</c:v>
                </c:pt>
                <c:pt idx="778">
                  <c:v>1.7995402812957699</c:v>
                </c:pt>
                <c:pt idx="779">
                  <c:v>1.8914266824722199</c:v>
                </c:pt>
                <c:pt idx="780">
                  <c:v>1.99335217475891</c:v>
                </c:pt>
                <c:pt idx="781">
                  <c:v>2.0351276397704998</c:v>
                </c:pt>
                <c:pt idx="782">
                  <c:v>2.0577294826507502</c:v>
                </c:pt>
                <c:pt idx="783">
                  <c:v>1.8770045042037899</c:v>
                </c:pt>
                <c:pt idx="784">
                  <c:v>1.84813797473907</c:v>
                </c:pt>
                <c:pt idx="785">
                  <c:v>1.84320569038391</c:v>
                </c:pt>
                <c:pt idx="786">
                  <c:v>1.9562851190567001</c:v>
                </c:pt>
                <c:pt idx="787">
                  <c:v>1.8353514671325599</c:v>
                </c:pt>
                <c:pt idx="788">
                  <c:v>1.8730938434600799</c:v>
                </c:pt>
                <c:pt idx="789">
                  <c:v>1.8294934034347501</c:v>
                </c:pt>
                <c:pt idx="790">
                  <c:v>1.9452766180038401</c:v>
                </c:pt>
                <c:pt idx="791">
                  <c:v>1.8620913028717001</c:v>
                </c:pt>
                <c:pt idx="792">
                  <c:v>1.9794502258300699</c:v>
                </c:pt>
                <c:pt idx="793">
                  <c:v>1.9686040878295801</c:v>
                </c:pt>
                <c:pt idx="794">
                  <c:v>1.96103870868682</c:v>
                </c:pt>
                <c:pt idx="795">
                  <c:v>1.94583880901336</c:v>
                </c:pt>
                <c:pt idx="796">
                  <c:v>1.99679839611053</c:v>
                </c:pt>
                <c:pt idx="797">
                  <c:v>1.93287217617034</c:v>
                </c:pt>
                <c:pt idx="798">
                  <c:v>2.02874279022216</c:v>
                </c:pt>
                <c:pt idx="799">
                  <c:v>2.2385020256042401</c:v>
                </c:pt>
                <c:pt idx="800">
                  <c:v>2.1160218715667698</c:v>
                </c:pt>
                <c:pt idx="801">
                  <c:v>2.1297683715820299</c:v>
                </c:pt>
                <c:pt idx="802">
                  <c:v>2.1458935737609801</c:v>
                </c:pt>
                <c:pt idx="803">
                  <c:v>2.0609047412872301</c:v>
                </c:pt>
                <c:pt idx="804">
                  <c:v>2.0825393199920601</c:v>
                </c:pt>
                <c:pt idx="805">
                  <c:v>2.0264420509338299</c:v>
                </c:pt>
                <c:pt idx="806">
                  <c:v>2.0013463497161799</c:v>
                </c:pt>
                <c:pt idx="807">
                  <c:v>2.0747790336608798</c:v>
                </c:pt>
                <c:pt idx="808">
                  <c:v>1.95767486095428</c:v>
                </c:pt>
                <c:pt idx="809">
                  <c:v>1.89571869373321</c:v>
                </c:pt>
                <c:pt idx="810">
                  <c:v>1.88514339923858</c:v>
                </c:pt>
                <c:pt idx="811">
                  <c:v>1.8264343738555899</c:v>
                </c:pt>
                <c:pt idx="812">
                  <c:v>1.8810502290725699</c:v>
                </c:pt>
                <c:pt idx="813">
                  <c:v>1.94373571872711</c:v>
                </c:pt>
                <c:pt idx="814">
                  <c:v>1.9977581501007</c:v>
                </c:pt>
                <c:pt idx="815">
                  <c:v>1.8555935621261499</c:v>
                </c:pt>
                <c:pt idx="816">
                  <c:v>1.84479892253875</c:v>
                </c:pt>
                <c:pt idx="817">
                  <c:v>1.94304370880126</c:v>
                </c:pt>
                <c:pt idx="818">
                  <c:v>1.9101532697677599</c:v>
                </c:pt>
                <c:pt idx="819">
                  <c:v>1.9718329906463601</c:v>
                </c:pt>
                <c:pt idx="820">
                  <c:v>1.97342872619628</c:v>
                </c:pt>
                <c:pt idx="821">
                  <c:v>1.96356725692749</c:v>
                </c:pt>
                <c:pt idx="822">
                  <c:v>2.04053783416748</c:v>
                </c:pt>
                <c:pt idx="823">
                  <c:v>2.1892893314361501</c:v>
                </c:pt>
                <c:pt idx="824">
                  <c:v>2.262140750885</c:v>
                </c:pt>
                <c:pt idx="825">
                  <c:v>2.20528888702392</c:v>
                </c:pt>
                <c:pt idx="826">
                  <c:v>2.02851366996765</c:v>
                </c:pt>
                <c:pt idx="827">
                  <c:v>2.1399178504943799</c:v>
                </c:pt>
                <c:pt idx="828">
                  <c:v>2.0227479934692298</c:v>
                </c:pt>
                <c:pt idx="829">
                  <c:v>2.0719935894012398</c:v>
                </c:pt>
                <c:pt idx="830">
                  <c:v>2.09324979782104</c:v>
                </c:pt>
                <c:pt idx="831">
                  <c:v>2.0104513168334899</c:v>
                </c:pt>
                <c:pt idx="832">
                  <c:v>2.0730795860290501</c:v>
                </c:pt>
                <c:pt idx="833">
                  <c:v>2.0608530044555602</c:v>
                </c:pt>
                <c:pt idx="834">
                  <c:v>2.08545589447021</c:v>
                </c:pt>
                <c:pt idx="835">
                  <c:v>2.0019440650939901</c:v>
                </c:pt>
                <c:pt idx="836">
                  <c:v>2.0783281326293901</c:v>
                </c:pt>
                <c:pt idx="837">
                  <c:v>2.0166594982147199</c:v>
                </c:pt>
                <c:pt idx="838">
                  <c:v>1.91078281402587</c:v>
                </c:pt>
                <c:pt idx="839">
                  <c:v>1.9322199821472099</c:v>
                </c:pt>
                <c:pt idx="840">
                  <c:v>1.85489189624786</c:v>
                </c:pt>
                <c:pt idx="841">
                  <c:v>1.8606197834014799</c:v>
                </c:pt>
                <c:pt idx="842">
                  <c:v>1.8546901941299401</c:v>
                </c:pt>
                <c:pt idx="843">
                  <c:v>1.86966121196746</c:v>
                </c:pt>
                <c:pt idx="844">
                  <c:v>1.8474366664886399</c:v>
                </c:pt>
                <c:pt idx="845">
                  <c:v>1.85977935791015</c:v>
                </c:pt>
                <c:pt idx="846">
                  <c:v>1.8046914339065501</c:v>
                </c:pt>
                <c:pt idx="847">
                  <c:v>1.81680583953857</c:v>
                </c:pt>
                <c:pt idx="848">
                  <c:v>1.855917096138</c:v>
                </c:pt>
                <c:pt idx="849">
                  <c:v>1.84178030490875</c:v>
                </c:pt>
                <c:pt idx="850">
                  <c:v>1.84286153316497</c:v>
                </c:pt>
                <c:pt idx="851">
                  <c:v>1.79790210723876</c:v>
                </c:pt>
                <c:pt idx="852">
                  <c:v>1.91888451576232</c:v>
                </c:pt>
                <c:pt idx="853">
                  <c:v>1.8796126842498699</c:v>
                </c:pt>
                <c:pt idx="854">
                  <c:v>1.7459053993225</c:v>
                </c:pt>
                <c:pt idx="855">
                  <c:v>1.8900403976440401</c:v>
                </c:pt>
                <c:pt idx="856">
                  <c:v>1.8551455736160201</c:v>
                </c:pt>
                <c:pt idx="857">
                  <c:v>1.8538284301757799</c:v>
                </c:pt>
                <c:pt idx="858">
                  <c:v>1.7993483543395901</c:v>
                </c:pt>
                <c:pt idx="859">
                  <c:v>1.8291867971420199</c:v>
                </c:pt>
                <c:pt idx="860">
                  <c:v>1.80052077770233</c:v>
                </c:pt>
                <c:pt idx="861">
                  <c:v>1.8573540449142401</c:v>
                </c:pt>
                <c:pt idx="862">
                  <c:v>1.81848132610321</c:v>
                </c:pt>
                <c:pt idx="863">
                  <c:v>1.8084121942520099</c:v>
                </c:pt>
                <c:pt idx="864">
                  <c:v>1.8189308643341</c:v>
                </c:pt>
                <c:pt idx="865">
                  <c:v>1.7521561384201001</c:v>
                </c:pt>
                <c:pt idx="866">
                  <c:v>1.8334801197052</c:v>
                </c:pt>
                <c:pt idx="867">
                  <c:v>1.92090511322021</c:v>
                </c:pt>
                <c:pt idx="868">
                  <c:v>1.9292845726013099</c:v>
                </c:pt>
                <c:pt idx="869">
                  <c:v>1.8308795690536499</c:v>
                </c:pt>
                <c:pt idx="870">
                  <c:v>1.8149380683898899</c:v>
                </c:pt>
                <c:pt idx="871">
                  <c:v>1.8281836509704501</c:v>
                </c:pt>
                <c:pt idx="872">
                  <c:v>1.78086268901824</c:v>
                </c:pt>
                <c:pt idx="873">
                  <c:v>1.84524345397949</c:v>
                </c:pt>
                <c:pt idx="874">
                  <c:v>1.8359072208404501</c:v>
                </c:pt>
                <c:pt idx="875">
                  <c:v>1.9194960594177199</c:v>
                </c:pt>
                <c:pt idx="876">
                  <c:v>1.8777506351470901</c:v>
                </c:pt>
                <c:pt idx="877">
                  <c:v>1.9017583131790099</c:v>
                </c:pt>
                <c:pt idx="878">
                  <c:v>1.88945364952087</c:v>
                </c:pt>
                <c:pt idx="879">
                  <c:v>1.7926775217056199</c:v>
                </c:pt>
                <c:pt idx="880">
                  <c:v>1.7558175325393599</c:v>
                </c:pt>
                <c:pt idx="881">
                  <c:v>1.8205699920654199</c:v>
                </c:pt>
                <c:pt idx="882">
                  <c:v>1.74582660198211</c:v>
                </c:pt>
                <c:pt idx="883">
                  <c:v>1.8072376251220701</c:v>
                </c:pt>
                <c:pt idx="884">
                  <c:v>1.82474637031555</c:v>
                </c:pt>
                <c:pt idx="885">
                  <c:v>1.8081699609756401</c:v>
                </c:pt>
                <c:pt idx="886">
                  <c:v>1.87219786643981</c:v>
                </c:pt>
                <c:pt idx="887">
                  <c:v>1.87579250335693</c:v>
                </c:pt>
                <c:pt idx="888">
                  <c:v>1.9154857397079399</c:v>
                </c:pt>
                <c:pt idx="889">
                  <c:v>1.7880048751830999</c:v>
                </c:pt>
                <c:pt idx="890">
                  <c:v>1.78870213031768</c:v>
                </c:pt>
                <c:pt idx="891">
                  <c:v>1.8808294534683201</c:v>
                </c:pt>
                <c:pt idx="892">
                  <c:v>1.86984038352966</c:v>
                </c:pt>
                <c:pt idx="893">
                  <c:v>1.86483991146087</c:v>
                </c:pt>
                <c:pt idx="894">
                  <c:v>1.85229480266571</c:v>
                </c:pt>
                <c:pt idx="895">
                  <c:v>1.8399248123168901</c:v>
                </c:pt>
                <c:pt idx="896">
                  <c:v>1.88998174667358</c:v>
                </c:pt>
                <c:pt idx="897">
                  <c:v>1.83415150642395</c:v>
                </c:pt>
                <c:pt idx="898">
                  <c:v>1.8981798887252801</c:v>
                </c:pt>
                <c:pt idx="899">
                  <c:v>1.8734941482543901</c:v>
                </c:pt>
                <c:pt idx="900">
                  <c:v>1.8968707323074301</c:v>
                </c:pt>
                <c:pt idx="901">
                  <c:v>1.95033299922943</c:v>
                </c:pt>
                <c:pt idx="902">
                  <c:v>1.9088559150695801</c:v>
                </c:pt>
                <c:pt idx="903">
                  <c:v>2.02738261222839</c:v>
                </c:pt>
                <c:pt idx="904">
                  <c:v>1.8743875026702801</c:v>
                </c:pt>
                <c:pt idx="905">
                  <c:v>1.84742856025695</c:v>
                </c:pt>
                <c:pt idx="906">
                  <c:v>1.8406664133071899</c:v>
                </c:pt>
                <c:pt idx="907">
                  <c:v>1.8785035610198899</c:v>
                </c:pt>
                <c:pt idx="908">
                  <c:v>1.9352554082870399</c:v>
                </c:pt>
                <c:pt idx="909">
                  <c:v>1.7691566944122299</c:v>
                </c:pt>
                <c:pt idx="910">
                  <c:v>1.7957575321197501</c:v>
                </c:pt>
                <c:pt idx="911">
                  <c:v>1.8294110298156701</c:v>
                </c:pt>
                <c:pt idx="912">
                  <c:v>1.7839051485061601</c:v>
                </c:pt>
                <c:pt idx="913">
                  <c:v>1.7521024942398</c:v>
                </c:pt>
                <c:pt idx="914">
                  <c:v>1.7993676662445</c:v>
                </c:pt>
                <c:pt idx="915">
                  <c:v>1.78584897518157</c:v>
                </c:pt>
                <c:pt idx="916">
                  <c:v>1.72317826747894</c:v>
                </c:pt>
                <c:pt idx="917">
                  <c:v>1.7717367410659699</c:v>
                </c:pt>
                <c:pt idx="918">
                  <c:v>1.7309308052062899</c:v>
                </c:pt>
                <c:pt idx="919">
                  <c:v>1.7890712022781301</c:v>
                </c:pt>
                <c:pt idx="920">
                  <c:v>1.8056325912475499</c:v>
                </c:pt>
                <c:pt idx="921">
                  <c:v>1.7884701490402199</c:v>
                </c:pt>
                <c:pt idx="922">
                  <c:v>1.7798652648925699</c:v>
                </c:pt>
                <c:pt idx="923">
                  <c:v>1.8536350727081199</c:v>
                </c:pt>
                <c:pt idx="924">
                  <c:v>1.7882043123245199</c:v>
                </c:pt>
                <c:pt idx="925">
                  <c:v>1.83839035034179</c:v>
                </c:pt>
                <c:pt idx="926">
                  <c:v>1.85592854022979</c:v>
                </c:pt>
                <c:pt idx="927">
                  <c:v>1.8989211320877</c:v>
                </c:pt>
                <c:pt idx="928">
                  <c:v>1.9864792823791499</c:v>
                </c:pt>
                <c:pt idx="929">
                  <c:v>1.93836569786071</c:v>
                </c:pt>
                <c:pt idx="930">
                  <c:v>1.97979652881622</c:v>
                </c:pt>
                <c:pt idx="931">
                  <c:v>1.99070167541503</c:v>
                </c:pt>
                <c:pt idx="932">
                  <c:v>2.0845088958740199</c:v>
                </c:pt>
                <c:pt idx="933">
                  <c:v>2.0487704277038499</c:v>
                </c:pt>
                <c:pt idx="934">
                  <c:v>1.9274777173995901</c:v>
                </c:pt>
                <c:pt idx="935">
                  <c:v>1.8842288255691499</c:v>
                </c:pt>
                <c:pt idx="936">
                  <c:v>1.84054243564605</c:v>
                </c:pt>
                <c:pt idx="937">
                  <c:v>1.95670402050018</c:v>
                </c:pt>
                <c:pt idx="938">
                  <c:v>1.9276307821273799</c:v>
                </c:pt>
                <c:pt idx="939">
                  <c:v>1.9594972133636399</c:v>
                </c:pt>
                <c:pt idx="940">
                  <c:v>1.8741557598114</c:v>
                </c:pt>
                <c:pt idx="941">
                  <c:v>1.8982001543045</c:v>
                </c:pt>
                <c:pt idx="942">
                  <c:v>1.95844507217407</c:v>
                </c:pt>
                <c:pt idx="943">
                  <c:v>2.0256257057189901</c:v>
                </c:pt>
                <c:pt idx="944">
                  <c:v>1.9135425090789699</c:v>
                </c:pt>
                <c:pt idx="945">
                  <c:v>1.8817842006683301</c:v>
                </c:pt>
                <c:pt idx="946">
                  <c:v>1.8508141040802</c:v>
                </c:pt>
                <c:pt idx="947">
                  <c:v>1.9017597436904901</c:v>
                </c:pt>
                <c:pt idx="948">
                  <c:v>1.8936479091644201</c:v>
                </c:pt>
                <c:pt idx="949">
                  <c:v>1.89454221725463</c:v>
                </c:pt>
                <c:pt idx="950">
                  <c:v>1.8825253248214699</c:v>
                </c:pt>
                <c:pt idx="951">
                  <c:v>1.8015221357345499</c:v>
                </c:pt>
                <c:pt idx="952">
                  <c:v>1.85632812976837</c:v>
                </c:pt>
                <c:pt idx="953">
                  <c:v>1.95644211769104</c:v>
                </c:pt>
                <c:pt idx="954">
                  <c:v>1.8927644491195601</c:v>
                </c:pt>
                <c:pt idx="955">
                  <c:v>1.7922885417938199</c:v>
                </c:pt>
                <c:pt idx="956">
                  <c:v>1.76484823226928</c:v>
                </c:pt>
                <c:pt idx="957">
                  <c:v>1.8074210882186801</c:v>
                </c:pt>
                <c:pt idx="958">
                  <c:v>1.77481460571289</c:v>
                </c:pt>
                <c:pt idx="959">
                  <c:v>1.7949491739273</c:v>
                </c:pt>
                <c:pt idx="960">
                  <c:v>1.83623123168945</c:v>
                </c:pt>
                <c:pt idx="961">
                  <c:v>1.8143790960311801</c:v>
                </c:pt>
                <c:pt idx="962">
                  <c:v>1.81010198593139</c:v>
                </c:pt>
                <c:pt idx="963">
                  <c:v>1.8158205747604299</c:v>
                </c:pt>
                <c:pt idx="964">
                  <c:v>1.79863834381103</c:v>
                </c:pt>
                <c:pt idx="965">
                  <c:v>1.8561382293701101</c:v>
                </c:pt>
                <c:pt idx="966">
                  <c:v>1.76487565040588</c:v>
                </c:pt>
                <c:pt idx="967">
                  <c:v>1.78182697296142</c:v>
                </c:pt>
                <c:pt idx="968">
                  <c:v>1.7698011398315401</c:v>
                </c:pt>
                <c:pt idx="969">
                  <c:v>1.8609157800674401</c:v>
                </c:pt>
                <c:pt idx="970">
                  <c:v>1.72812175750732</c:v>
                </c:pt>
                <c:pt idx="971">
                  <c:v>1.7380573749542201</c:v>
                </c:pt>
                <c:pt idx="972">
                  <c:v>1.7381895780563299</c:v>
                </c:pt>
                <c:pt idx="973">
                  <c:v>1.79626953601837</c:v>
                </c:pt>
                <c:pt idx="974">
                  <c:v>1.7753887176513601</c:v>
                </c:pt>
                <c:pt idx="975">
                  <c:v>1.8477605581283501</c:v>
                </c:pt>
                <c:pt idx="976">
                  <c:v>1.91481053829193</c:v>
                </c:pt>
                <c:pt idx="977">
                  <c:v>1.8992843627929601</c:v>
                </c:pt>
                <c:pt idx="978">
                  <c:v>1.8114768266677801</c:v>
                </c:pt>
                <c:pt idx="979">
                  <c:v>1.7777569293975799</c:v>
                </c:pt>
                <c:pt idx="980">
                  <c:v>1.7354602813720701</c:v>
                </c:pt>
                <c:pt idx="981">
                  <c:v>1.8593626022338801</c:v>
                </c:pt>
                <c:pt idx="982">
                  <c:v>1.9121390581130899</c:v>
                </c:pt>
                <c:pt idx="983">
                  <c:v>1.8034986257553101</c:v>
                </c:pt>
                <c:pt idx="984">
                  <c:v>1.8112552165985101</c:v>
                </c:pt>
                <c:pt idx="985">
                  <c:v>1.8351969718933101</c:v>
                </c:pt>
                <c:pt idx="986">
                  <c:v>1.88006603717803</c:v>
                </c:pt>
                <c:pt idx="987">
                  <c:v>1.7951169013977</c:v>
                </c:pt>
                <c:pt idx="988">
                  <c:v>1.8200201988220199</c:v>
                </c:pt>
                <c:pt idx="989">
                  <c:v>1.8324785232543901</c:v>
                </c:pt>
                <c:pt idx="990">
                  <c:v>1.8860788345336901</c:v>
                </c:pt>
                <c:pt idx="991">
                  <c:v>1.752046585083</c:v>
                </c:pt>
                <c:pt idx="992">
                  <c:v>1.97026371955871</c:v>
                </c:pt>
                <c:pt idx="993">
                  <c:v>1.8880755901336601</c:v>
                </c:pt>
                <c:pt idx="994">
                  <c:v>1.86107325553894</c:v>
                </c:pt>
                <c:pt idx="995">
                  <c:v>1.872776389122</c:v>
                </c:pt>
                <c:pt idx="996">
                  <c:v>1.9189975261688199</c:v>
                </c:pt>
                <c:pt idx="997">
                  <c:v>1.9160014390945399</c:v>
                </c:pt>
                <c:pt idx="998">
                  <c:v>1.89230597019195</c:v>
                </c:pt>
                <c:pt idx="999">
                  <c:v>1.84843385219573</c:v>
                </c:pt>
                <c:pt idx="1000">
                  <c:v>1.8194940090179399</c:v>
                </c:pt>
                <c:pt idx="1001">
                  <c:v>1.84152424335479</c:v>
                </c:pt>
                <c:pt idx="1002">
                  <c:v>1.8605880737304601</c:v>
                </c:pt>
                <c:pt idx="1003">
                  <c:v>1.87402844429016</c:v>
                </c:pt>
                <c:pt idx="1004">
                  <c:v>1.8730503320693901</c:v>
                </c:pt>
                <c:pt idx="1005">
                  <c:v>1.8694541454315099</c:v>
                </c:pt>
                <c:pt idx="1006">
                  <c:v>1.7928718328475901</c:v>
                </c:pt>
                <c:pt idx="1007">
                  <c:v>1.8293982744216899</c:v>
                </c:pt>
                <c:pt idx="1008">
                  <c:v>1.8894242048263501</c:v>
                </c:pt>
                <c:pt idx="1009">
                  <c:v>1.9212892055511399</c:v>
                </c:pt>
                <c:pt idx="1010">
                  <c:v>1.90941286087036</c:v>
                </c:pt>
                <c:pt idx="1011">
                  <c:v>1.8773121833801201</c:v>
                </c:pt>
                <c:pt idx="1012">
                  <c:v>1.8558049201965301</c:v>
                </c:pt>
                <c:pt idx="1013">
                  <c:v>1.8888645172119101</c:v>
                </c:pt>
                <c:pt idx="1014">
                  <c:v>1.8436039686203001</c:v>
                </c:pt>
                <c:pt idx="1015">
                  <c:v>1.90747058391571</c:v>
                </c:pt>
                <c:pt idx="1016">
                  <c:v>1.8115611076354901</c:v>
                </c:pt>
                <c:pt idx="1017">
                  <c:v>1.79056572914123</c:v>
                </c:pt>
                <c:pt idx="1018">
                  <c:v>1.8003214597702</c:v>
                </c:pt>
                <c:pt idx="1019">
                  <c:v>1.85198414325714</c:v>
                </c:pt>
                <c:pt idx="1020">
                  <c:v>1.8494729995727499</c:v>
                </c:pt>
                <c:pt idx="1021">
                  <c:v>1.8295358419418299</c:v>
                </c:pt>
                <c:pt idx="1022">
                  <c:v>1.78343558311462</c:v>
                </c:pt>
                <c:pt idx="1023">
                  <c:v>1.7809984683990401</c:v>
                </c:pt>
                <c:pt idx="1024">
                  <c:v>1.8300075531005799</c:v>
                </c:pt>
                <c:pt idx="1025">
                  <c:v>1.8594108819961499</c:v>
                </c:pt>
                <c:pt idx="1026">
                  <c:v>1.8761301040649401</c:v>
                </c:pt>
                <c:pt idx="1027">
                  <c:v>1.8280992507934499</c:v>
                </c:pt>
                <c:pt idx="1028">
                  <c:v>1.7983831167221001</c:v>
                </c:pt>
                <c:pt idx="1029">
                  <c:v>1.86418056488037</c:v>
                </c:pt>
                <c:pt idx="1030">
                  <c:v>1.7460305690765301</c:v>
                </c:pt>
                <c:pt idx="1031">
                  <c:v>1.8526307344436601</c:v>
                </c:pt>
                <c:pt idx="1032">
                  <c:v>1.8873775005340501</c:v>
                </c:pt>
                <c:pt idx="1033">
                  <c:v>1.84068799018859</c:v>
                </c:pt>
                <c:pt idx="1034">
                  <c:v>1.87824571132659</c:v>
                </c:pt>
                <c:pt idx="1035">
                  <c:v>1.8924916982650699</c:v>
                </c:pt>
                <c:pt idx="1036">
                  <c:v>1.7961139678955</c:v>
                </c:pt>
                <c:pt idx="1037">
                  <c:v>1.8529459238052299</c:v>
                </c:pt>
                <c:pt idx="1038">
                  <c:v>1.85764288902282</c:v>
                </c:pt>
                <c:pt idx="1039">
                  <c:v>1.832404255867</c:v>
                </c:pt>
                <c:pt idx="1040">
                  <c:v>1.8295794725418</c:v>
                </c:pt>
                <c:pt idx="1041">
                  <c:v>1.7140576839446999</c:v>
                </c:pt>
                <c:pt idx="1042">
                  <c:v>1.7441612482070901</c:v>
                </c:pt>
                <c:pt idx="1043">
                  <c:v>1.7216217517852701</c:v>
                </c:pt>
                <c:pt idx="1044">
                  <c:v>1.7656610012054399</c:v>
                </c:pt>
                <c:pt idx="1045">
                  <c:v>1.8022984266281099</c:v>
                </c:pt>
                <c:pt idx="1046">
                  <c:v>1.74742448329925</c:v>
                </c:pt>
                <c:pt idx="1047">
                  <c:v>1.7226083278655999</c:v>
                </c:pt>
                <c:pt idx="1048">
                  <c:v>1.7453509569168</c:v>
                </c:pt>
                <c:pt idx="1049">
                  <c:v>1.8060222864151001</c:v>
                </c:pt>
                <c:pt idx="1050">
                  <c:v>1.73077416419982</c:v>
                </c:pt>
                <c:pt idx="1051">
                  <c:v>1.77701222896575</c:v>
                </c:pt>
                <c:pt idx="1052">
                  <c:v>1.7854950428009</c:v>
                </c:pt>
                <c:pt idx="1053">
                  <c:v>1.78853559494018</c:v>
                </c:pt>
                <c:pt idx="1054">
                  <c:v>1.6416779756546001</c:v>
                </c:pt>
                <c:pt idx="1055">
                  <c:v>1.8732821941375699</c:v>
                </c:pt>
                <c:pt idx="1056">
                  <c:v>1.8488248586654601</c:v>
                </c:pt>
                <c:pt idx="1057">
                  <c:v>1.9038214683532699</c:v>
                </c:pt>
                <c:pt idx="1058">
                  <c:v>1.9306956529617301</c:v>
                </c:pt>
                <c:pt idx="1059">
                  <c:v>1.8196616172790501</c:v>
                </c:pt>
                <c:pt idx="1060">
                  <c:v>1.7734472751617401</c:v>
                </c:pt>
                <c:pt idx="1061">
                  <c:v>1.7056146860122601</c:v>
                </c:pt>
                <c:pt idx="1062">
                  <c:v>1.7690629959106401</c:v>
                </c:pt>
                <c:pt idx="1063">
                  <c:v>1.7543628215789699</c:v>
                </c:pt>
                <c:pt idx="1064">
                  <c:v>1.7597351074218699</c:v>
                </c:pt>
                <c:pt idx="1065">
                  <c:v>1.7506743669509801</c:v>
                </c:pt>
                <c:pt idx="1066">
                  <c:v>1.8028941154479901</c:v>
                </c:pt>
                <c:pt idx="1067">
                  <c:v>1.7426617145538299</c:v>
                </c:pt>
                <c:pt idx="1068">
                  <c:v>1.7427345514297401</c:v>
                </c:pt>
                <c:pt idx="1069">
                  <c:v>1.8026139736175499</c:v>
                </c:pt>
                <c:pt idx="1070">
                  <c:v>1.8069890737533501</c:v>
                </c:pt>
                <c:pt idx="1071">
                  <c:v>1.77512526512146</c:v>
                </c:pt>
                <c:pt idx="1072">
                  <c:v>1.83305263519287</c:v>
                </c:pt>
                <c:pt idx="1073">
                  <c:v>1.78471195697784</c:v>
                </c:pt>
                <c:pt idx="1074">
                  <c:v>1.73652791976928</c:v>
                </c:pt>
                <c:pt idx="1075">
                  <c:v>1.7674702405929501</c:v>
                </c:pt>
                <c:pt idx="1076">
                  <c:v>1.80175268650054</c:v>
                </c:pt>
                <c:pt idx="1077">
                  <c:v>1.7845487594604399</c:v>
                </c:pt>
                <c:pt idx="1078">
                  <c:v>1.82187104225158</c:v>
                </c:pt>
                <c:pt idx="1079">
                  <c:v>1.7405968904495199</c:v>
                </c:pt>
                <c:pt idx="1080">
                  <c:v>1.7766851186752299</c:v>
                </c:pt>
                <c:pt idx="1081">
                  <c:v>1.7639294862747099</c:v>
                </c:pt>
                <c:pt idx="1082">
                  <c:v>1.8396693468093801</c:v>
                </c:pt>
                <c:pt idx="1083">
                  <c:v>1.79402732849121</c:v>
                </c:pt>
                <c:pt idx="1084">
                  <c:v>1.89464712142944</c:v>
                </c:pt>
                <c:pt idx="1085">
                  <c:v>1.77764880657196</c:v>
                </c:pt>
                <c:pt idx="1086">
                  <c:v>1.74210453033447</c:v>
                </c:pt>
                <c:pt idx="1087">
                  <c:v>1.8477770090103101</c:v>
                </c:pt>
                <c:pt idx="1088">
                  <c:v>1.9053364992141699</c:v>
                </c:pt>
                <c:pt idx="1089">
                  <c:v>1.8456286191940301</c:v>
                </c:pt>
                <c:pt idx="1090">
                  <c:v>1.7227034568786599</c:v>
                </c:pt>
                <c:pt idx="1091">
                  <c:v>1.7725794315338099</c:v>
                </c:pt>
                <c:pt idx="1092">
                  <c:v>1.8003730773925699</c:v>
                </c:pt>
                <c:pt idx="1093">
                  <c:v>1.79072082042694</c:v>
                </c:pt>
                <c:pt idx="1094">
                  <c:v>1.73023104667663</c:v>
                </c:pt>
                <c:pt idx="1095">
                  <c:v>1.8203440904617301</c:v>
                </c:pt>
                <c:pt idx="1096">
                  <c:v>1.87566602230072</c:v>
                </c:pt>
                <c:pt idx="1097">
                  <c:v>1.7977585792541499</c:v>
                </c:pt>
                <c:pt idx="1098">
                  <c:v>1.8484373092651301</c:v>
                </c:pt>
                <c:pt idx="1099">
                  <c:v>1.81172335147857</c:v>
                </c:pt>
                <c:pt idx="1100">
                  <c:v>1.77610051631927</c:v>
                </c:pt>
                <c:pt idx="1101">
                  <c:v>1.85524642467498</c:v>
                </c:pt>
                <c:pt idx="1102">
                  <c:v>1.80532467365264</c:v>
                </c:pt>
                <c:pt idx="1103">
                  <c:v>1.83893311023712</c:v>
                </c:pt>
                <c:pt idx="1104">
                  <c:v>1.8244378566741899</c:v>
                </c:pt>
                <c:pt idx="1105">
                  <c:v>1.82604396343231</c:v>
                </c:pt>
                <c:pt idx="1106">
                  <c:v>1.9502384662628101</c:v>
                </c:pt>
                <c:pt idx="1107">
                  <c:v>1.86735987663269</c:v>
                </c:pt>
                <c:pt idx="1108">
                  <c:v>1.93867111206054</c:v>
                </c:pt>
                <c:pt idx="1109">
                  <c:v>1.9450666904449401</c:v>
                </c:pt>
                <c:pt idx="1110">
                  <c:v>1.89600229263305</c:v>
                </c:pt>
                <c:pt idx="1111">
                  <c:v>1.83159792423248</c:v>
                </c:pt>
                <c:pt idx="1112">
                  <c:v>1.82170522212982</c:v>
                </c:pt>
                <c:pt idx="1113">
                  <c:v>1.7818958759307799</c:v>
                </c:pt>
                <c:pt idx="1114">
                  <c:v>1.8022594451904199</c:v>
                </c:pt>
                <c:pt idx="1115">
                  <c:v>1.72584664821624</c:v>
                </c:pt>
                <c:pt idx="1116">
                  <c:v>1.7203611135482699</c:v>
                </c:pt>
                <c:pt idx="1117">
                  <c:v>1.74983358383178</c:v>
                </c:pt>
                <c:pt idx="1118">
                  <c:v>1.74335300922393</c:v>
                </c:pt>
                <c:pt idx="1119">
                  <c:v>1.8227638006210301</c:v>
                </c:pt>
                <c:pt idx="1120">
                  <c:v>1.7470675706863401</c:v>
                </c:pt>
                <c:pt idx="1121">
                  <c:v>1.7250238656997601</c:v>
                </c:pt>
                <c:pt idx="1122">
                  <c:v>1.7586431503295801</c:v>
                </c:pt>
                <c:pt idx="1123">
                  <c:v>1.7672106027603101</c:v>
                </c:pt>
                <c:pt idx="1124">
                  <c:v>1.74117732048034</c:v>
                </c:pt>
                <c:pt idx="1125">
                  <c:v>1.8365796804428101</c:v>
                </c:pt>
                <c:pt idx="1126">
                  <c:v>1.80090832710266</c:v>
                </c:pt>
                <c:pt idx="1127">
                  <c:v>1.8745093345642001</c:v>
                </c:pt>
                <c:pt idx="1128">
                  <c:v>1.8669080734252901</c:v>
                </c:pt>
                <c:pt idx="1129">
                  <c:v>1.89631688594818</c:v>
                </c:pt>
                <c:pt idx="1130">
                  <c:v>1.97491908073425</c:v>
                </c:pt>
                <c:pt idx="1131">
                  <c:v>1.78264248371124</c:v>
                </c:pt>
                <c:pt idx="1132">
                  <c:v>1.8519436120986901</c:v>
                </c:pt>
                <c:pt idx="1133">
                  <c:v>1.9497426748275699</c:v>
                </c:pt>
                <c:pt idx="1134">
                  <c:v>1.88782858848571</c:v>
                </c:pt>
                <c:pt idx="1135">
                  <c:v>1.8144347667694001</c:v>
                </c:pt>
                <c:pt idx="1136">
                  <c:v>1.7164887189865099</c:v>
                </c:pt>
                <c:pt idx="1137">
                  <c:v>1.7408355474471999</c:v>
                </c:pt>
                <c:pt idx="1138">
                  <c:v>1.69776594638824</c:v>
                </c:pt>
                <c:pt idx="1139">
                  <c:v>1.7963337898254299</c:v>
                </c:pt>
                <c:pt idx="1140">
                  <c:v>1.75603103637695</c:v>
                </c:pt>
                <c:pt idx="1141">
                  <c:v>1.7538731098175</c:v>
                </c:pt>
                <c:pt idx="1142">
                  <c:v>1.72356176376342</c:v>
                </c:pt>
                <c:pt idx="1143">
                  <c:v>1.7593560218811</c:v>
                </c:pt>
                <c:pt idx="1144">
                  <c:v>1.756809592247</c:v>
                </c:pt>
                <c:pt idx="1145">
                  <c:v>1.78290975093841</c:v>
                </c:pt>
                <c:pt idx="1146">
                  <c:v>1.7854880094528101</c:v>
                </c:pt>
                <c:pt idx="1147">
                  <c:v>1.7632406949996899</c:v>
                </c:pt>
                <c:pt idx="1148">
                  <c:v>1.7807157039642301</c:v>
                </c:pt>
                <c:pt idx="1149">
                  <c:v>1.7362200021743699</c:v>
                </c:pt>
                <c:pt idx="1150">
                  <c:v>1.66598272323608</c:v>
                </c:pt>
                <c:pt idx="1151">
                  <c:v>1.70967280864715</c:v>
                </c:pt>
                <c:pt idx="1152">
                  <c:v>1.74282002449035</c:v>
                </c:pt>
                <c:pt idx="1153">
                  <c:v>1.74680411815643</c:v>
                </c:pt>
                <c:pt idx="1154">
                  <c:v>1.7238696813583301</c:v>
                </c:pt>
                <c:pt idx="1155">
                  <c:v>1.7353800535202</c:v>
                </c:pt>
                <c:pt idx="1156">
                  <c:v>1.8243339061737001</c:v>
                </c:pt>
                <c:pt idx="1157">
                  <c:v>1.73189437389373</c:v>
                </c:pt>
                <c:pt idx="1158">
                  <c:v>1.77971947193145</c:v>
                </c:pt>
                <c:pt idx="1159">
                  <c:v>1.7241857051849301</c:v>
                </c:pt>
                <c:pt idx="1160">
                  <c:v>1.7263087034225399</c:v>
                </c:pt>
                <c:pt idx="1161">
                  <c:v>1.74701464176177</c:v>
                </c:pt>
                <c:pt idx="1162">
                  <c:v>1.7731859683990401</c:v>
                </c:pt>
                <c:pt idx="1163">
                  <c:v>1.73632144927978</c:v>
                </c:pt>
                <c:pt idx="1164">
                  <c:v>1.8042340278625399</c:v>
                </c:pt>
                <c:pt idx="1165">
                  <c:v>1.8102270364761299</c:v>
                </c:pt>
                <c:pt idx="1166">
                  <c:v>1.76160311698913</c:v>
                </c:pt>
                <c:pt idx="1167">
                  <c:v>1.9066689014434799</c:v>
                </c:pt>
                <c:pt idx="1168">
                  <c:v>1.9359097480773899</c:v>
                </c:pt>
                <c:pt idx="1169">
                  <c:v>1.9893931150436399</c:v>
                </c:pt>
                <c:pt idx="1170">
                  <c:v>1.89717137813568</c:v>
                </c:pt>
                <c:pt idx="1171">
                  <c:v>1.86584544181823</c:v>
                </c:pt>
                <c:pt idx="1172">
                  <c:v>1.8836857080459499</c:v>
                </c:pt>
                <c:pt idx="1173">
                  <c:v>1.8039021492004299</c:v>
                </c:pt>
                <c:pt idx="1174">
                  <c:v>1.81765580177307</c:v>
                </c:pt>
                <c:pt idx="1175">
                  <c:v>1.8577795028686499</c:v>
                </c:pt>
                <c:pt idx="1176">
                  <c:v>1.8040425777435301</c:v>
                </c:pt>
                <c:pt idx="1177">
                  <c:v>1.7513737678527801</c:v>
                </c:pt>
                <c:pt idx="1178">
                  <c:v>1.81786596775054</c:v>
                </c:pt>
                <c:pt idx="1179">
                  <c:v>1.7168319225311199</c:v>
                </c:pt>
                <c:pt idx="1180">
                  <c:v>1.69429206848144</c:v>
                </c:pt>
                <c:pt idx="1181">
                  <c:v>1.8096232414245601</c:v>
                </c:pt>
                <c:pt idx="1182">
                  <c:v>1.8361122608184799</c:v>
                </c:pt>
                <c:pt idx="1183">
                  <c:v>1.8142120838165201</c:v>
                </c:pt>
                <c:pt idx="1184">
                  <c:v>1.77689361572265</c:v>
                </c:pt>
                <c:pt idx="1185">
                  <c:v>1.8559721708297701</c:v>
                </c:pt>
                <c:pt idx="1186">
                  <c:v>1.7990585565567001</c:v>
                </c:pt>
                <c:pt idx="1187">
                  <c:v>1.7300122976303101</c:v>
                </c:pt>
                <c:pt idx="1188">
                  <c:v>1.68646728992462</c:v>
                </c:pt>
                <c:pt idx="1189">
                  <c:v>1.72821569442749</c:v>
                </c:pt>
                <c:pt idx="1190">
                  <c:v>1.76343369483947</c:v>
                </c:pt>
                <c:pt idx="1191">
                  <c:v>1.7277958393096899</c:v>
                </c:pt>
                <c:pt idx="1192">
                  <c:v>1.75249648094177</c:v>
                </c:pt>
                <c:pt idx="1193">
                  <c:v>1.75558125972747</c:v>
                </c:pt>
                <c:pt idx="1194">
                  <c:v>1.83583164215087</c:v>
                </c:pt>
                <c:pt idx="1195">
                  <c:v>1.8264356851577701</c:v>
                </c:pt>
                <c:pt idx="1196">
                  <c:v>1.7783135175704901</c:v>
                </c:pt>
                <c:pt idx="1197">
                  <c:v>1.6909313201904199</c:v>
                </c:pt>
                <c:pt idx="1198">
                  <c:v>1.73875331878662</c:v>
                </c:pt>
                <c:pt idx="1199">
                  <c:v>1.70855772495269</c:v>
                </c:pt>
                <c:pt idx="1200">
                  <c:v>1.68973588943481</c:v>
                </c:pt>
                <c:pt idx="1201">
                  <c:v>1.7104434967041</c:v>
                </c:pt>
                <c:pt idx="1202">
                  <c:v>1.75652503967285</c:v>
                </c:pt>
                <c:pt idx="1203">
                  <c:v>1.6932748556137001</c:v>
                </c:pt>
                <c:pt idx="1204">
                  <c:v>1.7335884571075399</c:v>
                </c:pt>
                <c:pt idx="1205">
                  <c:v>1.76083207130432</c:v>
                </c:pt>
                <c:pt idx="1206">
                  <c:v>1.8232614994048999</c:v>
                </c:pt>
                <c:pt idx="1207">
                  <c:v>1.8097010850906301</c:v>
                </c:pt>
                <c:pt idx="1208">
                  <c:v>1.7531722784042301</c:v>
                </c:pt>
                <c:pt idx="1209">
                  <c:v>1.8294198513030999</c:v>
                </c:pt>
                <c:pt idx="1210">
                  <c:v>1.7997907400131199</c:v>
                </c:pt>
                <c:pt idx="1211">
                  <c:v>1.8233679533004701</c:v>
                </c:pt>
                <c:pt idx="1212">
                  <c:v>1.8375283479690501</c:v>
                </c:pt>
                <c:pt idx="1213">
                  <c:v>1.8022446632385201</c:v>
                </c:pt>
                <c:pt idx="1214">
                  <c:v>1.79391705989837</c:v>
                </c:pt>
                <c:pt idx="1215">
                  <c:v>1.80677425861358</c:v>
                </c:pt>
                <c:pt idx="1216">
                  <c:v>1.8032536506652801</c:v>
                </c:pt>
                <c:pt idx="1217">
                  <c:v>1.7823399305343599</c:v>
                </c:pt>
                <c:pt idx="1218">
                  <c:v>1.7670251131057699</c:v>
                </c:pt>
                <c:pt idx="1219">
                  <c:v>1.77392637729644</c:v>
                </c:pt>
                <c:pt idx="1220">
                  <c:v>1.74639356136322</c:v>
                </c:pt>
                <c:pt idx="1221">
                  <c:v>1.7498472929000799</c:v>
                </c:pt>
                <c:pt idx="1222">
                  <c:v>1.74433553218841</c:v>
                </c:pt>
                <c:pt idx="1223">
                  <c:v>1.7003695964813199</c:v>
                </c:pt>
                <c:pt idx="1224">
                  <c:v>1.70889019966125</c:v>
                </c:pt>
                <c:pt idx="1225">
                  <c:v>1.7006359100341699</c:v>
                </c:pt>
                <c:pt idx="1226">
                  <c:v>1.7106355428695601</c:v>
                </c:pt>
                <c:pt idx="1227">
                  <c:v>1.7482390403747501</c:v>
                </c:pt>
                <c:pt idx="1228">
                  <c:v>1.6925420761108301</c:v>
                </c:pt>
                <c:pt idx="1229">
                  <c:v>1.7638419866561801</c:v>
                </c:pt>
                <c:pt idx="1230">
                  <c:v>1.7875902652740401</c:v>
                </c:pt>
                <c:pt idx="1231">
                  <c:v>1.78334200382232</c:v>
                </c:pt>
                <c:pt idx="1232">
                  <c:v>1.8047916889190601</c:v>
                </c:pt>
                <c:pt idx="1233">
                  <c:v>1.8354843854904099</c:v>
                </c:pt>
                <c:pt idx="1234">
                  <c:v>1.7279407978057799</c:v>
                </c:pt>
                <c:pt idx="1235">
                  <c:v>1.7303094863891599</c:v>
                </c:pt>
                <c:pt idx="1236">
                  <c:v>1.63680231571197</c:v>
                </c:pt>
                <c:pt idx="1237">
                  <c:v>1.7340883016586299</c:v>
                </c:pt>
                <c:pt idx="1238">
                  <c:v>1.7359437942504801</c:v>
                </c:pt>
                <c:pt idx="1239">
                  <c:v>1.7913471460342401</c:v>
                </c:pt>
                <c:pt idx="1240">
                  <c:v>1.7714203596115099</c:v>
                </c:pt>
                <c:pt idx="1241">
                  <c:v>1.75794064998626</c:v>
                </c:pt>
                <c:pt idx="1242">
                  <c:v>1.71973252296447</c:v>
                </c:pt>
                <c:pt idx="1243">
                  <c:v>1.7770855426788299</c:v>
                </c:pt>
                <c:pt idx="1244">
                  <c:v>1.7779021263122501</c:v>
                </c:pt>
                <c:pt idx="1245">
                  <c:v>1.7732173204421899</c:v>
                </c:pt>
                <c:pt idx="1246">
                  <c:v>1.7605742216110201</c:v>
                </c:pt>
                <c:pt idx="1247">
                  <c:v>1.8170590400695801</c:v>
                </c:pt>
                <c:pt idx="1248">
                  <c:v>1.8004345893859801</c:v>
                </c:pt>
                <c:pt idx="1249">
                  <c:v>1.80898880958557</c:v>
                </c:pt>
                <c:pt idx="1250">
                  <c:v>1.7270702123641899</c:v>
                </c:pt>
                <c:pt idx="1251">
                  <c:v>1.71870684623718</c:v>
                </c:pt>
                <c:pt idx="1252">
                  <c:v>1.77025306224823</c:v>
                </c:pt>
                <c:pt idx="1253">
                  <c:v>1.7666054964065501</c:v>
                </c:pt>
                <c:pt idx="1254">
                  <c:v>1.7812567949295</c:v>
                </c:pt>
                <c:pt idx="1255">
                  <c:v>1.87281835079193</c:v>
                </c:pt>
                <c:pt idx="1256">
                  <c:v>1.8332895040512001</c:v>
                </c:pt>
                <c:pt idx="1257">
                  <c:v>1.79241931438446</c:v>
                </c:pt>
                <c:pt idx="1258">
                  <c:v>1.7128728628158501</c:v>
                </c:pt>
                <c:pt idx="1259">
                  <c:v>1.6691691875457699</c:v>
                </c:pt>
                <c:pt idx="1260">
                  <c:v>1.7162102460861199</c:v>
                </c:pt>
                <c:pt idx="1261">
                  <c:v>1.7914508581161499</c:v>
                </c:pt>
                <c:pt idx="1262">
                  <c:v>1.7592788934707599</c:v>
                </c:pt>
                <c:pt idx="1263">
                  <c:v>1.70409619808197</c:v>
                </c:pt>
                <c:pt idx="1264">
                  <c:v>1.8029135465621899</c:v>
                </c:pt>
                <c:pt idx="1265">
                  <c:v>1.73229384422302</c:v>
                </c:pt>
                <c:pt idx="1266">
                  <c:v>1.7571717500686601</c:v>
                </c:pt>
                <c:pt idx="1267">
                  <c:v>1.69040286540985</c:v>
                </c:pt>
                <c:pt idx="1268">
                  <c:v>1.8413497209548899</c:v>
                </c:pt>
                <c:pt idx="1269">
                  <c:v>1.90802454948425</c:v>
                </c:pt>
                <c:pt idx="1270">
                  <c:v>1.91252505779266</c:v>
                </c:pt>
                <c:pt idx="1271">
                  <c:v>1.86560583114624</c:v>
                </c:pt>
                <c:pt idx="1272">
                  <c:v>1.84231197834014</c:v>
                </c:pt>
                <c:pt idx="1273">
                  <c:v>1.78592681884765</c:v>
                </c:pt>
                <c:pt idx="1274">
                  <c:v>1.8209190368652299</c:v>
                </c:pt>
                <c:pt idx="1275">
                  <c:v>1.79449498653411</c:v>
                </c:pt>
                <c:pt idx="1276">
                  <c:v>1.89369225502014</c:v>
                </c:pt>
                <c:pt idx="1277">
                  <c:v>1.8534846305847099</c:v>
                </c:pt>
                <c:pt idx="1278">
                  <c:v>1.82687222957611</c:v>
                </c:pt>
                <c:pt idx="1279">
                  <c:v>1.8573871850967401</c:v>
                </c:pt>
                <c:pt idx="1280">
                  <c:v>1.8633002042770299</c:v>
                </c:pt>
                <c:pt idx="1281">
                  <c:v>1.92717516422271</c:v>
                </c:pt>
                <c:pt idx="1282">
                  <c:v>1.87651467323303</c:v>
                </c:pt>
                <c:pt idx="1283">
                  <c:v>1.9384945631027199</c:v>
                </c:pt>
                <c:pt idx="1284">
                  <c:v>1.8570075035095199</c:v>
                </c:pt>
                <c:pt idx="1285">
                  <c:v>1.79585897922515</c:v>
                </c:pt>
                <c:pt idx="1286">
                  <c:v>1.7747439146041799</c:v>
                </c:pt>
                <c:pt idx="1287">
                  <c:v>1.7141027450561499</c:v>
                </c:pt>
                <c:pt idx="1288">
                  <c:v>1.78399646282196</c:v>
                </c:pt>
                <c:pt idx="1289">
                  <c:v>1.7736725807189899</c:v>
                </c:pt>
                <c:pt idx="1290">
                  <c:v>1.75598216056823</c:v>
                </c:pt>
                <c:pt idx="1291">
                  <c:v>1.80024969577789</c:v>
                </c:pt>
                <c:pt idx="1292">
                  <c:v>1.8151506185531601</c:v>
                </c:pt>
                <c:pt idx="1293">
                  <c:v>1.7351812124252299</c:v>
                </c:pt>
                <c:pt idx="1294">
                  <c:v>1.74306321144104</c:v>
                </c:pt>
                <c:pt idx="1295">
                  <c:v>1.7770850658416699</c:v>
                </c:pt>
                <c:pt idx="1296">
                  <c:v>1.8085561990737899</c:v>
                </c:pt>
                <c:pt idx="1297">
                  <c:v>1.7548532485961901</c:v>
                </c:pt>
                <c:pt idx="1298">
                  <c:v>1.7353600263595499</c:v>
                </c:pt>
                <c:pt idx="1299">
                  <c:v>1.86219847202301</c:v>
                </c:pt>
                <c:pt idx="1300">
                  <c:v>1.7981605529785101</c:v>
                </c:pt>
                <c:pt idx="1301">
                  <c:v>1.8076068162918</c:v>
                </c:pt>
                <c:pt idx="1302">
                  <c:v>1.79113864898681</c:v>
                </c:pt>
                <c:pt idx="1303">
                  <c:v>1.7844436168670601</c:v>
                </c:pt>
                <c:pt idx="1304">
                  <c:v>1.79277968406677</c:v>
                </c:pt>
                <c:pt idx="1305">
                  <c:v>1.88928806781768</c:v>
                </c:pt>
                <c:pt idx="1306">
                  <c:v>1.82830786705017</c:v>
                </c:pt>
                <c:pt idx="1307">
                  <c:v>1.92467761039733</c:v>
                </c:pt>
                <c:pt idx="1308">
                  <c:v>1.8760031461715601</c:v>
                </c:pt>
                <c:pt idx="1309">
                  <c:v>1.87947678565979</c:v>
                </c:pt>
                <c:pt idx="1310">
                  <c:v>2.0832540988922101</c:v>
                </c:pt>
                <c:pt idx="1311">
                  <c:v>1.9826862812042201</c:v>
                </c:pt>
                <c:pt idx="1312">
                  <c:v>1.9302185773849401</c:v>
                </c:pt>
                <c:pt idx="1313">
                  <c:v>1.95100080966949</c:v>
                </c:pt>
                <c:pt idx="1314">
                  <c:v>1.8036414384841899</c:v>
                </c:pt>
                <c:pt idx="1315">
                  <c:v>1.83091735839843</c:v>
                </c:pt>
                <c:pt idx="1316">
                  <c:v>1.94490647315979</c:v>
                </c:pt>
                <c:pt idx="1317">
                  <c:v>1.88108146190643</c:v>
                </c:pt>
                <c:pt idx="1318">
                  <c:v>1.92970466613769</c:v>
                </c:pt>
                <c:pt idx="1319">
                  <c:v>1.74455153942108</c:v>
                </c:pt>
                <c:pt idx="1320">
                  <c:v>1.81858205795288</c:v>
                </c:pt>
                <c:pt idx="1321">
                  <c:v>1.75688087940216</c:v>
                </c:pt>
                <c:pt idx="1322">
                  <c:v>1.84568047523498</c:v>
                </c:pt>
                <c:pt idx="1323">
                  <c:v>1.88244616985321</c:v>
                </c:pt>
                <c:pt idx="1324">
                  <c:v>1.84598696231842</c:v>
                </c:pt>
                <c:pt idx="1325">
                  <c:v>1.7981643676757799</c:v>
                </c:pt>
                <c:pt idx="1326">
                  <c:v>1.8072265386581401</c:v>
                </c:pt>
                <c:pt idx="1327">
                  <c:v>1.7526233196258501</c:v>
                </c:pt>
                <c:pt idx="1328">
                  <c:v>1.90925157070159</c:v>
                </c:pt>
                <c:pt idx="1329">
                  <c:v>1.79908859729766</c:v>
                </c:pt>
                <c:pt idx="1330">
                  <c:v>1.76370632648468</c:v>
                </c:pt>
                <c:pt idx="1331">
                  <c:v>1.71971595287323</c:v>
                </c:pt>
                <c:pt idx="1332">
                  <c:v>1.8024594783782899</c:v>
                </c:pt>
                <c:pt idx="1333">
                  <c:v>1.7668479681014999</c:v>
                </c:pt>
                <c:pt idx="1334">
                  <c:v>1.8829444646835301</c:v>
                </c:pt>
                <c:pt idx="1335">
                  <c:v>1.87670791149139</c:v>
                </c:pt>
                <c:pt idx="1336">
                  <c:v>1.9150544404983501</c:v>
                </c:pt>
                <c:pt idx="1337">
                  <c:v>1.9429177045822099</c:v>
                </c:pt>
                <c:pt idx="1338">
                  <c:v>1.9765567779541</c:v>
                </c:pt>
                <c:pt idx="1339">
                  <c:v>1.89606845378875</c:v>
                </c:pt>
                <c:pt idx="1340">
                  <c:v>1.90893685817718</c:v>
                </c:pt>
                <c:pt idx="1341">
                  <c:v>2.0244264602661102</c:v>
                </c:pt>
                <c:pt idx="1342">
                  <c:v>1.94522476196289</c:v>
                </c:pt>
                <c:pt idx="1343">
                  <c:v>1.94768249988555</c:v>
                </c:pt>
                <c:pt idx="1344">
                  <c:v>1.83097064495086</c:v>
                </c:pt>
                <c:pt idx="1345">
                  <c:v>1.90454220771789</c:v>
                </c:pt>
                <c:pt idx="1346">
                  <c:v>1.9391679763793901</c:v>
                </c:pt>
                <c:pt idx="1347">
                  <c:v>2.0354635715484601</c:v>
                </c:pt>
                <c:pt idx="1348">
                  <c:v>2.1310789585113499</c:v>
                </c:pt>
                <c:pt idx="1349">
                  <c:v>2.1049010753631499</c:v>
                </c:pt>
                <c:pt idx="1350">
                  <c:v>2.0199270248413002</c:v>
                </c:pt>
                <c:pt idx="1351">
                  <c:v>2.0034615993499698</c:v>
                </c:pt>
                <c:pt idx="1352">
                  <c:v>2.0800809860229399</c:v>
                </c:pt>
                <c:pt idx="1353">
                  <c:v>2.0525667667388898</c:v>
                </c:pt>
                <c:pt idx="1354">
                  <c:v>2.0170698165893501</c:v>
                </c:pt>
                <c:pt idx="1355">
                  <c:v>1.91924393177032</c:v>
                </c:pt>
                <c:pt idx="1356">
                  <c:v>2.0700626373290998</c:v>
                </c:pt>
                <c:pt idx="1357">
                  <c:v>2.0219423770904501</c:v>
                </c:pt>
                <c:pt idx="1358">
                  <c:v>2.1169583797454798</c:v>
                </c:pt>
                <c:pt idx="1359">
                  <c:v>1.9932564496994001</c:v>
                </c:pt>
                <c:pt idx="1360">
                  <c:v>2.1399893760681099</c:v>
                </c:pt>
                <c:pt idx="1361">
                  <c:v>2.0921494960784899</c:v>
                </c:pt>
                <c:pt idx="1362">
                  <c:v>2.1525809764861998</c:v>
                </c:pt>
                <c:pt idx="1363">
                  <c:v>2.1534340381622301</c:v>
                </c:pt>
                <c:pt idx="1364">
                  <c:v>2.1630470752715998</c:v>
                </c:pt>
                <c:pt idx="1365">
                  <c:v>2.2359409332275302</c:v>
                </c:pt>
                <c:pt idx="1366">
                  <c:v>2.1014125347137398</c:v>
                </c:pt>
                <c:pt idx="1367">
                  <c:v>2.31749987602233</c:v>
                </c:pt>
                <c:pt idx="1368">
                  <c:v>2.2160112857818599</c:v>
                </c:pt>
                <c:pt idx="1369">
                  <c:v>2.14868807792663</c:v>
                </c:pt>
                <c:pt idx="1370">
                  <c:v>2.2506878376007</c:v>
                </c:pt>
                <c:pt idx="1371">
                  <c:v>2.2075548171996999</c:v>
                </c:pt>
                <c:pt idx="1372">
                  <c:v>2.2047550678253098</c:v>
                </c:pt>
                <c:pt idx="1373">
                  <c:v>2.0821778774261399</c:v>
                </c:pt>
                <c:pt idx="1374">
                  <c:v>2.1239984035491899</c:v>
                </c:pt>
                <c:pt idx="1375">
                  <c:v>2.14107966423034</c:v>
                </c:pt>
                <c:pt idx="1376">
                  <c:v>2.0353984832763601</c:v>
                </c:pt>
                <c:pt idx="1377">
                  <c:v>2.0569763183593701</c:v>
                </c:pt>
                <c:pt idx="1378">
                  <c:v>2.0013740062713601</c:v>
                </c:pt>
                <c:pt idx="1379">
                  <c:v>2.0292623043060298</c:v>
                </c:pt>
                <c:pt idx="1380">
                  <c:v>1.9809550046920701</c:v>
                </c:pt>
                <c:pt idx="1381">
                  <c:v>2.0590224266052202</c:v>
                </c:pt>
                <c:pt idx="1382">
                  <c:v>1.9407323598861601</c:v>
                </c:pt>
                <c:pt idx="1383">
                  <c:v>1.96040952205657</c:v>
                </c:pt>
                <c:pt idx="1384">
                  <c:v>2.01876664161682</c:v>
                </c:pt>
                <c:pt idx="1385">
                  <c:v>1.9195019006729099</c:v>
                </c:pt>
                <c:pt idx="1386">
                  <c:v>1.98911440372467</c:v>
                </c:pt>
                <c:pt idx="1387">
                  <c:v>1.96368527412414</c:v>
                </c:pt>
                <c:pt idx="1388">
                  <c:v>1.9886347055435101</c:v>
                </c:pt>
                <c:pt idx="1389">
                  <c:v>1.8560771942138601</c:v>
                </c:pt>
                <c:pt idx="1390">
                  <c:v>1.80652379989624</c:v>
                </c:pt>
                <c:pt idx="1391">
                  <c:v>1.7846252918243399</c:v>
                </c:pt>
                <c:pt idx="1392">
                  <c:v>1.7264534235000599</c:v>
                </c:pt>
                <c:pt idx="1393">
                  <c:v>1.76641964912414</c:v>
                </c:pt>
                <c:pt idx="1394">
                  <c:v>1.82980024814605</c:v>
                </c:pt>
                <c:pt idx="1395">
                  <c:v>1.91984319686889</c:v>
                </c:pt>
                <c:pt idx="1396">
                  <c:v>1.9257743358612001</c:v>
                </c:pt>
                <c:pt idx="1397">
                  <c:v>1.96587014198303</c:v>
                </c:pt>
                <c:pt idx="1398">
                  <c:v>1.9318867921829199</c:v>
                </c:pt>
                <c:pt idx="1399">
                  <c:v>1.8959610462188701</c:v>
                </c:pt>
                <c:pt idx="1400">
                  <c:v>1.90923964977264</c:v>
                </c:pt>
                <c:pt idx="1401">
                  <c:v>1.8359287977218599</c:v>
                </c:pt>
                <c:pt idx="1402">
                  <c:v>1.8706539869308401</c:v>
                </c:pt>
                <c:pt idx="1403">
                  <c:v>1.87059891223907</c:v>
                </c:pt>
                <c:pt idx="1404">
                  <c:v>1.8714340925216599</c:v>
                </c:pt>
                <c:pt idx="1405">
                  <c:v>1.8107664585113501</c:v>
                </c:pt>
                <c:pt idx="1406">
                  <c:v>1.8419841527938801</c:v>
                </c:pt>
                <c:pt idx="1407">
                  <c:v>1.85947430133819</c:v>
                </c:pt>
                <c:pt idx="1408">
                  <c:v>1.94371438026428</c:v>
                </c:pt>
                <c:pt idx="1409">
                  <c:v>2.0184564590454102</c:v>
                </c:pt>
                <c:pt idx="1410">
                  <c:v>2.1233749389648402</c:v>
                </c:pt>
                <c:pt idx="1411">
                  <c:v>2.1977443695068302</c:v>
                </c:pt>
                <c:pt idx="1412">
                  <c:v>2.24000644683837</c:v>
                </c:pt>
                <c:pt idx="1413">
                  <c:v>2.2032344341278001</c:v>
                </c:pt>
                <c:pt idx="1414">
                  <c:v>2.2207603454589799</c:v>
                </c:pt>
                <c:pt idx="1415">
                  <c:v>2.0214264392852699</c:v>
                </c:pt>
                <c:pt idx="1416">
                  <c:v>1.9640177488327</c:v>
                </c:pt>
                <c:pt idx="1417">
                  <c:v>2.0034921169281001</c:v>
                </c:pt>
                <c:pt idx="1418">
                  <c:v>2.1527125835418701</c:v>
                </c:pt>
                <c:pt idx="1419">
                  <c:v>2.21714043617248</c:v>
                </c:pt>
                <c:pt idx="1420">
                  <c:v>2.20384192466735</c:v>
                </c:pt>
                <c:pt idx="1421">
                  <c:v>2.2859132289886399</c:v>
                </c:pt>
                <c:pt idx="1422">
                  <c:v>2.3283233642578098</c:v>
                </c:pt>
                <c:pt idx="1423">
                  <c:v>2.2099235057830802</c:v>
                </c:pt>
                <c:pt idx="1424">
                  <c:v>2.3105649948120099</c:v>
                </c:pt>
                <c:pt idx="1425">
                  <c:v>2.3243610858917201</c:v>
                </c:pt>
                <c:pt idx="1426">
                  <c:v>2.2132589817047101</c:v>
                </c:pt>
                <c:pt idx="1427">
                  <c:v>2.08021640777587</c:v>
                </c:pt>
                <c:pt idx="1428">
                  <c:v>2.0959956645965501</c:v>
                </c:pt>
                <c:pt idx="1429">
                  <c:v>2.0266740322113002</c:v>
                </c:pt>
                <c:pt idx="1430">
                  <c:v>1.9521499872207599</c:v>
                </c:pt>
                <c:pt idx="1431">
                  <c:v>1.89668917655944</c:v>
                </c:pt>
                <c:pt idx="1432">
                  <c:v>2.0469985008239702</c:v>
                </c:pt>
                <c:pt idx="1433">
                  <c:v>2.0657742023468</c:v>
                </c:pt>
                <c:pt idx="1434">
                  <c:v>2.3110818862914999</c:v>
                </c:pt>
                <c:pt idx="1435">
                  <c:v>2.17742919921875</c:v>
                </c:pt>
                <c:pt idx="1436">
                  <c:v>2.1062378883361799</c:v>
                </c:pt>
                <c:pt idx="1437">
                  <c:v>2.1059446334838801</c:v>
                </c:pt>
                <c:pt idx="1438">
                  <c:v>2.0809731483459402</c:v>
                </c:pt>
                <c:pt idx="1439">
                  <c:v>1.8891190290451001</c:v>
                </c:pt>
                <c:pt idx="1440">
                  <c:v>1.91340839862823</c:v>
                </c:pt>
                <c:pt idx="1441">
                  <c:v>1.99283230304718</c:v>
                </c:pt>
                <c:pt idx="1442">
                  <c:v>1.92830002307891</c:v>
                </c:pt>
                <c:pt idx="1443">
                  <c:v>1.8560924530029199</c:v>
                </c:pt>
                <c:pt idx="1444">
                  <c:v>1.76723408699035</c:v>
                </c:pt>
                <c:pt idx="1445">
                  <c:v>1.7980270385742101</c:v>
                </c:pt>
                <c:pt idx="1446">
                  <c:v>1.7835615873336701</c:v>
                </c:pt>
                <c:pt idx="1447">
                  <c:v>1.8240842819213801</c:v>
                </c:pt>
                <c:pt idx="1448">
                  <c:v>1.7589613199234</c:v>
                </c:pt>
                <c:pt idx="1449">
                  <c:v>1.7757545709609901</c:v>
                </c:pt>
                <c:pt idx="1450">
                  <c:v>1.8277860879898</c:v>
                </c:pt>
                <c:pt idx="1451">
                  <c:v>1.81206703186035</c:v>
                </c:pt>
                <c:pt idx="1452">
                  <c:v>1.91180968284606</c:v>
                </c:pt>
                <c:pt idx="1453">
                  <c:v>1.8505170345306301</c:v>
                </c:pt>
                <c:pt idx="1454">
                  <c:v>1.86850225925445</c:v>
                </c:pt>
                <c:pt idx="1455">
                  <c:v>1.9034366607666</c:v>
                </c:pt>
                <c:pt idx="1456">
                  <c:v>1.98304879665374</c:v>
                </c:pt>
                <c:pt idx="1457">
                  <c:v>1.98834121227264</c:v>
                </c:pt>
                <c:pt idx="1458">
                  <c:v>2.1266393661499001</c:v>
                </c:pt>
                <c:pt idx="1459">
                  <c:v>2.04900693893432</c:v>
                </c:pt>
                <c:pt idx="1460">
                  <c:v>2.1506564617156898</c:v>
                </c:pt>
                <c:pt idx="1461">
                  <c:v>2.0718414783477699</c:v>
                </c:pt>
                <c:pt idx="1462">
                  <c:v>2.0100538730621298</c:v>
                </c:pt>
                <c:pt idx="1463">
                  <c:v>2.096036195755</c:v>
                </c:pt>
                <c:pt idx="1464">
                  <c:v>2.11178374290466</c:v>
                </c:pt>
                <c:pt idx="1465">
                  <c:v>2.1368277072906401</c:v>
                </c:pt>
                <c:pt idx="1466">
                  <c:v>2.0725960731506299</c:v>
                </c:pt>
                <c:pt idx="1467">
                  <c:v>1.9104183912277199</c:v>
                </c:pt>
                <c:pt idx="1468">
                  <c:v>1.94699823856353</c:v>
                </c:pt>
                <c:pt idx="1469">
                  <c:v>1.9784688949584901</c:v>
                </c:pt>
                <c:pt idx="1470">
                  <c:v>2.0211968421936</c:v>
                </c:pt>
                <c:pt idx="1471">
                  <c:v>2.05090951919555</c:v>
                </c:pt>
                <c:pt idx="1472">
                  <c:v>2.1131672859191801</c:v>
                </c:pt>
                <c:pt idx="1473">
                  <c:v>1.9339281320571899</c:v>
                </c:pt>
                <c:pt idx="1474">
                  <c:v>1.96447110176086</c:v>
                </c:pt>
                <c:pt idx="1475">
                  <c:v>1.91633105278015</c:v>
                </c:pt>
                <c:pt idx="1476">
                  <c:v>1.9326691627502399</c:v>
                </c:pt>
                <c:pt idx="1477">
                  <c:v>1.9717152118682799</c:v>
                </c:pt>
                <c:pt idx="1478">
                  <c:v>1.95933318138122</c:v>
                </c:pt>
                <c:pt idx="1479">
                  <c:v>2.03079009056091</c:v>
                </c:pt>
                <c:pt idx="1480">
                  <c:v>1.9564311504364</c:v>
                </c:pt>
                <c:pt idx="1481">
                  <c:v>2.0412919521331698</c:v>
                </c:pt>
                <c:pt idx="1482">
                  <c:v>2.0348765850067099</c:v>
                </c:pt>
                <c:pt idx="1483">
                  <c:v>2.0148575305938698</c:v>
                </c:pt>
                <c:pt idx="1484">
                  <c:v>1.9783291816711399</c:v>
                </c:pt>
                <c:pt idx="1485">
                  <c:v>1.9508795738220199</c:v>
                </c:pt>
                <c:pt idx="1486">
                  <c:v>1.99345743656158</c:v>
                </c:pt>
                <c:pt idx="1487">
                  <c:v>2.0873131752014098</c:v>
                </c:pt>
                <c:pt idx="1488">
                  <c:v>2.1021282672882</c:v>
                </c:pt>
                <c:pt idx="1489">
                  <c:v>2.15808677673339</c:v>
                </c:pt>
                <c:pt idx="1490">
                  <c:v>2.1602532863616899</c:v>
                </c:pt>
                <c:pt idx="1491">
                  <c:v>2.0042259693145699</c:v>
                </c:pt>
                <c:pt idx="1492">
                  <c:v>2.0536644458770699</c:v>
                </c:pt>
                <c:pt idx="1493">
                  <c:v>2.0117006301879798</c:v>
                </c:pt>
                <c:pt idx="1494">
                  <c:v>1.9696695804595901</c:v>
                </c:pt>
                <c:pt idx="1495">
                  <c:v>1.9560837745666499</c:v>
                </c:pt>
                <c:pt idx="1496">
                  <c:v>2.0000472068786599</c:v>
                </c:pt>
                <c:pt idx="1497">
                  <c:v>1.93291676044464</c:v>
                </c:pt>
                <c:pt idx="1498">
                  <c:v>2.0577023029327299</c:v>
                </c:pt>
                <c:pt idx="1499">
                  <c:v>1.99582779407501</c:v>
                </c:pt>
                <c:pt idx="1500">
                  <c:v>2.1169536113739</c:v>
                </c:pt>
                <c:pt idx="1501">
                  <c:v>2.0986511707305899</c:v>
                </c:pt>
                <c:pt idx="1502">
                  <c:v>2.2249755859375</c:v>
                </c:pt>
                <c:pt idx="1503">
                  <c:v>2.1116647720336901</c:v>
                </c:pt>
                <c:pt idx="1504">
                  <c:v>2.05343389511108</c:v>
                </c:pt>
                <c:pt idx="1505">
                  <c:v>2.0058727264404199</c:v>
                </c:pt>
                <c:pt idx="1506">
                  <c:v>2.05539679527282</c:v>
                </c:pt>
                <c:pt idx="1507">
                  <c:v>2.0382666587829501</c:v>
                </c:pt>
                <c:pt idx="1508">
                  <c:v>1.9795011281967101</c:v>
                </c:pt>
                <c:pt idx="1509">
                  <c:v>1.9308881759643499</c:v>
                </c:pt>
                <c:pt idx="1510">
                  <c:v>1.9422688484191799</c:v>
                </c:pt>
                <c:pt idx="1511">
                  <c:v>1.90746998786926</c:v>
                </c:pt>
                <c:pt idx="1512">
                  <c:v>1.8750479221343901</c:v>
                </c:pt>
                <c:pt idx="1513">
                  <c:v>1.8973351716995199</c:v>
                </c:pt>
                <c:pt idx="1514">
                  <c:v>2.01025366783142</c:v>
                </c:pt>
                <c:pt idx="1515">
                  <c:v>2.0122015476226802</c:v>
                </c:pt>
                <c:pt idx="1516">
                  <c:v>1.88687455654144</c:v>
                </c:pt>
                <c:pt idx="1517">
                  <c:v>1.96574330329895</c:v>
                </c:pt>
                <c:pt idx="1518">
                  <c:v>2.0083742141723602</c:v>
                </c:pt>
                <c:pt idx="1519">
                  <c:v>2.1007635593414302</c:v>
                </c:pt>
                <c:pt idx="1520">
                  <c:v>2.0394220352172798</c:v>
                </c:pt>
                <c:pt idx="1521">
                  <c:v>1.95836806297302</c:v>
                </c:pt>
                <c:pt idx="1522">
                  <c:v>2.0402734279632502</c:v>
                </c:pt>
                <c:pt idx="1523">
                  <c:v>2.0194120407104399</c:v>
                </c:pt>
                <c:pt idx="1524">
                  <c:v>2.04309654235839</c:v>
                </c:pt>
                <c:pt idx="1525">
                  <c:v>2.0836982727050701</c:v>
                </c:pt>
                <c:pt idx="1526">
                  <c:v>2.0290946960449201</c:v>
                </c:pt>
                <c:pt idx="1527">
                  <c:v>1.9444823265075599</c:v>
                </c:pt>
                <c:pt idx="1528">
                  <c:v>1.9532124996185301</c:v>
                </c:pt>
                <c:pt idx="1529">
                  <c:v>2.0239722728729199</c:v>
                </c:pt>
                <c:pt idx="1530">
                  <c:v>1.88027107715606</c:v>
                </c:pt>
                <c:pt idx="1531">
                  <c:v>1.9059426784515301</c:v>
                </c:pt>
                <c:pt idx="1532">
                  <c:v>1.8792361021041799</c:v>
                </c:pt>
                <c:pt idx="1533">
                  <c:v>1.89865493774414</c:v>
                </c:pt>
                <c:pt idx="1534">
                  <c:v>1.8373713493347099</c:v>
                </c:pt>
                <c:pt idx="1535">
                  <c:v>1.8836213350296001</c:v>
                </c:pt>
                <c:pt idx="1536">
                  <c:v>1.8760917186737001</c:v>
                </c:pt>
                <c:pt idx="1537">
                  <c:v>1.9458520412445</c:v>
                </c:pt>
                <c:pt idx="1538">
                  <c:v>1.9420911073684599</c:v>
                </c:pt>
                <c:pt idx="1539">
                  <c:v>2.01638555526733</c:v>
                </c:pt>
                <c:pt idx="1540">
                  <c:v>2.0142173767089799</c:v>
                </c:pt>
                <c:pt idx="1541">
                  <c:v>1.957235455513</c:v>
                </c:pt>
                <c:pt idx="1542">
                  <c:v>2.1047329902648899</c:v>
                </c:pt>
                <c:pt idx="1543">
                  <c:v>2.26959133148193</c:v>
                </c:pt>
                <c:pt idx="1544">
                  <c:v>2.1210989952087398</c:v>
                </c:pt>
                <c:pt idx="1545">
                  <c:v>1.9569557905197099</c:v>
                </c:pt>
                <c:pt idx="1546">
                  <c:v>1.9569234848022401</c:v>
                </c:pt>
                <c:pt idx="1547">
                  <c:v>1.91825270652771</c:v>
                </c:pt>
                <c:pt idx="1548">
                  <c:v>1.9448313713073699</c:v>
                </c:pt>
                <c:pt idx="1549">
                  <c:v>1.95032930374145</c:v>
                </c:pt>
                <c:pt idx="1550">
                  <c:v>1.8791788816452</c:v>
                </c:pt>
                <c:pt idx="1551">
                  <c:v>1.93527960777282</c:v>
                </c:pt>
                <c:pt idx="1552">
                  <c:v>1.89095830917358</c:v>
                </c:pt>
                <c:pt idx="1553">
                  <c:v>2.0438036918640101</c:v>
                </c:pt>
                <c:pt idx="1554">
                  <c:v>2.12482333183288</c:v>
                </c:pt>
                <c:pt idx="1555">
                  <c:v>2.0849537849426198</c:v>
                </c:pt>
                <c:pt idx="1556">
                  <c:v>2.0489976406097399</c:v>
                </c:pt>
                <c:pt idx="1557">
                  <c:v>1.9903085231780999</c:v>
                </c:pt>
                <c:pt idx="1558">
                  <c:v>2.1005222797393799</c:v>
                </c:pt>
                <c:pt idx="1559">
                  <c:v>2.1392228603363002</c:v>
                </c:pt>
                <c:pt idx="1560">
                  <c:v>2.0235161781311</c:v>
                </c:pt>
                <c:pt idx="1561">
                  <c:v>2.01756691932678</c:v>
                </c:pt>
                <c:pt idx="1562">
                  <c:v>2.0376496315002401</c:v>
                </c:pt>
                <c:pt idx="1563">
                  <c:v>1.9805216789245601</c:v>
                </c:pt>
                <c:pt idx="1564">
                  <c:v>1.8890291452407799</c:v>
                </c:pt>
                <c:pt idx="1565">
                  <c:v>1.9474235773086499</c:v>
                </c:pt>
                <c:pt idx="1566">
                  <c:v>1.9470520019531199</c:v>
                </c:pt>
                <c:pt idx="1567">
                  <c:v>1.92478716373443</c:v>
                </c:pt>
                <c:pt idx="1568">
                  <c:v>1.93776726722717</c:v>
                </c:pt>
                <c:pt idx="1569">
                  <c:v>1.99682569503784</c:v>
                </c:pt>
                <c:pt idx="1570">
                  <c:v>2.0176241397857599</c:v>
                </c:pt>
                <c:pt idx="1571">
                  <c:v>2.0832388401031401</c:v>
                </c:pt>
                <c:pt idx="1572">
                  <c:v>2.0873885154724099</c:v>
                </c:pt>
                <c:pt idx="1573">
                  <c:v>2.0301516056060702</c:v>
                </c:pt>
                <c:pt idx="1574">
                  <c:v>2.07509016990661</c:v>
                </c:pt>
                <c:pt idx="1575">
                  <c:v>1.9417819976806601</c:v>
                </c:pt>
                <c:pt idx="1576">
                  <c:v>1.9138997793197601</c:v>
                </c:pt>
                <c:pt idx="1577">
                  <c:v>1.9447823762893599</c:v>
                </c:pt>
                <c:pt idx="1578">
                  <c:v>1.96993064880371</c:v>
                </c:pt>
                <c:pt idx="1579">
                  <c:v>1.99451696872711</c:v>
                </c:pt>
                <c:pt idx="1580">
                  <c:v>1.93724000453948</c:v>
                </c:pt>
                <c:pt idx="1581">
                  <c:v>1.8908214569091699</c:v>
                </c:pt>
                <c:pt idx="1582">
                  <c:v>1.94583880901336</c:v>
                </c:pt>
                <c:pt idx="1583">
                  <c:v>2.0077273845672599</c:v>
                </c:pt>
                <c:pt idx="1584">
                  <c:v>1.9478121995925901</c:v>
                </c:pt>
                <c:pt idx="1585">
                  <c:v>1.97287273406982</c:v>
                </c:pt>
                <c:pt idx="1586">
                  <c:v>1.9691900014877299</c:v>
                </c:pt>
                <c:pt idx="1587">
                  <c:v>1.90780985355377</c:v>
                </c:pt>
                <c:pt idx="1588">
                  <c:v>2.0694828033447199</c:v>
                </c:pt>
                <c:pt idx="1589">
                  <c:v>2.0544941425323402</c:v>
                </c:pt>
                <c:pt idx="1590">
                  <c:v>2.0281496047973602</c:v>
                </c:pt>
                <c:pt idx="1591">
                  <c:v>2.0257318019866899</c:v>
                </c:pt>
                <c:pt idx="1592">
                  <c:v>2.0393664836883501</c:v>
                </c:pt>
                <c:pt idx="1593">
                  <c:v>1.8895745277404701</c:v>
                </c:pt>
                <c:pt idx="1594">
                  <c:v>1.8555730581283501</c:v>
                </c:pt>
                <c:pt idx="1595">
                  <c:v>2.0054063796996999</c:v>
                </c:pt>
                <c:pt idx="1596">
                  <c:v>1.86940205097198</c:v>
                </c:pt>
                <c:pt idx="1597">
                  <c:v>1.8825821876525799</c:v>
                </c:pt>
                <c:pt idx="1598">
                  <c:v>1.8276499509811399</c:v>
                </c:pt>
                <c:pt idx="1599">
                  <c:v>1.8530081510543801</c:v>
                </c:pt>
                <c:pt idx="1600">
                  <c:v>1.91724216938018</c:v>
                </c:pt>
                <c:pt idx="1601">
                  <c:v>1.8436245918273899</c:v>
                </c:pt>
                <c:pt idx="1602">
                  <c:v>1.8600105047225901</c:v>
                </c:pt>
                <c:pt idx="1603">
                  <c:v>1.86477279663085</c:v>
                </c:pt>
                <c:pt idx="1604">
                  <c:v>1.8694049119949301</c:v>
                </c:pt>
                <c:pt idx="1605">
                  <c:v>1.7312998771667401</c:v>
                </c:pt>
                <c:pt idx="1606">
                  <c:v>1.78129923343658</c:v>
                </c:pt>
                <c:pt idx="1607">
                  <c:v>1.8596882820129299</c:v>
                </c:pt>
                <c:pt idx="1608">
                  <c:v>1.8782154321670499</c:v>
                </c:pt>
                <c:pt idx="1609">
                  <c:v>1.9401066303253101</c:v>
                </c:pt>
                <c:pt idx="1610">
                  <c:v>1.91677486896514</c:v>
                </c:pt>
                <c:pt idx="1611">
                  <c:v>1.96296334266662</c:v>
                </c:pt>
                <c:pt idx="1612">
                  <c:v>1.8590110540389999</c:v>
                </c:pt>
                <c:pt idx="1613">
                  <c:v>1.8829103708267201</c:v>
                </c:pt>
                <c:pt idx="1614">
                  <c:v>1.9407587051391599</c:v>
                </c:pt>
                <c:pt idx="1615">
                  <c:v>1.79380559921264</c:v>
                </c:pt>
                <c:pt idx="1616">
                  <c:v>1.85449707508087</c:v>
                </c:pt>
                <c:pt idx="1617">
                  <c:v>1.9479055404662999</c:v>
                </c:pt>
                <c:pt idx="1618">
                  <c:v>2.04052686691284</c:v>
                </c:pt>
                <c:pt idx="1619">
                  <c:v>2.0316503047943102</c:v>
                </c:pt>
                <c:pt idx="1620">
                  <c:v>1.9072284698486299</c:v>
                </c:pt>
                <c:pt idx="1621">
                  <c:v>2.0113220214843701</c:v>
                </c:pt>
                <c:pt idx="1622">
                  <c:v>1.9387061595916699</c:v>
                </c:pt>
                <c:pt idx="1623">
                  <c:v>1.9514411687850901</c:v>
                </c:pt>
                <c:pt idx="1624">
                  <c:v>1.88962566852569</c:v>
                </c:pt>
                <c:pt idx="1625">
                  <c:v>1.9676257371902399</c:v>
                </c:pt>
                <c:pt idx="1626">
                  <c:v>1.92344486713409</c:v>
                </c:pt>
                <c:pt idx="1627">
                  <c:v>1.89774990081787</c:v>
                </c:pt>
                <c:pt idx="1628">
                  <c:v>1.97185611724853</c:v>
                </c:pt>
                <c:pt idx="1629">
                  <c:v>1.9600465297698899</c:v>
                </c:pt>
                <c:pt idx="1630">
                  <c:v>1.9885219335555999</c:v>
                </c:pt>
                <c:pt idx="1631">
                  <c:v>1.97764539718627</c:v>
                </c:pt>
                <c:pt idx="1632">
                  <c:v>1.9077609777450499</c:v>
                </c:pt>
                <c:pt idx="1633">
                  <c:v>1.95330834388732</c:v>
                </c:pt>
                <c:pt idx="1634">
                  <c:v>1.9293028116226101</c:v>
                </c:pt>
                <c:pt idx="1635">
                  <c:v>1.8918125629425</c:v>
                </c:pt>
                <c:pt idx="1636">
                  <c:v>1.9446218013763401</c:v>
                </c:pt>
                <c:pt idx="1637">
                  <c:v>1.867809176445</c:v>
                </c:pt>
                <c:pt idx="1638">
                  <c:v>1.8882468938827499</c:v>
                </c:pt>
                <c:pt idx="1639">
                  <c:v>2.0151269435882502</c:v>
                </c:pt>
                <c:pt idx="1640">
                  <c:v>1.9879962205886801</c:v>
                </c:pt>
                <c:pt idx="1641">
                  <c:v>1.90748786926269</c:v>
                </c:pt>
                <c:pt idx="1642">
                  <c:v>1.9017924070358201</c:v>
                </c:pt>
                <c:pt idx="1643">
                  <c:v>2.0235791206359801</c:v>
                </c:pt>
                <c:pt idx="1644">
                  <c:v>1.9883947372436499</c:v>
                </c:pt>
                <c:pt idx="1645">
                  <c:v>1.9820872545242301</c:v>
                </c:pt>
                <c:pt idx="1646">
                  <c:v>1.94275999069213</c:v>
                </c:pt>
                <c:pt idx="1647">
                  <c:v>2.0085759162902801</c:v>
                </c:pt>
                <c:pt idx="1648">
                  <c:v>1.9249175786971999</c:v>
                </c:pt>
                <c:pt idx="1649">
                  <c:v>2.0148622989654501</c:v>
                </c:pt>
                <c:pt idx="1650">
                  <c:v>2.02062487602233</c:v>
                </c:pt>
                <c:pt idx="1651">
                  <c:v>2.0711858272552401</c:v>
                </c:pt>
                <c:pt idx="1652">
                  <c:v>1.92620205879211</c:v>
                </c:pt>
                <c:pt idx="1653">
                  <c:v>1.90020287036895</c:v>
                </c:pt>
                <c:pt idx="1654">
                  <c:v>1.90859651565551</c:v>
                </c:pt>
                <c:pt idx="1655">
                  <c:v>1.91825711727142</c:v>
                </c:pt>
                <c:pt idx="1656">
                  <c:v>1.9532507658004701</c:v>
                </c:pt>
                <c:pt idx="1657">
                  <c:v>2.0165581703186</c:v>
                </c:pt>
                <c:pt idx="1658">
                  <c:v>1.95078384876251</c:v>
                </c:pt>
                <c:pt idx="1659">
                  <c:v>1.8903379440307599</c:v>
                </c:pt>
                <c:pt idx="1660">
                  <c:v>1.9279522895812899</c:v>
                </c:pt>
                <c:pt idx="1661">
                  <c:v>2.0361049175262398</c:v>
                </c:pt>
                <c:pt idx="1662">
                  <c:v>2.0941238403320299</c:v>
                </c:pt>
                <c:pt idx="1663">
                  <c:v>2.0296037197113002</c:v>
                </c:pt>
                <c:pt idx="1664">
                  <c:v>2.0078587532043399</c:v>
                </c:pt>
                <c:pt idx="1665">
                  <c:v>2.0114159584045401</c:v>
                </c:pt>
                <c:pt idx="1666">
                  <c:v>1.99524581432342</c:v>
                </c:pt>
                <c:pt idx="1667">
                  <c:v>2.0626661777496298</c:v>
                </c:pt>
                <c:pt idx="1668">
                  <c:v>2.0679152011871298</c:v>
                </c:pt>
                <c:pt idx="1669">
                  <c:v>2.0391955375671298</c:v>
                </c:pt>
                <c:pt idx="1670">
                  <c:v>1.9988775253295801</c:v>
                </c:pt>
                <c:pt idx="1671">
                  <c:v>1.9975101947784399</c:v>
                </c:pt>
                <c:pt idx="1672">
                  <c:v>1.9370414018630899</c:v>
                </c:pt>
                <c:pt idx="1673">
                  <c:v>1.9522275924682599</c:v>
                </c:pt>
                <c:pt idx="1674">
                  <c:v>1.89691162109375</c:v>
                </c:pt>
                <c:pt idx="1675">
                  <c:v>1.92383825778961</c:v>
                </c:pt>
                <c:pt idx="1676">
                  <c:v>1.86291444301605</c:v>
                </c:pt>
                <c:pt idx="1677">
                  <c:v>1.8671348094940099</c:v>
                </c:pt>
                <c:pt idx="1678">
                  <c:v>2.0361196994781401</c:v>
                </c:pt>
                <c:pt idx="1679">
                  <c:v>2.0751104354858398</c:v>
                </c:pt>
                <c:pt idx="1680">
                  <c:v>1.97161960601806</c:v>
                </c:pt>
                <c:pt idx="1681">
                  <c:v>1.89206135272979</c:v>
                </c:pt>
                <c:pt idx="1682">
                  <c:v>1.9108291864395099</c:v>
                </c:pt>
                <c:pt idx="1683">
                  <c:v>1.9446431398391699</c:v>
                </c:pt>
                <c:pt idx="1684">
                  <c:v>1.9402116537094101</c:v>
                </c:pt>
                <c:pt idx="1685">
                  <c:v>1.8564933538436801</c:v>
                </c:pt>
                <c:pt idx="1686">
                  <c:v>1.9450751543045</c:v>
                </c:pt>
                <c:pt idx="1687">
                  <c:v>1.89367663860321</c:v>
                </c:pt>
                <c:pt idx="1688">
                  <c:v>1.92823851108551</c:v>
                </c:pt>
                <c:pt idx="1689">
                  <c:v>1.8452502489089899</c:v>
                </c:pt>
                <c:pt idx="1690">
                  <c:v>1.80796253681182</c:v>
                </c:pt>
                <c:pt idx="1691">
                  <c:v>1.8821004629135101</c:v>
                </c:pt>
                <c:pt idx="1692">
                  <c:v>1.92490911483764</c:v>
                </c:pt>
                <c:pt idx="1693">
                  <c:v>1.90581727027893</c:v>
                </c:pt>
                <c:pt idx="1694">
                  <c:v>1.8621622323989799</c:v>
                </c:pt>
                <c:pt idx="1695">
                  <c:v>1.97900283336639</c:v>
                </c:pt>
                <c:pt idx="1696">
                  <c:v>1.9285347461700399</c:v>
                </c:pt>
                <c:pt idx="1697">
                  <c:v>1.97971510887146</c:v>
                </c:pt>
                <c:pt idx="1698">
                  <c:v>1.89739441871643</c:v>
                </c:pt>
                <c:pt idx="1699">
                  <c:v>1.9182201623916599</c:v>
                </c:pt>
                <c:pt idx="1700">
                  <c:v>1.87700808048248</c:v>
                </c:pt>
                <c:pt idx="1701">
                  <c:v>1.82279968261718</c:v>
                </c:pt>
                <c:pt idx="1702">
                  <c:v>1.9105964899063099</c:v>
                </c:pt>
                <c:pt idx="1703">
                  <c:v>1.8777278661727901</c:v>
                </c:pt>
                <c:pt idx="1704">
                  <c:v>1.98181593418121</c:v>
                </c:pt>
                <c:pt idx="1705">
                  <c:v>2.0091276168823198</c:v>
                </c:pt>
                <c:pt idx="1706">
                  <c:v>1.9636328220367401</c:v>
                </c:pt>
                <c:pt idx="1707">
                  <c:v>1.9586883783340401</c:v>
                </c:pt>
                <c:pt idx="1708">
                  <c:v>1.9204157590866</c:v>
                </c:pt>
                <c:pt idx="1709">
                  <c:v>1.8936359882354701</c:v>
                </c:pt>
                <c:pt idx="1710">
                  <c:v>1.9435130357742301</c:v>
                </c:pt>
                <c:pt idx="1711">
                  <c:v>2.0151991844177202</c:v>
                </c:pt>
                <c:pt idx="1712">
                  <c:v>1.9227099418640099</c:v>
                </c:pt>
                <c:pt idx="1713">
                  <c:v>1.92781710624694</c:v>
                </c:pt>
                <c:pt idx="1714">
                  <c:v>2.00130271911621</c:v>
                </c:pt>
                <c:pt idx="1715">
                  <c:v>2.04503870010375</c:v>
                </c:pt>
                <c:pt idx="1716">
                  <c:v>2.0944521427154501</c:v>
                </c:pt>
                <c:pt idx="1717">
                  <c:v>2.0241076946258501</c:v>
                </c:pt>
                <c:pt idx="1718">
                  <c:v>2.0556759834289502</c:v>
                </c:pt>
                <c:pt idx="1719">
                  <c:v>1.9989312887191699</c:v>
                </c:pt>
                <c:pt idx="1720">
                  <c:v>2.0391609668731601</c:v>
                </c:pt>
                <c:pt idx="1721">
                  <c:v>1.9775353670120199</c:v>
                </c:pt>
                <c:pt idx="1722">
                  <c:v>2.0491085052490199</c:v>
                </c:pt>
                <c:pt idx="1723">
                  <c:v>2.18689632415771</c:v>
                </c:pt>
                <c:pt idx="1724">
                  <c:v>2.16328620910644</c:v>
                </c:pt>
                <c:pt idx="1725">
                  <c:v>2.17970514297485</c:v>
                </c:pt>
                <c:pt idx="1726">
                  <c:v>2.0063054561614901</c:v>
                </c:pt>
                <c:pt idx="1727">
                  <c:v>2.1756248474121</c:v>
                </c:pt>
                <c:pt idx="1728">
                  <c:v>2.1202108860015798</c:v>
                </c:pt>
                <c:pt idx="1729">
                  <c:v>2.1318509578704798</c:v>
                </c:pt>
                <c:pt idx="1730">
                  <c:v>2.02082347869873</c:v>
                </c:pt>
                <c:pt idx="1731">
                  <c:v>1.9718546867370601</c:v>
                </c:pt>
                <c:pt idx="1732">
                  <c:v>2.0190649032592698</c:v>
                </c:pt>
                <c:pt idx="1733">
                  <c:v>2.0779514312744101</c:v>
                </c:pt>
                <c:pt idx="1734">
                  <c:v>2.0906777381896902</c:v>
                </c:pt>
                <c:pt idx="1735">
                  <c:v>2.0103309154510498</c:v>
                </c:pt>
                <c:pt idx="1736">
                  <c:v>2.0542080402374201</c:v>
                </c:pt>
                <c:pt idx="1737">
                  <c:v>2.0562710762023899</c:v>
                </c:pt>
                <c:pt idx="1738">
                  <c:v>1.95569503307342</c:v>
                </c:pt>
                <c:pt idx="1739">
                  <c:v>2.0230510234832701</c:v>
                </c:pt>
                <c:pt idx="1740">
                  <c:v>1.9447386264801001</c:v>
                </c:pt>
                <c:pt idx="1741">
                  <c:v>2.0253696441650302</c:v>
                </c:pt>
                <c:pt idx="1742">
                  <c:v>1.9602626562118499</c:v>
                </c:pt>
                <c:pt idx="1743">
                  <c:v>1.92643499374389</c:v>
                </c:pt>
                <c:pt idx="1744">
                  <c:v>1.88939833641052</c:v>
                </c:pt>
                <c:pt idx="1745">
                  <c:v>1.90907311439514</c:v>
                </c:pt>
                <c:pt idx="1746">
                  <c:v>1.95791280269622</c:v>
                </c:pt>
                <c:pt idx="1747">
                  <c:v>2.0301551818847599</c:v>
                </c:pt>
                <c:pt idx="1748">
                  <c:v>2.07996225357055</c:v>
                </c:pt>
                <c:pt idx="1749">
                  <c:v>1.9910198450088501</c:v>
                </c:pt>
                <c:pt idx="1750">
                  <c:v>1.9716931581497099</c:v>
                </c:pt>
                <c:pt idx="1751">
                  <c:v>2.0103306770324698</c:v>
                </c:pt>
                <c:pt idx="1752">
                  <c:v>2.0575091838836599</c:v>
                </c:pt>
                <c:pt idx="1753">
                  <c:v>2.0385882854461599</c:v>
                </c:pt>
                <c:pt idx="1754">
                  <c:v>2.07109022140502</c:v>
                </c:pt>
                <c:pt idx="1755">
                  <c:v>2.1459507942199698</c:v>
                </c:pt>
                <c:pt idx="1756">
                  <c:v>2.1187937259674001</c:v>
                </c:pt>
                <c:pt idx="1757">
                  <c:v>2.2084865570068302</c:v>
                </c:pt>
                <c:pt idx="1758">
                  <c:v>2.2305450439453098</c:v>
                </c:pt>
                <c:pt idx="1759">
                  <c:v>2.29685258865356</c:v>
                </c:pt>
                <c:pt idx="1760">
                  <c:v>2.1257550716400102</c:v>
                </c:pt>
                <c:pt idx="1761">
                  <c:v>2.1363122463226301</c:v>
                </c:pt>
                <c:pt idx="1762">
                  <c:v>2.0752925872802699</c:v>
                </c:pt>
                <c:pt idx="1763">
                  <c:v>2.1265194416046098</c:v>
                </c:pt>
                <c:pt idx="1764">
                  <c:v>2.0865926742553702</c:v>
                </c:pt>
                <c:pt idx="1765">
                  <c:v>2.0791697502136199</c:v>
                </c:pt>
                <c:pt idx="1766">
                  <c:v>1.99562776088714</c:v>
                </c:pt>
                <c:pt idx="1767">
                  <c:v>2.01188611984252</c:v>
                </c:pt>
                <c:pt idx="1768">
                  <c:v>2.0255148410797101</c:v>
                </c:pt>
                <c:pt idx="1769">
                  <c:v>2.0969750881195002</c:v>
                </c:pt>
                <c:pt idx="1770">
                  <c:v>2.0454568862914999</c:v>
                </c:pt>
                <c:pt idx="1771">
                  <c:v>1.96340715885162</c:v>
                </c:pt>
                <c:pt idx="1772">
                  <c:v>1.9004389047622601</c:v>
                </c:pt>
                <c:pt idx="1773">
                  <c:v>1.9802594184875399</c:v>
                </c:pt>
                <c:pt idx="1774">
                  <c:v>1.9542543888092001</c:v>
                </c:pt>
                <c:pt idx="1775">
                  <c:v>1.9580991268157899</c:v>
                </c:pt>
                <c:pt idx="1776">
                  <c:v>1.90374839305877</c:v>
                </c:pt>
                <c:pt idx="1777">
                  <c:v>1.9760227203369101</c:v>
                </c:pt>
                <c:pt idx="1778">
                  <c:v>2.0417706966400102</c:v>
                </c:pt>
                <c:pt idx="1779">
                  <c:v>2.0818595886230402</c:v>
                </c:pt>
                <c:pt idx="1780">
                  <c:v>2.0348727703094398</c:v>
                </c:pt>
                <c:pt idx="1781">
                  <c:v>2.1418807506561199</c:v>
                </c:pt>
                <c:pt idx="1782">
                  <c:v>2.0170936584472599</c:v>
                </c:pt>
                <c:pt idx="1783">
                  <c:v>2.0207200050353999</c:v>
                </c:pt>
                <c:pt idx="1784">
                  <c:v>2.0171313285827601</c:v>
                </c:pt>
                <c:pt idx="1785">
                  <c:v>2.04079270362854</c:v>
                </c:pt>
                <c:pt idx="1786">
                  <c:v>2.0602135658264098</c:v>
                </c:pt>
                <c:pt idx="1787">
                  <c:v>2.0818550586700399</c:v>
                </c:pt>
                <c:pt idx="1788">
                  <c:v>2.1070058345794598</c:v>
                </c:pt>
                <c:pt idx="1789">
                  <c:v>2.1698594093322701</c:v>
                </c:pt>
                <c:pt idx="1790">
                  <c:v>2.1099705696105899</c:v>
                </c:pt>
                <c:pt idx="1791">
                  <c:v>2.10281062126159</c:v>
                </c:pt>
                <c:pt idx="1792">
                  <c:v>2.10119557380676</c:v>
                </c:pt>
                <c:pt idx="1793">
                  <c:v>2.0710415840148899</c:v>
                </c:pt>
                <c:pt idx="1794">
                  <c:v>2.0866198539733798</c:v>
                </c:pt>
                <c:pt idx="1795">
                  <c:v>2.1352956295013401</c:v>
                </c:pt>
                <c:pt idx="1796">
                  <c:v>2.0855255126953098</c:v>
                </c:pt>
                <c:pt idx="1797">
                  <c:v>2.0837528705596902</c:v>
                </c:pt>
                <c:pt idx="1798">
                  <c:v>2.1169633865356401</c:v>
                </c:pt>
                <c:pt idx="1799">
                  <c:v>2.0323469638824401</c:v>
                </c:pt>
                <c:pt idx="1800">
                  <c:v>2.05084156990051</c:v>
                </c:pt>
                <c:pt idx="1801">
                  <c:v>2.0909223556518501</c:v>
                </c:pt>
                <c:pt idx="1802">
                  <c:v>2.08094906806945</c:v>
                </c:pt>
                <c:pt idx="1803">
                  <c:v>2.1549906730651802</c:v>
                </c:pt>
                <c:pt idx="1804">
                  <c:v>2.1931881904602002</c:v>
                </c:pt>
                <c:pt idx="1805">
                  <c:v>2.17022275924682</c:v>
                </c:pt>
                <c:pt idx="1806">
                  <c:v>2.04842782020568</c:v>
                </c:pt>
                <c:pt idx="1807">
                  <c:v>2.0530879497528001</c:v>
                </c:pt>
                <c:pt idx="1808">
                  <c:v>2.0233576297760001</c:v>
                </c:pt>
                <c:pt idx="1809">
                  <c:v>2.0278968811035099</c:v>
                </c:pt>
                <c:pt idx="1810">
                  <c:v>2.0348939895629798</c:v>
                </c:pt>
                <c:pt idx="1811">
                  <c:v>2.1034419536590501</c:v>
                </c:pt>
                <c:pt idx="1812">
                  <c:v>2.0456664562225302</c:v>
                </c:pt>
                <c:pt idx="1813">
                  <c:v>2.0693893432617099</c:v>
                </c:pt>
                <c:pt idx="1814">
                  <c:v>2.0680670738220202</c:v>
                </c:pt>
                <c:pt idx="1815">
                  <c:v>2.07895708084106</c:v>
                </c:pt>
                <c:pt idx="1816">
                  <c:v>2.1001639366149898</c:v>
                </c:pt>
                <c:pt idx="1817">
                  <c:v>2.0371675491332999</c:v>
                </c:pt>
                <c:pt idx="1818">
                  <c:v>2.0522677898406898</c:v>
                </c:pt>
                <c:pt idx="1819">
                  <c:v>2.1385624408721902</c:v>
                </c:pt>
                <c:pt idx="1820">
                  <c:v>2.0142946243286102</c:v>
                </c:pt>
                <c:pt idx="1821">
                  <c:v>2.0415363311767498</c:v>
                </c:pt>
                <c:pt idx="1822">
                  <c:v>2.1137382984161301</c:v>
                </c:pt>
                <c:pt idx="1823">
                  <c:v>2.0362293720245299</c:v>
                </c:pt>
                <c:pt idx="1824">
                  <c:v>1.9417200088500901</c:v>
                </c:pt>
                <c:pt idx="1825">
                  <c:v>2.03278613090515</c:v>
                </c:pt>
                <c:pt idx="1826">
                  <c:v>2.0626330375671298</c:v>
                </c:pt>
                <c:pt idx="1827">
                  <c:v>2.1189217567443799</c:v>
                </c:pt>
                <c:pt idx="1828">
                  <c:v>2.2643980979919398</c:v>
                </c:pt>
                <c:pt idx="1829">
                  <c:v>2.13605332374572</c:v>
                </c:pt>
                <c:pt idx="1830">
                  <c:v>2.0278296470642001</c:v>
                </c:pt>
                <c:pt idx="1831">
                  <c:v>2.0196611881256099</c:v>
                </c:pt>
                <c:pt idx="1832">
                  <c:v>2.0108656883239702</c:v>
                </c:pt>
                <c:pt idx="1833">
                  <c:v>2.0041201114654501</c:v>
                </c:pt>
                <c:pt idx="1834">
                  <c:v>1.97651815414428</c:v>
                </c:pt>
                <c:pt idx="1835">
                  <c:v>2.01904249191284</c:v>
                </c:pt>
                <c:pt idx="1836">
                  <c:v>1.9886186122894201</c:v>
                </c:pt>
                <c:pt idx="1837">
                  <c:v>1.9608505964279099</c:v>
                </c:pt>
                <c:pt idx="1838">
                  <c:v>1.9736201763153001</c:v>
                </c:pt>
                <c:pt idx="1839">
                  <c:v>2.0198378562927202</c:v>
                </c:pt>
                <c:pt idx="1840">
                  <c:v>2.0240895748138401</c:v>
                </c:pt>
                <c:pt idx="1841">
                  <c:v>2.0833752155303902</c:v>
                </c:pt>
                <c:pt idx="1842">
                  <c:v>2.0761592388153001</c:v>
                </c:pt>
                <c:pt idx="1843">
                  <c:v>2.1644051074981601</c:v>
                </c:pt>
                <c:pt idx="1844">
                  <c:v>2.0856249332427899</c:v>
                </c:pt>
                <c:pt idx="1845">
                  <c:v>2.0645999908447199</c:v>
                </c:pt>
                <c:pt idx="1846">
                  <c:v>1.9992144107818599</c:v>
                </c:pt>
                <c:pt idx="1847">
                  <c:v>1.9847844839096001</c:v>
                </c:pt>
                <c:pt idx="1848">
                  <c:v>2.0277335643768302</c:v>
                </c:pt>
                <c:pt idx="1849">
                  <c:v>1.96888267993927</c:v>
                </c:pt>
                <c:pt idx="1850">
                  <c:v>1.97147929668426</c:v>
                </c:pt>
                <c:pt idx="1851">
                  <c:v>2.0128982067108101</c:v>
                </c:pt>
                <c:pt idx="1852">
                  <c:v>2.02735042572021</c:v>
                </c:pt>
                <c:pt idx="1853">
                  <c:v>2.0910651683807302</c:v>
                </c:pt>
                <c:pt idx="1854">
                  <c:v>1.9595979452133101</c:v>
                </c:pt>
                <c:pt idx="1855">
                  <c:v>2.02685499191284</c:v>
                </c:pt>
                <c:pt idx="1856">
                  <c:v>1.95145952701568</c:v>
                </c:pt>
                <c:pt idx="1857">
                  <c:v>1.9410322904586701</c:v>
                </c:pt>
                <c:pt idx="1858">
                  <c:v>1.97226285934448</c:v>
                </c:pt>
                <c:pt idx="1859">
                  <c:v>1.9224481582641599</c:v>
                </c:pt>
                <c:pt idx="1860">
                  <c:v>1.95564985275268</c:v>
                </c:pt>
                <c:pt idx="1861">
                  <c:v>1.9427859783172601</c:v>
                </c:pt>
                <c:pt idx="1862">
                  <c:v>1.94424176216125</c:v>
                </c:pt>
                <c:pt idx="1863">
                  <c:v>1.9719331264495801</c:v>
                </c:pt>
                <c:pt idx="1864">
                  <c:v>1.98519003391265</c:v>
                </c:pt>
                <c:pt idx="1865">
                  <c:v>2.1117572784423801</c:v>
                </c:pt>
                <c:pt idx="1866">
                  <c:v>2.00118088722229</c:v>
                </c:pt>
                <c:pt idx="1867">
                  <c:v>1.9771136045455899</c:v>
                </c:pt>
                <c:pt idx="1868">
                  <c:v>2.0006046295165998</c:v>
                </c:pt>
                <c:pt idx="1869">
                  <c:v>2.0266976356506299</c:v>
                </c:pt>
                <c:pt idx="1870">
                  <c:v>2.0439982414245601</c:v>
                </c:pt>
                <c:pt idx="1871">
                  <c:v>2.03961133956909</c:v>
                </c:pt>
                <c:pt idx="1872">
                  <c:v>2.0359878540039</c:v>
                </c:pt>
                <c:pt idx="1873">
                  <c:v>2.0071918964385902</c:v>
                </c:pt>
                <c:pt idx="1874">
                  <c:v>1.9362037181854199</c:v>
                </c:pt>
                <c:pt idx="1875">
                  <c:v>1.9505429267883301</c:v>
                </c:pt>
                <c:pt idx="1876">
                  <c:v>1.95885181427001</c:v>
                </c:pt>
                <c:pt idx="1877">
                  <c:v>2.0316185951232901</c:v>
                </c:pt>
                <c:pt idx="1878">
                  <c:v>2.0933153629302899</c:v>
                </c:pt>
                <c:pt idx="1879">
                  <c:v>1.9828531742095901</c:v>
                </c:pt>
                <c:pt idx="1880">
                  <c:v>2.0278580188751198</c:v>
                </c:pt>
                <c:pt idx="1881">
                  <c:v>2.0201148986816402</c:v>
                </c:pt>
                <c:pt idx="1882">
                  <c:v>1.8764228820800699</c:v>
                </c:pt>
                <c:pt idx="1883">
                  <c:v>1.9423127174377399</c:v>
                </c:pt>
                <c:pt idx="1884">
                  <c:v>1.94168925285339</c:v>
                </c:pt>
                <c:pt idx="1885">
                  <c:v>1.9366592168807899</c:v>
                </c:pt>
                <c:pt idx="1886">
                  <c:v>1.98029160499572</c:v>
                </c:pt>
                <c:pt idx="1887">
                  <c:v>1.9288853406906099</c:v>
                </c:pt>
                <c:pt idx="1888">
                  <c:v>1.9684954881668</c:v>
                </c:pt>
                <c:pt idx="1889">
                  <c:v>1.96694672107696</c:v>
                </c:pt>
                <c:pt idx="1890">
                  <c:v>2.0137584209442099</c:v>
                </c:pt>
                <c:pt idx="1891">
                  <c:v>1.9178781509399401</c:v>
                </c:pt>
                <c:pt idx="1892">
                  <c:v>2.0260319709777801</c:v>
                </c:pt>
                <c:pt idx="1893">
                  <c:v>2.0906412601470898</c:v>
                </c:pt>
                <c:pt idx="1894">
                  <c:v>2.0424256324768</c:v>
                </c:pt>
                <c:pt idx="1895">
                  <c:v>2.0646414756774898</c:v>
                </c:pt>
                <c:pt idx="1896">
                  <c:v>1.97063088417053</c:v>
                </c:pt>
                <c:pt idx="1897">
                  <c:v>1.93768811225891</c:v>
                </c:pt>
                <c:pt idx="1898">
                  <c:v>1.9109076261520299</c:v>
                </c:pt>
                <c:pt idx="1899">
                  <c:v>1.9583760499954199</c:v>
                </c:pt>
                <c:pt idx="1900">
                  <c:v>2.0004637241363499</c:v>
                </c:pt>
                <c:pt idx="1901">
                  <c:v>1.95035028457641</c:v>
                </c:pt>
                <c:pt idx="1902">
                  <c:v>1.96132636070251</c:v>
                </c:pt>
                <c:pt idx="1903">
                  <c:v>2.0265223979949898</c:v>
                </c:pt>
                <c:pt idx="1904">
                  <c:v>1.92866039276123</c:v>
                </c:pt>
                <c:pt idx="1905">
                  <c:v>1.9486169815063401</c:v>
                </c:pt>
                <c:pt idx="1906">
                  <c:v>1.9387117624282799</c:v>
                </c:pt>
                <c:pt idx="1907">
                  <c:v>1.8977578878402701</c:v>
                </c:pt>
                <c:pt idx="1908">
                  <c:v>1.8481683731079099</c:v>
                </c:pt>
                <c:pt idx="1909">
                  <c:v>1.8488023281097401</c:v>
                </c:pt>
                <c:pt idx="1910">
                  <c:v>1.8838427066802901</c:v>
                </c:pt>
                <c:pt idx="1911">
                  <c:v>1.9408208131790099</c:v>
                </c:pt>
                <c:pt idx="1912">
                  <c:v>1.91476273536682</c:v>
                </c:pt>
                <c:pt idx="1913">
                  <c:v>1.9395192861557</c:v>
                </c:pt>
                <c:pt idx="1914">
                  <c:v>2.0217003822326598</c:v>
                </c:pt>
                <c:pt idx="1915">
                  <c:v>1.96089303493499</c:v>
                </c:pt>
                <c:pt idx="1916">
                  <c:v>1.9996817111968901</c:v>
                </c:pt>
                <c:pt idx="1917">
                  <c:v>1.96609246730804</c:v>
                </c:pt>
                <c:pt idx="1918">
                  <c:v>1.9735482931137001</c:v>
                </c:pt>
                <c:pt idx="1919">
                  <c:v>1.96290266513824</c:v>
                </c:pt>
                <c:pt idx="1920">
                  <c:v>1.9433681964874201</c:v>
                </c:pt>
                <c:pt idx="1921">
                  <c:v>1.9547091722488401</c:v>
                </c:pt>
                <c:pt idx="1922">
                  <c:v>1.9611246585845901</c:v>
                </c:pt>
                <c:pt idx="1923">
                  <c:v>1.9755716323852499</c:v>
                </c:pt>
                <c:pt idx="1924">
                  <c:v>1.97568571567535</c:v>
                </c:pt>
                <c:pt idx="1925">
                  <c:v>2.0105710029602002</c:v>
                </c:pt>
                <c:pt idx="1926">
                  <c:v>1.96666920185089</c:v>
                </c:pt>
                <c:pt idx="1927">
                  <c:v>1.93438255786895</c:v>
                </c:pt>
                <c:pt idx="1928">
                  <c:v>1.9430906772613501</c:v>
                </c:pt>
                <c:pt idx="1929">
                  <c:v>1.9017865657806301</c:v>
                </c:pt>
                <c:pt idx="1930">
                  <c:v>1.9503426551818801</c:v>
                </c:pt>
                <c:pt idx="1931">
                  <c:v>1.9994969367980899</c:v>
                </c:pt>
                <c:pt idx="1932">
                  <c:v>1.94364929199218</c:v>
                </c:pt>
                <c:pt idx="1933">
                  <c:v>1.91656053066253</c:v>
                </c:pt>
                <c:pt idx="1934">
                  <c:v>1.8849663734436</c:v>
                </c:pt>
                <c:pt idx="1935">
                  <c:v>1.8963348865509</c:v>
                </c:pt>
                <c:pt idx="1936">
                  <c:v>1.9103703498840301</c:v>
                </c:pt>
                <c:pt idx="1937">
                  <c:v>1.90755367279052</c:v>
                </c:pt>
                <c:pt idx="1938">
                  <c:v>1.94437980651855</c:v>
                </c:pt>
                <c:pt idx="1939">
                  <c:v>1.9974226951599099</c:v>
                </c:pt>
                <c:pt idx="1940">
                  <c:v>1.9316558837890601</c:v>
                </c:pt>
                <c:pt idx="1941">
                  <c:v>1.91056108474731</c:v>
                </c:pt>
                <c:pt idx="1942">
                  <c:v>1.9024788141250599</c:v>
                </c:pt>
                <c:pt idx="1943">
                  <c:v>1.92674088478088</c:v>
                </c:pt>
                <c:pt idx="1944">
                  <c:v>1.99896836280822</c:v>
                </c:pt>
                <c:pt idx="1945">
                  <c:v>2.0676102638244598</c:v>
                </c:pt>
                <c:pt idx="1946">
                  <c:v>1.98042511940002</c:v>
                </c:pt>
                <c:pt idx="1947">
                  <c:v>1.94874262809753</c:v>
                </c:pt>
                <c:pt idx="1948">
                  <c:v>1.96635258197784</c:v>
                </c:pt>
                <c:pt idx="1949">
                  <c:v>1.95272040367126</c:v>
                </c:pt>
                <c:pt idx="1950">
                  <c:v>1.8895455598831099</c:v>
                </c:pt>
                <c:pt idx="1951">
                  <c:v>1.93476963043212</c:v>
                </c:pt>
                <c:pt idx="1952">
                  <c:v>1.9717868566512999</c:v>
                </c:pt>
                <c:pt idx="1953">
                  <c:v>2.0097668170928902</c:v>
                </c:pt>
                <c:pt idx="1954">
                  <c:v>2.0382659435272199</c:v>
                </c:pt>
                <c:pt idx="1955">
                  <c:v>1.9394918680191</c:v>
                </c:pt>
                <c:pt idx="1956">
                  <c:v>2.0481755733489901</c:v>
                </c:pt>
                <c:pt idx="1957">
                  <c:v>1.94786381721496</c:v>
                </c:pt>
                <c:pt idx="1958">
                  <c:v>1.9438345432281401</c:v>
                </c:pt>
                <c:pt idx="1959">
                  <c:v>2.01806163787841</c:v>
                </c:pt>
                <c:pt idx="1960">
                  <c:v>2.07074546813964</c:v>
                </c:pt>
                <c:pt idx="1961">
                  <c:v>2.0792055130004798</c:v>
                </c:pt>
                <c:pt idx="1962">
                  <c:v>1.9371159076690601</c:v>
                </c:pt>
                <c:pt idx="1963">
                  <c:v>1.9752947092056199</c:v>
                </c:pt>
                <c:pt idx="1964">
                  <c:v>1.98842096328735</c:v>
                </c:pt>
                <c:pt idx="1965">
                  <c:v>1.98752176761627</c:v>
                </c:pt>
                <c:pt idx="1966">
                  <c:v>1.9769861698150599</c:v>
                </c:pt>
                <c:pt idx="1967">
                  <c:v>2.0349676609039302</c:v>
                </c:pt>
                <c:pt idx="1968">
                  <c:v>2.0276217460632302</c:v>
                </c:pt>
                <c:pt idx="1969">
                  <c:v>1.97221231460571</c:v>
                </c:pt>
                <c:pt idx="1970">
                  <c:v>2.0261068344116202</c:v>
                </c:pt>
                <c:pt idx="1971">
                  <c:v>2.04897856712341</c:v>
                </c:pt>
                <c:pt idx="1972">
                  <c:v>1.9458105564117401</c:v>
                </c:pt>
                <c:pt idx="1973">
                  <c:v>1.9692425727844201</c:v>
                </c:pt>
                <c:pt idx="1974">
                  <c:v>1.95868980884552</c:v>
                </c:pt>
                <c:pt idx="1975">
                  <c:v>1.9646147489547701</c:v>
                </c:pt>
                <c:pt idx="1976">
                  <c:v>1.9319584369659399</c:v>
                </c:pt>
                <c:pt idx="1977">
                  <c:v>2.0405752658843901</c:v>
                </c:pt>
                <c:pt idx="1978">
                  <c:v>2.03040552139282</c:v>
                </c:pt>
                <c:pt idx="1979">
                  <c:v>1.9923002719879099</c:v>
                </c:pt>
                <c:pt idx="1980">
                  <c:v>2.0137042999267498</c:v>
                </c:pt>
                <c:pt idx="1981">
                  <c:v>2.1088547706603999</c:v>
                </c:pt>
                <c:pt idx="1982">
                  <c:v>2.0976569652557302</c:v>
                </c:pt>
                <c:pt idx="1983">
                  <c:v>2.06658482551574</c:v>
                </c:pt>
                <c:pt idx="1984">
                  <c:v>2.1073310375213601</c:v>
                </c:pt>
                <c:pt idx="1985">
                  <c:v>2.0153534412384002</c:v>
                </c:pt>
                <c:pt idx="1986">
                  <c:v>1.96685290336608</c:v>
                </c:pt>
                <c:pt idx="1987">
                  <c:v>2.0178625583648602</c:v>
                </c:pt>
                <c:pt idx="1988">
                  <c:v>2.05548763275146</c:v>
                </c:pt>
                <c:pt idx="1989">
                  <c:v>2.0969035625457701</c:v>
                </c:pt>
                <c:pt idx="1990">
                  <c:v>1.99556696414947</c:v>
                </c:pt>
                <c:pt idx="1991">
                  <c:v>2.02826929092407</c:v>
                </c:pt>
                <c:pt idx="1992">
                  <c:v>1.93776607513427</c:v>
                </c:pt>
                <c:pt idx="1993">
                  <c:v>2.03459572792053</c:v>
                </c:pt>
                <c:pt idx="1994">
                  <c:v>2.0078024864196702</c:v>
                </c:pt>
                <c:pt idx="1995">
                  <c:v>1.99874711036682</c:v>
                </c:pt>
                <c:pt idx="1996">
                  <c:v>1.98653244972229</c:v>
                </c:pt>
                <c:pt idx="1997">
                  <c:v>2.0341887474060001</c:v>
                </c:pt>
                <c:pt idx="1998">
                  <c:v>1.9498941898345901</c:v>
                </c:pt>
                <c:pt idx="1999">
                  <c:v>1.96544957160949</c:v>
                </c:pt>
                <c:pt idx="2000">
                  <c:v>1.96871030330657</c:v>
                </c:pt>
                <c:pt idx="2001">
                  <c:v>2.0450069904327299</c:v>
                </c:pt>
                <c:pt idx="2002">
                  <c:v>2.0750734806060702</c:v>
                </c:pt>
                <c:pt idx="2003">
                  <c:v>2.1023826599121</c:v>
                </c:pt>
                <c:pt idx="2004">
                  <c:v>1.9718116521835301</c:v>
                </c:pt>
                <c:pt idx="2005">
                  <c:v>2.13347172737121</c:v>
                </c:pt>
                <c:pt idx="2006">
                  <c:v>2.0958592891693102</c:v>
                </c:pt>
                <c:pt idx="2007">
                  <c:v>2.0730593204498202</c:v>
                </c:pt>
                <c:pt idx="2008">
                  <c:v>2.0659754276275599</c:v>
                </c:pt>
                <c:pt idx="2009">
                  <c:v>2.0194458961486799</c:v>
                </c:pt>
                <c:pt idx="2010">
                  <c:v>1.9961533546447701</c:v>
                </c:pt>
                <c:pt idx="2011">
                  <c:v>1.9843463897705</c:v>
                </c:pt>
                <c:pt idx="2012">
                  <c:v>2.0277061462402299</c:v>
                </c:pt>
                <c:pt idx="2013">
                  <c:v>1.9460819959640501</c:v>
                </c:pt>
                <c:pt idx="2014">
                  <c:v>1.9729297161102199</c:v>
                </c:pt>
                <c:pt idx="2015">
                  <c:v>1.9744788408279399</c:v>
                </c:pt>
                <c:pt idx="2016">
                  <c:v>1.98240637779235</c:v>
                </c:pt>
                <c:pt idx="2017">
                  <c:v>2.0267591476440399</c:v>
                </c:pt>
                <c:pt idx="2018">
                  <c:v>1.98271107673645</c:v>
                </c:pt>
                <c:pt idx="2019">
                  <c:v>1.9217398166656401</c:v>
                </c:pt>
                <c:pt idx="2020">
                  <c:v>2.0157935619354199</c:v>
                </c:pt>
                <c:pt idx="2021">
                  <c:v>2.06627202033996</c:v>
                </c:pt>
                <c:pt idx="2022">
                  <c:v>2.0934276580810498</c:v>
                </c:pt>
                <c:pt idx="2023">
                  <c:v>1.9893386363983101</c:v>
                </c:pt>
                <c:pt idx="2024">
                  <c:v>2.0156688690185498</c:v>
                </c:pt>
                <c:pt idx="2025">
                  <c:v>1.9722161293029701</c:v>
                </c:pt>
                <c:pt idx="2026">
                  <c:v>1.9833613634109399</c:v>
                </c:pt>
                <c:pt idx="2027">
                  <c:v>1.93196141719818</c:v>
                </c:pt>
                <c:pt idx="2028">
                  <c:v>1.98381459712982</c:v>
                </c:pt>
                <c:pt idx="2029">
                  <c:v>1.9399775266647299</c:v>
                </c:pt>
                <c:pt idx="2030">
                  <c:v>1.8854786157607999</c:v>
                </c:pt>
                <c:pt idx="2031">
                  <c:v>1.9245909452438299</c:v>
                </c:pt>
                <c:pt idx="2032">
                  <c:v>1.8760845661163299</c:v>
                </c:pt>
                <c:pt idx="2033">
                  <c:v>1.89088630676269</c:v>
                </c:pt>
                <c:pt idx="2034">
                  <c:v>2.0368092060089098</c:v>
                </c:pt>
                <c:pt idx="2035">
                  <c:v>1.90334844589233</c:v>
                </c:pt>
                <c:pt idx="2036">
                  <c:v>1.9807050228118801</c:v>
                </c:pt>
                <c:pt idx="2037">
                  <c:v>1.93482494354248</c:v>
                </c:pt>
                <c:pt idx="2038">
                  <c:v>1.9625111818313501</c:v>
                </c:pt>
                <c:pt idx="2039">
                  <c:v>1.91650903224945</c:v>
                </c:pt>
                <c:pt idx="2040">
                  <c:v>1.9378974437713601</c:v>
                </c:pt>
                <c:pt idx="2041">
                  <c:v>1.9969720840454099</c:v>
                </c:pt>
                <c:pt idx="2042">
                  <c:v>1.9896275997161801</c:v>
                </c:pt>
                <c:pt idx="2043">
                  <c:v>1.9487977027893</c:v>
                </c:pt>
                <c:pt idx="2044">
                  <c:v>1.8894280195236199</c:v>
                </c:pt>
                <c:pt idx="2045">
                  <c:v>1.90940165519714</c:v>
                </c:pt>
                <c:pt idx="2046">
                  <c:v>1.8875257968902499</c:v>
                </c:pt>
                <c:pt idx="2047">
                  <c:v>1.90717053413391</c:v>
                </c:pt>
                <c:pt idx="2048">
                  <c:v>1.92148625850677</c:v>
                </c:pt>
                <c:pt idx="2049">
                  <c:v>1.9648249149322501</c:v>
                </c:pt>
                <c:pt idx="2050">
                  <c:v>2.0245215892791699</c:v>
                </c:pt>
                <c:pt idx="2051">
                  <c:v>1.9562771320343</c:v>
                </c:pt>
                <c:pt idx="2052">
                  <c:v>1.9887902736663801</c:v>
                </c:pt>
                <c:pt idx="2053">
                  <c:v>1.9509683847427299</c:v>
                </c:pt>
                <c:pt idx="2054">
                  <c:v>1.95209896564483</c:v>
                </c:pt>
                <c:pt idx="2055">
                  <c:v>1.8982310295104901</c:v>
                </c:pt>
                <c:pt idx="2056">
                  <c:v>1.8954604864120399</c:v>
                </c:pt>
                <c:pt idx="2057">
                  <c:v>1.8613305091857899</c:v>
                </c:pt>
                <c:pt idx="2058">
                  <c:v>1.8809502124786299</c:v>
                </c:pt>
                <c:pt idx="2059">
                  <c:v>1.87449419498443</c:v>
                </c:pt>
                <c:pt idx="2060">
                  <c:v>1.9116189479827801</c:v>
                </c:pt>
                <c:pt idx="2061">
                  <c:v>1.85913217067718</c:v>
                </c:pt>
                <c:pt idx="2062">
                  <c:v>1.9031727313995299</c:v>
                </c:pt>
                <c:pt idx="2063">
                  <c:v>1.8646224737167301</c:v>
                </c:pt>
                <c:pt idx="2064">
                  <c:v>1.8769097328186</c:v>
                </c:pt>
                <c:pt idx="2065">
                  <c:v>1.83322894573211</c:v>
                </c:pt>
                <c:pt idx="2066">
                  <c:v>1.90122425556182</c:v>
                </c:pt>
                <c:pt idx="2067">
                  <c:v>1.8105553388595499</c:v>
                </c:pt>
                <c:pt idx="2068">
                  <c:v>1.8063226938247601</c:v>
                </c:pt>
                <c:pt idx="2069">
                  <c:v>1.83390569686889</c:v>
                </c:pt>
                <c:pt idx="2070">
                  <c:v>1.8493334054946899</c:v>
                </c:pt>
                <c:pt idx="2071">
                  <c:v>1.8774995803832999</c:v>
                </c:pt>
                <c:pt idx="2072">
                  <c:v>1.8857946395873999</c:v>
                </c:pt>
                <c:pt idx="2073">
                  <c:v>1.8297604322433401</c:v>
                </c:pt>
                <c:pt idx="2074">
                  <c:v>1.9306882619857699</c:v>
                </c:pt>
                <c:pt idx="2075">
                  <c:v>1.92246234416961</c:v>
                </c:pt>
                <c:pt idx="2076">
                  <c:v>1.9404489994048999</c:v>
                </c:pt>
                <c:pt idx="2077">
                  <c:v>2.0021886825561501</c:v>
                </c:pt>
                <c:pt idx="2078">
                  <c:v>1.9033628702163601</c:v>
                </c:pt>
                <c:pt idx="2079">
                  <c:v>1.9488825798034599</c:v>
                </c:pt>
                <c:pt idx="2080">
                  <c:v>1.9178447723388601</c:v>
                </c:pt>
                <c:pt idx="2081">
                  <c:v>1.92634093761444</c:v>
                </c:pt>
                <c:pt idx="2082">
                  <c:v>1.9191288948059</c:v>
                </c:pt>
                <c:pt idx="2083">
                  <c:v>1.92085945606231</c:v>
                </c:pt>
                <c:pt idx="2084">
                  <c:v>1.93597996234893</c:v>
                </c:pt>
                <c:pt idx="2085">
                  <c:v>1.93194591999053</c:v>
                </c:pt>
                <c:pt idx="2086">
                  <c:v>1.8975018262863099</c:v>
                </c:pt>
                <c:pt idx="2087">
                  <c:v>1.88420522212982</c:v>
                </c:pt>
                <c:pt idx="2088">
                  <c:v>1.90254294872283</c:v>
                </c:pt>
                <c:pt idx="2089">
                  <c:v>1.9422259330749501</c:v>
                </c:pt>
                <c:pt idx="2090">
                  <c:v>1.8845033645629801</c:v>
                </c:pt>
                <c:pt idx="2091">
                  <c:v>1.88312363624572</c:v>
                </c:pt>
                <c:pt idx="2092">
                  <c:v>2.0439682006835902</c:v>
                </c:pt>
                <c:pt idx="2093">
                  <c:v>1.9460819959640501</c:v>
                </c:pt>
                <c:pt idx="2094">
                  <c:v>1.91138887405395</c:v>
                </c:pt>
                <c:pt idx="2095">
                  <c:v>1.9396196603775</c:v>
                </c:pt>
                <c:pt idx="2096">
                  <c:v>1.9398553371429399</c:v>
                </c:pt>
                <c:pt idx="2097">
                  <c:v>1.9739692211151101</c:v>
                </c:pt>
                <c:pt idx="2098">
                  <c:v>1.98755538463592</c:v>
                </c:pt>
                <c:pt idx="2099">
                  <c:v>1.9882665872573799</c:v>
                </c:pt>
                <c:pt idx="2100">
                  <c:v>1.9707127809524501</c:v>
                </c:pt>
                <c:pt idx="2101">
                  <c:v>1.9352988004684399</c:v>
                </c:pt>
                <c:pt idx="2102">
                  <c:v>1.9439047574996899</c:v>
                </c:pt>
                <c:pt idx="2103">
                  <c:v>1.9100488424301101</c:v>
                </c:pt>
                <c:pt idx="2104">
                  <c:v>1.9541875123977599</c:v>
                </c:pt>
                <c:pt idx="2105">
                  <c:v>1.9031845331192001</c:v>
                </c:pt>
                <c:pt idx="2106">
                  <c:v>1.90181648731231</c:v>
                </c:pt>
                <c:pt idx="2107">
                  <c:v>1.91623675823211</c:v>
                </c:pt>
                <c:pt idx="2108">
                  <c:v>1.9613852500915501</c:v>
                </c:pt>
                <c:pt idx="2109">
                  <c:v>1.9368366003036499</c:v>
                </c:pt>
                <c:pt idx="2110">
                  <c:v>1.9688625335693299</c:v>
                </c:pt>
                <c:pt idx="2111">
                  <c:v>1.87794172763824</c:v>
                </c:pt>
                <c:pt idx="2112">
                  <c:v>1.9292691946029601</c:v>
                </c:pt>
                <c:pt idx="2113">
                  <c:v>1.8878319263458201</c:v>
                </c:pt>
                <c:pt idx="2114">
                  <c:v>1.95511138439178</c:v>
                </c:pt>
                <c:pt idx="2115">
                  <c:v>1.9043720960617001</c:v>
                </c:pt>
                <c:pt idx="2116">
                  <c:v>1.90278732776641</c:v>
                </c:pt>
                <c:pt idx="2117">
                  <c:v>1.94855821132659</c:v>
                </c:pt>
                <c:pt idx="2118">
                  <c:v>2.1124188899993799</c:v>
                </c:pt>
                <c:pt idx="2119">
                  <c:v>1.9756225347518901</c:v>
                </c:pt>
                <c:pt idx="2120">
                  <c:v>2.09644174575805</c:v>
                </c:pt>
                <c:pt idx="2121">
                  <c:v>2.00914335250854</c:v>
                </c:pt>
                <c:pt idx="2122">
                  <c:v>1.98920214176177</c:v>
                </c:pt>
                <c:pt idx="2123">
                  <c:v>2.0142419338226301</c:v>
                </c:pt>
                <c:pt idx="2124">
                  <c:v>1.9324232339859</c:v>
                </c:pt>
                <c:pt idx="2125">
                  <c:v>1.9469484090805</c:v>
                </c:pt>
                <c:pt idx="2126">
                  <c:v>1.9690409898757899</c:v>
                </c:pt>
                <c:pt idx="2127">
                  <c:v>1.94060063362121</c:v>
                </c:pt>
                <c:pt idx="2128">
                  <c:v>1.88088774681091</c:v>
                </c:pt>
                <c:pt idx="2129">
                  <c:v>1.97677814960479</c:v>
                </c:pt>
                <c:pt idx="2130">
                  <c:v>1.91309249401092</c:v>
                </c:pt>
                <c:pt idx="2131">
                  <c:v>1.9127784967422401</c:v>
                </c:pt>
                <c:pt idx="2132">
                  <c:v>1.91796314716339</c:v>
                </c:pt>
                <c:pt idx="2133">
                  <c:v>1.9626190662384</c:v>
                </c:pt>
                <c:pt idx="2134">
                  <c:v>1.9539420604705799</c:v>
                </c:pt>
                <c:pt idx="2135">
                  <c:v>1.9575169086456199</c:v>
                </c:pt>
                <c:pt idx="2136">
                  <c:v>1.93428063392639</c:v>
                </c:pt>
                <c:pt idx="2137">
                  <c:v>1.85861444473266</c:v>
                </c:pt>
                <c:pt idx="2138">
                  <c:v>1.9125180244445801</c:v>
                </c:pt>
                <c:pt idx="2139">
                  <c:v>1.9850890636444001</c:v>
                </c:pt>
                <c:pt idx="2140">
                  <c:v>1.97997069358825</c:v>
                </c:pt>
                <c:pt idx="2141">
                  <c:v>2.0019612312316801</c:v>
                </c:pt>
                <c:pt idx="2142">
                  <c:v>1.93016982078552</c:v>
                </c:pt>
                <c:pt idx="2143">
                  <c:v>1.9810932874679501</c:v>
                </c:pt>
                <c:pt idx="2144">
                  <c:v>1.9989367723464899</c:v>
                </c:pt>
                <c:pt idx="2145">
                  <c:v>2.0087893009185702</c:v>
                </c:pt>
                <c:pt idx="2146">
                  <c:v>1.93351519107818</c:v>
                </c:pt>
                <c:pt idx="2147">
                  <c:v>2.0047202110290501</c:v>
                </c:pt>
                <c:pt idx="2148">
                  <c:v>1.8957754373550399</c:v>
                </c:pt>
                <c:pt idx="2149">
                  <c:v>1.9514343738555899</c:v>
                </c:pt>
                <c:pt idx="2150">
                  <c:v>1.94464790821075</c:v>
                </c:pt>
                <c:pt idx="2151">
                  <c:v>1.8712463378906199</c:v>
                </c:pt>
                <c:pt idx="2152">
                  <c:v>1.9991328716278001</c:v>
                </c:pt>
                <c:pt idx="2153">
                  <c:v>2.05312848091125</c:v>
                </c:pt>
                <c:pt idx="2154">
                  <c:v>2.03554368019104</c:v>
                </c:pt>
                <c:pt idx="2155">
                  <c:v>2.0518984794616699</c:v>
                </c:pt>
                <c:pt idx="2156">
                  <c:v>2.03184938430786</c:v>
                </c:pt>
                <c:pt idx="2157">
                  <c:v>2.0465281009674001</c:v>
                </c:pt>
                <c:pt idx="2158">
                  <c:v>2.0087985992431601</c:v>
                </c:pt>
                <c:pt idx="2159">
                  <c:v>2.0830323696136399</c:v>
                </c:pt>
                <c:pt idx="2160">
                  <c:v>2.0333943367004301</c:v>
                </c:pt>
                <c:pt idx="2161">
                  <c:v>2.0014867782592698</c:v>
                </c:pt>
                <c:pt idx="2162">
                  <c:v>2.0722005367278999</c:v>
                </c:pt>
                <c:pt idx="2163">
                  <c:v>2.1380345821380602</c:v>
                </c:pt>
                <c:pt idx="2164">
                  <c:v>1.9935176372528001</c:v>
                </c:pt>
                <c:pt idx="2165">
                  <c:v>2.0234484672546298</c:v>
                </c:pt>
                <c:pt idx="2166">
                  <c:v>2.0765471458435001</c:v>
                </c:pt>
                <c:pt idx="2167">
                  <c:v>2.10418224334716</c:v>
                </c:pt>
                <c:pt idx="2168">
                  <c:v>2.0201511383056601</c:v>
                </c:pt>
                <c:pt idx="2169">
                  <c:v>2.1091828346252401</c:v>
                </c:pt>
                <c:pt idx="2170">
                  <c:v>2.0596077442169101</c:v>
                </c:pt>
                <c:pt idx="2171">
                  <c:v>2.0632739067077601</c:v>
                </c:pt>
                <c:pt idx="2172">
                  <c:v>2.0010066032409601</c:v>
                </c:pt>
                <c:pt idx="2173">
                  <c:v>1.9823427200317301</c:v>
                </c:pt>
                <c:pt idx="2174">
                  <c:v>2.0611319541931099</c:v>
                </c:pt>
                <c:pt idx="2175">
                  <c:v>1.98683321475982</c:v>
                </c:pt>
                <c:pt idx="2176">
                  <c:v>2.0533668994903498</c:v>
                </c:pt>
                <c:pt idx="2177">
                  <c:v>2.0693180561065598</c:v>
                </c:pt>
                <c:pt idx="2178">
                  <c:v>2.0440366268157901</c:v>
                </c:pt>
                <c:pt idx="2179">
                  <c:v>1.98218250274658</c:v>
                </c:pt>
                <c:pt idx="2180">
                  <c:v>1.96337234973907</c:v>
                </c:pt>
                <c:pt idx="2181">
                  <c:v>2.0435664653778001</c:v>
                </c:pt>
                <c:pt idx="2182">
                  <c:v>1.9955348968505799</c:v>
                </c:pt>
                <c:pt idx="2183">
                  <c:v>2.0391168594360298</c:v>
                </c:pt>
                <c:pt idx="2184">
                  <c:v>1.98796486854553</c:v>
                </c:pt>
                <c:pt idx="2185">
                  <c:v>2.0162389278411799</c:v>
                </c:pt>
                <c:pt idx="2186">
                  <c:v>2.0329744815826398</c:v>
                </c:pt>
                <c:pt idx="2187">
                  <c:v>2.0109560489654501</c:v>
                </c:pt>
                <c:pt idx="2188">
                  <c:v>2.0669198036193799</c:v>
                </c:pt>
                <c:pt idx="2189">
                  <c:v>1.9536780118942201</c:v>
                </c:pt>
                <c:pt idx="2190">
                  <c:v>2.0042200088500901</c:v>
                </c:pt>
                <c:pt idx="2191">
                  <c:v>2.05871105194091</c:v>
                </c:pt>
                <c:pt idx="2192">
                  <c:v>2.0257103443145699</c:v>
                </c:pt>
                <c:pt idx="2193">
                  <c:v>2.0739164352416899</c:v>
                </c:pt>
                <c:pt idx="2194">
                  <c:v>2.0011684894561701</c:v>
                </c:pt>
                <c:pt idx="2195">
                  <c:v>1.9525002241134599</c:v>
                </c:pt>
                <c:pt idx="2196">
                  <c:v>1.9840120077133101</c:v>
                </c:pt>
                <c:pt idx="2197">
                  <c:v>1.9609085321426301</c:v>
                </c:pt>
                <c:pt idx="2198">
                  <c:v>1.90570533275604</c:v>
                </c:pt>
                <c:pt idx="2199">
                  <c:v>1.96020412445068</c:v>
                </c:pt>
                <c:pt idx="2200">
                  <c:v>1.9046894311904901</c:v>
                </c:pt>
                <c:pt idx="2201">
                  <c:v>1.94655644893646</c:v>
                </c:pt>
                <c:pt idx="2202">
                  <c:v>1.8747206926345801</c:v>
                </c:pt>
                <c:pt idx="2203">
                  <c:v>1.8547608852386399</c:v>
                </c:pt>
                <c:pt idx="2204">
                  <c:v>1.9667444229125901</c:v>
                </c:pt>
                <c:pt idx="2205">
                  <c:v>1.9384084939956601</c:v>
                </c:pt>
                <c:pt idx="2206">
                  <c:v>1.9589662551879801</c:v>
                </c:pt>
                <c:pt idx="2207">
                  <c:v>1.95211422443389</c:v>
                </c:pt>
                <c:pt idx="2208">
                  <c:v>1.9652141332626301</c:v>
                </c:pt>
                <c:pt idx="2209">
                  <c:v>1.9313818216323799</c:v>
                </c:pt>
                <c:pt idx="2210">
                  <c:v>1.93861424922943</c:v>
                </c:pt>
                <c:pt idx="2211">
                  <c:v>2.0006690025329501</c:v>
                </c:pt>
                <c:pt idx="2212">
                  <c:v>1.9633666276931701</c:v>
                </c:pt>
                <c:pt idx="2213">
                  <c:v>1.9059809446334799</c:v>
                </c:pt>
                <c:pt idx="2214">
                  <c:v>1.91878378391265</c:v>
                </c:pt>
                <c:pt idx="2215">
                  <c:v>1.9420703649520801</c:v>
                </c:pt>
                <c:pt idx="2216">
                  <c:v>1.9778192043304399</c:v>
                </c:pt>
                <c:pt idx="2217">
                  <c:v>1.89953672885894</c:v>
                </c:pt>
                <c:pt idx="2218">
                  <c:v>1.9502785205841</c:v>
                </c:pt>
                <c:pt idx="2219">
                  <c:v>1.90666556358337</c:v>
                </c:pt>
                <c:pt idx="2220">
                  <c:v>1.98028600215911</c:v>
                </c:pt>
                <c:pt idx="2221">
                  <c:v>1.9341191053390501</c:v>
                </c:pt>
                <c:pt idx="2222">
                  <c:v>1.9739419221878001</c:v>
                </c:pt>
                <c:pt idx="2223">
                  <c:v>1.9379564523696899</c:v>
                </c:pt>
                <c:pt idx="2224">
                  <c:v>1.9104059934616</c:v>
                </c:pt>
                <c:pt idx="2225">
                  <c:v>1.8688769340515099</c:v>
                </c:pt>
                <c:pt idx="2226">
                  <c:v>1.9736188650131199</c:v>
                </c:pt>
                <c:pt idx="2227">
                  <c:v>1.97819828987121</c:v>
                </c:pt>
                <c:pt idx="2228">
                  <c:v>1.95710456371307</c:v>
                </c:pt>
                <c:pt idx="2229">
                  <c:v>1.93256771564483</c:v>
                </c:pt>
                <c:pt idx="2230">
                  <c:v>1.9685462713241499</c:v>
                </c:pt>
                <c:pt idx="2231">
                  <c:v>2.0480527877807599</c:v>
                </c:pt>
                <c:pt idx="2232">
                  <c:v>1.9709433317184399</c:v>
                </c:pt>
                <c:pt idx="2233">
                  <c:v>1.9174176454544001</c:v>
                </c:pt>
                <c:pt idx="2234">
                  <c:v>1.90157890319824</c:v>
                </c:pt>
                <c:pt idx="2235">
                  <c:v>1.95370304584503</c:v>
                </c:pt>
                <c:pt idx="2236">
                  <c:v>1.8939390182495099</c:v>
                </c:pt>
                <c:pt idx="2237">
                  <c:v>1.9517754316329901</c:v>
                </c:pt>
                <c:pt idx="2238">
                  <c:v>1.9386721849441499</c:v>
                </c:pt>
                <c:pt idx="2239">
                  <c:v>1.9570778608322099</c:v>
                </c:pt>
                <c:pt idx="2240">
                  <c:v>1.9561421871185301</c:v>
                </c:pt>
                <c:pt idx="2241">
                  <c:v>1.9772907495498599</c:v>
                </c:pt>
                <c:pt idx="2242">
                  <c:v>1.99729752540588</c:v>
                </c:pt>
                <c:pt idx="2243">
                  <c:v>1.9583110809326101</c:v>
                </c:pt>
                <c:pt idx="2244">
                  <c:v>1.91564464569091</c:v>
                </c:pt>
                <c:pt idx="2245">
                  <c:v>1.92169201374053</c:v>
                </c:pt>
                <c:pt idx="2246">
                  <c:v>1.9310823678970299</c:v>
                </c:pt>
                <c:pt idx="2247">
                  <c:v>1.96660721302032</c:v>
                </c:pt>
                <c:pt idx="2248">
                  <c:v>1.98983418941497</c:v>
                </c:pt>
                <c:pt idx="2249">
                  <c:v>1.92185342311859</c:v>
                </c:pt>
                <c:pt idx="2250">
                  <c:v>2.01781058311462</c:v>
                </c:pt>
                <c:pt idx="2251">
                  <c:v>1.97145855426788</c:v>
                </c:pt>
                <c:pt idx="2252">
                  <c:v>1.92662596702575</c:v>
                </c:pt>
                <c:pt idx="2253">
                  <c:v>1.92863380908966</c:v>
                </c:pt>
                <c:pt idx="2254">
                  <c:v>1.9501481056213299</c:v>
                </c:pt>
                <c:pt idx="2255">
                  <c:v>2.0743882656097399</c:v>
                </c:pt>
                <c:pt idx="2256">
                  <c:v>1.9940333366394001</c:v>
                </c:pt>
                <c:pt idx="2257">
                  <c:v>1.9794663190841599</c:v>
                </c:pt>
                <c:pt idx="2258">
                  <c:v>1.9564028978347701</c:v>
                </c:pt>
                <c:pt idx="2259">
                  <c:v>2.0120971202850302</c:v>
                </c:pt>
                <c:pt idx="2260">
                  <c:v>1.97291815280914</c:v>
                </c:pt>
                <c:pt idx="2261">
                  <c:v>2.0466780662536599</c:v>
                </c:pt>
                <c:pt idx="2262">
                  <c:v>1.99954056739807</c:v>
                </c:pt>
                <c:pt idx="2263">
                  <c:v>2.11312627792358</c:v>
                </c:pt>
                <c:pt idx="2264">
                  <c:v>1.93563568592071</c:v>
                </c:pt>
                <c:pt idx="2265">
                  <c:v>1.94431316852569</c:v>
                </c:pt>
                <c:pt idx="2266">
                  <c:v>1.97023260593414</c:v>
                </c:pt>
                <c:pt idx="2267">
                  <c:v>2.02890801429748</c:v>
                </c:pt>
                <c:pt idx="2268">
                  <c:v>2.0977022647857599</c:v>
                </c:pt>
                <c:pt idx="2269">
                  <c:v>2.11357069015502</c:v>
                </c:pt>
                <c:pt idx="2270">
                  <c:v>2.0521392822265598</c:v>
                </c:pt>
                <c:pt idx="2271">
                  <c:v>2.1333041191100999</c:v>
                </c:pt>
                <c:pt idx="2272">
                  <c:v>2.06365919113159</c:v>
                </c:pt>
                <c:pt idx="2273">
                  <c:v>2.1238889694213801</c:v>
                </c:pt>
                <c:pt idx="2274">
                  <c:v>2.0940868854522701</c:v>
                </c:pt>
                <c:pt idx="2275">
                  <c:v>2.0886306762695299</c:v>
                </c:pt>
                <c:pt idx="2276">
                  <c:v>2.0783922672271702</c:v>
                </c:pt>
                <c:pt idx="2277">
                  <c:v>2.09046030044555</c:v>
                </c:pt>
                <c:pt idx="2278">
                  <c:v>2.02996730804443</c:v>
                </c:pt>
                <c:pt idx="2279">
                  <c:v>2.0867629051208398</c:v>
                </c:pt>
                <c:pt idx="2280">
                  <c:v>2.1040234565734801</c:v>
                </c:pt>
                <c:pt idx="2281">
                  <c:v>2.0502507686614901</c:v>
                </c:pt>
                <c:pt idx="2282">
                  <c:v>2.1107943058013898</c:v>
                </c:pt>
                <c:pt idx="2283">
                  <c:v>2.0977363586425701</c:v>
                </c:pt>
                <c:pt idx="2284">
                  <c:v>2.0924522876739502</c:v>
                </c:pt>
                <c:pt idx="2285">
                  <c:v>2.1008455753326398</c:v>
                </c:pt>
                <c:pt idx="2286">
                  <c:v>2.0641295909881499</c:v>
                </c:pt>
                <c:pt idx="2287">
                  <c:v>2.0618860721588099</c:v>
                </c:pt>
                <c:pt idx="2288">
                  <c:v>2.09270071983337</c:v>
                </c:pt>
                <c:pt idx="2289">
                  <c:v>2.1397037506103498</c:v>
                </c:pt>
                <c:pt idx="2290">
                  <c:v>2.0787434577941801</c:v>
                </c:pt>
                <c:pt idx="2291">
                  <c:v>2.1200690269470202</c:v>
                </c:pt>
                <c:pt idx="2292">
                  <c:v>2.0387113094329798</c:v>
                </c:pt>
                <c:pt idx="2293">
                  <c:v>2.0347471237182599</c:v>
                </c:pt>
                <c:pt idx="2294">
                  <c:v>2.0318624973297101</c:v>
                </c:pt>
                <c:pt idx="2295">
                  <c:v>2.0527899265289302</c:v>
                </c:pt>
                <c:pt idx="2296">
                  <c:v>2.0782778263092001</c:v>
                </c:pt>
                <c:pt idx="2297">
                  <c:v>2.1675763130187899</c:v>
                </c:pt>
                <c:pt idx="2298">
                  <c:v>2.3616814613342201</c:v>
                </c:pt>
                <c:pt idx="2299">
                  <c:v>2.2613863945007302</c:v>
                </c:pt>
                <c:pt idx="2300">
                  <c:v>2.1979289054870601</c:v>
                </c:pt>
                <c:pt idx="2301">
                  <c:v>2.2408647537231401</c:v>
                </c:pt>
                <c:pt idx="2302">
                  <c:v>2.18119120597839</c:v>
                </c:pt>
                <c:pt idx="2303">
                  <c:v>2.1054589748382502</c:v>
                </c:pt>
                <c:pt idx="2304">
                  <c:v>2.0786972045898402</c:v>
                </c:pt>
                <c:pt idx="2305">
                  <c:v>2.0297963619232098</c:v>
                </c:pt>
                <c:pt idx="2306">
                  <c:v>2.0682001113891602</c:v>
                </c:pt>
                <c:pt idx="2307">
                  <c:v>2.1128506660461399</c:v>
                </c:pt>
                <c:pt idx="2308">
                  <c:v>2.1642391681671098</c:v>
                </c:pt>
                <c:pt idx="2309">
                  <c:v>2.0438153743743799</c:v>
                </c:pt>
                <c:pt idx="2310">
                  <c:v>2.0526716709136901</c:v>
                </c:pt>
                <c:pt idx="2311">
                  <c:v>2.0625078678131099</c:v>
                </c:pt>
                <c:pt idx="2312">
                  <c:v>2.1051247119903498</c:v>
                </c:pt>
                <c:pt idx="2313">
                  <c:v>2.0780777931213299</c:v>
                </c:pt>
                <c:pt idx="2314">
                  <c:v>2.1461367607116699</c:v>
                </c:pt>
                <c:pt idx="2315">
                  <c:v>2.18154644966125</c:v>
                </c:pt>
                <c:pt idx="2316">
                  <c:v>2.1139841079711901</c:v>
                </c:pt>
                <c:pt idx="2317">
                  <c:v>2.2233126163482599</c:v>
                </c:pt>
                <c:pt idx="2318">
                  <c:v>2.3040668964385902</c:v>
                </c:pt>
                <c:pt idx="2319">
                  <c:v>2.0964376926422101</c:v>
                </c:pt>
                <c:pt idx="2320">
                  <c:v>2.1221725940704301</c:v>
                </c:pt>
                <c:pt idx="2321">
                  <c:v>2.1367850303649898</c:v>
                </c:pt>
                <c:pt idx="2322">
                  <c:v>2.2006924152374201</c:v>
                </c:pt>
                <c:pt idx="2323">
                  <c:v>2.16389679908752</c:v>
                </c:pt>
                <c:pt idx="2324">
                  <c:v>2.2196550369262602</c:v>
                </c:pt>
                <c:pt idx="2325">
                  <c:v>2.2138495445251398</c:v>
                </c:pt>
                <c:pt idx="2326">
                  <c:v>2.0980575084686199</c:v>
                </c:pt>
                <c:pt idx="2327">
                  <c:v>2.1544868946075399</c:v>
                </c:pt>
                <c:pt idx="2328">
                  <c:v>2.1723742485046298</c:v>
                </c:pt>
                <c:pt idx="2329">
                  <c:v>2.0925281047821001</c:v>
                </c:pt>
                <c:pt idx="2330">
                  <c:v>2.0961232185363698</c:v>
                </c:pt>
                <c:pt idx="2331">
                  <c:v>2.1298327445983798</c:v>
                </c:pt>
                <c:pt idx="2332">
                  <c:v>2.2160046100616402</c:v>
                </c:pt>
                <c:pt idx="2333">
                  <c:v>2.1247887611389098</c:v>
                </c:pt>
                <c:pt idx="2334">
                  <c:v>2.0159108638763401</c:v>
                </c:pt>
                <c:pt idx="2335">
                  <c:v>2.0916252136230402</c:v>
                </c:pt>
                <c:pt idx="2336">
                  <c:v>2.05362844467163</c:v>
                </c:pt>
                <c:pt idx="2337">
                  <c:v>2.1681754589080802</c:v>
                </c:pt>
                <c:pt idx="2338">
                  <c:v>2.1250438690185498</c:v>
                </c:pt>
                <c:pt idx="2339">
                  <c:v>2.1230995655059801</c:v>
                </c:pt>
                <c:pt idx="2340">
                  <c:v>2.19467973709106</c:v>
                </c:pt>
                <c:pt idx="2341">
                  <c:v>2.09626865386962</c:v>
                </c:pt>
                <c:pt idx="2342">
                  <c:v>2.1842610836028999</c:v>
                </c:pt>
                <c:pt idx="2343">
                  <c:v>2.1274063587188698</c:v>
                </c:pt>
                <c:pt idx="2344">
                  <c:v>2.1235570907592698</c:v>
                </c:pt>
                <c:pt idx="2345">
                  <c:v>2.1439974308013898</c:v>
                </c:pt>
                <c:pt idx="2346">
                  <c:v>2.1555266380310001</c:v>
                </c:pt>
                <c:pt idx="2347">
                  <c:v>2.1909222602844198</c:v>
                </c:pt>
                <c:pt idx="2348">
                  <c:v>2.0887584686279199</c:v>
                </c:pt>
                <c:pt idx="2349">
                  <c:v>2.14503645896911</c:v>
                </c:pt>
                <c:pt idx="2350">
                  <c:v>2.07688236236572</c:v>
                </c:pt>
                <c:pt idx="2351">
                  <c:v>2.1879968643188401</c:v>
                </c:pt>
                <c:pt idx="2352">
                  <c:v>2.0364229679107599</c:v>
                </c:pt>
                <c:pt idx="2353">
                  <c:v>2.1049001216888401</c:v>
                </c:pt>
                <c:pt idx="2354">
                  <c:v>2.0545475482940598</c:v>
                </c:pt>
                <c:pt idx="2355">
                  <c:v>2.1284976005554199</c:v>
                </c:pt>
                <c:pt idx="2356">
                  <c:v>2.1608068943023602</c:v>
                </c:pt>
                <c:pt idx="2357">
                  <c:v>2.1024310588836599</c:v>
                </c:pt>
                <c:pt idx="2358">
                  <c:v>2.1149160861968901</c:v>
                </c:pt>
                <c:pt idx="2359">
                  <c:v>2.1321144104003902</c:v>
                </c:pt>
                <c:pt idx="2360">
                  <c:v>2.1794869899749698</c:v>
                </c:pt>
                <c:pt idx="2361">
                  <c:v>2.1427659988403298</c:v>
                </c:pt>
                <c:pt idx="2362">
                  <c:v>2.1369175910949698</c:v>
                </c:pt>
                <c:pt idx="2363">
                  <c:v>2.1135156154632502</c:v>
                </c:pt>
                <c:pt idx="2364">
                  <c:v>2.0721144676208398</c:v>
                </c:pt>
                <c:pt idx="2365">
                  <c:v>2.0336096286773602</c:v>
                </c:pt>
                <c:pt idx="2366">
                  <c:v>2.0488030910491899</c:v>
                </c:pt>
                <c:pt idx="2367">
                  <c:v>2.0401525497436501</c:v>
                </c:pt>
                <c:pt idx="2368">
                  <c:v>2.05975985527038</c:v>
                </c:pt>
                <c:pt idx="2369">
                  <c:v>2.0844798088073699</c:v>
                </c:pt>
                <c:pt idx="2370">
                  <c:v>2.0630366802215501</c:v>
                </c:pt>
                <c:pt idx="2371">
                  <c:v>2.0351395606994598</c:v>
                </c:pt>
                <c:pt idx="2372">
                  <c:v>1.98663258552551</c:v>
                </c:pt>
                <c:pt idx="2373">
                  <c:v>1.8990834951400699</c:v>
                </c:pt>
                <c:pt idx="2374">
                  <c:v>1.9901869297027499</c:v>
                </c:pt>
                <c:pt idx="2375">
                  <c:v>1.97886073589324</c:v>
                </c:pt>
                <c:pt idx="2376">
                  <c:v>1.9617834091186499</c:v>
                </c:pt>
                <c:pt idx="2377">
                  <c:v>1.9584269523620601</c:v>
                </c:pt>
                <c:pt idx="2378">
                  <c:v>1.96084427833557</c:v>
                </c:pt>
                <c:pt idx="2379">
                  <c:v>1.9165498018264699</c:v>
                </c:pt>
                <c:pt idx="2380">
                  <c:v>1.9814879894256501</c:v>
                </c:pt>
                <c:pt idx="2381">
                  <c:v>2.0984444618225</c:v>
                </c:pt>
                <c:pt idx="2382">
                  <c:v>2.06618332862854</c:v>
                </c:pt>
                <c:pt idx="2383">
                  <c:v>2.0582635402679399</c:v>
                </c:pt>
                <c:pt idx="2384">
                  <c:v>2.0773544311523402</c:v>
                </c:pt>
                <c:pt idx="2385">
                  <c:v>2.0479962825775102</c:v>
                </c:pt>
                <c:pt idx="2386">
                  <c:v>2.0337235927581698</c:v>
                </c:pt>
                <c:pt idx="2387">
                  <c:v>2.0690774917602499</c:v>
                </c:pt>
                <c:pt idx="2388">
                  <c:v>1.95031774044036</c:v>
                </c:pt>
                <c:pt idx="2389">
                  <c:v>2.0597612857818599</c:v>
                </c:pt>
                <c:pt idx="2390">
                  <c:v>2.0653402805328298</c:v>
                </c:pt>
                <c:pt idx="2391">
                  <c:v>1.9709141254425</c:v>
                </c:pt>
                <c:pt idx="2392">
                  <c:v>2.0604233741760201</c:v>
                </c:pt>
                <c:pt idx="2393">
                  <c:v>2.1502668857574401</c:v>
                </c:pt>
                <c:pt idx="2394">
                  <c:v>2.2010636329650799</c:v>
                </c:pt>
                <c:pt idx="2395">
                  <c:v>2.0986640453338601</c:v>
                </c:pt>
                <c:pt idx="2396">
                  <c:v>1.99201440811157</c:v>
                </c:pt>
                <c:pt idx="2397">
                  <c:v>2.0430495738983101</c:v>
                </c:pt>
                <c:pt idx="2398">
                  <c:v>2.18942666053771</c:v>
                </c:pt>
                <c:pt idx="2399">
                  <c:v>2.0755031108856201</c:v>
                </c:pt>
                <c:pt idx="2400">
                  <c:v>2.08237433433532</c:v>
                </c:pt>
                <c:pt idx="2401">
                  <c:v>2.0822577476501398</c:v>
                </c:pt>
                <c:pt idx="2402">
                  <c:v>2.0282101631164502</c:v>
                </c:pt>
                <c:pt idx="2403">
                  <c:v>2.1593384742736799</c:v>
                </c:pt>
                <c:pt idx="2404">
                  <c:v>2.1338050365447998</c:v>
                </c:pt>
                <c:pt idx="2405">
                  <c:v>2.08823561668396</c:v>
                </c:pt>
                <c:pt idx="2406">
                  <c:v>2.0920758247375399</c:v>
                </c:pt>
                <c:pt idx="2407">
                  <c:v>2.0442614555358798</c:v>
                </c:pt>
                <c:pt idx="2408">
                  <c:v>2.05499911308288</c:v>
                </c:pt>
                <c:pt idx="2409">
                  <c:v>2.0109324455261199</c:v>
                </c:pt>
                <c:pt idx="2410">
                  <c:v>1.9473698139190601</c:v>
                </c:pt>
                <c:pt idx="2411">
                  <c:v>1.9501394033432</c:v>
                </c:pt>
                <c:pt idx="2412">
                  <c:v>2.02889752388</c:v>
                </c:pt>
                <c:pt idx="2413">
                  <c:v>2.0471735000610298</c:v>
                </c:pt>
                <c:pt idx="2414">
                  <c:v>2.1250691413879301</c:v>
                </c:pt>
                <c:pt idx="2415">
                  <c:v>2.04673075675964</c:v>
                </c:pt>
                <c:pt idx="2416">
                  <c:v>2.0279133319854701</c:v>
                </c:pt>
                <c:pt idx="2417">
                  <c:v>2.0324440002441402</c:v>
                </c:pt>
                <c:pt idx="2418">
                  <c:v>2.0347943305969198</c:v>
                </c:pt>
                <c:pt idx="2419">
                  <c:v>2.1146650314331001</c:v>
                </c:pt>
                <c:pt idx="2420">
                  <c:v>2.0100226402282702</c:v>
                </c:pt>
                <c:pt idx="2421">
                  <c:v>1.9847171306610101</c:v>
                </c:pt>
                <c:pt idx="2422">
                  <c:v>1.9838962554931601</c:v>
                </c:pt>
                <c:pt idx="2423">
                  <c:v>2.01325058937072</c:v>
                </c:pt>
                <c:pt idx="2424">
                  <c:v>2.1117780208587602</c:v>
                </c:pt>
                <c:pt idx="2425">
                  <c:v>2.0244832038879301</c:v>
                </c:pt>
                <c:pt idx="2426">
                  <c:v>2.1585102081298801</c:v>
                </c:pt>
                <c:pt idx="2427">
                  <c:v>2.11517882347106</c:v>
                </c:pt>
                <c:pt idx="2428">
                  <c:v>2.1759386062621999</c:v>
                </c:pt>
                <c:pt idx="2429">
                  <c:v>2.1003894805908199</c:v>
                </c:pt>
                <c:pt idx="2430">
                  <c:v>2.1962110996246298</c:v>
                </c:pt>
                <c:pt idx="2431">
                  <c:v>2.08289217948913</c:v>
                </c:pt>
                <c:pt idx="2432">
                  <c:v>2.0054397583007799</c:v>
                </c:pt>
                <c:pt idx="2433">
                  <c:v>1.94103348255157</c:v>
                </c:pt>
                <c:pt idx="2434">
                  <c:v>1.98571181297302</c:v>
                </c:pt>
                <c:pt idx="2435">
                  <c:v>2.0548908710479701</c:v>
                </c:pt>
                <c:pt idx="2436">
                  <c:v>2.0175940990447998</c:v>
                </c:pt>
                <c:pt idx="2437">
                  <c:v>2.00851249694824</c:v>
                </c:pt>
                <c:pt idx="2438">
                  <c:v>2.0010361671447701</c:v>
                </c:pt>
                <c:pt idx="2439">
                  <c:v>2.0626859664916899</c:v>
                </c:pt>
                <c:pt idx="2440">
                  <c:v>1.99237155914306</c:v>
                </c:pt>
                <c:pt idx="2441">
                  <c:v>1.97793841361999</c:v>
                </c:pt>
                <c:pt idx="2442">
                  <c:v>1.9940211772918699</c:v>
                </c:pt>
                <c:pt idx="2443">
                  <c:v>2.01672339439392</c:v>
                </c:pt>
                <c:pt idx="2444">
                  <c:v>1.93471014499664</c:v>
                </c:pt>
                <c:pt idx="2445">
                  <c:v>2.0039310455322199</c:v>
                </c:pt>
                <c:pt idx="2446">
                  <c:v>2.0524835586547798</c:v>
                </c:pt>
                <c:pt idx="2447">
                  <c:v>2.0232114791870099</c:v>
                </c:pt>
                <c:pt idx="2448">
                  <c:v>2.1282711029052699</c:v>
                </c:pt>
                <c:pt idx="2449">
                  <c:v>2.0860595703125</c:v>
                </c:pt>
                <c:pt idx="2450">
                  <c:v>2.0349349975585902</c:v>
                </c:pt>
                <c:pt idx="2451">
                  <c:v>2.1183664798736501</c:v>
                </c:pt>
                <c:pt idx="2452">
                  <c:v>2.0482189655303902</c:v>
                </c:pt>
                <c:pt idx="2453">
                  <c:v>2.0289249420165998</c:v>
                </c:pt>
                <c:pt idx="2454">
                  <c:v>2.0672113895416202</c:v>
                </c:pt>
                <c:pt idx="2455">
                  <c:v>2.1258761882781898</c:v>
                </c:pt>
                <c:pt idx="2456">
                  <c:v>2.0567328929901101</c:v>
                </c:pt>
                <c:pt idx="2457">
                  <c:v>2.02274298667907</c:v>
                </c:pt>
                <c:pt idx="2458">
                  <c:v>2.0019357204437198</c:v>
                </c:pt>
                <c:pt idx="2459">
                  <c:v>2.0534241199493399</c:v>
                </c:pt>
                <c:pt idx="2460">
                  <c:v>2.0086283683776802</c:v>
                </c:pt>
                <c:pt idx="2461">
                  <c:v>2.0345818996429399</c:v>
                </c:pt>
                <c:pt idx="2462">
                  <c:v>2.0808620452880802</c:v>
                </c:pt>
                <c:pt idx="2463">
                  <c:v>2.0437712669372501</c:v>
                </c:pt>
                <c:pt idx="2464">
                  <c:v>2.0972981452941801</c:v>
                </c:pt>
                <c:pt idx="2465">
                  <c:v>2.1226463317871</c:v>
                </c:pt>
                <c:pt idx="2466">
                  <c:v>2.0962607860565101</c:v>
                </c:pt>
                <c:pt idx="2467">
                  <c:v>2.1054112911224299</c:v>
                </c:pt>
                <c:pt idx="2468">
                  <c:v>2.0949311256408598</c:v>
                </c:pt>
                <c:pt idx="2469">
                  <c:v>2.05300736427307</c:v>
                </c:pt>
                <c:pt idx="2470">
                  <c:v>2.0014300346374498</c:v>
                </c:pt>
                <c:pt idx="2471">
                  <c:v>2.0225229263305602</c:v>
                </c:pt>
                <c:pt idx="2472">
                  <c:v>2.0264351367950399</c:v>
                </c:pt>
                <c:pt idx="2473">
                  <c:v>2.0215268135070801</c:v>
                </c:pt>
                <c:pt idx="2474">
                  <c:v>2.0042960643768302</c:v>
                </c:pt>
                <c:pt idx="2475">
                  <c:v>1.9640024900436399</c:v>
                </c:pt>
                <c:pt idx="2476">
                  <c:v>1.97736191749572</c:v>
                </c:pt>
                <c:pt idx="2477">
                  <c:v>2.0608749389648402</c:v>
                </c:pt>
                <c:pt idx="2478">
                  <c:v>1.9825541973114</c:v>
                </c:pt>
                <c:pt idx="2479">
                  <c:v>2.0082972049713099</c:v>
                </c:pt>
                <c:pt idx="2480">
                  <c:v>1.99289309978485</c:v>
                </c:pt>
                <c:pt idx="2481">
                  <c:v>2.0501329898834202</c:v>
                </c:pt>
                <c:pt idx="2482">
                  <c:v>2.0082809925079301</c:v>
                </c:pt>
                <c:pt idx="2483">
                  <c:v>2.0071451663970898</c:v>
                </c:pt>
                <c:pt idx="2484">
                  <c:v>2.0058708190917902</c:v>
                </c:pt>
                <c:pt idx="2485">
                  <c:v>2.0055115222930899</c:v>
                </c:pt>
                <c:pt idx="2486">
                  <c:v>2.0459718704223602</c:v>
                </c:pt>
                <c:pt idx="2487">
                  <c:v>1.9409002065658501</c:v>
                </c:pt>
                <c:pt idx="2488">
                  <c:v>1.97558605670928</c:v>
                </c:pt>
                <c:pt idx="2489">
                  <c:v>2.0536699295043901</c:v>
                </c:pt>
                <c:pt idx="2490">
                  <c:v>2.0238001346588099</c:v>
                </c:pt>
                <c:pt idx="2491">
                  <c:v>2.0766720771789502</c:v>
                </c:pt>
                <c:pt idx="2492">
                  <c:v>2.0499088764190598</c:v>
                </c:pt>
                <c:pt idx="2493">
                  <c:v>1.9920356273651101</c:v>
                </c:pt>
                <c:pt idx="2494">
                  <c:v>2.0271787643432599</c:v>
                </c:pt>
                <c:pt idx="2495">
                  <c:v>1.9780855178832999</c:v>
                </c:pt>
                <c:pt idx="2496">
                  <c:v>2.0064630508422798</c:v>
                </c:pt>
                <c:pt idx="2497">
                  <c:v>1.9781122207641599</c:v>
                </c:pt>
                <c:pt idx="2498">
                  <c:v>2.06832551956176</c:v>
                </c:pt>
                <c:pt idx="2499">
                  <c:v>2.1455407142639098</c:v>
                </c:pt>
                <c:pt idx="2500">
                  <c:v>2.06827640533447</c:v>
                </c:pt>
                <c:pt idx="2501">
                  <c:v>2.1379859447479199</c:v>
                </c:pt>
                <c:pt idx="2502">
                  <c:v>2.1464872360229399</c:v>
                </c:pt>
                <c:pt idx="2503">
                  <c:v>2.1345732212066602</c:v>
                </c:pt>
                <c:pt idx="2504">
                  <c:v>2.1034784317016602</c:v>
                </c:pt>
                <c:pt idx="2505">
                  <c:v>2.2059791088104199</c:v>
                </c:pt>
                <c:pt idx="2506">
                  <c:v>2.1009528636932302</c:v>
                </c:pt>
                <c:pt idx="2507">
                  <c:v>2.02176785469055</c:v>
                </c:pt>
                <c:pt idx="2508">
                  <c:v>2.05120396614074</c:v>
                </c:pt>
                <c:pt idx="2509">
                  <c:v>2.0596039295196502</c:v>
                </c:pt>
                <c:pt idx="2510">
                  <c:v>2.0921442508697501</c:v>
                </c:pt>
                <c:pt idx="2511">
                  <c:v>2.0249137878417902</c:v>
                </c:pt>
                <c:pt idx="2512">
                  <c:v>2.0069053173065101</c:v>
                </c:pt>
                <c:pt idx="2513">
                  <c:v>2.0023517608642498</c:v>
                </c:pt>
                <c:pt idx="2514">
                  <c:v>1.98192751407623</c:v>
                </c:pt>
                <c:pt idx="2515">
                  <c:v>2.0720729827880802</c:v>
                </c:pt>
                <c:pt idx="2516">
                  <c:v>2.0433814525604199</c:v>
                </c:pt>
                <c:pt idx="2517">
                  <c:v>2.02714920043945</c:v>
                </c:pt>
                <c:pt idx="2518">
                  <c:v>2.1049807071685702</c:v>
                </c:pt>
                <c:pt idx="2519">
                  <c:v>2.0920770168304399</c:v>
                </c:pt>
                <c:pt idx="2520">
                  <c:v>2.06154441833496</c:v>
                </c:pt>
                <c:pt idx="2521">
                  <c:v>2.0731291770935001</c:v>
                </c:pt>
                <c:pt idx="2522">
                  <c:v>2.0150270462036102</c:v>
                </c:pt>
                <c:pt idx="2523">
                  <c:v>2.0778660774230899</c:v>
                </c:pt>
                <c:pt idx="2524">
                  <c:v>2.1505501270294101</c:v>
                </c:pt>
                <c:pt idx="2525">
                  <c:v>2.0501558780670099</c:v>
                </c:pt>
                <c:pt idx="2526">
                  <c:v>2.0414772033691402</c:v>
                </c:pt>
                <c:pt idx="2527">
                  <c:v>2.1498627662658598</c:v>
                </c:pt>
                <c:pt idx="2528">
                  <c:v>2.1147272586822501</c:v>
                </c:pt>
                <c:pt idx="2529">
                  <c:v>2.1866376399993799</c:v>
                </c:pt>
                <c:pt idx="2530">
                  <c:v>2.1280374526977499</c:v>
                </c:pt>
                <c:pt idx="2531">
                  <c:v>2.0815293788909899</c:v>
                </c:pt>
                <c:pt idx="2532">
                  <c:v>2.0409836769103999</c:v>
                </c:pt>
                <c:pt idx="2533">
                  <c:v>1.99613904953002</c:v>
                </c:pt>
                <c:pt idx="2534">
                  <c:v>2.0625517368316602</c:v>
                </c:pt>
                <c:pt idx="2535">
                  <c:v>2.08987069129943</c:v>
                </c:pt>
                <c:pt idx="2536">
                  <c:v>2.0916404724121</c:v>
                </c:pt>
                <c:pt idx="2537">
                  <c:v>2.07169485092163</c:v>
                </c:pt>
                <c:pt idx="2538">
                  <c:v>2.0895912647247301</c:v>
                </c:pt>
                <c:pt idx="2539">
                  <c:v>2.0993242263793901</c:v>
                </c:pt>
                <c:pt idx="2540">
                  <c:v>2.1730542182922301</c:v>
                </c:pt>
                <c:pt idx="2541">
                  <c:v>2.14596271514892</c:v>
                </c:pt>
                <c:pt idx="2542">
                  <c:v>2.0975360870361301</c:v>
                </c:pt>
                <c:pt idx="2543">
                  <c:v>2.1346006393432599</c:v>
                </c:pt>
                <c:pt idx="2544">
                  <c:v>2.1166598796844398</c:v>
                </c:pt>
                <c:pt idx="2545">
                  <c:v>2.0855967998504599</c:v>
                </c:pt>
                <c:pt idx="2546">
                  <c:v>2.0514895915985099</c:v>
                </c:pt>
                <c:pt idx="2547">
                  <c:v>2.0781044960021902</c:v>
                </c:pt>
                <c:pt idx="2548">
                  <c:v>2.0458629131317099</c:v>
                </c:pt>
                <c:pt idx="2549">
                  <c:v>2.1123344898223801</c:v>
                </c:pt>
                <c:pt idx="2550">
                  <c:v>2.1049160957336399</c:v>
                </c:pt>
                <c:pt idx="2551">
                  <c:v>2.19973373413085</c:v>
                </c:pt>
                <c:pt idx="2552">
                  <c:v>2.19720387458801</c:v>
                </c:pt>
                <c:pt idx="2553">
                  <c:v>2.20327401161193</c:v>
                </c:pt>
                <c:pt idx="2554">
                  <c:v>2.1293742656707701</c:v>
                </c:pt>
                <c:pt idx="2555">
                  <c:v>2.1063542366027801</c:v>
                </c:pt>
                <c:pt idx="2556">
                  <c:v>2.1791191101074201</c:v>
                </c:pt>
                <c:pt idx="2557">
                  <c:v>2.1908164024353001</c:v>
                </c:pt>
                <c:pt idx="2558">
                  <c:v>2.1244575977325399</c:v>
                </c:pt>
                <c:pt idx="2559">
                  <c:v>2.03354811668396</c:v>
                </c:pt>
                <c:pt idx="2560">
                  <c:v>2.0415797233581499</c:v>
                </c:pt>
                <c:pt idx="2561">
                  <c:v>2.1912355422973602</c:v>
                </c:pt>
                <c:pt idx="2562">
                  <c:v>2.0590786933898899</c:v>
                </c:pt>
                <c:pt idx="2563">
                  <c:v>1.9865033626556301</c:v>
                </c:pt>
                <c:pt idx="2564">
                  <c:v>2.0468211174011199</c:v>
                </c:pt>
                <c:pt idx="2565">
                  <c:v>2.0707035064697199</c:v>
                </c:pt>
                <c:pt idx="2566">
                  <c:v>2.0618917942047101</c:v>
                </c:pt>
                <c:pt idx="2567">
                  <c:v>2.1239149570464999</c:v>
                </c:pt>
                <c:pt idx="2568">
                  <c:v>2.13664197921752</c:v>
                </c:pt>
                <c:pt idx="2569">
                  <c:v>2.26221752166748</c:v>
                </c:pt>
                <c:pt idx="2570">
                  <c:v>2.1516101360321001</c:v>
                </c:pt>
                <c:pt idx="2571">
                  <c:v>2.0776441097259499</c:v>
                </c:pt>
                <c:pt idx="2572">
                  <c:v>2.0325691699981601</c:v>
                </c:pt>
                <c:pt idx="2573">
                  <c:v>2.1375322341918901</c:v>
                </c:pt>
                <c:pt idx="2574">
                  <c:v>2.1435620784759499</c:v>
                </c:pt>
                <c:pt idx="2575">
                  <c:v>2.2070937156677202</c:v>
                </c:pt>
                <c:pt idx="2576">
                  <c:v>2.1039755344390798</c:v>
                </c:pt>
                <c:pt idx="2577">
                  <c:v>2.0370612144470202</c:v>
                </c:pt>
                <c:pt idx="2578">
                  <c:v>2.05002617835998</c:v>
                </c:pt>
                <c:pt idx="2579">
                  <c:v>2.0687181949615399</c:v>
                </c:pt>
                <c:pt idx="2580">
                  <c:v>2.1030130386352499</c:v>
                </c:pt>
                <c:pt idx="2581">
                  <c:v>2.0354766845703098</c:v>
                </c:pt>
                <c:pt idx="2582">
                  <c:v>2.0622777938842698</c:v>
                </c:pt>
                <c:pt idx="2583">
                  <c:v>2.1788585186004599</c:v>
                </c:pt>
                <c:pt idx="2584">
                  <c:v>2.1051337718963601</c:v>
                </c:pt>
                <c:pt idx="2585">
                  <c:v>2.1475024223327601</c:v>
                </c:pt>
                <c:pt idx="2586">
                  <c:v>2.10329842567443</c:v>
                </c:pt>
                <c:pt idx="2587">
                  <c:v>2.07783722877502</c:v>
                </c:pt>
                <c:pt idx="2588">
                  <c:v>2.08703541755676</c:v>
                </c:pt>
                <c:pt idx="2589">
                  <c:v>2.16444659233093</c:v>
                </c:pt>
                <c:pt idx="2590">
                  <c:v>2.1788227558135902</c:v>
                </c:pt>
                <c:pt idx="2591">
                  <c:v>2.1894557476043701</c:v>
                </c:pt>
                <c:pt idx="2592">
                  <c:v>2.18640685081481</c:v>
                </c:pt>
                <c:pt idx="2593">
                  <c:v>2.1194870471954301</c:v>
                </c:pt>
                <c:pt idx="2594">
                  <c:v>2.1295311450958199</c:v>
                </c:pt>
                <c:pt idx="2595">
                  <c:v>2.1717820167541499</c:v>
                </c:pt>
                <c:pt idx="2596">
                  <c:v>2.1211693286895699</c:v>
                </c:pt>
                <c:pt idx="2597">
                  <c:v>2.1357791423797599</c:v>
                </c:pt>
                <c:pt idx="2598">
                  <c:v>2.05895471572875</c:v>
                </c:pt>
                <c:pt idx="2599">
                  <c:v>2.06987357139587</c:v>
                </c:pt>
                <c:pt idx="2600">
                  <c:v>2.07048487663269</c:v>
                </c:pt>
                <c:pt idx="2601">
                  <c:v>2.0325455665588299</c:v>
                </c:pt>
                <c:pt idx="2602">
                  <c:v>2.0821106433868399</c:v>
                </c:pt>
                <c:pt idx="2603">
                  <c:v>2.05208396911621</c:v>
                </c:pt>
                <c:pt idx="2604">
                  <c:v>2.0741231441497798</c:v>
                </c:pt>
                <c:pt idx="2605">
                  <c:v>2.1003317832946702</c:v>
                </c:pt>
                <c:pt idx="2606">
                  <c:v>2.11098289489746</c:v>
                </c:pt>
                <c:pt idx="2607">
                  <c:v>2.1004488468170099</c:v>
                </c:pt>
                <c:pt idx="2608">
                  <c:v>2.0716066360473602</c:v>
                </c:pt>
                <c:pt idx="2609">
                  <c:v>2.0688192844390798</c:v>
                </c:pt>
                <c:pt idx="2610">
                  <c:v>2.0664365291595401</c:v>
                </c:pt>
                <c:pt idx="2611">
                  <c:v>2.0634601116180402</c:v>
                </c:pt>
                <c:pt idx="2612">
                  <c:v>2.09970903396606</c:v>
                </c:pt>
                <c:pt idx="2613">
                  <c:v>2.10760045051574</c:v>
                </c:pt>
                <c:pt idx="2614">
                  <c:v>2.00572514533996</c:v>
                </c:pt>
                <c:pt idx="2615">
                  <c:v>2.0956892967224099</c:v>
                </c:pt>
                <c:pt idx="2616">
                  <c:v>2.1208395957946702</c:v>
                </c:pt>
                <c:pt idx="2617">
                  <c:v>2.1489672660827601</c:v>
                </c:pt>
                <c:pt idx="2618">
                  <c:v>2.1644229888915998</c:v>
                </c:pt>
                <c:pt idx="2619">
                  <c:v>2.16498398780822</c:v>
                </c:pt>
                <c:pt idx="2620">
                  <c:v>2.1347281932830802</c:v>
                </c:pt>
                <c:pt idx="2621">
                  <c:v>2.0728082656860298</c:v>
                </c:pt>
                <c:pt idx="2622">
                  <c:v>2.0194618701934801</c:v>
                </c:pt>
                <c:pt idx="2623">
                  <c:v>2.0820713043212802</c:v>
                </c:pt>
                <c:pt idx="2624">
                  <c:v>2.0601184368133501</c:v>
                </c:pt>
                <c:pt idx="2625">
                  <c:v>2.1565499305725</c:v>
                </c:pt>
                <c:pt idx="2626">
                  <c:v>2.1666030883789</c:v>
                </c:pt>
                <c:pt idx="2627">
                  <c:v>2.21775150299072</c:v>
                </c:pt>
                <c:pt idx="2628">
                  <c:v>2.1514446735382</c:v>
                </c:pt>
                <c:pt idx="2629">
                  <c:v>2.1447501182556099</c:v>
                </c:pt>
                <c:pt idx="2630">
                  <c:v>2.14031529426574</c:v>
                </c:pt>
                <c:pt idx="2631">
                  <c:v>2.1830930709838801</c:v>
                </c:pt>
                <c:pt idx="2632">
                  <c:v>2.2330856323242099</c:v>
                </c:pt>
                <c:pt idx="2633">
                  <c:v>2.1074750423431299</c:v>
                </c:pt>
                <c:pt idx="2634">
                  <c:v>2.0751030445098801</c:v>
                </c:pt>
                <c:pt idx="2635">
                  <c:v>2.1331515312194802</c:v>
                </c:pt>
                <c:pt idx="2636">
                  <c:v>2.2351264953613201</c:v>
                </c:pt>
                <c:pt idx="2637">
                  <c:v>2.2855298519134499</c:v>
                </c:pt>
                <c:pt idx="2638">
                  <c:v>2.1897327899932799</c:v>
                </c:pt>
                <c:pt idx="2639">
                  <c:v>2.1409201622009202</c:v>
                </c:pt>
                <c:pt idx="2640">
                  <c:v>2.1079301834106401</c:v>
                </c:pt>
                <c:pt idx="2641">
                  <c:v>2.0717248916625901</c:v>
                </c:pt>
                <c:pt idx="2642">
                  <c:v>2.1029272079467698</c:v>
                </c:pt>
                <c:pt idx="2643">
                  <c:v>2.1113317012786799</c:v>
                </c:pt>
                <c:pt idx="2644">
                  <c:v>2.1845445632934499</c:v>
                </c:pt>
                <c:pt idx="2645">
                  <c:v>2.15464043617248</c:v>
                </c:pt>
                <c:pt idx="2646">
                  <c:v>2.1362626552581698</c:v>
                </c:pt>
                <c:pt idx="2647">
                  <c:v>2.1735978126525799</c:v>
                </c:pt>
                <c:pt idx="2648">
                  <c:v>2.1874835491180402</c:v>
                </c:pt>
                <c:pt idx="2649">
                  <c:v>2.20295977592468</c:v>
                </c:pt>
                <c:pt idx="2650">
                  <c:v>2.1869094371795601</c:v>
                </c:pt>
                <c:pt idx="2651">
                  <c:v>2.1515033245086599</c:v>
                </c:pt>
                <c:pt idx="2652">
                  <c:v>2.1375591754913299</c:v>
                </c:pt>
                <c:pt idx="2653">
                  <c:v>2.0903418064117401</c:v>
                </c:pt>
                <c:pt idx="2654">
                  <c:v>2.1543619632720898</c:v>
                </c:pt>
                <c:pt idx="2655">
                  <c:v>2.2572247982025102</c:v>
                </c:pt>
                <c:pt idx="2656">
                  <c:v>2.1910257339477499</c:v>
                </c:pt>
                <c:pt idx="2657">
                  <c:v>2.2913234233856201</c:v>
                </c:pt>
                <c:pt idx="2658">
                  <c:v>2.21550989151</c:v>
                </c:pt>
                <c:pt idx="2659">
                  <c:v>2.17506551742553</c:v>
                </c:pt>
                <c:pt idx="2660">
                  <c:v>2.15671610832214</c:v>
                </c:pt>
                <c:pt idx="2661">
                  <c:v>2.17048788070678</c:v>
                </c:pt>
                <c:pt idx="2662">
                  <c:v>2.1320240497589098</c:v>
                </c:pt>
                <c:pt idx="2663">
                  <c:v>2.1813569068908598</c:v>
                </c:pt>
                <c:pt idx="2664">
                  <c:v>2.2400734424590998</c:v>
                </c:pt>
                <c:pt idx="2665">
                  <c:v>2.2492010593414302</c:v>
                </c:pt>
                <c:pt idx="2666">
                  <c:v>2.2305736541747998</c:v>
                </c:pt>
                <c:pt idx="2667">
                  <c:v>2.2340939044952299</c:v>
                </c:pt>
                <c:pt idx="2668">
                  <c:v>2.1442601680755602</c:v>
                </c:pt>
                <c:pt idx="2669">
                  <c:v>2.1057355403900102</c:v>
                </c:pt>
                <c:pt idx="2670">
                  <c:v>2.15294957160949</c:v>
                </c:pt>
                <c:pt idx="2671">
                  <c:v>2.1007609367370601</c:v>
                </c:pt>
                <c:pt idx="2672">
                  <c:v>2.0298659801483101</c:v>
                </c:pt>
                <c:pt idx="2673">
                  <c:v>2.0155060291290199</c:v>
                </c:pt>
                <c:pt idx="2674">
                  <c:v>2.07706570625305</c:v>
                </c:pt>
                <c:pt idx="2675">
                  <c:v>2.0588891506195002</c:v>
                </c:pt>
                <c:pt idx="2676">
                  <c:v>2.0899593830108598</c:v>
                </c:pt>
                <c:pt idx="2677">
                  <c:v>2.1123678684234601</c:v>
                </c:pt>
                <c:pt idx="2678">
                  <c:v>2.1066656112670898</c:v>
                </c:pt>
                <c:pt idx="2679">
                  <c:v>2.0973725318908598</c:v>
                </c:pt>
                <c:pt idx="2680">
                  <c:v>2.0768067836761399</c:v>
                </c:pt>
                <c:pt idx="2681">
                  <c:v>2.2002370357513401</c:v>
                </c:pt>
                <c:pt idx="2682">
                  <c:v>2.2336516380310001</c:v>
                </c:pt>
                <c:pt idx="2683">
                  <c:v>2.17387843132019</c:v>
                </c:pt>
                <c:pt idx="2684">
                  <c:v>2.2261862754821702</c:v>
                </c:pt>
                <c:pt idx="2685">
                  <c:v>2.17272472381591</c:v>
                </c:pt>
                <c:pt idx="2686">
                  <c:v>2.1401171684265101</c:v>
                </c:pt>
                <c:pt idx="2687">
                  <c:v>2.1159300804138099</c:v>
                </c:pt>
                <c:pt idx="2688">
                  <c:v>2.1568911075592001</c:v>
                </c:pt>
                <c:pt idx="2689">
                  <c:v>2.11109447479248</c:v>
                </c:pt>
                <c:pt idx="2690">
                  <c:v>2.1548280715942298</c:v>
                </c:pt>
                <c:pt idx="2691">
                  <c:v>2.1575787067413299</c:v>
                </c:pt>
                <c:pt idx="2692">
                  <c:v>2.1498849391937198</c:v>
                </c:pt>
                <c:pt idx="2693">
                  <c:v>2.2468278408050502</c:v>
                </c:pt>
                <c:pt idx="2694">
                  <c:v>2.11537361145019</c:v>
                </c:pt>
                <c:pt idx="2695">
                  <c:v>2.15223789215087</c:v>
                </c:pt>
                <c:pt idx="2696">
                  <c:v>2.1316831111907901</c:v>
                </c:pt>
                <c:pt idx="2697">
                  <c:v>2.1254212856292698</c:v>
                </c:pt>
                <c:pt idx="2698">
                  <c:v>1.9924392700195299</c:v>
                </c:pt>
                <c:pt idx="2699">
                  <c:v>2.1060822010040199</c:v>
                </c:pt>
                <c:pt idx="2700">
                  <c:v>2.1973056793212802</c:v>
                </c:pt>
                <c:pt idx="2701">
                  <c:v>2.1575930118560702</c:v>
                </c:pt>
                <c:pt idx="2702">
                  <c:v>2.1797060966491699</c:v>
                </c:pt>
                <c:pt idx="2703">
                  <c:v>2.1451134681701598</c:v>
                </c:pt>
                <c:pt idx="2704">
                  <c:v>2.1006388664245601</c:v>
                </c:pt>
                <c:pt idx="2705">
                  <c:v>2.0948507785797101</c:v>
                </c:pt>
                <c:pt idx="2706">
                  <c:v>2.0900356769561701</c:v>
                </c:pt>
                <c:pt idx="2707">
                  <c:v>2.0489046573638898</c:v>
                </c:pt>
                <c:pt idx="2708">
                  <c:v>1.9885795116424501</c:v>
                </c:pt>
                <c:pt idx="2709">
                  <c:v>2.04762530326843</c:v>
                </c:pt>
                <c:pt idx="2710">
                  <c:v>2.1034376621246298</c:v>
                </c:pt>
                <c:pt idx="2711">
                  <c:v>2.1628947257995601</c:v>
                </c:pt>
                <c:pt idx="2712">
                  <c:v>2.0696821212768501</c:v>
                </c:pt>
                <c:pt idx="2713">
                  <c:v>2.0529692173004102</c:v>
                </c:pt>
                <c:pt idx="2714">
                  <c:v>2.0686695575714098</c:v>
                </c:pt>
                <c:pt idx="2715">
                  <c:v>2.1532006263732901</c:v>
                </c:pt>
                <c:pt idx="2716">
                  <c:v>2.16303539276123</c:v>
                </c:pt>
                <c:pt idx="2717">
                  <c:v>2.0724124908447199</c:v>
                </c:pt>
                <c:pt idx="2718">
                  <c:v>2.1059908866882302</c:v>
                </c:pt>
                <c:pt idx="2719">
                  <c:v>2.0980951786041202</c:v>
                </c:pt>
                <c:pt idx="2720">
                  <c:v>2.0434725284576398</c:v>
                </c:pt>
                <c:pt idx="2721">
                  <c:v>2.07645559310913</c:v>
                </c:pt>
                <c:pt idx="2722">
                  <c:v>2.0075092315673801</c:v>
                </c:pt>
                <c:pt idx="2723">
                  <c:v>1.9922113418579099</c:v>
                </c:pt>
                <c:pt idx="2724">
                  <c:v>2.02479028701782</c:v>
                </c:pt>
                <c:pt idx="2725">
                  <c:v>2.04999828338623</c:v>
                </c:pt>
                <c:pt idx="2726">
                  <c:v>2.0611579418182302</c:v>
                </c:pt>
                <c:pt idx="2727">
                  <c:v>2.0160422325134202</c:v>
                </c:pt>
                <c:pt idx="2728">
                  <c:v>2.0116055011749201</c:v>
                </c:pt>
                <c:pt idx="2729">
                  <c:v>2.1229469776153498</c:v>
                </c:pt>
                <c:pt idx="2730">
                  <c:v>2.0721139907836901</c:v>
                </c:pt>
                <c:pt idx="2731">
                  <c:v>2.1125082969665501</c:v>
                </c:pt>
                <c:pt idx="2732">
                  <c:v>2.0927441120147701</c:v>
                </c:pt>
                <c:pt idx="2733">
                  <c:v>2.1024031639099099</c:v>
                </c:pt>
                <c:pt idx="2734">
                  <c:v>2.08366346359252</c:v>
                </c:pt>
                <c:pt idx="2735">
                  <c:v>2.0860834121704102</c:v>
                </c:pt>
                <c:pt idx="2736">
                  <c:v>2.0638477802276598</c:v>
                </c:pt>
                <c:pt idx="2737">
                  <c:v>2.0241622924804599</c:v>
                </c:pt>
                <c:pt idx="2738">
                  <c:v>1.96447706222534</c:v>
                </c:pt>
                <c:pt idx="2739">
                  <c:v>2.0006756782531698</c:v>
                </c:pt>
                <c:pt idx="2740">
                  <c:v>2.05221390724182</c:v>
                </c:pt>
                <c:pt idx="2741">
                  <c:v>2.1758580207824698</c:v>
                </c:pt>
                <c:pt idx="2742">
                  <c:v>2.0908043384552002</c:v>
                </c:pt>
                <c:pt idx="2743">
                  <c:v>2.1329326629638601</c:v>
                </c:pt>
                <c:pt idx="2744">
                  <c:v>2.2161629199981601</c:v>
                </c:pt>
                <c:pt idx="2745">
                  <c:v>2.1318891048431299</c:v>
                </c:pt>
                <c:pt idx="2746">
                  <c:v>2.13083815574646</c:v>
                </c:pt>
                <c:pt idx="2747">
                  <c:v>2.1094846725463801</c:v>
                </c:pt>
                <c:pt idx="2748">
                  <c:v>2.1742708683013898</c:v>
                </c:pt>
                <c:pt idx="2749">
                  <c:v>2.0700445175170898</c:v>
                </c:pt>
                <c:pt idx="2750">
                  <c:v>2.09098029136657</c:v>
                </c:pt>
                <c:pt idx="2751">
                  <c:v>2.0409665107727002</c:v>
                </c:pt>
                <c:pt idx="2752">
                  <c:v>2.0621886253356898</c:v>
                </c:pt>
                <c:pt idx="2753">
                  <c:v>2.0790870189666699</c:v>
                </c:pt>
                <c:pt idx="2754">
                  <c:v>2.1401519775390598</c:v>
                </c:pt>
                <c:pt idx="2755">
                  <c:v>2.2026479244232098</c:v>
                </c:pt>
                <c:pt idx="2756">
                  <c:v>2.1380038261413499</c:v>
                </c:pt>
                <c:pt idx="2757">
                  <c:v>2.1667187213897701</c:v>
                </c:pt>
                <c:pt idx="2758">
                  <c:v>2.0813934803009002</c:v>
                </c:pt>
                <c:pt idx="2759">
                  <c:v>2.1237895488739</c:v>
                </c:pt>
                <c:pt idx="2760">
                  <c:v>2.1762216091156001</c:v>
                </c:pt>
                <c:pt idx="2761">
                  <c:v>2.06419801712036</c:v>
                </c:pt>
                <c:pt idx="2762">
                  <c:v>2.11124444007873</c:v>
                </c:pt>
                <c:pt idx="2763">
                  <c:v>2.0384774208068799</c:v>
                </c:pt>
                <c:pt idx="2764">
                  <c:v>2.0332262516021702</c:v>
                </c:pt>
                <c:pt idx="2765">
                  <c:v>2.1518182754516602</c:v>
                </c:pt>
                <c:pt idx="2766">
                  <c:v>2.0627696514129599</c:v>
                </c:pt>
                <c:pt idx="2767">
                  <c:v>2.07571029663085</c:v>
                </c:pt>
                <c:pt idx="2768">
                  <c:v>2.1257650852203298</c:v>
                </c:pt>
                <c:pt idx="2769">
                  <c:v>2.10938072204589</c:v>
                </c:pt>
                <c:pt idx="2770">
                  <c:v>2.1286745071411102</c:v>
                </c:pt>
                <c:pt idx="2771">
                  <c:v>2.0400521755218501</c:v>
                </c:pt>
                <c:pt idx="2772">
                  <c:v>2.0119278430938698</c:v>
                </c:pt>
                <c:pt idx="2773">
                  <c:v>2.0081937313079798</c:v>
                </c:pt>
                <c:pt idx="2774">
                  <c:v>1.9784792661666799</c:v>
                </c:pt>
                <c:pt idx="2775">
                  <c:v>1.973837018013</c:v>
                </c:pt>
                <c:pt idx="2776">
                  <c:v>2.0287523269653298</c:v>
                </c:pt>
                <c:pt idx="2777">
                  <c:v>2.0404453277587802</c:v>
                </c:pt>
                <c:pt idx="2778">
                  <c:v>2.0804569721221902</c:v>
                </c:pt>
                <c:pt idx="2779">
                  <c:v>2.0403053760528498</c:v>
                </c:pt>
                <c:pt idx="2780">
                  <c:v>2.0475594997406001</c:v>
                </c:pt>
                <c:pt idx="2781">
                  <c:v>2.0961751937866202</c:v>
                </c:pt>
                <c:pt idx="2782">
                  <c:v>2.0873734951019198</c:v>
                </c:pt>
                <c:pt idx="2783">
                  <c:v>2.0705149173736501</c:v>
                </c:pt>
                <c:pt idx="2784">
                  <c:v>1.9579116106033301</c:v>
                </c:pt>
                <c:pt idx="2785">
                  <c:v>2.06485819816589</c:v>
                </c:pt>
                <c:pt idx="2786">
                  <c:v>2.0593364238739</c:v>
                </c:pt>
                <c:pt idx="2787">
                  <c:v>2.0838365554809499</c:v>
                </c:pt>
                <c:pt idx="2788">
                  <c:v>2.0438449382781898</c:v>
                </c:pt>
                <c:pt idx="2789">
                  <c:v>2.0321125984191801</c:v>
                </c:pt>
                <c:pt idx="2790">
                  <c:v>2.0605709552764799</c:v>
                </c:pt>
                <c:pt idx="2791">
                  <c:v>2.0721566677093501</c:v>
                </c:pt>
                <c:pt idx="2792">
                  <c:v>1.94900262355804</c:v>
                </c:pt>
                <c:pt idx="2793">
                  <c:v>2.0079872608184801</c:v>
                </c:pt>
                <c:pt idx="2794">
                  <c:v>2.15799784660339</c:v>
                </c:pt>
                <c:pt idx="2795">
                  <c:v>2.09787774085998</c:v>
                </c:pt>
                <c:pt idx="2796">
                  <c:v>2.2156748771667401</c:v>
                </c:pt>
                <c:pt idx="2797">
                  <c:v>2.1756610870361301</c:v>
                </c:pt>
                <c:pt idx="2798">
                  <c:v>2.1604111194610498</c:v>
                </c:pt>
                <c:pt idx="2799">
                  <c:v>2.2548325061797998</c:v>
                </c:pt>
                <c:pt idx="2800">
                  <c:v>2.1065373420715301</c:v>
                </c:pt>
                <c:pt idx="2801">
                  <c:v>2.1170666217803902</c:v>
                </c:pt>
                <c:pt idx="2802">
                  <c:v>2.0930626392364502</c:v>
                </c:pt>
                <c:pt idx="2803">
                  <c:v>2.0320127010345401</c:v>
                </c:pt>
                <c:pt idx="2804">
                  <c:v>2.08923292160034</c:v>
                </c:pt>
                <c:pt idx="2805">
                  <c:v>1.97382628917694</c:v>
                </c:pt>
                <c:pt idx="2806">
                  <c:v>2.0818676948547301</c:v>
                </c:pt>
                <c:pt idx="2807">
                  <c:v>2.04772496223449</c:v>
                </c:pt>
                <c:pt idx="2808">
                  <c:v>1.99844539165496</c:v>
                </c:pt>
                <c:pt idx="2809">
                  <c:v>2.0312685966491699</c:v>
                </c:pt>
                <c:pt idx="2810">
                  <c:v>2.0497457981109601</c:v>
                </c:pt>
                <c:pt idx="2811">
                  <c:v>1.98779225349426</c:v>
                </c:pt>
                <c:pt idx="2812">
                  <c:v>2.0636026859283398</c:v>
                </c:pt>
                <c:pt idx="2813">
                  <c:v>2.0727622509002601</c:v>
                </c:pt>
                <c:pt idx="2814">
                  <c:v>2.09945392608642</c:v>
                </c:pt>
                <c:pt idx="2815">
                  <c:v>1.92833483219146</c:v>
                </c:pt>
                <c:pt idx="2816">
                  <c:v>1.9773811101913401</c:v>
                </c:pt>
                <c:pt idx="2817">
                  <c:v>1.9831576347351001</c:v>
                </c:pt>
                <c:pt idx="2818">
                  <c:v>1.96613097190856</c:v>
                </c:pt>
                <c:pt idx="2819">
                  <c:v>1.98711144924163</c:v>
                </c:pt>
                <c:pt idx="2820">
                  <c:v>2.0666840076446502</c:v>
                </c:pt>
                <c:pt idx="2821">
                  <c:v>2.0062215328216499</c:v>
                </c:pt>
                <c:pt idx="2822">
                  <c:v>2.0269901752471902</c:v>
                </c:pt>
                <c:pt idx="2823">
                  <c:v>1.96915996074676</c:v>
                </c:pt>
                <c:pt idx="2824">
                  <c:v>2.0095045566558798</c:v>
                </c:pt>
                <c:pt idx="2825">
                  <c:v>2.0303406715393</c:v>
                </c:pt>
                <c:pt idx="2826">
                  <c:v>2.0850920677185001</c:v>
                </c:pt>
                <c:pt idx="2827">
                  <c:v>2.0049533843994101</c:v>
                </c:pt>
                <c:pt idx="2828">
                  <c:v>1.9129942655563299</c:v>
                </c:pt>
                <c:pt idx="2829">
                  <c:v>1.94288349151611</c:v>
                </c:pt>
                <c:pt idx="2830">
                  <c:v>1.94657850265502</c:v>
                </c:pt>
                <c:pt idx="2831">
                  <c:v>1.9402652978896999</c:v>
                </c:pt>
                <c:pt idx="2832">
                  <c:v>1.9753932952880799</c:v>
                </c:pt>
                <c:pt idx="2833">
                  <c:v>1.96711266040802</c:v>
                </c:pt>
                <c:pt idx="2834">
                  <c:v>1.9175957441329901</c:v>
                </c:pt>
                <c:pt idx="2835">
                  <c:v>1.98921298980712</c:v>
                </c:pt>
                <c:pt idx="2836">
                  <c:v>1.9640592336654601</c:v>
                </c:pt>
                <c:pt idx="2837">
                  <c:v>2.0375344753265301</c:v>
                </c:pt>
                <c:pt idx="2838">
                  <c:v>2.0192742347717201</c:v>
                </c:pt>
                <c:pt idx="2839">
                  <c:v>1.9988665580749501</c:v>
                </c:pt>
                <c:pt idx="2840">
                  <c:v>2.0695028305053702</c:v>
                </c:pt>
                <c:pt idx="2841">
                  <c:v>2.07818174362182</c:v>
                </c:pt>
                <c:pt idx="2842">
                  <c:v>2.0051827430725</c:v>
                </c:pt>
                <c:pt idx="2843">
                  <c:v>2.0621235370635902</c:v>
                </c:pt>
                <c:pt idx="2844">
                  <c:v>2.0580360889434801</c:v>
                </c:pt>
                <c:pt idx="2845">
                  <c:v>2.0575196743011399</c:v>
                </c:pt>
                <c:pt idx="2846">
                  <c:v>2.03951740264892</c:v>
                </c:pt>
                <c:pt idx="2847">
                  <c:v>2.0988101959228498</c:v>
                </c:pt>
                <c:pt idx="2848">
                  <c:v>2.03384089469909</c:v>
                </c:pt>
                <c:pt idx="2849">
                  <c:v>2.0886852741241402</c:v>
                </c:pt>
                <c:pt idx="2850">
                  <c:v>2.06343221664428</c:v>
                </c:pt>
                <c:pt idx="2851">
                  <c:v>2.0712859630584699</c:v>
                </c:pt>
                <c:pt idx="2852">
                  <c:v>2.0302550792693999</c:v>
                </c:pt>
                <c:pt idx="2853">
                  <c:v>2.03607082366943</c:v>
                </c:pt>
                <c:pt idx="2854">
                  <c:v>2.02822709083557</c:v>
                </c:pt>
                <c:pt idx="2855">
                  <c:v>2.2204825878143302</c:v>
                </c:pt>
                <c:pt idx="2856">
                  <c:v>2.1713969707489</c:v>
                </c:pt>
                <c:pt idx="2857">
                  <c:v>2.0855305194854701</c:v>
                </c:pt>
                <c:pt idx="2858">
                  <c:v>1.97595822811126</c:v>
                </c:pt>
                <c:pt idx="2859">
                  <c:v>1.95998203754425</c:v>
                </c:pt>
                <c:pt idx="2860">
                  <c:v>2.00907206535339</c:v>
                </c:pt>
                <c:pt idx="2861">
                  <c:v>2.0207223892211901</c:v>
                </c:pt>
                <c:pt idx="2862">
                  <c:v>2.0109677314758301</c:v>
                </c:pt>
                <c:pt idx="2863">
                  <c:v>2.00553894042968</c:v>
                </c:pt>
                <c:pt idx="2864">
                  <c:v>2.0704693794250399</c:v>
                </c:pt>
                <c:pt idx="2865">
                  <c:v>2.0278909206390301</c:v>
                </c:pt>
                <c:pt idx="2866">
                  <c:v>1.98060178756713</c:v>
                </c:pt>
                <c:pt idx="2867">
                  <c:v>1.9976737499237001</c:v>
                </c:pt>
                <c:pt idx="2868">
                  <c:v>1.9904639720916699</c:v>
                </c:pt>
                <c:pt idx="2869">
                  <c:v>2.04781937599182</c:v>
                </c:pt>
                <c:pt idx="2870">
                  <c:v>1.99353492259979</c:v>
                </c:pt>
                <c:pt idx="2871">
                  <c:v>1.9681318998336701</c:v>
                </c:pt>
                <c:pt idx="2872">
                  <c:v>1.92325007915496</c:v>
                </c:pt>
                <c:pt idx="2873">
                  <c:v>1.9350401163101101</c:v>
                </c:pt>
                <c:pt idx="2874">
                  <c:v>1.97960937023162</c:v>
                </c:pt>
                <c:pt idx="2875">
                  <c:v>1.9552087783813401</c:v>
                </c:pt>
                <c:pt idx="2876">
                  <c:v>2.00903987884521</c:v>
                </c:pt>
                <c:pt idx="2877">
                  <c:v>1.98340880870819</c:v>
                </c:pt>
                <c:pt idx="2878">
                  <c:v>1.98854804039001</c:v>
                </c:pt>
                <c:pt idx="2879">
                  <c:v>2.0188527107238698</c:v>
                </c:pt>
                <c:pt idx="2880">
                  <c:v>1.9998018741607599</c:v>
                </c:pt>
                <c:pt idx="2881">
                  <c:v>1.98385405540466</c:v>
                </c:pt>
                <c:pt idx="2882">
                  <c:v>1.9864150285720801</c:v>
                </c:pt>
                <c:pt idx="2883">
                  <c:v>2.0297827720642001</c:v>
                </c:pt>
                <c:pt idx="2884">
                  <c:v>2.0946960449218701</c:v>
                </c:pt>
                <c:pt idx="2885">
                  <c:v>1.9853227138519201</c:v>
                </c:pt>
                <c:pt idx="2886">
                  <c:v>2.0456807613372798</c:v>
                </c:pt>
                <c:pt idx="2887">
                  <c:v>2.0151793956756499</c:v>
                </c:pt>
                <c:pt idx="2888">
                  <c:v>2.03100490570068</c:v>
                </c:pt>
                <c:pt idx="2889">
                  <c:v>1.9873229265212999</c:v>
                </c:pt>
                <c:pt idx="2890">
                  <c:v>1.9901528358459399</c:v>
                </c:pt>
                <c:pt idx="2891">
                  <c:v>1.99028980731964</c:v>
                </c:pt>
                <c:pt idx="2892">
                  <c:v>1.9818251132964999</c:v>
                </c:pt>
                <c:pt idx="2893">
                  <c:v>1.9956592321395801</c:v>
                </c:pt>
                <c:pt idx="2894">
                  <c:v>1.98245012760162</c:v>
                </c:pt>
                <c:pt idx="2895">
                  <c:v>2.0337636470794598</c:v>
                </c:pt>
                <c:pt idx="2896">
                  <c:v>2.1074838638305602</c:v>
                </c:pt>
                <c:pt idx="2897">
                  <c:v>2.16109943389892</c:v>
                </c:pt>
                <c:pt idx="2898">
                  <c:v>2.06550741195678</c:v>
                </c:pt>
                <c:pt idx="2899">
                  <c:v>2.0348558425903298</c:v>
                </c:pt>
                <c:pt idx="2900">
                  <c:v>2.0075905323028498</c:v>
                </c:pt>
                <c:pt idx="2901">
                  <c:v>2.01973176002502</c:v>
                </c:pt>
                <c:pt idx="2902">
                  <c:v>2.1224496364593501</c:v>
                </c:pt>
                <c:pt idx="2903">
                  <c:v>2.12966680526733</c:v>
                </c:pt>
                <c:pt idx="2904">
                  <c:v>2.0504267215728702</c:v>
                </c:pt>
                <c:pt idx="2905">
                  <c:v>2.1286838054656898</c:v>
                </c:pt>
                <c:pt idx="2906">
                  <c:v>2.07758617401123</c:v>
                </c:pt>
                <c:pt idx="2907">
                  <c:v>2.0557994842529199</c:v>
                </c:pt>
                <c:pt idx="2908">
                  <c:v>1.9970182180404601</c:v>
                </c:pt>
                <c:pt idx="2909">
                  <c:v>2.0595242977142298</c:v>
                </c:pt>
                <c:pt idx="2910">
                  <c:v>2.0724747180938698</c:v>
                </c:pt>
                <c:pt idx="2911">
                  <c:v>1.96852695941925</c:v>
                </c:pt>
                <c:pt idx="2912">
                  <c:v>1.9968851804733201</c:v>
                </c:pt>
                <c:pt idx="2913">
                  <c:v>1.9787362813949501</c:v>
                </c:pt>
                <c:pt idx="2914">
                  <c:v>2.04258680343627</c:v>
                </c:pt>
                <c:pt idx="2915">
                  <c:v>2.0904407501220699</c:v>
                </c:pt>
                <c:pt idx="2916">
                  <c:v>1.9870589971542301</c:v>
                </c:pt>
                <c:pt idx="2917">
                  <c:v>2.0065782070159899</c:v>
                </c:pt>
                <c:pt idx="2918">
                  <c:v>2.05646777153015</c:v>
                </c:pt>
                <c:pt idx="2919">
                  <c:v>1.9851717948913501</c:v>
                </c:pt>
                <c:pt idx="2920">
                  <c:v>2.03074598312377</c:v>
                </c:pt>
                <c:pt idx="2921">
                  <c:v>2.0372357368469198</c:v>
                </c:pt>
                <c:pt idx="2922">
                  <c:v>1.98251676559448</c:v>
                </c:pt>
                <c:pt idx="2923">
                  <c:v>1.9612281322479199</c:v>
                </c:pt>
                <c:pt idx="2924">
                  <c:v>2.0256247520446702</c:v>
                </c:pt>
                <c:pt idx="2925">
                  <c:v>1.9889645576477</c:v>
                </c:pt>
                <c:pt idx="2926">
                  <c:v>2.0758421421050999</c:v>
                </c:pt>
                <c:pt idx="2927">
                  <c:v>2.0306987762451101</c:v>
                </c:pt>
                <c:pt idx="2928">
                  <c:v>1.93166840076446</c:v>
                </c:pt>
                <c:pt idx="2929">
                  <c:v>1.9227478504180899</c:v>
                </c:pt>
                <c:pt idx="2930">
                  <c:v>2.0164942741393999</c:v>
                </c:pt>
                <c:pt idx="2931">
                  <c:v>1.98556911945343</c:v>
                </c:pt>
                <c:pt idx="2932">
                  <c:v>1.96191382408142</c:v>
                </c:pt>
                <c:pt idx="2933">
                  <c:v>2.0090346336364702</c:v>
                </c:pt>
                <c:pt idx="2934">
                  <c:v>1.9993915557861299</c:v>
                </c:pt>
                <c:pt idx="2935">
                  <c:v>1.9990639686584399</c:v>
                </c:pt>
                <c:pt idx="2936">
                  <c:v>1.9970353841781601</c:v>
                </c:pt>
                <c:pt idx="2937">
                  <c:v>1.96746337413787</c:v>
                </c:pt>
                <c:pt idx="2938">
                  <c:v>1.97224688529968</c:v>
                </c:pt>
                <c:pt idx="2939">
                  <c:v>1.97221791744232</c:v>
                </c:pt>
                <c:pt idx="2940">
                  <c:v>1.92032206058502</c:v>
                </c:pt>
                <c:pt idx="2941">
                  <c:v>1.8877969980239799</c:v>
                </c:pt>
                <c:pt idx="2942">
                  <c:v>1.9079338312148999</c:v>
                </c:pt>
                <c:pt idx="2943">
                  <c:v>1.9274665117263701</c:v>
                </c:pt>
                <c:pt idx="2944">
                  <c:v>1.9404931068420399</c:v>
                </c:pt>
                <c:pt idx="2945">
                  <c:v>1.9376754760742101</c:v>
                </c:pt>
                <c:pt idx="2946">
                  <c:v>1.9633208513259801</c:v>
                </c:pt>
                <c:pt idx="2947">
                  <c:v>2.0194830894470202</c:v>
                </c:pt>
                <c:pt idx="2948">
                  <c:v>2.0852532386779701</c:v>
                </c:pt>
                <c:pt idx="2949">
                  <c:v>2.0029597282409601</c:v>
                </c:pt>
                <c:pt idx="2950">
                  <c:v>1.98394739627838</c:v>
                </c:pt>
                <c:pt idx="2951">
                  <c:v>1.98444128036499</c:v>
                </c:pt>
                <c:pt idx="2952">
                  <c:v>1.9340677261352499</c:v>
                </c:pt>
                <c:pt idx="2953">
                  <c:v>1.9285980463027901</c:v>
                </c:pt>
                <c:pt idx="2954">
                  <c:v>1.9517689943313501</c:v>
                </c:pt>
                <c:pt idx="2955">
                  <c:v>1.9785023927688501</c:v>
                </c:pt>
                <c:pt idx="2956">
                  <c:v>1.96331763267517</c:v>
                </c:pt>
                <c:pt idx="2957">
                  <c:v>1.93752682209014</c:v>
                </c:pt>
                <c:pt idx="2958">
                  <c:v>1.9644856452941799</c:v>
                </c:pt>
                <c:pt idx="2959">
                  <c:v>1.9350668191909699</c:v>
                </c:pt>
                <c:pt idx="2960">
                  <c:v>1.9548132419586099</c:v>
                </c:pt>
                <c:pt idx="2961">
                  <c:v>2.0030720233917201</c:v>
                </c:pt>
                <c:pt idx="2962">
                  <c:v>1.9985105991363501</c:v>
                </c:pt>
                <c:pt idx="2963">
                  <c:v>2.0280079841613698</c:v>
                </c:pt>
                <c:pt idx="2964">
                  <c:v>2.0391278266906698</c:v>
                </c:pt>
                <c:pt idx="2965">
                  <c:v>2.0898439884185702</c:v>
                </c:pt>
                <c:pt idx="2966">
                  <c:v>2.0757942199707</c:v>
                </c:pt>
                <c:pt idx="2967">
                  <c:v>2.03503370285034</c:v>
                </c:pt>
                <c:pt idx="2968">
                  <c:v>2.1068546772003098</c:v>
                </c:pt>
                <c:pt idx="2969">
                  <c:v>2.1388158798217698</c:v>
                </c:pt>
                <c:pt idx="2970">
                  <c:v>2.0755198001861501</c:v>
                </c:pt>
                <c:pt idx="2971">
                  <c:v>2.1073749065399099</c:v>
                </c:pt>
                <c:pt idx="2972">
                  <c:v>2.0410251617431601</c:v>
                </c:pt>
                <c:pt idx="2973">
                  <c:v>2.0442588329315101</c:v>
                </c:pt>
                <c:pt idx="2974">
                  <c:v>1.9684540033340401</c:v>
                </c:pt>
                <c:pt idx="2975">
                  <c:v>1.93675780296325</c:v>
                </c:pt>
                <c:pt idx="2976">
                  <c:v>1.96355175971984</c:v>
                </c:pt>
                <c:pt idx="2977">
                  <c:v>1.9625508785247801</c:v>
                </c:pt>
                <c:pt idx="2978">
                  <c:v>1.97134685516357</c:v>
                </c:pt>
                <c:pt idx="2979">
                  <c:v>1.93757677078247</c:v>
                </c:pt>
                <c:pt idx="2980">
                  <c:v>1.9050765037536599</c:v>
                </c:pt>
                <c:pt idx="2981">
                  <c:v>1.8984026908874501</c:v>
                </c:pt>
                <c:pt idx="2982">
                  <c:v>1.89468574523925</c:v>
                </c:pt>
                <c:pt idx="2983">
                  <c:v>2.00001740455627</c:v>
                </c:pt>
                <c:pt idx="2984">
                  <c:v>1.98927021026611</c:v>
                </c:pt>
                <c:pt idx="2985">
                  <c:v>2.0025289058685298</c:v>
                </c:pt>
                <c:pt idx="2986">
                  <c:v>1.9568965435028001</c:v>
                </c:pt>
                <c:pt idx="2987">
                  <c:v>2.0226595401763898</c:v>
                </c:pt>
                <c:pt idx="2988">
                  <c:v>2.0253889560699401</c:v>
                </c:pt>
                <c:pt idx="2989">
                  <c:v>1.95586013793945</c:v>
                </c:pt>
                <c:pt idx="2990">
                  <c:v>1.9472552537918</c:v>
                </c:pt>
                <c:pt idx="2991">
                  <c:v>1.9199073314666699</c:v>
                </c:pt>
                <c:pt idx="2992">
                  <c:v>2.0829548835754301</c:v>
                </c:pt>
                <c:pt idx="2993">
                  <c:v>2.0203993320464999</c:v>
                </c:pt>
                <c:pt idx="2994">
                  <c:v>2.0512664318084699</c:v>
                </c:pt>
                <c:pt idx="2995">
                  <c:v>1.9913184642791699</c:v>
                </c:pt>
                <c:pt idx="2996">
                  <c:v>2.0185687541961599</c:v>
                </c:pt>
                <c:pt idx="2997">
                  <c:v>2.0782437324523899</c:v>
                </c:pt>
                <c:pt idx="2998">
                  <c:v>2.0125131607055602</c:v>
                </c:pt>
                <c:pt idx="2999">
                  <c:v>2.1371643543243399</c:v>
                </c:pt>
                <c:pt idx="3000">
                  <c:v>2.2221245765686</c:v>
                </c:pt>
                <c:pt idx="3001">
                  <c:v>2.23701572418212</c:v>
                </c:pt>
                <c:pt idx="3002">
                  <c:v>2.2944676876068102</c:v>
                </c:pt>
                <c:pt idx="3003">
                  <c:v>2.2234680652618399</c:v>
                </c:pt>
                <c:pt idx="3004">
                  <c:v>2.10245561599731</c:v>
                </c:pt>
                <c:pt idx="3005">
                  <c:v>2.1606988906860298</c:v>
                </c:pt>
                <c:pt idx="3006">
                  <c:v>2.1715097427368102</c:v>
                </c:pt>
                <c:pt idx="3007">
                  <c:v>2.26893711090087</c:v>
                </c:pt>
                <c:pt idx="3008">
                  <c:v>2.1993489265441801</c:v>
                </c:pt>
                <c:pt idx="3009">
                  <c:v>2.1211845874786301</c:v>
                </c:pt>
                <c:pt idx="3010">
                  <c:v>2.0519771575927699</c:v>
                </c:pt>
                <c:pt idx="3011">
                  <c:v>2.0638761520385698</c:v>
                </c:pt>
                <c:pt idx="3012">
                  <c:v>2.0804512500762899</c:v>
                </c:pt>
                <c:pt idx="3013">
                  <c:v>2.07101082801818</c:v>
                </c:pt>
                <c:pt idx="3014">
                  <c:v>2.1314630508422798</c:v>
                </c:pt>
                <c:pt idx="3015">
                  <c:v>2.1315293312072701</c:v>
                </c:pt>
                <c:pt idx="3016">
                  <c:v>2.0880134105682302</c:v>
                </c:pt>
                <c:pt idx="3017">
                  <c:v>1.9929448366165099</c:v>
                </c:pt>
                <c:pt idx="3018">
                  <c:v>2.0882194042205802</c:v>
                </c:pt>
                <c:pt idx="3019">
                  <c:v>2.1660578250885001</c:v>
                </c:pt>
                <c:pt idx="3020">
                  <c:v>2.1062781810760498</c:v>
                </c:pt>
                <c:pt idx="3021">
                  <c:v>2.1016025543212802</c:v>
                </c:pt>
                <c:pt idx="3022">
                  <c:v>1.9964624643325799</c:v>
                </c:pt>
                <c:pt idx="3023">
                  <c:v>2.11556673049926</c:v>
                </c:pt>
                <c:pt idx="3024">
                  <c:v>2.07799077033996</c:v>
                </c:pt>
                <c:pt idx="3025">
                  <c:v>2.0448815822601301</c:v>
                </c:pt>
                <c:pt idx="3026">
                  <c:v>2.0481505393981898</c:v>
                </c:pt>
                <c:pt idx="3027">
                  <c:v>2.0496418476104701</c:v>
                </c:pt>
                <c:pt idx="3028">
                  <c:v>2.05801105499267</c:v>
                </c:pt>
                <c:pt idx="3029">
                  <c:v>2.2090382575988698</c:v>
                </c:pt>
                <c:pt idx="3030">
                  <c:v>2.13609266281127</c:v>
                </c:pt>
                <c:pt idx="3031">
                  <c:v>2.1205427646636901</c:v>
                </c:pt>
                <c:pt idx="3032">
                  <c:v>2.16033411026</c:v>
                </c:pt>
                <c:pt idx="3033">
                  <c:v>2.0080368518829301</c:v>
                </c:pt>
                <c:pt idx="3034">
                  <c:v>2.0434324741363499</c:v>
                </c:pt>
                <c:pt idx="3035">
                  <c:v>2.0253434181213299</c:v>
                </c:pt>
                <c:pt idx="3036">
                  <c:v>2.05545973777771</c:v>
                </c:pt>
                <c:pt idx="3037">
                  <c:v>2.03694319725036</c:v>
                </c:pt>
                <c:pt idx="3038">
                  <c:v>2.010098695755</c:v>
                </c:pt>
                <c:pt idx="3039">
                  <c:v>2.0625007152557302</c:v>
                </c:pt>
                <c:pt idx="3040">
                  <c:v>2.02993488311767</c:v>
                </c:pt>
                <c:pt idx="3041">
                  <c:v>2.1499052047729399</c:v>
                </c:pt>
                <c:pt idx="3042">
                  <c:v>2.12704110145568</c:v>
                </c:pt>
                <c:pt idx="3043">
                  <c:v>2.08185410499572</c:v>
                </c:pt>
                <c:pt idx="3044">
                  <c:v>2.0295627117156898</c:v>
                </c:pt>
                <c:pt idx="3045">
                  <c:v>2.0648412704467698</c:v>
                </c:pt>
                <c:pt idx="3046">
                  <c:v>2.0321531295776301</c:v>
                </c:pt>
                <c:pt idx="3047">
                  <c:v>2.02010917663574</c:v>
                </c:pt>
                <c:pt idx="3048">
                  <c:v>2.1208870410919101</c:v>
                </c:pt>
                <c:pt idx="3049">
                  <c:v>2.1120829582214302</c:v>
                </c:pt>
                <c:pt idx="3050">
                  <c:v>2.0845880508422798</c:v>
                </c:pt>
                <c:pt idx="3051">
                  <c:v>2.1246449947357098</c:v>
                </c:pt>
                <c:pt idx="3052">
                  <c:v>2.2055287361145002</c:v>
                </c:pt>
                <c:pt idx="3053">
                  <c:v>2.2021596431732098</c:v>
                </c:pt>
                <c:pt idx="3054">
                  <c:v>2.1982712745666499</c:v>
                </c:pt>
                <c:pt idx="3055">
                  <c:v>2.07040238380432</c:v>
                </c:pt>
                <c:pt idx="3056">
                  <c:v>2.0512604713439901</c:v>
                </c:pt>
                <c:pt idx="3057">
                  <c:v>2.0810978412628098</c:v>
                </c:pt>
                <c:pt idx="3058">
                  <c:v>2.0906562805175701</c:v>
                </c:pt>
                <c:pt idx="3059">
                  <c:v>2.0598266124725302</c:v>
                </c:pt>
                <c:pt idx="3060">
                  <c:v>1.9683413505554199</c:v>
                </c:pt>
                <c:pt idx="3061">
                  <c:v>2.0681688785552899</c:v>
                </c:pt>
                <c:pt idx="3062">
                  <c:v>2.09698462486267</c:v>
                </c:pt>
                <c:pt idx="3063">
                  <c:v>2.0895915031433101</c:v>
                </c:pt>
                <c:pt idx="3064">
                  <c:v>2.0613758563995299</c:v>
                </c:pt>
                <c:pt idx="3065">
                  <c:v>2.0221488475799498</c:v>
                </c:pt>
                <c:pt idx="3066">
                  <c:v>2.0481195449829102</c:v>
                </c:pt>
                <c:pt idx="3067">
                  <c:v>2.0626459121704102</c:v>
                </c:pt>
                <c:pt idx="3068">
                  <c:v>2.0076725482940598</c:v>
                </c:pt>
                <c:pt idx="3069">
                  <c:v>2.08765268325805</c:v>
                </c:pt>
                <c:pt idx="3070">
                  <c:v>2.0865700244903498</c:v>
                </c:pt>
                <c:pt idx="3071">
                  <c:v>2.0107359886169398</c:v>
                </c:pt>
                <c:pt idx="3072">
                  <c:v>2.0689957141876198</c:v>
                </c:pt>
                <c:pt idx="3073">
                  <c:v>2.1280517578125</c:v>
                </c:pt>
                <c:pt idx="3074">
                  <c:v>2.0382103919982901</c:v>
                </c:pt>
                <c:pt idx="3075">
                  <c:v>2.0507950782775799</c:v>
                </c:pt>
                <c:pt idx="3076">
                  <c:v>2.0687487125396702</c:v>
                </c:pt>
                <c:pt idx="3077">
                  <c:v>2.0652894973754798</c:v>
                </c:pt>
                <c:pt idx="3078">
                  <c:v>2.0240695476531898</c:v>
                </c:pt>
                <c:pt idx="3079">
                  <c:v>2.03143310546875</c:v>
                </c:pt>
                <c:pt idx="3080">
                  <c:v>2.02054762840271</c:v>
                </c:pt>
                <c:pt idx="3081">
                  <c:v>2.0014629364013601</c:v>
                </c:pt>
                <c:pt idx="3082">
                  <c:v>1.9795014858245801</c:v>
                </c:pt>
                <c:pt idx="3083">
                  <c:v>2.0727162361145002</c:v>
                </c:pt>
                <c:pt idx="3084">
                  <c:v>2.10157895088195</c:v>
                </c:pt>
                <c:pt idx="3085">
                  <c:v>2.0151216983795099</c:v>
                </c:pt>
                <c:pt idx="3086">
                  <c:v>2.0536017417907702</c:v>
                </c:pt>
                <c:pt idx="3087">
                  <c:v>2.0742332935333199</c:v>
                </c:pt>
                <c:pt idx="3088">
                  <c:v>2.0378725528717001</c:v>
                </c:pt>
                <c:pt idx="3089">
                  <c:v>2.07078909873962</c:v>
                </c:pt>
                <c:pt idx="3090">
                  <c:v>2.0585649013519198</c:v>
                </c:pt>
                <c:pt idx="3091">
                  <c:v>2.1631231307983398</c:v>
                </c:pt>
                <c:pt idx="3092">
                  <c:v>2.0950481891632</c:v>
                </c:pt>
                <c:pt idx="3093">
                  <c:v>2.0865180492401101</c:v>
                </c:pt>
                <c:pt idx="3094">
                  <c:v>2.0807223320007302</c:v>
                </c:pt>
                <c:pt idx="3095">
                  <c:v>2.0649240016937198</c:v>
                </c:pt>
                <c:pt idx="3096">
                  <c:v>2.1078786849975502</c:v>
                </c:pt>
                <c:pt idx="3097">
                  <c:v>2.22006011009216</c:v>
                </c:pt>
                <c:pt idx="3098">
                  <c:v>2.1555047035217201</c:v>
                </c:pt>
                <c:pt idx="3099">
                  <c:v>2.0827217102050701</c:v>
                </c:pt>
                <c:pt idx="3100">
                  <c:v>2.1204319000244101</c:v>
                </c:pt>
                <c:pt idx="3101">
                  <c:v>2.1535685062408398</c:v>
                </c:pt>
                <c:pt idx="3102">
                  <c:v>2.1305358409881499</c:v>
                </c:pt>
                <c:pt idx="3103">
                  <c:v>2.2120437622070299</c:v>
                </c:pt>
                <c:pt idx="3104">
                  <c:v>2.3215413093566801</c:v>
                </c:pt>
                <c:pt idx="3105">
                  <c:v>2.3058431148528999</c:v>
                </c:pt>
                <c:pt idx="3106">
                  <c:v>2.19060063362121</c:v>
                </c:pt>
                <c:pt idx="3107">
                  <c:v>2.1947166919708199</c:v>
                </c:pt>
                <c:pt idx="3108">
                  <c:v>2.1397573947906401</c:v>
                </c:pt>
                <c:pt idx="3109">
                  <c:v>2.1786260604858398</c:v>
                </c:pt>
                <c:pt idx="3110">
                  <c:v>2.1684944629669101</c:v>
                </c:pt>
                <c:pt idx="3111">
                  <c:v>2.2011485099792401</c:v>
                </c:pt>
                <c:pt idx="3112">
                  <c:v>2.23874306678771</c:v>
                </c:pt>
                <c:pt idx="3113">
                  <c:v>2.2382104396820002</c:v>
                </c:pt>
                <c:pt idx="3114">
                  <c:v>2.2195520401000901</c:v>
                </c:pt>
                <c:pt idx="3115">
                  <c:v>2.1952459812164302</c:v>
                </c:pt>
                <c:pt idx="3116">
                  <c:v>2.1312768459320002</c:v>
                </c:pt>
                <c:pt idx="3117">
                  <c:v>2.2399475574493399</c:v>
                </c:pt>
                <c:pt idx="3118">
                  <c:v>2.2364084720611501</c:v>
                </c:pt>
                <c:pt idx="3119">
                  <c:v>2.16073322296142</c:v>
                </c:pt>
                <c:pt idx="3120">
                  <c:v>2.1616029739379798</c:v>
                </c:pt>
                <c:pt idx="3121">
                  <c:v>2.1449384689331001</c:v>
                </c:pt>
                <c:pt idx="3122">
                  <c:v>2.27712702751159</c:v>
                </c:pt>
                <c:pt idx="3123">
                  <c:v>2.1835086345672599</c:v>
                </c:pt>
                <c:pt idx="3124">
                  <c:v>2.1405169963836599</c:v>
                </c:pt>
                <c:pt idx="3125">
                  <c:v>2.16915726661682</c:v>
                </c:pt>
                <c:pt idx="3126">
                  <c:v>2.1090881824493399</c:v>
                </c:pt>
                <c:pt idx="3127">
                  <c:v>2.1600096225738499</c:v>
                </c:pt>
                <c:pt idx="3128">
                  <c:v>2.1558411121368399</c:v>
                </c:pt>
                <c:pt idx="3129">
                  <c:v>2.12157678604125</c:v>
                </c:pt>
                <c:pt idx="3130">
                  <c:v>2.14706182479858</c:v>
                </c:pt>
                <c:pt idx="3131">
                  <c:v>2.2400410175323402</c:v>
                </c:pt>
                <c:pt idx="3132">
                  <c:v>2.2046484947204501</c:v>
                </c:pt>
                <c:pt idx="3133">
                  <c:v>2.19708204269409</c:v>
                </c:pt>
                <c:pt idx="3134">
                  <c:v>2.1503155231475799</c:v>
                </c:pt>
                <c:pt idx="3135">
                  <c:v>2.12435603141784</c:v>
                </c:pt>
                <c:pt idx="3136">
                  <c:v>2.0735216140746999</c:v>
                </c:pt>
                <c:pt idx="3137">
                  <c:v>2.1099178791046098</c:v>
                </c:pt>
                <c:pt idx="3138">
                  <c:v>2.1548874378204301</c:v>
                </c:pt>
                <c:pt idx="3139">
                  <c:v>2.1907854080200102</c:v>
                </c:pt>
                <c:pt idx="3140">
                  <c:v>2.1657695770263601</c:v>
                </c:pt>
                <c:pt idx="3141">
                  <c:v>2.1639046669006299</c:v>
                </c:pt>
                <c:pt idx="3142">
                  <c:v>2.1296510696411102</c:v>
                </c:pt>
                <c:pt idx="3143">
                  <c:v>2.1805353164672798</c:v>
                </c:pt>
                <c:pt idx="3144">
                  <c:v>2.12555503845214</c:v>
                </c:pt>
                <c:pt idx="3145">
                  <c:v>2.1018087863922101</c:v>
                </c:pt>
                <c:pt idx="3146">
                  <c:v>2.1166114807128902</c:v>
                </c:pt>
                <c:pt idx="3147">
                  <c:v>2.15603303909301</c:v>
                </c:pt>
                <c:pt idx="3148">
                  <c:v>2.0865018367767298</c:v>
                </c:pt>
                <c:pt idx="3149">
                  <c:v>2.13003206253051</c:v>
                </c:pt>
                <c:pt idx="3150">
                  <c:v>2.0769009590148899</c:v>
                </c:pt>
                <c:pt idx="3151">
                  <c:v>2.0483226776122998</c:v>
                </c:pt>
                <c:pt idx="3152">
                  <c:v>2.1142427921295099</c:v>
                </c:pt>
                <c:pt idx="3153">
                  <c:v>2.0221889019012398</c:v>
                </c:pt>
                <c:pt idx="3154">
                  <c:v>2.11813163757324</c:v>
                </c:pt>
                <c:pt idx="3155">
                  <c:v>2.1174170970916699</c:v>
                </c:pt>
                <c:pt idx="3156">
                  <c:v>2.18538045883178</c:v>
                </c:pt>
                <c:pt idx="3157">
                  <c:v>2.1195182800292902</c:v>
                </c:pt>
                <c:pt idx="3158">
                  <c:v>2.1285023689270002</c:v>
                </c:pt>
                <c:pt idx="3159">
                  <c:v>2.0853273868560702</c:v>
                </c:pt>
                <c:pt idx="3160">
                  <c:v>2.1650097370147701</c:v>
                </c:pt>
                <c:pt idx="3161">
                  <c:v>2.1506154537200901</c:v>
                </c:pt>
                <c:pt idx="3162">
                  <c:v>2.1828064918518</c:v>
                </c:pt>
                <c:pt idx="3163">
                  <c:v>2.2374703884124698</c:v>
                </c:pt>
                <c:pt idx="3164">
                  <c:v>2.1927039623260498</c:v>
                </c:pt>
                <c:pt idx="3165">
                  <c:v>2.18263816833496</c:v>
                </c:pt>
                <c:pt idx="3166">
                  <c:v>2.2004930973052899</c:v>
                </c:pt>
                <c:pt idx="3167">
                  <c:v>2.1411206722259499</c:v>
                </c:pt>
                <c:pt idx="3168">
                  <c:v>2.1875801086425701</c:v>
                </c:pt>
                <c:pt idx="3169">
                  <c:v>2.1453721523284899</c:v>
                </c:pt>
                <c:pt idx="3170">
                  <c:v>2.2729716300964302</c:v>
                </c:pt>
                <c:pt idx="3171">
                  <c:v>2.2268328666686998</c:v>
                </c:pt>
                <c:pt idx="3172">
                  <c:v>2.1795835494995099</c:v>
                </c:pt>
                <c:pt idx="3173">
                  <c:v>2.2375533580779998</c:v>
                </c:pt>
                <c:pt idx="3174">
                  <c:v>2.2656276226043701</c:v>
                </c:pt>
                <c:pt idx="3175">
                  <c:v>2.2963020801544101</c:v>
                </c:pt>
                <c:pt idx="3176">
                  <c:v>2.15431332588195</c:v>
                </c:pt>
                <c:pt idx="3177">
                  <c:v>2.2981934547424299</c:v>
                </c:pt>
                <c:pt idx="3178">
                  <c:v>2.2667782306671098</c:v>
                </c:pt>
                <c:pt idx="3179">
                  <c:v>2.1805491447448699</c:v>
                </c:pt>
                <c:pt idx="3180">
                  <c:v>2.1401121616363499</c:v>
                </c:pt>
                <c:pt idx="3181">
                  <c:v>2.0916430950164702</c:v>
                </c:pt>
                <c:pt idx="3182">
                  <c:v>2.1024384498596098</c:v>
                </c:pt>
                <c:pt idx="3183">
                  <c:v>2.0876662731170601</c:v>
                </c:pt>
                <c:pt idx="3184">
                  <c:v>2.0439634323120099</c:v>
                </c:pt>
                <c:pt idx="3185">
                  <c:v>2.08416295051574</c:v>
                </c:pt>
                <c:pt idx="3186">
                  <c:v>2.1750538349151598</c:v>
                </c:pt>
                <c:pt idx="3187">
                  <c:v>2.1795275211334202</c:v>
                </c:pt>
                <c:pt idx="3188">
                  <c:v>2.1075847148895201</c:v>
                </c:pt>
                <c:pt idx="3189">
                  <c:v>2.2138571739196702</c:v>
                </c:pt>
                <c:pt idx="3190">
                  <c:v>2.2315523624420099</c:v>
                </c:pt>
                <c:pt idx="3191">
                  <c:v>2.1705579757690399</c:v>
                </c:pt>
                <c:pt idx="3192">
                  <c:v>2.1797330379486</c:v>
                </c:pt>
                <c:pt idx="3193">
                  <c:v>2.26025342941284</c:v>
                </c:pt>
                <c:pt idx="3194">
                  <c:v>2.1597125530242902</c:v>
                </c:pt>
                <c:pt idx="3195">
                  <c:v>2.1442630290985099</c:v>
                </c:pt>
                <c:pt idx="3196">
                  <c:v>2.1859326362609801</c:v>
                </c:pt>
                <c:pt idx="3197">
                  <c:v>2.1708812713622998</c:v>
                </c:pt>
                <c:pt idx="3198">
                  <c:v>2.0429806709289502</c:v>
                </c:pt>
                <c:pt idx="3199">
                  <c:v>2.1313297748565598</c:v>
                </c:pt>
                <c:pt idx="3200">
                  <c:v>2.0669586658477699</c:v>
                </c:pt>
                <c:pt idx="3201">
                  <c:v>2.1474146842956499</c:v>
                </c:pt>
                <c:pt idx="3202">
                  <c:v>2.1790740489959699</c:v>
                </c:pt>
                <c:pt idx="3203">
                  <c:v>2.10897517204284</c:v>
                </c:pt>
                <c:pt idx="3204">
                  <c:v>2.1104476451873699</c:v>
                </c:pt>
                <c:pt idx="3205">
                  <c:v>2.05865430831909</c:v>
                </c:pt>
                <c:pt idx="3206">
                  <c:v>2.0911850929260201</c:v>
                </c:pt>
                <c:pt idx="3207">
                  <c:v>2.1014754772186199</c:v>
                </c:pt>
                <c:pt idx="3208">
                  <c:v>2.12443947792053</c:v>
                </c:pt>
                <c:pt idx="3209">
                  <c:v>2.1168520450592001</c:v>
                </c:pt>
                <c:pt idx="3210">
                  <c:v>2.1919579505920401</c:v>
                </c:pt>
                <c:pt idx="3211">
                  <c:v>2.0807826519012398</c:v>
                </c:pt>
                <c:pt idx="3212">
                  <c:v>2.1466655731201101</c:v>
                </c:pt>
                <c:pt idx="3213">
                  <c:v>2.1352267265319802</c:v>
                </c:pt>
                <c:pt idx="3214">
                  <c:v>2.13059258460998</c:v>
                </c:pt>
                <c:pt idx="3215">
                  <c:v>2.15112209320068</c:v>
                </c:pt>
                <c:pt idx="3216">
                  <c:v>2.0598344802856401</c:v>
                </c:pt>
                <c:pt idx="3217">
                  <c:v>2.0234243869781401</c:v>
                </c:pt>
                <c:pt idx="3218">
                  <c:v>2.09482717514038</c:v>
                </c:pt>
                <c:pt idx="3219">
                  <c:v>2.1895756721496502</c:v>
                </c:pt>
                <c:pt idx="3220">
                  <c:v>2.1633055210113499</c:v>
                </c:pt>
                <c:pt idx="3221">
                  <c:v>2.1587500572204501</c:v>
                </c:pt>
                <c:pt idx="3222">
                  <c:v>2.2217977046966499</c:v>
                </c:pt>
                <c:pt idx="3223">
                  <c:v>2.2054305076599099</c:v>
                </c:pt>
                <c:pt idx="3224">
                  <c:v>2.2337017059326101</c:v>
                </c:pt>
                <c:pt idx="3225">
                  <c:v>2.2067182064056299</c:v>
                </c:pt>
                <c:pt idx="3226">
                  <c:v>2.1792778968811</c:v>
                </c:pt>
                <c:pt idx="3227">
                  <c:v>2.1868193149566602</c:v>
                </c:pt>
                <c:pt idx="3228">
                  <c:v>2.1684091091156001</c:v>
                </c:pt>
                <c:pt idx="3229">
                  <c:v>2.1973292827606201</c:v>
                </c:pt>
                <c:pt idx="3230">
                  <c:v>2.19062304496765</c:v>
                </c:pt>
                <c:pt idx="3231">
                  <c:v>2.1796810626983598</c:v>
                </c:pt>
                <c:pt idx="3232">
                  <c:v>2.1237161159515301</c:v>
                </c:pt>
                <c:pt idx="3233">
                  <c:v>2.1430075168609601</c:v>
                </c:pt>
                <c:pt idx="3234">
                  <c:v>2.1088483333587602</c:v>
                </c:pt>
                <c:pt idx="3235">
                  <c:v>2.08547735214233</c:v>
                </c:pt>
                <c:pt idx="3236">
                  <c:v>2.0632238388061501</c:v>
                </c:pt>
                <c:pt idx="3237">
                  <c:v>1.9855548143386801</c:v>
                </c:pt>
                <c:pt idx="3238">
                  <c:v>2.11605644226074</c:v>
                </c:pt>
                <c:pt idx="3239">
                  <c:v>2.0778620243072501</c:v>
                </c:pt>
                <c:pt idx="3240">
                  <c:v>2.0302562713622998</c:v>
                </c:pt>
                <c:pt idx="3241">
                  <c:v>2.0146195888519198</c:v>
                </c:pt>
                <c:pt idx="3242">
                  <c:v>2.04920029640197</c:v>
                </c:pt>
                <c:pt idx="3243">
                  <c:v>2.0648658275604199</c:v>
                </c:pt>
                <c:pt idx="3244">
                  <c:v>2.0118241310119598</c:v>
                </c:pt>
                <c:pt idx="3245">
                  <c:v>2.0470957756042401</c:v>
                </c:pt>
                <c:pt idx="3246">
                  <c:v>2.07689261436462</c:v>
                </c:pt>
                <c:pt idx="3247">
                  <c:v>2.00171899795532</c:v>
                </c:pt>
                <c:pt idx="3248">
                  <c:v>2.0112490653991699</c:v>
                </c:pt>
                <c:pt idx="3249">
                  <c:v>2.04259800910949</c:v>
                </c:pt>
                <c:pt idx="3250">
                  <c:v>2.0183410644531201</c:v>
                </c:pt>
                <c:pt idx="3251">
                  <c:v>2.0491924285888601</c:v>
                </c:pt>
                <c:pt idx="3252">
                  <c:v>2.0449070930480899</c:v>
                </c:pt>
                <c:pt idx="3253">
                  <c:v>2.0747196674346902</c:v>
                </c:pt>
                <c:pt idx="3254">
                  <c:v>2.06243467330932</c:v>
                </c:pt>
                <c:pt idx="3255">
                  <c:v>2.10622954368591</c:v>
                </c:pt>
                <c:pt idx="3256">
                  <c:v>2.0976459980010902</c:v>
                </c:pt>
                <c:pt idx="3257">
                  <c:v>2.1582448482513401</c:v>
                </c:pt>
                <c:pt idx="3258">
                  <c:v>2.05499243736267</c:v>
                </c:pt>
                <c:pt idx="3259">
                  <c:v>2.1298022270202601</c:v>
                </c:pt>
                <c:pt idx="3260">
                  <c:v>2.0659773349761901</c:v>
                </c:pt>
                <c:pt idx="3261">
                  <c:v>2.17953896522521</c:v>
                </c:pt>
                <c:pt idx="3262">
                  <c:v>2.11000251770019</c:v>
                </c:pt>
                <c:pt idx="3263">
                  <c:v>2.1235363483428902</c:v>
                </c:pt>
                <c:pt idx="3264">
                  <c:v>2.1483058929443302</c:v>
                </c:pt>
                <c:pt idx="3265">
                  <c:v>2.1015930175781201</c:v>
                </c:pt>
                <c:pt idx="3266">
                  <c:v>2.0761556625366202</c:v>
                </c:pt>
                <c:pt idx="3267">
                  <c:v>2.1505072116851802</c:v>
                </c:pt>
                <c:pt idx="3268">
                  <c:v>2.2488698959350502</c:v>
                </c:pt>
                <c:pt idx="3269">
                  <c:v>2.1383574008941602</c:v>
                </c:pt>
                <c:pt idx="3270">
                  <c:v>2.2841718196868799</c:v>
                </c:pt>
                <c:pt idx="3271">
                  <c:v>2.2874832153320299</c:v>
                </c:pt>
                <c:pt idx="3272">
                  <c:v>2.4201810359954798</c:v>
                </c:pt>
                <c:pt idx="3273">
                  <c:v>2.29419565200805</c:v>
                </c:pt>
                <c:pt idx="3274">
                  <c:v>2.2387931346893302</c:v>
                </c:pt>
                <c:pt idx="3275">
                  <c:v>2.2205555438995299</c:v>
                </c:pt>
                <c:pt idx="3276">
                  <c:v>2.25847911834716</c:v>
                </c:pt>
                <c:pt idx="3277">
                  <c:v>2.1099054813385001</c:v>
                </c:pt>
                <c:pt idx="3278">
                  <c:v>2.1168415546417201</c:v>
                </c:pt>
                <c:pt idx="3279">
                  <c:v>2.1200153827667201</c:v>
                </c:pt>
                <c:pt idx="3280">
                  <c:v>2.1221039295196502</c:v>
                </c:pt>
                <c:pt idx="3281">
                  <c:v>2.0944945812225302</c:v>
                </c:pt>
                <c:pt idx="3282">
                  <c:v>2.1018702983856201</c:v>
                </c:pt>
                <c:pt idx="3283">
                  <c:v>2.0911669731140101</c:v>
                </c:pt>
                <c:pt idx="3284">
                  <c:v>2.08484482765197</c:v>
                </c:pt>
                <c:pt idx="3285">
                  <c:v>2.0755298137664702</c:v>
                </c:pt>
                <c:pt idx="3286">
                  <c:v>2.1104719638824401</c:v>
                </c:pt>
                <c:pt idx="3287">
                  <c:v>2.09863829612731</c:v>
                </c:pt>
                <c:pt idx="3288">
                  <c:v>2.1212096214294398</c:v>
                </c:pt>
                <c:pt idx="3289">
                  <c:v>2.0909113883972101</c:v>
                </c:pt>
                <c:pt idx="3290">
                  <c:v>2.13514900207519</c:v>
                </c:pt>
                <c:pt idx="3291">
                  <c:v>2.1313898563385001</c:v>
                </c:pt>
                <c:pt idx="3292">
                  <c:v>2.0867371559143</c:v>
                </c:pt>
                <c:pt idx="3293">
                  <c:v>2.0541179180145201</c:v>
                </c:pt>
                <c:pt idx="3294">
                  <c:v>2.0409982204437198</c:v>
                </c:pt>
                <c:pt idx="3295">
                  <c:v>2.0591521263122501</c:v>
                </c:pt>
                <c:pt idx="3296">
                  <c:v>2.0785317420959402</c:v>
                </c:pt>
                <c:pt idx="3297">
                  <c:v>2.0838375091552699</c:v>
                </c:pt>
                <c:pt idx="3298">
                  <c:v>2.08191466331481</c:v>
                </c:pt>
                <c:pt idx="3299">
                  <c:v>2.0736384391784601</c:v>
                </c:pt>
                <c:pt idx="3300">
                  <c:v>2.1714072227478001</c:v>
                </c:pt>
                <c:pt idx="3301">
                  <c:v>2.0656073093414302</c:v>
                </c:pt>
                <c:pt idx="3302">
                  <c:v>2.02321076393127</c:v>
                </c:pt>
                <c:pt idx="3303">
                  <c:v>2.0047481060028001</c:v>
                </c:pt>
                <c:pt idx="3304">
                  <c:v>2.0780842304229701</c:v>
                </c:pt>
                <c:pt idx="3305">
                  <c:v>2.1240031719207701</c:v>
                </c:pt>
                <c:pt idx="3306">
                  <c:v>2.2581427097320499</c:v>
                </c:pt>
                <c:pt idx="3307">
                  <c:v>2.1354708671569802</c:v>
                </c:pt>
                <c:pt idx="3308">
                  <c:v>2.0489819049835201</c:v>
                </c:pt>
                <c:pt idx="3309">
                  <c:v>2.2748138904571502</c:v>
                </c:pt>
                <c:pt idx="3310">
                  <c:v>2.1613104343414302</c:v>
                </c:pt>
                <c:pt idx="3311">
                  <c:v>2.1231412887573198</c:v>
                </c:pt>
                <c:pt idx="3312">
                  <c:v>2.1011693477630602</c:v>
                </c:pt>
                <c:pt idx="3313">
                  <c:v>2.0932414531707701</c:v>
                </c:pt>
                <c:pt idx="3314">
                  <c:v>2.12087631225585</c:v>
                </c:pt>
                <c:pt idx="3315">
                  <c:v>2.0865993499755802</c:v>
                </c:pt>
                <c:pt idx="3316">
                  <c:v>2.0573973655700599</c:v>
                </c:pt>
                <c:pt idx="3317">
                  <c:v>2.0767395496368399</c:v>
                </c:pt>
                <c:pt idx="3318">
                  <c:v>2.09361267089843</c:v>
                </c:pt>
                <c:pt idx="3319">
                  <c:v>2.10302257537841</c:v>
                </c:pt>
                <c:pt idx="3320">
                  <c:v>2.1030967235565101</c:v>
                </c:pt>
                <c:pt idx="3321">
                  <c:v>2.1982531547546298</c:v>
                </c:pt>
                <c:pt idx="3322">
                  <c:v>2.1518802642822199</c:v>
                </c:pt>
                <c:pt idx="3323">
                  <c:v>2.1573646068572998</c:v>
                </c:pt>
                <c:pt idx="3324">
                  <c:v>2.1865897178649898</c:v>
                </c:pt>
                <c:pt idx="3325">
                  <c:v>2.3148512840270898</c:v>
                </c:pt>
                <c:pt idx="3326">
                  <c:v>2.1800396442413299</c:v>
                </c:pt>
                <c:pt idx="3327">
                  <c:v>2.21197056770324</c:v>
                </c:pt>
                <c:pt idx="3328">
                  <c:v>2.2042672634124698</c:v>
                </c:pt>
                <c:pt idx="3329">
                  <c:v>2.24446201324462</c:v>
                </c:pt>
                <c:pt idx="3330">
                  <c:v>2.2210335731506299</c:v>
                </c:pt>
                <c:pt idx="3331">
                  <c:v>2.2237925529479901</c:v>
                </c:pt>
                <c:pt idx="3332">
                  <c:v>2.1488695144653298</c:v>
                </c:pt>
                <c:pt idx="3333">
                  <c:v>2.1056540012359601</c:v>
                </c:pt>
                <c:pt idx="3334">
                  <c:v>2.1885402202606201</c:v>
                </c:pt>
                <c:pt idx="3335">
                  <c:v>2.1563217639922998</c:v>
                </c:pt>
                <c:pt idx="3336">
                  <c:v>2.2198567390441801</c:v>
                </c:pt>
                <c:pt idx="3337">
                  <c:v>2.1894006729125901</c:v>
                </c:pt>
                <c:pt idx="3338">
                  <c:v>2.1370658874511701</c:v>
                </c:pt>
                <c:pt idx="3339">
                  <c:v>2.1667513847350999</c:v>
                </c:pt>
                <c:pt idx="3340">
                  <c:v>2.2812814712524401</c:v>
                </c:pt>
                <c:pt idx="3341">
                  <c:v>2.2239744663238499</c:v>
                </c:pt>
                <c:pt idx="3342">
                  <c:v>2.1413915157318102</c:v>
                </c:pt>
                <c:pt idx="3343">
                  <c:v>2.1440305709838801</c:v>
                </c:pt>
                <c:pt idx="3344">
                  <c:v>2.0655245780944802</c:v>
                </c:pt>
                <c:pt idx="3345">
                  <c:v>2.1931369304656898</c:v>
                </c:pt>
                <c:pt idx="3346">
                  <c:v>2.1723685264587398</c:v>
                </c:pt>
                <c:pt idx="3347">
                  <c:v>2.1923129558563201</c:v>
                </c:pt>
                <c:pt idx="3348">
                  <c:v>2.1179134845733598</c:v>
                </c:pt>
                <c:pt idx="3349">
                  <c:v>2.13281154632568</c:v>
                </c:pt>
                <c:pt idx="3350">
                  <c:v>2.0835590362548801</c:v>
                </c:pt>
                <c:pt idx="3351">
                  <c:v>2.1303715705871502</c:v>
                </c:pt>
                <c:pt idx="3352">
                  <c:v>2.08772420883178</c:v>
                </c:pt>
                <c:pt idx="3353">
                  <c:v>2.06912970542907</c:v>
                </c:pt>
                <c:pt idx="3354">
                  <c:v>2.0713574886321999</c:v>
                </c:pt>
                <c:pt idx="3355">
                  <c:v>2.0646505355834899</c:v>
                </c:pt>
                <c:pt idx="3356">
                  <c:v>2.1282684803009002</c:v>
                </c:pt>
                <c:pt idx="3357">
                  <c:v>2.12264823913574</c:v>
                </c:pt>
                <c:pt idx="3358">
                  <c:v>2.0005147457122798</c:v>
                </c:pt>
                <c:pt idx="3359">
                  <c:v>2.0892534255981401</c:v>
                </c:pt>
                <c:pt idx="3360">
                  <c:v>2.1312224864959699</c:v>
                </c:pt>
                <c:pt idx="3361">
                  <c:v>2.17112064361572</c:v>
                </c:pt>
                <c:pt idx="3362">
                  <c:v>2.0933029651641801</c:v>
                </c:pt>
                <c:pt idx="3363">
                  <c:v>2.1305563449859601</c:v>
                </c:pt>
                <c:pt idx="3364">
                  <c:v>2.1353058815002401</c:v>
                </c:pt>
                <c:pt idx="3365">
                  <c:v>2.0849688053131099</c:v>
                </c:pt>
                <c:pt idx="3366">
                  <c:v>2.08719706535339</c:v>
                </c:pt>
                <c:pt idx="3367">
                  <c:v>2.08036208152771</c:v>
                </c:pt>
                <c:pt idx="3368">
                  <c:v>2.1319489479064901</c:v>
                </c:pt>
                <c:pt idx="3369">
                  <c:v>2.0456511974334699</c:v>
                </c:pt>
                <c:pt idx="3370">
                  <c:v>2.0911068916320801</c:v>
                </c:pt>
                <c:pt idx="3371">
                  <c:v>2.13907694816589</c:v>
                </c:pt>
                <c:pt idx="3372">
                  <c:v>2.0340275764465301</c:v>
                </c:pt>
                <c:pt idx="3373">
                  <c:v>2.0903279781341499</c:v>
                </c:pt>
                <c:pt idx="3374">
                  <c:v>2.0911285877227699</c:v>
                </c:pt>
                <c:pt idx="3375">
                  <c:v>2.1615853309631299</c:v>
                </c:pt>
                <c:pt idx="3376">
                  <c:v>2.1643145084381099</c:v>
                </c:pt>
                <c:pt idx="3377">
                  <c:v>2.16941046714782</c:v>
                </c:pt>
                <c:pt idx="3378">
                  <c:v>2.2013714313507</c:v>
                </c:pt>
                <c:pt idx="3379">
                  <c:v>2.2057645320892298</c:v>
                </c:pt>
                <c:pt idx="3380">
                  <c:v>2.23920249938964</c:v>
                </c:pt>
                <c:pt idx="3381">
                  <c:v>2.0877735614776598</c:v>
                </c:pt>
                <c:pt idx="3382">
                  <c:v>2.1217496395111</c:v>
                </c:pt>
                <c:pt idx="3383">
                  <c:v>2.13096618652343</c:v>
                </c:pt>
                <c:pt idx="3384">
                  <c:v>2.1264996528625399</c:v>
                </c:pt>
                <c:pt idx="3385">
                  <c:v>2.1907114982604901</c:v>
                </c:pt>
                <c:pt idx="3386">
                  <c:v>2.0923085212707502</c:v>
                </c:pt>
                <c:pt idx="3387">
                  <c:v>2.1137392520904501</c:v>
                </c:pt>
                <c:pt idx="3388">
                  <c:v>2.08919334411621</c:v>
                </c:pt>
                <c:pt idx="3389">
                  <c:v>2.0988922119140598</c:v>
                </c:pt>
                <c:pt idx="3390">
                  <c:v>2.1138443946838299</c:v>
                </c:pt>
                <c:pt idx="3391">
                  <c:v>2.1445257663726802</c:v>
                </c:pt>
                <c:pt idx="3392">
                  <c:v>2.06846976280212</c:v>
                </c:pt>
                <c:pt idx="3393">
                  <c:v>2.0507771968841499</c:v>
                </c:pt>
                <c:pt idx="3394">
                  <c:v>2.0529830455779998</c:v>
                </c:pt>
                <c:pt idx="3395">
                  <c:v>2.1126315593719398</c:v>
                </c:pt>
                <c:pt idx="3396">
                  <c:v>2.06451988220214</c:v>
                </c:pt>
                <c:pt idx="3397">
                  <c:v>2.0562930107116699</c:v>
                </c:pt>
                <c:pt idx="3398">
                  <c:v>2.0401420593261701</c:v>
                </c:pt>
                <c:pt idx="3399">
                  <c:v>2.1431469917297301</c:v>
                </c:pt>
                <c:pt idx="3400">
                  <c:v>2.0797171592712398</c:v>
                </c:pt>
                <c:pt idx="3401">
                  <c:v>2.0699331760406401</c:v>
                </c:pt>
                <c:pt idx="3402">
                  <c:v>2.12039971351623</c:v>
                </c:pt>
                <c:pt idx="3403">
                  <c:v>2.0976073741912802</c:v>
                </c:pt>
                <c:pt idx="3404">
                  <c:v>2.1084439754486</c:v>
                </c:pt>
                <c:pt idx="3405">
                  <c:v>2.0995686054229701</c:v>
                </c:pt>
                <c:pt idx="3406">
                  <c:v>2.14592289924621</c:v>
                </c:pt>
                <c:pt idx="3407">
                  <c:v>2.0974841117858798</c:v>
                </c:pt>
                <c:pt idx="3408">
                  <c:v>2.0936462879180899</c:v>
                </c:pt>
                <c:pt idx="3409">
                  <c:v>2.1792356967925999</c:v>
                </c:pt>
                <c:pt idx="3410">
                  <c:v>2.16776394844055</c:v>
                </c:pt>
                <c:pt idx="3411">
                  <c:v>2.1443612575531001</c:v>
                </c:pt>
                <c:pt idx="3412">
                  <c:v>2.1200914382934499</c:v>
                </c:pt>
                <c:pt idx="3413">
                  <c:v>2.13519215583801</c:v>
                </c:pt>
                <c:pt idx="3414">
                  <c:v>2.1614313125610298</c:v>
                </c:pt>
                <c:pt idx="3415">
                  <c:v>2.1873238086700399</c:v>
                </c:pt>
                <c:pt idx="3416">
                  <c:v>2.2330698966979901</c:v>
                </c:pt>
                <c:pt idx="3417">
                  <c:v>2.0958447456359801</c:v>
                </c:pt>
                <c:pt idx="3418">
                  <c:v>2.19602942466735</c:v>
                </c:pt>
                <c:pt idx="3419">
                  <c:v>2.22832083702087</c:v>
                </c:pt>
                <c:pt idx="3420">
                  <c:v>2.1310038566589302</c:v>
                </c:pt>
                <c:pt idx="3421">
                  <c:v>2.1548280715942298</c:v>
                </c:pt>
                <c:pt idx="3422">
                  <c:v>2.1645061969757</c:v>
                </c:pt>
                <c:pt idx="3423">
                  <c:v>2.1767187118530198</c:v>
                </c:pt>
                <c:pt idx="3424">
                  <c:v>2.1213140487670898</c:v>
                </c:pt>
                <c:pt idx="3425">
                  <c:v>2.1401684284210201</c:v>
                </c:pt>
                <c:pt idx="3426">
                  <c:v>2.09471082687377</c:v>
                </c:pt>
                <c:pt idx="3427">
                  <c:v>2.1730852127075102</c:v>
                </c:pt>
                <c:pt idx="3428">
                  <c:v>2.1523954868316602</c:v>
                </c:pt>
                <c:pt idx="3429">
                  <c:v>2.14686703681945</c:v>
                </c:pt>
                <c:pt idx="3430">
                  <c:v>2.2654113769531201</c:v>
                </c:pt>
                <c:pt idx="3431">
                  <c:v>2.15718269348144</c:v>
                </c:pt>
                <c:pt idx="3432">
                  <c:v>2.1194598674774099</c:v>
                </c:pt>
                <c:pt idx="3433">
                  <c:v>2.1563823223114</c:v>
                </c:pt>
                <c:pt idx="3434">
                  <c:v>2.13818264007568</c:v>
                </c:pt>
                <c:pt idx="3435">
                  <c:v>2.0858876705169598</c:v>
                </c:pt>
                <c:pt idx="3436">
                  <c:v>2.0643641948699898</c:v>
                </c:pt>
                <c:pt idx="3437">
                  <c:v>2.10834789276123</c:v>
                </c:pt>
                <c:pt idx="3438">
                  <c:v>2.1038713455200102</c:v>
                </c:pt>
                <c:pt idx="3439">
                  <c:v>2.02907943725585</c:v>
                </c:pt>
                <c:pt idx="3440">
                  <c:v>2.13417267799377</c:v>
                </c:pt>
                <c:pt idx="3441">
                  <c:v>2.1072249412536599</c:v>
                </c:pt>
                <c:pt idx="3442">
                  <c:v>2.0906136035919101</c:v>
                </c:pt>
                <c:pt idx="3443">
                  <c:v>2.0907895565032901</c:v>
                </c:pt>
                <c:pt idx="3444">
                  <c:v>2.1524486541747998</c:v>
                </c:pt>
                <c:pt idx="3445">
                  <c:v>2.14501905441284</c:v>
                </c:pt>
                <c:pt idx="3446">
                  <c:v>2.0769681930541899</c:v>
                </c:pt>
                <c:pt idx="3447">
                  <c:v>2.1212575435638401</c:v>
                </c:pt>
                <c:pt idx="3448">
                  <c:v>2.1738765239715501</c:v>
                </c:pt>
                <c:pt idx="3449">
                  <c:v>2.0755126476287802</c:v>
                </c:pt>
                <c:pt idx="3450">
                  <c:v>2.0239171981811501</c:v>
                </c:pt>
                <c:pt idx="3451">
                  <c:v>2.0058996677398602</c:v>
                </c:pt>
                <c:pt idx="3452">
                  <c:v>2.02680110931396</c:v>
                </c:pt>
                <c:pt idx="3453">
                  <c:v>2.14751720428466</c:v>
                </c:pt>
                <c:pt idx="3454">
                  <c:v>2.1885445117950399</c:v>
                </c:pt>
                <c:pt idx="3455">
                  <c:v>2.2491707801818799</c:v>
                </c:pt>
                <c:pt idx="3456">
                  <c:v>2.2578098773956299</c:v>
                </c:pt>
                <c:pt idx="3457">
                  <c:v>2.21429395675659</c:v>
                </c:pt>
                <c:pt idx="3458">
                  <c:v>2.19838118553161</c:v>
                </c:pt>
                <c:pt idx="3459">
                  <c:v>2.1754567623138401</c:v>
                </c:pt>
                <c:pt idx="3460">
                  <c:v>2.14055180549621</c:v>
                </c:pt>
                <c:pt idx="3461">
                  <c:v>2.1609356403350799</c:v>
                </c:pt>
                <c:pt idx="3462">
                  <c:v>2.1253476142883301</c:v>
                </c:pt>
                <c:pt idx="3463">
                  <c:v>2.1540780067443799</c:v>
                </c:pt>
                <c:pt idx="3464">
                  <c:v>2.1227753162384002</c:v>
                </c:pt>
                <c:pt idx="3465">
                  <c:v>2.0871052742004301</c:v>
                </c:pt>
                <c:pt idx="3466">
                  <c:v>1.9896938800811701</c:v>
                </c:pt>
                <c:pt idx="3467">
                  <c:v>2.0036208629608101</c:v>
                </c:pt>
                <c:pt idx="3468">
                  <c:v>2.0040121078491202</c:v>
                </c:pt>
                <c:pt idx="3469">
                  <c:v>1.9822098016738801</c:v>
                </c:pt>
                <c:pt idx="3470">
                  <c:v>2.05900573730468</c:v>
                </c:pt>
                <c:pt idx="3471">
                  <c:v>2.1064822673797599</c:v>
                </c:pt>
                <c:pt idx="3472">
                  <c:v>2.0460751056671098</c:v>
                </c:pt>
                <c:pt idx="3473">
                  <c:v>1.96721947193145</c:v>
                </c:pt>
                <c:pt idx="3474">
                  <c:v>2.0101284980773899</c:v>
                </c:pt>
                <c:pt idx="3475">
                  <c:v>1.94998395442962</c:v>
                </c:pt>
                <c:pt idx="3476">
                  <c:v>1.9104931354522701</c:v>
                </c:pt>
                <c:pt idx="3477">
                  <c:v>1.9286416769027701</c:v>
                </c:pt>
                <c:pt idx="3478">
                  <c:v>1.9397712945938099</c:v>
                </c:pt>
                <c:pt idx="3479">
                  <c:v>2.03111696243286</c:v>
                </c:pt>
                <c:pt idx="3480">
                  <c:v>2.1465928554534899</c:v>
                </c:pt>
                <c:pt idx="3481">
                  <c:v>2.11526179313659</c:v>
                </c:pt>
                <c:pt idx="3482">
                  <c:v>2.05980348587036</c:v>
                </c:pt>
                <c:pt idx="3483">
                  <c:v>2.0118858814239502</c:v>
                </c:pt>
                <c:pt idx="3484">
                  <c:v>2.0221481323242099</c:v>
                </c:pt>
                <c:pt idx="3485">
                  <c:v>2.00037193298339</c:v>
                </c:pt>
                <c:pt idx="3486">
                  <c:v>2.0535211563110298</c:v>
                </c:pt>
                <c:pt idx="3487">
                  <c:v>2.06848788261413</c:v>
                </c:pt>
                <c:pt idx="3488">
                  <c:v>2.0005922317504798</c:v>
                </c:pt>
                <c:pt idx="3489">
                  <c:v>1.9822705984115601</c:v>
                </c:pt>
                <c:pt idx="3490">
                  <c:v>2.0160534381866402</c:v>
                </c:pt>
                <c:pt idx="3491">
                  <c:v>2.0873315334320002</c:v>
                </c:pt>
                <c:pt idx="3492">
                  <c:v>2.0834209918975799</c:v>
                </c:pt>
                <c:pt idx="3493">
                  <c:v>2.1569564342498699</c:v>
                </c:pt>
                <c:pt idx="3494">
                  <c:v>2.0737783908843901</c:v>
                </c:pt>
                <c:pt idx="3495">
                  <c:v>2.0711896419525102</c:v>
                </c:pt>
                <c:pt idx="3496">
                  <c:v>2.06290555000305</c:v>
                </c:pt>
                <c:pt idx="3497">
                  <c:v>2.0688216686248699</c:v>
                </c:pt>
                <c:pt idx="3498">
                  <c:v>2.1095676422119101</c:v>
                </c:pt>
                <c:pt idx="3499">
                  <c:v>2.1284434795379599</c:v>
                </c:pt>
                <c:pt idx="3500">
                  <c:v>2.0669569969177202</c:v>
                </c:pt>
                <c:pt idx="3501">
                  <c:v>2.0726642608642498</c:v>
                </c:pt>
                <c:pt idx="3502">
                  <c:v>2.0732297897338801</c:v>
                </c:pt>
                <c:pt idx="3503">
                  <c:v>2.0982644557952801</c:v>
                </c:pt>
                <c:pt idx="3504">
                  <c:v>2.1188185214996298</c:v>
                </c:pt>
                <c:pt idx="3505">
                  <c:v>2.1264789104461599</c:v>
                </c:pt>
                <c:pt idx="3506">
                  <c:v>2.1404058933257999</c:v>
                </c:pt>
                <c:pt idx="3507">
                  <c:v>2.2031049728393501</c:v>
                </c:pt>
                <c:pt idx="3508">
                  <c:v>2.19360327720642</c:v>
                </c:pt>
                <c:pt idx="3509">
                  <c:v>2.1600384712219198</c:v>
                </c:pt>
                <c:pt idx="3510">
                  <c:v>2.2131078243255602</c:v>
                </c:pt>
                <c:pt idx="3511">
                  <c:v>2.19691705703735</c:v>
                </c:pt>
                <c:pt idx="3512">
                  <c:v>2.1987752914428702</c:v>
                </c:pt>
                <c:pt idx="3513">
                  <c:v>2.14449119567871</c:v>
                </c:pt>
                <c:pt idx="3514">
                  <c:v>2.2447619438171298</c:v>
                </c:pt>
                <c:pt idx="3515">
                  <c:v>2.20111680030822</c:v>
                </c:pt>
                <c:pt idx="3516">
                  <c:v>2.2393341064453098</c:v>
                </c:pt>
                <c:pt idx="3517">
                  <c:v>2.2450885772704998</c:v>
                </c:pt>
                <c:pt idx="3518">
                  <c:v>2.28313136100769</c:v>
                </c:pt>
                <c:pt idx="3519">
                  <c:v>2.2041485309600799</c:v>
                </c:pt>
                <c:pt idx="3520">
                  <c:v>2.1523046493530198</c:v>
                </c:pt>
                <c:pt idx="3521">
                  <c:v>2.20717096328735</c:v>
                </c:pt>
                <c:pt idx="3522">
                  <c:v>2.1371870040893501</c:v>
                </c:pt>
                <c:pt idx="3523">
                  <c:v>2.08745169639587</c:v>
                </c:pt>
                <c:pt idx="3524">
                  <c:v>2.11700367927551</c:v>
                </c:pt>
                <c:pt idx="3525">
                  <c:v>2.2254762649536102</c:v>
                </c:pt>
                <c:pt idx="3526">
                  <c:v>2.1636819839477499</c:v>
                </c:pt>
                <c:pt idx="3527">
                  <c:v>2.1702978610992401</c:v>
                </c:pt>
                <c:pt idx="3528">
                  <c:v>2.15306043624877</c:v>
                </c:pt>
                <c:pt idx="3529">
                  <c:v>2.1917879581451398</c:v>
                </c:pt>
                <c:pt idx="3530">
                  <c:v>2.2271966934204102</c:v>
                </c:pt>
                <c:pt idx="3531">
                  <c:v>2.1649494171142498</c:v>
                </c:pt>
                <c:pt idx="3532">
                  <c:v>2.2301278114318799</c:v>
                </c:pt>
                <c:pt idx="3533">
                  <c:v>2.2389643192291202</c:v>
                </c:pt>
                <c:pt idx="3534">
                  <c:v>2.1992049217224099</c:v>
                </c:pt>
                <c:pt idx="3535">
                  <c:v>2.1491122245788499</c:v>
                </c:pt>
                <c:pt idx="3536">
                  <c:v>2.08452224731445</c:v>
                </c:pt>
                <c:pt idx="3537">
                  <c:v>2.0897555351257302</c:v>
                </c:pt>
                <c:pt idx="3538">
                  <c:v>2.1150040626525799</c:v>
                </c:pt>
                <c:pt idx="3539">
                  <c:v>2.1184163093566801</c:v>
                </c:pt>
                <c:pt idx="3540">
                  <c:v>2.1477286815643302</c:v>
                </c:pt>
                <c:pt idx="3541">
                  <c:v>2.10095882415771</c:v>
                </c:pt>
                <c:pt idx="3542">
                  <c:v>2.0647807121276802</c:v>
                </c:pt>
                <c:pt idx="3543">
                  <c:v>2.1136116981506299</c:v>
                </c:pt>
                <c:pt idx="3544">
                  <c:v>2.0715692043304399</c:v>
                </c:pt>
                <c:pt idx="3545">
                  <c:v>2.1724569797515798</c:v>
                </c:pt>
                <c:pt idx="3546">
                  <c:v>2.2132868766784601</c:v>
                </c:pt>
                <c:pt idx="3547">
                  <c:v>2.0908405780792201</c:v>
                </c:pt>
                <c:pt idx="3548">
                  <c:v>2.2131314277648899</c:v>
                </c:pt>
                <c:pt idx="3549">
                  <c:v>2.1236479282379102</c:v>
                </c:pt>
                <c:pt idx="3550">
                  <c:v>2.0726027488708398</c:v>
                </c:pt>
                <c:pt idx="3551">
                  <c:v>2.0784943103790199</c:v>
                </c:pt>
                <c:pt idx="3552">
                  <c:v>2.0390059947967498</c:v>
                </c:pt>
                <c:pt idx="3553">
                  <c:v>2.10108017921447</c:v>
                </c:pt>
                <c:pt idx="3554">
                  <c:v>2.13527178764343</c:v>
                </c:pt>
                <c:pt idx="3555">
                  <c:v>2.10039114952087</c:v>
                </c:pt>
                <c:pt idx="3556">
                  <c:v>2.1553044319152801</c:v>
                </c:pt>
                <c:pt idx="3557">
                  <c:v>2.1075806617736799</c:v>
                </c:pt>
                <c:pt idx="3558">
                  <c:v>2.1954975128173801</c:v>
                </c:pt>
                <c:pt idx="3559">
                  <c:v>2.2245912551879798</c:v>
                </c:pt>
                <c:pt idx="3560">
                  <c:v>2.1982240676879798</c:v>
                </c:pt>
                <c:pt idx="3561">
                  <c:v>2.2075717449188201</c:v>
                </c:pt>
                <c:pt idx="3562">
                  <c:v>2.17301154136657</c:v>
                </c:pt>
                <c:pt idx="3563">
                  <c:v>2.1719608306884699</c:v>
                </c:pt>
                <c:pt idx="3564">
                  <c:v>2.1774132251739502</c:v>
                </c:pt>
                <c:pt idx="3565">
                  <c:v>2.0605440139770499</c:v>
                </c:pt>
                <c:pt idx="3566">
                  <c:v>2.1042523384094198</c:v>
                </c:pt>
                <c:pt idx="3567">
                  <c:v>2.0898556709289502</c:v>
                </c:pt>
                <c:pt idx="3568">
                  <c:v>2.1305625438690101</c:v>
                </c:pt>
                <c:pt idx="3569">
                  <c:v>2.0875928401946999</c:v>
                </c:pt>
                <c:pt idx="3570">
                  <c:v>2.0407001972198402</c:v>
                </c:pt>
                <c:pt idx="3571">
                  <c:v>2.1143488883972101</c:v>
                </c:pt>
                <c:pt idx="3572">
                  <c:v>2.1900835037231401</c:v>
                </c:pt>
                <c:pt idx="3573">
                  <c:v>2.0726101398468</c:v>
                </c:pt>
                <c:pt idx="3574">
                  <c:v>2.1449840068817099</c:v>
                </c:pt>
                <c:pt idx="3575">
                  <c:v>2.1646192073821999</c:v>
                </c:pt>
                <c:pt idx="3576">
                  <c:v>2.1949932575225799</c:v>
                </c:pt>
                <c:pt idx="3577">
                  <c:v>2.1390361785888601</c:v>
                </c:pt>
                <c:pt idx="3578">
                  <c:v>2.1777524948120099</c:v>
                </c:pt>
                <c:pt idx="3579">
                  <c:v>2.27627325057983</c:v>
                </c:pt>
                <c:pt idx="3580">
                  <c:v>2.2341079711914</c:v>
                </c:pt>
                <c:pt idx="3581">
                  <c:v>2.35067486763</c:v>
                </c:pt>
                <c:pt idx="3582">
                  <c:v>2.3764257431030198</c:v>
                </c:pt>
                <c:pt idx="3583">
                  <c:v>2.2402324676513601</c:v>
                </c:pt>
                <c:pt idx="3584">
                  <c:v>2.28395271301269</c:v>
                </c:pt>
                <c:pt idx="3585">
                  <c:v>2.1521012783050502</c:v>
                </c:pt>
                <c:pt idx="3586">
                  <c:v>2.1619079113006499</c:v>
                </c:pt>
                <c:pt idx="3587">
                  <c:v>2.1910028457641602</c:v>
                </c:pt>
                <c:pt idx="3588">
                  <c:v>2.2167870998382502</c:v>
                </c:pt>
                <c:pt idx="3589">
                  <c:v>2.20934605598449</c:v>
                </c:pt>
                <c:pt idx="3590">
                  <c:v>2.1805334091186501</c:v>
                </c:pt>
                <c:pt idx="3591">
                  <c:v>2.17393803596496</c:v>
                </c:pt>
                <c:pt idx="3592">
                  <c:v>2.0707426071166899</c:v>
                </c:pt>
                <c:pt idx="3593">
                  <c:v>2.0732073783874498</c:v>
                </c:pt>
                <c:pt idx="3594">
                  <c:v>2.1686246395111</c:v>
                </c:pt>
                <c:pt idx="3595">
                  <c:v>2.2708756923675502</c:v>
                </c:pt>
                <c:pt idx="3596">
                  <c:v>2.27268266677856</c:v>
                </c:pt>
                <c:pt idx="3597">
                  <c:v>2.1955311298370299</c:v>
                </c:pt>
                <c:pt idx="3598">
                  <c:v>2.1409504413604701</c:v>
                </c:pt>
                <c:pt idx="3599">
                  <c:v>2.1654639244079501</c:v>
                </c:pt>
                <c:pt idx="3600">
                  <c:v>2.2160003185272199</c:v>
                </c:pt>
                <c:pt idx="3601">
                  <c:v>2.1318473815917902</c:v>
                </c:pt>
                <c:pt idx="3602">
                  <c:v>2.1642568111419598</c:v>
                </c:pt>
                <c:pt idx="3603">
                  <c:v>2.1826212406158398</c:v>
                </c:pt>
                <c:pt idx="3604">
                  <c:v>2.1337416172027499</c:v>
                </c:pt>
                <c:pt idx="3605">
                  <c:v>2.1612362861633301</c:v>
                </c:pt>
                <c:pt idx="3606">
                  <c:v>2.17867732048034</c:v>
                </c:pt>
                <c:pt idx="3607">
                  <c:v>2.2279121875762899</c:v>
                </c:pt>
                <c:pt idx="3608">
                  <c:v>2.2253901958465501</c:v>
                </c:pt>
                <c:pt idx="3609">
                  <c:v>2.2012474536895699</c:v>
                </c:pt>
                <c:pt idx="3610">
                  <c:v>2.24546790122985</c:v>
                </c:pt>
                <c:pt idx="3611">
                  <c:v>2.1982014179229701</c:v>
                </c:pt>
                <c:pt idx="3612">
                  <c:v>2.2354602813720699</c:v>
                </c:pt>
                <c:pt idx="3613">
                  <c:v>2.1109874248504599</c:v>
                </c:pt>
                <c:pt idx="3614">
                  <c:v>2.1276996135711599</c:v>
                </c:pt>
                <c:pt idx="3615">
                  <c:v>2.0661587715148899</c:v>
                </c:pt>
                <c:pt idx="3616">
                  <c:v>2.1415648460388099</c:v>
                </c:pt>
                <c:pt idx="3617">
                  <c:v>2.3389284610748202</c:v>
                </c:pt>
                <c:pt idx="3618">
                  <c:v>2.3342180252075102</c:v>
                </c:pt>
                <c:pt idx="3619">
                  <c:v>2.30153012275695</c:v>
                </c:pt>
                <c:pt idx="3620">
                  <c:v>2.1658921241760201</c:v>
                </c:pt>
                <c:pt idx="3621">
                  <c:v>2.1098957061767498</c:v>
                </c:pt>
                <c:pt idx="3622">
                  <c:v>2.0851576328277499</c:v>
                </c:pt>
                <c:pt idx="3623">
                  <c:v>2.0953006744384699</c:v>
                </c:pt>
                <c:pt idx="3624">
                  <c:v>2.1174466609954798</c:v>
                </c:pt>
                <c:pt idx="3625">
                  <c:v>2.1647481918334899</c:v>
                </c:pt>
                <c:pt idx="3626">
                  <c:v>2.0587589740753098</c:v>
                </c:pt>
                <c:pt idx="3627">
                  <c:v>2.16670799255371</c:v>
                </c:pt>
                <c:pt idx="3628">
                  <c:v>2.1320533752441402</c:v>
                </c:pt>
                <c:pt idx="3629">
                  <c:v>2.1357116699218701</c:v>
                </c:pt>
                <c:pt idx="3630">
                  <c:v>2.1367635726928702</c:v>
                </c:pt>
                <c:pt idx="3631">
                  <c:v>2.17446613311767</c:v>
                </c:pt>
                <c:pt idx="3632">
                  <c:v>2.21725225448608</c:v>
                </c:pt>
                <c:pt idx="3633">
                  <c:v>2.2262732982635498</c:v>
                </c:pt>
                <c:pt idx="3634">
                  <c:v>2.22508549690246</c:v>
                </c:pt>
                <c:pt idx="3635">
                  <c:v>2.1769268512725799</c:v>
                </c:pt>
                <c:pt idx="3636">
                  <c:v>2.1687817573547301</c:v>
                </c:pt>
                <c:pt idx="3637">
                  <c:v>2.11847496032714</c:v>
                </c:pt>
                <c:pt idx="3638">
                  <c:v>2.2479164600372301</c:v>
                </c:pt>
                <c:pt idx="3639">
                  <c:v>2.2380690574645898</c:v>
                </c:pt>
                <c:pt idx="3640">
                  <c:v>2.2095360755920401</c:v>
                </c:pt>
                <c:pt idx="3641">
                  <c:v>2.1807756423950102</c:v>
                </c:pt>
                <c:pt idx="3642">
                  <c:v>2.2798364162445002</c:v>
                </c:pt>
                <c:pt idx="3643">
                  <c:v>2.18888092041015</c:v>
                </c:pt>
                <c:pt idx="3644">
                  <c:v>2.2311031818389799</c:v>
                </c:pt>
                <c:pt idx="3645">
                  <c:v>2.1816816329956001</c:v>
                </c:pt>
                <c:pt idx="3646">
                  <c:v>2.3033962249755802</c:v>
                </c:pt>
                <c:pt idx="3647">
                  <c:v>2.2843039035797101</c:v>
                </c:pt>
                <c:pt idx="3648">
                  <c:v>2.2220666408538801</c:v>
                </c:pt>
                <c:pt idx="3649">
                  <c:v>2.1458003520965501</c:v>
                </c:pt>
                <c:pt idx="3650">
                  <c:v>2.0855953693389799</c:v>
                </c:pt>
                <c:pt idx="3651">
                  <c:v>2.0960822105407702</c:v>
                </c:pt>
                <c:pt idx="3652">
                  <c:v>2.1029756069183301</c:v>
                </c:pt>
                <c:pt idx="3653">
                  <c:v>2.1897764205932599</c:v>
                </c:pt>
                <c:pt idx="3654">
                  <c:v>2.1802845001220699</c:v>
                </c:pt>
                <c:pt idx="3655">
                  <c:v>2.1450922489166202</c:v>
                </c:pt>
                <c:pt idx="3656">
                  <c:v>2.2006864547729399</c:v>
                </c:pt>
                <c:pt idx="3657">
                  <c:v>2.2459020614624001</c:v>
                </c:pt>
                <c:pt idx="3658">
                  <c:v>2.1734435558318999</c:v>
                </c:pt>
                <c:pt idx="3659">
                  <c:v>2.10492491722106</c:v>
                </c:pt>
                <c:pt idx="3660">
                  <c:v>2.0902838706970202</c:v>
                </c:pt>
                <c:pt idx="3661">
                  <c:v>2.15813755989074</c:v>
                </c:pt>
                <c:pt idx="3662">
                  <c:v>2.1855955123901301</c:v>
                </c:pt>
                <c:pt idx="3663">
                  <c:v>2.1510035991668701</c:v>
                </c:pt>
                <c:pt idx="3664">
                  <c:v>2.1172561645507799</c:v>
                </c:pt>
                <c:pt idx="3665">
                  <c:v>2.1536977291107098</c:v>
                </c:pt>
                <c:pt idx="3666">
                  <c:v>2.0621480941772399</c:v>
                </c:pt>
                <c:pt idx="3667">
                  <c:v>2.1668405532836901</c:v>
                </c:pt>
                <c:pt idx="3668">
                  <c:v>2.18655157089233</c:v>
                </c:pt>
                <c:pt idx="3669">
                  <c:v>2.1314315795898402</c:v>
                </c:pt>
                <c:pt idx="3670">
                  <c:v>2.1008737087249698</c:v>
                </c:pt>
                <c:pt idx="3671">
                  <c:v>2.0504662990570002</c:v>
                </c:pt>
                <c:pt idx="3672">
                  <c:v>2.2097144126892001</c:v>
                </c:pt>
                <c:pt idx="3673">
                  <c:v>2.1609802246093701</c:v>
                </c:pt>
                <c:pt idx="3674">
                  <c:v>2.1101257801055899</c:v>
                </c:pt>
                <c:pt idx="3675">
                  <c:v>2.1778268814086901</c:v>
                </c:pt>
                <c:pt idx="3676">
                  <c:v>2.1055319309234601</c:v>
                </c:pt>
                <c:pt idx="3677">
                  <c:v>2.1414330005645699</c:v>
                </c:pt>
                <c:pt idx="3678">
                  <c:v>2.0985734462738002</c:v>
                </c:pt>
                <c:pt idx="3679">
                  <c:v>2.1118423938751198</c:v>
                </c:pt>
                <c:pt idx="3680">
                  <c:v>2.1433737277984601</c:v>
                </c:pt>
                <c:pt idx="3681">
                  <c:v>2.1377580165863002</c:v>
                </c:pt>
                <c:pt idx="3682">
                  <c:v>2.1742699146270699</c:v>
                </c:pt>
                <c:pt idx="3683">
                  <c:v>2.25389552116394</c:v>
                </c:pt>
                <c:pt idx="3684">
                  <c:v>2.2323443889617902</c:v>
                </c:pt>
                <c:pt idx="3685">
                  <c:v>2.2743899822235099</c:v>
                </c:pt>
                <c:pt idx="3686">
                  <c:v>2.22393798828125</c:v>
                </c:pt>
                <c:pt idx="3687">
                  <c:v>2.17713069915771</c:v>
                </c:pt>
                <c:pt idx="3688">
                  <c:v>2.1397995948791499</c:v>
                </c:pt>
                <c:pt idx="3689">
                  <c:v>2.2231855392456001</c:v>
                </c:pt>
                <c:pt idx="3690">
                  <c:v>2.1449322700500399</c:v>
                </c:pt>
                <c:pt idx="3691">
                  <c:v>2.1335473060607901</c:v>
                </c:pt>
                <c:pt idx="3692">
                  <c:v>2.1122260093688898</c:v>
                </c:pt>
                <c:pt idx="3693">
                  <c:v>2.1431069374084402</c:v>
                </c:pt>
                <c:pt idx="3694">
                  <c:v>2.1981394290924001</c:v>
                </c:pt>
                <c:pt idx="3695">
                  <c:v>2.1622967720031698</c:v>
                </c:pt>
                <c:pt idx="3696">
                  <c:v>2.1874759197235099</c:v>
                </c:pt>
                <c:pt idx="3697">
                  <c:v>2.2042920589446999</c:v>
                </c:pt>
                <c:pt idx="3698">
                  <c:v>2.15936207771301</c:v>
                </c:pt>
                <c:pt idx="3699">
                  <c:v>2.14064216613769</c:v>
                </c:pt>
                <c:pt idx="3700">
                  <c:v>2.1829330921172998</c:v>
                </c:pt>
                <c:pt idx="3701">
                  <c:v>2.1936047077178902</c:v>
                </c:pt>
                <c:pt idx="3702">
                  <c:v>2.20021629333496</c:v>
                </c:pt>
                <c:pt idx="3703">
                  <c:v>2.23617339134216</c:v>
                </c:pt>
                <c:pt idx="3704">
                  <c:v>2.2543809413909899</c:v>
                </c:pt>
                <c:pt idx="3705">
                  <c:v>2.27651667594909</c:v>
                </c:pt>
                <c:pt idx="3706">
                  <c:v>2.23435950279235</c:v>
                </c:pt>
                <c:pt idx="3707">
                  <c:v>2.2892715930938698</c:v>
                </c:pt>
                <c:pt idx="3708">
                  <c:v>2.28678297996521</c:v>
                </c:pt>
                <c:pt idx="3709">
                  <c:v>2.3617877960204998</c:v>
                </c:pt>
                <c:pt idx="3710">
                  <c:v>2.38649153709411</c:v>
                </c:pt>
                <c:pt idx="3711">
                  <c:v>2.3331954479217498</c:v>
                </c:pt>
                <c:pt idx="3712">
                  <c:v>2.2426311969757</c:v>
                </c:pt>
                <c:pt idx="3713">
                  <c:v>2.18776512145996</c:v>
                </c:pt>
                <c:pt idx="3714">
                  <c:v>2.2707164287567099</c:v>
                </c:pt>
                <c:pt idx="3715">
                  <c:v>2.2373561859130802</c:v>
                </c:pt>
                <c:pt idx="3716">
                  <c:v>2.2882552146911599</c:v>
                </c:pt>
                <c:pt idx="3717">
                  <c:v>2.2695400714874201</c:v>
                </c:pt>
                <c:pt idx="3718">
                  <c:v>2.2705221176147399</c:v>
                </c:pt>
                <c:pt idx="3719">
                  <c:v>2.1722338199615399</c:v>
                </c:pt>
                <c:pt idx="3720">
                  <c:v>2.1269245147704998</c:v>
                </c:pt>
                <c:pt idx="3721">
                  <c:v>2.1456155776977499</c:v>
                </c:pt>
                <c:pt idx="3722">
                  <c:v>2.1713449954986501</c:v>
                </c:pt>
                <c:pt idx="3723">
                  <c:v>2.11871886253356</c:v>
                </c:pt>
                <c:pt idx="3724">
                  <c:v>2.1470658779144198</c:v>
                </c:pt>
                <c:pt idx="3725">
                  <c:v>2.2403666973114</c:v>
                </c:pt>
                <c:pt idx="3726">
                  <c:v>2.2364580631256099</c:v>
                </c:pt>
                <c:pt idx="3727">
                  <c:v>2.3310301303863499</c:v>
                </c:pt>
                <c:pt idx="3728">
                  <c:v>2.2375628948211599</c:v>
                </c:pt>
                <c:pt idx="3729">
                  <c:v>2.3125445842742902</c:v>
                </c:pt>
                <c:pt idx="3730">
                  <c:v>2.3915314674377401</c:v>
                </c:pt>
                <c:pt idx="3731">
                  <c:v>2.2634718418121298</c:v>
                </c:pt>
                <c:pt idx="3732">
                  <c:v>2.2433443069457999</c:v>
                </c:pt>
                <c:pt idx="3733">
                  <c:v>2.2319915294647199</c:v>
                </c:pt>
                <c:pt idx="3734">
                  <c:v>2.3440704345703098</c:v>
                </c:pt>
                <c:pt idx="3735">
                  <c:v>2.2773842811584402</c:v>
                </c:pt>
                <c:pt idx="3736">
                  <c:v>2.21738576889038</c:v>
                </c:pt>
                <c:pt idx="3737">
                  <c:v>2.2015836238861</c:v>
                </c:pt>
                <c:pt idx="3738">
                  <c:v>2.1691899299621502</c:v>
                </c:pt>
                <c:pt idx="3739">
                  <c:v>2.1141839027404701</c:v>
                </c:pt>
                <c:pt idx="3740">
                  <c:v>2.1310977935790998</c:v>
                </c:pt>
                <c:pt idx="3741">
                  <c:v>2.19884061813354</c:v>
                </c:pt>
                <c:pt idx="3742">
                  <c:v>2.1554403305053702</c:v>
                </c:pt>
                <c:pt idx="3743">
                  <c:v>2.3227615356445299</c:v>
                </c:pt>
                <c:pt idx="3744">
                  <c:v>2.2486324310302699</c:v>
                </c:pt>
                <c:pt idx="3745">
                  <c:v>2.1640915870666499</c:v>
                </c:pt>
                <c:pt idx="3746">
                  <c:v>2.1346788406371999</c:v>
                </c:pt>
                <c:pt idx="3747">
                  <c:v>2.1149210929870601</c:v>
                </c:pt>
                <c:pt idx="3748">
                  <c:v>2.10729908943176</c:v>
                </c:pt>
                <c:pt idx="3749">
                  <c:v>2.0895512104034402</c:v>
                </c:pt>
                <c:pt idx="3750">
                  <c:v>2.1516258716583199</c:v>
                </c:pt>
                <c:pt idx="3751">
                  <c:v>2.12154936790466</c:v>
                </c:pt>
                <c:pt idx="3752">
                  <c:v>2.1490838527679399</c:v>
                </c:pt>
                <c:pt idx="3753">
                  <c:v>2.1777777671813898</c:v>
                </c:pt>
                <c:pt idx="3754">
                  <c:v>2.2072775363922101</c:v>
                </c:pt>
                <c:pt idx="3755">
                  <c:v>2.1652908325195299</c:v>
                </c:pt>
                <c:pt idx="3756">
                  <c:v>2.12484431266784</c:v>
                </c:pt>
                <c:pt idx="3757">
                  <c:v>2.1590163707733101</c:v>
                </c:pt>
                <c:pt idx="3758">
                  <c:v>2.1335587501525799</c:v>
                </c:pt>
                <c:pt idx="3759">
                  <c:v>2.2065269947052002</c:v>
                </c:pt>
                <c:pt idx="3760">
                  <c:v>2.2440714836120601</c:v>
                </c:pt>
                <c:pt idx="3761">
                  <c:v>2.2515580654144198</c:v>
                </c:pt>
                <c:pt idx="3762">
                  <c:v>2.2885935306549001</c:v>
                </c:pt>
                <c:pt idx="3763">
                  <c:v>2.2279422283172599</c:v>
                </c:pt>
                <c:pt idx="3764">
                  <c:v>2.2255847454071001</c:v>
                </c:pt>
                <c:pt idx="3765">
                  <c:v>2.19324374198913</c:v>
                </c:pt>
                <c:pt idx="3766">
                  <c:v>2.2290878295898402</c:v>
                </c:pt>
                <c:pt idx="3767">
                  <c:v>2.3118233680725</c:v>
                </c:pt>
                <c:pt idx="3768">
                  <c:v>2.2786569595336901</c:v>
                </c:pt>
                <c:pt idx="3769">
                  <c:v>2.3312933444976802</c:v>
                </c:pt>
                <c:pt idx="3770">
                  <c:v>2.2551610469818102</c:v>
                </c:pt>
                <c:pt idx="3771">
                  <c:v>2.3005604743957502</c:v>
                </c:pt>
                <c:pt idx="3772">
                  <c:v>2.3067324161529501</c:v>
                </c:pt>
                <c:pt idx="3773">
                  <c:v>2.2463409900665199</c:v>
                </c:pt>
                <c:pt idx="3774">
                  <c:v>2.2732982635497998</c:v>
                </c:pt>
                <c:pt idx="3775">
                  <c:v>2.2258551120757999</c:v>
                </c:pt>
                <c:pt idx="3776">
                  <c:v>2.2195360660552899</c:v>
                </c:pt>
                <c:pt idx="3777">
                  <c:v>2.2796654701232901</c:v>
                </c:pt>
                <c:pt idx="3778">
                  <c:v>2.2015068531036301</c:v>
                </c:pt>
                <c:pt idx="3779">
                  <c:v>2.1648893356323198</c:v>
                </c:pt>
                <c:pt idx="3780">
                  <c:v>2.1567616462707502</c:v>
                </c:pt>
                <c:pt idx="3781">
                  <c:v>2.2277545928954998</c:v>
                </c:pt>
                <c:pt idx="3782">
                  <c:v>2.23898720741271</c:v>
                </c:pt>
                <c:pt idx="3783">
                  <c:v>2.2972183227539</c:v>
                </c:pt>
                <c:pt idx="3784">
                  <c:v>2.3753247261047301</c:v>
                </c:pt>
                <c:pt idx="3785">
                  <c:v>2.2177824974060001</c:v>
                </c:pt>
                <c:pt idx="3786">
                  <c:v>2.1620533466339098</c:v>
                </c:pt>
                <c:pt idx="3787">
                  <c:v>2.2790136337280198</c:v>
                </c:pt>
                <c:pt idx="3788">
                  <c:v>2.29636549949646</c:v>
                </c:pt>
                <c:pt idx="3789">
                  <c:v>2.26057696342468</c:v>
                </c:pt>
                <c:pt idx="3790">
                  <c:v>2.2268443107604901</c:v>
                </c:pt>
                <c:pt idx="3791">
                  <c:v>2.2278523445129301</c:v>
                </c:pt>
                <c:pt idx="3792">
                  <c:v>2.1685011386871298</c:v>
                </c:pt>
                <c:pt idx="3793">
                  <c:v>2.1319043636321999</c:v>
                </c:pt>
                <c:pt idx="3794">
                  <c:v>2.2267863750457701</c:v>
                </c:pt>
                <c:pt idx="3795">
                  <c:v>2.1529951095581001</c:v>
                </c:pt>
                <c:pt idx="3796">
                  <c:v>2.2230641841888401</c:v>
                </c:pt>
                <c:pt idx="3797">
                  <c:v>2.2906568050384499</c:v>
                </c:pt>
                <c:pt idx="3798">
                  <c:v>2.1973116397857599</c:v>
                </c:pt>
                <c:pt idx="3799">
                  <c:v>2.1687955856323198</c:v>
                </c:pt>
                <c:pt idx="3800">
                  <c:v>2.2576670646667401</c:v>
                </c:pt>
                <c:pt idx="3801">
                  <c:v>2.2396309375762899</c:v>
                </c:pt>
                <c:pt idx="3802">
                  <c:v>2.2999072074890101</c:v>
                </c:pt>
                <c:pt idx="3803">
                  <c:v>2.2582204341888401</c:v>
                </c:pt>
                <c:pt idx="3804">
                  <c:v>2.2798445224761901</c:v>
                </c:pt>
                <c:pt idx="3805">
                  <c:v>2.2198493480682302</c:v>
                </c:pt>
                <c:pt idx="3806">
                  <c:v>2.3547663688659601</c:v>
                </c:pt>
                <c:pt idx="3807">
                  <c:v>2.37025618553161</c:v>
                </c:pt>
                <c:pt idx="3808">
                  <c:v>2.3316454887390101</c:v>
                </c:pt>
                <c:pt idx="3809">
                  <c:v>2.13017654418945</c:v>
                </c:pt>
                <c:pt idx="3810">
                  <c:v>2.1094517707824698</c:v>
                </c:pt>
                <c:pt idx="3811">
                  <c:v>2.1001660823821999</c:v>
                </c:pt>
                <c:pt idx="3812">
                  <c:v>2.14067506790161</c:v>
                </c:pt>
                <c:pt idx="3813">
                  <c:v>2.2028336524963299</c:v>
                </c:pt>
                <c:pt idx="3814">
                  <c:v>2.0764679908752401</c:v>
                </c:pt>
                <c:pt idx="3815">
                  <c:v>2.0678405761718701</c:v>
                </c:pt>
                <c:pt idx="3816">
                  <c:v>2.0757451057434002</c:v>
                </c:pt>
                <c:pt idx="3817">
                  <c:v>2.1804835796356201</c:v>
                </c:pt>
                <c:pt idx="3818">
                  <c:v>2.16401195526123</c:v>
                </c:pt>
                <c:pt idx="3819">
                  <c:v>2.1115698814392001</c:v>
                </c:pt>
                <c:pt idx="3820">
                  <c:v>2.1393883228302002</c:v>
                </c:pt>
                <c:pt idx="3821">
                  <c:v>2.0554556846618599</c:v>
                </c:pt>
                <c:pt idx="3822">
                  <c:v>2.0863997936248699</c:v>
                </c:pt>
                <c:pt idx="3823">
                  <c:v>2.0167937278747501</c:v>
                </c:pt>
                <c:pt idx="3824">
                  <c:v>2.0120761394500701</c:v>
                </c:pt>
                <c:pt idx="3825">
                  <c:v>2.0291898250579798</c:v>
                </c:pt>
                <c:pt idx="3826">
                  <c:v>2.00848984718322</c:v>
                </c:pt>
                <c:pt idx="3827">
                  <c:v>2.0846605300903298</c:v>
                </c:pt>
                <c:pt idx="3828">
                  <c:v>2.0778548717498699</c:v>
                </c:pt>
                <c:pt idx="3829">
                  <c:v>2.1624393463134699</c:v>
                </c:pt>
                <c:pt idx="3830">
                  <c:v>2.1648283004760698</c:v>
                </c:pt>
                <c:pt idx="3831">
                  <c:v>2.1773269176483101</c:v>
                </c:pt>
                <c:pt idx="3832">
                  <c:v>2.1210405826568599</c:v>
                </c:pt>
                <c:pt idx="3833">
                  <c:v>2.1948921680450399</c:v>
                </c:pt>
                <c:pt idx="3834">
                  <c:v>2.1410963535308798</c:v>
                </c:pt>
                <c:pt idx="3835">
                  <c:v>2.2455065250396702</c:v>
                </c:pt>
                <c:pt idx="3836">
                  <c:v>2.1714501380920401</c:v>
                </c:pt>
                <c:pt idx="3837">
                  <c:v>2.1837944984436</c:v>
                </c:pt>
                <c:pt idx="3838">
                  <c:v>2.2380747795104901</c:v>
                </c:pt>
                <c:pt idx="3839">
                  <c:v>2.2040231227874698</c:v>
                </c:pt>
                <c:pt idx="3840">
                  <c:v>2.25277495384216</c:v>
                </c:pt>
                <c:pt idx="3841">
                  <c:v>2.2124719619750901</c:v>
                </c:pt>
                <c:pt idx="3842">
                  <c:v>2.2489147186279199</c:v>
                </c:pt>
                <c:pt idx="3843">
                  <c:v>2.2255012989044101</c:v>
                </c:pt>
                <c:pt idx="3844">
                  <c:v>2.2353026866912802</c:v>
                </c:pt>
                <c:pt idx="3845">
                  <c:v>2.1390628814697199</c:v>
                </c:pt>
                <c:pt idx="3846">
                  <c:v>2.0651886463165199</c:v>
                </c:pt>
                <c:pt idx="3847">
                  <c:v>2.0732660293579102</c:v>
                </c:pt>
                <c:pt idx="3848">
                  <c:v>2.0674202442169101</c:v>
                </c:pt>
                <c:pt idx="3849">
                  <c:v>2.1839740276336599</c:v>
                </c:pt>
                <c:pt idx="3850">
                  <c:v>2.1488447189331001</c:v>
                </c:pt>
                <c:pt idx="3851">
                  <c:v>2.2185215950012198</c:v>
                </c:pt>
                <c:pt idx="3852">
                  <c:v>2.16695880889892</c:v>
                </c:pt>
                <c:pt idx="3853">
                  <c:v>2.0650894641876198</c:v>
                </c:pt>
                <c:pt idx="3854">
                  <c:v>2.0613036155700599</c:v>
                </c:pt>
                <c:pt idx="3855">
                  <c:v>2.1204266548156698</c:v>
                </c:pt>
                <c:pt idx="3856">
                  <c:v>2.05985355377197</c:v>
                </c:pt>
                <c:pt idx="3857">
                  <c:v>2.1203231811523402</c:v>
                </c:pt>
                <c:pt idx="3858">
                  <c:v>2.0760545730590798</c:v>
                </c:pt>
                <c:pt idx="3859">
                  <c:v>2.08373975753784</c:v>
                </c:pt>
                <c:pt idx="3860">
                  <c:v>2.10707259178161</c:v>
                </c:pt>
                <c:pt idx="3861">
                  <c:v>2.10765480995178</c:v>
                </c:pt>
                <c:pt idx="3862">
                  <c:v>2.12014436721801</c:v>
                </c:pt>
                <c:pt idx="3863">
                  <c:v>2.0760200023651101</c:v>
                </c:pt>
                <c:pt idx="3864">
                  <c:v>2.07243347167968</c:v>
                </c:pt>
                <c:pt idx="3865">
                  <c:v>2.0357751846313401</c:v>
                </c:pt>
                <c:pt idx="3866">
                  <c:v>2.07233214378356</c:v>
                </c:pt>
                <c:pt idx="3867">
                  <c:v>2.05803322792053</c:v>
                </c:pt>
                <c:pt idx="3868">
                  <c:v>2.0549740791320801</c:v>
                </c:pt>
                <c:pt idx="3869">
                  <c:v>1.98104512691497</c:v>
                </c:pt>
                <c:pt idx="3870">
                  <c:v>2.0502619743347101</c:v>
                </c:pt>
                <c:pt idx="3871">
                  <c:v>2.10137844085693</c:v>
                </c:pt>
                <c:pt idx="3872">
                  <c:v>2.0924377441406201</c:v>
                </c:pt>
                <c:pt idx="3873">
                  <c:v>2.1085069179534899</c:v>
                </c:pt>
                <c:pt idx="3874">
                  <c:v>2.0807075500488201</c:v>
                </c:pt>
                <c:pt idx="3875">
                  <c:v>2.1350741386413499</c:v>
                </c:pt>
                <c:pt idx="3876">
                  <c:v>2.16915678977966</c:v>
                </c:pt>
                <c:pt idx="3877">
                  <c:v>2.1171879768371502</c:v>
                </c:pt>
                <c:pt idx="3878">
                  <c:v>2.0542640686035099</c:v>
                </c:pt>
                <c:pt idx="3879">
                  <c:v>2.0424232482910099</c:v>
                </c:pt>
                <c:pt idx="3880">
                  <c:v>1.9736137390136701</c:v>
                </c:pt>
                <c:pt idx="3881">
                  <c:v>1.98991191387176</c:v>
                </c:pt>
                <c:pt idx="3882">
                  <c:v>2.02141880989074</c:v>
                </c:pt>
                <c:pt idx="3883">
                  <c:v>1.9834790229797301</c:v>
                </c:pt>
                <c:pt idx="3884">
                  <c:v>1.97239065170288</c:v>
                </c:pt>
                <c:pt idx="3885">
                  <c:v>2.0381977558135902</c:v>
                </c:pt>
                <c:pt idx="3886">
                  <c:v>2.1391532421111998</c:v>
                </c:pt>
                <c:pt idx="3887">
                  <c:v>2.1250076293945299</c:v>
                </c:pt>
                <c:pt idx="3888">
                  <c:v>2.0787658691406201</c:v>
                </c:pt>
                <c:pt idx="3889">
                  <c:v>2.0571398735046298</c:v>
                </c:pt>
                <c:pt idx="3890">
                  <c:v>2.09184646606445</c:v>
                </c:pt>
                <c:pt idx="3891">
                  <c:v>2.1018693447113002</c:v>
                </c:pt>
                <c:pt idx="3892">
                  <c:v>2.2129476070403999</c:v>
                </c:pt>
                <c:pt idx="3893">
                  <c:v>2.15269923210144</c:v>
                </c:pt>
                <c:pt idx="3894">
                  <c:v>2.2991864681243799</c:v>
                </c:pt>
                <c:pt idx="3895">
                  <c:v>2.1897051334381099</c:v>
                </c:pt>
                <c:pt idx="3896">
                  <c:v>2.1150953769683798</c:v>
                </c:pt>
                <c:pt idx="3897">
                  <c:v>2.1718666553497301</c:v>
                </c:pt>
                <c:pt idx="3898">
                  <c:v>2.2826006412506099</c:v>
                </c:pt>
                <c:pt idx="3899">
                  <c:v>2.2422685623168901</c:v>
                </c:pt>
                <c:pt idx="3900">
                  <c:v>2.3407704830169598</c:v>
                </c:pt>
                <c:pt idx="3901">
                  <c:v>2.28455209732055</c:v>
                </c:pt>
                <c:pt idx="3902">
                  <c:v>2.1681706905364901</c:v>
                </c:pt>
                <c:pt idx="3903">
                  <c:v>2.1875147819518999</c:v>
                </c:pt>
                <c:pt idx="3904">
                  <c:v>2.16492319107055</c:v>
                </c:pt>
                <c:pt idx="3905">
                  <c:v>2.18562507629394</c:v>
                </c:pt>
                <c:pt idx="3906">
                  <c:v>2.1151840686797998</c:v>
                </c:pt>
                <c:pt idx="3907">
                  <c:v>2.2044093608856201</c:v>
                </c:pt>
                <c:pt idx="3908">
                  <c:v>2.0592639446258501</c:v>
                </c:pt>
                <c:pt idx="3909">
                  <c:v>2.0597445964813201</c:v>
                </c:pt>
                <c:pt idx="3910">
                  <c:v>2.0847373008728001</c:v>
                </c:pt>
                <c:pt idx="3911">
                  <c:v>2.13959789276123</c:v>
                </c:pt>
                <c:pt idx="3912">
                  <c:v>2.0857353210449201</c:v>
                </c:pt>
                <c:pt idx="3913">
                  <c:v>2.2382638454437198</c:v>
                </c:pt>
                <c:pt idx="3914">
                  <c:v>2.0921347141265798</c:v>
                </c:pt>
                <c:pt idx="3915">
                  <c:v>2.24270296096801</c:v>
                </c:pt>
                <c:pt idx="3916">
                  <c:v>2.1583364009857098</c:v>
                </c:pt>
                <c:pt idx="3917">
                  <c:v>2.1161849498748699</c:v>
                </c:pt>
                <c:pt idx="3918">
                  <c:v>2.0857529640197701</c:v>
                </c:pt>
                <c:pt idx="3919">
                  <c:v>2.1548597812652499</c:v>
                </c:pt>
                <c:pt idx="3920">
                  <c:v>2.0782778263092001</c:v>
                </c:pt>
                <c:pt idx="3921">
                  <c:v>2.0993912220001198</c:v>
                </c:pt>
                <c:pt idx="3922">
                  <c:v>2.1197752952575599</c:v>
                </c:pt>
                <c:pt idx="3923">
                  <c:v>2.1597187519073402</c:v>
                </c:pt>
                <c:pt idx="3924">
                  <c:v>2.1089556217193599</c:v>
                </c:pt>
                <c:pt idx="3925">
                  <c:v>2.1015751361846902</c:v>
                </c:pt>
                <c:pt idx="3926">
                  <c:v>2.0965757369995099</c:v>
                </c:pt>
                <c:pt idx="3927">
                  <c:v>2.0667638778686501</c:v>
                </c:pt>
                <c:pt idx="3928">
                  <c:v>2.1337547302246</c:v>
                </c:pt>
                <c:pt idx="3929">
                  <c:v>2.1228840351104701</c:v>
                </c:pt>
                <c:pt idx="3930">
                  <c:v>2.22530913352966</c:v>
                </c:pt>
                <c:pt idx="3931">
                  <c:v>2.1333844661712602</c:v>
                </c:pt>
                <c:pt idx="3932">
                  <c:v>2.0900068283081001</c:v>
                </c:pt>
                <c:pt idx="3933">
                  <c:v>2.09973096847534</c:v>
                </c:pt>
                <c:pt idx="3934">
                  <c:v>2.20103430747985</c:v>
                </c:pt>
                <c:pt idx="3935">
                  <c:v>2.1695737838745099</c:v>
                </c:pt>
                <c:pt idx="3936">
                  <c:v>2.11414217948913</c:v>
                </c:pt>
                <c:pt idx="3937">
                  <c:v>2.0833275318145699</c:v>
                </c:pt>
                <c:pt idx="3938">
                  <c:v>2.17498326301574</c:v>
                </c:pt>
                <c:pt idx="3939">
                  <c:v>2.2212419509887602</c:v>
                </c:pt>
                <c:pt idx="3940">
                  <c:v>2.2331049442291202</c:v>
                </c:pt>
                <c:pt idx="3941">
                  <c:v>2.2001082897186199</c:v>
                </c:pt>
                <c:pt idx="3942">
                  <c:v>2.1763634681701598</c:v>
                </c:pt>
                <c:pt idx="3943">
                  <c:v>2.1230950355529701</c:v>
                </c:pt>
                <c:pt idx="3944">
                  <c:v>2.1541557312011701</c:v>
                </c:pt>
                <c:pt idx="3945">
                  <c:v>2.07916831970214</c:v>
                </c:pt>
                <c:pt idx="3946">
                  <c:v>2.13656306266784</c:v>
                </c:pt>
                <c:pt idx="3947">
                  <c:v>2.0994124412536599</c:v>
                </c:pt>
                <c:pt idx="3948">
                  <c:v>2.0857570171356201</c:v>
                </c:pt>
                <c:pt idx="3949">
                  <c:v>2.08323669433593</c:v>
                </c:pt>
                <c:pt idx="3950">
                  <c:v>2.1835739612579301</c:v>
                </c:pt>
                <c:pt idx="3951">
                  <c:v>2.1882567405700599</c:v>
                </c:pt>
                <c:pt idx="3952">
                  <c:v>2.2004621028900102</c:v>
                </c:pt>
                <c:pt idx="3953">
                  <c:v>2.1720092296600302</c:v>
                </c:pt>
                <c:pt idx="3954">
                  <c:v>2.1214458942413299</c:v>
                </c:pt>
                <c:pt idx="3955">
                  <c:v>2.2921876907348602</c:v>
                </c:pt>
                <c:pt idx="3956">
                  <c:v>2.4164299964904701</c:v>
                </c:pt>
                <c:pt idx="3957">
                  <c:v>2.2861635684967001</c:v>
                </c:pt>
                <c:pt idx="3958">
                  <c:v>2.2140097618103001</c:v>
                </c:pt>
                <c:pt idx="3959">
                  <c:v>2.1255254745483398</c:v>
                </c:pt>
                <c:pt idx="3960">
                  <c:v>2.1427419185638401</c:v>
                </c:pt>
                <c:pt idx="3961">
                  <c:v>2.1448330879211399</c:v>
                </c:pt>
                <c:pt idx="3962">
                  <c:v>2.16950130462646</c:v>
                </c:pt>
                <c:pt idx="3963">
                  <c:v>2.1703317165374698</c:v>
                </c:pt>
                <c:pt idx="3964">
                  <c:v>2.2416508197784402</c:v>
                </c:pt>
                <c:pt idx="3965">
                  <c:v>2.2474615573882999</c:v>
                </c:pt>
                <c:pt idx="3966">
                  <c:v>2.2844672203063898</c:v>
                </c:pt>
                <c:pt idx="3967">
                  <c:v>2.2319338321685702</c:v>
                </c:pt>
                <c:pt idx="3968">
                  <c:v>2.2372121810913002</c:v>
                </c:pt>
                <c:pt idx="3969">
                  <c:v>2.2028894424438401</c:v>
                </c:pt>
                <c:pt idx="3970">
                  <c:v>2.2622094154357901</c:v>
                </c:pt>
                <c:pt idx="3971">
                  <c:v>2.33174228668212</c:v>
                </c:pt>
                <c:pt idx="3972">
                  <c:v>2.23919606208801</c:v>
                </c:pt>
                <c:pt idx="3973">
                  <c:v>2.19862484931945</c:v>
                </c:pt>
                <c:pt idx="3974">
                  <c:v>2.10095810890197</c:v>
                </c:pt>
                <c:pt idx="3975">
                  <c:v>2.2058792114257799</c:v>
                </c:pt>
                <c:pt idx="3976">
                  <c:v>2.12172508239746</c:v>
                </c:pt>
                <c:pt idx="3977">
                  <c:v>2.1253390312194802</c:v>
                </c:pt>
                <c:pt idx="3978">
                  <c:v>2.14121294021606</c:v>
                </c:pt>
                <c:pt idx="3979">
                  <c:v>2.1597492694854701</c:v>
                </c:pt>
                <c:pt idx="3980">
                  <c:v>2.1893167495727499</c:v>
                </c:pt>
                <c:pt idx="3981">
                  <c:v>2.1127517223358101</c:v>
                </c:pt>
                <c:pt idx="3982">
                  <c:v>2.19917869567871</c:v>
                </c:pt>
                <c:pt idx="3983">
                  <c:v>2.2504110336303702</c:v>
                </c:pt>
                <c:pt idx="3984">
                  <c:v>2.2218310832977202</c:v>
                </c:pt>
                <c:pt idx="3985">
                  <c:v>2.13995933532714</c:v>
                </c:pt>
                <c:pt idx="3986">
                  <c:v>2.2050769329071001</c:v>
                </c:pt>
                <c:pt idx="3987">
                  <c:v>2.2144751548767001</c:v>
                </c:pt>
                <c:pt idx="3988">
                  <c:v>2.1355929374694802</c:v>
                </c:pt>
                <c:pt idx="3989">
                  <c:v>2.1995475292205802</c:v>
                </c:pt>
                <c:pt idx="3990">
                  <c:v>2.2737495899200399</c:v>
                </c:pt>
                <c:pt idx="3991">
                  <c:v>2.3207631111145002</c:v>
                </c:pt>
                <c:pt idx="3992">
                  <c:v>2.2062563896179199</c:v>
                </c:pt>
                <c:pt idx="3993">
                  <c:v>2.3186483383178702</c:v>
                </c:pt>
                <c:pt idx="3994">
                  <c:v>2.3691327571868799</c:v>
                </c:pt>
                <c:pt idx="3995">
                  <c:v>2.41002893447875</c:v>
                </c:pt>
                <c:pt idx="3996">
                  <c:v>2.31863093376159</c:v>
                </c:pt>
                <c:pt idx="3997">
                  <c:v>2.2481019496917698</c:v>
                </c:pt>
                <c:pt idx="3998">
                  <c:v>2.2067351341247501</c:v>
                </c:pt>
                <c:pt idx="3999">
                  <c:v>2.22870469093322</c:v>
                </c:pt>
                <c:pt idx="4000">
                  <c:v>2.1970696449279701</c:v>
                </c:pt>
                <c:pt idx="4001">
                  <c:v>2.2162668704986501</c:v>
                </c:pt>
                <c:pt idx="4002">
                  <c:v>2.2047543525695801</c:v>
                </c:pt>
                <c:pt idx="4003">
                  <c:v>2.19020271301269</c:v>
                </c:pt>
                <c:pt idx="4004">
                  <c:v>2.2410075664520201</c:v>
                </c:pt>
                <c:pt idx="4005">
                  <c:v>2.2091543674468901</c:v>
                </c:pt>
                <c:pt idx="4006">
                  <c:v>2.2124547958374001</c:v>
                </c:pt>
                <c:pt idx="4007">
                  <c:v>2.15161776542663</c:v>
                </c:pt>
                <c:pt idx="4008">
                  <c:v>2.3054838180541899</c:v>
                </c:pt>
                <c:pt idx="4009">
                  <c:v>2.1770892143249498</c:v>
                </c:pt>
                <c:pt idx="4010">
                  <c:v>2.1923794746398899</c:v>
                </c:pt>
                <c:pt idx="4011">
                  <c:v>2.15422415733337</c:v>
                </c:pt>
                <c:pt idx="4012">
                  <c:v>2.2111225128173801</c:v>
                </c:pt>
                <c:pt idx="4013">
                  <c:v>2.1957919597625701</c:v>
                </c:pt>
                <c:pt idx="4014">
                  <c:v>2.1640348434448198</c:v>
                </c:pt>
                <c:pt idx="4015">
                  <c:v>2.1727666854858398</c:v>
                </c:pt>
                <c:pt idx="4016">
                  <c:v>2.2334074974060001</c:v>
                </c:pt>
                <c:pt idx="4017">
                  <c:v>2.15582275390625</c:v>
                </c:pt>
                <c:pt idx="4018">
                  <c:v>2.2156844139099099</c:v>
                </c:pt>
                <c:pt idx="4019">
                  <c:v>2.17762923240661</c:v>
                </c:pt>
                <c:pt idx="4020">
                  <c:v>2.1688365936279199</c:v>
                </c:pt>
                <c:pt idx="4021">
                  <c:v>2.1088066101074201</c:v>
                </c:pt>
                <c:pt idx="4022">
                  <c:v>2.1175465583801198</c:v>
                </c:pt>
                <c:pt idx="4023">
                  <c:v>2.1897218227386399</c:v>
                </c:pt>
                <c:pt idx="4024">
                  <c:v>2.0830004215240399</c:v>
                </c:pt>
                <c:pt idx="4025">
                  <c:v>2.1023380756378098</c:v>
                </c:pt>
                <c:pt idx="4026">
                  <c:v>2.1166799068450901</c:v>
                </c:pt>
                <c:pt idx="4027">
                  <c:v>2.1791324615478498</c:v>
                </c:pt>
                <c:pt idx="4028">
                  <c:v>2.2403173446655198</c:v>
                </c:pt>
                <c:pt idx="4029">
                  <c:v>2.2709691524505602</c:v>
                </c:pt>
                <c:pt idx="4030">
                  <c:v>2.2937774658203098</c:v>
                </c:pt>
                <c:pt idx="4031">
                  <c:v>2.23610496520996</c:v>
                </c:pt>
                <c:pt idx="4032">
                  <c:v>2.2328848838806099</c:v>
                </c:pt>
                <c:pt idx="4033">
                  <c:v>2.2208175659179599</c:v>
                </c:pt>
                <c:pt idx="4034">
                  <c:v>2.1877093315124498</c:v>
                </c:pt>
                <c:pt idx="4035">
                  <c:v>2.1343331336975</c:v>
                </c:pt>
                <c:pt idx="4036">
                  <c:v>2.1604478359222399</c:v>
                </c:pt>
                <c:pt idx="4037">
                  <c:v>2.14073586463928</c:v>
                </c:pt>
                <c:pt idx="4038">
                  <c:v>2.1215126514434801</c:v>
                </c:pt>
                <c:pt idx="4039">
                  <c:v>2.1869375705718901</c:v>
                </c:pt>
                <c:pt idx="4040">
                  <c:v>2.2800741195678702</c:v>
                </c:pt>
                <c:pt idx="4041">
                  <c:v>2.26524329185485</c:v>
                </c:pt>
                <c:pt idx="4042">
                  <c:v>2.12968897819519</c:v>
                </c:pt>
                <c:pt idx="4043">
                  <c:v>2.1514379978179901</c:v>
                </c:pt>
                <c:pt idx="4044">
                  <c:v>2.1606128215789702</c:v>
                </c:pt>
                <c:pt idx="4045">
                  <c:v>2.1881079673767001</c:v>
                </c:pt>
                <c:pt idx="4046">
                  <c:v>2.2421622276306099</c:v>
                </c:pt>
                <c:pt idx="4047">
                  <c:v>2.2123944759368799</c:v>
                </c:pt>
                <c:pt idx="4048">
                  <c:v>2.1797628402709899</c:v>
                </c:pt>
                <c:pt idx="4049">
                  <c:v>2.1782352924346902</c:v>
                </c:pt>
                <c:pt idx="4050">
                  <c:v>2.2346029281616202</c:v>
                </c:pt>
                <c:pt idx="4051">
                  <c:v>2.2392513751983598</c:v>
                </c:pt>
                <c:pt idx="4052">
                  <c:v>2.2747368812561</c:v>
                </c:pt>
                <c:pt idx="4053">
                  <c:v>2.2248959541320801</c:v>
                </c:pt>
                <c:pt idx="4054">
                  <c:v>2.2267184257507302</c:v>
                </c:pt>
                <c:pt idx="4055">
                  <c:v>2.1363000869750901</c:v>
                </c:pt>
                <c:pt idx="4056">
                  <c:v>2.1690201759338299</c:v>
                </c:pt>
                <c:pt idx="4057">
                  <c:v>2.16775918006896</c:v>
                </c:pt>
                <c:pt idx="4058">
                  <c:v>2.1877236366271902</c:v>
                </c:pt>
                <c:pt idx="4059">
                  <c:v>2.1788849830627401</c:v>
                </c:pt>
                <c:pt idx="4060">
                  <c:v>2.16359043121337</c:v>
                </c:pt>
                <c:pt idx="4061">
                  <c:v>2.2085833549499498</c:v>
                </c:pt>
                <c:pt idx="4062">
                  <c:v>2.2534050941467201</c:v>
                </c:pt>
                <c:pt idx="4063">
                  <c:v>2.2144792079925502</c:v>
                </c:pt>
                <c:pt idx="4064">
                  <c:v>2.20209383964538</c:v>
                </c:pt>
                <c:pt idx="4065">
                  <c:v>2.2739729881286599</c:v>
                </c:pt>
                <c:pt idx="4066">
                  <c:v>2.3468086719512899</c:v>
                </c:pt>
                <c:pt idx="4067">
                  <c:v>2.3596422672271702</c:v>
                </c:pt>
                <c:pt idx="4068">
                  <c:v>2.3119466304778999</c:v>
                </c:pt>
                <c:pt idx="4069">
                  <c:v>2.2057623863220202</c:v>
                </c:pt>
                <c:pt idx="4070">
                  <c:v>2.2766017913818302</c:v>
                </c:pt>
                <c:pt idx="4071">
                  <c:v>2.2813158035278298</c:v>
                </c:pt>
                <c:pt idx="4072">
                  <c:v>2.2975895404815598</c:v>
                </c:pt>
                <c:pt idx="4073">
                  <c:v>2.29943370819091</c:v>
                </c:pt>
                <c:pt idx="4074">
                  <c:v>2.23864245414733</c:v>
                </c:pt>
                <c:pt idx="4075">
                  <c:v>2.2243611812591499</c:v>
                </c:pt>
                <c:pt idx="4076">
                  <c:v>2.2609097957611</c:v>
                </c:pt>
                <c:pt idx="4077">
                  <c:v>2.2642807960510201</c:v>
                </c:pt>
                <c:pt idx="4078">
                  <c:v>2.2393155097961399</c:v>
                </c:pt>
                <c:pt idx="4079">
                  <c:v>2.3050374984741202</c:v>
                </c:pt>
                <c:pt idx="4080">
                  <c:v>2.3425152301788299</c:v>
                </c:pt>
                <c:pt idx="4081">
                  <c:v>2.3504855632781898</c:v>
                </c:pt>
                <c:pt idx="4082">
                  <c:v>2.3169603347778298</c:v>
                </c:pt>
                <c:pt idx="4083">
                  <c:v>2.33331298828125</c:v>
                </c:pt>
                <c:pt idx="4084">
                  <c:v>2.2741918563842698</c:v>
                </c:pt>
                <c:pt idx="4085">
                  <c:v>2.2821896076202299</c:v>
                </c:pt>
                <c:pt idx="4086">
                  <c:v>2.4255735874175999</c:v>
                </c:pt>
                <c:pt idx="4087">
                  <c:v>2.3501620292663499</c:v>
                </c:pt>
                <c:pt idx="4088">
                  <c:v>2.4359362125396702</c:v>
                </c:pt>
                <c:pt idx="4089">
                  <c:v>2.34941458702087</c:v>
                </c:pt>
                <c:pt idx="4090">
                  <c:v>2.2649159431457502</c:v>
                </c:pt>
                <c:pt idx="4091">
                  <c:v>2.2878139019012398</c:v>
                </c:pt>
                <c:pt idx="4092">
                  <c:v>2.3077158927917401</c:v>
                </c:pt>
                <c:pt idx="4093">
                  <c:v>2.2767267227172798</c:v>
                </c:pt>
                <c:pt idx="4094">
                  <c:v>2.2516460418701101</c:v>
                </c:pt>
                <c:pt idx="4095">
                  <c:v>2.2691504955291699</c:v>
                </c:pt>
                <c:pt idx="4096">
                  <c:v>2.2649588584899898</c:v>
                </c:pt>
                <c:pt idx="4097">
                  <c:v>2.274347782135</c:v>
                </c:pt>
                <c:pt idx="4098">
                  <c:v>2.3497047424316402</c:v>
                </c:pt>
                <c:pt idx="4099">
                  <c:v>2.2967336177825901</c:v>
                </c:pt>
                <c:pt idx="4100">
                  <c:v>2.32874155044555</c:v>
                </c:pt>
                <c:pt idx="4101">
                  <c:v>2.4284701347350999</c:v>
                </c:pt>
                <c:pt idx="4102">
                  <c:v>2.3877696990966699</c:v>
                </c:pt>
                <c:pt idx="4103">
                  <c:v>2.3564865589141801</c:v>
                </c:pt>
                <c:pt idx="4104">
                  <c:v>2.2793197631835902</c:v>
                </c:pt>
                <c:pt idx="4105">
                  <c:v>2.35375928878784</c:v>
                </c:pt>
                <c:pt idx="4106">
                  <c:v>2.1542804241180402</c:v>
                </c:pt>
                <c:pt idx="4107">
                  <c:v>2.1525311470031698</c:v>
                </c:pt>
                <c:pt idx="4108">
                  <c:v>2.1661703586578298</c:v>
                </c:pt>
                <c:pt idx="4109">
                  <c:v>2.2066559791564901</c:v>
                </c:pt>
                <c:pt idx="4110">
                  <c:v>2.20006227493286</c:v>
                </c:pt>
                <c:pt idx="4111">
                  <c:v>2.1807839870452801</c:v>
                </c:pt>
                <c:pt idx="4112">
                  <c:v>2.2492287158965998</c:v>
                </c:pt>
                <c:pt idx="4113">
                  <c:v>2.2106554508209202</c:v>
                </c:pt>
                <c:pt idx="4114">
                  <c:v>2.3177404403686501</c:v>
                </c:pt>
                <c:pt idx="4115">
                  <c:v>2.31271076202392</c:v>
                </c:pt>
                <c:pt idx="4116">
                  <c:v>2.2954213619232098</c:v>
                </c:pt>
                <c:pt idx="4117">
                  <c:v>2.3957843780517498</c:v>
                </c:pt>
                <c:pt idx="4118">
                  <c:v>2.30457210540771</c:v>
                </c:pt>
                <c:pt idx="4119">
                  <c:v>2.37443876266479</c:v>
                </c:pt>
                <c:pt idx="4120">
                  <c:v>2.31107473373413</c:v>
                </c:pt>
                <c:pt idx="4121">
                  <c:v>2.3272213935852002</c:v>
                </c:pt>
                <c:pt idx="4122">
                  <c:v>2.40045809745788</c:v>
                </c:pt>
                <c:pt idx="4123">
                  <c:v>2.3452744483947701</c:v>
                </c:pt>
                <c:pt idx="4124">
                  <c:v>2.3426311016082701</c:v>
                </c:pt>
                <c:pt idx="4125">
                  <c:v>2.3472003936767498</c:v>
                </c:pt>
                <c:pt idx="4126">
                  <c:v>2.3539738655090301</c:v>
                </c:pt>
                <c:pt idx="4127">
                  <c:v>2.2337722778320299</c:v>
                </c:pt>
                <c:pt idx="4128">
                  <c:v>2.2119886875152499</c:v>
                </c:pt>
                <c:pt idx="4129">
                  <c:v>2.2238566875457701</c:v>
                </c:pt>
                <c:pt idx="4130">
                  <c:v>2.19055104255676</c:v>
                </c:pt>
                <c:pt idx="4131">
                  <c:v>2.3052177429199201</c:v>
                </c:pt>
                <c:pt idx="4132">
                  <c:v>2.2606670856475799</c:v>
                </c:pt>
                <c:pt idx="4133">
                  <c:v>2.3450386524200399</c:v>
                </c:pt>
                <c:pt idx="4134">
                  <c:v>2.4391117095947199</c:v>
                </c:pt>
                <c:pt idx="4135">
                  <c:v>2.3746876716613698</c:v>
                </c:pt>
                <c:pt idx="4136">
                  <c:v>2.3125429153442298</c:v>
                </c:pt>
                <c:pt idx="4137">
                  <c:v>2.3107960224151598</c:v>
                </c:pt>
                <c:pt idx="4138">
                  <c:v>2.23048639297485</c:v>
                </c:pt>
                <c:pt idx="4139">
                  <c:v>2.1595106124877899</c:v>
                </c:pt>
                <c:pt idx="4140">
                  <c:v>2.1830039024353001</c:v>
                </c:pt>
                <c:pt idx="4141">
                  <c:v>2.2114508152007999</c:v>
                </c:pt>
                <c:pt idx="4142">
                  <c:v>2.2742249965667698</c:v>
                </c:pt>
                <c:pt idx="4143">
                  <c:v>2.30934333801269</c:v>
                </c:pt>
                <c:pt idx="4144">
                  <c:v>2.3011195659637398</c:v>
                </c:pt>
                <c:pt idx="4145">
                  <c:v>2.2510414123535099</c:v>
                </c:pt>
                <c:pt idx="4146">
                  <c:v>2.2519440650939901</c:v>
                </c:pt>
                <c:pt idx="4147">
                  <c:v>2.2464349269866899</c:v>
                </c:pt>
                <c:pt idx="4148">
                  <c:v>2.2612416744232098</c:v>
                </c:pt>
                <c:pt idx="4149">
                  <c:v>2.3014426231384202</c:v>
                </c:pt>
                <c:pt idx="4150">
                  <c:v>2.3135559558868399</c:v>
                </c:pt>
                <c:pt idx="4151">
                  <c:v>2.2849965095520002</c:v>
                </c:pt>
                <c:pt idx="4152">
                  <c:v>2.2631707191467201</c:v>
                </c:pt>
                <c:pt idx="4153">
                  <c:v>2.2038578987121502</c:v>
                </c:pt>
                <c:pt idx="4154">
                  <c:v>2.2923736572265598</c:v>
                </c:pt>
                <c:pt idx="4155">
                  <c:v>2.2255439758300701</c:v>
                </c:pt>
                <c:pt idx="4156">
                  <c:v>2.27062940597534</c:v>
                </c:pt>
                <c:pt idx="4157">
                  <c:v>2.2543981075286799</c:v>
                </c:pt>
                <c:pt idx="4158">
                  <c:v>2.1836130619049001</c:v>
                </c:pt>
                <c:pt idx="4159">
                  <c:v>2.17342853546142</c:v>
                </c:pt>
                <c:pt idx="4160">
                  <c:v>2.1946635246276802</c:v>
                </c:pt>
                <c:pt idx="4161">
                  <c:v>2.21652054786682</c:v>
                </c:pt>
                <c:pt idx="4162">
                  <c:v>2.2761058807372998</c:v>
                </c:pt>
                <c:pt idx="4163">
                  <c:v>2.2601897716522199</c:v>
                </c:pt>
                <c:pt idx="4164">
                  <c:v>2.23560571670532</c:v>
                </c:pt>
                <c:pt idx="4165">
                  <c:v>2.2628281116485498</c:v>
                </c:pt>
                <c:pt idx="4166">
                  <c:v>2.2519891262054399</c:v>
                </c:pt>
                <c:pt idx="4167">
                  <c:v>2.2773270606994598</c:v>
                </c:pt>
                <c:pt idx="4168">
                  <c:v>2.2802734375</c:v>
                </c:pt>
                <c:pt idx="4169">
                  <c:v>2.3858020305633501</c:v>
                </c:pt>
                <c:pt idx="4170">
                  <c:v>2.3240222930908199</c:v>
                </c:pt>
                <c:pt idx="4171">
                  <c:v>2.30576300621032</c:v>
                </c:pt>
                <c:pt idx="4172">
                  <c:v>2.29287385940551</c:v>
                </c:pt>
                <c:pt idx="4173">
                  <c:v>2.3628075122833199</c:v>
                </c:pt>
                <c:pt idx="4174">
                  <c:v>2.3247749805450399</c:v>
                </c:pt>
                <c:pt idx="4175">
                  <c:v>2.3018052577972399</c:v>
                </c:pt>
                <c:pt idx="4176">
                  <c:v>2.2687747478485099</c:v>
                </c:pt>
                <c:pt idx="4177">
                  <c:v>2.2109680175781201</c:v>
                </c:pt>
                <c:pt idx="4178">
                  <c:v>2.2610445022582999</c:v>
                </c:pt>
                <c:pt idx="4179">
                  <c:v>2.2423610687255802</c:v>
                </c:pt>
                <c:pt idx="4180">
                  <c:v>2.1953163146972599</c:v>
                </c:pt>
                <c:pt idx="4181">
                  <c:v>2.2922031879425</c:v>
                </c:pt>
                <c:pt idx="4182">
                  <c:v>2.2807772159576398</c:v>
                </c:pt>
                <c:pt idx="4183">
                  <c:v>2.27348709106445</c:v>
                </c:pt>
                <c:pt idx="4184">
                  <c:v>2.2601301670074401</c:v>
                </c:pt>
                <c:pt idx="4185">
                  <c:v>2.2600629329681299</c:v>
                </c:pt>
                <c:pt idx="4186">
                  <c:v>2.2685422897338801</c:v>
                </c:pt>
                <c:pt idx="4187">
                  <c:v>2.29543876647949</c:v>
                </c:pt>
                <c:pt idx="4188">
                  <c:v>2.2847490310668901</c:v>
                </c:pt>
                <c:pt idx="4189">
                  <c:v>2.30438804626464</c:v>
                </c:pt>
                <c:pt idx="4190">
                  <c:v>2.4042885303497301</c:v>
                </c:pt>
                <c:pt idx="4191">
                  <c:v>2.35282230377197</c:v>
                </c:pt>
                <c:pt idx="4192">
                  <c:v>2.3472971916198699</c:v>
                </c:pt>
                <c:pt idx="4193">
                  <c:v>2.5048482418060298</c:v>
                </c:pt>
                <c:pt idx="4194">
                  <c:v>2.4849047660827601</c:v>
                </c:pt>
                <c:pt idx="4195">
                  <c:v>2.4712150096893302</c:v>
                </c:pt>
                <c:pt idx="4196">
                  <c:v>2.37540555000305</c:v>
                </c:pt>
                <c:pt idx="4197">
                  <c:v>2.2792212963104199</c:v>
                </c:pt>
                <c:pt idx="4198">
                  <c:v>2.30378937721252</c:v>
                </c:pt>
                <c:pt idx="4199">
                  <c:v>2.3187916278839098</c:v>
                </c:pt>
                <c:pt idx="4200">
                  <c:v>2.3451347351074201</c:v>
                </c:pt>
                <c:pt idx="4201">
                  <c:v>2.4469034671783398</c:v>
                </c:pt>
                <c:pt idx="4202">
                  <c:v>2.3399262428283598</c:v>
                </c:pt>
                <c:pt idx="4203">
                  <c:v>2.3241543769836399</c:v>
                </c:pt>
                <c:pt idx="4204">
                  <c:v>2.3607311248779199</c:v>
                </c:pt>
                <c:pt idx="4205">
                  <c:v>2.3324952125549299</c:v>
                </c:pt>
                <c:pt idx="4206">
                  <c:v>2.35045862197875</c:v>
                </c:pt>
                <c:pt idx="4207">
                  <c:v>2.3513991832733101</c:v>
                </c:pt>
                <c:pt idx="4208">
                  <c:v>2.37218117713928</c:v>
                </c:pt>
                <c:pt idx="4209">
                  <c:v>2.3720054626464799</c:v>
                </c:pt>
                <c:pt idx="4210">
                  <c:v>2.3114874362945499</c:v>
                </c:pt>
                <c:pt idx="4211">
                  <c:v>2.4058909416198699</c:v>
                </c:pt>
                <c:pt idx="4212">
                  <c:v>2.4415600299835201</c:v>
                </c:pt>
                <c:pt idx="4213">
                  <c:v>2.4891722202300999</c:v>
                </c:pt>
                <c:pt idx="4214">
                  <c:v>2.4732868671417201</c:v>
                </c:pt>
                <c:pt idx="4215">
                  <c:v>2.3315267562866202</c:v>
                </c:pt>
                <c:pt idx="4216">
                  <c:v>2.3281886577606201</c:v>
                </c:pt>
                <c:pt idx="4217">
                  <c:v>2.30708575248718</c:v>
                </c:pt>
                <c:pt idx="4218">
                  <c:v>2.3832383155822701</c:v>
                </c:pt>
                <c:pt idx="4219">
                  <c:v>2.3756422996520898</c:v>
                </c:pt>
                <c:pt idx="4220">
                  <c:v>2.3606495857238698</c:v>
                </c:pt>
                <c:pt idx="4221">
                  <c:v>2.38839435577392</c:v>
                </c:pt>
                <c:pt idx="4222">
                  <c:v>2.4349908828735298</c:v>
                </c:pt>
                <c:pt idx="4223">
                  <c:v>2.4151194095611501</c:v>
                </c:pt>
                <c:pt idx="4224">
                  <c:v>2.40850353240966</c:v>
                </c:pt>
                <c:pt idx="4225">
                  <c:v>2.3930132389068599</c:v>
                </c:pt>
                <c:pt idx="4226">
                  <c:v>2.4238500595092698</c:v>
                </c:pt>
                <c:pt idx="4227">
                  <c:v>2.3561832904815598</c:v>
                </c:pt>
                <c:pt idx="4228">
                  <c:v>2.3083567619323699</c:v>
                </c:pt>
                <c:pt idx="4229">
                  <c:v>2.3063509464263898</c:v>
                </c:pt>
                <c:pt idx="4230">
                  <c:v>2.33825254440307</c:v>
                </c:pt>
                <c:pt idx="4231">
                  <c:v>2.2809908390045099</c:v>
                </c:pt>
                <c:pt idx="4232">
                  <c:v>2.41255378723144</c:v>
                </c:pt>
                <c:pt idx="4233">
                  <c:v>2.52600073814392</c:v>
                </c:pt>
                <c:pt idx="4234">
                  <c:v>2.4198582172393799</c:v>
                </c:pt>
                <c:pt idx="4235">
                  <c:v>2.4792196750640798</c:v>
                </c:pt>
                <c:pt idx="4236">
                  <c:v>2.3567147254943799</c:v>
                </c:pt>
                <c:pt idx="4237">
                  <c:v>2.3429989814758301</c:v>
                </c:pt>
                <c:pt idx="4238">
                  <c:v>2.2987082004547101</c:v>
                </c:pt>
                <c:pt idx="4239">
                  <c:v>2.27480149269104</c:v>
                </c:pt>
                <c:pt idx="4240">
                  <c:v>2.2446382045745801</c:v>
                </c:pt>
                <c:pt idx="4241">
                  <c:v>2.3504276275634699</c:v>
                </c:pt>
                <c:pt idx="4242">
                  <c:v>2.31954002380371</c:v>
                </c:pt>
                <c:pt idx="4243">
                  <c:v>2.2911486625671298</c:v>
                </c:pt>
                <c:pt idx="4244">
                  <c:v>2.2596173286437899</c:v>
                </c:pt>
                <c:pt idx="4245">
                  <c:v>2.2646179199218701</c:v>
                </c:pt>
                <c:pt idx="4246">
                  <c:v>2.2505102157592698</c:v>
                </c:pt>
                <c:pt idx="4247">
                  <c:v>2.2122375965118399</c:v>
                </c:pt>
                <c:pt idx="4248">
                  <c:v>2.2015120983123699</c:v>
                </c:pt>
                <c:pt idx="4249">
                  <c:v>2.1996355056762602</c:v>
                </c:pt>
                <c:pt idx="4250">
                  <c:v>2.2226288318634002</c:v>
                </c:pt>
                <c:pt idx="4251">
                  <c:v>2.1731500625610298</c:v>
                </c:pt>
                <c:pt idx="4252">
                  <c:v>2.1904263496398899</c:v>
                </c:pt>
                <c:pt idx="4253">
                  <c:v>2.1474306583404501</c:v>
                </c:pt>
                <c:pt idx="4254">
                  <c:v>2.2136306762695299</c:v>
                </c:pt>
                <c:pt idx="4255">
                  <c:v>2.2258918285369802</c:v>
                </c:pt>
                <c:pt idx="4256">
                  <c:v>2.1513600349426198</c:v>
                </c:pt>
                <c:pt idx="4257">
                  <c:v>2.15886378288269</c:v>
                </c:pt>
                <c:pt idx="4258">
                  <c:v>2.1160409450531001</c:v>
                </c:pt>
                <c:pt idx="4259">
                  <c:v>2.1215562820434499</c:v>
                </c:pt>
                <c:pt idx="4260">
                  <c:v>2.1660311222076398</c:v>
                </c:pt>
                <c:pt idx="4261">
                  <c:v>2.1787559986114502</c:v>
                </c:pt>
                <c:pt idx="4262">
                  <c:v>2.2445900440215998</c:v>
                </c:pt>
                <c:pt idx="4263">
                  <c:v>2.2387111186981201</c:v>
                </c:pt>
                <c:pt idx="4264">
                  <c:v>2.1782915592193599</c:v>
                </c:pt>
                <c:pt idx="4265">
                  <c:v>2.1340367794036799</c:v>
                </c:pt>
                <c:pt idx="4266">
                  <c:v>2.1892313957214302</c:v>
                </c:pt>
                <c:pt idx="4267">
                  <c:v>2.20775246620178</c:v>
                </c:pt>
                <c:pt idx="4268">
                  <c:v>2.14138436317443</c:v>
                </c:pt>
                <c:pt idx="4269">
                  <c:v>2.19542360305786</c:v>
                </c:pt>
                <c:pt idx="4270">
                  <c:v>2.2295854091644198</c:v>
                </c:pt>
                <c:pt idx="4271">
                  <c:v>2.3042852878570499</c:v>
                </c:pt>
                <c:pt idx="4272">
                  <c:v>2.3041675090789702</c:v>
                </c:pt>
                <c:pt idx="4273">
                  <c:v>2.2447593212127601</c:v>
                </c:pt>
                <c:pt idx="4274">
                  <c:v>2.1976072788238499</c:v>
                </c:pt>
                <c:pt idx="4275">
                  <c:v>2.1696381568908598</c:v>
                </c:pt>
                <c:pt idx="4276">
                  <c:v>2.2061634063720699</c:v>
                </c:pt>
                <c:pt idx="4277">
                  <c:v>2.1197931766510001</c:v>
                </c:pt>
                <c:pt idx="4278">
                  <c:v>2.1729633808135902</c:v>
                </c:pt>
                <c:pt idx="4279">
                  <c:v>2.13614749908447</c:v>
                </c:pt>
                <c:pt idx="4280">
                  <c:v>2.1482615470886199</c:v>
                </c:pt>
                <c:pt idx="4281">
                  <c:v>2.1757662296295099</c:v>
                </c:pt>
                <c:pt idx="4282">
                  <c:v>2.2227191925048801</c:v>
                </c:pt>
                <c:pt idx="4283">
                  <c:v>2.2512216567993102</c:v>
                </c:pt>
                <c:pt idx="4284">
                  <c:v>2.28547811508178</c:v>
                </c:pt>
                <c:pt idx="4285">
                  <c:v>2.27798271179199</c:v>
                </c:pt>
                <c:pt idx="4286">
                  <c:v>2.2335295677185001</c:v>
                </c:pt>
                <c:pt idx="4287">
                  <c:v>2.2347931861877401</c:v>
                </c:pt>
                <c:pt idx="4288">
                  <c:v>2.2020406723022399</c:v>
                </c:pt>
                <c:pt idx="4289">
                  <c:v>2.3120965957641602</c:v>
                </c:pt>
                <c:pt idx="4290">
                  <c:v>2.2069513797760001</c:v>
                </c:pt>
                <c:pt idx="4291">
                  <c:v>2.1498942375183101</c:v>
                </c:pt>
                <c:pt idx="4292">
                  <c:v>2.1367225646972599</c:v>
                </c:pt>
                <c:pt idx="4293">
                  <c:v>2.2069673538207999</c:v>
                </c:pt>
                <c:pt idx="4294">
                  <c:v>2.2388374805450399</c:v>
                </c:pt>
                <c:pt idx="4295">
                  <c:v>2.2599921226501398</c:v>
                </c:pt>
                <c:pt idx="4296">
                  <c:v>2.2217850685119598</c:v>
                </c:pt>
                <c:pt idx="4297">
                  <c:v>2.27429103851318</c:v>
                </c:pt>
                <c:pt idx="4298">
                  <c:v>2.1693198680877601</c:v>
                </c:pt>
                <c:pt idx="4299">
                  <c:v>2.1272194385528498</c:v>
                </c:pt>
                <c:pt idx="4300">
                  <c:v>2.1449878215789702</c:v>
                </c:pt>
                <c:pt idx="4301">
                  <c:v>2.22399473190307</c:v>
                </c:pt>
                <c:pt idx="4302">
                  <c:v>2.2637946605682302</c:v>
                </c:pt>
                <c:pt idx="4303">
                  <c:v>2.2464847564697199</c:v>
                </c:pt>
                <c:pt idx="4304">
                  <c:v>2.1812865734100302</c:v>
                </c:pt>
                <c:pt idx="4305">
                  <c:v>2.2673802375793399</c:v>
                </c:pt>
                <c:pt idx="4306">
                  <c:v>2.2101967334747301</c:v>
                </c:pt>
                <c:pt idx="4307">
                  <c:v>2.2810993194579998</c:v>
                </c:pt>
                <c:pt idx="4308">
                  <c:v>2.1956789493560702</c:v>
                </c:pt>
                <c:pt idx="4309">
                  <c:v>2.32348608970642</c:v>
                </c:pt>
                <c:pt idx="4310">
                  <c:v>2.2646844387054399</c:v>
                </c:pt>
                <c:pt idx="4311">
                  <c:v>2.3404290676116899</c:v>
                </c:pt>
                <c:pt idx="4312">
                  <c:v>2.2052657604217498</c:v>
                </c:pt>
                <c:pt idx="4313">
                  <c:v>2.1702136993408199</c:v>
                </c:pt>
                <c:pt idx="4314">
                  <c:v>2.1774342060089098</c:v>
                </c:pt>
                <c:pt idx="4315">
                  <c:v>2.1289072036743102</c:v>
                </c:pt>
                <c:pt idx="4316">
                  <c:v>2.18636894226074</c:v>
                </c:pt>
                <c:pt idx="4317">
                  <c:v>2.2170324325561501</c:v>
                </c:pt>
                <c:pt idx="4318">
                  <c:v>2.2872252464294398</c:v>
                </c:pt>
                <c:pt idx="4319">
                  <c:v>2.2565388679504301</c:v>
                </c:pt>
                <c:pt idx="4320">
                  <c:v>2.23588991165161</c:v>
                </c:pt>
                <c:pt idx="4321">
                  <c:v>2.1899211406707701</c:v>
                </c:pt>
                <c:pt idx="4322">
                  <c:v>2.2243800163268999</c:v>
                </c:pt>
                <c:pt idx="4323">
                  <c:v>2.286465883255</c:v>
                </c:pt>
                <c:pt idx="4324">
                  <c:v>2.2344470024108798</c:v>
                </c:pt>
                <c:pt idx="4325">
                  <c:v>2.2041039466857901</c:v>
                </c:pt>
                <c:pt idx="4326">
                  <c:v>2.15941166877746</c:v>
                </c:pt>
                <c:pt idx="4327">
                  <c:v>2.1910166740417401</c:v>
                </c:pt>
                <c:pt idx="4328">
                  <c:v>2.1513433456420898</c:v>
                </c:pt>
                <c:pt idx="4329">
                  <c:v>2.262939453125</c:v>
                </c:pt>
                <c:pt idx="4330">
                  <c:v>2.2979435920715301</c:v>
                </c:pt>
                <c:pt idx="4331">
                  <c:v>2.2467169761657702</c:v>
                </c:pt>
                <c:pt idx="4332">
                  <c:v>2.19192194938659</c:v>
                </c:pt>
                <c:pt idx="4333">
                  <c:v>2.1738717555999698</c:v>
                </c:pt>
                <c:pt idx="4334">
                  <c:v>2.20036673545837</c:v>
                </c:pt>
                <c:pt idx="4335">
                  <c:v>2.1826152801513601</c:v>
                </c:pt>
                <c:pt idx="4336">
                  <c:v>2.15591168403625</c:v>
                </c:pt>
                <c:pt idx="4337">
                  <c:v>2.1212909221649099</c:v>
                </c:pt>
                <c:pt idx="4338">
                  <c:v>2.1212210655212398</c:v>
                </c:pt>
                <c:pt idx="4339">
                  <c:v>2.19345998764038</c:v>
                </c:pt>
                <c:pt idx="4340">
                  <c:v>2.1819200515746999</c:v>
                </c:pt>
                <c:pt idx="4341">
                  <c:v>2.1873588562011701</c:v>
                </c:pt>
                <c:pt idx="4342">
                  <c:v>2.27743220329284</c:v>
                </c:pt>
                <c:pt idx="4343">
                  <c:v>2.3101062774658199</c:v>
                </c:pt>
                <c:pt idx="4344">
                  <c:v>2.3575079441070499</c:v>
                </c:pt>
                <c:pt idx="4345">
                  <c:v>2.3909478187561</c:v>
                </c:pt>
                <c:pt idx="4346">
                  <c:v>2.3724079132079998</c:v>
                </c:pt>
                <c:pt idx="4347">
                  <c:v>2.3069725036621</c:v>
                </c:pt>
                <c:pt idx="4348">
                  <c:v>2.2773342132568302</c:v>
                </c:pt>
                <c:pt idx="4349">
                  <c:v>2.3264093399047798</c:v>
                </c:pt>
                <c:pt idx="4350">
                  <c:v>2.32163953781127</c:v>
                </c:pt>
                <c:pt idx="4351">
                  <c:v>2.27434182167053</c:v>
                </c:pt>
                <c:pt idx="4352">
                  <c:v>2.2962069511413499</c:v>
                </c:pt>
                <c:pt idx="4353">
                  <c:v>2.2802300453186</c:v>
                </c:pt>
                <c:pt idx="4354">
                  <c:v>2.2696213722228999</c:v>
                </c:pt>
                <c:pt idx="4355">
                  <c:v>2.28402376174926</c:v>
                </c:pt>
                <c:pt idx="4356">
                  <c:v>2.2320599555969198</c:v>
                </c:pt>
                <c:pt idx="4357">
                  <c:v>2.21409916877746</c:v>
                </c:pt>
                <c:pt idx="4358">
                  <c:v>2.1782929897308301</c:v>
                </c:pt>
                <c:pt idx="4359">
                  <c:v>2.1093509197235099</c:v>
                </c:pt>
                <c:pt idx="4360">
                  <c:v>2.1486887931823699</c:v>
                </c:pt>
                <c:pt idx="4361">
                  <c:v>2.1250135898589999</c:v>
                </c:pt>
                <c:pt idx="4362">
                  <c:v>2.17676782608032</c:v>
                </c:pt>
                <c:pt idx="4363">
                  <c:v>2.1889061927795401</c:v>
                </c:pt>
                <c:pt idx="4364">
                  <c:v>2.2225492000579798</c:v>
                </c:pt>
                <c:pt idx="4365">
                  <c:v>2.3197119235992401</c:v>
                </c:pt>
                <c:pt idx="4366">
                  <c:v>2.34289073944091</c:v>
                </c:pt>
                <c:pt idx="4367">
                  <c:v>2.25577616691589</c:v>
                </c:pt>
                <c:pt idx="4368">
                  <c:v>2.2852599620818999</c:v>
                </c:pt>
                <c:pt idx="4369">
                  <c:v>2.2655577659606898</c:v>
                </c:pt>
                <c:pt idx="4370">
                  <c:v>2.2939214706420898</c:v>
                </c:pt>
                <c:pt idx="4371">
                  <c:v>2.3197021484375</c:v>
                </c:pt>
                <c:pt idx="4372">
                  <c:v>2.4307174682617099</c:v>
                </c:pt>
                <c:pt idx="4373">
                  <c:v>2.3476192951202299</c:v>
                </c:pt>
                <c:pt idx="4374">
                  <c:v>2.2971992492675701</c:v>
                </c:pt>
                <c:pt idx="4375">
                  <c:v>2.1688385009765598</c:v>
                </c:pt>
                <c:pt idx="4376">
                  <c:v>2.16042757034301</c:v>
                </c:pt>
                <c:pt idx="4377">
                  <c:v>2.26331567764282</c:v>
                </c:pt>
                <c:pt idx="4378">
                  <c:v>2.3009850978851301</c:v>
                </c:pt>
                <c:pt idx="4379">
                  <c:v>2.26763415336608</c:v>
                </c:pt>
                <c:pt idx="4380">
                  <c:v>2.2925174236297599</c:v>
                </c:pt>
                <c:pt idx="4381">
                  <c:v>2.2799627780914302</c:v>
                </c:pt>
                <c:pt idx="4382">
                  <c:v>2.4046463966369598</c:v>
                </c:pt>
                <c:pt idx="4383">
                  <c:v>2.3816783428192099</c:v>
                </c:pt>
                <c:pt idx="4384">
                  <c:v>2.2828090190887398</c:v>
                </c:pt>
                <c:pt idx="4385">
                  <c:v>2.3710789680480899</c:v>
                </c:pt>
                <c:pt idx="4386">
                  <c:v>2.3433289527893</c:v>
                </c:pt>
                <c:pt idx="4387">
                  <c:v>2.44717049598693</c:v>
                </c:pt>
                <c:pt idx="4388">
                  <c:v>2.4904832839965798</c:v>
                </c:pt>
                <c:pt idx="4389">
                  <c:v>2.5238986015319802</c:v>
                </c:pt>
                <c:pt idx="4390">
                  <c:v>2.4842853546142498</c:v>
                </c:pt>
                <c:pt idx="4391">
                  <c:v>2.58388948440551</c:v>
                </c:pt>
                <c:pt idx="4392">
                  <c:v>2.5071449279785099</c:v>
                </c:pt>
                <c:pt idx="4393">
                  <c:v>2.4687423706054599</c:v>
                </c:pt>
                <c:pt idx="4394">
                  <c:v>2.4635143280029199</c:v>
                </c:pt>
                <c:pt idx="4395">
                  <c:v>2.35099077224731</c:v>
                </c:pt>
                <c:pt idx="4396">
                  <c:v>2.34550786018371</c:v>
                </c:pt>
                <c:pt idx="4397">
                  <c:v>2.3440585136413499</c:v>
                </c:pt>
                <c:pt idx="4398">
                  <c:v>2.3025634288787802</c:v>
                </c:pt>
                <c:pt idx="4399">
                  <c:v>2.3690857887268</c:v>
                </c:pt>
                <c:pt idx="4400">
                  <c:v>2.4333245754241899</c:v>
                </c:pt>
                <c:pt idx="4401">
                  <c:v>2.3734381198882999</c:v>
                </c:pt>
                <c:pt idx="4402">
                  <c:v>2.3534662723541202</c:v>
                </c:pt>
                <c:pt idx="4403">
                  <c:v>2.3596105575561501</c:v>
                </c:pt>
                <c:pt idx="4404">
                  <c:v>2.4042680263519198</c:v>
                </c:pt>
                <c:pt idx="4405">
                  <c:v>2.4272129535675</c:v>
                </c:pt>
                <c:pt idx="4406">
                  <c:v>2.3366720676422101</c:v>
                </c:pt>
                <c:pt idx="4407">
                  <c:v>2.3621618747711102</c:v>
                </c:pt>
                <c:pt idx="4408">
                  <c:v>2.4210758209228498</c:v>
                </c:pt>
                <c:pt idx="4409">
                  <c:v>2.4016776084899898</c:v>
                </c:pt>
                <c:pt idx="4410">
                  <c:v>2.3967206478118799</c:v>
                </c:pt>
                <c:pt idx="4411">
                  <c:v>2.2574379444122301</c:v>
                </c:pt>
                <c:pt idx="4412">
                  <c:v>2.3691976070403999</c:v>
                </c:pt>
                <c:pt idx="4413">
                  <c:v>2.2690267562866202</c:v>
                </c:pt>
                <c:pt idx="4414">
                  <c:v>2.2659008502960201</c:v>
                </c:pt>
                <c:pt idx="4415">
                  <c:v>2.2589988708496</c:v>
                </c:pt>
                <c:pt idx="4416">
                  <c:v>2.3696341514587398</c:v>
                </c:pt>
                <c:pt idx="4417">
                  <c:v>2.2731068134307799</c:v>
                </c:pt>
                <c:pt idx="4418">
                  <c:v>2.3461780548095699</c:v>
                </c:pt>
                <c:pt idx="4419">
                  <c:v>2.4619400501251198</c:v>
                </c:pt>
                <c:pt idx="4420">
                  <c:v>2.4638302326202299</c:v>
                </c:pt>
                <c:pt idx="4421">
                  <c:v>2.5214359760284402</c:v>
                </c:pt>
                <c:pt idx="4422">
                  <c:v>2.4476454257964999</c:v>
                </c:pt>
                <c:pt idx="4423">
                  <c:v>2.4556002616882302</c:v>
                </c:pt>
                <c:pt idx="4424">
                  <c:v>2.4674763679504301</c:v>
                </c:pt>
                <c:pt idx="4425">
                  <c:v>2.4831702709197998</c:v>
                </c:pt>
                <c:pt idx="4426">
                  <c:v>2.4624276161193799</c:v>
                </c:pt>
                <c:pt idx="4427">
                  <c:v>2.44151616096496</c:v>
                </c:pt>
                <c:pt idx="4428">
                  <c:v>2.5333824157714799</c:v>
                </c:pt>
                <c:pt idx="4429">
                  <c:v>2.3866472244262602</c:v>
                </c:pt>
                <c:pt idx="4430">
                  <c:v>2.40017390251159</c:v>
                </c:pt>
                <c:pt idx="4431">
                  <c:v>2.3598001003265301</c:v>
                </c:pt>
                <c:pt idx="4432">
                  <c:v>2.4165847301483101</c:v>
                </c:pt>
                <c:pt idx="4433">
                  <c:v>2.3858120441436701</c:v>
                </c:pt>
                <c:pt idx="4434">
                  <c:v>2.4285705089568999</c:v>
                </c:pt>
                <c:pt idx="4435">
                  <c:v>2.3806176185607901</c:v>
                </c:pt>
                <c:pt idx="4436">
                  <c:v>2.3412070274353001</c:v>
                </c:pt>
                <c:pt idx="4437">
                  <c:v>2.3661129474639799</c:v>
                </c:pt>
                <c:pt idx="4438">
                  <c:v>2.4068622589111301</c:v>
                </c:pt>
                <c:pt idx="4439">
                  <c:v>2.36925196647644</c:v>
                </c:pt>
                <c:pt idx="4440">
                  <c:v>2.3377921581268302</c:v>
                </c:pt>
                <c:pt idx="4441">
                  <c:v>2.3675432205200102</c:v>
                </c:pt>
                <c:pt idx="4442">
                  <c:v>2.3442471027374201</c:v>
                </c:pt>
                <c:pt idx="4443">
                  <c:v>2.3755629062652499</c:v>
                </c:pt>
                <c:pt idx="4444">
                  <c:v>2.32066798210144</c:v>
                </c:pt>
                <c:pt idx="4445">
                  <c:v>2.2485365867614702</c:v>
                </c:pt>
                <c:pt idx="4446">
                  <c:v>2.3064587116241402</c:v>
                </c:pt>
                <c:pt idx="4447">
                  <c:v>2.2933313846588099</c:v>
                </c:pt>
                <c:pt idx="4448">
                  <c:v>2.2941248416900599</c:v>
                </c:pt>
                <c:pt idx="4449">
                  <c:v>2.3243985176086399</c:v>
                </c:pt>
                <c:pt idx="4450">
                  <c:v>2.3964221477508501</c:v>
                </c:pt>
                <c:pt idx="4451">
                  <c:v>2.3781270980834899</c:v>
                </c:pt>
                <c:pt idx="4452">
                  <c:v>2.3525702953338601</c:v>
                </c:pt>
                <c:pt idx="4453">
                  <c:v>2.3279397487640301</c:v>
                </c:pt>
                <c:pt idx="4454">
                  <c:v>2.3565256595611501</c:v>
                </c:pt>
                <c:pt idx="4455">
                  <c:v>2.3085224628448402</c:v>
                </c:pt>
                <c:pt idx="4456">
                  <c:v>2.3863649368286102</c:v>
                </c:pt>
                <c:pt idx="4457">
                  <c:v>2.4856550693511901</c:v>
                </c:pt>
                <c:pt idx="4458">
                  <c:v>2.4322094917297301</c:v>
                </c:pt>
                <c:pt idx="4459">
                  <c:v>2.3925027847289999</c:v>
                </c:pt>
                <c:pt idx="4460">
                  <c:v>2.3832037448882999</c:v>
                </c:pt>
                <c:pt idx="4461">
                  <c:v>2.4065515995025599</c:v>
                </c:pt>
                <c:pt idx="4462">
                  <c:v>2.4594943523406898</c:v>
                </c:pt>
                <c:pt idx="4463">
                  <c:v>2.41235256195068</c:v>
                </c:pt>
                <c:pt idx="4464">
                  <c:v>2.4580445289611799</c:v>
                </c:pt>
                <c:pt idx="4465">
                  <c:v>2.3692936897277801</c:v>
                </c:pt>
                <c:pt idx="4466">
                  <c:v>2.3865981101989702</c:v>
                </c:pt>
                <c:pt idx="4467">
                  <c:v>2.4578497409820499</c:v>
                </c:pt>
                <c:pt idx="4468">
                  <c:v>2.3338701725006099</c:v>
                </c:pt>
                <c:pt idx="4469">
                  <c:v>2.4399750232696502</c:v>
                </c:pt>
                <c:pt idx="4470">
                  <c:v>2.33655333518981</c:v>
                </c:pt>
                <c:pt idx="4471">
                  <c:v>2.2810461521148602</c:v>
                </c:pt>
                <c:pt idx="4472">
                  <c:v>2.3765330314636199</c:v>
                </c:pt>
                <c:pt idx="4473">
                  <c:v>2.3766467571258501</c:v>
                </c:pt>
                <c:pt idx="4474">
                  <c:v>2.3222403526306099</c:v>
                </c:pt>
                <c:pt idx="4475">
                  <c:v>2.27835917472839</c:v>
                </c:pt>
                <c:pt idx="4476">
                  <c:v>2.3410356044769198</c:v>
                </c:pt>
                <c:pt idx="4477">
                  <c:v>2.39249563217163</c:v>
                </c:pt>
                <c:pt idx="4478">
                  <c:v>2.3064606189727699</c:v>
                </c:pt>
                <c:pt idx="4479">
                  <c:v>2.3443684577941801</c:v>
                </c:pt>
                <c:pt idx="4480">
                  <c:v>2.3141028881072998</c:v>
                </c:pt>
                <c:pt idx="4481">
                  <c:v>2.3056120872497501</c:v>
                </c:pt>
                <c:pt idx="4482">
                  <c:v>2.36553525924682</c:v>
                </c:pt>
                <c:pt idx="4483">
                  <c:v>2.3861043453216499</c:v>
                </c:pt>
                <c:pt idx="4484">
                  <c:v>2.3191249370574898</c:v>
                </c:pt>
                <c:pt idx="4485">
                  <c:v>2.3172550201415998</c:v>
                </c:pt>
                <c:pt idx="4486">
                  <c:v>2.27718901634216</c:v>
                </c:pt>
                <c:pt idx="4487">
                  <c:v>2.23268222808837</c:v>
                </c:pt>
                <c:pt idx="4488">
                  <c:v>2.3393809795379599</c:v>
                </c:pt>
                <c:pt idx="4489">
                  <c:v>2.3289415836334202</c:v>
                </c:pt>
                <c:pt idx="4490">
                  <c:v>2.3643622398376398</c:v>
                </c:pt>
                <c:pt idx="4491">
                  <c:v>2.4615333080291699</c:v>
                </c:pt>
                <c:pt idx="4492">
                  <c:v>2.42528223991394</c:v>
                </c:pt>
                <c:pt idx="4493">
                  <c:v>2.3746056556701598</c:v>
                </c:pt>
                <c:pt idx="4494">
                  <c:v>2.43084216117858</c:v>
                </c:pt>
                <c:pt idx="4495">
                  <c:v>2.4575502872467001</c:v>
                </c:pt>
                <c:pt idx="4496">
                  <c:v>2.4976031780242902</c:v>
                </c:pt>
                <c:pt idx="4497">
                  <c:v>2.45984935760498</c:v>
                </c:pt>
                <c:pt idx="4498">
                  <c:v>2.3959474563598602</c:v>
                </c:pt>
                <c:pt idx="4499">
                  <c:v>2.4099352359771702</c:v>
                </c:pt>
                <c:pt idx="4500">
                  <c:v>2.4012150764465301</c:v>
                </c:pt>
                <c:pt idx="4501">
                  <c:v>2.46626424789428</c:v>
                </c:pt>
                <c:pt idx="4502">
                  <c:v>2.3835568428039502</c:v>
                </c:pt>
                <c:pt idx="4503">
                  <c:v>2.3639893531799299</c:v>
                </c:pt>
                <c:pt idx="4504">
                  <c:v>2.2789812088012602</c:v>
                </c:pt>
                <c:pt idx="4505">
                  <c:v>2.3368339538574201</c:v>
                </c:pt>
                <c:pt idx="4506">
                  <c:v>2.3882763385772701</c:v>
                </c:pt>
                <c:pt idx="4507">
                  <c:v>2.3224012851714999</c:v>
                </c:pt>
                <c:pt idx="4508">
                  <c:v>2.28994417190551</c:v>
                </c:pt>
                <c:pt idx="4509">
                  <c:v>2.1975839138031001</c:v>
                </c:pt>
                <c:pt idx="4510">
                  <c:v>2.2785878181457502</c:v>
                </c:pt>
                <c:pt idx="4511">
                  <c:v>2.3085007667541499</c:v>
                </c:pt>
                <c:pt idx="4512">
                  <c:v>2.3195528984069802</c:v>
                </c:pt>
                <c:pt idx="4513">
                  <c:v>2.2407765388488698</c:v>
                </c:pt>
                <c:pt idx="4514">
                  <c:v>2.2534625530242902</c:v>
                </c:pt>
                <c:pt idx="4515">
                  <c:v>2.2770903110504102</c:v>
                </c:pt>
                <c:pt idx="4516">
                  <c:v>2.3182902336120601</c:v>
                </c:pt>
                <c:pt idx="4517">
                  <c:v>2.34066486358642</c:v>
                </c:pt>
                <c:pt idx="4518">
                  <c:v>2.3861505985260001</c:v>
                </c:pt>
                <c:pt idx="4519">
                  <c:v>2.2554955482482901</c:v>
                </c:pt>
                <c:pt idx="4520">
                  <c:v>2.27981972694396</c:v>
                </c:pt>
                <c:pt idx="4521">
                  <c:v>2.2784330844879102</c:v>
                </c:pt>
                <c:pt idx="4522">
                  <c:v>2.30819416046142</c:v>
                </c:pt>
                <c:pt idx="4523">
                  <c:v>2.3379898071289</c:v>
                </c:pt>
                <c:pt idx="4524">
                  <c:v>2.3208305835723801</c:v>
                </c:pt>
                <c:pt idx="4525">
                  <c:v>2.4378163814544598</c:v>
                </c:pt>
                <c:pt idx="4526">
                  <c:v>2.4114723205566402</c:v>
                </c:pt>
                <c:pt idx="4527">
                  <c:v>2.4636559486389098</c:v>
                </c:pt>
                <c:pt idx="4528">
                  <c:v>2.4674873352050701</c:v>
                </c:pt>
                <c:pt idx="4529">
                  <c:v>2.5711219310760498</c:v>
                </c:pt>
                <c:pt idx="4530">
                  <c:v>2.48301649093627</c:v>
                </c:pt>
                <c:pt idx="4531">
                  <c:v>2.4621591567993102</c:v>
                </c:pt>
                <c:pt idx="4532">
                  <c:v>2.4471659660339302</c:v>
                </c:pt>
                <c:pt idx="4533">
                  <c:v>2.4373757839202801</c:v>
                </c:pt>
                <c:pt idx="4534">
                  <c:v>2.4469230175018302</c:v>
                </c:pt>
                <c:pt idx="4535">
                  <c:v>2.4945712089538499</c:v>
                </c:pt>
                <c:pt idx="4536">
                  <c:v>2.4866085052490199</c:v>
                </c:pt>
                <c:pt idx="4537">
                  <c:v>2.5414416790008501</c:v>
                </c:pt>
                <c:pt idx="4538">
                  <c:v>2.3870723247528001</c:v>
                </c:pt>
                <c:pt idx="4539">
                  <c:v>2.4567725658416699</c:v>
                </c:pt>
                <c:pt idx="4540">
                  <c:v>2.4661436080932599</c:v>
                </c:pt>
                <c:pt idx="4541">
                  <c:v>2.43810606002807</c:v>
                </c:pt>
                <c:pt idx="4542">
                  <c:v>2.29212474822998</c:v>
                </c:pt>
                <c:pt idx="4543">
                  <c:v>2.3547544479370099</c:v>
                </c:pt>
                <c:pt idx="4544">
                  <c:v>2.2891199588775599</c:v>
                </c:pt>
                <c:pt idx="4545">
                  <c:v>2.2407798767089799</c:v>
                </c:pt>
                <c:pt idx="4546">
                  <c:v>2.27258920669555</c:v>
                </c:pt>
                <c:pt idx="4547">
                  <c:v>2.2460308074951101</c:v>
                </c:pt>
                <c:pt idx="4548">
                  <c:v>2.2775089740753098</c:v>
                </c:pt>
                <c:pt idx="4549">
                  <c:v>2.3163101673126198</c:v>
                </c:pt>
                <c:pt idx="4550">
                  <c:v>2.3381698131561199</c:v>
                </c:pt>
                <c:pt idx="4551">
                  <c:v>2.24028468132019</c:v>
                </c:pt>
                <c:pt idx="4552">
                  <c:v>2.29493236541748</c:v>
                </c:pt>
                <c:pt idx="4553">
                  <c:v>2.3097326755523602</c:v>
                </c:pt>
                <c:pt idx="4554">
                  <c:v>2.3535356521606401</c:v>
                </c:pt>
                <c:pt idx="4555">
                  <c:v>2.3434154987335201</c:v>
                </c:pt>
                <c:pt idx="4556">
                  <c:v>2.28748154640197</c:v>
                </c:pt>
                <c:pt idx="4557">
                  <c:v>2.2623763084411599</c:v>
                </c:pt>
                <c:pt idx="4558">
                  <c:v>2.2507774829864502</c:v>
                </c:pt>
                <c:pt idx="4559">
                  <c:v>2.3188779354095401</c:v>
                </c:pt>
                <c:pt idx="4560">
                  <c:v>2.3639817237853999</c:v>
                </c:pt>
                <c:pt idx="4561">
                  <c:v>2.3795716762542698</c:v>
                </c:pt>
                <c:pt idx="4562">
                  <c:v>2.38424324989318</c:v>
                </c:pt>
                <c:pt idx="4563">
                  <c:v>2.3661637306213299</c:v>
                </c:pt>
                <c:pt idx="4564">
                  <c:v>2.29997253417968</c:v>
                </c:pt>
                <c:pt idx="4565">
                  <c:v>2.42896509170532</c:v>
                </c:pt>
                <c:pt idx="4566">
                  <c:v>2.4218008518218901</c:v>
                </c:pt>
                <c:pt idx="4567">
                  <c:v>2.4233710765838601</c:v>
                </c:pt>
                <c:pt idx="4568">
                  <c:v>2.27495884895324</c:v>
                </c:pt>
                <c:pt idx="4569">
                  <c:v>2.2742612361907901</c:v>
                </c:pt>
                <c:pt idx="4570">
                  <c:v>2.2982838153839098</c:v>
                </c:pt>
                <c:pt idx="4571">
                  <c:v>2.2955067157745299</c:v>
                </c:pt>
                <c:pt idx="4572">
                  <c:v>2.2474784851074201</c:v>
                </c:pt>
                <c:pt idx="4573">
                  <c:v>2.2422513961791899</c:v>
                </c:pt>
                <c:pt idx="4574">
                  <c:v>2.2321264743804901</c:v>
                </c:pt>
                <c:pt idx="4575">
                  <c:v>2.1935825347900302</c:v>
                </c:pt>
                <c:pt idx="4576">
                  <c:v>2.25670957565307</c:v>
                </c:pt>
                <c:pt idx="4577">
                  <c:v>2.3152718544006299</c:v>
                </c:pt>
                <c:pt idx="4578">
                  <c:v>2.33224153518676</c:v>
                </c:pt>
                <c:pt idx="4579">
                  <c:v>2.3175971508026101</c:v>
                </c:pt>
                <c:pt idx="4580">
                  <c:v>2.35659575462341</c:v>
                </c:pt>
                <c:pt idx="4581">
                  <c:v>2.36145567893981</c:v>
                </c:pt>
                <c:pt idx="4582">
                  <c:v>2.2540075778961102</c:v>
                </c:pt>
                <c:pt idx="4583">
                  <c:v>2.2497210502624498</c:v>
                </c:pt>
                <c:pt idx="4584">
                  <c:v>2.34385633468627</c:v>
                </c:pt>
                <c:pt idx="4585">
                  <c:v>2.2799034118652299</c:v>
                </c:pt>
                <c:pt idx="4586">
                  <c:v>2.2062339782714799</c:v>
                </c:pt>
                <c:pt idx="4587">
                  <c:v>2.2676723003387398</c:v>
                </c:pt>
                <c:pt idx="4588">
                  <c:v>2.2778110504150302</c:v>
                </c:pt>
                <c:pt idx="4589">
                  <c:v>2.2926869392395002</c:v>
                </c:pt>
                <c:pt idx="4590">
                  <c:v>2.2871601581573402</c:v>
                </c:pt>
                <c:pt idx="4591">
                  <c:v>2.3386089801788299</c:v>
                </c:pt>
                <c:pt idx="4592">
                  <c:v>2.3150959014892498</c:v>
                </c:pt>
                <c:pt idx="4593">
                  <c:v>2.30963730812072</c:v>
                </c:pt>
                <c:pt idx="4594">
                  <c:v>2.3673241138458199</c:v>
                </c:pt>
                <c:pt idx="4595">
                  <c:v>2.4036324024200399</c:v>
                </c:pt>
                <c:pt idx="4596">
                  <c:v>2.3456296920776301</c:v>
                </c:pt>
                <c:pt idx="4597">
                  <c:v>2.3163435459136901</c:v>
                </c:pt>
                <c:pt idx="4598">
                  <c:v>2.22772765159606</c:v>
                </c:pt>
                <c:pt idx="4599">
                  <c:v>2.2465062141418399</c:v>
                </c:pt>
                <c:pt idx="4600">
                  <c:v>2.3177146911621</c:v>
                </c:pt>
                <c:pt idx="4601">
                  <c:v>2.2941617965698198</c:v>
                </c:pt>
                <c:pt idx="4602">
                  <c:v>2.3317131996154701</c:v>
                </c:pt>
                <c:pt idx="4603">
                  <c:v>2.21950936317443</c:v>
                </c:pt>
                <c:pt idx="4604">
                  <c:v>2.2601299285888601</c:v>
                </c:pt>
                <c:pt idx="4605">
                  <c:v>2.2603478431701598</c:v>
                </c:pt>
                <c:pt idx="4606">
                  <c:v>2.2777729034423801</c:v>
                </c:pt>
                <c:pt idx="4607">
                  <c:v>2.3518078327178902</c:v>
                </c:pt>
                <c:pt idx="4608">
                  <c:v>2.36878061294555</c:v>
                </c:pt>
                <c:pt idx="4609">
                  <c:v>2.4343581199645898</c:v>
                </c:pt>
                <c:pt idx="4610">
                  <c:v>2.44287109375</c:v>
                </c:pt>
                <c:pt idx="4611">
                  <c:v>2.4037914276122998</c:v>
                </c:pt>
                <c:pt idx="4612">
                  <c:v>2.4583990573882999</c:v>
                </c:pt>
                <c:pt idx="4613">
                  <c:v>2.40944147109985</c:v>
                </c:pt>
                <c:pt idx="4614">
                  <c:v>2.4299168586730899</c:v>
                </c:pt>
                <c:pt idx="4615">
                  <c:v>2.4867630004882799</c:v>
                </c:pt>
                <c:pt idx="4616">
                  <c:v>2.4466264247894198</c:v>
                </c:pt>
                <c:pt idx="4617">
                  <c:v>2.4349079132079998</c:v>
                </c:pt>
                <c:pt idx="4618">
                  <c:v>2.5679066181182799</c:v>
                </c:pt>
                <c:pt idx="4619">
                  <c:v>2.5376334190368599</c:v>
                </c:pt>
                <c:pt idx="4620">
                  <c:v>2.4385499954223602</c:v>
                </c:pt>
                <c:pt idx="4621">
                  <c:v>2.40392971038818</c:v>
                </c:pt>
                <c:pt idx="4622">
                  <c:v>2.3129584789276101</c:v>
                </c:pt>
                <c:pt idx="4623">
                  <c:v>2.28353691101074</c:v>
                </c:pt>
                <c:pt idx="4624">
                  <c:v>2.30530834197998</c:v>
                </c:pt>
                <c:pt idx="4625">
                  <c:v>2.2626271247863698</c:v>
                </c:pt>
                <c:pt idx="4626">
                  <c:v>2.3009488582611</c:v>
                </c:pt>
                <c:pt idx="4627">
                  <c:v>2.3247289657592698</c:v>
                </c:pt>
                <c:pt idx="4628">
                  <c:v>2.3288590908050502</c:v>
                </c:pt>
                <c:pt idx="4629">
                  <c:v>2.3208324909210201</c:v>
                </c:pt>
                <c:pt idx="4630">
                  <c:v>2.3411562442779501</c:v>
                </c:pt>
                <c:pt idx="4631">
                  <c:v>2.3698732852935702</c:v>
                </c:pt>
                <c:pt idx="4632">
                  <c:v>2.3848414421081499</c:v>
                </c:pt>
                <c:pt idx="4633">
                  <c:v>2.3877787590026802</c:v>
                </c:pt>
                <c:pt idx="4634">
                  <c:v>2.3792815208435001</c:v>
                </c:pt>
                <c:pt idx="4635">
                  <c:v>2.41462850570678</c:v>
                </c:pt>
                <c:pt idx="4636">
                  <c:v>2.3837411403656001</c:v>
                </c:pt>
                <c:pt idx="4637">
                  <c:v>2.3483989238739</c:v>
                </c:pt>
                <c:pt idx="4638">
                  <c:v>2.3245465755462602</c:v>
                </c:pt>
                <c:pt idx="4639">
                  <c:v>2.27423024177551</c:v>
                </c:pt>
                <c:pt idx="4640">
                  <c:v>2.29517602920532</c:v>
                </c:pt>
                <c:pt idx="4641">
                  <c:v>2.2736623287200901</c:v>
                </c:pt>
                <c:pt idx="4642">
                  <c:v>2.30483627319335</c:v>
                </c:pt>
                <c:pt idx="4643">
                  <c:v>2.2805256843566801</c:v>
                </c:pt>
                <c:pt idx="4644">
                  <c:v>2.3101625442504798</c:v>
                </c:pt>
                <c:pt idx="4645">
                  <c:v>2.3155846595764098</c:v>
                </c:pt>
                <c:pt idx="4646">
                  <c:v>2.2342028617858798</c:v>
                </c:pt>
                <c:pt idx="4647">
                  <c:v>2.2197177410125701</c:v>
                </c:pt>
                <c:pt idx="4648">
                  <c:v>2.2584426403045601</c:v>
                </c:pt>
                <c:pt idx="4649">
                  <c:v>2.2980964183807302</c:v>
                </c:pt>
                <c:pt idx="4650">
                  <c:v>2.2451903820037802</c:v>
                </c:pt>
                <c:pt idx="4651">
                  <c:v>2.1982429027557302</c:v>
                </c:pt>
                <c:pt idx="4652">
                  <c:v>2.1765675544738698</c:v>
                </c:pt>
                <c:pt idx="4653">
                  <c:v>2.21721911430358</c:v>
                </c:pt>
                <c:pt idx="4654">
                  <c:v>2.2928221225738499</c:v>
                </c:pt>
                <c:pt idx="4655">
                  <c:v>2.2320740222930899</c:v>
                </c:pt>
                <c:pt idx="4656">
                  <c:v>2.2142579555511399</c:v>
                </c:pt>
                <c:pt idx="4657">
                  <c:v>2.1838572025299001</c:v>
                </c:pt>
                <c:pt idx="4658">
                  <c:v>2.1326599121093701</c:v>
                </c:pt>
                <c:pt idx="4659">
                  <c:v>2.1805238723754798</c:v>
                </c:pt>
                <c:pt idx="4660">
                  <c:v>2.1894001960754301</c:v>
                </c:pt>
                <c:pt idx="4661">
                  <c:v>2.26722931861877</c:v>
                </c:pt>
                <c:pt idx="4662">
                  <c:v>2.2522950172424299</c:v>
                </c:pt>
                <c:pt idx="4663">
                  <c:v>2.2067961692810001</c:v>
                </c:pt>
                <c:pt idx="4664">
                  <c:v>2.2297167778015101</c:v>
                </c:pt>
                <c:pt idx="4665">
                  <c:v>2.1570961475372301</c:v>
                </c:pt>
                <c:pt idx="4666">
                  <c:v>2.1744804382324201</c:v>
                </c:pt>
                <c:pt idx="4667">
                  <c:v>2.1747455596923801</c:v>
                </c:pt>
                <c:pt idx="4668">
                  <c:v>2.1363446712493799</c:v>
                </c:pt>
                <c:pt idx="4669">
                  <c:v>2.1291353702545099</c:v>
                </c:pt>
                <c:pt idx="4670">
                  <c:v>2.1173541545867902</c:v>
                </c:pt>
                <c:pt idx="4671">
                  <c:v>2.1495101451873699</c:v>
                </c:pt>
                <c:pt idx="4672">
                  <c:v>2.2005198001861501</c:v>
                </c:pt>
                <c:pt idx="4673">
                  <c:v>2.1722531318664502</c:v>
                </c:pt>
                <c:pt idx="4674">
                  <c:v>2.17720174789428</c:v>
                </c:pt>
                <c:pt idx="4675">
                  <c:v>2.1325542926788299</c:v>
                </c:pt>
                <c:pt idx="4676">
                  <c:v>2.1313207149505602</c:v>
                </c:pt>
                <c:pt idx="4677">
                  <c:v>2.17344045639038</c:v>
                </c:pt>
                <c:pt idx="4678">
                  <c:v>2.2098462581634499</c:v>
                </c:pt>
                <c:pt idx="4679">
                  <c:v>2.17421174049377</c:v>
                </c:pt>
                <c:pt idx="4680">
                  <c:v>2.08395171165466</c:v>
                </c:pt>
                <c:pt idx="4681">
                  <c:v>2.04982233047485</c:v>
                </c:pt>
                <c:pt idx="4682">
                  <c:v>2.0773541927337602</c:v>
                </c:pt>
                <c:pt idx="4683">
                  <c:v>2.1171021461486799</c:v>
                </c:pt>
                <c:pt idx="4684">
                  <c:v>2.1539390087127601</c:v>
                </c:pt>
                <c:pt idx="4685">
                  <c:v>2.13773488998413</c:v>
                </c:pt>
                <c:pt idx="4686">
                  <c:v>2.2522082328796298</c:v>
                </c:pt>
                <c:pt idx="4687">
                  <c:v>2.2306981086730899</c:v>
                </c:pt>
                <c:pt idx="4688">
                  <c:v>2.2650179862975999</c:v>
                </c:pt>
                <c:pt idx="4689">
                  <c:v>2.15932989120483</c:v>
                </c:pt>
                <c:pt idx="4690">
                  <c:v>2.1211843490600502</c:v>
                </c:pt>
                <c:pt idx="4691">
                  <c:v>2.1527390480041499</c:v>
                </c:pt>
                <c:pt idx="4692">
                  <c:v>2.0953021049499498</c:v>
                </c:pt>
                <c:pt idx="4693">
                  <c:v>2.1014735698699898</c:v>
                </c:pt>
                <c:pt idx="4694">
                  <c:v>2.1516468524932799</c:v>
                </c:pt>
                <c:pt idx="4695">
                  <c:v>2.1080188751220699</c:v>
                </c:pt>
                <c:pt idx="4696">
                  <c:v>2.12104296684265</c:v>
                </c:pt>
                <c:pt idx="4697">
                  <c:v>2.1421880722045898</c:v>
                </c:pt>
                <c:pt idx="4698">
                  <c:v>2.0696103572845401</c:v>
                </c:pt>
                <c:pt idx="4699">
                  <c:v>2.1295197010040199</c:v>
                </c:pt>
                <c:pt idx="4700">
                  <c:v>2.0939691066741899</c:v>
                </c:pt>
                <c:pt idx="4701">
                  <c:v>2.15546250343322</c:v>
                </c:pt>
                <c:pt idx="4702">
                  <c:v>2.1216123104095401</c:v>
                </c:pt>
                <c:pt idx="4703">
                  <c:v>2.1270711421966499</c:v>
                </c:pt>
                <c:pt idx="4704">
                  <c:v>2.1735472679138099</c:v>
                </c:pt>
                <c:pt idx="4705">
                  <c:v>2.14188551902771</c:v>
                </c:pt>
                <c:pt idx="4706">
                  <c:v>2.1391041278839098</c:v>
                </c:pt>
                <c:pt idx="4707">
                  <c:v>2.1192045211791899</c:v>
                </c:pt>
                <c:pt idx="4708">
                  <c:v>2.1719441413879301</c:v>
                </c:pt>
                <c:pt idx="4709">
                  <c:v>2.1518568992614702</c:v>
                </c:pt>
                <c:pt idx="4710">
                  <c:v>2.1401987075805602</c:v>
                </c:pt>
                <c:pt idx="4711">
                  <c:v>2.1180663108825599</c:v>
                </c:pt>
                <c:pt idx="4712">
                  <c:v>2.13657402992248</c:v>
                </c:pt>
                <c:pt idx="4713">
                  <c:v>2.09047150611877</c:v>
                </c:pt>
                <c:pt idx="4714">
                  <c:v>2.12874102592468</c:v>
                </c:pt>
                <c:pt idx="4715">
                  <c:v>2.1309070587158199</c:v>
                </c:pt>
                <c:pt idx="4716">
                  <c:v>2.0879321098327601</c:v>
                </c:pt>
                <c:pt idx="4717">
                  <c:v>2.1063940525054901</c:v>
                </c:pt>
                <c:pt idx="4718">
                  <c:v>2.1867678165435702</c:v>
                </c:pt>
                <c:pt idx="4719">
                  <c:v>2.14985752105712</c:v>
                </c:pt>
                <c:pt idx="4720">
                  <c:v>2.1907434463500901</c:v>
                </c:pt>
                <c:pt idx="4721">
                  <c:v>2.1207957267761199</c:v>
                </c:pt>
                <c:pt idx="4722">
                  <c:v>2.12437891960144</c:v>
                </c:pt>
                <c:pt idx="4723">
                  <c:v>2.1125533580779998</c:v>
                </c:pt>
                <c:pt idx="4724">
                  <c:v>2.1773483753204301</c:v>
                </c:pt>
                <c:pt idx="4725">
                  <c:v>2.1590416431427002</c:v>
                </c:pt>
                <c:pt idx="4726">
                  <c:v>2.2064793109893799</c:v>
                </c:pt>
                <c:pt idx="4727">
                  <c:v>2.1417140960693302</c:v>
                </c:pt>
                <c:pt idx="4728">
                  <c:v>2.1597108840942298</c:v>
                </c:pt>
                <c:pt idx="4729">
                  <c:v>2.1232700347900302</c:v>
                </c:pt>
                <c:pt idx="4730">
                  <c:v>2.1594865322113002</c:v>
                </c:pt>
                <c:pt idx="4731">
                  <c:v>2.0805599689483598</c:v>
                </c:pt>
                <c:pt idx="4732">
                  <c:v>2.1249756813049299</c:v>
                </c:pt>
                <c:pt idx="4733">
                  <c:v>2.1179928779602002</c:v>
                </c:pt>
                <c:pt idx="4734">
                  <c:v>2.1746585369110099</c:v>
                </c:pt>
                <c:pt idx="4735">
                  <c:v>2.1803164482116699</c:v>
                </c:pt>
                <c:pt idx="4736">
                  <c:v>2.0797808170318599</c:v>
                </c:pt>
                <c:pt idx="4737">
                  <c:v>2.1062650680541899</c:v>
                </c:pt>
                <c:pt idx="4738">
                  <c:v>2.1369597911834699</c:v>
                </c:pt>
                <c:pt idx="4739">
                  <c:v>2.1007378101348801</c:v>
                </c:pt>
                <c:pt idx="4740">
                  <c:v>2.1149914264678902</c:v>
                </c:pt>
                <c:pt idx="4741">
                  <c:v>2.1976339817047101</c:v>
                </c:pt>
                <c:pt idx="4742">
                  <c:v>2.0669651031494101</c:v>
                </c:pt>
                <c:pt idx="4743">
                  <c:v>2.14909362792968</c:v>
                </c:pt>
                <c:pt idx="4744">
                  <c:v>2.1332318782806299</c:v>
                </c:pt>
                <c:pt idx="4745">
                  <c:v>2.24759745597839</c:v>
                </c:pt>
                <c:pt idx="4746">
                  <c:v>2.2185635566711399</c:v>
                </c:pt>
                <c:pt idx="4747">
                  <c:v>2.1541082859039302</c:v>
                </c:pt>
                <c:pt idx="4748">
                  <c:v>2.1696715354919398</c:v>
                </c:pt>
                <c:pt idx="4749">
                  <c:v>2.1942768096923801</c:v>
                </c:pt>
                <c:pt idx="4750">
                  <c:v>2.1090769767761199</c:v>
                </c:pt>
                <c:pt idx="4751">
                  <c:v>2.1546430587768501</c:v>
                </c:pt>
                <c:pt idx="4752">
                  <c:v>2.1432116031646702</c:v>
                </c:pt>
                <c:pt idx="4753">
                  <c:v>2.0970611572265598</c:v>
                </c:pt>
                <c:pt idx="4754">
                  <c:v>2.1645588874816801</c:v>
                </c:pt>
                <c:pt idx="4755">
                  <c:v>2.14729905128479</c:v>
                </c:pt>
                <c:pt idx="4756">
                  <c:v>2.1784036159515301</c:v>
                </c:pt>
                <c:pt idx="4757">
                  <c:v>2.1562039852142298</c:v>
                </c:pt>
                <c:pt idx="4758">
                  <c:v>2.1141803264617902</c:v>
                </c:pt>
                <c:pt idx="4759">
                  <c:v>2.10703992843627</c:v>
                </c:pt>
                <c:pt idx="4760">
                  <c:v>2.1692981719970699</c:v>
                </c:pt>
                <c:pt idx="4761">
                  <c:v>2.1995415687561</c:v>
                </c:pt>
                <c:pt idx="4762">
                  <c:v>2.1537690162658598</c:v>
                </c:pt>
                <c:pt idx="4763">
                  <c:v>2.2176036834716699</c:v>
                </c:pt>
                <c:pt idx="4764">
                  <c:v>2.15294218063354</c:v>
                </c:pt>
                <c:pt idx="4765">
                  <c:v>2.15111184120178</c:v>
                </c:pt>
                <c:pt idx="4766">
                  <c:v>2.2190911769866899</c:v>
                </c:pt>
                <c:pt idx="4767">
                  <c:v>2.0368876457214302</c:v>
                </c:pt>
                <c:pt idx="4768">
                  <c:v>2.0655319690704301</c:v>
                </c:pt>
                <c:pt idx="4769">
                  <c:v>2.1936223506927401</c:v>
                </c:pt>
                <c:pt idx="4770">
                  <c:v>2.2147984504699698</c:v>
                </c:pt>
                <c:pt idx="4771">
                  <c:v>2.1690931320190399</c:v>
                </c:pt>
                <c:pt idx="4772">
                  <c:v>2.1476285457611</c:v>
                </c:pt>
                <c:pt idx="4773">
                  <c:v>2.1023414134979199</c:v>
                </c:pt>
                <c:pt idx="4774">
                  <c:v>2.1178765296936</c:v>
                </c:pt>
                <c:pt idx="4775">
                  <c:v>2.13029789924621</c:v>
                </c:pt>
                <c:pt idx="4776">
                  <c:v>2.1010897159576398</c:v>
                </c:pt>
                <c:pt idx="4777">
                  <c:v>2.1117362976074201</c:v>
                </c:pt>
                <c:pt idx="4778">
                  <c:v>2.12126612663269</c:v>
                </c:pt>
                <c:pt idx="4779">
                  <c:v>2.0198962688446001</c:v>
                </c:pt>
                <c:pt idx="4780">
                  <c:v>2.0241990089416499</c:v>
                </c:pt>
                <c:pt idx="4781">
                  <c:v>2.16642022132873</c:v>
                </c:pt>
                <c:pt idx="4782">
                  <c:v>2.11517286300659</c:v>
                </c:pt>
                <c:pt idx="4783">
                  <c:v>2.10232353210449</c:v>
                </c:pt>
                <c:pt idx="4784">
                  <c:v>2.1004395484924299</c:v>
                </c:pt>
                <c:pt idx="4785">
                  <c:v>2.2238855361938401</c:v>
                </c:pt>
                <c:pt idx="4786">
                  <c:v>2.1850636005401598</c:v>
                </c:pt>
                <c:pt idx="4787">
                  <c:v>2.2525050640106201</c:v>
                </c:pt>
                <c:pt idx="4788">
                  <c:v>2.1427750587463299</c:v>
                </c:pt>
                <c:pt idx="4789">
                  <c:v>2.3123359680175701</c:v>
                </c:pt>
                <c:pt idx="4790">
                  <c:v>2.2934622764587398</c:v>
                </c:pt>
                <c:pt idx="4791">
                  <c:v>2.3501436710357599</c:v>
                </c:pt>
                <c:pt idx="4792">
                  <c:v>2.2825658321380602</c:v>
                </c:pt>
                <c:pt idx="4793">
                  <c:v>2.2790031433105402</c:v>
                </c:pt>
                <c:pt idx="4794">
                  <c:v>2.3129189014434801</c:v>
                </c:pt>
                <c:pt idx="4795">
                  <c:v>2.3448681831359801</c:v>
                </c:pt>
                <c:pt idx="4796">
                  <c:v>2.30631399154663</c:v>
                </c:pt>
                <c:pt idx="4797">
                  <c:v>2.32242584228515</c:v>
                </c:pt>
                <c:pt idx="4798">
                  <c:v>2.2884135246276802</c:v>
                </c:pt>
                <c:pt idx="4799">
                  <c:v>2.2624850273132302</c:v>
                </c:pt>
                <c:pt idx="4800">
                  <c:v>2.2562117576599099</c:v>
                </c:pt>
                <c:pt idx="4801">
                  <c:v>2.1555089950561501</c:v>
                </c:pt>
                <c:pt idx="4802">
                  <c:v>2.2008852958679199</c:v>
                </c:pt>
                <c:pt idx="4803">
                  <c:v>2.1422922611236501</c:v>
                </c:pt>
                <c:pt idx="4804">
                  <c:v>2.2302279472350999</c:v>
                </c:pt>
                <c:pt idx="4805">
                  <c:v>2.2819366455078098</c:v>
                </c:pt>
                <c:pt idx="4806">
                  <c:v>2.2186858654022199</c:v>
                </c:pt>
                <c:pt idx="4807">
                  <c:v>2.1276383399963299</c:v>
                </c:pt>
                <c:pt idx="4808">
                  <c:v>2.1616859436035099</c:v>
                </c:pt>
                <c:pt idx="4809">
                  <c:v>2.1479086875915501</c:v>
                </c:pt>
                <c:pt idx="4810">
                  <c:v>2.0487251281738201</c:v>
                </c:pt>
                <c:pt idx="4811">
                  <c:v>2.13176369667053</c:v>
                </c:pt>
                <c:pt idx="4812">
                  <c:v>2.1281681060790998</c:v>
                </c:pt>
                <c:pt idx="4813">
                  <c:v>2.09518218040466</c:v>
                </c:pt>
                <c:pt idx="4814">
                  <c:v>2.1937005519866899</c:v>
                </c:pt>
                <c:pt idx="4815">
                  <c:v>2.2443165779113698</c:v>
                </c:pt>
                <c:pt idx="4816">
                  <c:v>2.2292416095733598</c:v>
                </c:pt>
                <c:pt idx="4817">
                  <c:v>2.1898996829986501</c:v>
                </c:pt>
                <c:pt idx="4818">
                  <c:v>2.2814369201660099</c:v>
                </c:pt>
                <c:pt idx="4819">
                  <c:v>2.3009488582611</c:v>
                </c:pt>
                <c:pt idx="4820">
                  <c:v>2.2614324092864901</c:v>
                </c:pt>
                <c:pt idx="4821">
                  <c:v>2.2573571205139098</c:v>
                </c:pt>
                <c:pt idx="4822">
                  <c:v>2.2989983558654701</c:v>
                </c:pt>
                <c:pt idx="4823">
                  <c:v>2.2574079036712602</c:v>
                </c:pt>
                <c:pt idx="4824">
                  <c:v>2.17622590065002</c:v>
                </c:pt>
                <c:pt idx="4825">
                  <c:v>2.1323051452636701</c:v>
                </c:pt>
                <c:pt idx="4826">
                  <c:v>2.1331627368927002</c:v>
                </c:pt>
                <c:pt idx="4827">
                  <c:v>2.1132335662841699</c:v>
                </c:pt>
                <c:pt idx="4828">
                  <c:v>2.1459817886352499</c:v>
                </c:pt>
                <c:pt idx="4829">
                  <c:v>2.11055159568786</c:v>
                </c:pt>
                <c:pt idx="4830">
                  <c:v>2.11278200149536</c:v>
                </c:pt>
                <c:pt idx="4831">
                  <c:v>2.1317272186279199</c:v>
                </c:pt>
                <c:pt idx="4832">
                  <c:v>2.0471863746643</c:v>
                </c:pt>
                <c:pt idx="4833">
                  <c:v>2.1335275173187198</c:v>
                </c:pt>
                <c:pt idx="4834">
                  <c:v>2.0697944164276101</c:v>
                </c:pt>
                <c:pt idx="4835">
                  <c:v>2.0465834140777499</c:v>
                </c:pt>
                <c:pt idx="4836">
                  <c:v>2.1045947074890101</c:v>
                </c:pt>
                <c:pt idx="4837">
                  <c:v>2.0702197551727202</c:v>
                </c:pt>
                <c:pt idx="4838">
                  <c:v>2.0799031257629301</c:v>
                </c:pt>
                <c:pt idx="4839">
                  <c:v>2.11213946342468</c:v>
                </c:pt>
                <c:pt idx="4840">
                  <c:v>2.07597756385803</c:v>
                </c:pt>
                <c:pt idx="4841">
                  <c:v>2.10374402999877</c:v>
                </c:pt>
                <c:pt idx="4842">
                  <c:v>2.1219224929809499</c:v>
                </c:pt>
                <c:pt idx="4843">
                  <c:v>2.2302994728088299</c:v>
                </c:pt>
                <c:pt idx="4844">
                  <c:v>2.17018699645996</c:v>
                </c:pt>
                <c:pt idx="4845">
                  <c:v>2.1466662883758501</c:v>
                </c:pt>
                <c:pt idx="4846">
                  <c:v>2.0817441940307599</c:v>
                </c:pt>
                <c:pt idx="4847">
                  <c:v>2.0953691005706698</c:v>
                </c:pt>
                <c:pt idx="4848">
                  <c:v>2.1441299915313698</c:v>
                </c:pt>
                <c:pt idx="4849">
                  <c:v>2.16709160804748</c:v>
                </c:pt>
                <c:pt idx="4850">
                  <c:v>2.2342779636382999</c:v>
                </c:pt>
                <c:pt idx="4851">
                  <c:v>2.1993503570556601</c:v>
                </c:pt>
                <c:pt idx="4852">
                  <c:v>2.0979878902435298</c:v>
                </c:pt>
                <c:pt idx="4853">
                  <c:v>2.17042660713195</c:v>
                </c:pt>
                <c:pt idx="4854">
                  <c:v>2.1540045738220202</c:v>
                </c:pt>
                <c:pt idx="4855">
                  <c:v>2.2047228813171298</c:v>
                </c:pt>
                <c:pt idx="4856">
                  <c:v>2.2701964378356898</c:v>
                </c:pt>
                <c:pt idx="4857">
                  <c:v>2.3621861934661799</c:v>
                </c:pt>
                <c:pt idx="4858">
                  <c:v>2.3395855426788299</c:v>
                </c:pt>
                <c:pt idx="4859">
                  <c:v>2.2187240123748699</c:v>
                </c:pt>
                <c:pt idx="4860">
                  <c:v>2.2143280506134002</c:v>
                </c:pt>
                <c:pt idx="4861">
                  <c:v>2.2061028480529701</c:v>
                </c:pt>
                <c:pt idx="4862">
                  <c:v>2.1262633800506499</c:v>
                </c:pt>
                <c:pt idx="4863">
                  <c:v>2.1431574821472101</c:v>
                </c:pt>
                <c:pt idx="4864">
                  <c:v>2.1685395240783598</c:v>
                </c:pt>
                <c:pt idx="4865">
                  <c:v>2.16499519348144</c:v>
                </c:pt>
                <c:pt idx="4866">
                  <c:v>2.1174688339233398</c:v>
                </c:pt>
                <c:pt idx="4867">
                  <c:v>2.1370780467986998</c:v>
                </c:pt>
                <c:pt idx="4868">
                  <c:v>2.1935756206512398</c:v>
                </c:pt>
                <c:pt idx="4869">
                  <c:v>2.1397919654846098</c:v>
                </c:pt>
                <c:pt idx="4870">
                  <c:v>2.2377426624297998</c:v>
                </c:pt>
                <c:pt idx="4871">
                  <c:v>2.2461688518524099</c:v>
                </c:pt>
                <c:pt idx="4872">
                  <c:v>2.17569708824157</c:v>
                </c:pt>
                <c:pt idx="4873">
                  <c:v>2.2256667613983101</c:v>
                </c:pt>
                <c:pt idx="4874">
                  <c:v>2.2282915115356401</c:v>
                </c:pt>
                <c:pt idx="4875">
                  <c:v>2.1509821414947501</c:v>
                </c:pt>
                <c:pt idx="4876">
                  <c:v>2.21746349334716</c:v>
                </c:pt>
                <c:pt idx="4877">
                  <c:v>2.1729631423950102</c:v>
                </c:pt>
                <c:pt idx="4878">
                  <c:v>2.1281564235687198</c:v>
                </c:pt>
                <c:pt idx="4879">
                  <c:v>2.1746368408203098</c:v>
                </c:pt>
                <c:pt idx="4880">
                  <c:v>2.2074558734893799</c:v>
                </c:pt>
                <c:pt idx="4881">
                  <c:v>2.16885781288146</c:v>
                </c:pt>
                <c:pt idx="4882">
                  <c:v>2.1142215728759699</c:v>
                </c:pt>
                <c:pt idx="4883">
                  <c:v>2.1868374347686701</c:v>
                </c:pt>
                <c:pt idx="4884">
                  <c:v>2.2416646480560298</c:v>
                </c:pt>
                <c:pt idx="4885">
                  <c:v>2.1676452159881499</c:v>
                </c:pt>
                <c:pt idx="4886">
                  <c:v>2.10787606239318</c:v>
                </c:pt>
                <c:pt idx="4887">
                  <c:v>2.1829330921172998</c:v>
                </c:pt>
                <c:pt idx="4888">
                  <c:v>2.1728017330169598</c:v>
                </c:pt>
                <c:pt idx="4889">
                  <c:v>2.15663290023803</c:v>
                </c:pt>
                <c:pt idx="4890">
                  <c:v>2.1380136013031001</c:v>
                </c:pt>
                <c:pt idx="4891">
                  <c:v>2.20502257347106</c:v>
                </c:pt>
                <c:pt idx="4892">
                  <c:v>2.2233021259307799</c:v>
                </c:pt>
                <c:pt idx="4893">
                  <c:v>2.1877753734588601</c:v>
                </c:pt>
                <c:pt idx="4894">
                  <c:v>2.22033238410949</c:v>
                </c:pt>
                <c:pt idx="4895">
                  <c:v>2.18370056152343</c:v>
                </c:pt>
                <c:pt idx="4896">
                  <c:v>2.1153509616851802</c:v>
                </c:pt>
                <c:pt idx="4897">
                  <c:v>2.1698045730590798</c:v>
                </c:pt>
                <c:pt idx="4898">
                  <c:v>2.16654276847839</c:v>
                </c:pt>
                <c:pt idx="4899">
                  <c:v>2.1856265068054199</c:v>
                </c:pt>
                <c:pt idx="4900">
                  <c:v>2.1457886695861799</c:v>
                </c:pt>
                <c:pt idx="4901">
                  <c:v>2.2019498348236</c:v>
                </c:pt>
                <c:pt idx="4902">
                  <c:v>2.1433145999908398</c:v>
                </c:pt>
                <c:pt idx="4903">
                  <c:v>2.1695265769958398</c:v>
                </c:pt>
                <c:pt idx="4904">
                  <c:v>2.1655075550079301</c:v>
                </c:pt>
                <c:pt idx="4905">
                  <c:v>2.1980891227722101</c:v>
                </c:pt>
                <c:pt idx="4906">
                  <c:v>2.2081441879272399</c:v>
                </c:pt>
                <c:pt idx="4907">
                  <c:v>2.2302963733672998</c:v>
                </c:pt>
                <c:pt idx="4908">
                  <c:v>2.2256183624267498</c:v>
                </c:pt>
                <c:pt idx="4909">
                  <c:v>2.1816499233245801</c:v>
                </c:pt>
                <c:pt idx="4910">
                  <c:v>2.17256259918212</c:v>
                </c:pt>
                <c:pt idx="4911">
                  <c:v>2.1413590908050502</c:v>
                </c:pt>
                <c:pt idx="4912">
                  <c:v>2.1506779193878098</c:v>
                </c:pt>
                <c:pt idx="4913">
                  <c:v>2.1414980888366699</c:v>
                </c:pt>
                <c:pt idx="4914">
                  <c:v>2.18973565101623</c:v>
                </c:pt>
                <c:pt idx="4915">
                  <c:v>2.1397576332092201</c:v>
                </c:pt>
                <c:pt idx="4916">
                  <c:v>2.1997663974761901</c:v>
                </c:pt>
                <c:pt idx="4917">
                  <c:v>2.2277874946594198</c:v>
                </c:pt>
                <c:pt idx="4918">
                  <c:v>2.1911628246307302</c:v>
                </c:pt>
                <c:pt idx="4919">
                  <c:v>2.13509821891784</c:v>
                </c:pt>
                <c:pt idx="4920">
                  <c:v>2.0810861587524401</c:v>
                </c:pt>
                <c:pt idx="4921">
                  <c:v>2.17872738838195</c:v>
                </c:pt>
                <c:pt idx="4922">
                  <c:v>2.1445317268371502</c:v>
                </c:pt>
                <c:pt idx="4923">
                  <c:v>2.11713314056396</c:v>
                </c:pt>
                <c:pt idx="4924">
                  <c:v>2.1347160339355402</c:v>
                </c:pt>
                <c:pt idx="4925">
                  <c:v>2.1966025829315101</c:v>
                </c:pt>
                <c:pt idx="4926">
                  <c:v>2.1459071636199898</c:v>
                </c:pt>
                <c:pt idx="4927">
                  <c:v>2.1757636070251398</c:v>
                </c:pt>
                <c:pt idx="4928">
                  <c:v>2.1751797199249201</c:v>
                </c:pt>
                <c:pt idx="4929">
                  <c:v>2.2577366828918399</c:v>
                </c:pt>
                <c:pt idx="4930">
                  <c:v>2.3136787414550701</c:v>
                </c:pt>
                <c:pt idx="4931">
                  <c:v>2.2236843109130802</c:v>
                </c:pt>
                <c:pt idx="4932">
                  <c:v>2.1836872100829998</c:v>
                </c:pt>
                <c:pt idx="4933">
                  <c:v>2.1391680240631099</c:v>
                </c:pt>
                <c:pt idx="4934">
                  <c:v>2.1241362094879102</c:v>
                </c:pt>
                <c:pt idx="4935">
                  <c:v>2.1293964385986301</c:v>
                </c:pt>
                <c:pt idx="4936">
                  <c:v>2.1485073566436701</c:v>
                </c:pt>
                <c:pt idx="4937">
                  <c:v>2.1347303390502899</c:v>
                </c:pt>
                <c:pt idx="4938">
                  <c:v>2.1431388854980402</c:v>
                </c:pt>
                <c:pt idx="4939">
                  <c:v>2.10838747024536</c:v>
                </c:pt>
                <c:pt idx="4940">
                  <c:v>2.0842323303222599</c:v>
                </c:pt>
                <c:pt idx="4941">
                  <c:v>2.17815732955932</c:v>
                </c:pt>
                <c:pt idx="4942">
                  <c:v>2.1336257457733101</c:v>
                </c:pt>
                <c:pt idx="4943">
                  <c:v>2.1517651081085201</c:v>
                </c:pt>
                <c:pt idx="4944">
                  <c:v>2.1863167285919101</c:v>
                </c:pt>
                <c:pt idx="4945">
                  <c:v>2.1872804164886399</c:v>
                </c:pt>
                <c:pt idx="4946">
                  <c:v>2.1181614398956299</c:v>
                </c:pt>
                <c:pt idx="4947">
                  <c:v>2.2013845443725502</c:v>
                </c:pt>
                <c:pt idx="4948">
                  <c:v>2.1802587509155198</c:v>
                </c:pt>
                <c:pt idx="4949">
                  <c:v>2.1596198081970202</c:v>
                </c:pt>
                <c:pt idx="4950">
                  <c:v>2.1936366558074898</c:v>
                </c:pt>
                <c:pt idx="4951">
                  <c:v>2.1819074153900102</c:v>
                </c:pt>
                <c:pt idx="4952">
                  <c:v>2.1105220317840501</c:v>
                </c:pt>
                <c:pt idx="4953">
                  <c:v>2.1346070766448899</c:v>
                </c:pt>
                <c:pt idx="4954">
                  <c:v>2.17734599113464</c:v>
                </c:pt>
                <c:pt idx="4955">
                  <c:v>2.1758866310119598</c:v>
                </c:pt>
                <c:pt idx="4956">
                  <c:v>2.1433188915252601</c:v>
                </c:pt>
                <c:pt idx="4957">
                  <c:v>2.0866107940673801</c:v>
                </c:pt>
                <c:pt idx="4958">
                  <c:v>2.1220781803131099</c:v>
                </c:pt>
                <c:pt idx="4959">
                  <c:v>2.1537723541259699</c:v>
                </c:pt>
                <c:pt idx="4960">
                  <c:v>2.1562721729278498</c:v>
                </c:pt>
                <c:pt idx="4961">
                  <c:v>2.1385090351104701</c:v>
                </c:pt>
                <c:pt idx="4962">
                  <c:v>2.1454827785491899</c:v>
                </c:pt>
                <c:pt idx="4963">
                  <c:v>2.2008140087127601</c:v>
                </c:pt>
                <c:pt idx="4964">
                  <c:v>2.1889781951904199</c:v>
                </c:pt>
                <c:pt idx="4965">
                  <c:v>2.1652359962463299</c:v>
                </c:pt>
                <c:pt idx="4966">
                  <c:v>2.2261681556701598</c:v>
                </c:pt>
                <c:pt idx="4967">
                  <c:v>2.1987020969390798</c:v>
                </c:pt>
                <c:pt idx="4968">
                  <c:v>2.1589713096618599</c:v>
                </c:pt>
                <c:pt idx="4969">
                  <c:v>2.2171061038970898</c:v>
                </c:pt>
                <c:pt idx="4970">
                  <c:v>2.17040920257568</c:v>
                </c:pt>
                <c:pt idx="4971">
                  <c:v>2.16437363624572</c:v>
                </c:pt>
                <c:pt idx="4972">
                  <c:v>2.1433947086334202</c:v>
                </c:pt>
                <c:pt idx="4973">
                  <c:v>2.1218521595001198</c:v>
                </c:pt>
                <c:pt idx="4974">
                  <c:v>2.0906665325164702</c:v>
                </c:pt>
                <c:pt idx="4975">
                  <c:v>2.1640210151672301</c:v>
                </c:pt>
                <c:pt idx="4976">
                  <c:v>2.13332843780517</c:v>
                </c:pt>
                <c:pt idx="4977">
                  <c:v>2.0754656791686998</c:v>
                </c:pt>
                <c:pt idx="4978">
                  <c:v>2.12482690811157</c:v>
                </c:pt>
                <c:pt idx="4979">
                  <c:v>2.2086920738220202</c:v>
                </c:pt>
                <c:pt idx="4980">
                  <c:v>2.2428727149963299</c:v>
                </c:pt>
                <c:pt idx="4981">
                  <c:v>2.2144215106964098</c:v>
                </c:pt>
                <c:pt idx="4982">
                  <c:v>2.1082141399383501</c:v>
                </c:pt>
                <c:pt idx="4983">
                  <c:v>2.1372988224029501</c:v>
                </c:pt>
                <c:pt idx="4984">
                  <c:v>2.13333892822265</c:v>
                </c:pt>
                <c:pt idx="4985">
                  <c:v>2.1595721244811998</c:v>
                </c:pt>
                <c:pt idx="4986">
                  <c:v>2.1383717060089098</c:v>
                </c:pt>
                <c:pt idx="4987">
                  <c:v>2.15423512458801</c:v>
                </c:pt>
                <c:pt idx="4988">
                  <c:v>2.1869196891784601</c:v>
                </c:pt>
                <c:pt idx="4989">
                  <c:v>2.2564220428466699</c:v>
                </c:pt>
                <c:pt idx="4990">
                  <c:v>2.2374391555786102</c:v>
                </c:pt>
                <c:pt idx="4991">
                  <c:v>2.2031605243682799</c:v>
                </c:pt>
                <c:pt idx="4992">
                  <c:v>2.0898978710174498</c:v>
                </c:pt>
                <c:pt idx="4993">
                  <c:v>2.13773345947265</c:v>
                </c:pt>
                <c:pt idx="4994">
                  <c:v>2.1168961524963299</c:v>
                </c:pt>
                <c:pt idx="4995">
                  <c:v>2.1073131561279199</c:v>
                </c:pt>
                <c:pt idx="4996">
                  <c:v>2.09354496002197</c:v>
                </c:pt>
                <c:pt idx="4997">
                  <c:v>2.1266644001007</c:v>
                </c:pt>
                <c:pt idx="4998">
                  <c:v>2.1709814071655198</c:v>
                </c:pt>
                <c:pt idx="4999">
                  <c:v>2.1416871547698899</c:v>
                </c:pt>
                <c:pt idx="5000">
                  <c:v>2.1414515972137398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3-6960-4145-883D-F210E5CC6B60}"/>
            </c:ext>
          </c:extLst>
        </c:ser>
        <c:ser>
          <c:idx val="4"/>
          <c:order val="4"/>
          <c:tx>
            <c:strRef>
              <c:f>'BRAF_V600E-inhibitor-dimer'!$G$1</c:f>
              <c:strCache>
                <c:ptCount val="1"/>
                <c:pt idx="0">
                  <c:v>BRAF_V600E-Wi-N dimer</c:v>
                </c:pt>
              </c:strCache>
            </c:strRef>
          </c:tx>
          <c:spPr>
            <a:ln w="3175" cap="rnd">
              <a:solidFill>
                <a:srgbClr val="92D050"/>
              </a:solidFill>
              <a:round/>
            </a:ln>
            <a:effectLst/>
          </c:spPr>
          <c:marker>
            <c:symbol val="none"/>
          </c:marker>
          <c:xVal>
            <c:numRef>
              <c:f>'BRAF_V600E-inhibitor-dimer'!$B$2:$B$5002</c:f>
              <c:numCache>
                <c:formatCode>General</c:formatCode>
                <c:ptCount val="5001"/>
                <c:pt idx="0">
                  <c:v>0</c:v>
                </c:pt>
                <c:pt idx="1">
                  <c:v>0.02</c:v>
                </c:pt>
                <c:pt idx="2">
                  <c:v>0.03</c:v>
                </c:pt>
                <c:pt idx="3">
                  <c:v>0.04</c:v>
                </c:pt>
                <c:pt idx="4">
                  <c:v>0.05</c:v>
                </c:pt>
                <c:pt idx="5">
                  <c:v>0.06</c:v>
                </c:pt>
                <c:pt idx="6">
                  <c:v>7.0000000000000007E-2</c:v>
                </c:pt>
                <c:pt idx="7">
                  <c:v>0.08</c:v>
                </c:pt>
                <c:pt idx="8">
                  <c:v>0.09</c:v>
                </c:pt>
                <c:pt idx="9">
                  <c:v>0.1</c:v>
                </c:pt>
                <c:pt idx="10">
                  <c:v>0.11</c:v>
                </c:pt>
                <c:pt idx="11">
                  <c:v>0.12</c:v>
                </c:pt>
                <c:pt idx="12">
                  <c:v>0.13</c:v>
                </c:pt>
                <c:pt idx="13">
                  <c:v>0.14000000000000001</c:v>
                </c:pt>
                <c:pt idx="14">
                  <c:v>0.15</c:v>
                </c:pt>
                <c:pt idx="15">
                  <c:v>0.16</c:v>
                </c:pt>
                <c:pt idx="16">
                  <c:v>0.17</c:v>
                </c:pt>
                <c:pt idx="17">
                  <c:v>0.18</c:v>
                </c:pt>
                <c:pt idx="18">
                  <c:v>0.19</c:v>
                </c:pt>
                <c:pt idx="19">
                  <c:v>0.2</c:v>
                </c:pt>
                <c:pt idx="20">
                  <c:v>0.21</c:v>
                </c:pt>
                <c:pt idx="21">
                  <c:v>0.22</c:v>
                </c:pt>
                <c:pt idx="22">
                  <c:v>0.23</c:v>
                </c:pt>
                <c:pt idx="23">
                  <c:v>0.24</c:v>
                </c:pt>
                <c:pt idx="24">
                  <c:v>0.25</c:v>
                </c:pt>
                <c:pt idx="25">
                  <c:v>0.26</c:v>
                </c:pt>
                <c:pt idx="26">
                  <c:v>0.27</c:v>
                </c:pt>
                <c:pt idx="27">
                  <c:v>0.28000000000000003</c:v>
                </c:pt>
                <c:pt idx="28">
                  <c:v>0.28999999999999998</c:v>
                </c:pt>
                <c:pt idx="29">
                  <c:v>0.3</c:v>
                </c:pt>
                <c:pt idx="30">
                  <c:v>0.31</c:v>
                </c:pt>
                <c:pt idx="31">
                  <c:v>0.32</c:v>
                </c:pt>
                <c:pt idx="32">
                  <c:v>0.33</c:v>
                </c:pt>
                <c:pt idx="33">
                  <c:v>0.34</c:v>
                </c:pt>
                <c:pt idx="34">
                  <c:v>0.35000000000000003</c:v>
                </c:pt>
                <c:pt idx="35">
                  <c:v>0.36</c:v>
                </c:pt>
                <c:pt idx="36">
                  <c:v>0.37</c:v>
                </c:pt>
                <c:pt idx="37">
                  <c:v>0.38</c:v>
                </c:pt>
                <c:pt idx="38">
                  <c:v>0.39</c:v>
                </c:pt>
                <c:pt idx="39">
                  <c:v>0.4</c:v>
                </c:pt>
                <c:pt idx="40">
                  <c:v>0.41000000000000003</c:v>
                </c:pt>
                <c:pt idx="41">
                  <c:v>0.42</c:v>
                </c:pt>
                <c:pt idx="42">
                  <c:v>0.43</c:v>
                </c:pt>
                <c:pt idx="43">
                  <c:v>0.44</c:v>
                </c:pt>
                <c:pt idx="44">
                  <c:v>0.45</c:v>
                </c:pt>
                <c:pt idx="45">
                  <c:v>0.46</c:v>
                </c:pt>
                <c:pt idx="46">
                  <c:v>0.47000000000000003</c:v>
                </c:pt>
                <c:pt idx="47">
                  <c:v>0.48</c:v>
                </c:pt>
                <c:pt idx="48">
                  <c:v>0.49</c:v>
                </c:pt>
                <c:pt idx="49">
                  <c:v>0.5</c:v>
                </c:pt>
                <c:pt idx="50">
                  <c:v>0.51</c:v>
                </c:pt>
                <c:pt idx="51">
                  <c:v>0.52</c:v>
                </c:pt>
                <c:pt idx="52">
                  <c:v>0.53</c:v>
                </c:pt>
                <c:pt idx="53">
                  <c:v>0.54</c:v>
                </c:pt>
                <c:pt idx="54">
                  <c:v>0.55000000000000004</c:v>
                </c:pt>
                <c:pt idx="55">
                  <c:v>0.56000000000000005</c:v>
                </c:pt>
                <c:pt idx="56">
                  <c:v>0.57000000000000006</c:v>
                </c:pt>
                <c:pt idx="57">
                  <c:v>0.57999999999999996</c:v>
                </c:pt>
                <c:pt idx="58">
                  <c:v>0.59</c:v>
                </c:pt>
                <c:pt idx="59">
                  <c:v>0.6</c:v>
                </c:pt>
                <c:pt idx="60">
                  <c:v>0.61</c:v>
                </c:pt>
                <c:pt idx="61">
                  <c:v>0.62</c:v>
                </c:pt>
                <c:pt idx="62">
                  <c:v>0.63</c:v>
                </c:pt>
                <c:pt idx="63">
                  <c:v>0.64</c:v>
                </c:pt>
                <c:pt idx="64">
                  <c:v>0.65</c:v>
                </c:pt>
                <c:pt idx="65">
                  <c:v>0.66</c:v>
                </c:pt>
                <c:pt idx="66">
                  <c:v>0.67</c:v>
                </c:pt>
                <c:pt idx="67">
                  <c:v>0.68</c:v>
                </c:pt>
                <c:pt idx="68">
                  <c:v>0.69000000000000006</c:v>
                </c:pt>
                <c:pt idx="69">
                  <c:v>0.70000000000000007</c:v>
                </c:pt>
                <c:pt idx="70">
                  <c:v>0.71</c:v>
                </c:pt>
                <c:pt idx="71">
                  <c:v>0.72</c:v>
                </c:pt>
                <c:pt idx="72">
                  <c:v>0.73</c:v>
                </c:pt>
                <c:pt idx="73">
                  <c:v>0.74</c:v>
                </c:pt>
                <c:pt idx="74">
                  <c:v>0.75</c:v>
                </c:pt>
                <c:pt idx="75">
                  <c:v>0.76</c:v>
                </c:pt>
                <c:pt idx="76">
                  <c:v>0.77</c:v>
                </c:pt>
                <c:pt idx="77">
                  <c:v>0.78</c:v>
                </c:pt>
                <c:pt idx="78">
                  <c:v>0.79</c:v>
                </c:pt>
                <c:pt idx="79">
                  <c:v>0.8</c:v>
                </c:pt>
                <c:pt idx="80">
                  <c:v>0.81</c:v>
                </c:pt>
                <c:pt idx="81">
                  <c:v>0.82000000000000006</c:v>
                </c:pt>
                <c:pt idx="82">
                  <c:v>0.83000000000000007</c:v>
                </c:pt>
                <c:pt idx="83">
                  <c:v>0.84</c:v>
                </c:pt>
                <c:pt idx="84">
                  <c:v>0.85</c:v>
                </c:pt>
                <c:pt idx="85">
                  <c:v>0.86</c:v>
                </c:pt>
                <c:pt idx="86">
                  <c:v>0.87</c:v>
                </c:pt>
                <c:pt idx="87">
                  <c:v>0.88</c:v>
                </c:pt>
                <c:pt idx="88">
                  <c:v>0.89</c:v>
                </c:pt>
                <c:pt idx="89">
                  <c:v>0.9</c:v>
                </c:pt>
                <c:pt idx="90">
                  <c:v>0.91</c:v>
                </c:pt>
                <c:pt idx="91">
                  <c:v>0.92</c:v>
                </c:pt>
                <c:pt idx="92">
                  <c:v>0.93</c:v>
                </c:pt>
                <c:pt idx="93">
                  <c:v>0.94000000000000006</c:v>
                </c:pt>
                <c:pt idx="94">
                  <c:v>0.95000000000000007</c:v>
                </c:pt>
                <c:pt idx="95">
                  <c:v>0.96</c:v>
                </c:pt>
                <c:pt idx="96">
                  <c:v>0.97</c:v>
                </c:pt>
                <c:pt idx="97">
                  <c:v>0.98</c:v>
                </c:pt>
                <c:pt idx="98">
                  <c:v>0.99</c:v>
                </c:pt>
                <c:pt idx="99">
                  <c:v>1</c:v>
                </c:pt>
                <c:pt idx="100">
                  <c:v>1.01</c:v>
                </c:pt>
                <c:pt idx="101">
                  <c:v>1.02</c:v>
                </c:pt>
                <c:pt idx="102">
                  <c:v>1.03</c:v>
                </c:pt>
                <c:pt idx="103">
                  <c:v>1.04</c:v>
                </c:pt>
                <c:pt idx="104">
                  <c:v>1.05</c:v>
                </c:pt>
                <c:pt idx="105">
                  <c:v>1.06</c:v>
                </c:pt>
                <c:pt idx="106">
                  <c:v>1.07</c:v>
                </c:pt>
                <c:pt idx="107">
                  <c:v>1.08</c:v>
                </c:pt>
                <c:pt idx="108">
                  <c:v>1.0900000000000001</c:v>
                </c:pt>
                <c:pt idx="109">
                  <c:v>1.1000000000000001</c:v>
                </c:pt>
                <c:pt idx="110">
                  <c:v>1.1100000000000001</c:v>
                </c:pt>
                <c:pt idx="111">
                  <c:v>1.1200000000000001</c:v>
                </c:pt>
                <c:pt idx="112">
                  <c:v>1.1300000000000001</c:v>
                </c:pt>
                <c:pt idx="113">
                  <c:v>1.1400000000000001</c:v>
                </c:pt>
                <c:pt idx="114">
                  <c:v>1.1500000000000001</c:v>
                </c:pt>
                <c:pt idx="115">
                  <c:v>1.1599999999999999</c:v>
                </c:pt>
                <c:pt idx="116">
                  <c:v>1.17</c:v>
                </c:pt>
                <c:pt idx="117">
                  <c:v>1.18</c:v>
                </c:pt>
                <c:pt idx="118">
                  <c:v>1.19</c:v>
                </c:pt>
                <c:pt idx="119">
                  <c:v>1.2</c:v>
                </c:pt>
                <c:pt idx="120">
                  <c:v>1.21</c:v>
                </c:pt>
                <c:pt idx="121">
                  <c:v>1.22</c:v>
                </c:pt>
                <c:pt idx="122">
                  <c:v>1.23</c:v>
                </c:pt>
                <c:pt idx="123">
                  <c:v>1.24</c:v>
                </c:pt>
                <c:pt idx="124">
                  <c:v>1.25</c:v>
                </c:pt>
                <c:pt idx="125">
                  <c:v>1.26</c:v>
                </c:pt>
                <c:pt idx="126">
                  <c:v>1.27</c:v>
                </c:pt>
                <c:pt idx="127">
                  <c:v>1.28</c:v>
                </c:pt>
                <c:pt idx="128">
                  <c:v>1.29</c:v>
                </c:pt>
                <c:pt idx="129">
                  <c:v>1.3</c:v>
                </c:pt>
                <c:pt idx="130">
                  <c:v>1.31</c:v>
                </c:pt>
                <c:pt idx="131">
                  <c:v>1.32</c:v>
                </c:pt>
                <c:pt idx="132">
                  <c:v>1.33</c:v>
                </c:pt>
                <c:pt idx="133">
                  <c:v>1.34</c:v>
                </c:pt>
                <c:pt idx="134">
                  <c:v>1.35</c:v>
                </c:pt>
                <c:pt idx="135">
                  <c:v>1.36</c:v>
                </c:pt>
                <c:pt idx="136">
                  <c:v>1.37</c:v>
                </c:pt>
                <c:pt idx="137">
                  <c:v>1.3800000000000001</c:v>
                </c:pt>
                <c:pt idx="138">
                  <c:v>1.3900000000000001</c:v>
                </c:pt>
                <c:pt idx="139">
                  <c:v>1.4000000000000001</c:v>
                </c:pt>
                <c:pt idx="140">
                  <c:v>1.41</c:v>
                </c:pt>
                <c:pt idx="141">
                  <c:v>1.42</c:v>
                </c:pt>
                <c:pt idx="142">
                  <c:v>1.43</c:v>
                </c:pt>
                <c:pt idx="143">
                  <c:v>1.44</c:v>
                </c:pt>
                <c:pt idx="144">
                  <c:v>1.45</c:v>
                </c:pt>
                <c:pt idx="145">
                  <c:v>1.46</c:v>
                </c:pt>
                <c:pt idx="146">
                  <c:v>1.47</c:v>
                </c:pt>
                <c:pt idx="147">
                  <c:v>1.48</c:v>
                </c:pt>
                <c:pt idx="148">
                  <c:v>1.49</c:v>
                </c:pt>
                <c:pt idx="149">
                  <c:v>1.5</c:v>
                </c:pt>
                <c:pt idx="150">
                  <c:v>1.51</c:v>
                </c:pt>
                <c:pt idx="151">
                  <c:v>1.52</c:v>
                </c:pt>
                <c:pt idx="152">
                  <c:v>1.53</c:v>
                </c:pt>
                <c:pt idx="153">
                  <c:v>1.54</c:v>
                </c:pt>
                <c:pt idx="154">
                  <c:v>1.55</c:v>
                </c:pt>
                <c:pt idx="155">
                  <c:v>1.56</c:v>
                </c:pt>
                <c:pt idx="156">
                  <c:v>1.57</c:v>
                </c:pt>
                <c:pt idx="157">
                  <c:v>1.58</c:v>
                </c:pt>
                <c:pt idx="158">
                  <c:v>1.59</c:v>
                </c:pt>
                <c:pt idx="159">
                  <c:v>1.6</c:v>
                </c:pt>
                <c:pt idx="160">
                  <c:v>1.61</c:v>
                </c:pt>
                <c:pt idx="161">
                  <c:v>1.62</c:v>
                </c:pt>
                <c:pt idx="162">
                  <c:v>1.6300000000000001</c:v>
                </c:pt>
                <c:pt idx="163">
                  <c:v>1.6400000000000001</c:v>
                </c:pt>
                <c:pt idx="164">
                  <c:v>1.6500000000000001</c:v>
                </c:pt>
                <c:pt idx="165">
                  <c:v>1.6600000000000001</c:v>
                </c:pt>
                <c:pt idx="166">
                  <c:v>1.67</c:v>
                </c:pt>
                <c:pt idx="167">
                  <c:v>1.68</c:v>
                </c:pt>
                <c:pt idx="168">
                  <c:v>1.69</c:v>
                </c:pt>
                <c:pt idx="169">
                  <c:v>1.7</c:v>
                </c:pt>
                <c:pt idx="170">
                  <c:v>1.71</c:v>
                </c:pt>
                <c:pt idx="171">
                  <c:v>1.72</c:v>
                </c:pt>
                <c:pt idx="172">
                  <c:v>1.73</c:v>
                </c:pt>
                <c:pt idx="173">
                  <c:v>1.74</c:v>
                </c:pt>
                <c:pt idx="174">
                  <c:v>1.75</c:v>
                </c:pt>
                <c:pt idx="175">
                  <c:v>1.76</c:v>
                </c:pt>
                <c:pt idx="176">
                  <c:v>1.77</c:v>
                </c:pt>
                <c:pt idx="177">
                  <c:v>1.78</c:v>
                </c:pt>
                <c:pt idx="178">
                  <c:v>1.79</c:v>
                </c:pt>
                <c:pt idx="179">
                  <c:v>1.8</c:v>
                </c:pt>
                <c:pt idx="180">
                  <c:v>1.81</c:v>
                </c:pt>
                <c:pt idx="181">
                  <c:v>1.82</c:v>
                </c:pt>
                <c:pt idx="182">
                  <c:v>1.83</c:v>
                </c:pt>
                <c:pt idx="183">
                  <c:v>1.84</c:v>
                </c:pt>
                <c:pt idx="184">
                  <c:v>1.85</c:v>
                </c:pt>
                <c:pt idx="185">
                  <c:v>1.86</c:v>
                </c:pt>
                <c:pt idx="186">
                  <c:v>1.87</c:v>
                </c:pt>
                <c:pt idx="187">
                  <c:v>1.8800000000000001</c:v>
                </c:pt>
                <c:pt idx="188">
                  <c:v>1.8900000000000001</c:v>
                </c:pt>
                <c:pt idx="189">
                  <c:v>1.9000000000000001</c:v>
                </c:pt>
                <c:pt idx="190">
                  <c:v>1.9100000000000001</c:v>
                </c:pt>
                <c:pt idx="191">
                  <c:v>1.92</c:v>
                </c:pt>
                <c:pt idx="192">
                  <c:v>1.93</c:v>
                </c:pt>
                <c:pt idx="193">
                  <c:v>1.94</c:v>
                </c:pt>
                <c:pt idx="194">
                  <c:v>1.95</c:v>
                </c:pt>
                <c:pt idx="195">
                  <c:v>1.96</c:v>
                </c:pt>
                <c:pt idx="196">
                  <c:v>1.97</c:v>
                </c:pt>
                <c:pt idx="197">
                  <c:v>1.98</c:v>
                </c:pt>
                <c:pt idx="198">
                  <c:v>1.99</c:v>
                </c:pt>
                <c:pt idx="199">
                  <c:v>2</c:v>
                </c:pt>
                <c:pt idx="200">
                  <c:v>2.0100000000000002</c:v>
                </c:pt>
                <c:pt idx="201">
                  <c:v>2.02</c:v>
                </c:pt>
                <c:pt idx="202">
                  <c:v>2.0300000000000002</c:v>
                </c:pt>
                <c:pt idx="203">
                  <c:v>2.04</c:v>
                </c:pt>
                <c:pt idx="204">
                  <c:v>2.0499999999999998</c:v>
                </c:pt>
                <c:pt idx="205">
                  <c:v>2.06</c:v>
                </c:pt>
                <c:pt idx="206">
                  <c:v>2.0699999999999998</c:v>
                </c:pt>
                <c:pt idx="207">
                  <c:v>2.08</c:v>
                </c:pt>
                <c:pt idx="208">
                  <c:v>2.09</c:v>
                </c:pt>
                <c:pt idx="209">
                  <c:v>2.1</c:v>
                </c:pt>
                <c:pt idx="210">
                  <c:v>2.11</c:v>
                </c:pt>
                <c:pt idx="211">
                  <c:v>2.12</c:v>
                </c:pt>
                <c:pt idx="212">
                  <c:v>2.13</c:v>
                </c:pt>
                <c:pt idx="213">
                  <c:v>2.14</c:v>
                </c:pt>
                <c:pt idx="214">
                  <c:v>2.15</c:v>
                </c:pt>
                <c:pt idx="215">
                  <c:v>2.16</c:v>
                </c:pt>
                <c:pt idx="216">
                  <c:v>2.17</c:v>
                </c:pt>
                <c:pt idx="217">
                  <c:v>2.1800000000000002</c:v>
                </c:pt>
                <c:pt idx="218">
                  <c:v>2.19</c:v>
                </c:pt>
                <c:pt idx="219">
                  <c:v>2.2000000000000002</c:v>
                </c:pt>
                <c:pt idx="220">
                  <c:v>2.21</c:v>
                </c:pt>
                <c:pt idx="221">
                  <c:v>2.2200000000000002</c:v>
                </c:pt>
                <c:pt idx="222">
                  <c:v>2.23</c:v>
                </c:pt>
                <c:pt idx="223">
                  <c:v>2.2400000000000002</c:v>
                </c:pt>
                <c:pt idx="224">
                  <c:v>2.25</c:v>
                </c:pt>
                <c:pt idx="225">
                  <c:v>2.2600000000000002</c:v>
                </c:pt>
                <c:pt idx="226">
                  <c:v>2.27</c:v>
                </c:pt>
                <c:pt idx="227">
                  <c:v>2.2800000000000002</c:v>
                </c:pt>
                <c:pt idx="228">
                  <c:v>2.29</c:v>
                </c:pt>
                <c:pt idx="229">
                  <c:v>2.3000000000000003</c:v>
                </c:pt>
                <c:pt idx="230">
                  <c:v>2.31</c:v>
                </c:pt>
                <c:pt idx="231">
                  <c:v>2.3199999999999998</c:v>
                </c:pt>
                <c:pt idx="232">
                  <c:v>2.33</c:v>
                </c:pt>
                <c:pt idx="233">
                  <c:v>2.34</c:v>
                </c:pt>
                <c:pt idx="234">
                  <c:v>2.35</c:v>
                </c:pt>
                <c:pt idx="235">
                  <c:v>2.36</c:v>
                </c:pt>
                <c:pt idx="236">
                  <c:v>2.37</c:v>
                </c:pt>
                <c:pt idx="237">
                  <c:v>2.38</c:v>
                </c:pt>
                <c:pt idx="238">
                  <c:v>2.39</c:v>
                </c:pt>
                <c:pt idx="239">
                  <c:v>2.4</c:v>
                </c:pt>
                <c:pt idx="240">
                  <c:v>2.41</c:v>
                </c:pt>
                <c:pt idx="241">
                  <c:v>2.42</c:v>
                </c:pt>
                <c:pt idx="242">
                  <c:v>2.4300000000000002</c:v>
                </c:pt>
                <c:pt idx="243">
                  <c:v>2.44</c:v>
                </c:pt>
                <c:pt idx="244">
                  <c:v>2.4500000000000002</c:v>
                </c:pt>
                <c:pt idx="245">
                  <c:v>2.46</c:v>
                </c:pt>
                <c:pt idx="246">
                  <c:v>2.4700000000000002</c:v>
                </c:pt>
                <c:pt idx="247">
                  <c:v>2.48</c:v>
                </c:pt>
                <c:pt idx="248">
                  <c:v>2.4900000000000002</c:v>
                </c:pt>
                <c:pt idx="249">
                  <c:v>2.5</c:v>
                </c:pt>
                <c:pt idx="250">
                  <c:v>2.5100000000000002</c:v>
                </c:pt>
                <c:pt idx="251">
                  <c:v>2.52</c:v>
                </c:pt>
                <c:pt idx="252">
                  <c:v>2.5300000000000002</c:v>
                </c:pt>
                <c:pt idx="253">
                  <c:v>2.54</c:v>
                </c:pt>
                <c:pt idx="254">
                  <c:v>2.5500000000000003</c:v>
                </c:pt>
                <c:pt idx="255">
                  <c:v>2.56</c:v>
                </c:pt>
                <c:pt idx="256">
                  <c:v>2.57</c:v>
                </c:pt>
                <c:pt idx="257">
                  <c:v>2.58</c:v>
                </c:pt>
                <c:pt idx="258">
                  <c:v>2.59</c:v>
                </c:pt>
                <c:pt idx="259">
                  <c:v>2.6</c:v>
                </c:pt>
                <c:pt idx="260">
                  <c:v>2.61</c:v>
                </c:pt>
                <c:pt idx="261">
                  <c:v>2.62</c:v>
                </c:pt>
                <c:pt idx="262">
                  <c:v>2.63</c:v>
                </c:pt>
                <c:pt idx="263">
                  <c:v>2.64</c:v>
                </c:pt>
                <c:pt idx="264">
                  <c:v>2.65</c:v>
                </c:pt>
                <c:pt idx="265">
                  <c:v>2.66</c:v>
                </c:pt>
                <c:pt idx="266">
                  <c:v>2.67</c:v>
                </c:pt>
                <c:pt idx="267">
                  <c:v>2.68</c:v>
                </c:pt>
                <c:pt idx="268">
                  <c:v>2.69</c:v>
                </c:pt>
                <c:pt idx="269">
                  <c:v>2.7</c:v>
                </c:pt>
                <c:pt idx="270">
                  <c:v>2.71</c:v>
                </c:pt>
                <c:pt idx="271">
                  <c:v>2.72</c:v>
                </c:pt>
                <c:pt idx="272">
                  <c:v>2.73</c:v>
                </c:pt>
                <c:pt idx="273">
                  <c:v>2.74</c:v>
                </c:pt>
                <c:pt idx="274">
                  <c:v>2.75</c:v>
                </c:pt>
                <c:pt idx="275">
                  <c:v>2.7600000000000002</c:v>
                </c:pt>
                <c:pt idx="276">
                  <c:v>2.77</c:v>
                </c:pt>
                <c:pt idx="277">
                  <c:v>2.7800000000000002</c:v>
                </c:pt>
                <c:pt idx="278">
                  <c:v>2.79</c:v>
                </c:pt>
                <c:pt idx="279">
                  <c:v>2.8000000000000003</c:v>
                </c:pt>
                <c:pt idx="280">
                  <c:v>2.81</c:v>
                </c:pt>
                <c:pt idx="281">
                  <c:v>2.82</c:v>
                </c:pt>
                <c:pt idx="282">
                  <c:v>2.83</c:v>
                </c:pt>
                <c:pt idx="283">
                  <c:v>2.84</c:v>
                </c:pt>
                <c:pt idx="284">
                  <c:v>2.85</c:v>
                </c:pt>
                <c:pt idx="285">
                  <c:v>2.86</c:v>
                </c:pt>
                <c:pt idx="286">
                  <c:v>2.87</c:v>
                </c:pt>
                <c:pt idx="287">
                  <c:v>2.88</c:v>
                </c:pt>
                <c:pt idx="288">
                  <c:v>2.89</c:v>
                </c:pt>
                <c:pt idx="289">
                  <c:v>2.9</c:v>
                </c:pt>
                <c:pt idx="290">
                  <c:v>2.91</c:v>
                </c:pt>
                <c:pt idx="291">
                  <c:v>2.92</c:v>
                </c:pt>
                <c:pt idx="292">
                  <c:v>2.93</c:v>
                </c:pt>
                <c:pt idx="293">
                  <c:v>2.94</c:v>
                </c:pt>
                <c:pt idx="294">
                  <c:v>2.95</c:v>
                </c:pt>
                <c:pt idx="295">
                  <c:v>2.96</c:v>
                </c:pt>
                <c:pt idx="296">
                  <c:v>2.97</c:v>
                </c:pt>
                <c:pt idx="297">
                  <c:v>2.98</c:v>
                </c:pt>
                <c:pt idx="298">
                  <c:v>2.99</c:v>
                </c:pt>
                <c:pt idx="299">
                  <c:v>3</c:v>
                </c:pt>
                <c:pt idx="300">
                  <c:v>3.0100000000000002</c:v>
                </c:pt>
                <c:pt idx="301">
                  <c:v>3.02</c:v>
                </c:pt>
                <c:pt idx="302">
                  <c:v>3.0300000000000002</c:v>
                </c:pt>
                <c:pt idx="303">
                  <c:v>3.04</c:v>
                </c:pt>
                <c:pt idx="304">
                  <c:v>3.0500000000000003</c:v>
                </c:pt>
                <c:pt idx="305">
                  <c:v>3.06</c:v>
                </c:pt>
                <c:pt idx="306">
                  <c:v>3.0700000000000003</c:v>
                </c:pt>
                <c:pt idx="307">
                  <c:v>3.08</c:v>
                </c:pt>
                <c:pt idx="308">
                  <c:v>3.09</c:v>
                </c:pt>
                <c:pt idx="309">
                  <c:v>3.1</c:v>
                </c:pt>
                <c:pt idx="310">
                  <c:v>3.11</c:v>
                </c:pt>
                <c:pt idx="311">
                  <c:v>3.12</c:v>
                </c:pt>
                <c:pt idx="312">
                  <c:v>3.13</c:v>
                </c:pt>
                <c:pt idx="313">
                  <c:v>3.14</c:v>
                </c:pt>
                <c:pt idx="314">
                  <c:v>3.15</c:v>
                </c:pt>
                <c:pt idx="315">
                  <c:v>3.16</c:v>
                </c:pt>
                <c:pt idx="316">
                  <c:v>3.17</c:v>
                </c:pt>
                <c:pt idx="317">
                  <c:v>3.18</c:v>
                </c:pt>
                <c:pt idx="318">
                  <c:v>3.19</c:v>
                </c:pt>
                <c:pt idx="319">
                  <c:v>3.2</c:v>
                </c:pt>
                <c:pt idx="320">
                  <c:v>3.21</c:v>
                </c:pt>
                <c:pt idx="321">
                  <c:v>3.22</c:v>
                </c:pt>
                <c:pt idx="322">
                  <c:v>3.23</c:v>
                </c:pt>
                <c:pt idx="323">
                  <c:v>3.24</c:v>
                </c:pt>
                <c:pt idx="324">
                  <c:v>3.25</c:v>
                </c:pt>
                <c:pt idx="325">
                  <c:v>3.2600000000000002</c:v>
                </c:pt>
                <c:pt idx="326">
                  <c:v>3.27</c:v>
                </c:pt>
                <c:pt idx="327">
                  <c:v>3.2800000000000002</c:v>
                </c:pt>
                <c:pt idx="328">
                  <c:v>3.29</c:v>
                </c:pt>
                <c:pt idx="329">
                  <c:v>3.3000000000000003</c:v>
                </c:pt>
                <c:pt idx="330">
                  <c:v>3.31</c:v>
                </c:pt>
                <c:pt idx="331">
                  <c:v>3.3200000000000003</c:v>
                </c:pt>
                <c:pt idx="332">
                  <c:v>3.33</c:v>
                </c:pt>
                <c:pt idx="333">
                  <c:v>3.34</c:v>
                </c:pt>
                <c:pt idx="334">
                  <c:v>3.35</c:v>
                </c:pt>
                <c:pt idx="335">
                  <c:v>3.36</c:v>
                </c:pt>
                <c:pt idx="336">
                  <c:v>3.37</c:v>
                </c:pt>
                <c:pt idx="337">
                  <c:v>3.38</c:v>
                </c:pt>
                <c:pt idx="338">
                  <c:v>3.39</c:v>
                </c:pt>
                <c:pt idx="339">
                  <c:v>3.4</c:v>
                </c:pt>
                <c:pt idx="340">
                  <c:v>3.41</c:v>
                </c:pt>
                <c:pt idx="341">
                  <c:v>3.42</c:v>
                </c:pt>
                <c:pt idx="342">
                  <c:v>3.43</c:v>
                </c:pt>
                <c:pt idx="343">
                  <c:v>3.44</c:v>
                </c:pt>
                <c:pt idx="344">
                  <c:v>3.45</c:v>
                </c:pt>
                <c:pt idx="345">
                  <c:v>3.46</c:v>
                </c:pt>
                <c:pt idx="346">
                  <c:v>3.47</c:v>
                </c:pt>
                <c:pt idx="347">
                  <c:v>3.48</c:v>
                </c:pt>
                <c:pt idx="348">
                  <c:v>3.49</c:v>
                </c:pt>
                <c:pt idx="349">
                  <c:v>3.5</c:v>
                </c:pt>
                <c:pt idx="350">
                  <c:v>3.5100000000000002</c:v>
                </c:pt>
                <c:pt idx="351">
                  <c:v>3.52</c:v>
                </c:pt>
                <c:pt idx="352">
                  <c:v>3.5300000000000002</c:v>
                </c:pt>
                <c:pt idx="353">
                  <c:v>3.54</c:v>
                </c:pt>
                <c:pt idx="354">
                  <c:v>3.5500000000000003</c:v>
                </c:pt>
                <c:pt idx="355">
                  <c:v>3.56</c:v>
                </c:pt>
                <c:pt idx="356">
                  <c:v>3.5700000000000003</c:v>
                </c:pt>
                <c:pt idx="357">
                  <c:v>3.58</c:v>
                </c:pt>
                <c:pt idx="358">
                  <c:v>3.59</c:v>
                </c:pt>
                <c:pt idx="359">
                  <c:v>3.6</c:v>
                </c:pt>
                <c:pt idx="360">
                  <c:v>3.61</c:v>
                </c:pt>
                <c:pt idx="361">
                  <c:v>3.62</c:v>
                </c:pt>
                <c:pt idx="362">
                  <c:v>3.63</c:v>
                </c:pt>
                <c:pt idx="363">
                  <c:v>3.64</c:v>
                </c:pt>
                <c:pt idx="364">
                  <c:v>3.65</c:v>
                </c:pt>
                <c:pt idx="365">
                  <c:v>3.66</c:v>
                </c:pt>
                <c:pt idx="366">
                  <c:v>3.67</c:v>
                </c:pt>
                <c:pt idx="367">
                  <c:v>3.68</c:v>
                </c:pt>
                <c:pt idx="368">
                  <c:v>3.69</c:v>
                </c:pt>
                <c:pt idx="369">
                  <c:v>3.7</c:v>
                </c:pt>
                <c:pt idx="370">
                  <c:v>3.71</c:v>
                </c:pt>
                <c:pt idx="371">
                  <c:v>3.72</c:v>
                </c:pt>
                <c:pt idx="372">
                  <c:v>3.73</c:v>
                </c:pt>
                <c:pt idx="373">
                  <c:v>3.74</c:v>
                </c:pt>
                <c:pt idx="374">
                  <c:v>3.75</c:v>
                </c:pt>
                <c:pt idx="375">
                  <c:v>3.7600000000000002</c:v>
                </c:pt>
                <c:pt idx="376">
                  <c:v>3.77</c:v>
                </c:pt>
                <c:pt idx="377">
                  <c:v>3.7800000000000002</c:v>
                </c:pt>
                <c:pt idx="378">
                  <c:v>3.79</c:v>
                </c:pt>
                <c:pt idx="379">
                  <c:v>3.8000000000000003</c:v>
                </c:pt>
                <c:pt idx="380">
                  <c:v>3.81</c:v>
                </c:pt>
                <c:pt idx="381">
                  <c:v>3.8200000000000003</c:v>
                </c:pt>
                <c:pt idx="382">
                  <c:v>3.83</c:v>
                </c:pt>
                <c:pt idx="383">
                  <c:v>3.84</c:v>
                </c:pt>
                <c:pt idx="384">
                  <c:v>3.85</c:v>
                </c:pt>
                <c:pt idx="385">
                  <c:v>3.86</c:v>
                </c:pt>
                <c:pt idx="386">
                  <c:v>3.87</c:v>
                </c:pt>
                <c:pt idx="387">
                  <c:v>3.88</c:v>
                </c:pt>
                <c:pt idx="388">
                  <c:v>3.89</c:v>
                </c:pt>
                <c:pt idx="389">
                  <c:v>3.9</c:v>
                </c:pt>
                <c:pt idx="390">
                  <c:v>3.91</c:v>
                </c:pt>
                <c:pt idx="391">
                  <c:v>3.92</c:v>
                </c:pt>
                <c:pt idx="392">
                  <c:v>3.93</c:v>
                </c:pt>
                <c:pt idx="393">
                  <c:v>3.94</c:v>
                </c:pt>
                <c:pt idx="394">
                  <c:v>3.95</c:v>
                </c:pt>
                <c:pt idx="395">
                  <c:v>3.96</c:v>
                </c:pt>
                <c:pt idx="396">
                  <c:v>3.97</c:v>
                </c:pt>
                <c:pt idx="397">
                  <c:v>3.98</c:v>
                </c:pt>
                <c:pt idx="398">
                  <c:v>3.99</c:v>
                </c:pt>
                <c:pt idx="399">
                  <c:v>4</c:v>
                </c:pt>
                <c:pt idx="400">
                  <c:v>4.01</c:v>
                </c:pt>
                <c:pt idx="401">
                  <c:v>4.0200000000000005</c:v>
                </c:pt>
                <c:pt idx="402">
                  <c:v>4.03</c:v>
                </c:pt>
                <c:pt idx="403">
                  <c:v>4.04</c:v>
                </c:pt>
                <c:pt idx="404">
                  <c:v>4.05</c:v>
                </c:pt>
                <c:pt idx="405">
                  <c:v>4.0600000000000005</c:v>
                </c:pt>
                <c:pt idx="406">
                  <c:v>4.07</c:v>
                </c:pt>
                <c:pt idx="407">
                  <c:v>4.08</c:v>
                </c:pt>
                <c:pt idx="408">
                  <c:v>4.09</c:v>
                </c:pt>
                <c:pt idx="409">
                  <c:v>4.0999999999999996</c:v>
                </c:pt>
                <c:pt idx="410">
                  <c:v>4.1100000000000003</c:v>
                </c:pt>
                <c:pt idx="411">
                  <c:v>4.12</c:v>
                </c:pt>
                <c:pt idx="412">
                  <c:v>4.13</c:v>
                </c:pt>
                <c:pt idx="413">
                  <c:v>4.1399999999999997</c:v>
                </c:pt>
                <c:pt idx="414">
                  <c:v>4.1500000000000004</c:v>
                </c:pt>
                <c:pt idx="415">
                  <c:v>4.16</c:v>
                </c:pt>
                <c:pt idx="416">
                  <c:v>4.17</c:v>
                </c:pt>
                <c:pt idx="417">
                  <c:v>4.18</c:v>
                </c:pt>
                <c:pt idx="418">
                  <c:v>4.1900000000000004</c:v>
                </c:pt>
                <c:pt idx="419">
                  <c:v>4.2</c:v>
                </c:pt>
                <c:pt idx="420">
                  <c:v>4.21</c:v>
                </c:pt>
                <c:pt idx="421">
                  <c:v>4.22</c:v>
                </c:pt>
                <c:pt idx="422">
                  <c:v>4.2300000000000004</c:v>
                </c:pt>
                <c:pt idx="423">
                  <c:v>4.24</c:v>
                </c:pt>
                <c:pt idx="424">
                  <c:v>4.25</c:v>
                </c:pt>
                <c:pt idx="425">
                  <c:v>4.26</c:v>
                </c:pt>
                <c:pt idx="426">
                  <c:v>4.2700000000000005</c:v>
                </c:pt>
                <c:pt idx="427">
                  <c:v>4.28</c:v>
                </c:pt>
                <c:pt idx="428">
                  <c:v>4.29</c:v>
                </c:pt>
                <c:pt idx="429">
                  <c:v>4.3</c:v>
                </c:pt>
                <c:pt idx="430">
                  <c:v>4.3100000000000005</c:v>
                </c:pt>
                <c:pt idx="431">
                  <c:v>4.32</c:v>
                </c:pt>
                <c:pt idx="432">
                  <c:v>4.33</c:v>
                </c:pt>
                <c:pt idx="433">
                  <c:v>4.34</c:v>
                </c:pt>
                <c:pt idx="434">
                  <c:v>4.3500000000000005</c:v>
                </c:pt>
                <c:pt idx="435">
                  <c:v>4.3600000000000003</c:v>
                </c:pt>
                <c:pt idx="436">
                  <c:v>4.37</c:v>
                </c:pt>
                <c:pt idx="437">
                  <c:v>4.38</c:v>
                </c:pt>
                <c:pt idx="438">
                  <c:v>4.3899999999999997</c:v>
                </c:pt>
                <c:pt idx="439">
                  <c:v>4.4000000000000004</c:v>
                </c:pt>
                <c:pt idx="440">
                  <c:v>4.41</c:v>
                </c:pt>
                <c:pt idx="441">
                  <c:v>4.42</c:v>
                </c:pt>
                <c:pt idx="442">
                  <c:v>4.43</c:v>
                </c:pt>
                <c:pt idx="443">
                  <c:v>4.4400000000000004</c:v>
                </c:pt>
                <c:pt idx="444">
                  <c:v>4.45</c:v>
                </c:pt>
                <c:pt idx="445">
                  <c:v>4.46</c:v>
                </c:pt>
                <c:pt idx="446">
                  <c:v>4.47</c:v>
                </c:pt>
                <c:pt idx="447">
                  <c:v>4.4800000000000004</c:v>
                </c:pt>
                <c:pt idx="448">
                  <c:v>4.49</c:v>
                </c:pt>
                <c:pt idx="449">
                  <c:v>4.5</c:v>
                </c:pt>
                <c:pt idx="450">
                  <c:v>4.51</c:v>
                </c:pt>
                <c:pt idx="451">
                  <c:v>4.5200000000000005</c:v>
                </c:pt>
                <c:pt idx="452">
                  <c:v>4.53</c:v>
                </c:pt>
                <c:pt idx="453">
                  <c:v>4.54</c:v>
                </c:pt>
                <c:pt idx="454">
                  <c:v>4.55</c:v>
                </c:pt>
                <c:pt idx="455">
                  <c:v>4.5600000000000005</c:v>
                </c:pt>
                <c:pt idx="456">
                  <c:v>4.57</c:v>
                </c:pt>
                <c:pt idx="457">
                  <c:v>4.58</c:v>
                </c:pt>
                <c:pt idx="458">
                  <c:v>4.59</c:v>
                </c:pt>
                <c:pt idx="459">
                  <c:v>4.6000000000000005</c:v>
                </c:pt>
                <c:pt idx="460">
                  <c:v>4.6100000000000003</c:v>
                </c:pt>
                <c:pt idx="461">
                  <c:v>4.62</c:v>
                </c:pt>
                <c:pt idx="462">
                  <c:v>4.63</c:v>
                </c:pt>
                <c:pt idx="463">
                  <c:v>4.6399999999999997</c:v>
                </c:pt>
                <c:pt idx="464">
                  <c:v>4.6500000000000004</c:v>
                </c:pt>
                <c:pt idx="465">
                  <c:v>4.66</c:v>
                </c:pt>
                <c:pt idx="466">
                  <c:v>4.67</c:v>
                </c:pt>
                <c:pt idx="467">
                  <c:v>4.68</c:v>
                </c:pt>
                <c:pt idx="468">
                  <c:v>4.6900000000000004</c:v>
                </c:pt>
                <c:pt idx="469">
                  <c:v>4.7</c:v>
                </c:pt>
                <c:pt idx="470">
                  <c:v>4.71</c:v>
                </c:pt>
                <c:pt idx="471">
                  <c:v>4.72</c:v>
                </c:pt>
                <c:pt idx="472">
                  <c:v>4.7300000000000004</c:v>
                </c:pt>
                <c:pt idx="473">
                  <c:v>4.74</c:v>
                </c:pt>
                <c:pt idx="474">
                  <c:v>4.75</c:v>
                </c:pt>
                <c:pt idx="475">
                  <c:v>4.76</c:v>
                </c:pt>
                <c:pt idx="476">
                  <c:v>4.7700000000000005</c:v>
                </c:pt>
                <c:pt idx="477">
                  <c:v>4.78</c:v>
                </c:pt>
                <c:pt idx="478">
                  <c:v>4.79</c:v>
                </c:pt>
                <c:pt idx="479">
                  <c:v>4.8</c:v>
                </c:pt>
                <c:pt idx="480">
                  <c:v>4.8100000000000005</c:v>
                </c:pt>
                <c:pt idx="481">
                  <c:v>4.82</c:v>
                </c:pt>
                <c:pt idx="482">
                  <c:v>4.83</c:v>
                </c:pt>
                <c:pt idx="483">
                  <c:v>4.84</c:v>
                </c:pt>
                <c:pt idx="484">
                  <c:v>4.8500000000000005</c:v>
                </c:pt>
                <c:pt idx="485">
                  <c:v>4.8600000000000003</c:v>
                </c:pt>
                <c:pt idx="486">
                  <c:v>4.87</c:v>
                </c:pt>
                <c:pt idx="487">
                  <c:v>4.88</c:v>
                </c:pt>
                <c:pt idx="488">
                  <c:v>4.8899999999999997</c:v>
                </c:pt>
                <c:pt idx="489">
                  <c:v>4.9000000000000004</c:v>
                </c:pt>
                <c:pt idx="490">
                  <c:v>4.91</c:v>
                </c:pt>
                <c:pt idx="491">
                  <c:v>4.92</c:v>
                </c:pt>
                <c:pt idx="492">
                  <c:v>4.93</c:v>
                </c:pt>
                <c:pt idx="493">
                  <c:v>4.9400000000000004</c:v>
                </c:pt>
                <c:pt idx="494">
                  <c:v>4.95</c:v>
                </c:pt>
                <c:pt idx="495">
                  <c:v>4.96</c:v>
                </c:pt>
                <c:pt idx="496">
                  <c:v>4.97</c:v>
                </c:pt>
                <c:pt idx="497">
                  <c:v>4.9800000000000004</c:v>
                </c:pt>
                <c:pt idx="498">
                  <c:v>4.99</c:v>
                </c:pt>
                <c:pt idx="499">
                  <c:v>5</c:v>
                </c:pt>
                <c:pt idx="500">
                  <c:v>5.01</c:v>
                </c:pt>
                <c:pt idx="501">
                  <c:v>5.0200000000000005</c:v>
                </c:pt>
                <c:pt idx="502">
                  <c:v>5.03</c:v>
                </c:pt>
                <c:pt idx="503">
                  <c:v>5.04</c:v>
                </c:pt>
                <c:pt idx="504">
                  <c:v>5.05</c:v>
                </c:pt>
                <c:pt idx="505">
                  <c:v>5.0600000000000005</c:v>
                </c:pt>
                <c:pt idx="506">
                  <c:v>5.07</c:v>
                </c:pt>
                <c:pt idx="507">
                  <c:v>5.08</c:v>
                </c:pt>
                <c:pt idx="508">
                  <c:v>5.09</c:v>
                </c:pt>
                <c:pt idx="509">
                  <c:v>5.1000000000000005</c:v>
                </c:pt>
                <c:pt idx="510">
                  <c:v>5.1100000000000003</c:v>
                </c:pt>
                <c:pt idx="511">
                  <c:v>5.12</c:v>
                </c:pt>
                <c:pt idx="512">
                  <c:v>5.13</c:v>
                </c:pt>
                <c:pt idx="513">
                  <c:v>5.14</c:v>
                </c:pt>
                <c:pt idx="514">
                  <c:v>5.15</c:v>
                </c:pt>
                <c:pt idx="515">
                  <c:v>5.16</c:v>
                </c:pt>
                <c:pt idx="516">
                  <c:v>5.17</c:v>
                </c:pt>
                <c:pt idx="517">
                  <c:v>5.18</c:v>
                </c:pt>
                <c:pt idx="518">
                  <c:v>5.19</c:v>
                </c:pt>
                <c:pt idx="519">
                  <c:v>5.2</c:v>
                </c:pt>
                <c:pt idx="520">
                  <c:v>5.21</c:v>
                </c:pt>
                <c:pt idx="521">
                  <c:v>5.22</c:v>
                </c:pt>
                <c:pt idx="522">
                  <c:v>5.23</c:v>
                </c:pt>
                <c:pt idx="523">
                  <c:v>5.24</c:v>
                </c:pt>
                <c:pt idx="524">
                  <c:v>5.25</c:v>
                </c:pt>
                <c:pt idx="525">
                  <c:v>5.26</c:v>
                </c:pt>
                <c:pt idx="526">
                  <c:v>5.2700000000000005</c:v>
                </c:pt>
                <c:pt idx="527">
                  <c:v>5.28</c:v>
                </c:pt>
                <c:pt idx="528">
                  <c:v>5.29</c:v>
                </c:pt>
                <c:pt idx="529">
                  <c:v>5.3</c:v>
                </c:pt>
                <c:pt idx="530">
                  <c:v>5.3100000000000005</c:v>
                </c:pt>
                <c:pt idx="531">
                  <c:v>5.32</c:v>
                </c:pt>
                <c:pt idx="532">
                  <c:v>5.33</c:v>
                </c:pt>
                <c:pt idx="533">
                  <c:v>5.34</c:v>
                </c:pt>
                <c:pt idx="534">
                  <c:v>5.3500000000000005</c:v>
                </c:pt>
                <c:pt idx="535">
                  <c:v>5.36</c:v>
                </c:pt>
                <c:pt idx="536">
                  <c:v>5.37</c:v>
                </c:pt>
                <c:pt idx="537">
                  <c:v>5.38</c:v>
                </c:pt>
                <c:pt idx="538">
                  <c:v>5.39</c:v>
                </c:pt>
                <c:pt idx="539">
                  <c:v>5.4</c:v>
                </c:pt>
                <c:pt idx="540">
                  <c:v>5.41</c:v>
                </c:pt>
                <c:pt idx="541">
                  <c:v>5.42</c:v>
                </c:pt>
                <c:pt idx="542">
                  <c:v>5.43</c:v>
                </c:pt>
                <c:pt idx="543">
                  <c:v>5.44</c:v>
                </c:pt>
                <c:pt idx="544">
                  <c:v>5.45</c:v>
                </c:pt>
                <c:pt idx="545">
                  <c:v>5.46</c:v>
                </c:pt>
                <c:pt idx="546">
                  <c:v>5.47</c:v>
                </c:pt>
                <c:pt idx="547">
                  <c:v>5.48</c:v>
                </c:pt>
                <c:pt idx="548">
                  <c:v>5.49</c:v>
                </c:pt>
                <c:pt idx="549">
                  <c:v>5.5</c:v>
                </c:pt>
                <c:pt idx="550">
                  <c:v>5.51</c:v>
                </c:pt>
                <c:pt idx="551">
                  <c:v>5.5200000000000005</c:v>
                </c:pt>
                <c:pt idx="552">
                  <c:v>5.53</c:v>
                </c:pt>
                <c:pt idx="553">
                  <c:v>5.54</c:v>
                </c:pt>
                <c:pt idx="554">
                  <c:v>5.55</c:v>
                </c:pt>
                <c:pt idx="555">
                  <c:v>5.5600000000000005</c:v>
                </c:pt>
                <c:pt idx="556">
                  <c:v>5.57</c:v>
                </c:pt>
                <c:pt idx="557">
                  <c:v>5.58</c:v>
                </c:pt>
                <c:pt idx="558">
                  <c:v>5.59</c:v>
                </c:pt>
                <c:pt idx="559">
                  <c:v>5.6000000000000005</c:v>
                </c:pt>
                <c:pt idx="560">
                  <c:v>5.61</c:v>
                </c:pt>
                <c:pt idx="561">
                  <c:v>5.62</c:v>
                </c:pt>
                <c:pt idx="562">
                  <c:v>5.63</c:v>
                </c:pt>
                <c:pt idx="563">
                  <c:v>5.64</c:v>
                </c:pt>
                <c:pt idx="564">
                  <c:v>5.65</c:v>
                </c:pt>
                <c:pt idx="565">
                  <c:v>5.66</c:v>
                </c:pt>
                <c:pt idx="566">
                  <c:v>5.67</c:v>
                </c:pt>
                <c:pt idx="567">
                  <c:v>5.68</c:v>
                </c:pt>
                <c:pt idx="568">
                  <c:v>5.69</c:v>
                </c:pt>
                <c:pt idx="569">
                  <c:v>5.7</c:v>
                </c:pt>
                <c:pt idx="570">
                  <c:v>5.71</c:v>
                </c:pt>
                <c:pt idx="571">
                  <c:v>5.72</c:v>
                </c:pt>
                <c:pt idx="572">
                  <c:v>5.73</c:v>
                </c:pt>
                <c:pt idx="573">
                  <c:v>5.74</c:v>
                </c:pt>
                <c:pt idx="574">
                  <c:v>5.75</c:v>
                </c:pt>
                <c:pt idx="575">
                  <c:v>5.76</c:v>
                </c:pt>
                <c:pt idx="576">
                  <c:v>5.7700000000000005</c:v>
                </c:pt>
                <c:pt idx="577">
                  <c:v>5.78</c:v>
                </c:pt>
                <c:pt idx="578">
                  <c:v>5.79</c:v>
                </c:pt>
                <c:pt idx="579">
                  <c:v>5.8</c:v>
                </c:pt>
                <c:pt idx="580">
                  <c:v>5.8100000000000005</c:v>
                </c:pt>
                <c:pt idx="581">
                  <c:v>5.82</c:v>
                </c:pt>
                <c:pt idx="582">
                  <c:v>5.83</c:v>
                </c:pt>
                <c:pt idx="583">
                  <c:v>5.84</c:v>
                </c:pt>
                <c:pt idx="584">
                  <c:v>5.8500000000000005</c:v>
                </c:pt>
                <c:pt idx="585">
                  <c:v>5.86</c:v>
                </c:pt>
                <c:pt idx="586">
                  <c:v>5.87</c:v>
                </c:pt>
                <c:pt idx="587">
                  <c:v>5.88</c:v>
                </c:pt>
                <c:pt idx="588">
                  <c:v>5.89</c:v>
                </c:pt>
                <c:pt idx="589">
                  <c:v>5.9</c:v>
                </c:pt>
                <c:pt idx="590">
                  <c:v>5.91</c:v>
                </c:pt>
                <c:pt idx="591">
                  <c:v>5.92</c:v>
                </c:pt>
                <c:pt idx="592">
                  <c:v>5.93</c:v>
                </c:pt>
                <c:pt idx="593">
                  <c:v>5.94</c:v>
                </c:pt>
                <c:pt idx="594">
                  <c:v>5.95</c:v>
                </c:pt>
                <c:pt idx="595">
                  <c:v>5.96</c:v>
                </c:pt>
                <c:pt idx="596">
                  <c:v>5.97</c:v>
                </c:pt>
                <c:pt idx="597">
                  <c:v>5.98</c:v>
                </c:pt>
                <c:pt idx="598">
                  <c:v>5.99</c:v>
                </c:pt>
                <c:pt idx="599">
                  <c:v>6</c:v>
                </c:pt>
                <c:pt idx="600">
                  <c:v>6.01</c:v>
                </c:pt>
                <c:pt idx="601">
                  <c:v>6.0200000000000005</c:v>
                </c:pt>
                <c:pt idx="602">
                  <c:v>6.03</c:v>
                </c:pt>
                <c:pt idx="603">
                  <c:v>6.04</c:v>
                </c:pt>
                <c:pt idx="604">
                  <c:v>6.05</c:v>
                </c:pt>
                <c:pt idx="605">
                  <c:v>6.0600000000000005</c:v>
                </c:pt>
                <c:pt idx="606">
                  <c:v>6.07</c:v>
                </c:pt>
                <c:pt idx="607">
                  <c:v>6.08</c:v>
                </c:pt>
                <c:pt idx="608">
                  <c:v>6.09</c:v>
                </c:pt>
                <c:pt idx="609">
                  <c:v>6.1000000000000005</c:v>
                </c:pt>
                <c:pt idx="610">
                  <c:v>6.11</c:v>
                </c:pt>
                <c:pt idx="611">
                  <c:v>6.12</c:v>
                </c:pt>
                <c:pt idx="612">
                  <c:v>6.13</c:v>
                </c:pt>
                <c:pt idx="613">
                  <c:v>6.1400000000000006</c:v>
                </c:pt>
                <c:pt idx="614">
                  <c:v>6.15</c:v>
                </c:pt>
                <c:pt idx="615">
                  <c:v>6.16</c:v>
                </c:pt>
                <c:pt idx="616">
                  <c:v>6.17</c:v>
                </c:pt>
                <c:pt idx="617">
                  <c:v>6.18</c:v>
                </c:pt>
                <c:pt idx="618">
                  <c:v>6.19</c:v>
                </c:pt>
                <c:pt idx="619">
                  <c:v>6.2</c:v>
                </c:pt>
                <c:pt idx="620">
                  <c:v>6.21</c:v>
                </c:pt>
                <c:pt idx="621">
                  <c:v>6.22</c:v>
                </c:pt>
                <c:pt idx="622">
                  <c:v>6.23</c:v>
                </c:pt>
                <c:pt idx="623">
                  <c:v>6.24</c:v>
                </c:pt>
                <c:pt idx="624">
                  <c:v>6.25</c:v>
                </c:pt>
                <c:pt idx="625">
                  <c:v>6.26</c:v>
                </c:pt>
                <c:pt idx="626">
                  <c:v>6.2700000000000005</c:v>
                </c:pt>
                <c:pt idx="627">
                  <c:v>6.28</c:v>
                </c:pt>
                <c:pt idx="628">
                  <c:v>6.29</c:v>
                </c:pt>
                <c:pt idx="629">
                  <c:v>6.3</c:v>
                </c:pt>
                <c:pt idx="630">
                  <c:v>6.3100000000000005</c:v>
                </c:pt>
                <c:pt idx="631">
                  <c:v>6.32</c:v>
                </c:pt>
                <c:pt idx="632">
                  <c:v>6.33</c:v>
                </c:pt>
                <c:pt idx="633">
                  <c:v>6.34</c:v>
                </c:pt>
                <c:pt idx="634">
                  <c:v>6.3500000000000005</c:v>
                </c:pt>
                <c:pt idx="635">
                  <c:v>6.36</c:v>
                </c:pt>
                <c:pt idx="636">
                  <c:v>6.37</c:v>
                </c:pt>
                <c:pt idx="637">
                  <c:v>6.38</c:v>
                </c:pt>
                <c:pt idx="638">
                  <c:v>6.3900000000000006</c:v>
                </c:pt>
                <c:pt idx="639">
                  <c:v>6.4</c:v>
                </c:pt>
                <c:pt idx="640">
                  <c:v>6.41</c:v>
                </c:pt>
                <c:pt idx="641">
                  <c:v>6.42</c:v>
                </c:pt>
                <c:pt idx="642">
                  <c:v>6.43</c:v>
                </c:pt>
                <c:pt idx="643">
                  <c:v>6.44</c:v>
                </c:pt>
                <c:pt idx="644">
                  <c:v>6.45</c:v>
                </c:pt>
                <c:pt idx="645">
                  <c:v>6.46</c:v>
                </c:pt>
                <c:pt idx="646">
                  <c:v>6.47</c:v>
                </c:pt>
                <c:pt idx="647">
                  <c:v>6.48</c:v>
                </c:pt>
                <c:pt idx="648">
                  <c:v>6.49</c:v>
                </c:pt>
                <c:pt idx="649">
                  <c:v>6.5</c:v>
                </c:pt>
                <c:pt idx="650">
                  <c:v>6.51</c:v>
                </c:pt>
                <c:pt idx="651">
                  <c:v>6.5200000000000005</c:v>
                </c:pt>
                <c:pt idx="652">
                  <c:v>6.53</c:v>
                </c:pt>
                <c:pt idx="653">
                  <c:v>6.54</c:v>
                </c:pt>
                <c:pt idx="654">
                  <c:v>6.55</c:v>
                </c:pt>
                <c:pt idx="655">
                  <c:v>6.5600000000000005</c:v>
                </c:pt>
                <c:pt idx="656">
                  <c:v>6.57</c:v>
                </c:pt>
                <c:pt idx="657">
                  <c:v>6.58</c:v>
                </c:pt>
                <c:pt idx="658">
                  <c:v>6.59</c:v>
                </c:pt>
                <c:pt idx="659">
                  <c:v>6.6000000000000005</c:v>
                </c:pt>
                <c:pt idx="660">
                  <c:v>6.61</c:v>
                </c:pt>
                <c:pt idx="661">
                  <c:v>6.62</c:v>
                </c:pt>
                <c:pt idx="662">
                  <c:v>6.63</c:v>
                </c:pt>
                <c:pt idx="663">
                  <c:v>6.6400000000000006</c:v>
                </c:pt>
                <c:pt idx="664">
                  <c:v>6.65</c:v>
                </c:pt>
                <c:pt idx="665">
                  <c:v>6.66</c:v>
                </c:pt>
                <c:pt idx="666">
                  <c:v>6.67</c:v>
                </c:pt>
                <c:pt idx="667">
                  <c:v>6.68</c:v>
                </c:pt>
                <c:pt idx="668">
                  <c:v>6.69</c:v>
                </c:pt>
                <c:pt idx="669">
                  <c:v>6.7</c:v>
                </c:pt>
                <c:pt idx="670">
                  <c:v>6.71</c:v>
                </c:pt>
                <c:pt idx="671">
                  <c:v>6.72</c:v>
                </c:pt>
                <c:pt idx="672">
                  <c:v>6.73</c:v>
                </c:pt>
                <c:pt idx="673">
                  <c:v>6.74</c:v>
                </c:pt>
                <c:pt idx="674">
                  <c:v>6.75</c:v>
                </c:pt>
                <c:pt idx="675">
                  <c:v>6.76</c:v>
                </c:pt>
                <c:pt idx="676">
                  <c:v>6.7700000000000005</c:v>
                </c:pt>
                <c:pt idx="677">
                  <c:v>6.78</c:v>
                </c:pt>
                <c:pt idx="678">
                  <c:v>6.79</c:v>
                </c:pt>
                <c:pt idx="679">
                  <c:v>6.8</c:v>
                </c:pt>
                <c:pt idx="680">
                  <c:v>6.8100000000000005</c:v>
                </c:pt>
                <c:pt idx="681">
                  <c:v>6.82</c:v>
                </c:pt>
                <c:pt idx="682">
                  <c:v>6.83</c:v>
                </c:pt>
                <c:pt idx="683">
                  <c:v>6.84</c:v>
                </c:pt>
                <c:pt idx="684">
                  <c:v>6.8500000000000005</c:v>
                </c:pt>
                <c:pt idx="685">
                  <c:v>6.86</c:v>
                </c:pt>
                <c:pt idx="686">
                  <c:v>6.87</c:v>
                </c:pt>
                <c:pt idx="687">
                  <c:v>6.88</c:v>
                </c:pt>
                <c:pt idx="688">
                  <c:v>6.8900000000000006</c:v>
                </c:pt>
                <c:pt idx="689">
                  <c:v>6.9</c:v>
                </c:pt>
                <c:pt idx="690">
                  <c:v>6.91</c:v>
                </c:pt>
                <c:pt idx="691">
                  <c:v>6.92</c:v>
                </c:pt>
                <c:pt idx="692">
                  <c:v>6.93</c:v>
                </c:pt>
                <c:pt idx="693">
                  <c:v>6.94</c:v>
                </c:pt>
                <c:pt idx="694">
                  <c:v>6.95</c:v>
                </c:pt>
                <c:pt idx="695">
                  <c:v>6.96</c:v>
                </c:pt>
                <c:pt idx="696">
                  <c:v>6.97</c:v>
                </c:pt>
                <c:pt idx="697">
                  <c:v>6.98</c:v>
                </c:pt>
                <c:pt idx="698">
                  <c:v>6.99</c:v>
                </c:pt>
                <c:pt idx="699">
                  <c:v>7</c:v>
                </c:pt>
                <c:pt idx="700">
                  <c:v>7.01</c:v>
                </c:pt>
                <c:pt idx="701">
                  <c:v>7.0200000000000005</c:v>
                </c:pt>
                <c:pt idx="702">
                  <c:v>7.03</c:v>
                </c:pt>
                <c:pt idx="703">
                  <c:v>7.04</c:v>
                </c:pt>
                <c:pt idx="704">
                  <c:v>7.05</c:v>
                </c:pt>
                <c:pt idx="705">
                  <c:v>7.0600000000000005</c:v>
                </c:pt>
                <c:pt idx="706">
                  <c:v>7.07</c:v>
                </c:pt>
                <c:pt idx="707">
                  <c:v>7.08</c:v>
                </c:pt>
                <c:pt idx="708">
                  <c:v>7.09</c:v>
                </c:pt>
                <c:pt idx="709">
                  <c:v>7.1000000000000005</c:v>
                </c:pt>
                <c:pt idx="710">
                  <c:v>7.11</c:v>
                </c:pt>
                <c:pt idx="711">
                  <c:v>7.12</c:v>
                </c:pt>
                <c:pt idx="712">
                  <c:v>7.13</c:v>
                </c:pt>
                <c:pt idx="713">
                  <c:v>7.1400000000000006</c:v>
                </c:pt>
                <c:pt idx="714">
                  <c:v>7.15</c:v>
                </c:pt>
                <c:pt idx="715">
                  <c:v>7.16</c:v>
                </c:pt>
                <c:pt idx="716">
                  <c:v>7.17</c:v>
                </c:pt>
                <c:pt idx="717">
                  <c:v>7.18</c:v>
                </c:pt>
                <c:pt idx="718">
                  <c:v>7.19</c:v>
                </c:pt>
                <c:pt idx="719">
                  <c:v>7.2</c:v>
                </c:pt>
                <c:pt idx="720">
                  <c:v>7.21</c:v>
                </c:pt>
                <c:pt idx="721">
                  <c:v>7.22</c:v>
                </c:pt>
                <c:pt idx="722">
                  <c:v>7.23</c:v>
                </c:pt>
                <c:pt idx="723">
                  <c:v>7.24</c:v>
                </c:pt>
                <c:pt idx="724">
                  <c:v>7.25</c:v>
                </c:pt>
                <c:pt idx="725">
                  <c:v>7.26</c:v>
                </c:pt>
                <c:pt idx="726">
                  <c:v>7.2700000000000005</c:v>
                </c:pt>
                <c:pt idx="727">
                  <c:v>7.28</c:v>
                </c:pt>
                <c:pt idx="728">
                  <c:v>7.29</c:v>
                </c:pt>
                <c:pt idx="729">
                  <c:v>7.3</c:v>
                </c:pt>
                <c:pt idx="730">
                  <c:v>7.3100000000000005</c:v>
                </c:pt>
                <c:pt idx="731">
                  <c:v>7.32</c:v>
                </c:pt>
                <c:pt idx="732">
                  <c:v>7.33</c:v>
                </c:pt>
                <c:pt idx="733">
                  <c:v>7.34</c:v>
                </c:pt>
                <c:pt idx="734">
                  <c:v>7.3500000000000005</c:v>
                </c:pt>
                <c:pt idx="735">
                  <c:v>7.36</c:v>
                </c:pt>
                <c:pt idx="736">
                  <c:v>7.37</c:v>
                </c:pt>
                <c:pt idx="737">
                  <c:v>7.38</c:v>
                </c:pt>
                <c:pt idx="738">
                  <c:v>7.3900000000000006</c:v>
                </c:pt>
                <c:pt idx="739">
                  <c:v>7.4</c:v>
                </c:pt>
                <c:pt idx="740">
                  <c:v>7.41</c:v>
                </c:pt>
                <c:pt idx="741">
                  <c:v>7.42</c:v>
                </c:pt>
                <c:pt idx="742">
                  <c:v>7.43</c:v>
                </c:pt>
                <c:pt idx="743">
                  <c:v>7.44</c:v>
                </c:pt>
                <c:pt idx="744">
                  <c:v>7.45</c:v>
                </c:pt>
                <c:pt idx="745">
                  <c:v>7.46</c:v>
                </c:pt>
                <c:pt idx="746">
                  <c:v>7.47</c:v>
                </c:pt>
                <c:pt idx="747">
                  <c:v>7.48</c:v>
                </c:pt>
                <c:pt idx="748">
                  <c:v>7.49</c:v>
                </c:pt>
                <c:pt idx="749">
                  <c:v>7.5</c:v>
                </c:pt>
                <c:pt idx="750">
                  <c:v>7.51</c:v>
                </c:pt>
                <c:pt idx="751">
                  <c:v>7.5200000000000005</c:v>
                </c:pt>
                <c:pt idx="752">
                  <c:v>7.53</c:v>
                </c:pt>
                <c:pt idx="753">
                  <c:v>7.54</c:v>
                </c:pt>
                <c:pt idx="754">
                  <c:v>7.55</c:v>
                </c:pt>
                <c:pt idx="755">
                  <c:v>7.5600000000000005</c:v>
                </c:pt>
                <c:pt idx="756">
                  <c:v>7.57</c:v>
                </c:pt>
                <c:pt idx="757">
                  <c:v>7.58</c:v>
                </c:pt>
                <c:pt idx="758">
                  <c:v>7.59</c:v>
                </c:pt>
                <c:pt idx="759">
                  <c:v>7.6000000000000005</c:v>
                </c:pt>
                <c:pt idx="760">
                  <c:v>7.61</c:v>
                </c:pt>
                <c:pt idx="761">
                  <c:v>7.62</c:v>
                </c:pt>
                <c:pt idx="762">
                  <c:v>7.63</c:v>
                </c:pt>
                <c:pt idx="763">
                  <c:v>7.6400000000000006</c:v>
                </c:pt>
                <c:pt idx="764">
                  <c:v>7.65</c:v>
                </c:pt>
                <c:pt idx="765">
                  <c:v>7.66</c:v>
                </c:pt>
                <c:pt idx="766">
                  <c:v>7.67</c:v>
                </c:pt>
                <c:pt idx="767">
                  <c:v>7.68</c:v>
                </c:pt>
                <c:pt idx="768">
                  <c:v>7.69</c:v>
                </c:pt>
                <c:pt idx="769">
                  <c:v>7.7</c:v>
                </c:pt>
                <c:pt idx="770">
                  <c:v>7.71</c:v>
                </c:pt>
                <c:pt idx="771">
                  <c:v>7.72</c:v>
                </c:pt>
                <c:pt idx="772">
                  <c:v>7.73</c:v>
                </c:pt>
                <c:pt idx="773">
                  <c:v>7.74</c:v>
                </c:pt>
                <c:pt idx="774">
                  <c:v>7.75</c:v>
                </c:pt>
                <c:pt idx="775">
                  <c:v>7.76</c:v>
                </c:pt>
                <c:pt idx="776">
                  <c:v>7.7700000000000005</c:v>
                </c:pt>
                <c:pt idx="777">
                  <c:v>7.78</c:v>
                </c:pt>
                <c:pt idx="778">
                  <c:v>7.79</c:v>
                </c:pt>
                <c:pt idx="779">
                  <c:v>7.8</c:v>
                </c:pt>
                <c:pt idx="780">
                  <c:v>7.8100000000000005</c:v>
                </c:pt>
                <c:pt idx="781">
                  <c:v>7.82</c:v>
                </c:pt>
                <c:pt idx="782">
                  <c:v>7.83</c:v>
                </c:pt>
                <c:pt idx="783">
                  <c:v>7.84</c:v>
                </c:pt>
                <c:pt idx="784">
                  <c:v>7.8500000000000005</c:v>
                </c:pt>
                <c:pt idx="785">
                  <c:v>7.86</c:v>
                </c:pt>
                <c:pt idx="786">
                  <c:v>7.87</c:v>
                </c:pt>
                <c:pt idx="787">
                  <c:v>7.88</c:v>
                </c:pt>
                <c:pt idx="788">
                  <c:v>7.8900000000000006</c:v>
                </c:pt>
                <c:pt idx="789">
                  <c:v>7.9</c:v>
                </c:pt>
                <c:pt idx="790">
                  <c:v>7.91</c:v>
                </c:pt>
                <c:pt idx="791">
                  <c:v>7.92</c:v>
                </c:pt>
                <c:pt idx="792">
                  <c:v>7.9300000000000006</c:v>
                </c:pt>
                <c:pt idx="793">
                  <c:v>7.94</c:v>
                </c:pt>
                <c:pt idx="794">
                  <c:v>7.95</c:v>
                </c:pt>
                <c:pt idx="795">
                  <c:v>7.96</c:v>
                </c:pt>
                <c:pt idx="796">
                  <c:v>7.97</c:v>
                </c:pt>
                <c:pt idx="797">
                  <c:v>7.98</c:v>
                </c:pt>
                <c:pt idx="798">
                  <c:v>7.99</c:v>
                </c:pt>
                <c:pt idx="799">
                  <c:v>8</c:v>
                </c:pt>
                <c:pt idx="800">
                  <c:v>8.01</c:v>
                </c:pt>
                <c:pt idx="801">
                  <c:v>8.02</c:v>
                </c:pt>
                <c:pt idx="802">
                  <c:v>8.0299999999999994</c:v>
                </c:pt>
                <c:pt idx="803">
                  <c:v>8.0400000000000009</c:v>
                </c:pt>
                <c:pt idx="804">
                  <c:v>8.0500000000000007</c:v>
                </c:pt>
                <c:pt idx="805">
                  <c:v>8.06</c:v>
                </c:pt>
                <c:pt idx="806">
                  <c:v>8.07</c:v>
                </c:pt>
                <c:pt idx="807">
                  <c:v>8.08</c:v>
                </c:pt>
                <c:pt idx="808">
                  <c:v>8.09</c:v>
                </c:pt>
                <c:pt idx="809">
                  <c:v>8.1</c:v>
                </c:pt>
                <c:pt idx="810">
                  <c:v>8.11</c:v>
                </c:pt>
                <c:pt idx="811">
                  <c:v>8.120000000000001</c:v>
                </c:pt>
                <c:pt idx="812">
                  <c:v>8.1300000000000008</c:v>
                </c:pt>
                <c:pt idx="813">
                  <c:v>8.14</c:v>
                </c:pt>
                <c:pt idx="814">
                  <c:v>8.15</c:v>
                </c:pt>
                <c:pt idx="815">
                  <c:v>8.16</c:v>
                </c:pt>
                <c:pt idx="816">
                  <c:v>8.17</c:v>
                </c:pt>
                <c:pt idx="817">
                  <c:v>8.18</c:v>
                </c:pt>
                <c:pt idx="818">
                  <c:v>8.19</c:v>
                </c:pt>
                <c:pt idx="819">
                  <c:v>8.1999999999999993</c:v>
                </c:pt>
                <c:pt idx="820">
                  <c:v>8.2100000000000009</c:v>
                </c:pt>
                <c:pt idx="821">
                  <c:v>8.2200000000000006</c:v>
                </c:pt>
                <c:pt idx="822">
                  <c:v>8.23</c:v>
                </c:pt>
                <c:pt idx="823">
                  <c:v>8.24</c:v>
                </c:pt>
                <c:pt idx="824">
                  <c:v>8.25</c:v>
                </c:pt>
                <c:pt idx="825">
                  <c:v>8.26</c:v>
                </c:pt>
                <c:pt idx="826">
                  <c:v>8.27</c:v>
                </c:pt>
                <c:pt idx="827">
                  <c:v>8.2799999999999994</c:v>
                </c:pt>
                <c:pt idx="828">
                  <c:v>8.2900000000000009</c:v>
                </c:pt>
                <c:pt idx="829">
                  <c:v>8.3000000000000007</c:v>
                </c:pt>
                <c:pt idx="830">
                  <c:v>8.31</c:v>
                </c:pt>
                <c:pt idx="831">
                  <c:v>8.32</c:v>
                </c:pt>
                <c:pt idx="832">
                  <c:v>8.33</c:v>
                </c:pt>
                <c:pt idx="833">
                  <c:v>8.34</c:v>
                </c:pt>
                <c:pt idx="834">
                  <c:v>8.35</c:v>
                </c:pt>
                <c:pt idx="835">
                  <c:v>8.36</c:v>
                </c:pt>
                <c:pt idx="836">
                  <c:v>8.370000000000001</c:v>
                </c:pt>
                <c:pt idx="837">
                  <c:v>8.3800000000000008</c:v>
                </c:pt>
                <c:pt idx="838">
                  <c:v>8.39</c:v>
                </c:pt>
                <c:pt idx="839">
                  <c:v>8.4</c:v>
                </c:pt>
                <c:pt idx="840">
                  <c:v>8.41</c:v>
                </c:pt>
                <c:pt idx="841">
                  <c:v>8.42</c:v>
                </c:pt>
                <c:pt idx="842">
                  <c:v>8.43</c:v>
                </c:pt>
                <c:pt idx="843">
                  <c:v>8.44</c:v>
                </c:pt>
                <c:pt idx="844">
                  <c:v>8.4499999999999993</c:v>
                </c:pt>
                <c:pt idx="845">
                  <c:v>8.4600000000000009</c:v>
                </c:pt>
                <c:pt idx="846">
                  <c:v>8.4700000000000006</c:v>
                </c:pt>
                <c:pt idx="847">
                  <c:v>8.48</c:v>
                </c:pt>
                <c:pt idx="848">
                  <c:v>8.49</c:v>
                </c:pt>
                <c:pt idx="849">
                  <c:v>8.5</c:v>
                </c:pt>
                <c:pt idx="850">
                  <c:v>8.51</c:v>
                </c:pt>
                <c:pt idx="851">
                  <c:v>8.52</c:v>
                </c:pt>
                <c:pt idx="852">
                  <c:v>8.5299999999999994</c:v>
                </c:pt>
                <c:pt idx="853">
                  <c:v>8.5400000000000009</c:v>
                </c:pt>
                <c:pt idx="854">
                  <c:v>8.5500000000000007</c:v>
                </c:pt>
                <c:pt idx="855">
                  <c:v>8.56</c:v>
                </c:pt>
                <c:pt idx="856">
                  <c:v>8.57</c:v>
                </c:pt>
                <c:pt idx="857">
                  <c:v>8.58</c:v>
                </c:pt>
                <c:pt idx="858">
                  <c:v>8.59</c:v>
                </c:pt>
                <c:pt idx="859">
                  <c:v>8.6</c:v>
                </c:pt>
                <c:pt idx="860">
                  <c:v>8.61</c:v>
                </c:pt>
                <c:pt idx="861">
                  <c:v>8.620000000000001</c:v>
                </c:pt>
                <c:pt idx="862">
                  <c:v>8.6300000000000008</c:v>
                </c:pt>
                <c:pt idx="863">
                  <c:v>8.64</c:v>
                </c:pt>
                <c:pt idx="864">
                  <c:v>8.65</c:v>
                </c:pt>
                <c:pt idx="865">
                  <c:v>8.66</c:v>
                </c:pt>
                <c:pt idx="866">
                  <c:v>8.67</c:v>
                </c:pt>
                <c:pt idx="867">
                  <c:v>8.68</c:v>
                </c:pt>
                <c:pt idx="868">
                  <c:v>8.69</c:v>
                </c:pt>
                <c:pt idx="869">
                  <c:v>8.7000000000000011</c:v>
                </c:pt>
                <c:pt idx="870">
                  <c:v>8.7100000000000009</c:v>
                </c:pt>
                <c:pt idx="871">
                  <c:v>8.7200000000000006</c:v>
                </c:pt>
                <c:pt idx="872">
                  <c:v>8.73</c:v>
                </c:pt>
                <c:pt idx="873">
                  <c:v>8.74</c:v>
                </c:pt>
                <c:pt idx="874">
                  <c:v>8.75</c:v>
                </c:pt>
                <c:pt idx="875">
                  <c:v>8.76</c:v>
                </c:pt>
                <c:pt idx="876">
                  <c:v>8.77</c:v>
                </c:pt>
                <c:pt idx="877">
                  <c:v>8.7799999999999994</c:v>
                </c:pt>
                <c:pt idx="878">
                  <c:v>8.7900000000000009</c:v>
                </c:pt>
                <c:pt idx="879">
                  <c:v>8.8000000000000007</c:v>
                </c:pt>
                <c:pt idx="880">
                  <c:v>8.81</c:v>
                </c:pt>
                <c:pt idx="881">
                  <c:v>8.82</c:v>
                </c:pt>
                <c:pt idx="882">
                  <c:v>8.83</c:v>
                </c:pt>
                <c:pt idx="883">
                  <c:v>8.84</c:v>
                </c:pt>
                <c:pt idx="884">
                  <c:v>8.85</c:v>
                </c:pt>
                <c:pt idx="885">
                  <c:v>8.86</c:v>
                </c:pt>
                <c:pt idx="886">
                  <c:v>8.870000000000001</c:v>
                </c:pt>
                <c:pt idx="887">
                  <c:v>8.8800000000000008</c:v>
                </c:pt>
                <c:pt idx="888">
                  <c:v>8.89</c:v>
                </c:pt>
                <c:pt idx="889">
                  <c:v>8.9</c:v>
                </c:pt>
                <c:pt idx="890">
                  <c:v>8.91</c:v>
                </c:pt>
                <c:pt idx="891">
                  <c:v>8.92</c:v>
                </c:pt>
                <c:pt idx="892">
                  <c:v>8.93</c:v>
                </c:pt>
                <c:pt idx="893">
                  <c:v>8.94</c:v>
                </c:pt>
                <c:pt idx="894">
                  <c:v>8.9500000000000011</c:v>
                </c:pt>
                <c:pt idx="895">
                  <c:v>8.9600000000000009</c:v>
                </c:pt>
                <c:pt idx="896">
                  <c:v>8.9700000000000006</c:v>
                </c:pt>
                <c:pt idx="897">
                  <c:v>8.98</c:v>
                </c:pt>
                <c:pt idx="898">
                  <c:v>8.99</c:v>
                </c:pt>
                <c:pt idx="899">
                  <c:v>9</c:v>
                </c:pt>
                <c:pt idx="900">
                  <c:v>9.01</c:v>
                </c:pt>
                <c:pt idx="901">
                  <c:v>9.02</c:v>
                </c:pt>
                <c:pt idx="902">
                  <c:v>9.0299999999999994</c:v>
                </c:pt>
                <c:pt idx="903">
                  <c:v>9.0400000000000009</c:v>
                </c:pt>
                <c:pt idx="904">
                  <c:v>9.0500000000000007</c:v>
                </c:pt>
                <c:pt idx="905">
                  <c:v>9.06</c:v>
                </c:pt>
                <c:pt idx="906">
                  <c:v>9.07</c:v>
                </c:pt>
                <c:pt idx="907">
                  <c:v>9.08</c:v>
                </c:pt>
                <c:pt idx="908">
                  <c:v>9.09</c:v>
                </c:pt>
                <c:pt idx="909">
                  <c:v>9.1</c:v>
                </c:pt>
                <c:pt idx="910">
                  <c:v>9.11</c:v>
                </c:pt>
                <c:pt idx="911">
                  <c:v>9.120000000000001</c:v>
                </c:pt>
                <c:pt idx="912">
                  <c:v>9.1300000000000008</c:v>
                </c:pt>
                <c:pt idx="913">
                  <c:v>9.14</c:v>
                </c:pt>
                <c:pt idx="914">
                  <c:v>9.15</c:v>
                </c:pt>
                <c:pt idx="915">
                  <c:v>9.16</c:v>
                </c:pt>
                <c:pt idx="916">
                  <c:v>9.17</c:v>
                </c:pt>
                <c:pt idx="917">
                  <c:v>9.18</c:v>
                </c:pt>
                <c:pt idx="918">
                  <c:v>9.19</c:v>
                </c:pt>
                <c:pt idx="919">
                  <c:v>9.2000000000000011</c:v>
                </c:pt>
                <c:pt idx="920">
                  <c:v>9.2100000000000009</c:v>
                </c:pt>
                <c:pt idx="921">
                  <c:v>9.2200000000000006</c:v>
                </c:pt>
                <c:pt idx="922">
                  <c:v>9.23</c:v>
                </c:pt>
                <c:pt idx="923">
                  <c:v>9.24</c:v>
                </c:pt>
                <c:pt idx="924">
                  <c:v>9.25</c:v>
                </c:pt>
                <c:pt idx="925">
                  <c:v>9.26</c:v>
                </c:pt>
                <c:pt idx="926">
                  <c:v>9.27</c:v>
                </c:pt>
                <c:pt idx="927">
                  <c:v>9.2799999999999994</c:v>
                </c:pt>
                <c:pt idx="928">
                  <c:v>9.2900000000000009</c:v>
                </c:pt>
                <c:pt idx="929">
                  <c:v>9.3000000000000007</c:v>
                </c:pt>
                <c:pt idx="930">
                  <c:v>9.31</c:v>
                </c:pt>
                <c:pt idx="931">
                  <c:v>9.32</c:v>
                </c:pt>
                <c:pt idx="932">
                  <c:v>9.33</c:v>
                </c:pt>
                <c:pt idx="933">
                  <c:v>9.34</c:v>
                </c:pt>
                <c:pt idx="934">
                  <c:v>9.35</c:v>
                </c:pt>
                <c:pt idx="935">
                  <c:v>9.36</c:v>
                </c:pt>
                <c:pt idx="936">
                  <c:v>9.370000000000001</c:v>
                </c:pt>
                <c:pt idx="937">
                  <c:v>9.3800000000000008</c:v>
                </c:pt>
                <c:pt idx="938">
                  <c:v>9.39</c:v>
                </c:pt>
                <c:pt idx="939">
                  <c:v>9.4</c:v>
                </c:pt>
                <c:pt idx="940">
                  <c:v>9.41</c:v>
                </c:pt>
                <c:pt idx="941">
                  <c:v>9.42</c:v>
                </c:pt>
                <c:pt idx="942">
                  <c:v>9.43</c:v>
                </c:pt>
                <c:pt idx="943">
                  <c:v>9.44</c:v>
                </c:pt>
                <c:pt idx="944">
                  <c:v>9.4500000000000011</c:v>
                </c:pt>
                <c:pt idx="945">
                  <c:v>9.4600000000000009</c:v>
                </c:pt>
                <c:pt idx="946">
                  <c:v>9.4700000000000006</c:v>
                </c:pt>
                <c:pt idx="947">
                  <c:v>9.48</c:v>
                </c:pt>
                <c:pt idx="948">
                  <c:v>9.49</c:v>
                </c:pt>
                <c:pt idx="949">
                  <c:v>9.5</c:v>
                </c:pt>
                <c:pt idx="950">
                  <c:v>9.51</c:v>
                </c:pt>
                <c:pt idx="951">
                  <c:v>9.52</c:v>
                </c:pt>
                <c:pt idx="952">
                  <c:v>9.5299999999999994</c:v>
                </c:pt>
                <c:pt idx="953">
                  <c:v>9.5400000000000009</c:v>
                </c:pt>
                <c:pt idx="954">
                  <c:v>9.5500000000000007</c:v>
                </c:pt>
                <c:pt idx="955">
                  <c:v>9.56</c:v>
                </c:pt>
                <c:pt idx="956">
                  <c:v>9.57</c:v>
                </c:pt>
                <c:pt idx="957">
                  <c:v>9.58</c:v>
                </c:pt>
                <c:pt idx="958">
                  <c:v>9.59</c:v>
                </c:pt>
                <c:pt idx="959">
                  <c:v>9.6</c:v>
                </c:pt>
                <c:pt idx="960">
                  <c:v>9.61</c:v>
                </c:pt>
                <c:pt idx="961">
                  <c:v>9.620000000000001</c:v>
                </c:pt>
                <c:pt idx="962">
                  <c:v>9.6300000000000008</c:v>
                </c:pt>
                <c:pt idx="963">
                  <c:v>9.64</c:v>
                </c:pt>
                <c:pt idx="964">
                  <c:v>9.65</c:v>
                </c:pt>
                <c:pt idx="965">
                  <c:v>9.66</c:v>
                </c:pt>
                <c:pt idx="966">
                  <c:v>9.67</c:v>
                </c:pt>
                <c:pt idx="967">
                  <c:v>9.68</c:v>
                </c:pt>
                <c:pt idx="968">
                  <c:v>9.69</c:v>
                </c:pt>
                <c:pt idx="969">
                  <c:v>9.7000000000000011</c:v>
                </c:pt>
                <c:pt idx="970">
                  <c:v>9.7100000000000009</c:v>
                </c:pt>
                <c:pt idx="971">
                  <c:v>9.7200000000000006</c:v>
                </c:pt>
                <c:pt idx="972">
                  <c:v>9.73</c:v>
                </c:pt>
                <c:pt idx="973">
                  <c:v>9.74</c:v>
                </c:pt>
                <c:pt idx="974">
                  <c:v>9.75</c:v>
                </c:pt>
                <c:pt idx="975">
                  <c:v>9.76</c:v>
                </c:pt>
                <c:pt idx="976">
                  <c:v>9.77</c:v>
                </c:pt>
                <c:pt idx="977">
                  <c:v>9.7799999999999994</c:v>
                </c:pt>
                <c:pt idx="978">
                  <c:v>9.7900000000000009</c:v>
                </c:pt>
                <c:pt idx="979">
                  <c:v>9.8000000000000007</c:v>
                </c:pt>
                <c:pt idx="980">
                  <c:v>9.81</c:v>
                </c:pt>
                <c:pt idx="981">
                  <c:v>9.82</c:v>
                </c:pt>
                <c:pt idx="982">
                  <c:v>9.83</c:v>
                </c:pt>
                <c:pt idx="983">
                  <c:v>9.84</c:v>
                </c:pt>
                <c:pt idx="984">
                  <c:v>9.85</c:v>
                </c:pt>
                <c:pt idx="985">
                  <c:v>9.86</c:v>
                </c:pt>
                <c:pt idx="986">
                  <c:v>9.870000000000001</c:v>
                </c:pt>
                <c:pt idx="987">
                  <c:v>9.8800000000000008</c:v>
                </c:pt>
                <c:pt idx="988">
                  <c:v>9.89</c:v>
                </c:pt>
                <c:pt idx="989">
                  <c:v>9.9</c:v>
                </c:pt>
                <c:pt idx="990">
                  <c:v>9.91</c:v>
                </c:pt>
                <c:pt idx="991">
                  <c:v>9.92</c:v>
                </c:pt>
                <c:pt idx="992">
                  <c:v>9.93</c:v>
                </c:pt>
                <c:pt idx="993">
                  <c:v>9.94</c:v>
                </c:pt>
                <c:pt idx="994">
                  <c:v>9.9500000000000011</c:v>
                </c:pt>
                <c:pt idx="995">
                  <c:v>9.9600000000000009</c:v>
                </c:pt>
                <c:pt idx="996">
                  <c:v>9.9700000000000006</c:v>
                </c:pt>
                <c:pt idx="997">
                  <c:v>9.98</c:v>
                </c:pt>
                <c:pt idx="998">
                  <c:v>9.99</c:v>
                </c:pt>
                <c:pt idx="999">
                  <c:v>10</c:v>
                </c:pt>
                <c:pt idx="1000">
                  <c:v>10.01</c:v>
                </c:pt>
                <c:pt idx="1001">
                  <c:v>10.02</c:v>
                </c:pt>
                <c:pt idx="1002">
                  <c:v>10.029999999999999</c:v>
                </c:pt>
                <c:pt idx="1003">
                  <c:v>10.040000000000001</c:v>
                </c:pt>
                <c:pt idx="1004">
                  <c:v>10.050000000000001</c:v>
                </c:pt>
                <c:pt idx="1005">
                  <c:v>10.06</c:v>
                </c:pt>
                <c:pt idx="1006">
                  <c:v>10.07</c:v>
                </c:pt>
                <c:pt idx="1007">
                  <c:v>10.08</c:v>
                </c:pt>
                <c:pt idx="1008">
                  <c:v>10.09</c:v>
                </c:pt>
                <c:pt idx="1009">
                  <c:v>10.1</c:v>
                </c:pt>
                <c:pt idx="1010">
                  <c:v>10.11</c:v>
                </c:pt>
                <c:pt idx="1011">
                  <c:v>10.120000000000001</c:v>
                </c:pt>
                <c:pt idx="1012">
                  <c:v>10.130000000000001</c:v>
                </c:pt>
                <c:pt idx="1013">
                  <c:v>10.14</c:v>
                </c:pt>
                <c:pt idx="1014">
                  <c:v>10.15</c:v>
                </c:pt>
                <c:pt idx="1015">
                  <c:v>10.16</c:v>
                </c:pt>
                <c:pt idx="1016">
                  <c:v>10.17</c:v>
                </c:pt>
                <c:pt idx="1017">
                  <c:v>10.18</c:v>
                </c:pt>
                <c:pt idx="1018">
                  <c:v>10.19</c:v>
                </c:pt>
                <c:pt idx="1019">
                  <c:v>10.200000000000001</c:v>
                </c:pt>
                <c:pt idx="1020">
                  <c:v>10.210000000000001</c:v>
                </c:pt>
                <c:pt idx="1021">
                  <c:v>10.220000000000001</c:v>
                </c:pt>
                <c:pt idx="1022">
                  <c:v>10.23</c:v>
                </c:pt>
                <c:pt idx="1023">
                  <c:v>10.24</c:v>
                </c:pt>
                <c:pt idx="1024">
                  <c:v>10.25</c:v>
                </c:pt>
                <c:pt idx="1025">
                  <c:v>10.26</c:v>
                </c:pt>
                <c:pt idx="1026">
                  <c:v>10.27</c:v>
                </c:pt>
                <c:pt idx="1027">
                  <c:v>10.28</c:v>
                </c:pt>
                <c:pt idx="1028">
                  <c:v>10.290000000000001</c:v>
                </c:pt>
                <c:pt idx="1029">
                  <c:v>10.3</c:v>
                </c:pt>
                <c:pt idx="1030">
                  <c:v>10.31</c:v>
                </c:pt>
                <c:pt idx="1031">
                  <c:v>10.32</c:v>
                </c:pt>
                <c:pt idx="1032">
                  <c:v>10.33</c:v>
                </c:pt>
                <c:pt idx="1033">
                  <c:v>10.34</c:v>
                </c:pt>
                <c:pt idx="1034">
                  <c:v>10.35</c:v>
                </c:pt>
                <c:pt idx="1035">
                  <c:v>10.36</c:v>
                </c:pt>
                <c:pt idx="1036">
                  <c:v>10.370000000000001</c:v>
                </c:pt>
                <c:pt idx="1037">
                  <c:v>10.38</c:v>
                </c:pt>
                <c:pt idx="1038">
                  <c:v>10.39</c:v>
                </c:pt>
                <c:pt idx="1039">
                  <c:v>10.4</c:v>
                </c:pt>
                <c:pt idx="1040">
                  <c:v>10.41</c:v>
                </c:pt>
                <c:pt idx="1041">
                  <c:v>10.42</c:v>
                </c:pt>
                <c:pt idx="1042">
                  <c:v>10.43</c:v>
                </c:pt>
                <c:pt idx="1043">
                  <c:v>10.44</c:v>
                </c:pt>
                <c:pt idx="1044">
                  <c:v>10.450000000000001</c:v>
                </c:pt>
                <c:pt idx="1045">
                  <c:v>10.46</c:v>
                </c:pt>
                <c:pt idx="1046">
                  <c:v>10.47</c:v>
                </c:pt>
                <c:pt idx="1047">
                  <c:v>10.48</c:v>
                </c:pt>
                <c:pt idx="1048">
                  <c:v>10.49</c:v>
                </c:pt>
                <c:pt idx="1049">
                  <c:v>10.5</c:v>
                </c:pt>
                <c:pt idx="1050">
                  <c:v>10.51</c:v>
                </c:pt>
                <c:pt idx="1051">
                  <c:v>10.52</c:v>
                </c:pt>
                <c:pt idx="1052">
                  <c:v>10.53</c:v>
                </c:pt>
                <c:pt idx="1053">
                  <c:v>10.540000000000001</c:v>
                </c:pt>
                <c:pt idx="1054">
                  <c:v>10.55</c:v>
                </c:pt>
                <c:pt idx="1055">
                  <c:v>10.56</c:v>
                </c:pt>
                <c:pt idx="1056">
                  <c:v>10.57</c:v>
                </c:pt>
                <c:pt idx="1057">
                  <c:v>10.58</c:v>
                </c:pt>
                <c:pt idx="1058">
                  <c:v>10.59</c:v>
                </c:pt>
                <c:pt idx="1059">
                  <c:v>10.6</c:v>
                </c:pt>
                <c:pt idx="1060">
                  <c:v>10.61</c:v>
                </c:pt>
                <c:pt idx="1061">
                  <c:v>10.620000000000001</c:v>
                </c:pt>
                <c:pt idx="1062">
                  <c:v>10.63</c:v>
                </c:pt>
                <c:pt idx="1063">
                  <c:v>10.64</c:v>
                </c:pt>
                <c:pt idx="1064">
                  <c:v>10.65</c:v>
                </c:pt>
                <c:pt idx="1065">
                  <c:v>10.66</c:v>
                </c:pt>
                <c:pt idx="1066">
                  <c:v>10.67</c:v>
                </c:pt>
                <c:pt idx="1067">
                  <c:v>10.68</c:v>
                </c:pt>
                <c:pt idx="1068">
                  <c:v>10.69</c:v>
                </c:pt>
                <c:pt idx="1069">
                  <c:v>10.700000000000001</c:v>
                </c:pt>
                <c:pt idx="1070">
                  <c:v>10.71</c:v>
                </c:pt>
                <c:pt idx="1071">
                  <c:v>10.72</c:v>
                </c:pt>
                <c:pt idx="1072">
                  <c:v>10.73</c:v>
                </c:pt>
                <c:pt idx="1073">
                  <c:v>10.74</c:v>
                </c:pt>
                <c:pt idx="1074">
                  <c:v>10.75</c:v>
                </c:pt>
                <c:pt idx="1075">
                  <c:v>10.76</c:v>
                </c:pt>
                <c:pt idx="1076">
                  <c:v>10.77</c:v>
                </c:pt>
                <c:pt idx="1077">
                  <c:v>10.78</c:v>
                </c:pt>
                <c:pt idx="1078">
                  <c:v>10.790000000000001</c:v>
                </c:pt>
                <c:pt idx="1079">
                  <c:v>10.8</c:v>
                </c:pt>
                <c:pt idx="1080">
                  <c:v>10.81</c:v>
                </c:pt>
                <c:pt idx="1081">
                  <c:v>10.82</c:v>
                </c:pt>
                <c:pt idx="1082">
                  <c:v>10.83</c:v>
                </c:pt>
                <c:pt idx="1083">
                  <c:v>10.84</c:v>
                </c:pt>
                <c:pt idx="1084">
                  <c:v>10.85</c:v>
                </c:pt>
                <c:pt idx="1085">
                  <c:v>10.86</c:v>
                </c:pt>
                <c:pt idx="1086">
                  <c:v>10.870000000000001</c:v>
                </c:pt>
                <c:pt idx="1087">
                  <c:v>10.88</c:v>
                </c:pt>
                <c:pt idx="1088">
                  <c:v>10.89</c:v>
                </c:pt>
                <c:pt idx="1089">
                  <c:v>10.9</c:v>
                </c:pt>
                <c:pt idx="1090">
                  <c:v>10.91</c:v>
                </c:pt>
                <c:pt idx="1091">
                  <c:v>10.92</c:v>
                </c:pt>
                <c:pt idx="1092">
                  <c:v>10.93</c:v>
                </c:pt>
                <c:pt idx="1093">
                  <c:v>10.94</c:v>
                </c:pt>
                <c:pt idx="1094">
                  <c:v>10.950000000000001</c:v>
                </c:pt>
                <c:pt idx="1095">
                  <c:v>10.96</c:v>
                </c:pt>
                <c:pt idx="1096">
                  <c:v>10.97</c:v>
                </c:pt>
                <c:pt idx="1097">
                  <c:v>10.98</c:v>
                </c:pt>
                <c:pt idx="1098">
                  <c:v>10.99</c:v>
                </c:pt>
                <c:pt idx="1099">
                  <c:v>11</c:v>
                </c:pt>
                <c:pt idx="1100">
                  <c:v>11.01</c:v>
                </c:pt>
                <c:pt idx="1101">
                  <c:v>11.02</c:v>
                </c:pt>
                <c:pt idx="1102">
                  <c:v>11.03</c:v>
                </c:pt>
                <c:pt idx="1103">
                  <c:v>11.040000000000001</c:v>
                </c:pt>
                <c:pt idx="1104">
                  <c:v>11.05</c:v>
                </c:pt>
                <c:pt idx="1105">
                  <c:v>11.06</c:v>
                </c:pt>
                <c:pt idx="1106">
                  <c:v>11.07</c:v>
                </c:pt>
                <c:pt idx="1107">
                  <c:v>11.08</c:v>
                </c:pt>
                <c:pt idx="1108">
                  <c:v>11.09</c:v>
                </c:pt>
                <c:pt idx="1109">
                  <c:v>11.1</c:v>
                </c:pt>
                <c:pt idx="1110">
                  <c:v>11.11</c:v>
                </c:pt>
                <c:pt idx="1111">
                  <c:v>11.120000000000001</c:v>
                </c:pt>
                <c:pt idx="1112">
                  <c:v>11.13</c:v>
                </c:pt>
                <c:pt idx="1113">
                  <c:v>11.14</c:v>
                </c:pt>
                <c:pt idx="1114">
                  <c:v>11.15</c:v>
                </c:pt>
                <c:pt idx="1115">
                  <c:v>11.16</c:v>
                </c:pt>
                <c:pt idx="1116">
                  <c:v>11.17</c:v>
                </c:pt>
                <c:pt idx="1117">
                  <c:v>11.18</c:v>
                </c:pt>
                <c:pt idx="1118">
                  <c:v>11.19</c:v>
                </c:pt>
                <c:pt idx="1119">
                  <c:v>11.200000000000001</c:v>
                </c:pt>
                <c:pt idx="1120">
                  <c:v>11.21</c:v>
                </c:pt>
                <c:pt idx="1121">
                  <c:v>11.22</c:v>
                </c:pt>
                <c:pt idx="1122">
                  <c:v>11.23</c:v>
                </c:pt>
                <c:pt idx="1123">
                  <c:v>11.24</c:v>
                </c:pt>
                <c:pt idx="1124">
                  <c:v>11.25</c:v>
                </c:pt>
                <c:pt idx="1125">
                  <c:v>11.26</c:v>
                </c:pt>
                <c:pt idx="1126">
                  <c:v>11.27</c:v>
                </c:pt>
                <c:pt idx="1127">
                  <c:v>11.28</c:v>
                </c:pt>
                <c:pt idx="1128">
                  <c:v>11.290000000000001</c:v>
                </c:pt>
                <c:pt idx="1129">
                  <c:v>11.3</c:v>
                </c:pt>
                <c:pt idx="1130">
                  <c:v>11.31</c:v>
                </c:pt>
                <c:pt idx="1131">
                  <c:v>11.32</c:v>
                </c:pt>
                <c:pt idx="1132">
                  <c:v>11.33</c:v>
                </c:pt>
                <c:pt idx="1133">
                  <c:v>11.34</c:v>
                </c:pt>
                <c:pt idx="1134">
                  <c:v>11.35</c:v>
                </c:pt>
                <c:pt idx="1135">
                  <c:v>11.36</c:v>
                </c:pt>
                <c:pt idx="1136">
                  <c:v>11.370000000000001</c:v>
                </c:pt>
                <c:pt idx="1137">
                  <c:v>11.38</c:v>
                </c:pt>
                <c:pt idx="1138">
                  <c:v>11.39</c:v>
                </c:pt>
                <c:pt idx="1139">
                  <c:v>11.4</c:v>
                </c:pt>
                <c:pt idx="1140">
                  <c:v>11.41</c:v>
                </c:pt>
                <c:pt idx="1141">
                  <c:v>11.42</c:v>
                </c:pt>
                <c:pt idx="1142">
                  <c:v>11.43</c:v>
                </c:pt>
                <c:pt idx="1143">
                  <c:v>11.44</c:v>
                </c:pt>
                <c:pt idx="1144">
                  <c:v>11.450000000000001</c:v>
                </c:pt>
                <c:pt idx="1145">
                  <c:v>11.46</c:v>
                </c:pt>
                <c:pt idx="1146">
                  <c:v>11.47</c:v>
                </c:pt>
                <c:pt idx="1147">
                  <c:v>11.48</c:v>
                </c:pt>
                <c:pt idx="1148">
                  <c:v>11.49</c:v>
                </c:pt>
                <c:pt idx="1149">
                  <c:v>11.5</c:v>
                </c:pt>
                <c:pt idx="1150">
                  <c:v>11.51</c:v>
                </c:pt>
                <c:pt idx="1151">
                  <c:v>11.52</c:v>
                </c:pt>
                <c:pt idx="1152">
                  <c:v>11.53</c:v>
                </c:pt>
                <c:pt idx="1153">
                  <c:v>11.540000000000001</c:v>
                </c:pt>
                <c:pt idx="1154">
                  <c:v>11.55</c:v>
                </c:pt>
                <c:pt idx="1155">
                  <c:v>11.56</c:v>
                </c:pt>
                <c:pt idx="1156">
                  <c:v>11.57</c:v>
                </c:pt>
                <c:pt idx="1157">
                  <c:v>11.58</c:v>
                </c:pt>
                <c:pt idx="1158">
                  <c:v>11.59</c:v>
                </c:pt>
                <c:pt idx="1159">
                  <c:v>11.6</c:v>
                </c:pt>
                <c:pt idx="1160">
                  <c:v>11.61</c:v>
                </c:pt>
                <c:pt idx="1161">
                  <c:v>11.620000000000001</c:v>
                </c:pt>
                <c:pt idx="1162">
                  <c:v>11.63</c:v>
                </c:pt>
                <c:pt idx="1163">
                  <c:v>11.64</c:v>
                </c:pt>
                <c:pt idx="1164">
                  <c:v>11.65</c:v>
                </c:pt>
                <c:pt idx="1165">
                  <c:v>11.66</c:v>
                </c:pt>
                <c:pt idx="1166">
                  <c:v>11.67</c:v>
                </c:pt>
                <c:pt idx="1167">
                  <c:v>11.68</c:v>
                </c:pt>
                <c:pt idx="1168">
                  <c:v>11.69</c:v>
                </c:pt>
                <c:pt idx="1169">
                  <c:v>11.700000000000001</c:v>
                </c:pt>
                <c:pt idx="1170">
                  <c:v>11.71</c:v>
                </c:pt>
                <c:pt idx="1171">
                  <c:v>11.72</c:v>
                </c:pt>
                <c:pt idx="1172">
                  <c:v>11.73</c:v>
                </c:pt>
                <c:pt idx="1173">
                  <c:v>11.74</c:v>
                </c:pt>
                <c:pt idx="1174">
                  <c:v>11.75</c:v>
                </c:pt>
                <c:pt idx="1175">
                  <c:v>11.76</c:v>
                </c:pt>
                <c:pt idx="1176">
                  <c:v>11.77</c:v>
                </c:pt>
                <c:pt idx="1177">
                  <c:v>11.78</c:v>
                </c:pt>
                <c:pt idx="1178">
                  <c:v>11.790000000000001</c:v>
                </c:pt>
                <c:pt idx="1179">
                  <c:v>11.8</c:v>
                </c:pt>
                <c:pt idx="1180">
                  <c:v>11.81</c:v>
                </c:pt>
                <c:pt idx="1181">
                  <c:v>11.82</c:v>
                </c:pt>
                <c:pt idx="1182">
                  <c:v>11.83</c:v>
                </c:pt>
                <c:pt idx="1183">
                  <c:v>11.84</c:v>
                </c:pt>
                <c:pt idx="1184">
                  <c:v>11.85</c:v>
                </c:pt>
                <c:pt idx="1185">
                  <c:v>11.86</c:v>
                </c:pt>
                <c:pt idx="1186">
                  <c:v>11.870000000000001</c:v>
                </c:pt>
                <c:pt idx="1187">
                  <c:v>11.88</c:v>
                </c:pt>
                <c:pt idx="1188">
                  <c:v>11.89</c:v>
                </c:pt>
                <c:pt idx="1189">
                  <c:v>11.9</c:v>
                </c:pt>
                <c:pt idx="1190">
                  <c:v>11.91</c:v>
                </c:pt>
                <c:pt idx="1191">
                  <c:v>11.92</c:v>
                </c:pt>
                <c:pt idx="1192">
                  <c:v>11.93</c:v>
                </c:pt>
                <c:pt idx="1193">
                  <c:v>11.94</c:v>
                </c:pt>
                <c:pt idx="1194">
                  <c:v>11.950000000000001</c:v>
                </c:pt>
                <c:pt idx="1195">
                  <c:v>11.96</c:v>
                </c:pt>
                <c:pt idx="1196">
                  <c:v>11.97</c:v>
                </c:pt>
                <c:pt idx="1197">
                  <c:v>11.98</c:v>
                </c:pt>
                <c:pt idx="1198">
                  <c:v>11.99</c:v>
                </c:pt>
                <c:pt idx="1199">
                  <c:v>12</c:v>
                </c:pt>
                <c:pt idx="1200">
                  <c:v>12.01</c:v>
                </c:pt>
                <c:pt idx="1201">
                  <c:v>12.02</c:v>
                </c:pt>
                <c:pt idx="1202">
                  <c:v>12.030000000000001</c:v>
                </c:pt>
                <c:pt idx="1203">
                  <c:v>12.040000000000001</c:v>
                </c:pt>
                <c:pt idx="1204">
                  <c:v>12.05</c:v>
                </c:pt>
                <c:pt idx="1205">
                  <c:v>12.06</c:v>
                </c:pt>
                <c:pt idx="1206">
                  <c:v>12.07</c:v>
                </c:pt>
                <c:pt idx="1207">
                  <c:v>12.08</c:v>
                </c:pt>
                <c:pt idx="1208">
                  <c:v>12.09</c:v>
                </c:pt>
                <c:pt idx="1209">
                  <c:v>12.1</c:v>
                </c:pt>
                <c:pt idx="1210">
                  <c:v>12.11</c:v>
                </c:pt>
                <c:pt idx="1211">
                  <c:v>12.120000000000001</c:v>
                </c:pt>
                <c:pt idx="1212">
                  <c:v>12.13</c:v>
                </c:pt>
                <c:pt idx="1213">
                  <c:v>12.14</c:v>
                </c:pt>
                <c:pt idx="1214">
                  <c:v>12.15</c:v>
                </c:pt>
                <c:pt idx="1215">
                  <c:v>12.16</c:v>
                </c:pt>
                <c:pt idx="1216">
                  <c:v>12.17</c:v>
                </c:pt>
                <c:pt idx="1217">
                  <c:v>12.18</c:v>
                </c:pt>
                <c:pt idx="1218">
                  <c:v>12.19</c:v>
                </c:pt>
                <c:pt idx="1219">
                  <c:v>12.200000000000001</c:v>
                </c:pt>
                <c:pt idx="1220">
                  <c:v>12.21</c:v>
                </c:pt>
                <c:pt idx="1221">
                  <c:v>12.22</c:v>
                </c:pt>
                <c:pt idx="1222">
                  <c:v>12.23</c:v>
                </c:pt>
                <c:pt idx="1223">
                  <c:v>12.24</c:v>
                </c:pt>
                <c:pt idx="1224">
                  <c:v>12.25</c:v>
                </c:pt>
                <c:pt idx="1225">
                  <c:v>12.26</c:v>
                </c:pt>
                <c:pt idx="1226">
                  <c:v>12.27</c:v>
                </c:pt>
                <c:pt idx="1227">
                  <c:v>12.280000000000001</c:v>
                </c:pt>
                <c:pt idx="1228">
                  <c:v>12.290000000000001</c:v>
                </c:pt>
                <c:pt idx="1229">
                  <c:v>12.3</c:v>
                </c:pt>
                <c:pt idx="1230">
                  <c:v>12.31</c:v>
                </c:pt>
                <c:pt idx="1231">
                  <c:v>12.32</c:v>
                </c:pt>
                <c:pt idx="1232">
                  <c:v>12.33</c:v>
                </c:pt>
                <c:pt idx="1233">
                  <c:v>12.34</c:v>
                </c:pt>
                <c:pt idx="1234">
                  <c:v>12.35</c:v>
                </c:pt>
                <c:pt idx="1235">
                  <c:v>12.36</c:v>
                </c:pt>
                <c:pt idx="1236">
                  <c:v>12.370000000000001</c:v>
                </c:pt>
                <c:pt idx="1237">
                  <c:v>12.38</c:v>
                </c:pt>
                <c:pt idx="1238">
                  <c:v>12.39</c:v>
                </c:pt>
                <c:pt idx="1239">
                  <c:v>12.4</c:v>
                </c:pt>
                <c:pt idx="1240">
                  <c:v>12.41</c:v>
                </c:pt>
                <c:pt idx="1241">
                  <c:v>12.42</c:v>
                </c:pt>
                <c:pt idx="1242">
                  <c:v>12.43</c:v>
                </c:pt>
                <c:pt idx="1243">
                  <c:v>12.44</c:v>
                </c:pt>
                <c:pt idx="1244">
                  <c:v>12.450000000000001</c:v>
                </c:pt>
                <c:pt idx="1245">
                  <c:v>12.46</c:v>
                </c:pt>
                <c:pt idx="1246">
                  <c:v>12.47</c:v>
                </c:pt>
                <c:pt idx="1247">
                  <c:v>12.48</c:v>
                </c:pt>
                <c:pt idx="1248">
                  <c:v>12.49</c:v>
                </c:pt>
                <c:pt idx="1249">
                  <c:v>12.5</c:v>
                </c:pt>
                <c:pt idx="1250">
                  <c:v>12.51</c:v>
                </c:pt>
                <c:pt idx="1251">
                  <c:v>12.52</c:v>
                </c:pt>
                <c:pt idx="1252">
                  <c:v>12.530000000000001</c:v>
                </c:pt>
                <c:pt idx="1253">
                  <c:v>12.540000000000001</c:v>
                </c:pt>
                <c:pt idx="1254">
                  <c:v>12.55</c:v>
                </c:pt>
                <c:pt idx="1255">
                  <c:v>12.56</c:v>
                </c:pt>
                <c:pt idx="1256">
                  <c:v>12.57</c:v>
                </c:pt>
                <c:pt idx="1257">
                  <c:v>12.58</c:v>
                </c:pt>
                <c:pt idx="1258">
                  <c:v>12.59</c:v>
                </c:pt>
                <c:pt idx="1259">
                  <c:v>12.6</c:v>
                </c:pt>
                <c:pt idx="1260">
                  <c:v>12.61</c:v>
                </c:pt>
                <c:pt idx="1261">
                  <c:v>12.620000000000001</c:v>
                </c:pt>
                <c:pt idx="1262">
                  <c:v>12.63</c:v>
                </c:pt>
                <c:pt idx="1263">
                  <c:v>12.64</c:v>
                </c:pt>
                <c:pt idx="1264">
                  <c:v>12.65</c:v>
                </c:pt>
                <c:pt idx="1265">
                  <c:v>12.66</c:v>
                </c:pt>
                <c:pt idx="1266">
                  <c:v>12.67</c:v>
                </c:pt>
                <c:pt idx="1267">
                  <c:v>12.68</c:v>
                </c:pt>
                <c:pt idx="1268">
                  <c:v>12.69</c:v>
                </c:pt>
                <c:pt idx="1269">
                  <c:v>12.700000000000001</c:v>
                </c:pt>
                <c:pt idx="1270">
                  <c:v>12.71</c:v>
                </c:pt>
                <c:pt idx="1271">
                  <c:v>12.72</c:v>
                </c:pt>
                <c:pt idx="1272">
                  <c:v>12.73</c:v>
                </c:pt>
                <c:pt idx="1273">
                  <c:v>12.74</c:v>
                </c:pt>
                <c:pt idx="1274">
                  <c:v>12.75</c:v>
                </c:pt>
                <c:pt idx="1275">
                  <c:v>12.76</c:v>
                </c:pt>
                <c:pt idx="1276">
                  <c:v>12.77</c:v>
                </c:pt>
                <c:pt idx="1277">
                  <c:v>12.780000000000001</c:v>
                </c:pt>
                <c:pt idx="1278">
                  <c:v>12.790000000000001</c:v>
                </c:pt>
                <c:pt idx="1279">
                  <c:v>12.8</c:v>
                </c:pt>
                <c:pt idx="1280">
                  <c:v>12.81</c:v>
                </c:pt>
                <c:pt idx="1281">
                  <c:v>12.82</c:v>
                </c:pt>
                <c:pt idx="1282">
                  <c:v>12.83</c:v>
                </c:pt>
                <c:pt idx="1283">
                  <c:v>12.84</c:v>
                </c:pt>
                <c:pt idx="1284">
                  <c:v>12.85</c:v>
                </c:pt>
                <c:pt idx="1285">
                  <c:v>12.86</c:v>
                </c:pt>
                <c:pt idx="1286">
                  <c:v>12.870000000000001</c:v>
                </c:pt>
                <c:pt idx="1287">
                  <c:v>12.88</c:v>
                </c:pt>
                <c:pt idx="1288">
                  <c:v>12.89</c:v>
                </c:pt>
                <c:pt idx="1289">
                  <c:v>12.9</c:v>
                </c:pt>
                <c:pt idx="1290">
                  <c:v>12.91</c:v>
                </c:pt>
                <c:pt idx="1291">
                  <c:v>12.92</c:v>
                </c:pt>
                <c:pt idx="1292">
                  <c:v>12.93</c:v>
                </c:pt>
                <c:pt idx="1293">
                  <c:v>12.94</c:v>
                </c:pt>
                <c:pt idx="1294">
                  <c:v>12.950000000000001</c:v>
                </c:pt>
                <c:pt idx="1295">
                  <c:v>12.96</c:v>
                </c:pt>
                <c:pt idx="1296">
                  <c:v>12.97</c:v>
                </c:pt>
                <c:pt idx="1297">
                  <c:v>12.98</c:v>
                </c:pt>
                <c:pt idx="1298">
                  <c:v>12.99</c:v>
                </c:pt>
                <c:pt idx="1299">
                  <c:v>13</c:v>
                </c:pt>
                <c:pt idx="1300">
                  <c:v>13.01</c:v>
                </c:pt>
                <c:pt idx="1301">
                  <c:v>13.02</c:v>
                </c:pt>
                <c:pt idx="1302">
                  <c:v>13.030000000000001</c:v>
                </c:pt>
                <c:pt idx="1303">
                  <c:v>13.040000000000001</c:v>
                </c:pt>
                <c:pt idx="1304">
                  <c:v>13.05</c:v>
                </c:pt>
                <c:pt idx="1305">
                  <c:v>13.06</c:v>
                </c:pt>
                <c:pt idx="1306">
                  <c:v>13.07</c:v>
                </c:pt>
                <c:pt idx="1307">
                  <c:v>13.08</c:v>
                </c:pt>
                <c:pt idx="1308">
                  <c:v>13.09</c:v>
                </c:pt>
                <c:pt idx="1309">
                  <c:v>13.1</c:v>
                </c:pt>
                <c:pt idx="1310">
                  <c:v>13.11</c:v>
                </c:pt>
                <c:pt idx="1311">
                  <c:v>13.120000000000001</c:v>
                </c:pt>
                <c:pt idx="1312">
                  <c:v>13.13</c:v>
                </c:pt>
                <c:pt idx="1313">
                  <c:v>13.14</c:v>
                </c:pt>
                <c:pt idx="1314">
                  <c:v>13.15</c:v>
                </c:pt>
                <c:pt idx="1315">
                  <c:v>13.16</c:v>
                </c:pt>
                <c:pt idx="1316">
                  <c:v>13.17</c:v>
                </c:pt>
                <c:pt idx="1317">
                  <c:v>13.18</c:v>
                </c:pt>
                <c:pt idx="1318">
                  <c:v>13.19</c:v>
                </c:pt>
                <c:pt idx="1319">
                  <c:v>13.200000000000001</c:v>
                </c:pt>
                <c:pt idx="1320">
                  <c:v>13.21</c:v>
                </c:pt>
                <c:pt idx="1321">
                  <c:v>13.22</c:v>
                </c:pt>
                <c:pt idx="1322">
                  <c:v>13.23</c:v>
                </c:pt>
                <c:pt idx="1323">
                  <c:v>13.24</c:v>
                </c:pt>
                <c:pt idx="1324">
                  <c:v>13.25</c:v>
                </c:pt>
                <c:pt idx="1325">
                  <c:v>13.26</c:v>
                </c:pt>
                <c:pt idx="1326">
                  <c:v>13.27</c:v>
                </c:pt>
                <c:pt idx="1327">
                  <c:v>13.280000000000001</c:v>
                </c:pt>
                <c:pt idx="1328">
                  <c:v>13.290000000000001</c:v>
                </c:pt>
                <c:pt idx="1329">
                  <c:v>13.3</c:v>
                </c:pt>
                <c:pt idx="1330">
                  <c:v>13.31</c:v>
                </c:pt>
                <c:pt idx="1331">
                  <c:v>13.32</c:v>
                </c:pt>
                <c:pt idx="1332">
                  <c:v>13.33</c:v>
                </c:pt>
                <c:pt idx="1333">
                  <c:v>13.34</c:v>
                </c:pt>
                <c:pt idx="1334">
                  <c:v>13.35</c:v>
                </c:pt>
                <c:pt idx="1335">
                  <c:v>13.36</c:v>
                </c:pt>
                <c:pt idx="1336">
                  <c:v>13.370000000000001</c:v>
                </c:pt>
                <c:pt idx="1337">
                  <c:v>13.38</c:v>
                </c:pt>
                <c:pt idx="1338">
                  <c:v>13.39</c:v>
                </c:pt>
                <c:pt idx="1339">
                  <c:v>13.4</c:v>
                </c:pt>
                <c:pt idx="1340">
                  <c:v>13.41</c:v>
                </c:pt>
                <c:pt idx="1341">
                  <c:v>13.42</c:v>
                </c:pt>
                <c:pt idx="1342">
                  <c:v>13.43</c:v>
                </c:pt>
                <c:pt idx="1343">
                  <c:v>13.44</c:v>
                </c:pt>
                <c:pt idx="1344">
                  <c:v>13.450000000000001</c:v>
                </c:pt>
                <c:pt idx="1345">
                  <c:v>13.46</c:v>
                </c:pt>
                <c:pt idx="1346">
                  <c:v>13.47</c:v>
                </c:pt>
                <c:pt idx="1347">
                  <c:v>13.48</c:v>
                </c:pt>
                <c:pt idx="1348">
                  <c:v>13.49</c:v>
                </c:pt>
                <c:pt idx="1349">
                  <c:v>13.5</c:v>
                </c:pt>
                <c:pt idx="1350">
                  <c:v>13.51</c:v>
                </c:pt>
                <c:pt idx="1351">
                  <c:v>13.52</c:v>
                </c:pt>
                <c:pt idx="1352">
                  <c:v>13.530000000000001</c:v>
                </c:pt>
                <c:pt idx="1353">
                  <c:v>13.540000000000001</c:v>
                </c:pt>
                <c:pt idx="1354">
                  <c:v>13.55</c:v>
                </c:pt>
                <c:pt idx="1355">
                  <c:v>13.56</c:v>
                </c:pt>
                <c:pt idx="1356">
                  <c:v>13.57</c:v>
                </c:pt>
                <c:pt idx="1357">
                  <c:v>13.58</c:v>
                </c:pt>
                <c:pt idx="1358">
                  <c:v>13.59</c:v>
                </c:pt>
                <c:pt idx="1359">
                  <c:v>13.6</c:v>
                </c:pt>
                <c:pt idx="1360">
                  <c:v>13.61</c:v>
                </c:pt>
                <c:pt idx="1361">
                  <c:v>13.620000000000001</c:v>
                </c:pt>
                <c:pt idx="1362">
                  <c:v>13.63</c:v>
                </c:pt>
                <c:pt idx="1363">
                  <c:v>13.64</c:v>
                </c:pt>
                <c:pt idx="1364">
                  <c:v>13.65</c:v>
                </c:pt>
                <c:pt idx="1365">
                  <c:v>13.66</c:v>
                </c:pt>
                <c:pt idx="1366">
                  <c:v>13.67</c:v>
                </c:pt>
                <c:pt idx="1367">
                  <c:v>13.68</c:v>
                </c:pt>
                <c:pt idx="1368">
                  <c:v>13.69</c:v>
                </c:pt>
                <c:pt idx="1369">
                  <c:v>13.700000000000001</c:v>
                </c:pt>
                <c:pt idx="1370">
                  <c:v>13.71</c:v>
                </c:pt>
                <c:pt idx="1371">
                  <c:v>13.72</c:v>
                </c:pt>
                <c:pt idx="1372">
                  <c:v>13.73</c:v>
                </c:pt>
                <c:pt idx="1373">
                  <c:v>13.74</c:v>
                </c:pt>
                <c:pt idx="1374">
                  <c:v>13.75</c:v>
                </c:pt>
                <c:pt idx="1375">
                  <c:v>13.76</c:v>
                </c:pt>
                <c:pt idx="1376">
                  <c:v>13.77</c:v>
                </c:pt>
                <c:pt idx="1377">
                  <c:v>13.780000000000001</c:v>
                </c:pt>
                <c:pt idx="1378">
                  <c:v>13.790000000000001</c:v>
                </c:pt>
                <c:pt idx="1379">
                  <c:v>13.8</c:v>
                </c:pt>
                <c:pt idx="1380">
                  <c:v>13.81</c:v>
                </c:pt>
                <c:pt idx="1381">
                  <c:v>13.82</c:v>
                </c:pt>
                <c:pt idx="1382">
                  <c:v>13.83</c:v>
                </c:pt>
                <c:pt idx="1383">
                  <c:v>13.84</c:v>
                </c:pt>
                <c:pt idx="1384">
                  <c:v>13.85</c:v>
                </c:pt>
                <c:pt idx="1385">
                  <c:v>13.86</c:v>
                </c:pt>
                <c:pt idx="1386">
                  <c:v>13.870000000000001</c:v>
                </c:pt>
                <c:pt idx="1387">
                  <c:v>13.88</c:v>
                </c:pt>
                <c:pt idx="1388">
                  <c:v>13.89</c:v>
                </c:pt>
                <c:pt idx="1389">
                  <c:v>13.9</c:v>
                </c:pt>
                <c:pt idx="1390">
                  <c:v>13.91</c:v>
                </c:pt>
                <c:pt idx="1391">
                  <c:v>13.92</c:v>
                </c:pt>
                <c:pt idx="1392">
                  <c:v>13.93</c:v>
                </c:pt>
                <c:pt idx="1393">
                  <c:v>13.94</c:v>
                </c:pt>
                <c:pt idx="1394">
                  <c:v>13.950000000000001</c:v>
                </c:pt>
                <c:pt idx="1395">
                  <c:v>13.96</c:v>
                </c:pt>
                <c:pt idx="1396">
                  <c:v>13.97</c:v>
                </c:pt>
                <c:pt idx="1397">
                  <c:v>13.98</c:v>
                </c:pt>
                <c:pt idx="1398">
                  <c:v>13.99</c:v>
                </c:pt>
                <c:pt idx="1399">
                  <c:v>14</c:v>
                </c:pt>
                <c:pt idx="1400">
                  <c:v>14.01</c:v>
                </c:pt>
                <c:pt idx="1401">
                  <c:v>14.02</c:v>
                </c:pt>
                <c:pt idx="1402">
                  <c:v>14.030000000000001</c:v>
                </c:pt>
                <c:pt idx="1403">
                  <c:v>14.040000000000001</c:v>
                </c:pt>
                <c:pt idx="1404">
                  <c:v>14.05</c:v>
                </c:pt>
                <c:pt idx="1405">
                  <c:v>14.06</c:v>
                </c:pt>
                <c:pt idx="1406">
                  <c:v>14.07</c:v>
                </c:pt>
                <c:pt idx="1407">
                  <c:v>14.08</c:v>
                </c:pt>
                <c:pt idx="1408">
                  <c:v>14.09</c:v>
                </c:pt>
                <c:pt idx="1409">
                  <c:v>14.1</c:v>
                </c:pt>
                <c:pt idx="1410">
                  <c:v>14.11</c:v>
                </c:pt>
                <c:pt idx="1411">
                  <c:v>14.120000000000001</c:v>
                </c:pt>
                <c:pt idx="1412">
                  <c:v>14.13</c:v>
                </c:pt>
                <c:pt idx="1413">
                  <c:v>14.14</c:v>
                </c:pt>
                <c:pt idx="1414">
                  <c:v>14.15</c:v>
                </c:pt>
                <c:pt idx="1415">
                  <c:v>14.16</c:v>
                </c:pt>
                <c:pt idx="1416">
                  <c:v>14.17</c:v>
                </c:pt>
                <c:pt idx="1417">
                  <c:v>14.18</c:v>
                </c:pt>
                <c:pt idx="1418">
                  <c:v>14.19</c:v>
                </c:pt>
                <c:pt idx="1419">
                  <c:v>14.200000000000001</c:v>
                </c:pt>
                <c:pt idx="1420">
                  <c:v>14.21</c:v>
                </c:pt>
                <c:pt idx="1421">
                  <c:v>14.22</c:v>
                </c:pt>
                <c:pt idx="1422">
                  <c:v>14.23</c:v>
                </c:pt>
                <c:pt idx="1423">
                  <c:v>14.24</c:v>
                </c:pt>
                <c:pt idx="1424">
                  <c:v>14.25</c:v>
                </c:pt>
                <c:pt idx="1425">
                  <c:v>14.26</c:v>
                </c:pt>
                <c:pt idx="1426">
                  <c:v>14.27</c:v>
                </c:pt>
                <c:pt idx="1427">
                  <c:v>14.280000000000001</c:v>
                </c:pt>
                <c:pt idx="1428">
                  <c:v>14.290000000000001</c:v>
                </c:pt>
                <c:pt idx="1429">
                  <c:v>14.3</c:v>
                </c:pt>
                <c:pt idx="1430">
                  <c:v>14.31</c:v>
                </c:pt>
                <c:pt idx="1431">
                  <c:v>14.32</c:v>
                </c:pt>
                <c:pt idx="1432">
                  <c:v>14.33</c:v>
                </c:pt>
                <c:pt idx="1433">
                  <c:v>14.34</c:v>
                </c:pt>
                <c:pt idx="1434">
                  <c:v>14.35</c:v>
                </c:pt>
                <c:pt idx="1435">
                  <c:v>14.36</c:v>
                </c:pt>
                <c:pt idx="1436">
                  <c:v>14.370000000000001</c:v>
                </c:pt>
                <c:pt idx="1437">
                  <c:v>14.38</c:v>
                </c:pt>
                <c:pt idx="1438">
                  <c:v>14.39</c:v>
                </c:pt>
                <c:pt idx="1439">
                  <c:v>14.4</c:v>
                </c:pt>
                <c:pt idx="1440">
                  <c:v>14.41</c:v>
                </c:pt>
                <c:pt idx="1441">
                  <c:v>14.42</c:v>
                </c:pt>
                <c:pt idx="1442">
                  <c:v>14.43</c:v>
                </c:pt>
                <c:pt idx="1443">
                  <c:v>14.44</c:v>
                </c:pt>
                <c:pt idx="1444">
                  <c:v>14.450000000000001</c:v>
                </c:pt>
                <c:pt idx="1445">
                  <c:v>14.46</c:v>
                </c:pt>
                <c:pt idx="1446">
                  <c:v>14.47</c:v>
                </c:pt>
                <c:pt idx="1447">
                  <c:v>14.48</c:v>
                </c:pt>
                <c:pt idx="1448">
                  <c:v>14.49</c:v>
                </c:pt>
                <c:pt idx="1449">
                  <c:v>14.5</c:v>
                </c:pt>
                <c:pt idx="1450">
                  <c:v>14.51</c:v>
                </c:pt>
                <c:pt idx="1451">
                  <c:v>14.52</c:v>
                </c:pt>
                <c:pt idx="1452">
                  <c:v>14.530000000000001</c:v>
                </c:pt>
                <c:pt idx="1453">
                  <c:v>14.540000000000001</c:v>
                </c:pt>
                <c:pt idx="1454">
                  <c:v>14.55</c:v>
                </c:pt>
                <c:pt idx="1455">
                  <c:v>14.56</c:v>
                </c:pt>
                <c:pt idx="1456">
                  <c:v>14.57</c:v>
                </c:pt>
                <c:pt idx="1457">
                  <c:v>14.58</c:v>
                </c:pt>
                <c:pt idx="1458">
                  <c:v>14.59</c:v>
                </c:pt>
                <c:pt idx="1459">
                  <c:v>14.6</c:v>
                </c:pt>
                <c:pt idx="1460">
                  <c:v>14.61</c:v>
                </c:pt>
                <c:pt idx="1461">
                  <c:v>14.620000000000001</c:v>
                </c:pt>
                <c:pt idx="1462">
                  <c:v>14.63</c:v>
                </c:pt>
                <c:pt idx="1463">
                  <c:v>14.64</c:v>
                </c:pt>
                <c:pt idx="1464">
                  <c:v>14.65</c:v>
                </c:pt>
                <c:pt idx="1465">
                  <c:v>14.66</c:v>
                </c:pt>
                <c:pt idx="1466">
                  <c:v>14.67</c:v>
                </c:pt>
                <c:pt idx="1467">
                  <c:v>14.68</c:v>
                </c:pt>
                <c:pt idx="1468">
                  <c:v>14.69</c:v>
                </c:pt>
                <c:pt idx="1469">
                  <c:v>14.700000000000001</c:v>
                </c:pt>
                <c:pt idx="1470">
                  <c:v>14.71</c:v>
                </c:pt>
                <c:pt idx="1471">
                  <c:v>14.72</c:v>
                </c:pt>
                <c:pt idx="1472">
                  <c:v>14.73</c:v>
                </c:pt>
                <c:pt idx="1473">
                  <c:v>14.74</c:v>
                </c:pt>
                <c:pt idx="1474">
                  <c:v>14.75</c:v>
                </c:pt>
                <c:pt idx="1475">
                  <c:v>14.76</c:v>
                </c:pt>
                <c:pt idx="1476">
                  <c:v>14.77</c:v>
                </c:pt>
                <c:pt idx="1477">
                  <c:v>14.780000000000001</c:v>
                </c:pt>
                <c:pt idx="1478">
                  <c:v>14.790000000000001</c:v>
                </c:pt>
                <c:pt idx="1479">
                  <c:v>14.8</c:v>
                </c:pt>
                <c:pt idx="1480">
                  <c:v>14.81</c:v>
                </c:pt>
                <c:pt idx="1481">
                  <c:v>14.82</c:v>
                </c:pt>
                <c:pt idx="1482">
                  <c:v>14.83</c:v>
                </c:pt>
                <c:pt idx="1483">
                  <c:v>14.84</c:v>
                </c:pt>
                <c:pt idx="1484">
                  <c:v>14.85</c:v>
                </c:pt>
                <c:pt idx="1485">
                  <c:v>14.86</c:v>
                </c:pt>
                <c:pt idx="1486">
                  <c:v>14.870000000000001</c:v>
                </c:pt>
                <c:pt idx="1487">
                  <c:v>14.88</c:v>
                </c:pt>
                <c:pt idx="1488">
                  <c:v>14.89</c:v>
                </c:pt>
                <c:pt idx="1489">
                  <c:v>14.9</c:v>
                </c:pt>
                <c:pt idx="1490">
                  <c:v>14.91</c:v>
                </c:pt>
                <c:pt idx="1491">
                  <c:v>14.92</c:v>
                </c:pt>
                <c:pt idx="1492">
                  <c:v>14.93</c:v>
                </c:pt>
                <c:pt idx="1493">
                  <c:v>14.94</c:v>
                </c:pt>
                <c:pt idx="1494">
                  <c:v>14.950000000000001</c:v>
                </c:pt>
                <c:pt idx="1495">
                  <c:v>14.96</c:v>
                </c:pt>
                <c:pt idx="1496">
                  <c:v>14.97</c:v>
                </c:pt>
                <c:pt idx="1497">
                  <c:v>14.98</c:v>
                </c:pt>
                <c:pt idx="1498">
                  <c:v>14.99</c:v>
                </c:pt>
                <c:pt idx="1499">
                  <c:v>15</c:v>
                </c:pt>
                <c:pt idx="1500">
                  <c:v>15.01</c:v>
                </c:pt>
                <c:pt idx="1501">
                  <c:v>15.02</c:v>
                </c:pt>
                <c:pt idx="1502">
                  <c:v>15.030000000000001</c:v>
                </c:pt>
                <c:pt idx="1503">
                  <c:v>15.040000000000001</c:v>
                </c:pt>
                <c:pt idx="1504">
                  <c:v>15.05</c:v>
                </c:pt>
                <c:pt idx="1505">
                  <c:v>15.06</c:v>
                </c:pt>
                <c:pt idx="1506">
                  <c:v>15.07</c:v>
                </c:pt>
                <c:pt idx="1507">
                  <c:v>15.08</c:v>
                </c:pt>
                <c:pt idx="1508">
                  <c:v>15.09</c:v>
                </c:pt>
                <c:pt idx="1509">
                  <c:v>15.1</c:v>
                </c:pt>
                <c:pt idx="1510">
                  <c:v>15.11</c:v>
                </c:pt>
                <c:pt idx="1511">
                  <c:v>15.120000000000001</c:v>
                </c:pt>
                <c:pt idx="1512">
                  <c:v>15.13</c:v>
                </c:pt>
                <c:pt idx="1513">
                  <c:v>15.14</c:v>
                </c:pt>
                <c:pt idx="1514">
                  <c:v>15.15</c:v>
                </c:pt>
                <c:pt idx="1515">
                  <c:v>15.16</c:v>
                </c:pt>
                <c:pt idx="1516">
                  <c:v>15.17</c:v>
                </c:pt>
                <c:pt idx="1517">
                  <c:v>15.18</c:v>
                </c:pt>
                <c:pt idx="1518">
                  <c:v>15.19</c:v>
                </c:pt>
                <c:pt idx="1519">
                  <c:v>15.200000000000001</c:v>
                </c:pt>
                <c:pt idx="1520">
                  <c:v>15.21</c:v>
                </c:pt>
                <c:pt idx="1521">
                  <c:v>15.22</c:v>
                </c:pt>
                <c:pt idx="1522">
                  <c:v>15.23</c:v>
                </c:pt>
                <c:pt idx="1523">
                  <c:v>15.24</c:v>
                </c:pt>
                <c:pt idx="1524">
                  <c:v>15.25</c:v>
                </c:pt>
                <c:pt idx="1525">
                  <c:v>15.26</c:v>
                </c:pt>
                <c:pt idx="1526">
                  <c:v>15.27</c:v>
                </c:pt>
                <c:pt idx="1527">
                  <c:v>15.280000000000001</c:v>
                </c:pt>
                <c:pt idx="1528">
                  <c:v>15.290000000000001</c:v>
                </c:pt>
                <c:pt idx="1529">
                  <c:v>15.3</c:v>
                </c:pt>
                <c:pt idx="1530">
                  <c:v>15.31</c:v>
                </c:pt>
                <c:pt idx="1531">
                  <c:v>15.32</c:v>
                </c:pt>
                <c:pt idx="1532">
                  <c:v>15.33</c:v>
                </c:pt>
                <c:pt idx="1533">
                  <c:v>15.34</c:v>
                </c:pt>
                <c:pt idx="1534">
                  <c:v>15.35</c:v>
                </c:pt>
                <c:pt idx="1535">
                  <c:v>15.36</c:v>
                </c:pt>
                <c:pt idx="1536">
                  <c:v>15.370000000000001</c:v>
                </c:pt>
                <c:pt idx="1537">
                  <c:v>15.38</c:v>
                </c:pt>
                <c:pt idx="1538">
                  <c:v>15.39</c:v>
                </c:pt>
                <c:pt idx="1539">
                  <c:v>15.4</c:v>
                </c:pt>
                <c:pt idx="1540">
                  <c:v>15.41</c:v>
                </c:pt>
                <c:pt idx="1541">
                  <c:v>15.42</c:v>
                </c:pt>
                <c:pt idx="1542">
                  <c:v>15.43</c:v>
                </c:pt>
                <c:pt idx="1543">
                  <c:v>15.44</c:v>
                </c:pt>
                <c:pt idx="1544">
                  <c:v>15.450000000000001</c:v>
                </c:pt>
                <c:pt idx="1545">
                  <c:v>15.46</c:v>
                </c:pt>
                <c:pt idx="1546">
                  <c:v>15.47</c:v>
                </c:pt>
                <c:pt idx="1547">
                  <c:v>15.48</c:v>
                </c:pt>
                <c:pt idx="1548">
                  <c:v>15.49</c:v>
                </c:pt>
                <c:pt idx="1549">
                  <c:v>15.5</c:v>
                </c:pt>
                <c:pt idx="1550">
                  <c:v>15.51</c:v>
                </c:pt>
                <c:pt idx="1551">
                  <c:v>15.52</c:v>
                </c:pt>
                <c:pt idx="1552">
                  <c:v>15.530000000000001</c:v>
                </c:pt>
                <c:pt idx="1553">
                  <c:v>15.540000000000001</c:v>
                </c:pt>
                <c:pt idx="1554">
                  <c:v>15.55</c:v>
                </c:pt>
                <c:pt idx="1555">
                  <c:v>15.56</c:v>
                </c:pt>
                <c:pt idx="1556">
                  <c:v>15.57</c:v>
                </c:pt>
                <c:pt idx="1557">
                  <c:v>15.58</c:v>
                </c:pt>
                <c:pt idx="1558">
                  <c:v>15.59</c:v>
                </c:pt>
                <c:pt idx="1559">
                  <c:v>15.6</c:v>
                </c:pt>
                <c:pt idx="1560">
                  <c:v>15.610000000000001</c:v>
                </c:pt>
                <c:pt idx="1561">
                  <c:v>15.620000000000001</c:v>
                </c:pt>
                <c:pt idx="1562">
                  <c:v>15.63</c:v>
                </c:pt>
                <c:pt idx="1563">
                  <c:v>15.64</c:v>
                </c:pt>
                <c:pt idx="1564">
                  <c:v>15.65</c:v>
                </c:pt>
                <c:pt idx="1565">
                  <c:v>15.66</c:v>
                </c:pt>
                <c:pt idx="1566">
                  <c:v>15.67</c:v>
                </c:pt>
                <c:pt idx="1567">
                  <c:v>15.68</c:v>
                </c:pt>
                <c:pt idx="1568">
                  <c:v>15.69</c:v>
                </c:pt>
                <c:pt idx="1569">
                  <c:v>15.700000000000001</c:v>
                </c:pt>
                <c:pt idx="1570">
                  <c:v>15.71</c:v>
                </c:pt>
                <c:pt idx="1571">
                  <c:v>15.72</c:v>
                </c:pt>
                <c:pt idx="1572">
                  <c:v>15.73</c:v>
                </c:pt>
                <c:pt idx="1573">
                  <c:v>15.74</c:v>
                </c:pt>
                <c:pt idx="1574">
                  <c:v>15.75</c:v>
                </c:pt>
                <c:pt idx="1575">
                  <c:v>15.76</c:v>
                </c:pt>
                <c:pt idx="1576">
                  <c:v>15.77</c:v>
                </c:pt>
                <c:pt idx="1577">
                  <c:v>15.780000000000001</c:v>
                </c:pt>
                <c:pt idx="1578">
                  <c:v>15.790000000000001</c:v>
                </c:pt>
                <c:pt idx="1579">
                  <c:v>15.8</c:v>
                </c:pt>
                <c:pt idx="1580">
                  <c:v>15.81</c:v>
                </c:pt>
                <c:pt idx="1581">
                  <c:v>15.82</c:v>
                </c:pt>
                <c:pt idx="1582">
                  <c:v>15.83</c:v>
                </c:pt>
                <c:pt idx="1583">
                  <c:v>15.84</c:v>
                </c:pt>
                <c:pt idx="1584">
                  <c:v>15.85</c:v>
                </c:pt>
                <c:pt idx="1585">
                  <c:v>15.860000000000001</c:v>
                </c:pt>
                <c:pt idx="1586">
                  <c:v>15.870000000000001</c:v>
                </c:pt>
                <c:pt idx="1587">
                  <c:v>15.88</c:v>
                </c:pt>
                <c:pt idx="1588">
                  <c:v>15.89</c:v>
                </c:pt>
                <c:pt idx="1589">
                  <c:v>15.9</c:v>
                </c:pt>
                <c:pt idx="1590">
                  <c:v>15.91</c:v>
                </c:pt>
                <c:pt idx="1591">
                  <c:v>15.92</c:v>
                </c:pt>
                <c:pt idx="1592">
                  <c:v>15.93</c:v>
                </c:pt>
                <c:pt idx="1593">
                  <c:v>15.94</c:v>
                </c:pt>
                <c:pt idx="1594">
                  <c:v>15.950000000000001</c:v>
                </c:pt>
                <c:pt idx="1595">
                  <c:v>15.96</c:v>
                </c:pt>
                <c:pt idx="1596">
                  <c:v>15.97</c:v>
                </c:pt>
                <c:pt idx="1597">
                  <c:v>15.98</c:v>
                </c:pt>
                <c:pt idx="1598">
                  <c:v>15.99</c:v>
                </c:pt>
                <c:pt idx="1599">
                  <c:v>16</c:v>
                </c:pt>
                <c:pt idx="1600">
                  <c:v>16.010000000000002</c:v>
                </c:pt>
                <c:pt idx="1601">
                  <c:v>16.02</c:v>
                </c:pt>
                <c:pt idx="1602">
                  <c:v>16.03</c:v>
                </c:pt>
                <c:pt idx="1603">
                  <c:v>16.04</c:v>
                </c:pt>
                <c:pt idx="1604">
                  <c:v>16.05</c:v>
                </c:pt>
                <c:pt idx="1605">
                  <c:v>16.059999999999999</c:v>
                </c:pt>
                <c:pt idx="1606">
                  <c:v>16.07</c:v>
                </c:pt>
                <c:pt idx="1607">
                  <c:v>16.080000000000002</c:v>
                </c:pt>
                <c:pt idx="1608">
                  <c:v>16.09</c:v>
                </c:pt>
                <c:pt idx="1609">
                  <c:v>16.100000000000001</c:v>
                </c:pt>
                <c:pt idx="1610">
                  <c:v>16.11</c:v>
                </c:pt>
                <c:pt idx="1611">
                  <c:v>16.12</c:v>
                </c:pt>
                <c:pt idx="1612">
                  <c:v>16.13</c:v>
                </c:pt>
                <c:pt idx="1613">
                  <c:v>16.14</c:v>
                </c:pt>
                <c:pt idx="1614">
                  <c:v>16.149999999999999</c:v>
                </c:pt>
                <c:pt idx="1615">
                  <c:v>16.16</c:v>
                </c:pt>
                <c:pt idx="1616">
                  <c:v>16.170000000000002</c:v>
                </c:pt>
                <c:pt idx="1617">
                  <c:v>16.18</c:v>
                </c:pt>
                <c:pt idx="1618">
                  <c:v>16.190000000000001</c:v>
                </c:pt>
                <c:pt idx="1619">
                  <c:v>16.2</c:v>
                </c:pt>
                <c:pt idx="1620">
                  <c:v>16.21</c:v>
                </c:pt>
                <c:pt idx="1621">
                  <c:v>16.22</c:v>
                </c:pt>
                <c:pt idx="1622">
                  <c:v>16.23</c:v>
                </c:pt>
                <c:pt idx="1623">
                  <c:v>16.240000000000002</c:v>
                </c:pt>
                <c:pt idx="1624">
                  <c:v>16.25</c:v>
                </c:pt>
                <c:pt idx="1625">
                  <c:v>16.260000000000002</c:v>
                </c:pt>
                <c:pt idx="1626">
                  <c:v>16.27</c:v>
                </c:pt>
                <c:pt idx="1627">
                  <c:v>16.28</c:v>
                </c:pt>
                <c:pt idx="1628">
                  <c:v>16.29</c:v>
                </c:pt>
                <c:pt idx="1629">
                  <c:v>16.3</c:v>
                </c:pt>
                <c:pt idx="1630">
                  <c:v>16.309999999999999</c:v>
                </c:pt>
                <c:pt idx="1631">
                  <c:v>16.32</c:v>
                </c:pt>
                <c:pt idx="1632">
                  <c:v>16.330000000000002</c:v>
                </c:pt>
                <c:pt idx="1633">
                  <c:v>16.34</c:v>
                </c:pt>
                <c:pt idx="1634">
                  <c:v>16.350000000000001</c:v>
                </c:pt>
                <c:pt idx="1635">
                  <c:v>16.36</c:v>
                </c:pt>
                <c:pt idx="1636">
                  <c:v>16.37</c:v>
                </c:pt>
                <c:pt idx="1637">
                  <c:v>16.38</c:v>
                </c:pt>
                <c:pt idx="1638">
                  <c:v>16.39</c:v>
                </c:pt>
                <c:pt idx="1639">
                  <c:v>16.399999999999999</c:v>
                </c:pt>
                <c:pt idx="1640">
                  <c:v>16.41</c:v>
                </c:pt>
                <c:pt idx="1641">
                  <c:v>16.420000000000002</c:v>
                </c:pt>
                <c:pt idx="1642">
                  <c:v>16.43</c:v>
                </c:pt>
                <c:pt idx="1643">
                  <c:v>16.440000000000001</c:v>
                </c:pt>
                <c:pt idx="1644">
                  <c:v>16.45</c:v>
                </c:pt>
                <c:pt idx="1645">
                  <c:v>16.46</c:v>
                </c:pt>
                <c:pt idx="1646">
                  <c:v>16.47</c:v>
                </c:pt>
                <c:pt idx="1647">
                  <c:v>16.48</c:v>
                </c:pt>
                <c:pt idx="1648">
                  <c:v>16.490000000000002</c:v>
                </c:pt>
                <c:pt idx="1649">
                  <c:v>16.5</c:v>
                </c:pt>
                <c:pt idx="1650">
                  <c:v>16.510000000000002</c:v>
                </c:pt>
                <c:pt idx="1651">
                  <c:v>16.52</c:v>
                </c:pt>
                <c:pt idx="1652">
                  <c:v>16.53</c:v>
                </c:pt>
                <c:pt idx="1653">
                  <c:v>16.54</c:v>
                </c:pt>
                <c:pt idx="1654">
                  <c:v>16.55</c:v>
                </c:pt>
                <c:pt idx="1655">
                  <c:v>16.559999999999999</c:v>
                </c:pt>
                <c:pt idx="1656">
                  <c:v>16.57</c:v>
                </c:pt>
                <c:pt idx="1657">
                  <c:v>16.580000000000002</c:v>
                </c:pt>
                <c:pt idx="1658">
                  <c:v>16.59</c:v>
                </c:pt>
                <c:pt idx="1659">
                  <c:v>16.600000000000001</c:v>
                </c:pt>
                <c:pt idx="1660">
                  <c:v>16.61</c:v>
                </c:pt>
                <c:pt idx="1661">
                  <c:v>16.62</c:v>
                </c:pt>
                <c:pt idx="1662">
                  <c:v>16.63</c:v>
                </c:pt>
                <c:pt idx="1663">
                  <c:v>16.64</c:v>
                </c:pt>
                <c:pt idx="1664">
                  <c:v>16.649999999999999</c:v>
                </c:pt>
                <c:pt idx="1665">
                  <c:v>16.66</c:v>
                </c:pt>
                <c:pt idx="1666">
                  <c:v>16.670000000000002</c:v>
                </c:pt>
                <c:pt idx="1667">
                  <c:v>16.68</c:v>
                </c:pt>
                <c:pt idx="1668">
                  <c:v>16.690000000000001</c:v>
                </c:pt>
                <c:pt idx="1669">
                  <c:v>16.7</c:v>
                </c:pt>
                <c:pt idx="1670">
                  <c:v>16.71</c:v>
                </c:pt>
                <c:pt idx="1671">
                  <c:v>16.72</c:v>
                </c:pt>
                <c:pt idx="1672">
                  <c:v>16.73</c:v>
                </c:pt>
                <c:pt idx="1673">
                  <c:v>16.740000000000002</c:v>
                </c:pt>
                <c:pt idx="1674">
                  <c:v>16.75</c:v>
                </c:pt>
                <c:pt idx="1675">
                  <c:v>16.760000000000002</c:v>
                </c:pt>
                <c:pt idx="1676">
                  <c:v>16.77</c:v>
                </c:pt>
                <c:pt idx="1677">
                  <c:v>16.78</c:v>
                </c:pt>
                <c:pt idx="1678">
                  <c:v>16.79</c:v>
                </c:pt>
                <c:pt idx="1679">
                  <c:v>16.8</c:v>
                </c:pt>
                <c:pt idx="1680">
                  <c:v>16.809999999999999</c:v>
                </c:pt>
                <c:pt idx="1681">
                  <c:v>16.82</c:v>
                </c:pt>
                <c:pt idx="1682">
                  <c:v>16.830000000000002</c:v>
                </c:pt>
                <c:pt idx="1683">
                  <c:v>16.84</c:v>
                </c:pt>
                <c:pt idx="1684">
                  <c:v>16.850000000000001</c:v>
                </c:pt>
                <c:pt idx="1685">
                  <c:v>16.86</c:v>
                </c:pt>
                <c:pt idx="1686">
                  <c:v>16.87</c:v>
                </c:pt>
                <c:pt idx="1687">
                  <c:v>16.88</c:v>
                </c:pt>
                <c:pt idx="1688">
                  <c:v>16.89</c:v>
                </c:pt>
                <c:pt idx="1689">
                  <c:v>16.899999999999999</c:v>
                </c:pt>
                <c:pt idx="1690">
                  <c:v>16.91</c:v>
                </c:pt>
                <c:pt idx="1691">
                  <c:v>16.920000000000002</c:v>
                </c:pt>
                <c:pt idx="1692">
                  <c:v>16.93</c:v>
                </c:pt>
                <c:pt idx="1693">
                  <c:v>16.940000000000001</c:v>
                </c:pt>
                <c:pt idx="1694">
                  <c:v>16.95</c:v>
                </c:pt>
                <c:pt idx="1695">
                  <c:v>16.96</c:v>
                </c:pt>
                <c:pt idx="1696">
                  <c:v>16.97</c:v>
                </c:pt>
                <c:pt idx="1697">
                  <c:v>16.98</c:v>
                </c:pt>
                <c:pt idx="1698">
                  <c:v>16.990000000000002</c:v>
                </c:pt>
                <c:pt idx="1699">
                  <c:v>17</c:v>
                </c:pt>
                <c:pt idx="1700">
                  <c:v>17.010000000000002</c:v>
                </c:pt>
                <c:pt idx="1701">
                  <c:v>17.02</c:v>
                </c:pt>
                <c:pt idx="1702">
                  <c:v>17.03</c:v>
                </c:pt>
                <c:pt idx="1703">
                  <c:v>17.04</c:v>
                </c:pt>
                <c:pt idx="1704">
                  <c:v>17.05</c:v>
                </c:pt>
                <c:pt idx="1705">
                  <c:v>17.059999999999999</c:v>
                </c:pt>
                <c:pt idx="1706">
                  <c:v>17.07</c:v>
                </c:pt>
                <c:pt idx="1707">
                  <c:v>17.080000000000002</c:v>
                </c:pt>
                <c:pt idx="1708">
                  <c:v>17.09</c:v>
                </c:pt>
                <c:pt idx="1709">
                  <c:v>17.100000000000001</c:v>
                </c:pt>
                <c:pt idx="1710">
                  <c:v>17.11</c:v>
                </c:pt>
                <c:pt idx="1711">
                  <c:v>17.12</c:v>
                </c:pt>
                <c:pt idx="1712">
                  <c:v>17.13</c:v>
                </c:pt>
                <c:pt idx="1713">
                  <c:v>17.14</c:v>
                </c:pt>
                <c:pt idx="1714">
                  <c:v>17.150000000000002</c:v>
                </c:pt>
                <c:pt idx="1715">
                  <c:v>17.16</c:v>
                </c:pt>
                <c:pt idx="1716">
                  <c:v>17.170000000000002</c:v>
                </c:pt>
                <c:pt idx="1717">
                  <c:v>17.18</c:v>
                </c:pt>
                <c:pt idx="1718">
                  <c:v>17.190000000000001</c:v>
                </c:pt>
                <c:pt idx="1719">
                  <c:v>17.2</c:v>
                </c:pt>
                <c:pt idx="1720">
                  <c:v>17.21</c:v>
                </c:pt>
                <c:pt idx="1721">
                  <c:v>17.22</c:v>
                </c:pt>
                <c:pt idx="1722">
                  <c:v>17.23</c:v>
                </c:pt>
                <c:pt idx="1723">
                  <c:v>17.240000000000002</c:v>
                </c:pt>
                <c:pt idx="1724">
                  <c:v>17.25</c:v>
                </c:pt>
                <c:pt idx="1725">
                  <c:v>17.260000000000002</c:v>
                </c:pt>
                <c:pt idx="1726">
                  <c:v>17.27</c:v>
                </c:pt>
                <c:pt idx="1727">
                  <c:v>17.28</c:v>
                </c:pt>
                <c:pt idx="1728">
                  <c:v>17.29</c:v>
                </c:pt>
                <c:pt idx="1729">
                  <c:v>17.3</c:v>
                </c:pt>
                <c:pt idx="1730">
                  <c:v>17.309999999999999</c:v>
                </c:pt>
                <c:pt idx="1731">
                  <c:v>17.32</c:v>
                </c:pt>
                <c:pt idx="1732">
                  <c:v>17.330000000000002</c:v>
                </c:pt>
                <c:pt idx="1733">
                  <c:v>17.34</c:v>
                </c:pt>
                <c:pt idx="1734">
                  <c:v>17.350000000000001</c:v>
                </c:pt>
                <c:pt idx="1735">
                  <c:v>17.36</c:v>
                </c:pt>
                <c:pt idx="1736">
                  <c:v>17.37</c:v>
                </c:pt>
                <c:pt idx="1737">
                  <c:v>17.38</c:v>
                </c:pt>
                <c:pt idx="1738">
                  <c:v>17.39</c:v>
                </c:pt>
                <c:pt idx="1739">
                  <c:v>17.400000000000002</c:v>
                </c:pt>
                <c:pt idx="1740">
                  <c:v>17.41</c:v>
                </c:pt>
                <c:pt idx="1741">
                  <c:v>17.420000000000002</c:v>
                </c:pt>
                <c:pt idx="1742">
                  <c:v>17.43</c:v>
                </c:pt>
                <c:pt idx="1743">
                  <c:v>17.440000000000001</c:v>
                </c:pt>
                <c:pt idx="1744">
                  <c:v>17.45</c:v>
                </c:pt>
                <c:pt idx="1745">
                  <c:v>17.46</c:v>
                </c:pt>
                <c:pt idx="1746">
                  <c:v>17.47</c:v>
                </c:pt>
                <c:pt idx="1747">
                  <c:v>17.48</c:v>
                </c:pt>
                <c:pt idx="1748">
                  <c:v>17.490000000000002</c:v>
                </c:pt>
                <c:pt idx="1749">
                  <c:v>17.5</c:v>
                </c:pt>
                <c:pt idx="1750">
                  <c:v>17.510000000000002</c:v>
                </c:pt>
                <c:pt idx="1751">
                  <c:v>17.52</c:v>
                </c:pt>
                <c:pt idx="1752">
                  <c:v>17.53</c:v>
                </c:pt>
                <c:pt idx="1753">
                  <c:v>17.54</c:v>
                </c:pt>
                <c:pt idx="1754">
                  <c:v>17.55</c:v>
                </c:pt>
                <c:pt idx="1755">
                  <c:v>17.559999999999999</c:v>
                </c:pt>
                <c:pt idx="1756">
                  <c:v>17.57</c:v>
                </c:pt>
                <c:pt idx="1757">
                  <c:v>17.580000000000002</c:v>
                </c:pt>
                <c:pt idx="1758">
                  <c:v>17.59</c:v>
                </c:pt>
                <c:pt idx="1759">
                  <c:v>17.600000000000001</c:v>
                </c:pt>
                <c:pt idx="1760">
                  <c:v>17.61</c:v>
                </c:pt>
                <c:pt idx="1761">
                  <c:v>17.62</c:v>
                </c:pt>
                <c:pt idx="1762">
                  <c:v>17.63</c:v>
                </c:pt>
                <c:pt idx="1763">
                  <c:v>17.64</c:v>
                </c:pt>
                <c:pt idx="1764">
                  <c:v>17.650000000000002</c:v>
                </c:pt>
                <c:pt idx="1765">
                  <c:v>17.66</c:v>
                </c:pt>
                <c:pt idx="1766">
                  <c:v>17.670000000000002</c:v>
                </c:pt>
                <c:pt idx="1767">
                  <c:v>17.68</c:v>
                </c:pt>
                <c:pt idx="1768">
                  <c:v>17.690000000000001</c:v>
                </c:pt>
                <c:pt idx="1769">
                  <c:v>17.7</c:v>
                </c:pt>
                <c:pt idx="1770">
                  <c:v>17.71</c:v>
                </c:pt>
                <c:pt idx="1771">
                  <c:v>17.72</c:v>
                </c:pt>
                <c:pt idx="1772">
                  <c:v>17.73</c:v>
                </c:pt>
                <c:pt idx="1773">
                  <c:v>17.740000000000002</c:v>
                </c:pt>
                <c:pt idx="1774">
                  <c:v>17.75</c:v>
                </c:pt>
                <c:pt idx="1775">
                  <c:v>17.760000000000002</c:v>
                </c:pt>
                <c:pt idx="1776">
                  <c:v>17.77</c:v>
                </c:pt>
                <c:pt idx="1777">
                  <c:v>17.78</c:v>
                </c:pt>
                <c:pt idx="1778">
                  <c:v>17.79</c:v>
                </c:pt>
                <c:pt idx="1779">
                  <c:v>17.8</c:v>
                </c:pt>
                <c:pt idx="1780">
                  <c:v>17.809999999999999</c:v>
                </c:pt>
                <c:pt idx="1781">
                  <c:v>17.82</c:v>
                </c:pt>
                <c:pt idx="1782">
                  <c:v>17.830000000000002</c:v>
                </c:pt>
                <c:pt idx="1783">
                  <c:v>17.84</c:v>
                </c:pt>
                <c:pt idx="1784">
                  <c:v>17.850000000000001</c:v>
                </c:pt>
                <c:pt idx="1785">
                  <c:v>17.86</c:v>
                </c:pt>
                <c:pt idx="1786">
                  <c:v>17.87</c:v>
                </c:pt>
                <c:pt idx="1787">
                  <c:v>17.88</c:v>
                </c:pt>
                <c:pt idx="1788">
                  <c:v>17.89</c:v>
                </c:pt>
                <c:pt idx="1789">
                  <c:v>17.900000000000002</c:v>
                </c:pt>
                <c:pt idx="1790">
                  <c:v>17.91</c:v>
                </c:pt>
                <c:pt idx="1791">
                  <c:v>17.920000000000002</c:v>
                </c:pt>
                <c:pt idx="1792">
                  <c:v>17.93</c:v>
                </c:pt>
                <c:pt idx="1793">
                  <c:v>17.940000000000001</c:v>
                </c:pt>
                <c:pt idx="1794">
                  <c:v>17.95</c:v>
                </c:pt>
                <c:pt idx="1795">
                  <c:v>17.96</c:v>
                </c:pt>
                <c:pt idx="1796">
                  <c:v>17.97</c:v>
                </c:pt>
                <c:pt idx="1797">
                  <c:v>17.98</c:v>
                </c:pt>
                <c:pt idx="1798">
                  <c:v>17.990000000000002</c:v>
                </c:pt>
                <c:pt idx="1799">
                  <c:v>18</c:v>
                </c:pt>
                <c:pt idx="1800">
                  <c:v>18.010000000000002</c:v>
                </c:pt>
                <c:pt idx="1801">
                  <c:v>18.02</c:v>
                </c:pt>
                <c:pt idx="1802">
                  <c:v>18.03</c:v>
                </c:pt>
                <c:pt idx="1803">
                  <c:v>18.04</c:v>
                </c:pt>
                <c:pt idx="1804">
                  <c:v>18.05</c:v>
                </c:pt>
                <c:pt idx="1805">
                  <c:v>18.059999999999999</c:v>
                </c:pt>
                <c:pt idx="1806">
                  <c:v>18.07</c:v>
                </c:pt>
                <c:pt idx="1807">
                  <c:v>18.080000000000002</c:v>
                </c:pt>
                <c:pt idx="1808">
                  <c:v>18.09</c:v>
                </c:pt>
                <c:pt idx="1809">
                  <c:v>18.100000000000001</c:v>
                </c:pt>
                <c:pt idx="1810">
                  <c:v>18.11</c:v>
                </c:pt>
                <c:pt idx="1811">
                  <c:v>18.12</c:v>
                </c:pt>
                <c:pt idx="1812">
                  <c:v>18.13</c:v>
                </c:pt>
                <c:pt idx="1813">
                  <c:v>18.14</c:v>
                </c:pt>
                <c:pt idx="1814">
                  <c:v>18.150000000000002</c:v>
                </c:pt>
                <c:pt idx="1815">
                  <c:v>18.16</c:v>
                </c:pt>
                <c:pt idx="1816">
                  <c:v>18.170000000000002</c:v>
                </c:pt>
                <c:pt idx="1817">
                  <c:v>18.18</c:v>
                </c:pt>
                <c:pt idx="1818">
                  <c:v>18.190000000000001</c:v>
                </c:pt>
                <c:pt idx="1819">
                  <c:v>18.2</c:v>
                </c:pt>
                <c:pt idx="1820">
                  <c:v>18.21</c:v>
                </c:pt>
                <c:pt idx="1821">
                  <c:v>18.22</c:v>
                </c:pt>
                <c:pt idx="1822">
                  <c:v>18.23</c:v>
                </c:pt>
                <c:pt idx="1823">
                  <c:v>18.240000000000002</c:v>
                </c:pt>
                <c:pt idx="1824">
                  <c:v>18.25</c:v>
                </c:pt>
                <c:pt idx="1825">
                  <c:v>18.260000000000002</c:v>
                </c:pt>
                <c:pt idx="1826">
                  <c:v>18.27</c:v>
                </c:pt>
                <c:pt idx="1827">
                  <c:v>18.28</c:v>
                </c:pt>
                <c:pt idx="1828">
                  <c:v>18.29</c:v>
                </c:pt>
                <c:pt idx="1829">
                  <c:v>18.3</c:v>
                </c:pt>
                <c:pt idx="1830">
                  <c:v>18.309999999999999</c:v>
                </c:pt>
                <c:pt idx="1831">
                  <c:v>18.32</c:v>
                </c:pt>
                <c:pt idx="1832">
                  <c:v>18.330000000000002</c:v>
                </c:pt>
                <c:pt idx="1833">
                  <c:v>18.34</c:v>
                </c:pt>
                <c:pt idx="1834">
                  <c:v>18.350000000000001</c:v>
                </c:pt>
                <c:pt idx="1835">
                  <c:v>18.36</c:v>
                </c:pt>
                <c:pt idx="1836">
                  <c:v>18.37</c:v>
                </c:pt>
                <c:pt idx="1837">
                  <c:v>18.38</c:v>
                </c:pt>
                <c:pt idx="1838">
                  <c:v>18.39</c:v>
                </c:pt>
                <c:pt idx="1839">
                  <c:v>18.400000000000002</c:v>
                </c:pt>
                <c:pt idx="1840">
                  <c:v>18.41</c:v>
                </c:pt>
                <c:pt idx="1841">
                  <c:v>18.420000000000002</c:v>
                </c:pt>
                <c:pt idx="1842">
                  <c:v>18.43</c:v>
                </c:pt>
                <c:pt idx="1843">
                  <c:v>18.440000000000001</c:v>
                </c:pt>
                <c:pt idx="1844">
                  <c:v>18.45</c:v>
                </c:pt>
                <c:pt idx="1845">
                  <c:v>18.46</c:v>
                </c:pt>
                <c:pt idx="1846">
                  <c:v>18.47</c:v>
                </c:pt>
                <c:pt idx="1847">
                  <c:v>18.48</c:v>
                </c:pt>
                <c:pt idx="1848">
                  <c:v>18.490000000000002</c:v>
                </c:pt>
                <c:pt idx="1849">
                  <c:v>18.5</c:v>
                </c:pt>
                <c:pt idx="1850">
                  <c:v>18.510000000000002</c:v>
                </c:pt>
                <c:pt idx="1851">
                  <c:v>18.52</c:v>
                </c:pt>
                <c:pt idx="1852">
                  <c:v>18.53</c:v>
                </c:pt>
                <c:pt idx="1853">
                  <c:v>18.54</c:v>
                </c:pt>
                <c:pt idx="1854">
                  <c:v>18.55</c:v>
                </c:pt>
                <c:pt idx="1855">
                  <c:v>18.559999999999999</c:v>
                </c:pt>
                <c:pt idx="1856">
                  <c:v>18.57</c:v>
                </c:pt>
                <c:pt idx="1857">
                  <c:v>18.580000000000002</c:v>
                </c:pt>
                <c:pt idx="1858">
                  <c:v>18.59</c:v>
                </c:pt>
                <c:pt idx="1859">
                  <c:v>18.600000000000001</c:v>
                </c:pt>
                <c:pt idx="1860">
                  <c:v>18.61</c:v>
                </c:pt>
                <c:pt idx="1861">
                  <c:v>18.62</c:v>
                </c:pt>
                <c:pt idx="1862">
                  <c:v>18.63</c:v>
                </c:pt>
                <c:pt idx="1863">
                  <c:v>18.64</c:v>
                </c:pt>
                <c:pt idx="1864">
                  <c:v>18.650000000000002</c:v>
                </c:pt>
                <c:pt idx="1865">
                  <c:v>18.66</c:v>
                </c:pt>
                <c:pt idx="1866">
                  <c:v>18.670000000000002</c:v>
                </c:pt>
                <c:pt idx="1867">
                  <c:v>18.68</c:v>
                </c:pt>
                <c:pt idx="1868">
                  <c:v>18.690000000000001</c:v>
                </c:pt>
                <c:pt idx="1869">
                  <c:v>18.7</c:v>
                </c:pt>
                <c:pt idx="1870">
                  <c:v>18.71</c:v>
                </c:pt>
                <c:pt idx="1871">
                  <c:v>18.72</c:v>
                </c:pt>
                <c:pt idx="1872">
                  <c:v>18.73</c:v>
                </c:pt>
                <c:pt idx="1873">
                  <c:v>18.740000000000002</c:v>
                </c:pt>
                <c:pt idx="1874">
                  <c:v>18.75</c:v>
                </c:pt>
                <c:pt idx="1875">
                  <c:v>18.760000000000002</c:v>
                </c:pt>
                <c:pt idx="1876">
                  <c:v>18.77</c:v>
                </c:pt>
                <c:pt idx="1877">
                  <c:v>18.78</c:v>
                </c:pt>
                <c:pt idx="1878">
                  <c:v>18.79</c:v>
                </c:pt>
                <c:pt idx="1879">
                  <c:v>18.8</c:v>
                </c:pt>
                <c:pt idx="1880">
                  <c:v>18.809999999999999</c:v>
                </c:pt>
                <c:pt idx="1881">
                  <c:v>18.82</c:v>
                </c:pt>
                <c:pt idx="1882">
                  <c:v>18.830000000000002</c:v>
                </c:pt>
                <c:pt idx="1883">
                  <c:v>18.84</c:v>
                </c:pt>
                <c:pt idx="1884">
                  <c:v>18.850000000000001</c:v>
                </c:pt>
                <c:pt idx="1885">
                  <c:v>18.86</c:v>
                </c:pt>
                <c:pt idx="1886">
                  <c:v>18.87</c:v>
                </c:pt>
                <c:pt idx="1887">
                  <c:v>18.88</c:v>
                </c:pt>
                <c:pt idx="1888">
                  <c:v>18.89</c:v>
                </c:pt>
                <c:pt idx="1889">
                  <c:v>18.900000000000002</c:v>
                </c:pt>
                <c:pt idx="1890">
                  <c:v>18.91</c:v>
                </c:pt>
                <c:pt idx="1891">
                  <c:v>18.920000000000002</c:v>
                </c:pt>
                <c:pt idx="1892">
                  <c:v>18.93</c:v>
                </c:pt>
                <c:pt idx="1893">
                  <c:v>18.940000000000001</c:v>
                </c:pt>
                <c:pt idx="1894">
                  <c:v>18.95</c:v>
                </c:pt>
                <c:pt idx="1895">
                  <c:v>18.96</c:v>
                </c:pt>
                <c:pt idx="1896">
                  <c:v>18.97</c:v>
                </c:pt>
                <c:pt idx="1897">
                  <c:v>18.98</c:v>
                </c:pt>
                <c:pt idx="1898">
                  <c:v>18.990000000000002</c:v>
                </c:pt>
                <c:pt idx="1899">
                  <c:v>19</c:v>
                </c:pt>
                <c:pt idx="1900">
                  <c:v>19.010000000000002</c:v>
                </c:pt>
                <c:pt idx="1901">
                  <c:v>19.02</c:v>
                </c:pt>
                <c:pt idx="1902">
                  <c:v>19.03</c:v>
                </c:pt>
                <c:pt idx="1903">
                  <c:v>19.04</c:v>
                </c:pt>
                <c:pt idx="1904">
                  <c:v>19.05</c:v>
                </c:pt>
                <c:pt idx="1905">
                  <c:v>19.059999999999999</c:v>
                </c:pt>
                <c:pt idx="1906">
                  <c:v>19.07</c:v>
                </c:pt>
                <c:pt idx="1907">
                  <c:v>19.080000000000002</c:v>
                </c:pt>
                <c:pt idx="1908">
                  <c:v>19.09</c:v>
                </c:pt>
                <c:pt idx="1909">
                  <c:v>19.100000000000001</c:v>
                </c:pt>
                <c:pt idx="1910">
                  <c:v>19.11</c:v>
                </c:pt>
                <c:pt idx="1911">
                  <c:v>19.12</c:v>
                </c:pt>
                <c:pt idx="1912">
                  <c:v>19.13</c:v>
                </c:pt>
                <c:pt idx="1913">
                  <c:v>19.14</c:v>
                </c:pt>
                <c:pt idx="1914">
                  <c:v>19.150000000000002</c:v>
                </c:pt>
                <c:pt idx="1915">
                  <c:v>19.16</c:v>
                </c:pt>
                <c:pt idx="1916">
                  <c:v>19.170000000000002</c:v>
                </c:pt>
                <c:pt idx="1917">
                  <c:v>19.18</c:v>
                </c:pt>
                <c:pt idx="1918">
                  <c:v>19.190000000000001</c:v>
                </c:pt>
                <c:pt idx="1919">
                  <c:v>19.2</c:v>
                </c:pt>
                <c:pt idx="1920">
                  <c:v>19.21</c:v>
                </c:pt>
                <c:pt idx="1921">
                  <c:v>19.22</c:v>
                </c:pt>
                <c:pt idx="1922">
                  <c:v>19.23</c:v>
                </c:pt>
                <c:pt idx="1923">
                  <c:v>19.240000000000002</c:v>
                </c:pt>
                <c:pt idx="1924">
                  <c:v>19.25</c:v>
                </c:pt>
                <c:pt idx="1925">
                  <c:v>19.260000000000002</c:v>
                </c:pt>
                <c:pt idx="1926">
                  <c:v>19.27</c:v>
                </c:pt>
                <c:pt idx="1927">
                  <c:v>19.28</c:v>
                </c:pt>
                <c:pt idx="1928">
                  <c:v>19.29</c:v>
                </c:pt>
                <c:pt idx="1929">
                  <c:v>19.3</c:v>
                </c:pt>
                <c:pt idx="1930">
                  <c:v>19.309999999999999</c:v>
                </c:pt>
                <c:pt idx="1931">
                  <c:v>19.32</c:v>
                </c:pt>
                <c:pt idx="1932">
                  <c:v>19.330000000000002</c:v>
                </c:pt>
                <c:pt idx="1933">
                  <c:v>19.34</c:v>
                </c:pt>
                <c:pt idx="1934">
                  <c:v>19.350000000000001</c:v>
                </c:pt>
                <c:pt idx="1935">
                  <c:v>19.36</c:v>
                </c:pt>
                <c:pt idx="1936">
                  <c:v>19.37</c:v>
                </c:pt>
                <c:pt idx="1937">
                  <c:v>19.38</c:v>
                </c:pt>
                <c:pt idx="1938">
                  <c:v>19.39</c:v>
                </c:pt>
                <c:pt idx="1939">
                  <c:v>19.400000000000002</c:v>
                </c:pt>
                <c:pt idx="1940">
                  <c:v>19.41</c:v>
                </c:pt>
                <c:pt idx="1941">
                  <c:v>19.420000000000002</c:v>
                </c:pt>
                <c:pt idx="1942">
                  <c:v>19.43</c:v>
                </c:pt>
                <c:pt idx="1943">
                  <c:v>19.440000000000001</c:v>
                </c:pt>
                <c:pt idx="1944">
                  <c:v>19.45</c:v>
                </c:pt>
                <c:pt idx="1945">
                  <c:v>19.46</c:v>
                </c:pt>
                <c:pt idx="1946">
                  <c:v>19.47</c:v>
                </c:pt>
                <c:pt idx="1947">
                  <c:v>19.48</c:v>
                </c:pt>
                <c:pt idx="1948">
                  <c:v>19.490000000000002</c:v>
                </c:pt>
                <c:pt idx="1949">
                  <c:v>19.5</c:v>
                </c:pt>
                <c:pt idx="1950">
                  <c:v>19.510000000000002</c:v>
                </c:pt>
                <c:pt idx="1951">
                  <c:v>19.52</c:v>
                </c:pt>
                <c:pt idx="1952">
                  <c:v>19.53</c:v>
                </c:pt>
                <c:pt idx="1953">
                  <c:v>19.54</c:v>
                </c:pt>
                <c:pt idx="1954">
                  <c:v>19.55</c:v>
                </c:pt>
                <c:pt idx="1955">
                  <c:v>19.559999999999999</c:v>
                </c:pt>
                <c:pt idx="1956">
                  <c:v>19.57</c:v>
                </c:pt>
                <c:pt idx="1957">
                  <c:v>19.580000000000002</c:v>
                </c:pt>
                <c:pt idx="1958">
                  <c:v>19.59</c:v>
                </c:pt>
                <c:pt idx="1959">
                  <c:v>19.600000000000001</c:v>
                </c:pt>
                <c:pt idx="1960">
                  <c:v>19.61</c:v>
                </c:pt>
                <c:pt idx="1961">
                  <c:v>19.62</c:v>
                </c:pt>
                <c:pt idx="1962">
                  <c:v>19.63</c:v>
                </c:pt>
                <c:pt idx="1963">
                  <c:v>19.64</c:v>
                </c:pt>
                <c:pt idx="1964">
                  <c:v>19.650000000000002</c:v>
                </c:pt>
                <c:pt idx="1965">
                  <c:v>19.66</c:v>
                </c:pt>
                <c:pt idx="1966">
                  <c:v>19.670000000000002</c:v>
                </c:pt>
                <c:pt idx="1967">
                  <c:v>19.68</c:v>
                </c:pt>
                <c:pt idx="1968">
                  <c:v>19.690000000000001</c:v>
                </c:pt>
                <c:pt idx="1969">
                  <c:v>19.7</c:v>
                </c:pt>
                <c:pt idx="1970">
                  <c:v>19.71</c:v>
                </c:pt>
                <c:pt idx="1971">
                  <c:v>19.72</c:v>
                </c:pt>
                <c:pt idx="1972">
                  <c:v>19.73</c:v>
                </c:pt>
                <c:pt idx="1973">
                  <c:v>19.740000000000002</c:v>
                </c:pt>
                <c:pt idx="1974">
                  <c:v>19.75</c:v>
                </c:pt>
                <c:pt idx="1975">
                  <c:v>19.760000000000002</c:v>
                </c:pt>
                <c:pt idx="1976">
                  <c:v>19.77</c:v>
                </c:pt>
                <c:pt idx="1977">
                  <c:v>19.78</c:v>
                </c:pt>
                <c:pt idx="1978">
                  <c:v>19.79</c:v>
                </c:pt>
                <c:pt idx="1979">
                  <c:v>19.8</c:v>
                </c:pt>
                <c:pt idx="1980">
                  <c:v>19.809999999999999</c:v>
                </c:pt>
                <c:pt idx="1981">
                  <c:v>19.82</c:v>
                </c:pt>
                <c:pt idx="1982">
                  <c:v>19.830000000000002</c:v>
                </c:pt>
                <c:pt idx="1983">
                  <c:v>19.84</c:v>
                </c:pt>
                <c:pt idx="1984">
                  <c:v>19.850000000000001</c:v>
                </c:pt>
                <c:pt idx="1985">
                  <c:v>19.86</c:v>
                </c:pt>
                <c:pt idx="1986">
                  <c:v>19.87</c:v>
                </c:pt>
                <c:pt idx="1987">
                  <c:v>19.88</c:v>
                </c:pt>
                <c:pt idx="1988">
                  <c:v>19.89</c:v>
                </c:pt>
                <c:pt idx="1989">
                  <c:v>19.900000000000002</c:v>
                </c:pt>
                <c:pt idx="1990">
                  <c:v>19.91</c:v>
                </c:pt>
                <c:pt idx="1991">
                  <c:v>19.920000000000002</c:v>
                </c:pt>
                <c:pt idx="1992">
                  <c:v>19.93</c:v>
                </c:pt>
                <c:pt idx="1993">
                  <c:v>19.940000000000001</c:v>
                </c:pt>
                <c:pt idx="1994">
                  <c:v>19.95</c:v>
                </c:pt>
                <c:pt idx="1995">
                  <c:v>19.96</c:v>
                </c:pt>
                <c:pt idx="1996">
                  <c:v>19.97</c:v>
                </c:pt>
                <c:pt idx="1997">
                  <c:v>19.98</c:v>
                </c:pt>
                <c:pt idx="1998">
                  <c:v>19.990000000000002</c:v>
                </c:pt>
                <c:pt idx="1999">
                  <c:v>20</c:v>
                </c:pt>
                <c:pt idx="2000">
                  <c:v>20.010000000000002</c:v>
                </c:pt>
                <c:pt idx="2001">
                  <c:v>20.02</c:v>
                </c:pt>
                <c:pt idx="2002">
                  <c:v>20.03</c:v>
                </c:pt>
                <c:pt idx="2003">
                  <c:v>20.04</c:v>
                </c:pt>
                <c:pt idx="2004">
                  <c:v>20.05</c:v>
                </c:pt>
                <c:pt idx="2005">
                  <c:v>20.059999999999999</c:v>
                </c:pt>
                <c:pt idx="2006">
                  <c:v>20.07</c:v>
                </c:pt>
                <c:pt idx="2007">
                  <c:v>20.080000000000002</c:v>
                </c:pt>
                <c:pt idx="2008">
                  <c:v>20.09</c:v>
                </c:pt>
                <c:pt idx="2009">
                  <c:v>20.100000000000001</c:v>
                </c:pt>
                <c:pt idx="2010">
                  <c:v>20.11</c:v>
                </c:pt>
                <c:pt idx="2011">
                  <c:v>20.12</c:v>
                </c:pt>
                <c:pt idx="2012">
                  <c:v>20.13</c:v>
                </c:pt>
                <c:pt idx="2013">
                  <c:v>20.14</c:v>
                </c:pt>
                <c:pt idx="2014">
                  <c:v>20.150000000000002</c:v>
                </c:pt>
                <c:pt idx="2015">
                  <c:v>20.16</c:v>
                </c:pt>
                <c:pt idx="2016">
                  <c:v>20.170000000000002</c:v>
                </c:pt>
                <c:pt idx="2017">
                  <c:v>20.18</c:v>
                </c:pt>
                <c:pt idx="2018">
                  <c:v>20.190000000000001</c:v>
                </c:pt>
                <c:pt idx="2019">
                  <c:v>20.2</c:v>
                </c:pt>
                <c:pt idx="2020">
                  <c:v>20.21</c:v>
                </c:pt>
                <c:pt idx="2021">
                  <c:v>20.22</c:v>
                </c:pt>
                <c:pt idx="2022">
                  <c:v>20.23</c:v>
                </c:pt>
                <c:pt idx="2023">
                  <c:v>20.240000000000002</c:v>
                </c:pt>
                <c:pt idx="2024">
                  <c:v>20.25</c:v>
                </c:pt>
                <c:pt idx="2025">
                  <c:v>20.260000000000002</c:v>
                </c:pt>
                <c:pt idx="2026">
                  <c:v>20.27</c:v>
                </c:pt>
                <c:pt idx="2027">
                  <c:v>20.28</c:v>
                </c:pt>
                <c:pt idx="2028">
                  <c:v>20.29</c:v>
                </c:pt>
                <c:pt idx="2029">
                  <c:v>20.3</c:v>
                </c:pt>
                <c:pt idx="2030">
                  <c:v>20.309999999999999</c:v>
                </c:pt>
                <c:pt idx="2031">
                  <c:v>20.32</c:v>
                </c:pt>
                <c:pt idx="2032">
                  <c:v>20.330000000000002</c:v>
                </c:pt>
                <c:pt idx="2033">
                  <c:v>20.34</c:v>
                </c:pt>
                <c:pt idx="2034">
                  <c:v>20.350000000000001</c:v>
                </c:pt>
                <c:pt idx="2035">
                  <c:v>20.36</c:v>
                </c:pt>
                <c:pt idx="2036">
                  <c:v>20.37</c:v>
                </c:pt>
                <c:pt idx="2037">
                  <c:v>20.38</c:v>
                </c:pt>
                <c:pt idx="2038">
                  <c:v>20.39</c:v>
                </c:pt>
                <c:pt idx="2039">
                  <c:v>20.400000000000002</c:v>
                </c:pt>
                <c:pt idx="2040">
                  <c:v>20.41</c:v>
                </c:pt>
                <c:pt idx="2041">
                  <c:v>20.420000000000002</c:v>
                </c:pt>
                <c:pt idx="2042">
                  <c:v>20.43</c:v>
                </c:pt>
                <c:pt idx="2043">
                  <c:v>20.440000000000001</c:v>
                </c:pt>
                <c:pt idx="2044">
                  <c:v>20.45</c:v>
                </c:pt>
                <c:pt idx="2045">
                  <c:v>20.46</c:v>
                </c:pt>
                <c:pt idx="2046">
                  <c:v>20.47</c:v>
                </c:pt>
                <c:pt idx="2047">
                  <c:v>20.48</c:v>
                </c:pt>
                <c:pt idx="2048">
                  <c:v>20.490000000000002</c:v>
                </c:pt>
                <c:pt idx="2049">
                  <c:v>20.5</c:v>
                </c:pt>
                <c:pt idx="2050">
                  <c:v>20.51</c:v>
                </c:pt>
                <c:pt idx="2051">
                  <c:v>20.52</c:v>
                </c:pt>
                <c:pt idx="2052">
                  <c:v>20.53</c:v>
                </c:pt>
                <c:pt idx="2053">
                  <c:v>20.54</c:v>
                </c:pt>
                <c:pt idx="2054">
                  <c:v>20.55</c:v>
                </c:pt>
                <c:pt idx="2055">
                  <c:v>20.56</c:v>
                </c:pt>
                <c:pt idx="2056">
                  <c:v>20.57</c:v>
                </c:pt>
                <c:pt idx="2057">
                  <c:v>20.580000000000002</c:v>
                </c:pt>
                <c:pt idx="2058">
                  <c:v>20.59</c:v>
                </c:pt>
                <c:pt idx="2059">
                  <c:v>20.6</c:v>
                </c:pt>
                <c:pt idx="2060">
                  <c:v>20.61</c:v>
                </c:pt>
                <c:pt idx="2061">
                  <c:v>20.62</c:v>
                </c:pt>
                <c:pt idx="2062">
                  <c:v>20.63</c:v>
                </c:pt>
                <c:pt idx="2063">
                  <c:v>20.64</c:v>
                </c:pt>
                <c:pt idx="2064">
                  <c:v>20.650000000000002</c:v>
                </c:pt>
                <c:pt idx="2065">
                  <c:v>20.66</c:v>
                </c:pt>
                <c:pt idx="2066">
                  <c:v>20.67</c:v>
                </c:pt>
                <c:pt idx="2067">
                  <c:v>20.68</c:v>
                </c:pt>
                <c:pt idx="2068">
                  <c:v>20.69</c:v>
                </c:pt>
                <c:pt idx="2069">
                  <c:v>20.7</c:v>
                </c:pt>
                <c:pt idx="2070">
                  <c:v>20.71</c:v>
                </c:pt>
                <c:pt idx="2071">
                  <c:v>20.72</c:v>
                </c:pt>
                <c:pt idx="2072">
                  <c:v>20.73</c:v>
                </c:pt>
                <c:pt idx="2073">
                  <c:v>20.740000000000002</c:v>
                </c:pt>
                <c:pt idx="2074">
                  <c:v>20.75</c:v>
                </c:pt>
                <c:pt idx="2075">
                  <c:v>20.76</c:v>
                </c:pt>
                <c:pt idx="2076">
                  <c:v>20.77</c:v>
                </c:pt>
                <c:pt idx="2077">
                  <c:v>20.78</c:v>
                </c:pt>
                <c:pt idx="2078">
                  <c:v>20.79</c:v>
                </c:pt>
                <c:pt idx="2079">
                  <c:v>20.8</c:v>
                </c:pt>
                <c:pt idx="2080">
                  <c:v>20.81</c:v>
                </c:pt>
                <c:pt idx="2081">
                  <c:v>20.82</c:v>
                </c:pt>
                <c:pt idx="2082">
                  <c:v>20.830000000000002</c:v>
                </c:pt>
                <c:pt idx="2083">
                  <c:v>20.84</c:v>
                </c:pt>
                <c:pt idx="2084">
                  <c:v>20.85</c:v>
                </c:pt>
                <c:pt idx="2085">
                  <c:v>20.86</c:v>
                </c:pt>
                <c:pt idx="2086">
                  <c:v>20.87</c:v>
                </c:pt>
                <c:pt idx="2087">
                  <c:v>20.88</c:v>
                </c:pt>
                <c:pt idx="2088">
                  <c:v>20.89</c:v>
                </c:pt>
                <c:pt idx="2089">
                  <c:v>20.900000000000002</c:v>
                </c:pt>
                <c:pt idx="2090">
                  <c:v>20.91</c:v>
                </c:pt>
                <c:pt idx="2091">
                  <c:v>20.92</c:v>
                </c:pt>
                <c:pt idx="2092">
                  <c:v>20.93</c:v>
                </c:pt>
                <c:pt idx="2093">
                  <c:v>20.94</c:v>
                </c:pt>
                <c:pt idx="2094">
                  <c:v>20.95</c:v>
                </c:pt>
                <c:pt idx="2095">
                  <c:v>20.96</c:v>
                </c:pt>
                <c:pt idx="2096">
                  <c:v>20.97</c:v>
                </c:pt>
                <c:pt idx="2097">
                  <c:v>20.98</c:v>
                </c:pt>
                <c:pt idx="2098">
                  <c:v>20.990000000000002</c:v>
                </c:pt>
                <c:pt idx="2099">
                  <c:v>21</c:v>
                </c:pt>
                <c:pt idx="2100">
                  <c:v>21.01</c:v>
                </c:pt>
                <c:pt idx="2101">
                  <c:v>21.02</c:v>
                </c:pt>
                <c:pt idx="2102">
                  <c:v>21.03</c:v>
                </c:pt>
                <c:pt idx="2103">
                  <c:v>21.04</c:v>
                </c:pt>
                <c:pt idx="2104">
                  <c:v>21.05</c:v>
                </c:pt>
                <c:pt idx="2105">
                  <c:v>21.06</c:v>
                </c:pt>
                <c:pt idx="2106">
                  <c:v>21.07</c:v>
                </c:pt>
                <c:pt idx="2107">
                  <c:v>21.080000000000002</c:v>
                </c:pt>
                <c:pt idx="2108">
                  <c:v>21.09</c:v>
                </c:pt>
                <c:pt idx="2109">
                  <c:v>21.1</c:v>
                </c:pt>
                <c:pt idx="2110">
                  <c:v>21.11</c:v>
                </c:pt>
                <c:pt idx="2111">
                  <c:v>21.12</c:v>
                </c:pt>
                <c:pt idx="2112">
                  <c:v>21.13</c:v>
                </c:pt>
                <c:pt idx="2113">
                  <c:v>21.14</c:v>
                </c:pt>
                <c:pt idx="2114">
                  <c:v>21.150000000000002</c:v>
                </c:pt>
                <c:pt idx="2115">
                  <c:v>21.16</c:v>
                </c:pt>
                <c:pt idx="2116">
                  <c:v>21.17</c:v>
                </c:pt>
                <c:pt idx="2117">
                  <c:v>21.18</c:v>
                </c:pt>
                <c:pt idx="2118">
                  <c:v>21.19</c:v>
                </c:pt>
                <c:pt idx="2119">
                  <c:v>21.2</c:v>
                </c:pt>
                <c:pt idx="2120">
                  <c:v>21.21</c:v>
                </c:pt>
                <c:pt idx="2121">
                  <c:v>21.22</c:v>
                </c:pt>
                <c:pt idx="2122">
                  <c:v>21.23</c:v>
                </c:pt>
                <c:pt idx="2123">
                  <c:v>21.240000000000002</c:v>
                </c:pt>
                <c:pt idx="2124">
                  <c:v>21.25</c:v>
                </c:pt>
                <c:pt idx="2125">
                  <c:v>21.26</c:v>
                </c:pt>
                <c:pt idx="2126">
                  <c:v>21.27</c:v>
                </c:pt>
                <c:pt idx="2127">
                  <c:v>21.28</c:v>
                </c:pt>
                <c:pt idx="2128">
                  <c:v>21.29</c:v>
                </c:pt>
                <c:pt idx="2129">
                  <c:v>21.3</c:v>
                </c:pt>
                <c:pt idx="2130">
                  <c:v>21.31</c:v>
                </c:pt>
                <c:pt idx="2131">
                  <c:v>21.32</c:v>
                </c:pt>
                <c:pt idx="2132">
                  <c:v>21.330000000000002</c:v>
                </c:pt>
                <c:pt idx="2133">
                  <c:v>21.34</c:v>
                </c:pt>
                <c:pt idx="2134">
                  <c:v>21.35</c:v>
                </c:pt>
                <c:pt idx="2135">
                  <c:v>21.36</c:v>
                </c:pt>
                <c:pt idx="2136">
                  <c:v>21.37</c:v>
                </c:pt>
                <c:pt idx="2137">
                  <c:v>21.38</c:v>
                </c:pt>
                <c:pt idx="2138">
                  <c:v>21.39</c:v>
                </c:pt>
                <c:pt idx="2139">
                  <c:v>21.400000000000002</c:v>
                </c:pt>
                <c:pt idx="2140">
                  <c:v>21.41</c:v>
                </c:pt>
                <c:pt idx="2141">
                  <c:v>21.42</c:v>
                </c:pt>
                <c:pt idx="2142">
                  <c:v>21.43</c:v>
                </c:pt>
                <c:pt idx="2143">
                  <c:v>21.44</c:v>
                </c:pt>
                <c:pt idx="2144">
                  <c:v>21.45</c:v>
                </c:pt>
                <c:pt idx="2145">
                  <c:v>21.46</c:v>
                </c:pt>
                <c:pt idx="2146">
                  <c:v>21.47</c:v>
                </c:pt>
                <c:pt idx="2147">
                  <c:v>21.48</c:v>
                </c:pt>
                <c:pt idx="2148">
                  <c:v>21.490000000000002</c:v>
                </c:pt>
                <c:pt idx="2149">
                  <c:v>21.5</c:v>
                </c:pt>
                <c:pt idx="2150">
                  <c:v>21.51</c:v>
                </c:pt>
                <c:pt idx="2151">
                  <c:v>21.52</c:v>
                </c:pt>
                <c:pt idx="2152">
                  <c:v>21.53</c:v>
                </c:pt>
                <c:pt idx="2153">
                  <c:v>21.54</c:v>
                </c:pt>
                <c:pt idx="2154">
                  <c:v>21.55</c:v>
                </c:pt>
                <c:pt idx="2155">
                  <c:v>21.56</c:v>
                </c:pt>
                <c:pt idx="2156">
                  <c:v>21.57</c:v>
                </c:pt>
                <c:pt idx="2157">
                  <c:v>21.580000000000002</c:v>
                </c:pt>
                <c:pt idx="2158">
                  <c:v>21.59</c:v>
                </c:pt>
                <c:pt idx="2159">
                  <c:v>21.6</c:v>
                </c:pt>
                <c:pt idx="2160">
                  <c:v>21.61</c:v>
                </c:pt>
                <c:pt idx="2161">
                  <c:v>21.62</c:v>
                </c:pt>
                <c:pt idx="2162">
                  <c:v>21.63</c:v>
                </c:pt>
                <c:pt idx="2163">
                  <c:v>21.64</c:v>
                </c:pt>
                <c:pt idx="2164">
                  <c:v>21.650000000000002</c:v>
                </c:pt>
                <c:pt idx="2165">
                  <c:v>21.66</c:v>
                </c:pt>
                <c:pt idx="2166">
                  <c:v>21.67</c:v>
                </c:pt>
                <c:pt idx="2167">
                  <c:v>21.68</c:v>
                </c:pt>
                <c:pt idx="2168">
                  <c:v>21.69</c:v>
                </c:pt>
                <c:pt idx="2169">
                  <c:v>21.7</c:v>
                </c:pt>
                <c:pt idx="2170">
                  <c:v>21.71</c:v>
                </c:pt>
                <c:pt idx="2171">
                  <c:v>21.72</c:v>
                </c:pt>
                <c:pt idx="2172">
                  <c:v>21.73</c:v>
                </c:pt>
                <c:pt idx="2173">
                  <c:v>21.740000000000002</c:v>
                </c:pt>
                <c:pt idx="2174">
                  <c:v>21.75</c:v>
                </c:pt>
                <c:pt idx="2175">
                  <c:v>21.76</c:v>
                </c:pt>
                <c:pt idx="2176">
                  <c:v>21.77</c:v>
                </c:pt>
                <c:pt idx="2177">
                  <c:v>21.78</c:v>
                </c:pt>
                <c:pt idx="2178">
                  <c:v>21.79</c:v>
                </c:pt>
                <c:pt idx="2179">
                  <c:v>21.8</c:v>
                </c:pt>
                <c:pt idx="2180">
                  <c:v>21.81</c:v>
                </c:pt>
                <c:pt idx="2181">
                  <c:v>21.82</c:v>
                </c:pt>
                <c:pt idx="2182">
                  <c:v>21.830000000000002</c:v>
                </c:pt>
                <c:pt idx="2183">
                  <c:v>21.84</c:v>
                </c:pt>
                <c:pt idx="2184">
                  <c:v>21.85</c:v>
                </c:pt>
                <c:pt idx="2185">
                  <c:v>21.86</c:v>
                </c:pt>
                <c:pt idx="2186">
                  <c:v>21.87</c:v>
                </c:pt>
                <c:pt idx="2187">
                  <c:v>21.88</c:v>
                </c:pt>
                <c:pt idx="2188">
                  <c:v>21.89</c:v>
                </c:pt>
                <c:pt idx="2189">
                  <c:v>21.900000000000002</c:v>
                </c:pt>
                <c:pt idx="2190">
                  <c:v>21.91</c:v>
                </c:pt>
                <c:pt idx="2191">
                  <c:v>21.92</c:v>
                </c:pt>
                <c:pt idx="2192">
                  <c:v>21.93</c:v>
                </c:pt>
                <c:pt idx="2193">
                  <c:v>21.94</c:v>
                </c:pt>
                <c:pt idx="2194">
                  <c:v>21.95</c:v>
                </c:pt>
                <c:pt idx="2195">
                  <c:v>21.96</c:v>
                </c:pt>
                <c:pt idx="2196">
                  <c:v>21.97</c:v>
                </c:pt>
                <c:pt idx="2197">
                  <c:v>21.98</c:v>
                </c:pt>
                <c:pt idx="2198">
                  <c:v>21.990000000000002</c:v>
                </c:pt>
                <c:pt idx="2199">
                  <c:v>22</c:v>
                </c:pt>
                <c:pt idx="2200">
                  <c:v>22.01</c:v>
                </c:pt>
                <c:pt idx="2201">
                  <c:v>22.02</c:v>
                </c:pt>
                <c:pt idx="2202">
                  <c:v>22.03</c:v>
                </c:pt>
                <c:pt idx="2203">
                  <c:v>22.04</c:v>
                </c:pt>
                <c:pt idx="2204">
                  <c:v>22.05</c:v>
                </c:pt>
                <c:pt idx="2205">
                  <c:v>22.06</c:v>
                </c:pt>
                <c:pt idx="2206">
                  <c:v>22.07</c:v>
                </c:pt>
                <c:pt idx="2207">
                  <c:v>22.080000000000002</c:v>
                </c:pt>
                <c:pt idx="2208">
                  <c:v>22.09</c:v>
                </c:pt>
                <c:pt idx="2209">
                  <c:v>22.1</c:v>
                </c:pt>
                <c:pt idx="2210">
                  <c:v>22.11</c:v>
                </c:pt>
                <c:pt idx="2211">
                  <c:v>22.12</c:v>
                </c:pt>
                <c:pt idx="2212">
                  <c:v>22.13</c:v>
                </c:pt>
                <c:pt idx="2213">
                  <c:v>22.14</c:v>
                </c:pt>
                <c:pt idx="2214">
                  <c:v>22.150000000000002</c:v>
                </c:pt>
                <c:pt idx="2215">
                  <c:v>22.16</c:v>
                </c:pt>
                <c:pt idx="2216">
                  <c:v>22.17</c:v>
                </c:pt>
                <c:pt idx="2217">
                  <c:v>22.18</c:v>
                </c:pt>
                <c:pt idx="2218">
                  <c:v>22.19</c:v>
                </c:pt>
                <c:pt idx="2219">
                  <c:v>22.2</c:v>
                </c:pt>
                <c:pt idx="2220">
                  <c:v>22.21</c:v>
                </c:pt>
                <c:pt idx="2221">
                  <c:v>22.22</c:v>
                </c:pt>
                <c:pt idx="2222">
                  <c:v>22.23</c:v>
                </c:pt>
                <c:pt idx="2223">
                  <c:v>22.240000000000002</c:v>
                </c:pt>
                <c:pt idx="2224">
                  <c:v>22.25</c:v>
                </c:pt>
                <c:pt idx="2225">
                  <c:v>22.26</c:v>
                </c:pt>
                <c:pt idx="2226">
                  <c:v>22.27</c:v>
                </c:pt>
                <c:pt idx="2227">
                  <c:v>22.28</c:v>
                </c:pt>
                <c:pt idx="2228">
                  <c:v>22.29</c:v>
                </c:pt>
                <c:pt idx="2229">
                  <c:v>22.3</c:v>
                </c:pt>
                <c:pt idx="2230">
                  <c:v>22.31</c:v>
                </c:pt>
                <c:pt idx="2231">
                  <c:v>22.32</c:v>
                </c:pt>
                <c:pt idx="2232">
                  <c:v>22.330000000000002</c:v>
                </c:pt>
                <c:pt idx="2233">
                  <c:v>22.34</c:v>
                </c:pt>
                <c:pt idx="2234">
                  <c:v>22.35</c:v>
                </c:pt>
                <c:pt idx="2235">
                  <c:v>22.36</c:v>
                </c:pt>
                <c:pt idx="2236">
                  <c:v>22.37</c:v>
                </c:pt>
                <c:pt idx="2237">
                  <c:v>22.38</c:v>
                </c:pt>
                <c:pt idx="2238">
                  <c:v>22.39</c:v>
                </c:pt>
                <c:pt idx="2239">
                  <c:v>22.400000000000002</c:v>
                </c:pt>
                <c:pt idx="2240">
                  <c:v>22.41</c:v>
                </c:pt>
                <c:pt idx="2241">
                  <c:v>22.42</c:v>
                </c:pt>
                <c:pt idx="2242">
                  <c:v>22.43</c:v>
                </c:pt>
                <c:pt idx="2243">
                  <c:v>22.44</c:v>
                </c:pt>
                <c:pt idx="2244">
                  <c:v>22.45</c:v>
                </c:pt>
                <c:pt idx="2245">
                  <c:v>22.46</c:v>
                </c:pt>
                <c:pt idx="2246">
                  <c:v>22.47</c:v>
                </c:pt>
                <c:pt idx="2247">
                  <c:v>22.48</c:v>
                </c:pt>
                <c:pt idx="2248">
                  <c:v>22.490000000000002</c:v>
                </c:pt>
                <c:pt idx="2249">
                  <c:v>22.5</c:v>
                </c:pt>
                <c:pt idx="2250">
                  <c:v>22.51</c:v>
                </c:pt>
                <c:pt idx="2251">
                  <c:v>22.52</c:v>
                </c:pt>
                <c:pt idx="2252">
                  <c:v>22.53</c:v>
                </c:pt>
                <c:pt idx="2253">
                  <c:v>22.54</c:v>
                </c:pt>
                <c:pt idx="2254">
                  <c:v>22.55</c:v>
                </c:pt>
                <c:pt idx="2255">
                  <c:v>22.56</c:v>
                </c:pt>
                <c:pt idx="2256">
                  <c:v>22.57</c:v>
                </c:pt>
                <c:pt idx="2257">
                  <c:v>22.580000000000002</c:v>
                </c:pt>
                <c:pt idx="2258">
                  <c:v>22.59</c:v>
                </c:pt>
                <c:pt idx="2259">
                  <c:v>22.6</c:v>
                </c:pt>
                <c:pt idx="2260">
                  <c:v>22.61</c:v>
                </c:pt>
                <c:pt idx="2261">
                  <c:v>22.62</c:v>
                </c:pt>
                <c:pt idx="2262">
                  <c:v>22.63</c:v>
                </c:pt>
                <c:pt idx="2263">
                  <c:v>22.64</c:v>
                </c:pt>
                <c:pt idx="2264">
                  <c:v>22.650000000000002</c:v>
                </c:pt>
                <c:pt idx="2265">
                  <c:v>22.66</c:v>
                </c:pt>
                <c:pt idx="2266">
                  <c:v>22.67</c:v>
                </c:pt>
                <c:pt idx="2267">
                  <c:v>22.68</c:v>
                </c:pt>
                <c:pt idx="2268">
                  <c:v>22.69</c:v>
                </c:pt>
                <c:pt idx="2269">
                  <c:v>22.7</c:v>
                </c:pt>
                <c:pt idx="2270">
                  <c:v>22.71</c:v>
                </c:pt>
                <c:pt idx="2271">
                  <c:v>22.72</c:v>
                </c:pt>
                <c:pt idx="2272">
                  <c:v>22.73</c:v>
                </c:pt>
                <c:pt idx="2273">
                  <c:v>22.740000000000002</c:v>
                </c:pt>
                <c:pt idx="2274">
                  <c:v>22.75</c:v>
                </c:pt>
                <c:pt idx="2275">
                  <c:v>22.76</c:v>
                </c:pt>
                <c:pt idx="2276">
                  <c:v>22.77</c:v>
                </c:pt>
                <c:pt idx="2277">
                  <c:v>22.78</c:v>
                </c:pt>
                <c:pt idx="2278">
                  <c:v>22.79</c:v>
                </c:pt>
                <c:pt idx="2279">
                  <c:v>22.8</c:v>
                </c:pt>
                <c:pt idx="2280">
                  <c:v>22.81</c:v>
                </c:pt>
                <c:pt idx="2281">
                  <c:v>22.82</c:v>
                </c:pt>
                <c:pt idx="2282">
                  <c:v>22.830000000000002</c:v>
                </c:pt>
                <c:pt idx="2283">
                  <c:v>22.84</c:v>
                </c:pt>
                <c:pt idx="2284">
                  <c:v>22.85</c:v>
                </c:pt>
                <c:pt idx="2285">
                  <c:v>22.86</c:v>
                </c:pt>
                <c:pt idx="2286">
                  <c:v>22.87</c:v>
                </c:pt>
                <c:pt idx="2287">
                  <c:v>22.88</c:v>
                </c:pt>
                <c:pt idx="2288">
                  <c:v>22.89</c:v>
                </c:pt>
                <c:pt idx="2289">
                  <c:v>22.900000000000002</c:v>
                </c:pt>
                <c:pt idx="2290">
                  <c:v>22.91</c:v>
                </c:pt>
                <c:pt idx="2291">
                  <c:v>22.92</c:v>
                </c:pt>
                <c:pt idx="2292">
                  <c:v>22.93</c:v>
                </c:pt>
                <c:pt idx="2293">
                  <c:v>22.94</c:v>
                </c:pt>
                <c:pt idx="2294">
                  <c:v>22.95</c:v>
                </c:pt>
                <c:pt idx="2295">
                  <c:v>22.96</c:v>
                </c:pt>
                <c:pt idx="2296">
                  <c:v>22.97</c:v>
                </c:pt>
                <c:pt idx="2297">
                  <c:v>22.98</c:v>
                </c:pt>
                <c:pt idx="2298">
                  <c:v>22.990000000000002</c:v>
                </c:pt>
                <c:pt idx="2299">
                  <c:v>23</c:v>
                </c:pt>
                <c:pt idx="2300">
                  <c:v>23.01</c:v>
                </c:pt>
                <c:pt idx="2301">
                  <c:v>23.02</c:v>
                </c:pt>
                <c:pt idx="2302">
                  <c:v>23.03</c:v>
                </c:pt>
                <c:pt idx="2303">
                  <c:v>23.04</c:v>
                </c:pt>
                <c:pt idx="2304">
                  <c:v>23.05</c:v>
                </c:pt>
                <c:pt idx="2305">
                  <c:v>23.06</c:v>
                </c:pt>
                <c:pt idx="2306">
                  <c:v>23.07</c:v>
                </c:pt>
                <c:pt idx="2307">
                  <c:v>23.080000000000002</c:v>
                </c:pt>
                <c:pt idx="2308">
                  <c:v>23.09</c:v>
                </c:pt>
                <c:pt idx="2309">
                  <c:v>23.1</c:v>
                </c:pt>
                <c:pt idx="2310">
                  <c:v>23.11</c:v>
                </c:pt>
                <c:pt idx="2311">
                  <c:v>23.12</c:v>
                </c:pt>
                <c:pt idx="2312">
                  <c:v>23.13</c:v>
                </c:pt>
                <c:pt idx="2313">
                  <c:v>23.14</c:v>
                </c:pt>
                <c:pt idx="2314">
                  <c:v>23.150000000000002</c:v>
                </c:pt>
                <c:pt idx="2315">
                  <c:v>23.16</c:v>
                </c:pt>
                <c:pt idx="2316">
                  <c:v>23.17</c:v>
                </c:pt>
                <c:pt idx="2317">
                  <c:v>23.18</c:v>
                </c:pt>
                <c:pt idx="2318">
                  <c:v>23.19</c:v>
                </c:pt>
                <c:pt idx="2319">
                  <c:v>23.2</c:v>
                </c:pt>
                <c:pt idx="2320">
                  <c:v>23.21</c:v>
                </c:pt>
                <c:pt idx="2321">
                  <c:v>23.22</c:v>
                </c:pt>
                <c:pt idx="2322">
                  <c:v>23.23</c:v>
                </c:pt>
                <c:pt idx="2323">
                  <c:v>23.240000000000002</c:v>
                </c:pt>
                <c:pt idx="2324">
                  <c:v>23.25</c:v>
                </c:pt>
                <c:pt idx="2325">
                  <c:v>23.26</c:v>
                </c:pt>
                <c:pt idx="2326">
                  <c:v>23.27</c:v>
                </c:pt>
                <c:pt idx="2327">
                  <c:v>23.28</c:v>
                </c:pt>
                <c:pt idx="2328">
                  <c:v>23.29</c:v>
                </c:pt>
                <c:pt idx="2329">
                  <c:v>23.3</c:v>
                </c:pt>
                <c:pt idx="2330">
                  <c:v>23.31</c:v>
                </c:pt>
                <c:pt idx="2331">
                  <c:v>23.32</c:v>
                </c:pt>
                <c:pt idx="2332">
                  <c:v>23.330000000000002</c:v>
                </c:pt>
                <c:pt idx="2333">
                  <c:v>23.34</c:v>
                </c:pt>
                <c:pt idx="2334">
                  <c:v>23.35</c:v>
                </c:pt>
                <c:pt idx="2335">
                  <c:v>23.36</c:v>
                </c:pt>
                <c:pt idx="2336">
                  <c:v>23.37</c:v>
                </c:pt>
                <c:pt idx="2337">
                  <c:v>23.38</c:v>
                </c:pt>
                <c:pt idx="2338">
                  <c:v>23.39</c:v>
                </c:pt>
                <c:pt idx="2339">
                  <c:v>23.400000000000002</c:v>
                </c:pt>
                <c:pt idx="2340">
                  <c:v>23.41</c:v>
                </c:pt>
                <c:pt idx="2341">
                  <c:v>23.42</c:v>
                </c:pt>
                <c:pt idx="2342">
                  <c:v>23.43</c:v>
                </c:pt>
                <c:pt idx="2343">
                  <c:v>23.44</c:v>
                </c:pt>
                <c:pt idx="2344">
                  <c:v>23.45</c:v>
                </c:pt>
                <c:pt idx="2345">
                  <c:v>23.46</c:v>
                </c:pt>
                <c:pt idx="2346">
                  <c:v>23.47</c:v>
                </c:pt>
                <c:pt idx="2347">
                  <c:v>23.48</c:v>
                </c:pt>
                <c:pt idx="2348">
                  <c:v>23.490000000000002</c:v>
                </c:pt>
                <c:pt idx="2349">
                  <c:v>23.5</c:v>
                </c:pt>
                <c:pt idx="2350">
                  <c:v>23.51</c:v>
                </c:pt>
                <c:pt idx="2351">
                  <c:v>23.52</c:v>
                </c:pt>
                <c:pt idx="2352">
                  <c:v>23.53</c:v>
                </c:pt>
                <c:pt idx="2353">
                  <c:v>23.54</c:v>
                </c:pt>
                <c:pt idx="2354">
                  <c:v>23.55</c:v>
                </c:pt>
                <c:pt idx="2355">
                  <c:v>23.56</c:v>
                </c:pt>
                <c:pt idx="2356">
                  <c:v>23.57</c:v>
                </c:pt>
                <c:pt idx="2357">
                  <c:v>23.580000000000002</c:v>
                </c:pt>
                <c:pt idx="2358">
                  <c:v>23.59</c:v>
                </c:pt>
                <c:pt idx="2359">
                  <c:v>23.6</c:v>
                </c:pt>
                <c:pt idx="2360">
                  <c:v>23.61</c:v>
                </c:pt>
                <c:pt idx="2361">
                  <c:v>23.62</c:v>
                </c:pt>
                <c:pt idx="2362">
                  <c:v>23.63</c:v>
                </c:pt>
                <c:pt idx="2363">
                  <c:v>23.64</c:v>
                </c:pt>
                <c:pt idx="2364">
                  <c:v>23.650000000000002</c:v>
                </c:pt>
                <c:pt idx="2365">
                  <c:v>23.66</c:v>
                </c:pt>
                <c:pt idx="2366">
                  <c:v>23.67</c:v>
                </c:pt>
                <c:pt idx="2367">
                  <c:v>23.68</c:v>
                </c:pt>
                <c:pt idx="2368">
                  <c:v>23.69</c:v>
                </c:pt>
                <c:pt idx="2369">
                  <c:v>23.7</c:v>
                </c:pt>
                <c:pt idx="2370">
                  <c:v>23.71</c:v>
                </c:pt>
                <c:pt idx="2371">
                  <c:v>23.72</c:v>
                </c:pt>
                <c:pt idx="2372">
                  <c:v>23.73</c:v>
                </c:pt>
                <c:pt idx="2373">
                  <c:v>23.740000000000002</c:v>
                </c:pt>
                <c:pt idx="2374">
                  <c:v>23.75</c:v>
                </c:pt>
                <c:pt idx="2375">
                  <c:v>23.76</c:v>
                </c:pt>
                <c:pt idx="2376">
                  <c:v>23.77</c:v>
                </c:pt>
                <c:pt idx="2377">
                  <c:v>23.78</c:v>
                </c:pt>
                <c:pt idx="2378">
                  <c:v>23.79</c:v>
                </c:pt>
                <c:pt idx="2379">
                  <c:v>23.8</c:v>
                </c:pt>
                <c:pt idx="2380">
                  <c:v>23.81</c:v>
                </c:pt>
                <c:pt idx="2381">
                  <c:v>23.82</c:v>
                </c:pt>
                <c:pt idx="2382">
                  <c:v>23.830000000000002</c:v>
                </c:pt>
                <c:pt idx="2383">
                  <c:v>23.84</c:v>
                </c:pt>
                <c:pt idx="2384">
                  <c:v>23.85</c:v>
                </c:pt>
                <c:pt idx="2385">
                  <c:v>23.86</c:v>
                </c:pt>
                <c:pt idx="2386">
                  <c:v>23.87</c:v>
                </c:pt>
                <c:pt idx="2387">
                  <c:v>23.88</c:v>
                </c:pt>
                <c:pt idx="2388">
                  <c:v>23.89</c:v>
                </c:pt>
                <c:pt idx="2389">
                  <c:v>23.900000000000002</c:v>
                </c:pt>
                <c:pt idx="2390">
                  <c:v>23.91</c:v>
                </c:pt>
                <c:pt idx="2391">
                  <c:v>23.92</c:v>
                </c:pt>
                <c:pt idx="2392">
                  <c:v>23.93</c:v>
                </c:pt>
                <c:pt idx="2393">
                  <c:v>23.94</c:v>
                </c:pt>
                <c:pt idx="2394">
                  <c:v>23.95</c:v>
                </c:pt>
                <c:pt idx="2395">
                  <c:v>23.96</c:v>
                </c:pt>
                <c:pt idx="2396">
                  <c:v>23.97</c:v>
                </c:pt>
                <c:pt idx="2397">
                  <c:v>23.98</c:v>
                </c:pt>
                <c:pt idx="2398">
                  <c:v>23.990000000000002</c:v>
                </c:pt>
                <c:pt idx="2399">
                  <c:v>24</c:v>
                </c:pt>
                <c:pt idx="2400">
                  <c:v>24.01</c:v>
                </c:pt>
                <c:pt idx="2401">
                  <c:v>24.02</c:v>
                </c:pt>
                <c:pt idx="2402">
                  <c:v>24.03</c:v>
                </c:pt>
                <c:pt idx="2403">
                  <c:v>24.04</c:v>
                </c:pt>
                <c:pt idx="2404">
                  <c:v>24.05</c:v>
                </c:pt>
                <c:pt idx="2405">
                  <c:v>24.060000000000002</c:v>
                </c:pt>
                <c:pt idx="2406">
                  <c:v>24.07</c:v>
                </c:pt>
                <c:pt idx="2407">
                  <c:v>24.080000000000002</c:v>
                </c:pt>
                <c:pt idx="2408">
                  <c:v>24.09</c:v>
                </c:pt>
                <c:pt idx="2409">
                  <c:v>24.1</c:v>
                </c:pt>
                <c:pt idx="2410">
                  <c:v>24.11</c:v>
                </c:pt>
                <c:pt idx="2411">
                  <c:v>24.12</c:v>
                </c:pt>
                <c:pt idx="2412">
                  <c:v>24.13</c:v>
                </c:pt>
                <c:pt idx="2413">
                  <c:v>24.14</c:v>
                </c:pt>
                <c:pt idx="2414">
                  <c:v>24.150000000000002</c:v>
                </c:pt>
                <c:pt idx="2415">
                  <c:v>24.16</c:v>
                </c:pt>
                <c:pt idx="2416">
                  <c:v>24.17</c:v>
                </c:pt>
                <c:pt idx="2417">
                  <c:v>24.18</c:v>
                </c:pt>
                <c:pt idx="2418">
                  <c:v>24.19</c:v>
                </c:pt>
                <c:pt idx="2419">
                  <c:v>24.2</c:v>
                </c:pt>
                <c:pt idx="2420">
                  <c:v>24.21</c:v>
                </c:pt>
                <c:pt idx="2421">
                  <c:v>24.22</c:v>
                </c:pt>
                <c:pt idx="2422">
                  <c:v>24.23</c:v>
                </c:pt>
                <c:pt idx="2423">
                  <c:v>24.240000000000002</c:v>
                </c:pt>
                <c:pt idx="2424">
                  <c:v>24.25</c:v>
                </c:pt>
                <c:pt idx="2425">
                  <c:v>24.26</c:v>
                </c:pt>
                <c:pt idx="2426">
                  <c:v>24.27</c:v>
                </c:pt>
                <c:pt idx="2427">
                  <c:v>24.28</c:v>
                </c:pt>
                <c:pt idx="2428">
                  <c:v>24.29</c:v>
                </c:pt>
                <c:pt idx="2429">
                  <c:v>24.3</c:v>
                </c:pt>
                <c:pt idx="2430">
                  <c:v>24.310000000000002</c:v>
                </c:pt>
                <c:pt idx="2431">
                  <c:v>24.32</c:v>
                </c:pt>
                <c:pt idx="2432">
                  <c:v>24.330000000000002</c:v>
                </c:pt>
                <c:pt idx="2433">
                  <c:v>24.34</c:v>
                </c:pt>
                <c:pt idx="2434">
                  <c:v>24.35</c:v>
                </c:pt>
                <c:pt idx="2435">
                  <c:v>24.36</c:v>
                </c:pt>
                <c:pt idx="2436">
                  <c:v>24.37</c:v>
                </c:pt>
                <c:pt idx="2437">
                  <c:v>24.38</c:v>
                </c:pt>
                <c:pt idx="2438">
                  <c:v>24.39</c:v>
                </c:pt>
                <c:pt idx="2439">
                  <c:v>24.400000000000002</c:v>
                </c:pt>
                <c:pt idx="2440">
                  <c:v>24.41</c:v>
                </c:pt>
                <c:pt idx="2441">
                  <c:v>24.42</c:v>
                </c:pt>
                <c:pt idx="2442">
                  <c:v>24.43</c:v>
                </c:pt>
                <c:pt idx="2443">
                  <c:v>24.44</c:v>
                </c:pt>
                <c:pt idx="2444">
                  <c:v>24.45</c:v>
                </c:pt>
                <c:pt idx="2445">
                  <c:v>24.46</c:v>
                </c:pt>
                <c:pt idx="2446">
                  <c:v>24.47</c:v>
                </c:pt>
                <c:pt idx="2447">
                  <c:v>24.48</c:v>
                </c:pt>
                <c:pt idx="2448">
                  <c:v>24.490000000000002</c:v>
                </c:pt>
                <c:pt idx="2449">
                  <c:v>24.5</c:v>
                </c:pt>
                <c:pt idx="2450">
                  <c:v>24.51</c:v>
                </c:pt>
                <c:pt idx="2451">
                  <c:v>24.52</c:v>
                </c:pt>
                <c:pt idx="2452">
                  <c:v>24.53</c:v>
                </c:pt>
                <c:pt idx="2453">
                  <c:v>24.54</c:v>
                </c:pt>
                <c:pt idx="2454">
                  <c:v>24.55</c:v>
                </c:pt>
                <c:pt idx="2455">
                  <c:v>24.560000000000002</c:v>
                </c:pt>
                <c:pt idx="2456">
                  <c:v>24.57</c:v>
                </c:pt>
                <c:pt idx="2457">
                  <c:v>24.580000000000002</c:v>
                </c:pt>
                <c:pt idx="2458">
                  <c:v>24.59</c:v>
                </c:pt>
                <c:pt idx="2459">
                  <c:v>24.6</c:v>
                </c:pt>
                <c:pt idx="2460">
                  <c:v>24.61</c:v>
                </c:pt>
                <c:pt idx="2461">
                  <c:v>24.62</c:v>
                </c:pt>
                <c:pt idx="2462">
                  <c:v>24.63</c:v>
                </c:pt>
                <c:pt idx="2463">
                  <c:v>24.64</c:v>
                </c:pt>
                <c:pt idx="2464">
                  <c:v>24.650000000000002</c:v>
                </c:pt>
                <c:pt idx="2465">
                  <c:v>24.66</c:v>
                </c:pt>
                <c:pt idx="2466">
                  <c:v>24.67</c:v>
                </c:pt>
                <c:pt idx="2467">
                  <c:v>24.68</c:v>
                </c:pt>
                <c:pt idx="2468">
                  <c:v>24.69</c:v>
                </c:pt>
                <c:pt idx="2469">
                  <c:v>24.7</c:v>
                </c:pt>
                <c:pt idx="2470">
                  <c:v>24.71</c:v>
                </c:pt>
                <c:pt idx="2471">
                  <c:v>24.72</c:v>
                </c:pt>
                <c:pt idx="2472">
                  <c:v>24.73</c:v>
                </c:pt>
                <c:pt idx="2473">
                  <c:v>24.740000000000002</c:v>
                </c:pt>
                <c:pt idx="2474">
                  <c:v>24.75</c:v>
                </c:pt>
                <c:pt idx="2475">
                  <c:v>24.76</c:v>
                </c:pt>
                <c:pt idx="2476">
                  <c:v>24.77</c:v>
                </c:pt>
                <c:pt idx="2477">
                  <c:v>24.78</c:v>
                </c:pt>
                <c:pt idx="2478">
                  <c:v>24.79</c:v>
                </c:pt>
                <c:pt idx="2479">
                  <c:v>24.8</c:v>
                </c:pt>
                <c:pt idx="2480">
                  <c:v>24.810000000000002</c:v>
                </c:pt>
                <c:pt idx="2481">
                  <c:v>24.82</c:v>
                </c:pt>
                <c:pt idx="2482">
                  <c:v>24.830000000000002</c:v>
                </c:pt>
                <c:pt idx="2483">
                  <c:v>24.84</c:v>
                </c:pt>
                <c:pt idx="2484">
                  <c:v>24.85</c:v>
                </c:pt>
                <c:pt idx="2485">
                  <c:v>24.86</c:v>
                </c:pt>
                <c:pt idx="2486">
                  <c:v>24.87</c:v>
                </c:pt>
                <c:pt idx="2487">
                  <c:v>24.88</c:v>
                </c:pt>
                <c:pt idx="2488">
                  <c:v>24.89</c:v>
                </c:pt>
                <c:pt idx="2489">
                  <c:v>24.900000000000002</c:v>
                </c:pt>
                <c:pt idx="2490">
                  <c:v>24.91</c:v>
                </c:pt>
                <c:pt idx="2491">
                  <c:v>24.92</c:v>
                </c:pt>
                <c:pt idx="2492">
                  <c:v>24.93</c:v>
                </c:pt>
                <c:pt idx="2493">
                  <c:v>24.94</c:v>
                </c:pt>
                <c:pt idx="2494">
                  <c:v>24.95</c:v>
                </c:pt>
                <c:pt idx="2495">
                  <c:v>24.96</c:v>
                </c:pt>
                <c:pt idx="2496">
                  <c:v>24.97</c:v>
                </c:pt>
                <c:pt idx="2497">
                  <c:v>24.98</c:v>
                </c:pt>
                <c:pt idx="2498">
                  <c:v>24.990000000000002</c:v>
                </c:pt>
                <c:pt idx="2499">
                  <c:v>25</c:v>
                </c:pt>
                <c:pt idx="2500">
                  <c:v>25.01</c:v>
                </c:pt>
                <c:pt idx="2501">
                  <c:v>25.02</c:v>
                </c:pt>
                <c:pt idx="2502">
                  <c:v>25.03</c:v>
                </c:pt>
                <c:pt idx="2503">
                  <c:v>25.04</c:v>
                </c:pt>
                <c:pt idx="2504">
                  <c:v>25.05</c:v>
                </c:pt>
                <c:pt idx="2505">
                  <c:v>25.060000000000002</c:v>
                </c:pt>
                <c:pt idx="2506">
                  <c:v>25.07</c:v>
                </c:pt>
                <c:pt idx="2507">
                  <c:v>25.080000000000002</c:v>
                </c:pt>
                <c:pt idx="2508">
                  <c:v>25.09</c:v>
                </c:pt>
                <c:pt idx="2509">
                  <c:v>25.1</c:v>
                </c:pt>
                <c:pt idx="2510">
                  <c:v>25.11</c:v>
                </c:pt>
                <c:pt idx="2511">
                  <c:v>25.12</c:v>
                </c:pt>
                <c:pt idx="2512">
                  <c:v>25.13</c:v>
                </c:pt>
                <c:pt idx="2513">
                  <c:v>25.14</c:v>
                </c:pt>
                <c:pt idx="2514">
                  <c:v>25.150000000000002</c:v>
                </c:pt>
                <c:pt idx="2515">
                  <c:v>25.16</c:v>
                </c:pt>
                <c:pt idx="2516">
                  <c:v>25.17</c:v>
                </c:pt>
                <c:pt idx="2517">
                  <c:v>25.18</c:v>
                </c:pt>
                <c:pt idx="2518">
                  <c:v>25.19</c:v>
                </c:pt>
                <c:pt idx="2519">
                  <c:v>25.2</c:v>
                </c:pt>
                <c:pt idx="2520">
                  <c:v>25.21</c:v>
                </c:pt>
                <c:pt idx="2521">
                  <c:v>25.22</c:v>
                </c:pt>
                <c:pt idx="2522">
                  <c:v>25.23</c:v>
                </c:pt>
                <c:pt idx="2523">
                  <c:v>25.240000000000002</c:v>
                </c:pt>
                <c:pt idx="2524">
                  <c:v>25.25</c:v>
                </c:pt>
                <c:pt idx="2525">
                  <c:v>25.26</c:v>
                </c:pt>
                <c:pt idx="2526">
                  <c:v>25.27</c:v>
                </c:pt>
                <c:pt idx="2527">
                  <c:v>25.28</c:v>
                </c:pt>
                <c:pt idx="2528">
                  <c:v>25.29</c:v>
                </c:pt>
                <c:pt idx="2529">
                  <c:v>25.3</c:v>
                </c:pt>
                <c:pt idx="2530">
                  <c:v>25.310000000000002</c:v>
                </c:pt>
                <c:pt idx="2531">
                  <c:v>25.32</c:v>
                </c:pt>
                <c:pt idx="2532">
                  <c:v>25.330000000000002</c:v>
                </c:pt>
                <c:pt idx="2533">
                  <c:v>25.34</c:v>
                </c:pt>
                <c:pt idx="2534">
                  <c:v>25.35</c:v>
                </c:pt>
                <c:pt idx="2535">
                  <c:v>25.36</c:v>
                </c:pt>
                <c:pt idx="2536">
                  <c:v>25.37</c:v>
                </c:pt>
                <c:pt idx="2537">
                  <c:v>25.38</c:v>
                </c:pt>
                <c:pt idx="2538">
                  <c:v>25.39</c:v>
                </c:pt>
                <c:pt idx="2539">
                  <c:v>25.400000000000002</c:v>
                </c:pt>
                <c:pt idx="2540">
                  <c:v>25.41</c:v>
                </c:pt>
                <c:pt idx="2541">
                  <c:v>25.42</c:v>
                </c:pt>
                <c:pt idx="2542">
                  <c:v>25.43</c:v>
                </c:pt>
                <c:pt idx="2543">
                  <c:v>25.44</c:v>
                </c:pt>
                <c:pt idx="2544">
                  <c:v>25.45</c:v>
                </c:pt>
                <c:pt idx="2545">
                  <c:v>25.46</c:v>
                </c:pt>
                <c:pt idx="2546">
                  <c:v>25.47</c:v>
                </c:pt>
                <c:pt idx="2547">
                  <c:v>25.48</c:v>
                </c:pt>
                <c:pt idx="2548">
                  <c:v>25.490000000000002</c:v>
                </c:pt>
                <c:pt idx="2549">
                  <c:v>25.5</c:v>
                </c:pt>
                <c:pt idx="2550">
                  <c:v>25.51</c:v>
                </c:pt>
                <c:pt idx="2551">
                  <c:v>25.52</c:v>
                </c:pt>
                <c:pt idx="2552">
                  <c:v>25.53</c:v>
                </c:pt>
                <c:pt idx="2553">
                  <c:v>25.54</c:v>
                </c:pt>
                <c:pt idx="2554">
                  <c:v>25.55</c:v>
                </c:pt>
                <c:pt idx="2555">
                  <c:v>25.560000000000002</c:v>
                </c:pt>
                <c:pt idx="2556">
                  <c:v>25.57</c:v>
                </c:pt>
                <c:pt idx="2557">
                  <c:v>25.580000000000002</c:v>
                </c:pt>
                <c:pt idx="2558">
                  <c:v>25.59</c:v>
                </c:pt>
                <c:pt idx="2559">
                  <c:v>25.6</c:v>
                </c:pt>
                <c:pt idx="2560">
                  <c:v>25.61</c:v>
                </c:pt>
                <c:pt idx="2561">
                  <c:v>25.62</c:v>
                </c:pt>
                <c:pt idx="2562">
                  <c:v>25.63</c:v>
                </c:pt>
                <c:pt idx="2563">
                  <c:v>25.64</c:v>
                </c:pt>
                <c:pt idx="2564">
                  <c:v>25.650000000000002</c:v>
                </c:pt>
                <c:pt idx="2565">
                  <c:v>25.66</c:v>
                </c:pt>
                <c:pt idx="2566">
                  <c:v>25.67</c:v>
                </c:pt>
                <c:pt idx="2567">
                  <c:v>25.68</c:v>
                </c:pt>
                <c:pt idx="2568">
                  <c:v>25.69</c:v>
                </c:pt>
                <c:pt idx="2569">
                  <c:v>25.7</c:v>
                </c:pt>
                <c:pt idx="2570">
                  <c:v>25.71</c:v>
                </c:pt>
                <c:pt idx="2571">
                  <c:v>25.72</c:v>
                </c:pt>
                <c:pt idx="2572">
                  <c:v>25.73</c:v>
                </c:pt>
                <c:pt idx="2573">
                  <c:v>25.740000000000002</c:v>
                </c:pt>
                <c:pt idx="2574">
                  <c:v>25.75</c:v>
                </c:pt>
                <c:pt idx="2575">
                  <c:v>25.76</c:v>
                </c:pt>
                <c:pt idx="2576">
                  <c:v>25.77</c:v>
                </c:pt>
                <c:pt idx="2577">
                  <c:v>25.78</c:v>
                </c:pt>
                <c:pt idx="2578">
                  <c:v>25.79</c:v>
                </c:pt>
                <c:pt idx="2579">
                  <c:v>25.8</c:v>
                </c:pt>
                <c:pt idx="2580">
                  <c:v>25.810000000000002</c:v>
                </c:pt>
                <c:pt idx="2581">
                  <c:v>25.82</c:v>
                </c:pt>
                <c:pt idx="2582">
                  <c:v>25.830000000000002</c:v>
                </c:pt>
                <c:pt idx="2583">
                  <c:v>25.84</c:v>
                </c:pt>
                <c:pt idx="2584">
                  <c:v>25.85</c:v>
                </c:pt>
                <c:pt idx="2585">
                  <c:v>25.86</c:v>
                </c:pt>
                <c:pt idx="2586">
                  <c:v>25.87</c:v>
                </c:pt>
                <c:pt idx="2587">
                  <c:v>25.88</c:v>
                </c:pt>
                <c:pt idx="2588">
                  <c:v>25.89</c:v>
                </c:pt>
                <c:pt idx="2589">
                  <c:v>25.900000000000002</c:v>
                </c:pt>
                <c:pt idx="2590">
                  <c:v>25.91</c:v>
                </c:pt>
                <c:pt idx="2591">
                  <c:v>25.92</c:v>
                </c:pt>
                <c:pt idx="2592">
                  <c:v>25.93</c:v>
                </c:pt>
                <c:pt idx="2593">
                  <c:v>25.94</c:v>
                </c:pt>
                <c:pt idx="2594">
                  <c:v>25.95</c:v>
                </c:pt>
                <c:pt idx="2595">
                  <c:v>25.96</c:v>
                </c:pt>
                <c:pt idx="2596">
                  <c:v>25.97</c:v>
                </c:pt>
                <c:pt idx="2597">
                  <c:v>25.98</c:v>
                </c:pt>
                <c:pt idx="2598">
                  <c:v>25.990000000000002</c:v>
                </c:pt>
                <c:pt idx="2599">
                  <c:v>26</c:v>
                </c:pt>
                <c:pt idx="2600">
                  <c:v>26.01</c:v>
                </c:pt>
                <c:pt idx="2601">
                  <c:v>26.02</c:v>
                </c:pt>
                <c:pt idx="2602">
                  <c:v>26.03</c:v>
                </c:pt>
                <c:pt idx="2603">
                  <c:v>26.04</c:v>
                </c:pt>
                <c:pt idx="2604">
                  <c:v>26.05</c:v>
                </c:pt>
                <c:pt idx="2605">
                  <c:v>26.060000000000002</c:v>
                </c:pt>
                <c:pt idx="2606">
                  <c:v>26.07</c:v>
                </c:pt>
                <c:pt idx="2607">
                  <c:v>26.080000000000002</c:v>
                </c:pt>
                <c:pt idx="2608">
                  <c:v>26.09</c:v>
                </c:pt>
                <c:pt idx="2609">
                  <c:v>26.1</c:v>
                </c:pt>
                <c:pt idx="2610">
                  <c:v>26.11</c:v>
                </c:pt>
                <c:pt idx="2611">
                  <c:v>26.12</c:v>
                </c:pt>
                <c:pt idx="2612">
                  <c:v>26.13</c:v>
                </c:pt>
                <c:pt idx="2613">
                  <c:v>26.14</c:v>
                </c:pt>
                <c:pt idx="2614">
                  <c:v>26.150000000000002</c:v>
                </c:pt>
                <c:pt idx="2615">
                  <c:v>26.16</c:v>
                </c:pt>
                <c:pt idx="2616">
                  <c:v>26.17</c:v>
                </c:pt>
                <c:pt idx="2617">
                  <c:v>26.18</c:v>
                </c:pt>
                <c:pt idx="2618">
                  <c:v>26.19</c:v>
                </c:pt>
                <c:pt idx="2619">
                  <c:v>26.2</c:v>
                </c:pt>
                <c:pt idx="2620">
                  <c:v>26.21</c:v>
                </c:pt>
                <c:pt idx="2621">
                  <c:v>26.22</c:v>
                </c:pt>
                <c:pt idx="2622">
                  <c:v>26.23</c:v>
                </c:pt>
                <c:pt idx="2623">
                  <c:v>26.240000000000002</c:v>
                </c:pt>
                <c:pt idx="2624">
                  <c:v>26.25</c:v>
                </c:pt>
                <c:pt idx="2625">
                  <c:v>26.26</c:v>
                </c:pt>
                <c:pt idx="2626">
                  <c:v>26.27</c:v>
                </c:pt>
                <c:pt idx="2627">
                  <c:v>26.28</c:v>
                </c:pt>
                <c:pt idx="2628">
                  <c:v>26.29</c:v>
                </c:pt>
                <c:pt idx="2629">
                  <c:v>26.3</c:v>
                </c:pt>
                <c:pt idx="2630">
                  <c:v>26.310000000000002</c:v>
                </c:pt>
                <c:pt idx="2631">
                  <c:v>26.32</c:v>
                </c:pt>
                <c:pt idx="2632">
                  <c:v>26.330000000000002</c:v>
                </c:pt>
                <c:pt idx="2633">
                  <c:v>26.34</c:v>
                </c:pt>
                <c:pt idx="2634">
                  <c:v>26.35</c:v>
                </c:pt>
                <c:pt idx="2635">
                  <c:v>26.36</c:v>
                </c:pt>
                <c:pt idx="2636">
                  <c:v>26.37</c:v>
                </c:pt>
                <c:pt idx="2637">
                  <c:v>26.38</c:v>
                </c:pt>
                <c:pt idx="2638">
                  <c:v>26.39</c:v>
                </c:pt>
                <c:pt idx="2639">
                  <c:v>26.400000000000002</c:v>
                </c:pt>
                <c:pt idx="2640">
                  <c:v>26.41</c:v>
                </c:pt>
                <c:pt idx="2641">
                  <c:v>26.42</c:v>
                </c:pt>
                <c:pt idx="2642">
                  <c:v>26.43</c:v>
                </c:pt>
                <c:pt idx="2643">
                  <c:v>26.44</c:v>
                </c:pt>
                <c:pt idx="2644">
                  <c:v>26.45</c:v>
                </c:pt>
                <c:pt idx="2645">
                  <c:v>26.46</c:v>
                </c:pt>
                <c:pt idx="2646">
                  <c:v>26.47</c:v>
                </c:pt>
                <c:pt idx="2647">
                  <c:v>26.48</c:v>
                </c:pt>
                <c:pt idx="2648">
                  <c:v>26.490000000000002</c:v>
                </c:pt>
                <c:pt idx="2649">
                  <c:v>26.5</c:v>
                </c:pt>
                <c:pt idx="2650">
                  <c:v>26.51</c:v>
                </c:pt>
                <c:pt idx="2651">
                  <c:v>26.52</c:v>
                </c:pt>
                <c:pt idx="2652">
                  <c:v>26.53</c:v>
                </c:pt>
                <c:pt idx="2653">
                  <c:v>26.54</c:v>
                </c:pt>
                <c:pt idx="2654">
                  <c:v>26.55</c:v>
                </c:pt>
                <c:pt idx="2655">
                  <c:v>26.560000000000002</c:v>
                </c:pt>
                <c:pt idx="2656">
                  <c:v>26.57</c:v>
                </c:pt>
                <c:pt idx="2657">
                  <c:v>26.580000000000002</c:v>
                </c:pt>
                <c:pt idx="2658">
                  <c:v>26.59</c:v>
                </c:pt>
                <c:pt idx="2659">
                  <c:v>26.6</c:v>
                </c:pt>
                <c:pt idx="2660">
                  <c:v>26.61</c:v>
                </c:pt>
                <c:pt idx="2661">
                  <c:v>26.62</c:v>
                </c:pt>
                <c:pt idx="2662">
                  <c:v>26.63</c:v>
                </c:pt>
                <c:pt idx="2663">
                  <c:v>26.64</c:v>
                </c:pt>
                <c:pt idx="2664">
                  <c:v>26.650000000000002</c:v>
                </c:pt>
                <c:pt idx="2665">
                  <c:v>26.66</c:v>
                </c:pt>
                <c:pt idx="2666">
                  <c:v>26.67</c:v>
                </c:pt>
                <c:pt idx="2667">
                  <c:v>26.68</c:v>
                </c:pt>
                <c:pt idx="2668">
                  <c:v>26.69</c:v>
                </c:pt>
                <c:pt idx="2669">
                  <c:v>26.7</c:v>
                </c:pt>
                <c:pt idx="2670">
                  <c:v>26.71</c:v>
                </c:pt>
                <c:pt idx="2671">
                  <c:v>26.72</c:v>
                </c:pt>
                <c:pt idx="2672">
                  <c:v>26.73</c:v>
                </c:pt>
                <c:pt idx="2673">
                  <c:v>26.740000000000002</c:v>
                </c:pt>
                <c:pt idx="2674">
                  <c:v>26.75</c:v>
                </c:pt>
                <c:pt idx="2675">
                  <c:v>26.76</c:v>
                </c:pt>
                <c:pt idx="2676">
                  <c:v>26.77</c:v>
                </c:pt>
                <c:pt idx="2677">
                  <c:v>26.78</c:v>
                </c:pt>
                <c:pt idx="2678">
                  <c:v>26.79</c:v>
                </c:pt>
                <c:pt idx="2679">
                  <c:v>26.8</c:v>
                </c:pt>
                <c:pt idx="2680">
                  <c:v>26.810000000000002</c:v>
                </c:pt>
                <c:pt idx="2681">
                  <c:v>26.82</c:v>
                </c:pt>
                <c:pt idx="2682">
                  <c:v>26.830000000000002</c:v>
                </c:pt>
                <c:pt idx="2683">
                  <c:v>26.84</c:v>
                </c:pt>
                <c:pt idx="2684">
                  <c:v>26.85</c:v>
                </c:pt>
                <c:pt idx="2685">
                  <c:v>26.86</c:v>
                </c:pt>
                <c:pt idx="2686">
                  <c:v>26.87</c:v>
                </c:pt>
                <c:pt idx="2687">
                  <c:v>26.88</c:v>
                </c:pt>
                <c:pt idx="2688">
                  <c:v>26.89</c:v>
                </c:pt>
                <c:pt idx="2689">
                  <c:v>26.900000000000002</c:v>
                </c:pt>
                <c:pt idx="2690">
                  <c:v>26.91</c:v>
                </c:pt>
                <c:pt idx="2691">
                  <c:v>26.92</c:v>
                </c:pt>
                <c:pt idx="2692">
                  <c:v>26.93</c:v>
                </c:pt>
                <c:pt idx="2693">
                  <c:v>26.94</c:v>
                </c:pt>
                <c:pt idx="2694">
                  <c:v>26.95</c:v>
                </c:pt>
                <c:pt idx="2695">
                  <c:v>26.96</c:v>
                </c:pt>
                <c:pt idx="2696">
                  <c:v>26.97</c:v>
                </c:pt>
                <c:pt idx="2697">
                  <c:v>26.98</c:v>
                </c:pt>
                <c:pt idx="2698">
                  <c:v>26.990000000000002</c:v>
                </c:pt>
                <c:pt idx="2699">
                  <c:v>27</c:v>
                </c:pt>
                <c:pt idx="2700">
                  <c:v>27.01</c:v>
                </c:pt>
                <c:pt idx="2701">
                  <c:v>27.02</c:v>
                </c:pt>
                <c:pt idx="2702">
                  <c:v>27.03</c:v>
                </c:pt>
                <c:pt idx="2703">
                  <c:v>27.04</c:v>
                </c:pt>
                <c:pt idx="2704">
                  <c:v>27.05</c:v>
                </c:pt>
                <c:pt idx="2705">
                  <c:v>27.060000000000002</c:v>
                </c:pt>
                <c:pt idx="2706">
                  <c:v>27.07</c:v>
                </c:pt>
                <c:pt idx="2707">
                  <c:v>27.080000000000002</c:v>
                </c:pt>
                <c:pt idx="2708">
                  <c:v>27.09</c:v>
                </c:pt>
                <c:pt idx="2709">
                  <c:v>27.1</c:v>
                </c:pt>
                <c:pt idx="2710">
                  <c:v>27.11</c:v>
                </c:pt>
                <c:pt idx="2711">
                  <c:v>27.12</c:v>
                </c:pt>
                <c:pt idx="2712">
                  <c:v>27.13</c:v>
                </c:pt>
                <c:pt idx="2713">
                  <c:v>27.14</c:v>
                </c:pt>
                <c:pt idx="2714">
                  <c:v>27.150000000000002</c:v>
                </c:pt>
                <c:pt idx="2715">
                  <c:v>27.16</c:v>
                </c:pt>
                <c:pt idx="2716">
                  <c:v>27.17</c:v>
                </c:pt>
                <c:pt idx="2717">
                  <c:v>27.18</c:v>
                </c:pt>
                <c:pt idx="2718">
                  <c:v>27.19</c:v>
                </c:pt>
                <c:pt idx="2719">
                  <c:v>27.2</c:v>
                </c:pt>
                <c:pt idx="2720">
                  <c:v>27.21</c:v>
                </c:pt>
                <c:pt idx="2721">
                  <c:v>27.22</c:v>
                </c:pt>
                <c:pt idx="2722">
                  <c:v>27.23</c:v>
                </c:pt>
                <c:pt idx="2723">
                  <c:v>27.240000000000002</c:v>
                </c:pt>
                <c:pt idx="2724">
                  <c:v>27.25</c:v>
                </c:pt>
                <c:pt idx="2725">
                  <c:v>27.26</c:v>
                </c:pt>
                <c:pt idx="2726">
                  <c:v>27.27</c:v>
                </c:pt>
                <c:pt idx="2727">
                  <c:v>27.28</c:v>
                </c:pt>
                <c:pt idx="2728">
                  <c:v>27.29</c:v>
                </c:pt>
                <c:pt idx="2729">
                  <c:v>27.3</c:v>
                </c:pt>
                <c:pt idx="2730">
                  <c:v>27.310000000000002</c:v>
                </c:pt>
                <c:pt idx="2731">
                  <c:v>27.32</c:v>
                </c:pt>
                <c:pt idx="2732">
                  <c:v>27.330000000000002</c:v>
                </c:pt>
                <c:pt idx="2733">
                  <c:v>27.34</c:v>
                </c:pt>
                <c:pt idx="2734">
                  <c:v>27.35</c:v>
                </c:pt>
                <c:pt idx="2735">
                  <c:v>27.36</c:v>
                </c:pt>
                <c:pt idx="2736">
                  <c:v>27.37</c:v>
                </c:pt>
                <c:pt idx="2737">
                  <c:v>27.38</c:v>
                </c:pt>
                <c:pt idx="2738">
                  <c:v>27.39</c:v>
                </c:pt>
                <c:pt idx="2739">
                  <c:v>27.400000000000002</c:v>
                </c:pt>
                <c:pt idx="2740">
                  <c:v>27.41</c:v>
                </c:pt>
                <c:pt idx="2741">
                  <c:v>27.42</c:v>
                </c:pt>
                <c:pt idx="2742">
                  <c:v>27.43</c:v>
                </c:pt>
                <c:pt idx="2743">
                  <c:v>27.44</c:v>
                </c:pt>
                <c:pt idx="2744">
                  <c:v>27.45</c:v>
                </c:pt>
                <c:pt idx="2745">
                  <c:v>27.46</c:v>
                </c:pt>
                <c:pt idx="2746">
                  <c:v>27.47</c:v>
                </c:pt>
                <c:pt idx="2747">
                  <c:v>27.48</c:v>
                </c:pt>
                <c:pt idx="2748">
                  <c:v>27.490000000000002</c:v>
                </c:pt>
                <c:pt idx="2749">
                  <c:v>27.5</c:v>
                </c:pt>
                <c:pt idx="2750">
                  <c:v>27.51</c:v>
                </c:pt>
                <c:pt idx="2751">
                  <c:v>27.52</c:v>
                </c:pt>
                <c:pt idx="2752">
                  <c:v>27.53</c:v>
                </c:pt>
                <c:pt idx="2753">
                  <c:v>27.54</c:v>
                </c:pt>
                <c:pt idx="2754">
                  <c:v>27.55</c:v>
                </c:pt>
                <c:pt idx="2755">
                  <c:v>27.560000000000002</c:v>
                </c:pt>
                <c:pt idx="2756">
                  <c:v>27.57</c:v>
                </c:pt>
                <c:pt idx="2757">
                  <c:v>27.580000000000002</c:v>
                </c:pt>
                <c:pt idx="2758">
                  <c:v>27.59</c:v>
                </c:pt>
                <c:pt idx="2759">
                  <c:v>27.6</c:v>
                </c:pt>
                <c:pt idx="2760">
                  <c:v>27.61</c:v>
                </c:pt>
                <c:pt idx="2761">
                  <c:v>27.62</c:v>
                </c:pt>
                <c:pt idx="2762">
                  <c:v>27.63</c:v>
                </c:pt>
                <c:pt idx="2763">
                  <c:v>27.64</c:v>
                </c:pt>
                <c:pt idx="2764">
                  <c:v>27.650000000000002</c:v>
                </c:pt>
                <c:pt idx="2765">
                  <c:v>27.66</c:v>
                </c:pt>
                <c:pt idx="2766">
                  <c:v>27.67</c:v>
                </c:pt>
                <c:pt idx="2767">
                  <c:v>27.68</c:v>
                </c:pt>
                <c:pt idx="2768">
                  <c:v>27.69</c:v>
                </c:pt>
                <c:pt idx="2769">
                  <c:v>27.7</c:v>
                </c:pt>
                <c:pt idx="2770">
                  <c:v>27.71</c:v>
                </c:pt>
                <c:pt idx="2771">
                  <c:v>27.72</c:v>
                </c:pt>
                <c:pt idx="2772">
                  <c:v>27.73</c:v>
                </c:pt>
                <c:pt idx="2773">
                  <c:v>27.740000000000002</c:v>
                </c:pt>
                <c:pt idx="2774">
                  <c:v>27.75</c:v>
                </c:pt>
                <c:pt idx="2775">
                  <c:v>27.76</c:v>
                </c:pt>
                <c:pt idx="2776">
                  <c:v>27.77</c:v>
                </c:pt>
                <c:pt idx="2777">
                  <c:v>27.78</c:v>
                </c:pt>
                <c:pt idx="2778">
                  <c:v>27.79</c:v>
                </c:pt>
                <c:pt idx="2779">
                  <c:v>27.8</c:v>
                </c:pt>
                <c:pt idx="2780">
                  <c:v>27.810000000000002</c:v>
                </c:pt>
                <c:pt idx="2781">
                  <c:v>27.82</c:v>
                </c:pt>
                <c:pt idx="2782">
                  <c:v>27.830000000000002</c:v>
                </c:pt>
                <c:pt idx="2783">
                  <c:v>27.84</c:v>
                </c:pt>
                <c:pt idx="2784">
                  <c:v>27.85</c:v>
                </c:pt>
                <c:pt idx="2785">
                  <c:v>27.86</c:v>
                </c:pt>
                <c:pt idx="2786">
                  <c:v>27.87</c:v>
                </c:pt>
                <c:pt idx="2787">
                  <c:v>27.88</c:v>
                </c:pt>
                <c:pt idx="2788">
                  <c:v>27.89</c:v>
                </c:pt>
                <c:pt idx="2789">
                  <c:v>27.900000000000002</c:v>
                </c:pt>
                <c:pt idx="2790">
                  <c:v>27.91</c:v>
                </c:pt>
                <c:pt idx="2791">
                  <c:v>27.92</c:v>
                </c:pt>
                <c:pt idx="2792">
                  <c:v>27.93</c:v>
                </c:pt>
                <c:pt idx="2793">
                  <c:v>27.94</c:v>
                </c:pt>
                <c:pt idx="2794">
                  <c:v>27.95</c:v>
                </c:pt>
                <c:pt idx="2795">
                  <c:v>27.96</c:v>
                </c:pt>
                <c:pt idx="2796">
                  <c:v>27.97</c:v>
                </c:pt>
                <c:pt idx="2797">
                  <c:v>27.98</c:v>
                </c:pt>
                <c:pt idx="2798">
                  <c:v>27.990000000000002</c:v>
                </c:pt>
                <c:pt idx="2799">
                  <c:v>28</c:v>
                </c:pt>
                <c:pt idx="2800">
                  <c:v>28.01</c:v>
                </c:pt>
                <c:pt idx="2801">
                  <c:v>28.02</c:v>
                </c:pt>
                <c:pt idx="2802">
                  <c:v>28.03</c:v>
                </c:pt>
                <c:pt idx="2803">
                  <c:v>28.04</c:v>
                </c:pt>
                <c:pt idx="2804">
                  <c:v>28.05</c:v>
                </c:pt>
                <c:pt idx="2805">
                  <c:v>28.060000000000002</c:v>
                </c:pt>
                <c:pt idx="2806">
                  <c:v>28.07</c:v>
                </c:pt>
                <c:pt idx="2807">
                  <c:v>28.080000000000002</c:v>
                </c:pt>
                <c:pt idx="2808">
                  <c:v>28.09</c:v>
                </c:pt>
                <c:pt idx="2809">
                  <c:v>28.1</c:v>
                </c:pt>
                <c:pt idx="2810">
                  <c:v>28.11</c:v>
                </c:pt>
                <c:pt idx="2811">
                  <c:v>28.12</c:v>
                </c:pt>
                <c:pt idx="2812">
                  <c:v>28.13</c:v>
                </c:pt>
                <c:pt idx="2813">
                  <c:v>28.14</c:v>
                </c:pt>
                <c:pt idx="2814">
                  <c:v>28.150000000000002</c:v>
                </c:pt>
                <c:pt idx="2815">
                  <c:v>28.16</c:v>
                </c:pt>
                <c:pt idx="2816">
                  <c:v>28.17</c:v>
                </c:pt>
                <c:pt idx="2817">
                  <c:v>28.18</c:v>
                </c:pt>
                <c:pt idx="2818">
                  <c:v>28.19</c:v>
                </c:pt>
                <c:pt idx="2819">
                  <c:v>28.2</c:v>
                </c:pt>
                <c:pt idx="2820">
                  <c:v>28.21</c:v>
                </c:pt>
                <c:pt idx="2821">
                  <c:v>28.22</c:v>
                </c:pt>
                <c:pt idx="2822">
                  <c:v>28.23</c:v>
                </c:pt>
                <c:pt idx="2823">
                  <c:v>28.240000000000002</c:v>
                </c:pt>
                <c:pt idx="2824">
                  <c:v>28.25</c:v>
                </c:pt>
                <c:pt idx="2825">
                  <c:v>28.26</c:v>
                </c:pt>
                <c:pt idx="2826">
                  <c:v>28.27</c:v>
                </c:pt>
                <c:pt idx="2827">
                  <c:v>28.28</c:v>
                </c:pt>
                <c:pt idx="2828">
                  <c:v>28.29</c:v>
                </c:pt>
                <c:pt idx="2829">
                  <c:v>28.3</c:v>
                </c:pt>
                <c:pt idx="2830">
                  <c:v>28.310000000000002</c:v>
                </c:pt>
                <c:pt idx="2831">
                  <c:v>28.32</c:v>
                </c:pt>
                <c:pt idx="2832">
                  <c:v>28.330000000000002</c:v>
                </c:pt>
                <c:pt idx="2833">
                  <c:v>28.34</c:v>
                </c:pt>
                <c:pt idx="2834">
                  <c:v>28.35</c:v>
                </c:pt>
                <c:pt idx="2835">
                  <c:v>28.36</c:v>
                </c:pt>
                <c:pt idx="2836">
                  <c:v>28.37</c:v>
                </c:pt>
                <c:pt idx="2837">
                  <c:v>28.38</c:v>
                </c:pt>
                <c:pt idx="2838">
                  <c:v>28.39</c:v>
                </c:pt>
                <c:pt idx="2839">
                  <c:v>28.400000000000002</c:v>
                </c:pt>
                <c:pt idx="2840">
                  <c:v>28.41</c:v>
                </c:pt>
                <c:pt idx="2841">
                  <c:v>28.42</c:v>
                </c:pt>
                <c:pt idx="2842">
                  <c:v>28.43</c:v>
                </c:pt>
                <c:pt idx="2843">
                  <c:v>28.44</c:v>
                </c:pt>
                <c:pt idx="2844">
                  <c:v>28.45</c:v>
                </c:pt>
                <c:pt idx="2845">
                  <c:v>28.46</c:v>
                </c:pt>
                <c:pt idx="2846">
                  <c:v>28.47</c:v>
                </c:pt>
                <c:pt idx="2847">
                  <c:v>28.48</c:v>
                </c:pt>
                <c:pt idx="2848">
                  <c:v>28.490000000000002</c:v>
                </c:pt>
                <c:pt idx="2849">
                  <c:v>28.5</c:v>
                </c:pt>
                <c:pt idx="2850">
                  <c:v>28.51</c:v>
                </c:pt>
                <c:pt idx="2851">
                  <c:v>28.52</c:v>
                </c:pt>
                <c:pt idx="2852">
                  <c:v>28.53</c:v>
                </c:pt>
                <c:pt idx="2853">
                  <c:v>28.54</c:v>
                </c:pt>
                <c:pt idx="2854">
                  <c:v>28.55</c:v>
                </c:pt>
                <c:pt idx="2855">
                  <c:v>28.560000000000002</c:v>
                </c:pt>
                <c:pt idx="2856">
                  <c:v>28.57</c:v>
                </c:pt>
                <c:pt idx="2857">
                  <c:v>28.580000000000002</c:v>
                </c:pt>
                <c:pt idx="2858">
                  <c:v>28.59</c:v>
                </c:pt>
                <c:pt idx="2859">
                  <c:v>28.6</c:v>
                </c:pt>
                <c:pt idx="2860">
                  <c:v>28.61</c:v>
                </c:pt>
                <c:pt idx="2861">
                  <c:v>28.62</c:v>
                </c:pt>
                <c:pt idx="2862">
                  <c:v>28.63</c:v>
                </c:pt>
                <c:pt idx="2863">
                  <c:v>28.64</c:v>
                </c:pt>
                <c:pt idx="2864">
                  <c:v>28.650000000000002</c:v>
                </c:pt>
                <c:pt idx="2865">
                  <c:v>28.66</c:v>
                </c:pt>
                <c:pt idx="2866">
                  <c:v>28.67</c:v>
                </c:pt>
                <c:pt idx="2867">
                  <c:v>28.68</c:v>
                </c:pt>
                <c:pt idx="2868">
                  <c:v>28.69</c:v>
                </c:pt>
                <c:pt idx="2869">
                  <c:v>28.7</c:v>
                </c:pt>
                <c:pt idx="2870">
                  <c:v>28.71</c:v>
                </c:pt>
                <c:pt idx="2871">
                  <c:v>28.72</c:v>
                </c:pt>
                <c:pt idx="2872">
                  <c:v>28.73</c:v>
                </c:pt>
                <c:pt idx="2873">
                  <c:v>28.740000000000002</c:v>
                </c:pt>
                <c:pt idx="2874">
                  <c:v>28.75</c:v>
                </c:pt>
                <c:pt idx="2875">
                  <c:v>28.76</c:v>
                </c:pt>
                <c:pt idx="2876">
                  <c:v>28.77</c:v>
                </c:pt>
                <c:pt idx="2877">
                  <c:v>28.78</c:v>
                </c:pt>
                <c:pt idx="2878">
                  <c:v>28.79</c:v>
                </c:pt>
                <c:pt idx="2879">
                  <c:v>28.8</c:v>
                </c:pt>
                <c:pt idx="2880">
                  <c:v>28.810000000000002</c:v>
                </c:pt>
                <c:pt idx="2881">
                  <c:v>28.82</c:v>
                </c:pt>
                <c:pt idx="2882">
                  <c:v>28.830000000000002</c:v>
                </c:pt>
                <c:pt idx="2883">
                  <c:v>28.84</c:v>
                </c:pt>
                <c:pt idx="2884">
                  <c:v>28.85</c:v>
                </c:pt>
                <c:pt idx="2885">
                  <c:v>28.86</c:v>
                </c:pt>
                <c:pt idx="2886">
                  <c:v>28.87</c:v>
                </c:pt>
                <c:pt idx="2887">
                  <c:v>28.88</c:v>
                </c:pt>
                <c:pt idx="2888">
                  <c:v>28.89</c:v>
                </c:pt>
                <c:pt idx="2889">
                  <c:v>28.900000000000002</c:v>
                </c:pt>
                <c:pt idx="2890">
                  <c:v>28.91</c:v>
                </c:pt>
                <c:pt idx="2891">
                  <c:v>28.92</c:v>
                </c:pt>
                <c:pt idx="2892">
                  <c:v>28.93</c:v>
                </c:pt>
                <c:pt idx="2893">
                  <c:v>28.94</c:v>
                </c:pt>
                <c:pt idx="2894">
                  <c:v>28.95</c:v>
                </c:pt>
                <c:pt idx="2895">
                  <c:v>28.96</c:v>
                </c:pt>
                <c:pt idx="2896">
                  <c:v>28.97</c:v>
                </c:pt>
                <c:pt idx="2897">
                  <c:v>28.98</c:v>
                </c:pt>
                <c:pt idx="2898">
                  <c:v>28.990000000000002</c:v>
                </c:pt>
                <c:pt idx="2899">
                  <c:v>29</c:v>
                </c:pt>
                <c:pt idx="2900">
                  <c:v>29.01</c:v>
                </c:pt>
                <c:pt idx="2901">
                  <c:v>29.02</c:v>
                </c:pt>
                <c:pt idx="2902">
                  <c:v>29.03</c:v>
                </c:pt>
                <c:pt idx="2903">
                  <c:v>29.04</c:v>
                </c:pt>
                <c:pt idx="2904">
                  <c:v>29.05</c:v>
                </c:pt>
                <c:pt idx="2905">
                  <c:v>29.060000000000002</c:v>
                </c:pt>
                <c:pt idx="2906">
                  <c:v>29.07</c:v>
                </c:pt>
                <c:pt idx="2907">
                  <c:v>29.080000000000002</c:v>
                </c:pt>
                <c:pt idx="2908">
                  <c:v>29.09</c:v>
                </c:pt>
                <c:pt idx="2909">
                  <c:v>29.1</c:v>
                </c:pt>
                <c:pt idx="2910">
                  <c:v>29.11</c:v>
                </c:pt>
                <c:pt idx="2911">
                  <c:v>29.12</c:v>
                </c:pt>
                <c:pt idx="2912">
                  <c:v>29.13</c:v>
                </c:pt>
                <c:pt idx="2913">
                  <c:v>29.14</c:v>
                </c:pt>
                <c:pt idx="2914">
                  <c:v>29.150000000000002</c:v>
                </c:pt>
                <c:pt idx="2915">
                  <c:v>29.16</c:v>
                </c:pt>
                <c:pt idx="2916">
                  <c:v>29.17</c:v>
                </c:pt>
                <c:pt idx="2917">
                  <c:v>29.18</c:v>
                </c:pt>
                <c:pt idx="2918">
                  <c:v>29.19</c:v>
                </c:pt>
                <c:pt idx="2919">
                  <c:v>29.2</c:v>
                </c:pt>
                <c:pt idx="2920">
                  <c:v>29.21</c:v>
                </c:pt>
                <c:pt idx="2921">
                  <c:v>29.22</c:v>
                </c:pt>
                <c:pt idx="2922">
                  <c:v>29.23</c:v>
                </c:pt>
                <c:pt idx="2923">
                  <c:v>29.240000000000002</c:v>
                </c:pt>
                <c:pt idx="2924">
                  <c:v>29.25</c:v>
                </c:pt>
                <c:pt idx="2925">
                  <c:v>29.26</c:v>
                </c:pt>
                <c:pt idx="2926">
                  <c:v>29.27</c:v>
                </c:pt>
                <c:pt idx="2927">
                  <c:v>29.28</c:v>
                </c:pt>
                <c:pt idx="2928">
                  <c:v>29.29</c:v>
                </c:pt>
                <c:pt idx="2929">
                  <c:v>29.3</c:v>
                </c:pt>
                <c:pt idx="2930">
                  <c:v>29.310000000000002</c:v>
                </c:pt>
                <c:pt idx="2931">
                  <c:v>29.32</c:v>
                </c:pt>
                <c:pt idx="2932">
                  <c:v>29.330000000000002</c:v>
                </c:pt>
                <c:pt idx="2933">
                  <c:v>29.34</c:v>
                </c:pt>
                <c:pt idx="2934">
                  <c:v>29.35</c:v>
                </c:pt>
                <c:pt idx="2935">
                  <c:v>29.36</c:v>
                </c:pt>
                <c:pt idx="2936">
                  <c:v>29.37</c:v>
                </c:pt>
                <c:pt idx="2937">
                  <c:v>29.38</c:v>
                </c:pt>
                <c:pt idx="2938">
                  <c:v>29.39</c:v>
                </c:pt>
                <c:pt idx="2939">
                  <c:v>29.400000000000002</c:v>
                </c:pt>
                <c:pt idx="2940">
                  <c:v>29.41</c:v>
                </c:pt>
                <c:pt idx="2941">
                  <c:v>29.42</c:v>
                </c:pt>
                <c:pt idx="2942">
                  <c:v>29.43</c:v>
                </c:pt>
                <c:pt idx="2943">
                  <c:v>29.44</c:v>
                </c:pt>
                <c:pt idx="2944">
                  <c:v>29.45</c:v>
                </c:pt>
                <c:pt idx="2945">
                  <c:v>29.46</c:v>
                </c:pt>
                <c:pt idx="2946">
                  <c:v>29.47</c:v>
                </c:pt>
                <c:pt idx="2947">
                  <c:v>29.48</c:v>
                </c:pt>
                <c:pt idx="2948">
                  <c:v>29.490000000000002</c:v>
                </c:pt>
                <c:pt idx="2949">
                  <c:v>29.5</c:v>
                </c:pt>
                <c:pt idx="2950">
                  <c:v>29.51</c:v>
                </c:pt>
                <c:pt idx="2951">
                  <c:v>29.52</c:v>
                </c:pt>
                <c:pt idx="2952">
                  <c:v>29.53</c:v>
                </c:pt>
                <c:pt idx="2953">
                  <c:v>29.54</c:v>
                </c:pt>
                <c:pt idx="2954">
                  <c:v>29.55</c:v>
                </c:pt>
                <c:pt idx="2955">
                  <c:v>29.560000000000002</c:v>
                </c:pt>
                <c:pt idx="2956">
                  <c:v>29.57</c:v>
                </c:pt>
                <c:pt idx="2957">
                  <c:v>29.580000000000002</c:v>
                </c:pt>
                <c:pt idx="2958">
                  <c:v>29.59</c:v>
                </c:pt>
                <c:pt idx="2959">
                  <c:v>29.6</c:v>
                </c:pt>
                <c:pt idx="2960">
                  <c:v>29.61</c:v>
                </c:pt>
                <c:pt idx="2961">
                  <c:v>29.62</c:v>
                </c:pt>
                <c:pt idx="2962">
                  <c:v>29.63</c:v>
                </c:pt>
                <c:pt idx="2963">
                  <c:v>29.64</c:v>
                </c:pt>
                <c:pt idx="2964">
                  <c:v>29.650000000000002</c:v>
                </c:pt>
                <c:pt idx="2965">
                  <c:v>29.66</c:v>
                </c:pt>
                <c:pt idx="2966">
                  <c:v>29.67</c:v>
                </c:pt>
                <c:pt idx="2967">
                  <c:v>29.68</c:v>
                </c:pt>
                <c:pt idx="2968">
                  <c:v>29.69</c:v>
                </c:pt>
                <c:pt idx="2969">
                  <c:v>29.7</c:v>
                </c:pt>
                <c:pt idx="2970">
                  <c:v>29.71</c:v>
                </c:pt>
                <c:pt idx="2971">
                  <c:v>29.72</c:v>
                </c:pt>
                <c:pt idx="2972">
                  <c:v>29.73</c:v>
                </c:pt>
                <c:pt idx="2973">
                  <c:v>29.740000000000002</c:v>
                </c:pt>
                <c:pt idx="2974">
                  <c:v>29.75</c:v>
                </c:pt>
                <c:pt idx="2975">
                  <c:v>29.76</c:v>
                </c:pt>
                <c:pt idx="2976">
                  <c:v>29.77</c:v>
                </c:pt>
                <c:pt idx="2977">
                  <c:v>29.78</c:v>
                </c:pt>
                <c:pt idx="2978">
                  <c:v>29.79</c:v>
                </c:pt>
                <c:pt idx="2979">
                  <c:v>29.8</c:v>
                </c:pt>
                <c:pt idx="2980">
                  <c:v>29.810000000000002</c:v>
                </c:pt>
                <c:pt idx="2981">
                  <c:v>29.82</c:v>
                </c:pt>
                <c:pt idx="2982">
                  <c:v>29.830000000000002</c:v>
                </c:pt>
                <c:pt idx="2983">
                  <c:v>29.84</c:v>
                </c:pt>
                <c:pt idx="2984">
                  <c:v>29.85</c:v>
                </c:pt>
                <c:pt idx="2985">
                  <c:v>29.86</c:v>
                </c:pt>
                <c:pt idx="2986">
                  <c:v>29.87</c:v>
                </c:pt>
                <c:pt idx="2987">
                  <c:v>29.88</c:v>
                </c:pt>
                <c:pt idx="2988">
                  <c:v>29.89</c:v>
                </c:pt>
                <c:pt idx="2989">
                  <c:v>29.900000000000002</c:v>
                </c:pt>
                <c:pt idx="2990">
                  <c:v>29.91</c:v>
                </c:pt>
                <c:pt idx="2991">
                  <c:v>29.92</c:v>
                </c:pt>
                <c:pt idx="2992">
                  <c:v>29.93</c:v>
                </c:pt>
                <c:pt idx="2993">
                  <c:v>29.94</c:v>
                </c:pt>
                <c:pt idx="2994">
                  <c:v>29.95</c:v>
                </c:pt>
                <c:pt idx="2995">
                  <c:v>29.96</c:v>
                </c:pt>
                <c:pt idx="2996">
                  <c:v>29.97</c:v>
                </c:pt>
                <c:pt idx="2997">
                  <c:v>29.98</c:v>
                </c:pt>
                <c:pt idx="2998">
                  <c:v>29.990000000000002</c:v>
                </c:pt>
                <c:pt idx="2999">
                  <c:v>30</c:v>
                </c:pt>
                <c:pt idx="3000">
                  <c:v>30.01</c:v>
                </c:pt>
                <c:pt idx="3001">
                  <c:v>30.02</c:v>
                </c:pt>
                <c:pt idx="3002">
                  <c:v>30.03</c:v>
                </c:pt>
                <c:pt idx="3003">
                  <c:v>30.04</c:v>
                </c:pt>
                <c:pt idx="3004">
                  <c:v>30.05</c:v>
                </c:pt>
                <c:pt idx="3005">
                  <c:v>30.060000000000002</c:v>
                </c:pt>
                <c:pt idx="3006">
                  <c:v>30.07</c:v>
                </c:pt>
                <c:pt idx="3007">
                  <c:v>30.080000000000002</c:v>
                </c:pt>
                <c:pt idx="3008">
                  <c:v>30.09</c:v>
                </c:pt>
                <c:pt idx="3009">
                  <c:v>30.1</c:v>
                </c:pt>
                <c:pt idx="3010">
                  <c:v>30.11</c:v>
                </c:pt>
                <c:pt idx="3011">
                  <c:v>30.12</c:v>
                </c:pt>
                <c:pt idx="3012">
                  <c:v>30.13</c:v>
                </c:pt>
                <c:pt idx="3013">
                  <c:v>30.14</c:v>
                </c:pt>
                <c:pt idx="3014">
                  <c:v>30.150000000000002</c:v>
                </c:pt>
                <c:pt idx="3015">
                  <c:v>30.16</c:v>
                </c:pt>
                <c:pt idx="3016">
                  <c:v>30.17</c:v>
                </c:pt>
                <c:pt idx="3017">
                  <c:v>30.18</c:v>
                </c:pt>
                <c:pt idx="3018">
                  <c:v>30.19</c:v>
                </c:pt>
                <c:pt idx="3019">
                  <c:v>30.2</c:v>
                </c:pt>
                <c:pt idx="3020">
                  <c:v>30.21</c:v>
                </c:pt>
                <c:pt idx="3021">
                  <c:v>30.22</c:v>
                </c:pt>
                <c:pt idx="3022">
                  <c:v>30.23</c:v>
                </c:pt>
                <c:pt idx="3023">
                  <c:v>30.240000000000002</c:v>
                </c:pt>
                <c:pt idx="3024">
                  <c:v>30.25</c:v>
                </c:pt>
                <c:pt idx="3025">
                  <c:v>30.26</c:v>
                </c:pt>
                <c:pt idx="3026">
                  <c:v>30.27</c:v>
                </c:pt>
                <c:pt idx="3027">
                  <c:v>30.28</c:v>
                </c:pt>
                <c:pt idx="3028">
                  <c:v>30.29</c:v>
                </c:pt>
                <c:pt idx="3029">
                  <c:v>30.3</c:v>
                </c:pt>
                <c:pt idx="3030">
                  <c:v>30.310000000000002</c:v>
                </c:pt>
                <c:pt idx="3031">
                  <c:v>30.32</c:v>
                </c:pt>
                <c:pt idx="3032">
                  <c:v>30.330000000000002</c:v>
                </c:pt>
                <c:pt idx="3033">
                  <c:v>30.34</c:v>
                </c:pt>
                <c:pt idx="3034">
                  <c:v>30.35</c:v>
                </c:pt>
                <c:pt idx="3035">
                  <c:v>30.36</c:v>
                </c:pt>
                <c:pt idx="3036">
                  <c:v>30.37</c:v>
                </c:pt>
                <c:pt idx="3037">
                  <c:v>30.38</c:v>
                </c:pt>
                <c:pt idx="3038">
                  <c:v>30.39</c:v>
                </c:pt>
                <c:pt idx="3039">
                  <c:v>30.400000000000002</c:v>
                </c:pt>
                <c:pt idx="3040">
                  <c:v>30.41</c:v>
                </c:pt>
                <c:pt idx="3041">
                  <c:v>30.42</c:v>
                </c:pt>
                <c:pt idx="3042">
                  <c:v>30.43</c:v>
                </c:pt>
                <c:pt idx="3043">
                  <c:v>30.44</c:v>
                </c:pt>
                <c:pt idx="3044">
                  <c:v>30.45</c:v>
                </c:pt>
                <c:pt idx="3045">
                  <c:v>30.46</c:v>
                </c:pt>
                <c:pt idx="3046">
                  <c:v>30.47</c:v>
                </c:pt>
                <c:pt idx="3047">
                  <c:v>30.48</c:v>
                </c:pt>
                <c:pt idx="3048">
                  <c:v>30.490000000000002</c:v>
                </c:pt>
                <c:pt idx="3049">
                  <c:v>30.5</c:v>
                </c:pt>
                <c:pt idx="3050">
                  <c:v>30.51</c:v>
                </c:pt>
                <c:pt idx="3051">
                  <c:v>30.52</c:v>
                </c:pt>
                <c:pt idx="3052">
                  <c:v>30.53</c:v>
                </c:pt>
                <c:pt idx="3053">
                  <c:v>30.54</c:v>
                </c:pt>
                <c:pt idx="3054">
                  <c:v>30.55</c:v>
                </c:pt>
                <c:pt idx="3055">
                  <c:v>30.560000000000002</c:v>
                </c:pt>
                <c:pt idx="3056">
                  <c:v>30.57</c:v>
                </c:pt>
                <c:pt idx="3057">
                  <c:v>30.580000000000002</c:v>
                </c:pt>
                <c:pt idx="3058">
                  <c:v>30.59</c:v>
                </c:pt>
                <c:pt idx="3059">
                  <c:v>30.6</c:v>
                </c:pt>
                <c:pt idx="3060">
                  <c:v>30.61</c:v>
                </c:pt>
                <c:pt idx="3061">
                  <c:v>30.62</c:v>
                </c:pt>
                <c:pt idx="3062">
                  <c:v>30.63</c:v>
                </c:pt>
                <c:pt idx="3063">
                  <c:v>30.64</c:v>
                </c:pt>
                <c:pt idx="3064">
                  <c:v>30.650000000000002</c:v>
                </c:pt>
                <c:pt idx="3065">
                  <c:v>30.66</c:v>
                </c:pt>
                <c:pt idx="3066">
                  <c:v>30.67</c:v>
                </c:pt>
                <c:pt idx="3067">
                  <c:v>30.68</c:v>
                </c:pt>
                <c:pt idx="3068">
                  <c:v>30.69</c:v>
                </c:pt>
                <c:pt idx="3069">
                  <c:v>30.7</c:v>
                </c:pt>
                <c:pt idx="3070">
                  <c:v>30.71</c:v>
                </c:pt>
                <c:pt idx="3071">
                  <c:v>30.72</c:v>
                </c:pt>
                <c:pt idx="3072">
                  <c:v>30.73</c:v>
                </c:pt>
                <c:pt idx="3073">
                  <c:v>30.740000000000002</c:v>
                </c:pt>
                <c:pt idx="3074">
                  <c:v>30.75</c:v>
                </c:pt>
                <c:pt idx="3075">
                  <c:v>30.76</c:v>
                </c:pt>
                <c:pt idx="3076">
                  <c:v>30.77</c:v>
                </c:pt>
                <c:pt idx="3077">
                  <c:v>30.78</c:v>
                </c:pt>
                <c:pt idx="3078">
                  <c:v>30.79</c:v>
                </c:pt>
                <c:pt idx="3079">
                  <c:v>30.8</c:v>
                </c:pt>
                <c:pt idx="3080">
                  <c:v>30.810000000000002</c:v>
                </c:pt>
                <c:pt idx="3081">
                  <c:v>30.82</c:v>
                </c:pt>
                <c:pt idx="3082">
                  <c:v>30.830000000000002</c:v>
                </c:pt>
                <c:pt idx="3083">
                  <c:v>30.84</c:v>
                </c:pt>
                <c:pt idx="3084">
                  <c:v>30.85</c:v>
                </c:pt>
                <c:pt idx="3085">
                  <c:v>30.86</c:v>
                </c:pt>
                <c:pt idx="3086">
                  <c:v>30.87</c:v>
                </c:pt>
                <c:pt idx="3087">
                  <c:v>30.88</c:v>
                </c:pt>
                <c:pt idx="3088">
                  <c:v>30.89</c:v>
                </c:pt>
                <c:pt idx="3089">
                  <c:v>30.900000000000002</c:v>
                </c:pt>
                <c:pt idx="3090">
                  <c:v>30.91</c:v>
                </c:pt>
                <c:pt idx="3091">
                  <c:v>30.92</c:v>
                </c:pt>
                <c:pt idx="3092">
                  <c:v>30.93</c:v>
                </c:pt>
                <c:pt idx="3093">
                  <c:v>30.94</c:v>
                </c:pt>
                <c:pt idx="3094">
                  <c:v>30.95</c:v>
                </c:pt>
                <c:pt idx="3095">
                  <c:v>30.96</c:v>
                </c:pt>
                <c:pt idx="3096">
                  <c:v>30.970000000000002</c:v>
                </c:pt>
                <c:pt idx="3097">
                  <c:v>30.98</c:v>
                </c:pt>
                <c:pt idx="3098">
                  <c:v>30.990000000000002</c:v>
                </c:pt>
                <c:pt idx="3099">
                  <c:v>31</c:v>
                </c:pt>
                <c:pt idx="3100">
                  <c:v>31.01</c:v>
                </c:pt>
                <c:pt idx="3101">
                  <c:v>31.02</c:v>
                </c:pt>
                <c:pt idx="3102">
                  <c:v>31.03</c:v>
                </c:pt>
                <c:pt idx="3103">
                  <c:v>31.04</c:v>
                </c:pt>
                <c:pt idx="3104">
                  <c:v>31.05</c:v>
                </c:pt>
                <c:pt idx="3105">
                  <c:v>31.060000000000002</c:v>
                </c:pt>
                <c:pt idx="3106">
                  <c:v>31.07</c:v>
                </c:pt>
                <c:pt idx="3107">
                  <c:v>31.080000000000002</c:v>
                </c:pt>
                <c:pt idx="3108">
                  <c:v>31.09</c:v>
                </c:pt>
                <c:pt idx="3109">
                  <c:v>31.1</c:v>
                </c:pt>
                <c:pt idx="3110">
                  <c:v>31.11</c:v>
                </c:pt>
                <c:pt idx="3111">
                  <c:v>31.12</c:v>
                </c:pt>
                <c:pt idx="3112">
                  <c:v>31.13</c:v>
                </c:pt>
                <c:pt idx="3113">
                  <c:v>31.14</c:v>
                </c:pt>
                <c:pt idx="3114">
                  <c:v>31.150000000000002</c:v>
                </c:pt>
                <c:pt idx="3115">
                  <c:v>31.16</c:v>
                </c:pt>
                <c:pt idx="3116">
                  <c:v>31.17</c:v>
                </c:pt>
                <c:pt idx="3117">
                  <c:v>31.18</c:v>
                </c:pt>
                <c:pt idx="3118">
                  <c:v>31.19</c:v>
                </c:pt>
                <c:pt idx="3119">
                  <c:v>31.2</c:v>
                </c:pt>
                <c:pt idx="3120">
                  <c:v>31.21</c:v>
                </c:pt>
                <c:pt idx="3121">
                  <c:v>31.220000000000002</c:v>
                </c:pt>
                <c:pt idx="3122">
                  <c:v>31.23</c:v>
                </c:pt>
                <c:pt idx="3123">
                  <c:v>31.240000000000002</c:v>
                </c:pt>
                <c:pt idx="3124">
                  <c:v>31.25</c:v>
                </c:pt>
                <c:pt idx="3125">
                  <c:v>31.26</c:v>
                </c:pt>
                <c:pt idx="3126">
                  <c:v>31.27</c:v>
                </c:pt>
                <c:pt idx="3127">
                  <c:v>31.28</c:v>
                </c:pt>
                <c:pt idx="3128">
                  <c:v>31.29</c:v>
                </c:pt>
                <c:pt idx="3129">
                  <c:v>31.3</c:v>
                </c:pt>
                <c:pt idx="3130">
                  <c:v>31.310000000000002</c:v>
                </c:pt>
                <c:pt idx="3131">
                  <c:v>31.32</c:v>
                </c:pt>
                <c:pt idx="3132">
                  <c:v>31.330000000000002</c:v>
                </c:pt>
                <c:pt idx="3133">
                  <c:v>31.34</c:v>
                </c:pt>
                <c:pt idx="3134">
                  <c:v>31.35</c:v>
                </c:pt>
                <c:pt idx="3135">
                  <c:v>31.36</c:v>
                </c:pt>
                <c:pt idx="3136">
                  <c:v>31.37</c:v>
                </c:pt>
                <c:pt idx="3137">
                  <c:v>31.38</c:v>
                </c:pt>
                <c:pt idx="3138">
                  <c:v>31.39</c:v>
                </c:pt>
                <c:pt idx="3139">
                  <c:v>31.400000000000002</c:v>
                </c:pt>
                <c:pt idx="3140">
                  <c:v>31.41</c:v>
                </c:pt>
                <c:pt idx="3141">
                  <c:v>31.42</c:v>
                </c:pt>
                <c:pt idx="3142">
                  <c:v>31.43</c:v>
                </c:pt>
                <c:pt idx="3143">
                  <c:v>31.44</c:v>
                </c:pt>
                <c:pt idx="3144">
                  <c:v>31.45</c:v>
                </c:pt>
                <c:pt idx="3145">
                  <c:v>31.46</c:v>
                </c:pt>
                <c:pt idx="3146">
                  <c:v>31.470000000000002</c:v>
                </c:pt>
                <c:pt idx="3147">
                  <c:v>31.48</c:v>
                </c:pt>
                <c:pt idx="3148">
                  <c:v>31.490000000000002</c:v>
                </c:pt>
                <c:pt idx="3149">
                  <c:v>31.5</c:v>
                </c:pt>
                <c:pt idx="3150">
                  <c:v>31.51</c:v>
                </c:pt>
                <c:pt idx="3151">
                  <c:v>31.52</c:v>
                </c:pt>
                <c:pt idx="3152">
                  <c:v>31.53</c:v>
                </c:pt>
                <c:pt idx="3153">
                  <c:v>31.54</c:v>
                </c:pt>
                <c:pt idx="3154">
                  <c:v>31.55</c:v>
                </c:pt>
                <c:pt idx="3155">
                  <c:v>31.560000000000002</c:v>
                </c:pt>
                <c:pt idx="3156">
                  <c:v>31.57</c:v>
                </c:pt>
                <c:pt idx="3157">
                  <c:v>31.580000000000002</c:v>
                </c:pt>
                <c:pt idx="3158">
                  <c:v>31.59</c:v>
                </c:pt>
                <c:pt idx="3159">
                  <c:v>31.6</c:v>
                </c:pt>
                <c:pt idx="3160">
                  <c:v>31.61</c:v>
                </c:pt>
                <c:pt idx="3161">
                  <c:v>31.62</c:v>
                </c:pt>
                <c:pt idx="3162">
                  <c:v>31.63</c:v>
                </c:pt>
                <c:pt idx="3163">
                  <c:v>31.64</c:v>
                </c:pt>
                <c:pt idx="3164">
                  <c:v>31.650000000000002</c:v>
                </c:pt>
                <c:pt idx="3165">
                  <c:v>31.66</c:v>
                </c:pt>
                <c:pt idx="3166">
                  <c:v>31.67</c:v>
                </c:pt>
                <c:pt idx="3167">
                  <c:v>31.68</c:v>
                </c:pt>
                <c:pt idx="3168">
                  <c:v>31.69</c:v>
                </c:pt>
                <c:pt idx="3169">
                  <c:v>31.7</c:v>
                </c:pt>
                <c:pt idx="3170">
                  <c:v>31.71</c:v>
                </c:pt>
                <c:pt idx="3171">
                  <c:v>31.720000000000002</c:v>
                </c:pt>
                <c:pt idx="3172">
                  <c:v>31.73</c:v>
                </c:pt>
                <c:pt idx="3173">
                  <c:v>31.740000000000002</c:v>
                </c:pt>
                <c:pt idx="3174">
                  <c:v>31.75</c:v>
                </c:pt>
                <c:pt idx="3175">
                  <c:v>31.76</c:v>
                </c:pt>
                <c:pt idx="3176">
                  <c:v>31.77</c:v>
                </c:pt>
                <c:pt idx="3177">
                  <c:v>31.78</c:v>
                </c:pt>
                <c:pt idx="3178">
                  <c:v>31.79</c:v>
                </c:pt>
                <c:pt idx="3179">
                  <c:v>31.8</c:v>
                </c:pt>
                <c:pt idx="3180">
                  <c:v>31.810000000000002</c:v>
                </c:pt>
                <c:pt idx="3181">
                  <c:v>31.82</c:v>
                </c:pt>
                <c:pt idx="3182">
                  <c:v>31.830000000000002</c:v>
                </c:pt>
                <c:pt idx="3183">
                  <c:v>31.84</c:v>
                </c:pt>
                <c:pt idx="3184">
                  <c:v>31.85</c:v>
                </c:pt>
                <c:pt idx="3185">
                  <c:v>31.86</c:v>
                </c:pt>
                <c:pt idx="3186">
                  <c:v>31.87</c:v>
                </c:pt>
                <c:pt idx="3187">
                  <c:v>31.88</c:v>
                </c:pt>
                <c:pt idx="3188">
                  <c:v>31.89</c:v>
                </c:pt>
                <c:pt idx="3189">
                  <c:v>31.900000000000002</c:v>
                </c:pt>
                <c:pt idx="3190">
                  <c:v>31.91</c:v>
                </c:pt>
                <c:pt idx="3191">
                  <c:v>31.92</c:v>
                </c:pt>
                <c:pt idx="3192">
                  <c:v>31.93</c:v>
                </c:pt>
                <c:pt idx="3193">
                  <c:v>31.94</c:v>
                </c:pt>
                <c:pt idx="3194">
                  <c:v>31.95</c:v>
                </c:pt>
                <c:pt idx="3195">
                  <c:v>31.96</c:v>
                </c:pt>
                <c:pt idx="3196">
                  <c:v>31.970000000000002</c:v>
                </c:pt>
                <c:pt idx="3197">
                  <c:v>31.98</c:v>
                </c:pt>
                <c:pt idx="3198">
                  <c:v>31.990000000000002</c:v>
                </c:pt>
                <c:pt idx="3199">
                  <c:v>32</c:v>
                </c:pt>
                <c:pt idx="3200">
                  <c:v>32.01</c:v>
                </c:pt>
                <c:pt idx="3201">
                  <c:v>32.020000000000003</c:v>
                </c:pt>
                <c:pt idx="3202">
                  <c:v>32.03</c:v>
                </c:pt>
                <c:pt idx="3203">
                  <c:v>32.04</c:v>
                </c:pt>
                <c:pt idx="3204">
                  <c:v>32.049999999999997</c:v>
                </c:pt>
                <c:pt idx="3205">
                  <c:v>32.06</c:v>
                </c:pt>
                <c:pt idx="3206">
                  <c:v>32.07</c:v>
                </c:pt>
                <c:pt idx="3207">
                  <c:v>32.08</c:v>
                </c:pt>
                <c:pt idx="3208">
                  <c:v>32.090000000000003</c:v>
                </c:pt>
                <c:pt idx="3209">
                  <c:v>32.1</c:v>
                </c:pt>
                <c:pt idx="3210">
                  <c:v>32.11</c:v>
                </c:pt>
                <c:pt idx="3211">
                  <c:v>32.119999999999997</c:v>
                </c:pt>
                <c:pt idx="3212">
                  <c:v>32.130000000000003</c:v>
                </c:pt>
                <c:pt idx="3213">
                  <c:v>32.14</c:v>
                </c:pt>
                <c:pt idx="3214">
                  <c:v>32.15</c:v>
                </c:pt>
                <c:pt idx="3215">
                  <c:v>32.160000000000004</c:v>
                </c:pt>
                <c:pt idx="3216">
                  <c:v>32.17</c:v>
                </c:pt>
                <c:pt idx="3217">
                  <c:v>32.18</c:v>
                </c:pt>
                <c:pt idx="3218">
                  <c:v>32.19</c:v>
                </c:pt>
                <c:pt idx="3219">
                  <c:v>32.200000000000003</c:v>
                </c:pt>
                <c:pt idx="3220">
                  <c:v>32.21</c:v>
                </c:pt>
                <c:pt idx="3221">
                  <c:v>32.22</c:v>
                </c:pt>
                <c:pt idx="3222">
                  <c:v>32.230000000000004</c:v>
                </c:pt>
                <c:pt idx="3223">
                  <c:v>32.24</c:v>
                </c:pt>
                <c:pt idx="3224">
                  <c:v>32.25</c:v>
                </c:pt>
                <c:pt idx="3225">
                  <c:v>32.26</c:v>
                </c:pt>
                <c:pt idx="3226">
                  <c:v>32.270000000000003</c:v>
                </c:pt>
                <c:pt idx="3227">
                  <c:v>32.28</c:v>
                </c:pt>
                <c:pt idx="3228">
                  <c:v>32.29</c:v>
                </c:pt>
                <c:pt idx="3229">
                  <c:v>32.299999999999997</c:v>
                </c:pt>
                <c:pt idx="3230">
                  <c:v>32.31</c:v>
                </c:pt>
                <c:pt idx="3231">
                  <c:v>32.32</c:v>
                </c:pt>
                <c:pt idx="3232">
                  <c:v>32.33</c:v>
                </c:pt>
                <c:pt idx="3233">
                  <c:v>32.340000000000003</c:v>
                </c:pt>
                <c:pt idx="3234">
                  <c:v>32.35</c:v>
                </c:pt>
                <c:pt idx="3235">
                  <c:v>32.36</c:v>
                </c:pt>
                <c:pt idx="3236">
                  <c:v>32.369999999999997</c:v>
                </c:pt>
                <c:pt idx="3237">
                  <c:v>32.380000000000003</c:v>
                </c:pt>
                <c:pt idx="3238">
                  <c:v>32.39</c:v>
                </c:pt>
                <c:pt idx="3239">
                  <c:v>32.4</c:v>
                </c:pt>
                <c:pt idx="3240">
                  <c:v>32.410000000000004</c:v>
                </c:pt>
                <c:pt idx="3241">
                  <c:v>32.42</c:v>
                </c:pt>
                <c:pt idx="3242">
                  <c:v>32.43</c:v>
                </c:pt>
                <c:pt idx="3243">
                  <c:v>32.44</c:v>
                </c:pt>
                <c:pt idx="3244">
                  <c:v>32.450000000000003</c:v>
                </c:pt>
                <c:pt idx="3245">
                  <c:v>32.46</c:v>
                </c:pt>
                <c:pt idx="3246">
                  <c:v>32.47</c:v>
                </c:pt>
                <c:pt idx="3247">
                  <c:v>32.480000000000004</c:v>
                </c:pt>
                <c:pt idx="3248">
                  <c:v>32.49</c:v>
                </c:pt>
                <c:pt idx="3249">
                  <c:v>32.5</c:v>
                </c:pt>
                <c:pt idx="3250">
                  <c:v>32.51</c:v>
                </c:pt>
                <c:pt idx="3251">
                  <c:v>32.520000000000003</c:v>
                </c:pt>
                <c:pt idx="3252">
                  <c:v>32.53</c:v>
                </c:pt>
                <c:pt idx="3253">
                  <c:v>32.54</c:v>
                </c:pt>
                <c:pt idx="3254">
                  <c:v>32.549999999999997</c:v>
                </c:pt>
                <c:pt idx="3255">
                  <c:v>32.56</c:v>
                </c:pt>
                <c:pt idx="3256">
                  <c:v>32.57</c:v>
                </c:pt>
                <c:pt idx="3257">
                  <c:v>32.58</c:v>
                </c:pt>
                <c:pt idx="3258">
                  <c:v>32.590000000000003</c:v>
                </c:pt>
                <c:pt idx="3259">
                  <c:v>32.6</c:v>
                </c:pt>
                <c:pt idx="3260">
                  <c:v>32.61</c:v>
                </c:pt>
                <c:pt idx="3261">
                  <c:v>32.619999999999997</c:v>
                </c:pt>
                <c:pt idx="3262">
                  <c:v>32.630000000000003</c:v>
                </c:pt>
                <c:pt idx="3263">
                  <c:v>32.64</c:v>
                </c:pt>
                <c:pt idx="3264">
                  <c:v>32.65</c:v>
                </c:pt>
                <c:pt idx="3265">
                  <c:v>32.660000000000004</c:v>
                </c:pt>
                <c:pt idx="3266">
                  <c:v>32.67</c:v>
                </c:pt>
                <c:pt idx="3267">
                  <c:v>32.68</c:v>
                </c:pt>
                <c:pt idx="3268">
                  <c:v>32.69</c:v>
                </c:pt>
                <c:pt idx="3269">
                  <c:v>32.700000000000003</c:v>
                </c:pt>
                <c:pt idx="3270">
                  <c:v>32.71</c:v>
                </c:pt>
                <c:pt idx="3271">
                  <c:v>32.72</c:v>
                </c:pt>
                <c:pt idx="3272">
                  <c:v>32.730000000000004</c:v>
                </c:pt>
                <c:pt idx="3273">
                  <c:v>32.74</c:v>
                </c:pt>
                <c:pt idx="3274">
                  <c:v>32.75</c:v>
                </c:pt>
                <c:pt idx="3275">
                  <c:v>32.76</c:v>
                </c:pt>
                <c:pt idx="3276">
                  <c:v>32.770000000000003</c:v>
                </c:pt>
                <c:pt idx="3277">
                  <c:v>32.78</c:v>
                </c:pt>
                <c:pt idx="3278">
                  <c:v>32.79</c:v>
                </c:pt>
                <c:pt idx="3279">
                  <c:v>32.799999999999997</c:v>
                </c:pt>
                <c:pt idx="3280">
                  <c:v>32.81</c:v>
                </c:pt>
                <c:pt idx="3281">
                  <c:v>32.82</c:v>
                </c:pt>
                <c:pt idx="3282">
                  <c:v>32.83</c:v>
                </c:pt>
                <c:pt idx="3283">
                  <c:v>32.840000000000003</c:v>
                </c:pt>
                <c:pt idx="3284">
                  <c:v>32.85</c:v>
                </c:pt>
                <c:pt idx="3285">
                  <c:v>32.86</c:v>
                </c:pt>
                <c:pt idx="3286">
                  <c:v>32.869999999999997</c:v>
                </c:pt>
                <c:pt idx="3287">
                  <c:v>32.880000000000003</c:v>
                </c:pt>
                <c:pt idx="3288">
                  <c:v>32.89</c:v>
                </c:pt>
                <c:pt idx="3289">
                  <c:v>32.9</c:v>
                </c:pt>
                <c:pt idx="3290">
                  <c:v>32.910000000000004</c:v>
                </c:pt>
                <c:pt idx="3291">
                  <c:v>32.92</c:v>
                </c:pt>
                <c:pt idx="3292">
                  <c:v>32.93</c:v>
                </c:pt>
                <c:pt idx="3293">
                  <c:v>32.94</c:v>
                </c:pt>
                <c:pt idx="3294">
                  <c:v>32.950000000000003</c:v>
                </c:pt>
                <c:pt idx="3295">
                  <c:v>32.96</c:v>
                </c:pt>
                <c:pt idx="3296">
                  <c:v>32.97</c:v>
                </c:pt>
                <c:pt idx="3297">
                  <c:v>32.980000000000004</c:v>
                </c:pt>
                <c:pt idx="3298">
                  <c:v>32.99</c:v>
                </c:pt>
                <c:pt idx="3299">
                  <c:v>33</c:v>
                </c:pt>
                <c:pt idx="3300">
                  <c:v>33.01</c:v>
                </c:pt>
                <c:pt idx="3301">
                  <c:v>33.020000000000003</c:v>
                </c:pt>
                <c:pt idx="3302">
                  <c:v>33.03</c:v>
                </c:pt>
                <c:pt idx="3303">
                  <c:v>33.04</c:v>
                </c:pt>
                <c:pt idx="3304">
                  <c:v>33.049999999999997</c:v>
                </c:pt>
                <c:pt idx="3305">
                  <c:v>33.06</c:v>
                </c:pt>
                <c:pt idx="3306">
                  <c:v>33.07</c:v>
                </c:pt>
                <c:pt idx="3307">
                  <c:v>33.08</c:v>
                </c:pt>
                <c:pt idx="3308">
                  <c:v>33.090000000000003</c:v>
                </c:pt>
                <c:pt idx="3309">
                  <c:v>33.1</c:v>
                </c:pt>
                <c:pt idx="3310">
                  <c:v>33.11</c:v>
                </c:pt>
                <c:pt idx="3311">
                  <c:v>33.119999999999997</c:v>
                </c:pt>
                <c:pt idx="3312">
                  <c:v>33.130000000000003</c:v>
                </c:pt>
                <c:pt idx="3313">
                  <c:v>33.14</c:v>
                </c:pt>
                <c:pt idx="3314">
                  <c:v>33.15</c:v>
                </c:pt>
                <c:pt idx="3315">
                  <c:v>33.160000000000004</c:v>
                </c:pt>
                <c:pt idx="3316">
                  <c:v>33.17</c:v>
                </c:pt>
                <c:pt idx="3317">
                  <c:v>33.18</c:v>
                </c:pt>
                <c:pt idx="3318">
                  <c:v>33.19</c:v>
                </c:pt>
                <c:pt idx="3319">
                  <c:v>33.200000000000003</c:v>
                </c:pt>
                <c:pt idx="3320">
                  <c:v>33.21</c:v>
                </c:pt>
                <c:pt idx="3321">
                  <c:v>33.22</c:v>
                </c:pt>
                <c:pt idx="3322">
                  <c:v>33.230000000000004</c:v>
                </c:pt>
                <c:pt idx="3323">
                  <c:v>33.24</c:v>
                </c:pt>
                <c:pt idx="3324">
                  <c:v>33.25</c:v>
                </c:pt>
                <c:pt idx="3325">
                  <c:v>33.26</c:v>
                </c:pt>
                <c:pt idx="3326">
                  <c:v>33.270000000000003</c:v>
                </c:pt>
                <c:pt idx="3327">
                  <c:v>33.28</c:v>
                </c:pt>
                <c:pt idx="3328">
                  <c:v>33.29</c:v>
                </c:pt>
                <c:pt idx="3329">
                  <c:v>33.299999999999997</c:v>
                </c:pt>
                <c:pt idx="3330">
                  <c:v>33.31</c:v>
                </c:pt>
                <c:pt idx="3331">
                  <c:v>33.32</c:v>
                </c:pt>
                <c:pt idx="3332">
                  <c:v>33.33</c:v>
                </c:pt>
                <c:pt idx="3333">
                  <c:v>33.340000000000003</c:v>
                </c:pt>
                <c:pt idx="3334">
                  <c:v>33.35</c:v>
                </c:pt>
                <c:pt idx="3335">
                  <c:v>33.36</c:v>
                </c:pt>
                <c:pt idx="3336">
                  <c:v>33.369999999999997</c:v>
                </c:pt>
                <c:pt idx="3337">
                  <c:v>33.380000000000003</c:v>
                </c:pt>
                <c:pt idx="3338">
                  <c:v>33.39</c:v>
                </c:pt>
                <c:pt idx="3339">
                  <c:v>33.4</c:v>
                </c:pt>
                <c:pt idx="3340">
                  <c:v>33.410000000000004</c:v>
                </c:pt>
                <c:pt idx="3341">
                  <c:v>33.42</c:v>
                </c:pt>
                <c:pt idx="3342">
                  <c:v>33.43</c:v>
                </c:pt>
                <c:pt idx="3343">
                  <c:v>33.44</c:v>
                </c:pt>
                <c:pt idx="3344">
                  <c:v>33.450000000000003</c:v>
                </c:pt>
                <c:pt idx="3345">
                  <c:v>33.46</c:v>
                </c:pt>
                <c:pt idx="3346">
                  <c:v>33.47</c:v>
                </c:pt>
                <c:pt idx="3347">
                  <c:v>33.480000000000004</c:v>
                </c:pt>
                <c:pt idx="3348">
                  <c:v>33.49</c:v>
                </c:pt>
                <c:pt idx="3349">
                  <c:v>33.5</c:v>
                </c:pt>
                <c:pt idx="3350">
                  <c:v>33.51</c:v>
                </c:pt>
                <c:pt idx="3351">
                  <c:v>33.520000000000003</c:v>
                </c:pt>
                <c:pt idx="3352">
                  <c:v>33.53</c:v>
                </c:pt>
                <c:pt idx="3353">
                  <c:v>33.54</c:v>
                </c:pt>
                <c:pt idx="3354">
                  <c:v>33.549999999999997</c:v>
                </c:pt>
                <c:pt idx="3355">
                  <c:v>33.56</c:v>
                </c:pt>
                <c:pt idx="3356">
                  <c:v>33.57</c:v>
                </c:pt>
                <c:pt idx="3357">
                  <c:v>33.58</c:v>
                </c:pt>
                <c:pt idx="3358">
                  <c:v>33.590000000000003</c:v>
                </c:pt>
                <c:pt idx="3359">
                  <c:v>33.6</c:v>
                </c:pt>
                <c:pt idx="3360">
                  <c:v>33.61</c:v>
                </c:pt>
                <c:pt idx="3361">
                  <c:v>33.619999999999997</c:v>
                </c:pt>
                <c:pt idx="3362">
                  <c:v>33.630000000000003</c:v>
                </c:pt>
                <c:pt idx="3363">
                  <c:v>33.64</c:v>
                </c:pt>
                <c:pt idx="3364">
                  <c:v>33.65</c:v>
                </c:pt>
                <c:pt idx="3365">
                  <c:v>33.660000000000004</c:v>
                </c:pt>
                <c:pt idx="3366">
                  <c:v>33.67</c:v>
                </c:pt>
                <c:pt idx="3367">
                  <c:v>33.68</c:v>
                </c:pt>
                <c:pt idx="3368">
                  <c:v>33.69</c:v>
                </c:pt>
                <c:pt idx="3369">
                  <c:v>33.700000000000003</c:v>
                </c:pt>
                <c:pt idx="3370">
                  <c:v>33.71</c:v>
                </c:pt>
                <c:pt idx="3371">
                  <c:v>33.72</c:v>
                </c:pt>
                <c:pt idx="3372">
                  <c:v>33.730000000000004</c:v>
                </c:pt>
                <c:pt idx="3373">
                  <c:v>33.74</c:v>
                </c:pt>
                <c:pt idx="3374">
                  <c:v>33.75</c:v>
                </c:pt>
                <c:pt idx="3375">
                  <c:v>33.76</c:v>
                </c:pt>
                <c:pt idx="3376">
                  <c:v>33.770000000000003</c:v>
                </c:pt>
                <c:pt idx="3377">
                  <c:v>33.78</c:v>
                </c:pt>
                <c:pt idx="3378">
                  <c:v>33.79</c:v>
                </c:pt>
                <c:pt idx="3379">
                  <c:v>33.799999999999997</c:v>
                </c:pt>
                <c:pt idx="3380">
                  <c:v>33.81</c:v>
                </c:pt>
                <c:pt idx="3381">
                  <c:v>33.82</c:v>
                </c:pt>
                <c:pt idx="3382">
                  <c:v>33.83</c:v>
                </c:pt>
                <c:pt idx="3383">
                  <c:v>33.840000000000003</c:v>
                </c:pt>
                <c:pt idx="3384">
                  <c:v>33.85</c:v>
                </c:pt>
                <c:pt idx="3385">
                  <c:v>33.86</c:v>
                </c:pt>
                <c:pt idx="3386">
                  <c:v>33.869999999999997</c:v>
                </c:pt>
                <c:pt idx="3387">
                  <c:v>33.880000000000003</c:v>
                </c:pt>
                <c:pt idx="3388">
                  <c:v>33.89</c:v>
                </c:pt>
                <c:pt idx="3389">
                  <c:v>33.9</c:v>
                </c:pt>
                <c:pt idx="3390">
                  <c:v>33.910000000000004</c:v>
                </c:pt>
                <c:pt idx="3391">
                  <c:v>33.92</c:v>
                </c:pt>
                <c:pt idx="3392">
                  <c:v>33.93</c:v>
                </c:pt>
                <c:pt idx="3393">
                  <c:v>33.94</c:v>
                </c:pt>
                <c:pt idx="3394">
                  <c:v>33.950000000000003</c:v>
                </c:pt>
                <c:pt idx="3395">
                  <c:v>33.96</c:v>
                </c:pt>
                <c:pt idx="3396">
                  <c:v>33.97</c:v>
                </c:pt>
                <c:pt idx="3397">
                  <c:v>33.980000000000004</c:v>
                </c:pt>
                <c:pt idx="3398">
                  <c:v>33.99</c:v>
                </c:pt>
                <c:pt idx="3399">
                  <c:v>34</c:v>
                </c:pt>
                <c:pt idx="3400">
                  <c:v>34.01</c:v>
                </c:pt>
                <c:pt idx="3401">
                  <c:v>34.020000000000003</c:v>
                </c:pt>
                <c:pt idx="3402">
                  <c:v>34.03</c:v>
                </c:pt>
                <c:pt idx="3403">
                  <c:v>34.04</c:v>
                </c:pt>
                <c:pt idx="3404">
                  <c:v>34.049999999999997</c:v>
                </c:pt>
                <c:pt idx="3405">
                  <c:v>34.06</c:v>
                </c:pt>
                <c:pt idx="3406">
                  <c:v>34.07</c:v>
                </c:pt>
                <c:pt idx="3407">
                  <c:v>34.08</c:v>
                </c:pt>
                <c:pt idx="3408">
                  <c:v>34.090000000000003</c:v>
                </c:pt>
                <c:pt idx="3409">
                  <c:v>34.1</c:v>
                </c:pt>
                <c:pt idx="3410">
                  <c:v>34.11</c:v>
                </c:pt>
                <c:pt idx="3411">
                  <c:v>34.119999999999997</c:v>
                </c:pt>
                <c:pt idx="3412">
                  <c:v>34.130000000000003</c:v>
                </c:pt>
                <c:pt idx="3413">
                  <c:v>34.14</c:v>
                </c:pt>
                <c:pt idx="3414">
                  <c:v>34.15</c:v>
                </c:pt>
                <c:pt idx="3415">
                  <c:v>34.160000000000004</c:v>
                </c:pt>
                <c:pt idx="3416">
                  <c:v>34.17</c:v>
                </c:pt>
                <c:pt idx="3417">
                  <c:v>34.18</c:v>
                </c:pt>
                <c:pt idx="3418">
                  <c:v>34.19</c:v>
                </c:pt>
                <c:pt idx="3419">
                  <c:v>34.200000000000003</c:v>
                </c:pt>
                <c:pt idx="3420">
                  <c:v>34.21</c:v>
                </c:pt>
                <c:pt idx="3421">
                  <c:v>34.22</c:v>
                </c:pt>
                <c:pt idx="3422">
                  <c:v>34.230000000000004</c:v>
                </c:pt>
                <c:pt idx="3423">
                  <c:v>34.24</c:v>
                </c:pt>
                <c:pt idx="3424">
                  <c:v>34.25</c:v>
                </c:pt>
                <c:pt idx="3425">
                  <c:v>34.26</c:v>
                </c:pt>
                <c:pt idx="3426">
                  <c:v>34.270000000000003</c:v>
                </c:pt>
                <c:pt idx="3427">
                  <c:v>34.28</c:v>
                </c:pt>
                <c:pt idx="3428">
                  <c:v>34.29</c:v>
                </c:pt>
                <c:pt idx="3429">
                  <c:v>34.300000000000004</c:v>
                </c:pt>
                <c:pt idx="3430">
                  <c:v>34.31</c:v>
                </c:pt>
                <c:pt idx="3431">
                  <c:v>34.32</c:v>
                </c:pt>
                <c:pt idx="3432">
                  <c:v>34.33</c:v>
                </c:pt>
                <c:pt idx="3433">
                  <c:v>34.340000000000003</c:v>
                </c:pt>
                <c:pt idx="3434">
                  <c:v>34.35</c:v>
                </c:pt>
                <c:pt idx="3435">
                  <c:v>34.36</c:v>
                </c:pt>
                <c:pt idx="3436">
                  <c:v>34.369999999999997</c:v>
                </c:pt>
                <c:pt idx="3437">
                  <c:v>34.380000000000003</c:v>
                </c:pt>
                <c:pt idx="3438">
                  <c:v>34.39</c:v>
                </c:pt>
                <c:pt idx="3439">
                  <c:v>34.4</c:v>
                </c:pt>
                <c:pt idx="3440">
                  <c:v>34.410000000000004</c:v>
                </c:pt>
                <c:pt idx="3441">
                  <c:v>34.42</c:v>
                </c:pt>
                <c:pt idx="3442">
                  <c:v>34.43</c:v>
                </c:pt>
                <c:pt idx="3443">
                  <c:v>34.44</c:v>
                </c:pt>
                <c:pt idx="3444">
                  <c:v>34.450000000000003</c:v>
                </c:pt>
                <c:pt idx="3445">
                  <c:v>34.46</c:v>
                </c:pt>
                <c:pt idx="3446">
                  <c:v>34.47</c:v>
                </c:pt>
                <c:pt idx="3447">
                  <c:v>34.480000000000004</c:v>
                </c:pt>
                <c:pt idx="3448">
                  <c:v>34.49</c:v>
                </c:pt>
                <c:pt idx="3449">
                  <c:v>34.5</c:v>
                </c:pt>
                <c:pt idx="3450">
                  <c:v>34.51</c:v>
                </c:pt>
                <c:pt idx="3451">
                  <c:v>34.520000000000003</c:v>
                </c:pt>
                <c:pt idx="3452">
                  <c:v>34.53</c:v>
                </c:pt>
                <c:pt idx="3453">
                  <c:v>34.54</c:v>
                </c:pt>
                <c:pt idx="3454">
                  <c:v>34.550000000000004</c:v>
                </c:pt>
                <c:pt idx="3455">
                  <c:v>34.56</c:v>
                </c:pt>
                <c:pt idx="3456">
                  <c:v>34.57</c:v>
                </c:pt>
                <c:pt idx="3457">
                  <c:v>34.58</c:v>
                </c:pt>
                <c:pt idx="3458">
                  <c:v>34.590000000000003</c:v>
                </c:pt>
                <c:pt idx="3459">
                  <c:v>34.6</c:v>
                </c:pt>
                <c:pt idx="3460">
                  <c:v>34.61</c:v>
                </c:pt>
                <c:pt idx="3461">
                  <c:v>34.619999999999997</c:v>
                </c:pt>
                <c:pt idx="3462">
                  <c:v>34.630000000000003</c:v>
                </c:pt>
                <c:pt idx="3463">
                  <c:v>34.64</c:v>
                </c:pt>
                <c:pt idx="3464">
                  <c:v>34.65</c:v>
                </c:pt>
                <c:pt idx="3465">
                  <c:v>34.660000000000004</c:v>
                </c:pt>
                <c:pt idx="3466">
                  <c:v>34.67</c:v>
                </c:pt>
                <c:pt idx="3467">
                  <c:v>34.68</c:v>
                </c:pt>
                <c:pt idx="3468">
                  <c:v>34.69</c:v>
                </c:pt>
                <c:pt idx="3469">
                  <c:v>34.700000000000003</c:v>
                </c:pt>
                <c:pt idx="3470">
                  <c:v>34.71</c:v>
                </c:pt>
                <c:pt idx="3471">
                  <c:v>34.72</c:v>
                </c:pt>
                <c:pt idx="3472">
                  <c:v>34.730000000000004</c:v>
                </c:pt>
                <c:pt idx="3473">
                  <c:v>34.74</c:v>
                </c:pt>
                <c:pt idx="3474">
                  <c:v>34.75</c:v>
                </c:pt>
                <c:pt idx="3475">
                  <c:v>34.76</c:v>
                </c:pt>
                <c:pt idx="3476">
                  <c:v>34.770000000000003</c:v>
                </c:pt>
                <c:pt idx="3477">
                  <c:v>34.78</c:v>
                </c:pt>
                <c:pt idx="3478">
                  <c:v>34.79</c:v>
                </c:pt>
                <c:pt idx="3479">
                  <c:v>34.800000000000004</c:v>
                </c:pt>
                <c:pt idx="3480">
                  <c:v>34.81</c:v>
                </c:pt>
                <c:pt idx="3481">
                  <c:v>34.82</c:v>
                </c:pt>
                <c:pt idx="3482">
                  <c:v>34.83</c:v>
                </c:pt>
                <c:pt idx="3483">
                  <c:v>34.840000000000003</c:v>
                </c:pt>
                <c:pt idx="3484">
                  <c:v>34.85</c:v>
                </c:pt>
                <c:pt idx="3485">
                  <c:v>34.86</c:v>
                </c:pt>
                <c:pt idx="3486">
                  <c:v>34.869999999999997</c:v>
                </c:pt>
                <c:pt idx="3487">
                  <c:v>34.880000000000003</c:v>
                </c:pt>
                <c:pt idx="3488">
                  <c:v>34.89</c:v>
                </c:pt>
                <c:pt idx="3489">
                  <c:v>34.9</c:v>
                </c:pt>
                <c:pt idx="3490">
                  <c:v>34.910000000000004</c:v>
                </c:pt>
                <c:pt idx="3491">
                  <c:v>34.92</c:v>
                </c:pt>
                <c:pt idx="3492">
                  <c:v>34.93</c:v>
                </c:pt>
                <c:pt idx="3493">
                  <c:v>34.94</c:v>
                </c:pt>
                <c:pt idx="3494">
                  <c:v>34.950000000000003</c:v>
                </c:pt>
                <c:pt idx="3495">
                  <c:v>34.96</c:v>
                </c:pt>
                <c:pt idx="3496">
                  <c:v>34.97</c:v>
                </c:pt>
                <c:pt idx="3497">
                  <c:v>34.980000000000004</c:v>
                </c:pt>
                <c:pt idx="3498">
                  <c:v>34.99</c:v>
                </c:pt>
                <c:pt idx="3499">
                  <c:v>35</c:v>
                </c:pt>
                <c:pt idx="3500">
                  <c:v>35.01</c:v>
                </c:pt>
                <c:pt idx="3501">
                  <c:v>35.020000000000003</c:v>
                </c:pt>
                <c:pt idx="3502">
                  <c:v>35.03</c:v>
                </c:pt>
                <c:pt idx="3503">
                  <c:v>35.04</c:v>
                </c:pt>
                <c:pt idx="3504">
                  <c:v>35.050000000000004</c:v>
                </c:pt>
                <c:pt idx="3505">
                  <c:v>35.06</c:v>
                </c:pt>
                <c:pt idx="3506">
                  <c:v>35.07</c:v>
                </c:pt>
                <c:pt idx="3507">
                  <c:v>35.08</c:v>
                </c:pt>
                <c:pt idx="3508">
                  <c:v>35.090000000000003</c:v>
                </c:pt>
                <c:pt idx="3509">
                  <c:v>35.1</c:v>
                </c:pt>
                <c:pt idx="3510">
                  <c:v>35.11</c:v>
                </c:pt>
                <c:pt idx="3511">
                  <c:v>35.119999999999997</c:v>
                </c:pt>
                <c:pt idx="3512">
                  <c:v>35.130000000000003</c:v>
                </c:pt>
                <c:pt idx="3513">
                  <c:v>35.14</c:v>
                </c:pt>
                <c:pt idx="3514">
                  <c:v>35.15</c:v>
                </c:pt>
                <c:pt idx="3515">
                  <c:v>35.160000000000004</c:v>
                </c:pt>
                <c:pt idx="3516">
                  <c:v>35.17</c:v>
                </c:pt>
                <c:pt idx="3517">
                  <c:v>35.18</c:v>
                </c:pt>
                <c:pt idx="3518">
                  <c:v>35.19</c:v>
                </c:pt>
                <c:pt idx="3519">
                  <c:v>35.200000000000003</c:v>
                </c:pt>
                <c:pt idx="3520">
                  <c:v>35.21</c:v>
                </c:pt>
                <c:pt idx="3521">
                  <c:v>35.22</c:v>
                </c:pt>
                <c:pt idx="3522">
                  <c:v>35.230000000000004</c:v>
                </c:pt>
                <c:pt idx="3523">
                  <c:v>35.24</c:v>
                </c:pt>
                <c:pt idx="3524">
                  <c:v>35.25</c:v>
                </c:pt>
                <c:pt idx="3525">
                  <c:v>35.26</c:v>
                </c:pt>
                <c:pt idx="3526">
                  <c:v>35.270000000000003</c:v>
                </c:pt>
                <c:pt idx="3527">
                  <c:v>35.28</c:v>
                </c:pt>
                <c:pt idx="3528">
                  <c:v>35.29</c:v>
                </c:pt>
                <c:pt idx="3529">
                  <c:v>35.300000000000004</c:v>
                </c:pt>
                <c:pt idx="3530">
                  <c:v>35.31</c:v>
                </c:pt>
                <c:pt idx="3531">
                  <c:v>35.32</c:v>
                </c:pt>
                <c:pt idx="3532">
                  <c:v>35.33</c:v>
                </c:pt>
                <c:pt idx="3533">
                  <c:v>35.340000000000003</c:v>
                </c:pt>
                <c:pt idx="3534">
                  <c:v>35.35</c:v>
                </c:pt>
                <c:pt idx="3535">
                  <c:v>35.36</c:v>
                </c:pt>
                <c:pt idx="3536">
                  <c:v>35.369999999999997</c:v>
                </c:pt>
                <c:pt idx="3537">
                  <c:v>35.380000000000003</c:v>
                </c:pt>
                <c:pt idx="3538">
                  <c:v>35.39</c:v>
                </c:pt>
                <c:pt idx="3539">
                  <c:v>35.4</c:v>
                </c:pt>
                <c:pt idx="3540">
                  <c:v>35.410000000000004</c:v>
                </c:pt>
                <c:pt idx="3541">
                  <c:v>35.42</c:v>
                </c:pt>
                <c:pt idx="3542">
                  <c:v>35.43</c:v>
                </c:pt>
                <c:pt idx="3543">
                  <c:v>35.44</c:v>
                </c:pt>
                <c:pt idx="3544">
                  <c:v>35.450000000000003</c:v>
                </c:pt>
                <c:pt idx="3545">
                  <c:v>35.46</c:v>
                </c:pt>
                <c:pt idx="3546">
                  <c:v>35.47</c:v>
                </c:pt>
                <c:pt idx="3547">
                  <c:v>35.480000000000004</c:v>
                </c:pt>
                <c:pt idx="3548">
                  <c:v>35.49</c:v>
                </c:pt>
                <c:pt idx="3549">
                  <c:v>35.5</c:v>
                </c:pt>
                <c:pt idx="3550">
                  <c:v>35.51</c:v>
                </c:pt>
                <c:pt idx="3551">
                  <c:v>35.520000000000003</c:v>
                </c:pt>
                <c:pt idx="3552">
                  <c:v>35.53</c:v>
                </c:pt>
                <c:pt idx="3553">
                  <c:v>35.54</c:v>
                </c:pt>
                <c:pt idx="3554">
                  <c:v>35.550000000000004</c:v>
                </c:pt>
                <c:pt idx="3555">
                  <c:v>35.56</c:v>
                </c:pt>
                <c:pt idx="3556">
                  <c:v>35.57</c:v>
                </c:pt>
                <c:pt idx="3557">
                  <c:v>35.58</c:v>
                </c:pt>
                <c:pt idx="3558">
                  <c:v>35.590000000000003</c:v>
                </c:pt>
                <c:pt idx="3559">
                  <c:v>35.6</c:v>
                </c:pt>
                <c:pt idx="3560">
                  <c:v>35.61</c:v>
                </c:pt>
                <c:pt idx="3561">
                  <c:v>35.619999999999997</c:v>
                </c:pt>
                <c:pt idx="3562">
                  <c:v>35.630000000000003</c:v>
                </c:pt>
                <c:pt idx="3563">
                  <c:v>35.64</c:v>
                </c:pt>
                <c:pt idx="3564">
                  <c:v>35.65</c:v>
                </c:pt>
                <c:pt idx="3565">
                  <c:v>35.660000000000004</c:v>
                </c:pt>
                <c:pt idx="3566">
                  <c:v>35.67</c:v>
                </c:pt>
                <c:pt idx="3567">
                  <c:v>35.68</c:v>
                </c:pt>
                <c:pt idx="3568">
                  <c:v>35.69</c:v>
                </c:pt>
                <c:pt idx="3569">
                  <c:v>35.700000000000003</c:v>
                </c:pt>
                <c:pt idx="3570">
                  <c:v>35.71</c:v>
                </c:pt>
                <c:pt idx="3571">
                  <c:v>35.72</c:v>
                </c:pt>
                <c:pt idx="3572">
                  <c:v>35.730000000000004</c:v>
                </c:pt>
                <c:pt idx="3573">
                  <c:v>35.74</c:v>
                </c:pt>
                <c:pt idx="3574">
                  <c:v>35.75</c:v>
                </c:pt>
                <c:pt idx="3575">
                  <c:v>35.76</c:v>
                </c:pt>
                <c:pt idx="3576">
                  <c:v>35.770000000000003</c:v>
                </c:pt>
                <c:pt idx="3577">
                  <c:v>35.78</c:v>
                </c:pt>
                <c:pt idx="3578">
                  <c:v>35.79</c:v>
                </c:pt>
                <c:pt idx="3579">
                  <c:v>35.800000000000004</c:v>
                </c:pt>
                <c:pt idx="3580">
                  <c:v>35.81</c:v>
                </c:pt>
                <c:pt idx="3581">
                  <c:v>35.82</c:v>
                </c:pt>
                <c:pt idx="3582">
                  <c:v>35.83</c:v>
                </c:pt>
                <c:pt idx="3583">
                  <c:v>35.840000000000003</c:v>
                </c:pt>
                <c:pt idx="3584">
                  <c:v>35.85</c:v>
                </c:pt>
                <c:pt idx="3585">
                  <c:v>35.86</c:v>
                </c:pt>
                <c:pt idx="3586">
                  <c:v>35.869999999999997</c:v>
                </c:pt>
                <c:pt idx="3587">
                  <c:v>35.880000000000003</c:v>
                </c:pt>
                <c:pt idx="3588">
                  <c:v>35.89</c:v>
                </c:pt>
                <c:pt idx="3589">
                  <c:v>35.9</c:v>
                </c:pt>
                <c:pt idx="3590">
                  <c:v>35.910000000000004</c:v>
                </c:pt>
                <c:pt idx="3591">
                  <c:v>35.92</c:v>
                </c:pt>
                <c:pt idx="3592">
                  <c:v>35.93</c:v>
                </c:pt>
                <c:pt idx="3593">
                  <c:v>35.94</c:v>
                </c:pt>
                <c:pt idx="3594">
                  <c:v>35.950000000000003</c:v>
                </c:pt>
                <c:pt idx="3595">
                  <c:v>35.96</c:v>
                </c:pt>
                <c:pt idx="3596">
                  <c:v>35.97</c:v>
                </c:pt>
                <c:pt idx="3597">
                  <c:v>35.980000000000004</c:v>
                </c:pt>
                <c:pt idx="3598">
                  <c:v>35.99</c:v>
                </c:pt>
                <c:pt idx="3599">
                  <c:v>36</c:v>
                </c:pt>
                <c:pt idx="3600">
                  <c:v>36.01</c:v>
                </c:pt>
                <c:pt idx="3601">
                  <c:v>36.020000000000003</c:v>
                </c:pt>
                <c:pt idx="3602">
                  <c:v>36.03</c:v>
                </c:pt>
                <c:pt idx="3603">
                  <c:v>36.04</c:v>
                </c:pt>
                <c:pt idx="3604">
                  <c:v>36.050000000000004</c:v>
                </c:pt>
                <c:pt idx="3605">
                  <c:v>36.06</c:v>
                </c:pt>
                <c:pt idx="3606">
                  <c:v>36.07</c:v>
                </c:pt>
                <c:pt idx="3607">
                  <c:v>36.08</c:v>
                </c:pt>
                <c:pt idx="3608">
                  <c:v>36.090000000000003</c:v>
                </c:pt>
                <c:pt idx="3609">
                  <c:v>36.1</c:v>
                </c:pt>
                <c:pt idx="3610">
                  <c:v>36.11</c:v>
                </c:pt>
                <c:pt idx="3611">
                  <c:v>36.119999999999997</c:v>
                </c:pt>
                <c:pt idx="3612">
                  <c:v>36.130000000000003</c:v>
                </c:pt>
                <c:pt idx="3613">
                  <c:v>36.14</c:v>
                </c:pt>
                <c:pt idx="3614">
                  <c:v>36.15</c:v>
                </c:pt>
                <c:pt idx="3615">
                  <c:v>36.160000000000004</c:v>
                </c:pt>
                <c:pt idx="3616">
                  <c:v>36.17</c:v>
                </c:pt>
                <c:pt idx="3617">
                  <c:v>36.18</c:v>
                </c:pt>
                <c:pt idx="3618">
                  <c:v>36.19</c:v>
                </c:pt>
                <c:pt idx="3619">
                  <c:v>36.200000000000003</c:v>
                </c:pt>
                <c:pt idx="3620">
                  <c:v>36.21</c:v>
                </c:pt>
                <c:pt idx="3621">
                  <c:v>36.22</c:v>
                </c:pt>
                <c:pt idx="3622">
                  <c:v>36.230000000000004</c:v>
                </c:pt>
                <c:pt idx="3623">
                  <c:v>36.24</c:v>
                </c:pt>
                <c:pt idx="3624">
                  <c:v>36.25</c:v>
                </c:pt>
                <c:pt idx="3625">
                  <c:v>36.26</c:v>
                </c:pt>
                <c:pt idx="3626">
                  <c:v>36.270000000000003</c:v>
                </c:pt>
                <c:pt idx="3627">
                  <c:v>36.28</c:v>
                </c:pt>
                <c:pt idx="3628">
                  <c:v>36.29</c:v>
                </c:pt>
                <c:pt idx="3629">
                  <c:v>36.300000000000004</c:v>
                </c:pt>
                <c:pt idx="3630">
                  <c:v>36.31</c:v>
                </c:pt>
                <c:pt idx="3631">
                  <c:v>36.32</c:v>
                </c:pt>
                <c:pt idx="3632">
                  <c:v>36.33</c:v>
                </c:pt>
                <c:pt idx="3633">
                  <c:v>36.340000000000003</c:v>
                </c:pt>
                <c:pt idx="3634">
                  <c:v>36.35</c:v>
                </c:pt>
                <c:pt idx="3635">
                  <c:v>36.36</c:v>
                </c:pt>
                <c:pt idx="3636">
                  <c:v>36.369999999999997</c:v>
                </c:pt>
                <c:pt idx="3637">
                  <c:v>36.380000000000003</c:v>
                </c:pt>
                <c:pt idx="3638">
                  <c:v>36.39</c:v>
                </c:pt>
                <c:pt idx="3639">
                  <c:v>36.4</c:v>
                </c:pt>
                <c:pt idx="3640">
                  <c:v>36.410000000000004</c:v>
                </c:pt>
                <c:pt idx="3641">
                  <c:v>36.42</c:v>
                </c:pt>
                <c:pt idx="3642">
                  <c:v>36.43</c:v>
                </c:pt>
                <c:pt idx="3643">
                  <c:v>36.44</c:v>
                </c:pt>
                <c:pt idx="3644">
                  <c:v>36.450000000000003</c:v>
                </c:pt>
                <c:pt idx="3645">
                  <c:v>36.46</c:v>
                </c:pt>
                <c:pt idx="3646">
                  <c:v>36.47</c:v>
                </c:pt>
                <c:pt idx="3647">
                  <c:v>36.480000000000004</c:v>
                </c:pt>
                <c:pt idx="3648">
                  <c:v>36.49</c:v>
                </c:pt>
                <c:pt idx="3649">
                  <c:v>36.5</c:v>
                </c:pt>
                <c:pt idx="3650">
                  <c:v>36.51</c:v>
                </c:pt>
                <c:pt idx="3651">
                  <c:v>36.520000000000003</c:v>
                </c:pt>
                <c:pt idx="3652">
                  <c:v>36.53</c:v>
                </c:pt>
                <c:pt idx="3653">
                  <c:v>36.54</c:v>
                </c:pt>
                <c:pt idx="3654">
                  <c:v>36.550000000000004</c:v>
                </c:pt>
                <c:pt idx="3655">
                  <c:v>36.56</c:v>
                </c:pt>
                <c:pt idx="3656">
                  <c:v>36.57</c:v>
                </c:pt>
                <c:pt idx="3657">
                  <c:v>36.58</c:v>
                </c:pt>
                <c:pt idx="3658">
                  <c:v>36.590000000000003</c:v>
                </c:pt>
                <c:pt idx="3659">
                  <c:v>36.6</c:v>
                </c:pt>
                <c:pt idx="3660">
                  <c:v>36.61</c:v>
                </c:pt>
                <c:pt idx="3661">
                  <c:v>36.619999999999997</c:v>
                </c:pt>
                <c:pt idx="3662">
                  <c:v>36.630000000000003</c:v>
                </c:pt>
                <c:pt idx="3663">
                  <c:v>36.64</c:v>
                </c:pt>
                <c:pt idx="3664">
                  <c:v>36.65</c:v>
                </c:pt>
                <c:pt idx="3665">
                  <c:v>36.660000000000004</c:v>
                </c:pt>
                <c:pt idx="3666">
                  <c:v>36.67</c:v>
                </c:pt>
                <c:pt idx="3667">
                  <c:v>36.68</c:v>
                </c:pt>
                <c:pt idx="3668">
                  <c:v>36.69</c:v>
                </c:pt>
                <c:pt idx="3669">
                  <c:v>36.700000000000003</c:v>
                </c:pt>
                <c:pt idx="3670">
                  <c:v>36.71</c:v>
                </c:pt>
                <c:pt idx="3671">
                  <c:v>36.72</c:v>
                </c:pt>
                <c:pt idx="3672">
                  <c:v>36.730000000000004</c:v>
                </c:pt>
                <c:pt idx="3673">
                  <c:v>36.74</c:v>
                </c:pt>
                <c:pt idx="3674">
                  <c:v>36.75</c:v>
                </c:pt>
                <c:pt idx="3675">
                  <c:v>36.76</c:v>
                </c:pt>
                <c:pt idx="3676">
                  <c:v>36.770000000000003</c:v>
                </c:pt>
                <c:pt idx="3677">
                  <c:v>36.78</c:v>
                </c:pt>
                <c:pt idx="3678">
                  <c:v>36.79</c:v>
                </c:pt>
                <c:pt idx="3679">
                  <c:v>36.800000000000004</c:v>
                </c:pt>
                <c:pt idx="3680">
                  <c:v>36.81</c:v>
                </c:pt>
                <c:pt idx="3681">
                  <c:v>36.82</c:v>
                </c:pt>
                <c:pt idx="3682">
                  <c:v>36.83</c:v>
                </c:pt>
                <c:pt idx="3683">
                  <c:v>36.840000000000003</c:v>
                </c:pt>
                <c:pt idx="3684">
                  <c:v>36.85</c:v>
                </c:pt>
                <c:pt idx="3685">
                  <c:v>36.86</c:v>
                </c:pt>
                <c:pt idx="3686">
                  <c:v>36.869999999999997</c:v>
                </c:pt>
                <c:pt idx="3687">
                  <c:v>36.880000000000003</c:v>
                </c:pt>
                <c:pt idx="3688">
                  <c:v>36.89</c:v>
                </c:pt>
                <c:pt idx="3689">
                  <c:v>36.9</c:v>
                </c:pt>
                <c:pt idx="3690">
                  <c:v>36.910000000000004</c:v>
                </c:pt>
                <c:pt idx="3691">
                  <c:v>36.92</c:v>
                </c:pt>
                <c:pt idx="3692">
                  <c:v>36.93</c:v>
                </c:pt>
                <c:pt idx="3693">
                  <c:v>36.94</c:v>
                </c:pt>
                <c:pt idx="3694">
                  <c:v>36.950000000000003</c:v>
                </c:pt>
                <c:pt idx="3695">
                  <c:v>36.96</c:v>
                </c:pt>
                <c:pt idx="3696">
                  <c:v>36.97</c:v>
                </c:pt>
                <c:pt idx="3697">
                  <c:v>36.980000000000004</c:v>
                </c:pt>
                <c:pt idx="3698">
                  <c:v>36.99</c:v>
                </c:pt>
                <c:pt idx="3699">
                  <c:v>37</c:v>
                </c:pt>
                <c:pt idx="3700">
                  <c:v>37.01</c:v>
                </c:pt>
                <c:pt idx="3701">
                  <c:v>37.020000000000003</c:v>
                </c:pt>
                <c:pt idx="3702">
                  <c:v>37.03</c:v>
                </c:pt>
                <c:pt idx="3703">
                  <c:v>37.04</c:v>
                </c:pt>
                <c:pt idx="3704">
                  <c:v>37.050000000000004</c:v>
                </c:pt>
                <c:pt idx="3705">
                  <c:v>37.06</c:v>
                </c:pt>
                <c:pt idx="3706">
                  <c:v>37.07</c:v>
                </c:pt>
                <c:pt idx="3707">
                  <c:v>37.08</c:v>
                </c:pt>
                <c:pt idx="3708">
                  <c:v>37.090000000000003</c:v>
                </c:pt>
                <c:pt idx="3709">
                  <c:v>37.1</c:v>
                </c:pt>
                <c:pt idx="3710">
                  <c:v>37.11</c:v>
                </c:pt>
                <c:pt idx="3711">
                  <c:v>37.119999999999997</c:v>
                </c:pt>
                <c:pt idx="3712">
                  <c:v>37.130000000000003</c:v>
                </c:pt>
                <c:pt idx="3713">
                  <c:v>37.14</c:v>
                </c:pt>
                <c:pt idx="3714">
                  <c:v>37.15</c:v>
                </c:pt>
                <c:pt idx="3715">
                  <c:v>37.160000000000004</c:v>
                </c:pt>
                <c:pt idx="3716">
                  <c:v>37.17</c:v>
                </c:pt>
                <c:pt idx="3717">
                  <c:v>37.18</c:v>
                </c:pt>
                <c:pt idx="3718">
                  <c:v>37.19</c:v>
                </c:pt>
                <c:pt idx="3719">
                  <c:v>37.200000000000003</c:v>
                </c:pt>
                <c:pt idx="3720">
                  <c:v>37.21</c:v>
                </c:pt>
                <c:pt idx="3721">
                  <c:v>37.22</c:v>
                </c:pt>
                <c:pt idx="3722">
                  <c:v>37.230000000000004</c:v>
                </c:pt>
                <c:pt idx="3723">
                  <c:v>37.24</c:v>
                </c:pt>
                <c:pt idx="3724">
                  <c:v>37.25</c:v>
                </c:pt>
                <c:pt idx="3725">
                  <c:v>37.26</c:v>
                </c:pt>
                <c:pt idx="3726">
                  <c:v>37.270000000000003</c:v>
                </c:pt>
                <c:pt idx="3727">
                  <c:v>37.28</c:v>
                </c:pt>
                <c:pt idx="3728">
                  <c:v>37.29</c:v>
                </c:pt>
                <c:pt idx="3729">
                  <c:v>37.300000000000004</c:v>
                </c:pt>
                <c:pt idx="3730">
                  <c:v>37.31</c:v>
                </c:pt>
                <c:pt idx="3731">
                  <c:v>37.32</c:v>
                </c:pt>
                <c:pt idx="3732">
                  <c:v>37.33</c:v>
                </c:pt>
                <c:pt idx="3733">
                  <c:v>37.340000000000003</c:v>
                </c:pt>
                <c:pt idx="3734">
                  <c:v>37.35</c:v>
                </c:pt>
                <c:pt idx="3735">
                  <c:v>37.36</c:v>
                </c:pt>
                <c:pt idx="3736">
                  <c:v>37.369999999999997</c:v>
                </c:pt>
                <c:pt idx="3737">
                  <c:v>37.380000000000003</c:v>
                </c:pt>
                <c:pt idx="3738">
                  <c:v>37.39</c:v>
                </c:pt>
                <c:pt idx="3739">
                  <c:v>37.4</c:v>
                </c:pt>
                <c:pt idx="3740">
                  <c:v>37.410000000000004</c:v>
                </c:pt>
                <c:pt idx="3741">
                  <c:v>37.42</c:v>
                </c:pt>
                <c:pt idx="3742">
                  <c:v>37.43</c:v>
                </c:pt>
                <c:pt idx="3743">
                  <c:v>37.44</c:v>
                </c:pt>
                <c:pt idx="3744">
                  <c:v>37.450000000000003</c:v>
                </c:pt>
                <c:pt idx="3745">
                  <c:v>37.46</c:v>
                </c:pt>
                <c:pt idx="3746">
                  <c:v>37.47</c:v>
                </c:pt>
                <c:pt idx="3747">
                  <c:v>37.480000000000004</c:v>
                </c:pt>
                <c:pt idx="3748">
                  <c:v>37.49</c:v>
                </c:pt>
                <c:pt idx="3749">
                  <c:v>37.5</c:v>
                </c:pt>
                <c:pt idx="3750">
                  <c:v>37.51</c:v>
                </c:pt>
                <c:pt idx="3751">
                  <c:v>37.520000000000003</c:v>
                </c:pt>
                <c:pt idx="3752">
                  <c:v>37.53</c:v>
                </c:pt>
                <c:pt idx="3753">
                  <c:v>37.54</c:v>
                </c:pt>
                <c:pt idx="3754">
                  <c:v>37.550000000000004</c:v>
                </c:pt>
                <c:pt idx="3755">
                  <c:v>37.56</c:v>
                </c:pt>
                <c:pt idx="3756">
                  <c:v>37.57</c:v>
                </c:pt>
                <c:pt idx="3757">
                  <c:v>37.58</c:v>
                </c:pt>
                <c:pt idx="3758">
                  <c:v>37.590000000000003</c:v>
                </c:pt>
                <c:pt idx="3759">
                  <c:v>37.6</c:v>
                </c:pt>
                <c:pt idx="3760">
                  <c:v>37.61</c:v>
                </c:pt>
                <c:pt idx="3761">
                  <c:v>37.619999999999997</c:v>
                </c:pt>
                <c:pt idx="3762">
                  <c:v>37.630000000000003</c:v>
                </c:pt>
                <c:pt idx="3763">
                  <c:v>37.64</c:v>
                </c:pt>
                <c:pt idx="3764">
                  <c:v>37.65</c:v>
                </c:pt>
                <c:pt idx="3765">
                  <c:v>37.660000000000004</c:v>
                </c:pt>
                <c:pt idx="3766">
                  <c:v>37.67</c:v>
                </c:pt>
                <c:pt idx="3767">
                  <c:v>37.68</c:v>
                </c:pt>
                <c:pt idx="3768">
                  <c:v>37.69</c:v>
                </c:pt>
                <c:pt idx="3769">
                  <c:v>37.700000000000003</c:v>
                </c:pt>
                <c:pt idx="3770">
                  <c:v>37.71</c:v>
                </c:pt>
                <c:pt idx="3771">
                  <c:v>37.72</c:v>
                </c:pt>
                <c:pt idx="3772">
                  <c:v>37.730000000000004</c:v>
                </c:pt>
                <c:pt idx="3773">
                  <c:v>37.74</c:v>
                </c:pt>
                <c:pt idx="3774">
                  <c:v>37.75</c:v>
                </c:pt>
                <c:pt idx="3775">
                  <c:v>37.76</c:v>
                </c:pt>
                <c:pt idx="3776">
                  <c:v>37.770000000000003</c:v>
                </c:pt>
                <c:pt idx="3777">
                  <c:v>37.78</c:v>
                </c:pt>
                <c:pt idx="3778">
                  <c:v>37.79</c:v>
                </c:pt>
                <c:pt idx="3779">
                  <c:v>37.800000000000004</c:v>
                </c:pt>
                <c:pt idx="3780">
                  <c:v>37.81</c:v>
                </c:pt>
                <c:pt idx="3781">
                  <c:v>37.82</c:v>
                </c:pt>
                <c:pt idx="3782">
                  <c:v>37.83</c:v>
                </c:pt>
                <c:pt idx="3783">
                  <c:v>37.840000000000003</c:v>
                </c:pt>
                <c:pt idx="3784">
                  <c:v>37.85</c:v>
                </c:pt>
                <c:pt idx="3785">
                  <c:v>37.86</c:v>
                </c:pt>
                <c:pt idx="3786">
                  <c:v>37.869999999999997</c:v>
                </c:pt>
                <c:pt idx="3787">
                  <c:v>37.880000000000003</c:v>
                </c:pt>
                <c:pt idx="3788">
                  <c:v>37.89</c:v>
                </c:pt>
                <c:pt idx="3789">
                  <c:v>37.9</c:v>
                </c:pt>
                <c:pt idx="3790">
                  <c:v>37.910000000000004</c:v>
                </c:pt>
                <c:pt idx="3791">
                  <c:v>37.92</c:v>
                </c:pt>
                <c:pt idx="3792">
                  <c:v>37.93</c:v>
                </c:pt>
                <c:pt idx="3793">
                  <c:v>37.94</c:v>
                </c:pt>
                <c:pt idx="3794">
                  <c:v>37.950000000000003</c:v>
                </c:pt>
                <c:pt idx="3795">
                  <c:v>37.96</c:v>
                </c:pt>
                <c:pt idx="3796">
                  <c:v>37.97</c:v>
                </c:pt>
                <c:pt idx="3797">
                  <c:v>37.980000000000004</c:v>
                </c:pt>
                <c:pt idx="3798">
                  <c:v>37.99</c:v>
                </c:pt>
                <c:pt idx="3799">
                  <c:v>38</c:v>
                </c:pt>
                <c:pt idx="3800">
                  <c:v>38.01</c:v>
                </c:pt>
                <c:pt idx="3801">
                  <c:v>38.020000000000003</c:v>
                </c:pt>
                <c:pt idx="3802">
                  <c:v>38.03</c:v>
                </c:pt>
                <c:pt idx="3803">
                  <c:v>38.04</c:v>
                </c:pt>
                <c:pt idx="3804">
                  <c:v>38.050000000000004</c:v>
                </c:pt>
                <c:pt idx="3805">
                  <c:v>38.06</c:v>
                </c:pt>
                <c:pt idx="3806">
                  <c:v>38.07</c:v>
                </c:pt>
                <c:pt idx="3807">
                  <c:v>38.08</c:v>
                </c:pt>
                <c:pt idx="3808">
                  <c:v>38.090000000000003</c:v>
                </c:pt>
                <c:pt idx="3809">
                  <c:v>38.1</c:v>
                </c:pt>
                <c:pt idx="3810">
                  <c:v>38.11</c:v>
                </c:pt>
                <c:pt idx="3811">
                  <c:v>38.119999999999997</c:v>
                </c:pt>
                <c:pt idx="3812">
                  <c:v>38.130000000000003</c:v>
                </c:pt>
                <c:pt idx="3813">
                  <c:v>38.14</c:v>
                </c:pt>
                <c:pt idx="3814">
                  <c:v>38.15</c:v>
                </c:pt>
                <c:pt idx="3815">
                  <c:v>38.160000000000004</c:v>
                </c:pt>
                <c:pt idx="3816">
                  <c:v>38.17</c:v>
                </c:pt>
                <c:pt idx="3817">
                  <c:v>38.18</c:v>
                </c:pt>
                <c:pt idx="3818">
                  <c:v>38.19</c:v>
                </c:pt>
                <c:pt idx="3819">
                  <c:v>38.200000000000003</c:v>
                </c:pt>
                <c:pt idx="3820">
                  <c:v>38.21</c:v>
                </c:pt>
                <c:pt idx="3821">
                  <c:v>38.22</c:v>
                </c:pt>
                <c:pt idx="3822">
                  <c:v>38.230000000000004</c:v>
                </c:pt>
                <c:pt idx="3823">
                  <c:v>38.24</c:v>
                </c:pt>
                <c:pt idx="3824">
                  <c:v>38.25</c:v>
                </c:pt>
                <c:pt idx="3825">
                  <c:v>38.26</c:v>
                </c:pt>
                <c:pt idx="3826">
                  <c:v>38.270000000000003</c:v>
                </c:pt>
                <c:pt idx="3827">
                  <c:v>38.28</c:v>
                </c:pt>
                <c:pt idx="3828">
                  <c:v>38.29</c:v>
                </c:pt>
                <c:pt idx="3829">
                  <c:v>38.300000000000004</c:v>
                </c:pt>
                <c:pt idx="3830">
                  <c:v>38.31</c:v>
                </c:pt>
                <c:pt idx="3831">
                  <c:v>38.32</c:v>
                </c:pt>
                <c:pt idx="3832">
                  <c:v>38.33</c:v>
                </c:pt>
                <c:pt idx="3833">
                  <c:v>38.340000000000003</c:v>
                </c:pt>
                <c:pt idx="3834">
                  <c:v>38.35</c:v>
                </c:pt>
                <c:pt idx="3835">
                  <c:v>38.36</c:v>
                </c:pt>
                <c:pt idx="3836">
                  <c:v>38.369999999999997</c:v>
                </c:pt>
                <c:pt idx="3837">
                  <c:v>38.380000000000003</c:v>
                </c:pt>
                <c:pt idx="3838">
                  <c:v>38.39</c:v>
                </c:pt>
                <c:pt idx="3839">
                  <c:v>38.4</c:v>
                </c:pt>
                <c:pt idx="3840">
                  <c:v>38.410000000000004</c:v>
                </c:pt>
                <c:pt idx="3841">
                  <c:v>38.42</c:v>
                </c:pt>
                <c:pt idx="3842">
                  <c:v>38.43</c:v>
                </c:pt>
                <c:pt idx="3843">
                  <c:v>38.44</c:v>
                </c:pt>
                <c:pt idx="3844">
                  <c:v>38.450000000000003</c:v>
                </c:pt>
                <c:pt idx="3845">
                  <c:v>38.46</c:v>
                </c:pt>
                <c:pt idx="3846">
                  <c:v>38.47</c:v>
                </c:pt>
                <c:pt idx="3847">
                  <c:v>38.480000000000004</c:v>
                </c:pt>
                <c:pt idx="3848">
                  <c:v>38.49</c:v>
                </c:pt>
                <c:pt idx="3849">
                  <c:v>38.5</c:v>
                </c:pt>
                <c:pt idx="3850">
                  <c:v>38.51</c:v>
                </c:pt>
                <c:pt idx="3851">
                  <c:v>38.520000000000003</c:v>
                </c:pt>
                <c:pt idx="3852">
                  <c:v>38.53</c:v>
                </c:pt>
                <c:pt idx="3853">
                  <c:v>38.54</c:v>
                </c:pt>
                <c:pt idx="3854">
                  <c:v>38.550000000000004</c:v>
                </c:pt>
                <c:pt idx="3855">
                  <c:v>38.56</c:v>
                </c:pt>
                <c:pt idx="3856">
                  <c:v>38.57</c:v>
                </c:pt>
                <c:pt idx="3857">
                  <c:v>38.58</c:v>
                </c:pt>
                <c:pt idx="3858">
                  <c:v>38.590000000000003</c:v>
                </c:pt>
                <c:pt idx="3859">
                  <c:v>38.6</c:v>
                </c:pt>
                <c:pt idx="3860">
                  <c:v>38.61</c:v>
                </c:pt>
                <c:pt idx="3861">
                  <c:v>38.619999999999997</c:v>
                </c:pt>
                <c:pt idx="3862">
                  <c:v>38.630000000000003</c:v>
                </c:pt>
                <c:pt idx="3863">
                  <c:v>38.64</c:v>
                </c:pt>
                <c:pt idx="3864">
                  <c:v>38.65</c:v>
                </c:pt>
                <c:pt idx="3865">
                  <c:v>38.660000000000004</c:v>
                </c:pt>
                <c:pt idx="3866">
                  <c:v>38.67</c:v>
                </c:pt>
                <c:pt idx="3867">
                  <c:v>38.68</c:v>
                </c:pt>
                <c:pt idx="3868">
                  <c:v>38.69</c:v>
                </c:pt>
                <c:pt idx="3869">
                  <c:v>38.700000000000003</c:v>
                </c:pt>
                <c:pt idx="3870">
                  <c:v>38.71</c:v>
                </c:pt>
                <c:pt idx="3871">
                  <c:v>38.72</c:v>
                </c:pt>
                <c:pt idx="3872">
                  <c:v>38.730000000000004</c:v>
                </c:pt>
                <c:pt idx="3873">
                  <c:v>38.74</c:v>
                </c:pt>
                <c:pt idx="3874">
                  <c:v>38.75</c:v>
                </c:pt>
                <c:pt idx="3875">
                  <c:v>38.76</c:v>
                </c:pt>
                <c:pt idx="3876">
                  <c:v>38.770000000000003</c:v>
                </c:pt>
                <c:pt idx="3877">
                  <c:v>38.78</c:v>
                </c:pt>
                <c:pt idx="3878">
                  <c:v>38.79</c:v>
                </c:pt>
                <c:pt idx="3879">
                  <c:v>38.800000000000004</c:v>
                </c:pt>
                <c:pt idx="3880">
                  <c:v>38.81</c:v>
                </c:pt>
                <c:pt idx="3881">
                  <c:v>38.82</c:v>
                </c:pt>
                <c:pt idx="3882">
                  <c:v>38.83</c:v>
                </c:pt>
                <c:pt idx="3883">
                  <c:v>38.840000000000003</c:v>
                </c:pt>
                <c:pt idx="3884">
                  <c:v>38.85</c:v>
                </c:pt>
                <c:pt idx="3885">
                  <c:v>38.86</c:v>
                </c:pt>
                <c:pt idx="3886">
                  <c:v>38.869999999999997</c:v>
                </c:pt>
                <c:pt idx="3887">
                  <c:v>38.880000000000003</c:v>
                </c:pt>
                <c:pt idx="3888">
                  <c:v>38.89</c:v>
                </c:pt>
                <c:pt idx="3889">
                  <c:v>38.9</c:v>
                </c:pt>
                <c:pt idx="3890">
                  <c:v>38.910000000000004</c:v>
                </c:pt>
                <c:pt idx="3891">
                  <c:v>38.92</c:v>
                </c:pt>
                <c:pt idx="3892">
                  <c:v>38.93</c:v>
                </c:pt>
                <c:pt idx="3893">
                  <c:v>38.94</c:v>
                </c:pt>
                <c:pt idx="3894">
                  <c:v>38.950000000000003</c:v>
                </c:pt>
                <c:pt idx="3895">
                  <c:v>38.96</c:v>
                </c:pt>
                <c:pt idx="3896">
                  <c:v>38.97</c:v>
                </c:pt>
                <c:pt idx="3897">
                  <c:v>38.980000000000004</c:v>
                </c:pt>
                <c:pt idx="3898">
                  <c:v>38.99</c:v>
                </c:pt>
                <c:pt idx="3899">
                  <c:v>39</c:v>
                </c:pt>
                <c:pt idx="3900">
                  <c:v>39.01</c:v>
                </c:pt>
                <c:pt idx="3901">
                  <c:v>39.020000000000003</c:v>
                </c:pt>
                <c:pt idx="3902">
                  <c:v>39.03</c:v>
                </c:pt>
                <c:pt idx="3903">
                  <c:v>39.04</c:v>
                </c:pt>
                <c:pt idx="3904">
                  <c:v>39.050000000000004</c:v>
                </c:pt>
                <c:pt idx="3905">
                  <c:v>39.06</c:v>
                </c:pt>
                <c:pt idx="3906">
                  <c:v>39.07</c:v>
                </c:pt>
                <c:pt idx="3907">
                  <c:v>39.08</c:v>
                </c:pt>
                <c:pt idx="3908">
                  <c:v>39.090000000000003</c:v>
                </c:pt>
                <c:pt idx="3909">
                  <c:v>39.1</c:v>
                </c:pt>
                <c:pt idx="3910">
                  <c:v>39.11</c:v>
                </c:pt>
                <c:pt idx="3911">
                  <c:v>39.119999999999997</c:v>
                </c:pt>
                <c:pt idx="3912">
                  <c:v>39.130000000000003</c:v>
                </c:pt>
                <c:pt idx="3913">
                  <c:v>39.14</c:v>
                </c:pt>
                <c:pt idx="3914">
                  <c:v>39.15</c:v>
                </c:pt>
                <c:pt idx="3915">
                  <c:v>39.160000000000004</c:v>
                </c:pt>
                <c:pt idx="3916">
                  <c:v>39.17</c:v>
                </c:pt>
                <c:pt idx="3917">
                  <c:v>39.18</c:v>
                </c:pt>
                <c:pt idx="3918">
                  <c:v>39.19</c:v>
                </c:pt>
                <c:pt idx="3919">
                  <c:v>39.200000000000003</c:v>
                </c:pt>
                <c:pt idx="3920">
                  <c:v>39.21</c:v>
                </c:pt>
                <c:pt idx="3921">
                  <c:v>39.22</c:v>
                </c:pt>
                <c:pt idx="3922">
                  <c:v>39.230000000000004</c:v>
                </c:pt>
                <c:pt idx="3923">
                  <c:v>39.24</c:v>
                </c:pt>
                <c:pt idx="3924">
                  <c:v>39.25</c:v>
                </c:pt>
                <c:pt idx="3925">
                  <c:v>39.26</c:v>
                </c:pt>
                <c:pt idx="3926">
                  <c:v>39.270000000000003</c:v>
                </c:pt>
                <c:pt idx="3927">
                  <c:v>39.28</c:v>
                </c:pt>
                <c:pt idx="3928">
                  <c:v>39.29</c:v>
                </c:pt>
                <c:pt idx="3929">
                  <c:v>39.300000000000004</c:v>
                </c:pt>
                <c:pt idx="3930">
                  <c:v>39.31</c:v>
                </c:pt>
                <c:pt idx="3931">
                  <c:v>39.32</c:v>
                </c:pt>
                <c:pt idx="3932">
                  <c:v>39.33</c:v>
                </c:pt>
                <c:pt idx="3933">
                  <c:v>39.340000000000003</c:v>
                </c:pt>
                <c:pt idx="3934">
                  <c:v>39.35</c:v>
                </c:pt>
                <c:pt idx="3935">
                  <c:v>39.36</c:v>
                </c:pt>
                <c:pt idx="3936">
                  <c:v>39.369999999999997</c:v>
                </c:pt>
                <c:pt idx="3937">
                  <c:v>39.380000000000003</c:v>
                </c:pt>
                <c:pt idx="3938">
                  <c:v>39.39</c:v>
                </c:pt>
                <c:pt idx="3939">
                  <c:v>39.4</c:v>
                </c:pt>
                <c:pt idx="3940">
                  <c:v>39.410000000000004</c:v>
                </c:pt>
                <c:pt idx="3941">
                  <c:v>39.42</c:v>
                </c:pt>
                <c:pt idx="3942">
                  <c:v>39.43</c:v>
                </c:pt>
                <c:pt idx="3943">
                  <c:v>39.44</c:v>
                </c:pt>
                <c:pt idx="3944">
                  <c:v>39.450000000000003</c:v>
                </c:pt>
                <c:pt idx="3945">
                  <c:v>39.46</c:v>
                </c:pt>
                <c:pt idx="3946">
                  <c:v>39.47</c:v>
                </c:pt>
                <c:pt idx="3947">
                  <c:v>39.480000000000004</c:v>
                </c:pt>
                <c:pt idx="3948">
                  <c:v>39.49</c:v>
                </c:pt>
                <c:pt idx="3949">
                  <c:v>39.5</c:v>
                </c:pt>
                <c:pt idx="3950">
                  <c:v>39.51</c:v>
                </c:pt>
                <c:pt idx="3951">
                  <c:v>39.520000000000003</c:v>
                </c:pt>
                <c:pt idx="3952">
                  <c:v>39.53</c:v>
                </c:pt>
                <c:pt idx="3953">
                  <c:v>39.54</c:v>
                </c:pt>
                <c:pt idx="3954">
                  <c:v>39.550000000000004</c:v>
                </c:pt>
                <c:pt idx="3955">
                  <c:v>39.56</c:v>
                </c:pt>
                <c:pt idx="3956">
                  <c:v>39.57</c:v>
                </c:pt>
                <c:pt idx="3957">
                  <c:v>39.58</c:v>
                </c:pt>
                <c:pt idx="3958">
                  <c:v>39.590000000000003</c:v>
                </c:pt>
                <c:pt idx="3959">
                  <c:v>39.6</c:v>
                </c:pt>
                <c:pt idx="3960">
                  <c:v>39.61</c:v>
                </c:pt>
                <c:pt idx="3961">
                  <c:v>39.619999999999997</c:v>
                </c:pt>
                <c:pt idx="3962">
                  <c:v>39.630000000000003</c:v>
                </c:pt>
                <c:pt idx="3963">
                  <c:v>39.64</c:v>
                </c:pt>
                <c:pt idx="3964">
                  <c:v>39.65</c:v>
                </c:pt>
                <c:pt idx="3965">
                  <c:v>39.660000000000004</c:v>
                </c:pt>
                <c:pt idx="3966">
                  <c:v>39.67</c:v>
                </c:pt>
                <c:pt idx="3967">
                  <c:v>39.68</c:v>
                </c:pt>
                <c:pt idx="3968">
                  <c:v>39.69</c:v>
                </c:pt>
                <c:pt idx="3969">
                  <c:v>39.700000000000003</c:v>
                </c:pt>
                <c:pt idx="3970">
                  <c:v>39.71</c:v>
                </c:pt>
                <c:pt idx="3971">
                  <c:v>39.72</c:v>
                </c:pt>
                <c:pt idx="3972">
                  <c:v>39.730000000000004</c:v>
                </c:pt>
                <c:pt idx="3973">
                  <c:v>39.74</c:v>
                </c:pt>
                <c:pt idx="3974">
                  <c:v>39.75</c:v>
                </c:pt>
                <c:pt idx="3975">
                  <c:v>39.76</c:v>
                </c:pt>
                <c:pt idx="3976">
                  <c:v>39.770000000000003</c:v>
                </c:pt>
                <c:pt idx="3977">
                  <c:v>39.78</c:v>
                </c:pt>
                <c:pt idx="3978">
                  <c:v>39.79</c:v>
                </c:pt>
                <c:pt idx="3979">
                  <c:v>39.800000000000004</c:v>
                </c:pt>
                <c:pt idx="3980">
                  <c:v>39.81</c:v>
                </c:pt>
                <c:pt idx="3981">
                  <c:v>39.82</c:v>
                </c:pt>
                <c:pt idx="3982">
                  <c:v>39.83</c:v>
                </c:pt>
                <c:pt idx="3983">
                  <c:v>39.840000000000003</c:v>
                </c:pt>
                <c:pt idx="3984">
                  <c:v>39.85</c:v>
                </c:pt>
                <c:pt idx="3985">
                  <c:v>39.86</c:v>
                </c:pt>
                <c:pt idx="3986">
                  <c:v>39.869999999999997</c:v>
                </c:pt>
                <c:pt idx="3987">
                  <c:v>39.880000000000003</c:v>
                </c:pt>
                <c:pt idx="3988">
                  <c:v>39.89</c:v>
                </c:pt>
                <c:pt idx="3989">
                  <c:v>39.9</c:v>
                </c:pt>
                <c:pt idx="3990">
                  <c:v>39.910000000000004</c:v>
                </c:pt>
                <c:pt idx="3991">
                  <c:v>39.92</c:v>
                </c:pt>
                <c:pt idx="3992">
                  <c:v>39.93</c:v>
                </c:pt>
                <c:pt idx="3993">
                  <c:v>39.94</c:v>
                </c:pt>
                <c:pt idx="3994">
                  <c:v>39.950000000000003</c:v>
                </c:pt>
                <c:pt idx="3995">
                  <c:v>39.96</c:v>
                </c:pt>
                <c:pt idx="3996">
                  <c:v>39.97</c:v>
                </c:pt>
                <c:pt idx="3997">
                  <c:v>39.980000000000004</c:v>
                </c:pt>
                <c:pt idx="3998">
                  <c:v>39.99</c:v>
                </c:pt>
                <c:pt idx="3999">
                  <c:v>40</c:v>
                </c:pt>
                <c:pt idx="4000">
                  <c:v>40.01</c:v>
                </c:pt>
                <c:pt idx="4001">
                  <c:v>40.020000000000003</c:v>
                </c:pt>
                <c:pt idx="4002">
                  <c:v>40.03</c:v>
                </c:pt>
                <c:pt idx="4003">
                  <c:v>40.04</c:v>
                </c:pt>
                <c:pt idx="4004">
                  <c:v>40.050000000000004</c:v>
                </c:pt>
                <c:pt idx="4005">
                  <c:v>40.06</c:v>
                </c:pt>
                <c:pt idx="4006">
                  <c:v>40.07</c:v>
                </c:pt>
                <c:pt idx="4007">
                  <c:v>40.08</c:v>
                </c:pt>
                <c:pt idx="4008">
                  <c:v>40.090000000000003</c:v>
                </c:pt>
                <c:pt idx="4009">
                  <c:v>40.1</c:v>
                </c:pt>
                <c:pt idx="4010">
                  <c:v>40.11</c:v>
                </c:pt>
                <c:pt idx="4011">
                  <c:v>40.119999999999997</c:v>
                </c:pt>
                <c:pt idx="4012">
                  <c:v>40.130000000000003</c:v>
                </c:pt>
                <c:pt idx="4013">
                  <c:v>40.14</c:v>
                </c:pt>
                <c:pt idx="4014">
                  <c:v>40.15</c:v>
                </c:pt>
                <c:pt idx="4015">
                  <c:v>40.160000000000004</c:v>
                </c:pt>
                <c:pt idx="4016">
                  <c:v>40.17</c:v>
                </c:pt>
                <c:pt idx="4017">
                  <c:v>40.18</c:v>
                </c:pt>
                <c:pt idx="4018">
                  <c:v>40.19</c:v>
                </c:pt>
                <c:pt idx="4019">
                  <c:v>40.200000000000003</c:v>
                </c:pt>
                <c:pt idx="4020">
                  <c:v>40.21</c:v>
                </c:pt>
                <c:pt idx="4021">
                  <c:v>40.22</c:v>
                </c:pt>
                <c:pt idx="4022">
                  <c:v>40.230000000000004</c:v>
                </c:pt>
                <c:pt idx="4023">
                  <c:v>40.24</c:v>
                </c:pt>
                <c:pt idx="4024">
                  <c:v>40.25</c:v>
                </c:pt>
                <c:pt idx="4025">
                  <c:v>40.26</c:v>
                </c:pt>
                <c:pt idx="4026">
                  <c:v>40.270000000000003</c:v>
                </c:pt>
                <c:pt idx="4027">
                  <c:v>40.28</c:v>
                </c:pt>
                <c:pt idx="4028">
                  <c:v>40.29</c:v>
                </c:pt>
                <c:pt idx="4029">
                  <c:v>40.300000000000004</c:v>
                </c:pt>
                <c:pt idx="4030">
                  <c:v>40.31</c:v>
                </c:pt>
                <c:pt idx="4031">
                  <c:v>40.32</c:v>
                </c:pt>
                <c:pt idx="4032">
                  <c:v>40.33</c:v>
                </c:pt>
                <c:pt idx="4033">
                  <c:v>40.340000000000003</c:v>
                </c:pt>
                <c:pt idx="4034">
                  <c:v>40.35</c:v>
                </c:pt>
                <c:pt idx="4035">
                  <c:v>40.36</c:v>
                </c:pt>
                <c:pt idx="4036">
                  <c:v>40.369999999999997</c:v>
                </c:pt>
                <c:pt idx="4037">
                  <c:v>40.380000000000003</c:v>
                </c:pt>
                <c:pt idx="4038">
                  <c:v>40.39</c:v>
                </c:pt>
                <c:pt idx="4039">
                  <c:v>40.4</c:v>
                </c:pt>
                <c:pt idx="4040">
                  <c:v>40.410000000000004</c:v>
                </c:pt>
                <c:pt idx="4041">
                  <c:v>40.42</c:v>
                </c:pt>
                <c:pt idx="4042">
                  <c:v>40.43</c:v>
                </c:pt>
                <c:pt idx="4043">
                  <c:v>40.44</c:v>
                </c:pt>
                <c:pt idx="4044">
                  <c:v>40.450000000000003</c:v>
                </c:pt>
                <c:pt idx="4045">
                  <c:v>40.46</c:v>
                </c:pt>
                <c:pt idx="4046">
                  <c:v>40.47</c:v>
                </c:pt>
                <c:pt idx="4047">
                  <c:v>40.480000000000004</c:v>
                </c:pt>
                <c:pt idx="4048">
                  <c:v>40.49</c:v>
                </c:pt>
                <c:pt idx="4049">
                  <c:v>40.5</c:v>
                </c:pt>
                <c:pt idx="4050">
                  <c:v>40.51</c:v>
                </c:pt>
                <c:pt idx="4051">
                  <c:v>40.520000000000003</c:v>
                </c:pt>
                <c:pt idx="4052">
                  <c:v>40.53</c:v>
                </c:pt>
                <c:pt idx="4053">
                  <c:v>40.54</c:v>
                </c:pt>
                <c:pt idx="4054">
                  <c:v>40.550000000000004</c:v>
                </c:pt>
                <c:pt idx="4055">
                  <c:v>40.56</c:v>
                </c:pt>
                <c:pt idx="4056">
                  <c:v>40.57</c:v>
                </c:pt>
                <c:pt idx="4057">
                  <c:v>40.58</c:v>
                </c:pt>
                <c:pt idx="4058">
                  <c:v>40.590000000000003</c:v>
                </c:pt>
                <c:pt idx="4059">
                  <c:v>40.6</c:v>
                </c:pt>
                <c:pt idx="4060">
                  <c:v>40.61</c:v>
                </c:pt>
                <c:pt idx="4061">
                  <c:v>40.619999999999997</c:v>
                </c:pt>
                <c:pt idx="4062">
                  <c:v>40.630000000000003</c:v>
                </c:pt>
                <c:pt idx="4063">
                  <c:v>40.64</c:v>
                </c:pt>
                <c:pt idx="4064">
                  <c:v>40.65</c:v>
                </c:pt>
                <c:pt idx="4065">
                  <c:v>40.660000000000004</c:v>
                </c:pt>
                <c:pt idx="4066">
                  <c:v>40.67</c:v>
                </c:pt>
                <c:pt idx="4067">
                  <c:v>40.68</c:v>
                </c:pt>
                <c:pt idx="4068">
                  <c:v>40.69</c:v>
                </c:pt>
                <c:pt idx="4069">
                  <c:v>40.700000000000003</c:v>
                </c:pt>
                <c:pt idx="4070">
                  <c:v>40.71</c:v>
                </c:pt>
                <c:pt idx="4071">
                  <c:v>40.72</c:v>
                </c:pt>
                <c:pt idx="4072">
                  <c:v>40.730000000000004</c:v>
                </c:pt>
                <c:pt idx="4073">
                  <c:v>40.74</c:v>
                </c:pt>
                <c:pt idx="4074">
                  <c:v>40.75</c:v>
                </c:pt>
                <c:pt idx="4075">
                  <c:v>40.76</c:v>
                </c:pt>
                <c:pt idx="4076">
                  <c:v>40.770000000000003</c:v>
                </c:pt>
                <c:pt idx="4077">
                  <c:v>40.78</c:v>
                </c:pt>
                <c:pt idx="4078">
                  <c:v>40.79</c:v>
                </c:pt>
                <c:pt idx="4079">
                  <c:v>40.800000000000004</c:v>
                </c:pt>
                <c:pt idx="4080">
                  <c:v>40.81</c:v>
                </c:pt>
                <c:pt idx="4081">
                  <c:v>40.82</c:v>
                </c:pt>
                <c:pt idx="4082">
                  <c:v>40.83</c:v>
                </c:pt>
                <c:pt idx="4083">
                  <c:v>40.840000000000003</c:v>
                </c:pt>
                <c:pt idx="4084">
                  <c:v>40.85</c:v>
                </c:pt>
                <c:pt idx="4085">
                  <c:v>40.86</c:v>
                </c:pt>
                <c:pt idx="4086">
                  <c:v>40.869999999999997</c:v>
                </c:pt>
                <c:pt idx="4087">
                  <c:v>40.880000000000003</c:v>
                </c:pt>
                <c:pt idx="4088">
                  <c:v>40.89</c:v>
                </c:pt>
                <c:pt idx="4089">
                  <c:v>40.9</c:v>
                </c:pt>
                <c:pt idx="4090">
                  <c:v>40.910000000000004</c:v>
                </c:pt>
                <c:pt idx="4091">
                  <c:v>40.92</c:v>
                </c:pt>
                <c:pt idx="4092">
                  <c:v>40.93</c:v>
                </c:pt>
                <c:pt idx="4093">
                  <c:v>40.94</c:v>
                </c:pt>
                <c:pt idx="4094">
                  <c:v>40.950000000000003</c:v>
                </c:pt>
                <c:pt idx="4095">
                  <c:v>40.96</c:v>
                </c:pt>
                <c:pt idx="4096">
                  <c:v>40.97</c:v>
                </c:pt>
                <c:pt idx="4097">
                  <c:v>40.980000000000004</c:v>
                </c:pt>
                <c:pt idx="4098">
                  <c:v>40.99</c:v>
                </c:pt>
                <c:pt idx="4099">
                  <c:v>41</c:v>
                </c:pt>
                <c:pt idx="4100">
                  <c:v>41.01</c:v>
                </c:pt>
                <c:pt idx="4101">
                  <c:v>41.02</c:v>
                </c:pt>
                <c:pt idx="4102">
                  <c:v>41.03</c:v>
                </c:pt>
                <c:pt idx="4103">
                  <c:v>41.04</c:v>
                </c:pt>
                <c:pt idx="4104">
                  <c:v>41.050000000000004</c:v>
                </c:pt>
                <c:pt idx="4105">
                  <c:v>41.06</c:v>
                </c:pt>
                <c:pt idx="4106">
                  <c:v>41.07</c:v>
                </c:pt>
                <c:pt idx="4107">
                  <c:v>41.08</c:v>
                </c:pt>
                <c:pt idx="4108">
                  <c:v>41.09</c:v>
                </c:pt>
                <c:pt idx="4109">
                  <c:v>41.1</c:v>
                </c:pt>
                <c:pt idx="4110">
                  <c:v>41.11</c:v>
                </c:pt>
                <c:pt idx="4111">
                  <c:v>41.12</c:v>
                </c:pt>
                <c:pt idx="4112">
                  <c:v>41.13</c:v>
                </c:pt>
                <c:pt idx="4113">
                  <c:v>41.14</c:v>
                </c:pt>
                <c:pt idx="4114">
                  <c:v>41.15</c:v>
                </c:pt>
                <c:pt idx="4115">
                  <c:v>41.160000000000004</c:v>
                </c:pt>
                <c:pt idx="4116">
                  <c:v>41.17</c:v>
                </c:pt>
                <c:pt idx="4117">
                  <c:v>41.18</c:v>
                </c:pt>
                <c:pt idx="4118">
                  <c:v>41.19</c:v>
                </c:pt>
                <c:pt idx="4119">
                  <c:v>41.2</c:v>
                </c:pt>
                <c:pt idx="4120">
                  <c:v>41.21</c:v>
                </c:pt>
                <c:pt idx="4121">
                  <c:v>41.22</c:v>
                </c:pt>
                <c:pt idx="4122">
                  <c:v>41.230000000000004</c:v>
                </c:pt>
                <c:pt idx="4123">
                  <c:v>41.24</c:v>
                </c:pt>
                <c:pt idx="4124">
                  <c:v>41.25</c:v>
                </c:pt>
                <c:pt idx="4125">
                  <c:v>41.26</c:v>
                </c:pt>
                <c:pt idx="4126">
                  <c:v>41.27</c:v>
                </c:pt>
                <c:pt idx="4127">
                  <c:v>41.28</c:v>
                </c:pt>
                <c:pt idx="4128">
                  <c:v>41.29</c:v>
                </c:pt>
                <c:pt idx="4129">
                  <c:v>41.300000000000004</c:v>
                </c:pt>
                <c:pt idx="4130">
                  <c:v>41.31</c:v>
                </c:pt>
                <c:pt idx="4131">
                  <c:v>41.32</c:v>
                </c:pt>
                <c:pt idx="4132">
                  <c:v>41.33</c:v>
                </c:pt>
                <c:pt idx="4133">
                  <c:v>41.34</c:v>
                </c:pt>
                <c:pt idx="4134">
                  <c:v>41.35</c:v>
                </c:pt>
                <c:pt idx="4135">
                  <c:v>41.36</c:v>
                </c:pt>
                <c:pt idx="4136">
                  <c:v>41.37</c:v>
                </c:pt>
                <c:pt idx="4137">
                  <c:v>41.38</c:v>
                </c:pt>
                <c:pt idx="4138">
                  <c:v>41.39</c:v>
                </c:pt>
                <c:pt idx="4139">
                  <c:v>41.4</c:v>
                </c:pt>
                <c:pt idx="4140">
                  <c:v>41.410000000000004</c:v>
                </c:pt>
                <c:pt idx="4141">
                  <c:v>41.42</c:v>
                </c:pt>
                <c:pt idx="4142">
                  <c:v>41.43</c:v>
                </c:pt>
                <c:pt idx="4143">
                  <c:v>41.44</c:v>
                </c:pt>
                <c:pt idx="4144">
                  <c:v>41.45</c:v>
                </c:pt>
                <c:pt idx="4145">
                  <c:v>41.46</c:v>
                </c:pt>
                <c:pt idx="4146">
                  <c:v>41.47</c:v>
                </c:pt>
                <c:pt idx="4147">
                  <c:v>41.480000000000004</c:v>
                </c:pt>
                <c:pt idx="4148">
                  <c:v>41.49</c:v>
                </c:pt>
                <c:pt idx="4149">
                  <c:v>41.5</c:v>
                </c:pt>
                <c:pt idx="4150">
                  <c:v>41.51</c:v>
                </c:pt>
                <c:pt idx="4151">
                  <c:v>41.52</c:v>
                </c:pt>
                <c:pt idx="4152">
                  <c:v>41.53</c:v>
                </c:pt>
                <c:pt idx="4153">
                  <c:v>41.54</c:v>
                </c:pt>
                <c:pt idx="4154">
                  <c:v>41.550000000000004</c:v>
                </c:pt>
                <c:pt idx="4155">
                  <c:v>41.56</c:v>
                </c:pt>
                <c:pt idx="4156">
                  <c:v>41.57</c:v>
                </c:pt>
                <c:pt idx="4157">
                  <c:v>41.58</c:v>
                </c:pt>
                <c:pt idx="4158">
                  <c:v>41.59</c:v>
                </c:pt>
                <c:pt idx="4159">
                  <c:v>41.6</c:v>
                </c:pt>
                <c:pt idx="4160">
                  <c:v>41.61</c:v>
                </c:pt>
                <c:pt idx="4161">
                  <c:v>41.62</c:v>
                </c:pt>
                <c:pt idx="4162">
                  <c:v>41.63</c:v>
                </c:pt>
                <c:pt idx="4163">
                  <c:v>41.64</c:v>
                </c:pt>
                <c:pt idx="4164">
                  <c:v>41.65</c:v>
                </c:pt>
                <c:pt idx="4165">
                  <c:v>41.660000000000004</c:v>
                </c:pt>
                <c:pt idx="4166">
                  <c:v>41.67</c:v>
                </c:pt>
                <c:pt idx="4167">
                  <c:v>41.68</c:v>
                </c:pt>
                <c:pt idx="4168">
                  <c:v>41.69</c:v>
                </c:pt>
                <c:pt idx="4169">
                  <c:v>41.7</c:v>
                </c:pt>
                <c:pt idx="4170">
                  <c:v>41.71</c:v>
                </c:pt>
                <c:pt idx="4171">
                  <c:v>41.72</c:v>
                </c:pt>
                <c:pt idx="4172">
                  <c:v>41.730000000000004</c:v>
                </c:pt>
                <c:pt idx="4173">
                  <c:v>41.74</c:v>
                </c:pt>
                <c:pt idx="4174">
                  <c:v>41.75</c:v>
                </c:pt>
                <c:pt idx="4175">
                  <c:v>41.76</c:v>
                </c:pt>
                <c:pt idx="4176">
                  <c:v>41.77</c:v>
                </c:pt>
                <c:pt idx="4177">
                  <c:v>41.78</c:v>
                </c:pt>
                <c:pt idx="4178">
                  <c:v>41.79</c:v>
                </c:pt>
                <c:pt idx="4179">
                  <c:v>41.800000000000004</c:v>
                </c:pt>
                <c:pt idx="4180">
                  <c:v>41.81</c:v>
                </c:pt>
                <c:pt idx="4181">
                  <c:v>41.82</c:v>
                </c:pt>
                <c:pt idx="4182">
                  <c:v>41.83</c:v>
                </c:pt>
                <c:pt idx="4183">
                  <c:v>41.84</c:v>
                </c:pt>
                <c:pt idx="4184">
                  <c:v>41.85</c:v>
                </c:pt>
                <c:pt idx="4185">
                  <c:v>41.86</c:v>
                </c:pt>
                <c:pt idx="4186">
                  <c:v>41.87</c:v>
                </c:pt>
                <c:pt idx="4187">
                  <c:v>41.88</c:v>
                </c:pt>
                <c:pt idx="4188">
                  <c:v>41.89</c:v>
                </c:pt>
                <c:pt idx="4189">
                  <c:v>41.9</c:v>
                </c:pt>
                <c:pt idx="4190">
                  <c:v>41.910000000000004</c:v>
                </c:pt>
                <c:pt idx="4191">
                  <c:v>41.92</c:v>
                </c:pt>
                <c:pt idx="4192">
                  <c:v>41.93</c:v>
                </c:pt>
                <c:pt idx="4193">
                  <c:v>41.94</c:v>
                </c:pt>
                <c:pt idx="4194">
                  <c:v>41.95</c:v>
                </c:pt>
                <c:pt idx="4195">
                  <c:v>41.96</c:v>
                </c:pt>
                <c:pt idx="4196">
                  <c:v>41.97</c:v>
                </c:pt>
                <c:pt idx="4197">
                  <c:v>41.980000000000004</c:v>
                </c:pt>
                <c:pt idx="4198">
                  <c:v>41.99</c:v>
                </c:pt>
                <c:pt idx="4199">
                  <c:v>42</c:v>
                </c:pt>
                <c:pt idx="4200">
                  <c:v>42.01</c:v>
                </c:pt>
                <c:pt idx="4201">
                  <c:v>42.02</c:v>
                </c:pt>
                <c:pt idx="4202">
                  <c:v>42.03</c:v>
                </c:pt>
                <c:pt idx="4203">
                  <c:v>42.04</c:v>
                </c:pt>
                <c:pt idx="4204">
                  <c:v>42.050000000000004</c:v>
                </c:pt>
                <c:pt idx="4205">
                  <c:v>42.06</c:v>
                </c:pt>
                <c:pt idx="4206">
                  <c:v>42.07</c:v>
                </c:pt>
                <c:pt idx="4207">
                  <c:v>42.08</c:v>
                </c:pt>
                <c:pt idx="4208">
                  <c:v>42.09</c:v>
                </c:pt>
                <c:pt idx="4209">
                  <c:v>42.1</c:v>
                </c:pt>
                <c:pt idx="4210">
                  <c:v>42.11</c:v>
                </c:pt>
                <c:pt idx="4211">
                  <c:v>42.12</c:v>
                </c:pt>
                <c:pt idx="4212">
                  <c:v>42.13</c:v>
                </c:pt>
                <c:pt idx="4213">
                  <c:v>42.14</c:v>
                </c:pt>
                <c:pt idx="4214">
                  <c:v>42.15</c:v>
                </c:pt>
                <c:pt idx="4215">
                  <c:v>42.160000000000004</c:v>
                </c:pt>
                <c:pt idx="4216">
                  <c:v>42.17</c:v>
                </c:pt>
                <c:pt idx="4217">
                  <c:v>42.18</c:v>
                </c:pt>
                <c:pt idx="4218">
                  <c:v>42.19</c:v>
                </c:pt>
                <c:pt idx="4219">
                  <c:v>42.2</c:v>
                </c:pt>
                <c:pt idx="4220">
                  <c:v>42.21</c:v>
                </c:pt>
                <c:pt idx="4221">
                  <c:v>42.22</c:v>
                </c:pt>
                <c:pt idx="4222">
                  <c:v>42.230000000000004</c:v>
                </c:pt>
                <c:pt idx="4223">
                  <c:v>42.24</c:v>
                </c:pt>
                <c:pt idx="4224">
                  <c:v>42.25</c:v>
                </c:pt>
                <c:pt idx="4225">
                  <c:v>42.26</c:v>
                </c:pt>
                <c:pt idx="4226">
                  <c:v>42.27</c:v>
                </c:pt>
                <c:pt idx="4227">
                  <c:v>42.28</c:v>
                </c:pt>
                <c:pt idx="4228">
                  <c:v>42.29</c:v>
                </c:pt>
                <c:pt idx="4229">
                  <c:v>42.300000000000004</c:v>
                </c:pt>
                <c:pt idx="4230">
                  <c:v>42.31</c:v>
                </c:pt>
                <c:pt idx="4231">
                  <c:v>42.32</c:v>
                </c:pt>
                <c:pt idx="4232">
                  <c:v>42.33</c:v>
                </c:pt>
                <c:pt idx="4233">
                  <c:v>42.34</c:v>
                </c:pt>
                <c:pt idx="4234">
                  <c:v>42.35</c:v>
                </c:pt>
                <c:pt idx="4235">
                  <c:v>42.36</c:v>
                </c:pt>
                <c:pt idx="4236">
                  <c:v>42.37</c:v>
                </c:pt>
                <c:pt idx="4237">
                  <c:v>42.38</c:v>
                </c:pt>
                <c:pt idx="4238">
                  <c:v>42.39</c:v>
                </c:pt>
                <c:pt idx="4239">
                  <c:v>42.4</c:v>
                </c:pt>
                <c:pt idx="4240">
                  <c:v>42.410000000000004</c:v>
                </c:pt>
                <c:pt idx="4241">
                  <c:v>42.42</c:v>
                </c:pt>
                <c:pt idx="4242">
                  <c:v>42.43</c:v>
                </c:pt>
                <c:pt idx="4243">
                  <c:v>42.44</c:v>
                </c:pt>
                <c:pt idx="4244">
                  <c:v>42.45</c:v>
                </c:pt>
                <c:pt idx="4245">
                  <c:v>42.46</c:v>
                </c:pt>
                <c:pt idx="4246">
                  <c:v>42.47</c:v>
                </c:pt>
                <c:pt idx="4247">
                  <c:v>42.480000000000004</c:v>
                </c:pt>
                <c:pt idx="4248">
                  <c:v>42.49</c:v>
                </c:pt>
                <c:pt idx="4249">
                  <c:v>42.5</c:v>
                </c:pt>
                <c:pt idx="4250">
                  <c:v>42.51</c:v>
                </c:pt>
                <c:pt idx="4251">
                  <c:v>42.52</c:v>
                </c:pt>
                <c:pt idx="4252">
                  <c:v>42.53</c:v>
                </c:pt>
                <c:pt idx="4253">
                  <c:v>42.54</c:v>
                </c:pt>
                <c:pt idx="4254">
                  <c:v>42.550000000000004</c:v>
                </c:pt>
                <c:pt idx="4255">
                  <c:v>42.56</c:v>
                </c:pt>
                <c:pt idx="4256">
                  <c:v>42.57</c:v>
                </c:pt>
                <c:pt idx="4257">
                  <c:v>42.58</c:v>
                </c:pt>
                <c:pt idx="4258">
                  <c:v>42.59</c:v>
                </c:pt>
                <c:pt idx="4259">
                  <c:v>42.6</c:v>
                </c:pt>
                <c:pt idx="4260">
                  <c:v>42.61</c:v>
                </c:pt>
                <c:pt idx="4261">
                  <c:v>42.62</c:v>
                </c:pt>
                <c:pt idx="4262">
                  <c:v>42.63</c:v>
                </c:pt>
                <c:pt idx="4263">
                  <c:v>42.64</c:v>
                </c:pt>
                <c:pt idx="4264">
                  <c:v>42.65</c:v>
                </c:pt>
                <c:pt idx="4265">
                  <c:v>42.660000000000004</c:v>
                </c:pt>
                <c:pt idx="4266">
                  <c:v>42.67</c:v>
                </c:pt>
                <c:pt idx="4267">
                  <c:v>42.68</c:v>
                </c:pt>
                <c:pt idx="4268">
                  <c:v>42.69</c:v>
                </c:pt>
                <c:pt idx="4269">
                  <c:v>42.7</c:v>
                </c:pt>
                <c:pt idx="4270">
                  <c:v>42.71</c:v>
                </c:pt>
                <c:pt idx="4271">
                  <c:v>42.72</c:v>
                </c:pt>
                <c:pt idx="4272">
                  <c:v>42.730000000000004</c:v>
                </c:pt>
                <c:pt idx="4273">
                  <c:v>42.74</c:v>
                </c:pt>
                <c:pt idx="4274">
                  <c:v>42.75</c:v>
                </c:pt>
                <c:pt idx="4275">
                  <c:v>42.76</c:v>
                </c:pt>
                <c:pt idx="4276">
                  <c:v>42.77</c:v>
                </c:pt>
                <c:pt idx="4277">
                  <c:v>42.78</c:v>
                </c:pt>
                <c:pt idx="4278">
                  <c:v>42.79</c:v>
                </c:pt>
                <c:pt idx="4279">
                  <c:v>42.800000000000004</c:v>
                </c:pt>
                <c:pt idx="4280">
                  <c:v>42.81</c:v>
                </c:pt>
                <c:pt idx="4281">
                  <c:v>42.82</c:v>
                </c:pt>
                <c:pt idx="4282">
                  <c:v>42.83</c:v>
                </c:pt>
                <c:pt idx="4283">
                  <c:v>42.84</c:v>
                </c:pt>
                <c:pt idx="4284">
                  <c:v>42.85</c:v>
                </c:pt>
                <c:pt idx="4285">
                  <c:v>42.86</c:v>
                </c:pt>
                <c:pt idx="4286">
                  <c:v>42.87</c:v>
                </c:pt>
                <c:pt idx="4287">
                  <c:v>42.88</c:v>
                </c:pt>
                <c:pt idx="4288">
                  <c:v>42.89</c:v>
                </c:pt>
                <c:pt idx="4289">
                  <c:v>42.9</c:v>
                </c:pt>
                <c:pt idx="4290">
                  <c:v>42.910000000000004</c:v>
                </c:pt>
                <c:pt idx="4291">
                  <c:v>42.92</c:v>
                </c:pt>
                <c:pt idx="4292">
                  <c:v>42.93</c:v>
                </c:pt>
                <c:pt idx="4293">
                  <c:v>42.94</c:v>
                </c:pt>
                <c:pt idx="4294">
                  <c:v>42.95</c:v>
                </c:pt>
                <c:pt idx="4295">
                  <c:v>42.96</c:v>
                </c:pt>
                <c:pt idx="4296">
                  <c:v>42.97</c:v>
                </c:pt>
                <c:pt idx="4297">
                  <c:v>42.980000000000004</c:v>
                </c:pt>
                <c:pt idx="4298">
                  <c:v>42.99</c:v>
                </c:pt>
                <c:pt idx="4299">
                  <c:v>43</c:v>
                </c:pt>
                <c:pt idx="4300">
                  <c:v>43.01</c:v>
                </c:pt>
                <c:pt idx="4301">
                  <c:v>43.02</c:v>
                </c:pt>
                <c:pt idx="4302">
                  <c:v>43.03</c:v>
                </c:pt>
                <c:pt idx="4303">
                  <c:v>43.04</c:v>
                </c:pt>
                <c:pt idx="4304">
                  <c:v>43.050000000000004</c:v>
                </c:pt>
                <c:pt idx="4305">
                  <c:v>43.06</c:v>
                </c:pt>
                <c:pt idx="4306">
                  <c:v>43.07</c:v>
                </c:pt>
                <c:pt idx="4307">
                  <c:v>43.08</c:v>
                </c:pt>
                <c:pt idx="4308">
                  <c:v>43.09</c:v>
                </c:pt>
                <c:pt idx="4309">
                  <c:v>43.1</c:v>
                </c:pt>
                <c:pt idx="4310">
                  <c:v>43.11</c:v>
                </c:pt>
                <c:pt idx="4311">
                  <c:v>43.12</c:v>
                </c:pt>
                <c:pt idx="4312">
                  <c:v>43.13</c:v>
                </c:pt>
                <c:pt idx="4313">
                  <c:v>43.14</c:v>
                </c:pt>
                <c:pt idx="4314">
                  <c:v>43.15</c:v>
                </c:pt>
                <c:pt idx="4315">
                  <c:v>43.160000000000004</c:v>
                </c:pt>
                <c:pt idx="4316">
                  <c:v>43.17</c:v>
                </c:pt>
                <c:pt idx="4317">
                  <c:v>43.18</c:v>
                </c:pt>
                <c:pt idx="4318">
                  <c:v>43.19</c:v>
                </c:pt>
                <c:pt idx="4319">
                  <c:v>43.2</c:v>
                </c:pt>
                <c:pt idx="4320">
                  <c:v>43.21</c:v>
                </c:pt>
                <c:pt idx="4321">
                  <c:v>43.22</c:v>
                </c:pt>
                <c:pt idx="4322">
                  <c:v>43.230000000000004</c:v>
                </c:pt>
                <c:pt idx="4323">
                  <c:v>43.24</c:v>
                </c:pt>
                <c:pt idx="4324">
                  <c:v>43.25</c:v>
                </c:pt>
                <c:pt idx="4325">
                  <c:v>43.26</c:v>
                </c:pt>
                <c:pt idx="4326">
                  <c:v>43.27</c:v>
                </c:pt>
                <c:pt idx="4327">
                  <c:v>43.28</c:v>
                </c:pt>
                <c:pt idx="4328">
                  <c:v>43.29</c:v>
                </c:pt>
                <c:pt idx="4329">
                  <c:v>43.300000000000004</c:v>
                </c:pt>
                <c:pt idx="4330">
                  <c:v>43.31</c:v>
                </c:pt>
                <c:pt idx="4331">
                  <c:v>43.32</c:v>
                </c:pt>
                <c:pt idx="4332">
                  <c:v>43.33</c:v>
                </c:pt>
                <c:pt idx="4333">
                  <c:v>43.34</c:v>
                </c:pt>
                <c:pt idx="4334">
                  <c:v>43.35</c:v>
                </c:pt>
                <c:pt idx="4335">
                  <c:v>43.36</c:v>
                </c:pt>
                <c:pt idx="4336">
                  <c:v>43.37</c:v>
                </c:pt>
                <c:pt idx="4337">
                  <c:v>43.38</c:v>
                </c:pt>
                <c:pt idx="4338">
                  <c:v>43.39</c:v>
                </c:pt>
                <c:pt idx="4339">
                  <c:v>43.4</c:v>
                </c:pt>
                <c:pt idx="4340">
                  <c:v>43.410000000000004</c:v>
                </c:pt>
                <c:pt idx="4341">
                  <c:v>43.42</c:v>
                </c:pt>
                <c:pt idx="4342">
                  <c:v>43.43</c:v>
                </c:pt>
                <c:pt idx="4343">
                  <c:v>43.44</c:v>
                </c:pt>
                <c:pt idx="4344">
                  <c:v>43.45</c:v>
                </c:pt>
                <c:pt idx="4345">
                  <c:v>43.46</c:v>
                </c:pt>
                <c:pt idx="4346">
                  <c:v>43.47</c:v>
                </c:pt>
                <c:pt idx="4347">
                  <c:v>43.480000000000004</c:v>
                </c:pt>
                <c:pt idx="4348">
                  <c:v>43.49</c:v>
                </c:pt>
                <c:pt idx="4349">
                  <c:v>43.5</c:v>
                </c:pt>
                <c:pt idx="4350">
                  <c:v>43.51</c:v>
                </c:pt>
                <c:pt idx="4351">
                  <c:v>43.52</c:v>
                </c:pt>
                <c:pt idx="4352">
                  <c:v>43.53</c:v>
                </c:pt>
                <c:pt idx="4353">
                  <c:v>43.54</c:v>
                </c:pt>
                <c:pt idx="4354">
                  <c:v>43.550000000000004</c:v>
                </c:pt>
                <c:pt idx="4355">
                  <c:v>43.56</c:v>
                </c:pt>
                <c:pt idx="4356">
                  <c:v>43.57</c:v>
                </c:pt>
                <c:pt idx="4357">
                  <c:v>43.58</c:v>
                </c:pt>
                <c:pt idx="4358">
                  <c:v>43.59</c:v>
                </c:pt>
                <c:pt idx="4359">
                  <c:v>43.6</c:v>
                </c:pt>
                <c:pt idx="4360">
                  <c:v>43.61</c:v>
                </c:pt>
                <c:pt idx="4361">
                  <c:v>43.62</c:v>
                </c:pt>
                <c:pt idx="4362">
                  <c:v>43.63</c:v>
                </c:pt>
                <c:pt idx="4363">
                  <c:v>43.64</c:v>
                </c:pt>
                <c:pt idx="4364">
                  <c:v>43.65</c:v>
                </c:pt>
                <c:pt idx="4365">
                  <c:v>43.660000000000004</c:v>
                </c:pt>
                <c:pt idx="4366">
                  <c:v>43.67</c:v>
                </c:pt>
                <c:pt idx="4367">
                  <c:v>43.68</c:v>
                </c:pt>
                <c:pt idx="4368">
                  <c:v>43.69</c:v>
                </c:pt>
                <c:pt idx="4369">
                  <c:v>43.7</c:v>
                </c:pt>
                <c:pt idx="4370">
                  <c:v>43.71</c:v>
                </c:pt>
                <c:pt idx="4371">
                  <c:v>43.72</c:v>
                </c:pt>
                <c:pt idx="4372">
                  <c:v>43.730000000000004</c:v>
                </c:pt>
                <c:pt idx="4373">
                  <c:v>43.74</c:v>
                </c:pt>
                <c:pt idx="4374">
                  <c:v>43.75</c:v>
                </c:pt>
                <c:pt idx="4375">
                  <c:v>43.76</c:v>
                </c:pt>
                <c:pt idx="4376">
                  <c:v>43.77</c:v>
                </c:pt>
                <c:pt idx="4377">
                  <c:v>43.78</c:v>
                </c:pt>
                <c:pt idx="4378">
                  <c:v>43.79</c:v>
                </c:pt>
                <c:pt idx="4379">
                  <c:v>43.800000000000004</c:v>
                </c:pt>
                <c:pt idx="4380">
                  <c:v>43.81</c:v>
                </c:pt>
                <c:pt idx="4381">
                  <c:v>43.82</c:v>
                </c:pt>
                <c:pt idx="4382">
                  <c:v>43.83</c:v>
                </c:pt>
                <c:pt idx="4383">
                  <c:v>43.84</c:v>
                </c:pt>
                <c:pt idx="4384">
                  <c:v>43.85</c:v>
                </c:pt>
                <c:pt idx="4385">
                  <c:v>43.86</c:v>
                </c:pt>
                <c:pt idx="4386">
                  <c:v>43.87</c:v>
                </c:pt>
                <c:pt idx="4387">
                  <c:v>43.88</c:v>
                </c:pt>
                <c:pt idx="4388">
                  <c:v>43.89</c:v>
                </c:pt>
                <c:pt idx="4389">
                  <c:v>43.9</c:v>
                </c:pt>
                <c:pt idx="4390">
                  <c:v>43.910000000000004</c:v>
                </c:pt>
                <c:pt idx="4391">
                  <c:v>43.92</c:v>
                </c:pt>
                <c:pt idx="4392">
                  <c:v>43.93</c:v>
                </c:pt>
                <c:pt idx="4393">
                  <c:v>43.94</c:v>
                </c:pt>
                <c:pt idx="4394">
                  <c:v>43.95</c:v>
                </c:pt>
                <c:pt idx="4395">
                  <c:v>43.96</c:v>
                </c:pt>
                <c:pt idx="4396">
                  <c:v>43.97</c:v>
                </c:pt>
                <c:pt idx="4397">
                  <c:v>43.980000000000004</c:v>
                </c:pt>
                <c:pt idx="4398">
                  <c:v>43.99</c:v>
                </c:pt>
                <c:pt idx="4399">
                  <c:v>44</c:v>
                </c:pt>
                <c:pt idx="4400">
                  <c:v>44.01</c:v>
                </c:pt>
                <c:pt idx="4401">
                  <c:v>44.02</c:v>
                </c:pt>
                <c:pt idx="4402">
                  <c:v>44.03</c:v>
                </c:pt>
                <c:pt idx="4403">
                  <c:v>44.04</c:v>
                </c:pt>
                <c:pt idx="4404">
                  <c:v>44.050000000000004</c:v>
                </c:pt>
                <c:pt idx="4405">
                  <c:v>44.06</c:v>
                </c:pt>
                <c:pt idx="4406">
                  <c:v>44.07</c:v>
                </c:pt>
                <c:pt idx="4407">
                  <c:v>44.08</c:v>
                </c:pt>
                <c:pt idx="4408">
                  <c:v>44.09</c:v>
                </c:pt>
                <c:pt idx="4409">
                  <c:v>44.1</c:v>
                </c:pt>
                <c:pt idx="4410">
                  <c:v>44.11</c:v>
                </c:pt>
                <c:pt idx="4411">
                  <c:v>44.12</c:v>
                </c:pt>
                <c:pt idx="4412">
                  <c:v>44.13</c:v>
                </c:pt>
                <c:pt idx="4413">
                  <c:v>44.14</c:v>
                </c:pt>
                <c:pt idx="4414">
                  <c:v>44.15</c:v>
                </c:pt>
                <c:pt idx="4415">
                  <c:v>44.160000000000004</c:v>
                </c:pt>
                <c:pt idx="4416">
                  <c:v>44.17</c:v>
                </c:pt>
                <c:pt idx="4417">
                  <c:v>44.18</c:v>
                </c:pt>
                <c:pt idx="4418">
                  <c:v>44.19</c:v>
                </c:pt>
                <c:pt idx="4419">
                  <c:v>44.2</c:v>
                </c:pt>
                <c:pt idx="4420">
                  <c:v>44.21</c:v>
                </c:pt>
                <c:pt idx="4421">
                  <c:v>44.22</c:v>
                </c:pt>
                <c:pt idx="4422">
                  <c:v>44.230000000000004</c:v>
                </c:pt>
                <c:pt idx="4423">
                  <c:v>44.24</c:v>
                </c:pt>
                <c:pt idx="4424">
                  <c:v>44.25</c:v>
                </c:pt>
                <c:pt idx="4425">
                  <c:v>44.26</c:v>
                </c:pt>
                <c:pt idx="4426">
                  <c:v>44.27</c:v>
                </c:pt>
                <c:pt idx="4427">
                  <c:v>44.28</c:v>
                </c:pt>
                <c:pt idx="4428">
                  <c:v>44.29</c:v>
                </c:pt>
                <c:pt idx="4429">
                  <c:v>44.300000000000004</c:v>
                </c:pt>
                <c:pt idx="4430">
                  <c:v>44.31</c:v>
                </c:pt>
                <c:pt idx="4431">
                  <c:v>44.32</c:v>
                </c:pt>
                <c:pt idx="4432">
                  <c:v>44.33</c:v>
                </c:pt>
                <c:pt idx="4433">
                  <c:v>44.34</c:v>
                </c:pt>
                <c:pt idx="4434">
                  <c:v>44.35</c:v>
                </c:pt>
                <c:pt idx="4435">
                  <c:v>44.36</c:v>
                </c:pt>
                <c:pt idx="4436">
                  <c:v>44.37</c:v>
                </c:pt>
                <c:pt idx="4437">
                  <c:v>44.38</c:v>
                </c:pt>
                <c:pt idx="4438">
                  <c:v>44.39</c:v>
                </c:pt>
                <c:pt idx="4439">
                  <c:v>44.4</c:v>
                </c:pt>
                <c:pt idx="4440">
                  <c:v>44.410000000000004</c:v>
                </c:pt>
                <c:pt idx="4441">
                  <c:v>44.42</c:v>
                </c:pt>
                <c:pt idx="4442">
                  <c:v>44.43</c:v>
                </c:pt>
                <c:pt idx="4443">
                  <c:v>44.44</c:v>
                </c:pt>
                <c:pt idx="4444">
                  <c:v>44.45</c:v>
                </c:pt>
                <c:pt idx="4445">
                  <c:v>44.46</c:v>
                </c:pt>
                <c:pt idx="4446">
                  <c:v>44.47</c:v>
                </c:pt>
                <c:pt idx="4447">
                  <c:v>44.480000000000004</c:v>
                </c:pt>
                <c:pt idx="4448">
                  <c:v>44.49</c:v>
                </c:pt>
                <c:pt idx="4449">
                  <c:v>44.5</c:v>
                </c:pt>
                <c:pt idx="4450">
                  <c:v>44.51</c:v>
                </c:pt>
                <c:pt idx="4451">
                  <c:v>44.52</c:v>
                </c:pt>
                <c:pt idx="4452">
                  <c:v>44.53</c:v>
                </c:pt>
                <c:pt idx="4453">
                  <c:v>44.54</c:v>
                </c:pt>
                <c:pt idx="4454">
                  <c:v>44.550000000000004</c:v>
                </c:pt>
                <c:pt idx="4455">
                  <c:v>44.56</c:v>
                </c:pt>
                <c:pt idx="4456">
                  <c:v>44.57</c:v>
                </c:pt>
                <c:pt idx="4457">
                  <c:v>44.58</c:v>
                </c:pt>
                <c:pt idx="4458">
                  <c:v>44.59</c:v>
                </c:pt>
                <c:pt idx="4459">
                  <c:v>44.6</c:v>
                </c:pt>
                <c:pt idx="4460">
                  <c:v>44.61</c:v>
                </c:pt>
                <c:pt idx="4461">
                  <c:v>44.62</c:v>
                </c:pt>
                <c:pt idx="4462">
                  <c:v>44.63</c:v>
                </c:pt>
                <c:pt idx="4463">
                  <c:v>44.64</c:v>
                </c:pt>
                <c:pt idx="4464">
                  <c:v>44.65</c:v>
                </c:pt>
                <c:pt idx="4465">
                  <c:v>44.660000000000004</c:v>
                </c:pt>
                <c:pt idx="4466">
                  <c:v>44.67</c:v>
                </c:pt>
                <c:pt idx="4467">
                  <c:v>44.68</c:v>
                </c:pt>
                <c:pt idx="4468">
                  <c:v>44.69</c:v>
                </c:pt>
                <c:pt idx="4469">
                  <c:v>44.7</c:v>
                </c:pt>
                <c:pt idx="4470">
                  <c:v>44.71</c:v>
                </c:pt>
                <c:pt idx="4471">
                  <c:v>44.72</c:v>
                </c:pt>
                <c:pt idx="4472">
                  <c:v>44.730000000000004</c:v>
                </c:pt>
                <c:pt idx="4473">
                  <c:v>44.74</c:v>
                </c:pt>
                <c:pt idx="4474">
                  <c:v>44.75</c:v>
                </c:pt>
                <c:pt idx="4475">
                  <c:v>44.76</c:v>
                </c:pt>
                <c:pt idx="4476">
                  <c:v>44.77</c:v>
                </c:pt>
                <c:pt idx="4477">
                  <c:v>44.78</c:v>
                </c:pt>
                <c:pt idx="4478">
                  <c:v>44.79</c:v>
                </c:pt>
                <c:pt idx="4479">
                  <c:v>44.800000000000004</c:v>
                </c:pt>
                <c:pt idx="4480">
                  <c:v>44.81</c:v>
                </c:pt>
                <c:pt idx="4481">
                  <c:v>44.82</c:v>
                </c:pt>
                <c:pt idx="4482">
                  <c:v>44.83</c:v>
                </c:pt>
                <c:pt idx="4483">
                  <c:v>44.84</c:v>
                </c:pt>
                <c:pt idx="4484">
                  <c:v>44.85</c:v>
                </c:pt>
                <c:pt idx="4485">
                  <c:v>44.86</c:v>
                </c:pt>
                <c:pt idx="4486">
                  <c:v>44.87</c:v>
                </c:pt>
                <c:pt idx="4487">
                  <c:v>44.88</c:v>
                </c:pt>
                <c:pt idx="4488">
                  <c:v>44.89</c:v>
                </c:pt>
                <c:pt idx="4489">
                  <c:v>44.9</c:v>
                </c:pt>
                <c:pt idx="4490">
                  <c:v>44.910000000000004</c:v>
                </c:pt>
                <c:pt idx="4491">
                  <c:v>44.92</c:v>
                </c:pt>
                <c:pt idx="4492">
                  <c:v>44.93</c:v>
                </c:pt>
                <c:pt idx="4493">
                  <c:v>44.94</c:v>
                </c:pt>
                <c:pt idx="4494">
                  <c:v>44.95</c:v>
                </c:pt>
                <c:pt idx="4495">
                  <c:v>44.96</c:v>
                </c:pt>
                <c:pt idx="4496">
                  <c:v>44.97</c:v>
                </c:pt>
                <c:pt idx="4497">
                  <c:v>44.980000000000004</c:v>
                </c:pt>
                <c:pt idx="4498">
                  <c:v>44.99</c:v>
                </c:pt>
                <c:pt idx="4499">
                  <c:v>45</c:v>
                </c:pt>
                <c:pt idx="4500">
                  <c:v>45.01</c:v>
                </c:pt>
                <c:pt idx="4501">
                  <c:v>45.02</c:v>
                </c:pt>
                <c:pt idx="4502">
                  <c:v>45.03</c:v>
                </c:pt>
                <c:pt idx="4503">
                  <c:v>45.04</c:v>
                </c:pt>
                <c:pt idx="4504">
                  <c:v>45.050000000000004</c:v>
                </c:pt>
                <c:pt idx="4505">
                  <c:v>45.06</c:v>
                </c:pt>
                <c:pt idx="4506">
                  <c:v>45.07</c:v>
                </c:pt>
                <c:pt idx="4507">
                  <c:v>45.08</c:v>
                </c:pt>
                <c:pt idx="4508">
                  <c:v>45.09</c:v>
                </c:pt>
                <c:pt idx="4509">
                  <c:v>45.1</c:v>
                </c:pt>
                <c:pt idx="4510">
                  <c:v>45.11</c:v>
                </c:pt>
                <c:pt idx="4511">
                  <c:v>45.12</c:v>
                </c:pt>
                <c:pt idx="4512">
                  <c:v>45.13</c:v>
                </c:pt>
                <c:pt idx="4513">
                  <c:v>45.14</c:v>
                </c:pt>
                <c:pt idx="4514">
                  <c:v>45.15</c:v>
                </c:pt>
                <c:pt idx="4515">
                  <c:v>45.160000000000004</c:v>
                </c:pt>
                <c:pt idx="4516">
                  <c:v>45.17</c:v>
                </c:pt>
                <c:pt idx="4517">
                  <c:v>45.18</c:v>
                </c:pt>
                <c:pt idx="4518">
                  <c:v>45.19</c:v>
                </c:pt>
                <c:pt idx="4519">
                  <c:v>45.2</c:v>
                </c:pt>
                <c:pt idx="4520">
                  <c:v>45.21</c:v>
                </c:pt>
                <c:pt idx="4521">
                  <c:v>45.22</c:v>
                </c:pt>
                <c:pt idx="4522">
                  <c:v>45.230000000000004</c:v>
                </c:pt>
                <c:pt idx="4523">
                  <c:v>45.24</c:v>
                </c:pt>
                <c:pt idx="4524">
                  <c:v>45.25</c:v>
                </c:pt>
                <c:pt idx="4525">
                  <c:v>45.26</c:v>
                </c:pt>
                <c:pt idx="4526">
                  <c:v>45.27</c:v>
                </c:pt>
                <c:pt idx="4527">
                  <c:v>45.28</c:v>
                </c:pt>
                <c:pt idx="4528">
                  <c:v>45.29</c:v>
                </c:pt>
                <c:pt idx="4529">
                  <c:v>45.300000000000004</c:v>
                </c:pt>
                <c:pt idx="4530">
                  <c:v>45.31</c:v>
                </c:pt>
                <c:pt idx="4531">
                  <c:v>45.32</c:v>
                </c:pt>
                <c:pt idx="4532">
                  <c:v>45.33</c:v>
                </c:pt>
                <c:pt idx="4533">
                  <c:v>45.34</c:v>
                </c:pt>
                <c:pt idx="4534">
                  <c:v>45.35</c:v>
                </c:pt>
                <c:pt idx="4535">
                  <c:v>45.36</c:v>
                </c:pt>
                <c:pt idx="4536">
                  <c:v>45.37</c:v>
                </c:pt>
                <c:pt idx="4537">
                  <c:v>45.38</c:v>
                </c:pt>
                <c:pt idx="4538">
                  <c:v>45.39</c:v>
                </c:pt>
                <c:pt idx="4539">
                  <c:v>45.4</c:v>
                </c:pt>
                <c:pt idx="4540">
                  <c:v>45.410000000000004</c:v>
                </c:pt>
                <c:pt idx="4541">
                  <c:v>45.42</c:v>
                </c:pt>
                <c:pt idx="4542">
                  <c:v>45.43</c:v>
                </c:pt>
                <c:pt idx="4543">
                  <c:v>45.44</c:v>
                </c:pt>
                <c:pt idx="4544">
                  <c:v>45.45</c:v>
                </c:pt>
                <c:pt idx="4545">
                  <c:v>45.46</c:v>
                </c:pt>
                <c:pt idx="4546">
                  <c:v>45.47</c:v>
                </c:pt>
                <c:pt idx="4547">
                  <c:v>45.480000000000004</c:v>
                </c:pt>
                <c:pt idx="4548">
                  <c:v>45.49</c:v>
                </c:pt>
                <c:pt idx="4549">
                  <c:v>45.5</c:v>
                </c:pt>
                <c:pt idx="4550">
                  <c:v>45.51</c:v>
                </c:pt>
                <c:pt idx="4551">
                  <c:v>45.52</c:v>
                </c:pt>
                <c:pt idx="4552">
                  <c:v>45.53</c:v>
                </c:pt>
                <c:pt idx="4553">
                  <c:v>45.54</c:v>
                </c:pt>
                <c:pt idx="4554">
                  <c:v>45.550000000000004</c:v>
                </c:pt>
                <c:pt idx="4555">
                  <c:v>45.56</c:v>
                </c:pt>
                <c:pt idx="4556">
                  <c:v>45.57</c:v>
                </c:pt>
                <c:pt idx="4557">
                  <c:v>45.58</c:v>
                </c:pt>
                <c:pt idx="4558">
                  <c:v>45.59</c:v>
                </c:pt>
                <c:pt idx="4559">
                  <c:v>45.6</c:v>
                </c:pt>
                <c:pt idx="4560">
                  <c:v>45.61</c:v>
                </c:pt>
                <c:pt idx="4561">
                  <c:v>45.62</c:v>
                </c:pt>
                <c:pt idx="4562">
                  <c:v>45.63</c:v>
                </c:pt>
                <c:pt idx="4563">
                  <c:v>45.64</c:v>
                </c:pt>
                <c:pt idx="4564">
                  <c:v>45.65</c:v>
                </c:pt>
                <c:pt idx="4565">
                  <c:v>45.660000000000004</c:v>
                </c:pt>
                <c:pt idx="4566">
                  <c:v>45.67</c:v>
                </c:pt>
                <c:pt idx="4567">
                  <c:v>45.68</c:v>
                </c:pt>
                <c:pt idx="4568">
                  <c:v>45.69</c:v>
                </c:pt>
                <c:pt idx="4569">
                  <c:v>45.7</c:v>
                </c:pt>
                <c:pt idx="4570">
                  <c:v>45.71</c:v>
                </c:pt>
                <c:pt idx="4571">
                  <c:v>45.72</c:v>
                </c:pt>
                <c:pt idx="4572">
                  <c:v>45.730000000000004</c:v>
                </c:pt>
                <c:pt idx="4573">
                  <c:v>45.74</c:v>
                </c:pt>
                <c:pt idx="4574">
                  <c:v>45.75</c:v>
                </c:pt>
                <c:pt idx="4575">
                  <c:v>45.76</c:v>
                </c:pt>
                <c:pt idx="4576">
                  <c:v>45.77</c:v>
                </c:pt>
                <c:pt idx="4577">
                  <c:v>45.78</c:v>
                </c:pt>
                <c:pt idx="4578">
                  <c:v>45.79</c:v>
                </c:pt>
                <c:pt idx="4579">
                  <c:v>45.800000000000004</c:v>
                </c:pt>
                <c:pt idx="4580">
                  <c:v>45.81</c:v>
                </c:pt>
                <c:pt idx="4581">
                  <c:v>45.82</c:v>
                </c:pt>
                <c:pt idx="4582">
                  <c:v>45.83</c:v>
                </c:pt>
                <c:pt idx="4583">
                  <c:v>45.84</c:v>
                </c:pt>
                <c:pt idx="4584">
                  <c:v>45.85</c:v>
                </c:pt>
                <c:pt idx="4585">
                  <c:v>45.86</c:v>
                </c:pt>
                <c:pt idx="4586">
                  <c:v>45.87</c:v>
                </c:pt>
                <c:pt idx="4587">
                  <c:v>45.88</c:v>
                </c:pt>
                <c:pt idx="4588">
                  <c:v>45.89</c:v>
                </c:pt>
                <c:pt idx="4589">
                  <c:v>45.9</c:v>
                </c:pt>
                <c:pt idx="4590">
                  <c:v>45.910000000000004</c:v>
                </c:pt>
                <c:pt idx="4591">
                  <c:v>45.92</c:v>
                </c:pt>
                <c:pt idx="4592">
                  <c:v>45.93</c:v>
                </c:pt>
                <c:pt idx="4593">
                  <c:v>45.94</c:v>
                </c:pt>
                <c:pt idx="4594">
                  <c:v>45.95</c:v>
                </c:pt>
                <c:pt idx="4595">
                  <c:v>45.96</c:v>
                </c:pt>
                <c:pt idx="4596">
                  <c:v>45.97</c:v>
                </c:pt>
                <c:pt idx="4597">
                  <c:v>45.980000000000004</c:v>
                </c:pt>
                <c:pt idx="4598">
                  <c:v>45.99</c:v>
                </c:pt>
                <c:pt idx="4599">
                  <c:v>46</c:v>
                </c:pt>
                <c:pt idx="4600">
                  <c:v>46.01</c:v>
                </c:pt>
                <c:pt idx="4601">
                  <c:v>46.02</c:v>
                </c:pt>
                <c:pt idx="4602">
                  <c:v>46.03</c:v>
                </c:pt>
                <c:pt idx="4603">
                  <c:v>46.04</c:v>
                </c:pt>
                <c:pt idx="4604">
                  <c:v>46.050000000000004</c:v>
                </c:pt>
                <c:pt idx="4605">
                  <c:v>46.06</c:v>
                </c:pt>
                <c:pt idx="4606">
                  <c:v>46.07</c:v>
                </c:pt>
                <c:pt idx="4607">
                  <c:v>46.08</c:v>
                </c:pt>
                <c:pt idx="4608">
                  <c:v>46.09</c:v>
                </c:pt>
                <c:pt idx="4609">
                  <c:v>46.1</c:v>
                </c:pt>
                <c:pt idx="4610">
                  <c:v>46.11</c:v>
                </c:pt>
                <c:pt idx="4611">
                  <c:v>46.12</c:v>
                </c:pt>
                <c:pt idx="4612">
                  <c:v>46.13</c:v>
                </c:pt>
                <c:pt idx="4613">
                  <c:v>46.14</c:v>
                </c:pt>
                <c:pt idx="4614">
                  <c:v>46.15</c:v>
                </c:pt>
                <c:pt idx="4615">
                  <c:v>46.160000000000004</c:v>
                </c:pt>
                <c:pt idx="4616">
                  <c:v>46.17</c:v>
                </c:pt>
                <c:pt idx="4617">
                  <c:v>46.18</c:v>
                </c:pt>
                <c:pt idx="4618">
                  <c:v>46.19</c:v>
                </c:pt>
                <c:pt idx="4619">
                  <c:v>46.2</c:v>
                </c:pt>
                <c:pt idx="4620">
                  <c:v>46.21</c:v>
                </c:pt>
                <c:pt idx="4621">
                  <c:v>46.22</c:v>
                </c:pt>
                <c:pt idx="4622">
                  <c:v>46.230000000000004</c:v>
                </c:pt>
                <c:pt idx="4623">
                  <c:v>46.24</c:v>
                </c:pt>
                <c:pt idx="4624">
                  <c:v>46.25</c:v>
                </c:pt>
                <c:pt idx="4625">
                  <c:v>46.26</c:v>
                </c:pt>
                <c:pt idx="4626">
                  <c:v>46.27</c:v>
                </c:pt>
                <c:pt idx="4627">
                  <c:v>46.28</c:v>
                </c:pt>
                <c:pt idx="4628">
                  <c:v>46.29</c:v>
                </c:pt>
                <c:pt idx="4629">
                  <c:v>46.300000000000004</c:v>
                </c:pt>
                <c:pt idx="4630">
                  <c:v>46.31</c:v>
                </c:pt>
                <c:pt idx="4631">
                  <c:v>46.32</c:v>
                </c:pt>
                <c:pt idx="4632">
                  <c:v>46.33</c:v>
                </c:pt>
                <c:pt idx="4633">
                  <c:v>46.34</c:v>
                </c:pt>
                <c:pt idx="4634">
                  <c:v>46.35</c:v>
                </c:pt>
                <c:pt idx="4635">
                  <c:v>46.36</c:v>
                </c:pt>
                <c:pt idx="4636">
                  <c:v>46.37</c:v>
                </c:pt>
                <c:pt idx="4637">
                  <c:v>46.38</c:v>
                </c:pt>
                <c:pt idx="4638">
                  <c:v>46.39</c:v>
                </c:pt>
                <c:pt idx="4639">
                  <c:v>46.4</c:v>
                </c:pt>
                <c:pt idx="4640">
                  <c:v>46.410000000000004</c:v>
                </c:pt>
                <c:pt idx="4641">
                  <c:v>46.42</c:v>
                </c:pt>
                <c:pt idx="4642">
                  <c:v>46.43</c:v>
                </c:pt>
                <c:pt idx="4643">
                  <c:v>46.44</c:v>
                </c:pt>
                <c:pt idx="4644">
                  <c:v>46.45</c:v>
                </c:pt>
                <c:pt idx="4645">
                  <c:v>46.46</c:v>
                </c:pt>
                <c:pt idx="4646">
                  <c:v>46.47</c:v>
                </c:pt>
                <c:pt idx="4647">
                  <c:v>46.480000000000004</c:v>
                </c:pt>
                <c:pt idx="4648">
                  <c:v>46.49</c:v>
                </c:pt>
                <c:pt idx="4649">
                  <c:v>46.5</c:v>
                </c:pt>
                <c:pt idx="4650">
                  <c:v>46.51</c:v>
                </c:pt>
                <c:pt idx="4651">
                  <c:v>46.52</c:v>
                </c:pt>
                <c:pt idx="4652">
                  <c:v>46.53</c:v>
                </c:pt>
                <c:pt idx="4653">
                  <c:v>46.54</c:v>
                </c:pt>
                <c:pt idx="4654">
                  <c:v>46.550000000000004</c:v>
                </c:pt>
                <c:pt idx="4655">
                  <c:v>46.56</c:v>
                </c:pt>
                <c:pt idx="4656">
                  <c:v>46.57</c:v>
                </c:pt>
                <c:pt idx="4657">
                  <c:v>46.58</c:v>
                </c:pt>
                <c:pt idx="4658">
                  <c:v>46.59</c:v>
                </c:pt>
                <c:pt idx="4659">
                  <c:v>46.6</c:v>
                </c:pt>
                <c:pt idx="4660">
                  <c:v>46.61</c:v>
                </c:pt>
                <c:pt idx="4661">
                  <c:v>46.62</c:v>
                </c:pt>
                <c:pt idx="4662">
                  <c:v>46.63</c:v>
                </c:pt>
                <c:pt idx="4663">
                  <c:v>46.64</c:v>
                </c:pt>
                <c:pt idx="4664">
                  <c:v>46.65</c:v>
                </c:pt>
                <c:pt idx="4665">
                  <c:v>46.660000000000004</c:v>
                </c:pt>
                <c:pt idx="4666">
                  <c:v>46.67</c:v>
                </c:pt>
                <c:pt idx="4667">
                  <c:v>46.68</c:v>
                </c:pt>
                <c:pt idx="4668">
                  <c:v>46.69</c:v>
                </c:pt>
                <c:pt idx="4669">
                  <c:v>46.7</c:v>
                </c:pt>
                <c:pt idx="4670">
                  <c:v>46.71</c:v>
                </c:pt>
                <c:pt idx="4671">
                  <c:v>46.72</c:v>
                </c:pt>
                <c:pt idx="4672">
                  <c:v>46.730000000000004</c:v>
                </c:pt>
                <c:pt idx="4673">
                  <c:v>46.74</c:v>
                </c:pt>
                <c:pt idx="4674">
                  <c:v>46.75</c:v>
                </c:pt>
                <c:pt idx="4675">
                  <c:v>46.76</c:v>
                </c:pt>
                <c:pt idx="4676">
                  <c:v>46.77</c:v>
                </c:pt>
                <c:pt idx="4677">
                  <c:v>46.78</c:v>
                </c:pt>
                <c:pt idx="4678">
                  <c:v>46.79</c:v>
                </c:pt>
                <c:pt idx="4679">
                  <c:v>46.800000000000004</c:v>
                </c:pt>
                <c:pt idx="4680">
                  <c:v>46.81</c:v>
                </c:pt>
                <c:pt idx="4681">
                  <c:v>46.82</c:v>
                </c:pt>
                <c:pt idx="4682">
                  <c:v>46.83</c:v>
                </c:pt>
                <c:pt idx="4683">
                  <c:v>46.84</c:v>
                </c:pt>
                <c:pt idx="4684">
                  <c:v>46.85</c:v>
                </c:pt>
                <c:pt idx="4685">
                  <c:v>46.86</c:v>
                </c:pt>
                <c:pt idx="4686">
                  <c:v>46.87</c:v>
                </c:pt>
                <c:pt idx="4687">
                  <c:v>46.88</c:v>
                </c:pt>
                <c:pt idx="4688">
                  <c:v>46.89</c:v>
                </c:pt>
                <c:pt idx="4689">
                  <c:v>46.9</c:v>
                </c:pt>
                <c:pt idx="4690">
                  <c:v>46.910000000000004</c:v>
                </c:pt>
                <c:pt idx="4691">
                  <c:v>46.92</c:v>
                </c:pt>
                <c:pt idx="4692">
                  <c:v>46.93</c:v>
                </c:pt>
                <c:pt idx="4693">
                  <c:v>46.94</c:v>
                </c:pt>
                <c:pt idx="4694">
                  <c:v>46.95</c:v>
                </c:pt>
                <c:pt idx="4695">
                  <c:v>46.96</c:v>
                </c:pt>
                <c:pt idx="4696">
                  <c:v>46.97</c:v>
                </c:pt>
                <c:pt idx="4697">
                  <c:v>46.980000000000004</c:v>
                </c:pt>
                <c:pt idx="4698">
                  <c:v>46.99</c:v>
                </c:pt>
                <c:pt idx="4699">
                  <c:v>47</c:v>
                </c:pt>
                <c:pt idx="4700">
                  <c:v>47.01</c:v>
                </c:pt>
                <c:pt idx="4701">
                  <c:v>47.02</c:v>
                </c:pt>
                <c:pt idx="4702">
                  <c:v>47.03</c:v>
                </c:pt>
                <c:pt idx="4703">
                  <c:v>47.04</c:v>
                </c:pt>
                <c:pt idx="4704">
                  <c:v>47.050000000000004</c:v>
                </c:pt>
                <c:pt idx="4705">
                  <c:v>47.06</c:v>
                </c:pt>
                <c:pt idx="4706">
                  <c:v>47.07</c:v>
                </c:pt>
                <c:pt idx="4707">
                  <c:v>47.08</c:v>
                </c:pt>
                <c:pt idx="4708">
                  <c:v>47.09</c:v>
                </c:pt>
                <c:pt idx="4709">
                  <c:v>47.1</c:v>
                </c:pt>
                <c:pt idx="4710">
                  <c:v>47.11</c:v>
                </c:pt>
                <c:pt idx="4711">
                  <c:v>47.12</c:v>
                </c:pt>
                <c:pt idx="4712">
                  <c:v>47.13</c:v>
                </c:pt>
                <c:pt idx="4713">
                  <c:v>47.14</c:v>
                </c:pt>
                <c:pt idx="4714">
                  <c:v>47.15</c:v>
                </c:pt>
                <c:pt idx="4715">
                  <c:v>47.160000000000004</c:v>
                </c:pt>
                <c:pt idx="4716">
                  <c:v>47.17</c:v>
                </c:pt>
                <c:pt idx="4717">
                  <c:v>47.18</c:v>
                </c:pt>
                <c:pt idx="4718">
                  <c:v>47.19</c:v>
                </c:pt>
                <c:pt idx="4719">
                  <c:v>47.2</c:v>
                </c:pt>
                <c:pt idx="4720">
                  <c:v>47.21</c:v>
                </c:pt>
                <c:pt idx="4721">
                  <c:v>47.22</c:v>
                </c:pt>
                <c:pt idx="4722">
                  <c:v>47.230000000000004</c:v>
                </c:pt>
                <c:pt idx="4723">
                  <c:v>47.24</c:v>
                </c:pt>
                <c:pt idx="4724">
                  <c:v>47.25</c:v>
                </c:pt>
                <c:pt idx="4725">
                  <c:v>47.26</c:v>
                </c:pt>
                <c:pt idx="4726">
                  <c:v>47.27</c:v>
                </c:pt>
                <c:pt idx="4727">
                  <c:v>47.28</c:v>
                </c:pt>
                <c:pt idx="4728">
                  <c:v>47.29</c:v>
                </c:pt>
                <c:pt idx="4729">
                  <c:v>47.300000000000004</c:v>
                </c:pt>
                <c:pt idx="4730">
                  <c:v>47.31</c:v>
                </c:pt>
                <c:pt idx="4731">
                  <c:v>47.32</c:v>
                </c:pt>
                <c:pt idx="4732">
                  <c:v>47.33</c:v>
                </c:pt>
                <c:pt idx="4733">
                  <c:v>47.34</c:v>
                </c:pt>
                <c:pt idx="4734">
                  <c:v>47.35</c:v>
                </c:pt>
                <c:pt idx="4735">
                  <c:v>47.36</c:v>
                </c:pt>
                <c:pt idx="4736">
                  <c:v>47.37</c:v>
                </c:pt>
                <c:pt idx="4737">
                  <c:v>47.38</c:v>
                </c:pt>
                <c:pt idx="4738">
                  <c:v>47.39</c:v>
                </c:pt>
                <c:pt idx="4739">
                  <c:v>47.4</c:v>
                </c:pt>
                <c:pt idx="4740">
                  <c:v>47.410000000000004</c:v>
                </c:pt>
                <c:pt idx="4741">
                  <c:v>47.42</c:v>
                </c:pt>
                <c:pt idx="4742">
                  <c:v>47.43</c:v>
                </c:pt>
                <c:pt idx="4743">
                  <c:v>47.44</c:v>
                </c:pt>
                <c:pt idx="4744">
                  <c:v>47.45</c:v>
                </c:pt>
                <c:pt idx="4745">
                  <c:v>47.46</c:v>
                </c:pt>
                <c:pt idx="4746">
                  <c:v>47.47</c:v>
                </c:pt>
                <c:pt idx="4747">
                  <c:v>47.480000000000004</c:v>
                </c:pt>
                <c:pt idx="4748">
                  <c:v>47.49</c:v>
                </c:pt>
                <c:pt idx="4749">
                  <c:v>47.5</c:v>
                </c:pt>
                <c:pt idx="4750">
                  <c:v>47.51</c:v>
                </c:pt>
                <c:pt idx="4751">
                  <c:v>47.52</c:v>
                </c:pt>
                <c:pt idx="4752">
                  <c:v>47.53</c:v>
                </c:pt>
                <c:pt idx="4753">
                  <c:v>47.54</c:v>
                </c:pt>
                <c:pt idx="4754">
                  <c:v>47.550000000000004</c:v>
                </c:pt>
                <c:pt idx="4755">
                  <c:v>47.56</c:v>
                </c:pt>
                <c:pt idx="4756">
                  <c:v>47.57</c:v>
                </c:pt>
                <c:pt idx="4757">
                  <c:v>47.58</c:v>
                </c:pt>
                <c:pt idx="4758">
                  <c:v>47.59</c:v>
                </c:pt>
                <c:pt idx="4759">
                  <c:v>47.6</c:v>
                </c:pt>
                <c:pt idx="4760">
                  <c:v>47.61</c:v>
                </c:pt>
                <c:pt idx="4761">
                  <c:v>47.62</c:v>
                </c:pt>
                <c:pt idx="4762">
                  <c:v>47.63</c:v>
                </c:pt>
                <c:pt idx="4763">
                  <c:v>47.64</c:v>
                </c:pt>
                <c:pt idx="4764">
                  <c:v>47.65</c:v>
                </c:pt>
                <c:pt idx="4765">
                  <c:v>47.660000000000004</c:v>
                </c:pt>
                <c:pt idx="4766">
                  <c:v>47.67</c:v>
                </c:pt>
                <c:pt idx="4767">
                  <c:v>47.68</c:v>
                </c:pt>
                <c:pt idx="4768">
                  <c:v>47.69</c:v>
                </c:pt>
                <c:pt idx="4769">
                  <c:v>47.7</c:v>
                </c:pt>
                <c:pt idx="4770">
                  <c:v>47.71</c:v>
                </c:pt>
                <c:pt idx="4771">
                  <c:v>47.72</c:v>
                </c:pt>
                <c:pt idx="4772">
                  <c:v>47.730000000000004</c:v>
                </c:pt>
                <c:pt idx="4773">
                  <c:v>47.74</c:v>
                </c:pt>
                <c:pt idx="4774">
                  <c:v>47.75</c:v>
                </c:pt>
                <c:pt idx="4775">
                  <c:v>47.76</c:v>
                </c:pt>
                <c:pt idx="4776">
                  <c:v>47.77</c:v>
                </c:pt>
                <c:pt idx="4777">
                  <c:v>47.78</c:v>
                </c:pt>
                <c:pt idx="4778">
                  <c:v>47.79</c:v>
                </c:pt>
                <c:pt idx="4779">
                  <c:v>47.800000000000004</c:v>
                </c:pt>
                <c:pt idx="4780">
                  <c:v>47.81</c:v>
                </c:pt>
                <c:pt idx="4781">
                  <c:v>47.82</c:v>
                </c:pt>
                <c:pt idx="4782">
                  <c:v>47.83</c:v>
                </c:pt>
                <c:pt idx="4783">
                  <c:v>47.84</c:v>
                </c:pt>
                <c:pt idx="4784">
                  <c:v>47.85</c:v>
                </c:pt>
                <c:pt idx="4785">
                  <c:v>47.86</c:v>
                </c:pt>
                <c:pt idx="4786">
                  <c:v>47.870000000000005</c:v>
                </c:pt>
                <c:pt idx="4787">
                  <c:v>47.88</c:v>
                </c:pt>
                <c:pt idx="4788">
                  <c:v>47.89</c:v>
                </c:pt>
                <c:pt idx="4789">
                  <c:v>47.9</c:v>
                </c:pt>
                <c:pt idx="4790">
                  <c:v>47.910000000000004</c:v>
                </c:pt>
                <c:pt idx="4791">
                  <c:v>47.92</c:v>
                </c:pt>
                <c:pt idx="4792">
                  <c:v>47.93</c:v>
                </c:pt>
                <c:pt idx="4793">
                  <c:v>47.94</c:v>
                </c:pt>
                <c:pt idx="4794">
                  <c:v>47.95</c:v>
                </c:pt>
                <c:pt idx="4795">
                  <c:v>47.96</c:v>
                </c:pt>
                <c:pt idx="4796">
                  <c:v>47.97</c:v>
                </c:pt>
                <c:pt idx="4797">
                  <c:v>47.980000000000004</c:v>
                </c:pt>
                <c:pt idx="4798">
                  <c:v>47.99</c:v>
                </c:pt>
                <c:pt idx="4799">
                  <c:v>48</c:v>
                </c:pt>
                <c:pt idx="4800">
                  <c:v>48.01</c:v>
                </c:pt>
                <c:pt idx="4801">
                  <c:v>48.02</c:v>
                </c:pt>
                <c:pt idx="4802">
                  <c:v>48.03</c:v>
                </c:pt>
                <c:pt idx="4803">
                  <c:v>48.04</c:v>
                </c:pt>
                <c:pt idx="4804">
                  <c:v>48.050000000000004</c:v>
                </c:pt>
                <c:pt idx="4805">
                  <c:v>48.06</c:v>
                </c:pt>
                <c:pt idx="4806">
                  <c:v>48.07</c:v>
                </c:pt>
                <c:pt idx="4807">
                  <c:v>48.08</c:v>
                </c:pt>
                <c:pt idx="4808">
                  <c:v>48.09</c:v>
                </c:pt>
                <c:pt idx="4809">
                  <c:v>48.1</c:v>
                </c:pt>
                <c:pt idx="4810">
                  <c:v>48.11</c:v>
                </c:pt>
                <c:pt idx="4811">
                  <c:v>48.120000000000005</c:v>
                </c:pt>
                <c:pt idx="4812">
                  <c:v>48.13</c:v>
                </c:pt>
                <c:pt idx="4813">
                  <c:v>48.14</c:v>
                </c:pt>
                <c:pt idx="4814">
                  <c:v>48.15</c:v>
                </c:pt>
                <c:pt idx="4815">
                  <c:v>48.160000000000004</c:v>
                </c:pt>
                <c:pt idx="4816">
                  <c:v>48.17</c:v>
                </c:pt>
                <c:pt idx="4817">
                  <c:v>48.18</c:v>
                </c:pt>
                <c:pt idx="4818">
                  <c:v>48.19</c:v>
                </c:pt>
                <c:pt idx="4819">
                  <c:v>48.2</c:v>
                </c:pt>
                <c:pt idx="4820">
                  <c:v>48.21</c:v>
                </c:pt>
                <c:pt idx="4821">
                  <c:v>48.22</c:v>
                </c:pt>
                <c:pt idx="4822">
                  <c:v>48.230000000000004</c:v>
                </c:pt>
                <c:pt idx="4823">
                  <c:v>48.24</c:v>
                </c:pt>
                <c:pt idx="4824">
                  <c:v>48.25</c:v>
                </c:pt>
                <c:pt idx="4825">
                  <c:v>48.26</c:v>
                </c:pt>
                <c:pt idx="4826">
                  <c:v>48.27</c:v>
                </c:pt>
                <c:pt idx="4827">
                  <c:v>48.28</c:v>
                </c:pt>
                <c:pt idx="4828">
                  <c:v>48.29</c:v>
                </c:pt>
                <c:pt idx="4829">
                  <c:v>48.300000000000004</c:v>
                </c:pt>
                <c:pt idx="4830">
                  <c:v>48.31</c:v>
                </c:pt>
                <c:pt idx="4831">
                  <c:v>48.32</c:v>
                </c:pt>
                <c:pt idx="4832">
                  <c:v>48.33</c:v>
                </c:pt>
                <c:pt idx="4833">
                  <c:v>48.34</c:v>
                </c:pt>
                <c:pt idx="4834">
                  <c:v>48.35</c:v>
                </c:pt>
                <c:pt idx="4835">
                  <c:v>48.36</c:v>
                </c:pt>
                <c:pt idx="4836">
                  <c:v>48.370000000000005</c:v>
                </c:pt>
                <c:pt idx="4837">
                  <c:v>48.38</c:v>
                </c:pt>
                <c:pt idx="4838">
                  <c:v>48.39</c:v>
                </c:pt>
                <c:pt idx="4839">
                  <c:v>48.4</c:v>
                </c:pt>
                <c:pt idx="4840">
                  <c:v>48.410000000000004</c:v>
                </c:pt>
                <c:pt idx="4841">
                  <c:v>48.42</c:v>
                </c:pt>
                <c:pt idx="4842">
                  <c:v>48.43</c:v>
                </c:pt>
                <c:pt idx="4843">
                  <c:v>48.44</c:v>
                </c:pt>
                <c:pt idx="4844">
                  <c:v>48.45</c:v>
                </c:pt>
                <c:pt idx="4845">
                  <c:v>48.46</c:v>
                </c:pt>
                <c:pt idx="4846">
                  <c:v>48.47</c:v>
                </c:pt>
                <c:pt idx="4847">
                  <c:v>48.480000000000004</c:v>
                </c:pt>
                <c:pt idx="4848">
                  <c:v>48.49</c:v>
                </c:pt>
                <c:pt idx="4849">
                  <c:v>48.5</c:v>
                </c:pt>
                <c:pt idx="4850">
                  <c:v>48.51</c:v>
                </c:pt>
                <c:pt idx="4851">
                  <c:v>48.52</c:v>
                </c:pt>
                <c:pt idx="4852">
                  <c:v>48.53</c:v>
                </c:pt>
                <c:pt idx="4853">
                  <c:v>48.54</c:v>
                </c:pt>
                <c:pt idx="4854">
                  <c:v>48.550000000000004</c:v>
                </c:pt>
                <c:pt idx="4855">
                  <c:v>48.56</c:v>
                </c:pt>
                <c:pt idx="4856">
                  <c:v>48.57</c:v>
                </c:pt>
                <c:pt idx="4857">
                  <c:v>48.58</c:v>
                </c:pt>
                <c:pt idx="4858">
                  <c:v>48.59</c:v>
                </c:pt>
                <c:pt idx="4859">
                  <c:v>48.6</c:v>
                </c:pt>
                <c:pt idx="4860">
                  <c:v>48.61</c:v>
                </c:pt>
                <c:pt idx="4861">
                  <c:v>48.620000000000005</c:v>
                </c:pt>
                <c:pt idx="4862">
                  <c:v>48.63</c:v>
                </c:pt>
                <c:pt idx="4863">
                  <c:v>48.64</c:v>
                </c:pt>
                <c:pt idx="4864">
                  <c:v>48.65</c:v>
                </c:pt>
                <c:pt idx="4865">
                  <c:v>48.660000000000004</c:v>
                </c:pt>
                <c:pt idx="4866">
                  <c:v>48.67</c:v>
                </c:pt>
                <c:pt idx="4867">
                  <c:v>48.68</c:v>
                </c:pt>
                <c:pt idx="4868">
                  <c:v>48.69</c:v>
                </c:pt>
                <c:pt idx="4869">
                  <c:v>48.7</c:v>
                </c:pt>
                <c:pt idx="4870">
                  <c:v>48.71</c:v>
                </c:pt>
                <c:pt idx="4871">
                  <c:v>48.72</c:v>
                </c:pt>
                <c:pt idx="4872">
                  <c:v>48.730000000000004</c:v>
                </c:pt>
                <c:pt idx="4873">
                  <c:v>48.74</c:v>
                </c:pt>
                <c:pt idx="4874">
                  <c:v>48.75</c:v>
                </c:pt>
                <c:pt idx="4875">
                  <c:v>48.76</c:v>
                </c:pt>
                <c:pt idx="4876">
                  <c:v>48.77</c:v>
                </c:pt>
                <c:pt idx="4877">
                  <c:v>48.78</c:v>
                </c:pt>
                <c:pt idx="4878">
                  <c:v>48.79</c:v>
                </c:pt>
                <c:pt idx="4879">
                  <c:v>48.800000000000004</c:v>
                </c:pt>
                <c:pt idx="4880">
                  <c:v>48.81</c:v>
                </c:pt>
                <c:pt idx="4881">
                  <c:v>48.82</c:v>
                </c:pt>
                <c:pt idx="4882">
                  <c:v>48.83</c:v>
                </c:pt>
                <c:pt idx="4883">
                  <c:v>48.84</c:v>
                </c:pt>
                <c:pt idx="4884">
                  <c:v>48.85</c:v>
                </c:pt>
                <c:pt idx="4885">
                  <c:v>48.86</c:v>
                </c:pt>
                <c:pt idx="4886">
                  <c:v>48.870000000000005</c:v>
                </c:pt>
                <c:pt idx="4887">
                  <c:v>48.88</c:v>
                </c:pt>
                <c:pt idx="4888">
                  <c:v>48.89</c:v>
                </c:pt>
                <c:pt idx="4889">
                  <c:v>48.9</c:v>
                </c:pt>
                <c:pt idx="4890">
                  <c:v>48.910000000000004</c:v>
                </c:pt>
                <c:pt idx="4891">
                  <c:v>48.92</c:v>
                </c:pt>
                <c:pt idx="4892">
                  <c:v>48.93</c:v>
                </c:pt>
                <c:pt idx="4893">
                  <c:v>48.94</c:v>
                </c:pt>
                <c:pt idx="4894">
                  <c:v>48.95</c:v>
                </c:pt>
                <c:pt idx="4895">
                  <c:v>48.96</c:v>
                </c:pt>
                <c:pt idx="4896">
                  <c:v>48.97</c:v>
                </c:pt>
                <c:pt idx="4897">
                  <c:v>48.980000000000004</c:v>
                </c:pt>
                <c:pt idx="4898">
                  <c:v>48.99</c:v>
                </c:pt>
                <c:pt idx="4899">
                  <c:v>49</c:v>
                </c:pt>
                <c:pt idx="4900">
                  <c:v>49.01</c:v>
                </c:pt>
                <c:pt idx="4901">
                  <c:v>49.02</c:v>
                </c:pt>
                <c:pt idx="4902">
                  <c:v>49.03</c:v>
                </c:pt>
                <c:pt idx="4903">
                  <c:v>49.04</c:v>
                </c:pt>
                <c:pt idx="4904">
                  <c:v>49.050000000000004</c:v>
                </c:pt>
                <c:pt idx="4905">
                  <c:v>49.06</c:v>
                </c:pt>
                <c:pt idx="4906">
                  <c:v>49.07</c:v>
                </c:pt>
                <c:pt idx="4907">
                  <c:v>49.08</c:v>
                </c:pt>
                <c:pt idx="4908">
                  <c:v>49.09</c:v>
                </c:pt>
                <c:pt idx="4909">
                  <c:v>49.1</c:v>
                </c:pt>
                <c:pt idx="4910">
                  <c:v>49.11</c:v>
                </c:pt>
                <c:pt idx="4911">
                  <c:v>49.120000000000005</c:v>
                </c:pt>
                <c:pt idx="4912">
                  <c:v>49.13</c:v>
                </c:pt>
                <c:pt idx="4913">
                  <c:v>49.14</c:v>
                </c:pt>
                <c:pt idx="4914">
                  <c:v>49.15</c:v>
                </c:pt>
                <c:pt idx="4915">
                  <c:v>49.160000000000004</c:v>
                </c:pt>
                <c:pt idx="4916">
                  <c:v>49.17</c:v>
                </c:pt>
                <c:pt idx="4917">
                  <c:v>49.18</c:v>
                </c:pt>
                <c:pt idx="4918">
                  <c:v>49.19</c:v>
                </c:pt>
                <c:pt idx="4919">
                  <c:v>49.2</c:v>
                </c:pt>
                <c:pt idx="4920">
                  <c:v>49.21</c:v>
                </c:pt>
                <c:pt idx="4921">
                  <c:v>49.22</c:v>
                </c:pt>
                <c:pt idx="4922">
                  <c:v>49.230000000000004</c:v>
                </c:pt>
                <c:pt idx="4923">
                  <c:v>49.24</c:v>
                </c:pt>
                <c:pt idx="4924">
                  <c:v>49.25</c:v>
                </c:pt>
                <c:pt idx="4925">
                  <c:v>49.26</c:v>
                </c:pt>
                <c:pt idx="4926">
                  <c:v>49.27</c:v>
                </c:pt>
                <c:pt idx="4927">
                  <c:v>49.28</c:v>
                </c:pt>
                <c:pt idx="4928">
                  <c:v>49.29</c:v>
                </c:pt>
                <c:pt idx="4929">
                  <c:v>49.300000000000004</c:v>
                </c:pt>
                <c:pt idx="4930">
                  <c:v>49.31</c:v>
                </c:pt>
                <c:pt idx="4931">
                  <c:v>49.32</c:v>
                </c:pt>
                <c:pt idx="4932">
                  <c:v>49.33</c:v>
                </c:pt>
                <c:pt idx="4933">
                  <c:v>49.34</c:v>
                </c:pt>
                <c:pt idx="4934">
                  <c:v>49.35</c:v>
                </c:pt>
                <c:pt idx="4935">
                  <c:v>49.36</c:v>
                </c:pt>
                <c:pt idx="4936">
                  <c:v>49.370000000000005</c:v>
                </c:pt>
                <c:pt idx="4937">
                  <c:v>49.38</c:v>
                </c:pt>
                <c:pt idx="4938">
                  <c:v>49.39</c:v>
                </c:pt>
                <c:pt idx="4939">
                  <c:v>49.4</c:v>
                </c:pt>
                <c:pt idx="4940">
                  <c:v>49.410000000000004</c:v>
                </c:pt>
                <c:pt idx="4941">
                  <c:v>49.42</c:v>
                </c:pt>
                <c:pt idx="4942">
                  <c:v>49.43</c:v>
                </c:pt>
                <c:pt idx="4943">
                  <c:v>49.44</c:v>
                </c:pt>
                <c:pt idx="4944">
                  <c:v>49.45</c:v>
                </c:pt>
                <c:pt idx="4945">
                  <c:v>49.46</c:v>
                </c:pt>
                <c:pt idx="4946">
                  <c:v>49.47</c:v>
                </c:pt>
                <c:pt idx="4947">
                  <c:v>49.480000000000004</c:v>
                </c:pt>
                <c:pt idx="4948">
                  <c:v>49.49</c:v>
                </c:pt>
                <c:pt idx="4949">
                  <c:v>49.5</c:v>
                </c:pt>
                <c:pt idx="4950">
                  <c:v>49.51</c:v>
                </c:pt>
                <c:pt idx="4951">
                  <c:v>49.52</c:v>
                </c:pt>
                <c:pt idx="4952">
                  <c:v>49.53</c:v>
                </c:pt>
                <c:pt idx="4953">
                  <c:v>49.54</c:v>
                </c:pt>
                <c:pt idx="4954">
                  <c:v>49.550000000000004</c:v>
                </c:pt>
                <c:pt idx="4955">
                  <c:v>49.56</c:v>
                </c:pt>
                <c:pt idx="4956">
                  <c:v>49.57</c:v>
                </c:pt>
                <c:pt idx="4957">
                  <c:v>49.58</c:v>
                </c:pt>
                <c:pt idx="4958">
                  <c:v>49.59</c:v>
                </c:pt>
                <c:pt idx="4959">
                  <c:v>49.6</c:v>
                </c:pt>
                <c:pt idx="4960">
                  <c:v>49.61</c:v>
                </c:pt>
                <c:pt idx="4961">
                  <c:v>49.620000000000005</c:v>
                </c:pt>
                <c:pt idx="4962">
                  <c:v>49.63</c:v>
                </c:pt>
                <c:pt idx="4963">
                  <c:v>49.64</c:v>
                </c:pt>
                <c:pt idx="4964">
                  <c:v>49.65</c:v>
                </c:pt>
                <c:pt idx="4965">
                  <c:v>49.660000000000004</c:v>
                </c:pt>
                <c:pt idx="4966">
                  <c:v>49.67</c:v>
                </c:pt>
                <c:pt idx="4967">
                  <c:v>49.68</c:v>
                </c:pt>
                <c:pt idx="4968">
                  <c:v>49.69</c:v>
                </c:pt>
                <c:pt idx="4969">
                  <c:v>49.7</c:v>
                </c:pt>
                <c:pt idx="4970">
                  <c:v>49.71</c:v>
                </c:pt>
                <c:pt idx="4971">
                  <c:v>49.72</c:v>
                </c:pt>
                <c:pt idx="4972">
                  <c:v>49.730000000000004</c:v>
                </c:pt>
                <c:pt idx="4973">
                  <c:v>49.74</c:v>
                </c:pt>
                <c:pt idx="4974">
                  <c:v>49.75</c:v>
                </c:pt>
                <c:pt idx="4975">
                  <c:v>49.76</c:v>
                </c:pt>
                <c:pt idx="4976">
                  <c:v>49.77</c:v>
                </c:pt>
                <c:pt idx="4977">
                  <c:v>49.78</c:v>
                </c:pt>
                <c:pt idx="4978">
                  <c:v>49.79</c:v>
                </c:pt>
                <c:pt idx="4979">
                  <c:v>49.800000000000004</c:v>
                </c:pt>
                <c:pt idx="4980">
                  <c:v>49.81</c:v>
                </c:pt>
                <c:pt idx="4981">
                  <c:v>49.82</c:v>
                </c:pt>
                <c:pt idx="4982">
                  <c:v>49.83</c:v>
                </c:pt>
                <c:pt idx="4983">
                  <c:v>49.84</c:v>
                </c:pt>
                <c:pt idx="4984">
                  <c:v>49.85</c:v>
                </c:pt>
                <c:pt idx="4985">
                  <c:v>49.86</c:v>
                </c:pt>
                <c:pt idx="4986">
                  <c:v>49.870000000000005</c:v>
                </c:pt>
                <c:pt idx="4987">
                  <c:v>49.88</c:v>
                </c:pt>
                <c:pt idx="4988">
                  <c:v>49.89</c:v>
                </c:pt>
                <c:pt idx="4989">
                  <c:v>49.9</c:v>
                </c:pt>
                <c:pt idx="4990">
                  <c:v>49.910000000000004</c:v>
                </c:pt>
                <c:pt idx="4991">
                  <c:v>49.92</c:v>
                </c:pt>
                <c:pt idx="4992">
                  <c:v>49.93</c:v>
                </c:pt>
                <c:pt idx="4993">
                  <c:v>49.94</c:v>
                </c:pt>
                <c:pt idx="4994">
                  <c:v>49.95</c:v>
                </c:pt>
                <c:pt idx="4995">
                  <c:v>49.96</c:v>
                </c:pt>
                <c:pt idx="4996">
                  <c:v>49.97</c:v>
                </c:pt>
                <c:pt idx="4997">
                  <c:v>49.980000000000004</c:v>
                </c:pt>
                <c:pt idx="4998">
                  <c:v>49.99</c:v>
                </c:pt>
                <c:pt idx="4999">
                  <c:v>50</c:v>
                </c:pt>
                <c:pt idx="5000">
                  <c:v>50.01</c:v>
                </c:pt>
              </c:numCache>
            </c:numRef>
          </c:xVal>
          <c:yVal>
            <c:numRef>
              <c:f>'BRAF_V600E-inhibitor-dimer'!$G$2:$G$5002</c:f>
              <c:numCache>
                <c:formatCode>General</c:formatCode>
                <c:ptCount val="5001"/>
                <c:pt idx="0">
                  <c:v>2.2657155990600502</c:v>
                </c:pt>
                <c:pt idx="1">
                  <c:v>0.93536597490310602</c:v>
                </c:pt>
                <c:pt idx="2">
                  <c:v>1.0688399076461701</c:v>
                </c:pt>
                <c:pt idx="3">
                  <c:v>1.0537400245666499</c:v>
                </c:pt>
                <c:pt idx="4">
                  <c:v>1.2742282152175901</c:v>
                </c:pt>
                <c:pt idx="5">
                  <c:v>1.4619224071502599</c:v>
                </c:pt>
                <c:pt idx="6">
                  <c:v>1.49225533008575</c:v>
                </c:pt>
                <c:pt idx="7">
                  <c:v>1.5032380819320601</c:v>
                </c:pt>
                <c:pt idx="8">
                  <c:v>1.6647714376449501</c:v>
                </c:pt>
                <c:pt idx="9">
                  <c:v>1.7255997657775799</c:v>
                </c:pt>
                <c:pt idx="10">
                  <c:v>1.4673370122909499</c:v>
                </c:pt>
                <c:pt idx="11">
                  <c:v>1.52059745788574</c:v>
                </c:pt>
                <c:pt idx="12">
                  <c:v>1.42314481735229</c:v>
                </c:pt>
                <c:pt idx="13">
                  <c:v>1.49835324287414</c:v>
                </c:pt>
                <c:pt idx="14">
                  <c:v>1.5118480920791599</c:v>
                </c:pt>
                <c:pt idx="15">
                  <c:v>1.5337506532669001</c:v>
                </c:pt>
                <c:pt idx="16">
                  <c:v>1.49024486541748</c:v>
                </c:pt>
                <c:pt idx="17">
                  <c:v>1.54881620407104</c:v>
                </c:pt>
                <c:pt idx="18">
                  <c:v>1.5922044515609699</c:v>
                </c:pt>
                <c:pt idx="19">
                  <c:v>1.5152629613876301</c:v>
                </c:pt>
                <c:pt idx="20">
                  <c:v>1.42844927310943</c:v>
                </c:pt>
                <c:pt idx="21">
                  <c:v>1.5829489231109599</c:v>
                </c:pt>
                <c:pt idx="22">
                  <c:v>1.66055059432983</c:v>
                </c:pt>
                <c:pt idx="23">
                  <c:v>1.6851779222488401</c:v>
                </c:pt>
                <c:pt idx="24">
                  <c:v>1.80749976634979</c:v>
                </c:pt>
                <c:pt idx="25">
                  <c:v>1.7080049514770499</c:v>
                </c:pt>
                <c:pt idx="26">
                  <c:v>1.74812483787536</c:v>
                </c:pt>
                <c:pt idx="27">
                  <c:v>1.7036496400833101</c:v>
                </c:pt>
                <c:pt idx="28">
                  <c:v>1.72970938682556</c:v>
                </c:pt>
                <c:pt idx="29">
                  <c:v>1.6353009939193699</c:v>
                </c:pt>
                <c:pt idx="30">
                  <c:v>1.7623581886291499</c:v>
                </c:pt>
                <c:pt idx="31">
                  <c:v>1.69730579853057</c:v>
                </c:pt>
                <c:pt idx="32">
                  <c:v>1.7448863983154199</c:v>
                </c:pt>
                <c:pt idx="33">
                  <c:v>1.71314477920532</c:v>
                </c:pt>
                <c:pt idx="34">
                  <c:v>1.7468693256378101</c:v>
                </c:pt>
                <c:pt idx="35">
                  <c:v>1.76900506019592</c:v>
                </c:pt>
                <c:pt idx="36">
                  <c:v>1.5361760854721001</c:v>
                </c:pt>
                <c:pt idx="37">
                  <c:v>1.48306453227996</c:v>
                </c:pt>
                <c:pt idx="38">
                  <c:v>1.52604675292968</c:v>
                </c:pt>
                <c:pt idx="39">
                  <c:v>1.5186023712158201</c:v>
                </c:pt>
                <c:pt idx="40">
                  <c:v>1.4898494482040401</c:v>
                </c:pt>
                <c:pt idx="41">
                  <c:v>1.4346553087234399</c:v>
                </c:pt>
                <c:pt idx="42">
                  <c:v>1.5036976337432799</c:v>
                </c:pt>
                <c:pt idx="43">
                  <c:v>1.4484487771987899</c:v>
                </c:pt>
                <c:pt idx="44">
                  <c:v>1.4828211069107</c:v>
                </c:pt>
                <c:pt idx="45">
                  <c:v>1.5929530858993499</c:v>
                </c:pt>
                <c:pt idx="46">
                  <c:v>1.3996410369873</c:v>
                </c:pt>
                <c:pt idx="47">
                  <c:v>1.4699639081954901</c:v>
                </c:pt>
                <c:pt idx="48">
                  <c:v>1.4522356986999501</c:v>
                </c:pt>
                <c:pt idx="49">
                  <c:v>1.4632202386855999</c:v>
                </c:pt>
                <c:pt idx="50">
                  <c:v>1.4548209905624301</c:v>
                </c:pt>
                <c:pt idx="51">
                  <c:v>1.5438256263732899</c:v>
                </c:pt>
                <c:pt idx="52">
                  <c:v>1.4978404045104901</c:v>
                </c:pt>
                <c:pt idx="53">
                  <c:v>1.5211163759231501</c:v>
                </c:pt>
                <c:pt idx="54">
                  <c:v>1.54849433898925</c:v>
                </c:pt>
                <c:pt idx="55">
                  <c:v>1.5717352628707799</c:v>
                </c:pt>
                <c:pt idx="56">
                  <c:v>1.5554326772689799</c:v>
                </c:pt>
                <c:pt idx="57">
                  <c:v>1.6478374004364</c:v>
                </c:pt>
                <c:pt idx="58">
                  <c:v>1.6088331937789899</c:v>
                </c:pt>
                <c:pt idx="59">
                  <c:v>1.52202820777893</c:v>
                </c:pt>
                <c:pt idx="60">
                  <c:v>1.4786913394927901</c:v>
                </c:pt>
                <c:pt idx="61">
                  <c:v>1.4764984846115099</c:v>
                </c:pt>
                <c:pt idx="62">
                  <c:v>1.4651788473129199</c:v>
                </c:pt>
                <c:pt idx="63">
                  <c:v>1.38318395614624</c:v>
                </c:pt>
                <c:pt idx="64">
                  <c:v>1.53710973262786</c:v>
                </c:pt>
                <c:pt idx="65">
                  <c:v>1.53846848011016</c:v>
                </c:pt>
                <c:pt idx="66">
                  <c:v>1.57386887073516</c:v>
                </c:pt>
                <c:pt idx="67">
                  <c:v>1.4444900751113801</c:v>
                </c:pt>
                <c:pt idx="68">
                  <c:v>1.6038193702697701</c:v>
                </c:pt>
                <c:pt idx="69">
                  <c:v>1.60974740982055</c:v>
                </c:pt>
                <c:pt idx="70">
                  <c:v>1.59593093395233</c:v>
                </c:pt>
                <c:pt idx="71">
                  <c:v>1.7102510929107599</c:v>
                </c:pt>
                <c:pt idx="72">
                  <c:v>1.7019900083541799</c:v>
                </c:pt>
                <c:pt idx="73">
                  <c:v>1.6499832868576001</c:v>
                </c:pt>
                <c:pt idx="74">
                  <c:v>1.8210358619689899</c:v>
                </c:pt>
                <c:pt idx="75">
                  <c:v>1.7746772766113199</c:v>
                </c:pt>
                <c:pt idx="76">
                  <c:v>1.6271233558654701</c:v>
                </c:pt>
                <c:pt idx="77">
                  <c:v>1.6551278829574501</c:v>
                </c:pt>
                <c:pt idx="78">
                  <c:v>1.6461657285690301</c:v>
                </c:pt>
                <c:pt idx="79">
                  <c:v>1.5624870061874301</c:v>
                </c:pt>
                <c:pt idx="80">
                  <c:v>1.5378047227859399</c:v>
                </c:pt>
                <c:pt idx="81">
                  <c:v>1.54276823997497</c:v>
                </c:pt>
                <c:pt idx="82">
                  <c:v>1.6559482812881401</c:v>
                </c:pt>
                <c:pt idx="83">
                  <c:v>1.6738145351409901</c:v>
                </c:pt>
                <c:pt idx="84">
                  <c:v>1.6265691518783501</c:v>
                </c:pt>
                <c:pt idx="85">
                  <c:v>1.6000046730041499</c:v>
                </c:pt>
                <c:pt idx="86">
                  <c:v>1.5692265033721899</c:v>
                </c:pt>
                <c:pt idx="87">
                  <c:v>1.61681687831878</c:v>
                </c:pt>
                <c:pt idx="88">
                  <c:v>1.7095631361007599</c:v>
                </c:pt>
                <c:pt idx="89">
                  <c:v>1.6885446310043299</c:v>
                </c:pt>
                <c:pt idx="90">
                  <c:v>1.7604166269302299</c:v>
                </c:pt>
                <c:pt idx="91">
                  <c:v>1.6086179018020601</c:v>
                </c:pt>
                <c:pt idx="92">
                  <c:v>1.7766518592834399</c:v>
                </c:pt>
                <c:pt idx="93">
                  <c:v>1.6942931413650499</c:v>
                </c:pt>
                <c:pt idx="94">
                  <c:v>1.74052941799163</c:v>
                </c:pt>
                <c:pt idx="95">
                  <c:v>1.7656939029693599</c:v>
                </c:pt>
                <c:pt idx="96">
                  <c:v>1.7203218936920099</c:v>
                </c:pt>
                <c:pt idx="97">
                  <c:v>1.73711574077606</c:v>
                </c:pt>
                <c:pt idx="98">
                  <c:v>1.7414580583572301</c:v>
                </c:pt>
                <c:pt idx="99">
                  <c:v>1.7134157419204701</c:v>
                </c:pt>
                <c:pt idx="100">
                  <c:v>1.7970154285430899</c:v>
                </c:pt>
                <c:pt idx="101">
                  <c:v>1.7216373682021999</c:v>
                </c:pt>
                <c:pt idx="102">
                  <c:v>1.7944467067718499</c:v>
                </c:pt>
                <c:pt idx="103">
                  <c:v>1.9036489725112899</c:v>
                </c:pt>
                <c:pt idx="104">
                  <c:v>1.81668901443481</c:v>
                </c:pt>
                <c:pt idx="105">
                  <c:v>1.8591552972793499</c:v>
                </c:pt>
                <c:pt idx="106">
                  <c:v>1.85027492046356</c:v>
                </c:pt>
                <c:pt idx="107">
                  <c:v>1.7566570043563801</c:v>
                </c:pt>
                <c:pt idx="108">
                  <c:v>1.7369068861007599</c:v>
                </c:pt>
                <c:pt idx="109">
                  <c:v>1.8148276805877599</c:v>
                </c:pt>
                <c:pt idx="110">
                  <c:v>1.7982439994812001</c:v>
                </c:pt>
                <c:pt idx="111">
                  <c:v>1.8251026868820099</c:v>
                </c:pt>
                <c:pt idx="112">
                  <c:v>1.9038733243942201</c:v>
                </c:pt>
                <c:pt idx="113">
                  <c:v>1.8244272470474201</c:v>
                </c:pt>
                <c:pt idx="114">
                  <c:v>1.6873162984848</c:v>
                </c:pt>
                <c:pt idx="115">
                  <c:v>1.78894531726837</c:v>
                </c:pt>
                <c:pt idx="116">
                  <c:v>1.74235320091247</c:v>
                </c:pt>
                <c:pt idx="117">
                  <c:v>1.9069190025329501</c:v>
                </c:pt>
                <c:pt idx="118">
                  <c:v>1.80716788768768</c:v>
                </c:pt>
                <c:pt idx="119">
                  <c:v>1.78765857219696</c:v>
                </c:pt>
                <c:pt idx="120">
                  <c:v>1.73831021785736</c:v>
                </c:pt>
                <c:pt idx="121">
                  <c:v>1.7721970081329299</c:v>
                </c:pt>
                <c:pt idx="122">
                  <c:v>1.77420365810394</c:v>
                </c:pt>
                <c:pt idx="123">
                  <c:v>1.786461353302</c:v>
                </c:pt>
                <c:pt idx="124">
                  <c:v>1.7369126081466599</c:v>
                </c:pt>
                <c:pt idx="125">
                  <c:v>1.6935552358627299</c:v>
                </c:pt>
                <c:pt idx="126">
                  <c:v>1.6956714391708301</c:v>
                </c:pt>
                <c:pt idx="127">
                  <c:v>1.8072367906570399</c:v>
                </c:pt>
                <c:pt idx="128">
                  <c:v>1.89354836940765</c:v>
                </c:pt>
                <c:pt idx="129">
                  <c:v>1.8426889181137001</c:v>
                </c:pt>
                <c:pt idx="130">
                  <c:v>1.96396744251251</c:v>
                </c:pt>
                <c:pt idx="131">
                  <c:v>1.9861299991607599</c:v>
                </c:pt>
                <c:pt idx="132">
                  <c:v>1.9207410812377901</c:v>
                </c:pt>
                <c:pt idx="133">
                  <c:v>1.80210196971893</c:v>
                </c:pt>
                <c:pt idx="134">
                  <c:v>1.7446973323821999</c:v>
                </c:pt>
                <c:pt idx="135">
                  <c:v>1.7921233177185001</c:v>
                </c:pt>
                <c:pt idx="136">
                  <c:v>1.6661069393157899</c:v>
                </c:pt>
                <c:pt idx="137">
                  <c:v>1.70522356033325</c:v>
                </c:pt>
                <c:pt idx="138">
                  <c:v>1.67350757122039</c:v>
                </c:pt>
                <c:pt idx="139">
                  <c:v>1.7752944231033301</c:v>
                </c:pt>
                <c:pt idx="140">
                  <c:v>1.8087134361267001</c:v>
                </c:pt>
                <c:pt idx="141">
                  <c:v>1.7665773630142201</c:v>
                </c:pt>
                <c:pt idx="142">
                  <c:v>1.6988836526870701</c:v>
                </c:pt>
                <c:pt idx="143">
                  <c:v>1.74765849113464</c:v>
                </c:pt>
                <c:pt idx="144">
                  <c:v>1.80142033100128</c:v>
                </c:pt>
                <c:pt idx="145">
                  <c:v>1.90485739707946</c:v>
                </c:pt>
                <c:pt idx="146">
                  <c:v>1.92061102390289</c:v>
                </c:pt>
                <c:pt idx="147">
                  <c:v>1.75839483737945</c:v>
                </c:pt>
                <c:pt idx="148">
                  <c:v>1.7758085727691599</c:v>
                </c:pt>
                <c:pt idx="149">
                  <c:v>1.90886449813842</c:v>
                </c:pt>
                <c:pt idx="150">
                  <c:v>1.83760690689086</c:v>
                </c:pt>
                <c:pt idx="151">
                  <c:v>1.74451231956481</c:v>
                </c:pt>
                <c:pt idx="152">
                  <c:v>1.6890697479248</c:v>
                </c:pt>
                <c:pt idx="153">
                  <c:v>1.6704750061035101</c:v>
                </c:pt>
                <c:pt idx="154">
                  <c:v>1.6954158544540401</c:v>
                </c:pt>
                <c:pt idx="155">
                  <c:v>1.61351382732391</c:v>
                </c:pt>
                <c:pt idx="156">
                  <c:v>1.6773273944854701</c:v>
                </c:pt>
                <c:pt idx="157">
                  <c:v>1.57954013347625</c:v>
                </c:pt>
                <c:pt idx="158">
                  <c:v>1.64666843414306</c:v>
                </c:pt>
                <c:pt idx="159">
                  <c:v>1.73150718212127</c:v>
                </c:pt>
                <c:pt idx="160">
                  <c:v>1.7142423391342101</c:v>
                </c:pt>
                <c:pt idx="161">
                  <c:v>1.7299718856811499</c:v>
                </c:pt>
                <c:pt idx="162">
                  <c:v>1.58304715156555</c:v>
                </c:pt>
                <c:pt idx="163">
                  <c:v>1.6199811697006199</c:v>
                </c:pt>
                <c:pt idx="164">
                  <c:v>1.66077721118927</c:v>
                </c:pt>
                <c:pt idx="165">
                  <c:v>1.6943010091781601</c:v>
                </c:pt>
                <c:pt idx="166">
                  <c:v>1.5725185871124201</c:v>
                </c:pt>
                <c:pt idx="167">
                  <c:v>1.7083592414855899</c:v>
                </c:pt>
                <c:pt idx="168">
                  <c:v>1.6861838102340601</c:v>
                </c:pt>
                <c:pt idx="169">
                  <c:v>1.6493010520935001</c:v>
                </c:pt>
                <c:pt idx="170">
                  <c:v>1.6486027240753101</c:v>
                </c:pt>
                <c:pt idx="171">
                  <c:v>1.7610267400741499</c:v>
                </c:pt>
                <c:pt idx="172">
                  <c:v>1.7220809459686199</c:v>
                </c:pt>
                <c:pt idx="173">
                  <c:v>1.74874627590179</c:v>
                </c:pt>
                <c:pt idx="174">
                  <c:v>1.65733230113983</c:v>
                </c:pt>
                <c:pt idx="175">
                  <c:v>1.7001143693923899</c:v>
                </c:pt>
                <c:pt idx="176">
                  <c:v>1.71134722232818</c:v>
                </c:pt>
                <c:pt idx="177">
                  <c:v>1.6807161569595299</c:v>
                </c:pt>
                <c:pt idx="178">
                  <c:v>1.8298419713973999</c:v>
                </c:pt>
                <c:pt idx="179">
                  <c:v>1.7954909801483101</c:v>
                </c:pt>
                <c:pt idx="180">
                  <c:v>1.7535902261734</c:v>
                </c:pt>
                <c:pt idx="181">
                  <c:v>1.6809899806976301</c:v>
                </c:pt>
                <c:pt idx="182">
                  <c:v>1.6071020364761299</c:v>
                </c:pt>
                <c:pt idx="183">
                  <c:v>1.6804020404815601</c:v>
                </c:pt>
                <c:pt idx="184">
                  <c:v>1.62887799739837</c:v>
                </c:pt>
                <c:pt idx="185">
                  <c:v>1.6554093360900799</c:v>
                </c:pt>
                <c:pt idx="186">
                  <c:v>1.62891829013824</c:v>
                </c:pt>
                <c:pt idx="187">
                  <c:v>1.6963207721710201</c:v>
                </c:pt>
                <c:pt idx="188">
                  <c:v>1.7594908475875799</c:v>
                </c:pt>
                <c:pt idx="189">
                  <c:v>1.7576813697814899</c:v>
                </c:pt>
                <c:pt idx="190">
                  <c:v>1.8300194740295399</c:v>
                </c:pt>
                <c:pt idx="191">
                  <c:v>1.86028003692626</c:v>
                </c:pt>
                <c:pt idx="192">
                  <c:v>1.83128881454467</c:v>
                </c:pt>
                <c:pt idx="193">
                  <c:v>1.73944199085235</c:v>
                </c:pt>
                <c:pt idx="194">
                  <c:v>1.73273313045501</c:v>
                </c:pt>
                <c:pt idx="195">
                  <c:v>1.6914005279541</c:v>
                </c:pt>
                <c:pt idx="196">
                  <c:v>1.5682562589645299</c:v>
                </c:pt>
                <c:pt idx="197">
                  <c:v>1.7351717948913501</c:v>
                </c:pt>
                <c:pt idx="198">
                  <c:v>1.8024367094039899</c:v>
                </c:pt>
                <c:pt idx="199">
                  <c:v>1.76985764503479</c:v>
                </c:pt>
                <c:pt idx="200">
                  <c:v>1.75415670871734</c:v>
                </c:pt>
                <c:pt idx="201">
                  <c:v>1.8137792348861601</c:v>
                </c:pt>
                <c:pt idx="202">
                  <c:v>1.8464728593826201</c:v>
                </c:pt>
                <c:pt idx="203">
                  <c:v>1.7819145917892401</c:v>
                </c:pt>
                <c:pt idx="204">
                  <c:v>1.75525343418121</c:v>
                </c:pt>
                <c:pt idx="205">
                  <c:v>1.83928990364074</c:v>
                </c:pt>
                <c:pt idx="206">
                  <c:v>1.776127576828</c:v>
                </c:pt>
                <c:pt idx="207">
                  <c:v>1.84435987472534</c:v>
                </c:pt>
                <c:pt idx="208">
                  <c:v>1.82711613178253</c:v>
                </c:pt>
                <c:pt idx="209">
                  <c:v>1.83730244636535</c:v>
                </c:pt>
                <c:pt idx="210">
                  <c:v>1.89472043514251</c:v>
                </c:pt>
                <c:pt idx="211">
                  <c:v>1.8550789356231601</c:v>
                </c:pt>
                <c:pt idx="212">
                  <c:v>1.74022364616394</c:v>
                </c:pt>
                <c:pt idx="213">
                  <c:v>1.7584096193313501</c:v>
                </c:pt>
                <c:pt idx="214">
                  <c:v>1.7732640504837001</c:v>
                </c:pt>
                <c:pt idx="215">
                  <c:v>1.8104612827301001</c:v>
                </c:pt>
                <c:pt idx="216">
                  <c:v>1.8355305194854701</c:v>
                </c:pt>
                <c:pt idx="217">
                  <c:v>1.73067343235015</c:v>
                </c:pt>
                <c:pt idx="218">
                  <c:v>1.82870268821716</c:v>
                </c:pt>
                <c:pt idx="219">
                  <c:v>1.7399047613143901</c:v>
                </c:pt>
                <c:pt idx="220">
                  <c:v>1.8271570205688401</c:v>
                </c:pt>
                <c:pt idx="221">
                  <c:v>1.79572737216949</c:v>
                </c:pt>
                <c:pt idx="222">
                  <c:v>1.6670060157775799</c:v>
                </c:pt>
                <c:pt idx="223">
                  <c:v>1.85398161411285</c:v>
                </c:pt>
                <c:pt idx="224">
                  <c:v>1.8111393451690601</c:v>
                </c:pt>
                <c:pt idx="225">
                  <c:v>1.7001706361770601</c:v>
                </c:pt>
                <c:pt idx="226">
                  <c:v>1.70050179958343</c:v>
                </c:pt>
                <c:pt idx="227">
                  <c:v>1.6437023878097501</c:v>
                </c:pt>
                <c:pt idx="228">
                  <c:v>1.6658738851547199</c:v>
                </c:pt>
                <c:pt idx="229">
                  <c:v>1.61024689674377</c:v>
                </c:pt>
                <c:pt idx="230">
                  <c:v>1.6135845184326101</c:v>
                </c:pt>
                <c:pt idx="231">
                  <c:v>1.74553310871124</c:v>
                </c:pt>
                <c:pt idx="232">
                  <c:v>1.80211806297302</c:v>
                </c:pt>
                <c:pt idx="233">
                  <c:v>1.6576411724090501</c:v>
                </c:pt>
                <c:pt idx="234">
                  <c:v>1.5760761499404901</c:v>
                </c:pt>
                <c:pt idx="235">
                  <c:v>1.6570851802825901</c:v>
                </c:pt>
                <c:pt idx="236">
                  <c:v>1.77831935882568</c:v>
                </c:pt>
                <c:pt idx="237">
                  <c:v>1.6689162254333401</c:v>
                </c:pt>
                <c:pt idx="238">
                  <c:v>1.74575567245483</c:v>
                </c:pt>
                <c:pt idx="239">
                  <c:v>1.7570205926895099</c:v>
                </c:pt>
                <c:pt idx="240">
                  <c:v>1.7537624835968</c:v>
                </c:pt>
                <c:pt idx="241">
                  <c:v>1.7497831583023</c:v>
                </c:pt>
                <c:pt idx="242">
                  <c:v>1.7426860332489</c:v>
                </c:pt>
                <c:pt idx="243">
                  <c:v>1.7505534887313801</c:v>
                </c:pt>
                <c:pt idx="244">
                  <c:v>1.6457612514495801</c:v>
                </c:pt>
                <c:pt idx="245">
                  <c:v>1.74285244941711</c:v>
                </c:pt>
                <c:pt idx="246">
                  <c:v>1.78598916530609</c:v>
                </c:pt>
                <c:pt idx="247">
                  <c:v>1.6937063932418801</c:v>
                </c:pt>
                <c:pt idx="248">
                  <c:v>1.79472863674163</c:v>
                </c:pt>
                <c:pt idx="249">
                  <c:v>1.7182137966155999</c:v>
                </c:pt>
                <c:pt idx="250">
                  <c:v>1.7456918954849201</c:v>
                </c:pt>
                <c:pt idx="251">
                  <c:v>1.79314196109771</c:v>
                </c:pt>
                <c:pt idx="252">
                  <c:v>1.74737465381622</c:v>
                </c:pt>
                <c:pt idx="253">
                  <c:v>1.8232880830764699</c:v>
                </c:pt>
                <c:pt idx="254">
                  <c:v>1.7845928668975799</c:v>
                </c:pt>
                <c:pt idx="255">
                  <c:v>1.7591915130615201</c:v>
                </c:pt>
                <c:pt idx="256">
                  <c:v>1.7544515132903999</c:v>
                </c:pt>
                <c:pt idx="257">
                  <c:v>1.7538261413574201</c:v>
                </c:pt>
                <c:pt idx="258">
                  <c:v>1.76107466220855</c:v>
                </c:pt>
                <c:pt idx="259">
                  <c:v>1.7107065916061399</c:v>
                </c:pt>
                <c:pt idx="260">
                  <c:v>1.77093541622161</c:v>
                </c:pt>
                <c:pt idx="261">
                  <c:v>1.82112693786621</c:v>
                </c:pt>
                <c:pt idx="262">
                  <c:v>1.7805950641632</c:v>
                </c:pt>
                <c:pt idx="263">
                  <c:v>1.85452616214752</c:v>
                </c:pt>
                <c:pt idx="264">
                  <c:v>1.7832274436950599</c:v>
                </c:pt>
                <c:pt idx="265">
                  <c:v>1.79774010181427</c:v>
                </c:pt>
                <c:pt idx="266">
                  <c:v>1.69968450069427</c:v>
                </c:pt>
                <c:pt idx="267">
                  <c:v>1.7109901905059799</c:v>
                </c:pt>
                <c:pt idx="268">
                  <c:v>1.76712250709533</c:v>
                </c:pt>
                <c:pt idx="269">
                  <c:v>1.7634258270263601</c:v>
                </c:pt>
                <c:pt idx="270">
                  <c:v>1.8150761127471899</c:v>
                </c:pt>
                <c:pt idx="271">
                  <c:v>1.7563904523849401</c:v>
                </c:pt>
                <c:pt idx="272">
                  <c:v>1.83956003189086</c:v>
                </c:pt>
                <c:pt idx="273">
                  <c:v>1.8738722801208401</c:v>
                </c:pt>
                <c:pt idx="274">
                  <c:v>1.8810521364212001</c:v>
                </c:pt>
                <c:pt idx="275">
                  <c:v>1.8365902900695801</c:v>
                </c:pt>
                <c:pt idx="276">
                  <c:v>1.8640229701995801</c:v>
                </c:pt>
                <c:pt idx="277">
                  <c:v>1.9655300378799401</c:v>
                </c:pt>
                <c:pt idx="278">
                  <c:v>2.05627369880676</c:v>
                </c:pt>
                <c:pt idx="279">
                  <c:v>2.1863312721252401</c:v>
                </c:pt>
                <c:pt idx="280">
                  <c:v>2.0810987949371298</c:v>
                </c:pt>
                <c:pt idx="281">
                  <c:v>2.0763406753539999</c:v>
                </c:pt>
                <c:pt idx="282">
                  <c:v>1.9059971570968599</c:v>
                </c:pt>
                <c:pt idx="283">
                  <c:v>2.0240130424499498</c:v>
                </c:pt>
                <c:pt idx="284">
                  <c:v>2.0362691879272399</c:v>
                </c:pt>
                <c:pt idx="285">
                  <c:v>1.9625010490417401</c:v>
                </c:pt>
                <c:pt idx="286">
                  <c:v>1.9060711860656701</c:v>
                </c:pt>
                <c:pt idx="287">
                  <c:v>2.03717708587646</c:v>
                </c:pt>
                <c:pt idx="288">
                  <c:v>1.98383688926696</c:v>
                </c:pt>
                <c:pt idx="289">
                  <c:v>2.0591022968292201</c:v>
                </c:pt>
                <c:pt idx="290">
                  <c:v>1.9139813184738099</c:v>
                </c:pt>
                <c:pt idx="291">
                  <c:v>1.8666313886642401</c:v>
                </c:pt>
                <c:pt idx="292">
                  <c:v>1.81260514259338</c:v>
                </c:pt>
                <c:pt idx="293">
                  <c:v>1.8577703237533501</c:v>
                </c:pt>
                <c:pt idx="294">
                  <c:v>1.9271888732910101</c:v>
                </c:pt>
                <c:pt idx="295">
                  <c:v>1.8180223703384399</c:v>
                </c:pt>
                <c:pt idx="296">
                  <c:v>1.78174304962158</c:v>
                </c:pt>
                <c:pt idx="297">
                  <c:v>1.9051033258438099</c:v>
                </c:pt>
                <c:pt idx="298">
                  <c:v>1.8325113058090201</c:v>
                </c:pt>
                <c:pt idx="299">
                  <c:v>1.87069404125213</c:v>
                </c:pt>
                <c:pt idx="300">
                  <c:v>1.86137235164642</c:v>
                </c:pt>
                <c:pt idx="301">
                  <c:v>1.77564585208892</c:v>
                </c:pt>
                <c:pt idx="302">
                  <c:v>1.87327480316162</c:v>
                </c:pt>
                <c:pt idx="303">
                  <c:v>1.8886045217514</c:v>
                </c:pt>
                <c:pt idx="304">
                  <c:v>1.9110131263732899</c:v>
                </c:pt>
                <c:pt idx="305">
                  <c:v>1.8762081861495901</c:v>
                </c:pt>
                <c:pt idx="306">
                  <c:v>1.8097463846206601</c:v>
                </c:pt>
                <c:pt idx="307">
                  <c:v>1.8350697755813501</c:v>
                </c:pt>
                <c:pt idx="308">
                  <c:v>1.80653965473175</c:v>
                </c:pt>
                <c:pt idx="309">
                  <c:v>1.8082846403121899</c:v>
                </c:pt>
                <c:pt idx="310">
                  <c:v>1.9334515333175599</c:v>
                </c:pt>
                <c:pt idx="311">
                  <c:v>1.88537561893463</c:v>
                </c:pt>
                <c:pt idx="312">
                  <c:v>1.86504530906677</c:v>
                </c:pt>
                <c:pt idx="313">
                  <c:v>1.79211914539337</c:v>
                </c:pt>
                <c:pt idx="314">
                  <c:v>1.81170725822448</c:v>
                </c:pt>
                <c:pt idx="315">
                  <c:v>1.85258960723876</c:v>
                </c:pt>
                <c:pt idx="316">
                  <c:v>1.8037078380584699</c:v>
                </c:pt>
                <c:pt idx="317">
                  <c:v>1.87507665157318</c:v>
                </c:pt>
                <c:pt idx="318">
                  <c:v>1.76367306709289</c:v>
                </c:pt>
                <c:pt idx="319">
                  <c:v>1.7750285863876301</c:v>
                </c:pt>
                <c:pt idx="320">
                  <c:v>1.7866908311843801</c:v>
                </c:pt>
                <c:pt idx="321">
                  <c:v>1.8788921833038299</c:v>
                </c:pt>
                <c:pt idx="322">
                  <c:v>1.8344802856445299</c:v>
                </c:pt>
                <c:pt idx="323">
                  <c:v>1.83440554141998</c:v>
                </c:pt>
                <c:pt idx="324">
                  <c:v>1.7662396430969201</c:v>
                </c:pt>
                <c:pt idx="325">
                  <c:v>1.78123342990875</c:v>
                </c:pt>
                <c:pt idx="326">
                  <c:v>1.8732814788818299</c:v>
                </c:pt>
                <c:pt idx="327">
                  <c:v>1.75907659530639</c:v>
                </c:pt>
                <c:pt idx="328">
                  <c:v>1.7815124988555899</c:v>
                </c:pt>
                <c:pt idx="329">
                  <c:v>1.7606015205383301</c:v>
                </c:pt>
                <c:pt idx="330">
                  <c:v>1.75120413303375</c:v>
                </c:pt>
                <c:pt idx="331">
                  <c:v>1.8331209421157799</c:v>
                </c:pt>
                <c:pt idx="332">
                  <c:v>1.73007559776306</c:v>
                </c:pt>
                <c:pt idx="333">
                  <c:v>1.7570263147354099</c:v>
                </c:pt>
                <c:pt idx="334">
                  <c:v>1.7058137655258101</c:v>
                </c:pt>
                <c:pt idx="335">
                  <c:v>1.74001801013946</c:v>
                </c:pt>
                <c:pt idx="336">
                  <c:v>1.8173297643661499</c:v>
                </c:pt>
                <c:pt idx="337">
                  <c:v>1.8696719408035201</c:v>
                </c:pt>
                <c:pt idx="338">
                  <c:v>1.85408198833465</c:v>
                </c:pt>
                <c:pt idx="339">
                  <c:v>1.81975674629211</c:v>
                </c:pt>
                <c:pt idx="340">
                  <c:v>1.7716801166534399</c:v>
                </c:pt>
                <c:pt idx="341">
                  <c:v>1.6893510818481401</c:v>
                </c:pt>
                <c:pt idx="342">
                  <c:v>1.74411261081695</c:v>
                </c:pt>
                <c:pt idx="343">
                  <c:v>1.80331230163574</c:v>
                </c:pt>
                <c:pt idx="344">
                  <c:v>1.7862807512283301</c:v>
                </c:pt>
                <c:pt idx="345">
                  <c:v>1.8035929203033401</c:v>
                </c:pt>
                <c:pt idx="346">
                  <c:v>1.7819014787673899</c:v>
                </c:pt>
                <c:pt idx="347">
                  <c:v>1.7870109081268299</c:v>
                </c:pt>
                <c:pt idx="348">
                  <c:v>1.83678042888641</c:v>
                </c:pt>
                <c:pt idx="349">
                  <c:v>1.6724509000778101</c:v>
                </c:pt>
                <c:pt idx="350">
                  <c:v>1.87485635280609</c:v>
                </c:pt>
                <c:pt idx="351">
                  <c:v>1.82271468639373</c:v>
                </c:pt>
                <c:pt idx="352">
                  <c:v>1.8228619098663299</c:v>
                </c:pt>
                <c:pt idx="353">
                  <c:v>1.85007047653198</c:v>
                </c:pt>
                <c:pt idx="354">
                  <c:v>1.8964651823043801</c:v>
                </c:pt>
                <c:pt idx="355">
                  <c:v>1.8481011390686</c:v>
                </c:pt>
                <c:pt idx="356">
                  <c:v>1.7424948215484599</c:v>
                </c:pt>
                <c:pt idx="357">
                  <c:v>1.76639688014984</c:v>
                </c:pt>
                <c:pt idx="358">
                  <c:v>1.7459175586700399</c:v>
                </c:pt>
                <c:pt idx="359">
                  <c:v>1.77008664608001</c:v>
                </c:pt>
                <c:pt idx="360">
                  <c:v>1.84110426902771</c:v>
                </c:pt>
                <c:pt idx="361">
                  <c:v>1.83646559715271</c:v>
                </c:pt>
                <c:pt idx="362">
                  <c:v>1.8708300590515099</c:v>
                </c:pt>
                <c:pt idx="363">
                  <c:v>1.9338192939758301</c:v>
                </c:pt>
                <c:pt idx="364">
                  <c:v>1.9366365671157799</c:v>
                </c:pt>
                <c:pt idx="365">
                  <c:v>1.8722842931747401</c:v>
                </c:pt>
                <c:pt idx="366">
                  <c:v>1.86554586887359</c:v>
                </c:pt>
                <c:pt idx="367">
                  <c:v>1.8035129308700499</c:v>
                </c:pt>
                <c:pt idx="368">
                  <c:v>1.8909342288970901</c:v>
                </c:pt>
                <c:pt idx="369">
                  <c:v>1.8938138484954801</c:v>
                </c:pt>
                <c:pt idx="370">
                  <c:v>1.9159678220748899</c:v>
                </c:pt>
                <c:pt idx="371">
                  <c:v>1.8832931518554601</c:v>
                </c:pt>
                <c:pt idx="372">
                  <c:v>1.8617191314697199</c:v>
                </c:pt>
                <c:pt idx="373">
                  <c:v>1.7677032947540201</c:v>
                </c:pt>
                <c:pt idx="374">
                  <c:v>1.74018514156341</c:v>
                </c:pt>
                <c:pt idx="375">
                  <c:v>1.6891965866088801</c:v>
                </c:pt>
                <c:pt idx="376">
                  <c:v>1.8393074274063099</c:v>
                </c:pt>
                <c:pt idx="377">
                  <c:v>1.76227366924285</c:v>
                </c:pt>
                <c:pt idx="378">
                  <c:v>1.8132586479187001</c:v>
                </c:pt>
                <c:pt idx="379">
                  <c:v>1.7914694547653101</c:v>
                </c:pt>
                <c:pt idx="380">
                  <c:v>1.7686805725097601</c:v>
                </c:pt>
                <c:pt idx="381">
                  <c:v>1.7779510021209699</c:v>
                </c:pt>
                <c:pt idx="382">
                  <c:v>1.7623491287231401</c:v>
                </c:pt>
                <c:pt idx="383">
                  <c:v>1.7719267606735201</c:v>
                </c:pt>
                <c:pt idx="384">
                  <c:v>1.8942508697509699</c:v>
                </c:pt>
                <c:pt idx="385">
                  <c:v>1.8316171169280999</c:v>
                </c:pt>
                <c:pt idx="386">
                  <c:v>1.9959087371826101</c:v>
                </c:pt>
                <c:pt idx="387">
                  <c:v>1.87585365772247</c:v>
                </c:pt>
                <c:pt idx="388">
                  <c:v>1.7535473108291599</c:v>
                </c:pt>
                <c:pt idx="389">
                  <c:v>1.8362413644790601</c:v>
                </c:pt>
                <c:pt idx="390">
                  <c:v>1.8716565370559599</c:v>
                </c:pt>
                <c:pt idx="391">
                  <c:v>1.85094213485717</c:v>
                </c:pt>
                <c:pt idx="392">
                  <c:v>1.7324022054672199</c:v>
                </c:pt>
                <c:pt idx="393">
                  <c:v>1.7798199653625399</c:v>
                </c:pt>
                <c:pt idx="394">
                  <c:v>1.7901140451431199</c:v>
                </c:pt>
                <c:pt idx="395">
                  <c:v>1.7846981287002499</c:v>
                </c:pt>
                <c:pt idx="396">
                  <c:v>1.7395161390304501</c:v>
                </c:pt>
                <c:pt idx="397">
                  <c:v>1.7003865242004299</c:v>
                </c:pt>
                <c:pt idx="398">
                  <c:v>1.6810231208801201</c:v>
                </c:pt>
                <c:pt idx="399">
                  <c:v>1.68957638740539</c:v>
                </c:pt>
                <c:pt idx="400">
                  <c:v>1.7177762985229399</c:v>
                </c:pt>
                <c:pt idx="401">
                  <c:v>1.69254505634307</c:v>
                </c:pt>
                <c:pt idx="402">
                  <c:v>1.7681698799133301</c:v>
                </c:pt>
                <c:pt idx="403">
                  <c:v>1.87020123004913</c:v>
                </c:pt>
                <c:pt idx="404">
                  <c:v>1.9200423955917301</c:v>
                </c:pt>
                <c:pt idx="405">
                  <c:v>1.71392881870269</c:v>
                </c:pt>
                <c:pt idx="406">
                  <c:v>1.73475205898284</c:v>
                </c:pt>
                <c:pt idx="407">
                  <c:v>1.8013446331024101</c:v>
                </c:pt>
                <c:pt idx="408">
                  <c:v>1.8099505901336601</c:v>
                </c:pt>
                <c:pt idx="409">
                  <c:v>1.9232884645462001</c:v>
                </c:pt>
                <c:pt idx="410">
                  <c:v>1.8898077011108301</c:v>
                </c:pt>
                <c:pt idx="411">
                  <c:v>1.9355009794235201</c:v>
                </c:pt>
                <c:pt idx="412">
                  <c:v>1.7741681337356501</c:v>
                </c:pt>
                <c:pt idx="413">
                  <c:v>1.86794281005859</c:v>
                </c:pt>
                <c:pt idx="414">
                  <c:v>1.8441823720932</c:v>
                </c:pt>
                <c:pt idx="415">
                  <c:v>1.9776870012283301</c:v>
                </c:pt>
                <c:pt idx="416">
                  <c:v>1.9572672843933101</c:v>
                </c:pt>
                <c:pt idx="417">
                  <c:v>2.18669486045837</c:v>
                </c:pt>
                <c:pt idx="418">
                  <c:v>2.17453861236572</c:v>
                </c:pt>
                <c:pt idx="419">
                  <c:v>2.02329325675964</c:v>
                </c:pt>
                <c:pt idx="420">
                  <c:v>2.0826375484466499</c:v>
                </c:pt>
                <c:pt idx="421">
                  <c:v>1.9343677759170499</c:v>
                </c:pt>
                <c:pt idx="422">
                  <c:v>1.88428854942321</c:v>
                </c:pt>
                <c:pt idx="423">
                  <c:v>1.90445816516876</c:v>
                </c:pt>
                <c:pt idx="424">
                  <c:v>1.95511281490325</c:v>
                </c:pt>
                <c:pt idx="425">
                  <c:v>1.84772884845733</c:v>
                </c:pt>
                <c:pt idx="426">
                  <c:v>1.73218977451324</c:v>
                </c:pt>
                <c:pt idx="427">
                  <c:v>1.8945415019989</c:v>
                </c:pt>
                <c:pt idx="428">
                  <c:v>1.9302017688751201</c:v>
                </c:pt>
                <c:pt idx="429">
                  <c:v>1.9260725975036599</c:v>
                </c:pt>
                <c:pt idx="430">
                  <c:v>1.92754518985748</c:v>
                </c:pt>
                <c:pt idx="431">
                  <c:v>1.79082596302032</c:v>
                </c:pt>
                <c:pt idx="432">
                  <c:v>1.9757891893386801</c:v>
                </c:pt>
                <c:pt idx="433">
                  <c:v>1.9284350872039699</c:v>
                </c:pt>
                <c:pt idx="434">
                  <c:v>1.8053891658782899</c:v>
                </c:pt>
                <c:pt idx="435">
                  <c:v>1.80927526950836</c:v>
                </c:pt>
                <c:pt idx="436">
                  <c:v>1.90302062034606</c:v>
                </c:pt>
                <c:pt idx="437">
                  <c:v>1.87562727928161</c:v>
                </c:pt>
                <c:pt idx="438">
                  <c:v>1.7959542274475</c:v>
                </c:pt>
                <c:pt idx="439">
                  <c:v>1.86164927482604</c:v>
                </c:pt>
                <c:pt idx="440">
                  <c:v>1.82002401351928</c:v>
                </c:pt>
                <c:pt idx="441">
                  <c:v>1.90223789215087</c:v>
                </c:pt>
                <c:pt idx="442">
                  <c:v>1.8683608770370399</c:v>
                </c:pt>
                <c:pt idx="443">
                  <c:v>1.88719129562377</c:v>
                </c:pt>
                <c:pt idx="444">
                  <c:v>1.85006988048553</c:v>
                </c:pt>
                <c:pt idx="445">
                  <c:v>1.8692392110824501</c:v>
                </c:pt>
                <c:pt idx="446">
                  <c:v>1.8759298324584901</c:v>
                </c:pt>
                <c:pt idx="447">
                  <c:v>1.8515647649764999</c:v>
                </c:pt>
                <c:pt idx="448">
                  <c:v>1.9229223728179901</c:v>
                </c:pt>
                <c:pt idx="449">
                  <c:v>2.02805423736572</c:v>
                </c:pt>
                <c:pt idx="450">
                  <c:v>2.0396766662597599</c:v>
                </c:pt>
                <c:pt idx="451">
                  <c:v>2.01226806640625</c:v>
                </c:pt>
                <c:pt idx="452">
                  <c:v>1.9494506120681701</c:v>
                </c:pt>
                <c:pt idx="453">
                  <c:v>1.9467855691909699</c:v>
                </c:pt>
                <c:pt idx="454">
                  <c:v>1.8509092330932599</c:v>
                </c:pt>
                <c:pt idx="455">
                  <c:v>1.9071296453475901</c:v>
                </c:pt>
                <c:pt idx="456">
                  <c:v>1.86700344085693</c:v>
                </c:pt>
                <c:pt idx="457">
                  <c:v>1.8580509424209499</c:v>
                </c:pt>
                <c:pt idx="458">
                  <c:v>1.850142121315</c:v>
                </c:pt>
                <c:pt idx="459">
                  <c:v>1.95154857635498</c:v>
                </c:pt>
                <c:pt idx="460">
                  <c:v>1.8977066278457599</c:v>
                </c:pt>
                <c:pt idx="461">
                  <c:v>1.85275530815124</c:v>
                </c:pt>
                <c:pt idx="462">
                  <c:v>1.9399774074554399</c:v>
                </c:pt>
                <c:pt idx="463">
                  <c:v>1.9443506002426101</c:v>
                </c:pt>
                <c:pt idx="464">
                  <c:v>1.94892489910125</c:v>
                </c:pt>
                <c:pt idx="465">
                  <c:v>1.89040875434875</c:v>
                </c:pt>
                <c:pt idx="466">
                  <c:v>1.9348162412643399</c:v>
                </c:pt>
                <c:pt idx="467">
                  <c:v>1.95442914962768</c:v>
                </c:pt>
                <c:pt idx="468">
                  <c:v>1.9088214635848999</c:v>
                </c:pt>
                <c:pt idx="469">
                  <c:v>1.89089083671569</c:v>
                </c:pt>
                <c:pt idx="470">
                  <c:v>1.9155035018920801</c:v>
                </c:pt>
                <c:pt idx="471">
                  <c:v>1.84650158882141</c:v>
                </c:pt>
                <c:pt idx="472">
                  <c:v>1.8532202243804901</c:v>
                </c:pt>
                <c:pt idx="473">
                  <c:v>1.83502125740051</c:v>
                </c:pt>
                <c:pt idx="474">
                  <c:v>1.90829837322235</c:v>
                </c:pt>
                <c:pt idx="475">
                  <c:v>1.8878087997436499</c:v>
                </c:pt>
                <c:pt idx="476">
                  <c:v>1.77724337577819</c:v>
                </c:pt>
                <c:pt idx="477">
                  <c:v>1.8525801897048899</c:v>
                </c:pt>
                <c:pt idx="478">
                  <c:v>1.9150210618972701</c:v>
                </c:pt>
                <c:pt idx="479">
                  <c:v>1.9169721603393499</c:v>
                </c:pt>
                <c:pt idx="480">
                  <c:v>1.9483399391174301</c:v>
                </c:pt>
                <c:pt idx="481">
                  <c:v>1.8759799003601001</c:v>
                </c:pt>
                <c:pt idx="482">
                  <c:v>1.92264747619628</c:v>
                </c:pt>
                <c:pt idx="483">
                  <c:v>1.9594093561172401</c:v>
                </c:pt>
                <c:pt idx="484">
                  <c:v>2.1308403015136701</c:v>
                </c:pt>
                <c:pt idx="485">
                  <c:v>2.0697448253631499</c:v>
                </c:pt>
                <c:pt idx="486">
                  <c:v>1.9269993305206199</c:v>
                </c:pt>
                <c:pt idx="487">
                  <c:v>2.1392476558685298</c:v>
                </c:pt>
                <c:pt idx="488">
                  <c:v>2.01928234100341</c:v>
                </c:pt>
                <c:pt idx="489">
                  <c:v>2.0657200813293399</c:v>
                </c:pt>
                <c:pt idx="490">
                  <c:v>2.0448083877563401</c:v>
                </c:pt>
                <c:pt idx="491">
                  <c:v>1.92778956890106</c:v>
                </c:pt>
                <c:pt idx="492">
                  <c:v>1.97440421581268</c:v>
                </c:pt>
                <c:pt idx="493">
                  <c:v>1.9244869947433401</c:v>
                </c:pt>
                <c:pt idx="494">
                  <c:v>1.8153952360153101</c:v>
                </c:pt>
                <c:pt idx="495">
                  <c:v>1.8680794239044101</c:v>
                </c:pt>
                <c:pt idx="496">
                  <c:v>1.7796770334243699</c:v>
                </c:pt>
                <c:pt idx="497">
                  <c:v>1.84424304962158</c:v>
                </c:pt>
                <c:pt idx="498">
                  <c:v>1.80387210845947</c:v>
                </c:pt>
                <c:pt idx="499">
                  <c:v>1.85142469406127</c:v>
                </c:pt>
                <c:pt idx="500">
                  <c:v>1.81180083751678</c:v>
                </c:pt>
                <c:pt idx="501">
                  <c:v>1.8252798318862899</c:v>
                </c:pt>
                <c:pt idx="502">
                  <c:v>1.9295903444290099</c:v>
                </c:pt>
                <c:pt idx="503">
                  <c:v>2.0840959548950102</c:v>
                </c:pt>
                <c:pt idx="504">
                  <c:v>1.93507099151611</c:v>
                </c:pt>
                <c:pt idx="505">
                  <c:v>1.9759540557861299</c:v>
                </c:pt>
                <c:pt idx="506">
                  <c:v>1.9184371232986399</c:v>
                </c:pt>
                <c:pt idx="507">
                  <c:v>2.0109395980834899</c:v>
                </c:pt>
                <c:pt idx="508">
                  <c:v>1.93171203136444</c:v>
                </c:pt>
                <c:pt idx="509">
                  <c:v>1.8042972087860101</c:v>
                </c:pt>
                <c:pt idx="510">
                  <c:v>1.87563908100128</c:v>
                </c:pt>
                <c:pt idx="511">
                  <c:v>1.9189215898513701</c:v>
                </c:pt>
                <c:pt idx="512">
                  <c:v>1.8566151857376001</c:v>
                </c:pt>
                <c:pt idx="513">
                  <c:v>1.72788822650909</c:v>
                </c:pt>
                <c:pt idx="514">
                  <c:v>1.8114106655120801</c:v>
                </c:pt>
                <c:pt idx="515">
                  <c:v>1.8560591936111399</c:v>
                </c:pt>
                <c:pt idx="516">
                  <c:v>1.7534029483795099</c:v>
                </c:pt>
                <c:pt idx="517">
                  <c:v>1.6570750474929801</c:v>
                </c:pt>
                <c:pt idx="518">
                  <c:v>1.6675649881362899</c:v>
                </c:pt>
                <c:pt idx="519">
                  <c:v>1.8220586776733301</c:v>
                </c:pt>
                <c:pt idx="520">
                  <c:v>1.84700608253479</c:v>
                </c:pt>
                <c:pt idx="521">
                  <c:v>1.8784805536270099</c:v>
                </c:pt>
                <c:pt idx="522">
                  <c:v>1.7984077930450399</c:v>
                </c:pt>
                <c:pt idx="523">
                  <c:v>1.75543868541717</c:v>
                </c:pt>
                <c:pt idx="524">
                  <c:v>1.8740583658218299</c:v>
                </c:pt>
                <c:pt idx="525">
                  <c:v>1.8632775545120199</c:v>
                </c:pt>
                <c:pt idx="526">
                  <c:v>2.05704593658447</c:v>
                </c:pt>
                <c:pt idx="527">
                  <c:v>1.9629681110382</c:v>
                </c:pt>
                <c:pt idx="528">
                  <c:v>1.8783148527145299</c:v>
                </c:pt>
                <c:pt idx="529">
                  <c:v>1.8350929021835301</c:v>
                </c:pt>
                <c:pt idx="530">
                  <c:v>1.9274821281433101</c:v>
                </c:pt>
                <c:pt idx="531">
                  <c:v>1.85879755020141</c:v>
                </c:pt>
                <c:pt idx="532">
                  <c:v>1.8983644247055</c:v>
                </c:pt>
                <c:pt idx="533">
                  <c:v>1.87284755706787</c:v>
                </c:pt>
                <c:pt idx="534">
                  <c:v>1.9160363674163801</c:v>
                </c:pt>
                <c:pt idx="535">
                  <c:v>1.8538011312484699</c:v>
                </c:pt>
                <c:pt idx="536">
                  <c:v>1.87649369239807</c:v>
                </c:pt>
                <c:pt idx="537">
                  <c:v>1.9300783872604299</c:v>
                </c:pt>
                <c:pt idx="538">
                  <c:v>1.8643394708633401</c:v>
                </c:pt>
                <c:pt idx="539">
                  <c:v>1.8254592418670601</c:v>
                </c:pt>
                <c:pt idx="540">
                  <c:v>1.8989336490631099</c:v>
                </c:pt>
                <c:pt idx="541">
                  <c:v>1.9426305294036801</c:v>
                </c:pt>
                <c:pt idx="542">
                  <c:v>1.88191282749176</c:v>
                </c:pt>
                <c:pt idx="543">
                  <c:v>1.84706830978393</c:v>
                </c:pt>
                <c:pt idx="544">
                  <c:v>1.8572692871093699</c:v>
                </c:pt>
                <c:pt idx="545">
                  <c:v>1.9170238971710201</c:v>
                </c:pt>
                <c:pt idx="546">
                  <c:v>1.9980344772338801</c:v>
                </c:pt>
                <c:pt idx="547">
                  <c:v>1.8428051471710201</c:v>
                </c:pt>
                <c:pt idx="548">
                  <c:v>1.84413218498229</c:v>
                </c:pt>
                <c:pt idx="549">
                  <c:v>1.78941869735717</c:v>
                </c:pt>
                <c:pt idx="550">
                  <c:v>1.8184281587600699</c:v>
                </c:pt>
                <c:pt idx="551">
                  <c:v>1.9620009660720801</c:v>
                </c:pt>
                <c:pt idx="552">
                  <c:v>2.0664155483245801</c:v>
                </c:pt>
                <c:pt idx="553">
                  <c:v>1.96310257911682</c:v>
                </c:pt>
                <c:pt idx="554">
                  <c:v>1.8474982976913401</c:v>
                </c:pt>
                <c:pt idx="555">
                  <c:v>1.8639456033706601</c:v>
                </c:pt>
                <c:pt idx="556">
                  <c:v>1.8232713937759399</c:v>
                </c:pt>
                <c:pt idx="557">
                  <c:v>1.85166895389556</c:v>
                </c:pt>
                <c:pt idx="558">
                  <c:v>1.7720479965209901</c:v>
                </c:pt>
                <c:pt idx="559">
                  <c:v>1.8241593837737999</c:v>
                </c:pt>
                <c:pt idx="560">
                  <c:v>1.8763569593429501</c:v>
                </c:pt>
                <c:pt idx="561">
                  <c:v>1.8708347082137999</c:v>
                </c:pt>
                <c:pt idx="562">
                  <c:v>1.8300250768661499</c:v>
                </c:pt>
                <c:pt idx="563">
                  <c:v>1.83977663516998</c:v>
                </c:pt>
                <c:pt idx="564">
                  <c:v>1.82024025917053</c:v>
                </c:pt>
                <c:pt idx="565">
                  <c:v>2.02682209014892</c:v>
                </c:pt>
                <c:pt idx="566">
                  <c:v>2.0130028724670401</c:v>
                </c:pt>
                <c:pt idx="567">
                  <c:v>1.86653733253479</c:v>
                </c:pt>
                <c:pt idx="568">
                  <c:v>1.89170813560485</c:v>
                </c:pt>
                <c:pt idx="569">
                  <c:v>1.7876960039138701</c:v>
                </c:pt>
                <c:pt idx="570">
                  <c:v>1.82038569450378</c:v>
                </c:pt>
                <c:pt idx="571">
                  <c:v>1.81400406360626</c:v>
                </c:pt>
                <c:pt idx="572">
                  <c:v>1.77108478546142</c:v>
                </c:pt>
                <c:pt idx="573">
                  <c:v>1.8209476470947199</c:v>
                </c:pt>
                <c:pt idx="574">
                  <c:v>1.7854208946228001</c:v>
                </c:pt>
                <c:pt idx="575">
                  <c:v>1.7812253236770601</c:v>
                </c:pt>
                <c:pt idx="576">
                  <c:v>1.8646503686904901</c:v>
                </c:pt>
                <c:pt idx="577">
                  <c:v>1.74053883552551</c:v>
                </c:pt>
                <c:pt idx="578">
                  <c:v>1.7124762535095199</c:v>
                </c:pt>
                <c:pt idx="579">
                  <c:v>1.73480153083801</c:v>
                </c:pt>
                <c:pt idx="580">
                  <c:v>1.7759424448013299</c:v>
                </c:pt>
                <c:pt idx="581">
                  <c:v>1.72613656520843</c:v>
                </c:pt>
                <c:pt idx="582">
                  <c:v>1.66904485225677</c:v>
                </c:pt>
                <c:pt idx="583">
                  <c:v>1.66580009460449</c:v>
                </c:pt>
                <c:pt idx="584">
                  <c:v>1.62945044040679</c:v>
                </c:pt>
                <c:pt idx="585">
                  <c:v>1.7878773212432799</c:v>
                </c:pt>
                <c:pt idx="586">
                  <c:v>1.6779584884643499</c:v>
                </c:pt>
                <c:pt idx="587">
                  <c:v>1.72702240943908</c:v>
                </c:pt>
                <c:pt idx="588">
                  <c:v>1.82994616031646</c:v>
                </c:pt>
                <c:pt idx="589">
                  <c:v>1.7917567491531301</c:v>
                </c:pt>
                <c:pt idx="590">
                  <c:v>1.82915747165679</c:v>
                </c:pt>
                <c:pt idx="591">
                  <c:v>1.9267501831054601</c:v>
                </c:pt>
                <c:pt idx="592">
                  <c:v>1.9804725646972601</c:v>
                </c:pt>
                <c:pt idx="593">
                  <c:v>1.83758628368377</c:v>
                </c:pt>
                <c:pt idx="594">
                  <c:v>1.7522071599960301</c:v>
                </c:pt>
                <c:pt idx="595">
                  <c:v>1.7398095130920399</c:v>
                </c:pt>
                <c:pt idx="596">
                  <c:v>1.8046951293945299</c:v>
                </c:pt>
                <c:pt idx="597">
                  <c:v>1.70943963527679</c:v>
                </c:pt>
                <c:pt idx="598">
                  <c:v>1.6959041357040401</c:v>
                </c:pt>
                <c:pt idx="599">
                  <c:v>1.79116594791412</c:v>
                </c:pt>
                <c:pt idx="600">
                  <c:v>1.77671754360198</c:v>
                </c:pt>
                <c:pt idx="601">
                  <c:v>1.8324172496795601</c:v>
                </c:pt>
                <c:pt idx="602">
                  <c:v>1.7519958019256501</c:v>
                </c:pt>
                <c:pt idx="603">
                  <c:v>1.7797256708145099</c:v>
                </c:pt>
                <c:pt idx="604">
                  <c:v>1.8342646360397299</c:v>
                </c:pt>
                <c:pt idx="605">
                  <c:v>1.84156858921051</c:v>
                </c:pt>
                <c:pt idx="606">
                  <c:v>1.8166638612747099</c:v>
                </c:pt>
                <c:pt idx="607">
                  <c:v>1.82721471786499</c:v>
                </c:pt>
                <c:pt idx="608">
                  <c:v>1.74221050739288</c:v>
                </c:pt>
                <c:pt idx="609">
                  <c:v>1.8001294136047301</c:v>
                </c:pt>
                <c:pt idx="610">
                  <c:v>1.82266998291015</c:v>
                </c:pt>
                <c:pt idx="611">
                  <c:v>1.7759770154953001</c:v>
                </c:pt>
                <c:pt idx="612">
                  <c:v>1.8912818431854199</c:v>
                </c:pt>
                <c:pt idx="613">
                  <c:v>1.85532391071319</c:v>
                </c:pt>
                <c:pt idx="614">
                  <c:v>1.8786712884902901</c:v>
                </c:pt>
                <c:pt idx="615">
                  <c:v>1.83608818054199</c:v>
                </c:pt>
                <c:pt idx="616">
                  <c:v>1.9232765436172401</c:v>
                </c:pt>
                <c:pt idx="617">
                  <c:v>1.9512408971786499</c:v>
                </c:pt>
                <c:pt idx="618">
                  <c:v>1.8723448514938299</c:v>
                </c:pt>
                <c:pt idx="619">
                  <c:v>1.9136772155761701</c:v>
                </c:pt>
                <c:pt idx="620">
                  <c:v>1.94887554645538</c:v>
                </c:pt>
                <c:pt idx="621">
                  <c:v>1.8642176389694201</c:v>
                </c:pt>
                <c:pt idx="622">
                  <c:v>1.8607321977615301</c:v>
                </c:pt>
                <c:pt idx="623">
                  <c:v>1.85169541835784</c:v>
                </c:pt>
                <c:pt idx="624">
                  <c:v>1.83648574352264</c:v>
                </c:pt>
                <c:pt idx="625">
                  <c:v>1.80476450920104</c:v>
                </c:pt>
                <c:pt idx="626">
                  <c:v>1.8863263130187899</c:v>
                </c:pt>
                <c:pt idx="627">
                  <c:v>1.8448908329010001</c:v>
                </c:pt>
                <c:pt idx="628">
                  <c:v>1.8095521926879801</c:v>
                </c:pt>
                <c:pt idx="629">
                  <c:v>1.8232507705688401</c:v>
                </c:pt>
                <c:pt idx="630">
                  <c:v>1.87140452861785</c:v>
                </c:pt>
                <c:pt idx="631">
                  <c:v>1.8731225728988601</c:v>
                </c:pt>
                <c:pt idx="632">
                  <c:v>1.9626394510269101</c:v>
                </c:pt>
                <c:pt idx="633">
                  <c:v>1.85355579853057</c:v>
                </c:pt>
                <c:pt idx="634">
                  <c:v>1.8143020868301301</c:v>
                </c:pt>
                <c:pt idx="635">
                  <c:v>1.8731652498245199</c:v>
                </c:pt>
                <c:pt idx="636">
                  <c:v>1.8777197599411</c:v>
                </c:pt>
                <c:pt idx="637">
                  <c:v>1.8512314558029099</c:v>
                </c:pt>
                <c:pt idx="638">
                  <c:v>1.8783054351806601</c:v>
                </c:pt>
                <c:pt idx="639">
                  <c:v>1.8088629245757999</c:v>
                </c:pt>
                <c:pt idx="640">
                  <c:v>1.9458023309707599</c:v>
                </c:pt>
                <c:pt idx="641">
                  <c:v>1.9812095165252599</c:v>
                </c:pt>
                <c:pt idx="642">
                  <c:v>1.9605854749679501</c:v>
                </c:pt>
                <c:pt idx="643">
                  <c:v>1.93887567520141</c:v>
                </c:pt>
                <c:pt idx="644">
                  <c:v>1.91268670558929</c:v>
                </c:pt>
                <c:pt idx="645">
                  <c:v>1.9456862211227399</c:v>
                </c:pt>
                <c:pt idx="646">
                  <c:v>1.9322369098663299</c:v>
                </c:pt>
                <c:pt idx="647">
                  <c:v>1.9128159284591599</c:v>
                </c:pt>
                <c:pt idx="648">
                  <c:v>1.86260485649108</c:v>
                </c:pt>
                <c:pt idx="649">
                  <c:v>1.9135708808898899</c:v>
                </c:pt>
                <c:pt idx="650">
                  <c:v>1.91212499141693</c:v>
                </c:pt>
                <c:pt idx="651">
                  <c:v>1.9861557483673</c:v>
                </c:pt>
                <c:pt idx="652">
                  <c:v>2.1358766555786102</c:v>
                </c:pt>
                <c:pt idx="653">
                  <c:v>2.0544641017913801</c:v>
                </c:pt>
                <c:pt idx="654">
                  <c:v>2.0207743644714302</c:v>
                </c:pt>
                <c:pt idx="655">
                  <c:v>1.8928358554839999</c:v>
                </c:pt>
                <c:pt idx="656">
                  <c:v>2.09403991699218</c:v>
                </c:pt>
                <c:pt idx="657">
                  <c:v>1.9927161931991499</c:v>
                </c:pt>
                <c:pt idx="658">
                  <c:v>2.13500547409057</c:v>
                </c:pt>
                <c:pt idx="659">
                  <c:v>2.1097102165222101</c:v>
                </c:pt>
                <c:pt idx="660">
                  <c:v>2.1378471851348801</c:v>
                </c:pt>
                <c:pt idx="661">
                  <c:v>2.0240697860717698</c:v>
                </c:pt>
                <c:pt idx="662">
                  <c:v>2.1154613494872998</c:v>
                </c:pt>
                <c:pt idx="663">
                  <c:v>1.99274349212646</c:v>
                </c:pt>
                <c:pt idx="664">
                  <c:v>1.95104002952575</c:v>
                </c:pt>
                <c:pt idx="665">
                  <c:v>2.0444567203521702</c:v>
                </c:pt>
                <c:pt idx="666">
                  <c:v>1.9146201610565099</c:v>
                </c:pt>
                <c:pt idx="667">
                  <c:v>1.8209207057952801</c:v>
                </c:pt>
                <c:pt idx="668">
                  <c:v>1.94145703315734</c:v>
                </c:pt>
                <c:pt idx="669">
                  <c:v>1.9158807992935101</c:v>
                </c:pt>
                <c:pt idx="670">
                  <c:v>1.88186943531036</c:v>
                </c:pt>
                <c:pt idx="671">
                  <c:v>1.9457644224166799</c:v>
                </c:pt>
                <c:pt idx="672">
                  <c:v>1.96875500679016</c:v>
                </c:pt>
                <c:pt idx="673">
                  <c:v>1.8739154338836601</c:v>
                </c:pt>
                <c:pt idx="674">
                  <c:v>1.8848950862884499</c:v>
                </c:pt>
                <c:pt idx="675">
                  <c:v>1.896617770195</c:v>
                </c:pt>
                <c:pt idx="676">
                  <c:v>1.8929430246353101</c:v>
                </c:pt>
                <c:pt idx="677">
                  <c:v>1.9114525318145701</c:v>
                </c:pt>
                <c:pt idx="678">
                  <c:v>1.90071702003479</c:v>
                </c:pt>
                <c:pt idx="679">
                  <c:v>1.8689037561416599</c:v>
                </c:pt>
                <c:pt idx="680">
                  <c:v>1.83388006687164</c:v>
                </c:pt>
                <c:pt idx="681">
                  <c:v>1.82468616962432</c:v>
                </c:pt>
                <c:pt idx="682">
                  <c:v>1.8348702192306501</c:v>
                </c:pt>
                <c:pt idx="683">
                  <c:v>1.9119247198104801</c:v>
                </c:pt>
                <c:pt idx="684">
                  <c:v>1.8829830884933401</c:v>
                </c:pt>
                <c:pt idx="685">
                  <c:v>1.96194112300872</c:v>
                </c:pt>
                <c:pt idx="686">
                  <c:v>2.08002758026123</c:v>
                </c:pt>
                <c:pt idx="687">
                  <c:v>2.0663423538207999</c:v>
                </c:pt>
                <c:pt idx="688">
                  <c:v>2.0131814479827801</c:v>
                </c:pt>
                <c:pt idx="689">
                  <c:v>2.0855855941772399</c:v>
                </c:pt>
                <c:pt idx="690">
                  <c:v>1.9028505086898799</c:v>
                </c:pt>
                <c:pt idx="691">
                  <c:v>1.94832491874694</c:v>
                </c:pt>
                <c:pt idx="692">
                  <c:v>2.0068795680999698</c:v>
                </c:pt>
                <c:pt idx="693">
                  <c:v>1.9732575416564899</c:v>
                </c:pt>
                <c:pt idx="694">
                  <c:v>1.9376193284988401</c:v>
                </c:pt>
                <c:pt idx="695">
                  <c:v>1.97278976440429</c:v>
                </c:pt>
                <c:pt idx="696">
                  <c:v>1.8995106220245299</c:v>
                </c:pt>
                <c:pt idx="697">
                  <c:v>1.9656127691268901</c:v>
                </c:pt>
                <c:pt idx="698">
                  <c:v>1.8285629749298</c:v>
                </c:pt>
                <c:pt idx="699">
                  <c:v>1.8901175260543801</c:v>
                </c:pt>
                <c:pt idx="700">
                  <c:v>1.8804742097854601</c:v>
                </c:pt>
                <c:pt idx="701">
                  <c:v>2.0441620349884002</c:v>
                </c:pt>
                <c:pt idx="702">
                  <c:v>2.0997972488403298</c:v>
                </c:pt>
                <c:pt idx="703">
                  <c:v>2.0173895359039302</c:v>
                </c:pt>
                <c:pt idx="704">
                  <c:v>1.9440084695816</c:v>
                </c:pt>
                <c:pt idx="705">
                  <c:v>1.88817274570465</c:v>
                </c:pt>
                <c:pt idx="706">
                  <c:v>1.96250295639038</c:v>
                </c:pt>
                <c:pt idx="707">
                  <c:v>1.974583029747</c:v>
                </c:pt>
                <c:pt idx="708">
                  <c:v>2.0250973701477002</c:v>
                </c:pt>
                <c:pt idx="709">
                  <c:v>1.9869347810745199</c:v>
                </c:pt>
                <c:pt idx="710">
                  <c:v>1.9068557024002</c:v>
                </c:pt>
                <c:pt idx="711">
                  <c:v>1.9599092006683301</c:v>
                </c:pt>
                <c:pt idx="712">
                  <c:v>1.87044441699981</c:v>
                </c:pt>
                <c:pt idx="713">
                  <c:v>1.9906423091888401</c:v>
                </c:pt>
                <c:pt idx="714">
                  <c:v>1.9062573909759499</c:v>
                </c:pt>
                <c:pt idx="715">
                  <c:v>1.89948153495788</c:v>
                </c:pt>
                <c:pt idx="716">
                  <c:v>1.8390809297561601</c:v>
                </c:pt>
                <c:pt idx="717">
                  <c:v>1.7773859500885001</c:v>
                </c:pt>
                <c:pt idx="718">
                  <c:v>1.79555392265319</c:v>
                </c:pt>
                <c:pt idx="719">
                  <c:v>1.7934892177581701</c:v>
                </c:pt>
                <c:pt idx="720">
                  <c:v>1.7193121910095199</c:v>
                </c:pt>
                <c:pt idx="721">
                  <c:v>1.81044173240661</c:v>
                </c:pt>
                <c:pt idx="722">
                  <c:v>1.79377949237823</c:v>
                </c:pt>
                <c:pt idx="723">
                  <c:v>1.79865109920501</c:v>
                </c:pt>
                <c:pt idx="724">
                  <c:v>1.7540930509567201</c:v>
                </c:pt>
                <c:pt idx="725">
                  <c:v>1.7798705101013099</c:v>
                </c:pt>
                <c:pt idx="726">
                  <c:v>1.7188024520873999</c:v>
                </c:pt>
                <c:pt idx="727">
                  <c:v>1.79800045490264</c:v>
                </c:pt>
                <c:pt idx="728">
                  <c:v>1.7672313451766899</c:v>
                </c:pt>
                <c:pt idx="729">
                  <c:v>1.7589695453643699</c:v>
                </c:pt>
                <c:pt idx="730">
                  <c:v>1.79071068763732</c:v>
                </c:pt>
                <c:pt idx="731">
                  <c:v>1.8995041847228999</c:v>
                </c:pt>
                <c:pt idx="732">
                  <c:v>1.91175365447998</c:v>
                </c:pt>
                <c:pt idx="733">
                  <c:v>1.8576362133026101</c:v>
                </c:pt>
                <c:pt idx="734">
                  <c:v>1.8961077928543</c:v>
                </c:pt>
                <c:pt idx="735">
                  <c:v>1.8713492155075</c:v>
                </c:pt>
                <c:pt idx="736">
                  <c:v>1.83934950828552</c:v>
                </c:pt>
                <c:pt idx="737">
                  <c:v>1.7483490705490099</c:v>
                </c:pt>
                <c:pt idx="738">
                  <c:v>1.8466871976852399</c:v>
                </c:pt>
                <c:pt idx="739">
                  <c:v>1.9165062904357899</c:v>
                </c:pt>
                <c:pt idx="740">
                  <c:v>1.8627514839172301</c:v>
                </c:pt>
                <c:pt idx="741">
                  <c:v>1.81246030330657</c:v>
                </c:pt>
                <c:pt idx="742">
                  <c:v>1.8750821352005</c:v>
                </c:pt>
                <c:pt idx="743">
                  <c:v>1.79646563529968</c:v>
                </c:pt>
                <c:pt idx="744">
                  <c:v>1.84661936759948</c:v>
                </c:pt>
                <c:pt idx="745">
                  <c:v>1.8797345161437899</c:v>
                </c:pt>
                <c:pt idx="746">
                  <c:v>1.91312539577484</c:v>
                </c:pt>
                <c:pt idx="747">
                  <c:v>1.9009524583816499</c:v>
                </c:pt>
                <c:pt idx="748">
                  <c:v>1.9065296649932799</c:v>
                </c:pt>
                <c:pt idx="749">
                  <c:v>1.90642821788787</c:v>
                </c:pt>
                <c:pt idx="750">
                  <c:v>1.9633533954620299</c:v>
                </c:pt>
                <c:pt idx="751">
                  <c:v>2.0508439540863002</c:v>
                </c:pt>
                <c:pt idx="752">
                  <c:v>1.92276775836944</c:v>
                </c:pt>
                <c:pt idx="753">
                  <c:v>1.91335201263427</c:v>
                </c:pt>
                <c:pt idx="754">
                  <c:v>1.9392902851104701</c:v>
                </c:pt>
                <c:pt idx="755">
                  <c:v>1.94304239749908</c:v>
                </c:pt>
                <c:pt idx="756">
                  <c:v>1.9859652519226001</c:v>
                </c:pt>
                <c:pt idx="757">
                  <c:v>1.93926572799682</c:v>
                </c:pt>
                <c:pt idx="758">
                  <c:v>1.98643493652343</c:v>
                </c:pt>
                <c:pt idx="759">
                  <c:v>2.0079441070556601</c:v>
                </c:pt>
                <c:pt idx="760">
                  <c:v>2.0161595344543399</c:v>
                </c:pt>
                <c:pt idx="761">
                  <c:v>1.9633979797363199</c:v>
                </c:pt>
                <c:pt idx="762">
                  <c:v>1.96284162998199</c:v>
                </c:pt>
                <c:pt idx="763">
                  <c:v>1.92998147010803</c:v>
                </c:pt>
                <c:pt idx="764">
                  <c:v>1.9713889360427801</c:v>
                </c:pt>
                <c:pt idx="765">
                  <c:v>1.95528948307037</c:v>
                </c:pt>
                <c:pt idx="766">
                  <c:v>2.0549693107604901</c:v>
                </c:pt>
                <c:pt idx="767">
                  <c:v>1.9840158224105799</c:v>
                </c:pt>
                <c:pt idx="768">
                  <c:v>1.8787884712219201</c:v>
                </c:pt>
                <c:pt idx="769">
                  <c:v>1.9425960779189999</c:v>
                </c:pt>
                <c:pt idx="770">
                  <c:v>1.9114141464233301</c:v>
                </c:pt>
                <c:pt idx="771">
                  <c:v>1.96923398971557</c:v>
                </c:pt>
                <c:pt idx="772">
                  <c:v>1.9259122610092101</c:v>
                </c:pt>
                <c:pt idx="773">
                  <c:v>1.9289866685867301</c:v>
                </c:pt>
                <c:pt idx="774">
                  <c:v>2.0286104679107599</c:v>
                </c:pt>
                <c:pt idx="775">
                  <c:v>1.96235692501068</c:v>
                </c:pt>
                <c:pt idx="776">
                  <c:v>2.0223922729492099</c:v>
                </c:pt>
                <c:pt idx="777">
                  <c:v>2.0693800449371298</c:v>
                </c:pt>
                <c:pt idx="778">
                  <c:v>2.0653147697448699</c:v>
                </c:pt>
                <c:pt idx="779">
                  <c:v>2.0499839782714799</c:v>
                </c:pt>
                <c:pt idx="780">
                  <c:v>2.0644791126251198</c:v>
                </c:pt>
                <c:pt idx="781">
                  <c:v>2.17883872985839</c:v>
                </c:pt>
                <c:pt idx="782">
                  <c:v>2.0403456687927202</c:v>
                </c:pt>
                <c:pt idx="783">
                  <c:v>1.95860123634338</c:v>
                </c:pt>
                <c:pt idx="784">
                  <c:v>2.09898686408996</c:v>
                </c:pt>
                <c:pt idx="785">
                  <c:v>1.97541916370391</c:v>
                </c:pt>
                <c:pt idx="786">
                  <c:v>1.95298635959625</c:v>
                </c:pt>
                <c:pt idx="787">
                  <c:v>1.9953761100769001</c:v>
                </c:pt>
                <c:pt idx="788">
                  <c:v>2.0183854103088299</c:v>
                </c:pt>
                <c:pt idx="789">
                  <c:v>1.9265061616897501</c:v>
                </c:pt>
                <c:pt idx="790">
                  <c:v>2.0133144855499201</c:v>
                </c:pt>
                <c:pt idx="791">
                  <c:v>1.9891610145568801</c:v>
                </c:pt>
                <c:pt idx="792">
                  <c:v>2.0777108669281001</c:v>
                </c:pt>
                <c:pt idx="793">
                  <c:v>2.1160213947296098</c:v>
                </c:pt>
                <c:pt idx="794">
                  <c:v>2.1540672779083199</c:v>
                </c:pt>
                <c:pt idx="795">
                  <c:v>2.1567101478576598</c:v>
                </c:pt>
                <c:pt idx="796">
                  <c:v>2.1006321907043399</c:v>
                </c:pt>
                <c:pt idx="797">
                  <c:v>2.0719540119171098</c:v>
                </c:pt>
                <c:pt idx="798">
                  <c:v>1.93593084812164</c:v>
                </c:pt>
                <c:pt idx="799">
                  <c:v>1.97197484970092</c:v>
                </c:pt>
                <c:pt idx="800">
                  <c:v>1.9625202417373599</c:v>
                </c:pt>
                <c:pt idx="801">
                  <c:v>1.9711654186248699</c:v>
                </c:pt>
                <c:pt idx="802">
                  <c:v>2.1347515583038299</c:v>
                </c:pt>
                <c:pt idx="803">
                  <c:v>2.0624432563781698</c:v>
                </c:pt>
                <c:pt idx="804">
                  <c:v>2.0894105434417698</c:v>
                </c:pt>
                <c:pt idx="805">
                  <c:v>2.20766258239746</c:v>
                </c:pt>
                <c:pt idx="806">
                  <c:v>2.1244125366210902</c:v>
                </c:pt>
                <c:pt idx="807">
                  <c:v>1.98459088802337</c:v>
                </c:pt>
                <c:pt idx="808">
                  <c:v>1.9817318916320801</c:v>
                </c:pt>
                <c:pt idx="809">
                  <c:v>1.96815145015716</c:v>
                </c:pt>
                <c:pt idx="810">
                  <c:v>2.0325651168823198</c:v>
                </c:pt>
                <c:pt idx="811">
                  <c:v>2.0689303874969398</c:v>
                </c:pt>
                <c:pt idx="812">
                  <c:v>2.0557506084442099</c:v>
                </c:pt>
                <c:pt idx="813">
                  <c:v>2.0574426651000901</c:v>
                </c:pt>
                <c:pt idx="814">
                  <c:v>2.0283329486846902</c:v>
                </c:pt>
                <c:pt idx="815">
                  <c:v>2.1064825057983398</c:v>
                </c:pt>
                <c:pt idx="816">
                  <c:v>2.1297433376312198</c:v>
                </c:pt>
                <c:pt idx="817">
                  <c:v>2.2170481681823699</c:v>
                </c:pt>
                <c:pt idx="818">
                  <c:v>2.1994812488555899</c:v>
                </c:pt>
                <c:pt idx="819">
                  <c:v>2.1370048522949201</c:v>
                </c:pt>
                <c:pt idx="820">
                  <c:v>2.1614801883697501</c:v>
                </c:pt>
                <c:pt idx="821">
                  <c:v>2.16213607788085</c:v>
                </c:pt>
                <c:pt idx="822">
                  <c:v>2.0826244354247998</c:v>
                </c:pt>
                <c:pt idx="823">
                  <c:v>2.0604796409606898</c:v>
                </c:pt>
                <c:pt idx="824">
                  <c:v>2.1271948814392001</c:v>
                </c:pt>
                <c:pt idx="825">
                  <c:v>2.1567497253417902</c:v>
                </c:pt>
                <c:pt idx="826">
                  <c:v>2.0966672897338801</c:v>
                </c:pt>
                <c:pt idx="827">
                  <c:v>2.1897213459014799</c:v>
                </c:pt>
                <c:pt idx="828">
                  <c:v>2.08965635299682</c:v>
                </c:pt>
                <c:pt idx="829">
                  <c:v>2.0164494514465301</c:v>
                </c:pt>
                <c:pt idx="830">
                  <c:v>1.99227678775787</c:v>
                </c:pt>
                <c:pt idx="831">
                  <c:v>2.08061671257019</c:v>
                </c:pt>
                <c:pt idx="832">
                  <c:v>2.11538314819335</c:v>
                </c:pt>
                <c:pt idx="833">
                  <c:v>2.06591272354125</c:v>
                </c:pt>
                <c:pt idx="834">
                  <c:v>2.2652072906494101</c:v>
                </c:pt>
                <c:pt idx="835">
                  <c:v>2.2278361320495601</c:v>
                </c:pt>
                <c:pt idx="836">
                  <c:v>2.0633995532989502</c:v>
                </c:pt>
                <c:pt idx="837">
                  <c:v>2.1141583919525102</c:v>
                </c:pt>
                <c:pt idx="838">
                  <c:v>2.09511947631835</c:v>
                </c:pt>
                <c:pt idx="839">
                  <c:v>2.0605618953704798</c:v>
                </c:pt>
                <c:pt idx="840">
                  <c:v>2.0559537410736</c:v>
                </c:pt>
                <c:pt idx="841">
                  <c:v>2.12734675407409</c:v>
                </c:pt>
                <c:pt idx="842">
                  <c:v>2.0970335006713801</c:v>
                </c:pt>
                <c:pt idx="843">
                  <c:v>2.0902862548828098</c:v>
                </c:pt>
                <c:pt idx="844">
                  <c:v>2.1430914402007999</c:v>
                </c:pt>
                <c:pt idx="845">
                  <c:v>1.9642096757888701</c:v>
                </c:pt>
                <c:pt idx="846">
                  <c:v>1.9707183837890601</c:v>
                </c:pt>
                <c:pt idx="847">
                  <c:v>2.1408562660217201</c:v>
                </c:pt>
                <c:pt idx="848">
                  <c:v>1.96719563007354</c:v>
                </c:pt>
                <c:pt idx="849">
                  <c:v>2.0284409523010201</c:v>
                </c:pt>
                <c:pt idx="850">
                  <c:v>2.0832626819610498</c:v>
                </c:pt>
                <c:pt idx="851">
                  <c:v>2.07662010192871</c:v>
                </c:pt>
                <c:pt idx="852">
                  <c:v>2.0447928905486998</c:v>
                </c:pt>
                <c:pt idx="853">
                  <c:v>2.0197515487670898</c:v>
                </c:pt>
                <c:pt idx="854">
                  <c:v>2.0229947566986</c:v>
                </c:pt>
                <c:pt idx="855">
                  <c:v>2.03740954399108</c:v>
                </c:pt>
                <c:pt idx="856">
                  <c:v>1.97373867034912</c:v>
                </c:pt>
                <c:pt idx="857">
                  <c:v>2.0182888507843</c:v>
                </c:pt>
                <c:pt idx="858">
                  <c:v>1.99471306800842</c:v>
                </c:pt>
                <c:pt idx="859">
                  <c:v>2.0342214107513401</c:v>
                </c:pt>
                <c:pt idx="860">
                  <c:v>1.9398441314697199</c:v>
                </c:pt>
                <c:pt idx="861">
                  <c:v>2.0005626678466699</c:v>
                </c:pt>
                <c:pt idx="862">
                  <c:v>1.9416545629501301</c:v>
                </c:pt>
                <c:pt idx="863">
                  <c:v>1.9807938337326001</c:v>
                </c:pt>
                <c:pt idx="864">
                  <c:v>2.04307961463928</c:v>
                </c:pt>
                <c:pt idx="865">
                  <c:v>1.99422299861907</c:v>
                </c:pt>
                <c:pt idx="866">
                  <c:v>1.8960263729095399</c:v>
                </c:pt>
                <c:pt idx="867">
                  <c:v>1.89948117733001</c:v>
                </c:pt>
                <c:pt idx="868">
                  <c:v>2.0048058032989502</c:v>
                </c:pt>
                <c:pt idx="869">
                  <c:v>2.1518452167510902</c:v>
                </c:pt>
                <c:pt idx="870">
                  <c:v>2.2259719371795601</c:v>
                </c:pt>
                <c:pt idx="871">
                  <c:v>2.2696650028228702</c:v>
                </c:pt>
                <c:pt idx="872">
                  <c:v>2.2800652980804399</c:v>
                </c:pt>
                <c:pt idx="873">
                  <c:v>2.19592952728271</c:v>
                </c:pt>
                <c:pt idx="874">
                  <c:v>2.1973907947540199</c:v>
                </c:pt>
                <c:pt idx="875">
                  <c:v>2.2337160110473602</c:v>
                </c:pt>
                <c:pt idx="876">
                  <c:v>2.25053858757019</c:v>
                </c:pt>
                <c:pt idx="877">
                  <c:v>2.2606225013732901</c:v>
                </c:pt>
                <c:pt idx="878">
                  <c:v>2.2175126075744598</c:v>
                </c:pt>
                <c:pt idx="879">
                  <c:v>2.1650619506835902</c:v>
                </c:pt>
                <c:pt idx="880">
                  <c:v>2.1567399501800502</c:v>
                </c:pt>
                <c:pt idx="881">
                  <c:v>2.1796920299529998</c:v>
                </c:pt>
                <c:pt idx="882">
                  <c:v>2.1469409465789702</c:v>
                </c:pt>
                <c:pt idx="883">
                  <c:v>2.2397987842559801</c:v>
                </c:pt>
                <c:pt idx="884">
                  <c:v>2.2473170757293701</c:v>
                </c:pt>
                <c:pt idx="885">
                  <c:v>2.1860392093658398</c:v>
                </c:pt>
                <c:pt idx="886">
                  <c:v>2.24426221847534</c:v>
                </c:pt>
                <c:pt idx="887">
                  <c:v>2.1791210174560498</c:v>
                </c:pt>
                <c:pt idx="888">
                  <c:v>2.14087581634521</c:v>
                </c:pt>
                <c:pt idx="889">
                  <c:v>2.0072176456451398</c:v>
                </c:pt>
                <c:pt idx="890">
                  <c:v>2.0351247787475502</c:v>
                </c:pt>
                <c:pt idx="891">
                  <c:v>2.1869847774505602</c:v>
                </c:pt>
                <c:pt idx="892">
                  <c:v>2.18570828437805</c:v>
                </c:pt>
                <c:pt idx="893">
                  <c:v>2.1331546306610099</c:v>
                </c:pt>
                <c:pt idx="894">
                  <c:v>2.0490756034850999</c:v>
                </c:pt>
                <c:pt idx="895">
                  <c:v>2.1584603786468501</c:v>
                </c:pt>
                <c:pt idx="896">
                  <c:v>2.2905106544494598</c:v>
                </c:pt>
                <c:pt idx="897">
                  <c:v>2.2835612297058101</c:v>
                </c:pt>
                <c:pt idx="898">
                  <c:v>2.1915895938873202</c:v>
                </c:pt>
                <c:pt idx="899">
                  <c:v>2.1733095645904501</c:v>
                </c:pt>
                <c:pt idx="900">
                  <c:v>2.2123253345489502</c:v>
                </c:pt>
                <c:pt idx="901">
                  <c:v>2.14341044425964</c:v>
                </c:pt>
                <c:pt idx="902">
                  <c:v>2.1030275821685702</c:v>
                </c:pt>
                <c:pt idx="903">
                  <c:v>2.2178397178649898</c:v>
                </c:pt>
                <c:pt idx="904">
                  <c:v>2.1484928131103498</c:v>
                </c:pt>
                <c:pt idx="905">
                  <c:v>2.1641695499420099</c:v>
                </c:pt>
                <c:pt idx="906">
                  <c:v>2.2004404067993102</c:v>
                </c:pt>
                <c:pt idx="907">
                  <c:v>2.2150180339813201</c:v>
                </c:pt>
                <c:pt idx="908">
                  <c:v>2.14293980598449</c:v>
                </c:pt>
                <c:pt idx="909">
                  <c:v>2.1970219612121502</c:v>
                </c:pt>
                <c:pt idx="910">
                  <c:v>2.1614854335784899</c:v>
                </c:pt>
                <c:pt idx="911">
                  <c:v>2.1415023803710902</c:v>
                </c:pt>
                <c:pt idx="912">
                  <c:v>2.1455903053283598</c:v>
                </c:pt>
                <c:pt idx="913">
                  <c:v>2.1355030536651598</c:v>
                </c:pt>
                <c:pt idx="914">
                  <c:v>2.0687947273254301</c:v>
                </c:pt>
                <c:pt idx="915">
                  <c:v>2.1428885459899898</c:v>
                </c:pt>
                <c:pt idx="916">
                  <c:v>2.2129063606262198</c:v>
                </c:pt>
                <c:pt idx="917">
                  <c:v>2.2315135002136199</c:v>
                </c:pt>
                <c:pt idx="918">
                  <c:v>2.3212921619415199</c:v>
                </c:pt>
                <c:pt idx="919">
                  <c:v>2.4661979675292902</c:v>
                </c:pt>
                <c:pt idx="920">
                  <c:v>2.3223206996917698</c:v>
                </c:pt>
                <c:pt idx="921">
                  <c:v>2.2064545154571502</c:v>
                </c:pt>
                <c:pt idx="922">
                  <c:v>2.1537585258483798</c:v>
                </c:pt>
                <c:pt idx="923">
                  <c:v>2.2608983516693102</c:v>
                </c:pt>
                <c:pt idx="924">
                  <c:v>2.2391936779022199</c:v>
                </c:pt>
                <c:pt idx="925">
                  <c:v>2.2456784248352002</c:v>
                </c:pt>
                <c:pt idx="926">
                  <c:v>2.2907657623290998</c:v>
                </c:pt>
                <c:pt idx="927">
                  <c:v>2.4081468582153298</c:v>
                </c:pt>
                <c:pt idx="928">
                  <c:v>2.3900852203369101</c:v>
                </c:pt>
                <c:pt idx="929">
                  <c:v>2.2220404148101802</c:v>
                </c:pt>
                <c:pt idx="930">
                  <c:v>2.1507093906402499</c:v>
                </c:pt>
                <c:pt idx="931">
                  <c:v>2.2284977436065598</c:v>
                </c:pt>
                <c:pt idx="932">
                  <c:v>2.32971787452697</c:v>
                </c:pt>
                <c:pt idx="933">
                  <c:v>2.2009298801422101</c:v>
                </c:pt>
                <c:pt idx="934">
                  <c:v>2.2705109119415199</c:v>
                </c:pt>
                <c:pt idx="935">
                  <c:v>2.1859016418457</c:v>
                </c:pt>
                <c:pt idx="936">
                  <c:v>2.1827142238616899</c:v>
                </c:pt>
                <c:pt idx="937">
                  <c:v>2.08320116996765</c:v>
                </c:pt>
                <c:pt idx="938">
                  <c:v>2.2558910846710201</c:v>
                </c:pt>
                <c:pt idx="939">
                  <c:v>2.10336709022521</c:v>
                </c:pt>
                <c:pt idx="940">
                  <c:v>2.07442307472229</c:v>
                </c:pt>
                <c:pt idx="941">
                  <c:v>2.0588264465332</c:v>
                </c:pt>
                <c:pt idx="942">
                  <c:v>2.0064640045165998</c:v>
                </c:pt>
                <c:pt idx="943">
                  <c:v>2.02925372123718</c:v>
                </c:pt>
                <c:pt idx="944">
                  <c:v>1.9767982959747299</c:v>
                </c:pt>
                <c:pt idx="945">
                  <c:v>2.00486016273498</c:v>
                </c:pt>
                <c:pt idx="946">
                  <c:v>2.0627992153167698</c:v>
                </c:pt>
                <c:pt idx="947">
                  <c:v>2.0393798351287802</c:v>
                </c:pt>
                <c:pt idx="948">
                  <c:v>2.0367341041564901</c:v>
                </c:pt>
                <c:pt idx="949">
                  <c:v>2.0363602638244598</c:v>
                </c:pt>
                <c:pt idx="950">
                  <c:v>2.0514333248138401</c:v>
                </c:pt>
                <c:pt idx="951">
                  <c:v>2.0595896244049001</c:v>
                </c:pt>
                <c:pt idx="952">
                  <c:v>2.1128525733947701</c:v>
                </c:pt>
                <c:pt idx="953">
                  <c:v>2.1752219200134202</c:v>
                </c:pt>
                <c:pt idx="954">
                  <c:v>2.2791583538055402</c:v>
                </c:pt>
                <c:pt idx="955">
                  <c:v>2.21018195152282</c:v>
                </c:pt>
                <c:pt idx="956">
                  <c:v>2.2524821758270201</c:v>
                </c:pt>
                <c:pt idx="957">
                  <c:v>2.14368343353271</c:v>
                </c:pt>
                <c:pt idx="958">
                  <c:v>2.0139482021331698</c:v>
                </c:pt>
                <c:pt idx="959">
                  <c:v>2.1539332866668701</c:v>
                </c:pt>
                <c:pt idx="960">
                  <c:v>2.06496858596801</c:v>
                </c:pt>
                <c:pt idx="961">
                  <c:v>2.2884204387664702</c:v>
                </c:pt>
                <c:pt idx="962">
                  <c:v>2.2805418968200599</c:v>
                </c:pt>
                <c:pt idx="963">
                  <c:v>2.2241573333740199</c:v>
                </c:pt>
                <c:pt idx="964">
                  <c:v>2.1256408691406201</c:v>
                </c:pt>
                <c:pt idx="965">
                  <c:v>2.1461586952209402</c:v>
                </c:pt>
                <c:pt idx="966">
                  <c:v>2.2521696090698198</c:v>
                </c:pt>
                <c:pt idx="967">
                  <c:v>2.2856678962707502</c:v>
                </c:pt>
                <c:pt idx="968">
                  <c:v>2.2207076549529998</c:v>
                </c:pt>
                <c:pt idx="969">
                  <c:v>2.1648814678192099</c:v>
                </c:pt>
                <c:pt idx="970">
                  <c:v>2.13559746742248</c:v>
                </c:pt>
                <c:pt idx="971">
                  <c:v>2.2743513584136901</c:v>
                </c:pt>
                <c:pt idx="972">
                  <c:v>2.2786362171172998</c:v>
                </c:pt>
                <c:pt idx="973">
                  <c:v>2.22117018699646</c:v>
                </c:pt>
                <c:pt idx="974">
                  <c:v>2.0882470607757502</c:v>
                </c:pt>
                <c:pt idx="975">
                  <c:v>2.10427546501159</c:v>
                </c:pt>
                <c:pt idx="976">
                  <c:v>2.1296536922454798</c:v>
                </c:pt>
                <c:pt idx="977">
                  <c:v>2.14193487167358</c:v>
                </c:pt>
                <c:pt idx="978">
                  <c:v>2.1040997505187899</c:v>
                </c:pt>
                <c:pt idx="979">
                  <c:v>2.2047195434570299</c:v>
                </c:pt>
                <c:pt idx="980">
                  <c:v>2.1837632656097399</c:v>
                </c:pt>
                <c:pt idx="981">
                  <c:v>2.1491367816925</c:v>
                </c:pt>
                <c:pt idx="982">
                  <c:v>2.0771179199218701</c:v>
                </c:pt>
                <c:pt idx="983">
                  <c:v>2.13007140159606</c:v>
                </c:pt>
                <c:pt idx="984">
                  <c:v>2.0870051383972101</c:v>
                </c:pt>
                <c:pt idx="985">
                  <c:v>2.2009298801422101</c:v>
                </c:pt>
                <c:pt idx="986">
                  <c:v>2.1448197364807098</c:v>
                </c:pt>
                <c:pt idx="987">
                  <c:v>1.92962551116943</c:v>
                </c:pt>
                <c:pt idx="988">
                  <c:v>1.9605535268783501</c:v>
                </c:pt>
                <c:pt idx="989">
                  <c:v>2.01414942741394</c:v>
                </c:pt>
                <c:pt idx="990">
                  <c:v>2.01554083824157</c:v>
                </c:pt>
                <c:pt idx="991">
                  <c:v>2.05541920661926</c:v>
                </c:pt>
                <c:pt idx="992">
                  <c:v>1.9656113386154099</c:v>
                </c:pt>
                <c:pt idx="993">
                  <c:v>2.1345512866973801</c:v>
                </c:pt>
                <c:pt idx="994">
                  <c:v>2.23256111145019</c:v>
                </c:pt>
                <c:pt idx="995">
                  <c:v>2.1208748817443799</c:v>
                </c:pt>
                <c:pt idx="996">
                  <c:v>1.9884225130081099</c:v>
                </c:pt>
                <c:pt idx="997">
                  <c:v>1.9712938070297199</c:v>
                </c:pt>
                <c:pt idx="998">
                  <c:v>1.9986225366592401</c:v>
                </c:pt>
                <c:pt idx="999">
                  <c:v>2.1773059368133501</c:v>
                </c:pt>
                <c:pt idx="1000">
                  <c:v>2.0565841197967498</c:v>
                </c:pt>
                <c:pt idx="1001">
                  <c:v>1.9414705038070601</c:v>
                </c:pt>
                <c:pt idx="1002">
                  <c:v>2.0697758197784402</c:v>
                </c:pt>
                <c:pt idx="1003">
                  <c:v>2.0486180782318102</c:v>
                </c:pt>
                <c:pt idx="1004">
                  <c:v>2.1165325641632</c:v>
                </c:pt>
                <c:pt idx="1005">
                  <c:v>2.2076573371887198</c:v>
                </c:pt>
                <c:pt idx="1006">
                  <c:v>2.0855402946472101</c:v>
                </c:pt>
                <c:pt idx="1007">
                  <c:v>2.09052109718322</c:v>
                </c:pt>
                <c:pt idx="1008">
                  <c:v>1.98484802246093</c:v>
                </c:pt>
                <c:pt idx="1009">
                  <c:v>2.1404268741607599</c:v>
                </c:pt>
                <c:pt idx="1010">
                  <c:v>2.1749227046966499</c:v>
                </c:pt>
                <c:pt idx="1011">
                  <c:v>2.2070188522338801</c:v>
                </c:pt>
                <c:pt idx="1012">
                  <c:v>2.1182577610015798</c:v>
                </c:pt>
                <c:pt idx="1013">
                  <c:v>1.98106229305267</c:v>
                </c:pt>
                <c:pt idx="1014">
                  <c:v>2.0295245647430402</c:v>
                </c:pt>
                <c:pt idx="1015">
                  <c:v>1.9498430490493699</c:v>
                </c:pt>
                <c:pt idx="1016">
                  <c:v>2.0130441188812198</c:v>
                </c:pt>
                <c:pt idx="1017">
                  <c:v>2.0550374984741202</c:v>
                </c:pt>
                <c:pt idx="1018">
                  <c:v>2.0069370269775302</c:v>
                </c:pt>
                <c:pt idx="1019">
                  <c:v>2.0035800933837802</c:v>
                </c:pt>
                <c:pt idx="1020">
                  <c:v>2.0962936878204301</c:v>
                </c:pt>
                <c:pt idx="1021">
                  <c:v>2.0380403995513898</c:v>
                </c:pt>
                <c:pt idx="1022">
                  <c:v>2.07394218444824</c:v>
                </c:pt>
                <c:pt idx="1023">
                  <c:v>2.0537862777709899</c:v>
                </c:pt>
                <c:pt idx="1024">
                  <c:v>2.1049342155456499</c:v>
                </c:pt>
                <c:pt idx="1025">
                  <c:v>2.1228389739990199</c:v>
                </c:pt>
                <c:pt idx="1026">
                  <c:v>2.1728758811950599</c:v>
                </c:pt>
                <c:pt idx="1027">
                  <c:v>2.1365783214568999</c:v>
                </c:pt>
                <c:pt idx="1028">
                  <c:v>2.16991066932678</c:v>
                </c:pt>
                <c:pt idx="1029">
                  <c:v>2.233154296875</c:v>
                </c:pt>
                <c:pt idx="1030">
                  <c:v>2.13571906089782</c:v>
                </c:pt>
                <c:pt idx="1031">
                  <c:v>2.03673148155212</c:v>
                </c:pt>
                <c:pt idx="1032">
                  <c:v>2.0880997180938698</c:v>
                </c:pt>
                <c:pt idx="1033">
                  <c:v>2.1498119831085201</c:v>
                </c:pt>
                <c:pt idx="1034">
                  <c:v>2.0751428604125901</c:v>
                </c:pt>
                <c:pt idx="1035">
                  <c:v>2.0389134883880602</c:v>
                </c:pt>
                <c:pt idx="1036">
                  <c:v>2.12120389938354</c:v>
                </c:pt>
                <c:pt idx="1037">
                  <c:v>2.1431438922882</c:v>
                </c:pt>
                <c:pt idx="1038">
                  <c:v>2.12448930740356</c:v>
                </c:pt>
                <c:pt idx="1039">
                  <c:v>2.0739159584045401</c:v>
                </c:pt>
                <c:pt idx="1040">
                  <c:v>2.1272153854370099</c:v>
                </c:pt>
                <c:pt idx="1041">
                  <c:v>2.24060630798339</c:v>
                </c:pt>
                <c:pt idx="1042">
                  <c:v>2.3877329826354901</c:v>
                </c:pt>
                <c:pt idx="1043">
                  <c:v>2.2504997253417902</c:v>
                </c:pt>
                <c:pt idx="1044">
                  <c:v>2.2258775234222399</c:v>
                </c:pt>
                <c:pt idx="1045">
                  <c:v>2.2391381263732901</c:v>
                </c:pt>
                <c:pt idx="1046">
                  <c:v>2.4513411521911599</c:v>
                </c:pt>
                <c:pt idx="1047">
                  <c:v>2.3807749748229901</c:v>
                </c:pt>
                <c:pt idx="1048">
                  <c:v>2.4516918659210201</c:v>
                </c:pt>
                <c:pt idx="1049">
                  <c:v>2.4408445358276301</c:v>
                </c:pt>
                <c:pt idx="1050">
                  <c:v>2.5226593017578098</c:v>
                </c:pt>
                <c:pt idx="1051">
                  <c:v>2.3413598537445002</c:v>
                </c:pt>
                <c:pt idx="1052">
                  <c:v>2.2118899822235099</c:v>
                </c:pt>
                <c:pt idx="1053">
                  <c:v>2.4025490283965998</c:v>
                </c:pt>
                <c:pt idx="1054">
                  <c:v>2.36295318603515</c:v>
                </c:pt>
                <c:pt idx="1055">
                  <c:v>2.4017059803009002</c:v>
                </c:pt>
                <c:pt idx="1056">
                  <c:v>2.2478499412536599</c:v>
                </c:pt>
                <c:pt idx="1057">
                  <c:v>2.2614371776580802</c:v>
                </c:pt>
                <c:pt idx="1058">
                  <c:v>2.22271704673767</c:v>
                </c:pt>
                <c:pt idx="1059">
                  <c:v>2.2552695274353001</c:v>
                </c:pt>
                <c:pt idx="1060">
                  <c:v>2.2137417793273899</c:v>
                </c:pt>
                <c:pt idx="1061">
                  <c:v>2.33684182167053</c:v>
                </c:pt>
                <c:pt idx="1062">
                  <c:v>2.2053751945495601</c:v>
                </c:pt>
                <c:pt idx="1063">
                  <c:v>2.3336935043334899</c:v>
                </c:pt>
                <c:pt idx="1064">
                  <c:v>2.16315746307373</c:v>
                </c:pt>
                <c:pt idx="1065">
                  <c:v>2.2790045738220202</c:v>
                </c:pt>
                <c:pt idx="1066">
                  <c:v>2.2867562770843501</c:v>
                </c:pt>
                <c:pt idx="1067">
                  <c:v>2.5102696418762198</c:v>
                </c:pt>
                <c:pt idx="1068">
                  <c:v>2.3722860813140798</c:v>
                </c:pt>
                <c:pt idx="1069">
                  <c:v>2.1022546291351301</c:v>
                </c:pt>
                <c:pt idx="1070">
                  <c:v>2.1228539943695002</c:v>
                </c:pt>
                <c:pt idx="1071">
                  <c:v>2.1937789916992099</c:v>
                </c:pt>
                <c:pt idx="1072">
                  <c:v>2.2511117458343501</c:v>
                </c:pt>
                <c:pt idx="1073">
                  <c:v>2.32143235206604</c:v>
                </c:pt>
                <c:pt idx="1074">
                  <c:v>2.3623447418212802</c:v>
                </c:pt>
                <c:pt idx="1075">
                  <c:v>2.1134972572326598</c:v>
                </c:pt>
                <c:pt idx="1076">
                  <c:v>2.22934889793396</c:v>
                </c:pt>
                <c:pt idx="1077">
                  <c:v>2.3144330978393501</c:v>
                </c:pt>
                <c:pt idx="1078">
                  <c:v>2.2878026962280198</c:v>
                </c:pt>
                <c:pt idx="1079">
                  <c:v>2.2335679531097399</c:v>
                </c:pt>
                <c:pt idx="1080">
                  <c:v>2.3073256015777499</c:v>
                </c:pt>
                <c:pt idx="1081">
                  <c:v>2.2100725173950102</c:v>
                </c:pt>
                <c:pt idx="1082">
                  <c:v>2.25460624694824</c:v>
                </c:pt>
                <c:pt idx="1083">
                  <c:v>2.18533134460449</c:v>
                </c:pt>
                <c:pt idx="1084">
                  <c:v>2.21864438056945</c:v>
                </c:pt>
                <c:pt idx="1085">
                  <c:v>2.34605360031127</c:v>
                </c:pt>
                <c:pt idx="1086">
                  <c:v>2.3550207614898602</c:v>
                </c:pt>
                <c:pt idx="1087">
                  <c:v>2.3153119087219198</c:v>
                </c:pt>
                <c:pt idx="1088">
                  <c:v>2.3862442970275799</c:v>
                </c:pt>
                <c:pt idx="1089">
                  <c:v>2.51906061172485</c:v>
                </c:pt>
                <c:pt idx="1090">
                  <c:v>2.41017413139343</c:v>
                </c:pt>
                <c:pt idx="1091">
                  <c:v>2.4691510200500399</c:v>
                </c:pt>
                <c:pt idx="1092">
                  <c:v>2.59797930717468</c:v>
                </c:pt>
                <c:pt idx="1093">
                  <c:v>2.5246593952178902</c:v>
                </c:pt>
                <c:pt idx="1094">
                  <c:v>2.4891784191131499</c:v>
                </c:pt>
                <c:pt idx="1095">
                  <c:v>2.43822741508483</c:v>
                </c:pt>
                <c:pt idx="1096">
                  <c:v>2.4985783100128098</c:v>
                </c:pt>
                <c:pt idx="1097">
                  <c:v>2.41378545761108</c:v>
                </c:pt>
                <c:pt idx="1098">
                  <c:v>2.3330163955688401</c:v>
                </c:pt>
                <c:pt idx="1099">
                  <c:v>2.4381585121154701</c:v>
                </c:pt>
                <c:pt idx="1100">
                  <c:v>2.2991209030151301</c:v>
                </c:pt>
                <c:pt idx="1101">
                  <c:v>2.1734549999236998</c:v>
                </c:pt>
                <c:pt idx="1102">
                  <c:v>2.2576391696929901</c:v>
                </c:pt>
                <c:pt idx="1103">
                  <c:v>2.3289902210235498</c:v>
                </c:pt>
                <c:pt idx="1104">
                  <c:v>2.1771385669708199</c:v>
                </c:pt>
                <c:pt idx="1105">
                  <c:v>2.23647832870483</c:v>
                </c:pt>
                <c:pt idx="1106">
                  <c:v>2.1843297481536799</c:v>
                </c:pt>
                <c:pt idx="1107">
                  <c:v>2.15051198005676</c:v>
                </c:pt>
                <c:pt idx="1108">
                  <c:v>2.1134216785430899</c:v>
                </c:pt>
                <c:pt idx="1109">
                  <c:v>2.16965627670288</c:v>
                </c:pt>
                <c:pt idx="1110">
                  <c:v>2.1690323352813698</c:v>
                </c:pt>
                <c:pt idx="1111">
                  <c:v>2.15506839752197</c:v>
                </c:pt>
                <c:pt idx="1112">
                  <c:v>2.1920526027679399</c:v>
                </c:pt>
                <c:pt idx="1113">
                  <c:v>2.2178933620452801</c:v>
                </c:pt>
                <c:pt idx="1114">
                  <c:v>2.1902446746826101</c:v>
                </c:pt>
                <c:pt idx="1115">
                  <c:v>2.1509549617767298</c:v>
                </c:pt>
                <c:pt idx="1116">
                  <c:v>2.07714772224426</c:v>
                </c:pt>
                <c:pt idx="1117">
                  <c:v>2.0836632251739502</c:v>
                </c:pt>
                <c:pt idx="1118">
                  <c:v>2.0235726833343501</c:v>
                </c:pt>
                <c:pt idx="1119">
                  <c:v>2.0484626293182302</c:v>
                </c:pt>
                <c:pt idx="1120">
                  <c:v>1.97740483283996</c:v>
                </c:pt>
                <c:pt idx="1121">
                  <c:v>2.0934977531433101</c:v>
                </c:pt>
                <c:pt idx="1122">
                  <c:v>2.19164538383483</c:v>
                </c:pt>
                <c:pt idx="1123">
                  <c:v>2.1677987575531001</c:v>
                </c:pt>
                <c:pt idx="1124">
                  <c:v>2.12073802947998</c:v>
                </c:pt>
                <c:pt idx="1125">
                  <c:v>2.0943677425384499</c:v>
                </c:pt>
                <c:pt idx="1126">
                  <c:v>2.0596301555633501</c:v>
                </c:pt>
                <c:pt idx="1127">
                  <c:v>2.1328010559082</c:v>
                </c:pt>
                <c:pt idx="1128">
                  <c:v>2.2240340709686199</c:v>
                </c:pt>
                <c:pt idx="1129">
                  <c:v>2.1073718070983798</c:v>
                </c:pt>
                <c:pt idx="1130">
                  <c:v>2.12992238998413</c:v>
                </c:pt>
                <c:pt idx="1131">
                  <c:v>2.1338369846343901</c:v>
                </c:pt>
                <c:pt idx="1132">
                  <c:v>2.21901512145996</c:v>
                </c:pt>
                <c:pt idx="1133">
                  <c:v>2.1410632133483798</c:v>
                </c:pt>
                <c:pt idx="1134">
                  <c:v>2.16459655761718</c:v>
                </c:pt>
                <c:pt idx="1135">
                  <c:v>2.2370936870574898</c:v>
                </c:pt>
                <c:pt idx="1136">
                  <c:v>2.2039718627929599</c:v>
                </c:pt>
                <c:pt idx="1137">
                  <c:v>2.2581198215484601</c:v>
                </c:pt>
                <c:pt idx="1138">
                  <c:v>2.29736876487731</c:v>
                </c:pt>
                <c:pt idx="1139">
                  <c:v>2.0879716873168901</c:v>
                </c:pt>
                <c:pt idx="1140">
                  <c:v>2.09626245498657</c:v>
                </c:pt>
                <c:pt idx="1141">
                  <c:v>2.17635893821716</c:v>
                </c:pt>
                <c:pt idx="1142">
                  <c:v>2.0616965293884202</c:v>
                </c:pt>
                <c:pt idx="1143">
                  <c:v>1.99708795547485</c:v>
                </c:pt>
                <c:pt idx="1144">
                  <c:v>2.1791744232177699</c:v>
                </c:pt>
                <c:pt idx="1145">
                  <c:v>2.1447827816009499</c:v>
                </c:pt>
                <c:pt idx="1146">
                  <c:v>2.2384750843047998</c:v>
                </c:pt>
                <c:pt idx="1147">
                  <c:v>2.2760488986968901</c:v>
                </c:pt>
                <c:pt idx="1148">
                  <c:v>2.3548069000244101</c:v>
                </c:pt>
                <c:pt idx="1149">
                  <c:v>2.2702705860137899</c:v>
                </c:pt>
                <c:pt idx="1150">
                  <c:v>2.1984288692474299</c:v>
                </c:pt>
                <c:pt idx="1151">
                  <c:v>2.23342704772949</c:v>
                </c:pt>
                <c:pt idx="1152">
                  <c:v>2.26247954368591</c:v>
                </c:pt>
                <c:pt idx="1153">
                  <c:v>2.3413996696472101</c:v>
                </c:pt>
                <c:pt idx="1154">
                  <c:v>2.4180819988250701</c:v>
                </c:pt>
                <c:pt idx="1155">
                  <c:v>2.4741039276122998</c:v>
                </c:pt>
                <c:pt idx="1156">
                  <c:v>2.4620699882507302</c:v>
                </c:pt>
                <c:pt idx="1157">
                  <c:v>2.3128175735473602</c:v>
                </c:pt>
                <c:pt idx="1158">
                  <c:v>2.2464673519134499</c:v>
                </c:pt>
                <c:pt idx="1159">
                  <c:v>2.2759990692138601</c:v>
                </c:pt>
                <c:pt idx="1160">
                  <c:v>2.2163498401641801</c:v>
                </c:pt>
                <c:pt idx="1161">
                  <c:v>2.2040739059448198</c:v>
                </c:pt>
                <c:pt idx="1162">
                  <c:v>2.18995857238769</c:v>
                </c:pt>
                <c:pt idx="1163">
                  <c:v>2.2857708930969198</c:v>
                </c:pt>
                <c:pt idx="1164">
                  <c:v>2.3257508277893</c:v>
                </c:pt>
                <c:pt idx="1165">
                  <c:v>2.3483798503875701</c:v>
                </c:pt>
                <c:pt idx="1166">
                  <c:v>2.2044689655303902</c:v>
                </c:pt>
                <c:pt idx="1167">
                  <c:v>2.1752951145172101</c:v>
                </c:pt>
                <c:pt idx="1168">
                  <c:v>2.2895431518554599</c:v>
                </c:pt>
                <c:pt idx="1169">
                  <c:v>2.3713388442993102</c:v>
                </c:pt>
                <c:pt idx="1170">
                  <c:v>2.1898112297058101</c:v>
                </c:pt>
                <c:pt idx="1171">
                  <c:v>2.3328599929809499</c:v>
                </c:pt>
                <c:pt idx="1172">
                  <c:v>2.1957926750183101</c:v>
                </c:pt>
                <c:pt idx="1173">
                  <c:v>2.0951654911041202</c:v>
                </c:pt>
                <c:pt idx="1174">
                  <c:v>2.0468878746032702</c:v>
                </c:pt>
                <c:pt idx="1175">
                  <c:v>2.01346755027771</c:v>
                </c:pt>
                <c:pt idx="1176">
                  <c:v>2.17176938056945</c:v>
                </c:pt>
                <c:pt idx="1177">
                  <c:v>2.1930797100067099</c:v>
                </c:pt>
                <c:pt idx="1178">
                  <c:v>2.1440584659576398</c:v>
                </c:pt>
                <c:pt idx="1179">
                  <c:v>2.0887346267700102</c:v>
                </c:pt>
                <c:pt idx="1180">
                  <c:v>2.0233173370361301</c:v>
                </c:pt>
                <c:pt idx="1181">
                  <c:v>2.2320501804351802</c:v>
                </c:pt>
                <c:pt idx="1182">
                  <c:v>2.1158697605132999</c:v>
                </c:pt>
                <c:pt idx="1183">
                  <c:v>2.31716561317443</c:v>
                </c:pt>
                <c:pt idx="1184">
                  <c:v>2.26722884178161</c:v>
                </c:pt>
                <c:pt idx="1185">
                  <c:v>2.24892950057983</c:v>
                </c:pt>
                <c:pt idx="1186">
                  <c:v>2.3713099956512398</c:v>
                </c:pt>
                <c:pt idx="1187">
                  <c:v>2.4718434810638401</c:v>
                </c:pt>
                <c:pt idx="1188">
                  <c:v>2.4688401222228999</c:v>
                </c:pt>
                <c:pt idx="1189">
                  <c:v>2.43609189987182</c:v>
                </c:pt>
                <c:pt idx="1190">
                  <c:v>2.5579817295074401</c:v>
                </c:pt>
                <c:pt idx="1191">
                  <c:v>2.5144686698913499</c:v>
                </c:pt>
                <c:pt idx="1192">
                  <c:v>2.5046832561492902</c:v>
                </c:pt>
                <c:pt idx="1193">
                  <c:v>2.4510195255279501</c:v>
                </c:pt>
                <c:pt idx="1194">
                  <c:v>2.22143125534057</c:v>
                </c:pt>
                <c:pt idx="1195">
                  <c:v>2.2495644092559801</c:v>
                </c:pt>
                <c:pt idx="1196">
                  <c:v>2.3468713760375901</c:v>
                </c:pt>
                <c:pt idx="1197">
                  <c:v>2.2519607543945299</c:v>
                </c:pt>
                <c:pt idx="1198">
                  <c:v>2.3994987010955802</c:v>
                </c:pt>
                <c:pt idx="1199">
                  <c:v>2.41670799255371</c:v>
                </c:pt>
                <c:pt idx="1200">
                  <c:v>2.5149838924407901</c:v>
                </c:pt>
                <c:pt idx="1201">
                  <c:v>2.4924678802490199</c:v>
                </c:pt>
                <c:pt idx="1202">
                  <c:v>2.3942189216613698</c:v>
                </c:pt>
                <c:pt idx="1203">
                  <c:v>2.4672722816467201</c:v>
                </c:pt>
                <c:pt idx="1204">
                  <c:v>2.5186986923217698</c:v>
                </c:pt>
                <c:pt idx="1205">
                  <c:v>2.5298471450805602</c:v>
                </c:pt>
                <c:pt idx="1206">
                  <c:v>2.6527402400970401</c:v>
                </c:pt>
                <c:pt idx="1207">
                  <c:v>2.3767619132995601</c:v>
                </c:pt>
                <c:pt idx="1208">
                  <c:v>2.4405636787414502</c:v>
                </c:pt>
                <c:pt idx="1209">
                  <c:v>2.4369916915893501</c:v>
                </c:pt>
                <c:pt idx="1210">
                  <c:v>2.41876149177551</c:v>
                </c:pt>
                <c:pt idx="1211">
                  <c:v>2.23316431045532</c:v>
                </c:pt>
                <c:pt idx="1212">
                  <c:v>2.2950446605682302</c:v>
                </c:pt>
                <c:pt idx="1213">
                  <c:v>2.4660019874572701</c:v>
                </c:pt>
                <c:pt idx="1214">
                  <c:v>2.3587117195129301</c:v>
                </c:pt>
                <c:pt idx="1215">
                  <c:v>2.4393973350524898</c:v>
                </c:pt>
                <c:pt idx="1216">
                  <c:v>2.4066002368927002</c:v>
                </c:pt>
                <c:pt idx="1217">
                  <c:v>2.3065698146820002</c:v>
                </c:pt>
                <c:pt idx="1218">
                  <c:v>2.3387498855590798</c:v>
                </c:pt>
                <c:pt idx="1219">
                  <c:v>2.46309041976928</c:v>
                </c:pt>
                <c:pt idx="1220">
                  <c:v>2.27397561073303</c:v>
                </c:pt>
                <c:pt idx="1221">
                  <c:v>2.39548134803771</c:v>
                </c:pt>
                <c:pt idx="1222">
                  <c:v>2.4931259155273402</c:v>
                </c:pt>
                <c:pt idx="1223">
                  <c:v>2.5599381923675502</c:v>
                </c:pt>
                <c:pt idx="1224">
                  <c:v>2.4879062175750701</c:v>
                </c:pt>
                <c:pt idx="1225">
                  <c:v>2.3608810901641801</c:v>
                </c:pt>
                <c:pt idx="1226">
                  <c:v>2.44491243362426</c:v>
                </c:pt>
                <c:pt idx="1227">
                  <c:v>2.57212829589843</c:v>
                </c:pt>
                <c:pt idx="1228">
                  <c:v>2.6279375553131099</c:v>
                </c:pt>
                <c:pt idx="1229">
                  <c:v>2.49191689491271</c:v>
                </c:pt>
                <c:pt idx="1230">
                  <c:v>2.5047628879547101</c:v>
                </c:pt>
                <c:pt idx="1231">
                  <c:v>2.6190936565399099</c:v>
                </c:pt>
                <c:pt idx="1232">
                  <c:v>2.6232333183288499</c:v>
                </c:pt>
                <c:pt idx="1233">
                  <c:v>2.6139934062957701</c:v>
                </c:pt>
                <c:pt idx="1234">
                  <c:v>2.6038134098052899</c:v>
                </c:pt>
                <c:pt idx="1235">
                  <c:v>2.7437543869018501</c:v>
                </c:pt>
                <c:pt idx="1236">
                  <c:v>2.7848215103149401</c:v>
                </c:pt>
                <c:pt idx="1237">
                  <c:v>2.5214490890502899</c:v>
                </c:pt>
                <c:pt idx="1238">
                  <c:v>2.6260242462158199</c:v>
                </c:pt>
                <c:pt idx="1239">
                  <c:v>2.4633023738861</c:v>
                </c:pt>
                <c:pt idx="1240">
                  <c:v>2.41775178909301</c:v>
                </c:pt>
                <c:pt idx="1241">
                  <c:v>2.5197055339813201</c:v>
                </c:pt>
                <c:pt idx="1242">
                  <c:v>2.60212874412536</c:v>
                </c:pt>
                <c:pt idx="1243">
                  <c:v>2.6176390647888099</c:v>
                </c:pt>
                <c:pt idx="1244">
                  <c:v>2.51108598709106</c:v>
                </c:pt>
                <c:pt idx="1245">
                  <c:v>2.4539954662322998</c:v>
                </c:pt>
                <c:pt idx="1246">
                  <c:v>2.2779583930969198</c:v>
                </c:pt>
                <c:pt idx="1247">
                  <c:v>2.4087314605712802</c:v>
                </c:pt>
                <c:pt idx="1248">
                  <c:v>2.3623881340026802</c:v>
                </c:pt>
                <c:pt idx="1249">
                  <c:v>2.4377400875091499</c:v>
                </c:pt>
                <c:pt idx="1250">
                  <c:v>2.5211148262023899</c:v>
                </c:pt>
                <c:pt idx="1251">
                  <c:v>2.4601845741271902</c:v>
                </c:pt>
                <c:pt idx="1252">
                  <c:v>2.5289790630340501</c:v>
                </c:pt>
                <c:pt idx="1253">
                  <c:v>2.4874126911163299</c:v>
                </c:pt>
                <c:pt idx="1254">
                  <c:v>2.5853312015533398</c:v>
                </c:pt>
                <c:pt idx="1255">
                  <c:v>2.4274432659149099</c:v>
                </c:pt>
                <c:pt idx="1256">
                  <c:v>2.49366950988769</c:v>
                </c:pt>
                <c:pt idx="1257">
                  <c:v>2.3564093112945499</c:v>
                </c:pt>
                <c:pt idx="1258">
                  <c:v>2.3331444263458199</c:v>
                </c:pt>
                <c:pt idx="1259">
                  <c:v>2.3649423122406001</c:v>
                </c:pt>
                <c:pt idx="1260">
                  <c:v>2.27573490142822</c:v>
                </c:pt>
                <c:pt idx="1261">
                  <c:v>2.2425229549407901</c:v>
                </c:pt>
                <c:pt idx="1262">
                  <c:v>2.2270088195800701</c:v>
                </c:pt>
                <c:pt idx="1263">
                  <c:v>2.13019800186157</c:v>
                </c:pt>
                <c:pt idx="1264">
                  <c:v>2.2959861755371</c:v>
                </c:pt>
                <c:pt idx="1265">
                  <c:v>2.3364090919494598</c:v>
                </c:pt>
                <c:pt idx="1266">
                  <c:v>2.1973779201507502</c:v>
                </c:pt>
                <c:pt idx="1267">
                  <c:v>2.1196362972259499</c:v>
                </c:pt>
                <c:pt idx="1268">
                  <c:v>2.18655800819396</c:v>
                </c:pt>
                <c:pt idx="1269">
                  <c:v>2.1198494434356601</c:v>
                </c:pt>
                <c:pt idx="1270">
                  <c:v>2.0466132164001398</c:v>
                </c:pt>
                <c:pt idx="1271">
                  <c:v>2.1414227485656698</c:v>
                </c:pt>
                <c:pt idx="1272">
                  <c:v>2.21767878532409</c:v>
                </c:pt>
                <c:pt idx="1273">
                  <c:v>2.2965531349182098</c:v>
                </c:pt>
                <c:pt idx="1274">
                  <c:v>2.4274625778198198</c:v>
                </c:pt>
                <c:pt idx="1275">
                  <c:v>2.2745785713195801</c:v>
                </c:pt>
                <c:pt idx="1276">
                  <c:v>2.1467592716217001</c:v>
                </c:pt>
                <c:pt idx="1277">
                  <c:v>2.1460208892822199</c:v>
                </c:pt>
                <c:pt idx="1278">
                  <c:v>2.1653704643249498</c:v>
                </c:pt>
                <c:pt idx="1279">
                  <c:v>2.1472191810607901</c:v>
                </c:pt>
                <c:pt idx="1280">
                  <c:v>2.1583375930786102</c:v>
                </c:pt>
                <c:pt idx="1281">
                  <c:v>2.21621489524841</c:v>
                </c:pt>
                <c:pt idx="1282">
                  <c:v>2.1480495929718</c:v>
                </c:pt>
                <c:pt idx="1283">
                  <c:v>2.1512424945831299</c:v>
                </c:pt>
                <c:pt idx="1284">
                  <c:v>2.1809129714965798</c:v>
                </c:pt>
                <c:pt idx="1285">
                  <c:v>2.3682565689086901</c:v>
                </c:pt>
                <c:pt idx="1286">
                  <c:v>2.3231604099273602</c:v>
                </c:pt>
                <c:pt idx="1287">
                  <c:v>2.1512777805328298</c:v>
                </c:pt>
                <c:pt idx="1288">
                  <c:v>1.97404813766479</c:v>
                </c:pt>
                <c:pt idx="1289">
                  <c:v>2.07009601593017</c:v>
                </c:pt>
                <c:pt idx="1290">
                  <c:v>2.07259821891784</c:v>
                </c:pt>
                <c:pt idx="1291">
                  <c:v>2.0499005317687899</c:v>
                </c:pt>
                <c:pt idx="1292">
                  <c:v>2.14275050163269</c:v>
                </c:pt>
                <c:pt idx="1293">
                  <c:v>2.2061593532562198</c:v>
                </c:pt>
                <c:pt idx="1294">
                  <c:v>2.2123641967773402</c:v>
                </c:pt>
                <c:pt idx="1295">
                  <c:v>2.2598838806152299</c:v>
                </c:pt>
                <c:pt idx="1296">
                  <c:v>2.3167474269866899</c:v>
                </c:pt>
                <c:pt idx="1297">
                  <c:v>2.2503364086151101</c:v>
                </c:pt>
                <c:pt idx="1298">
                  <c:v>2.0793166160583398</c:v>
                </c:pt>
                <c:pt idx="1299">
                  <c:v>2.2817144393920898</c:v>
                </c:pt>
                <c:pt idx="1300">
                  <c:v>2.2013566493988002</c:v>
                </c:pt>
                <c:pt idx="1301">
                  <c:v>2.1922969818115199</c:v>
                </c:pt>
                <c:pt idx="1302">
                  <c:v>2.1476519107818599</c:v>
                </c:pt>
                <c:pt idx="1303">
                  <c:v>2.1429674625396702</c:v>
                </c:pt>
                <c:pt idx="1304">
                  <c:v>2.1466479301452601</c:v>
                </c:pt>
                <c:pt idx="1305">
                  <c:v>2.1181449890136701</c:v>
                </c:pt>
                <c:pt idx="1306">
                  <c:v>2.0642077922821001</c:v>
                </c:pt>
                <c:pt idx="1307">
                  <c:v>2.0866518020629798</c:v>
                </c:pt>
                <c:pt idx="1308">
                  <c:v>2.0873136520385698</c:v>
                </c:pt>
                <c:pt idx="1309">
                  <c:v>1.9853200912475499</c:v>
                </c:pt>
                <c:pt idx="1310">
                  <c:v>2.10325932502746</c:v>
                </c:pt>
                <c:pt idx="1311">
                  <c:v>2.2387900352478001</c:v>
                </c:pt>
                <c:pt idx="1312">
                  <c:v>2.1490507125854399</c:v>
                </c:pt>
                <c:pt idx="1313">
                  <c:v>2.02836012840271</c:v>
                </c:pt>
                <c:pt idx="1314">
                  <c:v>2.0385200977325399</c:v>
                </c:pt>
                <c:pt idx="1315">
                  <c:v>1.9785350561141899</c:v>
                </c:pt>
                <c:pt idx="1316">
                  <c:v>2.1403844356536799</c:v>
                </c:pt>
                <c:pt idx="1317">
                  <c:v>2.1012158393859801</c:v>
                </c:pt>
                <c:pt idx="1318">
                  <c:v>2.1070473194122301</c:v>
                </c:pt>
                <c:pt idx="1319">
                  <c:v>2.09374976158142</c:v>
                </c:pt>
                <c:pt idx="1320">
                  <c:v>2.1385083198547301</c:v>
                </c:pt>
                <c:pt idx="1321">
                  <c:v>2.0140175819396902</c:v>
                </c:pt>
                <c:pt idx="1322">
                  <c:v>2.0310678482055602</c:v>
                </c:pt>
                <c:pt idx="1323">
                  <c:v>2.0388703346252401</c:v>
                </c:pt>
                <c:pt idx="1324">
                  <c:v>2.0529687404632502</c:v>
                </c:pt>
                <c:pt idx="1325">
                  <c:v>2.0273048877715998</c:v>
                </c:pt>
                <c:pt idx="1326">
                  <c:v>2.0048868656158398</c:v>
                </c:pt>
                <c:pt idx="1327">
                  <c:v>2.0530309677124001</c:v>
                </c:pt>
                <c:pt idx="1328">
                  <c:v>2.0647332668304399</c:v>
                </c:pt>
                <c:pt idx="1329">
                  <c:v>1.97794544696807</c:v>
                </c:pt>
                <c:pt idx="1330">
                  <c:v>2.1077527999877899</c:v>
                </c:pt>
                <c:pt idx="1331">
                  <c:v>2.05348300933837</c:v>
                </c:pt>
                <c:pt idx="1332">
                  <c:v>2.2361922264099099</c:v>
                </c:pt>
                <c:pt idx="1333">
                  <c:v>2.1482629776000901</c:v>
                </c:pt>
                <c:pt idx="1334">
                  <c:v>2.0342874526977499</c:v>
                </c:pt>
                <c:pt idx="1335">
                  <c:v>2.1550168991088801</c:v>
                </c:pt>
                <c:pt idx="1336">
                  <c:v>2.0213119983672998</c:v>
                </c:pt>
                <c:pt idx="1337">
                  <c:v>2.1650114059448198</c:v>
                </c:pt>
                <c:pt idx="1338">
                  <c:v>1.9142663478851301</c:v>
                </c:pt>
                <c:pt idx="1339">
                  <c:v>2.0400867462158199</c:v>
                </c:pt>
                <c:pt idx="1340">
                  <c:v>2.1417870521545401</c:v>
                </c:pt>
                <c:pt idx="1341">
                  <c:v>2.3367524147033598</c:v>
                </c:pt>
                <c:pt idx="1342">
                  <c:v>2.3199558258056601</c:v>
                </c:pt>
                <c:pt idx="1343">
                  <c:v>2.1982293128967201</c:v>
                </c:pt>
                <c:pt idx="1344">
                  <c:v>2.2623016834259002</c:v>
                </c:pt>
                <c:pt idx="1345">
                  <c:v>2.2990648746490399</c:v>
                </c:pt>
                <c:pt idx="1346">
                  <c:v>2.2518563270568799</c:v>
                </c:pt>
                <c:pt idx="1347">
                  <c:v>2.1200463771820002</c:v>
                </c:pt>
                <c:pt idx="1348">
                  <c:v>2.0451269149780198</c:v>
                </c:pt>
                <c:pt idx="1349">
                  <c:v>2.1318304538726802</c:v>
                </c:pt>
                <c:pt idx="1350">
                  <c:v>2.2283761501312198</c:v>
                </c:pt>
                <c:pt idx="1351">
                  <c:v>2.3252813816070499</c:v>
                </c:pt>
                <c:pt idx="1352">
                  <c:v>2.1699419021606401</c:v>
                </c:pt>
                <c:pt idx="1353">
                  <c:v>2.2436275482177699</c:v>
                </c:pt>
                <c:pt idx="1354">
                  <c:v>2.2799990177154501</c:v>
                </c:pt>
                <c:pt idx="1355">
                  <c:v>2.2021620273589999</c:v>
                </c:pt>
                <c:pt idx="1356">
                  <c:v>2.0818061828613201</c:v>
                </c:pt>
                <c:pt idx="1357">
                  <c:v>2.0498561859130802</c:v>
                </c:pt>
                <c:pt idx="1358">
                  <c:v>2.01040410995483</c:v>
                </c:pt>
                <c:pt idx="1359">
                  <c:v>1.92708528041839</c:v>
                </c:pt>
                <c:pt idx="1360">
                  <c:v>1.9547984600067101</c:v>
                </c:pt>
                <c:pt idx="1361">
                  <c:v>1.9248790740966699</c:v>
                </c:pt>
                <c:pt idx="1362">
                  <c:v>1.9540827274322501</c:v>
                </c:pt>
                <c:pt idx="1363">
                  <c:v>1.9441673755645701</c:v>
                </c:pt>
                <c:pt idx="1364">
                  <c:v>1.9091768264770499</c:v>
                </c:pt>
                <c:pt idx="1365">
                  <c:v>1.9832172393798799</c:v>
                </c:pt>
                <c:pt idx="1366">
                  <c:v>1.96564328670501</c:v>
                </c:pt>
                <c:pt idx="1367">
                  <c:v>2.0487265586853001</c:v>
                </c:pt>
                <c:pt idx="1368">
                  <c:v>2.00665831565856</c:v>
                </c:pt>
                <c:pt idx="1369">
                  <c:v>1.95590543746948</c:v>
                </c:pt>
                <c:pt idx="1370">
                  <c:v>1.94788694381713</c:v>
                </c:pt>
                <c:pt idx="1371">
                  <c:v>2.04454398155212</c:v>
                </c:pt>
                <c:pt idx="1372">
                  <c:v>2.06243419647216</c:v>
                </c:pt>
                <c:pt idx="1373">
                  <c:v>2.0006690025329501</c:v>
                </c:pt>
                <c:pt idx="1374">
                  <c:v>2.0880501270294101</c:v>
                </c:pt>
                <c:pt idx="1375">
                  <c:v>2.0639612674713099</c:v>
                </c:pt>
                <c:pt idx="1376">
                  <c:v>2.1450710296630802</c:v>
                </c:pt>
                <c:pt idx="1377">
                  <c:v>2.0953059196472101</c:v>
                </c:pt>
                <c:pt idx="1378">
                  <c:v>2.0778379440307599</c:v>
                </c:pt>
                <c:pt idx="1379">
                  <c:v>2.10671067237854</c:v>
                </c:pt>
                <c:pt idx="1380">
                  <c:v>2.1764831542968701</c:v>
                </c:pt>
                <c:pt idx="1381">
                  <c:v>2.06510233879089</c:v>
                </c:pt>
                <c:pt idx="1382">
                  <c:v>2.10196733474731</c:v>
                </c:pt>
                <c:pt idx="1383">
                  <c:v>2.1676344871520898</c:v>
                </c:pt>
                <c:pt idx="1384">
                  <c:v>2.1392545700073198</c:v>
                </c:pt>
                <c:pt idx="1385">
                  <c:v>2.0595676898956299</c:v>
                </c:pt>
                <c:pt idx="1386">
                  <c:v>1.8755952119827199</c:v>
                </c:pt>
                <c:pt idx="1387">
                  <c:v>2.0176684856414702</c:v>
                </c:pt>
                <c:pt idx="1388">
                  <c:v>2.0776989459991402</c:v>
                </c:pt>
                <c:pt idx="1389">
                  <c:v>2.0985627174377401</c:v>
                </c:pt>
                <c:pt idx="1390">
                  <c:v>2.0866384506225502</c:v>
                </c:pt>
                <c:pt idx="1391">
                  <c:v>2.0836203098297101</c:v>
                </c:pt>
                <c:pt idx="1392">
                  <c:v>1.93017089366912</c:v>
                </c:pt>
                <c:pt idx="1393">
                  <c:v>1.90227210521698</c:v>
                </c:pt>
                <c:pt idx="1394">
                  <c:v>1.9377140998840301</c:v>
                </c:pt>
                <c:pt idx="1395">
                  <c:v>2.0418782234191801</c:v>
                </c:pt>
                <c:pt idx="1396">
                  <c:v>2.1344244480132999</c:v>
                </c:pt>
                <c:pt idx="1397">
                  <c:v>2.1233444213867099</c:v>
                </c:pt>
                <c:pt idx="1398">
                  <c:v>2.0229580402374201</c:v>
                </c:pt>
                <c:pt idx="1399">
                  <c:v>2.07459068298339</c:v>
                </c:pt>
                <c:pt idx="1400">
                  <c:v>2.2032096385955802</c:v>
                </c:pt>
                <c:pt idx="1401">
                  <c:v>2.1001307964324898</c:v>
                </c:pt>
                <c:pt idx="1402">
                  <c:v>2.0986111164093</c:v>
                </c:pt>
                <c:pt idx="1403">
                  <c:v>2.0775070190429599</c:v>
                </c:pt>
                <c:pt idx="1404">
                  <c:v>2.1172528266906698</c:v>
                </c:pt>
                <c:pt idx="1405">
                  <c:v>2.1348168849945002</c:v>
                </c:pt>
                <c:pt idx="1406">
                  <c:v>1.9687093496322601</c:v>
                </c:pt>
                <c:pt idx="1407">
                  <c:v>1.8445514440536499</c:v>
                </c:pt>
                <c:pt idx="1408">
                  <c:v>1.9997422695159901</c:v>
                </c:pt>
                <c:pt idx="1409">
                  <c:v>2.0255985260009699</c:v>
                </c:pt>
                <c:pt idx="1410">
                  <c:v>2.12691330909729</c:v>
                </c:pt>
                <c:pt idx="1411">
                  <c:v>2.1870949268340998</c:v>
                </c:pt>
                <c:pt idx="1412">
                  <c:v>2.0505228042602499</c:v>
                </c:pt>
                <c:pt idx="1413">
                  <c:v>2.1047585010528498</c:v>
                </c:pt>
                <c:pt idx="1414">
                  <c:v>2.0030882358550999</c:v>
                </c:pt>
                <c:pt idx="1415">
                  <c:v>2.0619320869445801</c:v>
                </c:pt>
                <c:pt idx="1416">
                  <c:v>2.0191476345062198</c:v>
                </c:pt>
                <c:pt idx="1417">
                  <c:v>1.99730920791625</c:v>
                </c:pt>
                <c:pt idx="1418">
                  <c:v>2.0266580581664999</c:v>
                </c:pt>
                <c:pt idx="1419">
                  <c:v>1.90548360347747</c:v>
                </c:pt>
                <c:pt idx="1420">
                  <c:v>1.8588334321975699</c:v>
                </c:pt>
                <c:pt idx="1421">
                  <c:v>1.8623182773589999</c:v>
                </c:pt>
                <c:pt idx="1422">
                  <c:v>1.9336742162704399</c:v>
                </c:pt>
                <c:pt idx="1423">
                  <c:v>1.8518822193145701</c:v>
                </c:pt>
                <c:pt idx="1424">
                  <c:v>2.0218720436096098</c:v>
                </c:pt>
                <c:pt idx="1425">
                  <c:v>2.0413713455200102</c:v>
                </c:pt>
                <c:pt idx="1426">
                  <c:v>2.0477225780486998</c:v>
                </c:pt>
                <c:pt idx="1427">
                  <c:v>2.0279905796050999</c:v>
                </c:pt>
                <c:pt idx="1428">
                  <c:v>1.96460473537445</c:v>
                </c:pt>
                <c:pt idx="1429">
                  <c:v>2.0154561996459899</c:v>
                </c:pt>
                <c:pt idx="1430">
                  <c:v>2.0324468612670898</c:v>
                </c:pt>
                <c:pt idx="1431">
                  <c:v>1.96162557601928</c:v>
                </c:pt>
                <c:pt idx="1432">
                  <c:v>2.0822188854217498</c:v>
                </c:pt>
                <c:pt idx="1433">
                  <c:v>1.9693356752395601</c:v>
                </c:pt>
                <c:pt idx="1434">
                  <c:v>1.8905154466628999</c:v>
                </c:pt>
                <c:pt idx="1435">
                  <c:v>1.97339367866516</c:v>
                </c:pt>
                <c:pt idx="1436">
                  <c:v>2.04852271080017</c:v>
                </c:pt>
                <c:pt idx="1437">
                  <c:v>1.8861511945724401</c:v>
                </c:pt>
                <c:pt idx="1438">
                  <c:v>1.9241350889205899</c:v>
                </c:pt>
                <c:pt idx="1439">
                  <c:v>1.9803259372711099</c:v>
                </c:pt>
                <c:pt idx="1440">
                  <c:v>1.99177730083465</c:v>
                </c:pt>
                <c:pt idx="1441">
                  <c:v>1.9016522169113099</c:v>
                </c:pt>
                <c:pt idx="1442">
                  <c:v>2.09993195533752</c:v>
                </c:pt>
                <c:pt idx="1443">
                  <c:v>2.1541440486907901</c:v>
                </c:pt>
                <c:pt idx="1444">
                  <c:v>2.1457839012145898</c:v>
                </c:pt>
                <c:pt idx="1445">
                  <c:v>2.1299684047698899</c:v>
                </c:pt>
                <c:pt idx="1446">
                  <c:v>2.1331911087036102</c:v>
                </c:pt>
                <c:pt idx="1447">
                  <c:v>1.9988604784011801</c:v>
                </c:pt>
                <c:pt idx="1448">
                  <c:v>1.9247689247131301</c:v>
                </c:pt>
                <c:pt idx="1449">
                  <c:v>1.9898111820220901</c:v>
                </c:pt>
                <c:pt idx="1450">
                  <c:v>1.9911689758300699</c:v>
                </c:pt>
                <c:pt idx="1451">
                  <c:v>1.9983761310577299</c:v>
                </c:pt>
                <c:pt idx="1452">
                  <c:v>2.0244650840759202</c:v>
                </c:pt>
                <c:pt idx="1453">
                  <c:v>1.9588370323181099</c:v>
                </c:pt>
                <c:pt idx="1454">
                  <c:v>1.96353530883789</c:v>
                </c:pt>
                <c:pt idx="1455">
                  <c:v>2.0000514984130802</c:v>
                </c:pt>
                <c:pt idx="1456">
                  <c:v>2.0160715579986501</c:v>
                </c:pt>
                <c:pt idx="1457">
                  <c:v>2.1381454467773402</c:v>
                </c:pt>
                <c:pt idx="1458">
                  <c:v>2.0968644618988002</c:v>
                </c:pt>
                <c:pt idx="1459">
                  <c:v>2.1276054382324201</c:v>
                </c:pt>
                <c:pt idx="1460">
                  <c:v>2.11085605621337</c:v>
                </c:pt>
                <c:pt idx="1461">
                  <c:v>2.1152434349060001</c:v>
                </c:pt>
                <c:pt idx="1462">
                  <c:v>2.0695943832397399</c:v>
                </c:pt>
                <c:pt idx="1463">
                  <c:v>2.0643835067749001</c:v>
                </c:pt>
                <c:pt idx="1464">
                  <c:v>2.1841068267822199</c:v>
                </c:pt>
                <c:pt idx="1465">
                  <c:v>2.2557110786437899</c:v>
                </c:pt>
                <c:pt idx="1466">
                  <c:v>2.1468842029571502</c:v>
                </c:pt>
                <c:pt idx="1467">
                  <c:v>2.25982570648193</c:v>
                </c:pt>
                <c:pt idx="1468">
                  <c:v>2.2599186897277801</c:v>
                </c:pt>
                <c:pt idx="1469">
                  <c:v>2.0834796428680402</c:v>
                </c:pt>
                <c:pt idx="1470">
                  <c:v>2.1623406410217201</c:v>
                </c:pt>
                <c:pt idx="1471">
                  <c:v>2.0718464851379301</c:v>
                </c:pt>
                <c:pt idx="1472">
                  <c:v>2.0133254528045601</c:v>
                </c:pt>
                <c:pt idx="1473">
                  <c:v>2.0353503227233798</c:v>
                </c:pt>
                <c:pt idx="1474">
                  <c:v>2.06275463104248</c:v>
                </c:pt>
                <c:pt idx="1475">
                  <c:v>2.00580859184265</c:v>
                </c:pt>
                <c:pt idx="1476">
                  <c:v>2.0943362712860099</c:v>
                </c:pt>
                <c:pt idx="1477">
                  <c:v>2.0103118419647199</c:v>
                </c:pt>
                <c:pt idx="1478">
                  <c:v>2.1021549701690598</c:v>
                </c:pt>
                <c:pt idx="1479">
                  <c:v>2.0571091175079301</c:v>
                </c:pt>
                <c:pt idx="1480">
                  <c:v>2.1223733425140301</c:v>
                </c:pt>
                <c:pt idx="1481">
                  <c:v>2.1371939182281401</c:v>
                </c:pt>
                <c:pt idx="1482">
                  <c:v>2.22282409667968</c:v>
                </c:pt>
                <c:pt idx="1483">
                  <c:v>2.24142146110534</c:v>
                </c:pt>
                <c:pt idx="1484">
                  <c:v>2.1689574718475302</c:v>
                </c:pt>
                <c:pt idx="1485">
                  <c:v>2.1426229476928702</c:v>
                </c:pt>
                <c:pt idx="1486">
                  <c:v>2.1868300437927202</c:v>
                </c:pt>
                <c:pt idx="1487">
                  <c:v>2.1948146820068302</c:v>
                </c:pt>
                <c:pt idx="1488">
                  <c:v>2.2528479099273602</c:v>
                </c:pt>
                <c:pt idx="1489">
                  <c:v>2.25266242027282</c:v>
                </c:pt>
                <c:pt idx="1490">
                  <c:v>2.2899789810180602</c:v>
                </c:pt>
                <c:pt idx="1491">
                  <c:v>2.4729037284850999</c:v>
                </c:pt>
                <c:pt idx="1492">
                  <c:v>2.32311558723449</c:v>
                </c:pt>
                <c:pt idx="1493">
                  <c:v>2.3977026939392001</c:v>
                </c:pt>
                <c:pt idx="1494">
                  <c:v>2.3378531932830802</c:v>
                </c:pt>
                <c:pt idx="1495">
                  <c:v>2.2495517730712802</c:v>
                </c:pt>
                <c:pt idx="1496">
                  <c:v>2.2556309700012198</c:v>
                </c:pt>
                <c:pt idx="1497">
                  <c:v>2.3058309555053702</c:v>
                </c:pt>
                <c:pt idx="1498">
                  <c:v>2.2318077087402299</c:v>
                </c:pt>
                <c:pt idx="1499">
                  <c:v>2.2692072391510001</c:v>
                </c:pt>
                <c:pt idx="1500">
                  <c:v>2.18152523040771</c:v>
                </c:pt>
                <c:pt idx="1501">
                  <c:v>2.3259525299072199</c:v>
                </c:pt>
                <c:pt idx="1502">
                  <c:v>2.2725646495818999</c:v>
                </c:pt>
                <c:pt idx="1503">
                  <c:v>2.30398392677307</c:v>
                </c:pt>
                <c:pt idx="1504">
                  <c:v>2.2467768192291202</c:v>
                </c:pt>
                <c:pt idx="1505">
                  <c:v>2.3164751529693599</c:v>
                </c:pt>
                <c:pt idx="1506">
                  <c:v>2.35382747650146</c:v>
                </c:pt>
                <c:pt idx="1507">
                  <c:v>2.2581374645233101</c:v>
                </c:pt>
                <c:pt idx="1508">
                  <c:v>2.2678856849670401</c:v>
                </c:pt>
                <c:pt idx="1509">
                  <c:v>2.3717768192291202</c:v>
                </c:pt>
                <c:pt idx="1510">
                  <c:v>2.0521037578582701</c:v>
                </c:pt>
                <c:pt idx="1511">
                  <c:v>2.0592944622039702</c:v>
                </c:pt>
                <c:pt idx="1512">
                  <c:v>2.0683500766754102</c:v>
                </c:pt>
                <c:pt idx="1513">
                  <c:v>2.2809305191039999</c:v>
                </c:pt>
                <c:pt idx="1514">
                  <c:v>2.1622648239135698</c:v>
                </c:pt>
                <c:pt idx="1515">
                  <c:v>2.1344516277313201</c:v>
                </c:pt>
                <c:pt idx="1516">
                  <c:v>2.1641809940338099</c:v>
                </c:pt>
                <c:pt idx="1517">
                  <c:v>2.11826372146606</c:v>
                </c:pt>
                <c:pt idx="1518">
                  <c:v>2.1323568820953298</c:v>
                </c:pt>
                <c:pt idx="1519">
                  <c:v>2.12808966636657</c:v>
                </c:pt>
                <c:pt idx="1520">
                  <c:v>2.33557105064392</c:v>
                </c:pt>
                <c:pt idx="1521">
                  <c:v>2.3618471622467001</c:v>
                </c:pt>
                <c:pt idx="1522">
                  <c:v>2.2893080711364702</c:v>
                </c:pt>
                <c:pt idx="1523">
                  <c:v>2.2423171997070299</c:v>
                </c:pt>
                <c:pt idx="1524">
                  <c:v>2.2229051589965798</c:v>
                </c:pt>
                <c:pt idx="1525">
                  <c:v>2.2750985622406001</c:v>
                </c:pt>
                <c:pt idx="1526">
                  <c:v>2.29609942436218</c:v>
                </c:pt>
                <c:pt idx="1527">
                  <c:v>2.2444312572479199</c:v>
                </c:pt>
                <c:pt idx="1528">
                  <c:v>2.2698745727539</c:v>
                </c:pt>
                <c:pt idx="1529">
                  <c:v>2.0732948780059801</c:v>
                </c:pt>
                <c:pt idx="1530">
                  <c:v>2.0964589118957502</c:v>
                </c:pt>
                <c:pt idx="1531">
                  <c:v>2.0853788852691602</c:v>
                </c:pt>
                <c:pt idx="1532">
                  <c:v>2.0263872146606401</c:v>
                </c:pt>
                <c:pt idx="1533">
                  <c:v>1.9949373006820601</c:v>
                </c:pt>
                <c:pt idx="1534">
                  <c:v>2.1687192916870099</c:v>
                </c:pt>
                <c:pt idx="1535">
                  <c:v>2.2086052894592201</c:v>
                </c:pt>
                <c:pt idx="1536">
                  <c:v>2.46830081939697</c:v>
                </c:pt>
                <c:pt idx="1537">
                  <c:v>2.2181982994079501</c:v>
                </c:pt>
                <c:pt idx="1538">
                  <c:v>2.2137560844421298</c:v>
                </c:pt>
                <c:pt idx="1539">
                  <c:v>2.0732550621032702</c:v>
                </c:pt>
                <c:pt idx="1540">
                  <c:v>2.0221960544586102</c:v>
                </c:pt>
                <c:pt idx="1541">
                  <c:v>2.0478422641754102</c:v>
                </c:pt>
                <c:pt idx="1542">
                  <c:v>2.0710079669952299</c:v>
                </c:pt>
                <c:pt idx="1543">
                  <c:v>2.0574693679809499</c:v>
                </c:pt>
                <c:pt idx="1544">
                  <c:v>2.0652620792388898</c:v>
                </c:pt>
                <c:pt idx="1545">
                  <c:v>2.0738661289214999</c:v>
                </c:pt>
                <c:pt idx="1546">
                  <c:v>2.0989146232604901</c:v>
                </c:pt>
                <c:pt idx="1547">
                  <c:v>2.07515096664428</c:v>
                </c:pt>
                <c:pt idx="1548">
                  <c:v>1.9714535474777199</c:v>
                </c:pt>
                <c:pt idx="1549">
                  <c:v>1.99045538902282</c:v>
                </c:pt>
                <c:pt idx="1550">
                  <c:v>2.04168176651</c:v>
                </c:pt>
                <c:pt idx="1551">
                  <c:v>2.1168999671936</c:v>
                </c:pt>
                <c:pt idx="1552">
                  <c:v>2.1399276256561199</c:v>
                </c:pt>
                <c:pt idx="1553">
                  <c:v>2.06535696983337</c:v>
                </c:pt>
                <c:pt idx="1554">
                  <c:v>2.0301332473754798</c:v>
                </c:pt>
                <c:pt idx="1555">
                  <c:v>2.1386313438415501</c:v>
                </c:pt>
                <c:pt idx="1556">
                  <c:v>2.1713600158691402</c:v>
                </c:pt>
                <c:pt idx="1557">
                  <c:v>2.1723461151122998</c:v>
                </c:pt>
                <c:pt idx="1558">
                  <c:v>2.1686842441558798</c:v>
                </c:pt>
                <c:pt idx="1559">
                  <c:v>2.13739609718322</c:v>
                </c:pt>
                <c:pt idx="1560">
                  <c:v>2.0026338100433301</c:v>
                </c:pt>
                <c:pt idx="1561">
                  <c:v>2.0266454219818102</c:v>
                </c:pt>
                <c:pt idx="1562">
                  <c:v>1.9219948053359901</c:v>
                </c:pt>
                <c:pt idx="1563">
                  <c:v>1.98241198062896</c:v>
                </c:pt>
                <c:pt idx="1564">
                  <c:v>1.9833569526672301</c:v>
                </c:pt>
                <c:pt idx="1565">
                  <c:v>1.9745801687240601</c:v>
                </c:pt>
                <c:pt idx="1566">
                  <c:v>2.0348455905914302</c:v>
                </c:pt>
                <c:pt idx="1567">
                  <c:v>1.97951531410217</c:v>
                </c:pt>
                <c:pt idx="1568">
                  <c:v>2.0662786960601802</c:v>
                </c:pt>
                <c:pt idx="1569">
                  <c:v>2.0325870513915998</c:v>
                </c:pt>
                <c:pt idx="1570">
                  <c:v>2.0234231948852499</c:v>
                </c:pt>
                <c:pt idx="1571">
                  <c:v>1.96123683452606</c:v>
                </c:pt>
                <c:pt idx="1572">
                  <c:v>1.97140157222747</c:v>
                </c:pt>
                <c:pt idx="1573">
                  <c:v>1.8995008468627901</c:v>
                </c:pt>
                <c:pt idx="1574">
                  <c:v>1.9702183008193901</c:v>
                </c:pt>
                <c:pt idx="1575">
                  <c:v>1.8953897953033401</c:v>
                </c:pt>
                <c:pt idx="1576">
                  <c:v>1.95672607421875</c:v>
                </c:pt>
                <c:pt idx="1577">
                  <c:v>1.9046168327331501</c:v>
                </c:pt>
                <c:pt idx="1578">
                  <c:v>1.9872355461120601</c:v>
                </c:pt>
                <c:pt idx="1579">
                  <c:v>1.92762315273284</c:v>
                </c:pt>
                <c:pt idx="1580">
                  <c:v>1.90689313411712</c:v>
                </c:pt>
                <c:pt idx="1581">
                  <c:v>1.8910664319992001</c:v>
                </c:pt>
                <c:pt idx="1582">
                  <c:v>1.91073834896087</c:v>
                </c:pt>
                <c:pt idx="1583">
                  <c:v>1.91924464702606</c:v>
                </c:pt>
                <c:pt idx="1584">
                  <c:v>1.9381728172302199</c:v>
                </c:pt>
                <c:pt idx="1585">
                  <c:v>1.8649798631668</c:v>
                </c:pt>
                <c:pt idx="1586">
                  <c:v>1.8237158060073799</c:v>
                </c:pt>
                <c:pt idx="1587">
                  <c:v>1.8438296318054199</c:v>
                </c:pt>
                <c:pt idx="1588">
                  <c:v>1.8877203464507999</c:v>
                </c:pt>
                <c:pt idx="1589">
                  <c:v>1.8833272457122801</c:v>
                </c:pt>
                <c:pt idx="1590">
                  <c:v>1.97647941112518</c:v>
                </c:pt>
                <c:pt idx="1591">
                  <c:v>2.0640461444854701</c:v>
                </c:pt>
                <c:pt idx="1592">
                  <c:v>1.99905610084533</c:v>
                </c:pt>
                <c:pt idx="1593">
                  <c:v>2.0191440582275302</c:v>
                </c:pt>
                <c:pt idx="1594">
                  <c:v>2.0897657871246298</c:v>
                </c:pt>
                <c:pt idx="1595">
                  <c:v>2.0725038051605198</c:v>
                </c:pt>
                <c:pt idx="1596">
                  <c:v>2.0402464866638099</c:v>
                </c:pt>
                <c:pt idx="1597">
                  <c:v>2.0270864963531401</c:v>
                </c:pt>
                <c:pt idx="1598">
                  <c:v>2.0881152153015101</c:v>
                </c:pt>
                <c:pt idx="1599">
                  <c:v>2.0809514522552401</c:v>
                </c:pt>
                <c:pt idx="1600">
                  <c:v>2.0602614879608101</c:v>
                </c:pt>
                <c:pt idx="1601">
                  <c:v>2.0375740528106601</c:v>
                </c:pt>
                <c:pt idx="1602">
                  <c:v>2.04043984413146</c:v>
                </c:pt>
                <c:pt idx="1603">
                  <c:v>2.0773742198943999</c:v>
                </c:pt>
                <c:pt idx="1604">
                  <c:v>2.0860395431518501</c:v>
                </c:pt>
                <c:pt idx="1605">
                  <c:v>2.1758673191070499</c:v>
                </c:pt>
                <c:pt idx="1606">
                  <c:v>2.1182978153228702</c:v>
                </c:pt>
                <c:pt idx="1607">
                  <c:v>2.0501780509948699</c:v>
                </c:pt>
                <c:pt idx="1608">
                  <c:v>2.09569811820983</c:v>
                </c:pt>
                <c:pt idx="1609">
                  <c:v>2.0883600711822501</c:v>
                </c:pt>
                <c:pt idx="1610">
                  <c:v>2.2307615280151301</c:v>
                </c:pt>
                <c:pt idx="1611">
                  <c:v>2.1637277603149401</c:v>
                </c:pt>
                <c:pt idx="1612">
                  <c:v>2.1319704055786102</c:v>
                </c:pt>
                <c:pt idx="1613">
                  <c:v>2.1659674644470202</c:v>
                </c:pt>
                <c:pt idx="1614">
                  <c:v>2.1422426700592001</c:v>
                </c:pt>
                <c:pt idx="1615">
                  <c:v>2.1924831867218</c:v>
                </c:pt>
                <c:pt idx="1616">
                  <c:v>2.1760256290435702</c:v>
                </c:pt>
                <c:pt idx="1617">
                  <c:v>2.1631684303283598</c:v>
                </c:pt>
                <c:pt idx="1618">
                  <c:v>2.1579904556274401</c:v>
                </c:pt>
                <c:pt idx="1619">
                  <c:v>2.16123294830322</c:v>
                </c:pt>
                <c:pt idx="1620">
                  <c:v>2.0889816284179599</c:v>
                </c:pt>
                <c:pt idx="1621">
                  <c:v>2.0623216629028298</c:v>
                </c:pt>
                <c:pt idx="1622">
                  <c:v>1.9124993085861199</c:v>
                </c:pt>
                <c:pt idx="1623">
                  <c:v>2.07306575775146</c:v>
                </c:pt>
                <c:pt idx="1624">
                  <c:v>2.0981254577636701</c:v>
                </c:pt>
                <c:pt idx="1625">
                  <c:v>2.0649232864379798</c:v>
                </c:pt>
                <c:pt idx="1626">
                  <c:v>2.1199038028717001</c:v>
                </c:pt>
                <c:pt idx="1627">
                  <c:v>2.0253045558929399</c:v>
                </c:pt>
                <c:pt idx="1628">
                  <c:v>2.04466557502746</c:v>
                </c:pt>
                <c:pt idx="1629">
                  <c:v>2.0414783954620299</c:v>
                </c:pt>
                <c:pt idx="1630">
                  <c:v>2.0862617492675701</c:v>
                </c:pt>
                <c:pt idx="1631">
                  <c:v>2.0500373840332</c:v>
                </c:pt>
                <c:pt idx="1632">
                  <c:v>2.1554248332977202</c:v>
                </c:pt>
                <c:pt idx="1633">
                  <c:v>2.12269687652587</c:v>
                </c:pt>
                <c:pt idx="1634">
                  <c:v>2.08059501647949</c:v>
                </c:pt>
                <c:pt idx="1635">
                  <c:v>2.0503056049346902</c:v>
                </c:pt>
                <c:pt idx="1636">
                  <c:v>2.0815527439117401</c:v>
                </c:pt>
                <c:pt idx="1637">
                  <c:v>2.1580455303192099</c:v>
                </c:pt>
                <c:pt idx="1638">
                  <c:v>2.1456637382507302</c:v>
                </c:pt>
                <c:pt idx="1639">
                  <c:v>2.1832175254821702</c:v>
                </c:pt>
                <c:pt idx="1640">
                  <c:v>2.2041273117065399</c:v>
                </c:pt>
                <c:pt idx="1641">
                  <c:v>2.08040046691894</c:v>
                </c:pt>
                <c:pt idx="1642">
                  <c:v>2.1187033653259202</c:v>
                </c:pt>
                <c:pt idx="1643">
                  <c:v>2.0858178138732901</c:v>
                </c:pt>
                <c:pt idx="1644">
                  <c:v>2.09209036827087</c:v>
                </c:pt>
                <c:pt idx="1645">
                  <c:v>2.0969390869140598</c:v>
                </c:pt>
                <c:pt idx="1646">
                  <c:v>2.1140613555908199</c:v>
                </c:pt>
                <c:pt idx="1647">
                  <c:v>2.0239243507385201</c:v>
                </c:pt>
                <c:pt idx="1648">
                  <c:v>2.05584669113159</c:v>
                </c:pt>
                <c:pt idx="1649">
                  <c:v>2.1431827545165998</c:v>
                </c:pt>
                <c:pt idx="1650">
                  <c:v>2.1403326988220202</c:v>
                </c:pt>
                <c:pt idx="1651">
                  <c:v>2.0808787345886199</c:v>
                </c:pt>
                <c:pt idx="1652">
                  <c:v>2.04376769065856</c:v>
                </c:pt>
                <c:pt idx="1653">
                  <c:v>2.1189997196197501</c:v>
                </c:pt>
                <c:pt idx="1654">
                  <c:v>2.1502926349639799</c:v>
                </c:pt>
                <c:pt idx="1655">
                  <c:v>2.1421027183532702</c:v>
                </c:pt>
                <c:pt idx="1656">
                  <c:v>2.2920186519622798</c:v>
                </c:pt>
                <c:pt idx="1657">
                  <c:v>2.2446372509002601</c:v>
                </c:pt>
                <c:pt idx="1658">
                  <c:v>2.2311692237853999</c:v>
                </c:pt>
                <c:pt idx="1659">
                  <c:v>2.2581870555877601</c:v>
                </c:pt>
                <c:pt idx="1660">
                  <c:v>2.2285101413726802</c:v>
                </c:pt>
                <c:pt idx="1661">
                  <c:v>2.1483409404754599</c:v>
                </c:pt>
                <c:pt idx="1662">
                  <c:v>2.26331210136413</c:v>
                </c:pt>
                <c:pt idx="1663">
                  <c:v>2.2135581970214799</c:v>
                </c:pt>
                <c:pt idx="1664">
                  <c:v>2.1562340259552002</c:v>
                </c:pt>
                <c:pt idx="1665">
                  <c:v>2.10734939575195</c:v>
                </c:pt>
                <c:pt idx="1666">
                  <c:v>2.1333208084106401</c:v>
                </c:pt>
                <c:pt idx="1667">
                  <c:v>2.1408953666686998</c:v>
                </c:pt>
                <c:pt idx="1668">
                  <c:v>2.1209831237792902</c:v>
                </c:pt>
                <c:pt idx="1669">
                  <c:v>2.1780197620391801</c:v>
                </c:pt>
                <c:pt idx="1670">
                  <c:v>2.2796049118041899</c:v>
                </c:pt>
                <c:pt idx="1671">
                  <c:v>2.2361969947814901</c:v>
                </c:pt>
                <c:pt idx="1672">
                  <c:v>2.3065426349639799</c:v>
                </c:pt>
                <c:pt idx="1673">
                  <c:v>2.26310038566589</c:v>
                </c:pt>
                <c:pt idx="1674">
                  <c:v>2.2683765888214098</c:v>
                </c:pt>
                <c:pt idx="1675">
                  <c:v>2.25034403800964</c:v>
                </c:pt>
                <c:pt idx="1676">
                  <c:v>2.2661550045013401</c:v>
                </c:pt>
                <c:pt idx="1677">
                  <c:v>2.29867243766784</c:v>
                </c:pt>
                <c:pt idx="1678">
                  <c:v>2.2684960365295401</c:v>
                </c:pt>
                <c:pt idx="1679">
                  <c:v>2.3281171321868799</c:v>
                </c:pt>
                <c:pt idx="1680">
                  <c:v>2.2076218128204301</c:v>
                </c:pt>
                <c:pt idx="1681">
                  <c:v>2.1429705619811998</c:v>
                </c:pt>
                <c:pt idx="1682">
                  <c:v>2.17149710655212</c:v>
                </c:pt>
                <c:pt idx="1683">
                  <c:v>2.1298797130584699</c:v>
                </c:pt>
                <c:pt idx="1684">
                  <c:v>2.22291684150695</c:v>
                </c:pt>
                <c:pt idx="1685">
                  <c:v>2.0475730895996</c:v>
                </c:pt>
                <c:pt idx="1686">
                  <c:v>2.1099424362182599</c:v>
                </c:pt>
                <c:pt idx="1687">
                  <c:v>2.1411979198455802</c:v>
                </c:pt>
                <c:pt idx="1688">
                  <c:v>2.2592251300811701</c:v>
                </c:pt>
                <c:pt idx="1689">
                  <c:v>2.2451117038726802</c:v>
                </c:pt>
                <c:pt idx="1690">
                  <c:v>2.1145651340484601</c:v>
                </c:pt>
                <c:pt idx="1691">
                  <c:v>2.1186375617980899</c:v>
                </c:pt>
                <c:pt idx="1692">
                  <c:v>2.1697592735290501</c:v>
                </c:pt>
                <c:pt idx="1693">
                  <c:v>2.0631148815154998</c:v>
                </c:pt>
                <c:pt idx="1694">
                  <c:v>2.1704833507537802</c:v>
                </c:pt>
                <c:pt idx="1695">
                  <c:v>2.0847895145416202</c:v>
                </c:pt>
                <c:pt idx="1696">
                  <c:v>2.1134994029998699</c:v>
                </c:pt>
                <c:pt idx="1697">
                  <c:v>2.17163681983947</c:v>
                </c:pt>
                <c:pt idx="1698">
                  <c:v>2.0735318660736</c:v>
                </c:pt>
                <c:pt idx="1699">
                  <c:v>2.0409290790557799</c:v>
                </c:pt>
                <c:pt idx="1700">
                  <c:v>1.98527300357818</c:v>
                </c:pt>
                <c:pt idx="1701">
                  <c:v>1.98213946819305</c:v>
                </c:pt>
                <c:pt idx="1702">
                  <c:v>2.0516448020935001</c:v>
                </c:pt>
                <c:pt idx="1703">
                  <c:v>2.1782419681549001</c:v>
                </c:pt>
                <c:pt idx="1704">
                  <c:v>2.1596224308013898</c:v>
                </c:pt>
                <c:pt idx="1705">
                  <c:v>2.1181747913360498</c:v>
                </c:pt>
                <c:pt idx="1706">
                  <c:v>2.0377635955810498</c:v>
                </c:pt>
                <c:pt idx="1707">
                  <c:v>2.08914017677307</c:v>
                </c:pt>
                <c:pt idx="1708">
                  <c:v>2.0687580108642498</c:v>
                </c:pt>
                <c:pt idx="1709">
                  <c:v>2.03445100784301</c:v>
                </c:pt>
                <c:pt idx="1710">
                  <c:v>2.0637302398681601</c:v>
                </c:pt>
                <c:pt idx="1711">
                  <c:v>2.06893563270568</c:v>
                </c:pt>
                <c:pt idx="1712">
                  <c:v>2.07092881202697</c:v>
                </c:pt>
                <c:pt idx="1713">
                  <c:v>2.1861701011657702</c:v>
                </c:pt>
                <c:pt idx="1714">
                  <c:v>2.1326045989990199</c:v>
                </c:pt>
                <c:pt idx="1715">
                  <c:v>2.0925991535186701</c:v>
                </c:pt>
                <c:pt idx="1716">
                  <c:v>2.1293025016784601</c:v>
                </c:pt>
                <c:pt idx="1717">
                  <c:v>2.1632566452026301</c:v>
                </c:pt>
                <c:pt idx="1718">
                  <c:v>2.1373660564422599</c:v>
                </c:pt>
                <c:pt idx="1719">
                  <c:v>2.1555199623107901</c:v>
                </c:pt>
                <c:pt idx="1720">
                  <c:v>2.1511416435241699</c:v>
                </c:pt>
                <c:pt idx="1721">
                  <c:v>2.18308353424072</c:v>
                </c:pt>
                <c:pt idx="1722">
                  <c:v>2.1631150245666499</c:v>
                </c:pt>
                <c:pt idx="1723">
                  <c:v>2.2751591205596902</c:v>
                </c:pt>
                <c:pt idx="1724">
                  <c:v>2.2700912952422998</c:v>
                </c:pt>
                <c:pt idx="1725">
                  <c:v>2.3786098957061701</c:v>
                </c:pt>
                <c:pt idx="1726">
                  <c:v>2.3116703033447199</c:v>
                </c:pt>
                <c:pt idx="1727">
                  <c:v>2.2920534610748202</c:v>
                </c:pt>
                <c:pt idx="1728">
                  <c:v>2.3460335731506299</c:v>
                </c:pt>
                <c:pt idx="1729">
                  <c:v>2.4011971950531001</c:v>
                </c:pt>
                <c:pt idx="1730">
                  <c:v>2.4055318832397399</c:v>
                </c:pt>
                <c:pt idx="1731">
                  <c:v>2.3367016315460201</c:v>
                </c:pt>
                <c:pt idx="1732">
                  <c:v>2.3715538978576598</c:v>
                </c:pt>
                <c:pt idx="1733">
                  <c:v>2.5666620731353702</c:v>
                </c:pt>
                <c:pt idx="1734">
                  <c:v>2.4798090457916202</c:v>
                </c:pt>
                <c:pt idx="1735">
                  <c:v>2.4444699287414502</c:v>
                </c:pt>
                <c:pt idx="1736">
                  <c:v>2.4369595050811701</c:v>
                </c:pt>
                <c:pt idx="1737">
                  <c:v>2.3865966796875</c:v>
                </c:pt>
                <c:pt idx="1738">
                  <c:v>2.4038667678832999</c:v>
                </c:pt>
                <c:pt idx="1739">
                  <c:v>2.2370445728302002</c:v>
                </c:pt>
                <c:pt idx="1740">
                  <c:v>2.42279028892517</c:v>
                </c:pt>
                <c:pt idx="1741">
                  <c:v>2.3000061511993399</c:v>
                </c:pt>
                <c:pt idx="1742">
                  <c:v>2.3475084304809499</c:v>
                </c:pt>
                <c:pt idx="1743">
                  <c:v>2.4115982055664</c:v>
                </c:pt>
                <c:pt idx="1744">
                  <c:v>2.3484866619110099</c:v>
                </c:pt>
                <c:pt idx="1745">
                  <c:v>2.2949421405792201</c:v>
                </c:pt>
                <c:pt idx="1746">
                  <c:v>2.17519807815551</c:v>
                </c:pt>
                <c:pt idx="1747">
                  <c:v>2.2950909137725799</c:v>
                </c:pt>
                <c:pt idx="1748">
                  <c:v>2.3591468334197998</c:v>
                </c:pt>
                <c:pt idx="1749">
                  <c:v>2.3298389911651598</c:v>
                </c:pt>
                <c:pt idx="1750">
                  <c:v>2.27882504463195</c:v>
                </c:pt>
                <c:pt idx="1751">
                  <c:v>2.1648409366607599</c:v>
                </c:pt>
                <c:pt idx="1752">
                  <c:v>2.2907135486602699</c:v>
                </c:pt>
                <c:pt idx="1753">
                  <c:v>2.2980759143829301</c:v>
                </c:pt>
                <c:pt idx="1754">
                  <c:v>2.2864739894866899</c:v>
                </c:pt>
                <c:pt idx="1755">
                  <c:v>2.20906209945678</c:v>
                </c:pt>
                <c:pt idx="1756">
                  <c:v>2.2546646595001198</c:v>
                </c:pt>
                <c:pt idx="1757">
                  <c:v>2.1600694656371999</c:v>
                </c:pt>
                <c:pt idx="1758">
                  <c:v>2.1146254539489702</c:v>
                </c:pt>
                <c:pt idx="1759">
                  <c:v>2.1182439327239901</c:v>
                </c:pt>
                <c:pt idx="1760">
                  <c:v>2.0316121578216499</c:v>
                </c:pt>
                <c:pt idx="1761">
                  <c:v>2.1048560142517001</c:v>
                </c:pt>
                <c:pt idx="1762">
                  <c:v>2.1450970172882</c:v>
                </c:pt>
                <c:pt idx="1763">
                  <c:v>2.0636556148528999</c:v>
                </c:pt>
                <c:pt idx="1764">
                  <c:v>2.0222005844116202</c:v>
                </c:pt>
                <c:pt idx="1765">
                  <c:v>2.17066073417663</c:v>
                </c:pt>
                <c:pt idx="1766">
                  <c:v>2.1844072341918901</c:v>
                </c:pt>
                <c:pt idx="1767">
                  <c:v>2.1121349334716699</c:v>
                </c:pt>
                <c:pt idx="1768">
                  <c:v>2.0974423885345401</c:v>
                </c:pt>
                <c:pt idx="1769">
                  <c:v>2.1117265224456698</c:v>
                </c:pt>
                <c:pt idx="1770">
                  <c:v>2.0412416458129798</c:v>
                </c:pt>
                <c:pt idx="1771">
                  <c:v>2.08964896202087</c:v>
                </c:pt>
                <c:pt idx="1772">
                  <c:v>2.0839924812316801</c:v>
                </c:pt>
                <c:pt idx="1773">
                  <c:v>2.1091098785400302</c:v>
                </c:pt>
                <c:pt idx="1774">
                  <c:v>2.0443687438964799</c:v>
                </c:pt>
                <c:pt idx="1775">
                  <c:v>2.0332183837890598</c:v>
                </c:pt>
                <c:pt idx="1776">
                  <c:v>2.0020511150360099</c:v>
                </c:pt>
                <c:pt idx="1777">
                  <c:v>2.0238523483276301</c:v>
                </c:pt>
                <c:pt idx="1778">
                  <c:v>2.04660892486572</c:v>
                </c:pt>
                <c:pt idx="1779">
                  <c:v>2.0005323886871298</c:v>
                </c:pt>
                <c:pt idx="1780">
                  <c:v>1.9894775152206401</c:v>
                </c:pt>
                <c:pt idx="1781">
                  <c:v>2.0003650188446001</c:v>
                </c:pt>
                <c:pt idx="1782">
                  <c:v>1.9895769357681199</c:v>
                </c:pt>
                <c:pt idx="1783">
                  <c:v>2.0933451652526802</c:v>
                </c:pt>
                <c:pt idx="1784">
                  <c:v>2.09115314483642</c:v>
                </c:pt>
                <c:pt idx="1785">
                  <c:v>2.07108330726623</c:v>
                </c:pt>
                <c:pt idx="1786">
                  <c:v>2.2066168785095202</c:v>
                </c:pt>
                <c:pt idx="1787">
                  <c:v>2.2044012546539302</c:v>
                </c:pt>
                <c:pt idx="1788">
                  <c:v>2.1557602882385201</c:v>
                </c:pt>
                <c:pt idx="1789">
                  <c:v>2.06952548027038</c:v>
                </c:pt>
                <c:pt idx="1790">
                  <c:v>2.1317756175994802</c:v>
                </c:pt>
                <c:pt idx="1791">
                  <c:v>2.1031503677368102</c:v>
                </c:pt>
                <c:pt idx="1792">
                  <c:v>2.1112780570983798</c:v>
                </c:pt>
                <c:pt idx="1793">
                  <c:v>2.08009529113769</c:v>
                </c:pt>
                <c:pt idx="1794">
                  <c:v>2.1242926120757999</c:v>
                </c:pt>
                <c:pt idx="1795">
                  <c:v>2.1818671226501398</c:v>
                </c:pt>
                <c:pt idx="1796">
                  <c:v>2.2607824802398602</c:v>
                </c:pt>
                <c:pt idx="1797">
                  <c:v>2.2679364681243799</c:v>
                </c:pt>
                <c:pt idx="1798">
                  <c:v>2.2659416198730402</c:v>
                </c:pt>
                <c:pt idx="1799">
                  <c:v>2.2091040611267001</c:v>
                </c:pt>
                <c:pt idx="1800">
                  <c:v>2.10500884056091</c:v>
                </c:pt>
                <c:pt idx="1801">
                  <c:v>2.1277339458465501</c:v>
                </c:pt>
                <c:pt idx="1802">
                  <c:v>2.13137626647949</c:v>
                </c:pt>
                <c:pt idx="1803">
                  <c:v>2.1967637538909899</c:v>
                </c:pt>
                <c:pt idx="1804">
                  <c:v>2.2685079574584899</c:v>
                </c:pt>
                <c:pt idx="1805">
                  <c:v>2.3123724460601802</c:v>
                </c:pt>
                <c:pt idx="1806">
                  <c:v>2.2566070556640598</c:v>
                </c:pt>
                <c:pt idx="1807">
                  <c:v>2.1885600090026802</c:v>
                </c:pt>
                <c:pt idx="1808">
                  <c:v>2.2560129165649401</c:v>
                </c:pt>
                <c:pt idx="1809">
                  <c:v>2.1095407009124698</c:v>
                </c:pt>
                <c:pt idx="1810">
                  <c:v>2.1326482295989901</c:v>
                </c:pt>
                <c:pt idx="1811">
                  <c:v>2.0820839405059801</c:v>
                </c:pt>
                <c:pt idx="1812">
                  <c:v>2.0885310173034601</c:v>
                </c:pt>
                <c:pt idx="1813">
                  <c:v>2.1105470657348602</c:v>
                </c:pt>
                <c:pt idx="1814">
                  <c:v>2.10780549049377</c:v>
                </c:pt>
                <c:pt idx="1815">
                  <c:v>2.0595273971557599</c:v>
                </c:pt>
                <c:pt idx="1816">
                  <c:v>2.0913271903991699</c:v>
                </c:pt>
                <c:pt idx="1817">
                  <c:v>2.1032972335815399</c:v>
                </c:pt>
                <c:pt idx="1818">
                  <c:v>2.1356015205383301</c:v>
                </c:pt>
                <c:pt idx="1819">
                  <c:v>2.13053202629089</c:v>
                </c:pt>
                <c:pt idx="1820">
                  <c:v>2.0882000923156698</c:v>
                </c:pt>
                <c:pt idx="1821">
                  <c:v>2.0432438850402801</c:v>
                </c:pt>
                <c:pt idx="1822">
                  <c:v>2.0794861316680899</c:v>
                </c:pt>
                <c:pt idx="1823">
                  <c:v>2.0024333000183101</c:v>
                </c:pt>
                <c:pt idx="1824">
                  <c:v>2.0804033279418901</c:v>
                </c:pt>
                <c:pt idx="1825">
                  <c:v>2.1087396144866899</c:v>
                </c:pt>
                <c:pt idx="1826">
                  <c:v>2.1132462024688698</c:v>
                </c:pt>
                <c:pt idx="1827">
                  <c:v>2.0821297168731601</c:v>
                </c:pt>
                <c:pt idx="1828">
                  <c:v>2.1399114131927401</c:v>
                </c:pt>
                <c:pt idx="1829">
                  <c:v>2.1423225402832</c:v>
                </c:pt>
                <c:pt idx="1830">
                  <c:v>2.1884398460388099</c:v>
                </c:pt>
                <c:pt idx="1831">
                  <c:v>2.15328812599182</c:v>
                </c:pt>
                <c:pt idx="1832">
                  <c:v>2.1092381477355899</c:v>
                </c:pt>
                <c:pt idx="1833">
                  <c:v>2.11868047714233</c:v>
                </c:pt>
                <c:pt idx="1834">
                  <c:v>2.1530370712280198</c:v>
                </c:pt>
                <c:pt idx="1835">
                  <c:v>2.33256840705871</c:v>
                </c:pt>
                <c:pt idx="1836">
                  <c:v>2.3311972618103001</c:v>
                </c:pt>
                <c:pt idx="1837">
                  <c:v>2.1675453186035099</c:v>
                </c:pt>
                <c:pt idx="1838">
                  <c:v>2.1470296382903999</c:v>
                </c:pt>
                <c:pt idx="1839">
                  <c:v>2.1538314819335902</c:v>
                </c:pt>
                <c:pt idx="1840">
                  <c:v>2.1985740661621</c:v>
                </c:pt>
                <c:pt idx="1841">
                  <c:v>2.1663172245025599</c:v>
                </c:pt>
                <c:pt idx="1842">
                  <c:v>2.0745871067047101</c:v>
                </c:pt>
                <c:pt idx="1843">
                  <c:v>2.07708716392517</c:v>
                </c:pt>
                <c:pt idx="1844">
                  <c:v>2.2085893154144198</c:v>
                </c:pt>
                <c:pt idx="1845">
                  <c:v>2.22313332557678</c:v>
                </c:pt>
                <c:pt idx="1846">
                  <c:v>2.36250400543212</c:v>
                </c:pt>
                <c:pt idx="1847">
                  <c:v>2.2352037429809499</c:v>
                </c:pt>
                <c:pt idx="1848">
                  <c:v>2.20422983169555</c:v>
                </c:pt>
                <c:pt idx="1849">
                  <c:v>2.2230794429778999</c:v>
                </c:pt>
                <c:pt idx="1850">
                  <c:v>2.2697165012359601</c:v>
                </c:pt>
                <c:pt idx="1851">
                  <c:v>2.2539114952087398</c:v>
                </c:pt>
                <c:pt idx="1852">
                  <c:v>2.1914989948272701</c:v>
                </c:pt>
                <c:pt idx="1853">
                  <c:v>2.1517868041992099</c:v>
                </c:pt>
                <c:pt idx="1854">
                  <c:v>2.1772215366363499</c:v>
                </c:pt>
                <c:pt idx="1855">
                  <c:v>2.1315441131591699</c:v>
                </c:pt>
                <c:pt idx="1856">
                  <c:v>2.15060138702392</c:v>
                </c:pt>
                <c:pt idx="1857">
                  <c:v>2.1253027915954501</c:v>
                </c:pt>
                <c:pt idx="1858">
                  <c:v>2.0507020950317298</c:v>
                </c:pt>
                <c:pt idx="1859">
                  <c:v>2.09141874313354</c:v>
                </c:pt>
                <c:pt idx="1860">
                  <c:v>2.16154837608337</c:v>
                </c:pt>
                <c:pt idx="1861">
                  <c:v>2.16405820846557</c:v>
                </c:pt>
                <c:pt idx="1862">
                  <c:v>2.1512789726257302</c:v>
                </c:pt>
                <c:pt idx="1863">
                  <c:v>2.1654977798461901</c:v>
                </c:pt>
                <c:pt idx="1864">
                  <c:v>2.1928107738494802</c:v>
                </c:pt>
                <c:pt idx="1865">
                  <c:v>2.2159028053283598</c:v>
                </c:pt>
                <c:pt idx="1866">
                  <c:v>2.2427716255187899</c:v>
                </c:pt>
                <c:pt idx="1867">
                  <c:v>2.1946325302124001</c:v>
                </c:pt>
                <c:pt idx="1868">
                  <c:v>2.28971219062805</c:v>
                </c:pt>
                <c:pt idx="1869">
                  <c:v>2.2395615577697701</c:v>
                </c:pt>
                <c:pt idx="1870">
                  <c:v>2.2429492473602202</c:v>
                </c:pt>
                <c:pt idx="1871">
                  <c:v>2.2841913700103702</c:v>
                </c:pt>
                <c:pt idx="1872">
                  <c:v>2.1964035034179599</c:v>
                </c:pt>
                <c:pt idx="1873">
                  <c:v>2.2142271995544398</c:v>
                </c:pt>
                <c:pt idx="1874">
                  <c:v>2.2588906288146902</c:v>
                </c:pt>
                <c:pt idx="1875">
                  <c:v>2.1653084754943799</c:v>
                </c:pt>
                <c:pt idx="1876">
                  <c:v>2.16127586364746</c:v>
                </c:pt>
                <c:pt idx="1877">
                  <c:v>2.23013067245483</c:v>
                </c:pt>
                <c:pt idx="1878">
                  <c:v>2.2053034305572501</c:v>
                </c:pt>
                <c:pt idx="1879">
                  <c:v>2.1607677936553902</c:v>
                </c:pt>
                <c:pt idx="1880">
                  <c:v>2.21856617927551</c:v>
                </c:pt>
                <c:pt idx="1881">
                  <c:v>2.2177164554595898</c:v>
                </c:pt>
                <c:pt idx="1882">
                  <c:v>2.1349937915802002</c:v>
                </c:pt>
                <c:pt idx="1883">
                  <c:v>2.1625070571899401</c:v>
                </c:pt>
                <c:pt idx="1884">
                  <c:v>2.18809819221496</c:v>
                </c:pt>
                <c:pt idx="1885">
                  <c:v>2.25161433219909</c:v>
                </c:pt>
                <c:pt idx="1886">
                  <c:v>2.2263731956481898</c:v>
                </c:pt>
                <c:pt idx="1887">
                  <c:v>2.2035131454467698</c:v>
                </c:pt>
                <c:pt idx="1888">
                  <c:v>2.1789140701293901</c:v>
                </c:pt>
                <c:pt idx="1889">
                  <c:v>2.19966697692871</c:v>
                </c:pt>
                <c:pt idx="1890">
                  <c:v>2.1618309020996</c:v>
                </c:pt>
                <c:pt idx="1891">
                  <c:v>2.2278766632079998</c:v>
                </c:pt>
                <c:pt idx="1892">
                  <c:v>2.1556913852691602</c:v>
                </c:pt>
                <c:pt idx="1893">
                  <c:v>2.1427693367004301</c:v>
                </c:pt>
                <c:pt idx="1894">
                  <c:v>2.1105372905731201</c:v>
                </c:pt>
                <c:pt idx="1895">
                  <c:v>2.0847201347350999</c:v>
                </c:pt>
                <c:pt idx="1896">
                  <c:v>2.1253299713134699</c:v>
                </c:pt>
                <c:pt idx="1897">
                  <c:v>2.1155900955200102</c:v>
                </c:pt>
                <c:pt idx="1898">
                  <c:v>2.0879542827606201</c:v>
                </c:pt>
                <c:pt idx="1899">
                  <c:v>2.1169960498809801</c:v>
                </c:pt>
                <c:pt idx="1900">
                  <c:v>2.0765810012817298</c:v>
                </c:pt>
                <c:pt idx="1901">
                  <c:v>2.1423931121826101</c:v>
                </c:pt>
                <c:pt idx="1902">
                  <c:v>2.05063271522521</c:v>
                </c:pt>
                <c:pt idx="1903">
                  <c:v>2.0426788330078098</c:v>
                </c:pt>
                <c:pt idx="1904">
                  <c:v>2.1741299629211399</c:v>
                </c:pt>
                <c:pt idx="1905">
                  <c:v>2.0891041755676198</c:v>
                </c:pt>
                <c:pt idx="1906">
                  <c:v>2.1221008300781201</c:v>
                </c:pt>
                <c:pt idx="1907">
                  <c:v>2.02952575683593</c:v>
                </c:pt>
                <c:pt idx="1908">
                  <c:v>2.0365467071533199</c:v>
                </c:pt>
                <c:pt idx="1909">
                  <c:v>2.0377001762390101</c:v>
                </c:pt>
                <c:pt idx="1910">
                  <c:v>2.1351575851440399</c:v>
                </c:pt>
                <c:pt idx="1911">
                  <c:v>2.1396276950836102</c:v>
                </c:pt>
                <c:pt idx="1912">
                  <c:v>2.1345047950744598</c:v>
                </c:pt>
                <c:pt idx="1913">
                  <c:v>2.1239817142486501</c:v>
                </c:pt>
                <c:pt idx="1914">
                  <c:v>2.11517977714538</c:v>
                </c:pt>
                <c:pt idx="1915">
                  <c:v>2.1937808990478498</c:v>
                </c:pt>
                <c:pt idx="1916">
                  <c:v>2.1750063896179199</c:v>
                </c:pt>
                <c:pt idx="1917">
                  <c:v>2.0939154624938898</c:v>
                </c:pt>
                <c:pt idx="1918">
                  <c:v>2.1143507957458398</c:v>
                </c:pt>
                <c:pt idx="1919">
                  <c:v>2.2151436805725</c:v>
                </c:pt>
                <c:pt idx="1920">
                  <c:v>2.1237056255340501</c:v>
                </c:pt>
                <c:pt idx="1921">
                  <c:v>2.1332876682281401</c:v>
                </c:pt>
                <c:pt idx="1922">
                  <c:v>2.17503666877746</c:v>
                </c:pt>
                <c:pt idx="1923">
                  <c:v>2.1302056312561</c:v>
                </c:pt>
                <c:pt idx="1924">
                  <c:v>2.1393027305603001</c:v>
                </c:pt>
                <c:pt idx="1925">
                  <c:v>2.1657872200012198</c:v>
                </c:pt>
                <c:pt idx="1926">
                  <c:v>2.1824023723602202</c:v>
                </c:pt>
                <c:pt idx="1927">
                  <c:v>2.16413378715515</c:v>
                </c:pt>
                <c:pt idx="1928">
                  <c:v>2.1986062526702801</c:v>
                </c:pt>
                <c:pt idx="1929">
                  <c:v>2.1686534881591699</c:v>
                </c:pt>
                <c:pt idx="1930">
                  <c:v>2.1975452899932799</c:v>
                </c:pt>
                <c:pt idx="1931">
                  <c:v>2.16049027442932</c:v>
                </c:pt>
                <c:pt idx="1932">
                  <c:v>2.2192711830139098</c:v>
                </c:pt>
                <c:pt idx="1933">
                  <c:v>2.19477987289428</c:v>
                </c:pt>
                <c:pt idx="1934">
                  <c:v>2.1717104911804199</c:v>
                </c:pt>
                <c:pt idx="1935">
                  <c:v>2.2252771854400599</c:v>
                </c:pt>
                <c:pt idx="1936">
                  <c:v>2.22887754440307</c:v>
                </c:pt>
                <c:pt idx="1937">
                  <c:v>2.1929352283477699</c:v>
                </c:pt>
                <c:pt idx="1938">
                  <c:v>2.2329473495483398</c:v>
                </c:pt>
                <c:pt idx="1939">
                  <c:v>2.3297381401061998</c:v>
                </c:pt>
                <c:pt idx="1940">
                  <c:v>2.2527763843536301</c:v>
                </c:pt>
                <c:pt idx="1941">
                  <c:v>2.2055292129516602</c:v>
                </c:pt>
                <c:pt idx="1942">
                  <c:v>2.1941881179809499</c:v>
                </c:pt>
                <c:pt idx="1943">
                  <c:v>2.2191419601440399</c:v>
                </c:pt>
                <c:pt idx="1944">
                  <c:v>2.27081894874572</c:v>
                </c:pt>
                <c:pt idx="1945">
                  <c:v>2.1824100017547599</c:v>
                </c:pt>
                <c:pt idx="1946">
                  <c:v>2.19536161422729</c:v>
                </c:pt>
                <c:pt idx="1947">
                  <c:v>2.1141328811645499</c:v>
                </c:pt>
                <c:pt idx="1948">
                  <c:v>2.2223668098449698</c:v>
                </c:pt>
                <c:pt idx="1949">
                  <c:v>2.2627260684967001</c:v>
                </c:pt>
                <c:pt idx="1950">
                  <c:v>2.1938955783843901</c:v>
                </c:pt>
                <c:pt idx="1951">
                  <c:v>2.1785783767700102</c:v>
                </c:pt>
                <c:pt idx="1952">
                  <c:v>2.18043756484985</c:v>
                </c:pt>
                <c:pt idx="1953">
                  <c:v>2.2099447250366202</c:v>
                </c:pt>
                <c:pt idx="1954">
                  <c:v>2.1976675987243599</c:v>
                </c:pt>
                <c:pt idx="1955">
                  <c:v>2.2028682231903001</c:v>
                </c:pt>
                <c:pt idx="1956">
                  <c:v>2.2295796871185298</c:v>
                </c:pt>
                <c:pt idx="1957">
                  <c:v>2.1771612167358398</c:v>
                </c:pt>
                <c:pt idx="1958">
                  <c:v>2.2396323680877601</c:v>
                </c:pt>
                <c:pt idx="1959">
                  <c:v>2.2668962478637602</c:v>
                </c:pt>
                <c:pt idx="1960">
                  <c:v>2.20155429840087</c:v>
                </c:pt>
                <c:pt idx="1961">
                  <c:v>2.2462668418884202</c:v>
                </c:pt>
                <c:pt idx="1962">
                  <c:v>2.3150053024291899</c:v>
                </c:pt>
                <c:pt idx="1963">
                  <c:v>2.2723701000213601</c:v>
                </c:pt>
                <c:pt idx="1964">
                  <c:v>2.2557008266448899</c:v>
                </c:pt>
                <c:pt idx="1965">
                  <c:v>2.2219796180725</c:v>
                </c:pt>
                <c:pt idx="1966">
                  <c:v>2.2400584220886199</c:v>
                </c:pt>
                <c:pt idx="1967">
                  <c:v>2.3089396953582701</c:v>
                </c:pt>
                <c:pt idx="1968">
                  <c:v>2.2374961376190101</c:v>
                </c:pt>
                <c:pt idx="1969">
                  <c:v>2.28177666664123</c:v>
                </c:pt>
                <c:pt idx="1970">
                  <c:v>2.3748428821563698</c:v>
                </c:pt>
                <c:pt idx="1971">
                  <c:v>2.2707812786102202</c:v>
                </c:pt>
                <c:pt idx="1972">
                  <c:v>2.3113481998443599</c:v>
                </c:pt>
                <c:pt idx="1973">
                  <c:v>2.2514162063598602</c:v>
                </c:pt>
                <c:pt idx="1974">
                  <c:v>2.25547790527343</c:v>
                </c:pt>
                <c:pt idx="1975">
                  <c:v>2.2370321750640798</c:v>
                </c:pt>
                <c:pt idx="1976">
                  <c:v>2.3252720832824698</c:v>
                </c:pt>
                <c:pt idx="1977">
                  <c:v>2.3348894119262602</c:v>
                </c:pt>
                <c:pt idx="1978">
                  <c:v>2.3161444664001398</c:v>
                </c:pt>
                <c:pt idx="1979">
                  <c:v>2.3037233352661102</c:v>
                </c:pt>
                <c:pt idx="1980">
                  <c:v>2.3727674484252899</c:v>
                </c:pt>
                <c:pt idx="1981">
                  <c:v>2.3202111721038801</c:v>
                </c:pt>
                <c:pt idx="1982">
                  <c:v>2.4436936378478999</c:v>
                </c:pt>
                <c:pt idx="1983">
                  <c:v>2.5740449428558301</c:v>
                </c:pt>
                <c:pt idx="1984">
                  <c:v>2.4854173660278298</c:v>
                </c:pt>
                <c:pt idx="1985">
                  <c:v>2.4670958518981898</c:v>
                </c:pt>
                <c:pt idx="1986">
                  <c:v>2.4992356300353999</c:v>
                </c:pt>
                <c:pt idx="1987">
                  <c:v>2.2783141136169398</c:v>
                </c:pt>
                <c:pt idx="1988">
                  <c:v>2.24677157402038</c:v>
                </c:pt>
                <c:pt idx="1989">
                  <c:v>2.2550704479217498</c:v>
                </c:pt>
                <c:pt idx="1990">
                  <c:v>2.2754225730895898</c:v>
                </c:pt>
                <c:pt idx="1991">
                  <c:v>2.26795029640197</c:v>
                </c:pt>
                <c:pt idx="1992">
                  <c:v>2.32868027687072</c:v>
                </c:pt>
                <c:pt idx="1993">
                  <c:v>2.2285919189453098</c:v>
                </c:pt>
                <c:pt idx="1994">
                  <c:v>2.3161139488220202</c:v>
                </c:pt>
                <c:pt idx="1995">
                  <c:v>2.3809950351714999</c:v>
                </c:pt>
                <c:pt idx="1996">
                  <c:v>2.37503886222839</c:v>
                </c:pt>
                <c:pt idx="1997">
                  <c:v>2.3391468524932799</c:v>
                </c:pt>
                <c:pt idx="1998">
                  <c:v>2.4389653205871502</c:v>
                </c:pt>
                <c:pt idx="1999">
                  <c:v>2.4155869483947701</c:v>
                </c:pt>
                <c:pt idx="2000">
                  <c:v>2.4009969234466499</c:v>
                </c:pt>
                <c:pt idx="2001">
                  <c:v>2.3888416290283199</c:v>
                </c:pt>
                <c:pt idx="2002">
                  <c:v>2.3546695709228498</c:v>
                </c:pt>
                <c:pt idx="2003">
                  <c:v>2.3447251319885201</c:v>
                </c:pt>
                <c:pt idx="2004">
                  <c:v>2.3165657520294101</c:v>
                </c:pt>
                <c:pt idx="2005">
                  <c:v>2.3467051982879599</c:v>
                </c:pt>
                <c:pt idx="2006">
                  <c:v>2.38608193397521</c:v>
                </c:pt>
                <c:pt idx="2007">
                  <c:v>2.4456315040588299</c:v>
                </c:pt>
                <c:pt idx="2008">
                  <c:v>2.4128220081329301</c:v>
                </c:pt>
                <c:pt idx="2009">
                  <c:v>2.3763859272003098</c:v>
                </c:pt>
                <c:pt idx="2010">
                  <c:v>2.3934457302093501</c:v>
                </c:pt>
                <c:pt idx="2011">
                  <c:v>2.3638532161712602</c:v>
                </c:pt>
                <c:pt idx="2012">
                  <c:v>2.3973629474639799</c:v>
                </c:pt>
                <c:pt idx="2013">
                  <c:v>2.3692348003387398</c:v>
                </c:pt>
                <c:pt idx="2014">
                  <c:v>2.4134166240692099</c:v>
                </c:pt>
                <c:pt idx="2015">
                  <c:v>2.2913546562194802</c:v>
                </c:pt>
                <c:pt idx="2016">
                  <c:v>2.2701559066772399</c:v>
                </c:pt>
                <c:pt idx="2017">
                  <c:v>2.30108213424682</c:v>
                </c:pt>
                <c:pt idx="2018">
                  <c:v>2.31199979782104</c:v>
                </c:pt>
                <c:pt idx="2019">
                  <c:v>2.31412672996521</c:v>
                </c:pt>
                <c:pt idx="2020">
                  <c:v>2.2958564758300701</c:v>
                </c:pt>
                <c:pt idx="2021">
                  <c:v>2.2527761459350502</c:v>
                </c:pt>
                <c:pt idx="2022">
                  <c:v>2.22313976287841</c:v>
                </c:pt>
                <c:pt idx="2023">
                  <c:v>2.1899330615997301</c:v>
                </c:pt>
                <c:pt idx="2024">
                  <c:v>2.2897741794586102</c:v>
                </c:pt>
                <c:pt idx="2025">
                  <c:v>2.2909076213836599</c:v>
                </c:pt>
                <c:pt idx="2026">
                  <c:v>2.23961281776428</c:v>
                </c:pt>
                <c:pt idx="2027">
                  <c:v>2.3388340473175</c:v>
                </c:pt>
                <c:pt idx="2028">
                  <c:v>2.1957468986511199</c:v>
                </c:pt>
                <c:pt idx="2029">
                  <c:v>2.3285572528839098</c:v>
                </c:pt>
                <c:pt idx="2030">
                  <c:v>2.3199510574340798</c:v>
                </c:pt>
                <c:pt idx="2031">
                  <c:v>2.26708889007568</c:v>
                </c:pt>
                <c:pt idx="2032">
                  <c:v>2.3370213508605899</c:v>
                </c:pt>
                <c:pt idx="2033">
                  <c:v>2.2359924316406201</c:v>
                </c:pt>
                <c:pt idx="2034">
                  <c:v>2.2709481716156001</c:v>
                </c:pt>
                <c:pt idx="2035">
                  <c:v>2.2906854152679399</c:v>
                </c:pt>
                <c:pt idx="2036">
                  <c:v>2.24815344810485</c:v>
                </c:pt>
                <c:pt idx="2037">
                  <c:v>2.2050211429595898</c:v>
                </c:pt>
                <c:pt idx="2038">
                  <c:v>2.21262001991271</c:v>
                </c:pt>
                <c:pt idx="2039">
                  <c:v>2.2424719333648602</c:v>
                </c:pt>
                <c:pt idx="2040">
                  <c:v>2.2046103477478001</c:v>
                </c:pt>
                <c:pt idx="2041">
                  <c:v>2.2872631549835201</c:v>
                </c:pt>
                <c:pt idx="2042">
                  <c:v>2.28309106826782</c:v>
                </c:pt>
                <c:pt idx="2043">
                  <c:v>2.14171862602233</c:v>
                </c:pt>
                <c:pt idx="2044">
                  <c:v>2.2153160572052002</c:v>
                </c:pt>
                <c:pt idx="2045">
                  <c:v>2.1815400123596098</c:v>
                </c:pt>
                <c:pt idx="2046">
                  <c:v>2.1438143253326398</c:v>
                </c:pt>
                <c:pt idx="2047">
                  <c:v>2.14247369766235</c:v>
                </c:pt>
                <c:pt idx="2048">
                  <c:v>2.2200136184692298</c:v>
                </c:pt>
                <c:pt idx="2049">
                  <c:v>2.2315495014190598</c:v>
                </c:pt>
                <c:pt idx="2050">
                  <c:v>2.2521457672119101</c:v>
                </c:pt>
                <c:pt idx="2051">
                  <c:v>2.2344124317169101</c:v>
                </c:pt>
                <c:pt idx="2052">
                  <c:v>2.1519508361816402</c:v>
                </c:pt>
                <c:pt idx="2053">
                  <c:v>2.1890575885772701</c:v>
                </c:pt>
                <c:pt idx="2054">
                  <c:v>2.2460565567016602</c:v>
                </c:pt>
                <c:pt idx="2055">
                  <c:v>2.3028254508972101</c:v>
                </c:pt>
                <c:pt idx="2056">
                  <c:v>2.3468005657196001</c:v>
                </c:pt>
                <c:pt idx="2057">
                  <c:v>2.22096443176269</c:v>
                </c:pt>
                <c:pt idx="2058">
                  <c:v>2.2570919990539502</c:v>
                </c:pt>
                <c:pt idx="2059">
                  <c:v>2.2613713741302401</c:v>
                </c:pt>
                <c:pt idx="2060">
                  <c:v>2.33449029922485</c:v>
                </c:pt>
                <c:pt idx="2061">
                  <c:v>2.31482529640197</c:v>
                </c:pt>
                <c:pt idx="2062">
                  <c:v>2.3464722633361799</c:v>
                </c:pt>
                <c:pt idx="2063">
                  <c:v>2.19384241104125</c:v>
                </c:pt>
                <c:pt idx="2064">
                  <c:v>2.2274377346038801</c:v>
                </c:pt>
                <c:pt idx="2065">
                  <c:v>2.0825133323669398</c:v>
                </c:pt>
                <c:pt idx="2066">
                  <c:v>2.06198525428771</c:v>
                </c:pt>
                <c:pt idx="2067">
                  <c:v>2.2176446914672798</c:v>
                </c:pt>
                <c:pt idx="2068">
                  <c:v>2.2243447303771902</c:v>
                </c:pt>
                <c:pt idx="2069">
                  <c:v>2.16307520866394</c:v>
                </c:pt>
                <c:pt idx="2070">
                  <c:v>2.1750907897949201</c:v>
                </c:pt>
                <c:pt idx="2071">
                  <c:v>2.1488478183746298</c:v>
                </c:pt>
                <c:pt idx="2072">
                  <c:v>2.2490720748901301</c:v>
                </c:pt>
                <c:pt idx="2073">
                  <c:v>2.1395113468170099</c:v>
                </c:pt>
                <c:pt idx="2074">
                  <c:v>2.2041611671447701</c:v>
                </c:pt>
                <c:pt idx="2075">
                  <c:v>2.17408990859985</c:v>
                </c:pt>
                <c:pt idx="2076">
                  <c:v>2.2155196666717498</c:v>
                </c:pt>
                <c:pt idx="2077">
                  <c:v>2.25965356826782</c:v>
                </c:pt>
                <c:pt idx="2078">
                  <c:v>2.36514043807983</c:v>
                </c:pt>
                <c:pt idx="2079">
                  <c:v>2.2252461910247798</c:v>
                </c:pt>
                <c:pt idx="2080">
                  <c:v>2.27828693389892</c:v>
                </c:pt>
                <c:pt idx="2081">
                  <c:v>2.3776860237121502</c:v>
                </c:pt>
                <c:pt idx="2082">
                  <c:v>2.3490653038024898</c:v>
                </c:pt>
                <c:pt idx="2083">
                  <c:v>2.34493803977966</c:v>
                </c:pt>
                <c:pt idx="2084">
                  <c:v>2.3239374160766602</c:v>
                </c:pt>
                <c:pt idx="2085">
                  <c:v>2.3159756660461399</c:v>
                </c:pt>
                <c:pt idx="2086">
                  <c:v>2.3599369525909402</c:v>
                </c:pt>
                <c:pt idx="2087">
                  <c:v>2.2105112075805602</c:v>
                </c:pt>
                <c:pt idx="2088">
                  <c:v>2.2498002052307098</c:v>
                </c:pt>
                <c:pt idx="2089">
                  <c:v>2.1507589817047101</c:v>
                </c:pt>
                <c:pt idx="2090">
                  <c:v>2.17782282829284</c:v>
                </c:pt>
                <c:pt idx="2091">
                  <c:v>2.15907502174377</c:v>
                </c:pt>
                <c:pt idx="2092">
                  <c:v>2.13686919212341</c:v>
                </c:pt>
                <c:pt idx="2093">
                  <c:v>2.0703818798065101</c:v>
                </c:pt>
                <c:pt idx="2094">
                  <c:v>2.1115863323211599</c:v>
                </c:pt>
                <c:pt idx="2095">
                  <c:v>2.07132768630981</c:v>
                </c:pt>
                <c:pt idx="2096">
                  <c:v>2.06909775733947</c:v>
                </c:pt>
                <c:pt idx="2097">
                  <c:v>2.0530424118041899</c:v>
                </c:pt>
                <c:pt idx="2098">
                  <c:v>2.0170383453369101</c:v>
                </c:pt>
                <c:pt idx="2099">
                  <c:v>1.99795854091644</c:v>
                </c:pt>
                <c:pt idx="2100">
                  <c:v>1.9737522602081199</c:v>
                </c:pt>
                <c:pt idx="2101">
                  <c:v>2.0202884674072199</c:v>
                </c:pt>
                <c:pt idx="2102">
                  <c:v>2.0189328193664502</c:v>
                </c:pt>
                <c:pt idx="2103">
                  <c:v>2.0916996002197199</c:v>
                </c:pt>
                <c:pt idx="2104">
                  <c:v>2.0788624286651598</c:v>
                </c:pt>
                <c:pt idx="2105">
                  <c:v>2.0587921142578098</c:v>
                </c:pt>
                <c:pt idx="2106">
                  <c:v>2.1121447086334202</c:v>
                </c:pt>
                <c:pt idx="2107">
                  <c:v>2.09948229789733</c:v>
                </c:pt>
                <c:pt idx="2108">
                  <c:v>2.1849381923675502</c:v>
                </c:pt>
                <c:pt idx="2109">
                  <c:v>2.2558348178863499</c:v>
                </c:pt>
                <c:pt idx="2110">
                  <c:v>2.1832182407379102</c:v>
                </c:pt>
                <c:pt idx="2111">
                  <c:v>2.14630031585693</c:v>
                </c:pt>
                <c:pt idx="2112">
                  <c:v>2.0524308681488002</c:v>
                </c:pt>
                <c:pt idx="2113">
                  <c:v>2.1257538795471098</c:v>
                </c:pt>
                <c:pt idx="2114">
                  <c:v>2.1681020259857098</c:v>
                </c:pt>
                <c:pt idx="2115">
                  <c:v>2.1733198165893501</c:v>
                </c:pt>
                <c:pt idx="2116">
                  <c:v>2.1430406570434499</c:v>
                </c:pt>
                <c:pt idx="2117">
                  <c:v>2.1324596405029199</c:v>
                </c:pt>
                <c:pt idx="2118">
                  <c:v>2.19200468063354</c:v>
                </c:pt>
                <c:pt idx="2119">
                  <c:v>2.1484889984130802</c:v>
                </c:pt>
                <c:pt idx="2120">
                  <c:v>2.1589107513427699</c:v>
                </c:pt>
                <c:pt idx="2121">
                  <c:v>2.1412775516510001</c:v>
                </c:pt>
                <c:pt idx="2122">
                  <c:v>2.0921993255615199</c:v>
                </c:pt>
                <c:pt idx="2123">
                  <c:v>2.0767621994018501</c:v>
                </c:pt>
                <c:pt idx="2124">
                  <c:v>2.1989123821258501</c:v>
                </c:pt>
                <c:pt idx="2125">
                  <c:v>2.1324706077575599</c:v>
                </c:pt>
                <c:pt idx="2126">
                  <c:v>2.19451475143432</c:v>
                </c:pt>
                <c:pt idx="2127">
                  <c:v>2.0756652355193999</c:v>
                </c:pt>
                <c:pt idx="2128">
                  <c:v>2.1111786365509002</c:v>
                </c:pt>
                <c:pt idx="2129">
                  <c:v>2.0154855251312198</c:v>
                </c:pt>
                <c:pt idx="2130">
                  <c:v>2.05730128288269</c:v>
                </c:pt>
                <c:pt idx="2131">
                  <c:v>2.0571408271789502</c:v>
                </c:pt>
                <c:pt idx="2132">
                  <c:v>2.1603381633758501</c:v>
                </c:pt>
                <c:pt idx="2133">
                  <c:v>2.0946414470672599</c:v>
                </c:pt>
                <c:pt idx="2134">
                  <c:v>2.1232335567474299</c:v>
                </c:pt>
                <c:pt idx="2135">
                  <c:v>2.10753273963928</c:v>
                </c:pt>
                <c:pt idx="2136">
                  <c:v>2.2722959518432599</c:v>
                </c:pt>
                <c:pt idx="2137">
                  <c:v>2.18191313743591</c:v>
                </c:pt>
                <c:pt idx="2138">
                  <c:v>2.12461137771606</c:v>
                </c:pt>
                <c:pt idx="2139">
                  <c:v>2.1079916954040501</c:v>
                </c:pt>
                <c:pt idx="2140">
                  <c:v>2.1669430732727002</c:v>
                </c:pt>
                <c:pt idx="2141">
                  <c:v>2.1602108478546098</c:v>
                </c:pt>
                <c:pt idx="2142">
                  <c:v>2.41163110733032</c:v>
                </c:pt>
                <c:pt idx="2143">
                  <c:v>2.2643294334411599</c:v>
                </c:pt>
                <c:pt idx="2144">
                  <c:v>2.31564140319824</c:v>
                </c:pt>
                <c:pt idx="2145">
                  <c:v>2.27828741073608</c:v>
                </c:pt>
                <c:pt idx="2146">
                  <c:v>2.2551529407501198</c:v>
                </c:pt>
                <c:pt idx="2147">
                  <c:v>2.38087654113769</c:v>
                </c:pt>
                <c:pt idx="2148">
                  <c:v>2.2550604343414302</c:v>
                </c:pt>
                <c:pt idx="2149">
                  <c:v>2.32050204277038</c:v>
                </c:pt>
                <c:pt idx="2150">
                  <c:v>2.33174300193786</c:v>
                </c:pt>
                <c:pt idx="2151">
                  <c:v>2.2521286010742099</c:v>
                </c:pt>
                <c:pt idx="2152">
                  <c:v>2.3420851230621298</c:v>
                </c:pt>
                <c:pt idx="2153">
                  <c:v>2.3880212306976301</c:v>
                </c:pt>
                <c:pt idx="2154">
                  <c:v>2.3465652465820299</c:v>
                </c:pt>
                <c:pt idx="2155">
                  <c:v>2.4399344921111998</c:v>
                </c:pt>
                <c:pt idx="2156">
                  <c:v>2.4826645851135201</c:v>
                </c:pt>
                <c:pt idx="2157">
                  <c:v>2.47109651565551</c:v>
                </c:pt>
                <c:pt idx="2158">
                  <c:v>2.33116555213928</c:v>
                </c:pt>
                <c:pt idx="2159">
                  <c:v>2.3228259086608798</c:v>
                </c:pt>
                <c:pt idx="2160">
                  <c:v>2.2486598491668701</c:v>
                </c:pt>
                <c:pt idx="2161">
                  <c:v>2.09258961677551</c:v>
                </c:pt>
                <c:pt idx="2162">
                  <c:v>2.2096869945526101</c:v>
                </c:pt>
                <c:pt idx="2163">
                  <c:v>2.2118675708770699</c:v>
                </c:pt>
                <c:pt idx="2164">
                  <c:v>2.2068028450012198</c:v>
                </c:pt>
                <c:pt idx="2165">
                  <c:v>2.2710330486297599</c:v>
                </c:pt>
                <c:pt idx="2166">
                  <c:v>2.1089601516723602</c:v>
                </c:pt>
                <c:pt idx="2167">
                  <c:v>2.1127338409423801</c:v>
                </c:pt>
                <c:pt idx="2168">
                  <c:v>2.1222510337829501</c:v>
                </c:pt>
                <c:pt idx="2169">
                  <c:v>2.0983507633209202</c:v>
                </c:pt>
                <c:pt idx="2170">
                  <c:v>2.0911233425140301</c:v>
                </c:pt>
                <c:pt idx="2171">
                  <c:v>2.1730108261108398</c:v>
                </c:pt>
                <c:pt idx="2172">
                  <c:v>2.1095092296600302</c:v>
                </c:pt>
                <c:pt idx="2173">
                  <c:v>2.0342333316802899</c:v>
                </c:pt>
                <c:pt idx="2174">
                  <c:v>2.0149984359741202</c:v>
                </c:pt>
                <c:pt idx="2175">
                  <c:v>1.97992992401123</c:v>
                </c:pt>
                <c:pt idx="2176">
                  <c:v>1.9726914167404099</c:v>
                </c:pt>
                <c:pt idx="2177">
                  <c:v>2.0710971355438201</c:v>
                </c:pt>
                <c:pt idx="2178">
                  <c:v>1.9898650646209699</c:v>
                </c:pt>
                <c:pt idx="2179">
                  <c:v>2.0433857440948402</c:v>
                </c:pt>
                <c:pt idx="2180">
                  <c:v>2.1221840381622301</c:v>
                </c:pt>
                <c:pt idx="2181">
                  <c:v>2.08201551437377</c:v>
                </c:pt>
                <c:pt idx="2182">
                  <c:v>2.0833380222320499</c:v>
                </c:pt>
                <c:pt idx="2183">
                  <c:v>1.98778080940246</c:v>
                </c:pt>
                <c:pt idx="2184">
                  <c:v>2.05676865577697</c:v>
                </c:pt>
                <c:pt idx="2185">
                  <c:v>1.9800558090209901</c:v>
                </c:pt>
                <c:pt idx="2186">
                  <c:v>2.01899218559265</c:v>
                </c:pt>
                <c:pt idx="2187">
                  <c:v>2.0770738124847399</c:v>
                </c:pt>
                <c:pt idx="2188">
                  <c:v>2.1151671409606898</c:v>
                </c:pt>
                <c:pt idx="2189">
                  <c:v>2.1054868698120099</c:v>
                </c:pt>
                <c:pt idx="2190">
                  <c:v>2.14861965179443</c:v>
                </c:pt>
                <c:pt idx="2191">
                  <c:v>2.0795793533325102</c:v>
                </c:pt>
                <c:pt idx="2192">
                  <c:v>2.0804018974304199</c:v>
                </c:pt>
                <c:pt idx="2193">
                  <c:v>2.0932517051696702</c:v>
                </c:pt>
                <c:pt idx="2194">
                  <c:v>2.0549974441528298</c:v>
                </c:pt>
                <c:pt idx="2195">
                  <c:v>2.1117455959320002</c:v>
                </c:pt>
                <c:pt idx="2196">
                  <c:v>2.0901682376861501</c:v>
                </c:pt>
                <c:pt idx="2197">
                  <c:v>2.0148856639861998</c:v>
                </c:pt>
                <c:pt idx="2198">
                  <c:v>1.9300053119659399</c:v>
                </c:pt>
                <c:pt idx="2199">
                  <c:v>2.0535688400268501</c:v>
                </c:pt>
                <c:pt idx="2200">
                  <c:v>2.0700407028198198</c:v>
                </c:pt>
                <c:pt idx="2201">
                  <c:v>2.0786724090576101</c:v>
                </c:pt>
                <c:pt idx="2202">
                  <c:v>2.10142827033996</c:v>
                </c:pt>
                <c:pt idx="2203">
                  <c:v>1.9806643724441499</c:v>
                </c:pt>
                <c:pt idx="2204">
                  <c:v>2.1023921966552699</c:v>
                </c:pt>
                <c:pt idx="2205">
                  <c:v>2.1754443645477202</c:v>
                </c:pt>
                <c:pt idx="2206">
                  <c:v>2.19438552856445</c:v>
                </c:pt>
                <c:pt idx="2207">
                  <c:v>2.2906756401061998</c:v>
                </c:pt>
                <c:pt idx="2208">
                  <c:v>2.3038556575775102</c:v>
                </c:pt>
                <c:pt idx="2209">
                  <c:v>2.2859499454498202</c:v>
                </c:pt>
                <c:pt idx="2210">
                  <c:v>2.3423514366149898</c:v>
                </c:pt>
                <c:pt idx="2211">
                  <c:v>2.3733649253845202</c:v>
                </c:pt>
                <c:pt idx="2212">
                  <c:v>2.3900799751281698</c:v>
                </c:pt>
                <c:pt idx="2213">
                  <c:v>2.2709693908691402</c:v>
                </c:pt>
                <c:pt idx="2214">
                  <c:v>2.16657543182373</c:v>
                </c:pt>
                <c:pt idx="2215">
                  <c:v>2.1581549644470202</c:v>
                </c:pt>
                <c:pt idx="2216">
                  <c:v>2.18104791641235</c:v>
                </c:pt>
                <c:pt idx="2217">
                  <c:v>2.0690679550170898</c:v>
                </c:pt>
                <c:pt idx="2218">
                  <c:v>2.1137890815734801</c:v>
                </c:pt>
                <c:pt idx="2219">
                  <c:v>2.1016206741332999</c:v>
                </c:pt>
                <c:pt idx="2220">
                  <c:v>2.1861722469329798</c:v>
                </c:pt>
                <c:pt idx="2221">
                  <c:v>2.2016570568084699</c:v>
                </c:pt>
                <c:pt idx="2222">
                  <c:v>2.17234182357788</c:v>
                </c:pt>
                <c:pt idx="2223">
                  <c:v>2.0656239986419598</c:v>
                </c:pt>
                <c:pt idx="2224">
                  <c:v>2.0527782440185498</c:v>
                </c:pt>
                <c:pt idx="2225">
                  <c:v>2.0656750202178902</c:v>
                </c:pt>
                <c:pt idx="2226">
                  <c:v>2.0788896083831698</c:v>
                </c:pt>
                <c:pt idx="2227">
                  <c:v>2.1979608535766602</c:v>
                </c:pt>
                <c:pt idx="2228">
                  <c:v>2.1621010303497301</c:v>
                </c:pt>
                <c:pt idx="2229">
                  <c:v>2.2065324783325102</c:v>
                </c:pt>
                <c:pt idx="2230">
                  <c:v>2.1418683528900102</c:v>
                </c:pt>
                <c:pt idx="2231">
                  <c:v>2.2322132587432799</c:v>
                </c:pt>
                <c:pt idx="2232">
                  <c:v>2.1313066482543901</c:v>
                </c:pt>
                <c:pt idx="2233">
                  <c:v>2.0387182235717698</c:v>
                </c:pt>
                <c:pt idx="2234">
                  <c:v>2.1430473327636701</c:v>
                </c:pt>
                <c:pt idx="2235">
                  <c:v>2.1857848167419398</c:v>
                </c:pt>
                <c:pt idx="2236">
                  <c:v>2.31547880172729</c:v>
                </c:pt>
                <c:pt idx="2237">
                  <c:v>2.2610702514648402</c:v>
                </c:pt>
                <c:pt idx="2238">
                  <c:v>2.2277777194976802</c:v>
                </c:pt>
                <c:pt idx="2239">
                  <c:v>2.2165844440460201</c:v>
                </c:pt>
                <c:pt idx="2240">
                  <c:v>2.1584079265594398</c:v>
                </c:pt>
                <c:pt idx="2241">
                  <c:v>2.1841850280761701</c:v>
                </c:pt>
                <c:pt idx="2242">
                  <c:v>2.1776123046875</c:v>
                </c:pt>
                <c:pt idx="2243">
                  <c:v>2.1715455055236799</c:v>
                </c:pt>
                <c:pt idx="2244">
                  <c:v>2.13812232017517</c:v>
                </c:pt>
                <c:pt idx="2245">
                  <c:v>2.0917420387268</c:v>
                </c:pt>
                <c:pt idx="2246">
                  <c:v>2.16754746437072</c:v>
                </c:pt>
                <c:pt idx="2247">
                  <c:v>2.0355226993560702</c:v>
                </c:pt>
                <c:pt idx="2248">
                  <c:v>2.03880667686462</c:v>
                </c:pt>
                <c:pt idx="2249">
                  <c:v>2.0641169548034601</c:v>
                </c:pt>
                <c:pt idx="2250">
                  <c:v>2.0175795555114702</c:v>
                </c:pt>
                <c:pt idx="2251">
                  <c:v>2.0618219375610298</c:v>
                </c:pt>
                <c:pt idx="2252">
                  <c:v>2.0855429172515798</c:v>
                </c:pt>
                <c:pt idx="2253">
                  <c:v>2.0374972820281898</c:v>
                </c:pt>
                <c:pt idx="2254">
                  <c:v>2.0190732479095401</c:v>
                </c:pt>
                <c:pt idx="2255">
                  <c:v>2.1452457904815598</c:v>
                </c:pt>
                <c:pt idx="2256">
                  <c:v>2.05311107635498</c:v>
                </c:pt>
                <c:pt idx="2257">
                  <c:v>2.0536243915557799</c:v>
                </c:pt>
                <c:pt idx="2258">
                  <c:v>2.0638284683227499</c:v>
                </c:pt>
                <c:pt idx="2259">
                  <c:v>2.0142321586608798</c:v>
                </c:pt>
                <c:pt idx="2260">
                  <c:v>2.0737357139587398</c:v>
                </c:pt>
                <c:pt idx="2261">
                  <c:v>1.9988706111907899</c:v>
                </c:pt>
                <c:pt idx="2262">
                  <c:v>1.9595642089843699</c:v>
                </c:pt>
                <c:pt idx="2263">
                  <c:v>1.97018754482269</c:v>
                </c:pt>
                <c:pt idx="2264">
                  <c:v>2.0454068183898899</c:v>
                </c:pt>
                <c:pt idx="2265">
                  <c:v>2.14979720115661</c:v>
                </c:pt>
                <c:pt idx="2266">
                  <c:v>2.14049100875854</c:v>
                </c:pt>
                <c:pt idx="2267">
                  <c:v>2.13694143295288</c:v>
                </c:pt>
                <c:pt idx="2268">
                  <c:v>2.0697591304778999</c:v>
                </c:pt>
                <c:pt idx="2269">
                  <c:v>2.2366695404052699</c:v>
                </c:pt>
                <c:pt idx="2270">
                  <c:v>2.2807333469390798</c:v>
                </c:pt>
                <c:pt idx="2271">
                  <c:v>2.1813952922821001</c:v>
                </c:pt>
                <c:pt idx="2272">
                  <c:v>2.22494912147521</c:v>
                </c:pt>
                <c:pt idx="2273">
                  <c:v>2.1713786125183101</c:v>
                </c:pt>
                <c:pt idx="2274">
                  <c:v>2.1421444416046098</c:v>
                </c:pt>
                <c:pt idx="2275">
                  <c:v>2.1885995864868102</c:v>
                </c:pt>
                <c:pt idx="2276">
                  <c:v>2.1752452850341699</c:v>
                </c:pt>
                <c:pt idx="2277">
                  <c:v>2.1715140342712398</c:v>
                </c:pt>
                <c:pt idx="2278">
                  <c:v>2.1741497516632</c:v>
                </c:pt>
                <c:pt idx="2279">
                  <c:v>2.11490631103515</c:v>
                </c:pt>
                <c:pt idx="2280">
                  <c:v>2.0701010227203298</c:v>
                </c:pt>
                <c:pt idx="2281">
                  <c:v>2.1853163242339999</c:v>
                </c:pt>
                <c:pt idx="2282">
                  <c:v>2.13790607452392</c:v>
                </c:pt>
                <c:pt idx="2283">
                  <c:v>2.10604572296142</c:v>
                </c:pt>
                <c:pt idx="2284">
                  <c:v>2.0584676265716499</c:v>
                </c:pt>
                <c:pt idx="2285">
                  <c:v>2.0633373260497998</c:v>
                </c:pt>
                <c:pt idx="2286">
                  <c:v>2.1091501712799001</c:v>
                </c:pt>
                <c:pt idx="2287">
                  <c:v>2.0073671340942298</c:v>
                </c:pt>
                <c:pt idx="2288">
                  <c:v>2.0515441894531201</c:v>
                </c:pt>
                <c:pt idx="2289">
                  <c:v>2.1403646469116202</c:v>
                </c:pt>
                <c:pt idx="2290">
                  <c:v>2.1346321105957</c:v>
                </c:pt>
                <c:pt idx="2291">
                  <c:v>2.1158692836761399</c:v>
                </c:pt>
                <c:pt idx="2292">
                  <c:v>2.0513887405395499</c:v>
                </c:pt>
                <c:pt idx="2293">
                  <c:v>2.0972883701324401</c:v>
                </c:pt>
                <c:pt idx="2294">
                  <c:v>2.0375628471374498</c:v>
                </c:pt>
                <c:pt idx="2295">
                  <c:v>2.05531883239746</c:v>
                </c:pt>
                <c:pt idx="2296">
                  <c:v>2.0998899936675999</c:v>
                </c:pt>
                <c:pt idx="2297">
                  <c:v>2.1763880252838099</c:v>
                </c:pt>
                <c:pt idx="2298">
                  <c:v>2.0757987499236998</c:v>
                </c:pt>
                <c:pt idx="2299">
                  <c:v>2.04830574989318</c:v>
                </c:pt>
                <c:pt idx="2300">
                  <c:v>1.95613861083984</c:v>
                </c:pt>
                <c:pt idx="2301">
                  <c:v>1.8827093839645299</c:v>
                </c:pt>
                <c:pt idx="2302">
                  <c:v>1.94166231155395</c:v>
                </c:pt>
                <c:pt idx="2303">
                  <c:v>1.92581534385681</c:v>
                </c:pt>
                <c:pt idx="2304">
                  <c:v>1.93031346797943</c:v>
                </c:pt>
                <c:pt idx="2305">
                  <c:v>2.0499453544616699</c:v>
                </c:pt>
                <c:pt idx="2306">
                  <c:v>1.93309998512268</c:v>
                </c:pt>
                <c:pt idx="2307">
                  <c:v>2.0210311412811199</c:v>
                </c:pt>
                <c:pt idx="2308">
                  <c:v>1.94032943248748</c:v>
                </c:pt>
                <c:pt idx="2309">
                  <c:v>1.92070484161376</c:v>
                </c:pt>
                <c:pt idx="2310">
                  <c:v>1.97611379623413</c:v>
                </c:pt>
                <c:pt idx="2311">
                  <c:v>1.9957125186920099</c:v>
                </c:pt>
                <c:pt idx="2312">
                  <c:v>1.98646104335784</c:v>
                </c:pt>
                <c:pt idx="2313">
                  <c:v>2.0297498703002899</c:v>
                </c:pt>
                <c:pt idx="2314">
                  <c:v>1.98540067672729</c:v>
                </c:pt>
                <c:pt idx="2315">
                  <c:v>2.0477612018585201</c:v>
                </c:pt>
                <c:pt idx="2316">
                  <c:v>2.0603270530700599</c:v>
                </c:pt>
                <c:pt idx="2317">
                  <c:v>2.0377511978149401</c:v>
                </c:pt>
                <c:pt idx="2318">
                  <c:v>2.0463554859161301</c:v>
                </c:pt>
                <c:pt idx="2319">
                  <c:v>2.08487820625305</c:v>
                </c:pt>
                <c:pt idx="2320">
                  <c:v>2.1303617954254102</c:v>
                </c:pt>
                <c:pt idx="2321">
                  <c:v>2.1584689617156898</c:v>
                </c:pt>
                <c:pt idx="2322">
                  <c:v>2.1824607849121</c:v>
                </c:pt>
                <c:pt idx="2323">
                  <c:v>2.0713651180267298</c:v>
                </c:pt>
                <c:pt idx="2324">
                  <c:v>2.0580706596374498</c:v>
                </c:pt>
                <c:pt idx="2325">
                  <c:v>2.1255645751953098</c:v>
                </c:pt>
                <c:pt idx="2326">
                  <c:v>2.12127256393432</c:v>
                </c:pt>
                <c:pt idx="2327">
                  <c:v>2.0304105281829798</c:v>
                </c:pt>
                <c:pt idx="2328">
                  <c:v>2.0205771923065101</c:v>
                </c:pt>
                <c:pt idx="2329">
                  <c:v>2.0504093170165998</c:v>
                </c:pt>
                <c:pt idx="2330">
                  <c:v>2.0890152454376198</c:v>
                </c:pt>
                <c:pt idx="2331">
                  <c:v>2.0690119266510001</c:v>
                </c:pt>
                <c:pt idx="2332">
                  <c:v>2.05999732017517</c:v>
                </c:pt>
                <c:pt idx="2333">
                  <c:v>2.10626196861267</c:v>
                </c:pt>
                <c:pt idx="2334">
                  <c:v>2.0769450664520201</c:v>
                </c:pt>
                <c:pt idx="2335">
                  <c:v>2.11101841926574</c:v>
                </c:pt>
                <c:pt idx="2336">
                  <c:v>2.1103503704071001</c:v>
                </c:pt>
                <c:pt idx="2337">
                  <c:v>2.0702018737792902</c:v>
                </c:pt>
                <c:pt idx="2338">
                  <c:v>2.0820715427398602</c:v>
                </c:pt>
                <c:pt idx="2339">
                  <c:v>2.0492265224456698</c:v>
                </c:pt>
                <c:pt idx="2340">
                  <c:v>2.1466524600982599</c:v>
                </c:pt>
                <c:pt idx="2341">
                  <c:v>2.0779247283935498</c:v>
                </c:pt>
                <c:pt idx="2342">
                  <c:v>2.14414358139038</c:v>
                </c:pt>
                <c:pt idx="2343">
                  <c:v>2.1196477413177401</c:v>
                </c:pt>
                <c:pt idx="2344">
                  <c:v>2.1054112911224299</c:v>
                </c:pt>
                <c:pt idx="2345">
                  <c:v>2.0207355022430402</c:v>
                </c:pt>
                <c:pt idx="2346">
                  <c:v>1.9958336353302</c:v>
                </c:pt>
                <c:pt idx="2347">
                  <c:v>2.1110301017761199</c:v>
                </c:pt>
                <c:pt idx="2348">
                  <c:v>2.10045933723449</c:v>
                </c:pt>
                <c:pt idx="2349">
                  <c:v>2.12064003944396</c:v>
                </c:pt>
                <c:pt idx="2350">
                  <c:v>2.0796833038329998</c:v>
                </c:pt>
                <c:pt idx="2351">
                  <c:v>2.1265103816986</c:v>
                </c:pt>
                <c:pt idx="2352">
                  <c:v>2.1301312446594198</c:v>
                </c:pt>
                <c:pt idx="2353">
                  <c:v>2.1249938011169398</c:v>
                </c:pt>
                <c:pt idx="2354">
                  <c:v>2.0352218151092498</c:v>
                </c:pt>
                <c:pt idx="2355">
                  <c:v>2.0475163459777801</c:v>
                </c:pt>
                <c:pt idx="2356">
                  <c:v>2.00769615173339</c:v>
                </c:pt>
                <c:pt idx="2357">
                  <c:v>2.0349764823913499</c:v>
                </c:pt>
                <c:pt idx="2358">
                  <c:v>2.01486039161682</c:v>
                </c:pt>
                <c:pt idx="2359">
                  <c:v>2.0439651012420601</c:v>
                </c:pt>
                <c:pt idx="2360">
                  <c:v>2.0091536045074401</c:v>
                </c:pt>
                <c:pt idx="2361">
                  <c:v>1.99759793281555</c:v>
                </c:pt>
                <c:pt idx="2362">
                  <c:v>2.0942852497100799</c:v>
                </c:pt>
                <c:pt idx="2363">
                  <c:v>2.1200253963470401</c:v>
                </c:pt>
                <c:pt idx="2364">
                  <c:v>2.1714882850646902</c:v>
                </c:pt>
                <c:pt idx="2365">
                  <c:v>2.11746621131896</c:v>
                </c:pt>
                <c:pt idx="2366">
                  <c:v>2.0840590000152499</c:v>
                </c:pt>
                <c:pt idx="2367">
                  <c:v>2.0005359649658199</c:v>
                </c:pt>
                <c:pt idx="2368">
                  <c:v>2.0838878154754599</c:v>
                </c:pt>
                <c:pt idx="2369">
                  <c:v>2.10681128501892</c:v>
                </c:pt>
                <c:pt idx="2370">
                  <c:v>2.1119344234466499</c:v>
                </c:pt>
                <c:pt idx="2371">
                  <c:v>2.0612895488739</c:v>
                </c:pt>
                <c:pt idx="2372">
                  <c:v>1.9916913509368801</c:v>
                </c:pt>
                <c:pt idx="2373">
                  <c:v>2.0229127407073899</c:v>
                </c:pt>
                <c:pt idx="2374">
                  <c:v>2.0400354862213099</c:v>
                </c:pt>
                <c:pt idx="2375">
                  <c:v>2.0929195880889799</c:v>
                </c:pt>
                <c:pt idx="2376">
                  <c:v>2.09092664718627</c:v>
                </c:pt>
                <c:pt idx="2377">
                  <c:v>2.03316926956176</c:v>
                </c:pt>
                <c:pt idx="2378">
                  <c:v>2.0710585117339999</c:v>
                </c:pt>
                <c:pt idx="2379">
                  <c:v>2.02495861053466</c:v>
                </c:pt>
                <c:pt idx="2380">
                  <c:v>2.0247347354888898</c:v>
                </c:pt>
                <c:pt idx="2381">
                  <c:v>2.0993502140045099</c:v>
                </c:pt>
                <c:pt idx="2382">
                  <c:v>2.0840294361114502</c:v>
                </c:pt>
                <c:pt idx="2383">
                  <c:v>2.0717215538024898</c:v>
                </c:pt>
                <c:pt idx="2384">
                  <c:v>2.1503477096557599</c:v>
                </c:pt>
                <c:pt idx="2385">
                  <c:v>2.1294407844543399</c:v>
                </c:pt>
                <c:pt idx="2386">
                  <c:v>1.99038481712341</c:v>
                </c:pt>
                <c:pt idx="2387">
                  <c:v>1.9935964345932</c:v>
                </c:pt>
                <c:pt idx="2388">
                  <c:v>2.0642561912536599</c:v>
                </c:pt>
                <c:pt idx="2389">
                  <c:v>2.0929424762725799</c:v>
                </c:pt>
                <c:pt idx="2390">
                  <c:v>1.9926171302795399</c:v>
                </c:pt>
                <c:pt idx="2391">
                  <c:v>2.0639615058898899</c:v>
                </c:pt>
                <c:pt idx="2392">
                  <c:v>1.98191595077514</c:v>
                </c:pt>
                <c:pt idx="2393">
                  <c:v>1.9425305128097501</c:v>
                </c:pt>
                <c:pt idx="2394">
                  <c:v>2.0216262340545601</c:v>
                </c:pt>
                <c:pt idx="2395">
                  <c:v>2.0608556270599299</c:v>
                </c:pt>
                <c:pt idx="2396">
                  <c:v>2.0310070514678902</c:v>
                </c:pt>
                <c:pt idx="2397">
                  <c:v>1.94342124462127</c:v>
                </c:pt>
                <c:pt idx="2398">
                  <c:v>2.0378258228302002</c:v>
                </c:pt>
                <c:pt idx="2399">
                  <c:v>2.0462946891784601</c:v>
                </c:pt>
                <c:pt idx="2400">
                  <c:v>2.0726656913757302</c:v>
                </c:pt>
                <c:pt idx="2401">
                  <c:v>2.1519804000854399</c:v>
                </c:pt>
                <c:pt idx="2402">
                  <c:v>2.1327862739562899</c:v>
                </c:pt>
                <c:pt idx="2403">
                  <c:v>2.1338090896606401</c:v>
                </c:pt>
                <c:pt idx="2404">
                  <c:v>2.0963795185089098</c:v>
                </c:pt>
                <c:pt idx="2405">
                  <c:v>2.0275423526763898</c:v>
                </c:pt>
                <c:pt idx="2406">
                  <c:v>2.1154139041900599</c:v>
                </c:pt>
                <c:pt idx="2407">
                  <c:v>2.0780689716339098</c:v>
                </c:pt>
                <c:pt idx="2408">
                  <c:v>2.1244938373565598</c:v>
                </c:pt>
                <c:pt idx="2409">
                  <c:v>2.1168868541717498</c:v>
                </c:pt>
                <c:pt idx="2410">
                  <c:v>2.0422940254211399</c:v>
                </c:pt>
                <c:pt idx="2411">
                  <c:v>2.0400400161743102</c:v>
                </c:pt>
                <c:pt idx="2412">
                  <c:v>1.99305272102355</c:v>
                </c:pt>
                <c:pt idx="2413">
                  <c:v>1.96994853019714</c:v>
                </c:pt>
                <c:pt idx="2414">
                  <c:v>2.0286376476287802</c:v>
                </c:pt>
                <c:pt idx="2415">
                  <c:v>2.0104918479919398</c:v>
                </c:pt>
                <c:pt idx="2416">
                  <c:v>1.9304519891738801</c:v>
                </c:pt>
                <c:pt idx="2417">
                  <c:v>1.9815926551818801</c:v>
                </c:pt>
                <c:pt idx="2418">
                  <c:v>2.0840928554534899</c:v>
                </c:pt>
                <c:pt idx="2419">
                  <c:v>2.0359618663787802</c:v>
                </c:pt>
                <c:pt idx="2420">
                  <c:v>1.9771361351013099</c:v>
                </c:pt>
                <c:pt idx="2421">
                  <c:v>1.9494483470916699</c:v>
                </c:pt>
                <c:pt idx="2422">
                  <c:v>2.07500076293945</c:v>
                </c:pt>
                <c:pt idx="2423">
                  <c:v>2.0309565067291202</c:v>
                </c:pt>
                <c:pt idx="2424">
                  <c:v>1.92826628684997</c:v>
                </c:pt>
                <c:pt idx="2425">
                  <c:v>1.9756108522415099</c:v>
                </c:pt>
                <c:pt idx="2426">
                  <c:v>1.99441313743591</c:v>
                </c:pt>
                <c:pt idx="2427">
                  <c:v>2.13791751861572</c:v>
                </c:pt>
                <c:pt idx="2428">
                  <c:v>1.99128794670104</c:v>
                </c:pt>
                <c:pt idx="2429">
                  <c:v>2.0773785114288299</c:v>
                </c:pt>
                <c:pt idx="2430">
                  <c:v>2.0450263023376398</c:v>
                </c:pt>
                <c:pt idx="2431">
                  <c:v>2.0743813514709402</c:v>
                </c:pt>
                <c:pt idx="2432">
                  <c:v>2.0261869430541899</c:v>
                </c:pt>
                <c:pt idx="2433">
                  <c:v>2.0804579257964999</c:v>
                </c:pt>
                <c:pt idx="2434">
                  <c:v>2.1040961742401101</c:v>
                </c:pt>
                <c:pt idx="2435">
                  <c:v>2.1292748451232901</c:v>
                </c:pt>
                <c:pt idx="2436">
                  <c:v>2.2073767185211102</c:v>
                </c:pt>
                <c:pt idx="2437">
                  <c:v>2.17382359504699</c:v>
                </c:pt>
                <c:pt idx="2438">
                  <c:v>2.2974328994750901</c:v>
                </c:pt>
                <c:pt idx="2439">
                  <c:v>2.3777782917022701</c:v>
                </c:pt>
                <c:pt idx="2440">
                  <c:v>2.1744692325592001</c:v>
                </c:pt>
                <c:pt idx="2441">
                  <c:v>2.2271268367767298</c:v>
                </c:pt>
                <c:pt idx="2442">
                  <c:v>2.2504625320434499</c:v>
                </c:pt>
                <c:pt idx="2443">
                  <c:v>2.14203429222106</c:v>
                </c:pt>
                <c:pt idx="2444">
                  <c:v>2.05646800994873</c:v>
                </c:pt>
                <c:pt idx="2445">
                  <c:v>2.0790665149688698</c:v>
                </c:pt>
                <c:pt idx="2446">
                  <c:v>2.1816196441650302</c:v>
                </c:pt>
                <c:pt idx="2447">
                  <c:v>2.1891195774078298</c:v>
                </c:pt>
                <c:pt idx="2448">
                  <c:v>2.2410035133361799</c:v>
                </c:pt>
                <c:pt idx="2449">
                  <c:v>2.1283590793609601</c:v>
                </c:pt>
                <c:pt idx="2450">
                  <c:v>2.1796340942382799</c:v>
                </c:pt>
                <c:pt idx="2451">
                  <c:v>2.0477218627929599</c:v>
                </c:pt>
                <c:pt idx="2452">
                  <c:v>2.02692699432373</c:v>
                </c:pt>
                <c:pt idx="2453">
                  <c:v>2.0498402118682799</c:v>
                </c:pt>
                <c:pt idx="2454">
                  <c:v>2.0901861190795898</c:v>
                </c:pt>
                <c:pt idx="2455">
                  <c:v>2.1590309143066402</c:v>
                </c:pt>
                <c:pt idx="2456">
                  <c:v>2.15135622024536</c:v>
                </c:pt>
                <c:pt idx="2457">
                  <c:v>2.1101799011230402</c:v>
                </c:pt>
                <c:pt idx="2458">
                  <c:v>2.0996510982513401</c:v>
                </c:pt>
                <c:pt idx="2459">
                  <c:v>2.1016569137573198</c:v>
                </c:pt>
                <c:pt idx="2460">
                  <c:v>2.1839210987090998</c:v>
                </c:pt>
                <c:pt idx="2461">
                  <c:v>2.0704212188720699</c:v>
                </c:pt>
                <c:pt idx="2462">
                  <c:v>2.1052467823028498</c:v>
                </c:pt>
                <c:pt idx="2463">
                  <c:v>2.0914938449859601</c:v>
                </c:pt>
                <c:pt idx="2464">
                  <c:v>2.0921001434326101</c:v>
                </c:pt>
                <c:pt idx="2465">
                  <c:v>2.08995366096496</c:v>
                </c:pt>
                <c:pt idx="2466">
                  <c:v>2.03423571586608</c:v>
                </c:pt>
                <c:pt idx="2467">
                  <c:v>2.0555493831634499</c:v>
                </c:pt>
                <c:pt idx="2468">
                  <c:v>2.0311362743377601</c:v>
                </c:pt>
                <c:pt idx="2469">
                  <c:v>2.0636518001556299</c:v>
                </c:pt>
                <c:pt idx="2470">
                  <c:v>2.09084129333496</c:v>
                </c:pt>
                <c:pt idx="2471">
                  <c:v>2.10083675384521</c:v>
                </c:pt>
                <c:pt idx="2472">
                  <c:v>2.1214129924774099</c:v>
                </c:pt>
                <c:pt idx="2473">
                  <c:v>2.0552606582641602</c:v>
                </c:pt>
                <c:pt idx="2474">
                  <c:v>2.0250258445739702</c:v>
                </c:pt>
                <c:pt idx="2475">
                  <c:v>2.0854461193084699</c:v>
                </c:pt>
                <c:pt idx="2476">
                  <c:v>2.00260257720947</c:v>
                </c:pt>
                <c:pt idx="2477">
                  <c:v>2.0677127838134699</c:v>
                </c:pt>
                <c:pt idx="2478">
                  <c:v>2.1715402603149401</c:v>
                </c:pt>
                <c:pt idx="2479">
                  <c:v>2.2142090797424299</c:v>
                </c:pt>
                <c:pt idx="2480">
                  <c:v>2.03015732765197</c:v>
                </c:pt>
                <c:pt idx="2481">
                  <c:v>2.04918909072875</c:v>
                </c:pt>
                <c:pt idx="2482">
                  <c:v>2.1044907569885201</c:v>
                </c:pt>
                <c:pt idx="2483">
                  <c:v>2.1279091835021902</c:v>
                </c:pt>
                <c:pt idx="2484">
                  <c:v>2.04555964469909</c:v>
                </c:pt>
                <c:pt idx="2485">
                  <c:v>2.09013700485229</c:v>
                </c:pt>
                <c:pt idx="2486">
                  <c:v>2.00859379768371</c:v>
                </c:pt>
                <c:pt idx="2487">
                  <c:v>2.0641458034515301</c:v>
                </c:pt>
                <c:pt idx="2488">
                  <c:v>2.0438382625579798</c:v>
                </c:pt>
                <c:pt idx="2489">
                  <c:v>2.1045475006103498</c:v>
                </c:pt>
                <c:pt idx="2490">
                  <c:v>2.1779077053070002</c:v>
                </c:pt>
                <c:pt idx="2491">
                  <c:v>2.1498873233795099</c:v>
                </c:pt>
                <c:pt idx="2492">
                  <c:v>2.0147788524627601</c:v>
                </c:pt>
                <c:pt idx="2493">
                  <c:v>2.0735807418823198</c:v>
                </c:pt>
                <c:pt idx="2494">
                  <c:v>2.0664572715759202</c:v>
                </c:pt>
                <c:pt idx="2495">
                  <c:v>2.0230748653411799</c:v>
                </c:pt>
                <c:pt idx="2496">
                  <c:v>2.0937004089355402</c:v>
                </c:pt>
                <c:pt idx="2497">
                  <c:v>2.1276047229766801</c:v>
                </c:pt>
                <c:pt idx="2498">
                  <c:v>2.14039826393127</c:v>
                </c:pt>
                <c:pt idx="2499">
                  <c:v>2.16011261940002</c:v>
                </c:pt>
                <c:pt idx="2500">
                  <c:v>2.0882050991058301</c:v>
                </c:pt>
                <c:pt idx="2501">
                  <c:v>2.1270587444305402</c:v>
                </c:pt>
                <c:pt idx="2502">
                  <c:v>2.04769539833068</c:v>
                </c:pt>
                <c:pt idx="2503">
                  <c:v>2.1214931011199898</c:v>
                </c:pt>
                <c:pt idx="2504">
                  <c:v>2.0795295238494802</c:v>
                </c:pt>
                <c:pt idx="2505">
                  <c:v>2.0816562175750701</c:v>
                </c:pt>
                <c:pt idx="2506">
                  <c:v>2.1254847049713099</c:v>
                </c:pt>
                <c:pt idx="2507">
                  <c:v>2.1351947784423801</c:v>
                </c:pt>
                <c:pt idx="2508">
                  <c:v>2.1447603702545099</c:v>
                </c:pt>
                <c:pt idx="2509">
                  <c:v>2.1176238059997501</c:v>
                </c:pt>
                <c:pt idx="2510">
                  <c:v>2.24565076828002</c:v>
                </c:pt>
                <c:pt idx="2511">
                  <c:v>2.2481834888458199</c:v>
                </c:pt>
                <c:pt idx="2512">
                  <c:v>2.14243483543396</c:v>
                </c:pt>
                <c:pt idx="2513">
                  <c:v>2.1467976570129301</c:v>
                </c:pt>
                <c:pt idx="2514">
                  <c:v>2.0886023044586102</c:v>
                </c:pt>
                <c:pt idx="2515">
                  <c:v>2.08141660690307</c:v>
                </c:pt>
                <c:pt idx="2516">
                  <c:v>2.1100161075592001</c:v>
                </c:pt>
                <c:pt idx="2517">
                  <c:v>2.10685110092163</c:v>
                </c:pt>
                <c:pt idx="2518">
                  <c:v>2.1973686218261701</c:v>
                </c:pt>
                <c:pt idx="2519">
                  <c:v>2.0085134506225502</c:v>
                </c:pt>
                <c:pt idx="2520">
                  <c:v>2.0418035984039302</c:v>
                </c:pt>
                <c:pt idx="2521">
                  <c:v>2.0381443500518799</c:v>
                </c:pt>
                <c:pt idx="2522">
                  <c:v>2.0837874412536599</c:v>
                </c:pt>
                <c:pt idx="2523">
                  <c:v>2.2104952335357599</c:v>
                </c:pt>
                <c:pt idx="2524">
                  <c:v>2.1478857994079501</c:v>
                </c:pt>
                <c:pt idx="2525">
                  <c:v>2.2706916332244802</c:v>
                </c:pt>
                <c:pt idx="2526">
                  <c:v>2.1427147388458199</c:v>
                </c:pt>
                <c:pt idx="2527">
                  <c:v>2.25203204154968</c:v>
                </c:pt>
                <c:pt idx="2528">
                  <c:v>2.2407019138336102</c:v>
                </c:pt>
                <c:pt idx="2529">
                  <c:v>2.2616224288940399</c:v>
                </c:pt>
                <c:pt idx="2530">
                  <c:v>2.2486433982849099</c:v>
                </c:pt>
                <c:pt idx="2531">
                  <c:v>2.2246887683868399</c:v>
                </c:pt>
                <c:pt idx="2532">
                  <c:v>2.4136765003204301</c:v>
                </c:pt>
                <c:pt idx="2533">
                  <c:v>2.2138392925262398</c:v>
                </c:pt>
                <c:pt idx="2534">
                  <c:v>2.30193591117858</c:v>
                </c:pt>
                <c:pt idx="2535">
                  <c:v>2.2175555229186998</c:v>
                </c:pt>
                <c:pt idx="2536">
                  <c:v>2.1362011432647701</c:v>
                </c:pt>
                <c:pt idx="2537">
                  <c:v>2.2317156791686998</c:v>
                </c:pt>
                <c:pt idx="2538">
                  <c:v>2.2739946842193599</c:v>
                </c:pt>
                <c:pt idx="2539">
                  <c:v>2.2274758815765301</c:v>
                </c:pt>
                <c:pt idx="2540">
                  <c:v>2.2258899211883501</c:v>
                </c:pt>
                <c:pt idx="2541">
                  <c:v>2.2613110542297301</c:v>
                </c:pt>
                <c:pt idx="2542">
                  <c:v>2.0962786674499498</c:v>
                </c:pt>
                <c:pt idx="2543">
                  <c:v>2.11635398864746</c:v>
                </c:pt>
                <c:pt idx="2544">
                  <c:v>2.0835993289947501</c:v>
                </c:pt>
                <c:pt idx="2545">
                  <c:v>2.1521224975585902</c:v>
                </c:pt>
                <c:pt idx="2546">
                  <c:v>2.13582015037536</c:v>
                </c:pt>
                <c:pt idx="2547">
                  <c:v>2.18315076828002</c:v>
                </c:pt>
                <c:pt idx="2548">
                  <c:v>2.07490754127502</c:v>
                </c:pt>
                <c:pt idx="2549">
                  <c:v>2.1492931842803902</c:v>
                </c:pt>
                <c:pt idx="2550">
                  <c:v>2.12805080413818</c:v>
                </c:pt>
                <c:pt idx="2551">
                  <c:v>2.0478351116180402</c:v>
                </c:pt>
                <c:pt idx="2552">
                  <c:v>2.0658578872680602</c:v>
                </c:pt>
                <c:pt idx="2553">
                  <c:v>2.0735476016998202</c:v>
                </c:pt>
                <c:pt idx="2554">
                  <c:v>2.14229083061218</c:v>
                </c:pt>
                <c:pt idx="2555">
                  <c:v>2.0797255039214999</c:v>
                </c:pt>
                <c:pt idx="2556">
                  <c:v>2.1324980258941602</c:v>
                </c:pt>
                <c:pt idx="2557">
                  <c:v>2.0917336940765301</c:v>
                </c:pt>
                <c:pt idx="2558">
                  <c:v>2.1290864944457999</c:v>
                </c:pt>
                <c:pt idx="2559">
                  <c:v>2.1627662181854199</c:v>
                </c:pt>
                <c:pt idx="2560">
                  <c:v>2.14997386932373</c:v>
                </c:pt>
                <c:pt idx="2561">
                  <c:v>2.2196507453918399</c:v>
                </c:pt>
                <c:pt idx="2562">
                  <c:v>2.2407646179199201</c:v>
                </c:pt>
                <c:pt idx="2563">
                  <c:v>2.17163062095642</c:v>
                </c:pt>
                <c:pt idx="2564">
                  <c:v>2.1231081485748202</c:v>
                </c:pt>
                <c:pt idx="2565">
                  <c:v>2.1953701972961399</c:v>
                </c:pt>
                <c:pt idx="2566">
                  <c:v>2.1296725273132302</c:v>
                </c:pt>
                <c:pt idx="2567">
                  <c:v>2.2066304683685298</c:v>
                </c:pt>
                <c:pt idx="2568">
                  <c:v>2.1385569572448699</c:v>
                </c:pt>
                <c:pt idx="2569">
                  <c:v>2.2135753631591699</c:v>
                </c:pt>
                <c:pt idx="2570">
                  <c:v>2.1490373611450102</c:v>
                </c:pt>
                <c:pt idx="2571">
                  <c:v>2.1469459533691402</c:v>
                </c:pt>
                <c:pt idx="2572">
                  <c:v>2.2316470146179199</c:v>
                </c:pt>
                <c:pt idx="2573">
                  <c:v>2.2205238342285099</c:v>
                </c:pt>
                <c:pt idx="2574">
                  <c:v>2.2573578357696502</c:v>
                </c:pt>
                <c:pt idx="2575">
                  <c:v>2.24886918067932</c:v>
                </c:pt>
                <c:pt idx="2576">
                  <c:v>2.1404564380645699</c:v>
                </c:pt>
                <c:pt idx="2577">
                  <c:v>2.22468090057373</c:v>
                </c:pt>
                <c:pt idx="2578">
                  <c:v>2.2608036994934002</c:v>
                </c:pt>
                <c:pt idx="2579">
                  <c:v>2.20958352088928</c:v>
                </c:pt>
                <c:pt idx="2580">
                  <c:v>2.2002584934234601</c:v>
                </c:pt>
                <c:pt idx="2581">
                  <c:v>2.2020628452300999</c:v>
                </c:pt>
                <c:pt idx="2582">
                  <c:v>2.1597754955291699</c:v>
                </c:pt>
                <c:pt idx="2583">
                  <c:v>2.1650760173797599</c:v>
                </c:pt>
                <c:pt idx="2584">
                  <c:v>2.0975496768951398</c:v>
                </c:pt>
                <c:pt idx="2585">
                  <c:v>2.1290729045867902</c:v>
                </c:pt>
                <c:pt idx="2586">
                  <c:v>2.1689901351928702</c:v>
                </c:pt>
                <c:pt idx="2587">
                  <c:v>2.2382240295410099</c:v>
                </c:pt>
                <c:pt idx="2588">
                  <c:v>2.2104866504669101</c:v>
                </c:pt>
                <c:pt idx="2589">
                  <c:v>2.1139543056488002</c:v>
                </c:pt>
                <c:pt idx="2590">
                  <c:v>2.1184563636779701</c:v>
                </c:pt>
                <c:pt idx="2591">
                  <c:v>2.1428487300872798</c:v>
                </c:pt>
                <c:pt idx="2592">
                  <c:v>2.12694215774536</c:v>
                </c:pt>
                <c:pt idx="2593">
                  <c:v>2.11952304840087</c:v>
                </c:pt>
                <c:pt idx="2594">
                  <c:v>2.0786185264587398</c:v>
                </c:pt>
                <c:pt idx="2595">
                  <c:v>2.1626300811767498</c:v>
                </c:pt>
                <c:pt idx="2596">
                  <c:v>2.1668307781219398</c:v>
                </c:pt>
                <c:pt idx="2597">
                  <c:v>2.12941145896911</c:v>
                </c:pt>
                <c:pt idx="2598">
                  <c:v>2.0984041690826398</c:v>
                </c:pt>
                <c:pt idx="2599">
                  <c:v>2.1547279357910099</c:v>
                </c:pt>
                <c:pt idx="2600">
                  <c:v>2.2297146320343</c:v>
                </c:pt>
                <c:pt idx="2601">
                  <c:v>2.0739438533782901</c:v>
                </c:pt>
                <c:pt idx="2602">
                  <c:v>2.1179945468902499</c:v>
                </c:pt>
                <c:pt idx="2603">
                  <c:v>2.1349716186523402</c:v>
                </c:pt>
                <c:pt idx="2604">
                  <c:v>2.1482641696929901</c:v>
                </c:pt>
                <c:pt idx="2605">
                  <c:v>2.1101939678192099</c:v>
                </c:pt>
                <c:pt idx="2606">
                  <c:v>2.06925320625305</c:v>
                </c:pt>
                <c:pt idx="2607">
                  <c:v>2.0995724201202299</c:v>
                </c:pt>
                <c:pt idx="2608">
                  <c:v>2.13843822479248</c:v>
                </c:pt>
                <c:pt idx="2609">
                  <c:v>2.1343901157379102</c:v>
                </c:pt>
                <c:pt idx="2610">
                  <c:v>2.1522419452667201</c:v>
                </c:pt>
                <c:pt idx="2611">
                  <c:v>2.13335728645324</c:v>
                </c:pt>
                <c:pt idx="2612">
                  <c:v>2.06913137435913</c:v>
                </c:pt>
                <c:pt idx="2613">
                  <c:v>2.1467921733856201</c:v>
                </c:pt>
                <c:pt idx="2614">
                  <c:v>2.1080977916717498</c:v>
                </c:pt>
                <c:pt idx="2615">
                  <c:v>2.1001234054565399</c:v>
                </c:pt>
                <c:pt idx="2616">
                  <c:v>2.0439887046813898</c:v>
                </c:pt>
                <c:pt idx="2617">
                  <c:v>2.01126909255981</c:v>
                </c:pt>
                <c:pt idx="2618">
                  <c:v>2.11593270301818</c:v>
                </c:pt>
                <c:pt idx="2619">
                  <c:v>2.1092271804809499</c:v>
                </c:pt>
                <c:pt idx="2620">
                  <c:v>2.1089901924133301</c:v>
                </c:pt>
                <c:pt idx="2621">
                  <c:v>2.0070619583129798</c:v>
                </c:pt>
                <c:pt idx="2622">
                  <c:v>2.06826496124267</c:v>
                </c:pt>
                <c:pt idx="2623">
                  <c:v>2.0363438129425</c:v>
                </c:pt>
                <c:pt idx="2624">
                  <c:v>1.9578933715820299</c:v>
                </c:pt>
                <c:pt idx="2625">
                  <c:v>1.95785176753997</c:v>
                </c:pt>
                <c:pt idx="2626">
                  <c:v>2.0002055168151802</c:v>
                </c:pt>
                <c:pt idx="2627">
                  <c:v>1.98111140727996</c:v>
                </c:pt>
                <c:pt idx="2628">
                  <c:v>2.0376889705657901</c:v>
                </c:pt>
                <c:pt idx="2629">
                  <c:v>2.03307652473449</c:v>
                </c:pt>
                <c:pt idx="2630">
                  <c:v>2.0303156375885001</c:v>
                </c:pt>
                <c:pt idx="2631">
                  <c:v>2.0788106918334899</c:v>
                </c:pt>
                <c:pt idx="2632">
                  <c:v>2.0858922004699698</c:v>
                </c:pt>
                <c:pt idx="2633">
                  <c:v>2.0978696346282901</c:v>
                </c:pt>
                <c:pt idx="2634">
                  <c:v>2.0586895942687899</c:v>
                </c:pt>
                <c:pt idx="2635">
                  <c:v>2.1269183158874498</c:v>
                </c:pt>
                <c:pt idx="2636">
                  <c:v>2.0792062282562198</c:v>
                </c:pt>
                <c:pt idx="2637">
                  <c:v>2.17279696464538</c:v>
                </c:pt>
                <c:pt idx="2638">
                  <c:v>2.1825020313262899</c:v>
                </c:pt>
                <c:pt idx="2639">
                  <c:v>2.16054010391235</c:v>
                </c:pt>
                <c:pt idx="2640">
                  <c:v>2.13994932174682</c:v>
                </c:pt>
                <c:pt idx="2641">
                  <c:v>2.1425485610961901</c:v>
                </c:pt>
                <c:pt idx="2642">
                  <c:v>2.0443856716156001</c:v>
                </c:pt>
                <c:pt idx="2643">
                  <c:v>2.1134796142578098</c:v>
                </c:pt>
                <c:pt idx="2644">
                  <c:v>2.2135834693908598</c:v>
                </c:pt>
                <c:pt idx="2645">
                  <c:v>2.2688751220703098</c:v>
                </c:pt>
                <c:pt idx="2646">
                  <c:v>2.2186913490295401</c:v>
                </c:pt>
                <c:pt idx="2647">
                  <c:v>2.1551091670989901</c:v>
                </c:pt>
                <c:pt idx="2648">
                  <c:v>2.0814664363861</c:v>
                </c:pt>
                <c:pt idx="2649">
                  <c:v>2.1076574325561501</c:v>
                </c:pt>
                <c:pt idx="2650">
                  <c:v>2.0991735458374001</c:v>
                </c:pt>
                <c:pt idx="2651">
                  <c:v>2.1513793468475302</c:v>
                </c:pt>
                <c:pt idx="2652">
                  <c:v>2.1661002635955802</c:v>
                </c:pt>
                <c:pt idx="2653">
                  <c:v>2.1999709606170601</c:v>
                </c:pt>
                <c:pt idx="2654">
                  <c:v>2.26341605186462</c:v>
                </c:pt>
                <c:pt idx="2655">
                  <c:v>2.1557228565215998</c:v>
                </c:pt>
                <c:pt idx="2656">
                  <c:v>2.19137215614318</c:v>
                </c:pt>
                <c:pt idx="2657">
                  <c:v>2.1669323444366402</c:v>
                </c:pt>
                <c:pt idx="2658">
                  <c:v>2.13306236267089</c:v>
                </c:pt>
                <c:pt idx="2659">
                  <c:v>2.0336964130401598</c:v>
                </c:pt>
                <c:pt idx="2660">
                  <c:v>2.1619975566864</c:v>
                </c:pt>
                <c:pt idx="2661">
                  <c:v>2.0853168964385902</c:v>
                </c:pt>
                <c:pt idx="2662">
                  <c:v>2.0960800647735498</c:v>
                </c:pt>
                <c:pt idx="2663">
                  <c:v>2.0185449123382502</c:v>
                </c:pt>
                <c:pt idx="2664">
                  <c:v>2.1073241233825599</c:v>
                </c:pt>
                <c:pt idx="2665">
                  <c:v>2.14134645462036</c:v>
                </c:pt>
                <c:pt idx="2666">
                  <c:v>2.0883269309997501</c:v>
                </c:pt>
                <c:pt idx="2667">
                  <c:v>2.0496902465820299</c:v>
                </c:pt>
                <c:pt idx="2668">
                  <c:v>2.0829496383666899</c:v>
                </c:pt>
                <c:pt idx="2669">
                  <c:v>2.01418805122375</c:v>
                </c:pt>
                <c:pt idx="2670">
                  <c:v>2.1482031345367401</c:v>
                </c:pt>
                <c:pt idx="2671">
                  <c:v>1.9918742179870601</c:v>
                </c:pt>
                <c:pt idx="2672">
                  <c:v>2.09137511253356</c:v>
                </c:pt>
                <c:pt idx="2673">
                  <c:v>2.03478956222534</c:v>
                </c:pt>
                <c:pt idx="2674">
                  <c:v>2.0168271064758301</c:v>
                </c:pt>
                <c:pt idx="2675">
                  <c:v>2.0021784305572501</c:v>
                </c:pt>
                <c:pt idx="2676">
                  <c:v>2.0261788368225</c:v>
                </c:pt>
                <c:pt idx="2677">
                  <c:v>2.0368974208831698</c:v>
                </c:pt>
                <c:pt idx="2678">
                  <c:v>2.01183652877807</c:v>
                </c:pt>
                <c:pt idx="2679">
                  <c:v>2.05223417282104</c:v>
                </c:pt>
                <c:pt idx="2680">
                  <c:v>2.1299850940704301</c:v>
                </c:pt>
                <c:pt idx="2681">
                  <c:v>2.0991339683532702</c:v>
                </c:pt>
                <c:pt idx="2682">
                  <c:v>2.0271849632263099</c:v>
                </c:pt>
                <c:pt idx="2683">
                  <c:v>1.94247281551361</c:v>
                </c:pt>
                <c:pt idx="2684">
                  <c:v>1.99663317203521</c:v>
                </c:pt>
                <c:pt idx="2685">
                  <c:v>2.0135028362274099</c:v>
                </c:pt>
                <c:pt idx="2686">
                  <c:v>2.0283784866332999</c:v>
                </c:pt>
                <c:pt idx="2687">
                  <c:v>1.9717810153961099</c:v>
                </c:pt>
                <c:pt idx="2688">
                  <c:v>2.08265209197998</c:v>
                </c:pt>
                <c:pt idx="2689">
                  <c:v>2.0595674514770499</c:v>
                </c:pt>
                <c:pt idx="2690">
                  <c:v>2.0480537414550701</c:v>
                </c:pt>
                <c:pt idx="2691">
                  <c:v>2.0330004692077601</c:v>
                </c:pt>
                <c:pt idx="2692">
                  <c:v>2.1593101024627601</c:v>
                </c:pt>
                <c:pt idx="2693">
                  <c:v>2.1070306301116899</c:v>
                </c:pt>
                <c:pt idx="2694">
                  <c:v>2.1113111972808798</c:v>
                </c:pt>
                <c:pt idx="2695">
                  <c:v>2.1522738933563201</c:v>
                </c:pt>
                <c:pt idx="2696">
                  <c:v>2.0594067573547301</c:v>
                </c:pt>
                <c:pt idx="2697">
                  <c:v>2.0343425273895201</c:v>
                </c:pt>
                <c:pt idx="2698">
                  <c:v>2.0570094585418701</c:v>
                </c:pt>
                <c:pt idx="2699">
                  <c:v>2.0191190242767298</c:v>
                </c:pt>
                <c:pt idx="2700">
                  <c:v>2.0467548370361301</c:v>
                </c:pt>
                <c:pt idx="2701">
                  <c:v>2.10201859474182</c:v>
                </c:pt>
                <c:pt idx="2702">
                  <c:v>2.0823478698730402</c:v>
                </c:pt>
                <c:pt idx="2703">
                  <c:v>2.0794787406921298</c:v>
                </c:pt>
                <c:pt idx="2704">
                  <c:v>2.0975787639617902</c:v>
                </c:pt>
                <c:pt idx="2705">
                  <c:v>2.0107262134552002</c:v>
                </c:pt>
                <c:pt idx="2706">
                  <c:v>2.0449621677398602</c:v>
                </c:pt>
                <c:pt idx="2707">
                  <c:v>2.0718541145324698</c:v>
                </c:pt>
                <c:pt idx="2708">
                  <c:v>2.0569963455200102</c:v>
                </c:pt>
                <c:pt idx="2709">
                  <c:v>2.05472636222839</c:v>
                </c:pt>
                <c:pt idx="2710">
                  <c:v>1.9525295495986901</c:v>
                </c:pt>
                <c:pt idx="2711">
                  <c:v>2.0813455581664999</c:v>
                </c:pt>
                <c:pt idx="2712">
                  <c:v>2.1144990921020499</c:v>
                </c:pt>
                <c:pt idx="2713">
                  <c:v>2.14911913871765</c:v>
                </c:pt>
                <c:pt idx="2714">
                  <c:v>2.12819147109985</c:v>
                </c:pt>
                <c:pt idx="2715">
                  <c:v>2.1192815303802401</c:v>
                </c:pt>
                <c:pt idx="2716">
                  <c:v>2.0589890480041499</c:v>
                </c:pt>
                <c:pt idx="2717">
                  <c:v>2.0825643539428702</c:v>
                </c:pt>
                <c:pt idx="2718">
                  <c:v>2.0767118930816602</c:v>
                </c:pt>
                <c:pt idx="2719">
                  <c:v>2.0589115619659402</c:v>
                </c:pt>
                <c:pt idx="2720">
                  <c:v>2.0309278964996298</c:v>
                </c:pt>
                <c:pt idx="2721">
                  <c:v>2.0841262340545601</c:v>
                </c:pt>
                <c:pt idx="2722">
                  <c:v>2.1289715766906698</c:v>
                </c:pt>
                <c:pt idx="2723">
                  <c:v>2.1750576496124201</c:v>
                </c:pt>
                <c:pt idx="2724">
                  <c:v>2.1389176845550502</c:v>
                </c:pt>
                <c:pt idx="2725">
                  <c:v>2.1184399127960201</c:v>
                </c:pt>
                <c:pt idx="2726">
                  <c:v>2.1030323505401598</c:v>
                </c:pt>
                <c:pt idx="2727">
                  <c:v>2.0789625644683798</c:v>
                </c:pt>
                <c:pt idx="2728">
                  <c:v>2.1708805561065598</c:v>
                </c:pt>
                <c:pt idx="2729">
                  <c:v>2.1647102832794101</c:v>
                </c:pt>
                <c:pt idx="2730">
                  <c:v>2.1048302650451598</c:v>
                </c:pt>
                <c:pt idx="2731">
                  <c:v>2.06912016868591</c:v>
                </c:pt>
                <c:pt idx="2732">
                  <c:v>2.10841464996337</c:v>
                </c:pt>
                <c:pt idx="2733">
                  <c:v>2.0023660659789999</c:v>
                </c:pt>
                <c:pt idx="2734">
                  <c:v>2.0900504589080802</c:v>
                </c:pt>
                <c:pt idx="2735">
                  <c:v>2.0417299270629798</c:v>
                </c:pt>
                <c:pt idx="2736">
                  <c:v>2.07339286804199</c:v>
                </c:pt>
                <c:pt idx="2737">
                  <c:v>2.0975027084350502</c:v>
                </c:pt>
                <c:pt idx="2738">
                  <c:v>2.0866112709045401</c:v>
                </c:pt>
                <c:pt idx="2739">
                  <c:v>2.0706558227539</c:v>
                </c:pt>
                <c:pt idx="2740">
                  <c:v>2.1865351200103702</c:v>
                </c:pt>
                <c:pt idx="2741">
                  <c:v>2.01783847808837</c:v>
                </c:pt>
                <c:pt idx="2742">
                  <c:v>2.0661327838897701</c:v>
                </c:pt>
                <c:pt idx="2743">
                  <c:v>1.9869706630706701</c:v>
                </c:pt>
                <c:pt idx="2744">
                  <c:v>1.98226618766784</c:v>
                </c:pt>
                <c:pt idx="2745">
                  <c:v>2.0545060634613002</c:v>
                </c:pt>
                <c:pt idx="2746">
                  <c:v>2.0903775691986</c:v>
                </c:pt>
                <c:pt idx="2747">
                  <c:v>2.13500452041625</c:v>
                </c:pt>
                <c:pt idx="2748">
                  <c:v>2.07953906059265</c:v>
                </c:pt>
                <c:pt idx="2749">
                  <c:v>2.0865712165832502</c:v>
                </c:pt>
                <c:pt idx="2750">
                  <c:v>2.0427789688110298</c:v>
                </c:pt>
                <c:pt idx="2751">
                  <c:v>2.0946774482727002</c:v>
                </c:pt>
                <c:pt idx="2752">
                  <c:v>2.1052861213684002</c:v>
                </c:pt>
                <c:pt idx="2753">
                  <c:v>2.0670065879821702</c:v>
                </c:pt>
                <c:pt idx="2754">
                  <c:v>2.0062060356140101</c:v>
                </c:pt>
                <c:pt idx="2755">
                  <c:v>2.0375494956970202</c:v>
                </c:pt>
                <c:pt idx="2756">
                  <c:v>2.0124135017395002</c:v>
                </c:pt>
                <c:pt idx="2757">
                  <c:v>2.0250773429870601</c:v>
                </c:pt>
                <c:pt idx="2758">
                  <c:v>2.1347160339355402</c:v>
                </c:pt>
                <c:pt idx="2759">
                  <c:v>2.0245072841644198</c:v>
                </c:pt>
                <c:pt idx="2760">
                  <c:v>2.1490833759307799</c:v>
                </c:pt>
                <c:pt idx="2761">
                  <c:v>2.0374579429626398</c:v>
                </c:pt>
                <c:pt idx="2762">
                  <c:v>1.9932883977889999</c:v>
                </c:pt>
                <c:pt idx="2763">
                  <c:v>2.0349421501159601</c:v>
                </c:pt>
                <c:pt idx="2764">
                  <c:v>1.9657169580459499</c:v>
                </c:pt>
                <c:pt idx="2765">
                  <c:v>2.0350258350372301</c:v>
                </c:pt>
                <c:pt idx="2766">
                  <c:v>1.9497269392013501</c:v>
                </c:pt>
                <c:pt idx="2767">
                  <c:v>1.94055211544036</c:v>
                </c:pt>
                <c:pt idx="2768">
                  <c:v>2.0317115783691402</c:v>
                </c:pt>
                <c:pt idx="2769">
                  <c:v>2.0060129165649401</c:v>
                </c:pt>
                <c:pt idx="2770">
                  <c:v>2.04168677330017</c:v>
                </c:pt>
                <c:pt idx="2771">
                  <c:v>2.0704858303070002</c:v>
                </c:pt>
                <c:pt idx="2772">
                  <c:v>2.0702917575836102</c:v>
                </c:pt>
                <c:pt idx="2773">
                  <c:v>2.13039851188659</c:v>
                </c:pt>
                <c:pt idx="2774">
                  <c:v>2.1269626617431601</c:v>
                </c:pt>
                <c:pt idx="2775">
                  <c:v>2.0425109863281201</c:v>
                </c:pt>
                <c:pt idx="2776">
                  <c:v>2.1158478260040199</c:v>
                </c:pt>
                <c:pt idx="2777">
                  <c:v>2.1518204212188698</c:v>
                </c:pt>
                <c:pt idx="2778">
                  <c:v>2.1400218009948699</c:v>
                </c:pt>
                <c:pt idx="2779">
                  <c:v>2.1440007686614901</c:v>
                </c:pt>
                <c:pt idx="2780">
                  <c:v>2.2101669311523402</c:v>
                </c:pt>
                <c:pt idx="2781">
                  <c:v>2.1812283992767298</c:v>
                </c:pt>
                <c:pt idx="2782">
                  <c:v>2.1481151580810498</c:v>
                </c:pt>
                <c:pt idx="2783">
                  <c:v>2.11917972564697</c:v>
                </c:pt>
                <c:pt idx="2784">
                  <c:v>2.1286866664886399</c:v>
                </c:pt>
                <c:pt idx="2785">
                  <c:v>2.1048288345336901</c:v>
                </c:pt>
                <c:pt idx="2786">
                  <c:v>2.0471820831298801</c:v>
                </c:pt>
                <c:pt idx="2787">
                  <c:v>2.2331483364105198</c:v>
                </c:pt>
                <c:pt idx="2788">
                  <c:v>2.1394944190978999</c:v>
                </c:pt>
                <c:pt idx="2789">
                  <c:v>2.1298418045043901</c:v>
                </c:pt>
                <c:pt idx="2790">
                  <c:v>2.0791916847228999</c:v>
                </c:pt>
                <c:pt idx="2791">
                  <c:v>2.1758644580840998</c:v>
                </c:pt>
                <c:pt idx="2792">
                  <c:v>2.1937720775604199</c:v>
                </c:pt>
                <c:pt idx="2793">
                  <c:v>2.1407222747802699</c:v>
                </c:pt>
                <c:pt idx="2794">
                  <c:v>2.0178165435790998</c:v>
                </c:pt>
                <c:pt idx="2795">
                  <c:v>2.0378725528717001</c:v>
                </c:pt>
                <c:pt idx="2796">
                  <c:v>2.0548775196075399</c:v>
                </c:pt>
                <c:pt idx="2797">
                  <c:v>2.1133246421813898</c:v>
                </c:pt>
                <c:pt idx="2798">
                  <c:v>2.0914337635040199</c:v>
                </c:pt>
                <c:pt idx="2799">
                  <c:v>2.06295609474182</c:v>
                </c:pt>
                <c:pt idx="2800">
                  <c:v>2.12480115890502</c:v>
                </c:pt>
                <c:pt idx="2801">
                  <c:v>2.08812379837036</c:v>
                </c:pt>
                <c:pt idx="2802">
                  <c:v>2.1215946674346902</c:v>
                </c:pt>
                <c:pt idx="2803">
                  <c:v>2.1157023906707701</c:v>
                </c:pt>
                <c:pt idx="2804">
                  <c:v>2.1293661594390798</c:v>
                </c:pt>
                <c:pt idx="2805">
                  <c:v>2.1348898410797101</c:v>
                </c:pt>
                <c:pt idx="2806">
                  <c:v>1.97050368785858</c:v>
                </c:pt>
                <c:pt idx="2807">
                  <c:v>2.0178513526916499</c:v>
                </c:pt>
                <c:pt idx="2808">
                  <c:v>2.0604789257049498</c:v>
                </c:pt>
                <c:pt idx="2809">
                  <c:v>2.0052216053009002</c:v>
                </c:pt>
                <c:pt idx="2810">
                  <c:v>2.04860162734985</c:v>
                </c:pt>
                <c:pt idx="2811">
                  <c:v>2.08757448196411</c:v>
                </c:pt>
                <c:pt idx="2812">
                  <c:v>2.1638586521148602</c:v>
                </c:pt>
                <c:pt idx="2813">
                  <c:v>2.0389761924743599</c:v>
                </c:pt>
                <c:pt idx="2814">
                  <c:v>2.06521439552307</c:v>
                </c:pt>
                <c:pt idx="2815">
                  <c:v>2.0418152809143</c:v>
                </c:pt>
                <c:pt idx="2816">
                  <c:v>2.0275800228118799</c:v>
                </c:pt>
                <c:pt idx="2817">
                  <c:v>2.0744380950927699</c:v>
                </c:pt>
                <c:pt idx="2818">
                  <c:v>2.0619299411773602</c:v>
                </c:pt>
                <c:pt idx="2819">
                  <c:v>2.1008782386779701</c:v>
                </c:pt>
                <c:pt idx="2820">
                  <c:v>2.11396312713623</c:v>
                </c:pt>
                <c:pt idx="2821">
                  <c:v>2.1462225914001398</c:v>
                </c:pt>
                <c:pt idx="2822">
                  <c:v>2.0168175697326598</c:v>
                </c:pt>
                <c:pt idx="2823">
                  <c:v>2.0673978328704798</c:v>
                </c:pt>
                <c:pt idx="2824">
                  <c:v>2.0718128681182799</c:v>
                </c:pt>
                <c:pt idx="2825">
                  <c:v>2.0921001434326101</c:v>
                </c:pt>
                <c:pt idx="2826">
                  <c:v>2.1425423622131299</c:v>
                </c:pt>
                <c:pt idx="2827">
                  <c:v>2.1433217525482098</c:v>
                </c:pt>
                <c:pt idx="2828">
                  <c:v>2.2108178138732901</c:v>
                </c:pt>
                <c:pt idx="2829">
                  <c:v>2.1918306350707999</c:v>
                </c:pt>
                <c:pt idx="2830">
                  <c:v>2.2116403579711901</c:v>
                </c:pt>
                <c:pt idx="2831">
                  <c:v>2.1721606254577601</c:v>
                </c:pt>
                <c:pt idx="2832">
                  <c:v>2.21747422218322</c:v>
                </c:pt>
                <c:pt idx="2833">
                  <c:v>2.16088414192199</c:v>
                </c:pt>
                <c:pt idx="2834">
                  <c:v>2.15299272537231</c:v>
                </c:pt>
                <c:pt idx="2835">
                  <c:v>2.1622951030731201</c:v>
                </c:pt>
                <c:pt idx="2836">
                  <c:v>2.1512687206268302</c:v>
                </c:pt>
                <c:pt idx="2837">
                  <c:v>2.14641904830932</c:v>
                </c:pt>
                <c:pt idx="2838">
                  <c:v>2.14973640441894</c:v>
                </c:pt>
                <c:pt idx="2839">
                  <c:v>2.14247274398803</c:v>
                </c:pt>
                <c:pt idx="2840">
                  <c:v>2.22984266281127</c:v>
                </c:pt>
                <c:pt idx="2841">
                  <c:v>2.1983659267425502</c:v>
                </c:pt>
                <c:pt idx="2842">
                  <c:v>2.1736607551574698</c:v>
                </c:pt>
                <c:pt idx="2843">
                  <c:v>2.16450715065002</c:v>
                </c:pt>
                <c:pt idx="2844">
                  <c:v>2.2803394794464098</c:v>
                </c:pt>
                <c:pt idx="2845">
                  <c:v>2.2381677627563401</c:v>
                </c:pt>
                <c:pt idx="2846">
                  <c:v>2.1527101993560702</c:v>
                </c:pt>
                <c:pt idx="2847">
                  <c:v>2.2099683284759499</c:v>
                </c:pt>
                <c:pt idx="2848">
                  <c:v>2.2044045925140301</c:v>
                </c:pt>
                <c:pt idx="2849">
                  <c:v>2.1717333793640101</c:v>
                </c:pt>
                <c:pt idx="2850">
                  <c:v>2.1960773468017498</c:v>
                </c:pt>
                <c:pt idx="2851">
                  <c:v>2.2156479358672998</c:v>
                </c:pt>
                <c:pt idx="2852">
                  <c:v>2.1359262466430602</c:v>
                </c:pt>
                <c:pt idx="2853">
                  <c:v>2.09397101402282</c:v>
                </c:pt>
                <c:pt idx="2854">
                  <c:v>2.1399650573730402</c:v>
                </c:pt>
                <c:pt idx="2855">
                  <c:v>2.1461553573608398</c:v>
                </c:pt>
                <c:pt idx="2856">
                  <c:v>2.10496950149536</c:v>
                </c:pt>
                <c:pt idx="2857">
                  <c:v>2.0919089317321702</c:v>
                </c:pt>
                <c:pt idx="2858">
                  <c:v>2.2093162536621</c:v>
                </c:pt>
                <c:pt idx="2859">
                  <c:v>2.1368229389190598</c:v>
                </c:pt>
                <c:pt idx="2860">
                  <c:v>2.14574098587036</c:v>
                </c:pt>
                <c:pt idx="2861">
                  <c:v>2.1382141113281201</c:v>
                </c:pt>
                <c:pt idx="2862">
                  <c:v>2.0771107673645002</c:v>
                </c:pt>
                <c:pt idx="2863">
                  <c:v>2.1089839935302699</c:v>
                </c:pt>
                <c:pt idx="2864">
                  <c:v>2.01973223686218</c:v>
                </c:pt>
                <c:pt idx="2865">
                  <c:v>2.1002888679504301</c:v>
                </c:pt>
                <c:pt idx="2866">
                  <c:v>2.0241596698760902</c:v>
                </c:pt>
                <c:pt idx="2867">
                  <c:v>2.09927153587341</c:v>
                </c:pt>
                <c:pt idx="2868">
                  <c:v>2.06955814361572</c:v>
                </c:pt>
                <c:pt idx="2869">
                  <c:v>2.0920813083648602</c:v>
                </c:pt>
                <c:pt idx="2870">
                  <c:v>2.0651674270629798</c:v>
                </c:pt>
                <c:pt idx="2871">
                  <c:v>2.0488097667693999</c:v>
                </c:pt>
                <c:pt idx="2872">
                  <c:v>2.03483891487121</c:v>
                </c:pt>
                <c:pt idx="2873">
                  <c:v>2.1265728473663299</c:v>
                </c:pt>
                <c:pt idx="2874">
                  <c:v>2.1322112083435001</c:v>
                </c:pt>
                <c:pt idx="2875">
                  <c:v>2.1257231235504102</c:v>
                </c:pt>
                <c:pt idx="2876">
                  <c:v>2.0666246414184499</c:v>
                </c:pt>
                <c:pt idx="2877">
                  <c:v>2.1036794185638401</c:v>
                </c:pt>
                <c:pt idx="2878">
                  <c:v>2.1353130340576101</c:v>
                </c:pt>
                <c:pt idx="2879">
                  <c:v>2.1623108386993399</c:v>
                </c:pt>
                <c:pt idx="2880">
                  <c:v>2.1518161296844398</c:v>
                </c:pt>
                <c:pt idx="2881">
                  <c:v>2.1557819843292201</c:v>
                </c:pt>
                <c:pt idx="2882">
                  <c:v>2.1302695274353001</c:v>
                </c:pt>
                <c:pt idx="2883">
                  <c:v>2.17566561698913</c:v>
                </c:pt>
                <c:pt idx="2884">
                  <c:v>2.18181204795837</c:v>
                </c:pt>
                <c:pt idx="2885">
                  <c:v>2.1362814903259202</c:v>
                </c:pt>
                <c:pt idx="2886">
                  <c:v>2.1856791973114</c:v>
                </c:pt>
                <c:pt idx="2887">
                  <c:v>2.1653642654418901</c:v>
                </c:pt>
                <c:pt idx="2888">
                  <c:v>2.2022173404693599</c:v>
                </c:pt>
                <c:pt idx="2889">
                  <c:v>2.1117980480193999</c:v>
                </c:pt>
                <c:pt idx="2890">
                  <c:v>2.05512118339538</c:v>
                </c:pt>
                <c:pt idx="2891">
                  <c:v>2.09582018852233</c:v>
                </c:pt>
                <c:pt idx="2892">
                  <c:v>2.0534026622772199</c:v>
                </c:pt>
                <c:pt idx="2893">
                  <c:v>2.0872051715850799</c:v>
                </c:pt>
                <c:pt idx="2894">
                  <c:v>2.0472142696380602</c:v>
                </c:pt>
                <c:pt idx="2895">
                  <c:v>2.0977640151977499</c:v>
                </c:pt>
                <c:pt idx="2896">
                  <c:v>2.0509848594665501</c:v>
                </c:pt>
                <c:pt idx="2897">
                  <c:v>2.0579338073730402</c:v>
                </c:pt>
                <c:pt idx="2898">
                  <c:v>2.08134841918945</c:v>
                </c:pt>
                <c:pt idx="2899">
                  <c:v>2.0573227405547998</c:v>
                </c:pt>
                <c:pt idx="2900">
                  <c:v>2.1065139770507799</c:v>
                </c:pt>
                <c:pt idx="2901">
                  <c:v>2.13231897354125</c:v>
                </c:pt>
                <c:pt idx="2902">
                  <c:v>2.1168546676635698</c:v>
                </c:pt>
                <c:pt idx="2903">
                  <c:v>2.09996342658996</c:v>
                </c:pt>
                <c:pt idx="2904">
                  <c:v>2.12850785255432</c:v>
                </c:pt>
                <c:pt idx="2905">
                  <c:v>2.0243160724639799</c:v>
                </c:pt>
                <c:pt idx="2906">
                  <c:v>2.0812799930572501</c:v>
                </c:pt>
                <c:pt idx="2907">
                  <c:v>2.0867340564727699</c:v>
                </c:pt>
                <c:pt idx="2908">
                  <c:v>2.1250915527343701</c:v>
                </c:pt>
                <c:pt idx="2909">
                  <c:v>2.02269339561462</c:v>
                </c:pt>
                <c:pt idx="2910">
                  <c:v>2.08363580703735</c:v>
                </c:pt>
                <c:pt idx="2911">
                  <c:v>2.1973736286163299</c:v>
                </c:pt>
                <c:pt idx="2912">
                  <c:v>2.0758605003356898</c:v>
                </c:pt>
                <c:pt idx="2913">
                  <c:v>2.1185345649719198</c:v>
                </c:pt>
                <c:pt idx="2914">
                  <c:v>2.15450763702392</c:v>
                </c:pt>
                <c:pt idx="2915">
                  <c:v>2.12740921974182</c:v>
                </c:pt>
                <c:pt idx="2916">
                  <c:v>2.1496293544769198</c:v>
                </c:pt>
                <c:pt idx="2917">
                  <c:v>2.1160790920257502</c:v>
                </c:pt>
                <c:pt idx="2918">
                  <c:v>2.1493000984191801</c:v>
                </c:pt>
                <c:pt idx="2919">
                  <c:v>2.07143902778625</c:v>
                </c:pt>
                <c:pt idx="2920">
                  <c:v>2.1493067741393999</c:v>
                </c:pt>
                <c:pt idx="2921">
                  <c:v>2.1559207439422599</c:v>
                </c:pt>
                <c:pt idx="2922">
                  <c:v>2.1574013233184801</c:v>
                </c:pt>
                <c:pt idx="2923">
                  <c:v>2.1455593109130802</c:v>
                </c:pt>
                <c:pt idx="2924">
                  <c:v>2.1850001811981201</c:v>
                </c:pt>
                <c:pt idx="2925">
                  <c:v>2.2819323539733798</c:v>
                </c:pt>
                <c:pt idx="2926">
                  <c:v>2.2167706489562899</c:v>
                </c:pt>
                <c:pt idx="2927">
                  <c:v>2.19726037979125</c:v>
                </c:pt>
                <c:pt idx="2928">
                  <c:v>2.2803936004638601</c:v>
                </c:pt>
                <c:pt idx="2929">
                  <c:v>2.2181301116943302</c:v>
                </c:pt>
                <c:pt idx="2930">
                  <c:v>2.18866634368896</c:v>
                </c:pt>
                <c:pt idx="2931">
                  <c:v>2.1988437175750701</c:v>
                </c:pt>
                <c:pt idx="2932">
                  <c:v>2.1876404285430899</c:v>
                </c:pt>
                <c:pt idx="2933">
                  <c:v>2.1745936870574898</c:v>
                </c:pt>
                <c:pt idx="2934">
                  <c:v>2.1615393161773602</c:v>
                </c:pt>
                <c:pt idx="2935">
                  <c:v>2.1486728191375701</c:v>
                </c:pt>
                <c:pt idx="2936">
                  <c:v>2.23780989646911</c:v>
                </c:pt>
                <c:pt idx="2937">
                  <c:v>2.21182012557983</c:v>
                </c:pt>
                <c:pt idx="2938">
                  <c:v>2.1356532573699898</c:v>
                </c:pt>
                <c:pt idx="2939">
                  <c:v>2.16303062438964</c:v>
                </c:pt>
                <c:pt idx="2940">
                  <c:v>2.1147048473358101</c:v>
                </c:pt>
                <c:pt idx="2941">
                  <c:v>2.21945929527282</c:v>
                </c:pt>
                <c:pt idx="2942">
                  <c:v>2.1905109882354701</c:v>
                </c:pt>
                <c:pt idx="2943">
                  <c:v>2.18584775924682</c:v>
                </c:pt>
                <c:pt idx="2944">
                  <c:v>2.1943607330322199</c:v>
                </c:pt>
                <c:pt idx="2945">
                  <c:v>2.06809973716735</c:v>
                </c:pt>
                <c:pt idx="2946">
                  <c:v>2.13949990272521</c:v>
                </c:pt>
                <c:pt idx="2947">
                  <c:v>2.0948972702026301</c:v>
                </c:pt>
                <c:pt idx="2948">
                  <c:v>2.0848534107208199</c:v>
                </c:pt>
                <c:pt idx="2949">
                  <c:v>2.0504305362701398</c:v>
                </c:pt>
                <c:pt idx="2950">
                  <c:v>2.0569603443145699</c:v>
                </c:pt>
                <c:pt idx="2951">
                  <c:v>2.0081536769866899</c:v>
                </c:pt>
                <c:pt idx="2952">
                  <c:v>1.9597100019454901</c:v>
                </c:pt>
                <c:pt idx="2953">
                  <c:v>2.0687303543090798</c:v>
                </c:pt>
                <c:pt idx="2954">
                  <c:v>2.0500502586364702</c:v>
                </c:pt>
                <c:pt idx="2955">
                  <c:v>2.0558660030364901</c:v>
                </c:pt>
                <c:pt idx="2956">
                  <c:v>2.0696897506713801</c:v>
                </c:pt>
                <c:pt idx="2957">
                  <c:v>2.09322762489318</c:v>
                </c:pt>
                <c:pt idx="2958">
                  <c:v>2.07717704772949</c:v>
                </c:pt>
                <c:pt idx="2959">
                  <c:v>2.1695642471313401</c:v>
                </c:pt>
                <c:pt idx="2960">
                  <c:v>2.1458115577697701</c:v>
                </c:pt>
                <c:pt idx="2961">
                  <c:v>2.1123733520507799</c:v>
                </c:pt>
                <c:pt idx="2962">
                  <c:v>2.1516075134277299</c:v>
                </c:pt>
                <c:pt idx="2963">
                  <c:v>2.1144139766693102</c:v>
                </c:pt>
                <c:pt idx="2964">
                  <c:v>2.1393849849700901</c:v>
                </c:pt>
                <c:pt idx="2965">
                  <c:v>2.1634590625762899</c:v>
                </c:pt>
                <c:pt idx="2966">
                  <c:v>2.1063334941864</c:v>
                </c:pt>
                <c:pt idx="2967">
                  <c:v>2.1532325744628902</c:v>
                </c:pt>
                <c:pt idx="2968">
                  <c:v>2.0818977355957</c:v>
                </c:pt>
                <c:pt idx="2969">
                  <c:v>2.1265633106231601</c:v>
                </c:pt>
                <c:pt idx="2970">
                  <c:v>2.1791326999664302</c:v>
                </c:pt>
                <c:pt idx="2971">
                  <c:v>2.2402093410491899</c:v>
                </c:pt>
                <c:pt idx="2972">
                  <c:v>2.21100449562072</c:v>
                </c:pt>
                <c:pt idx="2973">
                  <c:v>2.1487646102905198</c:v>
                </c:pt>
                <c:pt idx="2974">
                  <c:v>2.1181559562683101</c:v>
                </c:pt>
                <c:pt idx="2975">
                  <c:v>2.1541903018951398</c:v>
                </c:pt>
                <c:pt idx="2976">
                  <c:v>2.06641268730163</c:v>
                </c:pt>
                <c:pt idx="2977">
                  <c:v>2.12717485427856</c:v>
                </c:pt>
                <c:pt idx="2978">
                  <c:v>2.1628553867339999</c:v>
                </c:pt>
                <c:pt idx="2979">
                  <c:v>2.1530389785766602</c:v>
                </c:pt>
                <c:pt idx="2980">
                  <c:v>2.17807912826538</c:v>
                </c:pt>
                <c:pt idx="2981">
                  <c:v>2.13314580917358</c:v>
                </c:pt>
                <c:pt idx="2982">
                  <c:v>2.1401979923248202</c:v>
                </c:pt>
                <c:pt idx="2983">
                  <c:v>2.1554789543151802</c:v>
                </c:pt>
                <c:pt idx="2984">
                  <c:v>2.1807327270507799</c:v>
                </c:pt>
                <c:pt idx="2985">
                  <c:v>2.2145540714263898</c:v>
                </c:pt>
                <c:pt idx="2986">
                  <c:v>2.1384239196777299</c:v>
                </c:pt>
                <c:pt idx="2987">
                  <c:v>2.17857336997985</c:v>
                </c:pt>
                <c:pt idx="2988">
                  <c:v>2.1869750022888099</c:v>
                </c:pt>
                <c:pt idx="2989">
                  <c:v>2.1973571777343701</c:v>
                </c:pt>
                <c:pt idx="2990">
                  <c:v>2.1230180263519198</c:v>
                </c:pt>
                <c:pt idx="2991">
                  <c:v>2.3170828819274898</c:v>
                </c:pt>
                <c:pt idx="2992">
                  <c:v>2.3491129875183101</c:v>
                </c:pt>
                <c:pt idx="2993">
                  <c:v>2.3782272338867099</c:v>
                </c:pt>
                <c:pt idx="2994">
                  <c:v>2.3133847713470401</c:v>
                </c:pt>
                <c:pt idx="2995">
                  <c:v>2.33493900299072</c:v>
                </c:pt>
                <c:pt idx="2996">
                  <c:v>2.3532955646514799</c:v>
                </c:pt>
                <c:pt idx="2997">
                  <c:v>2.4191985130310001</c:v>
                </c:pt>
                <c:pt idx="2998">
                  <c:v>2.3848004341125399</c:v>
                </c:pt>
                <c:pt idx="2999">
                  <c:v>2.45777368545532</c:v>
                </c:pt>
                <c:pt idx="3000">
                  <c:v>2.3643529415130602</c:v>
                </c:pt>
                <c:pt idx="3001">
                  <c:v>2.23442530632019</c:v>
                </c:pt>
                <c:pt idx="3002">
                  <c:v>2.1149668693542401</c:v>
                </c:pt>
                <c:pt idx="3003">
                  <c:v>2.19073057174682</c:v>
                </c:pt>
                <c:pt idx="3004">
                  <c:v>2.1619529724121</c:v>
                </c:pt>
                <c:pt idx="3005">
                  <c:v>2.2320020198821999</c:v>
                </c:pt>
                <c:pt idx="3006">
                  <c:v>2.2128586769103999</c:v>
                </c:pt>
                <c:pt idx="3007">
                  <c:v>2.2037136554718</c:v>
                </c:pt>
                <c:pt idx="3008">
                  <c:v>2.3480749130249001</c:v>
                </c:pt>
                <c:pt idx="3009">
                  <c:v>2.32830762863159</c:v>
                </c:pt>
                <c:pt idx="3010">
                  <c:v>2.2769517898559499</c:v>
                </c:pt>
                <c:pt idx="3011">
                  <c:v>2.2885291576385498</c:v>
                </c:pt>
                <c:pt idx="3012">
                  <c:v>2.2828679084777801</c:v>
                </c:pt>
                <c:pt idx="3013">
                  <c:v>2.26294565200805</c:v>
                </c:pt>
                <c:pt idx="3014">
                  <c:v>2.22706723213195</c:v>
                </c:pt>
                <c:pt idx="3015">
                  <c:v>2.17268538475036</c:v>
                </c:pt>
                <c:pt idx="3016">
                  <c:v>2.1574559211730899</c:v>
                </c:pt>
                <c:pt idx="3017">
                  <c:v>2.0996196269989</c:v>
                </c:pt>
                <c:pt idx="3018">
                  <c:v>2.1611435413360498</c:v>
                </c:pt>
                <c:pt idx="3019">
                  <c:v>2.2141411304473801</c:v>
                </c:pt>
                <c:pt idx="3020">
                  <c:v>2.2641699314117401</c:v>
                </c:pt>
                <c:pt idx="3021">
                  <c:v>2.3109157085418701</c:v>
                </c:pt>
                <c:pt idx="3022">
                  <c:v>2.3003089427947998</c:v>
                </c:pt>
                <c:pt idx="3023">
                  <c:v>2.4183764457702601</c:v>
                </c:pt>
                <c:pt idx="3024">
                  <c:v>2.41408038139343</c:v>
                </c:pt>
                <c:pt idx="3025">
                  <c:v>2.4368581771850502</c:v>
                </c:pt>
                <c:pt idx="3026">
                  <c:v>2.3820381164550701</c:v>
                </c:pt>
                <c:pt idx="3027">
                  <c:v>2.37495565414428</c:v>
                </c:pt>
                <c:pt idx="3028">
                  <c:v>2.3417623043060298</c:v>
                </c:pt>
                <c:pt idx="3029">
                  <c:v>2.3883821964263898</c:v>
                </c:pt>
                <c:pt idx="3030">
                  <c:v>2.41810774803161</c:v>
                </c:pt>
                <c:pt idx="3031">
                  <c:v>2.3685550689697199</c:v>
                </c:pt>
                <c:pt idx="3032">
                  <c:v>2.2857806682586599</c:v>
                </c:pt>
                <c:pt idx="3033">
                  <c:v>2.31838631629943</c:v>
                </c:pt>
                <c:pt idx="3034">
                  <c:v>2.33255934715271</c:v>
                </c:pt>
                <c:pt idx="3035">
                  <c:v>2.3434810638427699</c:v>
                </c:pt>
                <c:pt idx="3036">
                  <c:v>2.5220351219177202</c:v>
                </c:pt>
                <c:pt idx="3037">
                  <c:v>2.4426128864288299</c:v>
                </c:pt>
                <c:pt idx="3038">
                  <c:v>2.4226484298706001</c:v>
                </c:pt>
                <c:pt idx="3039">
                  <c:v>2.5440254211425701</c:v>
                </c:pt>
                <c:pt idx="3040">
                  <c:v>2.5447249412536599</c:v>
                </c:pt>
                <c:pt idx="3041">
                  <c:v>2.4692354202270499</c:v>
                </c:pt>
                <c:pt idx="3042">
                  <c:v>2.5392677783965998</c:v>
                </c:pt>
                <c:pt idx="3043">
                  <c:v>2.58449363708496</c:v>
                </c:pt>
                <c:pt idx="3044">
                  <c:v>2.5330126285552899</c:v>
                </c:pt>
                <c:pt idx="3045">
                  <c:v>2.41497731208801</c:v>
                </c:pt>
                <c:pt idx="3046">
                  <c:v>2.4103538990020699</c:v>
                </c:pt>
                <c:pt idx="3047">
                  <c:v>2.4975614547729399</c:v>
                </c:pt>
                <c:pt idx="3048">
                  <c:v>2.6362354755401598</c:v>
                </c:pt>
                <c:pt idx="3049">
                  <c:v>2.5426824092864901</c:v>
                </c:pt>
                <c:pt idx="3050">
                  <c:v>2.5405044555664</c:v>
                </c:pt>
                <c:pt idx="3051">
                  <c:v>2.4645698070526101</c:v>
                </c:pt>
                <c:pt idx="3052">
                  <c:v>2.45303082466125</c:v>
                </c:pt>
                <c:pt idx="3053">
                  <c:v>2.5874280929565399</c:v>
                </c:pt>
                <c:pt idx="3054">
                  <c:v>2.5869655609130802</c:v>
                </c:pt>
                <c:pt idx="3055">
                  <c:v>2.5114824771881099</c:v>
                </c:pt>
                <c:pt idx="3056">
                  <c:v>2.4912159442901598</c:v>
                </c:pt>
                <c:pt idx="3057">
                  <c:v>2.3939790725707999</c:v>
                </c:pt>
                <c:pt idx="3058">
                  <c:v>2.43758821487426</c:v>
                </c:pt>
                <c:pt idx="3059">
                  <c:v>2.4296519756317099</c:v>
                </c:pt>
                <c:pt idx="3060">
                  <c:v>2.4030616283416699</c:v>
                </c:pt>
                <c:pt idx="3061">
                  <c:v>2.39036893844604</c:v>
                </c:pt>
                <c:pt idx="3062">
                  <c:v>2.3570265769958398</c:v>
                </c:pt>
                <c:pt idx="3063">
                  <c:v>2.4335675239562899</c:v>
                </c:pt>
                <c:pt idx="3064">
                  <c:v>2.39894270896911</c:v>
                </c:pt>
                <c:pt idx="3065">
                  <c:v>2.3892848491668701</c:v>
                </c:pt>
                <c:pt idx="3066">
                  <c:v>2.3981459140777499</c:v>
                </c:pt>
                <c:pt idx="3067">
                  <c:v>2.4036002159118599</c:v>
                </c:pt>
                <c:pt idx="3068">
                  <c:v>2.4083580970764098</c:v>
                </c:pt>
                <c:pt idx="3069">
                  <c:v>2.46728086471557</c:v>
                </c:pt>
                <c:pt idx="3070">
                  <c:v>2.3384757041931099</c:v>
                </c:pt>
                <c:pt idx="3071">
                  <c:v>2.33767437934875</c:v>
                </c:pt>
                <c:pt idx="3072">
                  <c:v>2.3739042282104399</c:v>
                </c:pt>
                <c:pt idx="3073">
                  <c:v>2.31367683410644</c:v>
                </c:pt>
                <c:pt idx="3074">
                  <c:v>2.3130869865417401</c:v>
                </c:pt>
                <c:pt idx="3075">
                  <c:v>2.3350841999053902</c:v>
                </c:pt>
                <c:pt idx="3076">
                  <c:v>2.3786079883575399</c:v>
                </c:pt>
                <c:pt idx="3077">
                  <c:v>2.3320715427398602</c:v>
                </c:pt>
                <c:pt idx="3078">
                  <c:v>2.3433468341827299</c:v>
                </c:pt>
                <c:pt idx="3079">
                  <c:v>2.3583297729492099</c:v>
                </c:pt>
                <c:pt idx="3080">
                  <c:v>2.2720372676849299</c:v>
                </c:pt>
                <c:pt idx="3081">
                  <c:v>2.2439582347869802</c:v>
                </c:pt>
                <c:pt idx="3082">
                  <c:v>2.2878429889678902</c:v>
                </c:pt>
                <c:pt idx="3083">
                  <c:v>2.38512706756591</c:v>
                </c:pt>
                <c:pt idx="3084">
                  <c:v>2.4000611305236799</c:v>
                </c:pt>
                <c:pt idx="3085">
                  <c:v>2.3138012886047301</c:v>
                </c:pt>
                <c:pt idx="3086">
                  <c:v>2.2936053276061998</c:v>
                </c:pt>
                <c:pt idx="3087">
                  <c:v>2.35303378105163</c:v>
                </c:pt>
                <c:pt idx="3088">
                  <c:v>2.2879185676574698</c:v>
                </c:pt>
                <c:pt idx="3089">
                  <c:v>2.44529032707214</c:v>
                </c:pt>
                <c:pt idx="3090">
                  <c:v>2.4614377021789502</c:v>
                </c:pt>
                <c:pt idx="3091">
                  <c:v>2.4237720966339098</c:v>
                </c:pt>
                <c:pt idx="3092">
                  <c:v>2.4446246623992902</c:v>
                </c:pt>
                <c:pt idx="3093">
                  <c:v>2.3607046604156401</c:v>
                </c:pt>
                <c:pt idx="3094">
                  <c:v>2.3685610294342001</c:v>
                </c:pt>
                <c:pt idx="3095">
                  <c:v>2.26600170135498</c:v>
                </c:pt>
                <c:pt idx="3096">
                  <c:v>2.36275315284729</c:v>
                </c:pt>
                <c:pt idx="3097">
                  <c:v>2.4684922695159899</c:v>
                </c:pt>
                <c:pt idx="3098">
                  <c:v>2.3330552577972399</c:v>
                </c:pt>
                <c:pt idx="3099">
                  <c:v>2.3428349494934002</c:v>
                </c:pt>
                <c:pt idx="3100">
                  <c:v>2.4040997028350799</c:v>
                </c:pt>
                <c:pt idx="3101">
                  <c:v>2.3275020122528001</c:v>
                </c:pt>
                <c:pt idx="3102">
                  <c:v>2.37399101257324</c:v>
                </c:pt>
                <c:pt idx="3103">
                  <c:v>2.2909095287322998</c:v>
                </c:pt>
                <c:pt idx="3104">
                  <c:v>2.3886632919311501</c:v>
                </c:pt>
                <c:pt idx="3105">
                  <c:v>2.38074374198913</c:v>
                </c:pt>
                <c:pt idx="3106">
                  <c:v>2.35357236862182</c:v>
                </c:pt>
                <c:pt idx="3107">
                  <c:v>2.3236539363861</c:v>
                </c:pt>
                <c:pt idx="3108">
                  <c:v>2.3203494548797599</c:v>
                </c:pt>
                <c:pt idx="3109">
                  <c:v>2.44802522659301</c:v>
                </c:pt>
                <c:pt idx="3110">
                  <c:v>2.28212213516235</c:v>
                </c:pt>
                <c:pt idx="3111">
                  <c:v>2.3227567672729399</c:v>
                </c:pt>
                <c:pt idx="3112">
                  <c:v>2.3600211143493599</c:v>
                </c:pt>
                <c:pt idx="3113">
                  <c:v>2.4125103950500399</c:v>
                </c:pt>
                <c:pt idx="3114">
                  <c:v>2.4265544414520201</c:v>
                </c:pt>
                <c:pt idx="3115">
                  <c:v>2.3245875835418701</c:v>
                </c:pt>
                <c:pt idx="3116">
                  <c:v>2.41198635101318</c:v>
                </c:pt>
                <c:pt idx="3117">
                  <c:v>2.4046492576599099</c:v>
                </c:pt>
                <c:pt idx="3118">
                  <c:v>2.4169323444366402</c:v>
                </c:pt>
                <c:pt idx="3119">
                  <c:v>2.4029297828674299</c:v>
                </c:pt>
                <c:pt idx="3120">
                  <c:v>2.39290452003479</c:v>
                </c:pt>
                <c:pt idx="3121">
                  <c:v>2.3707599639892498</c:v>
                </c:pt>
                <c:pt idx="3122">
                  <c:v>2.4231307506561199</c:v>
                </c:pt>
                <c:pt idx="3123">
                  <c:v>2.30902051925659</c:v>
                </c:pt>
                <c:pt idx="3124">
                  <c:v>2.32864212989807</c:v>
                </c:pt>
                <c:pt idx="3125">
                  <c:v>2.3731920719146702</c:v>
                </c:pt>
                <c:pt idx="3126">
                  <c:v>2.4072575569152801</c:v>
                </c:pt>
                <c:pt idx="3127">
                  <c:v>2.44198441505432</c:v>
                </c:pt>
                <c:pt idx="3128">
                  <c:v>2.4087941646575901</c:v>
                </c:pt>
                <c:pt idx="3129">
                  <c:v>2.3783876895904501</c:v>
                </c:pt>
                <c:pt idx="3130">
                  <c:v>2.3688113689422599</c:v>
                </c:pt>
                <c:pt idx="3131">
                  <c:v>2.3716149330139098</c:v>
                </c:pt>
                <c:pt idx="3132">
                  <c:v>2.3980188369750901</c:v>
                </c:pt>
                <c:pt idx="3133">
                  <c:v>2.4658005237579301</c:v>
                </c:pt>
                <c:pt idx="3134">
                  <c:v>2.42164802551269</c:v>
                </c:pt>
                <c:pt idx="3135">
                  <c:v>2.39166259765625</c:v>
                </c:pt>
                <c:pt idx="3136">
                  <c:v>2.36023521423339</c:v>
                </c:pt>
                <c:pt idx="3137">
                  <c:v>2.3940799236297599</c:v>
                </c:pt>
                <c:pt idx="3138">
                  <c:v>2.3101060390472399</c:v>
                </c:pt>
                <c:pt idx="3139">
                  <c:v>2.2732553482055602</c:v>
                </c:pt>
                <c:pt idx="3140">
                  <c:v>2.2916843891143799</c:v>
                </c:pt>
                <c:pt idx="3141">
                  <c:v>2.3919975757598801</c:v>
                </c:pt>
                <c:pt idx="3142">
                  <c:v>2.3908615112304599</c:v>
                </c:pt>
                <c:pt idx="3143">
                  <c:v>2.3078989982604901</c:v>
                </c:pt>
                <c:pt idx="3144">
                  <c:v>2.3298268318176198</c:v>
                </c:pt>
                <c:pt idx="3145">
                  <c:v>2.3978240489959699</c:v>
                </c:pt>
                <c:pt idx="3146">
                  <c:v>2.3491957187652499</c:v>
                </c:pt>
                <c:pt idx="3147">
                  <c:v>2.3140456676483101</c:v>
                </c:pt>
                <c:pt idx="3148">
                  <c:v>2.3283219337463299</c:v>
                </c:pt>
                <c:pt idx="3149">
                  <c:v>2.3430426120757999</c:v>
                </c:pt>
                <c:pt idx="3150">
                  <c:v>2.3766407966613698</c:v>
                </c:pt>
                <c:pt idx="3151">
                  <c:v>2.3567757606506299</c:v>
                </c:pt>
                <c:pt idx="3152">
                  <c:v>2.4248287677764799</c:v>
                </c:pt>
                <c:pt idx="3153">
                  <c:v>2.3929376602172798</c:v>
                </c:pt>
                <c:pt idx="3154">
                  <c:v>2.3143491744995099</c:v>
                </c:pt>
                <c:pt idx="3155">
                  <c:v>2.3342661857604901</c:v>
                </c:pt>
                <c:pt idx="3156">
                  <c:v>2.3583698272704998</c:v>
                </c:pt>
                <c:pt idx="3157">
                  <c:v>2.3654875755310001</c:v>
                </c:pt>
                <c:pt idx="3158">
                  <c:v>2.3461446762084899</c:v>
                </c:pt>
                <c:pt idx="3159">
                  <c:v>2.3326132297515798</c:v>
                </c:pt>
                <c:pt idx="3160">
                  <c:v>2.3031253814697199</c:v>
                </c:pt>
                <c:pt idx="3161">
                  <c:v>2.3518488407135001</c:v>
                </c:pt>
                <c:pt idx="3162">
                  <c:v>2.3151895999908398</c:v>
                </c:pt>
                <c:pt idx="3163">
                  <c:v>2.34843897819519</c:v>
                </c:pt>
                <c:pt idx="3164">
                  <c:v>2.3975045680999698</c:v>
                </c:pt>
                <c:pt idx="3165">
                  <c:v>2.2754883766174299</c:v>
                </c:pt>
                <c:pt idx="3166">
                  <c:v>2.23799276351928</c:v>
                </c:pt>
                <c:pt idx="3167">
                  <c:v>2.3692255020141602</c:v>
                </c:pt>
                <c:pt idx="3168">
                  <c:v>2.2857782840728702</c:v>
                </c:pt>
                <c:pt idx="3169">
                  <c:v>2.3214879035949698</c:v>
                </c:pt>
                <c:pt idx="3170">
                  <c:v>2.30913186073303</c:v>
                </c:pt>
                <c:pt idx="3171">
                  <c:v>2.4078876972198402</c:v>
                </c:pt>
                <c:pt idx="3172">
                  <c:v>2.2822587490081698</c:v>
                </c:pt>
                <c:pt idx="3173">
                  <c:v>2.31665635108947</c:v>
                </c:pt>
                <c:pt idx="3174">
                  <c:v>2.27899718284606</c:v>
                </c:pt>
                <c:pt idx="3175">
                  <c:v>2.2298917770385698</c:v>
                </c:pt>
                <c:pt idx="3176">
                  <c:v>2.2770814895629798</c:v>
                </c:pt>
                <c:pt idx="3177">
                  <c:v>2.3578577041625901</c:v>
                </c:pt>
                <c:pt idx="3178">
                  <c:v>2.4651303291320801</c:v>
                </c:pt>
                <c:pt idx="3179">
                  <c:v>2.3235335350036599</c:v>
                </c:pt>
                <c:pt idx="3180">
                  <c:v>2.4405717849731401</c:v>
                </c:pt>
                <c:pt idx="3181">
                  <c:v>2.3469035625457701</c:v>
                </c:pt>
                <c:pt idx="3182">
                  <c:v>2.3408935070037802</c:v>
                </c:pt>
                <c:pt idx="3183">
                  <c:v>2.4169170856475799</c:v>
                </c:pt>
                <c:pt idx="3184">
                  <c:v>2.3032696247100799</c:v>
                </c:pt>
                <c:pt idx="3185">
                  <c:v>2.2887275218963601</c:v>
                </c:pt>
                <c:pt idx="3186">
                  <c:v>2.3411066532135001</c:v>
                </c:pt>
                <c:pt idx="3187">
                  <c:v>2.3241481781005802</c:v>
                </c:pt>
                <c:pt idx="3188">
                  <c:v>2.38003253936767</c:v>
                </c:pt>
                <c:pt idx="3189">
                  <c:v>2.2891151905059801</c:v>
                </c:pt>
                <c:pt idx="3190">
                  <c:v>2.3231341838836599</c:v>
                </c:pt>
                <c:pt idx="3191">
                  <c:v>2.3830206394195499</c:v>
                </c:pt>
                <c:pt idx="3192">
                  <c:v>2.1984984874725302</c:v>
                </c:pt>
                <c:pt idx="3193">
                  <c:v>2.31717824935913</c:v>
                </c:pt>
                <c:pt idx="3194">
                  <c:v>2.2441823482513401</c:v>
                </c:pt>
                <c:pt idx="3195">
                  <c:v>2.2620575428009002</c:v>
                </c:pt>
                <c:pt idx="3196">
                  <c:v>2.20046067237854</c:v>
                </c:pt>
                <c:pt idx="3197">
                  <c:v>2.27939677238464</c:v>
                </c:pt>
                <c:pt idx="3198">
                  <c:v>2.3204438686370801</c:v>
                </c:pt>
                <c:pt idx="3199">
                  <c:v>2.3567452430725</c:v>
                </c:pt>
                <c:pt idx="3200">
                  <c:v>2.3423001766204798</c:v>
                </c:pt>
                <c:pt idx="3201">
                  <c:v>2.2983078956603999</c:v>
                </c:pt>
                <c:pt idx="3202">
                  <c:v>2.42564368247985</c:v>
                </c:pt>
                <c:pt idx="3203">
                  <c:v>2.3381464481353702</c:v>
                </c:pt>
                <c:pt idx="3204">
                  <c:v>2.3848879337310702</c:v>
                </c:pt>
                <c:pt idx="3205">
                  <c:v>2.4156742095947199</c:v>
                </c:pt>
                <c:pt idx="3206">
                  <c:v>2.290771484375</c:v>
                </c:pt>
                <c:pt idx="3207">
                  <c:v>2.2348897457122798</c:v>
                </c:pt>
                <c:pt idx="3208">
                  <c:v>2.3327763080596902</c:v>
                </c:pt>
                <c:pt idx="3209">
                  <c:v>2.2913396358489901</c:v>
                </c:pt>
                <c:pt idx="3210">
                  <c:v>2.3293933868408199</c:v>
                </c:pt>
                <c:pt idx="3211">
                  <c:v>2.2991945743560702</c:v>
                </c:pt>
                <c:pt idx="3212">
                  <c:v>2.3211565017700102</c:v>
                </c:pt>
                <c:pt idx="3213">
                  <c:v>2.3609156608581499</c:v>
                </c:pt>
                <c:pt idx="3214">
                  <c:v>2.4071910381317099</c:v>
                </c:pt>
                <c:pt idx="3215">
                  <c:v>2.3870713710784899</c:v>
                </c:pt>
                <c:pt idx="3216">
                  <c:v>2.3522980213165199</c:v>
                </c:pt>
                <c:pt idx="3217">
                  <c:v>2.2710440158843901</c:v>
                </c:pt>
                <c:pt idx="3218">
                  <c:v>2.3289153575897199</c:v>
                </c:pt>
                <c:pt idx="3219">
                  <c:v>2.3473529815673801</c:v>
                </c:pt>
                <c:pt idx="3220">
                  <c:v>2.3414046764373699</c:v>
                </c:pt>
                <c:pt idx="3221">
                  <c:v>2.2684054374694802</c:v>
                </c:pt>
                <c:pt idx="3222">
                  <c:v>2.2553238868713299</c:v>
                </c:pt>
                <c:pt idx="3223">
                  <c:v>2.33829522132873</c:v>
                </c:pt>
                <c:pt idx="3224">
                  <c:v>2.3978092670440598</c:v>
                </c:pt>
                <c:pt idx="3225">
                  <c:v>2.4219045639038002</c:v>
                </c:pt>
                <c:pt idx="3226">
                  <c:v>2.3320496082305899</c:v>
                </c:pt>
                <c:pt idx="3227">
                  <c:v>2.3174300193786599</c:v>
                </c:pt>
                <c:pt idx="3228">
                  <c:v>2.3890717029571502</c:v>
                </c:pt>
                <c:pt idx="3229">
                  <c:v>2.3592791557311998</c:v>
                </c:pt>
                <c:pt idx="3230">
                  <c:v>2.3279573917388898</c:v>
                </c:pt>
                <c:pt idx="3231">
                  <c:v>2.4300792217254599</c:v>
                </c:pt>
                <c:pt idx="3232">
                  <c:v>2.46523833274841</c:v>
                </c:pt>
                <c:pt idx="3233">
                  <c:v>2.3972795009613002</c:v>
                </c:pt>
                <c:pt idx="3234">
                  <c:v>2.38183522224426</c:v>
                </c:pt>
                <c:pt idx="3235">
                  <c:v>2.43290066719055</c:v>
                </c:pt>
                <c:pt idx="3236">
                  <c:v>2.4834904670715301</c:v>
                </c:pt>
                <c:pt idx="3237">
                  <c:v>2.5289604663848801</c:v>
                </c:pt>
                <c:pt idx="3238">
                  <c:v>2.4974489212036102</c:v>
                </c:pt>
                <c:pt idx="3239">
                  <c:v>2.41210842132568</c:v>
                </c:pt>
                <c:pt idx="3240">
                  <c:v>2.3730590343475302</c:v>
                </c:pt>
                <c:pt idx="3241">
                  <c:v>2.4012804031371999</c:v>
                </c:pt>
                <c:pt idx="3242">
                  <c:v>2.3488035202026301</c:v>
                </c:pt>
                <c:pt idx="3243">
                  <c:v>2.43688869476318</c:v>
                </c:pt>
                <c:pt idx="3244">
                  <c:v>2.5478518009185702</c:v>
                </c:pt>
                <c:pt idx="3245">
                  <c:v>2.34718585014343</c:v>
                </c:pt>
                <c:pt idx="3246">
                  <c:v>2.39618921279907</c:v>
                </c:pt>
                <c:pt idx="3247">
                  <c:v>2.4768040180206299</c:v>
                </c:pt>
                <c:pt idx="3248">
                  <c:v>2.43637943267822</c:v>
                </c:pt>
                <c:pt idx="3249">
                  <c:v>2.4753856658935498</c:v>
                </c:pt>
                <c:pt idx="3250">
                  <c:v>2.5299489498138401</c:v>
                </c:pt>
                <c:pt idx="3251">
                  <c:v>2.4641048908233598</c:v>
                </c:pt>
                <c:pt idx="3252">
                  <c:v>2.4472055435180602</c:v>
                </c:pt>
                <c:pt idx="3253">
                  <c:v>2.5955290794372501</c:v>
                </c:pt>
                <c:pt idx="3254">
                  <c:v>2.4390056133270201</c:v>
                </c:pt>
                <c:pt idx="3255">
                  <c:v>2.4680228233337398</c:v>
                </c:pt>
                <c:pt idx="3256">
                  <c:v>2.3864216804504301</c:v>
                </c:pt>
                <c:pt idx="3257">
                  <c:v>2.41093873977661</c:v>
                </c:pt>
                <c:pt idx="3258">
                  <c:v>2.3467197418212802</c:v>
                </c:pt>
                <c:pt idx="3259">
                  <c:v>2.4349191188812198</c:v>
                </c:pt>
                <c:pt idx="3260">
                  <c:v>2.3725380897521902</c:v>
                </c:pt>
                <c:pt idx="3261">
                  <c:v>2.4806351661682098</c:v>
                </c:pt>
                <c:pt idx="3262">
                  <c:v>2.3572630882263099</c:v>
                </c:pt>
                <c:pt idx="3263">
                  <c:v>2.31177330017089</c:v>
                </c:pt>
                <c:pt idx="3264">
                  <c:v>2.3649260997772199</c:v>
                </c:pt>
                <c:pt idx="3265">
                  <c:v>2.21477103233337</c:v>
                </c:pt>
                <c:pt idx="3266">
                  <c:v>2.3145270347595202</c:v>
                </c:pt>
                <c:pt idx="3267">
                  <c:v>2.33584308624267</c:v>
                </c:pt>
                <c:pt idx="3268">
                  <c:v>2.3531358242034899</c:v>
                </c:pt>
                <c:pt idx="3269">
                  <c:v>2.3595430850982599</c:v>
                </c:pt>
                <c:pt idx="3270">
                  <c:v>2.3096656799316402</c:v>
                </c:pt>
                <c:pt idx="3271">
                  <c:v>2.28993463516235</c:v>
                </c:pt>
                <c:pt idx="3272">
                  <c:v>2.3602259159088099</c:v>
                </c:pt>
                <c:pt idx="3273">
                  <c:v>2.3396668434143</c:v>
                </c:pt>
                <c:pt idx="3274">
                  <c:v>2.3464932441711399</c:v>
                </c:pt>
                <c:pt idx="3275">
                  <c:v>2.42214608192443</c:v>
                </c:pt>
                <c:pt idx="3276">
                  <c:v>2.3910243511199898</c:v>
                </c:pt>
                <c:pt idx="3277">
                  <c:v>2.3747227191925</c:v>
                </c:pt>
                <c:pt idx="3278">
                  <c:v>2.2985248565673801</c:v>
                </c:pt>
                <c:pt idx="3279">
                  <c:v>2.4469749927520699</c:v>
                </c:pt>
                <c:pt idx="3280">
                  <c:v>2.3782963752746502</c:v>
                </c:pt>
                <c:pt idx="3281">
                  <c:v>2.39038658142089</c:v>
                </c:pt>
                <c:pt idx="3282">
                  <c:v>2.3762121200561501</c:v>
                </c:pt>
                <c:pt idx="3283">
                  <c:v>2.3574037551879798</c:v>
                </c:pt>
                <c:pt idx="3284">
                  <c:v>2.3861401081085201</c:v>
                </c:pt>
                <c:pt idx="3285">
                  <c:v>2.4173526763915998</c:v>
                </c:pt>
                <c:pt idx="3286">
                  <c:v>2.3644146919250399</c:v>
                </c:pt>
                <c:pt idx="3287">
                  <c:v>2.29173231124877</c:v>
                </c:pt>
                <c:pt idx="3288">
                  <c:v>2.2988462448120099</c:v>
                </c:pt>
                <c:pt idx="3289">
                  <c:v>2.2988858222961399</c:v>
                </c:pt>
                <c:pt idx="3290">
                  <c:v>2.3036510944366402</c:v>
                </c:pt>
                <c:pt idx="3291">
                  <c:v>2.42485046386718</c:v>
                </c:pt>
                <c:pt idx="3292">
                  <c:v>2.3772606849670401</c:v>
                </c:pt>
                <c:pt idx="3293">
                  <c:v>2.3236527442932098</c:v>
                </c:pt>
                <c:pt idx="3294">
                  <c:v>2.2540328502654998</c:v>
                </c:pt>
                <c:pt idx="3295">
                  <c:v>2.3062040805816602</c:v>
                </c:pt>
                <c:pt idx="3296">
                  <c:v>2.29160475730896</c:v>
                </c:pt>
                <c:pt idx="3297">
                  <c:v>2.2785549163818302</c:v>
                </c:pt>
                <c:pt idx="3298">
                  <c:v>2.2064230442047101</c:v>
                </c:pt>
                <c:pt idx="3299">
                  <c:v>2.2218308448791499</c:v>
                </c:pt>
                <c:pt idx="3300">
                  <c:v>2.21721935272216</c:v>
                </c:pt>
                <c:pt idx="3301">
                  <c:v>2.2526898384094198</c:v>
                </c:pt>
                <c:pt idx="3302">
                  <c:v>2.1797726154327299</c:v>
                </c:pt>
                <c:pt idx="3303">
                  <c:v>2.1690092086791899</c:v>
                </c:pt>
                <c:pt idx="3304">
                  <c:v>2.1671164035797101</c:v>
                </c:pt>
                <c:pt idx="3305">
                  <c:v>2.23901271820068</c:v>
                </c:pt>
                <c:pt idx="3306">
                  <c:v>2.2850358486175502</c:v>
                </c:pt>
                <c:pt idx="3307">
                  <c:v>2.2390177249908398</c:v>
                </c:pt>
                <c:pt idx="3308">
                  <c:v>2.2674140930175701</c:v>
                </c:pt>
                <c:pt idx="3309">
                  <c:v>2.2550208568572998</c:v>
                </c:pt>
                <c:pt idx="3310">
                  <c:v>2.3101160526275599</c:v>
                </c:pt>
                <c:pt idx="3311">
                  <c:v>2.3495407104492099</c:v>
                </c:pt>
                <c:pt idx="3312">
                  <c:v>2.38958740234375</c:v>
                </c:pt>
                <c:pt idx="3313">
                  <c:v>2.3209033012390101</c:v>
                </c:pt>
                <c:pt idx="3314">
                  <c:v>2.4444999694824201</c:v>
                </c:pt>
                <c:pt idx="3315">
                  <c:v>2.3588192462921098</c:v>
                </c:pt>
                <c:pt idx="3316">
                  <c:v>2.3634269237518302</c:v>
                </c:pt>
                <c:pt idx="3317">
                  <c:v>2.3127291202545099</c:v>
                </c:pt>
                <c:pt idx="3318">
                  <c:v>2.2421734333038299</c:v>
                </c:pt>
                <c:pt idx="3319">
                  <c:v>2.25940561294555</c:v>
                </c:pt>
                <c:pt idx="3320">
                  <c:v>2.2458736896514799</c:v>
                </c:pt>
                <c:pt idx="3321">
                  <c:v>2.2243735790252601</c:v>
                </c:pt>
                <c:pt idx="3322">
                  <c:v>2.3385939598083398</c:v>
                </c:pt>
                <c:pt idx="3323">
                  <c:v>2.4195346832275302</c:v>
                </c:pt>
                <c:pt idx="3324">
                  <c:v>2.3078033924102699</c:v>
                </c:pt>
                <c:pt idx="3325">
                  <c:v>2.29904580116271</c:v>
                </c:pt>
                <c:pt idx="3326">
                  <c:v>2.3142392635345401</c:v>
                </c:pt>
                <c:pt idx="3327">
                  <c:v>2.34438776969909</c:v>
                </c:pt>
                <c:pt idx="3328">
                  <c:v>2.3112936019897399</c:v>
                </c:pt>
                <c:pt idx="3329">
                  <c:v>2.4034047126770002</c:v>
                </c:pt>
                <c:pt idx="3330">
                  <c:v>2.29241466522216</c:v>
                </c:pt>
                <c:pt idx="3331">
                  <c:v>2.3127579689025799</c:v>
                </c:pt>
                <c:pt idx="3332">
                  <c:v>2.3082890510559002</c:v>
                </c:pt>
                <c:pt idx="3333">
                  <c:v>2.2770736217498699</c:v>
                </c:pt>
                <c:pt idx="3334">
                  <c:v>2.2165467739105198</c:v>
                </c:pt>
                <c:pt idx="3335">
                  <c:v>2.2904593944549498</c:v>
                </c:pt>
                <c:pt idx="3336">
                  <c:v>2.2677855491638099</c:v>
                </c:pt>
                <c:pt idx="3337">
                  <c:v>2.3049426078796298</c:v>
                </c:pt>
                <c:pt idx="3338">
                  <c:v>2.28169417381286</c:v>
                </c:pt>
                <c:pt idx="3339">
                  <c:v>2.2550408840179399</c:v>
                </c:pt>
                <c:pt idx="3340">
                  <c:v>2.2442109584808301</c:v>
                </c:pt>
                <c:pt idx="3341">
                  <c:v>2.2685987949371298</c:v>
                </c:pt>
                <c:pt idx="3342">
                  <c:v>2.3381528854370099</c:v>
                </c:pt>
                <c:pt idx="3343">
                  <c:v>2.3705909252166699</c:v>
                </c:pt>
                <c:pt idx="3344">
                  <c:v>2.2749881744384699</c:v>
                </c:pt>
                <c:pt idx="3345">
                  <c:v>2.2595334053039502</c:v>
                </c:pt>
                <c:pt idx="3346">
                  <c:v>2.2897412776946999</c:v>
                </c:pt>
                <c:pt idx="3347">
                  <c:v>2.2653534412384002</c:v>
                </c:pt>
                <c:pt idx="3348">
                  <c:v>2.2406532764434801</c:v>
                </c:pt>
                <c:pt idx="3349">
                  <c:v>2.2215383052825901</c:v>
                </c:pt>
                <c:pt idx="3350">
                  <c:v>2.1756141185760498</c:v>
                </c:pt>
                <c:pt idx="3351">
                  <c:v>2.1907072067260698</c:v>
                </c:pt>
                <c:pt idx="3352">
                  <c:v>2.1957316398620601</c:v>
                </c:pt>
                <c:pt idx="3353">
                  <c:v>2.1799435615539502</c:v>
                </c:pt>
                <c:pt idx="3354">
                  <c:v>2.1787457466125399</c:v>
                </c:pt>
                <c:pt idx="3355">
                  <c:v>2.23159408569335</c:v>
                </c:pt>
                <c:pt idx="3356">
                  <c:v>2.3214032649993799</c:v>
                </c:pt>
                <c:pt idx="3357">
                  <c:v>2.23020911216735</c:v>
                </c:pt>
                <c:pt idx="3358">
                  <c:v>2.2611846923828098</c:v>
                </c:pt>
                <c:pt idx="3359">
                  <c:v>2.3239991664886399</c:v>
                </c:pt>
                <c:pt idx="3360">
                  <c:v>2.25173735618591</c:v>
                </c:pt>
                <c:pt idx="3361">
                  <c:v>2.2420141696929901</c:v>
                </c:pt>
                <c:pt idx="3362">
                  <c:v>2.3491785526275599</c:v>
                </c:pt>
                <c:pt idx="3363">
                  <c:v>2.4871826171875</c:v>
                </c:pt>
                <c:pt idx="3364">
                  <c:v>2.3753468990325901</c:v>
                </c:pt>
                <c:pt idx="3365">
                  <c:v>2.42362284660339</c:v>
                </c:pt>
                <c:pt idx="3366">
                  <c:v>2.3635413646697998</c:v>
                </c:pt>
                <c:pt idx="3367">
                  <c:v>2.2918682098388601</c:v>
                </c:pt>
                <c:pt idx="3368">
                  <c:v>2.3111093044281001</c:v>
                </c:pt>
                <c:pt idx="3369">
                  <c:v>2.2071020603179901</c:v>
                </c:pt>
                <c:pt idx="3370">
                  <c:v>2.3108811378478999</c:v>
                </c:pt>
                <c:pt idx="3371">
                  <c:v>2.2775034904479901</c:v>
                </c:pt>
                <c:pt idx="3372">
                  <c:v>2.3140130043029701</c:v>
                </c:pt>
                <c:pt idx="3373">
                  <c:v>2.3239996433257999</c:v>
                </c:pt>
                <c:pt idx="3374">
                  <c:v>2.3311893939971902</c:v>
                </c:pt>
                <c:pt idx="3375">
                  <c:v>2.31692194938659</c:v>
                </c:pt>
                <c:pt idx="3376">
                  <c:v>2.2656452655792201</c:v>
                </c:pt>
                <c:pt idx="3377">
                  <c:v>2.1840648651122998</c:v>
                </c:pt>
                <c:pt idx="3378">
                  <c:v>2.2741858959197998</c:v>
                </c:pt>
                <c:pt idx="3379">
                  <c:v>2.2085998058318999</c:v>
                </c:pt>
                <c:pt idx="3380">
                  <c:v>2.30979323387146</c:v>
                </c:pt>
                <c:pt idx="3381">
                  <c:v>2.2850775718688898</c:v>
                </c:pt>
                <c:pt idx="3382">
                  <c:v>2.3372998237609801</c:v>
                </c:pt>
                <c:pt idx="3383">
                  <c:v>2.3781492710113499</c:v>
                </c:pt>
                <c:pt idx="3384">
                  <c:v>2.3078081607818599</c:v>
                </c:pt>
                <c:pt idx="3385">
                  <c:v>2.2569723129272399</c:v>
                </c:pt>
                <c:pt idx="3386">
                  <c:v>2.3097882270812899</c:v>
                </c:pt>
                <c:pt idx="3387">
                  <c:v>2.2870383262634202</c:v>
                </c:pt>
                <c:pt idx="3388">
                  <c:v>2.2350556850433301</c:v>
                </c:pt>
                <c:pt idx="3389">
                  <c:v>2.2338991165161102</c:v>
                </c:pt>
                <c:pt idx="3390">
                  <c:v>2.3018803596496502</c:v>
                </c:pt>
                <c:pt idx="3391">
                  <c:v>2.33422374725341</c:v>
                </c:pt>
                <c:pt idx="3392">
                  <c:v>2.31478571891784</c:v>
                </c:pt>
                <c:pt idx="3393">
                  <c:v>2.37394094467163</c:v>
                </c:pt>
                <c:pt idx="3394">
                  <c:v>2.2912714481353702</c:v>
                </c:pt>
                <c:pt idx="3395">
                  <c:v>2.2202284336089999</c:v>
                </c:pt>
                <c:pt idx="3396">
                  <c:v>2.28104472160339</c:v>
                </c:pt>
                <c:pt idx="3397">
                  <c:v>2.2419283390045099</c:v>
                </c:pt>
                <c:pt idx="3398">
                  <c:v>2.3053021430969198</c:v>
                </c:pt>
                <c:pt idx="3399">
                  <c:v>2.27729272842407</c:v>
                </c:pt>
                <c:pt idx="3400">
                  <c:v>2.2263202667236301</c:v>
                </c:pt>
                <c:pt idx="3401">
                  <c:v>2.1486511230468701</c:v>
                </c:pt>
                <c:pt idx="3402">
                  <c:v>2.1659970283508301</c:v>
                </c:pt>
                <c:pt idx="3403">
                  <c:v>2.2643530368804901</c:v>
                </c:pt>
                <c:pt idx="3404">
                  <c:v>2.2560794353485099</c:v>
                </c:pt>
                <c:pt idx="3405">
                  <c:v>2.2119166851043701</c:v>
                </c:pt>
                <c:pt idx="3406">
                  <c:v>2.22092533111572</c:v>
                </c:pt>
                <c:pt idx="3407">
                  <c:v>2.1400370597839302</c:v>
                </c:pt>
                <c:pt idx="3408">
                  <c:v>2.2609560489654501</c:v>
                </c:pt>
                <c:pt idx="3409">
                  <c:v>2.1275348663329998</c:v>
                </c:pt>
                <c:pt idx="3410">
                  <c:v>2.2731943130493102</c:v>
                </c:pt>
                <c:pt idx="3411">
                  <c:v>2.1935789585113499</c:v>
                </c:pt>
                <c:pt idx="3412">
                  <c:v>2.15853595733642</c:v>
                </c:pt>
                <c:pt idx="3413">
                  <c:v>2.2093842029571502</c:v>
                </c:pt>
                <c:pt idx="3414">
                  <c:v>2.2717251777648899</c:v>
                </c:pt>
                <c:pt idx="3415">
                  <c:v>2.26411700248718</c:v>
                </c:pt>
                <c:pt idx="3416">
                  <c:v>2.33725810050964</c:v>
                </c:pt>
                <c:pt idx="3417">
                  <c:v>2.3548698425292902</c:v>
                </c:pt>
                <c:pt idx="3418">
                  <c:v>2.27998495101928</c:v>
                </c:pt>
                <c:pt idx="3419">
                  <c:v>2.33567810058593</c:v>
                </c:pt>
                <c:pt idx="3420">
                  <c:v>2.2641026973724299</c:v>
                </c:pt>
                <c:pt idx="3421">
                  <c:v>2.2894334793090798</c:v>
                </c:pt>
                <c:pt idx="3422">
                  <c:v>2.2868416309356601</c:v>
                </c:pt>
                <c:pt idx="3423">
                  <c:v>2.3441193103790199</c:v>
                </c:pt>
                <c:pt idx="3424">
                  <c:v>2.3115329742431601</c:v>
                </c:pt>
                <c:pt idx="3425">
                  <c:v>2.3553702831268302</c:v>
                </c:pt>
                <c:pt idx="3426">
                  <c:v>2.3302531242370601</c:v>
                </c:pt>
                <c:pt idx="3427">
                  <c:v>2.2100262641906698</c:v>
                </c:pt>
                <c:pt idx="3428">
                  <c:v>2.14225029945373</c:v>
                </c:pt>
                <c:pt idx="3429">
                  <c:v>2.1797444820403999</c:v>
                </c:pt>
                <c:pt idx="3430">
                  <c:v>2.1245639324188201</c:v>
                </c:pt>
                <c:pt idx="3431">
                  <c:v>2.21571493148803</c:v>
                </c:pt>
                <c:pt idx="3432">
                  <c:v>2.2020840644836399</c:v>
                </c:pt>
                <c:pt idx="3433">
                  <c:v>2.3055539131164502</c:v>
                </c:pt>
                <c:pt idx="3434">
                  <c:v>2.1270003318786599</c:v>
                </c:pt>
                <c:pt idx="3435">
                  <c:v>2.2352116107940598</c:v>
                </c:pt>
                <c:pt idx="3436">
                  <c:v>2.26325011253356</c:v>
                </c:pt>
                <c:pt idx="3437">
                  <c:v>2.2440598011016801</c:v>
                </c:pt>
                <c:pt idx="3438">
                  <c:v>2.3482036590576101</c:v>
                </c:pt>
                <c:pt idx="3439">
                  <c:v>2.3427231311797998</c:v>
                </c:pt>
                <c:pt idx="3440">
                  <c:v>2.2509694099426198</c:v>
                </c:pt>
                <c:pt idx="3441">
                  <c:v>2.2769608497619598</c:v>
                </c:pt>
                <c:pt idx="3442">
                  <c:v>2.2668437957763601</c:v>
                </c:pt>
                <c:pt idx="3443">
                  <c:v>2.30677986145019</c:v>
                </c:pt>
                <c:pt idx="3444">
                  <c:v>2.21722984313964</c:v>
                </c:pt>
                <c:pt idx="3445">
                  <c:v>2.3090977668762198</c:v>
                </c:pt>
                <c:pt idx="3446">
                  <c:v>2.26099300384521</c:v>
                </c:pt>
                <c:pt idx="3447">
                  <c:v>2.1829881668090798</c:v>
                </c:pt>
                <c:pt idx="3448">
                  <c:v>2.1934688091278001</c:v>
                </c:pt>
                <c:pt idx="3449">
                  <c:v>2.2963457107543901</c:v>
                </c:pt>
                <c:pt idx="3450">
                  <c:v>2.3204498291015598</c:v>
                </c:pt>
                <c:pt idx="3451">
                  <c:v>2.2456779479980402</c:v>
                </c:pt>
                <c:pt idx="3452">
                  <c:v>2.1547882556915199</c:v>
                </c:pt>
                <c:pt idx="3453">
                  <c:v>2.1664178371429399</c:v>
                </c:pt>
                <c:pt idx="3454">
                  <c:v>2.26305723190307</c:v>
                </c:pt>
                <c:pt idx="3455">
                  <c:v>2.2267394065856898</c:v>
                </c:pt>
                <c:pt idx="3456">
                  <c:v>2.3370499610900799</c:v>
                </c:pt>
                <c:pt idx="3457">
                  <c:v>2.2441666126251198</c:v>
                </c:pt>
                <c:pt idx="3458">
                  <c:v>2.2099277973175</c:v>
                </c:pt>
                <c:pt idx="3459">
                  <c:v>2.26250743865966</c:v>
                </c:pt>
                <c:pt idx="3460">
                  <c:v>2.2587413787841699</c:v>
                </c:pt>
                <c:pt idx="3461">
                  <c:v>2.2527472972869802</c:v>
                </c:pt>
                <c:pt idx="3462">
                  <c:v>2.2782206535339302</c:v>
                </c:pt>
                <c:pt idx="3463">
                  <c:v>2.2622497081756499</c:v>
                </c:pt>
                <c:pt idx="3464">
                  <c:v>2.3986961841583199</c:v>
                </c:pt>
                <c:pt idx="3465">
                  <c:v>2.3764040470123202</c:v>
                </c:pt>
                <c:pt idx="3466">
                  <c:v>2.3964931964874201</c:v>
                </c:pt>
                <c:pt idx="3467">
                  <c:v>2.3292930126190101</c:v>
                </c:pt>
                <c:pt idx="3468">
                  <c:v>2.3582305908203098</c:v>
                </c:pt>
                <c:pt idx="3469">
                  <c:v>2.3637959957122798</c:v>
                </c:pt>
                <c:pt idx="3470">
                  <c:v>2.2833106517791699</c:v>
                </c:pt>
                <c:pt idx="3471">
                  <c:v>2.3283770084381099</c:v>
                </c:pt>
                <c:pt idx="3472">
                  <c:v>2.3492674827575599</c:v>
                </c:pt>
                <c:pt idx="3473">
                  <c:v>2.37954497337341</c:v>
                </c:pt>
                <c:pt idx="3474">
                  <c:v>2.2662689685821502</c:v>
                </c:pt>
                <c:pt idx="3475">
                  <c:v>2.3298695087432799</c:v>
                </c:pt>
                <c:pt idx="3476">
                  <c:v>2.2764472961425701</c:v>
                </c:pt>
                <c:pt idx="3477">
                  <c:v>2.2995636463165199</c:v>
                </c:pt>
                <c:pt idx="3478">
                  <c:v>2.2589442729949898</c:v>
                </c:pt>
                <c:pt idx="3479">
                  <c:v>2.25672435760498</c:v>
                </c:pt>
                <c:pt idx="3480">
                  <c:v>2.3169069290161102</c:v>
                </c:pt>
                <c:pt idx="3481">
                  <c:v>2.26318931579589</c:v>
                </c:pt>
                <c:pt idx="3482">
                  <c:v>2.2388470172882</c:v>
                </c:pt>
                <c:pt idx="3483">
                  <c:v>2.3143453598022399</c:v>
                </c:pt>
                <c:pt idx="3484">
                  <c:v>2.2872850894927899</c:v>
                </c:pt>
                <c:pt idx="3485">
                  <c:v>2.3044843673706001</c:v>
                </c:pt>
                <c:pt idx="3486">
                  <c:v>2.4105300903320299</c:v>
                </c:pt>
                <c:pt idx="3487">
                  <c:v>2.3326389789581299</c:v>
                </c:pt>
                <c:pt idx="3488">
                  <c:v>2.3435025215148899</c:v>
                </c:pt>
                <c:pt idx="3489">
                  <c:v>2.3038914203643799</c:v>
                </c:pt>
                <c:pt idx="3490">
                  <c:v>2.4497547149658199</c:v>
                </c:pt>
                <c:pt idx="3491">
                  <c:v>2.37759232521057</c:v>
                </c:pt>
                <c:pt idx="3492">
                  <c:v>2.2899394035339302</c:v>
                </c:pt>
                <c:pt idx="3493">
                  <c:v>2.4150359630584699</c:v>
                </c:pt>
                <c:pt idx="3494">
                  <c:v>2.3641159534454301</c:v>
                </c:pt>
                <c:pt idx="3495">
                  <c:v>2.3209707736968901</c:v>
                </c:pt>
                <c:pt idx="3496">
                  <c:v>2.38078713417053</c:v>
                </c:pt>
                <c:pt idx="3497">
                  <c:v>2.2649123668670601</c:v>
                </c:pt>
                <c:pt idx="3498">
                  <c:v>2.2779152393340998</c:v>
                </c:pt>
                <c:pt idx="3499">
                  <c:v>2.3652853965759202</c:v>
                </c:pt>
                <c:pt idx="3500">
                  <c:v>2.3162300586700399</c:v>
                </c:pt>
                <c:pt idx="3501">
                  <c:v>2.3143074512481601</c:v>
                </c:pt>
                <c:pt idx="3502">
                  <c:v>2.2947900295257502</c:v>
                </c:pt>
                <c:pt idx="3503">
                  <c:v>2.3807854652404701</c:v>
                </c:pt>
                <c:pt idx="3504">
                  <c:v>2.3431043624877899</c:v>
                </c:pt>
                <c:pt idx="3505">
                  <c:v>2.27610731124877</c:v>
                </c:pt>
                <c:pt idx="3506">
                  <c:v>2.2102239131927401</c:v>
                </c:pt>
                <c:pt idx="3507">
                  <c:v>2.2942740917205802</c:v>
                </c:pt>
                <c:pt idx="3508">
                  <c:v>2.2788774967193599</c:v>
                </c:pt>
                <c:pt idx="3509">
                  <c:v>2.2483735084533598</c:v>
                </c:pt>
                <c:pt idx="3510">
                  <c:v>2.2558603286743102</c:v>
                </c:pt>
                <c:pt idx="3511">
                  <c:v>2.2625257968902499</c:v>
                </c:pt>
                <c:pt idx="3512">
                  <c:v>2.2104363441467201</c:v>
                </c:pt>
                <c:pt idx="3513">
                  <c:v>2.25132083892822</c:v>
                </c:pt>
                <c:pt idx="3514">
                  <c:v>2.2015633583068799</c:v>
                </c:pt>
                <c:pt idx="3515">
                  <c:v>2.2279055118560702</c:v>
                </c:pt>
                <c:pt idx="3516">
                  <c:v>2.1898241043090798</c:v>
                </c:pt>
                <c:pt idx="3517">
                  <c:v>2.17486119270324</c:v>
                </c:pt>
                <c:pt idx="3518">
                  <c:v>2.2397947311401301</c:v>
                </c:pt>
                <c:pt idx="3519">
                  <c:v>2.1510415077209402</c:v>
                </c:pt>
                <c:pt idx="3520">
                  <c:v>2.2446312904357901</c:v>
                </c:pt>
                <c:pt idx="3521">
                  <c:v>2.1620774269103999</c:v>
                </c:pt>
                <c:pt idx="3522">
                  <c:v>2.19354248046875</c:v>
                </c:pt>
                <c:pt idx="3523">
                  <c:v>2.2588000297546298</c:v>
                </c:pt>
                <c:pt idx="3524">
                  <c:v>2.23722171783447</c:v>
                </c:pt>
                <c:pt idx="3525">
                  <c:v>2.2435264587402299</c:v>
                </c:pt>
                <c:pt idx="3526">
                  <c:v>2.3062882423400799</c:v>
                </c:pt>
                <c:pt idx="3527">
                  <c:v>2.2804689407348602</c:v>
                </c:pt>
                <c:pt idx="3528">
                  <c:v>2.2902691364288299</c:v>
                </c:pt>
                <c:pt idx="3529">
                  <c:v>2.39667415618896</c:v>
                </c:pt>
                <c:pt idx="3530">
                  <c:v>2.3329477310180602</c:v>
                </c:pt>
                <c:pt idx="3531">
                  <c:v>2.27998542785644</c:v>
                </c:pt>
                <c:pt idx="3532">
                  <c:v>2.2305276393890301</c:v>
                </c:pt>
                <c:pt idx="3533">
                  <c:v>2.10797715187072</c:v>
                </c:pt>
                <c:pt idx="3534">
                  <c:v>2.0672616958618102</c:v>
                </c:pt>
                <c:pt idx="3535">
                  <c:v>2.0182907581329301</c:v>
                </c:pt>
                <c:pt idx="3536">
                  <c:v>2.1215355396270699</c:v>
                </c:pt>
                <c:pt idx="3537">
                  <c:v>2.0312218666076598</c:v>
                </c:pt>
                <c:pt idx="3538">
                  <c:v>2.0628347396850502</c:v>
                </c:pt>
                <c:pt idx="3539">
                  <c:v>2.1667935848236</c:v>
                </c:pt>
                <c:pt idx="3540">
                  <c:v>2.2068667411804199</c:v>
                </c:pt>
                <c:pt idx="3541">
                  <c:v>2.13733959197998</c:v>
                </c:pt>
                <c:pt idx="3542">
                  <c:v>2.17788481712341</c:v>
                </c:pt>
                <c:pt idx="3543">
                  <c:v>2.1818954944610498</c:v>
                </c:pt>
                <c:pt idx="3544">
                  <c:v>2.1637616157531698</c:v>
                </c:pt>
                <c:pt idx="3545">
                  <c:v>2.1111824512481601</c:v>
                </c:pt>
                <c:pt idx="3546">
                  <c:v>2.12233185768127</c:v>
                </c:pt>
                <c:pt idx="3547">
                  <c:v>2.07053470611572</c:v>
                </c:pt>
                <c:pt idx="3548">
                  <c:v>2.0561566352844198</c:v>
                </c:pt>
                <c:pt idx="3549">
                  <c:v>2.0783557891845699</c:v>
                </c:pt>
                <c:pt idx="3550">
                  <c:v>1.9574247598648</c:v>
                </c:pt>
                <c:pt idx="3551">
                  <c:v>2.0110008716583199</c:v>
                </c:pt>
                <c:pt idx="3552">
                  <c:v>2.08987092971801</c:v>
                </c:pt>
                <c:pt idx="3553">
                  <c:v>2.12492370605468</c:v>
                </c:pt>
                <c:pt idx="3554">
                  <c:v>2.1448116302490199</c:v>
                </c:pt>
                <c:pt idx="3555">
                  <c:v>2.0949256420135498</c:v>
                </c:pt>
                <c:pt idx="3556">
                  <c:v>2.1493504047393799</c:v>
                </c:pt>
                <c:pt idx="3557">
                  <c:v>2.1935868263244598</c:v>
                </c:pt>
                <c:pt idx="3558">
                  <c:v>2.1521847248077299</c:v>
                </c:pt>
                <c:pt idx="3559">
                  <c:v>2.18293857574462</c:v>
                </c:pt>
                <c:pt idx="3560">
                  <c:v>2.2398200035095202</c:v>
                </c:pt>
                <c:pt idx="3561">
                  <c:v>2.22175073623657</c:v>
                </c:pt>
                <c:pt idx="3562">
                  <c:v>2.1718368530273402</c:v>
                </c:pt>
                <c:pt idx="3563">
                  <c:v>2.2243454456329301</c:v>
                </c:pt>
                <c:pt idx="3564">
                  <c:v>2.1852138042449898</c:v>
                </c:pt>
                <c:pt idx="3565">
                  <c:v>2.1523232460021902</c:v>
                </c:pt>
                <c:pt idx="3566">
                  <c:v>2.1492681503295898</c:v>
                </c:pt>
                <c:pt idx="3567">
                  <c:v>2.2174482345581001</c:v>
                </c:pt>
                <c:pt idx="3568">
                  <c:v>2.1398785114288299</c:v>
                </c:pt>
                <c:pt idx="3569">
                  <c:v>2.1821799278259202</c:v>
                </c:pt>
                <c:pt idx="3570">
                  <c:v>2.1561789512634202</c:v>
                </c:pt>
                <c:pt idx="3571">
                  <c:v>2.1851530075073198</c:v>
                </c:pt>
                <c:pt idx="3572">
                  <c:v>2.2258670330047599</c:v>
                </c:pt>
                <c:pt idx="3573">
                  <c:v>2.2413992881774898</c:v>
                </c:pt>
                <c:pt idx="3574">
                  <c:v>2.2702565193176198</c:v>
                </c:pt>
                <c:pt idx="3575">
                  <c:v>2.2716579437255802</c:v>
                </c:pt>
                <c:pt idx="3576">
                  <c:v>2.2509520053863499</c:v>
                </c:pt>
                <c:pt idx="3577">
                  <c:v>2.2744560241699201</c:v>
                </c:pt>
                <c:pt idx="3578">
                  <c:v>2.2383458614349299</c:v>
                </c:pt>
                <c:pt idx="3579">
                  <c:v>2.1967597007751398</c:v>
                </c:pt>
                <c:pt idx="3580">
                  <c:v>2.2176332473754798</c:v>
                </c:pt>
                <c:pt idx="3581">
                  <c:v>2.18757820129394</c:v>
                </c:pt>
                <c:pt idx="3582">
                  <c:v>2.2398550510406401</c:v>
                </c:pt>
                <c:pt idx="3583">
                  <c:v>2.1849675178527801</c:v>
                </c:pt>
                <c:pt idx="3584">
                  <c:v>2.2132723331451398</c:v>
                </c:pt>
                <c:pt idx="3585">
                  <c:v>2.21634697914123</c:v>
                </c:pt>
                <c:pt idx="3586">
                  <c:v>2.2893915176391602</c:v>
                </c:pt>
                <c:pt idx="3587">
                  <c:v>2.2266814708709699</c:v>
                </c:pt>
                <c:pt idx="3588">
                  <c:v>2.2568843364715501</c:v>
                </c:pt>
                <c:pt idx="3589">
                  <c:v>2.2761929035186701</c:v>
                </c:pt>
                <c:pt idx="3590">
                  <c:v>2.3299548625946001</c:v>
                </c:pt>
                <c:pt idx="3591">
                  <c:v>2.33523201942443</c:v>
                </c:pt>
                <c:pt idx="3592">
                  <c:v>2.25702500343322</c:v>
                </c:pt>
                <c:pt idx="3593">
                  <c:v>2.2769362926483101</c:v>
                </c:pt>
                <c:pt idx="3594">
                  <c:v>2.2783315181732098</c:v>
                </c:pt>
                <c:pt idx="3595">
                  <c:v>2.3100831508636399</c:v>
                </c:pt>
                <c:pt idx="3596">
                  <c:v>2.2879867553710902</c:v>
                </c:pt>
                <c:pt idx="3597">
                  <c:v>2.2567796707153298</c:v>
                </c:pt>
                <c:pt idx="3598">
                  <c:v>2.2357714176177899</c:v>
                </c:pt>
                <c:pt idx="3599">
                  <c:v>2.2051000595092698</c:v>
                </c:pt>
                <c:pt idx="3600">
                  <c:v>2.2617483139038002</c:v>
                </c:pt>
                <c:pt idx="3601">
                  <c:v>2.2638707160949698</c:v>
                </c:pt>
                <c:pt idx="3602">
                  <c:v>2.2847867012023899</c:v>
                </c:pt>
                <c:pt idx="3603">
                  <c:v>2.26230669021606</c:v>
                </c:pt>
                <c:pt idx="3604">
                  <c:v>2.3062324523925701</c:v>
                </c:pt>
                <c:pt idx="3605">
                  <c:v>2.2787661552429199</c:v>
                </c:pt>
                <c:pt idx="3606">
                  <c:v>2.2658956050872798</c:v>
                </c:pt>
                <c:pt idx="3607">
                  <c:v>2.26979327201843</c:v>
                </c:pt>
                <c:pt idx="3608">
                  <c:v>2.2319889068603498</c:v>
                </c:pt>
                <c:pt idx="3609">
                  <c:v>2.2985773086547798</c:v>
                </c:pt>
                <c:pt idx="3610">
                  <c:v>2.307373046875</c:v>
                </c:pt>
                <c:pt idx="3611">
                  <c:v>2.3221769332885698</c:v>
                </c:pt>
                <c:pt idx="3612">
                  <c:v>2.3086309432983398</c:v>
                </c:pt>
                <c:pt idx="3613">
                  <c:v>2.3584771156311</c:v>
                </c:pt>
                <c:pt idx="3614">
                  <c:v>2.1888737678527801</c:v>
                </c:pt>
                <c:pt idx="3615">
                  <c:v>2.2467970848083398</c:v>
                </c:pt>
                <c:pt idx="3616">
                  <c:v>2.1764044761657702</c:v>
                </c:pt>
                <c:pt idx="3617">
                  <c:v>2.19626784324646</c:v>
                </c:pt>
                <c:pt idx="3618">
                  <c:v>2.20077919960021</c:v>
                </c:pt>
                <c:pt idx="3619">
                  <c:v>2.2392053604125901</c:v>
                </c:pt>
                <c:pt idx="3620">
                  <c:v>2.2625629901885902</c:v>
                </c:pt>
                <c:pt idx="3621">
                  <c:v>2.2513620853424001</c:v>
                </c:pt>
                <c:pt idx="3622">
                  <c:v>2.1415491104125901</c:v>
                </c:pt>
                <c:pt idx="3623">
                  <c:v>2.1818051338195801</c:v>
                </c:pt>
                <c:pt idx="3624">
                  <c:v>2.27915930747985</c:v>
                </c:pt>
                <c:pt idx="3625">
                  <c:v>2.1891169548034601</c:v>
                </c:pt>
                <c:pt idx="3626">
                  <c:v>2.1860890388488698</c:v>
                </c:pt>
                <c:pt idx="3627">
                  <c:v>2.1344182491302401</c:v>
                </c:pt>
                <c:pt idx="3628">
                  <c:v>2.1467518806457502</c:v>
                </c:pt>
                <c:pt idx="3629">
                  <c:v>2.1906745433807302</c:v>
                </c:pt>
                <c:pt idx="3630">
                  <c:v>2.1252081394195499</c:v>
                </c:pt>
                <c:pt idx="3631">
                  <c:v>2.2405800819396902</c:v>
                </c:pt>
                <c:pt idx="3632">
                  <c:v>2.1835656166076598</c:v>
                </c:pt>
                <c:pt idx="3633">
                  <c:v>2.23220491409301</c:v>
                </c:pt>
                <c:pt idx="3634">
                  <c:v>2.3151831626892001</c:v>
                </c:pt>
                <c:pt idx="3635">
                  <c:v>2.2649555206298801</c:v>
                </c:pt>
                <c:pt idx="3636">
                  <c:v>2.3822455406188898</c:v>
                </c:pt>
                <c:pt idx="3637">
                  <c:v>2.3223772048950102</c:v>
                </c:pt>
                <c:pt idx="3638">
                  <c:v>2.2203204631805402</c:v>
                </c:pt>
                <c:pt idx="3639">
                  <c:v>2.2102015018463099</c:v>
                </c:pt>
                <c:pt idx="3640">
                  <c:v>2.1439723968505802</c:v>
                </c:pt>
                <c:pt idx="3641">
                  <c:v>2.2662923336028999</c:v>
                </c:pt>
                <c:pt idx="3642">
                  <c:v>2.16037821769714</c:v>
                </c:pt>
                <c:pt idx="3643">
                  <c:v>2.1788144111633301</c:v>
                </c:pt>
                <c:pt idx="3644">
                  <c:v>2.2097985744476301</c:v>
                </c:pt>
                <c:pt idx="3645">
                  <c:v>2.22649025917053</c:v>
                </c:pt>
                <c:pt idx="3646">
                  <c:v>2.1946427822113002</c:v>
                </c:pt>
                <c:pt idx="3647">
                  <c:v>2.1610043048858598</c:v>
                </c:pt>
                <c:pt idx="3648">
                  <c:v>2.1465280055999698</c:v>
                </c:pt>
                <c:pt idx="3649">
                  <c:v>2.1715271472930899</c:v>
                </c:pt>
                <c:pt idx="3650">
                  <c:v>2.23910355567932</c:v>
                </c:pt>
                <c:pt idx="3651">
                  <c:v>2.2028424739837602</c:v>
                </c:pt>
                <c:pt idx="3652">
                  <c:v>2.2411525249481201</c:v>
                </c:pt>
                <c:pt idx="3653">
                  <c:v>2.2094411849975502</c:v>
                </c:pt>
                <c:pt idx="3654">
                  <c:v>2.1811060905456499</c:v>
                </c:pt>
                <c:pt idx="3655">
                  <c:v>2.1793649196624698</c:v>
                </c:pt>
                <c:pt idx="3656">
                  <c:v>2.2053403854370099</c:v>
                </c:pt>
                <c:pt idx="3657">
                  <c:v>2.2380001544952299</c:v>
                </c:pt>
                <c:pt idx="3658">
                  <c:v>2.2453739643096902</c:v>
                </c:pt>
                <c:pt idx="3659">
                  <c:v>2.2025058269500701</c:v>
                </c:pt>
                <c:pt idx="3660">
                  <c:v>2.2093050479888898</c:v>
                </c:pt>
                <c:pt idx="3661">
                  <c:v>2.24821805953979</c:v>
                </c:pt>
                <c:pt idx="3662">
                  <c:v>2.18700695037841</c:v>
                </c:pt>
                <c:pt idx="3663">
                  <c:v>2.278165102005</c:v>
                </c:pt>
                <c:pt idx="3664">
                  <c:v>2.2369174957275302</c:v>
                </c:pt>
                <c:pt idx="3665">
                  <c:v>2.2453868389129599</c:v>
                </c:pt>
                <c:pt idx="3666">
                  <c:v>2.1750617027282702</c:v>
                </c:pt>
                <c:pt idx="3667">
                  <c:v>2.1060035228729199</c:v>
                </c:pt>
                <c:pt idx="3668">
                  <c:v>2.1732439994811998</c:v>
                </c:pt>
                <c:pt idx="3669">
                  <c:v>2.2262833118438698</c:v>
                </c:pt>
                <c:pt idx="3670">
                  <c:v>2.13583040237426</c:v>
                </c:pt>
                <c:pt idx="3671">
                  <c:v>2.1298143863677899</c:v>
                </c:pt>
                <c:pt idx="3672">
                  <c:v>2.2477352619171098</c:v>
                </c:pt>
                <c:pt idx="3673">
                  <c:v>2.1721019744872998</c:v>
                </c:pt>
                <c:pt idx="3674">
                  <c:v>2.18592929840087</c:v>
                </c:pt>
                <c:pt idx="3675">
                  <c:v>2.3188061714172301</c:v>
                </c:pt>
                <c:pt idx="3676">
                  <c:v>2.3101108074188201</c:v>
                </c:pt>
                <c:pt idx="3677">
                  <c:v>2.2238233089446999</c:v>
                </c:pt>
                <c:pt idx="3678">
                  <c:v>2.2124049663543701</c:v>
                </c:pt>
                <c:pt idx="3679">
                  <c:v>2.2472448348999001</c:v>
                </c:pt>
                <c:pt idx="3680">
                  <c:v>2.2727608680725</c:v>
                </c:pt>
                <c:pt idx="3681">
                  <c:v>2.1646819114685001</c:v>
                </c:pt>
                <c:pt idx="3682">
                  <c:v>2.2061362266540501</c:v>
                </c:pt>
                <c:pt idx="3683">
                  <c:v>2.0734233856201101</c:v>
                </c:pt>
                <c:pt idx="3684">
                  <c:v>2.1401207447052002</c:v>
                </c:pt>
                <c:pt idx="3685">
                  <c:v>2.1677064895629798</c:v>
                </c:pt>
                <c:pt idx="3686">
                  <c:v>2.25914359092712</c:v>
                </c:pt>
                <c:pt idx="3687">
                  <c:v>2.35599517822265</c:v>
                </c:pt>
                <c:pt idx="3688">
                  <c:v>2.3217062950134202</c:v>
                </c:pt>
                <c:pt idx="3689">
                  <c:v>2.32066297531127</c:v>
                </c:pt>
                <c:pt idx="3690">
                  <c:v>2.2662606239318799</c:v>
                </c:pt>
                <c:pt idx="3691">
                  <c:v>2.13819026947021</c:v>
                </c:pt>
                <c:pt idx="3692">
                  <c:v>2.1754024028778001</c:v>
                </c:pt>
                <c:pt idx="3693">
                  <c:v>2.2261798381805402</c:v>
                </c:pt>
                <c:pt idx="3694">
                  <c:v>2.1521358489990199</c:v>
                </c:pt>
                <c:pt idx="3695">
                  <c:v>2.1330499649047798</c:v>
                </c:pt>
                <c:pt idx="3696">
                  <c:v>2.1632871627807599</c:v>
                </c:pt>
                <c:pt idx="3697">
                  <c:v>2.1315824985504102</c:v>
                </c:pt>
                <c:pt idx="3698">
                  <c:v>2.0463690757751398</c:v>
                </c:pt>
                <c:pt idx="3699">
                  <c:v>2.1335990428924498</c:v>
                </c:pt>
                <c:pt idx="3700">
                  <c:v>2.1146593093871999</c:v>
                </c:pt>
                <c:pt idx="3701">
                  <c:v>2.1402425765991202</c:v>
                </c:pt>
                <c:pt idx="3702">
                  <c:v>2.1044056415557799</c:v>
                </c:pt>
                <c:pt idx="3703">
                  <c:v>2.1428084373474099</c:v>
                </c:pt>
                <c:pt idx="3704">
                  <c:v>2.1233167648315399</c:v>
                </c:pt>
                <c:pt idx="3705">
                  <c:v>2.21192049980163</c:v>
                </c:pt>
                <c:pt idx="3706">
                  <c:v>2.1759448051452601</c:v>
                </c:pt>
                <c:pt idx="3707">
                  <c:v>2.15208387374877</c:v>
                </c:pt>
                <c:pt idx="3708">
                  <c:v>2.2232775688171298</c:v>
                </c:pt>
                <c:pt idx="3709">
                  <c:v>2.16725373268127</c:v>
                </c:pt>
                <c:pt idx="3710">
                  <c:v>2.1538267135620099</c:v>
                </c:pt>
                <c:pt idx="3711">
                  <c:v>2.1129882335662802</c:v>
                </c:pt>
                <c:pt idx="3712">
                  <c:v>2.18861985206604</c:v>
                </c:pt>
                <c:pt idx="3713">
                  <c:v>2.1943826675414999</c:v>
                </c:pt>
                <c:pt idx="3714">
                  <c:v>2.1323044300079301</c:v>
                </c:pt>
                <c:pt idx="3715">
                  <c:v>2.1014811992645201</c:v>
                </c:pt>
                <c:pt idx="3716">
                  <c:v>2.0908148288726802</c:v>
                </c:pt>
                <c:pt idx="3717">
                  <c:v>2.0944440364837602</c:v>
                </c:pt>
                <c:pt idx="3718">
                  <c:v>2.1892058849334699</c:v>
                </c:pt>
                <c:pt idx="3719">
                  <c:v>2.10663509368896</c:v>
                </c:pt>
                <c:pt idx="3720">
                  <c:v>2.2358977794647199</c:v>
                </c:pt>
                <c:pt idx="3721">
                  <c:v>2.1207816600799498</c:v>
                </c:pt>
                <c:pt idx="3722">
                  <c:v>2.1462628841400102</c:v>
                </c:pt>
                <c:pt idx="3723">
                  <c:v>2.1954498291015598</c:v>
                </c:pt>
                <c:pt idx="3724">
                  <c:v>2.1424908638000399</c:v>
                </c:pt>
                <c:pt idx="3725">
                  <c:v>2.1189591884613002</c:v>
                </c:pt>
                <c:pt idx="3726">
                  <c:v>2.1480584144592201</c:v>
                </c:pt>
                <c:pt idx="3727">
                  <c:v>2.15545654296875</c:v>
                </c:pt>
                <c:pt idx="3728">
                  <c:v>2.2164072990417401</c:v>
                </c:pt>
                <c:pt idx="3729">
                  <c:v>2.2755644321441602</c:v>
                </c:pt>
                <c:pt idx="3730">
                  <c:v>2.3025343418121298</c:v>
                </c:pt>
                <c:pt idx="3731">
                  <c:v>2.2119693756103498</c:v>
                </c:pt>
                <c:pt idx="3732">
                  <c:v>2.3054292201995801</c:v>
                </c:pt>
                <c:pt idx="3733">
                  <c:v>2.2662150859832701</c:v>
                </c:pt>
                <c:pt idx="3734">
                  <c:v>2.2235808372497501</c:v>
                </c:pt>
                <c:pt idx="3735">
                  <c:v>2.1344010829925502</c:v>
                </c:pt>
                <c:pt idx="3736">
                  <c:v>2.1464042663574201</c:v>
                </c:pt>
                <c:pt idx="3737">
                  <c:v>2.1255495548248202</c:v>
                </c:pt>
                <c:pt idx="3738">
                  <c:v>2.2434158325195299</c:v>
                </c:pt>
                <c:pt idx="3739">
                  <c:v>2.1521503925323402</c:v>
                </c:pt>
                <c:pt idx="3740">
                  <c:v>2.2656941413879301</c:v>
                </c:pt>
                <c:pt idx="3741">
                  <c:v>2.2143270969390798</c:v>
                </c:pt>
                <c:pt idx="3742">
                  <c:v>2.1993312835693302</c:v>
                </c:pt>
                <c:pt idx="3743">
                  <c:v>2.2090368270874001</c:v>
                </c:pt>
                <c:pt idx="3744">
                  <c:v>2.1572246551513601</c:v>
                </c:pt>
                <c:pt idx="3745">
                  <c:v>2.1072762012481601</c:v>
                </c:pt>
                <c:pt idx="3746">
                  <c:v>2.27464723587036</c:v>
                </c:pt>
                <c:pt idx="3747">
                  <c:v>2.1735205650329501</c:v>
                </c:pt>
                <c:pt idx="3748">
                  <c:v>2.2164649963378902</c:v>
                </c:pt>
                <c:pt idx="3749">
                  <c:v>2.2237925529479901</c:v>
                </c:pt>
                <c:pt idx="3750">
                  <c:v>2.15303635597229</c:v>
                </c:pt>
                <c:pt idx="3751">
                  <c:v>2.2132437229156401</c:v>
                </c:pt>
                <c:pt idx="3752">
                  <c:v>2.16636037826538</c:v>
                </c:pt>
                <c:pt idx="3753">
                  <c:v>2.1447720527648899</c:v>
                </c:pt>
                <c:pt idx="3754">
                  <c:v>2.1714167594909601</c:v>
                </c:pt>
                <c:pt idx="3755">
                  <c:v>2.24273180961608</c:v>
                </c:pt>
                <c:pt idx="3756">
                  <c:v>2.3153281211853001</c:v>
                </c:pt>
                <c:pt idx="3757">
                  <c:v>2.3693895339965798</c:v>
                </c:pt>
                <c:pt idx="3758">
                  <c:v>2.38692879676818</c:v>
                </c:pt>
                <c:pt idx="3759">
                  <c:v>2.3321297168731601</c:v>
                </c:pt>
                <c:pt idx="3760">
                  <c:v>2.3424835205078098</c:v>
                </c:pt>
                <c:pt idx="3761">
                  <c:v>2.450439453125</c:v>
                </c:pt>
                <c:pt idx="3762">
                  <c:v>2.3231072425842201</c:v>
                </c:pt>
                <c:pt idx="3763">
                  <c:v>2.3546905517578098</c:v>
                </c:pt>
                <c:pt idx="3764">
                  <c:v>2.2781598567962602</c:v>
                </c:pt>
                <c:pt idx="3765">
                  <c:v>2.2482266426086399</c:v>
                </c:pt>
                <c:pt idx="3766">
                  <c:v>2.2524933815002401</c:v>
                </c:pt>
                <c:pt idx="3767">
                  <c:v>2.1618487834930402</c:v>
                </c:pt>
                <c:pt idx="3768">
                  <c:v>2.2035853862762398</c:v>
                </c:pt>
                <c:pt idx="3769">
                  <c:v>2.1712679862975999</c:v>
                </c:pt>
                <c:pt idx="3770">
                  <c:v>2.12046098709106</c:v>
                </c:pt>
                <c:pt idx="3771">
                  <c:v>2.24267077445983</c:v>
                </c:pt>
                <c:pt idx="3772">
                  <c:v>2.19731521606445</c:v>
                </c:pt>
                <c:pt idx="3773">
                  <c:v>2.3182663917541499</c:v>
                </c:pt>
                <c:pt idx="3774">
                  <c:v>2.3311340808868399</c:v>
                </c:pt>
                <c:pt idx="3775">
                  <c:v>2.2389562129974299</c:v>
                </c:pt>
                <c:pt idx="3776">
                  <c:v>2.31698417663574</c:v>
                </c:pt>
                <c:pt idx="3777">
                  <c:v>2.2896039485931299</c:v>
                </c:pt>
                <c:pt idx="3778">
                  <c:v>2.3840637207031201</c:v>
                </c:pt>
                <c:pt idx="3779">
                  <c:v>2.4278721809387198</c:v>
                </c:pt>
                <c:pt idx="3780">
                  <c:v>2.20976591110229</c:v>
                </c:pt>
                <c:pt idx="3781">
                  <c:v>2.2622375488281201</c:v>
                </c:pt>
                <c:pt idx="3782">
                  <c:v>2.2898778915405198</c:v>
                </c:pt>
                <c:pt idx="3783">
                  <c:v>2.3278019428253098</c:v>
                </c:pt>
                <c:pt idx="3784">
                  <c:v>2.2237238883972101</c:v>
                </c:pt>
                <c:pt idx="3785">
                  <c:v>2.2181077003478999</c:v>
                </c:pt>
                <c:pt idx="3786">
                  <c:v>2.2787766456603999</c:v>
                </c:pt>
                <c:pt idx="3787">
                  <c:v>2.2942318916320801</c:v>
                </c:pt>
                <c:pt idx="3788">
                  <c:v>2.4083678722381499</c:v>
                </c:pt>
                <c:pt idx="3789">
                  <c:v>2.35561823844909</c:v>
                </c:pt>
                <c:pt idx="3790">
                  <c:v>2.34433913230896</c:v>
                </c:pt>
                <c:pt idx="3791">
                  <c:v>2.3388748168945299</c:v>
                </c:pt>
                <c:pt idx="3792">
                  <c:v>2.2517204284667902</c:v>
                </c:pt>
                <c:pt idx="3793">
                  <c:v>2.2679147720336901</c:v>
                </c:pt>
                <c:pt idx="3794">
                  <c:v>2.3863012790679901</c:v>
                </c:pt>
                <c:pt idx="3795">
                  <c:v>2.2689805030822701</c:v>
                </c:pt>
                <c:pt idx="3796">
                  <c:v>2.2474937438964799</c:v>
                </c:pt>
                <c:pt idx="3797">
                  <c:v>2.1811218261718701</c:v>
                </c:pt>
                <c:pt idx="3798">
                  <c:v>2.2326147556304901</c:v>
                </c:pt>
                <c:pt idx="3799">
                  <c:v>2.2572927474975502</c:v>
                </c:pt>
                <c:pt idx="3800">
                  <c:v>2.30319023132324</c:v>
                </c:pt>
                <c:pt idx="3801">
                  <c:v>2.2012126445770201</c:v>
                </c:pt>
                <c:pt idx="3802">
                  <c:v>2.18771004676818</c:v>
                </c:pt>
                <c:pt idx="3803">
                  <c:v>2.2561821937561</c:v>
                </c:pt>
                <c:pt idx="3804">
                  <c:v>2.25366854667663</c:v>
                </c:pt>
                <c:pt idx="3805">
                  <c:v>2.2017552852630602</c:v>
                </c:pt>
                <c:pt idx="3806">
                  <c:v>2.1960668563842698</c:v>
                </c:pt>
                <c:pt idx="3807">
                  <c:v>2.2438797950744598</c:v>
                </c:pt>
                <c:pt idx="3808">
                  <c:v>2.2816002368927002</c:v>
                </c:pt>
                <c:pt idx="3809">
                  <c:v>2.3437261581420898</c:v>
                </c:pt>
                <c:pt idx="3810">
                  <c:v>2.3555982112884499</c:v>
                </c:pt>
                <c:pt idx="3811">
                  <c:v>2.30218458175659</c:v>
                </c:pt>
                <c:pt idx="3812">
                  <c:v>2.3190162181854199</c:v>
                </c:pt>
                <c:pt idx="3813">
                  <c:v>2.2827994823455802</c:v>
                </c:pt>
                <c:pt idx="3814">
                  <c:v>2.3286056518554599</c:v>
                </c:pt>
                <c:pt idx="3815">
                  <c:v>2.3489570617675701</c:v>
                </c:pt>
                <c:pt idx="3816">
                  <c:v>2.2756538391113201</c:v>
                </c:pt>
                <c:pt idx="3817">
                  <c:v>2.1729536056518501</c:v>
                </c:pt>
                <c:pt idx="3818">
                  <c:v>2.2364273071289</c:v>
                </c:pt>
                <c:pt idx="3819">
                  <c:v>2.29003834724426</c:v>
                </c:pt>
                <c:pt idx="3820">
                  <c:v>2.2995910644531201</c:v>
                </c:pt>
                <c:pt idx="3821">
                  <c:v>2.37807917594909</c:v>
                </c:pt>
                <c:pt idx="3822">
                  <c:v>2.32869172096252</c:v>
                </c:pt>
                <c:pt idx="3823">
                  <c:v>2.3363659381866402</c:v>
                </c:pt>
                <c:pt idx="3824">
                  <c:v>2.2826714515686</c:v>
                </c:pt>
                <c:pt idx="3825">
                  <c:v>2.2671241760253902</c:v>
                </c:pt>
                <c:pt idx="3826">
                  <c:v>2.2558202743530198</c:v>
                </c:pt>
                <c:pt idx="3827">
                  <c:v>2.2567913532257</c:v>
                </c:pt>
                <c:pt idx="3828">
                  <c:v>2.2904140949249201</c:v>
                </c:pt>
                <c:pt idx="3829">
                  <c:v>2.2274539470672599</c:v>
                </c:pt>
                <c:pt idx="3830">
                  <c:v>2.2919180393218901</c:v>
                </c:pt>
                <c:pt idx="3831">
                  <c:v>2.3230967521667401</c:v>
                </c:pt>
                <c:pt idx="3832">
                  <c:v>2.4320609569549498</c:v>
                </c:pt>
                <c:pt idx="3833">
                  <c:v>2.4480900764465301</c:v>
                </c:pt>
                <c:pt idx="3834">
                  <c:v>2.2678756713867099</c:v>
                </c:pt>
                <c:pt idx="3835">
                  <c:v>2.2592008113861</c:v>
                </c:pt>
                <c:pt idx="3836">
                  <c:v>2.32886409759521</c:v>
                </c:pt>
                <c:pt idx="3837">
                  <c:v>2.2448384761810298</c:v>
                </c:pt>
                <c:pt idx="3838">
                  <c:v>2.2377429008483798</c:v>
                </c:pt>
                <c:pt idx="3839">
                  <c:v>2.2126562595367401</c:v>
                </c:pt>
                <c:pt idx="3840">
                  <c:v>2.2678692340850799</c:v>
                </c:pt>
                <c:pt idx="3841">
                  <c:v>2.21035456657409</c:v>
                </c:pt>
                <c:pt idx="3842">
                  <c:v>2.2842469215393</c:v>
                </c:pt>
                <c:pt idx="3843">
                  <c:v>2.3554511070251398</c:v>
                </c:pt>
                <c:pt idx="3844">
                  <c:v>2.2808544635772701</c:v>
                </c:pt>
                <c:pt idx="3845">
                  <c:v>2.25805568695068</c:v>
                </c:pt>
                <c:pt idx="3846">
                  <c:v>2.2782182693481401</c:v>
                </c:pt>
                <c:pt idx="3847">
                  <c:v>2.31758332252502</c:v>
                </c:pt>
                <c:pt idx="3848">
                  <c:v>2.3534560203552202</c:v>
                </c:pt>
                <c:pt idx="3849">
                  <c:v>2.3940327167510902</c:v>
                </c:pt>
                <c:pt idx="3850">
                  <c:v>2.3742690086364702</c:v>
                </c:pt>
                <c:pt idx="3851">
                  <c:v>2.3664071559906001</c:v>
                </c:pt>
                <c:pt idx="3852">
                  <c:v>2.3407855033874498</c:v>
                </c:pt>
                <c:pt idx="3853">
                  <c:v>2.3300082683563201</c:v>
                </c:pt>
                <c:pt idx="3854">
                  <c:v>2.2298722267150799</c:v>
                </c:pt>
                <c:pt idx="3855">
                  <c:v>2.3344759941100999</c:v>
                </c:pt>
                <c:pt idx="3856">
                  <c:v>2.3111550807952801</c:v>
                </c:pt>
                <c:pt idx="3857">
                  <c:v>2.3388106822967498</c:v>
                </c:pt>
                <c:pt idx="3858">
                  <c:v>2.31222343444824</c:v>
                </c:pt>
                <c:pt idx="3859">
                  <c:v>2.2611703872680602</c:v>
                </c:pt>
                <c:pt idx="3860">
                  <c:v>2.2266154289245601</c:v>
                </c:pt>
                <c:pt idx="3861">
                  <c:v>2.2759885787963801</c:v>
                </c:pt>
                <c:pt idx="3862">
                  <c:v>2.2691905498504599</c:v>
                </c:pt>
                <c:pt idx="3863">
                  <c:v>2.2564101219177202</c:v>
                </c:pt>
                <c:pt idx="3864">
                  <c:v>2.2321820259094198</c:v>
                </c:pt>
                <c:pt idx="3865">
                  <c:v>2.1338768005371</c:v>
                </c:pt>
                <c:pt idx="3866">
                  <c:v>2.14278817176818</c:v>
                </c:pt>
                <c:pt idx="3867">
                  <c:v>2.1663293838500901</c:v>
                </c:pt>
                <c:pt idx="3868">
                  <c:v>2.1137988567352202</c:v>
                </c:pt>
                <c:pt idx="3869">
                  <c:v>2.2339570522308301</c:v>
                </c:pt>
                <c:pt idx="3870">
                  <c:v>2.3109617233276301</c:v>
                </c:pt>
                <c:pt idx="3871">
                  <c:v>2.2243463993072501</c:v>
                </c:pt>
                <c:pt idx="3872">
                  <c:v>2.2522828578948899</c:v>
                </c:pt>
                <c:pt idx="3873">
                  <c:v>2.2956240177154501</c:v>
                </c:pt>
                <c:pt idx="3874">
                  <c:v>2.41662502288818</c:v>
                </c:pt>
                <c:pt idx="3875">
                  <c:v>2.4009864330291699</c:v>
                </c:pt>
                <c:pt idx="3876">
                  <c:v>2.42709040641784</c:v>
                </c:pt>
                <c:pt idx="3877">
                  <c:v>2.2996966838836599</c:v>
                </c:pt>
                <c:pt idx="3878">
                  <c:v>2.3246257305145201</c:v>
                </c:pt>
                <c:pt idx="3879">
                  <c:v>2.2229135036468501</c:v>
                </c:pt>
                <c:pt idx="3880">
                  <c:v>2.3371796607971098</c:v>
                </c:pt>
                <c:pt idx="3881">
                  <c:v>2.3833820819854701</c:v>
                </c:pt>
                <c:pt idx="3882">
                  <c:v>2.37320351600646</c:v>
                </c:pt>
                <c:pt idx="3883">
                  <c:v>2.4293737411499001</c:v>
                </c:pt>
                <c:pt idx="3884">
                  <c:v>2.5031206607818599</c:v>
                </c:pt>
                <c:pt idx="3885">
                  <c:v>2.4670450687408398</c:v>
                </c:pt>
                <c:pt idx="3886">
                  <c:v>2.47848916053771</c:v>
                </c:pt>
                <c:pt idx="3887">
                  <c:v>2.4081654548645002</c:v>
                </c:pt>
                <c:pt idx="3888">
                  <c:v>2.5349190235137899</c:v>
                </c:pt>
                <c:pt idx="3889">
                  <c:v>2.4697079658508301</c:v>
                </c:pt>
                <c:pt idx="3890">
                  <c:v>2.3593657016754102</c:v>
                </c:pt>
                <c:pt idx="3891">
                  <c:v>2.3224790096282901</c:v>
                </c:pt>
                <c:pt idx="3892">
                  <c:v>2.3359405994415199</c:v>
                </c:pt>
                <c:pt idx="3893">
                  <c:v>2.4121558666229199</c:v>
                </c:pt>
                <c:pt idx="3894">
                  <c:v>2.3641428947448699</c:v>
                </c:pt>
                <c:pt idx="3895">
                  <c:v>2.2989590167999201</c:v>
                </c:pt>
                <c:pt idx="3896">
                  <c:v>2.3799300193786599</c:v>
                </c:pt>
                <c:pt idx="3897">
                  <c:v>2.2654714584350502</c:v>
                </c:pt>
                <c:pt idx="3898">
                  <c:v>2.3998651504516602</c:v>
                </c:pt>
                <c:pt idx="3899">
                  <c:v>2.3414535522460902</c:v>
                </c:pt>
                <c:pt idx="3900">
                  <c:v>2.42487239837646</c:v>
                </c:pt>
                <c:pt idx="3901">
                  <c:v>2.3733391761779701</c:v>
                </c:pt>
                <c:pt idx="3902">
                  <c:v>2.3226065635681099</c:v>
                </c:pt>
                <c:pt idx="3903">
                  <c:v>2.4791572093963601</c:v>
                </c:pt>
                <c:pt idx="3904">
                  <c:v>2.4401321411132799</c:v>
                </c:pt>
                <c:pt idx="3905">
                  <c:v>2.5165657997131299</c:v>
                </c:pt>
                <c:pt idx="3906">
                  <c:v>2.4437439441680899</c:v>
                </c:pt>
                <c:pt idx="3907">
                  <c:v>2.43543028831481</c:v>
                </c:pt>
                <c:pt idx="3908">
                  <c:v>2.30019807815551</c:v>
                </c:pt>
                <c:pt idx="3909">
                  <c:v>2.4188098907470699</c:v>
                </c:pt>
                <c:pt idx="3910">
                  <c:v>2.4830219745635902</c:v>
                </c:pt>
                <c:pt idx="3911">
                  <c:v>2.4185035228729199</c:v>
                </c:pt>
                <c:pt idx="3912">
                  <c:v>2.3676059246063201</c:v>
                </c:pt>
                <c:pt idx="3913">
                  <c:v>2.3410680294036799</c:v>
                </c:pt>
                <c:pt idx="3914">
                  <c:v>2.3290445804595898</c:v>
                </c:pt>
                <c:pt idx="3915">
                  <c:v>2.3285312652587802</c:v>
                </c:pt>
                <c:pt idx="3916">
                  <c:v>2.3610882759094198</c:v>
                </c:pt>
                <c:pt idx="3917">
                  <c:v>2.22210621833801</c:v>
                </c:pt>
                <c:pt idx="3918">
                  <c:v>2.1511671543121298</c:v>
                </c:pt>
                <c:pt idx="3919">
                  <c:v>2.1864371299743599</c:v>
                </c:pt>
                <c:pt idx="3920">
                  <c:v>2.28143215179443</c:v>
                </c:pt>
                <c:pt idx="3921">
                  <c:v>2.30975246429443</c:v>
                </c:pt>
                <c:pt idx="3922">
                  <c:v>2.2437143325805602</c:v>
                </c:pt>
                <c:pt idx="3923">
                  <c:v>2.2457425594329798</c:v>
                </c:pt>
                <c:pt idx="3924">
                  <c:v>2.1094794273376398</c:v>
                </c:pt>
                <c:pt idx="3925">
                  <c:v>2.15726494789123</c:v>
                </c:pt>
                <c:pt idx="3926">
                  <c:v>2.22107529640197</c:v>
                </c:pt>
                <c:pt idx="3927">
                  <c:v>2.23799276351928</c:v>
                </c:pt>
                <c:pt idx="3928">
                  <c:v>2.1630587577819802</c:v>
                </c:pt>
                <c:pt idx="3929">
                  <c:v>2.1714673042297301</c:v>
                </c:pt>
                <c:pt idx="3930">
                  <c:v>2.1784250736236501</c:v>
                </c:pt>
                <c:pt idx="3931">
                  <c:v>2.1845924854278498</c:v>
                </c:pt>
                <c:pt idx="3932">
                  <c:v>2.2541010379791202</c:v>
                </c:pt>
                <c:pt idx="3933">
                  <c:v>2.25160336494445</c:v>
                </c:pt>
                <c:pt idx="3934">
                  <c:v>2.18494701385498</c:v>
                </c:pt>
                <c:pt idx="3935">
                  <c:v>2.15403079986572</c:v>
                </c:pt>
                <c:pt idx="3936">
                  <c:v>2.1648778915405198</c:v>
                </c:pt>
                <c:pt idx="3937">
                  <c:v>2.1240847110748202</c:v>
                </c:pt>
                <c:pt idx="3938">
                  <c:v>2.0989825725555402</c:v>
                </c:pt>
                <c:pt idx="3939">
                  <c:v>2.1226532459259002</c:v>
                </c:pt>
                <c:pt idx="3940">
                  <c:v>2.0685884952545099</c:v>
                </c:pt>
                <c:pt idx="3941">
                  <c:v>2.1132633686065598</c:v>
                </c:pt>
                <c:pt idx="3942">
                  <c:v>2.0729339122772199</c:v>
                </c:pt>
                <c:pt idx="3943">
                  <c:v>2.2036731243133501</c:v>
                </c:pt>
                <c:pt idx="3944">
                  <c:v>2.17433381080627</c:v>
                </c:pt>
                <c:pt idx="3945">
                  <c:v>2.1922042369842498</c:v>
                </c:pt>
                <c:pt idx="3946">
                  <c:v>2.2105290889739901</c:v>
                </c:pt>
                <c:pt idx="3947">
                  <c:v>2.2251315116882302</c:v>
                </c:pt>
                <c:pt idx="3948">
                  <c:v>2.12925028800964</c:v>
                </c:pt>
                <c:pt idx="3949">
                  <c:v>2.2045624256134002</c:v>
                </c:pt>
                <c:pt idx="3950">
                  <c:v>2.19191217422485</c:v>
                </c:pt>
                <c:pt idx="3951">
                  <c:v>2.1246428489685001</c:v>
                </c:pt>
                <c:pt idx="3952">
                  <c:v>2.17972683906555</c:v>
                </c:pt>
                <c:pt idx="3953">
                  <c:v>2.24746346473693</c:v>
                </c:pt>
                <c:pt idx="3954">
                  <c:v>2.1725440025329501</c:v>
                </c:pt>
                <c:pt idx="3955">
                  <c:v>2.1781928539276101</c:v>
                </c:pt>
                <c:pt idx="3956">
                  <c:v>2.2655270099639799</c:v>
                </c:pt>
                <c:pt idx="3957">
                  <c:v>2.3006806373596098</c:v>
                </c:pt>
                <c:pt idx="3958">
                  <c:v>2.2347524166107098</c:v>
                </c:pt>
                <c:pt idx="3959">
                  <c:v>2.23332548141479</c:v>
                </c:pt>
                <c:pt idx="3960">
                  <c:v>2.21863794326782</c:v>
                </c:pt>
                <c:pt idx="3961">
                  <c:v>2.1914689540863002</c:v>
                </c:pt>
                <c:pt idx="3962">
                  <c:v>2.16287994384765</c:v>
                </c:pt>
                <c:pt idx="3963">
                  <c:v>2.2236788272857599</c:v>
                </c:pt>
                <c:pt idx="3964">
                  <c:v>2.2211153507232599</c:v>
                </c:pt>
                <c:pt idx="3965">
                  <c:v>2.07124423980712</c:v>
                </c:pt>
                <c:pt idx="3966">
                  <c:v>2.07943487167358</c:v>
                </c:pt>
                <c:pt idx="3967">
                  <c:v>2.1564359664916899</c:v>
                </c:pt>
                <c:pt idx="3968">
                  <c:v>2.1383507251739502</c:v>
                </c:pt>
                <c:pt idx="3969">
                  <c:v>2.28700852394104</c:v>
                </c:pt>
                <c:pt idx="3970">
                  <c:v>2.2916457653045601</c:v>
                </c:pt>
                <c:pt idx="3971">
                  <c:v>2.3552579879760698</c:v>
                </c:pt>
                <c:pt idx="3972">
                  <c:v>2.2670924663543701</c:v>
                </c:pt>
                <c:pt idx="3973">
                  <c:v>2.247802734375</c:v>
                </c:pt>
                <c:pt idx="3974">
                  <c:v>2.2230591773986799</c:v>
                </c:pt>
                <c:pt idx="3975">
                  <c:v>2.26540803909301</c:v>
                </c:pt>
                <c:pt idx="3976">
                  <c:v>2.2761864662170401</c:v>
                </c:pt>
                <c:pt idx="3977">
                  <c:v>2.17479300498962</c:v>
                </c:pt>
                <c:pt idx="3978">
                  <c:v>2.2923943996429399</c:v>
                </c:pt>
                <c:pt idx="3979">
                  <c:v>2.2097718715667698</c:v>
                </c:pt>
                <c:pt idx="3980">
                  <c:v>2.2647600173950102</c:v>
                </c:pt>
                <c:pt idx="3981">
                  <c:v>2.2607297897338801</c:v>
                </c:pt>
                <c:pt idx="3982">
                  <c:v>2.26538634300231</c:v>
                </c:pt>
                <c:pt idx="3983">
                  <c:v>2.3117637634277299</c:v>
                </c:pt>
                <c:pt idx="3984">
                  <c:v>2.3460221290588299</c:v>
                </c:pt>
                <c:pt idx="3985">
                  <c:v>2.2137758731842001</c:v>
                </c:pt>
                <c:pt idx="3986">
                  <c:v>2.2043194770812899</c:v>
                </c:pt>
                <c:pt idx="3987">
                  <c:v>2.2136030197143501</c:v>
                </c:pt>
                <c:pt idx="3988">
                  <c:v>2.1961185932159402</c:v>
                </c:pt>
                <c:pt idx="3989">
                  <c:v>2.2138383388519198</c:v>
                </c:pt>
                <c:pt idx="3990">
                  <c:v>2.2929520606994598</c:v>
                </c:pt>
                <c:pt idx="3991">
                  <c:v>2.2141590118408199</c:v>
                </c:pt>
                <c:pt idx="3992">
                  <c:v>2.2902407646179199</c:v>
                </c:pt>
                <c:pt idx="3993">
                  <c:v>2.19619393348693</c:v>
                </c:pt>
                <c:pt idx="3994">
                  <c:v>2.3431582450866699</c:v>
                </c:pt>
                <c:pt idx="3995">
                  <c:v>2.2623918056488002</c:v>
                </c:pt>
                <c:pt idx="3996">
                  <c:v>2.2209334373474099</c:v>
                </c:pt>
                <c:pt idx="3997">
                  <c:v>2.1285486221313401</c:v>
                </c:pt>
                <c:pt idx="3998">
                  <c:v>2.2688624858856201</c:v>
                </c:pt>
                <c:pt idx="3999">
                  <c:v>2.22585773468017</c:v>
                </c:pt>
                <c:pt idx="4000">
                  <c:v>2.3096053600311199</c:v>
                </c:pt>
                <c:pt idx="4001">
                  <c:v>2.24101209640502</c:v>
                </c:pt>
                <c:pt idx="4002">
                  <c:v>2.1997311115264799</c:v>
                </c:pt>
                <c:pt idx="4003">
                  <c:v>2.0887598991393999</c:v>
                </c:pt>
                <c:pt idx="4004">
                  <c:v>2.20465087890625</c:v>
                </c:pt>
                <c:pt idx="4005">
                  <c:v>2.1822257041931099</c:v>
                </c:pt>
                <c:pt idx="4006">
                  <c:v>2.2712032794952299</c:v>
                </c:pt>
                <c:pt idx="4007">
                  <c:v>2.2082142829895002</c:v>
                </c:pt>
                <c:pt idx="4008">
                  <c:v>2.2831351757049498</c:v>
                </c:pt>
                <c:pt idx="4009">
                  <c:v>2.3238074779510498</c:v>
                </c:pt>
                <c:pt idx="4010">
                  <c:v>2.2876427173614502</c:v>
                </c:pt>
                <c:pt idx="4011">
                  <c:v>2.2926850318908598</c:v>
                </c:pt>
                <c:pt idx="4012">
                  <c:v>2.40681648254394</c:v>
                </c:pt>
                <c:pt idx="4013">
                  <c:v>2.39534211158752</c:v>
                </c:pt>
                <c:pt idx="4014">
                  <c:v>2.3240664005279501</c:v>
                </c:pt>
                <c:pt idx="4015">
                  <c:v>2.26206374168396</c:v>
                </c:pt>
                <c:pt idx="4016">
                  <c:v>2.2587628364562899</c:v>
                </c:pt>
                <c:pt idx="4017">
                  <c:v>2.20483326911926</c:v>
                </c:pt>
                <c:pt idx="4018">
                  <c:v>2.2257556915283199</c:v>
                </c:pt>
                <c:pt idx="4019">
                  <c:v>2.1919274330139098</c:v>
                </c:pt>
                <c:pt idx="4020">
                  <c:v>2.22216367721557</c:v>
                </c:pt>
                <c:pt idx="4021">
                  <c:v>2.1006059646606401</c:v>
                </c:pt>
                <c:pt idx="4022">
                  <c:v>2.0385787487029998</c:v>
                </c:pt>
                <c:pt idx="4023">
                  <c:v>2.1246664524078298</c:v>
                </c:pt>
                <c:pt idx="4024">
                  <c:v>2.1587452888488698</c:v>
                </c:pt>
                <c:pt idx="4025">
                  <c:v>2.13492226600646</c:v>
                </c:pt>
                <c:pt idx="4026">
                  <c:v>2.17681860923767</c:v>
                </c:pt>
                <c:pt idx="4027">
                  <c:v>2.1712753772735498</c:v>
                </c:pt>
                <c:pt idx="4028">
                  <c:v>2.1325440406799299</c:v>
                </c:pt>
                <c:pt idx="4029">
                  <c:v>2.1698219776153498</c:v>
                </c:pt>
                <c:pt idx="4030">
                  <c:v>2.04646444320678</c:v>
                </c:pt>
                <c:pt idx="4031">
                  <c:v>2.1421828269958398</c:v>
                </c:pt>
                <c:pt idx="4032">
                  <c:v>2.1405167579650799</c:v>
                </c:pt>
                <c:pt idx="4033">
                  <c:v>2.0795428752899099</c:v>
                </c:pt>
                <c:pt idx="4034">
                  <c:v>2.0890977382659899</c:v>
                </c:pt>
                <c:pt idx="4035">
                  <c:v>2.1097524166107098</c:v>
                </c:pt>
                <c:pt idx="4036">
                  <c:v>2.09587097167968</c:v>
                </c:pt>
                <c:pt idx="4037">
                  <c:v>2.0989124774932799</c:v>
                </c:pt>
                <c:pt idx="4038">
                  <c:v>2.17927050590515</c:v>
                </c:pt>
                <c:pt idx="4039">
                  <c:v>2.07801961898803</c:v>
                </c:pt>
                <c:pt idx="4040">
                  <c:v>2.0468034744262602</c:v>
                </c:pt>
                <c:pt idx="4041">
                  <c:v>2.1314234733581499</c:v>
                </c:pt>
                <c:pt idx="4042">
                  <c:v>2.0900516510009699</c:v>
                </c:pt>
                <c:pt idx="4043">
                  <c:v>2.1109313964843701</c:v>
                </c:pt>
                <c:pt idx="4044">
                  <c:v>2.1650550365447998</c:v>
                </c:pt>
                <c:pt idx="4045">
                  <c:v>2.0967817306518501</c:v>
                </c:pt>
                <c:pt idx="4046">
                  <c:v>2.0918149948120099</c:v>
                </c:pt>
                <c:pt idx="4047">
                  <c:v>2.1443727016448899</c:v>
                </c:pt>
                <c:pt idx="4048">
                  <c:v>2.1452252864837602</c:v>
                </c:pt>
                <c:pt idx="4049">
                  <c:v>2.17096590995788</c:v>
                </c:pt>
                <c:pt idx="4050">
                  <c:v>2.1919562816619802</c:v>
                </c:pt>
                <c:pt idx="4051">
                  <c:v>2.2356309890746999</c:v>
                </c:pt>
                <c:pt idx="4052">
                  <c:v>2.2948691844940101</c:v>
                </c:pt>
                <c:pt idx="4053">
                  <c:v>2.2479791641235298</c:v>
                </c:pt>
                <c:pt idx="4054">
                  <c:v>2.2130110263824401</c:v>
                </c:pt>
                <c:pt idx="4055">
                  <c:v>2.1904008388519198</c:v>
                </c:pt>
                <c:pt idx="4056">
                  <c:v>2.1523084640502899</c:v>
                </c:pt>
                <c:pt idx="4057">
                  <c:v>2.2031686305999698</c:v>
                </c:pt>
                <c:pt idx="4058">
                  <c:v>2.2214024066925</c:v>
                </c:pt>
                <c:pt idx="4059">
                  <c:v>2.1953139305114702</c:v>
                </c:pt>
                <c:pt idx="4060">
                  <c:v>2.1478073596954301</c:v>
                </c:pt>
                <c:pt idx="4061">
                  <c:v>2.1389780044555602</c:v>
                </c:pt>
                <c:pt idx="4062">
                  <c:v>2.2197885513305602</c:v>
                </c:pt>
                <c:pt idx="4063">
                  <c:v>2.2165889739990199</c:v>
                </c:pt>
                <c:pt idx="4064">
                  <c:v>2.19558429718017</c:v>
                </c:pt>
                <c:pt idx="4065">
                  <c:v>2.2714142799377401</c:v>
                </c:pt>
                <c:pt idx="4066">
                  <c:v>2.3058011531829798</c:v>
                </c:pt>
                <c:pt idx="4067">
                  <c:v>2.22488236427307</c:v>
                </c:pt>
                <c:pt idx="4068">
                  <c:v>2.2378399372100799</c:v>
                </c:pt>
                <c:pt idx="4069">
                  <c:v>2.3368787765502899</c:v>
                </c:pt>
                <c:pt idx="4070">
                  <c:v>2.2619564533233598</c:v>
                </c:pt>
                <c:pt idx="4071">
                  <c:v>2.2310621738433798</c:v>
                </c:pt>
                <c:pt idx="4072">
                  <c:v>2.2509114742278999</c:v>
                </c:pt>
                <c:pt idx="4073">
                  <c:v>2.1856131553649898</c:v>
                </c:pt>
                <c:pt idx="4074">
                  <c:v>2.2244522571563698</c:v>
                </c:pt>
                <c:pt idx="4075">
                  <c:v>2.1705420017242401</c:v>
                </c:pt>
                <c:pt idx="4076">
                  <c:v>2.2191019058227499</c:v>
                </c:pt>
                <c:pt idx="4077">
                  <c:v>2.2372083663940399</c:v>
                </c:pt>
                <c:pt idx="4078">
                  <c:v>2.31220531463623</c:v>
                </c:pt>
                <c:pt idx="4079">
                  <c:v>2.3208706378936701</c:v>
                </c:pt>
                <c:pt idx="4080">
                  <c:v>2.3018238544464098</c:v>
                </c:pt>
                <c:pt idx="4081">
                  <c:v>2.2589941024780198</c:v>
                </c:pt>
                <c:pt idx="4082">
                  <c:v>2.2341637611389098</c:v>
                </c:pt>
                <c:pt idx="4083">
                  <c:v>2.2829916477203298</c:v>
                </c:pt>
                <c:pt idx="4084">
                  <c:v>2.33204770088195</c:v>
                </c:pt>
                <c:pt idx="4085">
                  <c:v>2.2951691150665199</c:v>
                </c:pt>
                <c:pt idx="4086">
                  <c:v>2.3388645648956299</c:v>
                </c:pt>
                <c:pt idx="4087">
                  <c:v>2.2399332523345898</c:v>
                </c:pt>
                <c:pt idx="4088">
                  <c:v>2.2787690162658598</c:v>
                </c:pt>
                <c:pt idx="4089">
                  <c:v>2.3595788478851301</c:v>
                </c:pt>
                <c:pt idx="4090">
                  <c:v>2.3099851608276301</c:v>
                </c:pt>
                <c:pt idx="4091">
                  <c:v>2.3660814762115399</c:v>
                </c:pt>
                <c:pt idx="4092">
                  <c:v>2.3500626087188698</c:v>
                </c:pt>
                <c:pt idx="4093">
                  <c:v>2.23184943199157</c:v>
                </c:pt>
                <c:pt idx="4094">
                  <c:v>2.3684520721435498</c:v>
                </c:pt>
                <c:pt idx="4095">
                  <c:v>2.33442163467407</c:v>
                </c:pt>
                <c:pt idx="4096">
                  <c:v>2.2743141651153498</c:v>
                </c:pt>
                <c:pt idx="4097">
                  <c:v>2.2421350479125901</c:v>
                </c:pt>
                <c:pt idx="4098">
                  <c:v>2.2205340862274099</c:v>
                </c:pt>
                <c:pt idx="4099">
                  <c:v>2.1752250194549498</c:v>
                </c:pt>
                <c:pt idx="4100">
                  <c:v>2.2205431461334202</c:v>
                </c:pt>
                <c:pt idx="4101">
                  <c:v>2.1987860202789302</c:v>
                </c:pt>
                <c:pt idx="4102">
                  <c:v>2.2347726821899401</c:v>
                </c:pt>
                <c:pt idx="4103">
                  <c:v>2.2395982742309499</c:v>
                </c:pt>
                <c:pt idx="4104">
                  <c:v>2.3235111236572199</c:v>
                </c:pt>
                <c:pt idx="4105">
                  <c:v>2.2623925209045401</c:v>
                </c:pt>
                <c:pt idx="4106">
                  <c:v>2.2265124320983798</c:v>
                </c:pt>
                <c:pt idx="4107">
                  <c:v>2.1962988376617401</c:v>
                </c:pt>
                <c:pt idx="4108">
                  <c:v>2.22526955604553</c:v>
                </c:pt>
                <c:pt idx="4109">
                  <c:v>2.2200827598571702</c:v>
                </c:pt>
                <c:pt idx="4110">
                  <c:v>2.1870415210723801</c:v>
                </c:pt>
                <c:pt idx="4111">
                  <c:v>2.2048420906066801</c:v>
                </c:pt>
                <c:pt idx="4112">
                  <c:v>2.1922719478607098</c:v>
                </c:pt>
                <c:pt idx="4113">
                  <c:v>2.2286801338195801</c:v>
                </c:pt>
                <c:pt idx="4114">
                  <c:v>2.1623904705047599</c:v>
                </c:pt>
                <c:pt idx="4115">
                  <c:v>2.2044396400451598</c:v>
                </c:pt>
                <c:pt idx="4116">
                  <c:v>2.2177317142486501</c:v>
                </c:pt>
                <c:pt idx="4117">
                  <c:v>2.2195017337799001</c:v>
                </c:pt>
                <c:pt idx="4118">
                  <c:v>2.2607889175414999</c:v>
                </c:pt>
                <c:pt idx="4119">
                  <c:v>2.2390897274017298</c:v>
                </c:pt>
                <c:pt idx="4120">
                  <c:v>2.2310943603515598</c:v>
                </c:pt>
                <c:pt idx="4121">
                  <c:v>2.1974036693572998</c:v>
                </c:pt>
                <c:pt idx="4122">
                  <c:v>2.2171156406402499</c:v>
                </c:pt>
                <c:pt idx="4123">
                  <c:v>2.2494080066680899</c:v>
                </c:pt>
                <c:pt idx="4124">
                  <c:v>2.2363018989562899</c:v>
                </c:pt>
                <c:pt idx="4125">
                  <c:v>2.1979801654815598</c:v>
                </c:pt>
                <c:pt idx="4126">
                  <c:v>2.27789950370788</c:v>
                </c:pt>
                <c:pt idx="4127">
                  <c:v>2.20996022224426</c:v>
                </c:pt>
                <c:pt idx="4128">
                  <c:v>2.21426105499267</c:v>
                </c:pt>
                <c:pt idx="4129">
                  <c:v>2.20649242401123</c:v>
                </c:pt>
                <c:pt idx="4130">
                  <c:v>2.1534073352813698</c:v>
                </c:pt>
                <c:pt idx="4131">
                  <c:v>2.2676987648010201</c:v>
                </c:pt>
                <c:pt idx="4132">
                  <c:v>2.2467069625854399</c:v>
                </c:pt>
                <c:pt idx="4133">
                  <c:v>2.1771833896636901</c:v>
                </c:pt>
                <c:pt idx="4134">
                  <c:v>2.1736528873443599</c:v>
                </c:pt>
                <c:pt idx="4135">
                  <c:v>2.2171871662139799</c:v>
                </c:pt>
                <c:pt idx="4136">
                  <c:v>2.2722694873809801</c:v>
                </c:pt>
                <c:pt idx="4137">
                  <c:v>2.2517092227935702</c:v>
                </c:pt>
                <c:pt idx="4138">
                  <c:v>2.1462013721465998</c:v>
                </c:pt>
                <c:pt idx="4139">
                  <c:v>2.1766467094421298</c:v>
                </c:pt>
                <c:pt idx="4140">
                  <c:v>2.1620502471923801</c:v>
                </c:pt>
                <c:pt idx="4141">
                  <c:v>2.2690179347991899</c:v>
                </c:pt>
                <c:pt idx="4142">
                  <c:v>2.2876422405242902</c:v>
                </c:pt>
                <c:pt idx="4143">
                  <c:v>2.1966955661773602</c:v>
                </c:pt>
                <c:pt idx="4144">
                  <c:v>2.3030588626861501</c:v>
                </c:pt>
                <c:pt idx="4145">
                  <c:v>2.2428421974182098</c:v>
                </c:pt>
                <c:pt idx="4146">
                  <c:v>2.2448675632476802</c:v>
                </c:pt>
                <c:pt idx="4147">
                  <c:v>2.18066954612731</c:v>
                </c:pt>
                <c:pt idx="4148">
                  <c:v>2.22195100784301</c:v>
                </c:pt>
                <c:pt idx="4149">
                  <c:v>2.22725009918212</c:v>
                </c:pt>
                <c:pt idx="4150">
                  <c:v>2.2385344505310001</c:v>
                </c:pt>
                <c:pt idx="4151">
                  <c:v>2.1699988842010498</c:v>
                </c:pt>
                <c:pt idx="4152">
                  <c:v>2.2026014328002899</c:v>
                </c:pt>
                <c:pt idx="4153">
                  <c:v>2.2355535030364901</c:v>
                </c:pt>
                <c:pt idx="4154">
                  <c:v>2.2202286720275799</c:v>
                </c:pt>
                <c:pt idx="4155">
                  <c:v>2.1882200241088801</c:v>
                </c:pt>
                <c:pt idx="4156">
                  <c:v>2.2581334114074698</c:v>
                </c:pt>
                <c:pt idx="4157">
                  <c:v>2.2493650913238499</c:v>
                </c:pt>
                <c:pt idx="4158">
                  <c:v>2.3133196830749498</c:v>
                </c:pt>
                <c:pt idx="4159">
                  <c:v>2.36385774612426</c:v>
                </c:pt>
                <c:pt idx="4160">
                  <c:v>2.2923450469970699</c:v>
                </c:pt>
                <c:pt idx="4161">
                  <c:v>2.2465929985046298</c:v>
                </c:pt>
                <c:pt idx="4162">
                  <c:v>2.24654197692871</c:v>
                </c:pt>
                <c:pt idx="4163">
                  <c:v>2.23482346534729</c:v>
                </c:pt>
                <c:pt idx="4164">
                  <c:v>2.2585973739624001</c:v>
                </c:pt>
                <c:pt idx="4165">
                  <c:v>2.29497814178466</c:v>
                </c:pt>
                <c:pt idx="4166">
                  <c:v>2.2641270160675</c:v>
                </c:pt>
                <c:pt idx="4167">
                  <c:v>2.3229997158050502</c:v>
                </c:pt>
                <c:pt idx="4168">
                  <c:v>2.2645854949951101</c:v>
                </c:pt>
                <c:pt idx="4169">
                  <c:v>2.20902323722839</c:v>
                </c:pt>
                <c:pt idx="4170">
                  <c:v>2.1996984481811501</c:v>
                </c:pt>
                <c:pt idx="4171">
                  <c:v>2.2355825901031401</c:v>
                </c:pt>
                <c:pt idx="4172">
                  <c:v>2.2465109825134202</c:v>
                </c:pt>
                <c:pt idx="4173">
                  <c:v>2.2802500724792401</c:v>
                </c:pt>
                <c:pt idx="4174">
                  <c:v>2.3044183254241899</c:v>
                </c:pt>
                <c:pt idx="4175">
                  <c:v>2.2393944263458199</c:v>
                </c:pt>
                <c:pt idx="4176">
                  <c:v>2.2687628269195499</c:v>
                </c:pt>
                <c:pt idx="4177">
                  <c:v>2.2774858474731401</c:v>
                </c:pt>
                <c:pt idx="4178">
                  <c:v>2.2934308052062899</c:v>
                </c:pt>
                <c:pt idx="4179">
                  <c:v>2.2706589698791499</c:v>
                </c:pt>
                <c:pt idx="4180">
                  <c:v>2.1837790012359601</c:v>
                </c:pt>
                <c:pt idx="4181">
                  <c:v>2.29650425910949</c:v>
                </c:pt>
                <c:pt idx="4182">
                  <c:v>2.2870647907257</c:v>
                </c:pt>
                <c:pt idx="4183">
                  <c:v>2.2810242176055899</c:v>
                </c:pt>
                <c:pt idx="4184">
                  <c:v>2.3232042789459202</c:v>
                </c:pt>
                <c:pt idx="4185">
                  <c:v>2.3270163536071702</c:v>
                </c:pt>
                <c:pt idx="4186">
                  <c:v>2.33755230903625</c:v>
                </c:pt>
                <c:pt idx="4187">
                  <c:v>2.37905645370483</c:v>
                </c:pt>
                <c:pt idx="4188">
                  <c:v>2.3828442096710201</c:v>
                </c:pt>
                <c:pt idx="4189">
                  <c:v>2.4270005226135201</c:v>
                </c:pt>
                <c:pt idx="4190">
                  <c:v>2.3877186775207502</c:v>
                </c:pt>
                <c:pt idx="4191">
                  <c:v>2.2809751033782901</c:v>
                </c:pt>
                <c:pt idx="4192">
                  <c:v>2.3280930519103999</c:v>
                </c:pt>
                <c:pt idx="4193">
                  <c:v>2.3941304683685298</c:v>
                </c:pt>
                <c:pt idx="4194">
                  <c:v>2.3513338565826398</c:v>
                </c:pt>
                <c:pt idx="4195">
                  <c:v>2.3890955448150599</c:v>
                </c:pt>
                <c:pt idx="4196">
                  <c:v>2.2732133865356401</c:v>
                </c:pt>
                <c:pt idx="4197">
                  <c:v>2.25307846069335</c:v>
                </c:pt>
                <c:pt idx="4198">
                  <c:v>2.2719054222106898</c:v>
                </c:pt>
                <c:pt idx="4199">
                  <c:v>2.3551616668701101</c:v>
                </c:pt>
                <c:pt idx="4200">
                  <c:v>2.3505289554595898</c:v>
                </c:pt>
                <c:pt idx="4201">
                  <c:v>2.2890169620513898</c:v>
                </c:pt>
                <c:pt idx="4202">
                  <c:v>2.3349537849426198</c:v>
                </c:pt>
                <c:pt idx="4203">
                  <c:v>2.3329563140869101</c:v>
                </c:pt>
                <c:pt idx="4204">
                  <c:v>2.2853519916534402</c:v>
                </c:pt>
                <c:pt idx="4205">
                  <c:v>2.23000168800354</c:v>
                </c:pt>
                <c:pt idx="4206">
                  <c:v>2.1928951740264799</c:v>
                </c:pt>
                <c:pt idx="4207">
                  <c:v>2.1859531402587802</c:v>
                </c:pt>
                <c:pt idx="4208">
                  <c:v>2.2570207118988002</c:v>
                </c:pt>
                <c:pt idx="4209">
                  <c:v>2.2677805423736501</c:v>
                </c:pt>
                <c:pt idx="4210">
                  <c:v>2.2372398376464799</c:v>
                </c:pt>
                <c:pt idx="4211">
                  <c:v>2.1508655548095699</c:v>
                </c:pt>
                <c:pt idx="4212">
                  <c:v>2.24667048454284</c:v>
                </c:pt>
                <c:pt idx="4213">
                  <c:v>2.2557172775268501</c:v>
                </c:pt>
                <c:pt idx="4214">
                  <c:v>2.2321033477783199</c:v>
                </c:pt>
                <c:pt idx="4215">
                  <c:v>2.2610270977020201</c:v>
                </c:pt>
                <c:pt idx="4216">
                  <c:v>2.2033405303954998</c:v>
                </c:pt>
                <c:pt idx="4217">
                  <c:v>2.30023837089538</c:v>
                </c:pt>
                <c:pt idx="4218">
                  <c:v>2.2820692062377899</c:v>
                </c:pt>
                <c:pt idx="4219">
                  <c:v>2.30389380455017</c:v>
                </c:pt>
                <c:pt idx="4220">
                  <c:v>2.2935302257537802</c:v>
                </c:pt>
                <c:pt idx="4221">
                  <c:v>2.2847425937652499</c:v>
                </c:pt>
                <c:pt idx="4222">
                  <c:v>2.3360092639922998</c:v>
                </c:pt>
                <c:pt idx="4223">
                  <c:v>2.2728626728057799</c:v>
                </c:pt>
                <c:pt idx="4224">
                  <c:v>2.3532454967498699</c:v>
                </c:pt>
                <c:pt idx="4225">
                  <c:v>2.3620476722717201</c:v>
                </c:pt>
                <c:pt idx="4226">
                  <c:v>2.4052417278289702</c:v>
                </c:pt>
                <c:pt idx="4227">
                  <c:v>2.4265642166137602</c:v>
                </c:pt>
                <c:pt idx="4228">
                  <c:v>2.4455759525299001</c:v>
                </c:pt>
                <c:pt idx="4229">
                  <c:v>2.3805258274078298</c:v>
                </c:pt>
                <c:pt idx="4230">
                  <c:v>2.4252943992614702</c:v>
                </c:pt>
                <c:pt idx="4231">
                  <c:v>2.4151709079742401</c:v>
                </c:pt>
                <c:pt idx="4232">
                  <c:v>2.3438301086425701</c:v>
                </c:pt>
                <c:pt idx="4233">
                  <c:v>2.43362164497375</c:v>
                </c:pt>
                <c:pt idx="4234">
                  <c:v>2.4246633052825901</c:v>
                </c:pt>
                <c:pt idx="4235">
                  <c:v>2.3405401706695499</c:v>
                </c:pt>
                <c:pt idx="4236">
                  <c:v>2.3488845825195299</c:v>
                </c:pt>
                <c:pt idx="4237">
                  <c:v>2.3883030414581299</c:v>
                </c:pt>
                <c:pt idx="4238">
                  <c:v>2.2915072441100999</c:v>
                </c:pt>
                <c:pt idx="4239">
                  <c:v>2.3074662685394198</c:v>
                </c:pt>
                <c:pt idx="4240">
                  <c:v>2.2907617092132502</c:v>
                </c:pt>
                <c:pt idx="4241">
                  <c:v>2.3153436183929399</c:v>
                </c:pt>
                <c:pt idx="4242">
                  <c:v>2.3793740272521902</c:v>
                </c:pt>
                <c:pt idx="4243">
                  <c:v>2.3354396820068302</c:v>
                </c:pt>
                <c:pt idx="4244">
                  <c:v>2.2199528217315598</c:v>
                </c:pt>
                <c:pt idx="4245">
                  <c:v>2.2897467613220202</c:v>
                </c:pt>
                <c:pt idx="4246">
                  <c:v>2.2673380374908398</c:v>
                </c:pt>
                <c:pt idx="4247">
                  <c:v>2.3001830577850302</c:v>
                </c:pt>
                <c:pt idx="4248">
                  <c:v>2.2447745800018302</c:v>
                </c:pt>
                <c:pt idx="4249">
                  <c:v>2.34197974205017</c:v>
                </c:pt>
                <c:pt idx="4250">
                  <c:v>2.24383497238159</c:v>
                </c:pt>
                <c:pt idx="4251">
                  <c:v>2.3606584072113002</c:v>
                </c:pt>
                <c:pt idx="4252">
                  <c:v>2.3881464004516602</c:v>
                </c:pt>
                <c:pt idx="4253">
                  <c:v>2.2710404396057098</c:v>
                </c:pt>
                <c:pt idx="4254">
                  <c:v>2.2824041843414302</c:v>
                </c:pt>
                <c:pt idx="4255">
                  <c:v>2.3494384288787802</c:v>
                </c:pt>
                <c:pt idx="4256">
                  <c:v>2.3950705528259202</c:v>
                </c:pt>
                <c:pt idx="4257">
                  <c:v>2.43830966949462</c:v>
                </c:pt>
                <c:pt idx="4258">
                  <c:v>2.3882350921630802</c:v>
                </c:pt>
                <c:pt idx="4259">
                  <c:v>2.49258208274841</c:v>
                </c:pt>
                <c:pt idx="4260">
                  <c:v>2.4700777530670099</c:v>
                </c:pt>
                <c:pt idx="4261">
                  <c:v>2.4566390514373699</c:v>
                </c:pt>
                <c:pt idx="4262">
                  <c:v>2.49764752388</c:v>
                </c:pt>
                <c:pt idx="4263">
                  <c:v>2.3619422912597599</c:v>
                </c:pt>
                <c:pt idx="4264">
                  <c:v>2.4423666000366202</c:v>
                </c:pt>
                <c:pt idx="4265">
                  <c:v>2.3732805252075102</c:v>
                </c:pt>
                <c:pt idx="4266">
                  <c:v>2.5650520324707</c:v>
                </c:pt>
                <c:pt idx="4267">
                  <c:v>2.3684284687042201</c:v>
                </c:pt>
                <c:pt idx="4268">
                  <c:v>2.40924072265625</c:v>
                </c:pt>
                <c:pt idx="4269">
                  <c:v>2.3846166133880602</c:v>
                </c:pt>
                <c:pt idx="4270">
                  <c:v>2.3058063983917201</c:v>
                </c:pt>
                <c:pt idx="4271">
                  <c:v>2.3476104736328098</c:v>
                </c:pt>
                <c:pt idx="4272">
                  <c:v>2.3073310852050701</c:v>
                </c:pt>
                <c:pt idx="4273">
                  <c:v>2.2966101169586102</c:v>
                </c:pt>
                <c:pt idx="4274">
                  <c:v>2.31368064880371</c:v>
                </c:pt>
                <c:pt idx="4275">
                  <c:v>2.2923021316528298</c:v>
                </c:pt>
                <c:pt idx="4276">
                  <c:v>2.3191461563110298</c:v>
                </c:pt>
                <c:pt idx="4277">
                  <c:v>2.3068501949310298</c:v>
                </c:pt>
                <c:pt idx="4278">
                  <c:v>2.2856662273406898</c:v>
                </c:pt>
                <c:pt idx="4279">
                  <c:v>2.28958868980407</c:v>
                </c:pt>
                <c:pt idx="4280">
                  <c:v>2.2113156318664502</c:v>
                </c:pt>
                <c:pt idx="4281">
                  <c:v>2.2200031280517498</c:v>
                </c:pt>
                <c:pt idx="4282">
                  <c:v>2.2651083469390798</c:v>
                </c:pt>
                <c:pt idx="4283">
                  <c:v>2.2756206989288299</c:v>
                </c:pt>
                <c:pt idx="4284">
                  <c:v>2.2845983505249001</c:v>
                </c:pt>
                <c:pt idx="4285">
                  <c:v>2.2805037498474099</c:v>
                </c:pt>
                <c:pt idx="4286">
                  <c:v>2.3246388435363698</c:v>
                </c:pt>
                <c:pt idx="4287">
                  <c:v>2.4076278209686199</c:v>
                </c:pt>
                <c:pt idx="4288">
                  <c:v>2.2837333679199201</c:v>
                </c:pt>
                <c:pt idx="4289">
                  <c:v>2.2539362907409601</c:v>
                </c:pt>
                <c:pt idx="4290">
                  <c:v>2.3340134620666499</c:v>
                </c:pt>
                <c:pt idx="4291">
                  <c:v>2.2481784820556601</c:v>
                </c:pt>
                <c:pt idx="4292">
                  <c:v>2.2615649700164702</c:v>
                </c:pt>
                <c:pt idx="4293">
                  <c:v>2.1645019054412802</c:v>
                </c:pt>
                <c:pt idx="4294">
                  <c:v>2.14087486267089</c:v>
                </c:pt>
                <c:pt idx="4295">
                  <c:v>2.1512579917907702</c:v>
                </c:pt>
                <c:pt idx="4296">
                  <c:v>2.2227506637573198</c:v>
                </c:pt>
                <c:pt idx="4297">
                  <c:v>2.1937448978424001</c:v>
                </c:pt>
                <c:pt idx="4298">
                  <c:v>2.1210477352142298</c:v>
                </c:pt>
                <c:pt idx="4299">
                  <c:v>2.1962215900421098</c:v>
                </c:pt>
                <c:pt idx="4300">
                  <c:v>2.1007018089294398</c:v>
                </c:pt>
                <c:pt idx="4301">
                  <c:v>2.1533446311950599</c:v>
                </c:pt>
                <c:pt idx="4302">
                  <c:v>2.1552822589874201</c:v>
                </c:pt>
                <c:pt idx="4303">
                  <c:v>2.1940212249755802</c:v>
                </c:pt>
                <c:pt idx="4304">
                  <c:v>2.1597657203674299</c:v>
                </c:pt>
                <c:pt idx="4305">
                  <c:v>2.1891727447509699</c:v>
                </c:pt>
                <c:pt idx="4306">
                  <c:v>2.1864254474639799</c:v>
                </c:pt>
                <c:pt idx="4307">
                  <c:v>2.1998229026794398</c:v>
                </c:pt>
                <c:pt idx="4308">
                  <c:v>2.2203841209411599</c:v>
                </c:pt>
                <c:pt idx="4309">
                  <c:v>2.2190659046172998</c:v>
                </c:pt>
                <c:pt idx="4310">
                  <c:v>2.2753055095672599</c:v>
                </c:pt>
                <c:pt idx="4311">
                  <c:v>2.2977936267852699</c:v>
                </c:pt>
                <c:pt idx="4312">
                  <c:v>2.3759670257568302</c:v>
                </c:pt>
                <c:pt idx="4313">
                  <c:v>2.3290500640869101</c:v>
                </c:pt>
                <c:pt idx="4314">
                  <c:v>2.3573005199432302</c:v>
                </c:pt>
                <c:pt idx="4315">
                  <c:v>2.2656733989715501</c:v>
                </c:pt>
                <c:pt idx="4316">
                  <c:v>2.3346195220947199</c:v>
                </c:pt>
                <c:pt idx="4317">
                  <c:v>2.38700151443481</c:v>
                </c:pt>
                <c:pt idx="4318">
                  <c:v>2.42711234092712</c:v>
                </c:pt>
                <c:pt idx="4319">
                  <c:v>2.40961241722106</c:v>
                </c:pt>
                <c:pt idx="4320">
                  <c:v>2.4112048149108798</c:v>
                </c:pt>
                <c:pt idx="4321">
                  <c:v>2.44039750099182</c:v>
                </c:pt>
                <c:pt idx="4322">
                  <c:v>2.3410575389861998</c:v>
                </c:pt>
                <c:pt idx="4323">
                  <c:v>2.3914556503295898</c:v>
                </c:pt>
                <c:pt idx="4324">
                  <c:v>2.3257174491882302</c:v>
                </c:pt>
                <c:pt idx="4325">
                  <c:v>2.3601167201995801</c:v>
                </c:pt>
                <c:pt idx="4326">
                  <c:v>2.32779860496521</c:v>
                </c:pt>
                <c:pt idx="4327">
                  <c:v>2.3329432010650599</c:v>
                </c:pt>
                <c:pt idx="4328">
                  <c:v>2.3787558078765798</c:v>
                </c:pt>
                <c:pt idx="4329">
                  <c:v>2.3624198436736998</c:v>
                </c:pt>
                <c:pt idx="4330">
                  <c:v>2.4000439643859801</c:v>
                </c:pt>
                <c:pt idx="4331">
                  <c:v>2.3977351188659601</c:v>
                </c:pt>
                <c:pt idx="4332">
                  <c:v>2.38234186172485</c:v>
                </c:pt>
                <c:pt idx="4333">
                  <c:v>2.4283990859985298</c:v>
                </c:pt>
                <c:pt idx="4334">
                  <c:v>2.5349986553192099</c:v>
                </c:pt>
                <c:pt idx="4335">
                  <c:v>2.4125852584838801</c:v>
                </c:pt>
                <c:pt idx="4336">
                  <c:v>2.4281086921691801</c:v>
                </c:pt>
                <c:pt idx="4337">
                  <c:v>2.4465522766113201</c:v>
                </c:pt>
                <c:pt idx="4338">
                  <c:v>2.41982698440551</c:v>
                </c:pt>
                <c:pt idx="4339">
                  <c:v>2.4056992530822701</c:v>
                </c:pt>
                <c:pt idx="4340">
                  <c:v>2.30289101600646</c:v>
                </c:pt>
                <c:pt idx="4341">
                  <c:v>2.3847956657409601</c:v>
                </c:pt>
                <c:pt idx="4342">
                  <c:v>2.3376991748809801</c:v>
                </c:pt>
                <c:pt idx="4343">
                  <c:v>2.3740160465240399</c:v>
                </c:pt>
                <c:pt idx="4344">
                  <c:v>2.3403191566467201</c:v>
                </c:pt>
                <c:pt idx="4345">
                  <c:v>2.3079349994659402</c:v>
                </c:pt>
                <c:pt idx="4346">
                  <c:v>2.4734086990356401</c:v>
                </c:pt>
                <c:pt idx="4347">
                  <c:v>2.3392446041107098</c:v>
                </c:pt>
                <c:pt idx="4348">
                  <c:v>2.4262673854827801</c:v>
                </c:pt>
                <c:pt idx="4349">
                  <c:v>2.3678622245788499</c:v>
                </c:pt>
                <c:pt idx="4350">
                  <c:v>2.4695465564727699</c:v>
                </c:pt>
                <c:pt idx="4351">
                  <c:v>2.4496934413909899</c:v>
                </c:pt>
                <c:pt idx="4352">
                  <c:v>2.4326760768890301</c:v>
                </c:pt>
                <c:pt idx="4353">
                  <c:v>2.4953296184539702</c:v>
                </c:pt>
                <c:pt idx="4354">
                  <c:v>2.3643503189086901</c:v>
                </c:pt>
                <c:pt idx="4355">
                  <c:v>2.33145546913146</c:v>
                </c:pt>
                <c:pt idx="4356">
                  <c:v>2.4519193172454798</c:v>
                </c:pt>
                <c:pt idx="4357">
                  <c:v>2.5236282348632799</c:v>
                </c:pt>
                <c:pt idx="4358">
                  <c:v>2.4525296688079798</c:v>
                </c:pt>
                <c:pt idx="4359">
                  <c:v>2.3521456718444802</c:v>
                </c:pt>
                <c:pt idx="4360">
                  <c:v>2.41179347038269</c:v>
                </c:pt>
                <c:pt idx="4361">
                  <c:v>2.3317568302154501</c:v>
                </c:pt>
                <c:pt idx="4362">
                  <c:v>2.3258469104766801</c:v>
                </c:pt>
                <c:pt idx="4363">
                  <c:v>2.3559608459472599</c:v>
                </c:pt>
                <c:pt idx="4364">
                  <c:v>2.41826319694519</c:v>
                </c:pt>
                <c:pt idx="4365">
                  <c:v>2.3765270709991402</c:v>
                </c:pt>
                <c:pt idx="4366">
                  <c:v>2.4372148513793901</c:v>
                </c:pt>
                <c:pt idx="4367">
                  <c:v>2.34279012680053</c:v>
                </c:pt>
                <c:pt idx="4368">
                  <c:v>2.4308910369872998</c:v>
                </c:pt>
                <c:pt idx="4369">
                  <c:v>2.5972495079040501</c:v>
                </c:pt>
                <c:pt idx="4370">
                  <c:v>2.4901442527770898</c:v>
                </c:pt>
                <c:pt idx="4371">
                  <c:v>2.5295662879943799</c:v>
                </c:pt>
                <c:pt idx="4372">
                  <c:v>2.5167684555053702</c:v>
                </c:pt>
                <c:pt idx="4373">
                  <c:v>2.4710388183593701</c:v>
                </c:pt>
                <c:pt idx="4374">
                  <c:v>2.3900547027587802</c:v>
                </c:pt>
                <c:pt idx="4375">
                  <c:v>2.4233303070068302</c:v>
                </c:pt>
                <c:pt idx="4376">
                  <c:v>2.4737739562988201</c:v>
                </c:pt>
                <c:pt idx="4377">
                  <c:v>2.4609446525573699</c:v>
                </c:pt>
                <c:pt idx="4378">
                  <c:v>2.4907200336456299</c:v>
                </c:pt>
                <c:pt idx="4379">
                  <c:v>2.4253070354461599</c:v>
                </c:pt>
                <c:pt idx="4380">
                  <c:v>2.4939224720001198</c:v>
                </c:pt>
                <c:pt idx="4381">
                  <c:v>2.521329164505</c:v>
                </c:pt>
                <c:pt idx="4382">
                  <c:v>2.4869189262390101</c:v>
                </c:pt>
                <c:pt idx="4383">
                  <c:v>2.40672755241394</c:v>
                </c:pt>
                <c:pt idx="4384">
                  <c:v>2.4440138339996298</c:v>
                </c:pt>
                <c:pt idx="4385">
                  <c:v>2.36981773376464</c:v>
                </c:pt>
                <c:pt idx="4386">
                  <c:v>2.4252939224243102</c:v>
                </c:pt>
                <c:pt idx="4387">
                  <c:v>2.3542118072509699</c:v>
                </c:pt>
                <c:pt idx="4388">
                  <c:v>2.3164913654327299</c:v>
                </c:pt>
                <c:pt idx="4389">
                  <c:v>2.3133580684661799</c:v>
                </c:pt>
                <c:pt idx="4390">
                  <c:v>2.3401322364807098</c:v>
                </c:pt>
                <c:pt idx="4391">
                  <c:v>2.3327219486236501</c:v>
                </c:pt>
                <c:pt idx="4392">
                  <c:v>2.3003740310668901</c:v>
                </c:pt>
                <c:pt idx="4393">
                  <c:v>2.31086874008178</c:v>
                </c:pt>
                <c:pt idx="4394">
                  <c:v>2.3902902603149401</c:v>
                </c:pt>
                <c:pt idx="4395">
                  <c:v>2.5037260055541899</c:v>
                </c:pt>
                <c:pt idx="4396">
                  <c:v>2.4927287101745601</c:v>
                </c:pt>
                <c:pt idx="4397">
                  <c:v>2.5113205909728999</c:v>
                </c:pt>
                <c:pt idx="4398">
                  <c:v>2.40452980995178</c:v>
                </c:pt>
                <c:pt idx="4399">
                  <c:v>2.47874450683593</c:v>
                </c:pt>
                <c:pt idx="4400">
                  <c:v>2.4191610813140798</c:v>
                </c:pt>
                <c:pt idx="4401">
                  <c:v>2.3904528617858798</c:v>
                </c:pt>
                <c:pt idx="4402">
                  <c:v>2.3294484615325901</c:v>
                </c:pt>
                <c:pt idx="4403">
                  <c:v>2.32211709022521</c:v>
                </c:pt>
                <c:pt idx="4404">
                  <c:v>2.2846009731292698</c:v>
                </c:pt>
                <c:pt idx="4405">
                  <c:v>2.2921869754791202</c:v>
                </c:pt>
                <c:pt idx="4406">
                  <c:v>2.27407526969909</c:v>
                </c:pt>
                <c:pt idx="4407">
                  <c:v>2.2664172649383501</c:v>
                </c:pt>
                <c:pt idx="4408">
                  <c:v>2.2755548954010001</c:v>
                </c:pt>
                <c:pt idx="4409">
                  <c:v>2.4024069309234601</c:v>
                </c:pt>
                <c:pt idx="4410">
                  <c:v>2.3479132652282702</c:v>
                </c:pt>
                <c:pt idx="4411">
                  <c:v>2.3325808048248202</c:v>
                </c:pt>
                <c:pt idx="4412">
                  <c:v>2.1714444160461399</c:v>
                </c:pt>
                <c:pt idx="4413">
                  <c:v>2.1854875087738002</c:v>
                </c:pt>
                <c:pt idx="4414">
                  <c:v>2.2488098144531201</c:v>
                </c:pt>
                <c:pt idx="4415">
                  <c:v>2.3642818927764799</c:v>
                </c:pt>
                <c:pt idx="4416">
                  <c:v>2.3643007278442298</c:v>
                </c:pt>
                <c:pt idx="4417">
                  <c:v>2.2889127731323198</c:v>
                </c:pt>
                <c:pt idx="4418">
                  <c:v>2.2858810424804599</c:v>
                </c:pt>
                <c:pt idx="4419">
                  <c:v>2.3150157928466699</c:v>
                </c:pt>
                <c:pt idx="4420">
                  <c:v>2.2957396507263099</c:v>
                </c:pt>
                <c:pt idx="4421">
                  <c:v>2.2606883049011199</c:v>
                </c:pt>
                <c:pt idx="4422">
                  <c:v>2.2991747856140101</c:v>
                </c:pt>
                <c:pt idx="4423">
                  <c:v>2.4308452606201101</c:v>
                </c:pt>
                <c:pt idx="4424">
                  <c:v>2.3180651664733798</c:v>
                </c:pt>
                <c:pt idx="4425">
                  <c:v>2.3513414859771702</c:v>
                </c:pt>
                <c:pt idx="4426">
                  <c:v>2.3503663539886399</c:v>
                </c:pt>
                <c:pt idx="4427">
                  <c:v>2.2462494373321502</c:v>
                </c:pt>
                <c:pt idx="4428">
                  <c:v>2.29588627815246</c:v>
                </c:pt>
                <c:pt idx="4429">
                  <c:v>2.2831332683563201</c:v>
                </c:pt>
                <c:pt idx="4430">
                  <c:v>2.2446322441100999</c:v>
                </c:pt>
                <c:pt idx="4431">
                  <c:v>2.2382457256317099</c:v>
                </c:pt>
                <c:pt idx="4432">
                  <c:v>2.2226309776306099</c:v>
                </c:pt>
                <c:pt idx="4433">
                  <c:v>2.22259068489074</c:v>
                </c:pt>
                <c:pt idx="4434">
                  <c:v>2.1574752330779998</c:v>
                </c:pt>
                <c:pt idx="4435">
                  <c:v>2.2557458877563401</c:v>
                </c:pt>
                <c:pt idx="4436">
                  <c:v>2.3109223842620801</c:v>
                </c:pt>
                <c:pt idx="4437">
                  <c:v>2.2660636901855402</c:v>
                </c:pt>
                <c:pt idx="4438">
                  <c:v>2.2795059680938698</c:v>
                </c:pt>
                <c:pt idx="4439">
                  <c:v>2.2840869426727202</c:v>
                </c:pt>
                <c:pt idx="4440">
                  <c:v>2.29495978355407</c:v>
                </c:pt>
                <c:pt idx="4441">
                  <c:v>2.2236790657043399</c:v>
                </c:pt>
                <c:pt idx="4442">
                  <c:v>2.33112597465515</c:v>
                </c:pt>
                <c:pt idx="4443">
                  <c:v>2.3131847381591699</c:v>
                </c:pt>
                <c:pt idx="4444">
                  <c:v>2.2205572128295898</c:v>
                </c:pt>
                <c:pt idx="4445">
                  <c:v>2.2071681022643999</c:v>
                </c:pt>
                <c:pt idx="4446">
                  <c:v>2.24477887153625</c:v>
                </c:pt>
                <c:pt idx="4447">
                  <c:v>2.2298266887664702</c:v>
                </c:pt>
                <c:pt idx="4448">
                  <c:v>2.2887730598449698</c:v>
                </c:pt>
                <c:pt idx="4449">
                  <c:v>2.3432314395904501</c:v>
                </c:pt>
                <c:pt idx="4450">
                  <c:v>2.3095283508300701</c:v>
                </c:pt>
                <c:pt idx="4451">
                  <c:v>2.2627463340759202</c:v>
                </c:pt>
                <c:pt idx="4452">
                  <c:v>2.2143983840942298</c:v>
                </c:pt>
                <c:pt idx="4453">
                  <c:v>2.2065956592559801</c:v>
                </c:pt>
                <c:pt idx="4454">
                  <c:v>2.29438877105712</c:v>
                </c:pt>
                <c:pt idx="4455">
                  <c:v>2.26386499404907</c:v>
                </c:pt>
                <c:pt idx="4456">
                  <c:v>2.2725071907043399</c:v>
                </c:pt>
                <c:pt idx="4457">
                  <c:v>2.27556943893432</c:v>
                </c:pt>
                <c:pt idx="4458">
                  <c:v>2.25574374198913</c:v>
                </c:pt>
                <c:pt idx="4459">
                  <c:v>2.2443718910217201</c:v>
                </c:pt>
                <c:pt idx="4460">
                  <c:v>2.2644236087799001</c:v>
                </c:pt>
                <c:pt idx="4461">
                  <c:v>2.3392741680145201</c:v>
                </c:pt>
                <c:pt idx="4462">
                  <c:v>2.3388290405273402</c:v>
                </c:pt>
                <c:pt idx="4463">
                  <c:v>2.3114423751831001</c:v>
                </c:pt>
                <c:pt idx="4464">
                  <c:v>2.3401117324829102</c:v>
                </c:pt>
                <c:pt idx="4465">
                  <c:v>2.3464872837066602</c:v>
                </c:pt>
                <c:pt idx="4466">
                  <c:v>2.3753056526184002</c:v>
                </c:pt>
                <c:pt idx="4467">
                  <c:v>2.3238747119903498</c:v>
                </c:pt>
                <c:pt idx="4468">
                  <c:v>2.2498025894164999</c:v>
                </c:pt>
                <c:pt idx="4469">
                  <c:v>2.30420970916748</c:v>
                </c:pt>
                <c:pt idx="4470">
                  <c:v>2.2776937484741202</c:v>
                </c:pt>
                <c:pt idx="4471">
                  <c:v>2.2418532371520898</c:v>
                </c:pt>
                <c:pt idx="4472">
                  <c:v>2.25054454803466</c:v>
                </c:pt>
                <c:pt idx="4473">
                  <c:v>2.3134498596191402</c:v>
                </c:pt>
                <c:pt idx="4474">
                  <c:v>2.3863010406494101</c:v>
                </c:pt>
                <c:pt idx="4475">
                  <c:v>2.27585744857788</c:v>
                </c:pt>
                <c:pt idx="4476">
                  <c:v>2.3438127040863002</c:v>
                </c:pt>
                <c:pt idx="4477">
                  <c:v>2.4314095973968501</c:v>
                </c:pt>
                <c:pt idx="4478">
                  <c:v>2.3824186325073198</c:v>
                </c:pt>
                <c:pt idx="4479">
                  <c:v>2.3034281730651802</c:v>
                </c:pt>
                <c:pt idx="4480">
                  <c:v>2.2705214023589999</c:v>
                </c:pt>
                <c:pt idx="4481">
                  <c:v>2.3676233291625901</c:v>
                </c:pt>
                <c:pt idx="4482">
                  <c:v>2.30762386322021</c:v>
                </c:pt>
                <c:pt idx="4483">
                  <c:v>2.32163977622985</c:v>
                </c:pt>
                <c:pt idx="4484">
                  <c:v>2.3082647323608398</c:v>
                </c:pt>
                <c:pt idx="4485">
                  <c:v>2.26261305809021</c:v>
                </c:pt>
                <c:pt idx="4486">
                  <c:v>2.3434252738952601</c:v>
                </c:pt>
                <c:pt idx="4487">
                  <c:v>2.3609910011291499</c:v>
                </c:pt>
                <c:pt idx="4488">
                  <c:v>2.30886554718017</c:v>
                </c:pt>
                <c:pt idx="4489">
                  <c:v>2.3426501750946001</c:v>
                </c:pt>
                <c:pt idx="4490">
                  <c:v>2.2598404884338299</c:v>
                </c:pt>
                <c:pt idx="4491">
                  <c:v>2.1945085525512602</c:v>
                </c:pt>
                <c:pt idx="4492">
                  <c:v>2.33563876152038</c:v>
                </c:pt>
                <c:pt idx="4493">
                  <c:v>2.3796260356903001</c:v>
                </c:pt>
                <c:pt idx="4494">
                  <c:v>2.3414318561553902</c:v>
                </c:pt>
                <c:pt idx="4495">
                  <c:v>2.26271176338195</c:v>
                </c:pt>
                <c:pt idx="4496">
                  <c:v>2.2783751487731898</c:v>
                </c:pt>
                <c:pt idx="4497">
                  <c:v>2.2734420299529998</c:v>
                </c:pt>
                <c:pt idx="4498">
                  <c:v>2.22719049453735</c:v>
                </c:pt>
                <c:pt idx="4499">
                  <c:v>2.2578384876251198</c:v>
                </c:pt>
                <c:pt idx="4500">
                  <c:v>2.3251218795776301</c:v>
                </c:pt>
                <c:pt idx="4501">
                  <c:v>2.25519442558288</c:v>
                </c:pt>
                <c:pt idx="4502">
                  <c:v>2.1790401935577299</c:v>
                </c:pt>
                <c:pt idx="4503">
                  <c:v>2.2409887313842698</c:v>
                </c:pt>
                <c:pt idx="4504">
                  <c:v>2.23386526107788</c:v>
                </c:pt>
                <c:pt idx="4505">
                  <c:v>2.2911918163299498</c:v>
                </c:pt>
                <c:pt idx="4506">
                  <c:v>2.2730021476745601</c:v>
                </c:pt>
                <c:pt idx="4507">
                  <c:v>2.230801820755</c:v>
                </c:pt>
                <c:pt idx="4508">
                  <c:v>2.2065503597259499</c:v>
                </c:pt>
                <c:pt idx="4509">
                  <c:v>2.2315268516540501</c:v>
                </c:pt>
                <c:pt idx="4510">
                  <c:v>2.2791948318481401</c:v>
                </c:pt>
                <c:pt idx="4511">
                  <c:v>2.23916316032409</c:v>
                </c:pt>
                <c:pt idx="4512">
                  <c:v>2.1784300804138099</c:v>
                </c:pt>
                <c:pt idx="4513">
                  <c:v>2.2149910926818799</c:v>
                </c:pt>
                <c:pt idx="4514">
                  <c:v>2.1969292163848801</c:v>
                </c:pt>
                <c:pt idx="4515">
                  <c:v>2.3178241252899099</c:v>
                </c:pt>
                <c:pt idx="4516">
                  <c:v>2.3525655269622798</c:v>
                </c:pt>
                <c:pt idx="4517">
                  <c:v>2.3201816082000701</c:v>
                </c:pt>
                <c:pt idx="4518">
                  <c:v>2.3354506492614702</c:v>
                </c:pt>
                <c:pt idx="4519">
                  <c:v>2.2770819664001398</c:v>
                </c:pt>
                <c:pt idx="4520">
                  <c:v>2.2376258373260498</c:v>
                </c:pt>
                <c:pt idx="4521">
                  <c:v>2.2474076747894198</c:v>
                </c:pt>
                <c:pt idx="4522">
                  <c:v>2.2553043365478498</c:v>
                </c:pt>
                <c:pt idx="4523">
                  <c:v>2.2373766899108798</c:v>
                </c:pt>
                <c:pt idx="4524">
                  <c:v>2.1959667205810498</c:v>
                </c:pt>
                <c:pt idx="4525">
                  <c:v>2.2723255157470699</c:v>
                </c:pt>
                <c:pt idx="4526">
                  <c:v>2.2972877025604199</c:v>
                </c:pt>
                <c:pt idx="4527">
                  <c:v>2.3156697750091499</c:v>
                </c:pt>
                <c:pt idx="4528">
                  <c:v>2.2996459007263099</c:v>
                </c:pt>
                <c:pt idx="4529">
                  <c:v>2.2910847663879301</c:v>
                </c:pt>
                <c:pt idx="4530">
                  <c:v>2.3618004322052002</c:v>
                </c:pt>
                <c:pt idx="4531">
                  <c:v>2.3241307735443102</c:v>
                </c:pt>
                <c:pt idx="4532">
                  <c:v>2.3289210796356201</c:v>
                </c:pt>
                <c:pt idx="4533">
                  <c:v>2.3014397621154701</c:v>
                </c:pt>
                <c:pt idx="4534">
                  <c:v>2.3885543346404998</c:v>
                </c:pt>
                <c:pt idx="4535">
                  <c:v>2.3852117061614901</c:v>
                </c:pt>
                <c:pt idx="4536">
                  <c:v>2.3522481918334899</c:v>
                </c:pt>
                <c:pt idx="4537">
                  <c:v>2.40310335159301</c:v>
                </c:pt>
                <c:pt idx="4538">
                  <c:v>2.4130997657775799</c:v>
                </c:pt>
                <c:pt idx="4539">
                  <c:v>2.4343447685241699</c:v>
                </c:pt>
                <c:pt idx="4540">
                  <c:v>2.3680007457733101</c:v>
                </c:pt>
                <c:pt idx="4541">
                  <c:v>2.28208327293396</c:v>
                </c:pt>
                <c:pt idx="4542">
                  <c:v>2.3405599594116202</c:v>
                </c:pt>
                <c:pt idx="4543">
                  <c:v>2.37453937530517</c:v>
                </c:pt>
                <c:pt idx="4544">
                  <c:v>2.3500399589538499</c:v>
                </c:pt>
                <c:pt idx="4545">
                  <c:v>2.3969964981079102</c:v>
                </c:pt>
                <c:pt idx="4546">
                  <c:v>2.3564746379852202</c:v>
                </c:pt>
                <c:pt idx="4547">
                  <c:v>2.46219730377197</c:v>
                </c:pt>
                <c:pt idx="4548">
                  <c:v>2.3942265510559002</c:v>
                </c:pt>
                <c:pt idx="4549">
                  <c:v>2.5135900974273602</c:v>
                </c:pt>
                <c:pt idx="4550">
                  <c:v>2.4950768947601301</c:v>
                </c:pt>
                <c:pt idx="4551">
                  <c:v>2.38543677330017</c:v>
                </c:pt>
                <c:pt idx="4552">
                  <c:v>2.4181313514709402</c:v>
                </c:pt>
                <c:pt idx="4553">
                  <c:v>2.39790940284729</c:v>
                </c:pt>
                <c:pt idx="4554">
                  <c:v>2.4533104896545401</c:v>
                </c:pt>
                <c:pt idx="4555">
                  <c:v>2.4314494132995601</c:v>
                </c:pt>
                <c:pt idx="4556">
                  <c:v>2.3908591270446702</c:v>
                </c:pt>
                <c:pt idx="4557">
                  <c:v>2.4184401035308798</c:v>
                </c:pt>
                <c:pt idx="4558">
                  <c:v>2.4853081703186</c:v>
                </c:pt>
                <c:pt idx="4559">
                  <c:v>2.4080104827880802</c:v>
                </c:pt>
                <c:pt idx="4560">
                  <c:v>2.40303134918212</c:v>
                </c:pt>
                <c:pt idx="4561">
                  <c:v>2.4296202659606898</c:v>
                </c:pt>
                <c:pt idx="4562">
                  <c:v>2.5309569835662802</c:v>
                </c:pt>
                <c:pt idx="4563">
                  <c:v>2.4703385829925502</c:v>
                </c:pt>
                <c:pt idx="4564">
                  <c:v>2.5705428123474099</c:v>
                </c:pt>
                <c:pt idx="4565">
                  <c:v>2.5102732181549001</c:v>
                </c:pt>
                <c:pt idx="4566">
                  <c:v>2.4962663650512602</c:v>
                </c:pt>
                <c:pt idx="4567">
                  <c:v>2.4904754161834699</c:v>
                </c:pt>
                <c:pt idx="4568">
                  <c:v>2.4191429615020699</c:v>
                </c:pt>
                <c:pt idx="4569">
                  <c:v>2.4326114654540998</c:v>
                </c:pt>
                <c:pt idx="4570">
                  <c:v>2.3987109661102202</c:v>
                </c:pt>
                <c:pt idx="4571">
                  <c:v>2.4537866115570002</c:v>
                </c:pt>
                <c:pt idx="4572">
                  <c:v>2.4217281341552699</c:v>
                </c:pt>
                <c:pt idx="4573">
                  <c:v>2.44964528083801</c:v>
                </c:pt>
                <c:pt idx="4574">
                  <c:v>2.4571261405944802</c:v>
                </c:pt>
                <c:pt idx="4575">
                  <c:v>2.3603196144103999</c:v>
                </c:pt>
                <c:pt idx="4576">
                  <c:v>2.4887127876281698</c:v>
                </c:pt>
                <c:pt idx="4577">
                  <c:v>2.4374830722808798</c:v>
                </c:pt>
                <c:pt idx="4578">
                  <c:v>2.4253637790679901</c:v>
                </c:pt>
                <c:pt idx="4579">
                  <c:v>2.4147589206695499</c:v>
                </c:pt>
                <c:pt idx="4580">
                  <c:v>2.4268276691436701</c:v>
                </c:pt>
                <c:pt idx="4581">
                  <c:v>2.4479289054870601</c:v>
                </c:pt>
                <c:pt idx="4582">
                  <c:v>2.49538922309875</c:v>
                </c:pt>
                <c:pt idx="4583">
                  <c:v>2.38628649711608</c:v>
                </c:pt>
                <c:pt idx="4584">
                  <c:v>2.3684678077697701</c:v>
                </c:pt>
                <c:pt idx="4585">
                  <c:v>2.5038766860961901</c:v>
                </c:pt>
                <c:pt idx="4586">
                  <c:v>2.5016608238220202</c:v>
                </c:pt>
                <c:pt idx="4587">
                  <c:v>2.4808173179626398</c:v>
                </c:pt>
                <c:pt idx="4588">
                  <c:v>2.4245431423187198</c:v>
                </c:pt>
                <c:pt idx="4589">
                  <c:v>2.3804032802581698</c:v>
                </c:pt>
                <c:pt idx="4590">
                  <c:v>2.4497139453887899</c:v>
                </c:pt>
                <c:pt idx="4591">
                  <c:v>2.4560196399688698</c:v>
                </c:pt>
                <c:pt idx="4592">
                  <c:v>2.5481050014495801</c:v>
                </c:pt>
                <c:pt idx="4593">
                  <c:v>2.4693140983581499</c:v>
                </c:pt>
                <c:pt idx="4594">
                  <c:v>2.5479586124420099</c:v>
                </c:pt>
                <c:pt idx="4595">
                  <c:v>2.5062589645385698</c:v>
                </c:pt>
                <c:pt idx="4596">
                  <c:v>2.4569163322448699</c:v>
                </c:pt>
                <c:pt idx="4597">
                  <c:v>2.41947269439697</c:v>
                </c:pt>
                <c:pt idx="4598">
                  <c:v>2.3806357383728001</c:v>
                </c:pt>
                <c:pt idx="4599">
                  <c:v>2.3380150794982901</c:v>
                </c:pt>
                <c:pt idx="4600">
                  <c:v>2.42483162879943</c:v>
                </c:pt>
                <c:pt idx="4601">
                  <c:v>2.44474792480468</c:v>
                </c:pt>
                <c:pt idx="4602">
                  <c:v>2.3560698032379102</c:v>
                </c:pt>
                <c:pt idx="4603">
                  <c:v>2.3881034851074201</c:v>
                </c:pt>
                <c:pt idx="4604">
                  <c:v>2.3847086429595898</c:v>
                </c:pt>
                <c:pt idx="4605">
                  <c:v>2.4127645492553702</c:v>
                </c:pt>
                <c:pt idx="4606">
                  <c:v>2.3516440391540501</c:v>
                </c:pt>
                <c:pt idx="4607">
                  <c:v>2.4563806056976301</c:v>
                </c:pt>
                <c:pt idx="4608">
                  <c:v>2.3371655941009499</c:v>
                </c:pt>
                <c:pt idx="4609">
                  <c:v>2.3727104663848801</c:v>
                </c:pt>
                <c:pt idx="4610">
                  <c:v>2.29326272010803</c:v>
                </c:pt>
                <c:pt idx="4611">
                  <c:v>2.34503149986267</c:v>
                </c:pt>
                <c:pt idx="4612">
                  <c:v>2.39265537261962</c:v>
                </c:pt>
                <c:pt idx="4613">
                  <c:v>2.3503026962280198</c:v>
                </c:pt>
                <c:pt idx="4614">
                  <c:v>2.4312262535095202</c:v>
                </c:pt>
                <c:pt idx="4615">
                  <c:v>2.4025387763977002</c:v>
                </c:pt>
                <c:pt idx="4616">
                  <c:v>2.4041993618011399</c:v>
                </c:pt>
                <c:pt idx="4617">
                  <c:v>2.4598693847656201</c:v>
                </c:pt>
                <c:pt idx="4618">
                  <c:v>2.36036944389343</c:v>
                </c:pt>
                <c:pt idx="4619">
                  <c:v>2.3335680961608798</c:v>
                </c:pt>
                <c:pt idx="4620">
                  <c:v>2.49956107139587</c:v>
                </c:pt>
                <c:pt idx="4621">
                  <c:v>2.4969918727874698</c:v>
                </c:pt>
                <c:pt idx="4622">
                  <c:v>2.51173615455627</c:v>
                </c:pt>
                <c:pt idx="4623">
                  <c:v>2.4854531288146902</c:v>
                </c:pt>
                <c:pt idx="4624">
                  <c:v>2.53234434127807</c:v>
                </c:pt>
                <c:pt idx="4625">
                  <c:v>2.4413964748382502</c:v>
                </c:pt>
                <c:pt idx="4626">
                  <c:v>2.47206377983093</c:v>
                </c:pt>
                <c:pt idx="4627">
                  <c:v>2.5055694580078098</c:v>
                </c:pt>
                <c:pt idx="4628">
                  <c:v>2.56135749816894</c:v>
                </c:pt>
                <c:pt idx="4629">
                  <c:v>2.51656794548034</c:v>
                </c:pt>
                <c:pt idx="4630">
                  <c:v>2.4474248886108398</c:v>
                </c:pt>
                <c:pt idx="4631">
                  <c:v>2.3880033493041899</c:v>
                </c:pt>
                <c:pt idx="4632">
                  <c:v>2.34462213516235</c:v>
                </c:pt>
                <c:pt idx="4633">
                  <c:v>2.39392733573913</c:v>
                </c:pt>
                <c:pt idx="4634">
                  <c:v>2.4058701992034899</c:v>
                </c:pt>
                <c:pt idx="4635">
                  <c:v>2.4570567607879599</c:v>
                </c:pt>
                <c:pt idx="4636">
                  <c:v>2.4634096622467001</c:v>
                </c:pt>
                <c:pt idx="4637">
                  <c:v>2.5043165683746298</c:v>
                </c:pt>
                <c:pt idx="4638">
                  <c:v>2.3807916641235298</c:v>
                </c:pt>
                <c:pt idx="4639">
                  <c:v>2.41995072364807</c:v>
                </c:pt>
                <c:pt idx="4640">
                  <c:v>2.4765851497650102</c:v>
                </c:pt>
                <c:pt idx="4641">
                  <c:v>2.36606574058532</c:v>
                </c:pt>
                <c:pt idx="4642">
                  <c:v>2.4789218902587802</c:v>
                </c:pt>
                <c:pt idx="4643">
                  <c:v>2.4407861232757502</c:v>
                </c:pt>
                <c:pt idx="4644">
                  <c:v>2.40357041358947</c:v>
                </c:pt>
                <c:pt idx="4645">
                  <c:v>2.3961017131805402</c:v>
                </c:pt>
                <c:pt idx="4646">
                  <c:v>2.4203336238861</c:v>
                </c:pt>
                <c:pt idx="4647">
                  <c:v>2.3986754417419398</c:v>
                </c:pt>
                <c:pt idx="4648">
                  <c:v>2.38270092010498</c:v>
                </c:pt>
                <c:pt idx="4649">
                  <c:v>2.4007594585418701</c:v>
                </c:pt>
                <c:pt idx="4650">
                  <c:v>2.2874050140380802</c:v>
                </c:pt>
                <c:pt idx="4651">
                  <c:v>2.3783249855041499</c:v>
                </c:pt>
                <c:pt idx="4652">
                  <c:v>2.3895525932311998</c:v>
                </c:pt>
                <c:pt idx="4653">
                  <c:v>2.42944264411926</c:v>
                </c:pt>
                <c:pt idx="4654">
                  <c:v>2.3914716243743799</c:v>
                </c:pt>
                <c:pt idx="4655">
                  <c:v>2.3843247890472399</c:v>
                </c:pt>
                <c:pt idx="4656">
                  <c:v>2.3729343414306601</c:v>
                </c:pt>
                <c:pt idx="4657">
                  <c:v>2.3448245525360099</c:v>
                </c:pt>
                <c:pt idx="4658">
                  <c:v>2.3618748188018799</c:v>
                </c:pt>
                <c:pt idx="4659">
                  <c:v>2.3683774471282901</c:v>
                </c:pt>
                <c:pt idx="4660">
                  <c:v>2.3834989070892298</c:v>
                </c:pt>
                <c:pt idx="4661">
                  <c:v>2.42711186408996</c:v>
                </c:pt>
                <c:pt idx="4662">
                  <c:v>2.3767023086547798</c:v>
                </c:pt>
                <c:pt idx="4663">
                  <c:v>2.3747487068176198</c:v>
                </c:pt>
                <c:pt idx="4664">
                  <c:v>2.34733939170837</c:v>
                </c:pt>
                <c:pt idx="4665">
                  <c:v>2.35247325897216</c:v>
                </c:pt>
                <c:pt idx="4666">
                  <c:v>2.3368141651153498</c:v>
                </c:pt>
                <c:pt idx="4667">
                  <c:v>2.43222451210021</c:v>
                </c:pt>
                <c:pt idx="4668">
                  <c:v>2.3921520709991402</c:v>
                </c:pt>
                <c:pt idx="4669">
                  <c:v>2.39133596420288</c:v>
                </c:pt>
                <c:pt idx="4670">
                  <c:v>2.3026988506317099</c:v>
                </c:pt>
                <c:pt idx="4671">
                  <c:v>2.39005422592163</c:v>
                </c:pt>
                <c:pt idx="4672">
                  <c:v>2.4107522964477499</c:v>
                </c:pt>
                <c:pt idx="4673">
                  <c:v>2.3686599731445299</c:v>
                </c:pt>
                <c:pt idx="4674">
                  <c:v>2.37739086151123</c:v>
                </c:pt>
                <c:pt idx="4675">
                  <c:v>2.3588848114013601</c:v>
                </c:pt>
                <c:pt idx="4676">
                  <c:v>2.3757417201995801</c:v>
                </c:pt>
                <c:pt idx="4677">
                  <c:v>2.3330304622650102</c:v>
                </c:pt>
                <c:pt idx="4678">
                  <c:v>2.3195910453796298</c:v>
                </c:pt>
                <c:pt idx="4679">
                  <c:v>2.3866479396820002</c:v>
                </c:pt>
                <c:pt idx="4680">
                  <c:v>2.35683274269104</c:v>
                </c:pt>
                <c:pt idx="4681">
                  <c:v>2.4194812774658199</c:v>
                </c:pt>
                <c:pt idx="4682">
                  <c:v>2.3831245899200399</c:v>
                </c:pt>
                <c:pt idx="4683">
                  <c:v>2.40573525428771</c:v>
                </c:pt>
                <c:pt idx="4684">
                  <c:v>2.3438694477081299</c:v>
                </c:pt>
                <c:pt idx="4685">
                  <c:v>2.3559181690215998</c:v>
                </c:pt>
                <c:pt idx="4686">
                  <c:v>2.2888722419738698</c:v>
                </c:pt>
                <c:pt idx="4687">
                  <c:v>2.3083066940307599</c:v>
                </c:pt>
                <c:pt idx="4688">
                  <c:v>2.2469747066497798</c:v>
                </c:pt>
                <c:pt idx="4689">
                  <c:v>2.2273194789886399</c:v>
                </c:pt>
                <c:pt idx="4690">
                  <c:v>2.2958164215087802</c:v>
                </c:pt>
                <c:pt idx="4691">
                  <c:v>2.3570537567138601</c:v>
                </c:pt>
                <c:pt idx="4692">
                  <c:v>2.3781704902648899</c:v>
                </c:pt>
                <c:pt idx="4693">
                  <c:v>2.3599276542663499</c:v>
                </c:pt>
                <c:pt idx="4694">
                  <c:v>2.3477857112884499</c:v>
                </c:pt>
                <c:pt idx="4695">
                  <c:v>2.3651931285858101</c:v>
                </c:pt>
                <c:pt idx="4696">
                  <c:v>2.3795804977416899</c:v>
                </c:pt>
                <c:pt idx="4697">
                  <c:v>2.3946952819824201</c:v>
                </c:pt>
                <c:pt idx="4698">
                  <c:v>2.43130183219909</c:v>
                </c:pt>
                <c:pt idx="4699">
                  <c:v>2.3830249309539702</c:v>
                </c:pt>
                <c:pt idx="4700">
                  <c:v>2.4659535884857098</c:v>
                </c:pt>
                <c:pt idx="4701">
                  <c:v>2.37770342826843</c:v>
                </c:pt>
                <c:pt idx="4702">
                  <c:v>2.4352498054504301</c:v>
                </c:pt>
                <c:pt idx="4703">
                  <c:v>2.3805625438690101</c:v>
                </c:pt>
                <c:pt idx="4704">
                  <c:v>2.3555674552917401</c:v>
                </c:pt>
                <c:pt idx="4705">
                  <c:v>2.3733041286468501</c:v>
                </c:pt>
                <c:pt idx="4706">
                  <c:v>2.3118267059326101</c:v>
                </c:pt>
                <c:pt idx="4707">
                  <c:v>2.3473832607269198</c:v>
                </c:pt>
                <c:pt idx="4708">
                  <c:v>2.3743026256561199</c:v>
                </c:pt>
                <c:pt idx="4709">
                  <c:v>2.3248736858367902</c:v>
                </c:pt>
                <c:pt idx="4710">
                  <c:v>2.4249563217163002</c:v>
                </c:pt>
                <c:pt idx="4711">
                  <c:v>2.4518418312072701</c:v>
                </c:pt>
                <c:pt idx="4712">
                  <c:v>2.4704430103302002</c:v>
                </c:pt>
                <c:pt idx="4713">
                  <c:v>2.4180724620818999</c:v>
                </c:pt>
                <c:pt idx="4714">
                  <c:v>2.4254584312438898</c:v>
                </c:pt>
                <c:pt idx="4715">
                  <c:v>2.40946364402771</c:v>
                </c:pt>
                <c:pt idx="4716">
                  <c:v>2.3206713199615399</c:v>
                </c:pt>
                <c:pt idx="4717">
                  <c:v>2.2813339233398402</c:v>
                </c:pt>
                <c:pt idx="4718">
                  <c:v>2.3380475044250399</c:v>
                </c:pt>
                <c:pt idx="4719">
                  <c:v>2.4274940490722599</c:v>
                </c:pt>
                <c:pt idx="4720">
                  <c:v>2.27067875862121</c:v>
                </c:pt>
                <c:pt idx="4721">
                  <c:v>2.2818722724914502</c:v>
                </c:pt>
                <c:pt idx="4722">
                  <c:v>2.3085813522338801</c:v>
                </c:pt>
                <c:pt idx="4723">
                  <c:v>2.3110105991363499</c:v>
                </c:pt>
                <c:pt idx="4724">
                  <c:v>2.3681955337524401</c:v>
                </c:pt>
                <c:pt idx="4725">
                  <c:v>2.3620746135711599</c:v>
                </c:pt>
                <c:pt idx="4726">
                  <c:v>2.4105942249297998</c:v>
                </c:pt>
                <c:pt idx="4727">
                  <c:v>2.4302961826324401</c:v>
                </c:pt>
                <c:pt idx="4728">
                  <c:v>2.3376381397247301</c:v>
                </c:pt>
                <c:pt idx="4729">
                  <c:v>2.35380959510803</c:v>
                </c:pt>
                <c:pt idx="4730">
                  <c:v>2.2799363136291499</c:v>
                </c:pt>
                <c:pt idx="4731">
                  <c:v>2.3221871852874698</c:v>
                </c:pt>
                <c:pt idx="4732">
                  <c:v>2.39600253105163</c:v>
                </c:pt>
                <c:pt idx="4733">
                  <c:v>2.3439304828643799</c:v>
                </c:pt>
                <c:pt idx="4734">
                  <c:v>2.2490556240081698</c:v>
                </c:pt>
                <c:pt idx="4735">
                  <c:v>2.2903852462768501</c:v>
                </c:pt>
                <c:pt idx="4736">
                  <c:v>2.3626244068145699</c:v>
                </c:pt>
                <c:pt idx="4737">
                  <c:v>2.2938563823699898</c:v>
                </c:pt>
                <c:pt idx="4738">
                  <c:v>2.3302326202392498</c:v>
                </c:pt>
                <c:pt idx="4739">
                  <c:v>2.3225908279418901</c:v>
                </c:pt>
                <c:pt idx="4740">
                  <c:v>2.3443636894225999</c:v>
                </c:pt>
                <c:pt idx="4741">
                  <c:v>2.2985999584197998</c:v>
                </c:pt>
                <c:pt idx="4742">
                  <c:v>2.3731846809387198</c:v>
                </c:pt>
                <c:pt idx="4743">
                  <c:v>2.4368841648101802</c:v>
                </c:pt>
                <c:pt idx="4744">
                  <c:v>2.33758497238159</c:v>
                </c:pt>
                <c:pt idx="4745">
                  <c:v>2.3781666755676198</c:v>
                </c:pt>
                <c:pt idx="4746">
                  <c:v>2.3447246551513601</c:v>
                </c:pt>
                <c:pt idx="4747">
                  <c:v>2.3347194194793701</c:v>
                </c:pt>
                <c:pt idx="4748">
                  <c:v>2.2709040641784601</c:v>
                </c:pt>
                <c:pt idx="4749">
                  <c:v>2.31233429908752</c:v>
                </c:pt>
                <c:pt idx="4750">
                  <c:v>2.3177976608276301</c:v>
                </c:pt>
                <c:pt idx="4751">
                  <c:v>2.2785973548889098</c:v>
                </c:pt>
                <c:pt idx="4752">
                  <c:v>2.32176160812377</c:v>
                </c:pt>
                <c:pt idx="4753">
                  <c:v>2.3133509159088099</c:v>
                </c:pt>
                <c:pt idx="4754">
                  <c:v>2.3476245403289702</c:v>
                </c:pt>
                <c:pt idx="4755">
                  <c:v>2.3230209350585902</c:v>
                </c:pt>
                <c:pt idx="4756">
                  <c:v>2.2325549125671298</c:v>
                </c:pt>
                <c:pt idx="4757">
                  <c:v>2.2580895423889098</c:v>
                </c:pt>
                <c:pt idx="4758">
                  <c:v>2.2413420677185001</c:v>
                </c:pt>
                <c:pt idx="4759">
                  <c:v>2.25741243362426</c:v>
                </c:pt>
                <c:pt idx="4760">
                  <c:v>2.3328392505645699</c:v>
                </c:pt>
                <c:pt idx="4761">
                  <c:v>2.3036646842956499</c:v>
                </c:pt>
                <c:pt idx="4762">
                  <c:v>2.3286149501800502</c:v>
                </c:pt>
                <c:pt idx="4763">
                  <c:v>2.3170747756957999</c:v>
                </c:pt>
                <c:pt idx="4764">
                  <c:v>2.2688291072845401</c:v>
                </c:pt>
                <c:pt idx="4765">
                  <c:v>2.2738049030303902</c:v>
                </c:pt>
                <c:pt idx="4766">
                  <c:v>2.2897367477416899</c:v>
                </c:pt>
                <c:pt idx="4767">
                  <c:v>2.3256552219390798</c:v>
                </c:pt>
                <c:pt idx="4768">
                  <c:v>2.36831426620483</c:v>
                </c:pt>
                <c:pt idx="4769">
                  <c:v>2.3618917465209899</c:v>
                </c:pt>
                <c:pt idx="4770">
                  <c:v>2.3679933547973602</c:v>
                </c:pt>
                <c:pt idx="4771">
                  <c:v>2.2380850315093901</c:v>
                </c:pt>
                <c:pt idx="4772">
                  <c:v>2.2600464820861799</c:v>
                </c:pt>
                <c:pt idx="4773">
                  <c:v>2.2297797203063898</c:v>
                </c:pt>
                <c:pt idx="4774">
                  <c:v>2.3305318355560298</c:v>
                </c:pt>
                <c:pt idx="4775">
                  <c:v>2.2915279865264799</c:v>
                </c:pt>
                <c:pt idx="4776">
                  <c:v>2.37006187438964</c:v>
                </c:pt>
                <c:pt idx="4777">
                  <c:v>2.3750371932983398</c:v>
                </c:pt>
                <c:pt idx="4778">
                  <c:v>2.3499772548675502</c:v>
                </c:pt>
                <c:pt idx="4779">
                  <c:v>2.4448459148406898</c:v>
                </c:pt>
                <c:pt idx="4780">
                  <c:v>2.4154989719390798</c:v>
                </c:pt>
                <c:pt idx="4781">
                  <c:v>2.3594408035278298</c:v>
                </c:pt>
                <c:pt idx="4782">
                  <c:v>2.2666940689086901</c:v>
                </c:pt>
                <c:pt idx="4783">
                  <c:v>2.2788269519805899</c:v>
                </c:pt>
                <c:pt idx="4784">
                  <c:v>2.2712750434875399</c:v>
                </c:pt>
                <c:pt idx="4785">
                  <c:v>2.3080341815948402</c:v>
                </c:pt>
                <c:pt idx="4786">
                  <c:v>2.35664463043212</c:v>
                </c:pt>
                <c:pt idx="4787">
                  <c:v>2.3196556568145699</c:v>
                </c:pt>
                <c:pt idx="4788">
                  <c:v>2.3447523117065399</c:v>
                </c:pt>
                <c:pt idx="4789">
                  <c:v>2.3575148582458398</c:v>
                </c:pt>
                <c:pt idx="4790">
                  <c:v>2.3560605049133301</c:v>
                </c:pt>
                <c:pt idx="4791">
                  <c:v>2.36461877822875</c:v>
                </c:pt>
                <c:pt idx="4792">
                  <c:v>2.32343530654907</c:v>
                </c:pt>
                <c:pt idx="4793">
                  <c:v>2.2499401569366402</c:v>
                </c:pt>
                <c:pt idx="4794">
                  <c:v>2.2553625106811501</c:v>
                </c:pt>
                <c:pt idx="4795">
                  <c:v>2.2329902648925701</c:v>
                </c:pt>
                <c:pt idx="4796">
                  <c:v>2.2326686382293701</c:v>
                </c:pt>
                <c:pt idx="4797">
                  <c:v>2.2992784976959202</c:v>
                </c:pt>
                <c:pt idx="4798">
                  <c:v>2.28815245628356</c:v>
                </c:pt>
                <c:pt idx="4799">
                  <c:v>2.2840867042541499</c:v>
                </c:pt>
                <c:pt idx="4800">
                  <c:v>2.2497899532318102</c:v>
                </c:pt>
                <c:pt idx="4801">
                  <c:v>2.3201518058776802</c:v>
                </c:pt>
                <c:pt idx="4802">
                  <c:v>2.3935167789459202</c:v>
                </c:pt>
                <c:pt idx="4803">
                  <c:v>2.3524396419525102</c:v>
                </c:pt>
                <c:pt idx="4804">
                  <c:v>2.3248651027679399</c:v>
                </c:pt>
                <c:pt idx="4805">
                  <c:v>2.3346257209777801</c:v>
                </c:pt>
                <c:pt idx="4806">
                  <c:v>2.3299920558929399</c:v>
                </c:pt>
                <c:pt idx="4807">
                  <c:v>2.28713655471801</c:v>
                </c:pt>
                <c:pt idx="4808">
                  <c:v>2.28952431678771</c:v>
                </c:pt>
                <c:pt idx="4809">
                  <c:v>2.3468880653381299</c:v>
                </c:pt>
                <c:pt idx="4810">
                  <c:v>2.2715384960174498</c:v>
                </c:pt>
                <c:pt idx="4811">
                  <c:v>2.3331739902496298</c:v>
                </c:pt>
                <c:pt idx="4812">
                  <c:v>2.3198387622833199</c:v>
                </c:pt>
                <c:pt idx="4813">
                  <c:v>2.2875330448150599</c:v>
                </c:pt>
                <c:pt idx="4814">
                  <c:v>2.3551666736602699</c:v>
                </c:pt>
                <c:pt idx="4815">
                  <c:v>2.2912180423736501</c:v>
                </c:pt>
                <c:pt idx="4816">
                  <c:v>2.28884649276733</c:v>
                </c:pt>
                <c:pt idx="4817">
                  <c:v>2.3114922046661301</c:v>
                </c:pt>
                <c:pt idx="4818">
                  <c:v>2.3105914592742902</c:v>
                </c:pt>
                <c:pt idx="4819">
                  <c:v>2.3331775665283199</c:v>
                </c:pt>
                <c:pt idx="4820">
                  <c:v>2.2795124053954998</c:v>
                </c:pt>
                <c:pt idx="4821">
                  <c:v>2.3307023048400799</c:v>
                </c:pt>
                <c:pt idx="4822">
                  <c:v>2.3275194168090798</c:v>
                </c:pt>
                <c:pt idx="4823">
                  <c:v>2.3716416358947701</c:v>
                </c:pt>
                <c:pt idx="4824">
                  <c:v>2.2547340393066402</c:v>
                </c:pt>
                <c:pt idx="4825">
                  <c:v>2.3219752311706499</c:v>
                </c:pt>
                <c:pt idx="4826">
                  <c:v>2.24504089355468</c:v>
                </c:pt>
                <c:pt idx="4827">
                  <c:v>2.2318549156188898</c:v>
                </c:pt>
                <c:pt idx="4828">
                  <c:v>2.3187086582183798</c:v>
                </c:pt>
                <c:pt idx="4829">
                  <c:v>2.2745709419250399</c:v>
                </c:pt>
                <c:pt idx="4830">
                  <c:v>2.25482821464538</c:v>
                </c:pt>
                <c:pt idx="4831">
                  <c:v>2.2527098655700599</c:v>
                </c:pt>
                <c:pt idx="4832">
                  <c:v>2.2917344570159899</c:v>
                </c:pt>
                <c:pt idx="4833">
                  <c:v>2.3722081184387198</c:v>
                </c:pt>
                <c:pt idx="4834">
                  <c:v>2.3277771472930899</c:v>
                </c:pt>
                <c:pt idx="4835">
                  <c:v>2.3206384181976301</c:v>
                </c:pt>
                <c:pt idx="4836">
                  <c:v>2.2764399051666202</c:v>
                </c:pt>
                <c:pt idx="4837">
                  <c:v>2.2824182510375901</c:v>
                </c:pt>
                <c:pt idx="4838">
                  <c:v>2.28458499908447</c:v>
                </c:pt>
                <c:pt idx="4839">
                  <c:v>2.2678382396697998</c:v>
                </c:pt>
                <c:pt idx="4840">
                  <c:v>2.3668079376220699</c:v>
                </c:pt>
                <c:pt idx="4841">
                  <c:v>2.2672257423400799</c:v>
                </c:pt>
                <c:pt idx="4842">
                  <c:v>2.2836236953735298</c:v>
                </c:pt>
                <c:pt idx="4843">
                  <c:v>2.2487914562225302</c:v>
                </c:pt>
                <c:pt idx="4844">
                  <c:v>2.2967784404754599</c:v>
                </c:pt>
                <c:pt idx="4845">
                  <c:v>2.33699178695678</c:v>
                </c:pt>
                <c:pt idx="4846">
                  <c:v>2.4152929782867401</c:v>
                </c:pt>
                <c:pt idx="4847">
                  <c:v>2.4263100624084402</c:v>
                </c:pt>
                <c:pt idx="4848">
                  <c:v>2.4003536701202299</c:v>
                </c:pt>
                <c:pt idx="4849">
                  <c:v>2.3608157634735099</c:v>
                </c:pt>
                <c:pt idx="4850">
                  <c:v>2.3396036624908398</c:v>
                </c:pt>
                <c:pt idx="4851">
                  <c:v>2.3146615028381299</c:v>
                </c:pt>
                <c:pt idx="4852">
                  <c:v>2.3107206821441602</c:v>
                </c:pt>
                <c:pt idx="4853">
                  <c:v>2.34544372558593</c:v>
                </c:pt>
                <c:pt idx="4854">
                  <c:v>2.2845363616943302</c:v>
                </c:pt>
                <c:pt idx="4855">
                  <c:v>2.2840120792388898</c:v>
                </c:pt>
                <c:pt idx="4856">
                  <c:v>2.2490851879119802</c:v>
                </c:pt>
                <c:pt idx="4857">
                  <c:v>2.3588995933532702</c:v>
                </c:pt>
                <c:pt idx="4858">
                  <c:v>2.3495609760284402</c:v>
                </c:pt>
                <c:pt idx="4859">
                  <c:v>2.38108825683593</c:v>
                </c:pt>
                <c:pt idx="4860">
                  <c:v>2.3751773834228498</c:v>
                </c:pt>
                <c:pt idx="4861">
                  <c:v>2.3036525249481201</c:v>
                </c:pt>
                <c:pt idx="4862">
                  <c:v>2.36062264442443</c:v>
                </c:pt>
                <c:pt idx="4863">
                  <c:v>2.35549616813659</c:v>
                </c:pt>
                <c:pt idx="4864">
                  <c:v>2.3218863010406401</c:v>
                </c:pt>
                <c:pt idx="4865">
                  <c:v>2.30589652061462</c:v>
                </c:pt>
                <c:pt idx="4866">
                  <c:v>2.30852198600769</c:v>
                </c:pt>
                <c:pt idx="4867">
                  <c:v>2.2943589687347399</c:v>
                </c:pt>
                <c:pt idx="4868">
                  <c:v>2.3658261299133301</c:v>
                </c:pt>
                <c:pt idx="4869">
                  <c:v>2.3415162563323899</c:v>
                </c:pt>
                <c:pt idx="4870">
                  <c:v>2.2930409908294598</c:v>
                </c:pt>
                <c:pt idx="4871">
                  <c:v>2.3607413768768302</c:v>
                </c:pt>
                <c:pt idx="4872">
                  <c:v>2.2596921920776301</c:v>
                </c:pt>
                <c:pt idx="4873">
                  <c:v>2.2511818408965998</c:v>
                </c:pt>
                <c:pt idx="4874">
                  <c:v>2.2945997714996298</c:v>
                </c:pt>
                <c:pt idx="4875">
                  <c:v>2.3571515083312899</c:v>
                </c:pt>
                <c:pt idx="4876">
                  <c:v>2.2800385951995801</c:v>
                </c:pt>
                <c:pt idx="4877">
                  <c:v>2.2821786403656001</c:v>
                </c:pt>
                <c:pt idx="4878">
                  <c:v>2.3829040527343701</c:v>
                </c:pt>
                <c:pt idx="4879">
                  <c:v>2.3430745601653999</c:v>
                </c:pt>
                <c:pt idx="4880">
                  <c:v>2.3245327472686701</c:v>
                </c:pt>
                <c:pt idx="4881">
                  <c:v>2.2146570682525599</c:v>
                </c:pt>
                <c:pt idx="4882">
                  <c:v>2.2535359859466499</c:v>
                </c:pt>
                <c:pt idx="4883">
                  <c:v>2.2185804843902499</c:v>
                </c:pt>
                <c:pt idx="4884">
                  <c:v>2.2003760337829501</c:v>
                </c:pt>
                <c:pt idx="4885">
                  <c:v>2.2221941947936998</c:v>
                </c:pt>
                <c:pt idx="4886">
                  <c:v>2.3320453166961599</c:v>
                </c:pt>
                <c:pt idx="4887">
                  <c:v>2.3612284660339302</c:v>
                </c:pt>
                <c:pt idx="4888">
                  <c:v>2.3556416034698402</c:v>
                </c:pt>
                <c:pt idx="4889">
                  <c:v>2.3209245204925502</c:v>
                </c:pt>
                <c:pt idx="4890">
                  <c:v>2.32419681549072</c:v>
                </c:pt>
                <c:pt idx="4891">
                  <c:v>2.2874488830566402</c:v>
                </c:pt>
                <c:pt idx="4892">
                  <c:v>2.34564876556396</c:v>
                </c:pt>
                <c:pt idx="4893">
                  <c:v>2.2789850234985298</c:v>
                </c:pt>
                <c:pt idx="4894">
                  <c:v>2.2937657833099299</c:v>
                </c:pt>
                <c:pt idx="4895">
                  <c:v>2.3183021545410099</c:v>
                </c:pt>
                <c:pt idx="4896">
                  <c:v>2.2488312721252401</c:v>
                </c:pt>
                <c:pt idx="4897">
                  <c:v>2.2337558269500701</c:v>
                </c:pt>
                <c:pt idx="4898">
                  <c:v>2.2757825851440399</c:v>
                </c:pt>
                <c:pt idx="4899">
                  <c:v>2.30247449874877</c:v>
                </c:pt>
                <c:pt idx="4900">
                  <c:v>2.2999722957611</c:v>
                </c:pt>
                <c:pt idx="4901">
                  <c:v>2.25038313865661</c:v>
                </c:pt>
                <c:pt idx="4902">
                  <c:v>2.3277220726013099</c:v>
                </c:pt>
                <c:pt idx="4903">
                  <c:v>2.3142902851104701</c:v>
                </c:pt>
                <c:pt idx="4904">
                  <c:v>2.33741283416748</c:v>
                </c:pt>
                <c:pt idx="4905">
                  <c:v>2.3659884929656898</c:v>
                </c:pt>
                <c:pt idx="4906">
                  <c:v>2.2823469638824401</c:v>
                </c:pt>
                <c:pt idx="4907">
                  <c:v>2.3025023937225302</c:v>
                </c:pt>
                <c:pt idx="4908">
                  <c:v>2.27879285812377</c:v>
                </c:pt>
                <c:pt idx="4909">
                  <c:v>2.2492003440856898</c:v>
                </c:pt>
                <c:pt idx="4910">
                  <c:v>2.27053451538085</c:v>
                </c:pt>
                <c:pt idx="4911">
                  <c:v>2.2663788795471098</c:v>
                </c:pt>
                <c:pt idx="4912">
                  <c:v>2.2732455730438201</c:v>
                </c:pt>
                <c:pt idx="4913">
                  <c:v>2.34636259078979</c:v>
                </c:pt>
                <c:pt idx="4914">
                  <c:v>2.35090112686157</c:v>
                </c:pt>
                <c:pt idx="4915">
                  <c:v>2.2848927974700901</c:v>
                </c:pt>
                <c:pt idx="4916">
                  <c:v>2.2629253864288299</c:v>
                </c:pt>
                <c:pt idx="4917">
                  <c:v>2.30359506607055</c:v>
                </c:pt>
                <c:pt idx="4918">
                  <c:v>2.2478466033935498</c:v>
                </c:pt>
                <c:pt idx="4919">
                  <c:v>2.2781057357788002</c:v>
                </c:pt>
                <c:pt idx="4920">
                  <c:v>2.2739236354827801</c:v>
                </c:pt>
                <c:pt idx="4921">
                  <c:v>2.36180114746093</c:v>
                </c:pt>
                <c:pt idx="4922">
                  <c:v>2.3691222667693999</c:v>
                </c:pt>
                <c:pt idx="4923">
                  <c:v>2.4074966907501198</c:v>
                </c:pt>
                <c:pt idx="4924">
                  <c:v>2.3610742092132502</c:v>
                </c:pt>
                <c:pt idx="4925">
                  <c:v>2.4020895957946702</c:v>
                </c:pt>
                <c:pt idx="4926">
                  <c:v>2.3881688117980899</c:v>
                </c:pt>
                <c:pt idx="4927">
                  <c:v>2.3722617626190101</c:v>
                </c:pt>
                <c:pt idx="4928">
                  <c:v>2.33417415618896</c:v>
                </c:pt>
                <c:pt idx="4929">
                  <c:v>2.3146350383758501</c:v>
                </c:pt>
                <c:pt idx="4930">
                  <c:v>2.4127051830291699</c:v>
                </c:pt>
                <c:pt idx="4931">
                  <c:v>2.40713191032409</c:v>
                </c:pt>
                <c:pt idx="4932">
                  <c:v>2.29893946647644</c:v>
                </c:pt>
                <c:pt idx="4933">
                  <c:v>2.42447733879089</c:v>
                </c:pt>
                <c:pt idx="4934">
                  <c:v>2.49062776565551</c:v>
                </c:pt>
                <c:pt idx="4935">
                  <c:v>2.41114282608032</c:v>
                </c:pt>
                <c:pt idx="4936">
                  <c:v>2.3706471920013401</c:v>
                </c:pt>
                <c:pt idx="4937">
                  <c:v>2.3777496814727699</c:v>
                </c:pt>
                <c:pt idx="4938">
                  <c:v>2.3770389556884699</c:v>
                </c:pt>
                <c:pt idx="4939">
                  <c:v>2.3389942646026598</c:v>
                </c:pt>
                <c:pt idx="4940">
                  <c:v>2.3509497642517001</c:v>
                </c:pt>
                <c:pt idx="4941">
                  <c:v>2.44518971443176</c:v>
                </c:pt>
                <c:pt idx="4942">
                  <c:v>2.43217921257019</c:v>
                </c:pt>
                <c:pt idx="4943">
                  <c:v>2.3300507068634002</c:v>
                </c:pt>
                <c:pt idx="4944">
                  <c:v>2.4266843795776301</c:v>
                </c:pt>
                <c:pt idx="4945">
                  <c:v>2.4487614631652801</c:v>
                </c:pt>
                <c:pt idx="4946">
                  <c:v>2.42913746833801</c:v>
                </c:pt>
                <c:pt idx="4947">
                  <c:v>2.31447434425354</c:v>
                </c:pt>
                <c:pt idx="4948">
                  <c:v>2.3909273147582999</c:v>
                </c:pt>
                <c:pt idx="4949">
                  <c:v>2.3553926944732599</c:v>
                </c:pt>
                <c:pt idx="4950">
                  <c:v>2.3513627052307098</c:v>
                </c:pt>
                <c:pt idx="4951">
                  <c:v>2.3854906558990399</c:v>
                </c:pt>
                <c:pt idx="4952">
                  <c:v>2.3368744850158598</c:v>
                </c:pt>
                <c:pt idx="4953">
                  <c:v>2.3688168525695801</c:v>
                </c:pt>
                <c:pt idx="4954">
                  <c:v>2.4145324230193999</c:v>
                </c:pt>
                <c:pt idx="4955">
                  <c:v>2.3203783035278298</c:v>
                </c:pt>
                <c:pt idx="4956">
                  <c:v>2.3729171752929599</c:v>
                </c:pt>
                <c:pt idx="4957">
                  <c:v>2.3708136081695499</c:v>
                </c:pt>
                <c:pt idx="4958">
                  <c:v>2.3246769905090301</c:v>
                </c:pt>
                <c:pt idx="4959">
                  <c:v>2.3957922458648602</c:v>
                </c:pt>
                <c:pt idx="4960">
                  <c:v>2.3270967006683301</c:v>
                </c:pt>
                <c:pt idx="4961">
                  <c:v>2.2891044616699201</c:v>
                </c:pt>
                <c:pt idx="4962">
                  <c:v>2.3218369483947701</c:v>
                </c:pt>
                <c:pt idx="4963">
                  <c:v>2.3367161750793399</c:v>
                </c:pt>
                <c:pt idx="4964">
                  <c:v>2.2660956382751398</c:v>
                </c:pt>
                <c:pt idx="4965">
                  <c:v>2.28386235237121</c:v>
                </c:pt>
                <c:pt idx="4966">
                  <c:v>2.2576327323913499</c:v>
                </c:pt>
                <c:pt idx="4967">
                  <c:v>2.3277242183685298</c:v>
                </c:pt>
                <c:pt idx="4968">
                  <c:v>2.2503244876861501</c:v>
                </c:pt>
                <c:pt idx="4969">
                  <c:v>2.2634918689727699</c:v>
                </c:pt>
                <c:pt idx="4970">
                  <c:v>2.3219940662384002</c:v>
                </c:pt>
                <c:pt idx="4971">
                  <c:v>2.2783885002136199</c:v>
                </c:pt>
                <c:pt idx="4972">
                  <c:v>2.2899539470672599</c:v>
                </c:pt>
                <c:pt idx="4973">
                  <c:v>2.3480591773986799</c:v>
                </c:pt>
                <c:pt idx="4974">
                  <c:v>2.3540480136871298</c:v>
                </c:pt>
                <c:pt idx="4975">
                  <c:v>2.24765849113464</c:v>
                </c:pt>
                <c:pt idx="4976">
                  <c:v>2.3526258468627899</c:v>
                </c:pt>
                <c:pt idx="4977">
                  <c:v>2.4063122272491402</c:v>
                </c:pt>
                <c:pt idx="4978">
                  <c:v>2.3524897098541202</c:v>
                </c:pt>
                <c:pt idx="4979">
                  <c:v>2.3446643352508501</c:v>
                </c:pt>
                <c:pt idx="4980">
                  <c:v>2.3641974925994802</c:v>
                </c:pt>
                <c:pt idx="4981">
                  <c:v>2.3052895069122301</c:v>
                </c:pt>
                <c:pt idx="4982">
                  <c:v>2.3235921859741202</c:v>
                </c:pt>
                <c:pt idx="4983">
                  <c:v>2.1752216815948402</c:v>
                </c:pt>
                <c:pt idx="4984">
                  <c:v>2.2244508266448899</c:v>
                </c:pt>
                <c:pt idx="4985">
                  <c:v>2.2939493656158398</c:v>
                </c:pt>
                <c:pt idx="4986">
                  <c:v>2.2813234329223602</c:v>
                </c:pt>
                <c:pt idx="4987">
                  <c:v>2.2602131366729701</c:v>
                </c:pt>
                <c:pt idx="4988">
                  <c:v>2.2576940059661799</c:v>
                </c:pt>
                <c:pt idx="4989">
                  <c:v>2.3041071891784601</c:v>
                </c:pt>
                <c:pt idx="4990">
                  <c:v>2.2803330421447701</c:v>
                </c:pt>
                <c:pt idx="4991">
                  <c:v>2.20580554008483</c:v>
                </c:pt>
                <c:pt idx="4992">
                  <c:v>2.2210724353790199</c:v>
                </c:pt>
                <c:pt idx="4993">
                  <c:v>2.2026498317718501</c:v>
                </c:pt>
                <c:pt idx="4994">
                  <c:v>2.1710546016693102</c:v>
                </c:pt>
                <c:pt idx="4995">
                  <c:v>2.2114350795745801</c:v>
                </c:pt>
                <c:pt idx="4996">
                  <c:v>2.3024199008941602</c:v>
                </c:pt>
                <c:pt idx="4997">
                  <c:v>2.2373795509338299</c:v>
                </c:pt>
                <c:pt idx="4998">
                  <c:v>2.3112192153930602</c:v>
                </c:pt>
                <c:pt idx="4999">
                  <c:v>2.2660846710204998</c:v>
                </c:pt>
                <c:pt idx="5000">
                  <c:v>2.2657155990600502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4-6960-4145-883D-F210E5CC6B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842076352"/>
        <c:axId val="-842074720"/>
      </c:scatterChart>
      <c:valAx>
        <c:axId val="-842076352"/>
        <c:scaling>
          <c:orientation val="minMax"/>
          <c:max val="50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pPr>
            <a:endParaRPr lang="en-US"/>
          </a:p>
        </c:txPr>
        <c:crossAx val="-842074720"/>
        <c:crosses val="autoZero"/>
        <c:crossBetween val="midCat"/>
      </c:valAx>
      <c:valAx>
        <c:axId val="-842074720"/>
        <c:scaling>
          <c:orientation val="minMax"/>
          <c:max val="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/>
                </a:solidFill>
                <a:latin typeface="Arial Rounded MT Bold" panose="020F0704030504030204" pitchFamily="34" charset="0"/>
                <a:ea typeface="+mn-ea"/>
                <a:cs typeface="+mn-cs"/>
              </a:defRPr>
            </a:pPr>
            <a:endParaRPr lang="en-US"/>
          </a:p>
        </c:txPr>
        <c:crossAx val="-842076352"/>
        <c:crosses val="autoZero"/>
        <c:crossBetween val="midCat"/>
        <c:majorUnit val="1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'[BRAF_RMSDs.xlsx]BRAF-VEM-dimer-500ns_PROTEIN_RM'!$M$1</c:f>
              <c:strCache>
                <c:ptCount val="1"/>
                <c:pt idx="0">
                  <c:v>BRAF-VEM complex protein RMSD</c:v>
                </c:pt>
              </c:strCache>
            </c:strRef>
          </c:tx>
          <c:spPr>
            <a:ln w="9525" cap="rnd">
              <a:solidFill>
                <a:srgbClr val="002060"/>
              </a:solidFill>
              <a:round/>
            </a:ln>
            <a:effectLst/>
          </c:spPr>
          <c:marker>
            <c:symbol val="none"/>
          </c:marker>
          <c:xVal>
            <c:numRef>
              <c:f>'[BRAF_RMSDs.xlsx]BRAF-VEM-dimer-500ns_PROTEIN_RM'!$L$2:$L$10003</c:f>
              <c:numCache>
                <c:formatCode>General</c:formatCode>
                <c:ptCount val="10002"/>
                <c:pt idx="0">
                  <c:v>0</c:v>
                </c:pt>
                <c:pt idx="1">
                  <c:v>0.1</c:v>
                </c:pt>
                <c:pt idx="2">
                  <c:v>0.15000000000000002</c:v>
                </c:pt>
                <c:pt idx="3">
                  <c:v>0.2</c:v>
                </c:pt>
                <c:pt idx="4">
                  <c:v>0.25</c:v>
                </c:pt>
                <c:pt idx="5">
                  <c:v>0.30000000000000004</c:v>
                </c:pt>
                <c:pt idx="6">
                  <c:v>0.35000000000000003</c:v>
                </c:pt>
                <c:pt idx="7">
                  <c:v>0.4</c:v>
                </c:pt>
                <c:pt idx="8">
                  <c:v>0.45</c:v>
                </c:pt>
                <c:pt idx="9">
                  <c:v>0.5</c:v>
                </c:pt>
                <c:pt idx="10">
                  <c:v>0.55000000000000004</c:v>
                </c:pt>
                <c:pt idx="11">
                  <c:v>0.60000000000000009</c:v>
                </c:pt>
                <c:pt idx="12">
                  <c:v>0.65</c:v>
                </c:pt>
                <c:pt idx="13">
                  <c:v>0.70000000000000007</c:v>
                </c:pt>
                <c:pt idx="14">
                  <c:v>0.75</c:v>
                </c:pt>
                <c:pt idx="15">
                  <c:v>0.8</c:v>
                </c:pt>
                <c:pt idx="16">
                  <c:v>0.85000000000000009</c:v>
                </c:pt>
                <c:pt idx="17">
                  <c:v>0.9</c:v>
                </c:pt>
                <c:pt idx="18">
                  <c:v>0.95000000000000007</c:v>
                </c:pt>
                <c:pt idx="19">
                  <c:v>1</c:v>
                </c:pt>
                <c:pt idx="20">
                  <c:v>1.05</c:v>
                </c:pt>
                <c:pt idx="21">
                  <c:v>1.1000000000000001</c:v>
                </c:pt>
                <c:pt idx="22">
                  <c:v>1.1500000000000001</c:v>
                </c:pt>
                <c:pt idx="23">
                  <c:v>1.2000000000000002</c:v>
                </c:pt>
                <c:pt idx="24">
                  <c:v>1.25</c:v>
                </c:pt>
                <c:pt idx="25">
                  <c:v>1.3</c:v>
                </c:pt>
                <c:pt idx="26">
                  <c:v>1.35</c:v>
                </c:pt>
                <c:pt idx="27">
                  <c:v>1.4000000000000001</c:v>
                </c:pt>
                <c:pt idx="28">
                  <c:v>1.4500000000000002</c:v>
                </c:pt>
                <c:pt idx="29">
                  <c:v>1.5</c:v>
                </c:pt>
                <c:pt idx="30">
                  <c:v>1.55</c:v>
                </c:pt>
                <c:pt idx="31">
                  <c:v>1.6</c:v>
                </c:pt>
                <c:pt idx="32">
                  <c:v>1.6500000000000001</c:v>
                </c:pt>
                <c:pt idx="33">
                  <c:v>1.7000000000000002</c:v>
                </c:pt>
                <c:pt idx="34">
                  <c:v>1.75</c:v>
                </c:pt>
                <c:pt idx="35">
                  <c:v>1.8</c:v>
                </c:pt>
                <c:pt idx="36">
                  <c:v>1.85</c:v>
                </c:pt>
                <c:pt idx="37">
                  <c:v>1.9000000000000001</c:v>
                </c:pt>
                <c:pt idx="38">
                  <c:v>1.9500000000000002</c:v>
                </c:pt>
                <c:pt idx="39">
                  <c:v>2</c:v>
                </c:pt>
                <c:pt idx="40">
                  <c:v>2.0500000000000003</c:v>
                </c:pt>
                <c:pt idx="41">
                  <c:v>2.1</c:v>
                </c:pt>
                <c:pt idx="42">
                  <c:v>2.15</c:v>
                </c:pt>
                <c:pt idx="43">
                  <c:v>2.2000000000000002</c:v>
                </c:pt>
                <c:pt idx="44">
                  <c:v>2.25</c:v>
                </c:pt>
                <c:pt idx="45">
                  <c:v>2.3000000000000003</c:v>
                </c:pt>
                <c:pt idx="46">
                  <c:v>2.35</c:v>
                </c:pt>
                <c:pt idx="47">
                  <c:v>2.4000000000000004</c:v>
                </c:pt>
                <c:pt idx="48">
                  <c:v>2.4500000000000002</c:v>
                </c:pt>
                <c:pt idx="49">
                  <c:v>2.5</c:v>
                </c:pt>
                <c:pt idx="50">
                  <c:v>2.5500000000000003</c:v>
                </c:pt>
                <c:pt idx="51">
                  <c:v>2.6</c:v>
                </c:pt>
                <c:pt idx="52">
                  <c:v>2.6500000000000004</c:v>
                </c:pt>
                <c:pt idx="53">
                  <c:v>2.7</c:v>
                </c:pt>
                <c:pt idx="54">
                  <c:v>2.75</c:v>
                </c:pt>
                <c:pt idx="55">
                  <c:v>2.8000000000000003</c:v>
                </c:pt>
                <c:pt idx="56">
                  <c:v>2.85</c:v>
                </c:pt>
                <c:pt idx="57">
                  <c:v>2.9000000000000004</c:v>
                </c:pt>
                <c:pt idx="58">
                  <c:v>2.95</c:v>
                </c:pt>
                <c:pt idx="59">
                  <c:v>3</c:v>
                </c:pt>
                <c:pt idx="60">
                  <c:v>3.0500000000000003</c:v>
                </c:pt>
                <c:pt idx="61">
                  <c:v>3.1</c:v>
                </c:pt>
                <c:pt idx="62">
                  <c:v>3.1500000000000004</c:v>
                </c:pt>
                <c:pt idx="63">
                  <c:v>3.2</c:v>
                </c:pt>
                <c:pt idx="64">
                  <c:v>3.25</c:v>
                </c:pt>
                <c:pt idx="65">
                  <c:v>3.3000000000000003</c:v>
                </c:pt>
                <c:pt idx="66">
                  <c:v>3.35</c:v>
                </c:pt>
                <c:pt idx="67">
                  <c:v>3.4000000000000004</c:v>
                </c:pt>
                <c:pt idx="68">
                  <c:v>3.45</c:v>
                </c:pt>
                <c:pt idx="69">
                  <c:v>3.5</c:v>
                </c:pt>
                <c:pt idx="70">
                  <c:v>3.5500000000000003</c:v>
                </c:pt>
                <c:pt idx="71">
                  <c:v>3.6</c:v>
                </c:pt>
                <c:pt idx="72">
                  <c:v>3.6500000000000004</c:v>
                </c:pt>
                <c:pt idx="73">
                  <c:v>3.7</c:v>
                </c:pt>
                <c:pt idx="74">
                  <c:v>3.75</c:v>
                </c:pt>
                <c:pt idx="75">
                  <c:v>3.8000000000000003</c:v>
                </c:pt>
                <c:pt idx="76">
                  <c:v>3.85</c:v>
                </c:pt>
                <c:pt idx="77">
                  <c:v>3.9000000000000004</c:v>
                </c:pt>
                <c:pt idx="78">
                  <c:v>3.95</c:v>
                </c:pt>
                <c:pt idx="79">
                  <c:v>4</c:v>
                </c:pt>
                <c:pt idx="80">
                  <c:v>4.05</c:v>
                </c:pt>
                <c:pt idx="81">
                  <c:v>4.1000000000000005</c:v>
                </c:pt>
                <c:pt idx="82">
                  <c:v>4.1500000000000004</c:v>
                </c:pt>
                <c:pt idx="83">
                  <c:v>4.2</c:v>
                </c:pt>
                <c:pt idx="84">
                  <c:v>4.25</c:v>
                </c:pt>
                <c:pt idx="85">
                  <c:v>4.3</c:v>
                </c:pt>
                <c:pt idx="86">
                  <c:v>4.3500000000000005</c:v>
                </c:pt>
                <c:pt idx="87">
                  <c:v>4.4000000000000004</c:v>
                </c:pt>
                <c:pt idx="88">
                  <c:v>4.45</c:v>
                </c:pt>
                <c:pt idx="89">
                  <c:v>4.5</c:v>
                </c:pt>
                <c:pt idx="90">
                  <c:v>4.55</c:v>
                </c:pt>
                <c:pt idx="91">
                  <c:v>4.6000000000000005</c:v>
                </c:pt>
                <c:pt idx="92">
                  <c:v>4.6500000000000004</c:v>
                </c:pt>
                <c:pt idx="93">
                  <c:v>4.7</c:v>
                </c:pt>
                <c:pt idx="94">
                  <c:v>4.75</c:v>
                </c:pt>
                <c:pt idx="95">
                  <c:v>4.8000000000000007</c:v>
                </c:pt>
                <c:pt idx="96">
                  <c:v>4.8500000000000005</c:v>
                </c:pt>
                <c:pt idx="97">
                  <c:v>4.9000000000000004</c:v>
                </c:pt>
                <c:pt idx="98">
                  <c:v>4.95</c:v>
                </c:pt>
                <c:pt idx="99">
                  <c:v>5</c:v>
                </c:pt>
                <c:pt idx="100">
                  <c:v>5.0500000000000007</c:v>
                </c:pt>
                <c:pt idx="101">
                  <c:v>5.1000000000000005</c:v>
                </c:pt>
                <c:pt idx="102">
                  <c:v>5.15</c:v>
                </c:pt>
                <c:pt idx="103">
                  <c:v>5.2</c:v>
                </c:pt>
                <c:pt idx="104">
                  <c:v>5.25</c:v>
                </c:pt>
                <c:pt idx="105">
                  <c:v>5.3000000000000007</c:v>
                </c:pt>
                <c:pt idx="106">
                  <c:v>5.3500000000000005</c:v>
                </c:pt>
                <c:pt idx="107">
                  <c:v>5.4</c:v>
                </c:pt>
                <c:pt idx="108">
                  <c:v>5.45</c:v>
                </c:pt>
                <c:pt idx="109">
                  <c:v>5.5</c:v>
                </c:pt>
                <c:pt idx="110">
                  <c:v>5.5500000000000007</c:v>
                </c:pt>
                <c:pt idx="111">
                  <c:v>5.6000000000000005</c:v>
                </c:pt>
                <c:pt idx="112">
                  <c:v>5.65</c:v>
                </c:pt>
                <c:pt idx="113">
                  <c:v>5.7</c:v>
                </c:pt>
                <c:pt idx="114">
                  <c:v>5.75</c:v>
                </c:pt>
                <c:pt idx="115">
                  <c:v>5.8000000000000007</c:v>
                </c:pt>
                <c:pt idx="116">
                  <c:v>5.8500000000000005</c:v>
                </c:pt>
                <c:pt idx="117">
                  <c:v>5.9</c:v>
                </c:pt>
                <c:pt idx="118">
                  <c:v>5.95</c:v>
                </c:pt>
                <c:pt idx="119">
                  <c:v>6</c:v>
                </c:pt>
                <c:pt idx="120">
                  <c:v>6.0500000000000007</c:v>
                </c:pt>
                <c:pt idx="121">
                  <c:v>6.1000000000000005</c:v>
                </c:pt>
                <c:pt idx="122">
                  <c:v>6.15</c:v>
                </c:pt>
                <c:pt idx="123">
                  <c:v>6.2</c:v>
                </c:pt>
                <c:pt idx="124">
                  <c:v>6.25</c:v>
                </c:pt>
                <c:pt idx="125">
                  <c:v>6.3000000000000007</c:v>
                </c:pt>
                <c:pt idx="126">
                  <c:v>6.3500000000000005</c:v>
                </c:pt>
                <c:pt idx="127">
                  <c:v>6.4</c:v>
                </c:pt>
                <c:pt idx="128">
                  <c:v>6.45</c:v>
                </c:pt>
                <c:pt idx="129">
                  <c:v>6.5</c:v>
                </c:pt>
                <c:pt idx="130">
                  <c:v>6.5500000000000007</c:v>
                </c:pt>
                <c:pt idx="131">
                  <c:v>6.6000000000000005</c:v>
                </c:pt>
                <c:pt idx="132">
                  <c:v>6.65</c:v>
                </c:pt>
                <c:pt idx="133">
                  <c:v>6.7</c:v>
                </c:pt>
                <c:pt idx="134">
                  <c:v>6.75</c:v>
                </c:pt>
                <c:pt idx="135">
                  <c:v>6.8000000000000007</c:v>
                </c:pt>
                <c:pt idx="136">
                  <c:v>6.8500000000000005</c:v>
                </c:pt>
                <c:pt idx="137">
                  <c:v>6.9</c:v>
                </c:pt>
                <c:pt idx="138">
                  <c:v>6.95</c:v>
                </c:pt>
                <c:pt idx="139">
                  <c:v>7</c:v>
                </c:pt>
                <c:pt idx="140">
                  <c:v>7.0500000000000007</c:v>
                </c:pt>
                <c:pt idx="141">
                  <c:v>7.1000000000000005</c:v>
                </c:pt>
                <c:pt idx="142">
                  <c:v>7.15</c:v>
                </c:pt>
                <c:pt idx="143">
                  <c:v>7.2</c:v>
                </c:pt>
                <c:pt idx="144">
                  <c:v>7.25</c:v>
                </c:pt>
                <c:pt idx="145">
                  <c:v>7.3000000000000007</c:v>
                </c:pt>
                <c:pt idx="146">
                  <c:v>7.3500000000000005</c:v>
                </c:pt>
                <c:pt idx="147">
                  <c:v>7.4</c:v>
                </c:pt>
                <c:pt idx="148">
                  <c:v>7.45</c:v>
                </c:pt>
                <c:pt idx="149">
                  <c:v>7.5</c:v>
                </c:pt>
                <c:pt idx="150">
                  <c:v>7.5500000000000007</c:v>
                </c:pt>
                <c:pt idx="151">
                  <c:v>7.6000000000000005</c:v>
                </c:pt>
                <c:pt idx="152">
                  <c:v>7.65</c:v>
                </c:pt>
                <c:pt idx="153">
                  <c:v>7.7</c:v>
                </c:pt>
                <c:pt idx="154">
                  <c:v>7.75</c:v>
                </c:pt>
                <c:pt idx="155">
                  <c:v>7.8000000000000007</c:v>
                </c:pt>
                <c:pt idx="156">
                  <c:v>7.8500000000000005</c:v>
                </c:pt>
                <c:pt idx="157">
                  <c:v>7.9</c:v>
                </c:pt>
                <c:pt idx="158">
                  <c:v>7.95</c:v>
                </c:pt>
                <c:pt idx="159">
                  <c:v>8</c:v>
                </c:pt>
                <c:pt idx="160">
                  <c:v>8.0500000000000007</c:v>
                </c:pt>
                <c:pt idx="161">
                  <c:v>8.1</c:v>
                </c:pt>
                <c:pt idx="162">
                  <c:v>8.15</c:v>
                </c:pt>
                <c:pt idx="163">
                  <c:v>8.2000000000000011</c:v>
                </c:pt>
                <c:pt idx="164">
                  <c:v>8.25</c:v>
                </c:pt>
                <c:pt idx="165">
                  <c:v>8.3000000000000007</c:v>
                </c:pt>
                <c:pt idx="166">
                  <c:v>8.35</c:v>
                </c:pt>
                <c:pt idx="167">
                  <c:v>8.4</c:v>
                </c:pt>
                <c:pt idx="168">
                  <c:v>8.4500000000000011</c:v>
                </c:pt>
                <c:pt idx="169">
                  <c:v>8.5</c:v>
                </c:pt>
                <c:pt idx="170">
                  <c:v>8.5500000000000007</c:v>
                </c:pt>
                <c:pt idx="171">
                  <c:v>8.6</c:v>
                </c:pt>
                <c:pt idx="172">
                  <c:v>8.65</c:v>
                </c:pt>
                <c:pt idx="173">
                  <c:v>8.7000000000000011</c:v>
                </c:pt>
                <c:pt idx="174">
                  <c:v>8.75</c:v>
                </c:pt>
                <c:pt idx="175">
                  <c:v>8.8000000000000007</c:v>
                </c:pt>
                <c:pt idx="176">
                  <c:v>8.85</c:v>
                </c:pt>
                <c:pt idx="177">
                  <c:v>8.9</c:v>
                </c:pt>
                <c:pt idx="178">
                  <c:v>8.9500000000000011</c:v>
                </c:pt>
                <c:pt idx="179">
                  <c:v>9</c:v>
                </c:pt>
                <c:pt idx="180">
                  <c:v>9.0500000000000007</c:v>
                </c:pt>
                <c:pt idx="181">
                  <c:v>9.1</c:v>
                </c:pt>
                <c:pt idx="182">
                  <c:v>9.15</c:v>
                </c:pt>
                <c:pt idx="183">
                  <c:v>9.2000000000000011</c:v>
                </c:pt>
                <c:pt idx="184">
                  <c:v>9.25</c:v>
                </c:pt>
                <c:pt idx="185">
                  <c:v>9.3000000000000007</c:v>
                </c:pt>
                <c:pt idx="186">
                  <c:v>9.35</c:v>
                </c:pt>
                <c:pt idx="187">
                  <c:v>9.4</c:v>
                </c:pt>
                <c:pt idx="188">
                  <c:v>9.4500000000000011</c:v>
                </c:pt>
                <c:pt idx="189">
                  <c:v>9.5</c:v>
                </c:pt>
                <c:pt idx="190">
                  <c:v>9.5500000000000007</c:v>
                </c:pt>
                <c:pt idx="191">
                  <c:v>9.6000000000000014</c:v>
                </c:pt>
                <c:pt idx="192">
                  <c:v>9.65</c:v>
                </c:pt>
                <c:pt idx="193">
                  <c:v>9.7000000000000011</c:v>
                </c:pt>
                <c:pt idx="194">
                  <c:v>9.75</c:v>
                </c:pt>
                <c:pt idx="195">
                  <c:v>9.8000000000000007</c:v>
                </c:pt>
                <c:pt idx="196">
                  <c:v>9.8500000000000014</c:v>
                </c:pt>
                <c:pt idx="197">
                  <c:v>9.9</c:v>
                </c:pt>
                <c:pt idx="198">
                  <c:v>9.9500000000000011</c:v>
                </c:pt>
                <c:pt idx="199">
                  <c:v>10</c:v>
                </c:pt>
                <c:pt idx="200">
                  <c:v>10.050000000000001</c:v>
                </c:pt>
                <c:pt idx="201">
                  <c:v>10.100000000000001</c:v>
                </c:pt>
                <c:pt idx="202">
                  <c:v>10.15</c:v>
                </c:pt>
                <c:pt idx="203">
                  <c:v>10.200000000000001</c:v>
                </c:pt>
                <c:pt idx="204">
                  <c:v>10.25</c:v>
                </c:pt>
                <c:pt idx="205">
                  <c:v>10.3</c:v>
                </c:pt>
                <c:pt idx="206">
                  <c:v>10.350000000000001</c:v>
                </c:pt>
                <c:pt idx="207">
                  <c:v>10.4</c:v>
                </c:pt>
                <c:pt idx="208">
                  <c:v>10.450000000000001</c:v>
                </c:pt>
                <c:pt idx="209">
                  <c:v>10.5</c:v>
                </c:pt>
                <c:pt idx="210">
                  <c:v>10.55</c:v>
                </c:pt>
                <c:pt idx="211">
                  <c:v>10.600000000000001</c:v>
                </c:pt>
                <c:pt idx="212">
                  <c:v>10.65</c:v>
                </c:pt>
                <c:pt idx="213">
                  <c:v>10.700000000000001</c:v>
                </c:pt>
                <c:pt idx="214">
                  <c:v>10.75</c:v>
                </c:pt>
                <c:pt idx="215">
                  <c:v>10.8</c:v>
                </c:pt>
                <c:pt idx="216">
                  <c:v>10.850000000000001</c:v>
                </c:pt>
                <c:pt idx="217">
                  <c:v>10.9</c:v>
                </c:pt>
                <c:pt idx="218">
                  <c:v>10.950000000000001</c:v>
                </c:pt>
                <c:pt idx="219">
                  <c:v>11</c:v>
                </c:pt>
                <c:pt idx="220">
                  <c:v>11.05</c:v>
                </c:pt>
                <c:pt idx="221">
                  <c:v>11.100000000000001</c:v>
                </c:pt>
                <c:pt idx="222">
                  <c:v>11.15</c:v>
                </c:pt>
                <c:pt idx="223">
                  <c:v>11.200000000000001</c:v>
                </c:pt>
                <c:pt idx="224">
                  <c:v>11.25</c:v>
                </c:pt>
                <c:pt idx="225">
                  <c:v>11.3</c:v>
                </c:pt>
                <c:pt idx="226">
                  <c:v>11.350000000000001</c:v>
                </c:pt>
                <c:pt idx="227">
                  <c:v>11.4</c:v>
                </c:pt>
                <c:pt idx="228">
                  <c:v>11.450000000000001</c:v>
                </c:pt>
                <c:pt idx="229">
                  <c:v>11.5</c:v>
                </c:pt>
                <c:pt idx="230">
                  <c:v>11.55</c:v>
                </c:pt>
                <c:pt idx="231">
                  <c:v>11.600000000000001</c:v>
                </c:pt>
                <c:pt idx="232">
                  <c:v>11.65</c:v>
                </c:pt>
                <c:pt idx="233">
                  <c:v>11.700000000000001</c:v>
                </c:pt>
                <c:pt idx="234">
                  <c:v>11.75</c:v>
                </c:pt>
                <c:pt idx="235">
                  <c:v>11.8</c:v>
                </c:pt>
                <c:pt idx="236">
                  <c:v>11.850000000000001</c:v>
                </c:pt>
                <c:pt idx="237">
                  <c:v>11.9</c:v>
                </c:pt>
                <c:pt idx="238">
                  <c:v>11.950000000000001</c:v>
                </c:pt>
                <c:pt idx="239">
                  <c:v>12</c:v>
                </c:pt>
                <c:pt idx="240">
                  <c:v>12.05</c:v>
                </c:pt>
                <c:pt idx="241">
                  <c:v>12.100000000000001</c:v>
                </c:pt>
                <c:pt idx="242">
                  <c:v>12.15</c:v>
                </c:pt>
                <c:pt idx="243">
                  <c:v>12.200000000000001</c:v>
                </c:pt>
                <c:pt idx="244">
                  <c:v>12.25</c:v>
                </c:pt>
                <c:pt idx="245">
                  <c:v>12.3</c:v>
                </c:pt>
                <c:pt idx="246">
                  <c:v>12.350000000000001</c:v>
                </c:pt>
                <c:pt idx="247">
                  <c:v>12.4</c:v>
                </c:pt>
                <c:pt idx="248">
                  <c:v>12.450000000000001</c:v>
                </c:pt>
                <c:pt idx="249">
                  <c:v>12.5</c:v>
                </c:pt>
                <c:pt idx="250">
                  <c:v>12.55</c:v>
                </c:pt>
                <c:pt idx="251">
                  <c:v>12.600000000000001</c:v>
                </c:pt>
                <c:pt idx="252">
                  <c:v>12.65</c:v>
                </c:pt>
                <c:pt idx="253">
                  <c:v>12.700000000000001</c:v>
                </c:pt>
                <c:pt idx="254">
                  <c:v>12.75</c:v>
                </c:pt>
                <c:pt idx="255">
                  <c:v>12.8</c:v>
                </c:pt>
                <c:pt idx="256">
                  <c:v>12.850000000000001</c:v>
                </c:pt>
                <c:pt idx="257">
                  <c:v>12.9</c:v>
                </c:pt>
                <c:pt idx="258">
                  <c:v>12.950000000000001</c:v>
                </c:pt>
                <c:pt idx="259">
                  <c:v>13</c:v>
                </c:pt>
                <c:pt idx="260">
                  <c:v>13.05</c:v>
                </c:pt>
                <c:pt idx="261">
                  <c:v>13.100000000000001</c:v>
                </c:pt>
                <c:pt idx="262">
                  <c:v>13.15</c:v>
                </c:pt>
                <c:pt idx="263">
                  <c:v>13.200000000000001</c:v>
                </c:pt>
                <c:pt idx="264">
                  <c:v>13.25</c:v>
                </c:pt>
                <c:pt idx="265">
                  <c:v>13.3</c:v>
                </c:pt>
                <c:pt idx="266">
                  <c:v>13.350000000000001</c:v>
                </c:pt>
                <c:pt idx="267">
                  <c:v>13.4</c:v>
                </c:pt>
                <c:pt idx="268">
                  <c:v>13.450000000000001</c:v>
                </c:pt>
                <c:pt idx="269">
                  <c:v>13.5</c:v>
                </c:pt>
                <c:pt idx="270">
                  <c:v>13.55</c:v>
                </c:pt>
                <c:pt idx="271">
                  <c:v>13.600000000000001</c:v>
                </c:pt>
                <c:pt idx="272">
                  <c:v>13.65</c:v>
                </c:pt>
                <c:pt idx="273">
                  <c:v>13.700000000000001</c:v>
                </c:pt>
                <c:pt idx="274">
                  <c:v>13.75</c:v>
                </c:pt>
                <c:pt idx="275">
                  <c:v>13.8</c:v>
                </c:pt>
                <c:pt idx="276">
                  <c:v>13.850000000000001</c:v>
                </c:pt>
                <c:pt idx="277">
                  <c:v>13.9</c:v>
                </c:pt>
                <c:pt idx="278">
                  <c:v>13.950000000000001</c:v>
                </c:pt>
                <c:pt idx="279">
                  <c:v>14</c:v>
                </c:pt>
                <c:pt idx="280">
                  <c:v>14.05</c:v>
                </c:pt>
                <c:pt idx="281">
                  <c:v>14.100000000000001</c:v>
                </c:pt>
                <c:pt idx="282">
                  <c:v>14.15</c:v>
                </c:pt>
                <c:pt idx="283">
                  <c:v>14.200000000000001</c:v>
                </c:pt>
                <c:pt idx="284">
                  <c:v>14.25</c:v>
                </c:pt>
                <c:pt idx="285">
                  <c:v>14.3</c:v>
                </c:pt>
                <c:pt idx="286">
                  <c:v>14.350000000000001</c:v>
                </c:pt>
                <c:pt idx="287">
                  <c:v>14.4</c:v>
                </c:pt>
                <c:pt idx="288">
                  <c:v>14.450000000000001</c:v>
                </c:pt>
                <c:pt idx="289">
                  <c:v>14.5</c:v>
                </c:pt>
                <c:pt idx="290">
                  <c:v>14.55</c:v>
                </c:pt>
                <c:pt idx="291">
                  <c:v>14.600000000000001</c:v>
                </c:pt>
                <c:pt idx="292">
                  <c:v>14.65</c:v>
                </c:pt>
                <c:pt idx="293">
                  <c:v>14.700000000000001</c:v>
                </c:pt>
                <c:pt idx="294">
                  <c:v>14.75</c:v>
                </c:pt>
                <c:pt idx="295">
                  <c:v>14.8</c:v>
                </c:pt>
                <c:pt idx="296">
                  <c:v>14.850000000000001</c:v>
                </c:pt>
                <c:pt idx="297">
                  <c:v>14.9</c:v>
                </c:pt>
                <c:pt idx="298">
                  <c:v>14.950000000000001</c:v>
                </c:pt>
                <c:pt idx="299">
                  <c:v>15</c:v>
                </c:pt>
                <c:pt idx="300">
                  <c:v>15.05</c:v>
                </c:pt>
                <c:pt idx="301">
                  <c:v>15.100000000000001</c:v>
                </c:pt>
                <c:pt idx="302">
                  <c:v>15.15</c:v>
                </c:pt>
                <c:pt idx="303">
                  <c:v>15.200000000000001</c:v>
                </c:pt>
                <c:pt idx="304">
                  <c:v>15.25</c:v>
                </c:pt>
                <c:pt idx="305">
                  <c:v>15.3</c:v>
                </c:pt>
                <c:pt idx="306">
                  <c:v>15.350000000000001</c:v>
                </c:pt>
                <c:pt idx="307">
                  <c:v>15.4</c:v>
                </c:pt>
                <c:pt idx="308">
                  <c:v>15.450000000000001</c:v>
                </c:pt>
                <c:pt idx="309">
                  <c:v>15.5</c:v>
                </c:pt>
                <c:pt idx="310">
                  <c:v>15.55</c:v>
                </c:pt>
                <c:pt idx="311">
                  <c:v>15.600000000000001</c:v>
                </c:pt>
                <c:pt idx="312">
                  <c:v>15.65</c:v>
                </c:pt>
                <c:pt idx="313">
                  <c:v>15.700000000000001</c:v>
                </c:pt>
                <c:pt idx="314">
                  <c:v>15.75</c:v>
                </c:pt>
                <c:pt idx="315">
                  <c:v>15.8</c:v>
                </c:pt>
                <c:pt idx="316">
                  <c:v>15.850000000000001</c:v>
                </c:pt>
                <c:pt idx="317">
                  <c:v>15.9</c:v>
                </c:pt>
                <c:pt idx="318">
                  <c:v>15.950000000000001</c:v>
                </c:pt>
                <c:pt idx="319">
                  <c:v>16</c:v>
                </c:pt>
                <c:pt idx="320">
                  <c:v>16.05</c:v>
                </c:pt>
                <c:pt idx="321">
                  <c:v>16.100000000000001</c:v>
                </c:pt>
                <c:pt idx="322">
                  <c:v>16.150000000000002</c:v>
                </c:pt>
                <c:pt idx="323">
                  <c:v>16.2</c:v>
                </c:pt>
                <c:pt idx="324">
                  <c:v>16.25</c:v>
                </c:pt>
                <c:pt idx="325">
                  <c:v>16.3</c:v>
                </c:pt>
                <c:pt idx="326">
                  <c:v>16.350000000000001</c:v>
                </c:pt>
                <c:pt idx="327">
                  <c:v>16.400000000000002</c:v>
                </c:pt>
                <c:pt idx="328">
                  <c:v>16.45</c:v>
                </c:pt>
                <c:pt idx="329">
                  <c:v>16.5</c:v>
                </c:pt>
                <c:pt idx="330">
                  <c:v>16.55</c:v>
                </c:pt>
                <c:pt idx="331">
                  <c:v>16.600000000000001</c:v>
                </c:pt>
                <c:pt idx="332">
                  <c:v>16.650000000000002</c:v>
                </c:pt>
                <c:pt idx="333">
                  <c:v>16.7</c:v>
                </c:pt>
                <c:pt idx="334">
                  <c:v>16.75</c:v>
                </c:pt>
                <c:pt idx="335">
                  <c:v>16.8</c:v>
                </c:pt>
                <c:pt idx="336">
                  <c:v>16.850000000000001</c:v>
                </c:pt>
                <c:pt idx="337">
                  <c:v>16.900000000000002</c:v>
                </c:pt>
                <c:pt idx="338">
                  <c:v>16.95</c:v>
                </c:pt>
                <c:pt idx="339">
                  <c:v>17</c:v>
                </c:pt>
                <c:pt idx="340">
                  <c:v>17.05</c:v>
                </c:pt>
                <c:pt idx="341">
                  <c:v>17.100000000000001</c:v>
                </c:pt>
                <c:pt idx="342">
                  <c:v>17.150000000000002</c:v>
                </c:pt>
                <c:pt idx="343">
                  <c:v>17.2</c:v>
                </c:pt>
                <c:pt idx="344">
                  <c:v>17.25</c:v>
                </c:pt>
                <c:pt idx="345">
                  <c:v>17.3</c:v>
                </c:pt>
                <c:pt idx="346">
                  <c:v>17.350000000000001</c:v>
                </c:pt>
                <c:pt idx="347">
                  <c:v>17.400000000000002</c:v>
                </c:pt>
                <c:pt idx="348">
                  <c:v>17.45</c:v>
                </c:pt>
                <c:pt idx="349">
                  <c:v>17.5</c:v>
                </c:pt>
                <c:pt idx="350">
                  <c:v>17.55</c:v>
                </c:pt>
                <c:pt idx="351">
                  <c:v>17.600000000000001</c:v>
                </c:pt>
                <c:pt idx="352">
                  <c:v>17.650000000000002</c:v>
                </c:pt>
                <c:pt idx="353">
                  <c:v>17.7</c:v>
                </c:pt>
                <c:pt idx="354">
                  <c:v>17.75</c:v>
                </c:pt>
                <c:pt idx="355">
                  <c:v>17.8</c:v>
                </c:pt>
                <c:pt idx="356">
                  <c:v>17.850000000000001</c:v>
                </c:pt>
                <c:pt idx="357">
                  <c:v>17.900000000000002</c:v>
                </c:pt>
                <c:pt idx="358">
                  <c:v>17.95</c:v>
                </c:pt>
                <c:pt idx="359">
                  <c:v>18</c:v>
                </c:pt>
                <c:pt idx="360">
                  <c:v>18.05</c:v>
                </c:pt>
                <c:pt idx="361">
                  <c:v>18.100000000000001</c:v>
                </c:pt>
                <c:pt idx="362">
                  <c:v>18.150000000000002</c:v>
                </c:pt>
                <c:pt idx="363">
                  <c:v>18.2</c:v>
                </c:pt>
                <c:pt idx="364">
                  <c:v>18.25</c:v>
                </c:pt>
                <c:pt idx="365">
                  <c:v>18.3</c:v>
                </c:pt>
                <c:pt idx="366">
                  <c:v>18.350000000000001</c:v>
                </c:pt>
                <c:pt idx="367">
                  <c:v>18.400000000000002</c:v>
                </c:pt>
                <c:pt idx="368">
                  <c:v>18.45</c:v>
                </c:pt>
                <c:pt idx="369">
                  <c:v>18.5</c:v>
                </c:pt>
                <c:pt idx="370">
                  <c:v>18.55</c:v>
                </c:pt>
                <c:pt idx="371">
                  <c:v>18.600000000000001</c:v>
                </c:pt>
                <c:pt idx="372">
                  <c:v>18.650000000000002</c:v>
                </c:pt>
                <c:pt idx="373">
                  <c:v>18.7</c:v>
                </c:pt>
                <c:pt idx="374">
                  <c:v>18.75</c:v>
                </c:pt>
                <c:pt idx="375">
                  <c:v>18.8</c:v>
                </c:pt>
                <c:pt idx="376">
                  <c:v>18.850000000000001</c:v>
                </c:pt>
                <c:pt idx="377">
                  <c:v>18.900000000000002</c:v>
                </c:pt>
                <c:pt idx="378">
                  <c:v>18.95</c:v>
                </c:pt>
                <c:pt idx="379">
                  <c:v>19</c:v>
                </c:pt>
                <c:pt idx="380">
                  <c:v>19.05</c:v>
                </c:pt>
                <c:pt idx="381">
                  <c:v>19.100000000000001</c:v>
                </c:pt>
                <c:pt idx="382">
                  <c:v>19.150000000000002</c:v>
                </c:pt>
                <c:pt idx="383">
                  <c:v>19.200000000000003</c:v>
                </c:pt>
                <c:pt idx="384">
                  <c:v>19.25</c:v>
                </c:pt>
                <c:pt idx="385">
                  <c:v>19.3</c:v>
                </c:pt>
                <c:pt idx="386">
                  <c:v>19.350000000000001</c:v>
                </c:pt>
                <c:pt idx="387">
                  <c:v>19.400000000000002</c:v>
                </c:pt>
                <c:pt idx="388">
                  <c:v>19.450000000000003</c:v>
                </c:pt>
                <c:pt idx="389">
                  <c:v>19.5</c:v>
                </c:pt>
                <c:pt idx="390">
                  <c:v>19.55</c:v>
                </c:pt>
                <c:pt idx="391">
                  <c:v>19.600000000000001</c:v>
                </c:pt>
                <c:pt idx="392">
                  <c:v>19.650000000000002</c:v>
                </c:pt>
                <c:pt idx="393">
                  <c:v>19.700000000000003</c:v>
                </c:pt>
                <c:pt idx="394">
                  <c:v>19.75</c:v>
                </c:pt>
                <c:pt idx="395">
                  <c:v>19.8</c:v>
                </c:pt>
                <c:pt idx="396">
                  <c:v>19.850000000000001</c:v>
                </c:pt>
                <c:pt idx="397">
                  <c:v>19.900000000000002</c:v>
                </c:pt>
                <c:pt idx="398">
                  <c:v>19.950000000000003</c:v>
                </c:pt>
                <c:pt idx="399">
                  <c:v>20</c:v>
                </c:pt>
                <c:pt idx="400">
                  <c:v>20.05</c:v>
                </c:pt>
                <c:pt idx="401">
                  <c:v>20.100000000000001</c:v>
                </c:pt>
                <c:pt idx="402">
                  <c:v>20.150000000000002</c:v>
                </c:pt>
                <c:pt idx="403">
                  <c:v>20.200000000000003</c:v>
                </c:pt>
                <c:pt idx="404">
                  <c:v>20.25</c:v>
                </c:pt>
                <c:pt idx="405">
                  <c:v>20.3</c:v>
                </c:pt>
                <c:pt idx="406">
                  <c:v>20.350000000000001</c:v>
                </c:pt>
                <c:pt idx="407">
                  <c:v>20.400000000000002</c:v>
                </c:pt>
                <c:pt idx="408">
                  <c:v>20.450000000000003</c:v>
                </c:pt>
                <c:pt idx="409">
                  <c:v>20.5</c:v>
                </c:pt>
                <c:pt idx="410">
                  <c:v>20.55</c:v>
                </c:pt>
                <c:pt idx="411">
                  <c:v>20.6</c:v>
                </c:pt>
                <c:pt idx="412">
                  <c:v>20.650000000000002</c:v>
                </c:pt>
                <c:pt idx="413">
                  <c:v>20.700000000000003</c:v>
                </c:pt>
                <c:pt idx="414">
                  <c:v>20.75</c:v>
                </c:pt>
                <c:pt idx="415">
                  <c:v>20.8</c:v>
                </c:pt>
                <c:pt idx="416">
                  <c:v>20.85</c:v>
                </c:pt>
                <c:pt idx="417">
                  <c:v>20.900000000000002</c:v>
                </c:pt>
                <c:pt idx="418">
                  <c:v>20.950000000000003</c:v>
                </c:pt>
                <c:pt idx="419">
                  <c:v>21</c:v>
                </c:pt>
                <c:pt idx="420">
                  <c:v>21.05</c:v>
                </c:pt>
                <c:pt idx="421">
                  <c:v>21.1</c:v>
                </c:pt>
                <c:pt idx="422">
                  <c:v>21.150000000000002</c:v>
                </c:pt>
                <c:pt idx="423">
                  <c:v>21.200000000000003</c:v>
                </c:pt>
                <c:pt idx="424">
                  <c:v>21.25</c:v>
                </c:pt>
                <c:pt idx="425">
                  <c:v>21.3</c:v>
                </c:pt>
                <c:pt idx="426">
                  <c:v>21.35</c:v>
                </c:pt>
                <c:pt idx="427">
                  <c:v>21.400000000000002</c:v>
                </c:pt>
                <c:pt idx="428">
                  <c:v>21.450000000000003</c:v>
                </c:pt>
                <c:pt idx="429">
                  <c:v>21.5</c:v>
                </c:pt>
                <c:pt idx="430">
                  <c:v>21.55</c:v>
                </c:pt>
                <c:pt idx="431">
                  <c:v>21.6</c:v>
                </c:pt>
                <c:pt idx="432">
                  <c:v>21.650000000000002</c:v>
                </c:pt>
                <c:pt idx="433">
                  <c:v>21.700000000000003</c:v>
                </c:pt>
                <c:pt idx="434">
                  <c:v>21.75</c:v>
                </c:pt>
                <c:pt idx="435">
                  <c:v>21.8</c:v>
                </c:pt>
                <c:pt idx="436">
                  <c:v>21.85</c:v>
                </c:pt>
                <c:pt idx="437">
                  <c:v>21.900000000000002</c:v>
                </c:pt>
                <c:pt idx="438">
                  <c:v>21.950000000000003</c:v>
                </c:pt>
                <c:pt idx="439">
                  <c:v>22</c:v>
                </c:pt>
                <c:pt idx="440">
                  <c:v>22.05</c:v>
                </c:pt>
                <c:pt idx="441">
                  <c:v>22.1</c:v>
                </c:pt>
                <c:pt idx="442">
                  <c:v>22.150000000000002</c:v>
                </c:pt>
                <c:pt idx="443">
                  <c:v>22.200000000000003</c:v>
                </c:pt>
                <c:pt idx="444">
                  <c:v>22.25</c:v>
                </c:pt>
                <c:pt idx="445">
                  <c:v>22.3</c:v>
                </c:pt>
                <c:pt idx="446">
                  <c:v>22.35</c:v>
                </c:pt>
                <c:pt idx="447">
                  <c:v>22.400000000000002</c:v>
                </c:pt>
                <c:pt idx="448">
                  <c:v>22.450000000000003</c:v>
                </c:pt>
                <c:pt idx="449">
                  <c:v>22.5</c:v>
                </c:pt>
                <c:pt idx="450">
                  <c:v>22.55</c:v>
                </c:pt>
                <c:pt idx="451">
                  <c:v>22.6</c:v>
                </c:pt>
                <c:pt idx="452">
                  <c:v>22.650000000000002</c:v>
                </c:pt>
                <c:pt idx="453">
                  <c:v>22.700000000000003</c:v>
                </c:pt>
                <c:pt idx="454">
                  <c:v>22.75</c:v>
                </c:pt>
                <c:pt idx="455">
                  <c:v>22.8</c:v>
                </c:pt>
                <c:pt idx="456">
                  <c:v>22.85</c:v>
                </c:pt>
                <c:pt idx="457">
                  <c:v>22.900000000000002</c:v>
                </c:pt>
                <c:pt idx="458">
                  <c:v>22.950000000000003</c:v>
                </c:pt>
                <c:pt idx="459">
                  <c:v>23</c:v>
                </c:pt>
                <c:pt idx="460">
                  <c:v>23.05</c:v>
                </c:pt>
                <c:pt idx="461">
                  <c:v>23.1</c:v>
                </c:pt>
                <c:pt idx="462">
                  <c:v>23.150000000000002</c:v>
                </c:pt>
                <c:pt idx="463">
                  <c:v>23.200000000000003</c:v>
                </c:pt>
                <c:pt idx="464">
                  <c:v>23.25</c:v>
                </c:pt>
                <c:pt idx="465">
                  <c:v>23.3</c:v>
                </c:pt>
                <c:pt idx="466">
                  <c:v>23.35</c:v>
                </c:pt>
                <c:pt idx="467">
                  <c:v>23.400000000000002</c:v>
                </c:pt>
                <c:pt idx="468">
                  <c:v>23.450000000000003</c:v>
                </c:pt>
                <c:pt idx="469">
                  <c:v>23.5</c:v>
                </c:pt>
                <c:pt idx="470">
                  <c:v>23.55</c:v>
                </c:pt>
                <c:pt idx="471">
                  <c:v>23.6</c:v>
                </c:pt>
                <c:pt idx="472">
                  <c:v>23.650000000000002</c:v>
                </c:pt>
                <c:pt idx="473">
                  <c:v>23.700000000000003</c:v>
                </c:pt>
                <c:pt idx="474">
                  <c:v>23.75</c:v>
                </c:pt>
                <c:pt idx="475">
                  <c:v>23.8</c:v>
                </c:pt>
                <c:pt idx="476">
                  <c:v>23.85</c:v>
                </c:pt>
                <c:pt idx="477">
                  <c:v>23.900000000000002</c:v>
                </c:pt>
                <c:pt idx="478">
                  <c:v>23.950000000000003</c:v>
                </c:pt>
                <c:pt idx="479">
                  <c:v>24</c:v>
                </c:pt>
                <c:pt idx="480">
                  <c:v>24.05</c:v>
                </c:pt>
                <c:pt idx="481">
                  <c:v>24.1</c:v>
                </c:pt>
                <c:pt idx="482">
                  <c:v>24.150000000000002</c:v>
                </c:pt>
                <c:pt idx="483">
                  <c:v>24.200000000000003</c:v>
                </c:pt>
                <c:pt idx="484">
                  <c:v>24.25</c:v>
                </c:pt>
                <c:pt idx="485">
                  <c:v>24.3</c:v>
                </c:pt>
                <c:pt idx="486">
                  <c:v>24.35</c:v>
                </c:pt>
                <c:pt idx="487">
                  <c:v>24.400000000000002</c:v>
                </c:pt>
                <c:pt idx="488">
                  <c:v>24.450000000000003</c:v>
                </c:pt>
                <c:pt idx="489">
                  <c:v>24.5</c:v>
                </c:pt>
                <c:pt idx="490">
                  <c:v>24.55</c:v>
                </c:pt>
                <c:pt idx="491">
                  <c:v>24.6</c:v>
                </c:pt>
                <c:pt idx="492">
                  <c:v>24.650000000000002</c:v>
                </c:pt>
                <c:pt idx="493">
                  <c:v>24.700000000000003</c:v>
                </c:pt>
                <c:pt idx="494">
                  <c:v>24.75</c:v>
                </c:pt>
                <c:pt idx="495">
                  <c:v>24.8</c:v>
                </c:pt>
                <c:pt idx="496">
                  <c:v>24.85</c:v>
                </c:pt>
                <c:pt idx="497">
                  <c:v>24.900000000000002</c:v>
                </c:pt>
                <c:pt idx="498">
                  <c:v>24.950000000000003</c:v>
                </c:pt>
                <c:pt idx="499">
                  <c:v>25</c:v>
                </c:pt>
                <c:pt idx="500">
                  <c:v>25.05</c:v>
                </c:pt>
                <c:pt idx="501">
                  <c:v>25.1</c:v>
                </c:pt>
                <c:pt idx="502">
                  <c:v>25.150000000000002</c:v>
                </c:pt>
                <c:pt idx="503">
                  <c:v>25.200000000000003</c:v>
                </c:pt>
                <c:pt idx="504">
                  <c:v>25.25</c:v>
                </c:pt>
                <c:pt idx="505">
                  <c:v>25.3</c:v>
                </c:pt>
                <c:pt idx="506">
                  <c:v>25.35</c:v>
                </c:pt>
                <c:pt idx="507">
                  <c:v>25.400000000000002</c:v>
                </c:pt>
                <c:pt idx="508">
                  <c:v>25.450000000000003</c:v>
                </c:pt>
                <c:pt idx="509">
                  <c:v>25.5</c:v>
                </c:pt>
                <c:pt idx="510">
                  <c:v>25.55</c:v>
                </c:pt>
                <c:pt idx="511">
                  <c:v>25.6</c:v>
                </c:pt>
                <c:pt idx="512">
                  <c:v>25.650000000000002</c:v>
                </c:pt>
                <c:pt idx="513">
                  <c:v>25.700000000000003</c:v>
                </c:pt>
                <c:pt idx="514">
                  <c:v>25.75</c:v>
                </c:pt>
                <c:pt idx="515">
                  <c:v>25.8</c:v>
                </c:pt>
                <c:pt idx="516">
                  <c:v>25.85</c:v>
                </c:pt>
                <c:pt idx="517">
                  <c:v>25.900000000000002</c:v>
                </c:pt>
                <c:pt idx="518">
                  <c:v>25.950000000000003</c:v>
                </c:pt>
                <c:pt idx="519">
                  <c:v>26</c:v>
                </c:pt>
                <c:pt idx="520">
                  <c:v>26.05</c:v>
                </c:pt>
                <c:pt idx="521">
                  <c:v>26.1</c:v>
                </c:pt>
                <c:pt idx="522">
                  <c:v>26.150000000000002</c:v>
                </c:pt>
                <c:pt idx="523">
                  <c:v>26.200000000000003</c:v>
                </c:pt>
                <c:pt idx="524">
                  <c:v>26.25</c:v>
                </c:pt>
                <c:pt idx="525">
                  <c:v>26.3</c:v>
                </c:pt>
                <c:pt idx="526">
                  <c:v>26.35</c:v>
                </c:pt>
                <c:pt idx="527">
                  <c:v>26.400000000000002</c:v>
                </c:pt>
                <c:pt idx="528">
                  <c:v>26.450000000000003</c:v>
                </c:pt>
                <c:pt idx="529">
                  <c:v>26.5</c:v>
                </c:pt>
                <c:pt idx="530">
                  <c:v>26.55</c:v>
                </c:pt>
                <c:pt idx="531">
                  <c:v>26.6</c:v>
                </c:pt>
                <c:pt idx="532">
                  <c:v>26.650000000000002</c:v>
                </c:pt>
                <c:pt idx="533">
                  <c:v>26.700000000000003</c:v>
                </c:pt>
                <c:pt idx="534">
                  <c:v>26.75</c:v>
                </c:pt>
                <c:pt idx="535">
                  <c:v>26.8</c:v>
                </c:pt>
                <c:pt idx="536">
                  <c:v>26.85</c:v>
                </c:pt>
                <c:pt idx="537">
                  <c:v>26.900000000000002</c:v>
                </c:pt>
                <c:pt idx="538">
                  <c:v>26.950000000000003</c:v>
                </c:pt>
                <c:pt idx="539">
                  <c:v>27</c:v>
                </c:pt>
                <c:pt idx="540">
                  <c:v>27.05</c:v>
                </c:pt>
                <c:pt idx="541">
                  <c:v>27.1</c:v>
                </c:pt>
                <c:pt idx="542">
                  <c:v>27.150000000000002</c:v>
                </c:pt>
                <c:pt idx="543">
                  <c:v>27.200000000000003</c:v>
                </c:pt>
                <c:pt idx="544">
                  <c:v>27.25</c:v>
                </c:pt>
                <c:pt idx="545">
                  <c:v>27.3</c:v>
                </c:pt>
                <c:pt idx="546">
                  <c:v>27.35</c:v>
                </c:pt>
                <c:pt idx="547">
                  <c:v>27.400000000000002</c:v>
                </c:pt>
                <c:pt idx="548">
                  <c:v>27.450000000000003</c:v>
                </c:pt>
                <c:pt idx="549">
                  <c:v>27.5</c:v>
                </c:pt>
                <c:pt idx="550">
                  <c:v>27.55</c:v>
                </c:pt>
                <c:pt idx="551">
                  <c:v>27.6</c:v>
                </c:pt>
                <c:pt idx="552">
                  <c:v>27.650000000000002</c:v>
                </c:pt>
                <c:pt idx="553">
                  <c:v>27.700000000000003</c:v>
                </c:pt>
                <c:pt idx="554">
                  <c:v>27.75</c:v>
                </c:pt>
                <c:pt idx="555">
                  <c:v>27.8</c:v>
                </c:pt>
                <c:pt idx="556">
                  <c:v>27.85</c:v>
                </c:pt>
                <c:pt idx="557">
                  <c:v>27.900000000000002</c:v>
                </c:pt>
                <c:pt idx="558">
                  <c:v>27.950000000000003</c:v>
                </c:pt>
                <c:pt idx="559">
                  <c:v>28</c:v>
                </c:pt>
                <c:pt idx="560">
                  <c:v>28.05</c:v>
                </c:pt>
                <c:pt idx="561">
                  <c:v>28.1</c:v>
                </c:pt>
                <c:pt idx="562">
                  <c:v>28.150000000000002</c:v>
                </c:pt>
                <c:pt idx="563">
                  <c:v>28.200000000000003</c:v>
                </c:pt>
                <c:pt idx="564">
                  <c:v>28.25</c:v>
                </c:pt>
                <c:pt idx="565">
                  <c:v>28.3</c:v>
                </c:pt>
                <c:pt idx="566">
                  <c:v>28.35</c:v>
                </c:pt>
                <c:pt idx="567">
                  <c:v>28.400000000000002</c:v>
                </c:pt>
                <c:pt idx="568">
                  <c:v>28.450000000000003</c:v>
                </c:pt>
                <c:pt idx="569">
                  <c:v>28.5</c:v>
                </c:pt>
                <c:pt idx="570">
                  <c:v>28.55</c:v>
                </c:pt>
                <c:pt idx="571">
                  <c:v>28.6</c:v>
                </c:pt>
                <c:pt idx="572">
                  <c:v>28.650000000000002</c:v>
                </c:pt>
                <c:pt idx="573">
                  <c:v>28.700000000000003</c:v>
                </c:pt>
                <c:pt idx="574">
                  <c:v>28.75</c:v>
                </c:pt>
                <c:pt idx="575">
                  <c:v>28.8</c:v>
                </c:pt>
                <c:pt idx="576">
                  <c:v>28.85</c:v>
                </c:pt>
                <c:pt idx="577">
                  <c:v>28.900000000000002</c:v>
                </c:pt>
                <c:pt idx="578">
                  <c:v>28.950000000000003</c:v>
                </c:pt>
                <c:pt idx="579">
                  <c:v>29</c:v>
                </c:pt>
                <c:pt idx="580">
                  <c:v>29.05</c:v>
                </c:pt>
                <c:pt idx="581">
                  <c:v>29.1</c:v>
                </c:pt>
                <c:pt idx="582">
                  <c:v>29.150000000000002</c:v>
                </c:pt>
                <c:pt idx="583">
                  <c:v>29.200000000000003</c:v>
                </c:pt>
                <c:pt idx="584">
                  <c:v>29.25</c:v>
                </c:pt>
                <c:pt idx="585">
                  <c:v>29.3</c:v>
                </c:pt>
                <c:pt idx="586">
                  <c:v>29.35</c:v>
                </c:pt>
                <c:pt idx="587">
                  <c:v>29.400000000000002</c:v>
                </c:pt>
                <c:pt idx="588">
                  <c:v>29.450000000000003</c:v>
                </c:pt>
                <c:pt idx="589">
                  <c:v>29.5</c:v>
                </c:pt>
                <c:pt idx="590">
                  <c:v>29.55</c:v>
                </c:pt>
                <c:pt idx="591">
                  <c:v>29.6</c:v>
                </c:pt>
                <c:pt idx="592">
                  <c:v>29.650000000000002</c:v>
                </c:pt>
                <c:pt idx="593">
                  <c:v>29.700000000000003</c:v>
                </c:pt>
                <c:pt idx="594">
                  <c:v>29.75</c:v>
                </c:pt>
                <c:pt idx="595">
                  <c:v>29.8</c:v>
                </c:pt>
                <c:pt idx="596">
                  <c:v>29.85</c:v>
                </c:pt>
                <c:pt idx="597">
                  <c:v>29.900000000000002</c:v>
                </c:pt>
                <c:pt idx="598">
                  <c:v>29.950000000000003</c:v>
                </c:pt>
                <c:pt idx="599">
                  <c:v>30</c:v>
                </c:pt>
                <c:pt idx="600">
                  <c:v>30.05</c:v>
                </c:pt>
                <c:pt idx="601">
                  <c:v>30.1</c:v>
                </c:pt>
                <c:pt idx="602">
                  <c:v>30.150000000000002</c:v>
                </c:pt>
                <c:pt idx="603">
                  <c:v>30.200000000000003</c:v>
                </c:pt>
                <c:pt idx="604">
                  <c:v>30.25</c:v>
                </c:pt>
                <c:pt idx="605">
                  <c:v>30.3</c:v>
                </c:pt>
                <c:pt idx="606">
                  <c:v>30.35</c:v>
                </c:pt>
                <c:pt idx="607">
                  <c:v>30.400000000000002</c:v>
                </c:pt>
                <c:pt idx="608">
                  <c:v>30.450000000000003</c:v>
                </c:pt>
                <c:pt idx="609">
                  <c:v>30.5</c:v>
                </c:pt>
                <c:pt idx="610">
                  <c:v>30.55</c:v>
                </c:pt>
                <c:pt idx="611">
                  <c:v>30.6</c:v>
                </c:pt>
                <c:pt idx="612">
                  <c:v>30.650000000000002</c:v>
                </c:pt>
                <c:pt idx="613">
                  <c:v>30.700000000000003</c:v>
                </c:pt>
                <c:pt idx="614">
                  <c:v>30.75</c:v>
                </c:pt>
                <c:pt idx="615">
                  <c:v>30.8</c:v>
                </c:pt>
                <c:pt idx="616">
                  <c:v>30.85</c:v>
                </c:pt>
                <c:pt idx="617">
                  <c:v>30.900000000000002</c:v>
                </c:pt>
                <c:pt idx="618">
                  <c:v>30.950000000000003</c:v>
                </c:pt>
                <c:pt idx="619">
                  <c:v>31</c:v>
                </c:pt>
                <c:pt idx="620">
                  <c:v>31.05</c:v>
                </c:pt>
                <c:pt idx="621">
                  <c:v>31.1</c:v>
                </c:pt>
                <c:pt idx="622">
                  <c:v>31.150000000000002</c:v>
                </c:pt>
                <c:pt idx="623">
                  <c:v>31.200000000000003</c:v>
                </c:pt>
                <c:pt idx="624">
                  <c:v>31.25</c:v>
                </c:pt>
                <c:pt idx="625">
                  <c:v>31.3</c:v>
                </c:pt>
                <c:pt idx="626">
                  <c:v>31.35</c:v>
                </c:pt>
                <c:pt idx="627">
                  <c:v>31.400000000000002</c:v>
                </c:pt>
                <c:pt idx="628">
                  <c:v>31.450000000000003</c:v>
                </c:pt>
                <c:pt idx="629">
                  <c:v>31.5</c:v>
                </c:pt>
                <c:pt idx="630">
                  <c:v>31.55</c:v>
                </c:pt>
                <c:pt idx="631">
                  <c:v>31.6</c:v>
                </c:pt>
                <c:pt idx="632">
                  <c:v>31.650000000000002</c:v>
                </c:pt>
                <c:pt idx="633">
                  <c:v>31.700000000000003</c:v>
                </c:pt>
                <c:pt idx="634">
                  <c:v>31.75</c:v>
                </c:pt>
                <c:pt idx="635">
                  <c:v>31.8</c:v>
                </c:pt>
                <c:pt idx="636">
                  <c:v>31.85</c:v>
                </c:pt>
                <c:pt idx="637">
                  <c:v>31.900000000000002</c:v>
                </c:pt>
                <c:pt idx="638">
                  <c:v>31.950000000000003</c:v>
                </c:pt>
                <c:pt idx="639">
                  <c:v>32</c:v>
                </c:pt>
                <c:pt idx="640">
                  <c:v>32.050000000000004</c:v>
                </c:pt>
                <c:pt idx="641">
                  <c:v>32.1</c:v>
                </c:pt>
                <c:pt idx="642">
                  <c:v>32.15</c:v>
                </c:pt>
                <c:pt idx="643">
                  <c:v>32.200000000000003</c:v>
                </c:pt>
                <c:pt idx="644">
                  <c:v>32.25</c:v>
                </c:pt>
                <c:pt idx="645">
                  <c:v>32.300000000000004</c:v>
                </c:pt>
                <c:pt idx="646">
                  <c:v>32.35</c:v>
                </c:pt>
                <c:pt idx="647">
                  <c:v>32.4</c:v>
                </c:pt>
                <c:pt idx="648">
                  <c:v>32.450000000000003</c:v>
                </c:pt>
                <c:pt idx="649">
                  <c:v>32.5</c:v>
                </c:pt>
                <c:pt idx="650">
                  <c:v>32.550000000000004</c:v>
                </c:pt>
                <c:pt idx="651">
                  <c:v>32.6</c:v>
                </c:pt>
                <c:pt idx="652">
                  <c:v>32.65</c:v>
                </c:pt>
                <c:pt idx="653">
                  <c:v>32.700000000000003</c:v>
                </c:pt>
                <c:pt idx="654">
                  <c:v>32.75</c:v>
                </c:pt>
                <c:pt idx="655">
                  <c:v>32.800000000000004</c:v>
                </c:pt>
                <c:pt idx="656">
                  <c:v>32.85</c:v>
                </c:pt>
                <c:pt idx="657">
                  <c:v>32.9</c:v>
                </c:pt>
                <c:pt idx="658">
                  <c:v>32.950000000000003</c:v>
                </c:pt>
                <c:pt idx="659">
                  <c:v>33</c:v>
                </c:pt>
                <c:pt idx="660">
                  <c:v>33.050000000000004</c:v>
                </c:pt>
                <c:pt idx="661">
                  <c:v>33.1</c:v>
                </c:pt>
                <c:pt idx="662">
                  <c:v>33.15</c:v>
                </c:pt>
                <c:pt idx="663">
                  <c:v>33.200000000000003</c:v>
                </c:pt>
                <c:pt idx="664">
                  <c:v>33.25</c:v>
                </c:pt>
                <c:pt idx="665">
                  <c:v>33.300000000000004</c:v>
                </c:pt>
                <c:pt idx="666">
                  <c:v>33.35</c:v>
                </c:pt>
                <c:pt idx="667">
                  <c:v>33.4</c:v>
                </c:pt>
                <c:pt idx="668">
                  <c:v>33.450000000000003</c:v>
                </c:pt>
                <c:pt idx="669">
                  <c:v>33.5</c:v>
                </c:pt>
                <c:pt idx="670">
                  <c:v>33.550000000000004</c:v>
                </c:pt>
                <c:pt idx="671">
                  <c:v>33.6</c:v>
                </c:pt>
                <c:pt idx="672">
                  <c:v>33.65</c:v>
                </c:pt>
                <c:pt idx="673">
                  <c:v>33.700000000000003</c:v>
                </c:pt>
                <c:pt idx="674">
                  <c:v>33.75</c:v>
                </c:pt>
                <c:pt idx="675">
                  <c:v>33.800000000000004</c:v>
                </c:pt>
                <c:pt idx="676">
                  <c:v>33.85</c:v>
                </c:pt>
                <c:pt idx="677">
                  <c:v>33.9</c:v>
                </c:pt>
                <c:pt idx="678">
                  <c:v>33.950000000000003</c:v>
                </c:pt>
                <c:pt idx="679">
                  <c:v>34</c:v>
                </c:pt>
                <c:pt idx="680">
                  <c:v>34.050000000000004</c:v>
                </c:pt>
                <c:pt idx="681">
                  <c:v>34.1</c:v>
                </c:pt>
                <c:pt idx="682">
                  <c:v>34.15</c:v>
                </c:pt>
                <c:pt idx="683">
                  <c:v>34.200000000000003</c:v>
                </c:pt>
                <c:pt idx="684">
                  <c:v>34.25</c:v>
                </c:pt>
                <c:pt idx="685">
                  <c:v>34.300000000000004</c:v>
                </c:pt>
                <c:pt idx="686">
                  <c:v>34.35</c:v>
                </c:pt>
                <c:pt idx="687">
                  <c:v>34.4</c:v>
                </c:pt>
                <c:pt idx="688">
                  <c:v>34.450000000000003</c:v>
                </c:pt>
                <c:pt idx="689">
                  <c:v>34.5</c:v>
                </c:pt>
                <c:pt idx="690">
                  <c:v>34.550000000000004</c:v>
                </c:pt>
                <c:pt idx="691">
                  <c:v>34.6</c:v>
                </c:pt>
                <c:pt idx="692">
                  <c:v>34.65</c:v>
                </c:pt>
                <c:pt idx="693">
                  <c:v>34.700000000000003</c:v>
                </c:pt>
                <c:pt idx="694">
                  <c:v>34.75</c:v>
                </c:pt>
                <c:pt idx="695">
                  <c:v>34.800000000000004</c:v>
                </c:pt>
                <c:pt idx="696">
                  <c:v>34.85</c:v>
                </c:pt>
                <c:pt idx="697">
                  <c:v>34.9</c:v>
                </c:pt>
                <c:pt idx="698">
                  <c:v>34.950000000000003</c:v>
                </c:pt>
                <c:pt idx="699">
                  <c:v>35</c:v>
                </c:pt>
                <c:pt idx="700">
                  <c:v>35.050000000000004</c:v>
                </c:pt>
                <c:pt idx="701">
                  <c:v>35.1</c:v>
                </c:pt>
                <c:pt idx="702">
                  <c:v>35.15</c:v>
                </c:pt>
                <c:pt idx="703">
                  <c:v>35.200000000000003</c:v>
                </c:pt>
                <c:pt idx="704">
                  <c:v>35.25</c:v>
                </c:pt>
                <c:pt idx="705">
                  <c:v>35.300000000000004</c:v>
                </c:pt>
                <c:pt idx="706">
                  <c:v>35.35</c:v>
                </c:pt>
                <c:pt idx="707">
                  <c:v>35.4</c:v>
                </c:pt>
                <c:pt idx="708">
                  <c:v>35.450000000000003</c:v>
                </c:pt>
                <c:pt idx="709">
                  <c:v>35.5</c:v>
                </c:pt>
                <c:pt idx="710">
                  <c:v>35.550000000000004</c:v>
                </c:pt>
                <c:pt idx="711">
                  <c:v>35.6</c:v>
                </c:pt>
                <c:pt idx="712">
                  <c:v>35.65</c:v>
                </c:pt>
                <c:pt idx="713">
                  <c:v>35.700000000000003</c:v>
                </c:pt>
                <c:pt idx="714">
                  <c:v>35.75</c:v>
                </c:pt>
                <c:pt idx="715">
                  <c:v>35.800000000000004</c:v>
                </c:pt>
                <c:pt idx="716">
                  <c:v>35.85</c:v>
                </c:pt>
                <c:pt idx="717">
                  <c:v>35.9</c:v>
                </c:pt>
                <c:pt idx="718">
                  <c:v>35.950000000000003</c:v>
                </c:pt>
                <c:pt idx="719">
                  <c:v>36</c:v>
                </c:pt>
                <c:pt idx="720">
                  <c:v>36.050000000000004</c:v>
                </c:pt>
                <c:pt idx="721">
                  <c:v>36.1</c:v>
                </c:pt>
                <c:pt idx="722">
                  <c:v>36.15</c:v>
                </c:pt>
                <c:pt idx="723">
                  <c:v>36.200000000000003</c:v>
                </c:pt>
                <c:pt idx="724">
                  <c:v>36.25</c:v>
                </c:pt>
                <c:pt idx="725">
                  <c:v>36.300000000000004</c:v>
                </c:pt>
                <c:pt idx="726">
                  <c:v>36.35</c:v>
                </c:pt>
                <c:pt idx="727">
                  <c:v>36.4</c:v>
                </c:pt>
                <c:pt idx="728">
                  <c:v>36.450000000000003</c:v>
                </c:pt>
                <c:pt idx="729">
                  <c:v>36.5</c:v>
                </c:pt>
                <c:pt idx="730">
                  <c:v>36.550000000000004</c:v>
                </c:pt>
                <c:pt idx="731">
                  <c:v>36.6</c:v>
                </c:pt>
                <c:pt idx="732">
                  <c:v>36.65</c:v>
                </c:pt>
                <c:pt idx="733">
                  <c:v>36.700000000000003</c:v>
                </c:pt>
                <c:pt idx="734">
                  <c:v>36.75</c:v>
                </c:pt>
                <c:pt idx="735">
                  <c:v>36.800000000000004</c:v>
                </c:pt>
                <c:pt idx="736">
                  <c:v>36.85</c:v>
                </c:pt>
                <c:pt idx="737">
                  <c:v>36.9</c:v>
                </c:pt>
                <c:pt idx="738">
                  <c:v>36.950000000000003</c:v>
                </c:pt>
                <c:pt idx="739">
                  <c:v>37</c:v>
                </c:pt>
                <c:pt idx="740">
                  <c:v>37.050000000000004</c:v>
                </c:pt>
                <c:pt idx="741">
                  <c:v>37.1</c:v>
                </c:pt>
                <c:pt idx="742">
                  <c:v>37.15</c:v>
                </c:pt>
                <c:pt idx="743">
                  <c:v>37.200000000000003</c:v>
                </c:pt>
                <c:pt idx="744">
                  <c:v>37.25</c:v>
                </c:pt>
                <c:pt idx="745">
                  <c:v>37.300000000000004</c:v>
                </c:pt>
                <c:pt idx="746">
                  <c:v>37.35</c:v>
                </c:pt>
                <c:pt idx="747">
                  <c:v>37.4</c:v>
                </c:pt>
                <c:pt idx="748">
                  <c:v>37.450000000000003</c:v>
                </c:pt>
                <c:pt idx="749">
                  <c:v>37.5</c:v>
                </c:pt>
                <c:pt idx="750">
                  <c:v>37.550000000000004</c:v>
                </c:pt>
                <c:pt idx="751">
                  <c:v>37.6</c:v>
                </c:pt>
                <c:pt idx="752">
                  <c:v>37.65</c:v>
                </c:pt>
                <c:pt idx="753">
                  <c:v>37.700000000000003</c:v>
                </c:pt>
                <c:pt idx="754">
                  <c:v>37.75</c:v>
                </c:pt>
                <c:pt idx="755">
                  <c:v>37.800000000000004</c:v>
                </c:pt>
                <c:pt idx="756">
                  <c:v>37.85</c:v>
                </c:pt>
                <c:pt idx="757">
                  <c:v>37.9</c:v>
                </c:pt>
                <c:pt idx="758">
                  <c:v>37.950000000000003</c:v>
                </c:pt>
                <c:pt idx="759">
                  <c:v>38</c:v>
                </c:pt>
                <c:pt idx="760">
                  <c:v>38.050000000000004</c:v>
                </c:pt>
                <c:pt idx="761">
                  <c:v>38.1</c:v>
                </c:pt>
                <c:pt idx="762">
                  <c:v>38.15</c:v>
                </c:pt>
                <c:pt idx="763">
                  <c:v>38.200000000000003</c:v>
                </c:pt>
                <c:pt idx="764">
                  <c:v>38.25</c:v>
                </c:pt>
                <c:pt idx="765">
                  <c:v>38.300000000000004</c:v>
                </c:pt>
                <c:pt idx="766">
                  <c:v>38.35</c:v>
                </c:pt>
                <c:pt idx="767">
                  <c:v>38.400000000000006</c:v>
                </c:pt>
                <c:pt idx="768">
                  <c:v>38.450000000000003</c:v>
                </c:pt>
                <c:pt idx="769">
                  <c:v>38.5</c:v>
                </c:pt>
                <c:pt idx="770">
                  <c:v>38.550000000000004</c:v>
                </c:pt>
                <c:pt idx="771">
                  <c:v>38.6</c:v>
                </c:pt>
                <c:pt idx="772">
                  <c:v>38.650000000000006</c:v>
                </c:pt>
                <c:pt idx="773">
                  <c:v>38.700000000000003</c:v>
                </c:pt>
                <c:pt idx="774">
                  <c:v>38.75</c:v>
                </c:pt>
                <c:pt idx="775">
                  <c:v>38.800000000000004</c:v>
                </c:pt>
                <c:pt idx="776">
                  <c:v>38.85</c:v>
                </c:pt>
                <c:pt idx="777">
                  <c:v>38.900000000000006</c:v>
                </c:pt>
                <c:pt idx="778">
                  <c:v>38.950000000000003</c:v>
                </c:pt>
                <c:pt idx="779">
                  <c:v>39</c:v>
                </c:pt>
                <c:pt idx="780">
                  <c:v>39.050000000000004</c:v>
                </c:pt>
                <c:pt idx="781">
                  <c:v>39.1</c:v>
                </c:pt>
                <c:pt idx="782">
                  <c:v>39.150000000000006</c:v>
                </c:pt>
                <c:pt idx="783">
                  <c:v>39.200000000000003</c:v>
                </c:pt>
                <c:pt idx="784">
                  <c:v>39.25</c:v>
                </c:pt>
                <c:pt idx="785">
                  <c:v>39.300000000000004</c:v>
                </c:pt>
                <c:pt idx="786">
                  <c:v>39.35</c:v>
                </c:pt>
                <c:pt idx="787">
                  <c:v>39.400000000000006</c:v>
                </c:pt>
                <c:pt idx="788">
                  <c:v>39.450000000000003</c:v>
                </c:pt>
                <c:pt idx="789">
                  <c:v>39.5</c:v>
                </c:pt>
                <c:pt idx="790">
                  <c:v>39.550000000000004</c:v>
                </c:pt>
                <c:pt idx="791">
                  <c:v>39.6</c:v>
                </c:pt>
                <c:pt idx="792">
                  <c:v>39.650000000000006</c:v>
                </c:pt>
                <c:pt idx="793">
                  <c:v>39.700000000000003</c:v>
                </c:pt>
                <c:pt idx="794">
                  <c:v>39.75</c:v>
                </c:pt>
                <c:pt idx="795">
                  <c:v>39.800000000000004</c:v>
                </c:pt>
                <c:pt idx="796">
                  <c:v>39.85</c:v>
                </c:pt>
                <c:pt idx="797">
                  <c:v>39.900000000000006</c:v>
                </c:pt>
                <c:pt idx="798">
                  <c:v>39.950000000000003</c:v>
                </c:pt>
                <c:pt idx="799">
                  <c:v>40</c:v>
                </c:pt>
                <c:pt idx="800">
                  <c:v>40.050000000000004</c:v>
                </c:pt>
                <c:pt idx="801">
                  <c:v>40.1</c:v>
                </c:pt>
                <c:pt idx="802">
                  <c:v>40.150000000000006</c:v>
                </c:pt>
                <c:pt idx="803">
                  <c:v>40.200000000000003</c:v>
                </c:pt>
                <c:pt idx="804">
                  <c:v>40.25</c:v>
                </c:pt>
                <c:pt idx="805">
                  <c:v>40.300000000000004</c:v>
                </c:pt>
                <c:pt idx="806">
                  <c:v>40.35</c:v>
                </c:pt>
                <c:pt idx="807">
                  <c:v>40.400000000000006</c:v>
                </c:pt>
                <c:pt idx="808">
                  <c:v>40.450000000000003</c:v>
                </c:pt>
                <c:pt idx="809">
                  <c:v>40.5</c:v>
                </c:pt>
                <c:pt idx="810">
                  <c:v>40.550000000000004</c:v>
                </c:pt>
                <c:pt idx="811">
                  <c:v>40.6</c:v>
                </c:pt>
                <c:pt idx="812">
                  <c:v>40.650000000000006</c:v>
                </c:pt>
                <c:pt idx="813">
                  <c:v>40.700000000000003</c:v>
                </c:pt>
                <c:pt idx="814">
                  <c:v>40.75</c:v>
                </c:pt>
                <c:pt idx="815">
                  <c:v>40.800000000000004</c:v>
                </c:pt>
                <c:pt idx="816">
                  <c:v>40.85</c:v>
                </c:pt>
                <c:pt idx="817">
                  <c:v>40.900000000000006</c:v>
                </c:pt>
                <c:pt idx="818">
                  <c:v>40.950000000000003</c:v>
                </c:pt>
                <c:pt idx="819">
                  <c:v>41</c:v>
                </c:pt>
                <c:pt idx="820">
                  <c:v>41.050000000000004</c:v>
                </c:pt>
                <c:pt idx="821">
                  <c:v>41.1</c:v>
                </c:pt>
                <c:pt idx="822">
                  <c:v>41.150000000000006</c:v>
                </c:pt>
                <c:pt idx="823">
                  <c:v>41.2</c:v>
                </c:pt>
                <c:pt idx="824">
                  <c:v>41.25</c:v>
                </c:pt>
                <c:pt idx="825">
                  <c:v>41.300000000000004</c:v>
                </c:pt>
                <c:pt idx="826">
                  <c:v>41.35</c:v>
                </c:pt>
                <c:pt idx="827">
                  <c:v>41.400000000000006</c:v>
                </c:pt>
                <c:pt idx="828">
                  <c:v>41.45</c:v>
                </c:pt>
                <c:pt idx="829">
                  <c:v>41.5</c:v>
                </c:pt>
                <c:pt idx="830">
                  <c:v>41.550000000000004</c:v>
                </c:pt>
                <c:pt idx="831">
                  <c:v>41.6</c:v>
                </c:pt>
                <c:pt idx="832">
                  <c:v>41.650000000000006</c:v>
                </c:pt>
                <c:pt idx="833">
                  <c:v>41.7</c:v>
                </c:pt>
                <c:pt idx="834">
                  <c:v>41.75</c:v>
                </c:pt>
                <c:pt idx="835">
                  <c:v>41.800000000000004</c:v>
                </c:pt>
                <c:pt idx="836">
                  <c:v>41.85</c:v>
                </c:pt>
                <c:pt idx="837">
                  <c:v>41.900000000000006</c:v>
                </c:pt>
                <c:pt idx="838">
                  <c:v>41.95</c:v>
                </c:pt>
                <c:pt idx="839">
                  <c:v>42</c:v>
                </c:pt>
                <c:pt idx="840">
                  <c:v>42.050000000000004</c:v>
                </c:pt>
                <c:pt idx="841">
                  <c:v>42.1</c:v>
                </c:pt>
                <c:pt idx="842">
                  <c:v>42.150000000000006</c:v>
                </c:pt>
                <c:pt idx="843">
                  <c:v>42.2</c:v>
                </c:pt>
                <c:pt idx="844">
                  <c:v>42.25</c:v>
                </c:pt>
                <c:pt idx="845">
                  <c:v>42.300000000000004</c:v>
                </c:pt>
                <c:pt idx="846">
                  <c:v>42.35</c:v>
                </c:pt>
                <c:pt idx="847">
                  <c:v>42.400000000000006</c:v>
                </c:pt>
                <c:pt idx="848">
                  <c:v>42.45</c:v>
                </c:pt>
                <c:pt idx="849">
                  <c:v>42.5</c:v>
                </c:pt>
                <c:pt idx="850">
                  <c:v>42.550000000000004</c:v>
                </c:pt>
                <c:pt idx="851">
                  <c:v>42.6</c:v>
                </c:pt>
                <c:pt idx="852">
                  <c:v>42.650000000000006</c:v>
                </c:pt>
                <c:pt idx="853">
                  <c:v>42.7</c:v>
                </c:pt>
                <c:pt idx="854">
                  <c:v>42.75</c:v>
                </c:pt>
                <c:pt idx="855">
                  <c:v>42.800000000000004</c:v>
                </c:pt>
                <c:pt idx="856">
                  <c:v>42.85</c:v>
                </c:pt>
                <c:pt idx="857">
                  <c:v>42.900000000000006</c:v>
                </c:pt>
                <c:pt idx="858">
                  <c:v>42.95</c:v>
                </c:pt>
                <c:pt idx="859">
                  <c:v>43</c:v>
                </c:pt>
                <c:pt idx="860">
                  <c:v>43.050000000000004</c:v>
                </c:pt>
                <c:pt idx="861">
                  <c:v>43.1</c:v>
                </c:pt>
                <c:pt idx="862">
                  <c:v>43.150000000000006</c:v>
                </c:pt>
                <c:pt idx="863">
                  <c:v>43.2</c:v>
                </c:pt>
                <c:pt idx="864">
                  <c:v>43.25</c:v>
                </c:pt>
                <c:pt idx="865">
                  <c:v>43.300000000000004</c:v>
                </c:pt>
                <c:pt idx="866">
                  <c:v>43.35</c:v>
                </c:pt>
                <c:pt idx="867">
                  <c:v>43.400000000000006</c:v>
                </c:pt>
                <c:pt idx="868">
                  <c:v>43.45</c:v>
                </c:pt>
                <c:pt idx="869">
                  <c:v>43.5</c:v>
                </c:pt>
                <c:pt idx="870">
                  <c:v>43.550000000000004</c:v>
                </c:pt>
                <c:pt idx="871">
                  <c:v>43.6</c:v>
                </c:pt>
                <c:pt idx="872">
                  <c:v>43.650000000000006</c:v>
                </c:pt>
                <c:pt idx="873">
                  <c:v>43.7</c:v>
                </c:pt>
                <c:pt idx="874">
                  <c:v>43.75</c:v>
                </c:pt>
                <c:pt idx="875">
                  <c:v>43.800000000000004</c:v>
                </c:pt>
                <c:pt idx="876">
                  <c:v>43.85</c:v>
                </c:pt>
                <c:pt idx="877">
                  <c:v>43.900000000000006</c:v>
                </c:pt>
                <c:pt idx="878">
                  <c:v>43.95</c:v>
                </c:pt>
                <c:pt idx="879">
                  <c:v>44</c:v>
                </c:pt>
                <c:pt idx="880">
                  <c:v>44.050000000000004</c:v>
                </c:pt>
                <c:pt idx="881">
                  <c:v>44.1</c:v>
                </c:pt>
                <c:pt idx="882">
                  <c:v>44.150000000000006</c:v>
                </c:pt>
                <c:pt idx="883">
                  <c:v>44.2</c:v>
                </c:pt>
                <c:pt idx="884">
                  <c:v>44.25</c:v>
                </c:pt>
                <c:pt idx="885">
                  <c:v>44.300000000000004</c:v>
                </c:pt>
                <c:pt idx="886">
                  <c:v>44.35</c:v>
                </c:pt>
                <c:pt idx="887">
                  <c:v>44.400000000000006</c:v>
                </c:pt>
                <c:pt idx="888">
                  <c:v>44.45</c:v>
                </c:pt>
                <c:pt idx="889">
                  <c:v>44.5</c:v>
                </c:pt>
                <c:pt idx="890">
                  <c:v>44.550000000000004</c:v>
                </c:pt>
                <c:pt idx="891">
                  <c:v>44.6</c:v>
                </c:pt>
                <c:pt idx="892">
                  <c:v>44.650000000000006</c:v>
                </c:pt>
                <c:pt idx="893">
                  <c:v>44.7</c:v>
                </c:pt>
                <c:pt idx="894">
                  <c:v>44.75</c:v>
                </c:pt>
                <c:pt idx="895">
                  <c:v>44.800000000000004</c:v>
                </c:pt>
                <c:pt idx="896">
                  <c:v>44.85</c:v>
                </c:pt>
                <c:pt idx="897">
                  <c:v>44.900000000000006</c:v>
                </c:pt>
                <c:pt idx="898">
                  <c:v>44.95</c:v>
                </c:pt>
                <c:pt idx="899">
                  <c:v>45</c:v>
                </c:pt>
                <c:pt idx="900">
                  <c:v>45.050000000000004</c:v>
                </c:pt>
                <c:pt idx="901">
                  <c:v>45.1</c:v>
                </c:pt>
                <c:pt idx="902">
                  <c:v>45.150000000000006</c:v>
                </c:pt>
                <c:pt idx="903">
                  <c:v>45.2</c:v>
                </c:pt>
                <c:pt idx="904">
                  <c:v>45.25</c:v>
                </c:pt>
                <c:pt idx="905">
                  <c:v>45.300000000000004</c:v>
                </c:pt>
                <c:pt idx="906">
                  <c:v>45.35</c:v>
                </c:pt>
                <c:pt idx="907">
                  <c:v>45.400000000000006</c:v>
                </c:pt>
                <c:pt idx="908">
                  <c:v>45.45</c:v>
                </c:pt>
                <c:pt idx="909">
                  <c:v>45.5</c:v>
                </c:pt>
                <c:pt idx="910">
                  <c:v>45.550000000000004</c:v>
                </c:pt>
                <c:pt idx="911">
                  <c:v>45.6</c:v>
                </c:pt>
                <c:pt idx="912">
                  <c:v>45.650000000000006</c:v>
                </c:pt>
                <c:pt idx="913">
                  <c:v>45.7</c:v>
                </c:pt>
                <c:pt idx="914">
                  <c:v>45.75</c:v>
                </c:pt>
                <c:pt idx="915">
                  <c:v>45.800000000000004</c:v>
                </c:pt>
                <c:pt idx="916">
                  <c:v>45.85</c:v>
                </c:pt>
                <c:pt idx="917">
                  <c:v>45.900000000000006</c:v>
                </c:pt>
                <c:pt idx="918">
                  <c:v>45.95</c:v>
                </c:pt>
                <c:pt idx="919">
                  <c:v>46</c:v>
                </c:pt>
                <c:pt idx="920">
                  <c:v>46.050000000000004</c:v>
                </c:pt>
                <c:pt idx="921">
                  <c:v>46.1</c:v>
                </c:pt>
                <c:pt idx="922">
                  <c:v>46.150000000000006</c:v>
                </c:pt>
                <c:pt idx="923">
                  <c:v>46.2</c:v>
                </c:pt>
                <c:pt idx="924">
                  <c:v>46.25</c:v>
                </c:pt>
                <c:pt idx="925">
                  <c:v>46.300000000000004</c:v>
                </c:pt>
                <c:pt idx="926">
                  <c:v>46.35</c:v>
                </c:pt>
                <c:pt idx="927">
                  <c:v>46.400000000000006</c:v>
                </c:pt>
                <c:pt idx="928">
                  <c:v>46.45</c:v>
                </c:pt>
                <c:pt idx="929">
                  <c:v>46.5</c:v>
                </c:pt>
                <c:pt idx="930">
                  <c:v>46.550000000000004</c:v>
                </c:pt>
                <c:pt idx="931">
                  <c:v>46.6</c:v>
                </c:pt>
                <c:pt idx="932">
                  <c:v>46.650000000000006</c:v>
                </c:pt>
                <c:pt idx="933">
                  <c:v>46.7</c:v>
                </c:pt>
                <c:pt idx="934">
                  <c:v>46.75</c:v>
                </c:pt>
                <c:pt idx="935">
                  <c:v>46.800000000000004</c:v>
                </c:pt>
                <c:pt idx="936">
                  <c:v>46.85</c:v>
                </c:pt>
                <c:pt idx="937">
                  <c:v>46.900000000000006</c:v>
                </c:pt>
                <c:pt idx="938">
                  <c:v>46.95</c:v>
                </c:pt>
                <c:pt idx="939">
                  <c:v>47</c:v>
                </c:pt>
                <c:pt idx="940">
                  <c:v>47.050000000000004</c:v>
                </c:pt>
                <c:pt idx="941">
                  <c:v>47.1</c:v>
                </c:pt>
                <c:pt idx="942">
                  <c:v>47.150000000000006</c:v>
                </c:pt>
                <c:pt idx="943">
                  <c:v>47.2</c:v>
                </c:pt>
                <c:pt idx="944">
                  <c:v>47.25</c:v>
                </c:pt>
                <c:pt idx="945">
                  <c:v>47.300000000000004</c:v>
                </c:pt>
                <c:pt idx="946">
                  <c:v>47.35</c:v>
                </c:pt>
                <c:pt idx="947">
                  <c:v>47.400000000000006</c:v>
                </c:pt>
                <c:pt idx="948">
                  <c:v>47.45</c:v>
                </c:pt>
                <c:pt idx="949">
                  <c:v>47.5</c:v>
                </c:pt>
                <c:pt idx="950">
                  <c:v>47.550000000000004</c:v>
                </c:pt>
                <c:pt idx="951">
                  <c:v>47.6</c:v>
                </c:pt>
                <c:pt idx="952">
                  <c:v>47.650000000000006</c:v>
                </c:pt>
                <c:pt idx="953">
                  <c:v>47.7</c:v>
                </c:pt>
                <c:pt idx="954">
                  <c:v>47.75</c:v>
                </c:pt>
                <c:pt idx="955">
                  <c:v>47.800000000000004</c:v>
                </c:pt>
                <c:pt idx="956">
                  <c:v>47.85</c:v>
                </c:pt>
                <c:pt idx="957">
                  <c:v>47.900000000000006</c:v>
                </c:pt>
                <c:pt idx="958">
                  <c:v>47.95</c:v>
                </c:pt>
                <c:pt idx="959">
                  <c:v>48</c:v>
                </c:pt>
                <c:pt idx="960">
                  <c:v>48.050000000000004</c:v>
                </c:pt>
                <c:pt idx="961">
                  <c:v>48.1</c:v>
                </c:pt>
                <c:pt idx="962">
                  <c:v>48.150000000000006</c:v>
                </c:pt>
                <c:pt idx="963">
                  <c:v>48.2</c:v>
                </c:pt>
                <c:pt idx="964">
                  <c:v>48.25</c:v>
                </c:pt>
                <c:pt idx="965">
                  <c:v>48.300000000000004</c:v>
                </c:pt>
                <c:pt idx="966">
                  <c:v>48.35</c:v>
                </c:pt>
                <c:pt idx="967">
                  <c:v>48.400000000000006</c:v>
                </c:pt>
                <c:pt idx="968">
                  <c:v>48.45</c:v>
                </c:pt>
                <c:pt idx="969">
                  <c:v>48.5</c:v>
                </c:pt>
                <c:pt idx="970">
                  <c:v>48.550000000000004</c:v>
                </c:pt>
                <c:pt idx="971">
                  <c:v>48.6</c:v>
                </c:pt>
                <c:pt idx="972">
                  <c:v>48.650000000000006</c:v>
                </c:pt>
                <c:pt idx="973">
                  <c:v>48.7</c:v>
                </c:pt>
                <c:pt idx="974">
                  <c:v>48.75</c:v>
                </c:pt>
                <c:pt idx="975">
                  <c:v>48.800000000000004</c:v>
                </c:pt>
                <c:pt idx="976">
                  <c:v>48.85</c:v>
                </c:pt>
                <c:pt idx="977">
                  <c:v>48.900000000000006</c:v>
                </c:pt>
                <c:pt idx="978">
                  <c:v>48.95</c:v>
                </c:pt>
                <c:pt idx="979">
                  <c:v>49</c:v>
                </c:pt>
                <c:pt idx="980">
                  <c:v>49.050000000000004</c:v>
                </c:pt>
                <c:pt idx="981">
                  <c:v>49.1</c:v>
                </c:pt>
                <c:pt idx="982">
                  <c:v>49.150000000000006</c:v>
                </c:pt>
                <c:pt idx="983">
                  <c:v>49.2</c:v>
                </c:pt>
                <c:pt idx="984">
                  <c:v>49.25</c:v>
                </c:pt>
                <c:pt idx="985">
                  <c:v>49.300000000000004</c:v>
                </c:pt>
                <c:pt idx="986">
                  <c:v>49.35</c:v>
                </c:pt>
                <c:pt idx="987">
                  <c:v>49.400000000000006</c:v>
                </c:pt>
                <c:pt idx="988">
                  <c:v>49.45</c:v>
                </c:pt>
                <c:pt idx="989">
                  <c:v>49.5</c:v>
                </c:pt>
                <c:pt idx="990">
                  <c:v>49.550000000000004</c:v>
                </c:pt>
                <c:pt idx="991">
                  <c:v>49.6</c:v>
                </c:pt>
                <c:pt idx="992">
                  <c:v>49.650000000000006</c:v>
                </c:pt>
                <c:pt idx="993">
                  <c:v>49.7</c:v>
                </c:pt>
                <c:pt idx="994">
                  <c:v>49.75</c:v>
                </c:pt>
                <c:pt idx="995">
                  <c:v>49.800000000000004</c:v>
                </c:pt>
                <c:pt idx="996">
                  <c:v>49.85</c:v>
                </c:pt>
                <c:pt idx="997">
                  <c:v>49.900000000000006</c:v>
                </c:pt>
                <c:pt idx="998">
                  <c:v>49.95</c:v>
                </c:pt>
                <c:pt idx="999">
                  <c:v>50</c:v>
                </c:pt>
                <c:pt idx="1000">
                  <c:v>50.050000000000004</c:v>
                </c:pt>
                <c:pt idx="1001">
                  <c:v>50.1</c:v>
                </c:pt>
                <c:pt idx="1002">
                  <c:v>50.150000000000006</c:v>
                </c:pt>
                <c:pt idx="1003">
                  <c:v>50.2</c:v>
                </c:pt>
                <c:pt idx="1004">
                  <c:v>50.25</c:v>
                </c:pt>
                <c:pt idx="1005">
                  <c:v>50.300000000000004</c:v>
                </c:pt>
                <c:pt idx="1006">
                  <c:v>50.35</c:v>
                </c:pt>
                <c:pt idx="1007">
                  <c:v>50.400000000000006</c:v>
                </c:pt>
                <c:pt idx="1008">
                  <c:v>50.45</c:v>
                </c:pt>
                <c:pt idx="1009">
                  <c:v>50.5</c:v>
                </c:pt>
                <c:pt idx="1010">
                  <c:v>50.550000000000004</c:v>
                </c:pt>
                <c:pt idx="1011">
                  <c:v>50.6</c:v>
                </c:pt>
                <c:pt idx="1012">
                  <c:v>50.650000000000006</c:v>
                </c:pt>
                <c:pt idx="1013">
                  <c:v>50.7</c:v>
                </c:pt>
                <c:pt idx="1014">
                  <c:v>50.75</c:v>
                </c:pt>
                <c:pt idx="1015">
                  <c:v>50.800000000000004</c:v>
                </c:pt>
                <c:pt idx="1016">
                  <c:v>50.85</c:v>
                </c:pt>
                <c:pt idx="1017">
                  <c:v>50.900000000000006</c:v>
                </c:pt>
                <c:pt idx="1018">
                  <c:v>50.95</c:v>
                </c:pt>
                <c:pt idx="1019">
                  <c:v>51</c:v>
                </c:pt>
                <c:pt idx="1020">
                  <c:v>51.050000000000004</c:v>
                </c:pt>
                <c:pt idx="1021">
                  <c:v>51.1</c:v>
                </c:pt>
                <c:pt idx="1022">
                  <c:v>51.150000000000006</c:v>
                </c:pt>
                <c:pt idx="1023">
                  <c:v>51.2</c:v>
                </c:pt>
                <c:pt idx="1024">
                  <c:v>51.25</c:v>
                </c:pt>
                <c:pt idx="1025">
                  <c:v>51.300000000000004</c:v>
                </c:pt>
                <c:pt idx="1026">
                  <c:v>51.35</c:v>
                </c:pt>
                <c:pt idx="1027">
                  <c:v>51.400000000000006</c:v>
                </c:pt>
                <c:pt idx="1028">
                  <c:v>51.45</c:v>
                </c:pt>
                <c:pt idx="1029">
                  <c:v>51.5</c:v>
                </c:pt>
                <c:pt idx="1030">
                  <c:v>51.550000000000004</c:v>
                </c:pt>
                <c:pt idx="1031">
                  <c:v>51.6</c:v>
                </c:pt>
                <c:pt idx="1032">
                  <c:v>51.650000000000006</c:v>
                </c:pt>
                <c:pt idx="1033">
                  <c:v>51.7</c:v>
                </c:pt>
                <c:pt idx="1034">
                  <c:v>51.75</c:v>
                </c:pt>
                <c:pt idx="1035">
                  <c:v>51.800000000000004</c:v>
                </c:pt>
                <c:pt idx="1036">
                  <c:v>51.85</c:v>
                </c:pt>
                <c:pt idx="1037">
                  <c:v>51.900000000000006</c:v>
                </c:pt>
                <c:pt idx="1038">
                  <c:v>51.95</c:v>
                </c:pt>
                <c:pt idx="1039">
                  <c:v>52</c:v>
                </c:pt>
                <c:pt idx="1040">
                  <c:v>52.050000000000004</c:v>
                </c:pt>
                <c:pt idx="1041">
                  <c:v>52.1</c:v>
                </c:pt>
                <c:pt idx="1042">
                  <c:v>52.150000000000006</c:v>
                </c:pt>
                <c:pt idx="1043">
                  <c:v>52.2</c:v>
                </c:pt>
                <c:pt idx="1044">
                  <c:v>52.25</c:v>
                </c:pt>
                <c:pt idx="1045">
                  <c:v>52.300000000000004</c:v>
                </c:pt>
                <c:pt idx="1046">
                  <c:v>52.35</c:v>
                </c:pt>
                <c:pt idx="1047">
                  <c:v>52.400000000000006</c:v>
                </c:pt>
                <c:pt idx="1048">
                  <c:v>52.45</c:v>
                </c:pt>
                <c:pt idx="1049">
                  <c:v>52.5</c:v>
                </c:pt>
                <c:pt idx="1050">
                  <c:v>52.550000000000004</c:v>
                </c:pt>
                <c:pt idx="1051">
                  <c:v>52.6</c:v>
                </c:pt>
                <c:pt idx="1052">
                  <c:v>52.650000000000006</c:v>
                </c:pt>
                <c:pt idx="1053">
                  <c:v>52.7</c:v>
                </c:pt>
                <c:pt idx="1054">
                  <c:v>52.75</c:v>
                </c:pt>
                <c:pt idx="1055">
                  <c:v>52.800000000000004</c:v>
                </c:pt>
                <c:pt idx="1056">
                  <c:v>52.85</c:v>
                </c:pt>
                <c:pt idx="1057">
                  <c:v>52.900000000000006</c:v>
                </c:pt>
                <c:pt idx="1058">
                  <c:v>52.95</c:v>
                </c:pt>
                <c:pt idx="1059">
                  <c:v>53</c:v>
                </c:pt>
                <c:pt idx="1060">
                  <c:v>53.050000000000004</c:v>
                </c:pt>
                <c:pt idx="1061">
                  <c:v>53.1</c:v>
                </c:pt>
                <c:pt idx="1062">
                  <c:v>53.150000000000006</c:v>
                </c:pt>
                <c:pt idx="1063">
                  <c:v>53.2</c:v>
                </c:pt>
                <c:pt idx="1064">
                  <c:v>53.25</c:v>
                </c:pt>
                <c:pt idx="1065">
                  <c:v>53.300000000000004</c:v>
                </c:pt>
                <c:pt idx="1066">
                  <c:v>53.35</c:v>
                </c:pt>
                <c:pt idx="1067">
                  <c:v>53.400000000000006</c:v>
                </c:pt>
                <c:pt idx="1068">
                  <c:v>53.45</c:v>
                </c:pt>
                <c:pt idx="1069">
                  <c:v>53.5</c:v>
                </c:pt>
                <c:pt idx="1070">
                  <c:v>53.550000000000004</c:v>
                </c:pt>
                <c:pt idx="1071">
                  <c:v>53.6</c:v>
                </c:pt>
                <c:pt idx="1072">
                  <c:v>53.650000000000006</c:v>
                </c:pt>
                <c:pt idx="1073">
                  <c:v>53.7</c:v>
                </c:pt>
                <c:pt idx="1074">
                  <c:v>53.75</c:v>
                </c:pt>
                <c:pt idx="1075">
                  <c:v>53.800000000000004</c:v>
                </c:pt>
                <c:pt idx="1076">
                  <c:v>53.85</c:v>
                </c:pt>
                <c:pt idx="1077">
                  <c:v>53.900000000000006</c:v>
                </c:pt>
                <c:pt idx="1078">
                  <c:v>53.95</c:v>
                </c:pt>
                <c:pt idx="1079">
                  <c:v>54</c:v>
                </c:pt>
                <c:pt idx="1080">
                  <c:v>54.050000000000004</c:v>
                </c:pt>
                <c:pt idx="1081">
                  <c:v>54.1</c:v>
                </c:pt>
                <c:pt idx="1082">
                  <c:v>54.150000000000006</c:v>
                </c:pt>
                <c:pt idx="1083">
                  <c:v>54.2</c:v>
                </c:pt>
                <c:pt idx="1084">
                  <c:v>54.25</c:v>
                </c:pt>
                <c:pt idx="1085">
                  <c:v>54.300000000000004</c:v>
                </c:pt>
                <c:pt idx="1086">
                  <c:v>54.35</c:v>
                </c:pt>
                <c:pt idx="1087">
                  <c:v>54.400000000000006</c:v>
                </c:pt>
                <c:pt idx="1088">
                  <c:v>54.45</c:v>
                </c:pt>
                <c:pt idx="1089">
                  <c:v>54.5</c:v>
                </c:pt>
                <c:pt idx="1090">
                  <c:v>54.550000000000004</c:v>
                </c:pt>
                <c:pt idx="1091">
                  <c:v>54.6</c:v>
                </c:pt>
                <c:pt idx="1092">
                  <c:v>54.650000000000006</c:v>
                </c:pt>
                <c:pt idx="1093">
                  <c:v>54.7</c:v>
                </c:pt>
                <c:pt idx="1094">
                  <c:v>54.75</c:v>
                </c:pt>
                <c:pt idx="1095">
                  <c:v>54.800000000000004</c:v>
                </c:pt>
                <c:pt idx="1096">
                  <c:v>54.85</c:v>
                </c:pt>
                <c:pt idx="1097">
                  <c:v>54.900000000000006</c:v>
                </c:pt>
                <c:pt idx="1098">
                  <c:v>54.95</c:v>
                </c:pt>
                <c:pt idx="1099">
                  <c:v>55</c:v>
                </c:pt>
                <c:pt idx="1100">
                  <c:v>55.050000000000004</c:v>
                </c:pt>
                <c:pt idx="1101">
                  <c:v>55.1</c:v>
                </c:pt>
                <c:pt idx="1102">
                  <c:v>55.150000000000006</c:v>
                </c:pt>
                <c:pt idx="1103">
                  <c:v>55.2</c:v>
                </c:pt>
                <c:pt idx="1104">
                  <c:v>55.25</c:v>
                </c:pt>
                <c:pt idx="1105">
                  <c:v>55.300000000000004</c:v>
                </c:pt>
                <c:pt idx="1106">
                  <c:v>55.35</c:v>
                </c:pt>
                <c:pt idx="1107">
                  <c:v>55.400000000000006</c:v>
                </c:pt>
                <c:pt idx="1108">
                  <c:v>55.45</c:v>
                </c:pt>
                <c:pt idx="1109">
                  <c:v>55.5</c:v>
                </c:pt>
                <c:pt idx="1110">
                  <c:v>55.550000000000004</c:v>
                </c:pt>
                <c:pt idx="1111">
                  <c:v>55.6</c:v>
                </c:pt>
                <c:pt idx="1112">
                  <c:v>55.650000000000006</c:v>
                </c:pt>
                <c:pt idx="1113">
                  <c:v>55.7</c:v>
                </c:pt>
                <c:pt idx="1114">
                  <c:v>55.75</c:v>
                </c:pt>
                <c:pt idx="1115">
                  <c:v>55.800000000000004</c:v>
                </c:pt>
                <c:pt idx="1116">
                  <c:v>55.85</c:v>
                </c:pt>
                <c:pt idx="1117">
                  <c:v>55.900000000000006</c:v>
                </c:pt>
                <c:pt idx="1118">
                  <c:v>55.95</c:v>
                </c:pt>
                <c:pt idx="1119">
                  <c:v>56</c:v>
                </c:pt>
                <c:pt idx="1120">
                  <c:v>56.050000000000004</c:v>
                </c:pt>
                <c:pt idx="1121">
                  <c:v>56.1</c:v>
                </c:pt>
                <c:pt idx="1122">
                  <c:v>56.150000000000006</c:v>
                </c:pt>
                <c:pt idx="1123">
                  <c:v>56.2</c:v>
                </c:pt>
                <c:pt idx="1124">
                  <c:v>56.25</c:v>
                </c:pt>
                <c:pt idx="1125">
                  <c:v>56.300000000000004</c:v>
                </c:pt>
                <c:pt idx="1126">
                  <c:v>56.35</c:v>
                </c:pt>
                <c:pt idx="1127">
                  <c:v>56.400000000000006</c:v>
                </c:pt>
                <c:pt idx="1128">
                  <c:v>56.45</c:v>
                </c:pt>
                <c:pt idx="1129">
                  <c:v>56.5</c:v>
                </c:pt>
                <c:pt idx="1130">
                  <c:v>56.550000000000004</c:v>
                </c:pt>
                <c:pt idx="1131">
                  <c:v>56.6</c:v>
                </c:pt>
                <c:pt idx="1132">
                  <c:v>56.650000000000006</c:v>
                </c:pt>
                <c:pt idx="1133">
                  <c:v>56.7</c:v>
                </c:pt>
                <c:pt idx="1134">
                  <c:v>56.75</c:v>
                </c:pt>
                <c:pt idx="1135">
                  <c:v>56.800000000000004</c:v>
                </c:pt>
                <c:pt idx="1136">
                  <c:v>56.85</c:v>
                </c:pt>
                <c:pt idx="1137">
                  <c:v>56.900000000000006</c:v>
                </c:pt>
                <c:pt idx="1138">
                  <c:v>56.95</c:v>
                </c:pt>
                <c:pt idx="1139">
                  <c:v>57</c:v>
                </c:pt>
                <c:pt idx="1140">
                  <c:v>57.050000000000004</c:v>
                </c:pt>
                <c:pt idx="1141">
                  <c:v>57.1</c:v>
                </c:pt>
                <c:pt idx="1142">
                  <c:v>57.150000000000006</c:v>
                </c:pt>
                <c:pt idx="1143">
                  <c:v>57.2</c:v>
                </c:pt>
                <c:pt idx="1144">
                  <c:v>57.25</c:v>
                </c:pt>
                <c:pt idx="1145">
                  <c:v>57.300000000000004</c:v>
                </c:pt>
                <c:pt idx="1146">
                  <c:v>57.35</c:v>
                </c:pt>
                <c:pt idx="1147">
                  <c:v>57.400000000000006</c:v>
                </c:pt>
                <c:pt idx="1148">
                  <c:v>57.45</c:v>
                </c:pt>
                <c:pt idx="1149">
                  <c:v>57.5</c:v>
                </c:pt>
                <c:pt idx="1150">
                  <c:v>57.550000000000004</c:v>
                </c:pt>
                <c:pt idx="1151">
                  <c:v>57.6</c:v>
                </c:pt>
                <c:pt idx="1152">
                  <c:v>57.650000000000006</c:v>
                </c:pt>
                <c:pt idx="1153">
                  <c:v>57.7</c:v>
                </c:pt>
                <c:pt idx="1154">
                  <c:v>57.75</c:v>
                </c:pt>
                <c:pt idx="1155">
                  <c:v>57.800000000000004</c:v>
                </c:pt>
                <c:pt idx="1156">
                  <c:v>57.85</c:v>
                </c:pt>
                <c:pt idx="1157">
                  <c:v>57.900000000000006</c:v>
                </c:pt>
                <c:pt idx="1158">
                  <c:v>57.95</c:v>
                </c:pt>
                <c:pt idx="1159">
                  <c:v>58</c:v>
                </c:pt>
                <c:pt idx="1160">
                  <c:v>58.050000000000004</c:v>
                </c:pt>
                <c:pt idx="1161">
                  <c:v>58.1</c:v>
                </c:pt>
                <c:pt idx="1162">
                  <c:v>58.150000000000006</c:v>
                </c:pt>
                <c:pt idx="1163">
                  <c:v>58.2</c:v>
                </c:pt>
                <c:pt idx="1164">
                  <c:v>58.25</c:v>
                </c:pt>
                <c:pt idx="1165">
                  <c:v>58.300000000000004</c:v>
                </c:pt>
                <c:pt idx="1166">
                  <c:v>58.35</c:v>
                </c:pt>
                <c:pt idx="1167">
                  <c:v>58.400000000000006</c:v>
                </c:pt>
                <c:pt idx="1168">
                  <c:v>58.45</c:v>
                </c:pt>
                <c:pt idx="1169">
                  <c:v>58.5</c:v>
                </c:pt>
                <c:pt idx="1170">
                  <c:v>58.550000000000004</c:v>
                </c:pt>
                <c:pt idx="1171">
                  <c:v>58.6</c:v>
                </c:pt>
                <c:pt idx="1172">
                  <c:v>58.650000000000006</c:v>
                </c:pt>
                <c:pt idx="1173">
                  <c:v>58.7</c:v>
                </c:pt>
                <c:pt idx="1174">
                  <c:v>58.75</c:v>
                </c:pt>
                <c:pt idx="1175">
                  <c:v>58.800000000000004</c:v>
                </c:pt>
                <c:pt idx="1176">
                  <c:v>58.85</c:v>
                </c:pt>
                <c:pt idx="1177">
                  <c:v>58.900000000000006</c:v>
                </c:pt>
                <c:pt idx="1178">
                  <c:v>58.95</c:v>
                </c:pt>
                <c:pt idx="1179">
                  <c:v>59</c:v>
                </c:pt>
                <c:pt idx="1180">
                  <c:v>59.050000000000004</c:v>
                </c:pt>
                <c:pt idx="1181">
                  <c:v>59.1</c:v>
                </c:pt>
                <c:pt idx="1182">
                  <c:v>59.150000000000006</c:v>
                </c:pt>
                <c:pt idx="1183">
                  <c:v>59.2</c:v>
                </c:pt>
                <c:pt idx="1184">
                  <c:v>59.25</c:v>
                </c:pt>
                <c:pt idx="1185">
                  <c:v>59.300000000000004</c:v>
                </c:pt>
                <c:pt idx="1186">
                  <c:v>59.35</c:v>
                </c:pt>
                <c:pt idx="1187">
                  <c:v>59.400000000000006</c:v>
                </c:pt>
                <c:pt idx="1188">
                  <c:v>59.45</c:v>
                </c:pt>
                <c:pt idx="1189">
                  <c:v>59.5</c:v>
                </c:pt>
                <c:pt idx="1190">
                  <c:v>59.550000000000004</c:v>
                </c:pt>
                <c:pt idx="1191">
                  <c:v>59.6</c:v>
                </c:pt>
                <c:pt idx="1192">
                  <c:v>59.650000000000006</c:v>
                </c:pt>
                <c:pt idx="1193">
                  <c:v>59.7</c:v>
                </c:pt>
                <c:pt idx="1194">
                  <c:v>59.75</c:v>
                </c:pt>
                <c:pt idx="1195">
                  <c:v>59.800000000000004</c:v>
                </c:pt>
                <c:pt idx="1196">
                  <c:v>59.85</c:v>
                </c:pt>
                <c:pt idx="1197">
                  <c:v>59.900000000000006</c:v>
                </c:pt>
                <c:pt idx="1198">
                  <c:v>59.95</c:v>
                </c:pt>
                <c:pt idx="1199">
                  <c:v>60</c:v>
                </c:pt>
                <c:pt idx="1200">
                  <c:v>60.050000000000004</c:v>
                </c:pt>
                <c:pt idx="1201">
                  <c:v>60.1</c:v>
                </c:pt>
                <c:pt idx="1202">
                  <c:v>60.150000000000006</c:v>
                </c:pt>
                <c:pt idx="1203">
                  <c:v>60.2</c:v>
                </c:pt>
                <c:pt idx="1204">
                  <c:v>60.25</c:v>
                </c:pt>
                <c:pt idx="1205">
                  <c:v>60.300000000000004</c:v>
                </c:pt>
                <c:pt idx="1206">
                  <c:v>60.35</c:v>
                </c:pt>
                <c:pt idx="1207">
                  <c:v>60.400000000000006</c:v>
                </c:pt>
                <c:pt idx="1208">
                  <c:v>60.45</c:v>
                </c:pt>
                <c:pt idx="1209">
                  <c:v>60.5</c:v>
                </c:pt>
                <c:pt idx="1210">
                  <c:v>60.550000000000004</c:v>
                </c:pt>
                <c:pt idx="1211">
                  <c:v>60.6</c:v>
                </c:pt>
                <c:pt idx="1212">
                  <c:v>60.650000000000006</c:v>
                </c:pt>
                <c:pt idx="1213">
                  <c:v>60.7</c:v>
                </c:pt>
                <c:pt idx="1214">
                  <c:v>60.75</c:v>
                </c:pt>
                <c:pt idx="1215">
                  <c:v>60.800000000000004</c:v>
                </c:pt>
                <c:pt idx="1216">
                  <c:v>60.85</c:v>
                </c:pt>
                <c:pt idx="1217">
                  <c:v>60.900000000000006</c:v>
                </c:pt>
                <c:pt idx="1218">
                  <c:v>60.95</c:v>
                </c:pt>
                <c:pt idx="1219">
                  <c:v>61</c:v>
                </c:pt>
                <c:pt idx="1220">
                  <c:v>61.050000000000004</c:v>
                </c:pt>
                <c:pt idx="1221">
                  <c:v>61.1</c:v>
                </c:pt>
                <c:pt idx="1222">
                  <c:v>61.150000000000006</c:v>
                </c:pt>
                <c:pt idx="1223">
                  <c:v>61.2</c:v>
                </c:pt>
                <c:pt idx="1224">
                  <c:v>61.25</c:v>
                </c:pt>
                <c:pt idx="1225">
                  <c:v>61.300000000000004</c:v>
                </c:pt>
                <c:pt idx="1226">
                  <c:v>61.35</c:v>
                </c:pt>
                <c:pt idx="1227">
                  <c:v>61.400000000000006</c:v>
                </c:pt>
                <c:pt idx="1228">
                  <c:v>61.45</c:v>
                </c:pt>
                <c:pt idx="1229">
                  <c:v>61.5</c:v>
                </c:pt>
                <c:pt idx="1230">
                  <c:v>61.550000000000004</c:v>
                </c:pt>
                <c:pt idx="1231">
                  <c:v>61.6</c:v>
                </c:pt>
                <c:pt idx="1232">
                  <c:v>61.650000000000006</c:v>
                </c:pt>
                <c:pt idx="1233">
                  <c:v>61.7</c:v>
                </c:pt>
                <c:pt idx="1234">
                  <c:v>61.75</c:v>
                </c:pt>
                <c:pt idx="1235">
                  <c:v>61.800000000000004</c:v>
                </c:pt>
                <c:pt idx="1236">
                  <c:v>61.85</c:v>
                </c:pt>
                <c:pt idx="1237">
                  <c:v>61.900000000000006</c:v>
                </c:pt>
                <c:pt idx="1238">
                  <c:v>61.95</c:v>
                </c:pt>
                <c:pt idx="1239">
                  <c:v>62</c:v>
                </c:pt>
                <c:pt idx="1240">
                  <c:v>62.050000000000004</c:v>
                </c:pt>
                <c:pt idx="1241">
                  <c:v>62.1</c:v>
                </c:pt>
                <c:pt idx="1242">
                  <c:v>62.150000000000006</c:v>
                </c:pt>
                <c:pt idx="1243">
                  <c:v>62.2</c:v>
                </c:pt>
                <c:pt idx="1244">
                  <c:v>62.25</c:v>
                </c:pt>
                <c:pt idx="1245">
                  <c:v>62.300000000000004</c:v>
                </c:pt>
                <c:pt idx="1246">
                  <c:v>62.35</c:v>
                </c:pt>
                <c:pt idx="1247">
                  <c:v>62.400000000000006</c:v>
                </c:pt>
                <c:pt idx="1248">
                  <c:v>62.45</c:v>
                </c:pt>
                <c:pt idx="1249">
                  <c:v>62.5</c:v>
                </c:pt>
                <c:pt idx="1250">
                  <c:v>62.550000000000004</c:v>
                </c:pt>
                <c:pt idx="1251">
                  <c:v>62.6</c:v>
                </c:pt>
                <c:pt idx="1252">
                  <c:v>62.650000000000006</c:v>
                </c:pt>
                <c:pt idx="1253">
                  <c:v>62.7</c:v>
                </c:pt>
                <c:pt idx="1254">
                  <c:v>62.75</c:v>
                </c:pt>
                <c:pt idx="1255">
                  <c:v>62.800000000000004</c:v>
                </c:pt>
                <c:pt idx="1256">
                  <c:v>62.85</c:v>
                </c:pt>
                <c:pt idx="1257">
                  <c:v>62.900000000000006</c:v>
                </c:pt>
                <c:pt idx="1258">
                  <c:v>62.95</c:v>
                </c:pt>
                <c:pt idx="1259">
                  <c:v>63</c:v>
                </c:pt>
                <c:pt idx="1260">
                  <c:v>63.050000000000004</c:v>
                </c:pt>
                <c:pt idx="1261">
                  <c:v>63.1</c:v>
                </c:pt>
                <c:pt idx="1262">
                  <c:v>63.150000000000006</c:v>
                </c:pt>
                <c:pt idx="1263">
                  <c:v>63.2</c:v>
                </c:pt>
                <c:pt idx="1264">
                  <c:v>63.25</c:v>
                </c:pt>
                <c:pt idx="1265">
                  <c:v>63.300000000000004</c:v>
                </c:pt>
                <c:pt idx="1266">
                  <c:v>63.35</c:v>
                </c:pt>
                <c:pt idx="1267">
                  <c:v>63.400000000000006</c:v>
                </c:pt>
                <c:pt idx="1268">
                  <c:v>63.45</c:v>
                </c:pt>
                <c:pt idx="1269">
                  <c:v>63.5</c:v>
                </c:pt>
                <c:pt idx="1270">
                  <c:v>63.550000000000004</c:v>
                </c:pt>
                <c:pt idx="1271">
                  <c:v>63.6</c:v>
                </c:pt>
                <c:pt idx="1272">
                  <c:v>63.650000000000006</c:v>
                </c:pt>
                <c:pt idx="1273">
                  <c:v>63.7</c:v>
                </c:pt>
                <c:pt idx="1274">
                  <c:v>63.75</c:v>
                </c:pt>
                <c:pt idx="1275">
                  <c:v>63.800000000000004</c:v>
                </c:pt>
                <c:pt idx="1276">
                  <c:v>63.85</c:v>
                </c:pt>
                <c:pt idx="1277">
                  <c:v>63.900000000000006</c:v>
                </c:pt>
                <c:pt idx="1278">
                  <c:v>63.95</c:v>
                </c:pt>
                <c:pt idx="1279">
                  <c:v>64</c:v>
                </c:pt>
                <c:pt idx="1280">
                  <c:v>64.05</c:v>
                </c:pt>
                <c:pt idx="1281">
                  <c:v>64.100000000000009</c:v>
                </c:pt>
                <c:pt idx="1282">
                  <c:v>64.150000000000006</c:v>
                </c:pt>
                <c:pt idx="1283">
                  <c:v>64.2</c:v>
                </c:pt>
                <c:pt idx="1284">
                  <c:v>64.25</c:v>
                </c:pt>
                <c:pt idx="1285">
                  <c:v>64.3</c:v>
                </c:pt>
                <c:pt idx="1286">
                  <c:v>64.350000000000009</c:v>
                </c:pt>
                <c:pt idx="1287">
                  <c:v>64.400000000000006</c:v>
                </c:pt>
                <c:pt idx="1288">
                  <c:v>64.45</c:v>
                </c:pt>
                <c:pt idx="1289">
                  <c:v>64.5</c:v>
                </c:pt>
                <c:pt idx="1290">
                  <c:v>64.55</c:v>
                </c:pt>
                <c:pt idx="1291">
                  <c:v>64.600000000000009</c:v>
                </c:pt>
                <c:pt idx="1292">
                  <c:v>64.650000000000006</c:v>
                </c:pt>
                <c:pt idx="1293">
                  <c:v>64.7</c:v>
                </c:pt>
                <c:pt idx="1294">
                  <c:v>64.75</c:v>
                </c:pt>
                <c:pt idx="1295">
                  <c:v>64.8</c:v>
                </c:pt>
                <c:pt idx="1296">
                  <c:v>64.850000000000009</c:v>
                </c:pt>
                <c:pt idx="1297">
                  <c:v>64.900000000000006</c:v>
                </c:pt>
                <c:pt idx="1298">
                  <c:v>64.95</c:v>
                </c:pt>
                <c:pt idx="1299">
                  <c:v>65</c:v>
                </c:pt>
                <c:pt idx="1300">
                  <c:v>65.05</c:v>
                </c:pt>
                <c:pt idx="1301">
                  <c:v>65.100000000000009</c:v>
                </c:pt>
                <c:pt idx="1302">
                  <c:v>65.150000000000006</c:v>
                </c:pt>
                <c:pt idx="1303">
                  <c:v>65.2</c:v>
                </c:pt>
                <c:pt idx="1304">
                  <c:v>65.25</c:v>
                </c:pt>
                <c:pt idx="1305">
                  <c:v>65.3</c:v>
                </c:pt>
                <c:pt idx="1306">
                  <c:v>65.350000000000009</c:v>
                </c:pt>
                <c:pt idx="1307">
                  <c:v>65.400000000000006</c:v>
                </c:pt>
                <c:pt idx="1308">
                  <c:v>65.45</c:v>
                </c:pt>
                <c:pt idx="1309">
                  <c:v>65.5</c:v>
                </c:pt>
                <c:pt idx="1310">
                  <c:v>65.55</c:v>
                </c:pt>
                <c:pt idx="1311">
                  <c:v>65.600000000000009</c:v>
                </c:pt>
                <c:pt idx="1312">
                  <c:v>65.650000000000006</c:v>
                </c:pt>
                <c:pt idx="1313">
                  <c:v>65.7</c:v>
                </c:pt>
                <c:pt idx="1314">
                  <c:v>65.75</c:v>
                </c:pt>
                <c:pt idx="1315">
                  <c:v>65.8</c:v>
                </c:pt>
                <c:pt idx="1316">
                  <c:v>65.850000000000009</c:v>
                </c:pt>
                <c:pt idx="1317">
                  <c:v>65.900000000000006</c:v>
                </c:pt>
                <c:pt idx="1318">
                  <c:v>65.95</c:v>
                </c:pt>
                <c:pt idx="1319">
                  <c:v>66</c:v>
                </c:pt>
                <c:pt idx="1320">
                  <c:v>66.05</c:v>
                </c:pt>
                <c:pt idx="1321">
                  <c:v>66.100000000000009</c:v>
                </c:pt>
                <c:pt idx="1322">
                  <c:v>66.150000000000006</c:v>
                </c:pt>
                <c:pt idx="1323">
                  <c:v>66.2</c:v>
                </c:pt>
                <c:pt idx="1324">
                  <c:v>66.25</c:v>
                </c:pt>
                <c:pt idx="1325">
                  <c:v>66.3</c:v>
                </c:pt>
                <c:pt idx="1326">
                  <c:v>66.350000000000009</c:v>
                </c:pt>
                <c:pt idx="1327">
                  <c:v>66.400000000000006</c:v>
                </c:pt>
                <c:pt idx="1328">
                  <c:v>66.45</c:v>
                </c:pt>
                <c:pt idx="1329">
                  <c:v>66.5</c:v>
                </c:pt>
                <c:pt idx="1330">
                  <c:v>66.55</c:v>
                </c:pt>
                <c:pt idx="1331">
                  <c:v>66.600000000000009</c:v>
                </c:pt>
                <c:pt idx="1332">
                  <c:v>66.650000000000006</c:v>
                </c:pt>
                <c:pt idx="1333">
                  <c:v>66.7</c:v>
                </c:pt>
                <c:pt idx="1334">
                  <c:v>66.75</c:v>
                </c:pt>
                <c:pt idx="1335">
                  <c:v>66.8</c:v>
                </c:pt>
                <c:pt idx="1336">
                  <c:v>66.850000000000009</c:v>
                </c:pt>
                <c:pt idx="1337">
                  <c:v>66.900000000000006</c:v>
                </c:pt>
                <c:pt idx="1338">
                  <c:v>66.95</c:v>
                </c:pt>
                <c:pt idx="1339">
                  <c:v>67</c:v>
                </c:pt>
                <c:pt idx="1340">
                  <c:v>67.05</c:v>
                </c:pt>
                <c:pt idx="1341">
                  <c:v>67.100000000000009</c:v>
                </c:pt>
                <c:pt idx="1342">
                  <c:v>67.150000000000006</c:v>
                </c:pt>
                <c:pt idx="1343">
                  <c:v>67.2</c:v>
                </c:pt>
                <c:pt idx="1344">
                  <c:v>67.25</c:v>
                </c:pt>
                <c:pt idx="1345">
                  <c:v>67.3</c:v>
                </c:pt>
                <c:pt idx="1346">
                  <c:v>67.350000000000009</c:v>
                </c:pt>
                <c:pt idx="1347">
                  <c:v>67.400000000000006</c:v>
                </c:pt>
                <c:pt idx="1348">
                  <c:v>67.45</c:v>
                </c:pt>
                <c:pt idx="1349">
                  <c:v>67.5</c:v>
                </c:pt>
                <c:pt idx="1350">
                  <c:v>67.55</c:v>
                </c:pt>
                <c:pt idx="1351">
                  <c:v>67.600000000000009</c:v>
                </c:pt>
                <c:pt idx="1352">
                  <c:v>67.650000000000006</c:v>
                </c:pt>
                <c:pt idx="1353">
                  <c:v>67.7</c:v>
                </c:pt>
                <c:pt idx="1354">
                  <c:v>67.75</c:v>
                </c:pt>
                <c:pt idx="1355">
                  <c:v>67.8</c:v>
                </c:pt>
                <c:pt idx="1356">
                  <c:v>67.850000000000009</c:v>
                </c:pt>
                <c:pt idx="1357">
                  <c:v>67.900000000000006</c:v>
                </c:pt>
                <c:pt idx="1358">
                  <c:v>67.95</c:v>
                </c:pt>
                <c:pt idx="1359">
                  <c:v>68</c:v>
                </c:pt>
                <c:pt idx="1360">
                  <c:v>68.05</c:v>
                </c:pt>
                <c:pt idx="1361">
                  <c:v>68.100000000000009</c:v>
                </c:pt>
                <c:pt idx="1362">
                  <c:v>68.150000000000006</c:v>
                </c:pt>
                <c:pt idx="1363">
                  <c:v>68.2</c:v>
                </c:pt>
                <c:pt idx="1364">
                  <c:v>68.25</c:v>
                </c:pt>
                <c:pt idx="1365">
                  <c:v>68.3</c:v>
                </c:pt>
                <c:pt idx="1366">
                  <c:v>68.350000000000009</c:v>
                </c:pt>
                <c:pt idx="1367">
                  <c:v>68.400000000000006</c:v>
                </c:pt>
                <c:pt idx="1368">
                  <c:v>68.45</c:v>
                </c:pt>
                <c:pt idx="1369">
                  <c:v>68.5</c:v>
                </c:pt>
                <c:pt idx="1370">
                  <c:v>68.55</c:v>
                </c:pt>
                <c:pt idx="1371">
                  <c:v>68.600000000000009</c:v>
                </c:pt>
                <c:pt idx="1372">
                  <c:v>68.650000000000006</c:v>
                </c:pt>
                <c:pt idx="1373">
                  <c:v>68.7</c:v>
                </c:pt>
                <c:pt idx="1374">
                  <c:v>68.75</c:v>
                </c:pt>
                <c:pt idx="1375">
                  <c:v>68.8</c:v>
                </c:pt>
                <c:pt idx="1376">
                  <c:v>68.850000000000009</c:v>
                </c:pt>
                <c:pt idx="1377">
                  <c:v>68.900000000000006</c:v>
                </c:pt>
                <c:pt idx="1378">
                  <c:v>68.95</c:v>
                </c:pt>
                <c:pt idx="1379">
                  <c:v>69</c:v>
                </c:pt>
                <c:pt idx="1380">
                  <c:v>69.05</c:v>
                </c:pt>
                <c:pt idx="1381">
                  <c:v>69.100000000000009</c:v>
                </c:pt>
                <c:pt idx="1382">
                  <c:v>69.150000000000006</c:v>
                </c:pt>
                <c:pt idx="1383">
                  <c:v>69.2</c:v>
                </c:pt>
                <c:pt idx="1384">
                  <c:v>69.25</c:v>
                </c:pt>
                <c:pt idx="1385">
                  <c:v>69.3</c:v>
                </c:pt>
                <c:pt idx="1386">
                  <c:v>69.350000000000009</c:v>
                </c:pt>
                <c:pt idx="1387">
                  <c:v>69.400000000000006</c:v>
                </c:pt>
                <c:pt idx="1388">
                  <c:v>69.45</c:v>
                </c:pt>
                <c:pt idx="1389">
                  <c:v>69.5</c:v>
                </c:pt>
                <c:pt idx="1390">
                  <c:v>69.55</c:v>
                </c:pt>
                <c:pt idx="1391">
                  <c:v>69.600000000000009</c:v>
                </c:pt>
                <c:pt idx="1392">
                  <c:v>69.650000000000006</c:v>
                </c:pt>
                <c:pt idx="1393">
                  <c:v>69.7</c:v>
                </c:pt>
                <c:pt idx="1394">
                  <c:v>69.75</c:v>
                </c:pt>
                <c:pt idx="1395">
                  <c:v>69.8</c:v>
                </c:pt>
                <c:pt idx="1396">
                  <c:v>69.850000000000009</c:v>
                </c:pt>
                <c:pt idx="1397">
                  <c:v>69.900000000000006</c:v>
                </c:pt>
                <c:pt idx="1398">
                  <c:v>69.95</c:v>
                </c:pt>
                <c:pt idx="1399">
                  <c:v>70</c:v>
                </c:pt>
                <c:pt idx="1400">
                  <c:v>70.05</c:v>
                </c:pt>
                <c:pt idx="1401">
                  <c:v>70.100000000000009</c:v>
                </c:pt>
                <c:pt idx="1402">
                  <c:v>70.150000000000006</c:v>
                </c:pt>
                <c:pt idx="1403">
                  <c:v>70.2</c:v>
                </c:pt>
                <c:pt idx="1404">
                  <c:v>70.25</c:v>
                </c:pt>
                <c:pt idx="1405">
                  <c:v>70.3</c:v>
                </c:pt>
                <c:pt idx="1406">
                  <c:v>70.350000000000009</c:v>
                </c:pt>
                <c:pt idx="1407">
                  <c:v>70.400000000000006</c:v>
                </c:pt>
                <c:pt idx="1408">
                  <c:v>70.45</c:v>
                </c:pt>
                <c:pt idx="1409">
                  <c:v>70.5</c:v>
                </c:pt>
                <c:pt idx="1410">
                  <c:v>70.55</c:v>
                </c:pt>
                <c:pt idx="1411">
                  <c:v>70.600000000000009</c:v>
                </c:pt>
                <c:pt idx="1412">
                  <c:v>70.650000000000006</c:v>
                </c:pt>
                <c:pt idx="1413">
                  <c:v>70.7</c:v>
                </c:pt>
                <c:pt idx="1414">
                  <c:v>70.75</c:v>
                </c:pt>
                <c:pt idx="1415">
                  <c:v>70.8</c:v>
                </c:pt>
                <c:pt idx="1416">
                  <c:v>70.850000000000009</c:v>
                </c:pt>
                <c:pt idx="1417">
                  <c:v>70.900000000000006</c:v>
                </c:pt>
                <c:pt idx="1418">
                  <c:v>70.95</c:v>
                </c:pt>
                <c:pt idx="1419">
                  <c:v>71</c:v>
                </c:pt>
                <c:pt idx="1420">
                  <c:v>71.05</c:v>
                </c:pt>
                <c:pt idx="1421">
                  <c:v>71.100000000000009</c:v>
                </c:pt>
                <c:pt idx="1422">
                  <c:v>71.150000000000006</c:v>
                </c:pt>
                <c:pt idx="1423">
                  <c:v>71.2</c:v>
                </c:pt>
                <c:pt idx="1424">
                  <c:v>71.25</c:v>
                </c:pt>
                <c:pt idx="1425">
                  <c:v>71.3</c:v>
                </c:pt>
                <c:pt idx="1426">
                  <c:v>71.350000000000009</c:v>
                </c:pt>
                <c:pt idx="1427">
                  <c:v>71.400000000000006</c:v>
                </c:pt>
                <c:pt idx="1428">
                  <c:v>71.45</c:v>
                </c:pt>
                <c:pt idx="1429">
                  <c:v>71.5</c:v>
                </c:pt>
                <c:pt idx="1430">
                  <c:v>71.55</c:v>
                </c:pt>
                <c:pt idx="1431">
                  <c:v>71.600000000000009</c:v>
                </c:pt>
                <c:pt idx="1432">
                  <c:v>71.650000000000006</c:v>
                </c:pt>
                <c:pt idx="1433">
                  <c:v>71.7</c:v>
                </c:pt>
                <c:pt idx="1434">
                  <c:v>71.75</c:v>
                </c:pt>
                <c:pt idx="1435">
                  <c:v>71.8</c:v>
                </c:pt>
                <c:pt idx="1436">
                  <c:v>71.850000000000009</c:v>
                </c:pt>
                <c:pt idx="1437">
                  <c:v>71.900000000000006</c:v>
                </c:pt>
                <c:pt idx="1438">
                  <c:v>71.95</c:v>
                </c:pt>
                <c:pt idx="1439">
                  <c:v>72</c:v>
                </c:pt>
                <c:pt idx="1440">
                  <c:v>72.05</c:v>
                </c:pt>
                <c:pt idx="1441">
                  <c:v>72.100000000000009</c:v>
                </c:pt>
                <c:pt idx="1442">
                  <c:v>72.150000000000006</c:v>
                </c:pt>
                <c:pt idx="1443">
                  <c:v>72.2</c:v>
                </c:pt>
                <c:pt idx="1444">
                  <c:v>72.25</c:v>
                </c:pt>
                <c:pt idx="1445">
                  <c:v>72.3</c:v>
                </c:pt>
                <c:pt idx="1446">
                  <c:v>72.350000000000009</c:v>
                </c:pt>
                <c:pt idx="1447">
                  <c:v>72.400000000000006</c:v>
                </c:pt>
                <c:pt idx="1448">
                  <c:v>72.45</c:v>
                </c:pt>
                <c:pt idx="1449">
                  <c:v>72.5</c:v>
                </c:pt>
                <c:pt idx="1450">
                  <c:v>72.55</c:v>
                </c:pt>
                <c:pt idx="1451">
                  <c:v>72.600000000000009</c:v>
                </c:pt>
                <c:pt idx="1452">
                  <c:v>72.650000000000006</c:v>
                </c:pt>
                <c:pt idx="1453">
                  <c:v>72.7</c:v>
                </c:pt>
                <c:pt idx="1454">
                  <c:v>72.75</c:v>
                </c:pt>
                <c:pt idx="1455">
                  <c:v>72.8</c:v>
                </c:pt>
                <c:pt idx="1456">
                  <c:v>72.850000000000009</c:v>
                </c:pt>
                <c:pt idx="1457">
                  <c:v>72.900000000000006</c:v>
                </c:pt>
                <c:pt idx="1458">
                  <c:v>72.95</c:v>
                </c:pt>
                <c:pt idx="1459">
                  <c:v>73</c:v>
                </c:pt>
                <c:pt idx="1460">
                  <c:v>73.05</c:v>
                </c:pt>
                <c:pt idx="1461">
                  <c:v>73.100000000000009</c:v>
                </c:pt>
                <c:pt idx="1462">
                  <c:v>73.150000000000006</c:v>
                </c:pt>
                <c:pt idx="1463">
                  <c:v>73.2</c:v>
                </c:pt>
                <c:pt idx="1464">
                  <c:v>73.25</c:v>
                </c:pt>
                <c:pt idx="1465">
                  <c:v>73.3</c:v>
                </c:pt>
                <c:pt idx="1466">
                  <c:v>73.350000000000009</c:v>
                </c:pt>
                <c:pt idx="1467">
                  <c:v>73.400000000000006</c:v>
                </c:pt>
                <c:pt idx="1468">
                  <c:v>73.45</c:v>
                </c:pt>
                <c:pt idx="1469">
                  <c:v>73.5</c:v>
                </c:pt>
                <c:pt idx="1470">
                  <c:v>73.55</c:v>
                </c:pt>
                <c:pt idx="1471">
                  <c:v>73.600000000000009</c:v>
                </c:pt>
                <c:pt idx="1472">
                  <c:v>73.650000000000006</c:v>
                </c:pt>
                <c:pt idx="1473">
                  <c:v>73.7</c:v>
                </c:pt>
                <c:pt idx="1474">
                  <c:v>73.75</c:v>
                </c:pt>
                <c:pt idx="1475">
                  <c:v>73.8</c:v>
                </c:pt>
                <c:pt idx="1476">
                  <c:v>73.850000000000009</c:v>
                </c:pt>
                <c:pt idx="1477">
                  <c:v>73.900000000000006</c:v>
                </c:pt>
                <c:pt idx="1478">
                  <c:v>73.95</c:v>
                </c:pt>
                <c:pt idx="1479">
                  <c:v>74</c:v>
                </c:pt>
                <c:pt idx="1480">
                  <c:v>74.05</c:v>
                </c:pt>
                <c:pt idx="1481">
                  <c:v>74.100000000000009</c:v>
                </c:pt>
                <c:pt idx="1482">
                  <c:v>74.150000000000006</c:v>
                </c:pt>
                <c:pt idx="1483">
                  <c:v>74.2</c:v>
                </c:pt>
                <c:pt idx="1484">
                  <c:v>74.25</c:v>
                </c:pt>
                <c:pt idx="1485">
                  <c:v>74.3</c:v>
                </c:pt>
                <c:pt idx="1486">
                  <c:v>74.350000000000009</c:v>
                </c:pt>
                <c:pt idx="1487">
                  <c:v>74.400000000000006</c:v>
                </c:pt>
                <c:pt idx="1488">
                  <c:v>74.45</c:v>
                </c:pt>
                <c:pt idx="1489">
                  <c:v>74.5</c:v>
                </c:pt>
                <c:pt idx="1490">
                  <c:v>74.55</c:v>
                </c:pt>
                <c:pt idx="1491">
                  <c:v>74.600000000000009</c:v>
                </c:pt>
                <c:pt idx="1492">
                  <c:v>74.650000000000006</c:v>
                </c:pt>
                <c:pt idx="1493">
                  <c:v>74.7</c:v>
                </c:pt>
                <c:pt idx="1494">
                  <c:v>74.75</c:v>
                </c:pt>
                <c:pt idx="1495">
                  <c:v>74.8</c:v>
                </c:pt>
                <c:pt idx="1496">
                  <c:v>74.850000000000009</c:v>
                </c:pt>
                <c:pt idx="1497">
                  <c:v>74.900000000000006</c:v>
                </c:pt>
                <c:pt idx="1498">
                  <c:v>74.95</c:v>
                </c:pt>
                <c:pt idx="1499">
                  <c:v>75</c:v>
                </c:pt>
                <c:pt idx="1500">
                  <c:v>75.05</c:v>
                </c:pt>
                <c:pt idx="1501">
                  <c:v>75.100000000000009</c:v>
                </c:pt>
                <c:pt idx="1502">
                  <c:v>75.150000000000006</c:v>
                </c:pt>
                <c:pt idx="1503">
                  <c:v>75.2</c:v>
                </c:pt>
                <c:pt idx="1504">
                  <c:v>75.25</c:v>
                </c:pt>
                <c:pt idx="1505">
                  <c:v>75.3</c:v>
                </c:pt>
                <c:pt idx="1506">
                  <c:v>75.350000000000009</c:v>
                </c:pt>
                <c:pt idx="1507">
                  <c:v>75.400000000000006</c:v>
                </c:pt>
                <c:pt idx="1508">
                  <c:v>75.45</c:v>
                </c:pt>
                <c:pt idx="1509">
                  <c:v>75.5</c:v>
                </c:pt>
                <c:pt idx="1510">
                  <c:v>75.55</c:v>
                </c:pt>
                <c:pt idx="1511">
                  <c:v>75.600000000000009</c:v>
                </c:pt>
                <c:pt idx="1512">
                  <c:v>75.650000000000006</c:v>
                </c:pt>
                <c:pt idx="1513">
                  <c:v>75.7</c:v>
                </c:pt>
                <c:pt idx="1514">
                  <c:v>75.75</c:v>
                </c:pt>
                <c:pt idx="1515">
                  <c:v>75.8</c:v>
                </c:pt>
                <c:pt idx="1516">
                  <c:v>75.850000000000009</c:v>
                </c:pt>
                <c:pt idx="1517">
                  <c:v>75.900000000000006</c:v>
                </c:pt>
                <c:pt idx="1518">
                  <c:v>75.95</c:v>
                </c:pt>
                <c:pt idx="1519">
                  <c:v>76</c:v>
                </c:pt>
                <c:pt idx="1520">
                  <c:v>76.05</c:v>
                </c:pt>
                <c:pt idx="1521">
                  <c:v>76.100000000000009</c:v>
                </c:pt>
                <c:pt idx="1522">
                  <c:v>76.150000000000006</c:v>
                </c:pt>
                <c:pt idx="1523">
                  <c:v>76.2</c:v>
                </c:pt>
                <c:pt idx="1524">
                  <c:v>76.25</c:v>
                </c:pt>
                <c:pt idx="1525">
                  <c:v>76.3</c:v>
                </c:pt>
                <c:pt idx="1526">
                  <c:v>76.350000000000009</c:v>
                </c:pt>
                <c:pt idx="1527">
                  <c:v>76.400000000000006</c:v>
                </c:pt>
                <c:pt idx="1528">
                  <c:v>76.45</c:v>
                </c:pt>
                <c:pt idx="1529">
                  <c:v>76.5</c:v>
                </c:pt>
                <c:pt idx="1530">
                  <c:v>76.55</c:v>
                </c:pt>
                <c:pt idx="1531">
                  <c:v>76.600000000000009</c:v>
                </c:pt>
                <c:pt idx="1532">
                  <c:v>76.650000000000006</c:v>
                </c:pt>
                <c:pt idx="1533">
                  <c:v>76.7</c:v>
                </c:pt>
                <c:pt idx="1534">
                  <c:v>76.75</c:v>
                </c:pt>
                <c:pt idx="1535">
                  <c:v>76.800000000000011</c:v>
                </c:pt>
                <c:pt idx="1536">
                  <c:v>76.850000000000009</c:v>
                </c:pt>
                <c:pt idx="1537">
                  <c:v>76.900000000000006</c:v>
                </c:pt>
                <c:pt idx="1538">
                  <c:v>76.95</c:v>
                </c:pt>
                <c:pt idx="1539">
                  <c:v>77</c:v>
                </c:pt>
                <c:pt idx="1540">
                  <c:v>77.050000000000011</c:v>
                </c:pt>
                <c:pt idx="1541">
                  <c:v>77.100000000000009</c:v>
                </c:pt>
                <c:pt idx="1542">
                  <c:v>77.150000000000006</c:v>
                </c:pt>
                <c:pt idx="1543">
                  <c:v>77.2</c:v>
                </c:pt>
                <c:pt idx="1544">
                  <c:v>77.25</c:v>
                </c:pt>
                <c:pt idx="1545">
                  <c:v>77.300000000000011</c:v>
                </c:pt>
                <c:pt idx="1546">
                  <c:v>77.350000000000009</c:v>
                </c:pt>
                <c:pt idx="1547">
                  <c:v>77.400000000000006</c:v>
                </c:pt>
                <c:pt idx="1548">
                  <c:v>77.45</c:v>
                </c:pt>
                <c:pt idx="1549">
                  <c:v>77.5</c:v>
                </c:pt>
                <c:pt idx="1550">
                  <c:v>77.550000000000011</c:v>
                </c:pt>
                <c:pt idx="1551">
                  <c:v>77.600000000000009</c:v>
                </c:pt>
                <c:pt idx="1552">
                  <c:v>77.650000000000006</c:v>
                </c:pt>
                <c:pt idx="1553">
                  <c:v>77.7</c:v>
                </c:pt>
                <c:pt idx="1554">
                  <c:v>77.75</c:v>
                </c:pt>
                <c:pt idx="1555">
                  <c:v>77.800000000000011</c:v>
                </c:pt>
                <c:pt idx="1556">
                  <c:v>77.850000000000009</c:v>
                </c:pt>
                <c:pt idx="1557">
                  <c:v>77.900000000000006</c:v>
                </c:pt>
                <c:pt idx="1558">
                  <c:v>77.95</c:v>
                </c:pt>
                <c:pt idx="1559">
                  <c:v>78</c:v>
                </c:pt>
                <c:pt idx="1560">
                  <c:v>78.050000000000011</c:v>
                </c:pt>
                <c:pt idx="1561">
                  <c:v>78.100000000000009</c:v>
                </c:pt>
                <c:pt idx="1562">
                  <c:v>78.150000000000006</c:v>
                </c:pt>
                <c:pt idx="1563">
                  <c:v>78.2</c:v>
                </c:pt>
                <c:pt idx="1564">
                  <c:v>78.25</c:v>
                </c:pt>
                <c:pt idx="1565">
                  <c:v>78.300000000000011</c:v>
                </c:pt>
                <c:pt idx="1566">
                  <c:v>78.350000000000009</c:v>
                </c:pt>
                <c:pt idx="1567">
                  <c:v>78.400000000000006</c:v>
                </c:pt>
                <c:pt idx="1568">
                  <c:v>78.45</c:v>
                </c:pt>
                <c:pt idx="1569">
                  <c:v>78.5</c:v>
                </c:pt>
                <c:pt idx="1570">
                  <c:v>78.550000000000011</c:v>
                </c:pt>
                <c:pt idx="1571">
                  <c:v>78.600000000000009</c:v>
                </c:pt>
                <c:pt idx="1572">
                  <c:v>78.650000000000006</c:v>
                </c:pt>
                <c:pt idx="1573">
                  <c:v>78.7</c:v>
                </c:pt>
                <c:pt idx="1574">
                  <c:v>78.75</c:v>
                </c:pt>
                <c:pt idx="1575">
                  <c:v>78.800000000000011</c:v>
                </c:pt>
                <c:pt idx="1576">
                  <c:v>78.850000000000009</c:v>
                </c:pt>
                <c:pt idx="1577">
                  <c:v>78.900000000000006</c:v>
                </c:pt>
                <c:pt idx="1578">
                  <c:v>78.95</c:v>
                </c:pt>
                <c:pt idx="1579">
                  <c:v>79</c:v>
                </c:pt>
                <c:pt idx="1580">
                  <c:v>79.050000000000011</c:v>
                </c:pt>
                <c:pt idx="1581">
                  <c:v>79.100000000000009</c:v>
                </c:pt>
                <c:pt idx="1582">
                  <c:v>79.150000000000006</c:v>
                </c:pt>
                <c:pt idx="1583">
                  <c:v>79.2</c:v>
                </c:pt>
                <c:pt idx="1584">
                  <c:v>79.25</c:v>
                </c:pt>
                <c:pt idx="1585">
                  <c:v>79.300000000000011</c:v>
                </c:pt>
                <c:pt idx="1586">
                  <c:v>79.350000000000009</c:v>
                </c:pt>
                <c:pt idx="1587">
                  <c:v>79.400000000000006</c:v>
                </c:pt>
                <c:pt idx="1588">
                  <c:v>79.45</c:v>
                </c:pt>
                <c:pt idx="1589">
                  <c:v>79.5</c:v>
                </c:pt>
                <c:pt idx="1590">
                  <c:v>79.550000000000011</c:v>
                </c:pt>
                <c:pt idx="1591">
                  <c:v>79.600000000000009</c:v>
                </c:pt>
                <c:pt idx="1592">
                  <c:v>79.650000000000006</c:v>
                </c:pt>
                <c:pt idx="1593">
                  <c:v>79.7</c:v>
                </c:pt>
                <c:pt idx="1594">
                  <c:v>79.75</c:v>
                </c:pt>
                <c:pt idx="1595">
                  <c:v>79.800000000000011</c:v>
                </c:pt>
                <c:pt idx="1596">
                  <c:v>79.850000000000009</c:v>
                </c:pt>
                <c:pt idx="1597">
                  <c:v>79.900000000000006</c:v>
                </c:pt>
                <c:pt idx="1598">
                  <c:v>79.95</c:v>
                </c:pt>
                <c:pt idx="1599">
                  <c:v>80</c:v>
                </c:pt>
                <c:pt idx="1600">
                  <c:v>80.050000000000011</c:v>
                </c:pt>
                <c:pt idx="1601">
                  <c:v>80.100000000000009</c:v>
                </c:pt>
                <c:pt idx="1602">
                  <c:v>80.150000000000006</c:v>
                </c:pt>
                <c:pt idx="1603">
                  <c:v>80.2</c:v>
                </c:pt>
                <c:pt idx="1604">
                  <c:v>80.25</c:v>
                </c:pt>
                <c:pt idx="1605">
                  <c:v>80.300000000000011</c:v>
                </c:pt>
                <c:pt idx="1606">
                  <c:v>80.350000000000009</c:v>
                </c:pt>
                <c:pt idx="1607">
                  <c:v>80.400000000000006</c:v>
                </c:pt>
                <c:pt idx="1608">
                  <c:v>80.45</c:v>
                </c:pt>
                <c:pt idx="1609">
                  <c:v>80.5</c:v>
                </c:pt>
                <c:pt idx="1610">
                  <c:v>80.550000000000011</c:v>
                </c:pt>
                <c:pt idx="1611">
                  <c:v>80.600000000000009</c:v>
                </c:pt>
                <c:pt idx="1612">
                  <c:v>80.650000000000006</c:v>
                </c:pt>
                <c:pt idx="1613">
                  <c:v>80.7</c:v>
                </c:pt>
                <c:pt idx="1614">
                  <c:v>80.75</c:v>
                </c:pt>
                <c:pt idx="1615">
                  <c:v>80.800000000000011</c:v>
                </c:pt>
                <c:pt idx="1616">
                  <c:v>80.850000000000009</c:v>
                </c:pt>
                <c:pt idx="1617">
                  <c:v>80.900000000000006</c:v>
                </c:pt>
                <c:pt idx="1618">
                  <c:v>80.95</c:v>
                </c:pt>
                <c:pt idx="1619">
                  <c:v>81</c:v>
                </c:pt>
                <c:pt idx="1620">
                  <c:v>81.050000000000011</c:v>
                </c:pt>
                <c:pt idx="1621">
                  <c:v>81.100000000000009</c:v>
                </c:pt>
                <c:pt idx="1622">
                  <c:v>81.150000000000006</c:v>
                </c:pt>
                <c:pt idx="1623">
                  <c:v>81.2</c:v>
                </c:pt>
                <c:pt idx="1624">
                  <c:v>81.25</c:v>
                </c:pt>
                <c:pt idx="1625">
                  <c:v>81.300000000000011</c:v>
                </c:pt>
                <c:pt idx="1626">
                  <c:v>81.350000000000009</c:v>
                </c:pt>
                <c:pt idx="1627">
                  <c:v>81.400000000000006</c:v>
                </c:pt>
                <c:pt idx="1628">
                  <c:v>81.45</c:v>
                </c:pt>
                <c:pt idx="1629">
                  <c:v>81.5</c:v>
                </c:pt>
                <c:pt idx="1630">
                  <c:v>81.550000000000011</c:v>
                </c:pt>
                <c:pt idx="1631">
                  <c:v>81.600000000000009</c:v>
                </c:pt>
                <c:pt idx="1632">
                  <c:v>81.650000000000006</c:v>
                </c:pt>
                <c:pt idx="1633">
                  <c:v>81.7</c:v>
                </c:pt>
                <c:pt idx="1634">
                  <c:v>81.75</c:v>
                </c:pt>
                <c:pt idx="1635">
                  <c:v>81.800000000000011</c:v>
                </c:pt>
                <c:pt idx="1636">
                  <c:v>81.850000000000009</c:v>
                </c:pt>
                <c:pt idx="1637">
                  <c:v>81.900000000000006</c:v>
                </c:pt>
                <c:pt idx="1638">
                  <c:v>81.95</c:v>
                </c:pt>
                <c:pt idx="1639">
                  <c:v>82</c:v>
                </c:pt>
                <c:pt idx="1640">
                  <c:v>82.050000000000011</c:v>
                </c:pt>
                <c:pt idx="1641">
                  <c:v>82.100000000000009</c:v>
                </c:pt>
                <c:pt idx="1642">
                  <c:v>82.15</c:v>
                </c:pt>
                <c:pt idx="1643">
                  <c:v>82.2</c:v>
                </c:pt>
                <c:pt idx="1644">
                  <c:v>82.25</c:v>
                </c:pt>
                <c:pt idx="1645">
                  <c:v>82.300000000000011</c:v>
                </c:pt>
                <c:pt idx="1646">
                  <c:v>82.350000000000009</c:v>
                </c:pt>
                <c:pt idx="1647">
                  <c:v>82.4</c:v>
                </c:pt>
                <c:pt idx="1648">
                  <c:v>82.45</c:v>
                </c:pt>
                <c:pt idx="1649">
                  <c:v>82.5</c:v>
                </c:pt>
                <c:pt idx="1650">
                  <c:v>82.550000000000011</c:v>
                </c:pt>
                <c:pt idx="1651">
                  <c:v>82.600000000000009</c:v>
                </c:pt>
                <c:pt idx="1652">
                  <c:v>82.65</c:v>
                </c:pt>
                <c:pt idx="1653">
                  <c:v>82.7</c:v>
                </c:pt>
                <c:pt idx="1654">
                  <c:v>82.75</c:v>
                </c:pt>
                <c:pt idx="1655">
                  <c:v>82.800000000000011</c:v>
                </c:pt>
                <c:pt idx="1656">
                  <c:v>82.850000000000009</c:v>
                </c:pt>
                <c:pt idx="1657">
                  <c:v>82.9</c:v>
                </c:pt>
                <c:pt idx="1658">
                  <c:v>82.95</c:v>
                </c:pt>
                <c:pt idx="1659">
                  <c:v>83</c:v>
                </c:pt>
                <c:pt idx="1660">
                  <c:v>83.050000000000011</c:v>
                </c:pt>
                <c:pt idx="1661">
                  <c:v>83.100000000000009</c:v>
                </c:pt>
                <c:pt idx="1662">
                  <c:v>83.15</c:v>
                </c:pt>
                <c:pt idx="1663">
                  <c:v>83.2</c:v>
                </c:pt>
                <c:pt idx="1664">
                  <c:v>83.25</c:v>
                </c:pt>
                <c:pt idx="1665">
                  <c:v>83.300000000000011</c:v>
                </c:pt>
                <c:pt idx="1666">
                  <c:v>83.350000000000009</c:v>
                </c:pt>
                <c:pt idx="1667">
                  <c:v>83.4</c:v>
                </c:pt>
                <c:pt idx="1668">
                  <c:v>83.45</c:v>
                </c:pt>
                <c:pt idx="1669">
                  <c:v>83.5</c:v>
                </c:pt>
                <c:pt idx="1670">
                  <c:v>83.550000000000011</c:v>
                </c:pt>
                <c:pt idx="1671">
                  <c:v>83.600000000000009</c:v>
                </c:pt>
                <c:pt idx="1672">
                  <c:v>83.65</c:v>
                </c:pt>
                <c:pt idx="1673">
                  <c:v>83.7</c:v>
                </c:pt>
                <c:pt idx="1674">
                  <c:v>83.75</c:v>
                </c:pt>
                <c:pt idx="1675">
                  <c:v>83.800000000000011</c:v>
                </c:pt>
                <c:pt idx="1676">
                  <c:v>83.850000000000009</c:v>
                </c:pt>
                <c:pt idx="1677">
                  <c:v>83.9</c:v>
                </c:pt>
                <c:pt idx="1678">
                  <c:v>83.95</c:v>
                </c:pt>
                <c:pt idx="1679">
                  <c:v>84</c:v>
                </c:pt>
                <c:pt idx="1680">
                  <c:v>84.050000000000011</c:v>
                </c:pt>
                <c:pt idx="1681">
                  <c:v>84.100000000000009</c:v>
                </c:pt>
                <c:pt idx="1682">
                  <c:v>84.15</c:v>
                </c:pt>
                <c:pt idx="1683">
                  <c:v>84.2</c:v>
                </c:pt>
                <c:pt idx="1684">
                  <c:v>84.25</c:v>
                </c:pt>
                <c:pt idx="1685">
                  <c:v>84.300000000000011</c:v>
                </c:pt>
                <c:pt idx="1686">
                  <c:v>84.350000000000009</c:v>
                </c:pt>
                <c:pt idx="1687">
                  <c:v>84.4</c:v>
                </c:pt>
                <c:pt idx="1688">
                  <c:v>84.45</c:v>
                </c:pt>
                <c:pt idx="1689">
                  <c:v>84.5</c:v>
                </c:pt>
                <c:pt idx="1690">
                  <c:v>84.550000000000011</c:v>
                </c:pt>
                <c:pt idx="1691">
                  <c:v>84.600000000000009</c:v>
                </c:pt>
                <c:pt idx="1692">
                  <c:v>84.65</c:v>
                </c:pt>
                <c:pt idx="1693">
                  <c:v>84.7</c:v>
                </c:pt>
                <c:pt idx="1694">
                  <c:v>84.75</c:v>
                </c:pt>
                <c:pt idx="1695">
                  <c:v>84.800000000000011</c:v>
                </c:pt>
                <c:pt idx="1696">
                  <c:v>84.850000000000009</c:v>
                </c:pt>
                <c:pt idx="1697">
                  <c:v>84.9</c:v>
                </c:pt>
                <c:pt idx="1698">
                  <c:v>84.95</c:v>
                </c:pt>
                <c:pt idx="1699">
                  <c:v>85</c:v>
                </c:pt>
                <c:pt idx="1700">
                  <c:v>85.050000000000011</c:v>
                </c:pt>
                <c:pt idx="1701">
                  <c:v>85.100000000000009</c:v>
                </c:pt>
                <c:pt idx="1702">
                  <c:v>85.15</c:v>
                </c:pt>
                <c:pt idx="1703">
                  <c:v>85.2</c:v>
                </c:pt>
                <c:pt idx="1704">
                  <c:v>85.25</c:v>
                </c:pt>
                <c:pt idx="1705">
                  <c:v>85.300000000000011</c:v>
                </c:pt>
                <c:pt idx="1706">
                  <c:v>85.350000000000009</c:v>
                </c:pt>
                <c:pt idx="1707">
                  <c:v>85.4</c:v>
                </c:pt>
                <c:pt idx="1708">
                  <c:v>85.45</c:v>
                </c:pt>
                <c:pt idx="1709">
                  <c:v>85.5</c:v>
                </c:pt>
                <c:pt idx="1710">
                  <c:v>85.550000000000011</c:v>
                </c:pt>
                <c:pt idx="1711">
                  <c:v>85.600000000000009</c:v>
                </c:pt>
                <c:pt idx="1712">
                  <c:v>85.65</c:v>
                </c:pt>
                <c:pt idx="1713">
                  <c:v>85.7</c:v>
                </c:pt>
                <c:pt idx="1714">
                  <c:v>85.75</c:v>
                </c:pt>
                <c:pt idx="1715">
                  <c:v>85.800000000000011</c:v>
                </c:pt>
                <c:pt idx="1716">
                  <c:v>85.850000000000009</c:v>
                </c:pt>
                <c:pt idx="1717">
                  <c:v>85.9</c:v>
                </c:pt>
                <c:pt idx="1718">
                  <c:v>85.95</c:v>
                </c:pt>
                <c:pt idx="1719">
                  <c:v>86</c:v>
                </c:pt>
                <c:pt idx="1720">
                  <c:v>86.050000000000011</c:v>
                </c:pt>
                <c:pt idx="1721">
                  <c:v>86.100000000000009</c:v>
                </c:pt>
                <c:pt idx="1722">
                  <c:v>86.15</c:v>
                </c:pt>
                <c:pt idx="1723">
                  <c:v>86.2</c:v>
                </c:pt>
                <c:pt idx="1724">
                  <c:v>86.25</c:v>
                </c:pt>
                <c:pt idx="1725">
                  <c:v>86.300000000000011</c:v>
                </c:pt>
                <c:pt idx="1726">
                  <c:v>86.350000000000009</c:v>
                </c:pt>
                <c:pt idx="1727">
                  <c:v>86.4</c:v>
                </c:pt>
                <c:pt idx="1728">
                  <c:v>86.45</c:v>
                </c:pt>
                <c:pt idx="1729">
                  <c:v>86.5</c:v>
                </c:pt>
                <c:pt idx="1730">
                  <c:v>86.550000000000011</c:v>
                </c:pt>
                <c:pt idx="1731">
                  <c:v>86.600000000000009</c:v>
                </c:pt>
                <c:pt idx="1732">
                  <c:v>86.65</c:v>
                </c:pt>
                <c:pt idx="1733">
                  <c:v>86.7</c:v>
                </c:pt>
                <c:pt idx="1734">
                  <c:v>86.75</c:v>
                </c:pt>
                <c:pt idx="1735">
                  <c:v>86.800000000000011</c:v>
                </c:pt>
                <c:pt idx="1736">
                  <c:v>86.850000000000009</c:v>
                </c:pt>
                <c:pt idx="1737">
                  <c:v>86.9</c:v>
                </c:pt>
                <c:pt idx="1738">
                  <c:v>86.95</c:v>
                </c:pt>
                <c:pt idx="1739">
                  <c:v>87</c:v>
                </c:pt>
                <c:pt idx="1740">
                  <c:v>87.050000000000011</c:v>
                </c:pt>
                <c:pt idx="1741">
                  <c:v>87.100000000000009</c:v>
                </c:pt>
                <c:pt idx="1742">
                  <c:v>87.15</c:v>
                </c:pt>
                <c:pt idx="1743">
                  <c:v>87.2</c:v>
                </c:pt>
                <c:pt idx="1744">
                  <c:v>87.25</c:v>
                </c:pt>
                <c:pt idx="1745">
                  <c:v>87.300000000000011</c:v>
                </c:pt>
                <c:pt idx="1746">
                  <c:v>87.350000000000009</c:v>
                </c:pt>
                <c:pt idx="1747">
                  <c:v>87.4</c:v>
                </c:pt>
                <c:pt idx="1748">
                  <c:v>87.45</c:v>
                </c:pt>
                <c:pt idx="1749">
                  <c:v>87.5</c:v>
                </c:pt>
                <c:pt idx="1750">
                  <c:v>87.550000000000011</c:v>
                </c:pt>
                <c:pt idx="1751">
                  <c:v>87.600000000000009</c:v>
                </c:pt>
                <c:pt idx="1752">
                  <c:v>87.65</c:v>
                </c:pt>
                <c:pt idx="1753">
                  <c:v>87.7</c:v>
                </c:pt>
                <c:pt idx="1754">
                  <c:v>87.75</c:v>
                </c:pt>
                <c:pt idx="1755">
                  <c:v>87.800000000000011</c:v>
                </c:pt>
                <c:pt idx="1756">
                  <c:v>87.850000000000009</c:v>
                </c:pt>
                <c:pt idx="1757">
                  <c:v>87.9</c:v>
                </c:pt>
                <c:pt idx="1758">
                  <c:v>87.95</c:v>
                </c:pt>
                <c:pt idx="1759">
                  <c:v>88</c:v>
                </c:pt>
                <c:pt idx="1760">
                  <c:v>88.050000000000011</c:v>
                </c:pt>
                <c:pt idx="1761">
                  <c:v>88.100000000000009</c:v>
                </c:pt>
                <c:pt idx="1762">
                  <c:v>88.15</c:v>
                </c:pt>
                <c:pt idx="1763">
                  <c:v>88.2</c:v>
                </c:pt>
                <c:pt idx="1764">
                  <c:v>88.25</c:v>
                </c:pt>
                <c:pt idx="1765">
                  <c:v>88.300000000000011</c:v>
                </c:pt>
                <c:pt idx="1766">
                  <c:v>88.350000000000009</c:v>
                </c:pt>
                <c:pt idx="1767">
                  <c:v>88.4</c:v>
                </c:pt>
                <c:pt idx="1768">
                  <c:v>88.45</c:v>
                </c:pt>
                <c:pt idx="1769">
                  <c:v>88.5</c:v>
                </c:pt>
                <c:pt idx="1770">
                  <c:v>88.550000000000011</c:v>
                </c:pt>
                <c:pt idx="1771">
                  <c:v>88.600000000000009</c:v>
                </c:pt>
                <c:pt idx="1772">
                  <c:v>88.65</c:v>
                </c:pt>
                <c:pt idx="1773">
                  <c:v>88.7</c:v>
                </c:pt>
                <c:pt idx="1774">
                  <c:v>88.75</c:v>
                </c:pt>
                <c:pt idx="1775">
                  <c:v>88.800000000000011</c:v>
                </c:pt>
                <c:pt idx="1776">
                  <c:v>88.850000000000009</c:v>
                </c:pt>
                <c:pt idx="1777">
                  <c:v>88.9</c:v>
                </c:pt>
                <c:pt idx="1778">
                  <c:v>88.95</c:v>
                </c:pt>
                <c:pt idx="1779">
                  <c:v>89</c:v>
                </c:pt>
                <c:pt idx="1780">
                  <c:v>89.050000000000011</c:v>
                </c:pt>
                <c:pt idx="1781">
                  <c:v>89.100000000000009</c:v>
                </c:pt>
                <c:pt idx="1782">
                  <c:v>89.15</c:v>
                </c:pt>
                <c:pt idx="1783">
                  <c:v>89.2</c:v>
                </c:pt>
                <c:pt idx="1784">
                  <c:v>89.25</c:v>
                </c:pt>
                <c:pt idx="1785">
                  <c:v>89.300000000000011</c:v>
                </c:pt>
                <c:pt idx="1786">
                  <c:v>89.350000000000009</c:v>
                </c:pt>
                <c:pt idx="1787">
                  <c:v>89.4</c:v>
                </c:pt>
                <c:pt idx="1788">
                  <c:v>89.45</c:v>
                </c:pt>
                <c:pt idx="1789">
                  <c:v>89.5</c:v>
                </c:pt>
                <c:pt idx="1790">
                  <c:v>89.550000000000011</c:v>
                </c:pt>
                <c:pt idx="1791">
                  <c:v>89.600000000000009</c:v>
                </c:pt>
                <c:pt idx="1792">
                  <c:v>89.65</c:v>
                </c:pt>
                <c:pt idx="1793">
                  <c:v>89.7</c:v>
                </c:pt>
                <c:pt idx="1794">
                  <c:v>89.75</c:v>
                </c:pt>
                <c:pt idx="1795">
                  <c:v>89.800000000000011</c:v>
                </c:pt>
                <c:pt idx="1796">
                  <c:v>89.850000000000009</c:v>
                </c:pt>
                <c:pt idx="1797">
                  <c:v>89.9</c:v>
                </c:pt>
                <c:pt idx="1798">
                  <c:v>89.95</c:v>
                </c:pt>
                <c:pt idx="1799">
                  <c:v>90</c:v>
                </c:pt>
                <c:pt idx="1800">
                  <c:v>90.050000000000011</c:v>
                </c:pt>
                <c:pt idx="1801">
                  <c:v>90.100000000000009</c:v>
                </c:pt>
                <c:pt idx="1802">
                  <c:v>90.15</c:v>
                </c:pt>
                <c:pt idx="1803">
                  <c:v>90.2</c:v>
                </c:pt>
                <c:pt idx="1804">
                  <c:v>90.25</c:v>
                </c:pt>
                <c:pt idx="1805">
                  <c:v>90.300000000000011</c:v>
                </c:pt>
                <c:pt idx="1806">
                  <c:v>90.350000000000009</c:v>
                </c:pt>
                <c:pt idx="1807">
                  <c:v>90.4</c:v>
                </c:pt>
                <c:pt idx="1808">
                  <c:v>90.45</c:v>
                </c:pt>
                <c:pt idx="1809">
                  <c:v>90.5</c:v>
                </c:pt>
                <c:pt idx="1810">
                  <c:v>90.550000000000011</c:v>
                </c:pt>
                <c:pt idx="1811">
                  <c:v>90.600000000000009</c:v>
                </c:pt>
                <c:pt idx="1812">
                  <c:v>90.65</c:v>
                </c:pt>
                <c:pt idx="1813">
                  <c:v>90.7</c:v>
                </c:pt>
                <c:pt idx="1814">
                  <c:v>90.75</c:v>
                </c:pt>
                <c:pt idx="1815">
                  <c:v>90.800000000000011</c:v>
                </c:pt>
                <c:pt idx="1816">
                  <c:v>90.850000000000009</c:v>
                </c:pt>
                <c:pt idx="1817">
                  <c:v>90.9</c:v>
                </c:pt>
                <c:pt idx="1818">
                  <c:v>90.95</c:v>
                </c:pt>
                <c:pt idx="1819">
                  <c:v>91</c:v>
                </c:pt>
                <c:pt idx="1820">
                  <c:v>91.050000000000011</c:v>
                </c:pt>
                <c:pt idx="1821">
                  <c:v>91.100000000000009</c:v>
                </c:pt>
                <c:pt idx="1822">
                  <c:v>91.15</c:v>
                </c:pt>
                <c:pt idx="1823">
                  <c:v>91.2</c:v>
                </c:pt>
                <c:pt idx="1824">
                  <c:v>91.25</c:v>
                </c:pt>
                <c:pt idx="1825">
                  <c:v>91.300000000000011</c:v>
                </c:pt>
                <c:pt idx="1826">
                  <c:v>91.350000000000009</c:v>
                </c:pt>
                <c:pt idx="1827">
                  <c:v>91.4</c:v>
                </c:pt>
                <c:pt idx="1828">
                  <c:v>91.45</c:v>
                </c:pt>
                <c:pt idx="1829">
                  <c:v>91.5</c:v>
                </c:pt>
                <c:pt idx="1830">
                  <c:v>91.550000000000011</c:v>
                </c:pt>
                <c:pt idx="1831">
                  <c:v>91.600000000000009</c:v>
                </c:pt>
                <c:pt idx="1832">
                  <c:v>91.65</c:v>
                </c:pt>
                <c:pt idx="1833">
                  <c:v>91.7</c:v>
                </c:pt>
                <c:pt idx="1834">
                  <c:v>91.75</c:v>
                </c:pt>
                <c:pt idx="1835">
                  <c:v>91.800000000000011</c:v>
                </c:pt>
                <c:pt idx="1836">
                  <c:v>91.850000000000009</c:v>
                </c:pt>
                <c:pt idx="1837">
                  <c:v>91.9</c:v>
                </c:pt>
                <c:pt idx="1838">
                  <c:v>91.95</c:v>
                </c:pt>
                <c:pt idx="1839">
                  <c:v>92</c:v>
                </c:pt>
                <c:pt idx="1840">
                  <c:v>92.050000000000011</c:v>
                </c:pt>
                <c:pt idx="1841">
                  <c:v>92.100000000000009</c:v>
                </c:pt>
                <c:pt idx="1842">
                  <c:v>92.15</c:v>
                </c:pt>
                <c:pt idx="1843">
                  <c:v>92.2</c:v>
                </c:pt>
                <c:pt idx="1844">
                  <c:v>92.25</c:v>
                </c:pt>
                <c:pt idx="1845">
                  <c:v>92.300000000000011</c:v>
                </c:pt>
                <c:pt idx="1846">
                  <c:v>92.350000000000009</c:v>
                </c:pt>
                <c:pt idx="1847">
                  <c:v>92.4</c:v>
                </c:pt>
                <c:pt idx="1848">
                  <c:v>92.45</c:v>
                </c:pt>
                <c:pt idx="1849">
                  <c:v>92.5</c:v>
                </c:pt>
                <c:pt idx="1850">
                  <c:v>92.550000000000011</c:v>
                </c:pt>
                <c:pt idx="1851">
                  <c:v>92.600000000000009</c:v>
                </c:pt>
                <c:pt idx="1852">
                  <c:v>92.65</c:v>
                </c:pt>
                <c:pt idx="1853">
                  <c:v>92.7</c:v>
                </c:pt>
                <c:pt idx="1854">
                  <c:v>92.75</c:v>
                </c:pt>
                <c:pt idx="1855">
                  <c:v>92.800000000000011</c:v>
                </c:pt>
                <c:pt idx="1856">
                  <c:v>92.850000000000009</c:v>
                </c:pt>
                <c:pt idx="1857">
                  <c:v>92.9</c:v>
                </c:pt>
                <c:pt idx="1858">
                  <c:v>92.95</c:v>
                </c:pt>
                <c:pt idx="1859">
                  <c:v>93</c:v>
                </c:pt>
                <c:pt idx="1860">
                  <c:v>93.050000000000011</c:v>
                </c:pt>
                <c:pt idx="1861">
                  <c:v>93.100000000000009</c:v>
                </c:pt>
                <c:pt idx="1862">
                  <c:v>93.15</c:v>
                </c:pt>
                <c:pt idx="1863">
                  <c:v>93.2</c:v>
                </c:pt>
                <c:pt idx="1864">
                  <c:v>93.25</c:v>
                </c:pt>
                <c:pt idx="1865">
                  <c:v>93.300000000000011</c:v>
                </c:pt>
                <c:pt idx="1866">
                  <c:v>93.350000000000009</c:v>
                </c:pt>
                <c:pt idx="1867">
                  <c:v>93.4</c:v>
                </c:pt>
                <c:pt idx="1868">
                  <c:v>93.45</c:v>
                </c:pt>
                <c:pt idx="1869">
                  <c:v>93.5</c:v>
                </c:pt>
                <c:pt idx="1870">
                  <c:v>93.550000000000011</c:v>
                </c:pt>
                <c:pt idx="1871">
                  <c:v>93.600000000000009</c:v>
                </c:pt>
                <c:pt idx="1872">
                  <c:v>93.65</c:v>
                </c:pt>
                <c:pt idx="1873">
                  <c:v>93.7</c:v>
                </c:pt>
                <c:pt idx="1874">
                  <c:v>93.75</c:v>
                </c:pt>
                <c:pt idx="1875">
                  <c:v>93.800000000000011</c:v>
                </c:pt>
                <c:pt idx="1876">
                  <c:v>93.850000000000009</c:v>
                </c:pt>
                <c:pt idx="1877">
                  <c:v>93.9</c:v>
                </c:pt>
                <c:pt idx="1878">
                  <c:v>93.95</c:v>
                </c:pt>
                <c:pt idx="1879">
                  <c:v>94</c:v>
                </c:pt>
                <c:pt idx="1880">
                  <c:v>94.050000000000011</c:v>
                </c:pt>
                <c:pt idx="1881">
                  <c:v>94.100000000000009</c:v>
                </c:pt>
                <c:pt idx="1882">
                  <c:v>94.15</c:v>
                </c:pt>
                <c:pt idx="1883">
                  <c:v>94.2</c:v>
                </c:pt>
                <c:pt idx="1884">
                  <c:v>94.25</c:v>
                </c:pt>
                <c:pt idx="1885">
                  <c:v>94.300000000000011</c:v>
                </c:pt>
                <c:pt idx="1886">
                  <c:v>94.350000000000009</c:v>
                </c:pt>
                <c:pt idx="1887">
                  <c:v>94.4</c:v>
                </c:pt>
                <c:pt idx="1888">
                  <c:v>94.45</c:v>
                </c:pt>
                <c:pt idx="1889">
                  <c:v>94.5</c:v>
                </c:pt>
                <c:pt idx="1890">
                  <c:v>94.550000000000011</c:v>
                </c:pt>
                <c:pt idx="1891">
                  <c:v>94.600000000000009</c:v>
                </c:pt>
                <c:pt idx="1892">
                  <c:v>94.65</c:v>
                </c:pt>
                <c:pt idx="1893">
                  <c:v>94.7</c:v>
                </c:pt>
                <c:pt idx="1894">
                  <c:v>94.75</c:v>
                </c:pt>
                <c:pt idx="1895">
                  <c:v>94.800000000000011</c:v>
                </c:pt>
                <c:pt idx="1896">
                  <c:v>94.850000000000009</c:v>
                </c:pt>
                <c:pt idx="1897">
                  <c:v>94.9</c:v>
                </c:pt>
                <c:pt idx="1898">
                  <c:v>94.95</c:v>
                </c:pt>
                <c:pt idx="1899">
                  <c:v>95</c:v>
                </c:pt>
                <c:pt idx="1900">
                  <c:v>95.050000000000011</c:v>
                </c:pt>
                <c:pt idx="1901">
                  <c:v>95.100000000000009</c:v>
                </c:pt>
                <c:pt idx="1902">
                  <c:v>95.15</c:v>
                </c:pt>
                <c:pt idx="1903">
                  <c:v>95.2</c:v>
                </c:pt>
                <c:pt idx="1904">
                  <c:v>95.25</c:v>
                </c:pt>
                <c:pt idx="1905">
                  <c:v>95.300000000000011</c:v>
                </c:pt>
                <c:pt idx="1906">
                  <c:v>95.350000000000009</c:v>
                </c:pt>
                <c:pt idx="1907">
                  <c:v>95.4</c:v>
                </c:pt>
                <c:pt idx="1908">
                  <c:v>95.45</c:v>
                </c:pt>
                <c:pt idx="1909">
                  <c:v>95.5</c:v>
                </c:pt>
                <c:pt idx="1910">
                  <c:v>95.550000000000011</c:v>
                </c:pt>
                <c:pt idx="1911">
                  <c:v>95.600000000000009</c:v>
                </c:pt>
                <c:pt idx="1912">
                  <c:v>95.65</c:v>
                </c:pt>
                <c:pt idx="1913">
                  <c:v>95.7</c:v>
                </c:pt>
                <c:pt idx="1914">
                  <c:v>95.75</c:v>
                </c:pt>
                <c:pt idx="1915">
                  <c:v>95.800000000000011</c:v>
                </c:pt>
                <c:pt idx="1916">
                  <c:v>95.850000000000009</c:v>
                </c:pt>
                <c:pt idx="1917">
                  <c:v>95.9</c:v>
                </c:pt>
                <c:pt idx="1918">
                  <c:v>95.95</c:v>
                </c:pt>
                <c:pt idx="1919">
                  <c:v>96</c:v>
                </c:pt>
                <c:pt idx="1920">
                  <c:v>96.050000000000011</c:v>
                </c:pt>
                <c:pt idx="1921">
                  <c:v>96.100000000000009</c:v>
                </c:pt>
                <c:pt idx="1922">
                  <c:v>96.15</c:v>
                </c:pt>
                <c:pt idx="1923">
                  <c:v>96.2</c:v>
                </c:pt>
                <c:pt idx="1924">
                  <c:v>96.25</c:v>
                </c:pt>
                <c:pt idx="1925">
                  <c:v>96.300000000000011</c:v>
                </c:pt>
                <c:pt idx="1926">
                  <c:v>96.350000000000009</c:v>
                </c:pt>
                <c:pt idx="1927">
                  <c:v>96.4</c:v>
                </c:pt>
                <c:pt idx="1928">
                  <c:v>96.45</c:v>
                </c:pt>
                <c:pt idx="1929">
                  <c:v>96.5</c:v>
                </c:pt>
                <c:pt idx="1930">
                  <c:v>96.550000000000011</c:v>
                </c:pt>
                <c:pt idx="1931">
                  <c:v>96.600000000000009</c:v>
                </c:pt>
                <c:pt idx="1932">
                  <c:v>96.65</c:v>
                </c:pt>
                <c:pt idx="1933">
                  <c:v>96.7</c:v>
                </c:pt>
                <c:pt idx="1934">
                  <c:v>96.75</c:v>
                </c:pt>
                <c:pt idx="1935">
                  <c:v>96.800000000000011</c:v>
                </c:pt>
                <c:pt idx="1936">
                  <c:v>96.850000000000009</c:v>
                </c:pt>
                <c:pt idx="1937">
                  <c:v>96.9</c:v>
                </c:pt>
                <c:pt idx="1938">
                  <c:v>96.95</c:v>
                </c:pt>
                <c:pt idx="1939">
                  <c:v>97</c:v>
                </c:pt>
                <c:pt idx="1940">
                  <c:v>97.050000000000011</c:v>
                </c:pt>
                <c:pt idx="1941">
                  <c:v>97.100000000000009</c:v>
                </c:pt>
                <c:pt idx="1942">
                  <c:v>97.15</c:v>
                </c:pt>
                <c:pt idx="1943">
                  <c:v>97.2</c:v>
                </c:pt>
                <c:pt idx="1944">
                  <c:v>97.25</c:v>
                </c:pt>
                <c:pt idx="1945">
                  <c:v>97.300000000000011</c:v>
                </c:pt>
                <c:pt idx="1946">
                  <c:v>97.350000000000009</c:v>
                </c:pt>
                <c:pt idx="1947">
                  <c:v>97.4</c:v>
                </c:pt>
                <c:pt idx="1948">
                  <c:v>97.45</c:v>
                </c:pt>
                <c:pt idx="1949">
                  <c:v>97.5</c:v>
                </c:pt>
                <c:pt idx="1950">
                  <c:v>97.550000000000011</c:v>
                </c:pt>
                <c:pt idx="1951">
                  <c:v>97.600000000000009</c:v>
                </c:pt>
                <c:pt idx="1952">
                  <c:v>97.65</c:v>
                </c:pt>
                <c:pt idx="1953">
                  <c:v>97.7</c:v>
                </c:pt>
                <c:pt idx="1954">
                  <c:v>97.75</c:v>
                </c:pt>
                <c:pt idx="1955">
                  <c:v>97.800000000000011</c:v>
                </c:pt>
                <c:pt idx="1956">
                  <c:v>97.850000000000009</c:v>
                </c:pt>
                <c:pt idx="1957">
                  <c:v>97.9</c:v>
                </c:pt>
                <c:pt idx="1958">
                  <c:v>97.95</c:v>
                </c:pt>
                <c:pt idx="1959">
                  <c:v>98</c:v>
                </c:pt>
                <c:pt idx="1960">
                  <c:v>98.050000000000011</c:v>
                </c:pt>
                <c:pt idx="1961">
                  <c:v>98.100000000000009</c:v>
                </c:pt>
                <c:pt idx="1962">
                  <c:v>98.15</c:v>
                </c:pt>
                <c:pt idx="1963">
                  <c:v>98.2</c:v>
                </c:pt>
                <c:pt idx="1964">
                  <c:v>98.25</c:v>
                </c:pt>
                <c:pt idx="1965">
                  <c:v>98.300000000000011</c:v>
                </c:pt>
                <c:pt idx="1966">
                  <c:v>98.350000000000009</c:v>
                </c:pt>
                <c:pt idx="1967">
                  <c:v>98.4</c:v>
                </c:pt>
                <c:pt idx="1968">
                  <c:v>98.45</c:v>
                </c:pt>
                <c:pt idx="1969">
                  <c:v>98.5</c:v>
                </c:pt>
                <c:pt idx="1970">
                  <c:v>98.550000000000011</c:v>
                </c:pt>
                <c:pt idx="1971">
                  <c:v>98.600000000000009</c:v>
                </c:pt>
                <c:pt idx="1972">
                  <c:v>98.65</c:v>
                </c:pt>
                <c:pt idx="1973">
                  <c:v>98.7</c:v>
                </c:pt>
                <c:pt idx="1974">
                  <c:v>98.75</c:v>
                </c:pt>
                <c:pt idx="1975">
                  <c:v>98.800000000000011</c:v>
                </c:pt>
                <c:pt idx="1976">
                  <c:v>98.850000000000009</c:v>
                </c:pt>
                <c:pt idx="1977">
                  <c:v>98.9</c:v>
                </c:pt>
                <c:pt idx="1978">
                  <c:v>98.95</c:v>
                </c:pt>
                <c:pt idx="1979">
                  <c:v>99</c:v>
                </c:pt>
                <c:pt idx="1980">
                  <c:v>99.050000000000011</c:v>
                </c:pt>
                <c:pt idx="1981">
                  <c:v>99.100000000000009</c:v>
                </c:pt>
                <c:pt idx="1982">
                  <c:v>99.15</c:v>
                </c:pt>
                <c:pt idx="1983">
                  <c:v>99.2</c:v>
                </c:pt>
                <c:pt idx="1984">
                  <c:v>99.25</c:v>
                </c:pt>
                <c:pt idx="1985">
                  <c:v>99.300000000000011</c:v>
                </c:pt>
                <c:pt idx="1986">
                  <c:v>99.350000000000009</c:v>
                </c:pt>
                <c:pt idx="1987">
                  <c:v>99.4</c:v>
                </c:pt>
                <c:pt idx="1988">
                  <c:v>99.45</c:v>
                </c:pt>
                <c:pt idx="1989">
                  <c:v>99.5</c:v>
                </c:pt>
                <c:pt idx="1990">
                  <c:v>99.550000000000011</c:v>
                </c:pt>
                <c:pt idx="1991">
                  <c:v>99.600000000000009</c:v>
                </c:pt>
                <c:pt idx="1992">
                  <c:v>99.65</c:v>
                </c:pt>
                <c:pt idx="1993">
                  <c:v>99.7</c:v>
                </c:pt>
                <c:pt idx="1994">
                  <c:v>99.75</c:v>
                </c:pt>
                <c:pt idx="1995">
                  <c:v>99.800000000000011</c:v>
                </c:pt>
                <c:pt idx="1996">
                  <c:v>99.850000000000009</c:v>
                </c:pt>
                <c:pt idx="1997">
                  <c:v>99.9</c:v>
                </c:pt>
                <c:pt idx="1998">
                  <c:v>99.95</c:v>
                </c:pt>
                <c:pt idx="1999">
                  <c:v>100</c:v>
                </c:pt>
                <c:pt idx="2000">
                  <c:v>100.05000000000001</c:v>
                </c:pt>
                <c:pt idx="2001">
                  <c:v>100.10000000000001</c:v>
                </c:pt>
                <c:pt idx="2002">
                  <c:v>100.15</c:v>
                </c:pt>
                <c:pt idx="2003">
                  <c:v>100.2</c:v>
                </c:pt>
                <c:pt idx="2004">
                  <c:v>100.25</c:v>
                </c:pt>
                <c:pt idx="2005">
                  <c:v>100.30000000000001</c:v>
                </c:pt>
                <c:pt idx="2006">
                  <c:v>100.35000000000001</c:v>
                </c:pt>
                <c:pt idx="2007">
                  <c:v>100.4</c:v>
                </c:pt>
                <c:pt idx="2008">
                  <c:v>100.45</c:v>
                </c:pt>
                <c:pt idx="2009">
                  <c:v>100.5</c:v>
                </c:pt>
                <c:pt idx="2010">
                  <c:v>100.55000000000001</c:v>
                </c:pt>
                <c:pt idx="2011">
                  <c:v>100.60000000000001</c:v>
                </c:pt>
                <c:pt idx="2012">
                  <c:v>100.65</c:v>
                </c:pt>
                <c:pt idx="2013">
                  <c:v>100.7</c:v>
                </c:pt>
                <c:pt idx="2014">
                  <c:v>100.75</c:v>
                </c:pt>
                <c:pt idx="2015">
                  <c:v>100.80000000000001</c:v>
                </c:pt>
                <c:pt idx="2016">
                  <c:v>100.85000000000001</c:v>
                </c:pt>
                <c:pt idx="2017">
                  <c:v>100.9</c:v>
                </c:pt>
                <c:pt idx="2018">
                  <c:v>100.95</c:v>
                </c:pt>
                <c:pt idx="2019">
                  <c:v>101</c:v>
                </c:pt>
                <c:pt idx="2020">
                  <c:v>101.05000000000001</c:v>
                </c:pt>
                <c:pt idx="2021">
                  <c:v>101.10000000000001</c:v>
                </c:pt>
                <c:pt idx="2022">
                  <c:v>101.15</c:v>
                </c:pt>
                <c:pt idx="2023">
                  <c:v>101.2</c:v>
                </c:pt>
                <c:pt idx="2024">
                  <c:v>101.25</c:v>
                </c:pt>
                <c:pt idx="2025">
                  <c:v>101.30000000000001</c:v>
                </c:pt>
                <c:pt idx="2026">
                  <c:v>101.35000000000001</c:v>
                </c:pt>
                <c:pt idx="2027">
                  <c:v>101.4</c:v>
                </c:pt>
                <c:pt idx="2028">
                  <c:v>101.45</c:v>
                </c:pt>
                <c:pt idx="2029">
                  <c:v>101.5</c:v>
                </c:pt>
                <c:pt idx="2030">
                  <c:v>101.55000000000001</c:v>
                </c:pt>
                <c:pt idx="2031">
                  <c:v>101.60000000000001</c:v>
                </c:pt>
                <c:pt idx="2032">
                  <c:v>101.65</c:v>
                </c:pt>
                <c:pt idx="2033">
                  <c:v>101.7</c:v>
                </c:pt>
                <c:pt idx="2034">
                  <c:v>101.75</c:v>
                </c:pt>
                <c:pt idx="2035">
                  <c:v>101.80000000000001</c:v>
                </c:pt>
                <c:pt idx="2036">
                  <c:v>101.85000000000001</c:v>
                </c:pt>
                <c:pt idx="2037">
                  <c:v>101.9</c:v>
                </c:pt>
                <c:pt idx="2038">
                  <c:v>101.95</c:v>
                </c:pt>
                <c:pt idx="2039">
                  <c:v>102</c:v>
                </c:pt>
                <c:pt idx="2040">
                  <c:v>102.05000000000001</c:v>
                </c:pt>
                <c:pt idx="2041">
                  <c:v>102.10000000000001</c:v>
                </c:pt>
                <c:pt idx="2042">
                  <c:v>102.15</c:v>
                </c:pt>
                <c:pt idx="2043">
                  <c:v>102.2</c:v>
                </c:pt>
                <c:pt idx="2044">
                  <c:v>102.25</c:v>
                </c:pt>
                <c:pt idx="2045">
                  <c:v>102.30000000000001</c:v>
                </c:pt>
                <c:pt idx="2046">
                  <c:v>102.35000000000001</c:v>
                </c:pt>
                <c:pt idx="2047">
                  <c:v>102.4</c:v>
                </c:pt>
                <c:pt idx="2048">
                  <c:v>102.45</c:v>
                </c:pt>
                <c:pt idx="2049">
                  <c:v>102.5</c:v>
                </c:pt>
                <c:pt idx="2050">
                  <c:v>102.55000000000001</c:v>
                </c:pt>
                <c:pt idx="2051">
                  <c:v>102.60000000000001</c:v>
                </c:pt>
                <c:pt idx="2052">
                  <c:v>102.65</c:v>
                </c:pt>
                <c:pt idx="2053">
                  <c:v>102.7</c:v>
                </c:pt>
                <c:pt idx="2054">
                  <c:v>102.75</c:v>
                </c:pt>
                <c:pt idx="2055">
                  <c:v>102.80000000000001</c:v>
                </c:pt>
                <c:pt idx="2056">
                  <c:v>102.85000000000001</c:v>
                </c:pt>
                <c:pt idx="2057">
                  <c:v>102.9</c:v>
                </c:pt>
                <c:pt idx="2058">
                  <c:v>102.95</c:v>
                </c:pt>
                <c:pt idx="2059">
                  <c:v>103</c:v>
                </c:pt>
                <c:pt idx="2060">
                  <c:v>103.05000000000001</c:v>
                </c:pt>
                <c:pt idx="2061">
                  <c:v>103.10000000000001</c:v>
                </c:pt>
                <c:pt idx="2062">
                  <c:v>103.15</c:v>
                </c:pt>
                <c:pt idx="2063">
                  <c:v>103.2</c:v>
                </c:pt>
                <c:pt idx="2064">
                  <c:v>103.25</c:v>
                </c:pt>
                <c:pt idx="2065">
                  <c:v>103.30000000000001</c:v>
                </c:pt>
                <c:pt idx="2066">
                  <c:v>103.35000000000001</c:v>
                </c:pt>
                <c:pt idx="2067">
                  <c:v>103.4</c:v>
                </c:pt>
                <c:pt idx="2068">
                  <c:v>103.45</c:v>
                </c:pt>
                <c:pt idx="2069">
                  <c:v>103.5</c:v>
                </c:pt>
                <c:pt idx="2070">
                  <c:v>103.55000000000001</c:v>
                </c:pt>
                <c:pt idx="2071">
                  <c:v>103.60000000000001</c:v>
                </c:pt>
                <c:pt idx="2072">
                  <c:v>103.65</c:v>
                </c:pt>
                <c:pt idx="2073">
                  <c:v>103.7</c:v>
                </c:pt>
                <c:pt idx="2074">
                  <c:v>103.75</c:v>
                </c:pt>
                <c:pt idx="2075">
                  <c:v>103.80000000000001</c:v>
                </c:pt>
                <c:pt idx="2076">
                  <c:v>103.85000000000001</c:v>
                </c:pt>
                <c:pt idx="2077">
                  <c:v>103.9</c:v>
                </c:pt>
                <c:pt idx="2078">
                  <c:v>103.95</c:v>
                </c:pt>
                <c:pt idx="2079">
                  <c:v>104</c:v>
                </c:pt>
                <c:pt idx="2080">
                  <c:v>104.05000000000001</c:v>
                </c:pt>
                <c:pt idx="2081">
                  <c:v>104.10000000000001</c:v>
                </c:pt>
                <c:pt idx="2082">
                  <c:v>104.15</c:v>
                </c:pt>
                <c:pt idx="2083">
                  <c:v>104.2</c:v>
                </c:pt>
                <c:pt idx="2084">
                  <c:v>104.25</c:v>
                </c:pt>
                <c:pt idx="2085">
                  <c:v>104.30000000000001</c:v>
                </c:pt>
                <c:pt idx="2086">
                  <c:v>104.35000000000001</c:v>
                </c:pt>
                <c:pt idx="2087">
                  <c:v>104.4</c:v>
                </c:pt>
                <c:pt idx="2088">
                  <c:v>104.45</c:v>
                </c:pt>
                <c:pt idx="2089">
                  <c:v>104.5</c:v>
                </c:pt>
                <c:pt idx="2090">
                  <c:v>104.55000000000001</c:v>
                </c:pt>
                <c:pt idx="2091">
                  <c:v>104.60000000000001</c:v>
                </c:pt>
                <c:pt idx="2092">
                  <c:v>104.65</c:v>
                </c:pt>
                <c:pt idx="2093">
                  <c:v>104.7</c:v>
                </c:pt>
                <c:pt idx="2094">
                  <c:v>104.75</c:v>
                </c:pt>
                <c:pt idx="2095">
                  <c:v>104.80000000000001</c:v>
                </c:pt>
                <c:pt idx="2096">
                  <c:v>104.85000000000001</c:v>
                </c:pt>
                <c:pt idx="2097">
                  <c:v>104.9</c:v>
                </c:pt>
                <c:pt idx="2098">
                  <c:v>104.95</c:v>
                </c:pt>
                <c:pt idx="2099">
                  <c:v>105</c:v>
                </c:pt>
                <c:pt idx="2100">
                  <c:v>105.05000000000001</c:v>
                </c:pt>
                <c:pt idx="2101">
                  <c:v>105.10000000000001</c:v>
                </c:pt>
                <c:pt idx="2102">
                  <c:v>105.15</c:v>
                </c:pt>
                <c:pt idx="2103">
                  <c:v>105.2</c:v>
                </c:pt>
                <c:pt idx="2104">
                  <c:v>105.25</c:v>
                </c:pt>
                <c:pt idx="2105">
                  <c:v>105.30000000000001</c:v>
                </c:pt>
                <c:pt idx="2106">
                  <c:v>105.35000000000001</c:v>
                </c:pt>
                <c:pt idx="2107">
                  <c:v>105.4</c:v>
                </c:pt>
                <c:pt idx="2108">
                  <c:v>105.45</c:v>
                </c:pt>
                <c:pt idx="2109">
                  <c:v>105.5</c:v>
                </c:pt>
                <c:pt idx="2110">
                  <c:v>105.55000000000001</c:v>
                </c:pt>
                <c:pt idx="2111">
                  <c:v>105.60000000000001</c:v>
                </c:pt>
                <c:pt idx="2112">
                  <c:v>105.65</c:v>
                </c:pt>
                <c:pt idx="2113">
                  <c:v>105.7</c:v>
                </c:pt>
                <c:pt idx="2114">
                  <c:v>105.75</c:v>
                </c:pt>
                <c:pt idx="2115">
                  <c:v>105.80000000000001</c:v>
                </c:pt>
                <c:pt idx="2116">
                  <c:v>105.85000000000001</c:v>
                </c:pt>
                <c:pt idx="2117">
                  <c:v>105.9</c:v>
                </c:pt>
                <c:pt idx="2118">
                  <c:v>105.95</c:v>
                </c:pt>
                <c:pt idx="2119">
                  <c:v>106</c:v>
                </c:pt>
                <c:pt idx="2120">
                  <c:v>106.05000000000001</c:v>
                </c:pt>
                <c:pt idx="2121">
                  <c:v>106.10000000000001</c:v>
                </c:pt>
                <c:pt idx="2122">
                  <c:v>106.15</c:v>
                </c:pt>
                <c:pt idx="2123">
                  <c:v>106.2</c:v>
                </c:pt>
                <c:pt idx="2124">
                  <c:v>106.25</c:v>
                </c:pt>
                <c:pt idx="2125">
                  <c:v>106.30000000000001</c:v>
                </c:pt>
                <c:pt idx="2126">
                  <c:v>106.35000000000001</c:v>
                </c:pt>
                <c:pt idx="2127">
                  <c:v>106.4</c:v>
                </c:pt>
                <c:pt idx="2128">
                  <c:v>106.45</c:v>
                </c:pt>
                <c:pt idx="2129">
                  <c:v>106.5</c:v>
                </c:pt>
                <c:pt idx="2130">
                  <c:v>106.55000000000001</c:v>
                </c:pt>
                <c:pt idx="2131">
                  <c:v>106.60000000000001</c:v>
                </c:pt>
                <c:pt idx="2132">
                  <c:v>106.65</c:v>
                </c:pt>
                <c:pt idx="2133">
                  <c:v>106.7</c:v>
                </c:pt>
                <c:pt idx="2134">
                  <c:v>106.75</c:v>
                </c:pt>
                <c:pt idx="2135">
                  <c:v>106.80000000000001</c:v>
                </c:pt>
                <c:pt idx="2136">
                  <c:v>106.85000000000001</c:v>
                </c:pt>
                <c:pt idx="2137">
                  <c:v>106.9</c:v>
                </c:pt>
                <c:pt idx="2138">
                  <c:v>106.95</c:v>
                </c:pt>
                <c:pt idx="2139">
                  <c:v>107</c:v>
                </c:pt>
                <c:pt idx="2140">
                  <c:v>107.05000000000001</c:v>
                </c:pt>
                <c:pt idx="2141">
                  <c:v>107.10000000000001</c:v>
                </c:pt>
                <c:pt idx="2142">
                  <c:v>107.15</c:v>
                </c:pt>
                <c:pt idx="2143">
                  <c:v>107.2</c:v>
                </c:pt>
                <c:pt idx="2144">
                  <c:v>107.25</c:v>
                </c:pt>
                <c:pt idx="2145">
                  <c:v>107.30000000000001</c:v>
                </c:pt>
                <c:pt idx="2146">
                  <c:v>107.35000000000001</c:v>
                </c:pt>
                <c:pt idx="2147">
                  <c:v>107.4</c:v>
                </c:pt>
                <c:pt idx="2148">
                  <c:v>107.45</c:v>
                </c:pt>
                <c:pt idx="2149">
                  <c:v>107.5</c:v>
                </c:pt>
                <c:pt idx="2150">
                  <c:v>107.55000000000001</c:v>
                </c:pt>
                <c:pt idx="2151">
                  <c:v>107.60000000000001</c:v>
                </c:pt>
                <c:pt idx="2152">
                  <c:v>107.65</c:v>
                </c:pt>
                <c:pt idx="2153">
                  <c:v>107.7</c:v>
                </c:pt>
                <c:pt idx="2154">
                  <c:v>107.75</c:v>
                </c:pt>
                <c:pt idx="2155">
                  <c:v>107.80000000000001</c:v>
                </c:pt>
                <c:pt idx="2156">
                  <c:v>107.85000000000001</c:v>
                </c:pt>
                <c:pt idx="2157">
                  <c:v>107.9</c:v>
                </c:pt>
                <c:pt idx="2158">
                  <c:v>107.95</c:v>
                </c:pt>
                <c:pt idx="2159">
                  <c:v>108</c:v>
                </c:pt>
                <c:pt idx="2160">
                  <c:v>108.05000000000001</c:v>
                </c:pt>
                <c:pt idx="2161">
                  <c:v>108.10000000000001</c:v>
                </c:pt>
                <c:pt idx="2162">
                  <c:v>108.15</c:v>
                </c:pt>
                <c:pt idx="2163">
                  <c:v>108.2</c:v>
                </c:pt>
                <c:pt idx="2164">
                  <c:v>108.25</c:v>
                </c:pt>
                <c:pt idx="2165">
                  <c:v>108.30000000000001</c:v>
                </c:pt>
                <c:pt idx="2166">
                  <c:v>108.35000000000001</c:v>
                </c:pt>
                <c:pt idx="2167">
                  <c:v>108.4</c:v>
                </c:pt>
                <c:pt idx="2168">
                  <c:v>108.45</c:v>
                </c:pt>
                <c:pt idx="2169">
                  <c:v>108.5</c:v>
                </c:pt>
                <c:pt idx="2170">
                  <c:v>108.55000000000001</c:v>
                </c:pt>
                <c:pt idx="2171">
                  <c:v>108.60000000000001</c:v>
                </c:pt>
                <c:pt idx="2172">
                  <c:v>108.65</c:v>
                </c:pt>
                <c:pt idx="2173">
                  <c:v>108.7</c:v>
                </c:pt>
                <c:pt idx="2174">
                  <c:v>108.75</c:v>
                </c:pt>
                <c:pt idx="2175">
                  <c:v>108.80000000000001</c:v>
                </c:pt>
                <c:pt idx="2176">
                  <c:v>108.85000000000001</c:v>
                </c:pt>
                <c:pt idx="2177">
                  <c:v>108.9</c:v>
                </c:pt>
                <c:pt idx="2178">
                  <c:v>108.95</c:v>
                </c:pt>
                <c:pt idx="2179">
                  <c:v>109</c:v>
                </c:pt>
                <c:pt idx="2180">
                  <c:v>109.05000000000001</c:v>
                </c:pt>
                <c:pt idx="2181">
                  <c:v>109.10000000000001</c:v>
                </c:pt>
                <c:pt idx="2182">
                  <c:v>109.15</c:v>
                </c:pt>
                <c:pt idx="2183">
                  <c:v>109.2</c:v>
                </c:pt>
                <c:pt idx="2184">
                  <c:v>109.25</c:v>
                </c:pt>
                <c:pt idx="2185">
                  <c:v>109.30000000000001</c:v>
                </c:pt>
                <c:pt idx="2186">
                  <c:v>109.35000000000001</c:v>
                </c:pt>
                <c:pt idx="2187">
                  <c:v>109.4</c:v>
                </c:pt>
                <c:pt idx="2188">
                  <c:v>109.45</c:v>
                </c:pt>
                <c:pt idx="2189">
                  <c:v>109.5</c:v>
                </c:pt>
                <c:pt idx="2190">
                  <c:v>109.55000000000001</c:v>
                </c:pt>
                <c:pt idx="2191">
                  <c:v>109.60000000000001</c:v>
                </c:pt>
                <c:pt idx="2192">
                  <c:v>109.65</c:v>
                </c:pt>
                <c:pt idx="2193">
                  <c:v>109.7</c:v>
                </c:pt>
                <c:pt idx="2194">
                  <c:v>109.75</c:v>
                </c:pt>
                <c:pt idx="2195">
                  <c:v>109.80000000000001</c:v>
                </c:pt>
                <c:pt idx="2196">
                  <c:v>109.85000000000001</c:v>
                </c:pt>
                <c:pt idx="2197">
                  <c:v>109.9</c:v>
                </c:pt>
                <c:pt idx="2198">
                  <c:v>109.95</c:v>
                </c:pt>
                <c:pt idx="2199">
                  <c:v>110</c:v>
                </c:pt>
                <c:pt idx="2200">
                  <c:v>110.05000000000001</c:v>
                </c:pt>
                <c:pt idx="2201">
                  <c:v>110.10000000000001</c:v>
                </c:pt>
                <c:pt idx="2202">
                  <c:v>110.15</c:v>
                </c:pt>
                <c:pt idx="2203">
                  <c:v>110.2</c:v>
                </c:pt>
                <c:pt idx="2204">
                  <c:v>110.25</c:v>
                </c:pt>
                <c:pt idx="2205">
                  <c:v>110.30000000000001</c:v>
                </c:pt>
                <c:pt idx="2206">
                  <c:v>110.35000000000001</c:v>
                </c:pt>
                <c:pt idx="2207">
                  <c:v>110.4</c:v>
                </c:pt>
                <c:pt idx="2208">
                  <c:v>110.45</c:v>
                </c:pt>
                <c:pt idx="2209">
                  <c:v>110.5</c:v>
                </c:pt>
                <c:pt idx="2210">
                  <c:v>110.55000000000001</c:v>
                </c:pt>
                <c:pt idx="2211">
                  <c:v>110.60000000000001</c:v>
                </c:pt>
                <c:pt idx="2212">
                  <c:v>110.65</c:v>
                </c:pt>
                <c:pt idx="2213">
                  <c:v>110.7</c:v>
                </c:pt>
                <c:pt idx="2214">
                  <c:v>110.75</c:v>
                </c:pt>
                <c:pt idx="2215">
                  <c:v>110.80000000000001</c:v>
                </c:pt>
                <c:pt idx="2216">
                  <c:v>110.85000000000001</c:v>
                </c:pt>
                <c:pt idx="2217">
                  <c:v>110.9</c:v>
                </c:pt>
                <c:pt idx="2218">
                  <c:v>110.95</c:v>
                </c:pt>
                <c:pt idx="2219">
                  <c:v>111</c:v>
                </c:pt>
                <c:pt idx="2220">
                  <c:v>111.05000000000001</c:v>
                </c:pt>
                <c:pt idx="2221">
                  <c:v>111.10000000000001</c:v>
                </c:pt>
                <c:pt idx="2222">
                  <c:v>111.15</c:v>
                </c:pt>
                <c:pt idx="2223">
                  <c:v>111.2</c:v>
                </c:pt>
                <c:pt idx="2224">
                  <c:v>111.25</c:v>
                </c:pt>
                <c:pt idx="2225">
                  <c:v>111.30000000000001</c:v>
                </c:pt>
                <c:pt idx="2226">
                  <c:v>111.35000000000001</c:v>
                </c:pt>
                <c:pt idx="2227">
                  <c:v>111.4</c:v>
                </c:pt>
                <c:pt idx="2228">
                  <c:v>111.45</c:v>
                </c:pt>
                <c:pt idx="2229">
                  <c:v>111.5</c:v>
                </c:pt>
                <c:pt idx="2230">
                  <c:v>111.55000000000001</c:v>
                </c:pt>
                <c:pt idx="2231">
                  <c:v>111.60000000000001</c:v>
                </c:pt>
                <c:pt idx="2232">
                  <c:v>111.65</c:v>
                </c:pt>
                <c:pt idx="2233">
                  <c:v>111.7</c:v>
                </c:pt>
                <c:pt idx="2234">
                  <c:v>111.75</c:v>
                </c:pt>
                <c:pt idx="2235">
                  <c:v>111.80000000000001</c:v>
                </c:pt>
                <c:pt idx="2236">
                  <c:v>111.85000000000001</c:v>
                </c:pt>
                <c:pt idx="2237">
                  <c:v>111.9</c:v>
                </c:pt>
                <c:pt idx="2238">
                  <c:v>111.95</c:v>
                </c:pt>
                <c:pt idx="2239">
                  <c:v>112</c:v>
                </c:pt>
                <c:pt idx="2240">
                  <c:v>112.05000000000001</c:v>
                </c:pt>
                <c:pt idx="2241">
                  <c:v>112.10000000000001</c:v>
                </c:pt>
                <c:pt idx="2242">
                  <c:v>112.15</c:v>
                </c:pt>
                <c:pt idx="2243">
                  <c:v>112.2</c:v>
                </c:pt>
                <c:pt idx="2244">
                  <c:v>112.25</c:v>
                </c:pt>
                <c:pt idx="2245">
                  <c:v>112.30000000000001</c:v>
                </c:pt>
                <c:pt idx="2246">
                  <c:v>112.35000000000001</c:v>
                </c:pt>
                <c:pt idx="2247">
                  <c:v>112.4</c:v>
                </c:pt>
                <c:pt idx="2248">
                  <c:v>112.45</c:v>
                </c:pt>
                <c:pt idx="2249">
                  <c:v>112.5</c:v>
                </c:pt>
                <c:pt idx="2250">
                  <c:v>112.55000000000001</c:v>
                </c:pt>
                <c:pt idx="2251">
                  <c:v>112.60000000000001</c:v>
                </c:pt>
                <c:pt idx="2252">
                  <c:v>112.65</c:v>
                </c:pt>
                <c:pt idx="2253">
                  <c:v>112.7</c:v>
                </c:pt>
                <c:pt idx="2254">
                  <c:v>112.75</c:v>
                </c:pt>
                <c:pt idx="2255">
                  <c:v>112.80000000000001</c:v>
                </c:pt>
                <c:pt idx="2256">
                  <c:v>112.85000000000001</c:v>
                </c:pt>
                <c:pt idx="2257">
                  <c:v>112.9</c:v>
                </c:pt>
                <c:pt idx="2258">
                  <c:v>112.95</c:v>
                </c:pt>
                <c:pt idx="2259">
                  <c:v>113</c:v>
                </c:pt>
                <c:pt idx="2260">
                  <c:v>113.05000000000001</c:v>
                </c:pt>
                <c:pt idx="2261">
                  <c:v>113.10000000000001</c:v>
                </c:pt>
                <c:pt idx="2262">
                  <c:v>113.15</c:v>
                </c:pt>
                <c:pt idx="2263">
                  <c:v>113.2</c:v>
                </c:pt>
                <c:pt idx="2264">
                  <c:v>113.25</c:v>
                </c:pt>
                <c:pt idx="2265">
                  <c:v>113.30000000000001</c:v>
                </c:pt>
                <c:pt idx="2266">
                  <c:v>113.35000000000001</c:v>
                </c:pt>
                <c:pt idx="2267">
                  <c:v>113.4</c:v>
                </c:pt>
                <c:pt idx="2268">
                  <c:v>113.45</c:v>
                </c:pt>
                <c:pt idx="2269">
                  <c:v>113.5</c:v>
                </c:pt>
                <c:pt idx="2270">
                  <c:v>113.55000000000001</c:v>
                </c:pt>
                <c:pt idx="2271">
                  <c:v>113.60000000000001</c:v>
                </c:pt>
                <c:pt idx="2272">
                  <c:v>113.65</c:v>
                </c:pt>
                <c:pt idx="2273">
                  <c:v>113.7</c:v>
                </c:pt>
                <c:pt idx="2274">
                  <c:v>113.75</c:v>
                </c:pt>
                <c:pt idx="2275">
                  <c:v>113.80000000000001</c:v>
                </c:pt>
                <c:pt idx="2276">
                  <c:v>113.85000000000001</c:v>
                </c:pt>
                <c:pt idx="2277">
                  <c:v>113.9</c:v>
                </c:pt>
                <c:pt idx="2278">
                  <c:v>113.95</c:v>
                </c:pt>
                <c:pt idx="2279">
                  <c:v>114</c:v>
                </c:pt>
                <c:pt idx="2280">
                  <c:v>114.05000000000001</c:v>
                </c:pt>
                <c:pt idx="2281">
                  <c:v>114.10000000000001</c:v>
                </c:pt>
                <c:pt idx="2282">
                  <c:v>114.15</c:v>
                </c:pt>
                <c:pt idx="2283">
                  <c:v>114.2</c:v>
                </c:pt>
                <c:pt idx="2284">
                  <c:v>114.25</c:v>
                </c:pt>
                <c:pt idx="2285">
                  <c:v>114.30000000000001</c:v>
                </c:pt>
                <c:pt idx="2286">
                  <c:v>114.35000000000001</c:v>
                </c:pt>
                <c:pt idx="2287">
                  <c:v>114.4</c:v>
                </c:pt>
                <c:pt idx="2288">
                  <c:v>114.45</c:v>
                </c:pt>
                <c:pt idx="2289">
                  <c:v>114.5</c:v>
                </c:pt>
                <c:pt idx="2290">
                  <c:v>114.55000000000001</c:v>
                </c:pt>
                <c:pt idx="2291">
                  <c:v>114.60000000000001</c:v>
                </c:pt>
                <c:pt idx="2292">
                  <c:v>114.65</c:v>
                </c:pt>
                <c:pt idx="2293">
                  <c:v>114.7</c:v>
                </c:pt>
                <c:pt idx="2294">
                  <c:v>114.75</c:v>
                </c:pt>
                <c:pt idx="2295">
                  <c:v>114.80000000000001</c:v>
                </c:pt>
                <c:pt idx="2296">
                  <c:v>114.85000000000001</c:v>
                </c:pt>
                <c:pt idx="2297">
                  <c:v>114.9</c:v>
                </c:pt>
                <c:pt idx="2298">
                  <c:v>114.95</c:v>
                </c:pt>
                <c:pt idx="2299">
                  <c:v>115</c:v>
                </c:pt>
                <c:pt idx="2300">
                  <c:v>115.05000000000001</c:v>
                </c:pt>
                <c:pt idx="2301">
                  <c:v>115.10000000000001</c:v>
                </c:pt>
                <c:pt idx="2302">
                  <c:v>115.15</c:v>
                </c:pt>
                <c:pt idx="2303">
                  <c:v>115.2</c:v>
                </c:pt>
                <c:pt idx="2304">
                  <c:v>115.25</c:v>
                </c:pt>
                <c:pt idx="2305">
                  <c:v>115.30000000000001</c:v>
                </c:pt>
                <c:pt idx="2306">
                  <c:v>115.35000000000001</c:v>
                </c:pt>
                <c:pt idx="2307">
                  <c:v>115.4</c:v>
                </c:pt>
                <c:pt idx="2308">
                  <c:v>115.45</c:v>
                </c:pt>
                <c:pt idx="2309">
                  <c:v>115.5</c:v>
                </c:pt>
                <c:pt idx="2310">
                  <c:v>115.55000000000001</c:v>
                </c:pt>
                <c:pt idx="2311">
                  <c:v>115.60000000000001</c:v>
                </c:pt>
                <c:pt idx="2312">
                  <c:v>115.65</c:v>
                </c:pt>
                <c:pt idx="2313">
                  <c:v>115.7</c:v>
                </c:pt>
                <c:pt idx="2314">
                  <c:v>115.75</c:v>
                </c:pt>
                <c:pt idx="2315">
                  <c:v>115.80000000000001</c:v>
                </c:pt>
                <c:pt idx="2316">
                  <c:v>115.85000000000001</c:v>
                </c:pt>
                <c:pt idx="2317">
                  <c:v>115.9</c:v>
                </c:pt>
                <c:pt idx="2318">
                  <c:v>115.95</c:v>
                </c:pt>
                <c:pt idx="2319">
                  <c:v>116</c:v>
                </c:pt>
                <c:pt idx="2320">
                  <c:v>116.05000000000001</c:v>
                </c:pt>
                <c:pt idx="2321">
                  <c:v>116.10000000000001</c:v>
                </c:pt>
                <c:pt idx="2322">
                  <c:v>116.15</c:v>
                </c:pt>
                <c:pt idx="2323">
                  <c:v>116.2</c:v>
                </c:pt>
                <c:pt idx="2324">
                  <c:v>116.25</c:v>
                </c:pt>
                <c:pt idx="2325">
                  <c:v>116.30000000000001</c:v>
                </c:pt>
                <c:pt idx="2326">
                  <c:v>116.35000000000001</c:v>
                </c:pt>
                <c:pt idx="2327">
                  <c:v>116.4</c:v>
                </c:pt>
                <c:pt idx="2328">
                  <c:v>116.45</c:v>
                </c:pt>
                <c:pt idx="2329">
                  <c:v>116.5</c:v>
                </c:pt>
                <c:pt idx="2330">
                  <c:v>116.55000000000001</c:v>
                </c:pt>
                <c:pt idx="2331">
                  <c:v>116.60000000000001</c:v>
                </c:pt>
                <c:pt idx="2332">
                  <c:v>116.65</c:v>
                </c:pt>
                <c:pt idx="2333">
                  <c:v>116.7</c:v>
                </c:pt>
                <c:pt idx="2334">
                  <c:v>116.75</c:v>
                </c:pt>
                <c:pt idx="2335">
                  <c:v>116.80000000000001</c:v>
                </c:pt>
                <c:pt idx="2336">
                  <c:v>116.85000000000001</c:v>
                </c:pt>
                <c:pt idx="2337">
                  <c:v>116.9</c:v>
                </c:pt>
                <c:pt idx="2338">
                  <c:v>116.95</c:v>
                </c:pt>
                <c:pt idx="2339">
                  <c:v>117</c:v>
                </c:pt>
                <c:pt idx="2340">
                  <c:v>117.05000000000001</c:v>
                </c:pt>
                <c:pt idx="2341">
                  <c:v>117.10000000000001</c:v>
                </c:pt>
                <c:pt idx="2342">
                  <c:v>117.15</c:v>
                </c:pt>
                <c:pt idx="2343">
                  <c:v>117.2</c:v>
                </c:pt>
                <c:pt idx="2344">
                  <c:v>117.25</c:v>
                </c:pt>
                <c:pt idx="2345">
                  <c:v>117.30000000000001</c:v>
                </c:pt>
                <c:pt idx="2346">
                  <c:v>117.35000000000001</c:v>
                </c:pt>
                <c:pt idx="2347">
                  <c:v>117.4</c:v>
                </c:pt>
                <c:pt idx="2348">
                  <c:v>117.45</c:v>
                </c:pt>
                <c:pt idx="2349">
                  <c:v>117.5</c:v>
                </c:pt>
                <c:pt idx="2350">
                  <c:v>117.55000000000001</c:v>
                </c:pt>
                <c:pt idx="2351">
                  <c:v>117.60000000000001</c:v>
                </c:pt>
                <c:pt idx="2352">
                  <c:v>117.65</c:v>
                </c:pt>
                <c:pt idx="2353">
                  <c:v>117.7</c:v>
                </c:pt>
                <c:pt idx="2354">
                  <c:v>117.75</c:v>
                </c:pt>
                <c:pt idx="2355">
                  <c:v>117.80000000000001</c:v>
                </c:pt>
                <c:pt idx="2356">
                  <c:v>117.85000000000001</c:v>
                </c:pt>
                <c:pt idx="2357">
                  <c:v>117.9</c:v>
                </c:pt>
                <c:pt idx="2358">
                  <c:v>117.95</c:v>
                </c:pt>
                <c:pt idx="2359">
                  <c:v>118</c:v>
                </c:pt>
                <c:pt idx="2360">
                  <c:v>118.05000000000001</c:v>
                </c:pt>
                <c:pt idx="2361">
                  <c:v>118.10000000000001</c:v>
                </c:pt>
                <c:pt idx="2362">
                  <c:v>118.15</c:v>
                </c:pt>
                <c:pt idx="2363">
                  <c:v>118.2</c:v>
                </c:pt>
                <c:pt idx="2364">
                  <c:v>118.25</c:v>
                </c:pt>
                <c:pt idx="2365">
                  <c:v>118.30000000000001</c:v>
                </c:pt>
                <c:pt idx="2366">
                  <c:v>118.35000000000001</c:v>
                </c:pt>
                <c:pt idx="2367">
                  <c:v>118.4</c:v>
                </c:pt>
                <c:pt idx="2368">
                  <c:v>118.45</c:v>
                </c:pt>
                <c:pt idx="2369">
                  <c:v>118.5</c:v>
                </c:pt>
                <c:pt idx="2370">
                  <c:v>118.55000000000001</c:v>
                </c:pt>
                <c:pt idx="2371">
                  <c:v>118.60000000000001</c:v>
                </c:pt>
                <c:pt idx="2372">
                  <c:v>118.65</c:v>
                </c:pt>
                <c:pt idx="2373">
                  <c:v>118.7</c:v>
                </c:pt>
                <c:pt idx="2374">
                  <c:v>118.75</c:v>
                </c:pt>
                <c:pt idx="2375">
                  <c:v>118.80000000000001</c:v>
                </c:pt>
                <c:pt idx="2376">
                  <c:v>118.85000000000001</c:v>
                </c:pt>
                <c:pt idx="2377">
                  <c:v>118.9</c:v>
                </c:pt>
                <c:pt idx="2378">
                  <c:v>118.95</c:v>
                </c:pt>
                <c:pt idx="2379">
                  <c:v>119</c:v>
                </c:pt>
                <c:pt idx="2380">
                  <c:v>119.05000000000001</c:v>
                </c:pt>
                <c:pt idx="2381">
                  <c:v>119.10000000000001</c:v>
                </c:pt>
                <c:pt idx="2382">
                  <c:v>119.15</c:v>
                </c:pt>
                <c:pt idx="2383">
                  <c:v>119.2</c:v>
                </c:pt>
                <c:pt idx="2384">
                  <c:v>119.25</c:v>
                </c:pt>
                <c:pt idx="2385">
                  <c:v>119.30000000000001</c:v>
                </c:pt>
                <c:pt idx="2386">
                  <c:v>119.35000000000001</c:v>
                </c:pt>
                <c:pt idx="2387">
                  <c:v>119.4</c:v>
                </c:pt>
                <c:pt idx="2388">
                  <c:v>119.45</c:v>
                </c:pt>
                <c:pt idx="2389">
                  <c:v>119.5</c:v>
                </c:pt>
                <c:pt idx="2390">
                  <c:v>119.55000000000001</c:v>
                </c:pt>
                <c:pt idx="2391">
                  <c:v>119.60000000000001</c:v>
                </c:pt>
                <c:pt idx="2392">
                  <c:v>119.65</c:v>
                </c:pt>
                <c:pt idx="2393">
                  <c:v>119.7</c:v>
                </c:pt>
                <c:pt idx="2394">
                  <c:v>119.75</c:v>
                </c:pt>
                <c:pt idx="2395">
                  <c:v>119.80000000000001</c:v>
                </c:pt>
                <c:pt idx="2396">
                  <c:v>119.85000000000001</c:v>
                </c:pt>
                <c:pt idx="2397">
                  <c:v>119.9</c:v>
                </c:pt>
                <c:pt idx="2398">
                  <c:v>119.95</c:v>
                </c:pt>
                <c:pt idx="2399">
                  <c:v>120</c:v>
                </c:pt>
                <c:pt idx="2400">
                  <c:v>120.05000000000001</c:v>
                </c:pt>
                <c:pt idx="2401">
                  <c:v>120.10000000000001</c:v>
                </c:pt>
                <c:pt idx="2402">
                  <c:v>120.15</c:v>
                </c:pt>
                <c:pt idx="2403">
                  <c:v>120.2</c:v>
                </c:pt>
                <c:pt idx="2404">
                  <c:v>120.25</c:v>
                </c:pt>
                <c:pt idx="2405">
                  <c:v>120.30000000000001</c:v>
                </c:pt>
                <c:pt idx="2406">
                  <c:v>120.35000000000001</c:v>
                </c:pt>
                <c:pt idx="2407">
                  <c:v>120.4</c:v>
                </c:pt>
                <c:pt idx="2408">
                  <c:v>120.45</c:v>
                </c:pt>
                <c:pt idx="2409">
                  <c:v>120.5</c:v>
                </c:pt>
                <c:pt idx="2410">
                  <c:v>120.55000000000001</c:v>
                </c:pt>
                <c:pt idx="2411">
                  <c:v>120.60000000000001</c:v>
                </c:pt>
                <c:pt idx="2412">
                  <c:v>120.65</c:v>
                </c:pt>
                <c:pt idx="2413">
                  <c:v>120.7</c:v>
                </c:pt>
                <c:pt idx="2414">
                  <c:v>120.75</c:v>
                </c:pt>
                <c:pt idx="2415">
                  <c:v>120.80000000000001</c:v>
                </c:pt>
                <c:pt idx="2416">
                  <c:v>120.85000000000001</c:v>
                </c:pt>
                <c:pt idx="2417">
                  <c:v>120.9</c:v>
                </c:pt>
                <c:pt idx="2418">
                  <c:v>120.95</c:v>
                </c:pt>
                <c:pt idx="2419">
                  <c:v>121</c:v>
                </c:pt>
                <c:pt idx="2420">
                  <c:v>121.05000000000001</c:v>
                </c:pt>
                <c:pt idx="2421">
                  <c:v>121.10000000000001</c:v>
                </c:pt>
                <c:pt idx="2422">
                  <c:v>121.15</c:v>
                </c:pt>
                <c:pt idx="2423">
                  <c:v>121.2</c:v>
                </c:pt>
                <c:pt idx="2424">
                  <c:v>121.25</c:v>
                </c:pt>
                <c:pt idx="2425">
                  <c:v>121.30000000000001</c:v>
                </c:pt>
                <c:pt idx="2426">
                  <c:v>121.35000000000001</c:v>
                </c:pt>
                <c:pt idx="2427">
                  <c:v>121.4</c:v>
                </c:pt>
                <c:pt idx="2428">
                  <c:v>121.45</c:v>
                </c:pt>
                <c:pt idx="2429">
                  <c:v>121.5</c:v>
                </c:pt>
                <c:pt idx="2430">
                  <c:v>121.55000000000001</c:v>
                </c:pt>
                <c:pt idx="2431">
                  <c:v>121.60000000000001</c:v>
                </c:pt>
                <c:pt idx="2432">
                  <c:v>121.65</c:v>
                </c:pt>
                <c:pt idx="2433">
                  <c:v>121.7</c:v>
                </c:pt>
                <c:pt idx="2434">
                  <c:v>121.75</c:v>
                </c:pt>
                <c:pt idx="2435">
                  <c:v>121.80000000000001</c:v>
                </c:pt>
                <c:pt idx="2436">
                  <c:v>121.85000000000001</c:v>
                </c:pt>
                <c:pt idx="2437">
                  <c:v>121.9</c:v>
                </c:pt>
                <c:pt idx="2438">
                  <c:v>121.95</c:v>
                </c:pt>
                <c:pt idx="2439">
                  <c:v>122</c:v>
                </c:pt>
                <c:pt idx="2440">
                  <c:v>122.05000000000001</c:v>
                </c:pt>
                <c:pt idx="2441">
                  <c:v>122.10000000000001</c:v>
                </c:pt>
                <c:pt idx="2442">
                  <c:v>122.15</c:v>
                </c:pt>
                <c:pt idx="2443">
                  <c:v>122.2</c:v>
                </c:pt>
                <c:pt idx="2444">
                  <c:v>122.25</c:v>
                </c:pt>
                <c:pt idx="2445">
                  <c:v>122.30000000000001</c:v>
                </c:pt>
                <c:pt idx="2446">
                  <c:v>122.35000000000001</c:v>
                </c:pt>
                <c:pt idx="2447">
                  <c:v>122.4</c:v>
                </c:pt>
                <c:pt idx="2448">
                  <c:v>122.45</c:v>
                </c:pt>
                <c:pt idx="2449">
                  <c:v>122.5</c:v>
                </c:pt>
                <c:pt idx="2450">
                  <c:v>122.55000000000001</c:v>
                </c:pt>
                <c:pt idx="2451">
                  <c:v>122.60000000000001</c:v>
                </c:pt>
                <c:pt idx="2452">
                  <c:v>122.65</c:v>
                </c:pt>
                <c:pt idx="2453">
                  <c:v>122.7</c:v>
                </c:pt>
                <c:pt idx="2454">
                  <c:v>122.75</c:v>
                </c:pt>
                <c:pt idx="2455">
                  <c:v>122.80000000000001</c:v>
                </c:pt>
                <c:pt idx="2456">
                  <c:v>122.85000000000001</c:v>
                </c:pt>
                <c:pt idx="2457">
                  <c:v>122.9</c:v>
                </c:pt>
                <c:pt idx="2458">
                  <c:v>122.95</c:v>
                </c:pt>
                <c:pt idx="2459">
                  <c:v>123</c:v>
                </c:pt>
                <c:pt idx="2460">
                  <c:v>123.05000000000001</c:v>
                </c:pt>
                <c:pt idx="2461">
                  <c:v>123.10000000000001</c:v>
                </c:pt>
                <c:pt idx="2462">
                  <c:v>123.15</c:v>
                </c:pt>
                <c:pt idx="2463">
                  <c:v>123.2</c:v>
                </c:pt>
                <c:pt idx="2464">
                  <c:v>123.25</c:v>
                </c:pt>
                <c:pt idx="2465">
                  <c:v>123.30000000000001</c:v>
                </c:pt>
                <c:pt idx="2466">
                  <c:v>123.35000000000001</c:v>
                </c:pt>
                <c:pt idx="2467">
                  <c:v>123.4</c:v>
                </c:pt>
                <c:pt idx="2468">
                  <c:v>123.45</c:v>
                </c:pt>
                <c:pt idx="2469">
                  <c:v>123.5</c:v>
                </c:pt>
                <c:pt idx="2470">
                  <c:v>123.55000000000001</c:v>
                </c:pt>
                <c:pt idx="2471">
                  <c:v>123.60000000000001</c:v>
                </c:pt>
                <c:pt idx="2472">
                  <c:v>123.65</c:v>
                </c:pt>
                <c:pt idx="2473">
                  <c:v>123.7</c:v>
                </c:pt>
                <c:pt idx="2474">
                  <c:v>123.75</c:v>
                </c:pt>
                <c:pt idx="2475">
                  <c:v>123.80000000000001</c:v>
                </c:pt>
                <c:pt idx="2476">
                  <c:v>123.85000000000001</c:v>
                </c:pt>
                <c:pt idx="2477">
                  <c:v>123.9</c:v>
                </c:pt>
                <c:pt idx="2478">
                  <c:v>123.95</c:v>
                </c:pt>
                <c:pt idx="2479">
                  <c:v>124</c:v>
                </c:pt>
                <c:pt idx="2480">
                  <c:v>124.05000000000001</c:v>
                </c:pt>
                <c:pt idx="2481">
                  <c:v>124.10000000000001</c:v>
                </c:pt>
                <c:pt idx="2482">
                  <c:v>124.15</c:v>
                </c:pt>
                <c:pt idx="2483">
                  <c:v>124.2</c:v>
                </c:pt>
                <c:pt idx="2484">
                  <c:v>124.25</c:v>
                </c:pt>
                <c:pt idx="2485">
                  <c:v>124.30000000000001</c:v>
                </c:pt>
                <c:pt idx="2486">
                  <c:v>124.35000000000001</c:v>
                </c:pt>
                <c:pt idx="2487">
                  <c:v>124.4</c:v>
                </c:pt>
                <c:pt idx="2488">
                  <c:v>124.45</c:v>
                </c:pt>
                <c:pt idx="2489">
                  <c:v>124.5</c:v>
                </c:pt>
                <c:pt idx="2490">
                  <c:v>124.55000000000001</c:v>
                </c:pt>
                <c:pt idx="2491">
                  <c:v>124.60000000000001</c:v>
                </c:pt>
                <c:pt idx="2492">
                  <c:v>124.65</c:v>
                </c:pt>
                <c:pt idx="2493">
                  <c:v>124.7</c:v>
                </c:pt>
                <c:pt idx="2494">
                  <c:v>124.75</c:v>
                </c:pt>
                <c:pt idx="2495">
                  <c:v>124.80000000000001</c:v>
                </c:pt>
                <c:pt idx="2496">
                  <c:v>124.85000000000001</c:v>
                </c:pt>
                <c:pt idx="2497">
                  <c:v>124.9</c:v>
                </c:pt>
                <c:pt idx="2498">
                  <c:v>124.95</c:v>
                </c:pt>
                <c:pt idx="2499">
                  <c:v>125</c:v>
                </c:pt>
                <c:pt idx="2500">
                  <c:v>125.05000000000001</c:v>
                </c:pt>
                <c:pt idx="2501">
                  <c:v>125.10000000000001</c:v>
                </c:pt>
                <c:pt idx="2502">
                  <c:v>125.15</c:v>
                </c:pt>
                <c:pt idx="2503">
                  <c:v>125.2</c:v>
                </c:pt>
                <c:pt idx="2504">
                  <c:v>125.25</c:v>
                </c:pt>
                <c:pt idx="2505">
                  <c:v>125.30000000000001</c:v>
                </c:pt>
                <c:pt idx="2506">
                  <c:v>125.35000000000001</c:v>
                </c:pt>
                <c:pt idx="2507">
                  <c:v>125.4</c:v>
                </c:pt>
                <c:pt idx="2508">
                  <c:v>125.45</c:v>
                </c:pt>
                <c:pt idx="2509">
                  <c:v>125.5</c:v>
                </c:pt>
                <c:pt idx="2510">
                  <c:v>125.55000000000001</c:v>
                </c:pt>
                <c:pt idx="2511">
                  <c:v>125.60000000000001</c:v>
                </c:pt>
                <c:pt idx="2512">
                  <c:v>125.65</c:v>
                </c:pt>
                <c:pt idx="2513">
                  <c:v>125.7</c:v>
                </c:pt>
                <c:pt idx="2514">
                  <c:v>125.75</c:v>
                </c:pt>
                <c:pt idx="2515">
                  <c:v>125.80000000000001</c:v>
                </c:pt>
                <c:pt idx="2516">
                  <c:v>125.85000000000001</c:v>
                </c:pt>
                <c:pt idx="2517">
                  <c:v>125.9</c:v>
                </c:pt>
                <c:pt idx="2518">
                  <c:v>125.95</c:v>
                </c:pt>
                <c:pt idx="2519">
                  <c:v>126</c:v>
                </c:pt>
                <c:pt idx="2520">
                  <c:v>126.05000000000001</c:v>
                </c:pt>
                <c:pt idx="2521">
                  <c:v>126.10000000000001</c:v>
                </c:pt>
                <c:pt idx="2522">
                  <c:v>126.15</c:v>
                </c:pt>
                <c:pt idx="2523">
                  <c:v>126.2</c:v>
                </c:pt>
                <c:pt idx="2524">
                  <c:v>126.25</c:v>
                </c:pt>
                <c:pt idx="2525">
                  <c:v>126.30000000000001</c:v>
                </c:pt>
                <c:pt idx="2526">
                  <c:v>126.35000000000001</c:v>
                </c:pt>
                <c:pt idx="2527">
                  <c:v>126.4</c:v>
                </c:pt>
                <c:pt idx="2528">
                  <c:v>126.45</c:v>
                </c:pt>
                <c:pt idx="2529">
                  <c:v>126.5</c:v>
                </c:pt>
                <c:pt idx="2530">
                  <c:v>126.55000000000001</c:v>
                </c:pt>
                <c:pt idx="2531">
                  <c:v>126.60000000000001</c:v>
                </c:pt>
                <c:pt idx="2532">
                  <c:v>126.65</c:v>
                </c:pt>
                <c:pt idx="2533">
                  <c:v>126.7</c:v>
                </c:pt>
                <c:pt idx="2534">
                  <c:v>126.75</c:v>
                </c:pt>
                <c:pt idx="2535">
                  <c:v>126.80000000000001</c:v>
                </c:pt>
                <c:pt idx="2536">
                  <c:v>126.85000000000001</c:v>
                </c:pt>
                <c:pt idx="2537">
                  <c:v>126.9</c:v>
                </c:pt>
                <c:pt idx="2538">
                  <c:v>126.95</c:v>
                </c:pt>
                <c:pt idx="2539">
                  <c:v>127</c:v>
                </c:pt>
                <c:pt idx="2540">
                  <c:v>127.05000000000001</c:v>
                </c:pt>
                <c:pt idx="2541">
                  <c:v>127.10000000000001</c:v>
                </c:pt>
                <c:pt idx="2542">
                  <c:v>127.15</c:v>
                </c:pt>
                <c:pt idx="2543">
                  <c:v>127.2</c:v>
                </c:pt>
                <c:pt idx="2544">
                  <c:v>127.25</c:v>
                </c:pt>
                <c:pt idx="2545">
                  <c:v>127.30000000000001</c:v>
                </c:pt>
                <c:pt idx="2546">
                  <c:v>127.35000000000001</c:v>
                </c:pt>
                <c:pt idx="2547">
                  <c:v>127.4</c:v>
                </c:pt>
                <c:pt idx="2548">
                  <c:v>127.45</c:v>
                </c:pt>
                <c:pt idx="2549">
                  <c:v>127.5</c:v>
                </c:pt>
                <c:pt idx="2550">
                  <c:v>127.55000000000001</c:v>
                </c:pt>
                <c:pt idx="2551">
                  <c:v>127.60000000000001</c:v>
                </c:pt>
                <c:pt idx="2552">
                  <c:v>127.65</c:v>
                </c:pt>
                <c:pt idx="2553">
                  <c:v>127.7</c:v>
                </c:pt>
                <c:pt idx="2554">
                  <c:v>127.75</c:v>
                </c:pt>
                <c:pt idx="2555">
                  <c:v>127.80000000000001</c:v>
                </c:pt>
                <c:pt idx="2556">
                  <c:v>127.85000000000001</c:v>
                </c:pt>
                <c:pt idx="2557">
                  <c:v>127.9</c:v>
                </c:pt>
                <c:pt idx="2558">
                  <c:v>127.95</c:v>
                </c:pt>
                <c:pt idx="2559">
                  <c:v>128</c:v>
                </c:pt>
                <c:pt idx="2560">
                  <c:v>128.05000000000001</c:v>
                </c:pt>
                <c:pt idx="2561">
                  <c:v>128.1</c:v>
                </c:pt>
                <c:pt idx="2562">
                  <c:v>128.15</c:v>
                </c:pt>
                <c:pt idx="2563">
                  <c:v>128.20000000000002</c:v>
                </c:pt>
                <c:pt idx="2564">
                  <c:v>128.25</c:v>
                </c:pt>
                <c:pt idx="2565">
                  <c:v>128.30000000000001</c:v>
                </c:pt>
                <c:pt idx="2566">
                  <c:v>128.35</c:v>
                </c:pt>
                <c:pt idx="2567">
                  <c:v>128.4</c:v>
                </c:pt>
                <c:pt idx="2568">
                  <c:v>128.45000000000002</c:v>
                </c:pt>
                <c:pt idx="2569">
                  <c:v>128.5</c:v>
                </c:pt>
                <c:pt idx="2570">
                  <c:v>128.55000000000001</c:v>
                </c:pt>
                <c:pt idx="2571">
                  <c:v>128.6</c:v>
                </c:pt>
                <c:pt idx="2572">
                  <c:v>128.65</c:v>
                </c:pt>
                <c:pt idx="2573">
                  <c:v>128.70000000000002</c:v>
                </c:pt>
                <c:pt idx="2574">
                  <c:v>128.75</c:v>
                </c:pt>
                <c:pt idx="2575">
                  <c:v>128.80000000000001</c:v>
                </c:pt>
                <c:pt idx="2576">
                  <c:v>128.85</c:v>
                </c:pt>
                <c:pt idx="2577">
                  <c:v>128.9</c:v>
                </c:pt>
                <c:pt idx="2578">
                  <c:v>128.95000000000002</c:v>
                </c:pt>
                <c:pt idx="2579">
                  <c:v>129</c:v>
                </c:pt>
                <c:pt idx="2580">
                  <c:v>129.05000000000001</c:v>
                </c:pt>
                <c:pt idx="2581">
                  <c:v>129.1</c:v>
                </c:pt>
                <c:pt idx="2582">
                  <c:v>129.15</c:v>
                </c:pt>
                <c:pt idx="2583">
                  <c:v>129.20000000000002</c:v>
                </c:pt>
                <c:pt idx="2584">
                  <c:v>129.25</c:v>
                </c:pt>
                <c:pt idx="2585">
                  <c:v>129.30000000000001</c:v>
                </c:pt>
                <c:pt idx="2586">
                  <c:v>129.35</c:v>
                </c:pt>
                <c:pt idx="2587">
                  <c:v>129.4</c:v>
                </c:pt>
                <c:pt idx="2588">
                  <c:v>129.45000000000002</c:v>
                </c:pt>
                <c:pt idx="2589">
                  <c:v>129.5</c:v>
                </c:pt>
                <c:pt idx="2590">
                  <c:v>129.55000000000001</c:v>
                </c:pt>
                <c:pt idx="2591">
                  <c:v>129.6</c:v>
                </c:pt>
                <c:pt idx="2592">
                  <c:v>129.65</c:v>
                </c:pt>
                <c:pt idx="2593">
                  <c:v>129.70000000000002</c:v>
                </c:pt>
                <c:pt idx="2594">
                  <c:v>129.75</c:v>
                </c:pt>
                <c:pt idx="2595">
                  <c:v>129.80000000000001</c:v>
                </c:pt>
                <c:pt idx="2596">
                  <c:v>129.85</c:v>
                </c:pt>
                <c:pt idx="2597">
                  <c:v>129.9</c:v>
                </c:pt>
                <c:pt idx="2598">
                  <c:v>129.95000000000002</c:v>
                </c:pt>
                <c:pt idx="2599">
                  <c:v>130</c:v>
                </c:pt>
                <c:pt idx="2600">
                  <c:v>130.05000000000001</c:v>
                </c:pt>
                <c:pt idx="2601">
                  <c:v>130.1</c:v>
                </c:pt>
                <c:pt idx="2602">
                  <c:v>130.15</c:v>
                </c:pt>
                <c:pt idx="2603">
                  <c:v>130.20000000000002</c:v>
                </c:pt>
                <c:pt idx="2604">
                  <c:v>130.25</c:v>
                </c:pt>
                <c:pt idx="2605">
                  <c:v>130.30000000000001</c:v>
                </c:pt>
                <c:pt idx="2606">
                  <c:v>130.35</c:v>
                </c:pt>
                <c:pt idx="2607">
                  <c:v>130.4</c:v>
                </c:pt>
                <c:pt idx="2608">
                  <c:v>130.45000000000002</c:v>
                </c:pt>
                <c:pt idx="2609">
                  <c:v>130.5</c:v>
                </c:pt>
                <c:pt idx="2610">
                  <c:v>130.55000000000001</c:v>
                </c:pt>
                <c:pt idx="2611">
                  <c:v>130.6</c:v>
                </c:pt>
                <c:pt idx="2612">
                  <c:v>130.65</c:v>
                </c:pt>
                <c:pt idx="2613">
                  <c:v>130.70000000000002</c:v>
                </c:pt>
                <c:pt idx="2614">
                  <c:v>130.75</c:v>
                </c:pt>
                <c:pt idx="2615">
                  <c:v>130.80000000000001</c:v>
                </c:pt>
                <c:pt idx="2616">
                  <c:v>130.85</c:v>
                </c:pt>
                <c:pt idx="2617">
                  <c:v>130.9</c:v>
                </c:pt>
                <c:pt idx="2618">
                  <c:v>130.95000000000002</c:v>
                </c:pt>
                <c:pt idx="2619">
                  <c:v>131</c:v>
                </c:pt>
                <c:pt idx="2620">
                  <c:v>131.05000000000001</c:v>
                </c:pt>
                <c:pt idx="2621">
                  <c:v>131.1</c:v>
                </c:pt>
                <c:pt idx="2622">
                  <c:v>131.15</c:v>
                </c:pt>
                <c:pt idx="2623">
                  <c:v>131.20000000000002</c:v>
                </c:pt>
                <c:pt idx="2624">
                  <c:v>131.25</c:v>
                </c:pt>
                <c:pt idx="2625">
                  <c:v>131.30000000000001</c:v>
                </c:pt>
                <c:pt idx="2626">
                  <c:v>131.35</c:v>
                </c:pt>
                <c:pt idx="2627">
                  <c:v>131.4</c:v>
                </c:pt>
                <c:pt idx="2628">
                  <c:v>131.45000000000002</c:v>
                </c:pt>
                <c:pt idx="2629">
                  <c:v>131.5</c:v>
                </c:pt>
                <c:pt idx="2630">
                  <c:v>131.55000000000001</c:v>
                </c:pt>
                <c:pt idx="2631">
                  <c:v>131.6</c:v>
                </c:pt>
                <c:pt idx="2632">
                  <c:v>131.65</c:v>
                </c:pt>
                <c:pt idx="2633">
                  <c:v>131.70000000000002</c:v>
                </c:pt>
                <c:pt idx="2634">
                  <c:v>131.75</c:v>
                </c:pt>
                <c:pt idx="2635">
                  <c:v>131.80000000000001</c:v>
                </c:pt>
                <c:pt idx="2636">
                  <c:v>131.85</c:v>
                </c:pt>
                <c:pt idx="2637">
                  <c:v>131.9</c:v>
                </c:pt>
                <c:pt idx="2638">
                  <c:v>131.95000000000002</c:v>
                </c:pt>
                <c:pt idx="2639">
                  <c:v>132</c:v>
                </c:pt>
                <c:pt idx="2640">
                  <c:v>132.05000000000001</c:v>
                </c:pt>
                <c:pt idx="2641">
                  <c:v>132.1</c:v>
                </c:pt>
                <c:pt idx="2642">
                  <c:v>132.15</c:v>
                </c:pt>
                <c:pt idx="2643">
                  <c:v>132.20000000000002</c:v>
                </c:pt>
                <c:pt idx="2644">
                  <c:v>132.25</c:v>
                </c:pt>
                <c:pt idx="2645">
                  <c:v>132.30000000000001</c:v>
                </c:pt>
                <c:pt idx="2646">
                  <c:v>132.35</c:v>
                </c:pt>
                <c:pt idx="2647">
                  <c:v>132.4</c:v>
                </c:pt>
                <c:pt idx="2648">
                  <c:v>132.45000000000002</c:v>
                </c:pt>
                <c:pt idx="2649">
                  <c:v>132.5</c:v>
                </c:pt>
                <c:pt idx="2650">
                  <c:v>132.55000000000001</c:v>
                </c:pt>
                <c:pt idx="2651">
                  <c:v>132.6</c:v>
                </c:pt>
                <c:pt idx="2652">
                  <c:v>132.65</c:v>
                </c:pt>
                <c:pt idx="2653">
                  <c:v>132.70000000000002</c:v>
                </c:pt>
                <c:pt idx="2654">
                  <c:v>132.75</c:v>
                </c:pt>
                <c:pt idx="2655">
                  <c:v>132.80000000000001</c:v>
                </c:pt>
                <c:pt idx="2656">
                  <c:v>132.85</c:v>
                </c:pt>
                <c:pt idx="2657">
                  <c:v>132.9</c:v>
                </c:pt>
                <c:pt idx="2658">
                  <c:v>132.95000000000002</c:v>
                </c:pt>
                <c:pt idx="2659">
                  <c:v>133</c:v>
                </c:pt>
                <c:pt idx="2660">
                  <c:v>133.05000000000001</c:v>
                </c:pt>
                <c:pt idx="2661">
                  <c:v>133.1</c:v>
                </c:pt>
                <c:pt idx="2662">
                  <c:v>133.15</c:v>
                </c:pt>
                <c:pt idx="2663">
                  <c:v>133.20000000000002</c:v>
                </c:pt>
                <c:pt idx="2664">
                  <c:v>133.25</c:v>
                </c:pt>
                <c:pt idx="2665">
                  <c:v>133.30000000000001</c:v>
                </c:pt>
                <c:pt idx="2666">
                  <c:v>133.35</c:v>
                </c:pt>
                <c:pt idx="2667">
                  <c:v>133.4</c:v>
                </c:pt>
                <c:pt idx="2668">
                  <c:v>133.45000000000002</c:v>
                </c:pt>
                <c:pt idx="2669">
                  <c:v>133.5</c:v>
                </c:pt>
                <c:pt idx="2670">
                  <c:v>133.55000000000001</c:v>
                </c:pt>
                <c:pt idx="2671">
                  <c:v>133.6</c:v>
                </c:pt>
                <c:pt idx="2672">
                  <c:v>133.65</c:v>
                </c:pt>
                <c:pt idx="2673">
                  <c:v>133.70000000000002</c:v>
                </c:pt>
                <c:pt idx="2674">
                  <c:v>133.75</c:v>
                </c:pt>
                <c:pt idx="2675">
                  <c:v>133.80000000000001</c:v>
                </c:pt>
                <c:pt idx="2676">
                  <c:v>133.85</c:v>
                </c:pt>
                <c:pt idx="2677">
                  <c:v>133.9</c:v>
                </c:pt>
                <c:pt idx="2678">
                  <c:v>133.95000000000002</c:v>
                </c:pt>
                <c:pt idx="2679">
                  <c:v>134</c:v>
                </c:pt>
                <c:pt idx="2680">
                  <c:v>134.05000000000001</c:v>
                </c:pt>
                <c:pt idx="2681">
                  <c:v>134.1</c:v>
                </c:pt>
                <c:pt idx="2682">
                  <c:v>134.15</c:v>
                </c:pt>
                <c:pt idx="2683">
                  <c:v>134.20000000000002</c:v>
                </c:pt>
                <c:pt idx="2684">
                  <c:v>134.25</c:v>
                </c:pt>
                <c:pt idx="2685">
                  <c:v>134.30000000000001</c:v>
                </c:pt>
                <c:pt idx="2686">
                  <c:v>134.35</c:v>
                </c:pt>
                <c:pt idx="2687">
                  <c:v>134.4</c:v>
                </c:pt>
                <c:pt idx="2688">
                  <c:v>134.45000000000002</c:v>
                </c:pt>
                <c:pt idx="2689">
                  <c:v>134.5</c:v>
                </c:pt>
                <c:pt idx="2690">
                  <c:v>134.55000000000001</c:v>
                </c:pt>
                <c:pt idx="2691">
                  <c:v>134.6</c:v>
                </c:pt>
                <c:pt idx="2692">
                  <c:v>134.65</c:v>
                </c:pt>
                <c:pt idx="2693">
                  <c:v>134.70000000000002</c:v>
                </c:pt>
                <c:pt idx="2694">
                  <c:v>134.75</c:v>
                </c:pt>
                <c:pt idx="2695">
                  <c:v>134.80000000000001</c:v>
                </c:pt>
                <c:pt idx="2696">
                  <c:v>134.85</c:v>
                </c:pt>
                <c:pt idx="2697">
                  <c:v>134.9</c:v>
                </c:pt>
                <c:pt idx="2698">
                  <c:v>134.95000000000002</c:v>
                </c:pt>
                <c:pt idx="2699">
                  <c:v>135</c:v>
                </c:pt>
                <c:pt idx="2700">
                  <c:v>135.05000000000001</c:v>
                </c:pt>
                <c:pt idx="2701">
                  <c:v>135.1</c:v>
                </c:pt>
                <c:pt idx="2702">
                  <c:v>135.15</c:v>
                </c:pt>
                <c:pt idx="2703">
                  <c:v>135.20000000000002</c:v>
                </c:pt>
                <c:pt idx="2704">
                  <c:v>135.25</c:v>
                </c:pt>
                <c:pt idx="2705">
                  <c:v>135.30000000000001</c:v>
                </c:pt>
                <c:pt idx="2706">
                  <c:v>135.35</c:v>
                </c:pt>
                <c:pt idx="2707">
                  <c:v>135.4</c:v>
                </c:pt>
                <c:pt idx="2708">
                  <c:v>135.45000000000002</c:v>
                </c:pt>
                <c:pt idx="2709">
                  <c:v>135.5</c:v>
                </c:pt>
                <c:pt idx="2710">
                  <c:v>135.55000000000001</c:v>
                </c:pt>
                <c:pt idx="2711">
                  <c:v>135.6</c:v>
                </c:pt>
                <c:pt idx="2712">
                  <c:v>135.65</c:v>
                </c:pt>
                <c:pt idx="2713">
                  <c:v>135.70000000000002</c:v>
                </c:pt>
                <c:pt idx="2714">
                  <c:v>135.75</c:v>
                </c:pt>
                <c:pt idx="2715">
                  <c:v>135.80000000000001</c:v>
                </c:pt>
                <c:pt idx="2716">
                  <c:v>135.85</c:v>
                </c:pt>
                <c:pt idx="2717">
                  <c:v>135.9</c:v>
                </c:pt>
                <c:pt idx="2718">
                  <c:v>135.95000000000002</c:v>
                </c:pt>
                <c:pt idx="2719">
                  <c:v>136</c:v>
                </c:pt>
                <c:pt idx="2720">
                  <c:v>136.05000000000001</c:v>
                </c:pt>
                <c:pt idx="2721">
                  <c:v>136.1</c:v>
                </c:pt>
                <c:pt idx="2722">
                  <c:v>136.15</c:v>
                </c:pt>
                <c:pt idx="2723">
                  <c:v>136.20000000000002</c:v>
                </c:pt>
                <c:pt idx="2724">
                  <c:v>136.25</c:v>
                </c:pt>
                <c:pt idx="2725">
                  <c:v>136.30000000000001</c:v>
                </c:pt>
                <c:pt idx="2726">
                  <c:v>136.35</c:v>
                </c:pt>
                <c:pt idx="2727">
                  <c:v>136.4</c:v>
                </c:pt>
                <c:pt idx="2728">
                  <c:v>136.45000000000002</c:v>
                </c:pt>
                <c:pt idx="2729">
                  <c:v>136.5</c:v>
                </c:pt>
                <c:pt idx="2730">
                  <c:v>136.55000000000001</c:v>
                </c:pt>
                <c:pt idx="2731">
                  <c:v>136.6</c:v>
                </c:pt>
                <c:pt idx="2732">
                  <c:v>136.65</c:v>
                </c:pt>
                <c:pt idx="2733">
                  <c:v>136.70000000000002</c:v>
                </c:pt>
                <c:pt idx="2734">
                  <c:v>136.75</c:v>
                </c:pt>
                <c:pt idx="2735">
                  <c:v>136.80000000000001</c:v>
                </c:pt>
                <c:pt idx="2736">
                  <c:v>136.85</c:v>
                </c:pt>
                <c:pt idx="2737">
                  <c:v>136.9</c:v>
                </c:pt>
                <c:pt idx="2738">
                  <c:v>136.95000000000002</c:v>
                </c:pt>
                <c:pt idx="2739">
                  <c:v>137</c:v>
                </c:pt>
                <c:pt idx="2740">
                  <c:v>137.05000000000001</c:v>
                </c:pt>
                <c:pt idx="2741">
                  <c:v>137.1</c:v>
                </c:pt>
                <c:pt idx="2742">
                  <c:v>137.15</c:v>
                </c:pt>
                <c:pt idx="2743">
                  <c:v>137.20000000000002</c:v>
                </c:pt>
                <c:pt idx="2744">
                  <c:v>137.25</c:v>
                </c:pt>
                <c:pt idx="2745">
                  <c:v>137.30000000000001</c:v>
                </c:pt>
                <c:pt idx="2746">
                  <c:v>137.35</c:v>
                </c:pt>
                <c:pt idx="2747">
                  <c:v>137.4</c:v>
                </c:pt>
                <c:pt idx="2748">
                  <c:v>137.45000000000002</c:v>
                </c:pt>
                <c:pt idx="2749">
                  <c:v>137.5</c:v>
                </c:pt>
                <c:pt idx="2750">
                  <c:v>137.55000000000001</c:v>
                </c:pt>
                <c:pt idx="2751">
                  <c:v>137.6</c:v>
                </c:pt>
                <c:pt idx="2752">
                  <c:v>137.65</c:v>
                </c:pt>
                <c:pt idx="2753">
                  <c:v>137.70000000000002</c:v>
                </c:pt>
                <c:pt idx="2754">
                  <c:v>137.75</c:v>
                </c:pt>
                <c:pt idx="2755">
                  <c:v>137.80000000000001</c:v>
                </c:pt>
                <c:pt idx="2756">
                  <c:v>137.85</c:v>
                </c:pt>
                <c:pt idx="2757">
                  <c:v>137.9</c:v>
                </c:pt>
                <c:pt idx="2758">
                  <c:v>137.95000000000002</c:v>
                </c:pt>
                <c:pt idx="2759">
                  <c:v>138</c:v>
                </c:pt>
                <c:pt idx="2760">
                  <c:v>138.05000000000001</c:v>
                </c:pt>
                <c:pt idx="2761">
                  <c:v>138.1</c:v>
                </c:pt>
                <c:pt idx="2762">
                  <c:v>138.15</c:v>
                </c:pt>
                <c:pt idx="2763">
                  <c:v>138.20000000000002</c:v>
                </c:pt>
                <c:pt idx="2764">
                  <c:v>138.25</c:v>
                </c:pt>
                <c:pt idx="2765">
                  <c:v>138.30000000000001</c:v>
                </c:pt>
                <c:pt idx="2766">
                  <c:v>138.35</c:v>
                </c:pt>
                <c:pt idx="2767">
                  <c:v>138.4</c:v>
                </c:pt>
                <c:pt idx="2768">
                  <c:v>138.45000000000002</c:v>
                </c:pt>
                <c:pt idx="2769">
                  <c:v>138.5</c:v>
                </c:pt>
                <c:pt idx="2770">
                  <c:v>138.55000000000001</c:v>
                </c:pt>
                <c:pt idx="2771">
                  <c:v>138.6</c:v>
                </c:pt>
                <c:pt idx="2772">
                  <c:v>138.65</c:v>
                </c:pt>
                <c:pt idx="2773">
                  <c:v>138.70000000000002</c:v>
                </c:pt>
                <c:pt idx="2774">
                  <c:v>138.75</c:v>
                </c:pt>
                <c:pt idx="2775">
                  <c:v>138.80000000000001</c:v>
                </c:pt>
                <c:pt idx="2776">
                  <c:v>138.85</c:v>
                </c:pt>
                <c:pt idx="2777">
                  <c:v>138.9</c:v>
                </c:pt>
                <c:pt idx="2778">
                  <c:v>138.95000000000002</c:v>
                </c:pt>
                <c:pt idx="2779">
                  <c:v>139</c:v>
                </c:pt>
                <c:pt idx="2780">
                  <c:v>139.05000000000001</c:v>
                </c:pt>
                <c:pt idx="2781">
                  <c:v>139.1</c:v>
                </c:pt>
                <c:pt idx="2782">
                  <c:v>139.15</c:v>
                </c:pt>
                <c:pt idx="2783">
                  <c:v>139.20000000000002</c:v>
                </c:pt>
                <c:pt idx="2784">
                  <c:v>139.25</c:v>
                </c:pt>
                <c:pt idx="2785">
                  <c:v>139.30000000000001</c:v>
                </c:pt>
                <c:pt idx="2786">
                  <c:v>139.35</c:v>
                </c:pt>
                <c:pt idx="2787">
                  <c:v>139.4</c:v>
                </c:pt>
                <c:pt idx="2788">
                  <c:v>139.45000000000002</c:v>
                </c:pt>
                <c:pt idx="2789">
                  <c:v>139.5</c:v>
                </c:pt>
                <c:pt idx="2790">
                  <c:v>139.55000000000001</c:v>
                </c:pt>
                <c:pt idx="2791">
                  <c:v>139.6</c:v>
                </c:pt>
                <c:pt idx="2792">
                  <c:v>139.65</c:v>
                </c:pt>
                <c:pt idx="2793">
                  <c:v>139.70000000000002</c:v>
                </c:pt>
                <c:pt idx="2794">
                  <c:v>139.75</c:v>
                </c:pt>
                <c:pt idx="2795">
                  <c:v>139.80000000000001</c:v>
                </c:pt>
                <c:pt idx="2796">
                  <c:v>139.85</c:v>
                </c:pt>
                <c:pt idx="2797">
                  <c:v>139.9</c:v>
                </c:pt>
                <c:pt idx="2798">
                  <c:v>139.95000000000002</c:v>
                </c:pt>
                <c:pt idx="2799">
                  <c:v>140</c:v>
                </c:pt>
                <c:pt idx="2800">
                  <c:v>140.05000000000001</c:v>
                </c:pt>
                <c:pt idx="2801">
                  <c:v>140.1</c:v>
                </c:pt>
                <c:pt idx="2802">
                  <c:v>140.15</c:v>
                </c:pt>
                <c:pt idx="2803">
                  <c:v>140.20000000000002</c:v>
                </c:pt>
                <c:pt idx="2804">
                  <c:v>140.25</c:v>
                </c:pt>
                <c:pt idx="2805">
                  <c:v>140.30000000000001</c:v>
                </c:pt>
                <c:pt idx="2806">
                  <c:v>140.35</c:v>
                </c:pt>
                <c:pt idx="2807">
                  <c:v>140.4</c:v>
                </c:pt>
                <c:pt idx="2808">
                  <c:v>140.45000000000002</c:v>
                </c:pt>
                <c:pt idx="2809">
                  <c:v>140.5</c:v>
                </c:pt>
                <c:pt idx="2810">
                  <c:v>140.55000000000001</c:v>
                </c:pt>
                <c:pt idx="2811">
                  <c:v>140.6</c:v>
                </c:pt>
                <c:pt idx="2812">
                  <c:v>140.65</c:v>
                </c:pt>
                <c:pt idx="2813">
                  <c:v>140.70000000000002</c:v>
                </c:pt>
                <c:pt idx="2814">
                  <c:v>140.75</c:v>
                </c:pt>
                <c:pt idx="2815">
                  <c:v>140.80000000000001</c:v>
                </c:pt>
                <c:pt idx="2816">
                  <c:v>140.85</c:v>
                </c:pt>
                <c:pt idx="2817">
                  <c:v>140.9</c:v>
                </c:pt>
                <c:pt idx="2818">
                  <c:v>140.95000000000002</c:v>
                </c:pt>
                <c:pt idx="2819">
                  <c:v>141</c:v>
                </c:pt>
                <c:pt idx="2820">
                  <c:v>141.05000000000001</c:v>
                </c:pt>
                <c:pt idx="2821">
                  <c:v>141.1</c:v>
                </c:pt>
                <c:pt idx="2822">
                  <c:v>141.15</c:v>
                </c:pt>
                <c:pt idx="2823">
                  <c:v>141.20000000000002</c:v>
                </c:pt>
                <c:pt idx="2824">
                  <c:v>141.25</c:v>
                </c:pt>
                <c:pt idx="2825">
                  <c:v>141.30000000000001</c:v>
                </c:pt>
                <c:pt idx="2826">
                  <c:v>141.35</c:v>
                </c:pt>
                <c:pt idx="2827">
                  <c:v>141.4</c:v>
                </c:pt>
                <c:pt idx="2828">
                  <c:v>141.45000000000002</c:v>
                </c:pt>
                <c:pt idx="2829">
                  <c:v>141.5</c:v>
                </c:pt>
                <c:pt idx="2830">
                  <c:v>141.55000000000001</c:v>
                </c:pt>
                <c:pt idx="2831">
                  <c:v>141.6</c:v>
                </c:pt>
                <c:pt idx="2832">
                  <c:v>141.65</c:v>
                </c:pt>
                <c:pt idx="2833">
                  <c:v>141.70000000000002</c:v>
                </c:pt>
                <c:pt idx="2834">
                  <c:v>141.75</c:v>
                </c:pt>
                <c:pt idx="2835">
                  <c:v>141.80000000000001</c:v>
                </c:pt>
                <c:pt idx="2836">
                  <c:v>141.85</c:v>
                </c:pt>
                <c:pt idx="2837">
                  <c:v>141.9</c:v>
                </c:pt>
                <c:pt idx="2838">
                  <c:v>141.95000000000002</c:v>
                </c:pt>
                <c:pt idx="2839">
                  <c:v>142</c:v>
                </c:pt>
                <c:pt idx="2840">
                  <c:v>142.05000000000001</c:v>
                </c:pt>
                <c:pt idx="2841">
                  <c:v>142.1</c:v>
                </c:pt>
                <c:pt idx="2842">
                  <c:v>142.15</c:v>
                </c:pt>
                <c:pt idx="2843">
                  <c:v>142.20000000000002</c:v>
                </c:pt>
                <c:pt idx="2844">
                  <c:v>142.25</c:v>
                </c:pt>
                <c:pt idx="2845">
                  <c:v>142.30000000000001</c:v>
                </c:pt>
                <c:pt idx="2846">
                  <c:v>142.35</c:v>
                </c:pt>
                <c:pt idx="2847">
                  <c:v>142.4</c:v>
                </c:pt>
                <c:pt idx="2848">
                  <c:v>142.45000000000002</c:v>
                </c:pt>
                <c:pt idx="2849">
                  <c:v>142.5</c:v>
                </c:pt>
                <c:pt idx="2850">
                  <c:v>142.55000000000001</c:v>
                </c:pt>
                <c:pt idx="2851">
                  <c:v>142.6</c:v>
                </c:pt>
                <c:pt idx="2852">
                  <c:v>142.65</c:v>
                </c:pt>
                <c:pt idx="2853">
                  <c:v>142.70000000000002</c:v>
                </c:pt>
                <c:pt idx="2854">
                  <c:v>142.75</c:v>
                </c:pt>
                <c:pt idx="2855">
                  <c:v>142.80000000000001</c:v>
                </c:pt>
                <c:pt idx="2856">
                  <c:v>142.85</c:v>
                </c:pt>
                <c:pt idx="2857">
                  <c:v>142.9</c:v>
                </c:pt>
                <c:pt idx="2858">
                  <c:v>142.95000000000002</c:v>
                </c:pt>
                <c:pt idx="2859">
                  <c:v>143</c:v>
                </c:pt>
                <c:pt idx="2860">
                  <c:v>143.05000000000001</c:v>
                </c:pt>
                <c:pt idx="2861">
                  <c:v>143.1</c:v>
                </c:pt>
                <c:pt idx="2862">
                  <c:v>143.15</c:v>
                </c:pt>
                <c:pt idx="2863">
                  <c:v>143.20000000000002</c:v>
                </c:pt>
                <c:pt idx="2864">
                  <c:v>143.25</c:v>
                </c:pt>
                <c:pt idx="2865">
                  <c:v>143.30000000000001</c:v>
                </c:pt>
                <c:pt idx="2866">
                  <c:v>143.35</c:v>
                </c:pt>
                <c:pt idx="2867">
                  <c:v>143.4</c:v>
                </c:pt>
                <c:pt idx="2868">
                  <c:v>143.45000000000002</c:v>
                </c:pt>
                <c:pt idx="2869">
                  <c:v>143.5</c:v>
                </c:pt>
                <c:pt idx="2870">
                  <c:v>143.55000000000001</c:v>
                </c:pt>
                <c:pt idx="2871">
                  <c:v>143.6</c:v>
                </c:pt>
                <c:pt idx="2872">
                  <c:v>143.65</c:v>
                </c:pt>
                <c:pt idx="2873">
                  <c:v>143.70000000000002</c:v>
                </c:pt>
                <c:pt idx="2874">
                  <c:v>143.75</c:v>
                </c:pt>
                <c:pt idx="2875">
                  <c:v>143.80000000000001</c:v>
                </c:pt>
                <c:pt idx="2876">
                  <c:v>143.85</c:v>
                </c:pt>
                <c:pt idx="2877">
                  <c:v>143.9</c:v>
                </c:pt>
                <c:pt idx="2878">
                  <c:v>143.95000000000002</c:v>
                </c:pt>
                <c:pt idx="2879">
                  <c:v>144</c:v>
                </c:pt>
                <c:pt idx="2880">
                  <c:v>144.05000000000001</c:v>
                </c:pt>
                <c:pt idx="2881">
                  <c:v>144.1</c:v>
                </c:pt>
                <c:pt idx="2882">
                  <c:v>144.15</c:v>
                </c:pt>
                <c:pt idx="2883">
                  <c:v>144.20000000000002</c:v>
                </c:pt>
                <c:pt idx="2884">
                  <c:v>144.25</c:v>
                </c:pt>
                <c:pt idx="2885">
                  <c:v>144.30000000000001</c:v>
                </c:pt>
                <c:pt idx="2886">
                  <c:v>144.35</c:v>
                </c:pt>
                <c:pt idx="2887">
                  <c:v>144.4</c:v>
                </c:pt>
                <c:pt idx="2888">
                  <c:v>144.45000000000002</c:v>
                </c:pt>
                <c:pt idx="2889">
                  <c:v>144.5</c:v>
                </c:pt>
                <c:pt idx="2890">
                  <c:v>144.55000000000001</c:v>
                </c:pt>
                <c:pt idx="2891">
                  <c:v>144.6</c:v>
                </c:pt>
                <c:pt idx="2892">
                  <c:v>144.65</c:v>
                </c:pt>
                <c:pt idx="2893">
                  <c:v>144.70000000000002</c:v>
                </c:pt>
                <c:pt idx="2894">
                  <c:v>144.75</c:v>
                </c:pt>
                <c:pt idx="2895">
                  <c:v>144.80000000000001</c:v>
                </c:pt>
                <c:pt idx="2896">
                  <c:v>144.85</c:v>
                </c:pt>
                <c:pt idx="2897">
                  <c:v>144.9</c:v>
                </c:pt>
                <c:pt idx="2898">
                  <c:v>144.95000000000002</c:v>
                </c:pt>
                <c:pt idx="2899">
                  <c:v>145</c:v>
                </c:pt>
                <c:pt idx="2900">
                  <c:v>145.05000000000001</c:v>
                </c:pt>
                <c:pt idx="2901">
                  <c:v>145.1</c:v>
                </c:pt>
                <c:pt idx="2902">
                  <c:v>145.15</c:v>
                </c:pt>
                <c:pt idx="2903">
                  <c:v>145.20000000000002</c:v>
                </c:pt>
                <c:pt idx="2904">
                  <c:v>145.25</c:v>
                </c:pt>
                <c:pt idx="2905">
                  <c:v>145.30000000000001</c:v>
                </c:pt>
                <c:pt idx="2906">
                  <c:v>145.35</c:v>
                </c:pt>
                <c:pt idx="2907">
                  <c:v>145.4</c:v>
                </c:pt>
                <c:pt idx="2908">
                  <c:v>145.45000000000002</c:v>
                </c:pt>
                <c:pt idx="2909">
                  <c:v>145.5</c:v>
                </c:pt>
                <c:pt idx="2910">
                  <c:v>145.55000000000001</c:v>
                </c:pt>
                <c:pt idx="2911">
                  <c:v>145.6</c:v>
                </c:pt>
                <c:pt idx="2912">
                  <c:v>145.65</c:v>
                </c:pt>
                <c:pt idx="2913">
                  <c:v>145.70000000000002</c:v>
                </c:pt>
                <c:pt idx="2914">
                  <c:v>145.75</c:v>
                </c:pt>
                <c:pt idx="2915">
                  <c:v>145.80000000000001</c:v>
                </c:pt>
                <c:pt idx="2916">
                  <c:v>145.85</c:v>
                </c:pt>
                <c:pt idx="2917">
                  <c:v>145.9</c:v>
                </c:pt>
                <c:pt idx="2918">
                  <c:v>145.95000000000002</c:v>
                </c:pt>
                <c:pt idx="2919">
                  <c:v>146</c:v>
                </c:pt>
                <c:pt idx="2920">
                  <c:v>146.05000000000001</c:v>
                </c:pt>
                <c:pt idx="2921">
                  <c:v>146.1</c:v>
                </c:pt>
                <c:pt idx="2922">
                  <c:v>146.15</c:v>
                </c:pt>
                <c:pt idx="2923">
                  <c:v>146.20000000000002</c:v>
                </c:pt>
                <c:pt idx="2924">
                  <c:v>146.25</c:v>
                </c:pt>
                <c:pt idx="2925">
                  <c:v>146.30000000000001</c:v>
                </c:pt>
                <c:pt idx="2926">
                  <c:v>146.35</c:v>
                </c:pt>
                <c:pt idx="2927">
                  <c:v>146.4</c:v>
                </c:pt>
                <c:pt idx="2928">
                  <c:v>146.45000000000002</c:v>
                </c:pt>
                <c:pt idx="2929">
                  <c:v>146.5</c:v>
                </c:pt>
                <c:pt idx="2930">
                  <c:v>146.55000000000001</c:v>
                </c:pt>
                <c:pt idx="2931">
                  <c:v>146.6</c:v>
                </c:pt>
                <c:pt idx="2932">
                  <c:v>146.65</c:v>
                </c:pt>
                <c:pt idx="2933">
                  <c:v>146.70000000000002</c:v>
                </c:pt>
                <c:pt idx="2934">
                  <c:v>146.75</c:v>
                </c:pt>
                <c:pt idx="2935">
                  <c:v>146.80000000000001</c:v>
                </c:pt>
                <c:pt idx="2936">
                  <c:v>146.85</c:v>
                </c:pt>
                <c:pt idx="2937">
                  <c:v>146.9</c:v>
                </c:pt>
                <c:pt idx="2938">
                  <c:v>146.95000000000002</c:v>
                </c:pt>
                <c:pt idx="2939">
                  <c:v>147</c:v>
                </c:pt>
                <c:pt idx="2940">
                  <c:v>147.05000000000001</c:v>
                </c:pt>
                <c:pt idx="2941">
                  <c:v>147.1</c:v>
                </c:pt>
                <c:pt idx="2942">
                  <c:v>147.15</c:v>
                </c:pt>
                <c:pt idx="2943">
                  <c:v>147.20000000000002</c:v>
                </c:pt>
                <c:pt idx="2944">
                  <c:v>147.25</c:v>
                </c:pt>
                <c:pt idx="2945">
                  <c:v>147.30000000000001</c:v>
                </c:pt>
                <c:pt idx="2946">
                  <c:v>147.35</c:v>
                </c:pt>
                <c:pt idx="2947">
                  <c:v>147.4</c:v>
                </c:pt>
                <c:pt idx="2948">
                  <c:v>147.45000000000002</c:v>
                </c:pt>
                <c:pt idx="2949">
                  <c:v>147.5</c:v>
                </c:pt>
                <c:pt idx="2950">
                  <c:v>147.55000000000001</c:v>
                </c:pt>
                <c:pt idx="2951">
                  <c:v>147.6</c:v>
                </c:pt>
                <c:pt idx="2952">
                  <c:v>147.65</c:v>
                </c:pt>
                <c:pt idx="2953">
                  <c:v>147.70000000000002</c:v>
                </c:pt>
                <c:pt idx="2954">
                  <c:v>147.75</c:v>
                </c:pt>
                <c:pt idx="2955">
                  <c:v>147.80000000000001</c:v>
                </c:pt>
                <c:pt idx="2956">
                  <c:v>147.85</c:v>
                </c:pt>
                <c:pt idx="2957">
                  <c:v>147.9</c:v>
                </c:pt>
                <c:pt idx="2958">
                  <c:v>147.95000000000002</c:v>
                </c:pt>
                <c:pt idx="2959">
                  <c:v>148</c:v>
                </c:pt>
                <c:pt idx="2960">
                  <c:v>148.05000000000001</c:v>
                </c:pt>
                <c:pt idx="2961">
                  <c:v>148.1</c:v>
                </c:pt>
                <c:pt idx="2962">
                  <c:v>148.15</c:v>
                </c:pt>
                <c:pt idx="2963">
                  <c:v>148.20000000000002</c:v>
                </c:pt>
                <c:pt idx="2964">
                  <c:v>148.25</c:v>
                </c:pt>
                <c:pt idx="2965">
                  <c:v>148.30000000000001</c:v>
                </c:pt>
                <c:pt idx="2966">
                  <c:v>148.35</c:v>
                </c:pt>
                <c:pt idx="2967">
                  <c:v>148.4</c:v>
                </c:pt>
                <c:pt idx="2968">
                  <c:v>148.45000000000002</c:v>
                </c:pt>
                <c:pt idx="2969">
                  <c:v>148.5</c:v>
                </c:pt>
                <c:pt idx="2970">
                  <c:v>148.55000000000001</c:v>
                </c:pt>
                <c:pt idx="2971">
                  <c:v>148.6</c:v>
                </c:pt>
                <c:pt idx="2972">
                  <c:v>148.65</c:v>
                </c:pt>
                <c:pt idx="2973">
                  <c:v>148.70000000000002</c:v>
                </c:pt>
                <c:pt idx="2974">
                  <c:v>148.75</c:v>
                </c:pt>
                <c:pt idx="2975">
                  <c:v>148.80000000000001</c:v>
                </c:pt>
                <c:pt idx="2976">
                  <c:v>148.85</c:v>
                </c:pt>
                <c:pt idx="2977">
                  <c:v>148.9</c:v>
                </c:pt>
                <c:pt idx="2978">
                  <c:v>148.95000000000002</c:v>
                </c:pt>
                <c:pt idx="2979">
                  <c:v>149</c:v>
                </c:pt>
                <c:pt idx="2980">
                  <c:v>149.05000000000001</c:v>
                </c:pt>
                <c:pt idx="2981">
                  <c:v>149.1</c:v>
                </c:pt>
                <c:pt idx="2982">
                  <c:v>149.15</c:v>
                </c:pt>
                <c:pt idx="2983">
                  <c:v>149.20000000000002</c:v>
                </c:pt>
                <c:pt idx="2984">
                  <c:v>149.25</c:v>
                </c:pt>
                <c:pt idx="2985">
                  <c:v>149.30000000000001</c:v>
                </c:pt>
                <c:pt idx="2986">
                  <c:v>149.35</c:v>
                </c:pt>
                <c:pt idx="2987">
                  <c:v>149.4</c:v>
                </c:pt>
                <c:pt idx="2988">
                  <c:v>149.45000000000002</c:v>
                </c:pt>
                <c:pt idx="2989">
                  <c:v>149.5</c:v>
                </c:pt>
                <c:pt idx="2990">
                  <c:v>149.55000000000001</c:v>
                </c:pt>
                <c:pt idx="2991">
                  <c:v>149.6</c:v>
                </c:pt>
                <c:pt idx="2992">
                  <c:v>149.65</c:v>
                </c:pt>
                <c:pt idx="2993">
                  <c:v>149.70000000000002</c:v>
                </c:pt>
                <c:pt idx="2994">
                  <c:v>149.75</c:v>
                </c:pt>
                <c:pt idx="2995">
                  <c:v>149.80000000000001</c:v>
                </c:pt>
                <c:pt idx="2996">
                  <c:v>149.85</c:v>
                </c:pt>
                <c:pt idx="2997">
                  <c:v>149.9</c:v>
                </c:pt>
                <c:pt idx="2998">
                  <c:v>149.95000000000002</c:v>
                </c:pt>
                <c:pt idx="2999">
                  <c:v>150</c:v>
                </c:pt>
                <c:pt idx="3000">
                  <c:v>150.05000000000001</c:v>
                </c:pt>
                <c:pt idx="3001">
                  <c:v>150.1</c:v>
                </c:pt>
                <c:pt idx="3002">
                  <c:v>150.15</c:v>
                </c:pt>
                <c:pt idx="3003">
                  <c:v>150.20000000000002</c:v>
                </c:pt>
                <c:pt idx="3004">
                  <c:v>150.25</c:v>
                </c:pt>
                <c:pt idx="3005">
                  <c:v>150.30000000000001</c:v>
                </c:pt>
                <c:pt idx="3006">
                  <c:v>150.35</c:v>
                </c:pt>
                <c:pt idx="3007">
                  <c:v>150.4</c:v>
                </c:pt>
                <c:pt idx="3008">
                  <c:v>150.45000000000002</c:v>
                </c:pt>
                <c:pt idx="3009">
                  <c:v>150.5</c:v>
                </c:pt>
                <c:pt idx="3010">
                  <c:v>150.55000000000001</c:v>
                </c:pt>
                <c:pt idx="3011">
                  <c:v>150.6</c:v>
                </c:pt>
                <c:pt idx="3012">
                  <c:v>150.65</c:v>
                </c:pt>
                <c:pt idx="3013">
                  <c:v>150.70000000000002</c:v>
                </c:pt>
                <c:pt idx="3014">
                  <c:v>150.75</c:v>
                </c:pt>
                <c:pt idx="3015">
                  <c:v>150.80000000000001</c:v>
                </c:pt>
                <c:pt idx="3016">
                  <c:v>150.85</c:v>
                </c:pt>
                <c:pt idx="3017">
                  <c:v>150.9</c:v>
                </c:pt>
                <c:pt idx="3018">
                  <c:v>150.95000000000002</c:v>
                </c:pt>
                <c:pt idx="3019">
                  <c:v>151</c:v>
                </c:pt>
                <c:pt idx="3020">
                  <c:v>151.05000000000001</c:v>
                </c:pt>
                <c:pt idx="3021">
                  <c:v>151.1</c:v>
                </c:pt>
                <c:pt idx="3022">
                  <c:v>151.15</c:v>
                </c:pt>
                <c:pt idx="3023">
                  <c:v>151.20000000000002</c:v>
                </c:pt>
                <c:pt idx="3024">
                  <c:v>151.25</c:v>
                </c:pt>
                <c:pt idx="3025">
                  <c:v>151.30000000000001</c:v>
                </c:pt>
                <c:pt idx="3026">
                  <c:v>151.35</c:v>
                </c:pt>
                <c:pt idx="3027">
                  <c:v>151.4</c:v>
                </c:pt>
                <c:pt idx="3028">
                  <c:v>151.45000000000002</c:v>
                </c:pt>
                <c:pt idx="3029">
                  <c:v>151.5</c:v>
                </c:pt>
                <c:pt idx="3030">
                  <c:v>151.55000000000001</c:v>
                </c:pt>
                <c:pt idx="3031">
                  <c:v>151.6</c:v>
                </c:pt>
                <c:pt idx="3032">
                  <c:v>151.65</c:v>
                </c:pt>
                <c:pt idx="3033">
                  <c:v>151.70000000000002</c:v>
                </c:pt>
                <c:pt idx="3034">
                  <c:v>151.75</c:v>
                </c:pt>
                <c:pt idx="3035">
                  <c:v>151.80000000000001</c:v>
                </c:pt>
                <c:pt idx="3036">
                  <c:v>151.85</c:v>
                </c:pt>
                <c:pt idx="3037">
                  <c:v>151.9</c:v>
                </c:pt>
                <c:pt idx="3038">
                  <c:v>151.95000000000002</c:v>
                </c:pt>
                <c:pt idx="3039">
                  <c:v>152</c:v>
                </c:pt>
                <c:pt idx="3040">
                  <c:v>152.05000000000001</c:v>
                </c:pt>
                <c:pt idx="3041">
                  <c:v>152.1</c:v>
                </c:pt>
                <c:pt idx="3042">
                  <c:v>152.15</c:v>
                </c:pt>
                <c:pt idx="3043">
                  <c:v>152.20000000000002</c:v>
                </c:pt>
                <c:pt idx="3044">
                  <c:v>152.25</c:v>
                </c:pt>
                <c:pt idx="3045">
                  <c:v>152.30000000000001</c:v>
                </c:pt>
                <c:pt idx="3046">
                  <c:v>152.35</c:v>
                </c:pt>
                <c:pt idx="3047">
                  <c:v>152.4</c:v>
                </c:pt>
                <c:pt idx="3048">
                  <c:v>152.45000000000002</c:v>
                </c:pt>
                <c:pt idx="3049">
                  <c:v>152.5</c:v>
                </c:pt>
                <c:pt idx="3050">
                  <c:v>152.55000000000001</c:v>
                </c:pt>
                <c:pt idx="3051">
                  <c:v>152.6</c:v>
                </c:pt>
                <c:pt idx="3052">
                  <c:v>152.65</c:v>
                </c:pt>
                <c:pt idx="3053">
                  <c:v>152.70000000000002</c:v>
                </c:pt>
                <c:pt idx="3054">
                  <c:v>152.75</c:v>
                </c:pt>
                <c:pt idx="3055">
                  <c:v>152.80000000000001</c:v>
                </c:pt>
                <c:pt idx="3056">
                  <c:v>152.85</c:v>
                </c:pt>
                <c:pt idx="3057">
                  <c:v>152.9</c:v>
                </c:pt>
                <c:pt idx="3058">
                  <c:v>152.95000000000002</c:v>
                </c:pt>
                <c:pt idx="3059">
                  <c:v>153</c:v>
                </c:pt>
                <c:pt idx="3060">
                  <c:v>153.05000000000001</c:v>
                </c:pt>
                <c:pt idx="3061">
                  <c:v>153.1</c:v>
                </c:pt>
                <c:pt idx="3062">
                  <c:v>153.15</c:v>
                </c:pt>
                <c:pt idx="3063">
                  <c:v>153.20000000000002</c:v>
                </c:pt>
                <c:pt idx="3064">
                  <c:v>153.25</c:v>
                </c:pt>
                <c:pt idx="3065">
                  <c:v>153.30000000000001</c:v>
                </c:pt>
                <c:pt idx="3066">
                  <c:v>153.35</c:v>
                </c:pt>
                <c:pt idx="3067">
                  <c:v>153.4</c:v>
                </c:pt>
                <c:pt idx="3068">
                  <c:v>153.45000000000002</c:v>
                </c:pt>
                <c:pt idx="3069">
                  <c:v>153.5</c:v>
                </c:pt>
                <c:pt idx="3070">
                  <c:v>153.55000000000001</c:v>
                </c:pt>
                <c:pt idx="3071">
                  <c:v>153.60000000000002</c:v>
                </c:pt>
                <c:pt idx="3072">
                  <c:v>153.65</c:v>
                </c:pt>
                <c:pt idx="3073">
                  <c:v>153.70000000000002</c:v>
                </c:pt>
                <c:pt idx="3074">
                  <c:v>153.75</c:v>
                </c:pt>
                <c:pt idx="3075">
                  <c:v>153.80000000000001</c:v>
                </c:pt>
                <c:pt idx="3076">
                  <c:v>153.85000000000002</c:v>
                </c:pt>
                <c:pt idx="3077">
                  <c:v>153.9</c:v>
                </c:pt>
                <c:pt idx="3078">
                  <c:v>153.95000000000002</c:v>
                </c:pt>
                <c:pt idx="3079">
                  <c:v>154</c:v>
                </c:pt>
                <c:pt idx="3080">
                  <c:v>154.05000000000001</c:v>
                </c:pt>
                <c:pt idx="3081">
                  <c:v>154.10000000000002</c:v>
                </c:pt>
                <c:pt idx="3082">
                  <c:v>154.15</c:v>
                </c:pt>
                <c:pt idx="3083">
                  <c:v>154.20000000000002</c:v>
                </c:pt>
                <c:pt idx="3084">
                  <c:v>154.25</c:v>
                </c:pt>
                <c:pt idx="3085">
                  <c:v>154.30000000000001</c:v>
                </c:pt>
                <c:pt idx="3086">
                  <c:v>154.35000000000002</c:v>
                </c:pt>
                <c:pt idx="3087">
                  <c:v>154.4</c:v>
                </c:pt>
                <c:pt idx="3088">
                  <c:v>154.45000000000002</c:v>
                </c:pt>
                <c:pt idx="3089">
                  <c:v>154.5</c:v>
                </c:pt>
                <c:pt idx="3090">
                  <c:v>154.55000000000001</c:v>
                </c:pt>
                <c:pt idx="3091">
                  <c:v>154.60000000000002</c:v>
                </c:pt>
                <c:pt idx="3092">
                  <c:v>154.65</c:v>
                </c:pt>
                <c:pt idx="3093">
                  <c:v>154.70000000000002</c:v>
                </c:pt>
                <c:pt idx="3094">
                  <c:v>154.75</c:v>
                </c:pt>
                <c:pt idx="3095">
                  <c:v>154.80000000000001</c:v>
                </c:pt>
                <c:pt idx="3096">
                  <c:v>154.85000000000002</c:v>
                </c:pt>
                <c:pt idx="3097">
                  <c:v>154.9</c:v>
                </c:pt>
                <c:pt idx="3098">
                  <c:v>154.95000000000002</c:v>
                </c:pt>
                <c:pt idx="3099">
                  <c:v>155</c:v>
                </c:pt>
                <c:pt idx="3100">
                  <c:v>155.05000000000001</c:v>
                </c:pt>
                <c:pt idx="3101">
                  <c:v>155.10000000000002</c:v>
                </c:pt>
                <c:pt idx="3102">
                  <c:v>155.15</c:v>
                </c:pt>
                <c:pt idx="3103">
                  <c:v>155.20000000000002</c:v>
                </c:pt>
                <c:pt idx="3104">
                  <c:v>155.25</c:v>
                </c:pt>
                <c:pt idx="3105">
                  <c:v>155.30000000000001</c:v>
                </c:pt>
                <c:pt idx="3106">
                  <c:v>155.35000000000002</c:v>
                </c:pt>
                <c:pt idx="3107">
                  <c:v>155.4</c:v>
                </c:pt>
                <c:pt idx="3108">
                  <c:v>155.45000000000002</c:v>
                </c:pt>
                <c:pt idx="3109">
                  <c:v>155.5</c:v>
                </c:pt>
                <c:pt idx="3110">
                  <c:v>155.55000000000001</c:v>
                </c:pt>
                <c:pt idx="3111">
                  <c:v>155.60000000000002</c:v>
                </c:pt>
                <c:pt idx="3112">
                  <c:v>155.65</c:v>
                </c:pt>
                <c:pt idx="3113">
                  <c:v>155.70000000000002</c:v>
                </c:pt>
                <c:pt idx="3114">
                  <c:v>155.75</c:v>
                </c:pt>
                <c:pt idx="3115">
                  <c:v>155.80000000000001</c:v>
                </c:pt>
                <c:pt idx="3116">
                  <c:v>155.85000000000002</c:v>
                </c:pt>
                <c:pt idx="3117">
                  <c:v>155.9</c:v>
                </c:pt>
                <c:pt idx="3118">
                  <c:v>155.95000000000002</c:v>
                </c:pt>
                <c:pt idx="3119">
                  <c:v>156</c:v>
                </c:pt>
                <c:pt idx="3120">
                  <c:v>156.05000000000001</c:v>
                </c:pt>
                <c:pt idx="3121">
                  <c:v>156.10000000000002</c:v>
                </c:pt>
                <c:pt idx="3122">
                  <c:v>156.15</c:v>
                </c:pt>
                <c:pt idx="3123">
                  <c:v>156.20000000000002</c:v>
                </c:pt>
                <c:pt idx="3124">
                  <c:v>156.25</c:v>
                </c:pt>
                <c:pt idx="3125">
                  <c:v>156.30000000000001</c:v>
                </c:pt>
                <c:pt idx="3126">
                  <c:v>156.35000000000002</c:v>
                </c:pt>
                <c:pt idx="3127">
                  <c:v>156.4</c:v>
                </c:pt>
                <c:pt idx="3128">
                  <c:v>156.45000000000002</c:v>
                </c:pt>
                <c:pt idx="3129">
                  <c:v>156.5</c:v>
                </c:pt>
                <c:pt idx="3130">
                  <c:v>156.55000000000001</c:v>
                </c:pt>
                <c:pt idx="3131">
                  <c:v>156.60000000000002</c:v>
                </c:pt>
                <c:pt idx="3132">
                  <c:v>156.65</c:v>
                </c:pt>
                <c:pt idx="3133">
                  <c:v>156.70000000000002</c:v>
                </c:pt>
                <c:pt idx="3134">
                  <c:v>156.75</c:v>
                </c:pt>
                <c:pt idx="3135">
                  <c:v>156.80000000000001</c:v>
                </c:pt>
                <c:pt idx="3136">
                  <c:v>156.85000000000002</c:v>
                </c:pt>
                <c:pt idx="3137">
                  <c:v>156.9</c:v>
                </c:pt>
                <c:pt idx="3138">
                  <c:v>156.95000000000002</c:v>
                </c:pt>
                <c:pt idx="3139">
                  <c:v>157</c:v>
                </c:pt>
                <c:pt idx="3140">
                  <c:v>157.05000000000001</c:v>
                </c:pt>
                <c:pt idx="3141">
                  <c:v>157.10000000000002</c:v>
                </c:pt>
                <c:pt idx="3142">
                  <c:v>157.15</c:v>
                </c:pt>
                <c:pt idx="3143">
                  <c:v>157.20000000000002</c:v>
                </c:pt>
                <c:pt idx="3144">
                  <c:v>157.25</c:v>
                </c:pt>
                <c:pt idx="3145">
                  <c:v>157.30000000000001</c:v>
                </c:pt>
                <c:pt idx="3146">
                  <c:v>157.35000000000002</c:v>
                </c:pt>
                <c:pt idx="3147">
                  <c:v>157.4</c:v>
                </c:pt>
                <c:pt idx="3148">
                  <c:v>157.45000000000002</c:v>
                </c:pt>
                <c:pt idx="3149">
                  <c:v>157.5</c:v>
                </c:pt>
                <c:pt idx="3150">
                  <c:v>157.55000000000001</c:v>
                </c:pt>
                <c:pt idx="3151">
                  <c:v>157.60000000000002</c:v>
                </c:pt>
                <c:pt idx="3152">
                  <c:v>157.65</c:v>
                </c:pt>
                <c:pt idx="3153">
                  <c:v>157.70000000000002</c:v>
                </c:pt>
                <c:pt idx="3154">
                  <c:v>157.75</c:v>
                </c:pt>
                <c:pt idx="3155">
                  <c:v>157.80000000000001</c:v>
                </c:pt>
                <c:pt idx="3156">
                  <c:v>157.85000000000002</c:v>
                </c:pt>
                <c:pt idx="3157">
                  <c:v>157.9</c:v>
                </c:pt>
                <c:pt idx="3158">
                  <c:v>157.95000000000002</c:v>
                </c:pt>
                <c:pt idx="3159">
                  <c:v>158</c:v>
                </c:pt>
                <c:pt idx="3160">
                  <c:v>158.05000000000001</c:v>
                </c:pt>
                <c:pt idx="3161">
                  <c:v>158.10000000000002</c:v>
                </c:pt>
                <c:pt idx="3162">
                  <c:v>158.15</c:v>
                </c:pt>
                <c:pt idx="3163">
                  <c:v>158.20000000000002</c:v>
                </c:pt>
                <c:pt idx="3164">
                  <c:v>158.25</c:v>
                </c:pt>
                <c:pt idx="3165">
                  <c:v>158.30000000000001</c:v>
                </c:pt>
                <c:pt idx="3166">
                  <c:v>158.35000000000002</c:v>
                </c:pt>
                <c:pt idx="3167">
                  <c:v>158.4</c:v>
                </c:pt>
                <c:pt idx="3168">
                  <c:v>158.45000000000002</c:v>
                </c:pt>
                <c:pt idx="3169">
                  <c:v>158.5</c:v>
                </c:pt>
                <c:pt idx="3170">
                  <c:v>158.55000000000001</c:v>
                </c:pt>
                <c:pt idx="3171">
                  <c:v>158.60000000000002</c:v>
                </c:pt>
                <c:pt idx="3172">
                  <c:v>158.65</c:v>
                </c:pt>
                <c:pt idx="3173">
                  <c:v>158.70000000000002</c:v>
                </c:pt>
                <c:pt idx="3174">
                  <c:v>158.75</c:v>
                </c:pt>
                <c:pt idx="3175">
                  <c:v>158.80000000000001</c:v>
                </c:pt>
                <c:pt idx="3176">
                  <c:v>158.85000000000002</c:v>
                </c:pt>
                <c:pt idx="3177">
                  <c:v>158.9</c:v>
                </c:pt>
                <c:pt idx="3178">
                  <c:v>158.95000000000002</c:v>
                </c:pt>
                <c:pt idx="3179">
                  <c:v>159</c:v>
                </c:pt>
                <c:pt idx="3180">
                  <c:v>159.05000000000001</c:v>
                </c:pt>
                <c:pt idx="3181">
                  <c:v>159.10000000000002</c:v>
                </c:pt>
                <c:pt idx="3182">
                  <c:v>159.15</c:v>
                </c:pt>
                <c:pt idx="3183">
                  <c:v>159.20000000000002</c:v>
                </c:pt>
                <c:pt idx="3184">
                  <c:v>159.25</c:v>
                </c:pt>
                <c:pt idx="3185">
                  <c:v>159.30000000000001</c:v>
                </c:pt>
                <c:pt idx="3186">
                  <c:v>159.35000000000002</c:v>
                </c:pt>
                <c:pt idx="3187">
                  <c:v>159.4</c:v>
                </c:pt>
                <c:pt idx="3188">
                  <c:v>159.45000000000002</c:v>
                </c:pt>
                <c:pt idx="3189">
                  <c:v>159.5</c:v>
                </c:pt>
                <c:pt idx="3190">
                  <c:v>159.55000000000001</c:v>
                </c:pt>
                <c:pt idx="3191">
                  <c:v>159.60000000000002</c:v>
                </c:pt>
                <c:pt idx="3192">
                  <c:v>159.65</c:v>
                </c:pt>
                <c:pt idx="3193">
                  <c:v>159.70000000000002</c:v>
                </c:pt>
                <c:pt idx="3194">
                  <c:v>159.75</c:v>
                </c:pt>
                <c:pt idx="3195">
                  <c:v>159.80000000000001</c:v>
                </c:pt>
                <c:pt idx="3196">
                  <c:v>159.85000000000002</c:v>
                </c:pt>
                <c:pt idx="3197">
                  <c:v>159.9</c:v>
                </c:pt>
                <c:pt idx="3198">
                  <c:v>159.95000000000002</c:v>
                </c:pt>
                <c:pt idx="3199">
                  <c:v>160</c:v>
                </c:pt>
                <c:pt idx="3200">
                  <c:v>160.05000000000001</c:v>
                </c:pt>
                <c:pt idx="3201">
                  <c:v>160.10000000000002</c:v>
                </c:pt>
                <c:pt idx="3202">
                  <c:v>160.15</c:v>
                </c:pt>
                <c:pt idx="3203">
                  <c:v>160.20000000000002</c:v>
                </c:pt>
                <c:pt idx="3204">
                  <c:v>160.25</c:v>
                </c:pt>
                <c:pt idx="3205">
                  <c:v>160.30000000000001</c:v>
                </c:pt>
                <c:pt idx="3206">
                  <c:v>160.35000000000002</c:v>
                </c:pt>
                <c:pt idx="3207">
                  <c:v>160.4</c:v>
                </c:pt>
                <c:pt idx="3208">
                  <c:v>160.45000000000002</c:v>
                </c:pt>
                <c:pt idx="3209">
                  <c:v>160.5</c:v>
                </c:pt>
                <c:pt idx="3210">
                  <c:v>160.55000000000001</c:v>
                </c:pt>
                <c:pt idx="3211">
                  <c:v>160.60000000000002</c:v>
                </c:pt>
                <c:pt idx="3212">
                  <c:v>160.65</c:v>
                </c:pt>
                <c:pt idx="3213">
                  <c:v>160.70000000000002</c:v>
                </c:pt>
                <c:pt idx="3214">
                  <c:v>160.75</c:v>
                </c:pt>
                <c:pt idx="3215">
                  <c:v>160.80000000000001</c:v>
                </c:pt>
                <c:pt idx="3216">
                  <c:v>160.85000000000002</c:v>
                </c:pt>
                <c:pt idx="3217">
                  <c:v>160.9</c:v>
                </c:pt>
                <c:pt idx="3218">
                  <c:v>160.95000000000002</c:v>
                </c:pt>
                <c:pt idx="3219">
                  <c:v>161</c:v>
                </c:pt>
                <c:pt idx="3220">
                  <c:v>161.05000000000001</c:v>
                </c:pt>
                <c:pt idx="3221">
                  <c:v>161.10000000000002</c:v>
                </c:pt>
                <c:pt idx="3222">
                  <c:v>161.15</c:v>
                </c:pt>
                <c:pt idx="3223">
                  <c:v>161.20000000000002</c:v>
                </c:pt>
                <c:pt idx="3224">
                  <c:v>161.25</c:v>
                </c:pt>
                <c:pt idx="3225">
                  <c:v>161.30000000000001</c:v>
                </c:pt>
                <c:pt idx="3226">
                  <c:v>161.35000000000002</c:v>
                </c:pt>
                <c:pt idx="3227">
                  <c:v>161.4</c:v>
                </c:pt>
                <c:pt idx="3228">
                  <c:v>161.45000000000002</c:v>
                </c:pt>
                <c:pt idx="3229">
                  <c:v>161.5</c:v>
                </c:pt>
                <c:pt idx="3230">
                  <c:v>161.55000000000001</c:v>
                </c:pt>
                <c:pt idx="3231">
                  <c:v>161.60000000000002</c:v>
                </c:pt>
                <c:pt idx="3232">
                  <c:v>161.65</c:v>
                </c:pt>
                <c:pt idx="3233">
                  <c:v>161.70000000000002</c:v>
                </c:pt>
                <c:pt idx="3234">
                  <c:v>161.75</c:v>
                </c:pt>
                <c:pt idx="3235">
                  <c:v>161.80000000000001</c:v>
                </c:pt>
                <c:pt idx="3236">
                  <c:v>161.85000000000002</c:v>
                </c:pt>
                <c:pt idx="3237">
                  <c:v>161.9</c:v>
                </c:pt>
                <c:pt idx="3238">
                  <c:v>161.95000000000002</c:v>
                </c:pt>
                <c:pt idx="3239">
                  <c:v>162</c:v>
                </c:pt>
                <c:pt idx="3240">
                  <c:v>162.05000000000001</c:v>
                </c:pt>
                <c:pt idx="3241">
                  <c:v>162.10000000000002</c:v>
                </c:pt>
                <c:pt idx="3242">
                  <c:v>162.15</c:v>
                </c:pt>
                <c:pt idx="3243">
                  <c:v>162.20000000000002</c:v>
                </c:pt>
                <c:pt idx="3244">
                  <c:v>162.25</c:v>
                </c:pt>
                <c:pt idx="3245">
                  <c:v>162.30000000000001</c:v>
                </c:pt>
                <c:pt idx="3246">
                  <c:v>162.35000000000002</c:v>
                </c:pt>
                <c:pt idx="3247">
                  <c:v>162.4</c:v>
                </c:pt>
                <c:pt idx="3248">
                  <c:v>162.45000000000002</c:v>
                </c:pt>
                <c:pt idx="3249">
                  <c:v>162.5</c:v>
                </c:pt>
                <c:pt idx="3250">
                  <c:v>162.55000000000001</c:v>
                </c:pt>
                <c:pt idx="3251">
                  <c:v>162.60000000000002</c:v>
                </c:pt>
                <c:pt idx="3252">
                  <c:v>162.65</c:v>
                </c:pt>
                <c:pt idx="3253">
                  <c:v>162.70000000000002</c:v>
                </c:pt>
                <c:pt idx="3254">
                  <c:v>162.75</c:v>
                </c:pt>
                <c:pt idx="3255">
                  <c:v>162.80000000000001</c:v>
                </c:pt>
                <c:pt idx="3256">
                  <c:v>162.85000000000002</c:v>
                </c:pt>
                <c:pt idx="3257">
                  <c:v>162.9</c:v>
                </c:pt>
                <c:pt idx="3258">
                  <c:v>162.95000000000002</c:v>
                </c:pt>
                <c:pt idx="3259">
                  <c:v>163</c:v>
                </c:pt>
                <c:pt idx="3260">
                  <c:v>163.05000000000001</c:v>
                </c:pt>
                <c:pt idx="3261">
                  <c:v>163.10000000000002</c:v>
                </c:pt>
                <c:pt idx="3262">
                  <c:v>163.15</c:v>
                </c:pt>
                <c:pt idx="3263">
                  <c:v>163.20000000000002</c:v>
                </c:pt>
                <c:pt idx="3264">
                  <c:v>163.25</c:v>
                </c:pt>
                <c:pt idx="3265">
                  <c:v>163.30000000000001</c:v>
                </c:pt>
                <c:pt idx="3266">
                  <c:v>163.35000000000002</c:v>
                </c:pt>
                <c:pt idx="3267">
                  <c:v>163.4</c:v>
                </c:pt>
                <c:pt idx="3268">
                  <c:v>163.45000000000002</c:v>
                </c:pt>
                <c:pt idx="3269">
                  <c:v>163.5</c:v>
                </c:pt>
                <c:pt idx="3270">
                  <c:v>163.55000000000001</c:v>
                </c:pt>
                <c:pt idx="3271">
                  <c:v>163.60000000000002</c:v>
                </c:pt>
                <c:pt idx="3272">
                  <c:v>163.65</c:v>
                </c:pt>
                <c:pt idx="3273">
                  <c:v>163.70000000000002</c:v>
                </c:pt>
                <c:pt idx="3274">
                  <c:v>163.75</c:v>
                </c:pt>
                <c:pt idx="3275">
                  <c:v>163.80000000000001</c:v>
                </c:pt>
                <c:pt idx="3276">
                  <c:v>163.85000000000002</c:v>
                </c:pt>
                <c:pt idx="3277">
                  <c:v>163.9</c:v>
                </c:pt>
                <c:pt idx="3278">
                  <c:v>163.95000000000002</c:v>
                </c:pt>
                <c:pt idx="3279">
                  <c:v>164</c:v>
                </c:pt>
                <c:pt idx="3280">
                  <c:v>164.05</c:v>
                </c:pt>
                <c:pt idx="3281">
                  <c:v>164.10000000000002</c:v>
                </c:pt>
                <c:pt idx="3282">
                  <c:v>164.15</c:v>
                </c:pt>
                <c:pt idx="3283">
                  <c:v>164.20000000000002</c:v>
                </c:pt>
                <c:pt idx="3284">
                  <c:v>164.25</c:v>
                </c:pt>
                <c:pt idx="3285">
                  <c:v>164.3</c:v>
                </c:pt>
                <c:pt idx="3286">
                  <c:v>164.35000000000002</c:v>
                </c:pt>
                <c:pt idx="3287">
                  <c:v>164.4</c:v>
                </c:pt>
                <c:pt idx="3288">
                  <c:v>164.45000000000002</c:v>
                </c:pt>
                <c:pt idx="3289">
                  <c:v>164.5</c:v>
                </c:pt>
                <c:pt idx="3290">
                  <c:v>164.55</c:v>
                </c:pt>
                <c:pt idx="3291">
                  <c:v>164.60000000000002</c:v>
                </c:pt>
                <c:pt idx="3292">
                  <c:v>164.65</c:v>
                </c:pt>
                <c:pt idx="3293">
                  <c:v>164.70000000000002</c:v>
                </c:pt>
                <c:pt idx="3294">
                  <c:v>164.75</c:v>
                </c:pt>
                <c:pt idx="3295">
                  <c:v>164.8</c:v>
                </c:pt>
                <c:pt idx="3296">
                  <c:v>164.85000000000002</c:v>
                </c:pt>
                <c:pt idx="3297">
                  <c:v>164.9</c:v>
                </c:pt>
                <c:pt idx="3298">
                  <c:v>164.95000000000002</c:v>
                </c:pt>
                <c:pt idx="3299">
                  <c:v>165</c:v>
                </c:pt>
                <c:pt idx="3300">
                  <c:v>165.05</c:v>
                </c:pt>
                <c:pt idx="3301">
                  <c:v>165.10000000000002</c:v>
                </c:pt>
                <c:pt idx="3302">
                  <c:v>165.15</c:v>
                </c:pt>
                <c:pt idx="3303">
                  <c:v>165.20000000000002</c:v>
                </c:pt>
                <c:pt idx="3304">
                  <c:v>165.25</c:v>
                </c:pt>
                <c:pt idx="3305">
                  <c:v>165.3</c:v>
                </c:pt>
                <c:pt idx="3306">
                  <c:v>165.35000000000002</c:v>
                </c:pt>
                <c:pt idx="3307">
                  <c:v>165.4</c:v>
                </c:pt>
                <c:pt idx="3308">
                  <c:v>165.45000000000002</c:v>
                </c:pt>
                <c:pt idx="3309">
                  <c:v>165.5</c:v>
                </c:pt>
                <c:pt idx="3310">
                  <c:v>165.55</c:v>
                </c:pt>
                <c:pt idx="3311">
                  <c:v>165.60000000000002</c:v>
                </c:pt>
                <c:pt idx="3312">
                  <c:v>165.65</c:v>
                </c:pt>
                <c:pt idx="3313">
                  <c:v>165.70000000000002</c:v>
                </c:pt>
                <c:pt idx="3314">
                  <c:v>165.75</c:v>
                </c:pt>
                <c:pt idx="3315">
                  <c:v>165.8</c:v>
                </c:pt>
                <c:pt idx="3316">
                  <c:v>165.85000000000002</c:v>
                </c:pt>
                <c:pt idx="3317">
                  <c:v>165.9</c:v>
                </c:pt>
                <c:pt idx="3318">
                  <c:v>165.95000000000002</c:v>
                </c:pt>
                <c:pt idx="3319">
                  <c:v>166</c:v>
                </c:pt>
                <c:pt idx="3320">
                  <c:v>166.05</c:v>
                </c:pt>
                <c:pt idx="3321">
                  <c:v>166.10000000000002</c:v>
                </c:pt>
                <c:pt idx="3322">
                  <c:v>166.15</c:v>
                </c:pt>
                <c:pt idx="3323">
                  <c:v>166.20000000000002</c:v>
                </c:pt>
                <c:pt idx="3324">
                  <c:v>166.25</c:v>
                </c:pt>
                <c:pt idx="3325">
                  <c:v>166.3</c:v>
                </c:pt>
                <c:pt idx="3326">
                  <c:v>166.35000000000002</c:v>
                </c:pt>
                <c:pt idx="3327">
                  <c:v>166.4</c:v>
                </c:pt>
                <c:pt idx="3328">
                  <c:v>166.45000000000002</c:v>
                </c:pt>
                <c:pt idx="3329">
                  <c:v>166.5</c:v>
                </c:pt>
                <c:pt idx="3330">
                  <c:v>166.55</c:v>
                </c:pt>
                <c:pt idx="3331">
                  <c:v>166.60000000000002</c:v>
                </c:pt>
                <c:pt idx="3332">
                  <c:v>166.65</c:v>
                </c:pt>
                <c:pt idx="3333">
                  <c:v>166.70000000000002</c:v>
                </c:pt>
                <c:pt idx="3334">
                  <c:v>166.75</c:v>
                </c:pt>
                <c:pt idx="3335">
                  <c:v>166.8</c:v>
                </c:pt>
                <c:pt idx="3336">
                  <c:v>166.85000000000002</c:v>
                </c:pt>
                <c:pt idx="3337">
                  <c:v>166.9</c:v>
                </c:pt>
                <c:pt idx="3338">
                  <c:v>166.95000000000002</c:v>
                </c:pt>
                <c:pt idx="3339">
                  <c:v>167</c:v>
                </c:pt>
                <c:pt idx="3340">
                  <c:v>167.05</c:v>
                </c:pt>
                <c:pt idx="3341">
                  <c:v>167.10000000000002</c:v>
                </c:pt>
                <c:pt idx="3342">
                  <c:v>167.15</c:v>
                </c:pt>
                <c:pt idx="3343">
                  <c:v>167.20000000000002</c:v>
                </c:pt>
                <c:pt idx="3344">
                  <c:v>167.25</c:v>
                </c:pt>
                <c:pt idx="3345">
                  <c:v>167.3</c:v>
                </c:pt>
                <c:pt idx="3346">
                  <c:v>167.35000000000002</c:v>
                </c:pt>
                <c:pt idx="3347">
                  <c:v>167.4</c:v>
                </c:pt>
                <c:pt idx="3348">
                  <c:v>167.45000000000002</c:v>
                </c:pt>
                <c:pt idx="3349">
                  <c:v>167.5</c:v>
                </c:pt>
                <c:pt idx="3350">
                  <c:v>167.55</c:v>
                </c:pt>
                <c:pt idx="3351">
                  <c:v>167.60000000000002</c:v>
                </c:pt>
                <c:pt idx="3352">
                  <c:v>167.65</c:v>
                </c:pt>
                <c:pt idx="3353">
                  <c:v>167.70000000000002</c:v>
                </c:pt>
                <c:pt idx="3354">
                  <c:v>167.75</c:v>
                </c:pt>
                <c:pt idx="3355">
                  <c:v>167.8</c:v>
                </c:pt>
                <c:pt idx="3356">
                  <c:v>167.85000000000002</c:v>
                </c:pt>
                <c:pt idx="3357">
                  <c:v>167.9</c:v>
                </c:pt>
                <c:pt idx="3358">
                  <c:v>167.95000000000002</c:v>
                </c:pt>
                <c:pt idx="3359">
                  <c:v>168</c:v>
                </c:pt>
                <c:pt idx="3360">
                  <c:v>168.05</c:v>
                </c:pt>
                <c:pt idx="3361">
                  <c:v>168.10000000000002</c:v>
                </c:pt>
                <c:pt idx="3362">
                  <c:v>168.15</c:v>
                </c:pt>
                <c:pt idx="3363">
                  <c:v>168.20000000000002</c:v>
                </c:pt>
                <c:pt idx="3364">
                  <c:v>168.25</c:v>
                </c:pt>
                <c:pt idx="3365">
                  <c:v>168.3</c:v>
                </c:pt>
                <c:pt idx="3366">
                  <c:v>168.35000000000002</c:v>
                </c:pt>
                <c:pt idx="3367">
                  <c:v>168.4</c:v>
                </c:pt>
                <c:pt idx="3368">
                  <c:v>168.45000000000002</c:v>
                </c:pt>
                <c:pt idx="3369">
                  <c:v>168.5</c:v>
                </c:pt>
                <c:pt idx="3370">
                  <c:v>168.55</c:v>
                </c:pt>
                <c:pt idx="3371">
                  <c:v>168.60000000000002</c:v>
                </c:pt>
                <c:pt idx="3372">
                  <c:v>168.65</c:v>
                </c:pt>
                <c:pt idx="3373">
                  <c:v>168.70000000000002</c:v>
                </c:pt>
                <c:pt idx="3374">
                  <c:v>168.75</c:v>
                </c:pt>
                <c:pt idx="3375">
                  <c:v>168.8</c:v>
                </c:pt>
                <c:pt idx="3376">
                  <c:v>168.85000000000002</c:v>
                </c:pt>
                <c:pt idx="3377">
                  <c:v>168.9</c:v>
                </c:pt>
                <c:pt idx="3378">
                  <c:v>168.95000000000002</c:v>
                </c:pt>
                <c:pt idx="3379">
                  <c:v>169</c:v>
                </c:pt>
                <c:pt idx="3380">
                  <c:v>169.05</c:v>
                </c:pt>
                <c:pt idx="3381">
                  <c:v>169.10000000000002</c:v>
                </c:pt>
                <c:pt idx="3382">
                  <c:v>169.15</c:v>
                </c:pt>
                <c:pt idx="3383">
                  <c:v>169.20000000000002</c:v>
                </c:pt>
                <c:pt idx="3384">
                  <c:v>169.25</c:v>
                </c:pt>
                <c:pt idx="3385">
                  <c:v>169.3</c:v>
                </c:pt>
                <c:pt idx="3386">
                  <c:v>169.35000000000002</c:v>
                </c:pt>
                <c:pt idx="3387">
                  <c:v>169.4</c:v>
                </c:pt>
                <c:pt idx="3388">
                  <c:v>169.45000000000002</c:v>
                </c:pt>
                <c:pt idx="3389">
                  <c:v>169.5</c:v>
                </c:pt>
                <c:pt idx="3390">
                  <c:v>169.55</c:v>
                </c:pt>
                <c:pt idx="3391">
                  <c:v>169.60000000000002</c:v>
                </c:pt>
                <c:pt idx="3392">
                  <c:v>169.65</c:v>
                </c:pt>
                <c:pt idx="3393">
                  <c:v>169.70000000000002</c:v>
                </c:pt>
                <c:pt idx="3394">
                  <c:v>169.75</c:v>
                </c:pt>
                <c:pt idx="3395">
                  <c:v>169.8</c:v>
                </c:pt>
                <c:pt idx="3396">
                  <c:v>169.85000000000002</c:v>
                </c:pt>
                <c:pt idx="3397">
                  <c:v>169.9</c:v>
                </c:pt>
                <c:pt idx="3398">
                  <c:v>169.95000000000002</c:v>
                </c:pt>
                <c:pt idx="3399">
                  <c:v>170</c:v>
                </c:pt>
                <c:pt idx="3400">
                  <c:v>170.05</c:v>
                </c:pt>
                <c:pt idx="3401">
                  <c:v>170.10000000000002</c:v>
                </c:pt>
                <c:pt idx="3402">
                  <c:v>170.15</c:v>
                </c:pt>
                <c:pt idx="3403">
                  <c:v>170.20000000000002</c:v>
                </c:pt>
                <c:pt idx="3404">
                  <c:v>170.25</c:v>
                </c:pt>
                <c:pt idx="3405">
                  <c:v>170.3</c:v>
                </c:pt>
                <c:pt idx="3406">
                  <c:v>170.35000000000002</c:v>
                </c:pt>
                <c:pt idx="3407">
                  <c:v>170.4</c:v>
                </c:pt>
                <c:pt idx="3408">
                  <c:v>170.45000000000002</c:v>
                </c:pt>
                <c:pt idx="3409">
                  <c:v>170.5</c:v>
                </c:pt>
                <c:pt idx="3410">
                  <c:v>170.55</c:v>
                </c:pt>
                <c:pt idx="3411">
                  <c:v>170.60000000000002</c:v>
                </c:pt>
                <c:pt idx="3412">
                  <c:v>170.65</c:v>
                </c:pt>
                <c:pt idx="3413">
                  <c:v>170.70000000000002</c:v>
                </c:pt>
                <c:pt idx="3414">
                  <c:v>170.75</c:v>
                </c:pt>
                <c:pt idx="3415">
                  <c:v>170.8</c:v>
                </c:pt>
                <c:pt idx="3416">
                  <c:v>170.85000000000002</c:v>
                </c:pt>
                <c:pt idx="3417">
                  <c:v>170.9</c:v>
                </c:pt>
                <c:pt idx="3418">
                  <c:v>170.95000000000002</c:v>
                </c:pt>
                <c:pt idx="3419">
                  <c:v>171</c:v>
                </c:pt>
                <c:pt idx="3420">
                  <c:v>171.05</c:v>
                </c:pt>
                <c:pt idx="3421">
                  <c:v>171.10000000000002</c:v>
                </c:pt>
                <c:pt idx="3422">
                  <c:v>171.15</c:v>
                </c:pt>
                <c:pt idx="3423">
                  <c:v>171.20000000000002</c:v>
                </c:pt>
                <c:pt idx="3424">
                  <c:v>171.25</c:v>
                </c:pt>
                <c:pt idx="3425">
                  <c:v>171.3</c:v>
                </c:pt>
                <c:pt idx="3426">
                  <c:v>171.35000000000002</c:v>
                </c:pt>
                <c:pt idx="3427">
                  <c:v>171.4</c:v>
                </c:pt>
                <c:pt idx="3428">
                  <c:v>171.45000000000002</c:v>
                </c:pt>
                <c:pt idx="3429">
                  <c:v>171.5</c:v>
                </c:pt>
                <c:pt idx="3430">
                  <c:v>171.55</c:v>
                </c:pt>
                <c:pt idx="3431">
                  <c:v>171.60000000000002</c:v>
                </c:pt>
                <c:pt idx="3432">
                  <c:v>171.65</c:v>
                </c:pt>
                <c:pt idx="3433">
                  <c:v>171.70000000000002</c:v>
                </c:pt>
                <c:pt idx="3434">
                  <c:v>171.75</c:v>
                </c:pt>
                <c:pt idx="3435">
                  <c:v>171.8</c:v>
                </c:pt>
                <c:pt idx="3436">
                  <c:v>171.85000000000002</c:v>
                </c:pt>
                <c:pt idx="3437">
                  <c:v>171.9</c:v>
                </c:pt>
                <c:pt idx="3438">
                  <c:v>171.95000000000002</c:v>
                </c:pt>
                <c:pt idx="3439">
                  <c:v>172</c:v>
                </c:pt>
                <c:pt idx="3440">
                  <c:v>172.05</c:v>
                </c:pt>
                <c:pt idx="3441">
                  <c:v>172.10000000000002</c:v>
                </c:pt>
                <c:pt idx="3442">
                  <c:v>172.15</c:v>
                </c:pt>
                <c:pt idx="3443">
                  <c:v>172.20000000000002</c:v>
                </c:pt>
                <c:pt idx="3444">
                  <c:v>172.25</c:v>
                </c:pt>
                <c:pt idx="3445">
                  <c:v>172.3</c:v>
                </c:pt>
                <c:pt idx="3446">
                  <c:v>172.35000000000002</c:v>
                </c:pt>
                <c:pt idx="3447">
                  <c:v>172.4</c:v>
                </c:pt>
                <c:pt idx="3448">
                  <c:v>172.45000000000002</c:v>
                </c:pt>
                <c:pt idx="3449">
                  <c:v>172.5</c:v>
                </c:pt>
                <c:pt idx="3450">
                  <c:v>172.55</c:v>
                </c:pt>
                <c:pt idx="3451">
                  <c:v>172.60000000000002</c:v>
                </c:pt>
                <c:pt idx="3452">
                  <c:v>172.65</c:v>
                </c:pt>
                <c:pt idx="3453">
                  <c:v>172.70000000000002</c:v>
                </c:pt>
                <c:pt idx="3454">
                  <c:v>172.75</c:v>
                </c:pt>
                <c:pt idx="3455">
                  <c:v>172.8</c:v>
                </c:pt>
                <c:pt idx="3456">
                  <c:v>172.85000000000002</c:v>
                </c:pt>
                <c:pt idx="3457">
                  <c:v>172.9</c:v>
                </c:pt>
                <c:pt idx="3458">
                  <c:v>172.95000000000002</c:v>
                </c:pt>
                <c:pt idx="3459">
                  <c:v>173</c:v>
                </c:pt>
                <c:pt idx="3460">
                  <c:v>173.05</c:v>
                </c:pt>
                <c:pt idx="3461">
                  <c:v>173.10000000000002</c:v>
                </c:pt>
                <c:pt idx="3462">
                  <c:v>173.15</c:v>
                </c:pt>
                <c:pt idx="3463">
                  <c:v>173.20000000000002</c:v>
                </c:pt>
                <c:pt idx="3464">
                  <c:v>173.25</c:v>
                </c:pt>
                <c:pt idx="3465">
                  <c:v>173.3</c:v>
                </c:pt>
                <c:pt idx="3466">
                  <c:v>173.35000000000002</c:v>
                </c:pt>
                <c:pt idx="3467">
                  <c:v>173.4</c:v>
                </c:pt>
                <c:pt idx="3468">
                  <c:v>173.45000000000002</c:v>
                </c:pt>
                <c:pt idx="3469">
                  <c:v>173.5</c:v>
                </c:pt>
                <c:pt idx="3470">
                  <c:v>173.55</c:v>
                </c:pt>
                <c:pt idx="3471">
                  <c:v>173.60000000000002</c:v>
                </c:pt>
                <c:pt idx="3472">
                  <c:v>173.65</c:v>
                </c:pt>
                <c:pt idx="3473">
                  <c:v>173.70000000000002</c:v>
                </c:pt>
                <c:pt idx="3474">
                  <c:v>173.75</c:v>
                </c:pt>
                <c:pt idx="3475">
                  <c:v>173.8</c:v>
                </c:pt>
                <c:pt idx="3476">
                  <c:v>173.85000000000002</c:v>
                </c:pt>
                <c:pt idx="3477">
                  <c:v>173.9</c:v>
                </c:pt>
                <c:pt idx="3478">
                  <c:v>173.95000000000002</c:v>
                </c:pt>
                <c:pt idx="3479">
                  <c:v>174</c:v>
                </c:pt>
                <c:pt idx="3480">
                  <c:v>174.05</c:v>
                </c:pt>
                <c:pt idx="3481">
                  <c:v>174.10000000000002</c:v>
                </c:pt>
                <c:pt idx="3482">
                  <c:v>174.15</c:v>
                </c:pt>
                <c:pt idx="3483">
                  <c:v>174.20000000000002</c:v>
                </c:pt>
                <c:pt idx="3484">
                  <c:v>174.25</c:v>
                </c:pt>
                <c:pt idx="3485">
                  <c:v>174.3</c:v>
                </c:pt>
                <c:pt idx="3486">
                  <c:v>174.35000000000002</c:v>
                </c:pt>
                <c:pt idx="3487">
                  <c:v>174.4</c:v>
                </c:pt>
                <c:pt idx="3488">
                  <c:v>174.45000000000002</c:v>
                </c:pt>
                <c:pt idx="3489">
                  <c:v>174.5</c:v>
                </c:pt>
                <c:pt idx="3490">
                  <c:v>174.55</c:v>
                </c:pt>
                <c:pt idx="3491">
                  <c:v>174.60000000000002</c:v>
                </c:pt>
                <c:pt idx="3492">
                  <c:v>174.65</c:v>
                </c:pt>
                <c:pt idx="3493">
                  <c:v>174.70000000000002</c:v>
                </c:pt>
                <c:pt idx="3494">
                  <c:v>174.75</c:v>
                </c:pt>
                <c:pt idx="3495">
                  <c:v>174.8</c:v>
                </c:pt>
                <c:pt idx="3496">
                  <c:v>174.85000000000002</c:v>
                </c:pt>
                <c:pt idx="3497">
                  <c:v>174.9</c:v>
                </c:pt>
                <c:pt idx="3498">
                  <c:v>174.95000000000002</c:v>
                </c:pt>
                <c:pt idx="3499">
                  <c:v>175</c:v>
                </c:pt>
                <c:pt idx="3500">
                  <c:v>175.05</c:v>
                </c:pt>
                <c:pt idx="3501">
                  <c:v>175.10000000000002</c:v>
                </c:pt>
                <c:pt idx="3502">
                  <c:v>175.15</c:v>
                </c:pt>
                <c:pt idx="3503">
                  <c:v>175.20000000000002</c:v>
                </c:pt>
                <c:pt idx="3504">
                  <c:v>175.25</c:v>
                </c:pt>
                <c:pt idx="3505">
                  <c:v>175.3</c:v>
                </c:pt>
                <c:pt idx="3506">
                  <c:v>175.35000000000002</c:v>
                </c:pt>
                <c:pt idx="3507">
                  <c:v>175.4</c:v>
                </c:pt>
                <c:pt idx="3508">
                  <c:v>175.45000000000002</c:v>
                </c:pt>
                <c:pt idx="3509">
                  <c:v>175.5</c:v>
                </c:pt>
                <c:pt idx="3510">
                  <c:v>175.55</c:v>
                </c:pt>
                <c:pt idx="3511">
                  <c:v>175.60000000000002</c:v>
                </c:pt>
                <c:pt idx="3512">
                  <c:v>175.65</c:v>
                </c:pt>
                <c:pt idx="3513">
                  <c:v>175.70000000000002</c:v>
                </c:pt>
                <c:pt idx="3514">
                  <c:v>175.75</c:v>
                </c:pt>
                <c:pt idx="3515">
                  <c:v>175.8</c:v>
                </c:pt>
                <c:pt idx="3516">
                  <c:v>175.85000000000002</c:v>
                </c:pt>
                <c:pt idx="3517">
                  <c:v>175.9</c:v>
                </c:pt>
                <c:pt idx="3518">
                  <c:v>175.95000000000002</c:v>
                </c:pt>
                <c:pt idx="3519">
                  <c:v>176</c:v>
                </c:pt>
                <c:pt idx="3520">
                  <c:v>176.05</c:v>
                </c:pt>
                <c:pt idx="3521">
                  <c:v>176.10000000000002</c:v>
                </c:pt>
                <c:pt idx="3522">
                  <c:v>176.15</c:v>
                </c:pt>
                <c:pt idx="3523">
                  <c:v>176.20000000000002</c:v>
                </c:pt>
                <c:pt idx="3524">
                  <c:v>176.25</c:v>
                </c:pt>
                <c:pt idx="3525">
                  <c:v>176.3</c:v>
                </c:pt>
                <c:pt idx="3526">
                  <c:v>176.35000000000002</c:v>
                </c:pt>
                <c:pt idx="3527">
                  <c:v>176.4</c:v>
                </c:pt>
                <c:pt idx="3528">
                  <c:v>176.45000000000002</c:v>
                </c:pt>
                <c:pt idx="3529">
                  <c:v>176.5</c:v>
                </c:pt>
                <c:pt idx="3530">
                  <c:v>176.55</c:v>
                </c:pt>
                <c:pt idx="3531">
                  <c:v>176.60000000000002</c:v>
                </c:pt>
                <c:pt idx="3532">
                  <c:v>176.65</c:v>
                </c:pt>
                <c:pt idx="3533">
                  <c:v>176.70000000000002</c:v>
                </c:pt>
                <c:pt idx="3534">
                  <c:v>176.75</c:v>
                </c:pt>
                <c:pt idx="3535">
                  <c:v>176.8</c:v>
                </c:pt>
                <c:pt idx="3536">
                  <c:v>176.85000000000002</c:v>
                </c:pt>
                <c:pt idx="3537">
                  <c:v>176.9</c:v>
                </c:pt>
                <c:pt idx="3538">
                  <c:v>176.95000000000002</c:v>
                </c:pt>
                <c:pt idx="3539">
                  <c:v>177</c:v>
                </c:pt>
                <c:pt idx="3540">
                  <c:v>177.05</c:v>
                </c:pt>
                <c:pt idx="3541">
                  <c:v>177.10000000000002</c:v>
                </c:pt>
                <c:pt idx="3542">
                  <c:v>177.15</c:v>
                </c:pt>
                <c:pt idx="3543">
                  <c:v>177.20000000000002</c:v>
                </c:pt>
                <c:pt idx="3544">
                  <c:v>177.25</c:v>
                </c:pt>
                <c:pt idx="3545">
                  <c:v>177.3</c:v>
                </c:pt>
                <c:pt idx="3546">
                  <c:v>177.35000000000002</c:v>
                </c:pt>
                <c:pt idx="3547">
                  <c:v>177.4</c:v>
                </c:pt>
                <c:pt idx="3548">
                  <c:v>177.45000000000002</c:v>
                </c:pt>
                <c:pt idx="3549">
                  <c:v>177.5</c:v>
                </c:pt>
                <c:pt idx="3550">
                  <c:v>177.55</c:v>
                </c:pt>
                <c:pt idx="3551">
                  <c:v>177.60000000000002</c:v>
                </c:pt>
                <c:pt idx="3552">
                  <c:v>177.65</c:v>
                </c:pt>
                <c:pt idx="3553">
                  <c:v>177.70000000000002</c:v>
                </c:pt>
                <c:pt idx="3554">
                  <c:v>177.75</c:v>
                </c:pt>
                <c:pt idx="3555">
                  <c:v>177.8</c:v>
                </c:pt>
                <c:pt idx="3556">
                  <c:v>177.85000000000002</c:v>
                </c:pt>
                <c:pt idx="3557">
                  <c:v>177.9</c:v>
                </c:pt>
                <c:pt idx="3558">
                  <c:v>177.95000000000002</c:v>
                </c:pt>
                <c:pt idx="3559">
                  <c:v>178</c:v>
                </c:pt>
                <c:pt idx="3560">
                  <c:v>178.05</c:v>
                </c:pt>
                <c:pt idx="3561">
                  <c:v>178.10000000000002</c:v>
                </c:pt>
                <c:pt idx="3562">
                  <c:v>178.15</c:v>
                </c:pt>
                <c:pt idx="3563">
                  <c:v>178.20000000000002</c:v>
                </c:pt>
                <c:pt idx="3564">
                  <c:v>178.25</c:v>
                </c:pt>
                <c:pt idx="3565">
                  <c:v>178.3</c:v>
                </c:pt>
                <c:pt idx="3566">
                  <c:v>178.35000000000002</c:v>
                </c:pt>
                <c:pt idx="3567">
                  <c:v>178.4</c:v>
                </c:pt>
                <c:pt idx="3568">
                  <c:v>178.45000000000002</c:v>
                </c:pt>
                <c:pt idx="3569">
                  <c:v>178.5</c:v>
                </c:pt>
                <c:pt idx="3570">
                  <c:v>178.55</c:v>
                </c:pt>
                <c:pt idx="3571">
                  <c:v>178.60000000000002</c:v>
                </c:pt>
                <c:pt idx="3572">
                  <c:v>178.65</c:v>
                </c:pt>
                <c:pt idx="3573">
                  <c:v>178.70000000000002</c:v>
                </c:pt>
                <c:pt idx="3574">
                  <c:v>178.75</c:v>
                </c:pt>
                <c:pt idx="3575">
                  <c:v>178.8</c:v>
                </c:pt>
                <c:pt idx="3576">
                  <c:v>178.85000000000002</c:v>
                </c:pt>
                <c:pt idx="3577">
                  <c:v>178.9</c:v>
                </c:pt>
                <c:pt idx="3578">
                  <c:v>178.95000000000002</c:v>
                </c:pt>
                <c:pt idx="3579">
                  <c:v>179</c:v>
                </c:pt>
                <c:pt idx="3580">
                  <c:v>179.05</c:v>
                </c:pt>
                <c:pt idx="3581">
                  <c:v>179.10000000000002</c:v>
                </c:pt>
                <c:pt idx="3582">
                  <c:v>179.15</c:v>
                </c:pt>
                <c:pt idx="3583">
                  <c:v>179.20000000000002</c:v>
                </c:pt>
                <c:pt idx="3584">
                  <c:v>179.25</c:v>
                </c:pt>
                <c:pt idx="3585">
                  <c:v>179.3</c:v>
                </c:pt>
                <c:pt idx="3586">
                  <c:v>179.35000000000002</c:v>
                </c:pt>
                <c:pt idx="3587">
                  <c:v>179.4</c:v>
                </c:pt>
                <c:pt idx="3588">
                  <c:v>179.45000000000002</c:v>
                </c:pt>
                <c:pt idx="3589">
                  <c:v>179.5</c:v>
                </c:pt>
                <c:pt idx="3590">
                  <c:v>179.55</c:v>
                </c:pt>
                <c:pt idx="3591">
                  <c:v>179.60000000000002</c:v>
                </c:pt>
                <c:pt idx="3592">
                  <c:v>179.65</c:v>
                </c:pt>
                <c:pt idx="3593">
                  <c:v>179.70000000000002</c:v>
                </c:pt>
                <c:pt idx="3594">
                  <c:v>179.75</c:v>
                </c:pt>
                <c:pt idx="3595">
                  <c:v>179.8</c:v>
                </c:pt>
                <c:pt idx="3596">
                  <c:v>179.85000000000002</c:v>
                </c:pt>
                <c:pt idx="3597">
                  <c:v>179.9</c:v>
                </c:pt>
                <c:pt idx="3598">
                  <c:v>179.95000000000002</c:v>
                </c:pt>
                <c:pt idx="3599">
                  <c:v>180</c:v>
                </c:pt>
                <c:pt idx="3600">
                  <c:v>180.05</c:v>
                </c:pt>
                <c:pt idx="3601">
                  <c:v>180.10000000000002</c:v>
                </c:pt>
                <c:pt idx="3602">
                  <c:v>180.15</c:v>
                </c:pt>
                <c:pt idx="3603">
                  <c:v>180.20000000000002</c:v>
                </c:pt>
                <c:pt idx="3604">
                  <c:v>180.25</c:v>
                </c:pt>
                <c:pt idx="3605">
                  <c:v>180.3</c:v>
                </c:pt>
                <c:pt idx="3606">
                  <c:v>180.35000000000002</c:v>
                </c:pt>
                <c:pt idx="3607">
                  <c:v>180.4</c:v>
                </c:pt>
                <c:pt idx="3608">
                  <c:v>180.45000000000002</c:v>
                </c:pt>
                <c:pt idx="3609">
                  <c:v>180.5</c:v>
                </c:pt>
                <c:pt idx="3610">
                  <c:v>180.55</c:v>
                </c:pt>
                <c:pt idx="3611">
                  <c:v>180.60000000000002</c:v>
                </c:pt>
                <c:pt idx="3612">
                  <c:v>180.65</c:v>
                </c:pt>
                <c:pt idx="3613">
                  <c:v>180.70000000000002</c:v>
                </c:pt>
                <c:pt idx="3614">
                  <c:v>180.75</c:v>
                </c:pt>
                <c:pt idx="3615">
                  <c:v>180.8</c:v>
                </c:pt>
                <c:pt idx="3616">
                  <c:v>180.85000000000002</c:v>
                </c:pt>
                <c:pt idx="3617">
                  <c:v>180.9</c:v>
                </c:pt>
                <c:pt idx="3618">
                  <c:v>180.95000000000002</c:v>
                </c:pt>
                <c:pt idx="3619">
                  <c:v>181</c:v>
                </c:pt>
                <c:pt idx="3620">
                  <c:v>181.05</c:v>
                </c:pt>
                <c:pt idx="3621">
                  <c:v>181.10000000000002</c:v>
                </c:pt>
                <c:pt idx="3622">
                  <c:v>181.15</c:v>
                </c:pt>
                <c:pt idx="3623">
                  <c:v>181.20000000000002</c:v>
                </c:pt>
                <c:pt idx="3624">
                  <c:v>181.25</c:v>
                </c:pt>
                <c:pt idx="3625">
                  <c:v>181.3</c:v>
                </c:pt>
                <c:pt idx="3626">
                  <c:v>181.35000000000002</c:v>
                </c:pt>
                <c:pt idx="3627">
                  <c:v>181.4</c:v>
                </c:pt>
                <c:pt idx="3628">
                  <c:v>181.45000000000002</c:v>
                </c:pt>
                <c:pt idx="3629">
                  <c:v>181.5</c:v>
                </c:pt>
                <c:pt idx="3630">
                  <c:v>181.55</c:v>
                </c:pt>
                <c:pt idx="3631">
                  <c:v>181.60000000000002</c:v>
                </c:pt>
                <c:pt idx="3632">
                  <c:v>181.65</c:v>
                </c:pt>
                <c:pt idx="3633">
                  <c:v>181.70000000000002</c:v>
                </c:pt>
                <c:pt idx="3634">
                  <c:v>181.75</c:v>
                </c:pt>
                <c:pt idx="3635">
                  <c:v>181.8</c:v>
                </c:pt>
                <c:pt idx="3636">
                  <c:v>181.85000000000002</c:v>
                </c:pt>
                <c:pt idx="3637">
                  <c:v>181.9</c:v>
                </c:pt>
                <c:pt idx="3638">
                  <c:v>181.95000000000002</c:v>
                </c:pt>
                <c:pt idx="3639">
                  <c:v>182</c:v>
                </c:pt>
                <c:pt idx="3640">
                  <c:v>182.05</c:v>
                </c:pt>
                <c:pt idx="3641">
                  <c:v>182.10000000000002</c:v>
                </c:pt>
                <c:pt idx="3642">
                  <c:v>182.15</c:v>
                </c:pt>
                <c:pt idx="3643">
                  <c:v>182.20000000000002</c:v>
                </c:pt>
                <c:pt idx="3644">
                  <c:v>182.25</c:v>
                </c:pt>
                <c:pt idx="3645">
                  <c:v>182.3</c:v>
                </c:pt>
                <c:pt idx="3646">
                  <c:v>182.35000000000002</c:v>
                </c:pt>
                <c:pt idx="3647">
                  <c:v>182.4</c:v>
                </c:pt>
                <c:pt idx="3648">
                  <c:v>182.45000000000002</c:v>
                </c:pt>
                <c:pt idx="3649">
                  <c:v>182.5</c:v>
                </c:pt>
                <c:pt idx="3650">
                  <c:v>182.55</c:v>
                </c:pt>
                <c:pt idx="3651">
                  <c:v>182.60000000000002</c:v>
                </c:pt>
                <c:pt idx="3652">
                  <c:v>182.65</c:v>
                </c:pt>
                <c:pt idx="3653">
                  <c:v>182.70000000000002</c:v>
                </c:pt>
                <c:pt idx="3654">
                  <c:v>182.75</c:v>
                </c:pt>
                <c:pt idx="3655">
                  <c:v>182.8</c:v>
                </c:pt>
                <c:pt idx="3656">
                  <c:v>182.85000000000002</c:v>
                </c:pt>
                <c:pt idx="3657">
                  <c:v>182.9</c:v>
                </c:pt>
                <c:pt idx="3658">
                  <c:v>182.95000000000002</c:v>
                </c:pt>
                <c:pt idx="3659">
                  <c:v>183</c:v>
                </c:pt>
                <c:pt idx="3660">
                  <c:v>183.05</c:v>
                </c:pt>
                <c:pt idx="3661">
                  <c:v>183.10000000000002</c:v>
                </c:pt>
                <c:pt idx="3662">
                  <c:v>183.15</c:v>
                </c:pt>
                <c:pt idx="3663">
                  <c:v>183.20000000000002</c:v>
                </c:pt>
                <c:pt idx="3664">
                  <c:v>183.25</c:v>
                </c:pt>
                <c:pt idx="3665">
                  <c:v>183.3</c:v>
                </c:pt>
                <c:pt idx="3666">
                  <c:v>183.35000000000002</c:v>
                </c:pt>
                <c:pt idx="3667">
                  <c:v>183.4</c:v>
                </c:pt>
                <c:pt idx="3668">
                  <c:v>183.45000000000002</c:v>
                </c:pt>
                <c:pt idx="3669">
                  <c:v>183.5</c:v>
                </c:pt>
                <c:pt idx="3670">
                  <c:v>183.55</c:v>
                </c:pt>
                <c:pt idx="3671">
                  <c:v>183.60000000000002</c:v>
                </c:pt>
                <c:pt idx="3672">
                  <c:v>183.65</c:v>
                </c:pt>
                <c:pt idx="3673">
                  <c:v>183.70000000000002</c:v>
                </c:pt>
                <c:pt idx="3674">
                  <c:v>183.75</c:v>
                </c:pt>
                <c:pt idx="3675">
                  <c:v>183.8</c:v>
                </c:pt>
                <c:pt idx="3676">
                  <c:v>183.85000000000002</c:v>
                </c:pt>
                <c:pt idx="3677">
                  <c:v>183.9</c:v>
                </c:pt>
                <c:pt idx="3678">
                  <c:v>183.95000000000002</c:v>
                </c:pt>
                <c:pt idx="3679">
                  <c:v>184</c:v>
                </c:pt>
                <c:pt idx="3680">
                  <c:v>184.05</c:v>
                </c:pt>
                <c:pt idx="3681">
                  <c:v>184.10000000000002</c:v>
                </c:pt>
                <c:pt idx="3682">
                  <c:v>184.15</c:v>
                </c:pt>
                <c:pt idx="3683">
                  <c:v>184.20000000000002</c:v>
                </c:pt>
                <c:pt idx="3684">
                  <c:v>184.25</c:v>
                </c:pt>
                <c:pt idx="3685">
                  <c:v>184.3</c:v>
                </c:pt>
                <c:pt idx="3686">
                  <c:v>184.35000000000002</c:v>
                </c:pt>
                <c:pt idx="3687">
                  <c:v>184.4</c:v>
                </c:pt>
                <c:pt idx="3688">
                  <c:v>184.45000000000002</c:v>
                </c:pt>
                <c:pt idx="3689">
                  <c:v>184.5</c:v>
                </c:pt>
                <c:pt idx="3690">
                  <c:v>184.55</c:v>
                </c:pt>
                <c:pt idx="3691">
                  <c:v>184.60000000000002</c:v>
                </c:pt>
                <c:pt idx="3692">
                  <c:v>184.65</c:v>
                </c:pt>
                <c:pt idx="3693">
                  <c:v>184.70000000000002</c:v>
                </c:pt>
                <c:pt idx="3694">
                  <c:v>184.75</c:v>
                </c:pt>
                <c:pt idx="3695">
                  <c:v>184.8</c:v>
                </c:pt>
                <c:pt idx="3696">
                  <c:v>184.85000000000002</c:v>
                </c:pt>
                <c:pt idx="3697">
                  <c:v>184.9</c:v>
                </c:pt>
                <c:pt idx="3698">
                  <c:v>184.95000000000002</c:v>
                </c:pt>
                <c:pt idx="3699">
                  <c:v>185</c:v>
                </c:pt>
                <c:pt idx="3700">
                  <c:v>185.05</c:v>
                </c:pt>
                <c:pt idx="3701">
                  <c:v>185.10000000000002</c:v>
                </c:pt>
                <c:pt idx="3702">
                  <c:v>185.15</c:v>
                </c:pt>
                <c:pt idx="3703">
                  <c:v>185.20000000000002</c:v>
                </c:pt>
                <c:pt idx="3704">
                  <c:v>185.25</c:v>
                </c:pt>
                <c:pt idx="3705">
                  <c:v>185.3</c:v>
                </c:pt>
                <c:pt idx="3706">
                  <c:v>185.35000000000002</c:v>
                </c:pt>
                <c:pt idx="3707">
                  <c:v>185.4</c:v>
                </c:pt>
                <c:pt idx="3708">
                  <c:v>185.45000000000002</c:v>
                </c:pt>
                <c:pt idx="3709">
                  <c:v>185.5</c:v>
                </c:pt>
                <c:pt idx="3710">
                  <c:v>185.55</c:v>
                </c:pt>
                <c:pt idx="3711">
                  <c:v>185.60000000000002</c:v>
                </c:pt>
                <c:pt idx="3712">
                  <c:v>185.65</c:v>
                </c:pt>
                <c:pt idx="3713">
                  <c:v>185.70000000000002</c:v>
                </c:pt>
                <c:pt idx="3714">
                  <c:v>185.75</c:v>
                </c:pt>
                <c:pt idx="3715">
                  <c:v>185.8</c:v>
                </c:pt>
                <c:pt idx="3716">
                  <c:v>185.85000000000002</c:v>
                </c:pt>
                <c:pt idx="3717">
                  <c:v>185.9</c:v>
                </c:pt>
                <c:pt idx="3718">
                  <c:v>185.95000000000002</c:v>
                </c:pt>
                <c:pt idx="3719">
                  <c:v>186</c:v>
                </c:pt>
                <c:pt idx="3720">
                  <c:v>186.05</c:v>
                </c:pt>
                <c:pt idx="3721">
                  <c:v>186.10000000000002</c:v>
                </c:pt>
                <c:pt idx="3722">
                  <c:v>186.15</c:v>
                </c:pt>
                <c:pt idx="3723">
                  <c:v>186.20000000000002</c:v>
                </c:pt>
                <c:pt idx="3724">
                  <c:v>186.25</c:v>
                </c:pt>
                <c:pt idx="3725">
                  <c:v>186.3</c:v>
                </c:pt>
                <c:pt idx="3726">
                  <c:v>186.35000000000002</c:v>
                </c:pt>
                <c:pt idx="3727">
                  <c:v>186.4</c:v>
                </c:pt>
                <c:pt idx="3728">
                  <c:v>186.45000000000002</c:v>
                </c:pt>
                <c:pt idx="3729">
                  <c:v>186.5</c:v>
                </c:pt>
                <c:pt idx="3730">
                  <c:v>186.55</c:v>
                </c:pt>
                <c:pt idx="3731">
                  <c:v>186.60000000000002</c:v>
                </c:pt>
                <c:pt idx="3732">
                  <c:v>186.65</c:v>
                </c:pt>
                <c:pt idx="3733">
                  <c:v>186.70000000000002</c:v>
                </c:pt>
                <c:pt idx="3734">
                  <c:v>186.75</c:v>
                </c:pt>
                <c:pt idx="3735">
                  <c:v>186.8</c:v>
                </c:pt>
                <c:pt idx="3736">
                  <c:v>186.85000000000002</c:v>
                </c:pt>
                <c:pt idx="3737">
                  <c:v>186.9</c:v>
                </c:pt>
                <c:pt idx="3738">
                  <c:v>186.95000000000002</c:v>
                </c:pt>
                <c:pt idx="3739">
                  <c:v>187</c:v>
                </c:pt>
                <c:pt idx="3740">
                  <c:v>187.05</c:v>
                </c:pt>
                <c:pt idx="3741">
                  <c:v>187.10000000000002</c:v>
                </c:pt>
                <c:pt idx="3742">
                  <c:v>187.15</c:v>
                </c:pt>
                <c:pt idx="3743">
                  <c:v>187.20000000000002</c:v>
                </c:pt>
                <c:pt idx="3744">
                  <c:v>187.25</c:v>
                </c:pt>
                <c:pt idx="3745">
                  <c:v>187.3</c:v>
                </c:pt>
                <c:pt idx="3746">
                  <c:v>187.35000000000002</c:v>
                </c:pt>
                <c:pt idx="3747">
                  <c:v>187.4</c:v>
                </c:pt>
                <c:pt idx="3748">
                  <c:v>187.45000000000002</c:v>
                </c:pt>
                <c:pt idx="3749">
                  <c:v>187.5</c:v>
                </c:pt>
                <c:pt idx="3750">
                  <c:v>187.55</c:v>
                </c:pt>
                <c:pt idx="3751">
                  <c:v>187.60000000000002</c:v>
                </c:pt>
                <c:pt idx="3752">
                  <c:v>187.65</c:v>
                </c:pt>
                <c:pt idx="3753">
                  <c:v>187.70000000000002</c:v>
                </c:pt>
                <c:pt idx="3754">
                  <c:v>187.75</c:v>
                </c:pt>
                <c:pt idx="3755">
                  <c:v>187.8</c:v>
                </c:pt>
                <c:pt idx="3756">
                  <c:v>187.85000000000002</c:v>
                </c:pt>
                <c:pt idx="3757">
                  <c:v>187.9</c:v>
                </c:pt>
                <c:pt idx="3758">
                  <c:v>187.95000000000002</c:v>
                </c:pt>
                <c:pt idx="3759">
                  <c:v>188</c:v>
                </c:pt>
                <c:pt idx="3760">
                  <c:v>188.05</c:v>
                </c:pt>
                <c:pt idx="3761">
                  <c:v>188.10000000000002</c:v>
                </c:pt>
                <c:pt idx="3762">
                  <c:v>188.15</c:v>
                </c:pt>
                <c:pt idx="3763">
                  <c:v>188.20000000000002</c:v>
                </c:pt>
                <c:pt idx="3764">
                  <c:v>188.25</c:v>
                </c:pt>
                <c:pt idx="3765">
                  <c:v>188.3</c:v>
                </c:pt>
                <c:pt idx="3766">
                  <c:v>188.35000000000002</c:v>
                </c:pt>
                <c:pt idx="3767">
                  <c:v>188.4</c:v>
                </c:pt>
                <c:pt idx="3768">
                  <c:v>188.45000000000002</c:v>
                </c:pt>
                <c:pt idx="3769">
                  <c:v>188.5</c:v>
                </c:pt>
                <c:pt idx="3770">
                  <c:v>188.55</c:v>
                </c:pt>
                <c:pt idx="3771">
                  <c:v>188.60000000000002</c:v>
                </c:pt>
                <c:pt idx="3772">
                  <c:v>188.65</c:v>
                </c:pt>
                <c:pt idx="3773">
                  <c:v>188.70000000000002</c:v>
                </c:pt>
                <c:pt idx="3774">
                  <c:v>188.75</c:v>
                </c:pt>
                <c:pt idx="3775">
                  <c:v>188.8</c:v>
                </c:pt>
                <c:pt idx="3776">
                  <c:v>188.85000000000002</c:v>
                </c:pt>
                <c:pt idx="3777">
                  <c:v>188.9</c:v>
                </c:pt>
                <c:pt idx="3778">
                  <c:v>188.95000000000002</c:v>
                </c:pt>
                <c:pt idx="3779">
                  <c:v>189</c:v>
                </c:pt>
                <c:pt idx="3780">
                  <c:v>189.05</c:v>
                </c:pt>
                <c:pt idx="3781">
                  <c:v>189.10000000000002</c:v>
                </c:pt>
                <c:pt idx="3782">
                  <c:v>189.15</c:v>
                </c:pt>
                <c:pt idx="3783">
                  <c:v>189.20000000000002</c:v>
                </c:pt>
                <c:pt idx="3784">
                  <c:v>189.25</c:v>
                </c:pt>
                <c:pt idx="3785">
                  <c:v>189.3</c:v>
                </c:pt>
                <c:pt idx="3786">
                  <c:v>189.35000000000002</c:v>
                </c:pt>
                <c:pt idx="3787">
                  <c:v>189.4</c:v>
                </c:pt>
                <c:pt idx="3788">
                  <c:v>189.45000000000002</c:v>
                </c:pt>
                <c:pt idx="3789">
                  <c:v>189.5</c:v>
                </c:pt>
                <c:pt idx="3790">
                  <c:v>189.55</c:v>
                </c:pt>
                <c:pt idx="3791">
                  <c:v>189.60000000000002</c:v>
                </c:pt>
                <c:pt idx="3792">
                  <c:v>189.65</c:v>
                </c:pt>
                <c:pt idx="3793">
                  <c:v>189.70000000000002</c:v>
                </c:pt>
                <c:pt idx="3794">
                  <c:v>189.75</c:v>
                </c:pt>
                <c:pt idx="3795">
                  <c:v>189.8</c:v>
                </c:pt>
                <c:pt idx="3796">
                  <c:v>189.85000000000002</c:v>
                </c:pt>
                <c:pt idx="3797">
                  <c:v>189.9</c:v>
                </c:pt>
                <c:pt idx="3798">
                  <c:v>189.95000000000002</c:v>
                </c:pt>
                <c:pt idx="3799">
                  <c:v>190</c:v>
                </c:pt>
                <c:pt idx="3800">
                  <c:v>190.05</c:v>
                </c:pt>
                <c:pt idx="3801">
                  <c:v>190.10000000000002</c:v>
                </c:pt>
                <c:pt idx="3802">
                  <c:v>190.15</c:v>
                </c:pt>
                <c:pt idx="3803">
                  <c:v>190.20000000000002</c:v>
                </c:pt>
                <c:pt idx="3804">
                  <c:v>190.25</c:v>
                </c:pt>
                <c:pt idx="3805">
                  <c:v>190.3</c:v>
                </c:pt>
                <c:pt idx="3806">
                  <c:v>190.35000000000002</c:v>
                </c:pt>
                <c:pt idx="3807">
                  <c:v>190.4</c:v>
                </c:pt>
                <c:pt idx="3808">
                  <c:v>190.45000000000002</c:v>
                </c:pt>
                <c:pt idx="3809">
                  <c:v>190.5</c:v>
                </c:pt>
                <c:pt idx="3810">
                  <c:v>190.55</c:v>
                </c:pt>
                <c:pt idx="3811">
                  <c:v>190.60000000000002</c:v>
                </c:pt>
                <c:pt idx="3812">
                  <c:v>190.65</c:v>
                </c:pt>
                <c:pt idx="3813">
                  <c:v>190.70000000000002</c:v>
                </c:pt>
                <c:pt idx="3814">
                  <c:v>190.75</c:v>
                </c:pt>
                <c:pt idx="3815">
                  <c:v>190.8</c:v>
                </c:pt>
                <c:pt idx="3816">
                  <c:v>190.85000000000002</c:v>
                </c:pt>
                <c:pt idx="3817">
                  <c:v>190.9</c:v>
                </c:pt>
                <c:pt idx="3818">
                  <c:v>190.95000000000002</c:v>
                </c:pt>
                <c:pt idx="3819">
                  <c:v>191</c:v>
                </c:pt>
                <c:pt idx="3820">
                  <c:v>191.05</c:v>
                </c:pt>
                <c:pt idx="3821">
                  <c:v>191.10000000000002</c:v>
                </c:pt>
                <c:pt idx="3822">
                  <c:v>191.15</c:v>
                </c:pt>
                <c:pt idx="3823">
                  <c:v>191.20000000000002</c:v>
                </c:pt>
                <c:pt idx="3824">
                  <c:v>191.25</c:v>
                </c:pt>
                <c:pt idx="3825">
                  <c:v>191.3</c:v>
                </c:pt>
                <c:pt idx="3826">
                  <c:v>191.35000000000002</c:v>
                </c:pt>
                <c:pt idx="3827">
                  <c:v>191.4</c:v>
                </c:pt>
                <c:pt idx="3828">
                  <c:v>191.45000000000002</c:v>
                </c:pt>
                <c:pt idx="3829">
                  <c:v>191.5</c:v>
                </c:pt>
                <c:pt idx="3830">
                  <c:v>191.55</c:v>
                </c:pt>
                <c:pt idx="3831">
                  <c:v>191.60000000000002</c:v>
                </c:pt>
                <c:pt idx="3832">
                  <c:v>191.65</c:v>
                </c:pt>
                <c:pt idx="3833">
                  <c:v>191.70000000000002</c:v>
                </c:pt>
                <c:pt idx="3834">
                  <c:v>191.75</c:v>
                </c:pt>
                <c:pt idx="3835">
                  <c:v>191.8</c:v>
                </c:pt>
                <c:pt idx="3836">
                  <c:v>191.85000000000002</c:v>
                </c:pt>
                <c:pt idx="3837">
                  <c:v>191.9</c:v>
                </c:pt>
                <c:pt idx="3838">
                  <c:v>191.95000000000002</c:v>
                </c:pt>
                <c:pt idx="3839">
                  <c:v>192</c:v>
                </c:pt>
                <c:pt idx="3840">
                  <c:v>192.05</c:v>
                </c:pt>
                <c:pt idx="3841">
                  <c:v>192.10000000000002</c:v>
                </c:pt>
                <c:pt idx="3842">
                  <c:v>192.15</c:v>
                </c:pt>
                <c:pt idx="3843">
                  <c:v>192.20000000000002</c:v>
                </c:pt>
                <c:pt idx="3844">
                  <c:v>192.25</c:v>
                </c:pt>
                <c:pt idx="3845">
                  <c:v>192.3</c:v>
                </c:pt>
                <c:pt idx="3846">
                  <c:v>192.35000000000002</c:v>
                </c:pt>
                <c:pt idx="3847">
                  <c:v>192.4</c:v>
                </c:pt>
                <c:pt idx="3848">
                  <c:v>192.45000000000002</c:v>
                </c:pt>
                <c:pt idx="3849">
                  <c:v>192.5</c:v>
                </c:pt>
                <c:pt idx="3850">
                  <c:v>192.55</c:v>
                </c:pt>
                <c:pt idx="3851">
                  <c:v>192.60000000000002</c:v>
                </c:pt>
                <c:pt idx="3852">
                  <c:v>192.65</c:v>
                </c:pt>
                <c:pt idx="3853">
                  <c:v>192.70000000000002</c:v>
                </c:pt>
                <c:pt idx="3854">
                  <c:v>192.75</c:v>
                </c:pt>
                <c:pt idx="3855">
                  <c:v>192.8</c:v>
                </c:pt>
                <c:pt idx="3856">
                  <c:v>192.85000000000002</c:v>
                </c:pt>
                <c:pt idx="3857">
                  <c:v>192.9</c:v>
                </c:pt>
                <c:pt idx="3858">
                  <c:v>192.95000000000002</c:v>
                </c:pt>
                <c:pt idx="3859">
                  <c:v>193</c:v>
                </c:pt>
                <c:pt idx="3860">
                  <c:v>193.05</c:v>
                </c:pt>
                <c:pt idx="3861">
                  <c:v>193.10000000000002</c:v>
                </c:pt>
                <c:pt idx="3862">
                  <c:v>193.15</c:v>
                </c:pt>
                <c:pt idx="3863">
                  <c:v>193.20000000000002</c:v>
                </c:pt>
                <c:pt idx="3864">
                  <c:v>193.25</c:v>
                </c:pt>
                <c:pt idx="3865">
                  <c:v>193.3</c:v>
                </c:pt>
                <c:pt idx="3866">
                  <c:v>193.35000000000002</c:v>
                </c:pt>
                <c:pt idx="3867">
                  <c:v>193.4</c:v>
                </c:pt>
                <c:pt idx="3868">
                  <c:v>193.45000000000002</c:v>
                </c:pt>
                <c:pt idx="3869">
                  <c:v>193.5</c:v>
                </c:pt>
                <c:pt idx="3870">
                  <c:v>193.55</c:v>
                </c:pt>
                <c:pt idx="3871">
                  <c:v>193.60000000000002</c:v>
                </c:pt>
                <c:pt idx="3872">
                  <c:v>193.65</c:v>
                </c:pt>
                <c:pt idx="3873">
                  <c:v>193.70000000000002</c:v>
                </c:pt>
                <c:pt idx="3874">
                  <c:v>193.75</c:v>
                </c:pt>
                <c:pt idx="3875">
                  <c:v>193.8</c:v>
                </c:pt>
                <c:pt idx="3876">
                  <c:v>193.85000000000002</c:v>
                </c:pt>
                <c:pt idx="3877">
                  <c:v>193.9</c:v>
                </c:pt>
                <c:pt idx="3878">
                  <c:v>193.95000000000002</c:v>
                </c:pt>
                <c:pt idx="3879">
                  <c:v>194</c:v>
                </c:pt>
                <c:pt idx="3880">
                  <c:v>194.05</c:v>
                </c:pt>
                <c:pt idx="3881">
                  <c:v>194.10000000000002</c:v>
                </c:pt>
                <c:pt idx="3882">
                  <c:v>194.15</c:v>
                </c:pt>
                <c:pt idx="3883">
                  <c:v>194.20000000000002</c:v>
                </c:pt>
                <c:pt idx="3884">
                  <c:v>194.25</c:v>
                </c:pt>
                <c:pt idx="3885">
                  <c:v>194.3</c:v>
                </c:pt>
                <c:pt idx="3886">
                  <c:v>194.35000000000002</c:v>
                </c:pt>
                <c:pt idx="3887">
                  <c:v>194.4</c:v>
                </c:pt>
                <c:pt idx="3888">
                  <c:v>194.45000000000002</c:v>
                </c:pt>
                <c:pt idx="3889">
                  <c:v>194.5</c:v>
                </c:pt>
                <c:pt idx="3890">
                  <c:v>194.55</c:v>
                </c:pt>
                <c:pt idx="3891">
                  <c:v>194.60000000000002</c:v>
                </c:pt>
                <c:pt idx="3892">
                  <c:v>194.65</c:v>
                </c:pt>
                <c:pt idx="3893">
                  <c:v>194.70000000000002</c:v>
                </c:pt>
                <c:pt idx="3894">
                  <c:v>194.75</c:v>
                </c:pt>
                <c:pt idx="3895">
                  <c:v>194.8</c:v>
                </c:pt>
                <c:pt idx="3896">
                  <c:v>194.85000000000002</c:v>
                </c:pt>
                <c:pt idx="3897">
                  <c:v>194.9</c:v>
                </c:pt>
                <c:pt idx="3898">
                  <c:v>194.95000000000002</c:v>
                </c:pt>
                <c:pt idx="3899">
                  <c:v>195</c:v>
                </c:pt>
                <c:pt idx="3900">
                  <c:v>195.05</c:v>
                </c:pt>
                <c:pt idx="3901">
                  <c:v>195.10000000000002</c:v>
                </c:pt>
                <c:pt idx="3902">
                  <c:v>195.15</c:v>
                </c:pt>
                <c:pt idx="3903">
                  <c:v>195.20000000000002</c:v>
                </c:pt>
                <c:pt idx="3904">
                  <c:v>195.25</c:v>
                </c:pt>
                <c:pt idx="3905">
                  <c:v>195.3</c:v>
                </c:pt>
                <c:pt idx="3906">
                  <c:v>195.35000000000002</c:v>
                </c:pt>
                <c:pt idx="3907">
                  <c:v>195.4</c:v>
                </c:pt>
                <c:pt idx="3908">
                  <c:v>195.45000000000002</c:v>
                </c:pt>
                <c:pt idx="3909">
                  <c:v>195.5</c:v>
                </c:pt>
                <c:pt idx="3910">
                  <c:v>195.55</c:v>
                </c:pt>
                <c:pt idx="3911">
                  <c:v>195.60000000000002</c:v>
                </c:pt>
                <c:pt idx="3912">
                  <c:v>195.65</c:v>
                </c:pt>
                <c:pt idx="3913">
                  <c:v>195.70000000000002</c:v>
                </c:pt>
                <c:pt idx="3914">
                  <c:v>195.75</c:v>
                </c:pt>
                <c:pt idx="3915">
                  <c:v>195.8</c:v>
                </c:pt>
                <c:pt idx="3916">
                  <c:v>195.85000000000002</c:v>
                </c:pt>
                <c:pt idx="3917">
                  <c:v>195.9</c:v>
                </c:pt>
                <c:pt idx="3918">
                  <c:v>195.95000000000002</c:v>
                </c:pt>
                <c:pt idx="3919">
                  <c:v>196</c:v>
                </c:pt>
                <c:pt idx="3920">
                  <c:v>196.05</c:v>
                </c:pt>
                <c:pt idx="3921">
                  <c:v>196.10000000000002</c:v>
                </c:pt>
                <c:pt idx="3922">
                  <c:v>196.15</c:v>
                </c:pt>
                <c:pt idx="3923">
                  <c:v>196.20000000000002</c:v>
                </c:pt>
                <c:pt idx="3924">
                  <c:v>196.25</c:v>
                </c:pt>
                <c:pt idx="3925">
                  <c:v>196.3</c:v>
                </c:pt>
                <c:pt idx="3926">
                  <c:v>196.35000000000002</c:v>
                </c:pt>
                <c:pt idx="3927">
                  <c:v>196.4</c:v>
                </c:pt>
                <c:pt idx="3928">
                  <c:v>196.45000000000002</c:v>
                </c:pt>
                <c:pt idx="3929">
                  <c:v>196.5</c:v>
                </c:pt>
                <c:pt idx="3930">
                  <c:v>196.55</c:v>
                </c:pt>
                <c:pt idx="3931">
                  <c:v>196.60000000000002</c:v>
                </c:pt>
                <c:pt idx="3932">
                  <c:v>196.65</c:v>
                </c:pt>
                <c:pt idx="3933">
                  <c:v>196.70000000000002</c:v>
                </c:pt>
                <c:pt idx="3934">
                  <c:v>196.75</c:v>
                </c:pt>
                <c:pt idx="3935">
                  <c:v>196.8</c:v>
                </c:pt>
                <c:pt idx="3936">
                  <c:v>196.85000000000002</c:v>
                </c:pt>
                <c:pt idx="3937">
                  <c:v>196.9</c:v>
                </c:pt>
                <c:pt idx="3938">
                  <c:v>196.95000000000002</c:v>
                </c:pt>
                <c:pt idx="3939">
                  <c:v>197</c:v>
                </c:pt>
                <c:pt idx="3940">
                  <c:v>197.05</c:v>
                </c:pt>
                <c:pt idx="3941">
                  <c:v>197.10000000000002</c:v>
                </c:pt>
                <c:pt idx="3942">
                  <c:v>197.15</c:v>
                </c:pt>
                <c:pt idx="3943">
                  <c:v>197.20000000000002</c:v>
                </c:pt>
                <c:pt idx="3944">
                  <c:v>197.25</c:v>
                </c:pt>
                <c:pt idx="3945">
                  <c:v>197.3</c:v>
                </c:pt>
                <c:pt idx="3946">
                  <c:v>197.35000000000002</c:v>
                </c:pt>
                <c:pt idx="3947">
                  <c:v>197.4</c:v>
                </c:pt>
                <c:pt idx="3948">
                  <c:v>197.45000000000002</c:v>
                </c:pt>
                <c:pt idx="3949">
                  <c:v>197.5</c:v>
                </c:pt>
                <c:pt idx="3950">
                  <c:v>197.55</c:v>
                </c:pt>
                <c:pt idx="3951">
                  <c:v>197.60000000000002</c:v>
                </c:pt>
                <c:pt idx="3952">
                  <c:v>197.65</c:v>
                </c:pt>
                <c:pt idx="3953">
                  <c:v>197.70000000000002</c:v>
                </c:pt>
                <c:pt idx="3954">
                  <c:v>197.75</c:v>
                </c:pt>
                <c:pt idx="3955">
                  <c:v>197.8</c:v>
                </c:pt>
                <c:pt idx="3956">
                  <c:v>197.85000000000002</c:v>
                </c:pt>
                <c:pt idx="3957">
                  <c:v>197.9</c:v>
                </c:pt>
                <c:pt idx="3958">
                  <c:v>197.95000000000002</c:v>
                </c:pt>
                <c:pt idx="3959">
                  <c:v>198</c:v>
                </c:pt>
                <c:pt idx="3960">
                  <c:v>198.05</c:v>
                </c:pt>
                <c:pt idx="3961">
                  <c:v>198.10000000000002</c:v>
                </c:pt>
                <c:pt idx="3962">
                  <c:v>198.15</c:v>
                </c:pt>
                <c:pt idx="3963">
                  <c:v>198.20000000000002</c:v>
                </c:pt>
                <c:pt idx="3964">
                  <c:v>198.25</c:v>
                </c:pt>
                <c:pt idx="3965">
                  <c:v>198.3</c:v>
                </c:pt>
                <c:pt idx="3966">
                  <c:v>198.35000000000002</c:v>
                </c:pt>
                <c:pt idx="3967">
                  <c:v>198.4</c:v>
                </c:pt>
                <c:pt idx="3968">
                  <c:v>198.45000000000002</c:v>
                </c:pt>
                <c:pt idx="3969">
                  <c:v>198.5</c:v>
                </c:pt>
                <c:pt idx="3970">
                  <c:v>198.55</c:v>
                </c:pt>
                <c:pt idx="3971">
                  <c:v>198.60000000000002</c:v>
                </c:pt>
                <c:pt idx="3972">
                  <c:v>198.65</c:v>
                </c:pt>
                <c:pt idx="3973">
                  <c:v>198.70000000000002</c:v>
                </c:pt>
                <c:pt idx="3974">
                  <c:v>198.75</c:v>
                </c:pt>
                <c:pt idx="3975">
                  <c:v>198.8</c:v>
                </c:pt>
                <c:pt idx="3976">
                  <c:v>198.85000000000002</c:v>
                </c:pt>
                <c:pt idx="3977">
                  <c:v>198.9</c:v>
                </c:pt>
                <c:pt idx="3978">
                  <c:v>198.95000000000002</c:v>
                </c:pt>
                <c:pt idx="3979">
                  <c:v>199</c:v>
                </c:pt>
                <c:pt idx="3980">
                  <c:v>199.05</c:v>
                </c:pt>
                <c:pt idx="3981">
                  <c:v>199.10000000000002</c:v>
                </c:pt>
                <c:pt idx="3982">
                  <c:v>199.15</c:v>
                </c:pt>
                <c:pt idx="3983">
                  <c:v>199.20000000000002</c:v>
                </c:pt>
                <c:pt idx="3984">
                  <c:v>199.25</c:v>
                </c:pt>
                <c:pt idx="3985">
                  <c:v>199.3</c:v>
                </c:pt>
                <c:pt idx="3986">
                  <c:v>199.35000000000002</c:v>
                </c:pt>
                <c:pt idx="3987">
                  <c:v>199.4</c:v>
                </c:pt>
                <c:pt idx="3988">
                  <c:v>199.45000000000002</c:v>
                </c:pt>
                <c:pt idx="3989">
                  <c:v>199.5</c:v>
                </c:pt>
                <c:pt idx="3990">
                  <c:v>199.55</c:v>
                </c:pt>
                <c:pt idx="3991">
                  <c:v>199.60000000000002</c:v>
                </c:pt>
                <c:pt idx="3992">
                  <c:v>199.65</c:v>
                </c:pt>
                <c:pt idx="3993">
                  <c:v>199.70000000000002</c:v>
                </c:pt>
                <c:pt idx="3994">
                  <c:v>199.75</c:v>
                </c:pt>
                <c:pt idx="3995">
                  <c:v>199.8</c:v>
                </c:pt>
                <c:pt idx="3996">
                  <c:v>199.85000000000002</c:v>
                </c:pt>
                <c:pt idx="3997">
                  <c:v>199.9</c:v>
                </c:pt>
                <c:pt idx="3998">
                  <c:v>199.95000000000002</c:v>
                </c:pt>
                <c:pt idx="3999">
                  <c:v>200</c:v>
                </c:pt>
                <c:pt idx="4000">
                  <c:v>200.05</c:v>
                </c:pt>
                <c:pt idx="4001">
                  <c:v>200.10000000000002</c:v>
                </c:pt>
                <c:pt idx="4002">
                  <c:v>200.15</c:v>
                </c:pt>
                <c:pt idx="4003">
                  <c:v>200.20000000000002</c:v>
                </c:pt>
                <c:pt idx="4004">
                  <c:v>200.25</c:v>
                </c:pt>
                <c:pt idx="4005">
                  <c:v>200.3</c:v>
                </c:pt>
                <c:pt idx="4006">
                  <c:v>200.35000000000002</c:v>
                </c:pt>
                <c:pt idx="4007">
                  <c:v>200.4</c:v>
                </c:pt>
                <c:pt idx="4008">
                  <c:v>200.45000000000002</c:v>
                </c:pt>
                <c:pt idx="4009">
                  <c:v>200.5</c:v>
                </c:pt>
                <c:pt idx="4010">
                  <c:v>200.55</c:v>
                </c:pt>
                <c:pt idx="4011">
                  <c:v>200.60000000000002</c:v>
                </c:pt>
                <c:pt idx="4012">
                  <c:v>200.65</c:v>
                </c:pt>
                <c:pt idx="4013">
                  <c:v>200.70000000000002</c:v>
                </c:pt>
                <c:pt idx="4014">
                  <c:v>200.75</c:v>
                </c:pt>
                <c:pt idx="4015">
                  <c:v>200.8</c:v>
                </c:pt>
                <c:pt idx="4016">
                  <c:v>200.85000000000002</c:v>
                </c:pt>
                <c:pt idx="4017">
                  <c:v>200.9</c:v>
                </c:pt>
                <c:pt idx="4018">
                  <c:v>200.95000000000002</c:v>
                </c:pt>
                <c:pt idx="4019">
                  <c:v>201</c:v>
                </c:pt>
                <c:pt idx="4020">
                  <c:v>201.05</c:v>
                </c:pt>
                <c:pt idx="4021">
                  <c:v>201.10000000000002</c:v>
                </c:pt>
                <c:pt idx="4022">
                  <c:v>201.15</c:v>
                </c:pt>
                <c:pt idx="4023">
                  <c:v>201.20000000000002</c:v>
                </c:pt>
                <c:pt idx="4024">
                  <c:v>201.25</c:v>
                </c:pt>
                <c:pt idx="4025">
                  <c:v>201.3</c:v>
                </c:pt>
                <c:pt idx="4026">
                  <c:v>201.35000000000002</c:v>
                </c:pt>
                <c:pt idx="4027">
                  <c:v>201.4</c:v>
                </c:pt>
                <c:pt idx="4028">
                  <c:v>201.45000000000002</c:v>
                </c:pt>
                <c:pt idx="4029">
                  <c:v>201.5</c:v>
                </c:pt>
                <c:pt idx="4030">
                  <c:v>201.55</c:v>
                </c:pt>
                <c:pt idx="4031">
                  <c:v>201.60000000000002</c:v>
                </c:pt>
                <c:pt idx="4032">
                  <c:v>201.65</c:v>
                </c:pt>
                <c:pt idx="4033">
                  <c:v>201.70000000000002</c:v>
                </c:pt>
                <c:pt idx="4034">
                  <c:v>201.75</c:v>
                </c:pt>
                <c:pt idx="4035">
                  <c:v>201.8</c:v>
                </c:pt>
                <c:pt idx="4036">
                  <c:v>201.85000000000002</c:v>
                </c:pt>
                <c:pt idx="4037">
                  <c:v>201.9</c:v>
                </c:pt>
                <c:pt idx="4038">
                  <c:v>201.95000000000002</c:v>
                </c:pt>
                <c:pt idx="4039">
                  <c:v>202</c:v>
                </c:pt>
                <c:pt idx="4040">
                  <c:v>202.05</c:v>
                </c:pt>
                <c:pt idx="4041">
                  <c:v>202.10000000000002</c:v>
                </c:pt>
                <c:pt idx="4042">
                  <c:v>202.15</c:v>
                </c:pt>
                <c:pt idx="4043">
                  <c:v>202.20000000000002</c:v>
                </c:pt>
                <c:pt idx="4044">
                  <c:v>202.25</c:v>
                </c:pt>
                <c:pt idx="4045">
                  <c:v>202.3</c:v>
                </c:pt>
                <c:pt idx="4046">
                  <c:v>202.35000000000002</c:v>
                </c:pt>
                <c:pt idx="4047">
                  <c:v>202.4</c:v>
                </c:pt>
                <c:pt idx="4048">
                  <c:v>202.45000000000002</c:v>
                </c:pt>
                <c:pt idx="4049">
                  <c:v>202.5</c:v>
                </c:pt>
                <c:pt idx="4050">
                  <c:v>202.55</c:v>
                </c:pt>
                <c:pt idx="4051">
                  <c:v>202.60000000000002</c:v>
                </c:pt>
                <c:pt idx="4052">
                  <c:v>202.65</c:v>
                </c:pt>
                <c:pt idx="4053">
                  <c:v>202.70000000000002</c:v>
                </c:pt>
                <c:pt idx="4054">
                  <c:v>202.75</c:v>
                </c:pt>
                <c:pt idx="4055">
                  <c:v>202.8</c:v>
                </c:pt>
                <c:pt idx="4056">
                  <c:v>202.85000000000002</c:v>
                </c:pt>
                <c:pt idx="4057">
                  <c:v>202.9</c:v>
                </c:pt>
                <c:pt idx="4058">
                  <c:v>202.95000000000002</c:v>
                </c:pt>
                <c:pt idx="4059">
                  <c:v>203</c:v>
                </c:pt>
                <c:pt idx="4060">
                  <c:v>203.05</c:v>
                </c:pt>
                <c:pt idx="4061">
                  <c:v>203.10000000000002</c:v>
                </c:pt>
                <c:pt idx="4062">
                  <c:v>203.15</c:v>
                </c:pt>
                <c:pt idx="4063">
                  <c:v>203.20000000000002</c:v>
                </c:pt>
                <c:pt idx="4064">
                  <c:v>203.25</c:v>
                </c:pt>
                <c:pt idx="4065">
                  <c:v>203.3</c:v>
                </c:pt>
                <c:pt idx="4066">
                  <c:v>203.35000000000002</c:v>
                </c:pt>
                <c:pt idx="4067">
                  <c:v>203.4</c:v>
                </c:pt>
                <c:pt idx="4068">
                  <c:v>203.45000000000002</c:v>
                </c:pt>
                <c:pt idx="4069">
                  <c:v>203.5</c:v>
                </c:pt>
                <c:pt idx="4070">
                  <c:v>203.55</c:v>
                </c:pt>
                <c:pt idx="4071">
                  <c:v>203.60000000000002</c:v>
                </c:pt>
                <c:pt idx="4072">
                  <c:v>203.65</c:v>
                </c:pt>
                <c:pt idx="4073">
                  <c:v>203.70000000000002</c:v>
                </c:pt>
                <c:pt idx="4074">
                  <c:v>203.75</c:v>
                </c:pt>
                <c:pt idx="4075">
                  <c:v>203.8</c:v>
                </c:pt>
                <c:pt idx="4076">
                  <c:v>203.85000000000002</c:v>
                </c:pt>
                <c:pt idx="4077">
                  <c:v>203.9</c:v>
                </c:pt>
                <c:pt idx="4078">
                  <c:v>203.95000000000002</c:v>
                </c:pt>
                <c:pt idx="4079">
                  <c:v>204</c:v>
                </c:pt>
                <c:pt idx="4080">
                  <c:v>204.05</c:v>
                </c:pt>
                <c:pt idx="4081">
                  <c:v>204.10000000000002</c:v>
                </c:pt>
                <c:pt idx="4082">
                  <c:v>204.15</c:v>
                </c:pt>
                <c:pt idx="4083">
                  <c:v>204.20000000000002</c:v>
                </c:pt>
                <c:pt idx="4084">
                  <c:v>204.25</c:v>
                </c:pt>
                <c:pt idx="4085">
                  <c:v>204.3</c:v>
                </c:pt>
                <c:pt idx="4086">
                  <c:v>204.35000000000002</c:v>
                </c:pt>
                <c:pt idx="4087">
                  <c:v>204.4</c:v>
                </c:pt>
                <c:pt idx="4088">
                  <c:v>204.45000000000002</c:v>
                </c:pt>
                <c:pt idx="4089">
                  <c:v>204.5</c:v>
                </c:pt>
                <c:pt idx="4090">
                  <c:v>204.55</c:v>
                </c:pt>
                <c:pt idx="4091">
                  <c:v>204.60000000000002</c:v>
                </c:pt>
                <c:pt idx="4092">
                  <c:v>204.65</c:v>
                </c:pt>
                <c:pt idx="4093">
                  <c:v>204.70000000000002</c:v>
                </c:pt>
                <c:pt idx="4094">
                  <c:v>204.75</c:v>
                </c:pt>
                <c:pt idx="4095">
                  <c:v>204.8</c:v>
                </c:pt>
                <c:pt idx="4096">
                  <c:v>204.85000000000002</c:v>
                </c:pt>
                <c:pt idx="4097">
                  <c:v>204.9</c:v>
                </c:pt>
                <c:pt idx="4098">
                  <c:v>204.95000000000002</c:v>
                </c:pt>
                <c:pt idx="4099">
                  <c:v>205</c:v>
                </c:pt>
                <c:pt idx="4100">
                  <c:v>205.05</c:v>
                </c:pt>
                <c:pt idx="4101">
                  <c:v>205.10000000000002</c:v>
                </c:pt>
                <c:pt idx="4102">
                  <c:v>205.15</c:v>
                </c:pt>
                <c:pt idx="4103">
                  <c:v>205.20000000000002</c:v>
                </c:pt>
                <c:pt idx="4104">
                  <c:v>205.25</c:v>
                </c:pt>
                <c:pt idx="4105">
                  <c:v>205.3</c:v>
                </c:pt>
                <c:pt idx="4106">
                  <c:v>205.35000000000002</c:v>
                </c:pt>
                <c:pt idx="4107">
                  <c:v>205.4</c:v>
                </c:pt>
                <c:pt idx="4108">
                  <c:v>205.45000000000002</c:v>
                </c:pt>
                <c:pt idx="4109">
                  <c:v>205.5</c:v>
                </c:pt>
                <c:pt idx="4110">
                  <c:v>205.55</c:v>
                </c:pt>
                <c:pt idx="4111">
                  <c:v>205.60000000000002</c:v>
                </c:pt>
                <c:pt idx="4112">
                  <c:v>205.65</c:v>
                </c:pt>
                <c:pt idx="4113">
                  <c:v>205.70000000000002</c:v>
                </c:pt>
                <c:pt idx="4114">
                  <c:v>205.75</c:v>
                </c:pt>
                <c:pt idx="4115">
                  <c:v>205.8</c:v>
                </c:pt>
                <c:pt idx="4116">
                  <c:v>205.85000000000002</c:v>
                </c:pt>
                <c:pt idx="4117">
                  <c:v>205.9</c:v>
                </c:pt>
                <c:pt idx="4118">
                  <c:v>205.95000000000002</c:v>
                </c:pt>
                <c:pt idx="4119">
                  <c:v>206</c:v>
                </c:pt>
                <c:pt idx="4120">
                  <c:v>206.05</c:v>
                </c:pt>
                <c:pt idx="4121">
                  <c:v>206.10000000000002</c:v>
                </c:pt>
                <c:pt idx="4122">
                  <c:v>206.15</c:v>
                </c:pt>
                <c:pt idx="4123">
                  <c:v>206.20000000000002</c:v>
                </c:pt>
                <c:pt idx="4124">
                  <c:v>206.25</c:v>
                </c:pt>
                <c:pt idx="4125">
                  <c:v>206.3</c:v>
                </c:pt>
                <c:pt idx="4126">
                  <c:v>206.35000000000002</c:v>
                </c:pt>
                <c:pt idx="4127">
                  <c:v>206.4</c:v>
                </c:pt>
                <c:pt idx="4128">
                  <c:v>206.45000000000002</c:v>
                </c:pt>
                <c:pt idx="4129">
                  <c:v>206.5</c:v>
                </c:pt>
                <c:pt idx="4130">
                  <c:v>206.55</c:v>
                </c:pt>
                <c:pt idx="4131">
                  <c:v>206.60000000000002</c:v>
                </c:pt>
                <c:pt idx="4132">
                  <c:v>206.65</c:v>
                </c:pt>
                <c:pt idx="4133">
                  <c:v>206.70000000000002</c:v>
                </c:pt>
                <c:pt idx="4134">
                  <c:v>206.75</c:v>
                </c:pt>
                <c:pt idx="4135">
                  <c:v>206.8</c:v>
                </c:pt>
                <c:pt idx="4136">
                  <c:v>206.85000000000002</c:v>
                </c:pt>
                <c:pt idx="4137">
                  <c:v>206.9</c:v>
                </c:pt>
                <c:pt idx="4138">
                  <c:v>206.95000000000002</c:v>
                </c:pt>
                <c:pt idx="4139">
                  <c:v>207</c:v>
                </c:pt>
                <c:pt idx="4140">
                  <c:v>207.05</c:v>
                </c:pt>
                <c:pt idx="4141">
                  <c:v>207.10000000000002</c:v>
                </c:pt>
                <c:pt idx="4142">
                  <c:v>207.15</c:v>
                </c:pt>
                <c:pt idx="4143">
                  <c:v>207.20000000000002</c:v>
                </c:pt>
                <c:pt idx="4144">
                  <c:v>207.25</c:v>
                </c:pt>
                <c:pt idx="4145">
                  <c:v>207.3</c:v>
                </c:pt>
                <c:pt idx="4146">
                  <c:v>207.35000000000002</c:v>
                </c:pt>
                <c:pt idx="4147">
                  <c:v>207.4</c:v>
                </c:pt>
                <c:pt idx="4148">
                  <c:v>207.45000000000002</c:v>
                </c:pt>
                <c:pt idx="4149">
                  <c:v>207.5</c:v>
                </c:pt>
                <c:pt idx="4150">
                  <c:v>207.55</c:v>
                </c:pt>
                <c:pt idx="4151">
                  <c:v>207.60000000000002</c:v>
                </c:pt>
                <c:pt idx="4152">
                  <c:v>207.65</c:v>
                </c:pt>
                <c:pt idx="4153">
                  <c:v>207.70000000000002</c:v>
                </c:pt>
                <c:pt idx="4154">
                  <c:v>207.75</c:v>
                </c:pt>
                <c:pt idx="4155">
                  <c:v>207.8</c:v>
                </c:pt>
                <c:pt idx="4156">
                  <c:v>207.85000000000002</c:v>
                </c:pt>
                <c:pt idx="4157">
                  <c:v>207.9</c:v>
                </c:pt>
                <c:pt idx="4158">
                  <c:v>207.95000000000002</c:v>
                </c:pt>
                <c:pt idx="4159">
                  <c:v>208</c:v>
                </c:pt>
                <c:pt idx="4160">
                  <c:v>208.05</c:v>
                </c:pt>
                <c:pt idx="4161">
                  <c:v>208.10000000000002</c:v>
                </c:pt>
                <c:pt idx="4162">
                  <c:v>208.15</c:v>
                </c:pt>
                <c:pt idx="4163">
                  <c:v>208.20000000000002</c:v>
                </c:pt>
                <c:pt idx="4164">
                  <c:v>208.25</c:v>
                </c:pt>
                <c:pt idx="4165">
                  <c:v>208.3</c:v>
                </c:pt>
                <c:pt idx="4166">
                  <c:v>208.35000000000002</c:v>
                </c:pt>
                <c:pt idx="4167">
                  <c:v>208.4</c:v>
                </c:pt>
                <c:pt idx="4168">
                  <c:v>208.45000000000002</c:v>
                </c:pt>
                <c:pt idx="4169">
                  <c:v>208.5</c:v>
                </c:pt>
                <c:pt idx="4170">
                  <c:v>208.55</c:v>
                </c:pt>
                <c:pt idx="4171">
                  <c:v>208.60000000000002</c:v>
                </c:pt>
                <c:pt idx="4172">
                  <c:v>208.65</c:v>
                </c:pt>
                <c:pt idx="4173">
                  <c:v>208.70000000000002</c:v>
                </c:pt>
                <c:pt idx="4174">
                  <c:v>208.75</c:v>
                </c:pt>
                <c:pt idx="4175">
                  <c:v>208.8</c:v>
                </c:pt>
                <c:pt idx="4176">
                  <c:v>208.85000000000002</c:v>
                </c:pt>
                <c:pt idx="4177">
                  <c:v>208.9</c:v>
                </c:pt>
                <c:pt idx="4178">
                  <c:v>208.95000000000002</c:v>
                </c:pt>
                <c:pt idx="4179">
                  <c:v>209</c:v>
                </c:pt>
                <c:pt idx="4180">
                  <c:v>209.05</c:v>
                </c:pt>
                <c:pt idx="4181">
                  <c:v>209.10000000000002</c:v>
                </c:pt>
                <c:pt idx="4182">
                  <c:v>209.15</c:v>
                </c:pt>
                <c:pt idx="4183">
                  <c:v>209.20000000000002</c:v>
                </c:pt>
                <c:pt idx="4184">
                  <c:v>209.25</c:v>
                </c:pt>
                <c:pt idx="4185">
                  <c:v>209.3</c:v>
                </c:pt>
                <c:pt idx="4186">
                  <c:v>209.35000000000002</c:v>
                </c:pt>
                <c:pt idx="4187">
                  <c:v>209.4</c:v>
                </c:pt>
                <c:pt idx="4188">
                  <c:v>209.45000000000002</c:v>
                </c:pt>
                <c:pt idx="4189">
                  <c:v>209.5</c:v>
                </c:pt>
                <c:pt idx="4190">
                  <c:v>209.55</c:v>
                </c:pt>
                <c:pt idx="4191">
                  <c:v>209.60000000000002</c:v>
                </c:pt>
                <c:pt idx="4192">
                  <c:v>209.65</c:v>
                </c:pt>
                <c:pt idx="4193">
                  <c:v>209.70000000000002</c:v>
                </c:pt>
                <c:pt idx="4194">
                  <c:v>209.75</c:v>
                </c:pt>
                <c:pt idx="4195">
                  <c:v>209.8</c:v>
                </c:pt>
                <c:pt idx="4196">
                  <c:v>209.85000000000002</c:v>
                </c:pt>
                <c:pt idx="4197">
                  <c:v>209.9</c:v>
                </c:pt>
                <c:pt idx="4198">
                  <c:v>209.95000000000002</c:v>
                </c:pt>
                <c:pt idx="4199">
                  <c:v>210</c:v>
                </c:pt>
                <c:pt idx="4200">
                  <c:v>210.05</c:v>
                </c:pt>
                <c:pt idx="4201">
                  <c:v>210.10000000000002</c:v>
                </c:pt>
                <c:pt idx="4202">
                  <c:v>210.15</c:v>
                </c:pt>
                <c:pt idx="4203">
                  <c:v>210.20000000000002</c:v>
                </c:pt>
                <c:pt idx="4204">
                  <c:v>210.25</c:v>
                </c:pt>
                <c:pt idx="4205">
                  <c:v>210.3</c:v>
                </c:pt>
                <c:pt idx="4206">
                  <c:v>210.35000000000002</c:v>
                </c:pt>
                <c:pt idx="4207">
                  <c:v>210.4</c:v>
                </c:pt>
                <c:pt idx="4208">
                  <c:v>210.45000000000002</c:v>
                </c:pt>
                <c:pt idx="4209">
                  <c:v>210.5</c:v>
                </c:pt>
                <c:pt idx="4210">
                  <c:v>210.55</c:v>
                </c:pt>
                <c:pt idx="4211">
                  <c:v>210.60000000000002</c:v>
                </c:pt>
                <c:pt idx="4212">
                  <c:v>210.65</c:v>
                </c:pt>
                <c:pt idx="4213">
                  <c:v>210.70000000000002</c:v>
                </c:pt>
                <c:pt idx="4214">
                  <c:v>210.75</c:v>
                </c:pt>
                <c:pt idx="4215">
                  <c:v>210.8</c:v>
                </c:pt>
                <c:pt idx="4216">
                  <c:v>210.85000000000002</c:v>
                </c:pt>
                <c:pt idx="4217">
                  <c:v>210.9</c:v>
                </c:pt>
                <c:pt idx="4218">
                  <c:v>210.95000000000002</c:v>
                </c:pt>
                <c:pt idx="4219">
                  <c:v>211</c:v>
                </c:pt>
                <c:pt idx="4220">
                  <c:v>211.05</c:v>
                </c:pt>
                <c:pt idx="4221">
                  <c:v>211.10000000000002</c:v>
                </c:pt>
                <c:pt idx="4222">
                  <c:v>211.15</c:v>
                </c:pt>
                <c:pt idx="4223">
                  <c:v>211.20000000000002</c:v>
                </c:pt>
                <c:pt idx="4224">
                  <c:v>211.25</c:v>
                </c:pt>
                <c:pt idx="4225">
                  <c:v>211.3</c:v>
                </c:pt>
                <c:pt idx="4226">
                  <c:v>211.35000000000002</c:v>
                </c:pt>
                <c:pt idx="4227">
                  <c:v>211.4</c:v>
                </c:pt>
                <c:pt idx="4228">
                  <c:v>211.45000000000002</c:v>
                </c:pt>
                <c:pt idx="4229">
                  <c:v>211.5</c:v>
                </c:pt>
                <c:pt idx="4230">
                  <c:v>211.55</c:v>
                </c:pt>
                <c:pt idx="4231">
                  <c:v>211.60000000000002</c:v>
                </c:pt>
                <c:pt idx="4232">
                  <c:v>211.65</c:v>
                </c:pt>
                <c:pt idx="4233">
                  <c:v>211.70000000000002</c:v>
                </c:pt>
                <c:pt idx="4234">
                  <c:v>211.75</c:v>
                </c:pt>
                <c:pt idx="4235">
                  <c:v>211.8</c:v>
                </c:pt>
                <c:pt idx="4236">
                  <c:v>211.85000000000002</c:v>
                </c:pt>
                <c:pt idx="4237">
                  <c:v>211.9</c:v>
                </c:pt>
                <c:pt idx="4238">
                  <c:v>211.95000000000002</c:v>
                </c:pt>
                <c:pt idx="4239">
                  <c:v>212</c:v>
                </c:pt>
                <c:pt idx="4240">
                  <c:v>212.05</c:v>
                </c:pt>
                <c:pt idx="4241">
                  <c:v>212.10000000000002</c:v>
                </c:pt>
                <c:pt idx="4242">
                  <c:v>212.15</c:v>
                </c:pt>
                <c:pt idx="4243">
                  <c:v>212.20000000000002</c:v>
                </c:pt>
                <c:pt idx="4244">
                  <c:v>212.25</c:v>
                </c:pt>
                <c:pt idx="4245">
                  <c:v>212.3</c:v>
                </c:pt>
                <c:pt idx="4246">
                  <c:v>212.35000000000002</c:v>
                </c:pt>
                <c:pt idx="4247">
                  <c:v>212.4</c:v>
                </c:pt>
                <c:pt idx="4248">
                  <c:v>212.45000000000002</c:v>
                </c:pt>
                <c:pt idx="4249">
                  <c:v>212.5</c:v>
                </c:pt>
                <c:pt idx="4250">
                  <c:v>212.55</c:v>
                </c:pt>
                <c:pt idx="4251">
                  <c:v>212.60000000000002</c:v>
                </c:pt>
                <c:pt idx="4252">
                  <c:v>212.65</c:v>
                </c:pt>
                <c:pt idx="4253">
                  <c:v>212.70000000000002</c:v>
                </c:pt>
                <c:pt idx="4254">
                  <c:v>212.75</c:v>
                </c:pt>
                <c:pt idx="4255">
                  <c:v>212.8</c:v>
                </c:pt>
                <c:pt idx="4256">
                  <c:v>212.85000000000002</c:v>
                </c:pt>
                <c:pt idx="4257">
                  <c:v>212.9</c:v>
                </c:pt>
                <c:pt idx="4258">
                  <c:v>212.95000000000002</c:v>
                </c:pt>
                <c:pt idx="4259">
                  <c:v>213</c:v>
                </c:pt>
                <c:pt idx="4260">
                  <c:v>213.05</c:v>
                </c:pt>
                <c:pt idx="4261">
                  <c:v>213.10000000000002</c:v>
                </c:pt>
                <c:pt idx="4262">
                  <c:v>213.15</c:v>
                </c:pt>
                <c:pt idx="4263">
                  <c:v>213.20000000000002</c:v>
                </c:pt>
                <c:pt idx="4264">
                  <c:v>213.25</c:v>
                </c:pt>
                <c:pt idx="4265">
                  <c:v>213.3</c:v>
                </c:pt>
                <c:pt idx="4266">
                  <c:v>213.35000000000002</c:v>
                </c:pt>
                <c:pt idx="4267">
                  <c:v>213.4</c:v>
                </c:pt>
                <c:pt idx="4268">
                  <c:v>213.45000000000002</c:v>
                </c:pt>
                <c:pt idx="4269">
                  <c:v>213.5</c:v>
                </c:pt>
                <c:pt idx="4270">
                  <c:v>213.55</c:v>
                </c:pt>
                <c:pt idx="4271">
                  <c:v>213.60000000000002</c:v>
                </c:pt>
                <c:pt idx="4272">
                  <c:v>213.65</c:v>
                </c:pt>
                <c:pt idx="4273">
                  <c:v>213.70000000000002</c:v>
                </c:pt>
                <c:pt idx="4274">
                  <c:v>213.75</c:v>
                </c:pt>
                <c:pt idx="4275">
                  <c:v>213.8</c:v>
                </c:pt>
                <c:pt idx="4276">
                  <c:v>213.85000000000002</c:v>
                </c:pt>
                <c:pt idx="4277">
                  <c:v>213.9</c:v>
                </c:pt>
                <c:pt idx="4278">
                  <c:v>213.95000000000002</c:v>
                </c:pt>
                <c:pt idx="4279">
                  <c:v>214</c:v>
                </c:pt>
                <c:pt idx="4280">
                  <c:v>214.05</c:v>
                </c:pt>
                <c:pt idx="4281">
                  <c:v>214.10000000000002</c:v>
                </c:pt>
                <c:pt idx="4282">
                  <c:v>214.15</c:v>
                </c:pt>
                <c:pt idx="4283">
                  <c:v>214.20000000000002</c:v>
                </c:pt>
                <c:pt idx="4284">
                  <c:v>214.25</c:v>
                </c:pt>
                <c:pt idx="4285">
                  <c:v>214.3</c:v>
                </c:pt>
                <c:pt idx="4286">
                  <c:v>214.35000000000002</c:v>
                </c:pt>
                <c:pt idx="4287">
                  <c:v>214.4</c:v>
                </c:pt>
                <c:pt idx="4288">
                  <c:v>214.45000000000002</c:v>
                </c:pt>
                <c:pt idx="4289">
                  <c:v>214.5</c:v>
                </c:pt>
                <c:pt idx="4290">
                  <c:v>214.55</c:v>
                </c:pt>
                <c:pt idx="4291">
                  <c:v>214.60000000000002</c:v>
                </c:pt>
                <c:pt idx="4292">
                  <c:v>214.65</c:v>
                </c:pt>
                <c:pt idx="4293">
                  <c:v>214.70000000000002</c:v>
                </c:pt>
                <c:pt idx="4294">
                  <c:v>214.75</c:v>
                </c:pt>
                <c:pt idx="4295">
                  <c:v>214.8</c:v>
                </c:pt>
                <c:pt idx="4296">
                  <c:v>214.85000000000002</c:v>
                </c:pt>
                <c:pt idx="4297">
                  <c:v>214.9</c:v>
                </c:pt>
                <c:pt idx="4298">
                  <c:v>214.95000000000002</c:v>
                </c:pt>
                <c:pt idx="4299">
                  <c:v>215</c:v>
                </c:pt>
                <c:pt idx="4300">
                  <c:v>215.05</c:v>
                </c:pt>
                <c:pt idx="4301">
                  <c:v>215.10000000000002</c:v>
                </c:pt>
                <c:pt idx="4302">
                  <c:v>215.15</c:v>
                </c:pt>
                <c:pt idx="4303">
                  <c:v>215.20000000000002</c:v>
                </c:pt>
                <c:pt idx="4304">
                  <c:v>215.25</c:v>
                </c:pt>
                <c:pt idx="4305">
                  <c:v>215.3</c:v>
                </c:pt>
                <c:pt idx="4306">
                  <c:v>215.35000000000002</c:v>
                </c:pt>
                <c:pt idx="4307">
                  <c:v>215.4</c:v>
                </c:pt>
                <c:pt idx="4308">
                  <c:v>215.45000000000002</c:v>
                </c:pt>
                <c:pt idx="4309">
                  <c:v>215.5</c:v>
                </c:pt>
                <c:pt idx="4310">
                  <c:v>215.55</c:v>
                </c:pt>
                <c:pt idx="4311">
                  <c:v>215.60000000000002</c:v>
                </c:pt>
                <c:pt idx="4312">
                  <c:v>215.65</c:v>
                </c:pt>
                <c:pt idx="4313">
                  <c:v>215.70000000000002</c:v>
                </c:pt>
                <c:pt idx="4314">
                  <c:v>215.75</c:v>
                </c:pt>
                <c:pt idx="4315">
                  <c:v>215.8</c:v>
                </c:pt>
                <c:pt idx="4316">
                  <c:v>215.85000000000002</c:v>
                </c:pt>
                <c:pt idx="4317">
                  <c:v>215.9</c:v>
                </c:pt>
                <c:pt idx="4318">
                  <c:v>215.95000000000002</c:v>
                </c:pt>
                <c:pt idx="4319">
                  <c:v>216</c:v>
                </c:pt>
                <c:pt idx="4320">
                  <c:v>216.05</c:v>
                </c:pt>
                <c:pt idx="4321">
                  <c:v>216.10000000000002</c:v>
                </c:pt>
                <c:pt idx="4322">
                  <c:v>216.15</c:v>
                </c:pt>
                <c:pt idx="4323">
                  <c:v>216.20000000000002</c:v>
                </c:pt>
                <c:pt idx="4324">
                  <c:v>216.25</c:v>
                </c:pt>
                <c:pt idx="4325">
                  <c:v>216.3</c:v>
                </c:pt>
                <c:pt idx="4326">
                  <c:v>216.35000000000002</c:v>
                </c:pt>
                <c:pt idx="4327">
                  <c:v>216.4</c:v>
                </c:pt>
                <c:pt idx="4328">
                  <c:v>216.45000000000002</c:v>
                </c:pt>
                <c:pt idx="4329">
                  <c:v>216.5</c:v>
                </c:pt>
                <c:pt idx="4330">
                  <c:v>216.55</c:v>
                </c:pt>
                <c:pt idx="4331">
                  <c:v>216.60000000000002</c:v>
                </c:pt>
                <c:pt idx="4332">
                  <c:v>216.65</c:v>
                </c:pt>
                <c:pt idx="4333">
                  <c:v>216.70000000000002</c:v>
                </c:pt>
                <c:pt idx="4334">
                  <c:v>216.75</c:v>
                </c:pt>
                <c:pt idx="4335">
                  <c:v>216.8</c:v>
                </c:pt>
                <c:pt idx="4336">
                  <c:v>216.85000000000002</c:v>
                </c:pt>
                <c:pt idx="4337">
                  <c:v>216.9</c:v>
                </c:pt>
                <c:pt idx="4338">
                  <c:v>216.95000000000002</c:v>
                </c:pt>
                <c:pt idx="4339">
                  <c:v>217</c:v>
                </c:pt>
                <c:pt idx="4340">
                  <c:v>217.05</c:v>
                </c:pt>
                <c:pt idx="4341">
                  <c:v>217.10000000000002</c:v>
                </c:pt>
                <c:pt idx="4342">
                  <c:v>217.15</c:v>
                </c:pt>
                <c:pt idx="4343">
                  <c:v>217.20000000000002</c:v>
                </c:pt>
                <c:pt idx="4344">
                  <c:v>217.25</c:v>
                </c:pt>
                <c:pt idx="4345">
                  <c:v>217.3</c:v>
                </c:pt>
                <c:pt idx="4346">
                  <c:v>217.35000000000002</c:v>
                </c:pt>
                <c:pt idx="4347">
                  <c:v>217.4</c:v>
                </c:pt>
                <c:pt idx="4348">
                  <c:v>217.45000000000002</c:v>
                </c:pt>
                <c:pt idx="4349">
                  <c:v>217.5</c:v>
                </c:pt>
                <c:pt idx="4350">
                  <c:v>217.55</c:v>
                </c:pt>
                <c:pt idx="4351">
                  <c:v>217.60000000000002</c:v>
                </c:pt>
                <c:pt idx="4352">
                  <c:v>217.65</c:v>
                </c:pt>
                <c:pt idx="4353">
                  <c:v>217.70000000000002</c:v>
                </c:pt>
                <c:pt idx="4354">
                  <c:v>217.75</c:v>
                </c:pt>
                <c:pt idx="4355">
                  <c:v>217.8</c:v>
                </c:pt>
                <c:pt idx="4356">
                  <c:v>217.85000000000002</c:v>
                </c:pt>
                <c:pt idx="4357">
                  <c:v>217.9</c:v>
                </c:pt>
                <c:pt idx="4358">
                  <c:v>217.95000000000002</c:v>
                </c:pt>
                <c:pt idx="4359">
                  <c:v>218</c:v>
                </c:pt>
                <c:pt idx="4360">
                  <c:v>218.05</c:v>
                </c:pt>
                <c:pt idx="4361">
                  <c:v>218.10000000000002</c:v>
                </c:pt>
                <c:pt idx="4362">
                  <c:v>218.15</c:v>
                </c:pt>
                <c:pt idx="4363">
                  <c:v>218.20000000000002</c:v>
                </c:pt>
                <c:pt idx="4364">
                  <c:v>218.25</c:v>
                </c:pt>
                <c:pt idx="4365">
                  <c:v>218.3</c:v>
                </c:pt>
                <c:pt idx="4366">
                  <c:v>218.35000000000002</c:v>
                </c:pt>
                <c:pt idx="4367">
                  <c:v>218.4</c:v>
                </c:pt>
                <c:pt idx="4368">
                  <c:v>218.45000000000002</c:v>
                </c:pt>
                <c:pt idx="4369">
                  <c:v>218.5</c:v>
                </c:pt>
                <c:pt idx="4370">
                  <c:v>218.55</c:v>
                </c:pt>
                <c:pt idx="4371">
                  <c:v>218.60000000000002</c:v>
                </c:pt>
                <c:pt idx="4372">
                  <c:v>218.65</c:v>
                </c:pt>
                <c:pt idx="4373">
                  <c:v>218.70000000000002</c:v>
                </c:pt>
                <c:pt idx="4374">
                  <c:v>218.75</c:v>
                </c:pt>
                <c:pt idx="4375">
                  <c:v>218.8</c:v>
                </c:pt>
                <c:pt idx="4376">
                  <c:v>218.85000000000002</c:v>
                </c:pt>
                <c:pt idx="4377">
                  <c:v>218.9</c:v>
                </c:pt>
                <c:pt idx="4378">
                  <c:v>218.95000000000002</c:v>
                </c:pt>
                <c:pt idx="4379">
                  <c:v>219</c:v>
                </c:pt>
                <c:pt idx="4380">
                  <c:v>219.05</c:v>
                </c:pt>
                <c:pt idx="4381">
                  <c:v>219.10000000000002</c:v>
                </c:pt>
                <c:pt idx="4382">
                  <c:v>219.15</c:v>
                </c:pt>
                <c:pt idx="4383">
                  <c:v>219.20000000000002</c:v>
                </c:pt>
                <c:pt idx="4384">
                  <c:v>219.25</c:v>
                </c:pt>
                <c:pt idx="4385">
                  <c:v>219.3</c:v>
                </c:pt>
                <c:pt idx="4386">
                  <c:v>219.35000000000002</c:v>
                </c:pt>
                <c:pt idx="4387">
                  <c:v>219.4</c:v>
                </c:pt>
                <c:pt idx="4388">
                  <c:v>219.45000000000002</c:v>
                </c:pt>
                <c:pt idx="4389">
                  <c:v>219.5</c:v>
                </c:pt>
                <c:pt idx="4390">
                  <c:v>219.55</c:v>
                </c:pt>
                <c:pt idx="4391">
                  <c:v>219.60000000000002</c:v>
                </c:pt>
                <c:pt idx="4392">
                  <c:v>219.65</c:v>
                </c:pt>
                <c:pt idx="4393">
                  <c:v>219.70000000000002</c:v>
                </c:pt>
                <c:pt idx="4394">
                  <c:v>219.75</c:v>
                </c:pt>
                <c:pt idx="4395">
                  <c:v>219.8</c:v>
                </c:pt>
                <c:pt idx="4396">
                  <c:v>219.85000000000002</c:v>
                </c:pt>
                <c:pt idx="4397">
                  <c:v>219.9</c:v>
                </c:pt>
                <c:pt idx="4398">
                  <c:v>219.95000000000002</c:v>
                </c:pt>
                <c:pt idx="4399">
                  <c:v>220</c:v>
                </c:pt>
                <c:pt idx="4400">
                  <c:v>220.05</c:v>
                </c:pt>
                <c:pt idx="4401">
                  <c:v>220.10000000000002</c:v>
                </c:pt>
                <c:pt idx="4402">
                  <c:v>220.15</c:v>
                </c:pt>
                <c:pt idx="4403">
                  <c:v>220.20000000000002</c:v>
                </c:pt>
                <c:pt idx="4404">
                  <c:v>220.25</c:v>
                </c:pt>
                <c:pt idx="4405">
                  <c:v>220.3</c:v>
                </c:pt>
                <c:pt idx="4406">
                  <c:v>220.35000000000002</c:v>
                </c:pt>
                <c:pt idx="4407">
                  <c:v>220.4</c:v>
                </c:pt>
                <c:pt idx="4408">
                  <c:v>220.45000000000002</c:v>
                </c:pt>
                <c:pt idx="4409">
                  <c:v>220.5</c:v>
                </c:pt>
                <c:pt idx="4410">
                  <c:v>220.55</c:v>
                </c:pt>
                <c:pt idx="4411">
                  <c:v>220.60000000000002</c:v>
                </c:pt>
                <c:pt idx="4412">
                  <c:v>220.65</c:v>
                </c:pt>
                <c:pt idx="4413">
                  <c:v>220.70000000000002</c:v>
                </c:pt>
                <c:pt idx="4414">
                  <c:v>220.75</c:v>
                </c:pt>
                <c:pt idx="4415">
                  <c:v>220.8</c:v>
                </c:pt>
                <c:pt idx="4416">
                  <c:v>220.85000000000002</c:v>
                </c:pt>
                <c:pt idx="4417">
                  <c:v>220.9</c:v>
                </c:pt>
                <c:pt idx="4418">
                  <c:v>220.95000000000002</c:v>
                </c:pt>
                <c:pt idx="4419">
                  <c:v>221</c:v>
                </c:pt>
                <c:pt idx="4420">
                  <c:v>221.05</c:v>
                </c:pt>
                <c:pt idx="4421">
                  <c:v>221.10000000000002</c:v>
                </c:pt>
                <c:pt idx="4422">
                  <c:v>221.15</c:v>
                </c:pt>
                <c:pt idx="4423">
                  <c:v>221.20000000000002</c:v>
                </c:pt>
                <c:pt idx="4424">
                  <c:v>221.25</c:v>
                </c:pt>
                <c:pt idx="4425">
                  <c:v>221.3</c:v>
                </c:pt>
                <c:pt idx="4426">
                  <c:v>221.35000000000002</c:v>
                </c:pt>
                <c:pt idx="4427">
                  <c:v>221.4</c:v>
                </c:pt>
                <c:pt idx="4428">
                  <c:v>221.45000000000002</c:v>
                </c:pt>
                <c:pt idx="4429">
                  <c:v>221.5</c:v>
                </c:pt>
                <c:pt idx="4430">
                  <c:v>221.55</c:v>
                </c:pt>
                <c:pt idx="4431">
                  <c:v>221.60000000000002</c:v>
                </c:pt>
                <c:pt idx="4432">
                  <c:v>221.65</c:v>
                </c:pt>
                <c:pt idx="4433">
                  <c:v>221.70000000000002</c:v>
                </c:pt>
                <c:pt idx="4434">
                  <c:v>221.75</c:v>
                </c:pt>
                <c:pt idx="4435">
                  <c:v>221.8</c:v>
                </c:pt>
                <c:pt idx="4436">
                  <c:v>221.85000000000002</c:v>
                </c:pt>
                <c:pt idx="4437">
                  <c:v>221.9</c:v>
                </c:pt>
                <c:pt idx="4438">
                  <c:v>221.95000000000002</c:v>
                </c:pt>
                <c:pt idx="4439">
                  <c:v>222</c:v>
                </c:pt>
                <c:pt idx="4440">
                  <c:v>222.05</c:v>
                </c:pt>
                <c:pt idx="4441">
                  <c:v>222.10000000000002</c:v>
                </c:pt>
                <c:pt idx="4442">
                  <c:v>222.15</c:v>
                </c:pt>
                <c:pt idx="4443">
                  <c:v>222.20000000000002</c:v>
                </c:pt>
                <c:pt idx="4444">
                  <c:v>222.25</c:v>
                </c:pt>
                <c:pt idx="4445">
                  <c:v>222.3</c:v>
                </c:pt>
                <c:pt idx="4446">
                  <c:v>222.35000000000002</c:v>
                </c:pt>
                <c:pt idx="4447">
                  <c:v>222.4</c:v>
                </c:pt>
                <c:pt idx="4448">
                  <c:v>222.45000000000002</c:v>
                </c:pt>
                <c:pt idx="4449">
                  <c:v>222.5</c:v>
                </c:pt>
                <c:pt idx="4450">
                  <c:v>222.55</c:v>
                </c:pt>
                <c:pt idx="4451">
                  <c:v>222.60000000000002</c:v>
                </c:pt>
                <c:pt idx="4452">
                  <c:v>222.65</c:v>
                </c:pt>
                <c:pt idx="4453">
                  <c:v>222.70000000000002</c:v>
                </c:pt>
                <c:pt idx="4454">
                  <c:v>222.75</c:v>
                </c:pt>
                <c:pt idx="4455">
                  <c:v>222.8</c:v>
                </c:pt>
                <c:pt idx="4456">
                  <c:v>222.85000000000002</c:v>
                </c:pt>
                <c:pt idx="4457">
                  <c:v>222.9</c:v>
                </c:pt>
                <c:pt idx="4458">
                  <c:v>222.95000000000002</c:v>
                </c:pt>
                <c:pt idx="4459">
                  <c:v>223</c:v>
                </c:pt>
                <c:pt idx="4460">
                  <c:v>223.05</c:v>
                </c:pt>
                <c:pt idx="4461">
                  <c:v>223.10000000000002</c:v>
                </c:pt>
                <c:pt idx="4462">
                  <c:v>223.15</c:v>
                </c:pt>
                <c:pt idx="4463">
                  <c:v>223.20000000000002</c:v>
                </c:pt>
                <c:pt idx="4464">
                  <c:v>223.25</c:v>
                </c:pt>
                <c:pt idx="4465">
                  <c:v>223.3</c:v>
                </c:pt>
                <c:pt idx="4466">
                  <c:v>223.35000000000002</c:v>
                </c:pt>
                <c:pt idx="4467">
                  <c:v>223.4</c:v>
                </c:pt>
                <c:pt idx="4468">
                  <c:v>223.45000000000002</c:v>
                </c:pt>
                <c:pt idx="4469">
                  <c:v>223.5</c:v>
                </c:pt>
                <c:pt idx="4470">
                  <c:v>223.55</c:v>
                </c:pt>
                <c:pt idx="4471">
                  <c:v>223.60000000000002</c:v>
                </c:pt>
                <c:pt idx="4472">
                  <c:v>223.65</c:v>
                </c:pt>
                <c:pt idx="4473">
                  <c:v>223.70000000000002</c:v>
                </c:pt>
                <c:pt idx="4474">
                  <c:v>223.75</c:v>
                </c:pt>
                <c:pt idx="4475">
                  <c:v>223.8</c:v>
                </c:pt>
                <c:pt idx="4476">
                  <c:v>223.85000000000002</c:v>
                </c:pt>
                <c:pt idx="4477">
                  <c:v>223.9</c:v>
                </c:pt>
                <c:pt idx="4478">
                  <c:v>223.95000000000002</c:v>
                </c:pt>
                <c:pt idx="4479">
                  <c:v>224</c:v>
                </c:pt>
                <c:pt idx="4480">
                  <c:v>224.05</c:v>
                </c:pt>
                <c:pt idx="4481">
                  <c:v>224.10000000000002</c:v>
                </c:pt>
                <c:pt idx="4482">
                  <c:v>224.15</c:v>
                </c:pt>
                <c:pt idx="4483">
                  <c:v>224.20000000000002</c:v>
                </c:pt>
                <c:pt idx="4484">
                  <c:v>224.25</c:v>
                </c:pt>
                <c:pt idx="4485">
                  <c:v>224.3</c:v>
                </c:pt>
                <c:pt idx="4486">
                  <c:v>224.35000000000002</c:v>
                </c:pt>
                <c:pt idx="4487">
                  <c:v>224.4</c:v>
                </c:pt>
                <c:pt idx="4488">
                  <c:v>224.45000000000002</c:v>
                </c:pt>
                <c:pt idx="4489">
                  <c:v>224.5</c:v>
                </c:pt>
                <c:pt idx="4490">
                  <c:v>224.55</c:v>
                </c:pt>
                <c:pt idx="4491">
                  <c:v>224.60000000000002</c:v>
                </c:pt>
                <c:pt idx="4492">
                  <c:v>224.65</c:v>
                </c:pt>
                <c:pt idx="4493">
                  <c:v>224.70000000000002</c:v>
                </c:pt>
                <c:pt idx="4494">
                  <c:v>224.75</c:v>
                </c:pt>
                <c:pt idx="4495">
                  <c:v>224.8</c:v>
                </c:pt>
                <c:pt idx="4496">
                  <c:v>224.85000000000002</c:v>
                </c:pt>
                <c:pt idx="4497">
                  <c:v>224.9</c:v>
                </c:pt>
                <c:pt idx="4498">
                  <c:v>224.95000000000002</c:v>
                </c:pt>
                <c:pt idx="4499">
                  <c:v>225</c:v>
                </c:pt>
                <c:pt idx="4500">
                  <c:v>225.05</c:v>
                </c:pt>
                <c:pt idx="4501">
                  <c:v>225.10000000000002</c:v>
                </c:pt>
                <c:pt idx="4502">
                  <c:v>225.15</c:v>
                </c:pt>
                <c:pt idx="4503">
                  <c:v>225.20000000000002</c:v>
                </c:pt>
                <c:pt idx="4504">
                  <c:v>225.25</c:v>
                </c:pt>
                <c:pt idx="4505">
                  <c:v>225.3</c:v>
                </c:pt>
                <c:pt idx="4506">
                  <c:v>225.35000000000002</c:v>
                </c:pt>
                <c:pt idx="4507">
                  <c:v>225.4</c:v>
                </c:pt>
                <c:pt idx="4508">
                  <c:v>225.45000000000002</c:v>
                </c:pt>
                <c:pt idx="4509">
                  <c:v>225.5</c:v>
                </c:pt>
                <c:pt idx="4510">
                  <c:v>225.55</c:v>
                </c:pt>
                <c:pt idx="4511">
                  <c:v>225.60000000000002</c:v>
                </c:pt>
                <c:pt idx="4512">
                  <c:v>225.65</c:v>
                </c:pt>
                <c:pt idx="4513">
                  <c:v>225.70000000000002</c:v>
                </c:pt>
                <c:pt idx="4514">
                  <c:v>225.75</c:v>
                </c:pt>
                <c:pt idx="4515">
                  <c:v>225.8</c:v>
                </c:pt>
                <c:pt idx="4516">
                  <c:v>225.85000000000002</c:v>
                </c:pt>
                <c:pt idx="4517">
                  <c:v>225.9</c:v>
                </c:pt>
                <c:pt idx="4518">
                  <c:v>225.95000000000002</c:v>
                </c:pt>
                <c:pt idx="4519">
                  <c:v>226</c:v>
                </c:pt>
                <c:pt idx="4520">
                  <c:v>226.05</c:v>
                </c:pt>
                <c:pt idx="4521">
                  <c:v>226.10000000000002</c:v>
                </c:pt>
                <c:pt idx="4522">
                  <c:v>226.15</c:v>
                </c:pt>
                <c:pt idx="4523">
                  <c:v>226.20000000000002</c:v>
                </c:pt>
                <c:pt idx="4524">
                  <c:v>226.25</c:v>
                </c:pt>
                <c:pt idx="4525">
                  <c:v>226.3</c:v>
                </c:pt>
                <c:pt idx="4526">
                  <c:v>226.35000000000002</c:v>
                </c:pt>
                <c:pt idx="4527">
                  <c:v>226.4</c:v>
                </c:pt>
                <c:pt idx="4528">
                  <c:v>226.45000000000002</c:v>
                </c:pt>
                <c:pt idx="4529">
                  <c:v>226.5</c:v>
                </c:pt>
                <c:pt idx="4530">
                  <c:v>226.55</c:v>
                </c:pt>
                <c:pt idx="4531">
                  <c:v>226.60000000000002</c:v>
                </c:pt>
                <c:pt idx="4532">
                  <c:v>226.65</c:v>
                </c:pt>
                <c:pt idx="4533">
                  <c:v>226.70000000000002</c:v>
                </c:pt>
                <c:pt idx="4534">
                  <c:v>226.75</c:v>
                </c:pt>
                <c:pt idx="4535">
                  <c:v>226.8</c:v>
                </c:pt>
                <c:pt idx="4536">
                  <c:v>226.85000000000002</c:v>
                </c:pt>
                <c:pt idx="4537">
                  <c:v>226.9</c:v>
                </c:pt>
                <c:pt idx="4538">
                  <c:v>226.95000000000002</c:v>
                </c:pt>
                <c:pt idx="4539">
                  <c:v>227</c:v>
                </c:pt>
                <c:pt idx="4540">
                  <c:v>227.05</c:v>
                </c:pt>
                <c:pt idx="4541">
                  <c:v>227.10000000000002</c:v>
                </c:pt>
                <c:pt idx="4542">
                  <c:v>227.15</c:v>
                </c:pt>
                <c:pt idx="4543">
                  <c:v>227.20000000000002</c:v>
                </c:pt>
                <c:pt idx="4544">
                  <c:v>227.25</c:v>
                </c:pt>
                <c:pt idx="4545">
                  <c:v>227.3</c:v>
                </c:pt>
                <c:pt idx="4546">
                  <c:v>227.35000000000002</c:v>
                </c:pt>
                <c:pt idx="4547">
                  <c:v>227.4</c:v>
                </c:pt>
                <c:pt idx="4548">
                  <c:v>227.45000000000002</c:v>
                </c:pt>
                <c:pt idx="4549">
                  <c:v>227.5</c:v>
                </c:pt>
                <c:pt idx="4550">
                  <c:v>227.55</c:v>
                </c:pt>
                <c:pt idx="4551">
                  <c:v>227.60000000000002</c:v>
                </c:pt>
                <c:pt idx="4552">
                  <c:v>227.65</c:v>
                </c:pt>
                <c:pt idx="4553">
                  <c:v>227.70000000000002</c:v>
                </c:pt>
                <c:pt idx="4554">
                  <c:v>227.75</c:v>
                </c:pt>
                <c:pt idx="4555">
                  <c:v>227.8</c:v>
                </c:pt>
                <c:pt idx="4556">
                  <c:v>227.85000000000002</c:v>
                </c:pt>
                <c:pt idx="4557">
                  <c:v>227.9</c:v>
                </c:pt>
                <c:pt idx="4558">
                  <c:v>227.95000000000002</c:v>
                </c:pt>
                <c:pt idx="4559">
                  <c:v>228</c:v>
                </c:pt>
                <c:pt idx="4560">
                  <c:v>228.05</c:v>
                </c:pt>
                <c:pt idx="4561">
                  <c:v>228.10000000000002</c:v>
                </c:pt>
                <c:pt idx="4562">
                  <c:v>228.15</c:v>
                </c:pt>
                <c:pt idx="4563">
                  <c:v>228.20000000000002</c:v>
                </c:pt>
                <c:pt idx="4564">
                  <c:v>228.25</c:v>
                </c:pt>
                <c:pt idx="4565">
                  <c:v>228.3</c:v>
                </c:pt>
                <c:pt idx="4566">
                  <c:v>228.35000000000002</c:v>
                </c:pt>
                <c:pt idx="4567">
                  <c:v>228.4</c:v>
                </c:pt>
                <c:pt idx="4568">
                  <c:v>228.45000000000002</c:v>
                </c:pt>
                <c:pt idx="4569">
                  <c:v>228.5</c:v>
                </c:pt>
                <c:pt idx="4570">
                  <c:v>228.55</c:v>
                </c:pt>
                <c:pt idx="4571">
                  <c:v>228.60000000000002</c:v>
                </c:pt>
                <c:pt idx="4572">
                  <c:v>228.65</c:v>
                </c:pt>
                <c:pt idx="4573">
                  <c:v>228.70000000000002</c:v>
                </c:pt>
                <c:pt idx="4574">
                  <c:v>228.75</c:v>
                </c:pt>
                <c:pt idx="4575">
                  <c:v>228.8</c:v>
                </c:pt>
                <c:pt idx="4576">
                  <c:v>228.85000000000002</c:v>
                </c:pt>
                <c:pt idx="4577">
                  <c:v>228.9</c:v>
                </c:pt>
                <c:pt idx="4578">
                  <c:v>228.95000000000002</c:v>
                </c:pt>
                <c:pt idx="4579">
                  <c:v>229</c:v>
                </c:pt>
                <c:pt idx="4580">
                  <c:v>229.05</c:v>
                </c:pt>
                <c:pt idx="4581">
                  <c:v>229.10000000000002</c:v>
                </c:pt>
                <c:pt idx="4582">
                  <c:v>229.15</c:v>
                </c:pt>
                <c:pt idx="4583">
                  <c:v>229.20000000000002</c:v>
                </c:pt>
                <c:pt idx="4584">
                  <c:v>229.25</c:v>
                </c:pt>
                <c:pt idx="4585">
                  <c:v>229.3</c:v>
                </c:pt>
                <c:pt idx="4586">
                  <c:v>229.35000000000002</c:v>
                </c:pt>
                <c:pt idx="4587">
                  <c:v>229.4</c:v>
                </c:pt>
                <c:pt idx="4588">
                  <c:v>229.45000000000002</c:v>
                </c:pt>
                <c:pt idx="4589">
                  <c:v>229.5</c:v>
                </c:pt>
                <c:pt idx="4590">
                  <c:v>229.55</c:v>
                </c:pt>
                <c:pt idx="4591">
                  <c:v>229.60000000000002</c:v>
                </c:pt>
                <c:pt idx="4592">
                  <c:v>229.65</c:v>
                </c:pt>
                <c:pt idx="4593">
                  <c:v>229.70000000000002</c:v>
                </c:pt>
                <c:pt idx="4594">
                  <c:v>229.75</c:v>
                </c:pt>
                <c:pt idx="4595">
                  <c:v>229.8</c:v>
                </c:pt>
                <c:pt idx="4596">
                  <c:v>229.85000000000002</c:v>
                </c:pt>
                <c:pt idx="4597">
                  <c:v>229.9</c:v>
                </c:pt>
                <c:pt idx="4598">
                  <c:v>229.95000000000002</c:v>
                </c:pt>
                <c:pt idx="4599">
                  <c:v>230</c:v>
                </c:pt>
                <c:pt idx="4600">
                  <c:v>230.05</c:v>
                </c:pt>
                <c:pt idx="4601">
                  <c:v>230.10000000000002</c:v>
                </c:pt>
                <c:pt idx="4602">
                  <c:v>230.15</c:v>
                </c:pt>
                <c:pt idx="4603">
                  <c:v>230.20000000000002</c:v>
                </c:pt>
                <c:pt idx="4604">
                  <c:v>230.25</c:v>
                </c:pt>
                <c:pt idx="4605">
                  <c:v>230.3</c:v>
                </c:pt>
                <c:pt idx="4606">
                  <c:v>230.35000000000002</c:v>
                </c:pt>
                <c:pt idx="4607">
                  <c:v>230.4</c:v>
                </c:pt>
                <c:pt idx="4608">
                  <c:v>230.45000000000002</c:v>
                </c:pt>
                <c:pt idx="4609">
                  <c:v>230.5</c:v>
                </c:pt>
                <c:pt idx="4610">
                  <c:v>230.55</c:v>
                </c:pt>
                <c:pt idx="4611">
                  <c:v>230.60000000000002</c:v>
                </c:pt>
                <c:pt idx="4612">
                  <c:v>230.65</c:v>
                </c:pt>
                <c:pt idx="4613">
                  <c:v>230.70000000000002</c:v>
                </c:pt>
                <c:pt idx="4614">
                  <c:v>230.75</c:v>
                </c:pt>
                <c:pt idx="4615">
                  <c:v>230.8</c:v>
                </c:pt>
                <c:pt idx="4616">
                  <c:v>230.85000000000002</c:v>
                </c:pt>
                <c:pt idx="4617">
                  <c:v>230.9</c:v>
                </c:pt>
                <c:pt idx="4618">
                  <c:v>230.95000000000002</c:v>
                </c:pt>
                <c:pt idx="4619">
                  <c:v>231</c:v>
                </c:pt>
                <c:pt idx="4620">
                  <c:v>231.05</c:v>
                </c:pt>
                <c:pt idx="4621">
                  <c:v>231.10000000000002</c:v>
                </c:pt>
                <c:pt idx="4622">
                  <c:v>231.15</c:v>
                </c:pt>
                <c:pt idx="4623">
                  <c:v>231.20000000000002</c:v>
                </c:pt>
                <c:pt idx="4624">
                  <c:v>231.25</c:v>
                </c:pt>
                <c:pt idx="4625">
                  <c:v>231.3</c:v>
                </c:pt>
                <c:pt idx="4626">
                  <c:v>231.35000000000002</c:v>
                </c:pt>
                <c:pt idx="4627">
                  <c:v>231.4</c:v>
                </c:pt>
                <c:pt idx="4628">
                  <c:v>231.45000000000002</c:v>
                </c:pt>
                <c:pt idx="4629">
                  <c:v>231.5</c:v>
                </c:pt>
                <c:pt idx="4630">
                  <c:v>231.55</c:v>
                </c:pt>
                <c:pt idx="4631">
                  <c:v>231.60000000000002</c:v>
                </c:pt>
                <c:pt idx="4632">
                  <c:v>231.65</c:v>
                </c:pt>
                <c:pt idx="4633">
                  <c:v>231.70000000000002</c:v>
                </c:pt>
                <c:pt idx="4634">
                  <c:v>231.75</c:v>
                </c:pt>
                <c:pt idx="4635">
                  <c:v>231.8</c:v>
                </c:pt>
                <c:pt idx="4636">
                  <c:v>231.85000000000002</c:v>
                </c:pt>
                <c:pt idx="4637">
                  <c:v>231.9</c:v>
                </c:pt>
                <c:pt idx="4638">
                  <c:v>231.95000000000002</c:v>
                </c:pt>
                <c:pt idx="4639">
                  <c:v>232</c:v>
                </c:pt>
                <c:pt idx="4640">
                  <c:v>232.05</c:v>
                </c:pt>
                <c:pt idx="4641">
                  <c:v>232.10000000000002</c:v>
                </c:pt>
                <c:pt idx="4642">
                  <c:v>232.15</c:v>
                </c:pt>
                <c:pt idx="4643">
                  <c:v>232.20000000000002</c:v>
                </c:pt>
                <c:pt idx="4644">
                  <c:v>232.25</c:v>
                </c:pt>
                <c:pt idx="4645">
                  <c:v>232.3</c:v>
                </c:pt>
                <c:pt idx="4646">
                  <c:v>232.35000000000002</c:v>
                </c:pt>
                <c:pt idx="4647">
                  <c:v>232.4</c:v>
                </c:pt>
                <c:pt idx="4648">
                  <c:v>232.45000000000002</c:v>
                </c:pt>
                <c:pt idx="4649">
                  <c:v>232.5</c:v>
                </c:pt>
                <c:pt idx="4650">
                  <c:v>232.55</c:v>
                </c:pt>
                <c:pt idx="4651">
                  <c:v>232.60000000000002</c:v>
                </c:pt>
                <c:pt idx="4652">
                  <c:v>232.65</c:v>
                </c:pt>
                <c:pt idx="4653">
                  <c:v>232.70000000000002</c:v>
                </c:pt>
                <c:pt idx="4654">
                  <c:v>232.75</c:v>
                </c:pt>
                <c:pt idx="4655">
                  <c:v>232.8</c:v>
                </c:pt>
                <c:pt idx="4656">
                  <c:v>232.85000000000002</c:v>
                </c:pt>
                <c:pt idx="4657">
                  <c:v>232.9</c:v>
                </c:pt>
                <c:pt idx="4658">
                  <c:v>232.95000000000002</c:v>
                </c:pt>
                <c:pt idx="4659">
                  <c:v>233</c:v>
                </c:pt>
                <c:pt idx="4660">
                  <c:v>233.05</c:v>
                </c:pt>
                <c:pt idx="4661">
                  <c:v>233.10000000000002</c:v>
                </c:pt>
                <c:pt idx="4662">
                  <c:v>233.15</c:v>
                </c:pt>
                <c:pt idx="4663">
                  <c:v>233.20000000000002</c:v>
                </c:pt>
                <c:pt idx="4664">
                  <c:v>233.25</c:v>
                </c:pt>
                <c:pt idx="4665">
                  <c:v>233.3</c:v>
                </c:pt>
                <c:pt idx="4666">
                  <c:v>233.35000000000002</c:v>
                </c:pt>
                <c:pt idx="4667">
                  <c:v>233.4</c:v>
                </c:pt>
                <c:pt idx="4668">
                  <c:v>233.45000000000002</c:v>
                </c:pt>
                <c:pt idx="4669">
                  <c:v>233.5</c:v>
                </c:pt>
                <c:pt idx="4670">
                  <c:v>233.55</c:v>
                </c:pt>
                <c:pt idx="4671">
                  <c:v>233.60000000000002</c:v>
                </c:pt>
                <c:pt idx="4672">
                  <c:v>233.65</c:v>
                </c:pt>
                <c:pt idx="4673">
                  <c:v>233.70000000000002</c:v>
                </c:pt>
                <c:pt idx="4674">
                  <c:v>233.75</c:v>
                </c:pt>
                <c:pt idx="4675">
                  <c:v>233.8</c:v>
                </c:pt>
                <c:pt idx="4676">
                  <c:v>233.85000000000002</c:v>
                </c:pt>
                <c:pt idx="4677">
                  <c:v>233.9</c:v>
                </c:pt>
                <c:pt idx="4678">
                  <c:v>233.95000000000002</c:v>
                </c:pt>
                <c:pt idx="4679">
                  <c:v>234</c:v>
                </c:pt>
                <c:pt idx="4680">
                  <c:v>234.05</c:v>
                </c:pt>
                <c:pt idx="4681">
                  <c:v>234.10000000000002</c:v>
                </c:pt>
                <c:pt idx="4682">
                  <c:v>234.15</c:v>
                </c:pt>
                <c:pt idx="4683">
                  <c:v>234.20000000000002</c:v>
                </c:pt>
                <c:pt idx="4684">
                  <c:v>234.25</c:v>
                </c:pt>
                <c:pt idx="4685">
                  <c:v>234.3</c:v>
                </c:pt>
                <c:pt idx="4686">
                  <c:v>234.35000000000002</c:v>
                </c:pt>
                <c:pt idx="4687">
                  <c:v>234.4</c:v>
                </c:pt>
                <c:pt idx="4688">
                  <c:v>234.45000000000002</c:v>
                </c:pt>
                <c:pt idx="4689">
                  <c:v>234.5</c:v>
                </c:pt>
                <c:pt idx="4690">
                  <c:v>234.55</c:v>
                </c:pt>
                <c:pt idx="4691">
                  <c:v>234.60000000000002</c:v>
                </c:pt>
                <c:pt idx="4692">
                  <c:v>234.65</c:v>
                </c:pt>
                <c:pt idx="4693">
                  <c:v>234.70000000000002</c:v>
                </c:pt>
                <c:pt idx="4694">
                  <c:v>234.75</c:v>
                </c:pt>
                <c:pt idx="4695">
                  <c:v>234.8</c:v>
                </c:pt>
                <c:pt idx="4696">
                  <c:v>234.85000000000002</c:v>
                </c:pt>
                <c:pt idx="4697">
                  <c:v>234.9</c:v>
                </c:pt>
                <c:pt idx="4698">
                  <c:v>234.95000000000002</c:v>
                </c:pt>
                <c:pt idx="4699">
                  <c:v>235</c:v>
                </c:pt>
                <c:pt idx="4700">
                  <c:v>235.05</c:v>
                </c:pt>
                <c:pt idx="4701">
                  <c:v>235.10000000000002</c:v>
                </c:pt>
                <c:pt idx="4702">
                  <c:v>235.15</c:v>
                </c:pt>
                <c:pt idx="4703">
                  <c:v>235.20000000000002</c:v>
                </c:pt>
                <c:pt idx="4704">
                  <c:v>235.25</c:v>
                </c:pt>
                <c:pt idx="4705">
                  <c:v>235.3</c:v>
                </c:pt>
                <c:pt idx="4706">
                  <c:v>235.35000000000002</c:v>
                </c:pt>
                <c:pt idx="4707">
                  <c:v>235.4</c:v>
                </c:pt>
                <c:pt idx="4708">
                  <c:v>235.45000000000002</c:v>
                </c:pt>
                <c:pt idx="4709">
                  <c:v>235.5</c:v>
                </c:pt>
                <c:pt idx="4710">
                  <c:v>235.55</c:v>
                </c:pt>
                <c:pt idx="4711">
                  <c:v>235.60000000000002</c:v>
                </c:pt>
                <c:pt idx="4712">
                  <c:v>235.65</c:v>
                </c:pt>
                <c:pt idx="4713">
                  <c:v>235.70000000000002</c:v>
                </c:pt>
                <c:pt idx="4714">
                  <c:v>235.75</c:v>
                </c:pt>
                <c:pt idx="4715">
                  <c:v>235.8</c:v>
                </c:pt>
                <c:pt idx="4716">
                  <c:v>235.85000000000002</c:v>
                </c:pt>
                <c:pt idx="4717">
                  <c:v>235.9</c:v>
                </c:pt>
                <c:pt idx="4718">
                  <c:v>235.95000000000002</c:v>
                </c:pt>
                <c:pt idx="4719">
                  <c:v>236</c:v>
                </c:pt>
                <c:pt idx="4720">
                  <c:v>236.05</c:v>
                </c:pt>
                <c:pt idx="4721">
                  <c:v>236.10000000000002</c:v>
                </c:pt>
                <c:pt idx="4722">
                  <c:v>236.15</c:v>
                </c:pt>
                <c:pt idx="4723">
                  <c:v>236.20000000000002</c:v>
                </c:pt>
                <c:pt idx="4724">
                  <c:v>236.25</c:v>
                </c:pt>
                <c:pt idx="4725">
                  <c:v>236.3</c:v>
                </c:pt>
                <c:pt idx="4726">
                  <c:v>236.35000000000002</c:v>
                </c:pt>
                <c:pt idx="4727">
                  <c:v>236.4</c:v>
                </c:pt>
                <c:pt idx="4728">
                  <c:v>236.45000000000002</c:v>
                </c:pt>
                <c:pt idx="4729">
                  <c:v>236.5</c:v>
                </c:pt>
                <c:pt idx="4730">
                  <c:v>236.55</c:v>
                </c:pt>
                <c:pt idx="4731">
                  <c:v>236.60000000000002</c:v>
                </c:pt>
                <c:pt idx="4732">
                  <c:v>236.65</c:v>
                </c:pt>
                <c:pt idx="4733">
                  <c:v>236.70000000000002</c:v>
                </c:pt>
                <c:pt idx="4734">
                  <c:v>236.75</c:v>
                </c:pt>
                <c:pt idx="4735">
                  <c:v>236.8</c:v>
                </c:pt>
                <c:pt idx="4736">
                  <c:v>236.85000000000002</c:v>
                </c:pt>
                <c:pt idx="4737">
                  <c:v>236.9</c:v>
                </c:pt>
                <c:pt idx="4738">
                  <c:v>236.95000000000002</c:v>
                </c:pt>
                <c:pt idx="4739">
                  <c:v>237</c:v>
                </c:pt>
                <c:pt idx="4740">
                  <c:v>237.05</c:v>
                </c:pt>
                <c:pt idx="4741">
                  <c:v>237.10000000000002</c:v>
                </c:pt>
                <c:pt idx="4742">
                  <c:v>237.15</c:v>
                </c:pt>
                <c:pt idx="4743">
                  <c:v>237.20000000000002</c:v>
                </c:pt>
                <c:pt idx="4744">
                  <c:v>237.25</c:v>
                </c:pt>
                <c:pt idx="4745">
                  <c:v>237.3</c:v>
                </c:pt>
                <c:pt idx="4746">
                  <c:v>237.35000000000002</c:v>
                </c:pt>
                <c:pt idx="4747">
                  <c:v>237.4</c:v>
                </c:pt>
                <c:pt idx="4748">
                  <c:v>237.45000000000002</c:v>
                </c:pt>
                <c:pt idx="4749">
                  <c:v>237.5</c:v>
                </c:pt>
                <c:pt idx="4750">
                  <c:v>237.55</c:v>
                </c:pt>
                <c:pt idx="4751">
                  <c:v>237.60000000000002</c:v>
                </c:pt>
                <c:pt idx="4752">
                  <c:v>237.65</c:v>
                </c:pt>
                <c:pt idx="4753">
                  <c:v>237.70000000000002</c:v>
                </c:pt>
                <c:pt idx="4754">
                  <c:v>237.75</c:v>
                </c:pt>
                <c:pt idx="4755">
                  <c:v>237.8</c:v>
                </c:pt>
                <c:pt idx="4756">
                  <c:v>237.85000000000002</c:v>
                </c:pt>
                <c:pt idx="4757">
                  <c:v>237.9</c:v>
                </c:pt>
                <c:pt idx="4758">
                  <c:v>237.95000000000002</c:v>
                </c:pt>
                <c:pt idx="4759">
                  <c:v>238</c:v>
                </c:pt>
                <c:pt idx="4760">
                  <c:v>238.05</c:v>
                </c:pt>
                <c:pt idx="4761">
                  <c:v>238.10000000000002</c:v>
                </c:pt>
                <c:pt idx="4762">
                  <c:v>238.15</c:v>
                </c:pt>
                <c:pt idx="4763">
                  <c:v>238.20000000000002</c:v>
                </c:pt>
                <c:pt idx="4764">
                  <c:v>238.25</c:v>
                </c:pt>
                <c:pt idx="4765">
                  <c:v>238.3</c:v>
                </c:pt>
                <c:pt idx="4766">
                  <c:v>238.35000000000002</c:v>
                </c:pt>
                <c:pt idx="4767">
                  <c:v>238.4</c:v>
                </c:pt>
                <c:pt idx="4768">
                  <c:v>238.45000000000002</c:v>
                </c:pt>
                <c:pt idx="4769">
                  <c:v>238.5</c:v>
                </c:pt>
                <c:pt idx="4770">
                  <c:v>238.55</c:v>
                </c:pt>
                <c:pt idx="4771">
                  <c:v>238.60000000000002</c:v>
                </c:pt>
                <c:pt idx="4772">
                  <c:v>238.65</c:v>
                </c:pt>
                <c:pt idx="4773">
                  <c:v>238.70000000000002</c:v>
                </c:pt>
                <c:pt idx="4774">
                  <c:v>238.75</c:v>
                </c:pt>
                <c:pt idx="4775">
                  <c:v>238.8</c:v>
                </c:pt>
                <c:pt idx="4776">
                  <c:v>238.85000000000002</c:v>
                </c:pt>
                <c:pt idx="4777">
                  <c:v>238.9</c:v>
                </c:pt>
                <c:pt idx="4778">
                  <c:v>238.95000000000002</c:v>
                </c:pt>
                <c:pt idx="4779">
                  <c:v>239</c:v>
                </c:pt>
                <c:pt idx="4780">
                  <c:v>239.05</c:v>
                </c:pt>
                <c:pt idx="4781">
                  <c:v>239.10000000000002</c:v>
                </c:pt>
                <c:pt idx="4782">
                  <c:v>239.15</c:v>
                </c:pt>
                <c:pt idx="4783">
                  <c:v>239.20000000000002</c:v>
                </c:pt>
                <c:pt idx="4784">
                  <c:v>239.25</c:v>
                </c:pt>
                <c:pt idx="4785">
                  <c:v>239.3</c:v>
                </c:pt>
                <c:pt idx="4786">
                  <c:v>239.35000000000002</c:v>
                </c:pt>
                <c:pt idx="4787">
                  <c:v>239.4</c:v>
                </c:pt>
                <c:pt idx="4788">
                  <c:v>239.45000000000002</c:v>
                </c:pt>
                <c:pt idx="4789">
                  <c:v>239.5</c:v>
                </c:pt>
                <c:pt idx="4790">
                  <c:v>239.55</c:v>
                </c:pt>
                <c:pt idx="4791">
                  <c:v>239.60000000000002</c:v>
                </c:pt>
                <c:pt idx="4792">
                  <c:v>239.65</c:v>
                </c:pt>
                <c:pt idx="4793">
                  <c:v>239.70000000000002</c:v>
                </c:pt>
                <c:pt idx="4794">
                  <c:v>239.75</c:v>
                </c:pt>
                <c:pt idx="4795">
                  <c:v>239.8</c:v>
                </c:pt>
                <c:pt idx="4796">
                  <c:v>239.85000000000002</c:v>
                </c:pt>
                <c:pt idx="4797">
                  <c:v>239.9</c:v>
                </c:pt>
                <c:pt idx="4798">
                  <c:v>239.95000000000002</c:v>
                </c:pt>
                <c:pt idx="4799">
                  <c:v>240</c:v>
                </c:pt>
                <c:pt idx="4800">
                  <c:v>240.05</c:v>
                </c:pt>
                <c:pt idx="4801">
                  <c:v>240.10000000000002</c:v>
                </c:pt>
                <c:pt idx="4802">
                  <c:v>240.15</c:v>
                </c:pt>
                <c:pt idx="4803">
                  <c:v>240.20000000000002</c:v>
                </c:pt>
                <c:pt idx="4804">
                  <c:v>240.25</c:v>
                </c:pt>
                <c:pt idx="4805">
                  <c:v>240.3</c:v>
                </c:pt>
                <c:pt idx="4806">
                  <c:v>240.35000000000002</c:v>
                </c:pt>
                <c:pt idx="4807">
                  <c:v>240.4</c:v>
                </c:pt>
                <c:pt idx="4808">
                  <c:v>240.45000000000002</c:v>
                </c:pt>
                <c:pt idx="4809">
                  <c:v>240.5</c:v>
                </c:pt>
                <c:pt idx="4810">
                  <c:v>240.55</c:v>
                </c:pt>
                <c:pt idx="4811">
                  <c:v>240.60000000000002</c:v>
                </c:pt>
                <c:pt idx="4812">
                  <c:v>240.65</c:v>
                </c:pt>
                <c:pt idx="4813">
                  <c:v>240.70000000000002</c:v>
                </c:pt>
                <c:pt idx="4814">
                  <c:v>240.75</c:v>
                </c:pt>
                <c:pt idx="4815">
                  <c:v>240.8</c:v>
                </c:pt>
                <c:pt idx="4816">
                  <c:v>240.85000000000002</c:v>
                </c:pt>
                <c:pt idx="4817">
                  <c:v>240.9</c:v>
                </c:pt>
                <c:pt idx="4818">
                  <c:v>240.95000000000002</c:v>
                </c:pt>
                <c:pt idx="4819">
                  <c:v>241</c:v>
                </c:pt>
                <c:pt idx="4820">
                  <c:v>241.05</c:v>
                </c:pt>
                <c:pt idx="4821">
                  <c:v>241.10000000000002</c:v>
                </c:pt>
                <c:pt idx="4822">
                  <c:v>241.15</c:v>
                </c:pt>
                <c:pt idx="4823">
                  <c:v>241.20000000000002</c:v>
                </c:pt>
                <c:pt idx="4824">
                  <c:v>241.25</c:v>
                </c:pt>
                <c:pt idx="4825">
                  <c:v>241.3</c:v>
                </c:pt>
                <c:pt idx="4826">
                  <c:v>241.35000000000002</c:v>
                </c:pt>
                <c:pt idx="4827">
                  <c:v>241.4</c:v>
                </c:pt>
                <c:pt idx="4828">
                  <c:v>241.45000000000002</c:v>
                </c:pt>
                <c:pt idx="4829">
                  <c:v>241.5</c:v>
                </c:pt>
                <c:pt idx="4830">
                  <c:v>241.55</c:v>
                </c:pt>
                <c:pt idx="4831">
                  <c:v>241.60000000000002</c:v>
                </c:pt>
                <c:pt idx="4832">
                  <c:v>241.65</c:v>
                </c:pt>
                <c:pt idx="4833">
                  <c:v>241.70000000000002</c:v>
                </c:pt>
                <c:pt idx="4834">
                  <c:v>241.75</c:v>
                </c:pt>
                <c:pt idx="4835">
                  <c:v>241.8</c:v>
                </c:pt>
                <c:pt idx="4836">
                  <c:v>241.85000000000002</c:v>
                </c:pt>
                <c:pt idx="4837">
                  <c:v>241.9</c:v>
                </c:pt>
                <c:pt idx="4838">
                  <c:v>241.95000000000002</c:v>
                </c:pt>
                <c:pt idx="4839">
                  <c:v>242</c:v>
                </c:pt>
                <c:pt idx="4840">
                  <c:v>242.05</c:v>
                </c:pt>
                <c:pt idx="4841">
                  <c:v>242.10000000000002</c:v>
                </c:pt>
                <c:pt idx="4842">
                  <c:v>242.15</c:v>
                </c:pt>
                <c:pt idx="4843">
                  <c:v>242.20000000000002</c:v>
                </c:pt>
                <c:pt idx="4844">
                  <c:v>242.25</c:v>
                </c:pt>
                <c:pt idx="4845">
                  <c:v>242.3</c:v>
                </c:pt>
                <c:pt idx="4846">
                  <c:v>242.35000000000002</c:v>
                </c:pt>
                <c:pt idx="4847">
                  <c:v>242.4</c:v>
                </c:pt>
                <c:pt idx="4848">
                  <c:v>242.45000000000002</c:v>
                </c:pt>
                <c:pt idx="4849">
                  <c:v>242.5</c:v>
                </c:pt>
                <c:pt idx="4850">
                  <c:v>242.55</c:v>
                </c:pt>
                <c:pt idx="4851">
                  <c:v>242.60000000000002</c:v>
                </c:pt>
                <c:pt idx="4852">
                  <c:v>242.65</c:v>
                </c:pt>
                <c:pt idx="4853">
                  <c:v>242.70000000000002</c:v>
                </c:pt>
                <c:pt idx="4854">
                  <c:v>242.75</c:v>
                </c:pt>
                <c:pt idx="4855">
                  <c:v>242.8</c:v>
                </c:pt>
                <c:pt idx="4856">
                  <c:v>242.85000000000002</c:v>
                </c:pt>
                <c:pt idx="4857">
                  <c:v>242.9</c:v>
                </c:pt>
                <c:pt idx="4858">
                  <c:v>242.95000000000002</c:v>
                </c:pt>
                <c:pt idx="4859">
                  <c:v>243</c:v>
                </c:pt>
                <c:pt idx="4860">
                  <c:v>243.05</c:v>
                </c:pt>
                <c:pt idx="4861">
                  <c:v>243.10000000000002</c:v>
                </c:pt>
                <c:pt idx="4862">
                  <c:v>243.15</c:v>
                </c:pt>
                <c:pt idx="4863">
                  <c:v>243.20000000000002</c:v>
                </c:pt>
                <c:pt idx="4864">
                  <c:v>243.25</c:v>
                </c:pt>
                <c:pt idx="4865">
                  <c:v>243.3</c:v>
                </c:pt>
                <c:pt idx="4866">
                  <c:v>243.35000000000002</c:v>
                </c:pt>
                <c:pt idx="4867">
                  <c:v>243.4</c:v>
                </c:pt>
                <c:pt idx="4868">
                  <c:v>243.45000000000002</c:v>
                </c:pt>
                <c:pt idx="4869">
                  <c:v>243.5</c:v>
                </c:pt>
                <c:pt idx="4870">
                  <c:v>243.55</c:v>
                </c:pt>
                <c:pt idx="4871">
                  <c:v>243.60000000000002</c:v>
                </c:pt>
                <c:pt idx="4872">
                  <c:v>243.65</c:v>
                </c:pt>
                <c:pt idx="4873">
                  <c:v>243.70000000000002</c:v>
                </c:pt>
                <c:pt idx="4874">
                  <c:v>243.75</c:v>
                </c:pt>
                <c:pt idx="4875">
                  <c:v>243.8</c:v>
                </c:pt>
                <c:pt idx="4876">
                  <c:v>243.85000000000002</c:v>
                </c:pt>
                <c:pt idx="4877">
                  <c:v>243.9</c:v>
                </c:pt>
                <c:pt idx="4878">
                  <c:v>243.95000000000002</c:v>
                </c:pt>
                <c:pt idx="4879">
                  <c:v>244</c:v>
                </c:pt>
                <c:pt idx="4880">
                  <c:v>244.05</c:v>
                </c:pt>
                <c:pt idx="4881">
                  <c:v>244.10000000000002</c:v>
                </c:pt>
                <c:pt idx="4882">
                  <c:v>244.15</c:v>
                </c:pt>
                <c:pt idx="4883">
                  <c:v>244.20000000000002</c:v>
                </c:pt>
                <c:pt idx="4884">
                  <c:v>244.25</c:v>
                </c:pt>
                <c:pt idx="4885">
                  <c:v>244.3</c:v>
                </c:pt>
                <c:pt idx="4886">
                  <c:v>244.35000000000002</c:v>
                </c:pt>
                <c:pt idx="4887">
                  <c:v>244.4</c:v>
                </c:pt>
                <c:pt idx="4888">
                  <c:v>244.45000000000002</c:v>
                </c:pt>
                <c:pt idx="4889">
                  <c:v>244.5</c:v>
                </c:pt>
                <c:pt idx="4890">
                  <c:v>244.55</c:v>
                </c:pt>
                <c:pt idx="4891">
                  <c:v>244.60000000000002</c:v>
                </c:pt>
                <c:pt idx="4892">
                  <c:v>244.65</c:v>
                </c:pt>
                <c:pt idx="4893">
                  <c:v>244.70000000000002</c:v>
                </c:pt>
                <c:pt idx="4894">
                  <c:v>244.75</c:v>
                </c:pt>
                <c:pt idx="4895">
                  <c:v>244.8</c:v>
                </c:pt>
                <c:pt idx="4896">
                  <c:v>244.85000000000002</c:v>
                </c:pt>
                <c:pt idx="4897">
                  <c:v>244.9</c:v>
                </c:pt>
                <c:pt idx="4898">
                  <c:v>244.95000000000002</c:v>
                </c:pt>
                <c:pt idx="4899">
                  <c:v>245</c:v>
                </c:pt>
                <c:pt idx="4900">
                  <c:v>245.05</c:v>
                </c:pt>
                <c:pt idx="4901">
                  <c:v>245.10000000000002</c:v>
                </c:pt>
                <c:pt idx="4902">
                  <c:v>245.15</c:v>
                </c:pt>
                <c:pt idx="4903">
                  <c:v>245.20000000000002</c:v>
                </c:pt>
                <c:pt idx="4904">
                  <c:v>245.25</c:v>
                </c:pt>
                <c:pt idx="4905">
                  <c:v>245.3</c:v>
                </c:pt>
                <c:pt idx="4906">
                  <c:v>245.35000000000002</c:v>
                </c:pt>
                <c:pt idx="4907">
                  <c:v>245.4</c:v>
                </c:pt>
                <c:pt idx="4908">
                  <c:v>245.45000000000002</c:v>
                </c:pt>
                <c:pt idx="4909">
                  <c:v>245.5</c:v>
                </c:pt>
                <c:pt idx="4910">
                  <c:v>245.55</c:v>
                </c:pt>
                <c:pt idx="4911">
                  <c:v>245.60000000000002</c:v>
                </c:pt>
                <c:pt idx="4912">
                  <c:v>245.65</c:v>
                </c:pt>
                <c:pt idx="4913">
                  <c:v>245.70000000000002</c:v>
                </c:pt>
                <c:pt idx="4914">
                  <c:v>245.75</c:v>
                </c:pt>
                <c:pt idx="4915">
                  <c:v>245.8</c:v>
                </c:pt>
                <c:pt idx="4916">
                  <c:v>245.85000000000002</c:v>
                </c:pt>
                <c:pt idx="4917">
                  <c:v>245.9</c:v>
                </c:pt>
                <c:pt idx="4918">
                  <c:v>245.95000000000002</c:v>
                </c:pt>
                <c:pt idx="4919">
                  <c:v>246</c:v>
                </c:pt>
                <c:pt idx="4920">
                  <c:v>246.05</c:v>
                </c:pt>
                <c:pt idx="4921">
                  <c:v>246.10000000000002</c:v>
                </c:pt>
                <c:pt idx="4922">
                  <c:v>246.15</c:v>
                </c:pt>
                <c:pt idx="4923">
                  <c:v>246.20000000000002</c:v>
                </c:pt>
                <c:pt idx="4924">
                  <c:v>246.25</c:v>
                </c:pt>
                <c:pt idx="4925">
                  <c:v>246.3</c:v>
                </c:pt>
                <c:pt idx="4926">
                  <c:v>246.35000000000002</c:v>
                </c:pt>
                <c:pt idx="4927">
                  <c:v>246.4</c:v>
                </c:pt>
                <c:pt idx="4928">
                  <c:v>246.45000000000002</c:v>
                </c:pt>
                <c:pt idx="4929">
                  <c:v>246.5</c:v>
                </c:pt>
                <c:pt idx="4930">
                  <c:v>246.55</c:v>
                </c:pt>
                <c:pt idx="4931">
                  <c:v>246.60000000000002</c:v>
                </c:pt>
                <c:pt idx="4932">
                  <c:v>246.65</c:v>
                </c:pt>
                <c:pt idx="4933">
                  <c:v>246.70000000000002</c:v>
                </c:pt>
                <c:pt idx="4934">
                  <c:v>246.75</c:v>
                </c:pt>
                <c:pt idx="4935">
                  <c:v>246.8</c:v>
                </c:pt>
                <c:pt idx="4936">
                  <c:v>246.85000000000002</c:v>
                </c:pt>
                <c:pt idx="4937">
                  <c:v>246.9</c:v>
                </c:pt>
                <c:pt idx="4938">
                  <c:v>246.95000000000002</c:v>
                </c:pt>
                <c:pt idx="4939">
                  <c:v>247</c:v>
                </c:pt>
                <c:pt idx="4940">
                  <c:v>247.05</c:v>
                </c:pt>
                <c:pt idx="4941">
                  <c:v>247.10000000000002</c:v>
                </c:pt>
                <c:pt idx="4942">
                  <c:v>247.15</c:v>
                </c:pt>
                <c:pt idx="4943">
                  <c:v>247.20000000000002</c:v>
                </c:pt>
                <c:pt idx="4944">
                  <c:v>247.25</c:v>
                </c:pt>
                <c:pt idx="4945">
                  <c:v>247.3</c:v>
                </c:pt>
                <c:pt idx="4946">
                  <c:v>247.35000000000002</c:v>
                </c:pt>
                <c:pt idx="4947">
                  <c:v>247.4</c:v>
                </c:pt>
                <c:pt idx="4948">
                  <c:v>247.45000000000002</c:v>
                </c:pt>
                <c:pt idx="4949">
                  <c:v>247.5</c:v>
                </c:pt>
                <c:pt idx="4950">
                  <c:v>247.55</c:v>
                </c:pt>
                <c:pt idx="4951">
                  <c:v>247.60000000000002</c:v>
                </c:pt>
                <c:pt idx="4952">
                  <c:v>247.65</c:v>
                </c:pt>
                <c:pt idx="4953">
                  <c:v>247.70000000000002</c:v>
                </c:pt>
                <c:pt idx="4954">
                  <c:v>247.75</c:v>
                </c:pt>
                <c:pt idx="4955">
                  <c:v>247.8</c:v>
                </c:pt>
                <c:pt idx="4956">
                  <c:v>247.85000000000002</c:v>
                </c:pt>
                <c:pt idx="4957">
                  <c:v>247.9</c:v>
                </c:pt>
                <c:pt idx="4958">
                  <c:v>247.95000000000002</c:v>
                </c:pt>
                <c:pt idx="4959">
                  <c:v>248</c:v>
                </c:pt>
                <c:pt idx="4960">
                  <c:v>248.05</c:v>
                </c:pt>
                <c:pt idx="4961">
                  <c:v>248.10000000000002</c:v>
                </c:pt>
                <c:pt idx="4962">
                  <c:v>248.15</c:v>
                </c:pt>
                <c:pt idx="4963">
                  <c:v>248.20000000000002</c:v>
                </c:pt>
                <c:pt idx="4964">
                  <c:v>248.25</c:v>
                </c:pt>
                <c:pt idx="4965">
                  <c:v>248.3</c:v>
                </c:pt>
                <c:pt idx="4966">
                  <c:v>248.35000000000002</c:v>
                </c:pt>
                <c:pt idx="4967">
                  <c:v>248.4</c:v>
                </c:pt>
                <c:pt idx="4968">
                  <c:v>248.45000000000002</c:v>
                </c:pt>
                <c:pt idx="4969">
                  <c:v>248.5</c:v>
                </c:pt>
                <c:pt idx="4970">
                  <c:v>248.55</c:v>
                </c:pt>
                <c:pt idx="4971">
                  <c:v>248.60000000000002</c:v>
                </c:pt>
                <c:pt idx="4972">
                  <c:v>248.65</c:v>
                </c:pt>
                <c:pt idx="4973">
                  <c:v>248.70000000000002</c:v>
                </c:pt>
                <c:pt idx="4974">
                  <c:v>248.75</c:v>
                </c:pt>
                <c:pt idx="4975">
                  <c:v>248.8</c:v>
                </c:pt>
                <c:pt idx="4976">
                  <c:v>248.85000000000002</c:v>
                </c:pt>
                <c:pt idx="4977">
                  <c:v>248.9</c:v>
                </c:pt>
                <c:pt idx="4978">
                  <c:v>248.95000000000002</c:v>
                </c:pt>
                <c:pt idx="4979">
                  <c:v>249</c:v>
                </c:pt>
                <c:pt idx="4980">
                  <c:v>249.05</c:v>
                </c:pt>
                <c:pt idx="4981">
                  <c:v>249.10000000000002</c:v>
                </c:pt>
                <c:pt idx="4982">
                  <c:v>249.15</c:v>
                </c:pt>
                <c:pt idx="4983">
                  <c:v>249.20000000000002</c:v>
                </c:pt>
                <c:pt idx="4984">
                  <c:v>249.25</c:v>
                </c:pt>
                <c:pt idx="4985">
                  <c:v>249.3</c:v>
                </c:pt>
                <c:pt idx="4986">
                  <c:v>249.35000000000002</c:v>
                </c:pt>
                <c:pt idx="4987">
                  <c:v>249.4</c:v>
                </c:pt>
                <c:pt idx="4988">
                  <c:v>249.45000000000002</c:v>
                </c:pt>
                <c:pt idx="4989">
                  <c:v>249.5</c:v>
                </c:pt>
                <c:pt idx="4990">
                  <c:v>249.55</c:v>
                </c:pt>
                <c:pt idx="4991">
                  <c:v>249.60000000000002</c:v>
                </c:pt>
                <c:pt idx="4992">
                  <c:v>249.65</c:v>
                </c:pt>
                <c:pt idx="4993">
                  <c:v>249.70000000000002</c:v>
                </c:pt>
                <c:pt idx="4994">
                  <c:v>249.75</c:v>
                </c:pt>
                <c:pt idx="4995">
                  <c:v>249.8</c:v>
                </c:pt>
                <c:pt idx="4996">
                  <c:v>249.85000000000002</c:v>
                </c:pt>
                <c:pt idx="4997">
                  <c:v>249.9</c:v>
                </c:pt>
                <c:pt idx="4998">
                  <c:v>249.95000000000002</c:v>
                </c:pt>
                <c:pt idx="4999">
                  <c:v>250</c:v>
                </c:pt>
                <c:pt idx="5000">
                  <c:v>250.05</c:v>
                </c:pt>
                <c:pt idx="5001">
                  <c:v>250.10000000000002</c:v>
                </c:pt>
                <c:pt idx="5002">
                  <c:v>250.15</c:v>
                </c:pt>
                <c:pt idx="5003">
                  <c:v>250.20000000000002</c:v>
                </c:pt>
                <c:pt idx="5004">
                  <c:v>250.25</c:v>
                </c:pt>
                <c:pt idx="5005">
                  <c:v>250.3</c:v>
                </c:pt>
                <c:pt idx="5006">
                  <c:v>250.35000000000002</c:v>
                </c:pt>
                <c:pt idx="5007">
                  <c:v>250.4</c:v>
                </c:pt>
                <c:pt idx="5008">
                  <c:v>250.45000000000002</c:v>
                </c:pt>
                <c:pt idx="5009">
                  <c:v>250.5</c:v>
                </c:pt>
                <c:pt idx="5010">
                  <c:v>250.55</c:v>
                </c:pt>
                <c:pt idx="5011">
                  <c:v>250.60000000000002</c:v>
                </c:pt>
                <c:pt idx="5012">
                  <c:v>250.65</c:v>
                </c:pt>
                <c:pt idx="5013">
                  <c:v>250.70000000000002</c:v>
                </c:pt>
                <c:pt idx="5014">
                  <c:v>250.75</c:v>
                </c:pt>
                <c:pt idx="5015">
                  <c:v>250.8</c:v>
                </c:pt>
                <c:pt idx="5016">
                  <c:v>250.85000000000002</c:v>
                </c:pt>
                <c:pt idx="5017">
                  <c:v>250.9</c:v>
                </c:pt>
                <c:pt idx="5018">
                  <c:v>250.95000000000002</c:v>
                </c:pt>
                <c:pt idx="5019">
                  <c:v>251</c:v>
                </c:pt>
                <c:pt idx="5020">
                  <c:v>251.05</c:v>
                </c:pt>
                <c:pt idx="5021">
                  <c:v>251.10000000000002</c:v>
                </c:pt>
                <c:pt idx="5022">
                  <c:v>251.15</c:v>
                </c:pt>
                <c:pt idx="5023">
                  <c:v>251.20000000000002</c:v>
                </c:pt>
                <c:pt idx="5024">
                  <c:v>251.25</c:v>
                </c:pt>
                <c:pt idx="5025">
                  <c:v>251.3</c:v>
                </c:pt>
                <c:pt idx="5026">
                  <c:v>251.35000000000002</c:v>
                </c:pt>
                <c:pt idx="5027">
                  <c:v>251.4</c:v>
                </c:pt>
                <c:pt idx="5028">
                  <c:v>251.45000000000002</c:v>
                </c:pt>
                <c:pt idx="5029">
                  <c:v>251.5</c:v>
                </c:pt>
                <c:pt idx="5030">
                  <c:v>251.55</c:v>
                </c:pt>
                <c:pt idx="5031">
                  <c:v>251.60000000000002</c:v>
                </c:pt>
                <c:pt idx="5032">
                  <c:v>251.65</c:v>
                </c:pt>
                <c:pt idx="5033">
                  <c:v>251.70000000000002</c:v>
                </c:pt>
                <c:pt idx="5034">
                  <c:v>251.75</c:v>
                </c:pt>
                <c:pt idx="5035">
                  <c:v>251.8</c:v>
                </c:pt>
                <c:pt idx="5036">
                  <c:v>251.85000000000002</c:v>
                </c:pt>
                <c:pt idx="5037">
                  <c:v>251.9</c:v>
                </c:pt>
                <c:pt idx="5038">
                  <c:v>251.95000000000002</c:v>
                </c:pt>
                <c:pt idx="5039">
                  <c:v>252</c:v>
                </c:pt>
                <c:pt idx="5040">
                  <c:v>252.05</c:v>
                </c:pt>
                <c:pt idx="5041">
                  <c:v>252.10000000000002</c:v>
                </c:pt>
                <c:pt idx="5042">
                  <c:v>252.15</c:v>
                </c:pt>
                <c:pt idx="5043">
                  <c:v>252.20000000000002</c:v>
                </c:pt>
                <c:pt idx="5044">
                  <c:v>252.25</c:v>
                </c:pt>
                <c:pt idx="5045">
                  <c:v>252.3</c:v>
                </c:pt>
                <c:pt idx="5046">
                  <c:v>252.35000000000002</c:v>
                </c:pt>
                <c:pt idx="5047">
                  <c:v>252.4</c:v>
                </c:pt>
                <c:pt idx="5048">
                  <c:v>252.45000000000002</c:v>
                </c:pt>
                <c:pt idx="5049">
                  <c:v>252.5</c:v>
                </c:pt>
                <c:pt idx="5050">
                  <c:v>252.55</c:v>
                </c:pt>
                <c:pt idx="5051">
                  <c:v>252.60000000000002</c:v>
                </c:pt>
                <c:pt idx="5052">
                  <c:v>252.65</c:v>
                </c:pt>
                <c:pt idx="5053">
                  <c:v>252.70000000000002</c:v>
                </c:pt>
                <c:pt idx="5054">
                  <c:v>252.75</c:v>
                </c:pt>
                <c:pt idx="5055">
                  <c:v>252.8</c:v>
                </c:pt>
                <c:pt idx="5056">
                  <c:v>252.85000000000002</c:v>
                </c:pt>
                <c:pt idx="5057">
                  <c:v>252.9</c:v>
                </c:pt>
                <c:pt idx="5058">
                  <c:v>252.95000000000002</c:v>
                </c:pt>
                <c:pt idx="5059">
                  <c:v>253</c:v>
                </c:pt>
                <c:pt idx="5060">
                  <c:v>253.05</c:v>
                </c:pt>
                <c:pt idx="5061">
                  <c:v>253.10000000000002</c:v>
                </c:pt>
                <c:pt idx="5062">
                  <c:v>253.15</c:v>
                </c:pt>
                <c:pt idx="5063">
                  <c:v>253.20000000000002</c:v>
                </c:pt>
                <c:pt idx="5064">
                  <c:v>253.25</c:v>
                </c:pt>
                <c:pt idx="5065">
                  <c:v>253.3</c:v>
                </c:pt>
                <c:pt idx="5066">
                  <c:v>253.35000000000002</c:v>
                </c:pt>
                <c:pt idx="5067">
                  <c:v>253.4</c:v>
                </c:pt>
                <c:pt idx="5068">
                  <c:v>253.45000000000002</c:v>
                </c:pt>
                <c:pt idx="5069">
                  <c:v>253.5</c:v>
                </c:pt>
                <c:pt idx="5070">
                  <c:v>253.55</c:v>
                </c:pt>
                <c:pt idx="5071">
                  <c:v>253.60000000000002</c:v>
                </c:pt>
                <c:pt idx="5072">
                  <c:v>253.65</c:v>
                </c:pt>
                <c:pt idx="5073">
                  <c:v>253.70000000000002</c:v>
                </c:pt>
                <c:pt idx="5074">
                  <c:v>253.75</c:v>
                </c:pt>
                <c:pt idx="5075">
                  <c:v>253.8</c:v>
                </c:pt>
                <c:pt idx="5076">
                  <c:v>253.85000000000002</c:v>
                </c:pt>
                <c:pt idx="5077">
                  <c:v>253.9</c:v>
                </c:pt>
                <c:pt idx="5078">
                  <c:v>253.95000000000002</c:v>
                </c:pt>
                <c:pt idx="5079">
                  <c:v>254</c:v>
                </c:pt>
                <c:pt idx="5080">
                  <c:v>254.05</c:v>
                </c:pt>
                <c:pt idx="5081">
                  <c:v>254.10000000000002</c:v>
                </c:pt>
                <c:pt idx="5082">
                  <c:v>254.15</c:v>
                </c:pt>
                <c:pt idx="5083">
                  <c:v>254.20000000000002</c:v>
                </c:pt>
                <c:pt idx="5084">
                  <c:v>254.25</c:v>
                </c:pt>
                <c:pt idx="5085">
                  <c:v>254.3</c:v>
                </c:pt>
                <c:pt idx="5086">
                  <c:v>254.35000000000002</c:v>
                </c:pt>
                <c:pt idx="5087">
                  <c:v>254.4</c:v>
                </c:pt>
                <c:pt idx="5088">
                  <c:v>254.45000000000002</c:v>
                </c:pt>
                <c:pt idx="5089">
                  <c:v>254.5</c:v>
                </c:pt>
                <c:pt idx="5090">
                  <c:v>254.55</c:v>
                </c:pt>
                <c:pt idx="5091">
                  <c:v>254.60000000000002</c:v>
                </c:pt>
                <c:pt idx="5092">
                  <c:v>254.65</c:v>
                </c:pt>
                <c:pt idx="5093">
                  <c:v>254.70000000000002</c:v>
                </c:pt>
                <c:pt idx="5094">
                  <c:v>254.75</c:v>
                </c:pt>
                <c:pt idx="5095">
                  <c:v>254.8</c:v>
                </c:pt>
                <c:pt idx="5096">
                  <c:v>254.85000000000002</c:v>
                </c:pt>
                <c:pt idx="5097">
                  <c:v>254.9</c:v>
                </c:pt>
                <c:pt idx="5098">
                  <c:v>254.95000000000002</c:v>
                </c:pt>
                <c:pt idx="5099">
                  <c:v>255</c:v>
                </c:pt>
                <c:pt idx="5100">
                  <c:v>255.05</c:v>
                </c:pt>
                <c:pt idx="5101">
                  <c:v>255.10000000000002</c:v>
                </c:pt>
                <c:pt idx="5102">
                  <c:v>255.15</c:v>
                </c:pt>
                <c:pt idx="5103">
                  <c:v>255.20000000000002</c:v>
                </c:pt>
                <c:pt idx="5104">
                  <c:v>255.25</c:v>
                </c:pt>
                <c:pt idx="5105">
                  <c:v>255.3</c:v>
                </c:pt>
                <c:pt idx="5106">
                  <c:v>255.35000000000002</c:v>
                </c:pt>
                <c:pt idx="5107">
                  <c:v>255.4</c:v>
                </c:pt>
                <c:pt idx="5108">
                  <c:v>255.45000000000002</c:v>
                </c:pt>
                <c:pt idx="5109">
                  <c:v>255.5</c:v>
                </c:pt>
                <c:pt idx="5110">
                  <c:v>255.55</c:v>
                </c:pt>
                <c:pt idx="5111">
                  <c:v>255.60000000000002</c:v>
                </c:pt>
                <c:pt idx="5112">
                  <c:v>255.65</c:v>
                </c:pt>
                <c:pt idx="5113">
                  <c:v>255.70000000000002</c:v>
                </c:pt>
                <c:pt idx="5114">
                  <c:v>255.75</c:v>
                </c:pt>
                <c:pt idx="5115">
                  <c:v>255.8</c:v>
                </c:pt>
                <c:pt idx="5116">
                  <c:v>255.85000000000002</c:v>
                </c:pt>
                <c:pt idx="5117">
                  <c:v>255.9</c:v>
                </c:pt>
                <c:pt idx="5118">
                  <c:v>255.95000000000002</c:v>
                </c:pt>
                <c:pt idx="5119">
                  <c:v>256</c:v>
                </c:pt>
                <c:pt idx="5120">
                  <c:v>256.05</c:v>
                </c:pt>
                <c:pt idx="5121">
                  <c:v>256.10000000000002</c:v>
                </c:pt>
                <c:pt idx="5122">
                  <c:v>256.15000000000003</c:v>
                </c:pt>
                <c:pt idx="5123">
                  <c:v>256.2</c:v>
                </c:pt>
                <c:pt idx="5124">
                  <c:v>256.25</c:v>
                </c:pt>
                <c:pt idx="5125">
                  <c:v>256.3</c:v>
                </c:pt>
                <c:pt idx="5126">
                  <c:v>256.35000000000002</c:v>
                </c:pt>
                <c:pt idx="5127">
                  <c:v>256.40000000000003</c:v>
                </c:pt>
                <c:pt idx="5128">
                  <c:v>256.45</c:v>
                </c:pt>
                <c:pt idx="5129">
                  <c:v>256.5</c:v>
                </c:pt>
                <c:pt idx="5130">
                  <c:v>256.55</c:v>
                </c:pt>
                <c:pt idx="5131">
                  <c:v>256.60000000000002</c:v>
                </c:pt>
                <c:pt idx="5132">
                  <c:v>256.65000000000003</c:v>
                </c:pt>
                <c:pt idx="5133">
                  <c:v>256.7</c:v>
                </c:pt>
                <c:pt idx="5134">
                  <c:v>256.75</c:v>
                </c:pt>
                <c:pt idx="5135">
                  <c:v>256.8</c:v>
                </c:pt>
                <c:pt idx="5136">
                  <c:v>256.85000000000002</c:v>
                </c:pt>
                <c:pt idx="5137">
                  <c:v>256.90000000000003</c:v>
                </c:pt>
                <c:pt idx="5138">
                  <c:v>256.95</c:v>
                </c:pt>
                <c:pt idx="5139">
                  <c:v>257</c:v>
                </c:pt>
                <c:pt idx="5140">
                  <c:v>257.05</c:v>
                </c:pt>
                <c:pt idx="5141">
                  <c:v>257.10000000000002</c:v>
                </c:pt>
                <c:pt idx="5142">
                  <c:v>257.15000000000003</c:v>
                </c:pt>
                <c:pt idx="5143">
                  <c:v>257.2</c:v>
                </c:pt>
                <c:pt idx="5144">
                  <c:v>257.25</c:v>
                </c:pt>
                <c:pt idx="5145">
                  <c:v>257.3</c:v>
                </c:pt>
                <c:pt idx="5146">
                  <c:v>257.35000000000002</c:v>
                </c:pt>
                <c:pt idx="5147">
                  <c:v>257.40000000000003</c:v>
                </c:pt>
                <c:pt idx="5148">
                  <c:v>257.45</c:v>
                </c:pt>
                <c:pt idx="5149">
                  <c:v>257.5</c:v>
                </c:pt>
                <c:pt idx="5150">
                  <c:v>257.55</c:v>
                </c:pt>
                <c:pt idx="5151">
                  <c:v>257.60000000000002</c:v>
                </c:pt>
                <c:pt idx="5152">
                  <c:v>257.65000000000003</c:v>
                </c:pt>
                <c:pt idx="5153">
                  <c:v>257.7</c:v>
                </c:pt>
                <c:pt idx="5154">
                  <c:v>257.75</c:v>
                </c:pt>
                <c:pt idx="5155">
                  <c:v>257.8</c:v>
                </c:pt>
                <c:pt idx="5156">
                  <c:v>257.85000000000002</c:v>
                </c:pt>
                <c:pt idx="5157">
                  <c:v>257.90000000000003</c:v>
                </c:pt>
                <c:pt idx="5158">
                  <c:v>257.95</c:v>
                </c:pt>
                <c:pt idx="5159">
                  <c:v>258</c:v>
                </c:pt>
                <c:pt idx="5160">
                  <c:v>258.05</c:v>
                </c:pt>
                <c:pt idx="5161">
                  <c:v>258.10000000000002</c:v>
                </c:pt>
                <c:pt idx="5162">
                  <c:v>258.15000000000003</c:v>
                </c:pt>
                <c:pt idx="5163">
                  <c:v>258.2</c:v>
                </c:pt>
                <c:pt idx="5164">
                  <c:v>258.25</c:v>
                </c:pt>
                <c:pt idx="5165">
                  <c:v>258.3</c:v>
                </c:pt>
                <c:pt idx="5166">
                  <c:v>258.35000000000002</c:v>
                </c:pt>
                <c:pt idx="5167">
                  <c:v>258.40000000000003</c:v>
                </c:pt>
                <c:pt idx="5168">
                  <c:v>258.45</c:v>
                </c:pt>
                <c:pt idx="5169">
                  <c:v>258.5</c:v>
                </c:pt>
                <c:pt idx="5170">
                  <c:v>258.55</c:v>
                </c:pt>
                <c:pt idx="5171">
                  <c:v>258.60000000000002</c:v>
                </c:pt>
                <c:pt idx="5172">
                  <c:v>258.65000000000003</c:v>
                </c:pt>
                <c:pt idx="5173">
                  <c:v>258.7</c:v>
                </c:pt>
                <c:pt idx="5174">
                  <c:v>258.75</c:v>
                </c:pt>
                <c:pt idx="5175">
                  <c:v>258.8</c:v>
                </c:pt>
                <c:pt idx="5176">
                  <c:v>258.85000000000002</c:v>
                </c:pt>
                <c:pt idx="5177">
                  <c:v>258.90000000000003</c:v>
                </c:pt>
                <c:pt idx="5178">
                  <c:v>258.95</c:v>
                </c:pt>
                <c:pt idx="5179">
                  <c:v>259</c:v>
                </c:pt>
                <c:pt idx="5180">
                  <c:v>259.05</c:v>
                </c:pt>
                <c:pt idx="5181">
                  <c:v>259.10000000000002</c:v>
                </c:pt>
                <c:pt idx="5182">
                  <c:v>259.15000000000003</c:v>
                </c:pt>
                <c:pt idx="5183">
                  <c:v>259.2</c:v>
                </c:pt>
                <c:pt idx="5184">
                  <c:v>259.25</c:v>
                </c:pt>
                <c:pt idx="5185">
                  <c:v>259.3</c:v>
                </c:pt>
                <c:pt idx="5186">
                  <c:v>259.35000000000002</c:v>
                </c:pt>
                <c:pt idx="5187">
                  <c:v>259.40000000000003</c:v>
                </c:pt>
                <c:pt idx="5188">
                  <c:v>259.45</c:v>
                </c:pt>
                <c:pt idx="5189">
                  <c:v>259.5</c:v>
                </c:pt>
                <c:pt idx="5190">
                  <c:v>259.55</c:v>
                </c:pt>
                <c:pt idx="5191">
                  <c:v>259.60000000000002</c:v>
                </c:pt>
                <c:pt idx="5192">
                  <c:v>259.65000000000003</c:v>
                </c:pt>
                <c:pt idx="5193">
                  <c:v>259.7</c:v>
                </c:pt>
                <c:pt idx="5194">
                  <c:v>259.75</c:v>
                </c:pt>
                <c:pt idx="5195">
                  <c:v>259.8</c:v>
                </c:pt>
                <c:pt idx="5196">
                  <c:v>259.85000000000002</c:v>
                </c:pt>
                <c:pt idx="5197">
                  <c:v>259.90000000000003</c:v>
                </c:pt>
                <c:pt idx="5198">
                  <c:v>259.95</c:v>
                </c:pt>
                <c:pt idx="5199">
                  <c:v>260</c:v>
                </c:pt>
                <c:pt idx="5200">
                  <c:v>260.05</c:v>
                </c:pt>
                <c:pt idx="5201">
                  <c:v>260.10000000000002</c:v>
                </c:pt>
                <c:pt idx="5202">
                  <c:v>260.15000000000003</c:v>
                </c:pt>
                <c:pt idx="5203">
                  <c:v>260.2</c:v>
                </c:pt>
                <c:pt idx="5204">
                  <c:v>260.25</c:v>
                </c:pt>
                <c:pt idx="5205">
                  <c:v>260.3</c:v>
                </c:pt>
                <c:pt idx="5206">
                  <c:v>260.35000000000002</c:v>
                </c:pt>
                <c:pt idx="5207">
                  <c:v>260.40000000000003</c:v>
                </c:pt>
                <c:pt idx="5208">
                  <c:v>260.45</c:v>
                </c:pt>
                <c:pt idx="5209">
                  <c:v>260.5</c:v>
                </c:pt>
                <c:pt idx="5210">
                  <c:v>260.55</c:v>
                </c:pt>
                <c:pt idx="5211">
                  <c:v>260.60000000000002</c:v>
                </c:pt>
                <c:pt idx="5212">
                  <c:v>260.65000000000003</c:v>
                </c:pt>
                <c:pt idx="5213">
                  <c:v>260.7</c:v>
                </c:pt>
                <c:pt idx="5214">
                  <c:v>260.75</c:v>
                </c:pt>
                <c:pt idx="5215">
                  <c:v>260.8</c:v>
                </c:pt>
                <c:pt idx="5216">
                  <c:v>260.85000000000002</c:v>
                </c:pt>
                <c:pt idx="5217">
                  <c:v>260.90000000000003</c:v>
                </c:pt>
                <c:pt idx="5218">
                  <c:v>260.95</c:v>
                </c:pt>
                <c:pt idx="5219">
                  <c:v>261</c:v>
                </c:pt>
                <c:pt idx="5220">
                  <c:v>261.05</c:v>
                </c:pt>
                <c:pt idx="5221">
                  <c:v>261.10000000000002</c:v>
                </c:pt>
                <c:pt idx="5222">
                  <c:v>261.15000000000003</c:v>
                </c:pt>
                <c:pt idx="5223">
                  <c:v>261.2</c:v>
                </c:pt>
                <c:pt idx="5224">
                  <c:v>261.25</c:v>
                </c:pt>
                <c:pt idx="5225">
                  <c:v>261.3</c:v>
                </c:pt>
                <c:pt idx="5226">
                  <c:v>261.35000000000002</c:v>
                </c:pt>
                <c:pt idx="5227">
                  <c:v>261.40000000000003</c:v>
                </c:pt>
                <c:pt idx="5228">
                  <c:v>261.45</c:v>
                </c:pt>
                <c:pt idx="5229">
                  <c:v>261.5</c:v>
                </c:pt>
                <c:pt idx="5230">
                  <c:v>261.55</c:v>
                </c:pt>
                <c:pt idx="5231">
                  <c:v>261.60000000000002</c:v>
                </c:pt>
                <c:pt idx="5232">
                  <c:v>261.65000000000003</c:v>
                </c:pt>
                <c:pt idx="5233">
                  <c:v>261.7</c:v>
                </c:pt>
                <c:pt idx="5234">
                  <c:v>261.75</c:v>
                </c:pt>
                <c:pt idx="5235">
                  <c:v>261.8</c:v>
                </c:pt>
                <c:pt idx="5236">
                  <c:v>261.85000000000002</c:v>
                </c:pt>
                <c:pt idx="5237">
                  <c:v>261.90000000000003</c:v>
                </c:pt>
                <c:pt idx="5238">
                  <c:v>261.95</c:v>
                </c:pt>
                <c:pt idx="5239">
                  <c:v>262</c:v>
                </c:pt>
                <c:pt idx="5240">
                  <c:v>262.05</c:v>
                </c:pt>
                <c:pt idx="5241">
                  <c:v>262.10000000000002</c:v>
                </c:pt>
                <c:pt idx="5242">
                  <c:v>262.15000000000003</c:v>
                </c:pt>
                <c:pt idx="5243">
                  <c:v>262.2</c:v>
                </c:pt>
                <c:pt idx="5244">
                  <c:v>262.25</c:v>
                </c:pt>
                <c:pt idx="5245">
                  <c:v>262.3</c:v>
                </c:pt>
                <c:pt idx="5246">
                  <c:v>262.35000000000002</c:v>
                </c:pt>
                <c:pt idx="5247">
                  <c:v>262.40000000000003</c:v>
                </c:pt>
                <c:pt idx="5248">
                  <c:v>262.45</c:v>
                </c:pt>
                <c:pt idx="5249">
                  <c:v>262.5</c:v>
                </c:pt>
                <c:pt idx="5250">
                  <c:v>262.55</c:v>
                </c:pt>
                <c:pt idx="5251">
                  <c:v>262.60000000000002</c:v>
                </c:pt>
                <c:pt idx="5252">
                  <c:v>262.65000000000003</c:v>
                </c:pt>
                <c:pt idx="5253">
                  <c:v>262.7</c:v>
                </c:pt>
                <c:pt idx="5254">
                  <c:v>262.75</c:v>
                </c:pt>
                <c:pt idx="5255">
                  <c:v>262.8</c:v>
                </c:pt>
                <c:pt idx="5256">
                  <c:v>262.85000000000002</c:v>
                </c:pt>
                <c:pt idx="5257">
                  <c:v>262.90000000000003</c:v>
                </c:pt>
                <c:pt idx="5258">
                  <c:v>262.95</c:v>
                </c:pt>
                <c:pt idx="5259">
                  <c:v>263</c:v>
                </c:pt>
                <c:pt idx="5260">
                  <c:v>263.05</c:v>
                </c:pt>
                <c:pt idx="5261">
                  <c:v>263.10000000000002</c:v>
                </c:pt>
                <c:pt idx="5262">
                  <c:v>263.15000000000003</c:v>
                </c:pt>
                <c:pt idx="5263">
                  <c:v>263.2</c:v>
                </c:pt>
                <c:pt idx="5264">
                  <c:v>263.25</c:v>
                </c:pt>
                <c:pt idx="5265">
                  <c:v>263.3</c:v>
                </c:pt>
                <c:pt idx="5266">
                  <c:v>263.35000000000002</c:v>
                </c:pt>
                <c:pt idx="5267">
                  <c:v>263.40000000000003</c:v>
                </c:pt>
                <c:pt idx="5268">
                  <c:v>263.45</c:v>
                </c:pt>
                <c:pt idx="5269">
                  <c:v>263.5</c:v>
                </c:pt>
                <c:pt idx="5270">
                  <c:v>263.55</c:v>
                </c:pt>
                <c:pt idx="5271">
                  <c:v>263.60000000000002</c:v>
                </c:pt>
                <c:pt idx="5272">
                  <c:v>263.65000000000003</c:v>
                </c:pt>
                <c:pt idx="5273">
                  <c:v>263.7</c:v>
                </c:pt>
                <c:pt idx="5274">
                  <c:v>263.75</c:v>
                </c:pt>
                <c:pt idx="5275">
                  <c:v>263.8</c:v>
                </c:pt>
                <c:pt idx="5276">
                  <c:v>263.85000000000002</c:v>
                </c:pt>
                <c:pt idx="5277">
                  <c:v>263.90000000000003</c:v>
                </c:pt>
                <c:pt idx="5278">
                  <c:v>263.95</c:v>
                </c:pt>
                <c:pt idx="5279">
                  <c:v>264</c:v>
                </c:pt>
                <c:pt idx="5280">
                  <c:v>264.05</c:v>
                </c:pt>
                <c:pt idx="5281">
                  <c:v>264.10000000000002</c:v>
                </c:pt>
                <c:pt idx="5282">
                  <c:v>264.15000000000003</c:v>
                </c:pt>
                <c:pt idx="5283">
                  <c:v>264.2</c:v>
                </c:pt>
                <c:pt idx="5284">
                  <c:v>264.25</c:v>
                </c:pt>
                <c:pt idx="5285">
                  <c:v>264.3</c:v>
                </c:pt>
                <c:pt idx="5286">
                  <c:v>264.35000000000002</c:v>
                </c:pt>
                <c:pt idx="5287">
                  <c:v>264.40000000000003</c:v>
                </c:pt>
                <c:pt idx="5288">
                  <c:v>264.45</c:v>
                </c:pt>
                <c:pt idx="5289">
                  <c:v>264.5</c:v>
                </c:pt>
                <c:pt idx="5290">
                  <c:v>264.55</c:v>
                </c:pt>
                <c:pt idx="5291">
                  <c:v>264.60000000000002</c:v>
                </c:pt>
                <c:pt idx="5292">
                  <c:v>264.65000000000003</c:v>
                </c:pt>
                <c:pt idx="5293">
                  <c:v>264.7</c:v>
                </c:pt>
                <c:pt idx="5294">
                  <c:v>264.75</c:v>
                </c:pt>
                <c:pt idx="5295">
                  <c:v>264.8</c:v>
                </c:pt>
                <c:pt idx="5296">
                  <c:v>264.85000000000002</c:v>
                </c:pt>
                <c:pt idx="5297">
                  <c:v>264.90000000000003</c:v>
                </c:pt>
                <c:pt idx="5298">
                  <c:v>264.95</c:v>
                </c:pt>
                <c:pt idx="5299">
                  <c:v>265</c:v>
                </c:pt>
                <c:pt idx="5300">
                  <c:v>265.05</c:v>
                </c:pt>
                <c:pt idx="5301">
                  <c:v>265.10000000000002</c:v>
                </c:pt>
                <c:pt idx="5302">
                  <c:v>265.15000000000003</c:v>
                </c:pt>
                <c:pt idx="5303">
                  <c:v>265.2</c:v>
                </c:pt>
                <c:pt idx="5304">
                  <c:v>265.25</c:v>
                </c:pt>
                <c:pt idx="5305">
                  <c:v>265.3</c:v>
                </c:pt>
                <c:pt idx="5306">
                  <c:v>265.35000000000002</c:v>
                </c:pt>
                <c:pt idx="5307">
                  <c:v>265.40000000000003</c:v>
                </c:pt>
                <c:pt idx="5308">
                  <c:v>265.45</c:v>
                </c:pt>
                <c:pt idx="5309">
                  <c:v>265.5</c:v>
                </c:pt>
                <c:pt idx="5310">
                  <c:v>265.55</c:v>
                </c:pt>
                <c:pt idx="5311">
                  <c:v>265.60000000000002</c:v>
                </c:pt>
                <c:pt idx="5312">
                  <c:v>265.65000000000003</c:v>
                </c:pt>
                <c:pt idx="5313">
                  <c:v>265.7</c:v>
                </c:pt>
                <c:pt idx="5314">
                  <c:v>265.75</c:v>
                </c:pt>
                <c:pt idx="5315">
                  <c:v>265.8</c:v>
                </c:pt>
                <c:pt idx="5316">
                  <c:v>265.85000000000002</c:v>
                </c:pt>
                <c:pt idx="5317">
                  <c:v>265.90000000000003</c:v>
                </c:pt>
                <c:pt idx="5318">
                  <c:v>265.95</c:v>
                </c:pt>
                <c:pt idx="5319">
                  <c:v>266</c:v>
                </c:pt>
                <c:pt idx="5320">
                  <c:v>266.05</c:v>
                </c:pt>
                <c:pt idx="5321">
                  <c:v>266.10000000000002</c:v>
                </c:pt>
                <c:pt idx="5322">
                  <c:v>266.15000000000003</c:v>
                </c:pt>
                <c:pt idx="5323">
                  <c:v>266.2</c:v>
                </c:pt>
                <c:pt idx="5324">
                  <c:v>266.25</c:v>
                </c:pt>
                <c:pt idx="5325">
                  <c:v>266.3</c:v>
                </c:pt>
                <c:pt idx="5326">
                  <c:v>266.35000000000002</c:v>
                </c:pt>
                <c:pt idx="5327">
                  <c:v>266.40000000000003</c:v>
                </c:pt>
                <c:pt idx="5328">
                  <c:v>266.45</c:v>
                </c:pt>
                <c:pt idx="5329">
                  <c:v>266.5</c:v>
                </c:pt>
                <c:pt idx="5330">
                  <c:v>266.55</c:v>
                </c:pt>
                <c:pt idx="5331">
                  <c:v>266.60000000000002</c:v>
                </c:pt>
                <c:pt idx="5332">
                  <c:v>266.65000000000003</c:v>
                </c:pt>
                <c:pt idx="5333">
                  <c:v>266.7</c:v>
                </c:pt>
                <c:pt idx="5334">
                  <c:v>266.75</c:v>
                </c:pt>
                <c:pt idx="5335">
                  <c:v>266.8</c:v>
                </c:pt>
                <c:pt idx="5336">
                  <c:v>266.85000000000002</c:v>
                </c:pt>
                <c:pt idx="5337">
                  <c:v>266.90000000000003</c:v>
                </c:pt>
                <c:pt idx="5338">
                  <c:v>266.95</c:v>
                </c:pt>
                <c:pt idx="5339">
                  <c:v>267</c:v>
                </c:pt>
                <c:pt idx="5340">
                  <c:v>267.05</c:v>
                </c:pt>
                <c:pt idx="5341">
                  <c:v>267.10000000000002</c:v>
                </c:pt>
                <c:pt idx="5342">
                  <c:v>267.15000000000003</c:v>
                </c:pt>
                <c:pt idx="5343">
                  <c:v>267.2</c:v>
                </c:pt>
                <c:pt idx="5344">
                  <c:v>267.25</c:v>
                </c:pt>
                <c:pt idx="5345">
                  <c:v>267.3</c:v>
                </c:pt>
                <c:pt idx="5346">
                  <c:v>267.35000000000002</c:v>
                </c:pt>
                <c:pt idx="5347">
                  <c:v>267.40000000000003</c:v>
                </c:pt>
                <c:pt idx="5348">
                  <c:v>267.45</c:v>
                </c:pt>
                <c:pt idx="5349">
                  <c:v>267.5</c:v>
                </c:pt>
                <c:pt idx="5350">
                  <c:v>267.55</c:v>
                </c:pt>
                <c:pt idx="5351">
                  <c:v>267.60000000000002</c:v>
                </c:pt>
                <c:pt idx="5352">
                  <c:v>267.65000000000003</c:v>
                </c:pt>
                <c:pt idx="5353">
                  <c:v>267.7</c:v>
                </c:pt>
                <c:pt idx="5354">
                  <c:v>267.75</c:v>
                </c:pt>
                <c:pt idx="5355">
                  <c:v>267.8</c:v>
                </c:pt>
                <c:pt idx="5356">
                  <c:v>267.85000000000002</c:v>
                </c:pt>
                <c:pt idx="5357">
                  <c:v>267.90000000000003</c:v>
                </c:pt>
                <c:pt idx="5358">
                  <c:v>267.95</c:v>
                </c:pt>
                <c:pt idx="5359">
                  <c:v>268</c:v>
                </c:pt>
                <c:pt idx="5360">
                  <c:v>268.05</c:v>
                </c:pt>
                <c:pt idx="5361">
                  <c:v>268.10000000000002</c:v>
                </c:pt>
                <c:pt idx="5362">
                  <c:v>268.15000000000003</c:v>
                </c:pt>
                <c:pt idx="5363">
                  <c:v>268.2</c:v>
                </c:pt>
                <c:pt idx="5364">
                  <c:v>268.25</c:v>
                </c:pt>
                <c:pt idx="5365">
                  <c:v>268.3</c:v>
                </c:pt>
                <c:pt idx="5366">
                  <c:v>268.35000000000002</c:v>
                </c:pt>
                <c:pt idx="5367">
                  <c:v>268.40000000000003</c:v>
                </c:pt>
                <c:pt idx="5368">
                  <c:v>268.45</c:v>
                </c:pt>
                <c:pt idx="5369">
                  <c:v>268.5</c:v>
                </c:pt>
                <c:pt idx="5370">
                  <c:v>268.55</c:v>
                </c:pt>
                <c:pt idx="5371">
                  <c:v>268.60000000000002</c:v>
                </c:pt>
                <c:pt idx="5372">
                  <c:v>268.65000000000003</c:v>
                </c:pt>
                <c:pt idx="5373">
                  <c:v>268.7</c:v>
                </c:pt>
                <c:pt idx="5374">
                  <c:v>268.75</c:v>
                </c:pt>
                <c:pt idx="5375">
                  <c:v>268.8</c:v>
                </c:pt>
                <c:pt idx="5376">
                  <c:v>268.85000000000002</c:v>
                </c:pt>
                <c:pt idx="5377">
                  <c:v>268.90000000000003</c:v>
                </c:pt>
                <c:pt idx="5378">
                  <c:v>268.95</c:v>
                </c:pt>
                <c:pt idx="5379">
                  <c:v>269</c:v>
                </c:pt>
                <c:pt idx="5380">
                  <c:v>269.05</c:v>
                </c:pt>
                <c:pt idx="5381">
                  <c:v>269.10000000000002</c:v>
                </c:pt>
                <c:pt idx="5382">
                  <c:v>269.15000000000003</c:v>
                </c:pt>
                <c:pt idx="5383">
                  <c:v>269.2</c:v>
                </c:pt>
                <c:pt idx="5384">
                  <c:v>269.25</c:v>
                </c:pt>
                <c:pt idx="5385">
                  <c:v>269.3</c:v>
                </c:pt>
                <c:pt idx="5386">
                  <c:v>269.35000000000002</c:v>
                </c:pt>
                <c:pt idx="5387">
                  <c:v>269.40000000000003</c:v>
                </c:pt>
                <c:pt idx="5388">
                  <c:v>269.45</c:v>
                </c:pt>
                <c:pt idx="5389">
                  <c:v>269.5</c:v>
                </c:pt>
                <c:pt idx="5390">
                  <c:v>269.55</c:v>
                </c:pt>
                <c:pt idx="5391">
                  <c:v>269.60000000000002</c:v>
                </c:pt>
                <c:pt idx="5392">
                  <c:v>269.65000000000003</c:v>
                </c:pt>
                <c:pt idx="5393">
                  <c:v>269.7</c:v>
                </c:pt>
                <c:pt idx="5394">
                  <c:v>269.75</c:v>
                </c:pt>
                <c:pt idx="5395">
                  <c:v>269.8</c:v>
                </c:pt>
                <c:pt idx="5396">
                  <c:v>269.85000000000002</c:v>
                </c:pt>
                <c:pt idx="5397">
                  <c:v>269.90000000000003</c:v>
                </c:pt>
                <c:pt idx="5398">
                  <c:v>269.95</c:v>
                </c:pt>
                <c:pt idx="5399">
                  <c:v>270</c:v>
                </c:pt>
                <c:pt idx="5400">
                  <c:v>270.05</c:v>
                </c:pt>
                <c:pt idx="5401">
                  <c:v>270.10000000000002</c:v>
                </c:pt>
                <c:pt idx="5402">
                  <c:v>270.15000000000003</c:v>
                </c:pt>
                <c:pt idx="5403">
                  <c:v>270.2</c:v>
                </c:pt>
                <c:pt idx="5404">
                  <c:v>270.25</c:v>
                </c:pt>
                <c:pt idx="5405">
                  <c:v>270.3</c:v>
                </c:pt>
                <c:pt idx="5406">
                  <c:v>270.35000000000002</c:v>
                </c:pt>
                <c:pt idx="5407">
                  <c:v>270.40000000000003</c:v>
                </c:pt>
                <c:pt idx="5408">
                  <c:v>270.45</c:v>
                </c:pt>
                <c:pt idx="5409">
                  <c:v>270.5</c:v>
                </c:pt>
                <c:pt idx="5410">
                  <c:v>270.55</c:v>
                </c:pt>
                <c:pt idx="5411">
                  <c:v>270.60000000000002</c:v>
                </c:pt>
                <c:pt idx="5412">
                  <c:v>270.65000000000003</c:v>
                </c:pt>
                <c:pt idx="5413">
                  <c:v>270.7</c:v>
                </c:pt>
                <c:pt idx="5414">
                  <c:v>270.75</c:v>
                </c:pt>
                <c:pt idx="5415">
                  <c:v>270.8</c:v>
                </c:pt>
                <c:pt idx="5416">
                  <c:v>270.85000000000002</c:v>
                </c:pt>
                <c:pt idx="5417">
                  <c:v>270.90000000000003</c:v>
                </c:pt>
                <c:pt idx="5418">
                  <c:v>270.95</c:v>
                </c:pt>
                <c:pt idx="5419">
                  <c:v>271</c:v>
                </c:pt>
                <c:pt idx="5420">
                  <c:v>271.05</c:v>
                </c:pt>
                <c:pt idx="5421">
                  <c:v>271.10000000000002</c:v>
                </c:pt>
                <c:pt idx="5422">
                  <c:v>271.15000000000003</c:v>
                </c:pt>
                <c:pt idx="5423">
                  <c:v>271.2</c:v>
                </c:pt>
                <c:pt idx="5424">
                  <c:v>271.25</c:v>
                </c:pt>
                <c:pt idx="5425">
                  <c:v>271.3</c:v>
                </c:pt>
                <c:pt idx="5426">
                  <c:v>271.35000000000002</c:v>
                </c:pt>
                <c:pt idx="5427">
                  <c:v>271.40000000000003</c:v>
                </c:pt>
                <c:pt idx="5428">
                  <c:v>271.45</c:v>
                </c:pt>
                <c:pt idx="5429">
                  <c:v>271.5</c:v>
                </c:pt>
                <c:pt idx="5430">
                  <c:v>271.55</c:v>
                </c:pt>
                <c:pt idx="5431">
                  <c:v>271.60000000000002</c:v>
                </c:pt>
                <c:pt idx="5432">
                  <c:v>271.65000000000003</c:v>
                </c:pt>
                <c:pt idx="5433">
                  <c:v>271.7</c:v>
                </c:pt>
                <c:pt idx="5434">
                  <c:v>271.75</c:v>
                </c:pt>
                <c:pt idx="5435">
                  <c:v>271.8</c:v>
                </c:pt>
                <c:pt idx="5436">
                  <c:v>271.85000000000002</c:v>
                </c:pt>
                <c:pt idx="5437">
                  <c:v>271.90000000000003</c:v>
                </c:pt>
                <c:pt idx="5438">
                  <c:v>271.95</c:v>
                </c:pt>
                <c:pt idx="5439">
                  <c:v>272</c:v>
                </c:pt>
                <c:pt idx="5440">
                  <c:v>272.05</c:v>
                </c:pt>
                <c:pt idx="5441">
                  <c:v>272.10000000000002</c:v>
                </c:pt>
                <c:pt idx="5442">
                  <c:v>272.15000000000003</c:v>
                </c:pt>
                <c:pt idx="5443">
                  <c:v>272.2</c:v>
                </c:pt>
                <c:pt idx="5444">
                  <c:v>272.25</c:v>
                </c:pt>
                <c:pt idx="5445">
                  <c:v>272.3</c:v>
                </c:pt>
                <c:pt idx="5446">
                  <c:v>272.35000000000002</c:v>
                </c:pt>
                <c:pt idx="5447">
                  <c:v>272.40000000000003</c:v>
                </c:pt>
                <c:pt idx="5448">
                  <c:v>272.45</c:v>
                </c:pt>
                <c:pt idx="5449">
                  <c:v>272.5</c:v>
                </c:pt>
                <c:pt idx="5450">
                  <c:v>272.55</c:v>
                </c:pt>
                <c:pt idx="5451">
                  <c:v>272.60000000000002</c:v>
                </c:pt>
                <c:pt idx="5452">
                  <c:v>272.65000000000003</c:v>
                </c:pt>
                <c:pt idx="5453">
                  <c:v>272.7</c:v>
                </c:pt>
                <c:pt idx="5454">
                  <c:v>272.75</c:v>
                </c:pt>
                <c:pt idx="5455">
                  <c:v>272.8</c:v>
                </c:pt>
                <c:pt idx="5456">
                  <c:v>272.85000000000002</c:v>
                </c:pt>
                <c:pt idx="5457">
                  <c:v>272.90000000000003</c:v>
                </c:pt>
                <c:pt idx="5458">
                  <c:v>272.95</c:v>
                </c:pt>
                <c:pt idx="5459">
                  <c:v>273</c:v>
                </c:pt>
                <c:pt idx="5460">
                  <c:v>273.05</c:v>
                </c:pt>
                <c:pt idx="5461">
                  <c:v>273.10000000000002</c:v>
                </c:pt>
                <c:pt idx="5462">
                  <c:v>273.15000000000003</c:v>
                </c:pt>
                <c:pt idx="5463">
                  <c:v>273.2</c:v>
                </c:pt>
                <c:pt idx="5464">
                  <c:v>273.25</c:v>
                </c:pt>
                <c:pt idx="5465">
                  <c:v>273.3</c:v>
                </c:pt>
                <c:pt idx="5466">
                  <c:v>273.35000000000002</c:v>
                </c:pt>
                <c:pt idx="5467">
                  <c:v>273.40000000000003</c:v>
                </c:pt>
                <c:pt idx="5468">
                  <c:v>273.45</c:v>
                </c:pt>
                <c:pt idx="5469">
                  <c:v>273.5</c:v>
                </c:pt>
                <c:pt idx="5470">
                  <c:v>273.55</c:v>
                </c:pt>
                <c:pt idx="5471">
                  <c:v>273.60000000000002</c:v>
                </c:pt>
                <c:pt idx="5472">
                  <c:v>273.65000000000003</c:v>
                </c:pt>
                <c:pt idx="5473">
                  <c:v>273.7</c:v>
                </c:pt>
                <c:pt idx="5474">
                  <c:v>273.75</c:v>
                </c:pt>
                <c:pt idx="5475">
                  <c:v>273.8</c:v>
                </c:pt>
                <c:pt idx="5476">
                  <c:v>273.85000000000002</c:v>
                </c:pt>
                <c:pt idx="5477">
                  <c:v>273.90000000000003</c:v>
                </c:pt>
                <c:pt idx="5478">
                  <c:v>273.95</c:v>
                </c:pt>
                <c:pt idx="5479">
                  <c:v>274</c:v>
                </c:pt>
                <c:pt idx="5480">
                  <c:v>274.05</c:v>
                </c:pt>
                <c:pt idx="5481">
                  <c:v>274.10000000000002</c:v>
                </c:pt>
                <c:pt idx="5482">
                  <c:v>274.15000000000003</c:v>
                </c:pt>
                <c:pt idx="5483">
                  <c:v>274.2</c:v>
                </c:pt>
                <c:pt idx="5484">
                  <c:v>274.25</c:v>
                </c:pt>
                <c:pt idx="5485">
                  <c:v>274.3</c:v>
                </c:pt>
                <c:pt idx="5486">
                  <c:v>274.35000000000002</c:v>
                </c:pt>
                <c:pt idx="5487">
                  <c:v>274.40000000000003</c:v>
                </c:pt>
                <c:pt idx="5488">
                  <c:v>274.45</c:v>
                </c:pt>
                <c:pt idx="5489">
                  <c:v>274.5</c:v>
                </c:pt>
                <c:pt idx="5490">
                  <c:v>274.55</c:v>
                </c:pt>
                <c:pt idx="5491">
                  <c:v>274.60000000000002</c:v>
                </c:pt>
                <c:pt idx="5492">
                  <c:v>274.65000000000003</c:v>
                </c:pt>
                <c:pt idx="5493">
                  <c:v>274.7</c:v>
                </c:pt>
                <c:pt idx="5494">
                  <c:v>274.75</c:v>
                </c:pt>
                <c:pt idx="5495">
                  <c:v>274.8</c:v>
                </c:pt>
                <c:pt idx="5496">
                  <c:v>274.85000000000002</c:v>
                </c:pt>
                <c:pt idx="5497">
                  <c:v>274.90000000000003</c:v>
                </c:pt>
                <c:pt idx="5498">
                  <c:v>274.95</c:v>
                </c:pt>
                <c:pt idx="5499">
                  <c:v>275</c:v>
                </c:pt>
                <c:pt idx="5500">
                  <c:v>275.05</c:v>
                </c:pt>
                <c:pt idx="5501">
                  <c:v>275.10000000000002</c:v>
                </c:pt>
                <c:pt idx="5502">
                  <c:v>275.15000000000003</c:v>
                </c:pt>
                <c:pt idx="5503">
                  <c:v>275.2</c:v>
                </c:pt>
                <c:pt idx="5504">
                  <c:v>275.25</c:v>
                </c:pt>
                <c:pt idx="5505">
                  <c:v>275.3</c:v>
                </c:pt>
                <c:pt idx="5506">
                  <c:v>275.35000000000002</c:v>
                </c:pt>
                <c:pt idx="5507">
                  <c:v>275.40000000000003</c:v>
                </c:pt>
                <c:pt idx="5508">
                  <c:v>275.45</c:v>
                </c:pt>
                <c:pt idx="5509">
                  <c:v>275.5</c:v>
                </c:pt>
                <c:pt idx="5510">
                  <c:v>275.55</c:v>
                </c:pt>
                <c:pt idx="5511">
                  <c:v>275.60000000000002</c:v>
                </c:pt>
                <c:pt idx="5512">
                  <c:v>275.65000000000003</c:v>
                </c:pt>
                <c:pt idx="5513">
                  <c:v>275.7</c:v>
                </c:pt>
                <c:pt idx="5514">
                  <c:v>275.75</c:v>
                </c:pt>
                <c:pt idx="5515">
                  <c:v>275.8</c:v>
                </c:pt>
                <c:pt idx="5516">
                  <c:v>275.85000000000002</c:v>
                </c:pt>
                <c:pt idx="5517">
                  <c:v>275.90000000000003</c:v>
                </c:pt>
                <c:pt idx="5518">
                  <c:v>275.95</c:v>
                </c:pt>
                <c:pt idx="5519">
                  <c:v>276</c:v>
                </c:pt>
                <c:pt idx="5520">
                  <c:v>276.05</c:v>
                </c:pt>
                <c:pt idx="5521">
                  <c:v>276.10000000000002</c:v>
                </c:pt>
                <c:pt idx="5522">
                  <c:v>276.15000000000003</c:v>
                </c:pt>
                <c:pt idx="5523">
                  <c:v>276.2</c:v>
                </c:pt>
                <c:pt idx="5524">
                  <c:v>276.25</c:v>
                </c:pt>
                <c:pt idx="5525">
                  <c:v>276.3</c:v>
                </c:pt>
                <c:pt idx="5526">
                  <c:v>276.35000000000002</c:v>
                </c:pt>
                <c:pt idx="5527">
                  <c:v>276.40000000000003</c:v>
                </c:pt>
                <c:pt idx="5528">
                  <c:v>276.45</c:v>
                </c:pt>
                <c:pt idx="5529">
                  <c:v>276.5</c:v>
                </c:pt>
                <c:pt idx="5530">
                  <c:v>276.55</c:v>
                </c:pt>
                <c:pt idx="5531">
                  <c:v>276.60000000000002</c:v>
                </c:pt>
                <c:pt idx="5532">
                  <c:v>276.65000000000003</c:v>
                </c:pt>
                <c:pt idx="5533">
                  <c:v>276.7</c:v>
                </c:pt>
                <c:pt idx="5534">
                  <c:v>276.75</c:v>
                </c:pt>
                <c:pt idx="5535">
                  <c:v>276.8</c:v>
                </c:pt>
                <c:pt idx="5536">
                  <c:v>276.85000000000002</c:v>
                </c:pt>
                <c:pt idx="5537">
                  <c:v>276.90000000000003</c:v>
                </c:pt>
                <c:pt idx="5538">
                  <c:v>276.95</c:v>
                </c:pt>
                <c:pt idx="5539">
                  <c:v>277</c:v>
                </c:pt>
                <c:pt idx="5540">
                  <c:v>277.05</c:v>
                </c:pt>
                <c:pt idx="5541">
                  <c:v>277.10000000000002</c:v>
                </c:pt>
                <c:pt idx="5542">
                  <c:v>277.15000000000003</c:v>
                </c:pt>
                <c:pt idx="5543">
                  <c:v>277.2</c:v>
                </c:pt>
                <c:pt idx="5544">
                  <c:v>277.25</c:v>
                </c:pt>
                <c:pt idx="5545">
                  <c:v>277.3</c:v>
                </c:pt>
                <c:pt idx="5546">
                  <c:v>277.35000000000002</c:v>
                </c:pt>
                <c:pt idx="5547">
                  <c:v>277.40000000000003</c:v>
                </c:pt>
                <c:pt idx="5548">
                  <c:v>277.45</c:v>
                </c:pt>
                <c:pt idx="5549">
                  <c:v>277.5</c:v>
                </c:pt>
                <c:pt idx="5550">
                  <c:v>277.55</c:v>
                </c:pt>
                <c:pt idx="5551">
                  <c:v>277.60000000000002</c:v>
                </c:pt>
                <c:pt idx="5552">
                  <c:v>277.65000000000003</c:v>
                </c:pt>
                <c:pt idx="5553">
                  <c:v>277.7</c:v>
                </c:pt>
                <c:pt idx="5554">
                  <c:v>277.75</c:v>
                </c:pt>
                <c:pt idx="5555">
                  <c:v>277.8</c:v>
                </c:pt>
                <c:pt idx="5556">
                  <c:v>277.85000000000002</c:v>
                </c:pt>
                <c:pt idx="5557">
                  <c:v>277.90000000000003</c:v>
                </c:pt>
                <c:pt idx="5558">
                  <c:v>277.95</c:v>
                </c:pt>
                <c:pt idx="5559">
                  <c:v>278</c:v>
                </c:pt>
                <c:pt idx="5560">
                  <c:v>278.05</c:v>
                </c:pt>
                <c:pt idx="5561">
                  <c:v>278.10000000000002</c:v>
                </c:pt>
                <c:pt idx="5562">
                  <c:v>278.15000000000003</c:v>
                </c:pt>
                <c:pt idx="5563">
                  <c:v>278.2</c:v>
                </c:pt>
                <c:pt idx="5564">
                  <c:v>278.25</c:v>
                </c:pt>
                <c:pt idx="5565">
                  <c:v>278.3</c:v>
                </c:pt>
                <c:pt idx="5566">
                  <c:v>278.35000000000002</c:v>
                </c:pt>
                <c:pt idx="5567">
                  <c:v>278.40000000000003</c:v>
                </c:pt>
                <c:pt idx="5568">
                  <c:v>278.45</c:v>
                </c:pt>
                <c:pt idx="5569">
                  <c:v>278.5</c:v>
                </c:pt>
                <c:pt idx="5570">
                  <c:v>278.55</c:v>
                </c:pt>
                <c:pt idx="5571">
                  <c:v>278.60000000000002</c:v>
                </c:pt>
                <c:pt idx="5572">
                  <c:v>278.65000000000003</c:v>
                </c:pt>
                <c:pt idx="5573">
                  <c:v>278.7</c:v>
                </c:pt>
                <c:pt idx="5574">
                  <c:v>278.75</c:v>
                </c:pt>
                <c:pt idx="5575">
                  <c:v>278.8</c:v>
                </c:pt>
                <c:pt idx="5576">
                  <c:v>278.85000000000002</c:v>
                </c:pt>
                <c:pt idx="5577">
                  <c:v>278.90000000000003</c:v>
                </c:pt>
                <c:pt idx="5578">
                  <c:v>278.95</c:v>
                </c:pt>
                <c:pt idx="5579">
                  <c:v>279</c:v>
                </c:pt>
                <c:pt idx="5580">
                  <c:v>279.05</c:v>
                </c:pt>
                <c:pt idx="5581">
                  <c:v>279.10000000000002</c:v>
                </c:pt>
                <c:pt idx="5582">
                  <c:v>279.15000000000003</c:v>
                </c:pt>
                <c:pt idx="5583">
                  <c:v>279.2</c:v>
                </c:pt>
                <c:pt idx="5584">
                  <c:v>279.25</c:v>
                </c:pt>
                <c:pt idx="5585">
                  <c:v>279.3</c:v>
                </c:pt>
                <c:pt idx="5586">
                  <c:v>279.35000000000002</c:v>
                </c:pt>
                <c:pt idx="5587">
                  <c:v>279.40000000000003</c:v>
                </c:pt>
                <c:pt idx="5588">
                  <c:v>279.45</c:v>
                </c:pt>
                <c:pt idx="5589">
                  <c:v>279.5</c:v>
                </c:pt>
                <c:pt idx="5590">
                  <c:v>279.55</c:v>
                </c:pt>
                <c:pt idx="5591">
                  <c:v>279.60000000000002</c:v>
                </c:pt>
                <c:pt idx="5592">
                  <c:v>279.65000000000003</c:v>
                </c:pt>
                <c:pt idx="5593">
                  <c:v>279.7</c:v>
                </c:pt>
                <c:pt idx="5594">
                  <c:v>279.75</c:v>
                </c:pt>
                <c:pt idx="5595">
                  <c:v>279.8</c:v>
                </c:pt>
                <c:pt idx="5596">
                  <c:v>279.85000000000002</c:v>
                </c:pt>
                <c:pt idx="5597">
                  <c:v>279.90000000000003</c:v>
                </c:pt>
                <c:pt idx="5598">
                  <c:v>279.95</c:v>
                </c:pt>
                <c:pt idx="5599">
                  <c:v>280</c:v>
                </c:pt>
                <c:pt idx="5600">
                  <c:v>280.05</c:v>
                </c:pt>
                <c:pt idx="5601">
                  <c:v>280.10000000000002</c:v>
                </c:pt>
                <c:pt idx="5602">
                  <c:v>280.15000000000003</c:v>
                </c:pt>
                <c:pt idx="5603">
                  <c:v>280.2</c:v>
                </c:pt>
                <c:pt idx="5604">
                  <c:v>280.25</c:v>
                </c:pt>
                <c:pt idx="5605">
                  <c:v>280.3</c:v>
                </c:pt>
                <c:pt idx="5606">
                  <c:v>280.35000000000002</c:v>
                </c:pt>
                <c:pt idx="5607">
                  <c:v>280.40000000000003</c:v>
                </c:pt>
                <c:pt idx="5608">
                  <c:v>280.45</c:v>
                </c:pt>
                <c:pt idx="5609">
                  <c:v>280.5</c:v>
                </c:pt>
                <c:pt idx="5610">
                  <c:v>280.55</c:v>
                </c:pt>
                <c:pt idx="5611">
                  <c:v>280.60000000000002</c:v>
                </c:pt>
                <c:pt idx="5612">
                  <c:v>280.65000000000003</c:v>
                </c:pt>
                <c:pt idx="5613">
                  <c:v>280.7</c:v>
                </c:pt>
                <c:pt idx="5614">
                  <c:v>280.75</c:v>
                </c:pt>
                <c:pt idx="5615">
                  <c:v>280.8</c:v>
                </c:pt>
                <c:pt idx="5616">
                  <c:v>280.85000000000002</c:v>
                </c:pt>
                <c:pt idx="5617">
                  <c:v>280.90000000000003</c:v>
                </c:pt>
                <c:pt idx="5618">
                  <c:v>280.95</c:v>
                </c:pt>
                <c:pt idx="5619">
                  <c:v>281</c:v>
                </c:pt>
                <c:pt idx="5620">
                  <c:v>281.05</c:v>
                </c:pt>
                <c:pt idx="5621">
                  <c:v>281.10000000000002</c:v>
                </c:pt>
                <c:pt idx="5622">
                  <c:v>281.15000000000003</c:v>
                </c:pt>
                <c:pt idx="5623">
                  <c:v>281.2</c:v>
                </c:pt>
                <c:pt idx="5624">
                  <c:v>281.25</c:v>
                </c:pt>
                <c:pt idx="5625">
                  <c:v>281.3</c:v>
                </c:pt>
                <c:pt idx="5626">
                  <c:v>281.35000000000002</c:v>
                </c:pt>
                <c:pt idx="5627">
                  <c:v>281.40000000000003</c:v>
                </c:pt>
                <c:pt idx="5628">
                  <c:v>281.45</c:v>
                </c:pt>
                <c:pt idx="5629">
                  <c:v>281.5</c:v>
                </c:pt>
                <c:pt idx="5630">
                  <c:v>281.55</c:v>
                </c:pt>
                <c:pt idx="5631">
                  <c:v>281.60000000000002</c:v>
                </c:pt>
                <c:pt idx="5632">
                  <c:v>281.65000000000003</c:v>
                </c:pt>
                <c:pt idx="5633">
                  <c:v>281.7</c:v>
                </c:pt>
                <c:pt idx="5634">
                  <c:v>281.75</c:v>
                </c:pt>
                <c:pt idx="5635">
                  <c:v>281.8</c:v>
                </c:pt>
                <c:pt idx="5636">
                  <c:v>281.85000000000002</c:v>
                </c:pt>
                <c:pt idx="5637">
                  <c:v>281.90000000000003</c:v>
                </c:pt>
                <c:pt idx="5638">
                  <c:v>281.95</c:v>
                </c:pt>
                <c:pt idx="5639">
                  <c:v>282</c:v>
                </c:pt>
                <c:pt idx="5640">
                  <c:v>282.05</c:v>
                </c:pt>
                <c:pt idx="5641">
                  <c:v>282.10000000000002</c:v>
                </c:pt>
                <c:pt idx="5642">
                  <c:v>282.15000000000003</c:v>
                </c:pt>
                <c:pt idx="5643">
                  <c:v>282.2</c:v>
                </c:pt>
                <c:pt idx="5644">
                  <c:v>282.25</c:v>
                </c:pt>
                <c:pt idx="5645">
                  <c:v>282.3</c:v>
                </c:pt>
                <c:pt idx="5646">
                  <c:v>282.35000000000002</c:v>
                </c:pt>
                <c:pt idx="5647">
                  <c:v>282.40000000000003</c:v>
                </c:pt>
                <c:pt idx="5648">
                  <c:v>282.45</c:v>
                </c:pt>
                <c:pt idx="5649">
                  <c:v>282.5</c:v>
                </c:pt>
                <c:pt idx="5650">
                  <c:v>282.55</c:v>
                </c:pt>
                <c:pt idx="5651">
                  <c:v>282.60000000000002</c:v>
                </c:pt>
                <c:pt idx="5652">
                  <c:v>282.65000000000003</c:v>
                </c:pt>
                <c:pt idx="5653">
                  <c:v>282.7</c:v>
                </c:pt>
                <c:pt idx="5654">
                  <c:v>282.75</c:v>
                </c:pt>
                <c:pt idx="5655">
                  <c:v>282.8</c:v>
                </c:pt>
                <c:pt idx="5656">
                  <c:v>282.85000000000002</c:v>
                </c:pt>
                <c:pt idx="5657">
                  <c:v>282.90000000000003</c:v>
                </c:pt>
                <c:pt idx="5658">
                  <c:v>282.95</c:v>
                </c:pt>
                <c:pt idx="5659">
                  <c:v>283</c:v>
                </c:pt>
                <c:pt idx="5660">
                  <c:v>283.05</c:v>
                </c:pt>
                <c:pt idx="5661">
                  <c:v>283.10000000000002</c:v>
                </c:pt>
                <c:pt idx="5662">
                  <c:v>283.15000000000003</c:v>
                </c:pt>
                <c:pt idx="5663">
                  <c:v>283.2</c:v>
                </c:pt>
                <c:pt idx="5664">
                  <c:v>283.25</c:v>
                </c:pt>
                <c:pt idx="5665">
                  <c:v>283.3</c:v>
                </c:pt>
                <c:pt idx="5666">
                  <c:v>283.35000000000002</c:v>
                </c:pt>
                <c:pt idx="5667">
                  <c:v>283.40000000000003</c:v>
                </c:pt>
                <c:pt idx="5668">
                  <c:v>283.45</c:v>
                </c:pt>
                <c:pt idx="5669">
                  <c:v>283.5</c:v>
                </c:pt>
                <c:pt idx="5670">
                  <c:v>283.55</c:v>
                </c:pt>
                <c:pt idx="5671">
                  <c:v>283.60000000000002</c:v>
                </c:pt>
                <c:pt idx="5672">
                  <c:v>283.65000000000003</c:v>
                </c:pt>
                <c:pt idx="5673">
                  <c:v>283.7</c:v>
                </c:pt>
                <c:pt idx="5674">
                  <c:v>283.75</c:v>
                </c:pt>
                <c:pt idx="5675">
                  <c:v>283.8</c:v>
                </c:pt>
                <c:pt idx="5676">
                  <c:v>283.85000000000002</c:v>
                </c:pt>
                <c:pt idx="5677">
                  <c:v>283.90000000000003</c:v>
                </c:pt>
                <c:pt idx="5678">
                  <c:v>283.95</c:v>
                </c:pt>
                <c:pt idx="5679">
                  <c:v>284</c:v>
                </c:pt>
                <c:pt idx="5680">
                  <c:v>284.05</c:v>
                </c:pt>
                <c:pt idx="5681">
                  <c:v>284.10000000000002</c:v>
                </c:pt>
                <c:pt idx="5682">
                  <c:v>284.15000000000003</c:v>
                </c:pt>
                <c:pt idx="5683">
                  <c:v>284.2</c:v>
                </c:pt>
                <c:pt idx="5684">
                  <c:v>284.25</c:v>
                </c:pt>
                <c:pt idx="5685">
                  <c:v>284.3</c:v>
                </c:pt>
                <c:pt idx="5686">
                  <c:v>284.35000000000002</c:v>
                </c:pt>
                <c:pt idx="5687">
                  <c:v>284.40000000000003</c:v>
                </c:pt>
                <c:pt idx="5688">
                  <c:v>284.45</c:v>
                </c:pt>
                <c:pt idx="5689">
                  <c:v>284.5</c:v>
                </c:pt>
                <c:pt idx="5690">
                  <c:v>284.55</c:v>
                </c:pt>
                <c:pt idx="5691">
                  <c:v>284.60000000000002</c:v>
                </c:pt>
                <c:pt idx="5692">
                  <c:v>284.65000000000003</c:v>
                </c:pt>
                <c:pt idx="5693">
                  <c:v>284.7</c:v>
                </c:pt>
                <c:pt idx="5694">
                  <c:v>284.75</c:v>
                </c:pt>
                <c:pt idx="5695">
                  <c:v>284.8</c:v>
                </c:pt>
                <c:pt idx="5696">
                  <c:v>284.85000000000002</c:v>
                </c:pt>
                <c:pt idx="5697">
                  <c:v>284.90000000000003</c:v>
                </c:pt>
                <c:pt idx="5698">
                  <c:v>284.95</c:v>
                </c:pt>
                <c:pt idx="5699">
                  <c:v>285</c:v>
                </c:pt>
                <c:pt idx="5700">
                  <c:v>285.05</c:v>
                </c:pt>
                <c:pt idx="5701">
                  <c:v>285.10000000000002</c:v>
                </c:pt>
                <c:pt idx="5702">
                  <c:v>285.15000000000003</c:v>
                </c:pt>
                <c:pt idx="5703">
                  <c:v>285.2</c:v>
                </c:pt>
                <c:pt idx="5704">
                  <c:v>285.25</c:v>
                </c:pt>
                <c:pt idx="5705">
                  <c:v>285.3</c:v>
                </c:pt>
                <c:pt idx="5706">
                  <c:v>285.35000000000002</c:v>
                </c:pt>
                <c:pt idx="5707">
                  <c:v>285.40000000000003</c:v>
                </c:pt>
                <c:pt idx="5708">
                  <c:v>285.45</c:v>
                </c:pt>
                <c:pt idx="5709">
                  <c:v>285.5</c:v>
                </c:pt>
                <c:pt idx="5710">
                  <c:v>285.55</c:v>
                </c:pt>
                <c:pt idx="5711">
                  <c:v>285.60000000000002</c:v>
                </c:pt>
                <c:pt idx="5712">
                  <c:v>285.65000000000003</c:v>
                </c:pt>
                <c:pt idx="5713">
                  <c:v>285.7</c:v>
                </c:pt>
                <c:pt idx="5714">
                  <c:v>285.75</c:v>
                </c:pt>
                <c:pt idx="5715">
                  <c:v>285.8</c:v>
                </c:pt>
                <c:pt idx="5716">
                  <c:v>285.85000000000002</c:v>
                </c:pt>
                <c:pt idx="5717">
                  <c:v>285.90000000000003</c:v>
                </c:pt>
                <c:pt idx="5718">
                  <c:v>285.95</c:v>
                </c:pt>
                <c:pt idx="5719">
                  <c:v>286</c:v>
                </c:pt>
                <c:pt idx="5720">
                  <c:v>286.05</c:v>
                </c:pt>
                <c:pt idx="5721">
                  <c:v>286.10000000000002</c:v>
                </c:pt>
                <c:pt idx="5722">
                  <c:v>286.15000000000003</c:v>
                </c:pt>
                <c:pt idx="5723">
                  <c:v>286.2</c:v>
                </c:pt>
                <c:pt idx="5724">
                  <c:v>286.25</c:v>
                </c:pt>
                <c:pt idx="5725">
                  <c:v>286.3</c:v>
                </c:pt>
                <c:pt idx="5726">
                  <c:v>286.35000000000002</c:v>
                </c:pt>
                <c:pt idx="5727">
                  <c:v>286.40000000000003</c:v>
                </c:pt>
                <c:pt idx="5728">
                  <c:v>286.45</c:v>
                </c:pt>
                <c:pt idx="5729">
                  <c:v>286.5</c:v>
                </c:pt>
                <c:pt idx="5730">
                  <c:v>286.55</c:v>
                </c:pt>
                <c:pt idx="5731">
                  <c:v>286.60000000000002</c:v>
                </c:pt>
                <c:pt idx="5732">
                  <c:v>286.65000000000003</c:v>
                </c:pt>
                <c:pt idx="5733">
                  <c:v>286.7</c:v>
                </c:pt>
                <c:pt idx="5734">
                  <c:v>286.75</c:v>
                </c:pt>
                <c:pt idx="5735">
                  <c:v>286.8</c:v>
                </c:pt>
                <c:pt idx="5736">
                  <c:v>286.85000000000002</c:v>
                </c:pt>
                <c:pt idx="5737">
                  <c:v>286.90000000000003</c:v>
                </c:pt>
                <c:pt idx="5738">
                  <c:v>286.95</c:v>
                </c:pt>
                <c:pt idx="5739">
                  <c:v>287</c:v>
                </c:pt>
                <c:pt idx="5740">
                  <c:v>287.05</c:v>
                </c:pt>
                <c:pt idx="5741">
                  <c:v>287.10000000000002</c:v>
                </c:pt>
                <c:pt idx="5742">
                  <c:v>287.15000000000003</c:v>
                </c:pt>
                <c:pt idx="5743">
                  <c:v>287.2</c:v>
                </c:pt>
                <c:pt idx="5744">
                  <c:v>287.25</c:v>
                </c:pt>
                <c:pt idx="5745">
                  <c:v>287.3</c:v>
                </c:pt>
                <c:pt idx="5746">
                  <c:v>287.35000000000002</c:v>
                </c:pt>
                <c:pt idx="5747">
                  <c:v>287.40000000000003</c:v>
                </c:pt>
                <c:pt idx="5748">
                  <c:v>287.45</c:v>
                </c:pt>
                <c:pt idx="5749">
                  <c:v>287.5</c:v>
                </c:pt>
                <c:pt idx="5750">
                  <c:v>287.55</c:v>
                </c:pt>
                <c:pt idx="5751">
                  <c:v>287.60000000000002</c:v>
                </c:pt>
                <c:pt idx="5752">
                  <c:v>287.65000000000003</c:v>
                </c:pt>
                <c:pt idx="5753">
                  <c:v>287.7</c:v>
                </c:pt>
                <c:pt idx="5754">
                  <c:v>287.75</c:v>
                </c:pt>
                <c:pt idx="5755">
                  <c:v>287.8</c:v>
                </c:pt>
                <c:pt idx="5756">
                  <c:v>287.85000000000002</c:v>
                </c:pt>
                <c:pt idx="5757">
                  <c:v>287.90000000000003</c:v>
                </c:pt>
                <c:pt idx="5758">
                  <c:v>287.95</c:v>
                </c:pt>
                <c:pt idx="5759">
                  <c:v>288</c:v>
                </c:pt>
                <c:pt idx="5760">
                  <c:v>288.05</c:v>
                </c:pt>
                <c:pt idx="5761">
                  <c:v>288.10000000000002</c:v>
                </c:pt>
                <c:pt idx="5762">
                  <c:v>288.15000000000003</c:v>
                </c:pt>
                <c:pt idx="5763">
                  <c:v>288.2</c:v>
                </c:pt>
                <c:pt idx="5764">
                  <c:v>288.25</c:v>
                </c:pt>
                <c:pt idx="5765">
                  <c:v>288.3</c:v>
                </c:pt>
                <c:pt idx="5766">
                  <c:v>288.35000000000002</c:v>
                </c:pt>
                <c:pt idx="5767">
                  <c:v>288.40000000000003</c:v>
                </c:pt>
                <c:pt idx="5768">
                  <c:v>288.45</c:v>
                </c:pt>
                <c:pt idx="5769">
                  <c:v>288.5</c:v>
                </c:pt>
                <c:pt idx="5770">
                  <c:v>288.55</c:v>
                </c:pt>
                <c:pt idx="5771">
                  <c:v>288.60000000000002</c:v>
                </c:pt>
                <c:pt idx="5772">
                  <c:v>288.65000000000003</c:v>
                </c:pt>
                <c:pt idx="5773">
                  <c:v>288.7</c:v>
                </c:pt>
                <c:pt idx="5774">
                  <c:v>288.75</c:v>
                </c:pt>
                <c:pt idx="5775">
                  <c:v>288.8</c:v>
                </c:pt>
                <c:pt idx="5776">
                  <c:v>288.85000000000002</c:v>
                </c:pt>
                <c:pt idx="5777">
                  <c:v>288.90000000000003</c:v>
                </c:pt>
                <c:pt idx="5778">
                  <c:v>288.95</c:v>
                </c:pt>
                <c:pt idx="5779">
                  <c:v>289</c:v>
                </c:pt>
                <c:pt idx="5780">
                  <c:v>289.05</c:v>
                </c:pt>
                <c:pt idx="5781">
                  <c:v>289.10000000000002</c:v>
                </c:pt>
                <c:pt idx="5782">
                  <c:v>289.15000000000003</c:v>
                </c:pt>
                <c:pt idx="5783">
                  <c:v>289.2</c:v>
                </c:pt>
                <c:pt idx="5784">
                  <c:v>289.25</c:v>
                </c:pt>
                <c:pt idx="5785">
                  <c:v>289.3</c:v>
                </c:pt>
                <c:pt idx="5786">
                  <c:v>289.35000000000002</c:v>
                </c:pt>
                <c:pt idx="5787">
                  <c:v>289.40000000000003</c:v>
                </c:pt>
                <c:pt idx="5788">
                  <c:v>289.45</c:v>
                </c:pt>
                <c:pt idx="5789">
                  <c:v>289.5</c:v>
                </c:pt>
                <c:pt idx="5790">
                  <c:v>289.55</c:v>
                </c:pt>
                <c:pt idx="5791">
                  <c:v>289.60000000000002</c:v>
                </c:pt>
                <c:pt idx="5792">
                  <c:v>289.65000000000003</c:v>
                </c:pt>
                <c:pt idx="5793">
                  <c:v>289.7</c:v>
                </c:pt>
                <c:pt idx="5794">
                  <c:v>289.75</c:v>
                </c:pt>
                <c:pt idx="5795">
                  <c:v>289.8</c:v>
                </c:pt>
                <c:pt idx="5796">
                  <c:v>289.85000000000002</c:v>
                </c:pt>
                <c:pt idx="5797">
                  <c:v>289.90000000000003</c:v>
                </c:pt>
                <c:pt idx="5798">
                  <c:v>289.95</c:v>
                </c:pt>
                <c:pt idx="5799">
                  <c:v>290</c:v>
                </c:pt>
                <c:pt idx="5800">
                  <c:v>290.05</c:v>
                </c:pt>
                <c:pt idx="5801">
                  <c:v>290.10000000000002</c:v>
                </c:pt>
                <c:pt idx="5802">
                  <c:v>290.15000000000003</c:v>
                </c:pt>
                <c:pt idx="5803">
                  <c:v>290.2</c:v>
                </c:pt>
                <c:pt idx="5804">
                  <c:v>290.25</c:v>
                </c:pt>
                <c:pt idx="5805">
                  <c:v>290.3</c:v>
                </c:pt>
                <c:pt idx="5806">
                  <c:v>290.35000000000002</c:v>
                </c:pt>
                <c:pt idx="5807">
                  <c:v>290.40000000000003</c:v>
                </c:pt>
                <c:pt idx="5808">
                  <c:v>290.45</c:v>
                </c:pt>
                <c:pt idx="5809">
                  <c:v>290.5</c:v>
                </c:pt>
                <c:pt idx="5810">
                  <c:v>290.55</c:v>
                </c:pt>
                <c:pt idx="5811">
                  <c:v>290.60000000000002</c:v>
                </c:pt>
                <c:pt idx="5812">
                  <c:v>290.65000000000003</c:v>
                </c:pt>
                <c:pt idx="5813">
                  <c:v>290.7</c:v>
                </c:pt>
                <c:pt idx="5814">
                  <c:v>290.75</c:v>
                </c:pt>
                <c:pt idx="5815">
                  <c:v>290.8</c:v>
                </c:pt>
                <c:pt idx="5816">
                  <c:v>290.85000000000002</c:v>
                </c:pt>
                <c:pt idx="5817">
                  <c:v>290.90000000000003</c:v>
                </c:pt>
                <c:pt idx="5818">
                  <c:v>290.95</c:v>
                </c:pt>
                <c:pt idx="5819">
                  <c:v>291</c:v>
                </c:pt>
                <c:pt idx="5820">
                  <c:v>291.05</c:v>
                </c:pt>
                <c:pt idx="5821">
                  <c:v>291.10000000000002</c:v>
                </c:pt>
                <c:pt idx="5822">
                  <c:v>291.15000000000003</c:v>
                </c:pt>
                <c:pt idx="5823">
                  <c:v>291.2</c:v>
                </c:pt>
                <c:pt idx="5824">
                  <c:v>291.25</c:v>
                </c:pt>
                <c:pt idx="5825">
                  <c:v>291.3</c:v>
                </c:pt>
                <c:pt idx="5826">
                  <c:v>291.35000000000002</c:v>
                </c:pt>
                <c:pt idx="5827">
                  <c:v>291.40000000000003</c:v>
                </c:pt>
                <c:pt idx="5828">
                  <c:v>291.45</c:v>
                </c:pt>
                <c:pt idx="5829">
                  <c:v>291.5</c:v>
                </c:pt>
                <c:pt idx="5830">
                  <c:v>291.55</c:v>
                </c:pt>
                <c:pt idx="5831">
                  <c:v>291.60000000000002</c:v>
                </c:pt>
                <c:pt idx="5832">
                  <c:v>291.65000000000003</c:v>
                </c:pt>
                <c:pt idx="5833">
                  <c:v>291.7</c:v>
                </c:pt>
                <c:pt idx="5834">
                  <c:v>291.75</c:v>
                </c:pt>
                <c:pt idx="5835">
                  <c:v>291.8</c:v>
                </c:pt>
                <c:pt idx="5836">
                  <c:v>291.85000000000002</c:v>
                </c:pt>
                <c:pt idx="5837">
                  <c:v>291.90000000000003</c:v>
                </c:pt>
                <c:pt idx="5838">
                  <c:v>291.95</c:v>
                </c:pt>
                <c:pt idx="5839">
                  <c:v>292</c:v>
                </c:pt>
                <c:pt idx="5840">
                  <c:v>292.05</c:v>
                </c:pt>
                <c:pt idx="5841">
                  <c:v>292.10000000000002</c:v>
                </c:pt>
                <c:pt idx="5842">
                  <c:v>292.15000000000003</c:v>
                </c:pt>
                <c:pt idx="5843">
                  <c:v>292.2</c:v>
                </c:pt>
                <c:pt idx="5844">
                  <c:v>292.25</c:v>
                </c:pt>
                <c:pt idx="5845">
                  <c:v>292.3</c:v>
                </c:pt>
                <c:pt idx="5846">
                  <c:v>292.35000000000002</c:v>
                </c:pt>
                <c:pt idx="5847">
                  <c:v>292.40000000000003</c:v>
                </c:pt>
                <c:pt idx="5848">
                  <c:v>292.45</c:v>
                </c:pt>
                <c:pt idx="5849">
                  <c:v>292.5</c:v>
                </c:pt>
                <c:pt idx="5850">
                  <c:v>292.55</c:v>
                </c:pt>
                <c:pt idx="5851">
                  <c:v>292.60000000000002</c:v>
                </c:pt>
                <c:pt idx="5852">
                  <c:v>292.65000000000003</c:v>
                </c:pt>
                <c:pt idx="5853">
                  <c:v>292.7</c:v>
                </c:pt>
                <c:pt idx="5854">
                  <c:v>292.75</c:v>
                </c:pt>
                <c:pt idx="5855">
                  <c:v>292.8</c:v>
                </c:pt>
                <c:pt idx="5856">
                  <c:v>292.85000000000002</c:v>
                </c:pt>
                <c:pt idx="5857">
                  <c:v>292.90000000000003</c:v>
                </c:pt>
                <c:pt idx="5858">
                  <c:v>292.95</c:v>
                </c:pt>
                <c:pt idx="5859">
                  <c:v>293</c:v>
                </c:pt>
                <c:pt idx="5860">
                  <c:v>293.05</c:v>
                </c:pt>
                <c:pt idx="5861">
                  <c:v>293.10000000000002</c:v>
                </c:pt>
                <c:pt idx="5862">
                  <c:v>293.15000000000003</c:v>
                </c:pt>
                <c:pt idx="5863">
                  <c:v>293.2</c:v>
                </c:pt>
                <c:pt idx="5864">
                  <c:v>293.25</c:v>
                </c:pt>
                <c:pt idx="5865">
                  <c:v>293.3</c:v>
                </c:pt>
                <c:pt idx="5866">
                  <c:v>293.35000000000002</c:v>
                </c:pt>
                <c:pt idx="5867">
                  <c:v>293.40000000000003</c:v>
                </c:pt>
                <c:pt idx="5868">
                  <c:v>293.45</c:v>
                </c:pt>
                <c:pt idx="5869">
                  <c:v>293.5</c:v>
                </c:pt>
                <c:pt idx="5870">
                  <c:v>293.55</c:v>
                </c:pt>
                <c:pt idx="5871">
                  <c:v>293.60000000000002</c:v>
                </c:pt>
                <c:pt idx="5872">
                  <c:v>293.65000000000003</c:v>
                </c:pt>
                <c:pt idx="5873">
                  <c:v>293.7</c:v>
                </c:pt>
                <c:pt idx="5874">
                  <c:v>293.75</c:v>
                </c:pt>
                <c:pt idx="5875">
                  <c:v>293.8</c:v>
                </c:pt>
                <c:pt idx="5876">
                  <c:v>293.85000000000002</c:v>
                </c:pt>
                <c:pt idx="5877">
                  <c:v>293.90000000000003</c:v>
                </c:pt>
                <c:pt idx="5878">
                  <c:v>293.95</c:v>
                </c:pt>
                <c:pt idx="5879">
                  <c:v>294</c:v>
                </c:pt>
                <c:pt idx="5880">
                  <c:v>294.05</c:v>
                </c:pt>
                <c:pt idx="5881">
                  <c:v>294.10000000000002</c:v>
                </c:pt>
                <c:pt idx="5882">
                  <c:v>294.15000000000003</c:v>
                </c:pt>
                <c:pt idx="5883">
                  <c:v>294.2</c:v>
                </c:pt>
                <c:pt idx="5884">
                  <c:v>294.25</c:v>
                </c:pt>
                <c:pt idx="5885">
                  <c:v>294.3</c:v>
                </c:pt>
                <c:pt idx="5886">
                  <c:v>294.35000000000002</c:v>
                </c:pt>
                <c:pt idx="5887">
                  <c:v>294.40000000000003</c:v>
                </c:pt>
                <c:pt idx="5888">
                  <c:v>294.45</c:v>
                </c:pt>
                <c:pt idx="5889">
                  <c:v>294.5</c:v>
                </c:pt>
                <c:pt idx="5890">
                  <c:v>294.55</c:v>
                </c:pt>
                <c:pt idx="5891">
                  <c:v>294.60000000000002</c:v>
                </c:pt>
                <c:pt idx="5892">
                  <c:v>294.65000000000003</c:v>
                </c:pt>
                <c:pt idx="5893">
                  <c:v>294.7</c:v>
                </c:pt>
                <c:pt idx="5894">
                  <c:v>294.75</c:v>
                </c:pt>
                <c:pt idx="5895">
                  <c:v>294.8</c:v>
                </c:pt>
                <c:pt idx="5896">
                  <c:v>294.85000000000002</c:v>
                </c:pt>
                <c:pt idx="5897">
                  <c:v>294.90000000000003</c:v>
                </c:pt>
                <c:pt idx="5898">
                  <c:v>294.95</c:v>
                </c:pt>
                <c:pt idx="5899">
                  <c:v>295</c:v>
                </c:pt>
                <c:pt idx="5900">
                  <c:v>295.05</c:v>
                </c:pt>
                <c:pt idx="5901">
                  <c:v>295.10000000000002</c:v>
                </c:pt>
                <c:pt idx="5902">
                  <c:v>295.15000000000003</c:v>
                </c:pt>
                <c:pt idx="5903">
                  <c:v>295.2</c:v>
                </c:pt>
                <c:pt idx="5904">
                  <c:v>295.25</c:v>
                </c:pt>
                <c:pt idx="5905">
                  <c:v>295.3</c:v>
                </c:pt>
                <c:pt idx="5906">
                  <c:v>295.35000000000002</c:v>
                </c:pt>
                <c:pt idx="5907">
                  <c:v>295.40000000000003</c:v>
                </c:pt>
                <c:pt idx="5908">
                  <c:v>295.45</c:v>
                </c:pt>
                <c:pt idx="5909">
                  <c:v>295.5</c:v>
                </c:pt>
                <c:pt idx="5910">
                  <c:v>295.55</c:v>
                </c:pt>
                <c:pt idx="5911">
                  <c:v>295.60000000000002</c:v>
                </c:pt>
                <c:pt idx="5912">
                  <c:v>295.65000000000003</c:v>
                </c:pt>
                <c:pt idx="5913">
                  <c:v>295.7</c:v>
                </c:pt>
                <c:pt idx="5914">
                  <c:v>295.75</c:v>
                </c:pt>
                <c:pt idx="5915">
                  <c:v>295.8</c:v>
                </c:pt>
                <c:pt idx="5916">
                  <c:v>295.85000000000002</c:v>
                </c:pt>
                <c:pt idx="5917">
                  <c:v>295.90000000000003</c:v>
                </c:pt>
                <c:pt idx="5918">
                  <c:v>295.95</c:v>
                </c:pt>
                <c:pt idx="5919">
                  <c:v>296</c:v>
                </c:pt>
                <c:pt idx="5920">
                  <c:v>296.05</c:v>
                </c:pt>
                <c:pt idx="5921">
                  <c:v>296.10000000000002</c:v>
                </c:pt>
                <c:pt idx="5922">
                  <c:v>296.15000000000003</c:v>
                </c:pt>
                <c:pt idx="5923">
                  <c:v>296.2</c:v>
                </c:pt>
                <c:pt idx="5924">
                  <c:v>296.25</c:v>
                </c:pt>
                <c:pt idx="5925">
                  <c:v>296.3</c:v>
                </c:pt>
                <c:pt idx="5926">
                  <c:v>296.35000000000002</c:v>
                </c:pt>
                <c:pt idx="5927">
                  <c:v>296.40000000000003</c:v>
                </c:pt>
                <c:pt idx="5928">
                  <c:v>296.45</c:v>
                </c:pt>
                <c:pt idx="5929">
                  <c:v>296.5</c:v>
                </c:pt>
                <c:pt idx="5930">
                  <c:v>296.55</c:v>
                </c:pt>
                <c:pt idx="5931">
                  <c:v>296.60000000000002</c:v>
                </c:pt>
                <c:pt idx="5932">
                  <c:v>296.65000000000003</c:v>
                </c:pt>
                <c:pt idx="5933">
                  <c:v>296.7</c:v>
                </c:pt>
                <c:pt idx="5934">
                  <c:v>296.75</c:v>
                </c:pt>
                <c:pt idx="5935">
                  <c:v>296.8</c:v>
                </c:pt>
                <c:pt idx="5936">
                  <c:v>296.85000000000002</c:v>
                </c:pt>
                <c:pt idx="5937">
                  <c:v>296.90000000000003</c:v>
                </c:pt>
                <c:pt idx="5938">
                  <c:v>296.95</c:v>
                </c:pt>
                <c:pt idx="5939">
                  <c:v>297</c:v>
                </c:pt>
                <c:pt idx="5940">
                  <c:v>297.05</c:v>
                </c:pt>
                <c:pt idx="5941">
                  <c:v>297.10000000000002</c:v>
                </c:pt>
                <c:pt idx="5942">
                  <c:v>297.15000000000003</c:v>
                </c:pt>
                <c:pt idx="5943">
                  <c:v>297.2</c:v>
                </c:pt>
                <c:pt idx="5944">
                  <c:v>297.25</c:v>
                </c:pt>
                <c:pt idx="5945">
                  <c:v>297.3</c:v>
                </c:pt>
                <c:pt idx="5946">
                  <c:v>297.35000000000002</c:v>
                </c:pt>
                <c:pt idx="5947">
                  <c:v>297.40000000000003</c:v>
                </c:pt>
                <c:pt idx="5948">
                  <c:v>297.45</c:v>
                </c:pt>
                <c:pt idx="5949">
                  <c:v>297.5</c:v>
                </c:pt>
                <c:pt idx="5950">
                  <c:v>297.55</c:v>
                </c:pt>
                <c:pt idx="5951">
                  <c:v>297.60000000000002</c:v>
                </c:pt>
                <c:pt idx="5952">
                  <c:v>297.65000000000003</c:v>
                </c:pt>
                <c:pt idx="5953">
                  <c:v>297.7</c:v>
                </c:pt>
                <c:pt idx="5954">
                  <c:v>297.75</c:v>
                </c:pt>
                <c:pt idx="5955">
                  <c:v>297.8</c:v>
                </c:pt>
                <c:pt idx="5956">
                  <c:v>297.85000000000002</c:v>
                </c:pt>
                <c:pt idx="5957">
                  <c:v>297.90000000000003</c:v>
                </c:pt>
                <c:pt idx="5958">
                  <c:v>297.95</c:v>
                </c:pt>
                <c:pt idx="5959">
                  <c:v>298</c:v>
                </c:pt>
                <c:pt idx="5960">
                  <c:v>298.05</c:v>
                </c:pt>
                <c:pt idx="5961">
                  <c:v>298.10000000000002</c:v>
                </c:pt>
                <c:pt idx="5962">
                  <c:v>298.15000000000003</c:v>
                </c:pt>
                <c:pt idx="5963">
                  <c:v>298.2</c:v>
                </c:pt>
                <c:pt idx="5964">
                  <c:v>298.25</c:v>
                </c:pt>
                <c:pt idx="5965">
                  <c:v>298.3</c:v>
                </c:pt>
                <c:pt idx="5966">
                  <c:v>298.35000000000002</c:v>
                </c:pt>
                <c:pt idx="5967">
                  <c:v>298.40000000000003</c:v>
                </c:pt>
                <c:pt idx="5968">
                  <c:v>298.45</c:v>
                </c:pt>
                <c:pt idx="5969">
                  <c:v>298.5</c:v>
                </c:pt>
                <c:pt idx="5970">
                  <c:v>298.55</c:v>
                </c:pt>
                <c:pt idx="5971">
                  <c:v>298.60000000000002</c:v>
                </c:pt>
                <c:pt idx="5972">
                  <c:v>298.65000000000003</c:v>
                </c:pt>
                <c:pt idx="5973">
                  <c:v>298.7</c:v>
                </c:pt>
                <c:pt idx="5974">
                  <c:v>298.75</c:v>
                </c:pt>
                <c:pt idx="5975">
                  <c:v>298.8</c:v>
                </c:pt>
                <c:pt idx="5976">
                  <c:v>298.85000000000002</c:v>
                </c:pt>
                <c:pt idx="5977">
                  <c:v>298.90000000000003</c:v>
                </c:pt>
                <c:pt idx="5978">
                  <c:v>298.95</c:v>
                </c:pt>
                <c:pt idx="5979">
                  <c:v>299</c:v>
                </c:pt>
                <c:pt idx="5980">
                  <c:v>299.05</c:v>
                </c:pt>
                <c:pt idx="5981">
                  <c:v>299.10000000000002</c:v>
                </c:pt>
                <c:pt idx="5982">
                  <c:v>299.15000000000003</c:v>
                </c:pt>
                <c:pt idx="5983">
                  <c:v>299.2</c:v>
                </c:pt>
                <c:pt idx="5984">
                  <c:v>299.25</c:v>
                </c:pt>
                <c:pt idx="5985">
                  <c:v>299.3</c:v>
                </c:pt>
                <c:pt idx="5986">
                  <c:v>299.35000000000002</c:v>
                </c:pt>
                <c:pt idx="5987">
                  <c:v>299.40000000000003</c:v>
                </c:pt>
                <c:pt idx="5988">
                  <c:v>299.45</c:v>
                </c:pt>
                <c:pt idx="5989">
                  <c:v>299.5</c:v>
                </c:pt>
                <c:pt idx="5990">
                  <c:v>299.55</c:v>
                </c:pt>
                <c:pt idx="5991">
                  <c:v>299.60000000000002</c:v>
                </c:pt>
                <c:pt idx="5992">
                  <c:v>299.65000000000003</c:v>
                </c:pt>
                <c:pt idx="5993">
                  <c:v>299.7</c:v>
                </c:pt>
                <c:pt idx="5994">
                  <c:v>299.75</c:v>
                </c:pt>
                <c:pt idx="5995">
                  <c:v>299.8</c:v>
                </c:pt>
                <c:pt idx="5996">
                  <c:v>299.85000000000002</c:v>
                </c:pt>
                <c:pt idx="5997">
                  <c:v>299.90000000000003</c:v>
                </c:pt>
                <c:pt idx="5998">
                  <c:v>299.95</c:v>
                </c:pt>
                <c:pt idx="5999">
                  <c:v>300</c:v>
                </c:pt>
                <c:pt idx="6000">
                  <c:v>300.05</c:v>
                </c:pt>
                <c:pt idx="6001">
                  <c:v>300.10000000000002</c:v>
                </c:pt>
                <c:pt idx="6002">
                  <c:v>300.15000000000003</c:v>
                </c:pt>
                <c:pt idx="6003">
                  <c:v>300.2</c:v>
                </c:pt>
                <c:pt idx="6004">
                  <c:v>300.25</c:v>
                </c:pt>
                <c:pt idx="6005">
                  <c:v>300.3</c:v>
                </c:pt>
                <c:pt idx="6006">
                  <c:v>300.35000000000002</c:v>
                </c:pt>
                <c:pt idx="6007">
                  <c:v>300.40000000000003</c:v>
                </c:pt>
                <c:pt idx="6008">
                  <c:v>300.45</c:v>
                </c:pt>
                <c:pt idx="6009">
                  <c:v>300.5</c:v>
                </c:pt>
                <c:pt idx="6010">
                  <c:v>300.55</c:v>
                </c:pt>
                <c:pt idx="6011">
                  <c:v>300.60000000000002</c:v>
                </c:pt>
                <c:pt idx="6012">
                  <c:v>300.65000000000003</c:v>
                </c:pt>
                <c:pt idx="6013">
                  <c:v>300.7</c:v>
                </c:pt>
                <c:pt idx="6014">
                  <c:v>300.75</c:v>
                </c:pt>
                <c:pt idx="6015">
                  <c:v>300.8</c:v>
                </c:pt>
                <c:pt idx="6016">
                  <c:v>300.85000000000002</c:v>
                </c:pt>
                <c:pt idx="6017">
                  <c:v>300.90000000000003</c:v>
                </c:pt>
                <c:pt idx="6018">
                  <c:v>300.95</c:v>
                </c:pt>
                <c:pt idx="6019">
                  <c:v>301</c:v>
                </c:pt>
                <c:pt idx="6020">
                  <c:v>301.05</c:v>
                </c:pt>
                <c:pt idx="6021">
                  <c:v>301.10000000000002</c:v>
                </c:pt>
                <c:pt idx="6022">
                  <c:v>301.15000000000003</c:v>
                </c:pt>
                <c:pt idx="6023">
                  <c:v>301.2</c:v>
                </c:pt>
                <c:pt idx="6024">
                  <c:v>301.25</c:v>
                </c:pt>
                <c:pt idx="6025">
                  <c:v>301.3</c:v>
                </c:pt>
                <c:pt idx="6026">
                  <c:v>301.35000000000002</c:v>
                </c:pt>
                <c:pt idx="6027">
                  <c:v>301.40000000000003</c:v>
                </c:pt>
                <c:pt idx="6028">
                  <c:v>301.45</c:v>
                </c:pt>
                <c:pt idx="6029">
                  <c:v>301.5</c:v>
                </c:pt>
                <c:pt idx="6030">
                  <c:v>301.55</c:v>
                </c:pt>
                <c:pt idx="6031">
                  <c:v>301.60000000000002</c:v>
                </c:pt>
                <c:pt idx="6032">
                  <c:v>301.65000000000003</c:v>
                </c:pt>
                <c:pt idx="6033">
                  <c:v>301.7</c:v>
                </c:pt>
                <c:pt idx="6034">
                  <c:v>301.75</c:v>
                </c:pt>
                <c:pt idx="6035">
                  <c:v>301.8</c:v>
                </c:pt>
                <c:pt idx="6036">
                  <c:v>301.85000000000002</c:v>
                </c:pt>
                <c:pt idx="6037">
                  <c:v>301.90000000000003</c:v>
                </c:pt>
                <c:pt idx="6038">
                  <c:v>301.95</c:v>
                </c:pt>
                <c:pt idx="6039">
                  <c:v>302</c:v>
                </c:pt>
                <c:pt idx="6040">
                  <c:v>302.05</c:v>
                </c:pt>
                <c:pt idx="6041">
                  <c:v>302.10000000000002</c:v>
                </c:pt>
                <c:pt idx="6042">
                  <c:v>302.15000000000003</c:v>
                </c:pt>
                <c:pt idx="6043">
                  <c:v>302.2</c:v>
                </c:pt>
                <c:pt idx="6044">
                  <c:v>302.25</c:v>
                </c:pt>
                <c:pt idx="6045">
                  <c:v>302.3</c:v>
                </c:pt>
                <c:pt idx="6046">
                  <c:v>302.35000000000002</c:v>
                </c:pt>
                <c:pt idx="6047">
                  <c:v>302.40000000000003</c:v>
                </c:pt>
                <c:pt idx="6048">
                  <c:v>302.45</c:v>
                </c:pt>
                <c:pt idx="6049">
                  <c:v>302.5</c:v>
                </c:pt>
                <c:pt idx="6050">
                  <c:v>302.55</c:v>
                </c:pt>
                <c:pt idx="6051">
                  <c:v>302.60000000000002</c:v>
                </c:pt>
                <c:pt idx="6052">
                  <c:v>302.65000000000003</c:v>
                </c:pt>
                <c:pt idx="6053">
                  <c:v>302.7</c:v>
                </c:pt>
                <c:pt idx="6054">
                  <c:v>302.75</c:v>
                </c:pt>
                <c:pt idx="6055">
                  <c:v>302.8</c:v>
                </c:pt>
                <c:pt idx="6056">
                  <c:v>302.85000000000002</c:v>
                </c:pt>
                <c:pt idx="6057">
                  <c:v>302.90000000000003</c:v>
                </c:pt>
                <c:pt idx="6058">
                  <c:v>302.95</c:v>
                </c:pt>
                <c:pt idx="6059">
                  <c:v>303</c:v>
                </c:pt>
                <c:pt idx="6060">
                  <c:v>303.05</c:v>
                </c:pt>
                <c:pt idx="6061">
                  <c:v>303.10000000000002</c:v>
                </c:pt>
                <c:pt idx="6062">
                  <c:v>303.15000000000003</c:v>
                </c:pt>
                <c:pt idx="6063">
                  <c:v>303.2</c:v>
                </c:pt>
                <c:pt idx="6064">
                  <c:v>303.25</c:v>
                </c:pt>
                <c:pt idx="6065">
                  <c:v>303.3</c:v>
                </c:pt>
                <c:pt idx="6066">
                  <c:v>303.35000000000002</c:v>
                </c:pt>
                <c:pt idx="6067">
                  <c:v>303.40000000000003</c:v>
                </c:pt>
                <c:pt idx="6068">
                  <c:v>303.45</c:v>
                </c:pt>
                <c:pt idx="6069">
                  <c:v>303.5</c:v>
                </c:pt>
                <c:pt idx="6070">
                  <c:v>303.55</c:v>
                </c:pt>
                <c:pt idx="6071">
                  <c:v>303.60000000000002</c:v>
                </c:pt>
                <c:pt idx="6072">
                  <c:v>303.65000000000003</c:v>
                </c:pt>
                <c:pt idx="6073">
                  <c:v>303.7</c:v>
                </c:pt>
                <c:pt idx="6074">
                  <c:v>303.75</c:v>
                </c:pt>
                <c:pt idx="6075">
                  <c:v>303.8</c:v>
                </c:pt>
                <c:pt idx="6076">
                  <c:v>303.85000000000002</c:v>
                </c:pt>
                <c:pt idx="6077">
                  <c:v>303.90000000000003</c:v>
                </c:pt>
                <c:pt idx="6078">
                  <c:v>303.95</c:v>
                </c:pt>
                <c:pt idx="6079">
                  <c:v>304</c:v>
                </c:pt>
                <c:pt idx="6080">
                  <c:v>304.05</c:v>
                </c:pt>
                <c:pt idx="6081">
                  <c:v>304.10000000000002</c:v>
                </c:pt>
                <c:pt idx="6082">
                  <c:v>304.15000000000003</c:v>
                </c:pt>
                <c:pt idx="6083">
                  <c:v>304.2</c:v>
                </c:pt>
                <c:pt idx="6084">
                  <c:v>304.25</c:v>
                </c:pt>
                <c:pt idx="6085">
                  <c:v>304.3</c:v>
                </c:pt>
                <c:pt idx="6086">
                  <c:v>304.35000000000002</c:v>
                </c:pt>
                <c:pt idx="6087">
                  <c:v>304.40000000000003</c:v>
                </c:pt>
                <c:pt idx="6088">
                  <c:v>304.45</c:v>
                </c:pt>
                <c:pt idx="6089">
                  <c:v>304.5</c:v>
                </c:pt>
                <c:pt idx="6090">
                  <c:v>304.55</c:v>
                </c:pt>
                <c:pt idx="6091">
                  <c:v>304.60000000000002</c:v>
                </c:pt>
                <c:pt idx="6092">
                  <c:v>304.65000000000003</c:v>
                </c:pt>
                <c:pt idx="6093">
                  <c:v>304.7</c:v>
                </c:pt>
                <c:pt idx="6094">
                  <c:v>304.75</c:v>
                </c:pt>
                <c:pt idx="6095">
                  <c:v>304.8</c:v>
                </c:pt>
                <c:pt idx="6096">
                  <c:v>304.85000000000002</c:v>
                </c:pt>
                <c:pt idx="6097">
                  <c:v>304.90000000000003</c:v>
                </c:pt>
                <c:pt idx="6098">
                  <c:v>304.95</c:v>
                </c:pt>
                <c:pt idx="6099">
                  <c:v>305</c:v>
                </c:pt>
                <c:pt idx="6100">
                  <c:v>305.05</c:v>
                </c:pt>
                <c:pt idx="6101">
                  <c:v>305.10000000000002</c:v>
                </c:pt>
                <c:pt idx="6102">
                  <c:v>305.15000000000003</c:v>
                </c:pt>
                <c:pt idx="6103">
                  <c:v>305.2</c:v>
                </c:pt>
                <c:pt idx="6104">
                  <c:v>305.25</c:v>
                </c:pt>
                <c:pt idx="6105">
                  <c:v>305.3</c:v>
                </c:pt>
                <c:pt idx="6106">
                  <c:v>305.35000000000002</c:v>
                </c:pt>
                <c:pt idx="6107">
                  <c:v>305.40000000000003</c:v>
                </c:pt>
                <c:pt idx="6108">
                  <c:v>305.45</c:v>
                </c:pt>
                <c:pt idx="6109">
                  <c:v>305.5</c:v>
                </c:pt>
                <c:pt idx="6110">
                  <c:v>305.55</c:v>
                </c:pt>
                <c:pt idx="6111">
                  <c:v>305.60000000000002</c:v>
                </c:pt>
                <c:pt idx="6112">
                  <c:v>305.65000000000003</c:v>
                </c:pt>
                <c:pt idx="6113">
                  <c:v>305.7</c:v>
                </c:pt>
                <c:pt idx="6114">
                  <c:v>305.75</c:v>
                </c:pt>
                <c:pt idx="6115">
                  <c:v>305.8</c:v>
                </c:pt>
                <c:pt idx="6116">
                  <c:v>305.85000000000002</c:v>
                </c:pt>
                <c:pt idx="6117">
                  <c:v>305.90000000000003</c:v>
                </c:pt>
                <c:pt idx="6118">
                  <c:v>305.95</c:v>
                </c:pt>
                <c:pt idx="6119">
                  <c:v>306</c:v>
                </c:pt>
                <c:pt idx="6120">
                  <c:v>306.05</c:v>
                </c:pt>
                <c:pt idx="6121">
                  <c:v>306.10000000000002</c:v>
                </c:pt>
                <c:pt idx="6122">
                  <c:v>306.15000000000003</c:v>
                </c:pt>
                <c:pt idx="6123">
                  <c:v>306.2</c:v>
                </c:pt>
                <c:pt idx="6124">
                  <c:v>306.25</c:v>
                </c:pt>
                <c:pt idx="6125">
                  <c:v>306.3</c:v>
                </c:pt>
                <c:pt idx="6126">
                  <c:v>306.35000000000002</c:v>
                </c:pt>
                <c:pt idx="6127">
                  <c:v>306.40000000000003</c:v>
                </c:pt>
                <c:pt idx="6128">
                  <c:v>306.45</c:v>
                </c:pt>
                <c:pt idx="6129">
                  <c:v>306.5</c:v>
                </c:pt>
                <c:pt idx="6130">
                  <c:v>306.55</c:v>
                </c:pt>
                <c:pt idx="6131">
                  <c:v>306.60000000000002</c:v>
                </c:pt>
                <c:pt idx="6132">
                  <c:v>306.65000000000003</c:v>
                </c:pt>
                <c:pt idx="6133">
                  <c:v>306.7</c:v>
                </c:pt>
                <c:pt idx="6134">
                  <c:v>306.75</c:v>
                </c:pt>
                <c:pt idx="6135">
                  <c:v>306.8</c:v>
                </c:pt>
                <c:pt idx="6136">
                  <c:v>306.85000000000002</c:v>
                </c:pt>
                <c:pt idx="6137">
                  <c:v>306.90000000000003</c:v>
                </c:pt>
                <c:pt idx="6138">
                  <c:v>306.95000000000005</c:v>
                </c:pt>
                <c:pt idx="6139">
                  <c:v>307</c:v>
                </c:pt>
                <c:pt idx="6140">
                  <c:v>307.05</c:v>
                </c:pt>
                <c:pt idx="6141">
                  <c:v>307.10000000000002</c:v>
                </c:pt>
                <c:pt idx="6142">
                  <c:v>307.15000000000003</c:v>
                </c:pt>
                <c:pt idx="6143">
                  <c:v>307.20000000000005</c:v>
                </c:pt>
                <c:pt idx="6144">
                  <c:v>307.25</c:v>
                </c:pt>
                <c:pt idx="6145">
                  <c:v>307.3</c:v>
                </c:pt>
                <c:pt idx="6146">
                  <c:v>307.35000000000002</c:v>
                </c:pt>
                <c:pt idx="6147">
                  <c:v>307.40000000000003</c:v>
                </c:pt>
                <c:pt idx="6148">
                  <c:v>307.45000000000005</c:v>
                </c:pt>
                <c:pt idx="6149">
                  <c:v>307.5</c:v>
                </c:pt>
                <c:pt idx="6150">
                  <c:v>307.55</c:v>
                </c:pt>
                <c:pt idx="6151">
                  <c:v>307.60000000000002</c:v>
                </c:pt>
                <c:pt idx="6152">
                  <c:v>307.65000000000003</c:v>
                </c:pt>
                <c:pt idx="6153">
                  <c:v>307.70000000000005</c:v>
                </c:pt>
                <c:pt idx="6154">
                  <c:v>307.75</c:v>
                </c:pt>
                <c:pt idx="6155">
                  <c:v>307.8</c:v>
                </c:pt>
                <c:pt idx="6156">
                  <c:v>307.85000000000002</c:v>
                </c:pt>
                <c:pt idx="6157">
                  <c:v>307.90000000000003</c:v>
                </c:pt>
                <c:pt idx="6158">
                  <c:v>307.95000000000005</c:v>
                </c:pt>
                <c:pt idx="6159">
                  <c:v>308</c:v>
                </c:pt>
                <c:pt idx="6160">
                  <c:v>308.05</c:v>
                </c:pt>
                <c:pt idx="6161">
                  <c:v>308.10000000000002</c:v>
                </c:pt>
                <c:pt idx="6162">
                  <c:v>308.15000000000003</c:v>
                </c:pt>
                <c:pt idx="6163">
                  <c:v>308.20000000000005</c:v>
                </c:pt>
                <c:pt idx="6164">
                  <c:v>308.25</c:v>
                </c:pt>
                <c:pt idx="6165">
                  <c:v>308.3</c:v>
                </c:pt>
                <c:pt idx="6166">
                  <c:v>308.35000000000002</c:v>
                </c:pt>
                <c:pt idx="6167">
                  <c:v>308.40000000000003</c:v>
                </c:pt>
                <c:pt idx="6168">
                  <c:v>308.45000000000005</c:v>
                </c:pt>
                <c:pt idx="6169">
                  <c:v>308.5</c:v>
                </c:pt>
                <c:pt idx="6170">
                  <c:v>308.55</c:v>
                </c:pt>
                <c:pt idx="6171">
                  <c:v>308.60000000000002</c:v>
                </c:pt>
                <c:pt idx="6172">
                  <c:v>308.65000000000003</c:v>
                </c:pt>
                <c:pt idx="6173">
                  <c:v>308.70000000000005</c:v>
                </c:pt>
                <c:pt idx="6174">
                  <c:v>308.75</c:v>
                </c:pt>
                <c:pt idx="6175">
                  <c:v>308.8</c:v>
                </c:pt>
                <c:pt idx="6176">
                  <c:v>308.85000000000002</c:v>
                </c:pt>
                <c:pt idx="6177">
                  <c:v>308.90000000000003</c:v>
                </c:pt>
                <c:pt idx="6178">
                  <c:v>308.95000000000005</c:v>
                </c:pt>
                <c:pt idx="6179">
                  <c:v>309</c:v>
                </c:pt>
                <c:pt idx="6180">
                  <c:v>309.05</c:v>
                </c:pt>
                <c:pt idx="6181">
                  <c:v>309.10000000000002</c:v>
                </c:pt>
                <c:pt idx="6182">
                  <c:v>309.15000000000003</c:v>
                </c:pt>
                <c:pt idx="6183">
                  <c:v>309.20000000000005</c:v>
                </c:pt>
                <c:pt idx="6184">
                  <c:v>309.25</c:v>
                </c:pt>
                <c:pt idx="6185">
                  <c:v>309.3</c:v>
                </c:pt>
                <c:pt idx="6186">
                  <c:v>309.35000000000002</c:v>
                </c:pt>
                <c:pt idx="6187">
                  <c:v>309.40000000000003</c:v>
                </c:pt>
                <c:pt idx="6188">
                  <c:v>309.45000000000005</c:v>
                </c:pt>
                <c:pt idx="6189">
                  <c:v>309.5</c:v>
                </c:pt>
                <c:pt idx="6190">
                  <c:v>309.55</c:v>
                </c:pt>
                <c:pt idx="6191">
                  <c:v>309.60000000000002</c:v>
                </c:pt>
                <c:pt idx="6192">
                  <c:v>309.65000000000003</c:v>
                </c:pt>
                <c:pt idx="6193">
                  <c:v>309.70000000000005</c:v>
                </c:pt>
                <c:pt idx="6194">
                  <c:v>309.75</c:v>
                </c:pt>
                <c:pt idx="6195">
                  <c:v>309.8</c:v>
                </c:pt>
                <c:pt idx="6196">
                  <c:v>309.85000000000002</c:v>
                </c:pt>
                <c:pt idx="6197">
                  <c:v>309.90000000000003</c:v>
                </c:pt>
                <c:pt idx="6198">
                  <c:v>309.95000000000005</c:v>
                </c:pt>
                <c:pt idx="6199">
                  <c:v>310</c:v>
                </c:pt>
                <c:pt idx="6200">
                  <c:v>310.05</c:v>
                </c:pt>
                <c:pt idx="6201">
                  <c:v>310.10000000000002</c:v>
                </c:pt>
                <c:pt idx="6202">
                  <c:v>310.15000000000003</c:v>
                </c:pt>
                <c:pt idx="6203">
                  <c:v>310.20000000000005</c:v>
                </c:pt>
                <c:pt idx="6204">
                  <c:v>310.25</c:v>
                </c:pt>
                <c:pt idx="6205">
                  <c:v>310.3</c:v>
                </c:pt>
                <c:pt idx="6206">
                  <c:v>310.35000000000002</c:v>
                </c:pt>
                <c:pt idx="6207">
                  <c:v>310.40000000000003</c:v>
                </c:pt>
                <c:pt idx="6208">
                  <c:v>310.45000000000005</c:v>
                </c:pt>
                <c:pt idx="6209">
                  <c:v>310.5</c:v>
                </c:pt>
                <c:pt idx="6210">
                  <c:v>310.55</c:v>
                </c:pt>
                <c:pt idx="6211">
                  <c:v>310.60000000000002</c:v>
                </c:pt>
                <c:pt idx="6212">
                  <c:v>310.65000000000003</c:v>
                </c:pt>
                <c:pt idx="6213">
                  <c:v>310.70000000000005</c:v>
                </c:pt>
                <c:pt idx="6214">
                  <c:v>310.75</c:v>
                </c:pt>
                <c:pt idx="6215">
                  <c:v>310.8</c:v>
                </c:pt>
                <c:pt idx="6216">
                  <c:v>310.85000000000002</c:v>
                </c:pt>
                <c:pt idx="6217">
                  <c:v>310.90000000000003</c:v>
                </c:pt>
                <c:pt idx="6218">
                  <c:v>310.95000000000005</c:v>
                </c:pt>
                <c:pt idx="6219">
                  <c:v>311</c:v>
                </c:pt>
                <c:pt idx="6220">
                  <c:v>311.05</c:v>
                </c:pt>
                <c:pt idx="6221">
                  <c:v>311.10000000000002</c:v>
                </c:pt>
                <c:pt idx="6222">
                  <c:v>311.15000000000003</c:v>
                </c:pt>
                <c:pt idx="6223">
                  <c:v>311.20000000000005</c:v>
                </c:pt>
                <c:pt idx="6224">
                  <c:v>311.25</c:v>
                </c:pt>
                <c:pt idx="6225">
                  <c:v>311.3</c:v>
                </c:pt>
                <c:pt idx="6226">
                  <c:v>311.35000000000002</c:v>
                </c:pt>
                <c:pt idx="6227">
                  <c:v>311.40000000000003</c:v>
                </c:pt>
                <c:pt idx="6228">
                  <c:v>311.45000000000005</c:v>
                </c:pt>
                <c:pt idx="6229">
                  <c:v>311.5</c:v>
                </c:pt>
                <c:pt idx="6230">
                  <c:v>311.55</c:v>
                </c:pt>
                <c:pt idx="6231">
                  <c:v>311.60000000000002</c:v>
                </c:pt>
                <c:pt idx="6232">
                  <c:v>311.65000000000003</c:v>
                </c:pt>
                <c:pt idx="6233">
                  <c:v>311.70000000000005</c:v>
                </c:pt>
                <c:pt idx="6234">
                  <c:v>311.75</c:v>
                </c:pt>
                <c:pt idx="6235">
                  <c:v>311.8</c:v>
                </c:pt>
                <c:pt idx="6236">
                  <c:v>311.85000000000002</c:v>
                </c:pt>
                <c:pt idx="6237">
                  <c:v>311.90000000000003</c:v>
                </c:pt>
                <c:pt idx="6238">
                  <c:v>311.95000000000005</c:v>
                </c:pt>
                <c:pt idx="6239">
                  <c:v>312</c:v>
                </c:pt>
                <c:pt idx="6240">
                  <c:v>312.05</c:v>
                </c:pt>
                <c:pt idx="6241">
                  <c:v>312.10000000000002</c:v>
                </c:pt>
                <c:pt idx="6242">
                  <c:v>312.15000000000003</c:v>
                </c:pt>
                <c:pt idx="6243">
                  <c:v>312.20000000000005</c:v>
                </c:pt>
                <c:pt idx="6244">
                  <c:v>312.25</c:v>
                </c:pt>
                <c:pt idx="6245">
                  <c:v>312.3</c:v>
                </c:pt>
                <c:pt idx="6246">
                  <c:v>312.35000000000002</c:v>
                </c:pt>
                <c:pt idx="6247">
                  <c:v>312.40000000000003</c:v>
                </c:pt>
                <c:pt idx="6248">
                  <c:v>312.45000000000005</c:v>
                </c:pt>
                <c:pt idx="6249">
                  <c:v>312.5</c:v>
                </c:pt>
                <c:pt idx="6250">
                  <c:v>312.55</c:v>
                </c:pt>
                <c:pt idx="6251">
                  <c:v>312.60000000000002</c:v>
                </c:pt>
                <c:pt idx="6252">
                  <c:v>312.65000000000003</c:v>
                </c:pt>
                <c:pt idx="6253">
                  <c:v>312.70000000000005</c:v>
                </c:pt>
                <c:pt idx="6254">
                  <c:v>312.75</c:v>
                </c:pt>
                <c:pt idx="6255">
                  <c:v>312.8</c:v>
                </c:pt>
                <c:pt idx="6256">
                  <c:v>312.85000000000002</c:v>
                </c:pt>
                <c:pt idx="6257">
                  <c:v>312.90000000000003</c:v>
                </c:pt>
                <c:pt idx="6258">
                  <c:v>312.95000000000005</c:v>
                </c:pt>
                <c:pt idx="6259">
                  <c:v>313</c:v>
                </c:pt>
                <c:pt idx="6260">
                  <c:v>313.05</c:v>
                </c:pt>
                <c:pt idx="6261">
                  <c:v>313.10000000000002</c:v>
                </c:pt>
                <c:pt idx="6262">
                  <c:v>313.15000000000003</c:v>
                </c:pt>
                <c:pt idx="6263">
                  <c:v>313.20000000000005</c:v>
                </c:pt>
                <c:pt idx="6264">
                  <c:v>313.25</c:v>
                </c:pt>
                <c:pt idx="6265">
                  <c:v>313.3</c:v>
                </c:pt>
                <c:pt idx="6266">
                  <c:v>313.35000000000002</c:v>
                </c:pt>
                <c:pt idx="6267">
                  <c:v>313.40000000000003</c:v>
                </c:pt>
                <c:pt idx="6268">
                  <c:v>313.45000000000005</c:v>
                </c:pt>
                <c:pt idx="6269">
                  <c:v>313.5</c:v>
                </c:pt>
                <c:pt idx="6270">
                  <c:v>313.55</c:v>
                </c:pt>
                <c:pt idx="6271">
                  <c:v>313.60000000000002</c:v>
                </c:pt>
                <c:pt idx="6272">
                  <c:v>313.65000000000003</c:v>
                </c:pt>
                <c:pt idx="6273">
                  <c:v>313.70000000000005</c:v>
                </c:pt>
                <c:pt idx="6274">
                  <c:v>313.75</c:v>
                </c:pt>
                <c:pt idx="6275">
                  <c:v>313.8</c:v>
                </c:pt>
                <c:pt idx="6276">
                  <c:v>313.85000000000002</c:v>
                </c:pt>
                <c:pt idx="6277">
                  <c:v>313.90000000000003</c:v>
                </c:pt>
                <c:pt idx="6278">
                  <c:v>313.95000000000005</c:v>
                </c:pt>
                <c:pt idx="6279">
                  <c:v>314</c:v>
                </c:pt>
                <c:pt idx="6280">
                  <c:v>314.05</c:v>
                </c:pt>
                <c:pt idx="6281">
                  <c:v>314.10000000000002</c:v>
                </c:pt>
                <c:pt idx="6282">
                  <c:v>314.15000000000003</c:v>
                </c:pt>
                <c:pt idx="6283">
                  <c:v>314.20000000000005</c:v>
                </c:pt>
                <c:pt idx="6284">
                  <c:v>314.25</c:v>
                </c:pt>
                <c:pt idx="6285">
                  <c:v>314.3</c:v>
                </c:pt>
                <c:pt idx="6286">
                  <c:v>314.35000000000002</c:v>
                </c:pt>
                <c:pt idx="6287">
                  <c:v>314.40000000000003</c:v>
                </c:pt>
                <c:pt idx="6288">
                  <c:v>314.45000000000005</c:v>
                </c:pt>
                <c:pt idx="6289">
                  <c:v>314.5</c:v>
                </c:pt>
                <c:pt idx="6290">
                  <c:v>314.55</c:v>
                </c:pt>
                <c:pt idx="6291">
                  <c:v>314.60000000000002</c:v>
                </c:pt>
                <c:pt idx="6292">
                  <c:v>314.65000000000003</c:v>
                </c:pt>
                <c:pt idx="6293">
                  <c:v>314.70000000000005</c:v>
                </c:pt>
                <c:pt idx="6294">
                  <c:v>314.75</c:v>
                </c:pt>
                <c:pt idx="6295">
                  <c:v>314.8</c:v>
                </c:pt>
                <c:pt idx="6296">
                  <c:v>314.85000000000002</c:v>
                </c:pt>
                <c:pt idx="6297">
                  <c:v>314.90000000000003</c:v>
                </c:pt>
                <c:pt idx="6298">
                  <c:v>314.95000000000005</c:v>
                </c:pt>
                <c:pt idx="6299">
                  <c:v>315</c:v>
                </c:pt>
                <c:pt idx="6300">
                  <c:v>315.05</c:v>
                </c:pt>
                <c:pt idx="6301">
                  <c:v>315.10000000000002</c:v>
                </c:pt>
                <c:pt idx="6302">
                  <c:v>315.15000000000003</c:v>
                </c:pt>
                <c:pt idx="6303">
                  <c:v>315.20000000000005</c:v>
                </c:pt>
                <c:pt idx="6304">
                  <c:v>315.25</c:v>
                </c:pt>
                <c:pt idx="6305">
                  <c:v>315.3</c:v>
                </c:pt>
                <c:pt idx="6306">
                  <c:v>315.35000000000002</c:v>
                </c:pt>
                <c:pt idx="6307">
                  <c:v>315.40000000000003</c:v>
                </c:pt>
                <c:pt idx="6308">
                  <c:v>315.45000000000005</c:v>
                </c:pt>
                <c:pt idx="6309">
                  <c:v>315.5</c:v>
                </c:pt>
                <c:pt idx="6310">
                  <c:v>315.55</c:v>
                </c:pt>
                <c:pt idx="6311">
                  <c:v>315.60000000000002</c:v>
                </c:pt>
                <c:pt idx="6312">
                  <c:v>315.65000000000003</c:v>
                </c:pt>
                <c:pt idx="6313">
                  <c:v>315.70000000000005</c:v>
                </c:pt>
                <c:pt idx="6314">
                  <c:v>315.75</c:v>
                </c:pt>
                <c:pt idx="6315">
                  <c:v>315.8</c:v>
                </c:pt>
                <c:pt idx="6316">
                  <c:v>315.85000000000002</c:v>
                </c:pt>
                <c:pt idx="6317">
                  <c:v>315.90000000000003</c:v>
                </c:pt>
                <c:pt idx="6318">
                  <c:v>315.95000000000005</c:v>
                </c:pt>
                <c:pt idx="6319">
                  <c:v>316</c:v>
                </c:pt>
                <c:pt idx="6320">
                  <c:v>316.05</c:v>
                </c:pt>
                <c:pt idx="6321">
                  <c:v>316.10000000000002</c:v>
                </c:pt>
                <c:pt idx="6322">
                  <c:v>316.15000000000003</c:v>
                </c:pt>
                <c:pt idx="6323">
                  <c:v>316.20000000000005</c:v>
                </c:pt>
                <c:pt idx="6324">
                  <c:v>316.25</c:v>
                </c:pt>
                <c:pt idx="6325">
                  <c:v>316.3</c:v>
                </c:pt>
                <c:pt idx="6326">
                  <c:v>316.35000000000002</c:v>
                </c:pt>
                <c:pt idx="6327">
                  <c:v>316.40000000000003</c:v>
                </c:pt>
                <c:pt idx="6328">
                  <c:v>316.45000000000005</c:v>
                </c:pt>
                <c:pt idx="6329">
                  <c:v>316.5</c:v>
                </c:pt>
                <c:pt idx="6330">
                  <c:v>316.55</c:v>
                </c:pt>
                <c:pt idx="6331">
                  <c:v>316.60000000000002</c:v>
                </c:pt>
                <c:pt idx="6332">
                  <c:v>316.65000000000003</c:v>
                </c:pt>
                <c:pt idx="6333">
                  <c:v>316.70000000000005</c:v>
                </c:pt>
                <c:pt idx="6334">
                  <c:v>316.75</c:v>
                </c:pt>
                <c:pt idx="6335">
                  <c:v>316.8</c:v>
                </c:pt>
                <c:pt idx="6336">
                  <c:v>316.85000000000002</c:v>
                </c:pt>
                <c:pt idx="6337">
                  <c:v>316.90000000000003</c:v>
                </c:pt>
                <c:pt idx="6338">
                  <c:v>316.95000000000005</c:v>
                </c:pt>
                <c:pt idx="6339">
                  <c:v>317</c:v>
                </c:pt>
                <c:pt idx="6340">
                  <c:v>317.05</c:v>
                </c:pt>
                <c:pt idx="6341">
                  <c:v>317.10000000000002</c:v>
                </c:pt>
                <c:pt idx="6342">
                  <c:v>317.15000000000003</c:v>
                </c:pt>
                <c:pt idx="6343">
                  <c:v>317.20000000000005</c:v>
                </c:pt>
                <c:pt idx="6344">
                  <c:v>317.25</c:v>
                </c:pt>
                <c:pt idx="6345">
                  <c:v>317.3</c:v>
                </c:pt>
                <c:pt idx="6346">
                  <c:v>317.35000000000002</c:v>
                </c:pt>
                <c:pt idx="6347">
                  <c:v>317.40000000000003</c:v>
                </c:pt>
                <c:pt idx="6348">
                  <c:v>317.45000000000005</c:v>
                </c:pt>
                <c:pt idx="6349">
                  <c:v>317.5</c:v>
                </c:pt>
                <c:pt idx="6350">
                  <c:v>317.55</c:v>
                </c:pt>
                <c:pt idx="6351">
                  <c:v>317.60000000000002</c:v>
                </c:pt>
                <c:pt idx="6352">
                  <c:v>317.65000000000003</c:v>
                </c:pt>
                <c:pt idx="6353">
                  <c:v>317.70000000000005</c:v>
                </c:pt>
                <c:pt idx="6354">
                  <c:v>317.75</c:v>
                </c:pt>
                <c:pt idx="6355">
                  <c:v>317.8</c:v>
                </c:pt>
                <c:pt idx="6356">
                  <c:v>317.85000000000002</c:v>
                </c:pt>
                <c:pt idx="6357">
                  <c:v>317.90000000000003</c:v>
                </c:pt>
                <c:pt idx="6358">
                  <c:v>317.95000000000005</c:v>
                </c:pt>
                <c:pt idx="6359">
                  <c:v>318</c:v>
                </c:pt>
                <c:pt idx="6360">
                  <c:v>318.05</c:v>
                </c:pt>
                <c:pt idx="6361">
                  <c:v>318.10000000000002</c:v>
                </c:pt>
                <c:pt idx="6362">
                  <c:v>318.15000000000003</c:v>
                </c:pt>
                <c:pt idx="6363">
                  <c:v>318.20000000000005</c:v>
                </c:pt>
                <c:pt idx="6364">
                  <c:v>318.25</c:v>
                </c:pt>
                <c:pt idx="6365">
                  <c:v>318.3</c:v>
                </c:pt>
                <c:pt idx="6366">
                  <c:v>318.35000000000002</c:v>
                </c:pt>
                <c:pt idx="6367">
                  <c:v>318.40000000000003</c:v>
                </c:pt>
                <c:pt idx="6368">
                  <c:v>318.45000000000005</c:v>
                </c:pt>
                <c:pt idx="6369">
                  <c:v>318.5</c:v>
                </c:pt>
                <c:pt idx="6370">
                  <c:v>318.55</c:v>
                </c:pt>
                <c:pt idx="6371">
                  <c:v>318.60000000000002</c:v>
                </c:pt>
                <c:pt idx="6372">
                  <c:v>318.65000000000003</c:v>
                </c:pt>
                <c:pt idx="6373">
                  <c:v>318.70000000000005</c:v>
                </c:pt>
                <c:pt idx="6374">
                  <c:v>318.75</c:v>
                </c:pt>
                <c:pt idx="6375">
                  <c:v>318.8</c:v>
                </c:pt>
                <c:pt idx="6376">
                  <c:v>318.85000000000002</c:v>
                </c:pt>
                <c:pt idx="6377">
                  <c:v>318.90000000000003</c:v>
                </c:pt>
                <c:pt idx="6378">
                  <c:v>318.95000000000005</c:v>
                </c:pt>
                <c:pt idx="6379">
                  <c:v>319</c:v>
                </c:pt>
                <c:pt idx="6380">
                  <c:v>319.05</c:v>
                </c:pt>
                <c:pt idx="6381">
                  <c:v>319.10000000000002</c:v>
                </c:pt>
                <c:pt idx="6382">
                  <c:v>319.15000000000003</c:v>
                </c:pt>
                <c:pt idx="6383">
                  <c:v>319.20000000000005</c:v>
                </c:pt>
                <c:pt idx="6384">
                  <c:v>319.25</c:v>
                </c:pt>
                <c:pt idx="6385">
                  <c:v>319.3</c:v>
                </c:pt>
                <c:pt idx="6386">
                  <c:v>319.35000000000002</c:v>
                </c:pt>
                <c:pt idx="6387">
                  <c:v>319.40000000000003</c:v>
                </c:pt>
                <c:pt idx="6388">
                  <c:v>319.45000000000005</c:v>
                </c:pt>
                <c:pt idx="6389">
                  <c:v>319.5</c:v>
                </c:pt>
                <c:pt idx="6390">
                  <c:v>319.55</c:v>
                </c:pt>
                <c:pt idx="6391">
                  <c:v>319.60000000000002</c:v>
                </c:pt>
                <c:pt idx="6392">
                  <c:v>319.65000000000003</c:v>
                </c:pt>
                <c:pt idx="6393">
                  <c:v>319.70000000000005</c:v>
                </c:pt>
                <c:pt idx="6394">
                  <c:v>319.75</c:v>
                </c:pt>
                <c:pt idx="6395">
                  <c:v>319.8</c:v>
                </c:pt>
                <c:pt idx="6396">
                  <c:v>319.85000000000002</c:v>
                </c:pt>
                <c:pt idx="6397">
                  <c:v>319.90000000000003</c:v>
                </c:pt>
                <c:pt idx="6398">
                  <c:v>319.95000000000005</c:v>
                </c:pt>
                <c:pt idx="6399">
                  <c:v>320</c:v>
                </c:pt>
                <c:pt idx="6400">
                  <c:v>320.05</c:v>
                </c:pt>
                <c:pt idx="6401">
                  <c:v>320.10000000000002</c:v>
                </c:pt>
                <c:pt idx="6402">
                  <c:v>320.15000000000003</c:v>
                </c:pt>
                <c:pt idx="6403">
                  <c:v>320.20000000000005</c:v>
                </c:pt>
                <c:pt idx="6404">
                  <c:v>320.25</c:v>
                </c:pt>
                <c:pt idx="6405">
                  <c:v>320.3</c:v>
                </c:pt>
                <c:pt idx="6406">
                  <c:v>320.35000000000002</c:v>
                </c:pt>
                <c:pt idx="6407">
                  <c:v>320.40000000000003</c:v>
                </c:pt>
                <c:pt idx="6408">
                  <c:v>320.45000000000005</c:v>
                </c:pt>
                <c:pt idx="6409">
                  <c:v>320.5</c:v>
                </c:pt>
                <c:pt idx="6410">
                  <c:v>320.55</c:v>
                </c:pt>
                <c:pt idx="6411">
                  <c:v>320.60000000000002</c:v>
                </c:pt>
                <c:pt idx="6412">
                  <c:v>320.65000000000003</c:v>
                </c:pt>
                <c:pt idx="6413">
                  <c:v>320.70000000000005</c:v>
                </c:pt>
                <c:pt idx="6414">
                  <c:v>320.75</c:v>
                </c:pt>
                <c:pt idx="6415">
                  <c:v>320.8</c:v>
                </c:pt>
                <c:pt idx="6416">
                  <c:v>320.85000000000002</c:v>
                </c:pt>
                <c:pt idx="6417">
                  <c:v>320.90000000000003</c:v>
                </c:pt>
                <c:pt idx="6418">
                  <c:v>320.95000000000005</c:v>
                </c:pt>
                <c:pt idx="6419">
                  <c:v>321</c:v>
                </c:pt>
                <c:pt idx="6420">
                  <c:v>321.05</c:v>
                </c:pt>
                <c:pt idx="6421">
                  <c:v>321.10000000000002</c:v>
                </c:pt>
                <c:pt idx="6422">
                  <c:v>321.15000000000003</c:v>
                </c:pt>
                <c:pt idx="6423">
                  <c:v>321.20000000000005</c:v>
                </c:pt>
                <c:pt idx="6424">
                  <c:v>321.25</c:v>
                </c:pt>
                <c:pt idx="6425">
                  <c:v>321.3</c:v>
                </c:pt>
                <c:pt idx="6426">
                  <c:v>321.35000000000002</c:v>
                </c:pt>
                <c:pt idx="6427">
                  <c:v>321.40000000000003</c:v>
                </c:pt>
                <c:pt idx="6428">
                  <c:v>321.45000000000005</c:v>
                </c:pt>
                <c:pt idx="6429">
                  <c:v>321.5</c:v>
                </c:pt>
                <c:pt idx="6430">
                  <c:v>321.55</c:v>
                </c:pt>
                <c:pt idx="6431">
                  <c:v>321.60000000000002</c:v>
                </c:pt>
                <c:pt idx="6432">
                  <c:v>321.65000000000003</c:v>
                </c:pt>
                <c:pt idx="6433">
                  <c:v>321.70000000000005</c:v>
                </c:pt>
                <c:pt idx="6434">
                  <c:v>321.75</c:v>
                </c:pt>
                <c:pt idx="6435">
                  <c:v>321.8</c:v>
                </c:pt>
                <c:pt idx="6436">
                  <c:v>321.85000000000002</c:v>
                </c:pt>
                <c:pt idx="6437">
                  <c:v>321.90000000000003</c:v>
                </c:pt>
                <c:pt idx="6438">
                  <c:v>321.95000000000005</c:v>
                </c:pt>
                <c:pt idx="6439">
                  <c:v>322</c:v>
                </c:pt>
                <c:pt idx="6440">
                  <c:v>322.05</c:v>
                </c:pt>
                <c:pt idx="6441">
                  <c:v>322.10000000000002</c:v>
                </c:pt>
                <c:pt idx="6442">
                  <c:v>322.15000000000003</c:v>
                </c:pt>
                <c:pt idx="6443">
                  <c:v>322.20000000000005</c:v>
                </c:pt>
                <c:pt idx="6444">
                  <c:v>322.25</c:v>
                </c:pt>
                <c:pt idx="6445">
                  <c:v>322.3</c:v>
                </c:pt>
                <c:pt idx="6446">
                  <c:v>322.35000000000002</c:v>
                </c:pt>
                <c:pt idx="6447">
                  <c:v>322.40000000000003</c:v>
                </c:pt>
                <c:pt idx="6448">
                  <c:v>322.45000000000005</c:v>
                </c:pt>
                <c:pt idx="6449">
                  <c:v>322.5</c:v>
                </c:pt>
                <c:pt idx="6450">
                  <c:v>322.55</c:v>
                </c:pt>
                <c:pt idx="6451">
                  <c:v>322.60000000000002</c:v>
                </c:pt>
                <c:pt idx="6452">
                  <c:v>322.65000000000003</c:v>
                </c:pt>
                <c:pt idx="6453">
                  <c:v>322.70000000000005</c:v>
                </c:pt>
                <c:pt idx="6454">
                  <c:v>322.75</c:v>
                </c:pt>
                <c:pt idx="6455">
                  <c:v>322.8</c:v>
                </c:pt>
                <c:pt idx="6456">
                  <c:v>322.85000000000002</c:v>
                </c:pt>
                <c:pt idx="6457">
                  <c:v>322.90000000000003</c:v>
                </c:pt>
                <c:pt idx="6458">
                  <c:v>322.95000000000005</c:v>
                </c:pt>
                <c:pt idx="6459">
                  <c:v>323</c:v>
                </c:pt>
                <c:pt idx="6460">
                  <c:v>323.05</c:v>
                </c:pt>
                <c:pt idx="6461">
                  <c:v>323.10000000000002</c:v>
                </c:pt>
                <c:pt idx="6462">
                  <c:v>323.15000000000003</c:v>
                </c:pt>
                <c:pt idx="6463">
                  <c:v>323.20000000000005</c:v>
                </c:pt>
                <c:pt idx="6464">
                  <c:v>323.25</c:v>
                </c:pt>
                <c:pt idx="6465">
                  <c:v>323.3</c:v>
                </c:pt>
                <c:pt idx="6466">
                  <c:v>323.35000000000002</c:v>
                </c:pt>
                <c:pt idx="6467">
                  <c:v>323.40000000000003</c:v>
                </c:pt>
                <c:pt idx="6468">
                  <c:v>323.45000000000005</c:v>
                </c:pt>
                <c:pt idx="6469">
                  <c:v>323.5</c:v>
                </c:pt>
                <c:pt idx="6470">
                  <c:v>323.55</c:v>
                </c:pt>
                <c:pt idx="6471">
                  <c:v>323.60000000000002</c:v>
                </c:pt>
                <c:pt idx="6472">
                  <c:v>323.65000000000003</c:v>
                </c:pt>
                <c:pt idx="6473">
                  <c:v>323.70000000000005</c:v>
                </c:pt>
                <c:pt idx="6474">
                  <c:v>323.75</c:v>
                </c:pt>
                <c:pt idx="6475">
                  <c:v>323.8</c:v>
                </c:pt>
                <c:pt idx="6476">
                  <c:v>323.85000000000002</c:v>
                </c:pt>
                <c:pt idx="6477">
                  <c:v>323.90000000000003</c:v>
                </c:pt>
                <c:pt idx="6478">
                  <c:v>323.95000000000005</c:v>
                </c:pt>
                <c:pt idx="6479">
                  <c:v>324</c:v>
                </c:pt>
                <c:pt idx="6480">
                  <c:v>324.05</c:v>
                </c:pt>
                <c:pt idx="6481">
                  <c:v>324.10000000000002</c:v>
                </c:pt>
                <c:pt idx="6482">
                  <c:v>324.15000000000003</c:v>
                </c:pt>
                <c:pt idx="6483">
                  <c:v>324.20000000000005</c:v>
                </c:pt>
                <c:pt idx="6484">
                  <c:v>324.25</c:v>
                </c:pt>
                <c:pt idx="6485">
                  <c:v>324.3</c:v>
                </c:pt>
                <c:pt idx="6486">
                  <c:v>324.35000000000002</c:v>
                </c:pt>
                <c:pt idx="6487">
                  <c:v>324.40000000000003</c:v>
                </c:pt>
                <c:pt idx="6488">
                  <c:v>324.45000000000005</c:v>
                </c:pt>
                <c:pt idx="6489">
                  <c:v>324.5</c:v>
                </c:pt>
                <c:pt idx="6490">
                  <c:v>324.55</c:v>
                </c:pt>
                <c:pt idx="6491">
                  <c:v>324.60000000000002</c:v>
                </c:pt>
                <c:pt idx="6492">
                  <c:v>324.65000000000003</c:v>
                </c:pt>
                <c:pt idx="6493">
                  <c:v>324.70000000000005</c:v>
                </c:pt>
                <c:pt idx="6494">
                  <c:v>324.75</c:v>
                </c:pt>
                <c:pt idx="6495">
                  <c:v>324.8</c:v>
                </c:pt>
                <c:pt idx="6496">
                  <c:v>324.85000000000002</c:v>
                </c:pt>
                <c:pt idx="6497">
                  <c:v>324.90000000000003</c:v>
                </c:pt>
                <c:pt idx="6498">
                  <c:v>324.95000000000005</c:v>
                </c:pt>
                <c:pt idx="6499">
                  <c:v>325</c:v>
                </c:pt>
                <c:pt idx="6500">
                  <c:v>325.05</c:v>
                </c:pt>
                <c:pt idx="6501">
                  <c:v>325.10000000000002</c:v>
                </c:pt>
                <c:pt idx="6502">
                  <c:v>325.15000000000003</c:v>
                </c:pt>
                <c:pt idx="6503">
                  <c:v>325.20000000000005</c:v>
                </c:pt>
                <c:pt idx="6504">
                  <c:v>325.25</c:v>
                </c:pt>
                <c:pt idx="6505">
                  <c:v>325.3</c:v>
                </c:pt>
                <c:pt idx="6506">
                  <c:v>325.35000000000002</c:v>
                </c:pt>
                <c:pt idx="6507">
                  <c:v>325.40000000000003</c:v>
                </c:pt>
                <c:pt idx="6508">
                  <c:v>325.45000000000005</c:v>
                </c:pt>
                <c:pt idx="6509">
                  <c:v>325.5</c:v>
                </c:pt>
                <c:pt idx="6510">
                  <c:v>325.55</c:v>
                </c:pt>
                <c:pt idx="6511">
                  <c:v>325.60000000000002</c:v>
                </c:pt>
                <c:pt idx="6512">
                  <c:v>325.65000000000003</c:v>
                </c:pt>
                <c:pt idx="6513">
                  <c:v>325.70000000000005</c:v>
                </c:pt>
                <c:pt idx="6514">
                  <c:v>325.75</c:v>
                </c:pt>
                <c:pt idx="6515">
                  <c:v>325.8</c:v>
                </c:pt>
                <c:pt idx="6516">
                  <c:v>325.85000000000002</c:v>
                </c:pt>
                <c:pt idx="6517">
                  <c:v>325.90000000000003</c:v>
                </c:pt>
                <c:pt idx="6518">
                  <c:v>325.95000000000005</c:v>
                </c:pt>
                <c:pt idx="6519">
                  <c:v>326</c:v>
                </c:pt>
                <c:pt idx="6520">
                  <c:v>326.05</c:v>
                </c:pt>
                <c:pt idx="6521">
                  <c:v>326.10000000000002</c:v>
                </c:pt>
                <c:pt idx="6522">
                  <c:v>326.15000000000003</c:v>
                </c:pt>
                <c:pt idx="6523">
                  <c:v>326.20000000000005</c:v>
                </c:pt>
                <c:pt idx="6524">
                  <c:v>326.25</c:v>
                </c:pt>
                <c:pt idx="6525">
                  <c:v>326.3</c:v>
                </c:pt>
                <c:pt idx="6526">
                  <c:v>326.35000000000002</c:v>
                </c:pt>
                <c:pt idx="6527">
                  <c:v>326.40000000000003</c:v>
                </c:pt>
                <c:pt idx="6528">
                  <c:v>326.45000000000005</c:v>
                </c:pt>
                <c:pt idx="6529">
                  <c:v>326.5</c:v>
                </c:pt>
                <c:pt idx="6530">
                  <c:v>326.55</c:v>
                </c:pt>
                <c:pt idx="6531">
                  <c:v>326.60000000000002</c:v>
                </c:pt>
                <c:pt idx="6532">
                  <c:v>326.65000000000003</c:v>
                </c:pt>
                <c:pt idx="6533">
                  <c:v>326.70000000000005</c:v>
                </c:pt>
                <c:pt idx="6534">
                  <c:v>326.75</c:v>
                </c:pt>
                <c:pt idx="6535">
                  <c:v>326.8</c:v>
                </c:pt>
                <c:pt idx="6536">
                  <c:v>326.85000000000002</c:v>
                </c:pt>
                <c:pt idx="6537">
                  <c:v>326.90000000000003</c:v>
                </c:pt>
                <c:pt idx="6538">
                  <c:v>326.95000000000005</c:v>
                </c:pt>
                <c:pt idx="6539">
                  <c:v>327</c:v>
                </c:pt>
                <c:pt idx="6540">
                  <c:v>327.05</c:v>
                </c:pt>
                <c:pt idx="6541">
                  <c:v>327.10000000000002</c:v>
                </c:pt>
                <c:pt idx="6542">
                  <c:v>327.15000000000003</c:v>
                </c:pt>
                <c:pt idx="6543">
                  <c:v>327.20000000000005</c:v>
                </c:pt>
                <c:pt idx="6544">
                  <c:v>327.25</c:v>
                </c:pt>
                <c:pt idx="6545">
                  <c:v>327.3</c:v>
                </c:pt>
                <c:pt idx="6546">
                  <c:v>327.35000000000002</c:v>
                </c:pt>
                <c:pt idx="6547">
                  <c:v>327.40000000000003</c:v>
                </c:pt>
                <c:pt idx="6548">
                  <c:v>327.45000000000005</c:v>
                </c:pt>
                <c:pt idx="6549">
                  <c:v>327.5</c:v>
                </c:pt>
                <c:pt idx="6550">
                  <c:v>327.55</c:v>
                </c:pt>
                <c:pt idx="6551">
                  <c:v>327.60000000000002</c:v>
                </c:pt>
                <c:pt idx="6552">
                  <c:v>327.65000000000003</c:v>
                </c:pt>
                <c:pt idx="6553">
                  <c:v>327.70000000000005</c:v>
                </c:pt>
                <c:pt idx="6554">
                  <c:v>327.75</c:v>
                </c:pt>
                <c:pt idx="6555">
                  <c:v>327.8</c:v>
                </c:pt>
                <c:pt idx="6556">
                  <c:v>327.85</c:v>
                </c:pt>
                <c:pt idx="6557">
                  <c:v>327.90000000000003</c:v>
                </c:pt>
                <c:pt idx="6558">
                  <c:v>327.95000000000005</c:v>
                </c:pt>
                <c:pt idx="6559">
                  <c:v>328</c:v>
                </c:pt>
                <c:pt idx="6560">
                  <c:v>328.05</c:v>
                </c:pt>
                <c:pt idx="6561">
                  <c:v>328.1</c:v>
                </c:pt>
                <c:pt idx="6562">
                  <c:v>328.15000000000003</c:v>
                </c:pt>
                <c:pt idx="6563">
                  <c:v>328.20000000000005</c:v>
                </c:pt>
                <c:pt idx="6564">
                  <c:v>328.25</c:v>
                </c:pt>
                <c:pt idx="6565">
                  <c:v>328.3</c:v>
                </c:pt>
                <c:pt idx="6566">
                  <c:v>328.35</c:v>
                </c:pt>
                <c:pt idx="6567">
                  <c:v>328.40000000000003</c:v>
                </c:pt>
                <c:pt idx="6568">
                  <c:v>328.45000000000005</c:v>
                </c:pt>
                <c:pt idx="6569">
                  <c:v>328.5</c:v>
                </c:pt>
                <c:pt idx="6570">
                  <c:v>328.55</c:v>
                </c:pt>
                <c:pt idx="6571">
                  <c:v>328.6</c:v>
                </c:pt>
                <c:pt idx="6572">
                  <c:v>328.65000000000003</c:v>
                </c:pt>
                <c:pt idx="6573">
                  <c:v>328.70000000000005</c:v>
                </c:pt>
                <c:pt idx="6574">
                  <c:v>328.75</c:v>
                </c:pt>
                <c:pt idx="6575">
                  <c:v>328.8</c:v>
                </c:pt>
                <c:pt idx="6576">
                  <c:v>328.85</c:v>
                </c:pt>
                <c:pt idx="6577">
                  <c:v>328.90000000000003</c:v>
                </c:pt>
                <c:pt idx="6578">
                  <c:v>328.95000000000005</c:v>
                </c:pt>
                <c:pt idx="6579">
                  <c:v>329</c:v>
                </c:pt>
                <c:pt idx="6580">
                  <c:v>329.05</c:v>
                </c:pt>
                <c:pt idx="6581">
                  <c:v>329.1</c:v>
                </c:pt>
                <c:pt idx="6582">
                  <c:v>329.15000000000003</c:v>
                </c:pt>
                <c:pt idx="6583">
                  <c:v>329.20000000000005</c:v>
                </c:pt>
                <c:pt idx="6584">
                  <c:v>329.25</c:v>
                </c:pt>
                <c:pt idx="6585">
                  <c:v>329.3</c:v>
                </c:pt>
                <c:pt idx="6586">
                  <c:v>329.35</c:v>
                </c:pt>
                <c:pt idx="6587">
                  <c:v>329.40000000000003</c:v>
                </c:pt>
                <c:pt idx="6588">
                  <c:v>329.45000000000005</c:v>
                </c:pt>
                <c:pt idx="6589">
                  <c:v>329.5</c:v>
                </c:pt>
                <c:pt idx="6590">
                  <c:v>329.55</c:v>
                </c:pt>
                <c:pt idx="6591">
                  <c:v>329.6</c:v>
                </c:pt>
                <c:pt idx="6592">
                  <c:v>329.65000000000003</c:v>
                </c:pt>
                <c:pt idx="6593">
                  <c:v>329.70000000000005</c:v>
                </c:pt>
                <c:pt idx="6594">
                  <c:v>329.75</c:v>
                </c:pt>
                <c:pt idx="6595">
                  <c:v>329.8</c:v>
                </c:pt>
                <c:pt idx="6596">
                  <c:v>329.85</c:v>
                </c:pt>
                <c:pt idx="6597">
                  <c:v>329.90000000000003</c:v>
                </c:pt>
                <c:pt idx="6598">
                  <c:v>329.95000000000005</c:v>
                </c:pt>
                <c:pt idx="6599">
                  <c:v>330</c:v>
                </c:pt>
                <c:pt idx="6600">
                  <c:v>330.05</c:v>
                </c:pt>
                <c:pt idx="6601">
                  <c:v>330.1</c:v>
                </c:pt>
                <c:pt idx="6602">
                  <c:v>330.15000000000003</c:v>
                </c:pt>
                <c:pt idx="6603">
                  <c:v>330.20000000000005</c:v>
                </c:pt>
                <c:pt idx="6604">
                  <c:v>330.25</c:v>
                </c:pt>
                <c:pt idx="6605">
                  <c:v>330.3</c:v>
                </c:pt>
                <c:pt idx="6606">
                  <c:v>330.35</c:v>
                </c:pt>
                <c:pt idx="6607">
                  <c:v>330.40000000000003</c:v>
                </c:pt>
                <c:pt idx="6608">
                  <c:v>330.45000000000005</c:v>
                </c:pt>
                <c:pt idx="6609">
                  <c:v>330.5</c:v>
                </c:pt>
                <c:pt idx="6610">
                  <c:v>330.55</c:v>
                </c:pt>
                <c:pt idx="6611">
                  <c:v>330.6</c:v>
                </c:pt>
                <c:pt idx="6612">
                  <c:v>330.65000000000003</c:v>
                </c:pt>
                <c:pt idx="6613">
                  <c:v>330.70000000000005</c:v>
                </c:pt>
                <c:pt idx="6614">
                  <c:v>330.75</c:v>
                </c:pt>
                <c:pt idx="6615">
                  <c:v>330.8</c:v>
                </c:pt>
                <c:pt idx="6616">
                  <c:v>330.85</c:v>
                </c:pt>
                <c:pt idx="6617">
                  <c:v>330.90000000000003</c:v>
                </c:pt>
                <c:pt idx="6618">
                  <c:v>330.95000000000005</c:v>
                </c:pt>
                <c:pt idx="6619">
                  <c:v>331</c:v>
                </c:pt>
                <c:pt idx="6620">
                  <c:v>331.05</c:v>
                </c:pt>
                <c:pt idx="6621">
                  <c:v>331.1</c:v>
                </c:pt>
                <c:pt idx="6622">
                  <c:v>331.15000000000003</c:v>
                </c:pt>
                <c:pt idx="6623">
                  <c:v>331.20000000000005</c:v>
                </c:pt>
                <c:pt idx="6624">
                  <c:v>331.25</c:v>
                </c:pt>
                <c:pt idx="6625">
                  <c:v>331.3</c:v>
                </c:pt>
                <c:pt idx="6626">
                  <c:v>331.35</c:v>
                </c:pt>
                <c:pt idx="6627">
                  <c:v>331.40000000000003</c:v>
                </c:pt>
                <c:pt idx="6628">
                  <c:v>331.45000000000005</c:v>
                </c:pt>
                <c:pt idx="6629">
                  <c:v>331.5</c:v>
                </c:pt>
                <c:pt idx="6630">
                  <c:v>331.55</c:v>
                </c:pt>
                <c:pt idx="6631">
                  <c:v>331.6</c:v>
                </c:pt>
                <c:pt idx="6632">
                  <c:v>331.65000000000003</c:v>
                </c:pt>
                <c:pt idx="6633">
                  <c:v>331.70000000000005</c:v>
                </c:pt>
                <c:pt idx="6634">
                  <c:v>331.75</c:v>
                </c:pt>
                <c:pt idx="6635">
                  <c:v>331.8</c:v>
                </c:pt>
                <c:pt idx="6636">
                  <c:v>331.85</c:v>
                </c:pt>
                <c:pt idx="6637">
                  <c:v>331.90000000000003</c:v>
                </c:pt>
                <c:pt idx="6638">
                  <c:v>331.95000000000005</c:v>
                </c:pt>
                <c:pt idx="6639">
                  <c:v>332</c:v>
                </c:pt>
                <c:pt idx="6640">
                  <c:v>332.05</c:v>
                </c:pt>
                <c:pt idx="6641">
                  <c:v>332.1</c:v>
                </c:pt>
                <c:pt idx="6642">
                  <c:v>332.15000000000003</c:v>
                </c:pt>
                <c:pt idx="6643">
                  <c:v>332.20000000000005</c:v>
                </c:pt>
                <c:pt idx="6644">
                  <c:v>332.25</c:v>
                </c:pt>
                <c:pt idx="6645">
                  <c:v>332.3</c:v>
                </c:pt>
                <c:pt idx="6646">
                  <c:v>332.35</c:v>
                </c:pt>
                <c:pt idx="6647">
                  <c:v>332.40000000000003</c:v>
                </c:pt>
                <c:pt idx="6648">
                  <c:v>332.45000000000005</c:v>
                </c:pt>
                <c:pt idx="6649">
                  <c:v>332.5</c:v>
                </c:pt>
                <c:pt idx="6650">
                  <c:v>332.55</c:v>
                </c:pt>
                <c:pt idx="6651">
                  <c:v>332.6</c:v>
                </c:pt>
                <c:pt idx="6652">
                  <c:v>332.65000000000003</c:v>
                </c:pt>
                <c:pt idx="6653">
                  <c:v>332.70000000000005</c:v>
                </c:pt>
                <c:pt idx="6654">
                  <c:v>332.75</c:v>
                </c:pt>
                <c:pt idx="6655">
                  <c:v>332.8</c:v>
                </c:pt>
                <c:pt idx="6656">
                  <c:v>332.85</c:v>
                </c:pt>
                <c:pt idx="6657">
                  <c:v>332.90000000000003</c:v>
                </c:pt>
                <c:pt idx="6658">
                  <c:v>332.95000000000005</c:v>
                </c:pt>
                <c:pt idx="6659">
                  <c:v>333</c:v>
                </c:pt>
                <c:pt idx="6660">
                  <c:v>333.05</c:v>
                </c:pt>
                <c:pt idx="6661">
                  <c:v>333.1</c:v>
                </c:pt>
                <c:pt idx="6662">
                  <c:v>333.15000000000003</c:v>
                </c:pt>
                <c:pt idx="6663">
                  <c:v>333.20000000000005</c:v>
                </c:pt>
                <c:pt idx="6664">
                  <c:v>333.25</c:v>
                </c:pt>
                <c:pt idx="6665">
                  <c:v>333.3</c:v>
                </c:pt>
                <c:pt idx="6666">
                  <c:v>333.35</c:v>
                </c:pt>
                <c:pt idx="6667">
                  <c:v>333.40000000000003</c:v>
                </c:pt>
                <c:pt idx="6668">
                  <c:v>333.45000000000005</c:v>
                </c:pt>
                <c:pt idx="6669">
                  <c:v>333.5</c:v>
                </c:pt>
                <c:pt idx="6670">
                  <c:v>333.55</c:v>
                </c:pt>
                <c:pt idx="6671">
                  <c:v>333.6</c:v>
                </c:pt>
                <c:pt idx="6672">
                  <c:v>333.65000000000003</c:v>
                </c:pt>
                <c:pt idx="6673">
                  <c:v>333.70000000000005</c:v>
                </c:pt>
                <c:pt idx="6674">
                  <c:v>333.75</c:v>
                </c:pt>
                <c:pt idx="6675">
                  <c:v>333.8</c:v>
                </c:pt>
                <c:pt idx="6676">
                  <c:v>333.85</c:v>
                </c:pt>
                <c:pt idx="6677">
                  <c:v>333.90000000000003</c:v>
                </c:pt>
                <c:pt idx="6678">
                  <c:v>333.95000000000005</c:v>
                </c:pt>
                <c:pt idx="6679">
                  <c:v>334</c:v>
                </c:pt>
                <c:pt idx="6680">
                  <c:v>334.05</c:v>
                </c:pt>
                <c:pt idx="6681">
                  <c:v>334.1</c:v>
                </c:pt>
                <c:pt idx="6682">
                  <c:v>334.15000000000003</c:v>
                </c:pt>
                <c:pt idx="6683">
                  <c:v>334.20000000000005</c:v>
                </c:pt>
                <c:pt idx="6684">
                  <c:v>334.25</c:v>
                </c:pt>
                <c:pt idx="6685">
                  <c:v>334.3</c:v>
                </c:pt>
                <c:pt idx="6686">
                  <c:v>334.35</c:v>
                </c:pt>
                <c:pt idx="6687">
                  <c:v>334.40000000000003</c:v>
                </c:pt>
                <c:pt idx="6688">
                  <c:v>334.45000000000005</c:v>
                </c:pt>
                <c:pt idx="6689">
                  <c:v>334.5</c:v>
                </c:pt>
                <c:pt idx="6690">
                  <c:v>334.55</c:v>
                </c:pt>
                <c:pt idx="6691">
                  <c:v>334.6</c:v>
                </c:pt>
                <c:pt idx="6692">
                  <c:v>334.65000000000003</c:v>
                </c:pt>
                <c:pt idx="6693">
                  <c:v>334.70000000000005</c:v>
                </c:pt>
                <c:pt idx="6694">
                  <c:v>334.75</c:v>
                </c:pt>
                <c:pt idx="6695">
                  <c:v>334.8</c:v>
                </c:pt>
                <c:pt idx="6696">
                  <c:v>334.85</c:v>
                </c:pt>
                <c:pt idx="6697">
                  <c:v>334.90000000000003</c:v>
                </c:pt>
                <c:pt idx="6698">
                  <c:v>334.95000000000005</c:v>
                </c:pt>
                <c:pt idx="6699">
                  <c:v>335</c:v>
                </c:pt>
                <c:pt idx="6700">
                  <c:v>335.05</c:v>
                </c:pt>
                <c:pt idx="6701">
                  <c:v>335.1</c:v>
                </c:pt>
                <c:pt idx="6702">
                  <c:v>335.15000000000003</c:v>
                </c:pt>
                <c:pt idx="6703">
                  <c:v>335.20000000000005</c:v>
                </c:pt>
                <c:pt idx="6704">
                  <c:v>335.25</c:v>
                </c:pt>
                <c:pt idx="6705">
                  <c:v>335.3</c:v>
                </c:pt>
                <c:pt idx="6706">
                  <c:v>335.35</c:v>
                </c:pt>
                <c:pt idx="6707">
                  <c:v>335.40000000000003</c:v>
                </c:pt>
                <c:pt idx="6708">
                  <c:v>335.45000000000005</c:v>
                </c:pt>
                <c:pt idx="6709">
                  <c:v>335.5</c:v>
                </c:pt>
                <c:pt idx="6710">
                  <c:v>335.55</c:v>
                </c:pt>
                <c:pt idx="6711">
                  <c:v>335.6</c:v>
                </c:pt>
                <c:pt idx="6712">
                  <c:v>335.65000000000003</c:v>
                </c:pt>
                <c:pt idx="6713">
                  <c:v>335.70000000000005</c:v>
                </c:pt>
                <c:pt idx="6714">
                  <c:v>335.75</c:v>
                </c:pt>
                <c:pt idx="6715">
                  <c:v>335.8</c:v>
                </c:pt>
                <c:pt idx="6716">
                  <c:v>335.85</c:v>
                </c:pt>
                <c:pt idx="6717">
                  <c:v>335.90000000000003</c:v>
                </c:pt>
                <c:pt idx="6718">
                  <c:v>335.95000000000005</c:v>
                </c:pt>
                <c:pt idx="6719">
                  <c:v>336</c:v>
                </c:pt>
                <c:pt idx="6720">
                  <c:v>336.05</c:v>
                </c:pt>
                <c:pt idx="6721">
                  <c:v>336.1</c:v>
                </c:pt>
                <c:pt idx="6722">
                  <c:v>336.15000000000003</c:v>
                </c:pt>
                <c:pt idx="6723">
                  <c:v>336.20000000000005</c:v>
                </c:pt>
                <c:pt idx="6724">
                  <c:v>336.25</c:v>
                </c:pt>
                <c:pt idx="6725">
                  <c:v>336.3</c:v>
                </c:pt>
                <c:pt idx="6726">
                  <c:v>336.35</c:v>
                </c:pt>
                <c:pt idx="6727">
                  <c:v>336.40000000000003</c:v>
                </c:pt>
                <c:pt idx="6728">
                  <c:v>336.45000000000005</c:v>
                </c:pt>
                <c:pt idx="6729">
                  <c:v>336.5</c:v>
                </c:pt>
                <c:pt idx="6730">
                  <c:v>336.55</c:v>
                </c:pt>
                <c:pt idx="6731">
                  <c:v>336.6</c:v>
                </c:pt>
                <c:pt idx="6732">
                  <c:v>336.65000000000003</c:v>
                </c:pt>
                <c:pt idx="6733">
                  <c:v>336.70000000000005</c:v>
                </c:pt>
                <c:pt idx="6734">
                  <c:v>336.75</c:v>
                </c:pt>
                <c:pt idx="6735">
                  <c:v>336.8</c:v>
                </c:pt>
                <c:pt idx="6736">
                  <c:v>336.85</c:v>
                </c:pt>
                <c:pt idx="6737">
                  <c:v>336.90000000000003</c:v>
                </c:pt>
                <c:pt idx="6738">
                  <c:v>336.95000000000005</c:v>
                </c:pt>
                <c:pt idx="6739">
                  <c:v>337</c:v>
                </c:pt>
                <c:pt idx="6740">
                  <c:v>337.05</c:v>
                </c:pt>
                <c:pt idx="6741">
                  <c:v>337.1</c:v>
                </c:pt>
                <c:pt idx="6742">
                  <c:v>337.15000000000003</c:v>
                </c:pt>
                <c:pt idx="6743">
                  <c:v>337.20000000000005</c:v>
                </c:pt>
                <c:pt idx="6744">
                  <c:v>337.25</c:v>
                </c:pt>
                <c:pt idx="6745">
                  <c:v>337.3</c:v>
                </c:pt>
                <c:pt idx="6746">
                  <c:v>337.35</c:v>
                </c:pt>
                <c:pt idx="6747">
                  <c:v>337.40000000000003</c:v>
                </c:pt>
                <c:pt idx="6748">
                  <c:v>337.45000000000005</c:v>
                </c:pt>
                <c:pt idx="6749">
                  <c:v>337.5</c:v>
                </c:pt>
                <c:pt idx="6750">
                  <c:v>337.55</c:v>
                </c:pt>
                <c:pt idx="6751">
                  <c:v>337.6</c:v>
                </c:pt>
                <c:pt idx="6752">
                  <c:v>337.65000000000003</c:v>
                </c:pt>
                <c:pt idx="6753">
                  <c:v>337.70000000000005</c:v>
                </c:pt>
                <c:pt idx="6754">
                  <c:v>337.75</c:v>
                </c:pt>
                <c:pt idx="6755">
                  <c:v>337.8</c:v>
                </c:pt>
                <c:pt idx="6756">
                  <c:v>337.85</c:v>
                </c:pt>
                <c:pt idx="6757">
                  <c:v>337.90000000000003</c:v>
                </c:pt>
                <c:pt idx="6758">
                  <c:v>337.95000000000005</c:v>
                </c:pt>
                <c:pt idx="6759">
                  <c:v>338</c:v>
                </c:pt>
                <c:pt idx="6760">
                  <c:v>338.05</c:v>
                </c:pt>
                <c:pt idx="6761">
                  <c:v>338.1</c:v>
                </c:pt>
                <c:pt idx="6762">
                  <c:v>338.15000000000003</c:v>
                </c:pt>
                <c:pt idx="6763">
                  <c:v>338.20000000000005</c:v>
                </c:pt>
                <c:pt idx="6764">
                  <c:v>338.25</c:v>
                </c:pt>
                <c:pt idx="6765">
                  <c:v>338.3</c:v>
                </c:pt>
                <c:pt idx="6766">
                  <c:v>338.35</c:v>
                </c:pt>
                <c:pt idx="6767">
                  <c:v>338.40000000000003</c:v>
                </c:pt>
                <c:pt idx="6768">
                  <c:v>338.45000000000005</c:v>
                </c:pt>
                <c:pt idx="6769">
                  <c:v>338.5</c:v>
                </c:pt>
                <c:pt idx="6770">
                  <c:v>338.55</c:v>
                </c:pt>
                <c:pt idx="6771">
                  <c:v>338.6</c:v>
                </c:pt>
                <c:pt idx="6772">
                  <c:v>338.65000000000003</c:v>
                </c:pt>
                <c:pt idx="6773">
                  <c:v>338.70000000000005</c:v>
                </c:pt>
                <c:pt idx="6774">
                  <c:v>338.75</c:v>
                </c:pt>
                <c:pt idx="6775">
                  <c:v>338.8</c:v>
                </c:pt>
                <c:pt idx="6776">
                  <c:v>338.85</c:v>
                </c:pt>
                <c:pt idx="6777">
                  <c:v>338.90000000000003</c:v>
                </c:pt>
                <c:pt idx="6778">
                  <c:v>338.95000000000005</c:v>
                </c:pt>
                <c:pt idx="6779">
                  <c:v>339</c:v>
                </c:pt>
                <c:pt idx="6780">
                  <c:v>339.05</c:v>
                </c:pt>
                <c:pt idx="6781">
                  <c:v>339.1</c:v>
                </c:pt>
                <c:pt idx="6782">
                  <c:v>339.15000000000003</c:v>
                </c:pt>
                <c:pt idx="6783">
                  <c:v>339.20000000000005</c:v>
                </c:pt>
                <c:pt idx="6784">
                  <c:v>339.25</c:v>
                </c:pt>
                <c:pt idx="6785">
                  <c:v>339.3</c:v>
                </c:pt>
                <c:pt idx="6786">
                  <c:v>339.35</c:v>
                </c:pt>
                <c:pt idx="6787">
                  <c:v>339.40000000000003</c:v>
                </c:pt>
                <c:pt idx="6788">
                  <c:v>339.45000000000005</c:v>
                </c:pt>
                <c:pt idx="6789">
                  <c:v>339.5</c:v>
                </c:pt>
                <c:pt idx="6790">
                  <c:v>339.55</c:v>
                </c:pt>
                <c:pt idx="6791">
                  <c:v>339.6</c:v>
                </c:pt>
                <c:pt idx="6792">
                  <c:v>339.65000000000003</c:v>
                </c:pt>
                <c:pt idx="6793">
                  <c:v>339.70000000000005</c:v>
                </c:pt>
                <c:pt idx="6794">
                  <c:v>339.75</c:v>
                </c:pt>
                <c:pt idx="6795">
                  <c:v>339.8</c:v>
                </c:pt>
                <c:pt idx="6796">
                  <c:v>339.85</c:v>
                </c:pt>
                <c:pt idx="6797">
                  <c:v>339.90000000000003</c:v>
                </c:pt>
                <c:pt idx="6798">
                  <c:v>339.95000000000005</c:v>
                </c:pt>
                <c:pt idx="6799">
                  <c:v>340</c:v>
                </c:pt>
                <c:pt idx="6800">
                  <c:v>340.05</c:v>
                </c:pt>
                <c:pt idx="6801">
                  <c:v>340.1</c:v>
                </c:pt>
                <c:pt idx="6802">
                  <c:v>340.15000000000003</c:v>
                </c:pt>
                <c:pt idx="6803">
                  <c:v>340.20000000000005</c:v>
                </c:pt>
                <c:pt idx="6804">
                  <c:v>340.25</c:v>
                </c:pt>
                <c:pt idx="6805">
                  <c:v>340.3</c:v>
                </c:pt>
                <c:pt idx="6806">
                  <c:v>340.35</c:v>
                </c:pt>
                <c:pt idx="6807">
                  <c:v>340.40000000000003</c:v>
                </c:pt>
                <c:pt idx="6808">
                  <c:v>340.45000000000005</c:v>
                </c:pt>
                <c:pt idx="6809">
                  <c:v>340.5</c:v>
                </c:pt>
                <c:pt idx="6810">
                  <c:v>340.55</c:v>
                </c:pt>
                <c:pt idx="6811">
                  <c:v>340.6</c:v>
                </c:pt>
                <c:pt idx="6812">
                  <c:v>340.65000000000003</c:v>
                </c:pt>
                <c:pt idx="6813">
                  <c:v>340.70000000000005</c:v>
                </c:pt>
                <c:pt idx="6814">
                  <c:v>340.75</c:v>
                </c:pt>
                <c:pt idx="6815">
                  <c:v>340.8</c:v>
                </c:pt>
                <c:pt idx="6816">
                  <c:v>340.85</c:v>
                </c:pt>
                <c:pt idx="6817">
                  <c:v>340.90000000000003</c:v>
                </c:pt>
                <c:pt idx="6818">
                  <c:v>340.95000000000005</c:v>
                </c:pt>
                <c:pt idx="6819">
                  <c:v>341</c:v>
                </c:pt>
                <c:pt idx="6820">
                  <c:v>341.05</c:v>
                </c:pt>
                <c:pt idx="6821">
                  <c:v>341.1</c:v>
                </c:pt>
                <c:pt idx="6822">
                  <c:v>341.15000000000003</c:v>
                </c:pt>
                <c:pt idx="6823">
                  <c:v>341.20000000000005</c:v>
                </c:pt>
                <c:pt idx="6824">
                  <c:v>341.25</c:v>
                </c:pt>
                <c:pt idx="6825">
                  <c:v>341.3</c:v>
                </c:pt>
                <c:pt idx="6826">
                  <c:v>341.35</c:v>
                </c:pt>
                <c:pt idx="6827">
                  <c:v>341.40000000000003</c:v>
                </c:pt>
                <c:pt idx="6828">
                  <c:v>341.45000000000005</c:v>
                </c:pt>
                <c:pt idx="6829">
                  <c:v>341.5</c:v>
                </c:pt>
                <c:pt idx="6830">
                  <c:v>341.55</c:v>
                </c:pt>
                <c:pt idx="6831">
                  <c:v>341.6</c:v>
                </c:pt>
                <c:pt idx="6832">
                  <c:v>341.65000000000003</c:v>
                </c:pt>
                <c:pt idx="6833">
                  <c:v>341.70000000000005</c:v>
                </c:pt>
                <c:pt idx="6834">
                  <c:v>341.75</c:v>
                </c:pt>
                <c:pt idx="6835">
                  <c:v>341.8</c:v>
                </c:pt>
                <c:pt idx="6836">
                  <c:v>341.85</c:v>
                </c:pt>
                <c:pt idx="6837">
                  <c:v>341.90000000000003</c:v>
                </c:pt>
                <c:pt idx="6838">
                  <c:v>341.95000000000005</c:v>
                </c:pt>
                <c:pt idx="6839">
                  <c:v>342</c:v>
                </c:pt>
                <c:pt idx="6840">
                  <c:v>342.05</c:v>
                </c:pt>
                <c:pt idx="6841">
                  <c:v>342.1</c:v>
                </c:pt>
                <c:pt idx="6842">
                  <c:v>342.15000000000003</c:v>
                </c:pt>
                <c:pt idx="6843">
                  <c:v>342.20000000000005</c:v>
                </c:pt>
                <c:pt idx="6844">
                  <c:v>342.25</c:v>
                </c:pt>
                <c:pt idx="6845">
                  <c:v>342.3</c:v>
                </c:pt>
                <c:pt idx="6846">
                  <c:v>342.35</c:v>
                </c:pt>
                <c:pt idx="6847">
                  <c:v>342.40000000000003</c:v>
                </c:pt>
                <c:pt idx="6848">
                  <c:v>342.45000000000005</c:v>
                </c:pt>
                <c:pt idx="6849">
                  <c:v>342.5</c:v>
                </c:pt>
                <c:pt idx="6850">
                  <c:v>342.55</c:v>
                </c:pt>
                <c:pt idx="6851">
                  <c:v>342.6</c:v>
                </c:pt>
                <c:pt idx="6852">
                  <c:v>342.65000000000003</c:v>
                </c:pt>
                <c:pt idx="6853">
                  <c:v>342.70000000000005</c:v>
                </c:pt>
                <c:pt idx="6854">
                  <c:v>342.75</c:v>
                </c:pt>
                <c:pt idx="6855">
                  <c:v>342.8</c:v>
                </c:pt>
                <c:pt idx="6856">
                  <c:v>342.85</c:v>
                </c:pt>
                <c:pt idx="6857">
                  <c:v>342.90000000000003</c:v>
                </c:pt>
                <c:pt idx="6858">
                  <c:v>342.95000000000005</c:v>
                </c:pt>
                <c:pt idx="6859">
                  <c:v>343</c:v>
                </c:pt>
                <c:pt idx="6860">
                  <c:v>343.05</c:v>
                </c:pt>
                <c:pt idx="6861">
                  <c:v>343.1</c:v>
                </c:pt>
                <c:pt idx="6862">
                  <c:v>343.15000000000003</c:v>
                </c:pt>
                <c:pt idx="6863">
                  <c:v>343.20000000000005</c:v>
                </c:pt>
                <c:pt idx="6864">
                  <c:v>343.25</c:v>
                </c:pt>
                <c:pt idx="6865">
                  <c:v>343.3</c:v>
                </c:pt>
                <c:pt idx="6866">
                  <c:v>343.35</c:v>
                </c:pt>
                <c:pt idx="6867">
                  <c:v>343.40000000000003</c:v>
                </c:pt>
                <c:pt idx="6868">
                  <c:v>343.45000000000005</c:v>
                </c:pt>
                <c:pt idx="6869">
                  <c:v>343.5</c:v>
                </c:pt>
                <c:pt idx="6870">
                  <c:v>343.55</c:v>
                </c:pt>
                <c:pt idx="6871">
                  <c:v>343.6</c:v>
                </c:pt>
                <c:pt idx="6872">
                  <c:v>343.65000000000003</c:v>
                </c:pt>
                <c:pt idx="6873">
                  <c:v>343.70000000000005</c:v>
                </c:pt>
                <c:pt idx="6874">
                  <c:v>343.75</c:v>
                </c:pt>
                <c:pt idx="6875">
                  <c:v>343.8</c:v>
                </c:pt>
                <c:pt idx="6876">
                  <c:v>343.85</c:v>
                </c:pt>
                <c:pt idx="6877">
                  <c:v>343.90000000000003</c:v>
                </c:pt>
                <c:pt idx="6878">
                  <c:v>343.95000000000005</c:v>
                </c:pt>
                <c:pt idx="6879">
                  <c:v>344</c:v>
                </c:pt>
                <c:pt idx="6880">
                  <c:v>344.05</c:v>
                </c:pt>
                <c:pt idx="6881">
                  <c:v>344.1</c:v>
                </c:pt>
                <c:pt idx="6882">
                  <c:v>344.15000000000003</c:v>
                </c:pt>
                <c:pt idx="6883">
                  <c:v>344.20000000000005</c:v>
                </c:pt>
                <c:pt idx="6884">
                  <c:v>344.25</c:v>
                </c:pt>
                <c:pt idx="6885">
                  <c:v>344.3</c:v>
                </c:pt>
                <c:pt idx="6886">
                  <c:v>344.35</c:v>
                </c:pt>
                <c:pt idx="6887">
                  <c:v>344.40000000000003</c:v>
                </c:pt>
                <c:pt idx="6888">
                  <c:v>344.45000000000005</c:v>
                </c:pt>
                <c:pt idx="6889">
                  <c:v>344.5</c:v>
                </c:pt>
                <c:pt idx="6890">
                  <c:v>344.55</c:v>
                </c:pt>
                <c:pt idx="6891">
                  <c:v>344.6</c:v>
                </c:pt>
                <c:pt idx="6892">
                  <c:v>344.65000000000003</c:v>
                </c:pt>
                <c:pt idx="6893">
                  <c:v>344.70000000000005</c:v>
                </c:pt>
                <c:pt idx="6894">
                  <c:v>344.75</c:v>
                </c:pt>
                <c:pt idx="6895">
                  <c:v>344.8</c:v>
                </c:pt>
                <c:pt idx="6896">
                  <c:v>344.85</c:v>
                </c:pt>
                <c:pt idx="6897">
                  <c:v>344.90000000000003</c:v>
                </c:pt>
                <c:pt idx="6898">
                  <c:v>344.95000000000005</c:v>
                </c:pt>
                <c:pt idx="6899">
                  <c:v>345</c:v>
                </c:pt>
                <c:pt idx="6900">
                  <c:v>345.05</c:v>
                </c:pt>
                <c:pt idx="6901">
                  <c:v>345.1</c:v>
                </c:pt>
                <c:pt idx="6902">
                  <c:v>345.15000000000003</c:v>
                </c:pt>
                <c:pt idx="6903">
                  <c:v>345.20000000000005</c:v>
                </c:pt>
                <c:pt idx="6904">
                  <c:v>345.25</c:v>
                </c:pt>
                <c:pt idx="6905">
                  <c:v>345.3</c:v>
                </c:pt>
                <c:pt idx="6906">
                  <c:v>345.35</c:v>
                </c:pt>
                <c:pt idx="6907">
                  <c:v>345.40000000000003</c:v>
                </c:pt>
                <c:pt idx="6908">
                  <c:v>345.45000000000005</c:v>
                </c:pt>
                <c:pt idx="6909">
                  <c:v>345.5</c:v>
                </c:pt>
                <c:pt idx="6910">
                  <c:v>345.55</c:v>
                </c:pt>
                <c:pt idx="6911">
                  <c:v>345.6</c:v>
                </c:pt>
                <c:pt idx="6912">
                  <c:v>345.65000000000003</c:v>
                </c:pt>
                <c:pt idx="6913">
                  <c:v>345.70000000000005</c:v>
                </c:pt>
                <c:pt idx="6914">
                  <c:v>345.75</c:v>
                </c:pt>
                <c:pt idx="6915">
                  <c:v>345.8</c:v>
                </c:pt>
                <c:pt idx="6916">
                  <c:v>345.85</c:v>
                </c:pt>
                <c:pt idx="6917">
                  <c:v>345.90000000000003</c:v>
                </c:pt>
                <c:pt idx="6918">
                  <c:v>345.95000000000005</c:v>
                </c:pt>
                <c:pt idx="6919">
                  <c:v>346</c:v>
                </c:pt>
                <c:pt idx="6920">
                  <c:v>346.05</c:v>
                </c:pt>
                <c:pt idx="6921">
                  <c:v>346.1</c:v>
                </c:pt>
                <c:pt idx="6922">
                  <c:v>346.15000000000003</c:v>
                </c:pt>
                <c:pt idx="6923">
                  <c:v>346.20000000000005</c:v>
                </c:pt>
                <c:pt idx="6924">
                  <c:v>346.25</c:v>
                </c:pt>
                <c:pt idx="6925">
                  <c:v>346.3</c:v>
                </c:pt>
                <c:pt idx="6926">
                  <c:v>346.35</c:v>
                </c:pt>
                <c:pt idx="6927">
                  <c:v>346.40000000000003</c:v>
                </c:pt>
                <c:pt idx="6928">
                  <c:v>346.45000000000005</c:v>
                </c:pt>
                <c:pt idx="6929">
                  <c:v>346.5</c:v>
                </c:pt>
                <c:pt idx="6930">
                  <c:v>346.55</c:v>
                </c:pt>
                <c:pt idx="6931">
                  <c:v>346.6</c:v>
                </c:pt>
                <c:pt idx="6932">
                  <c:v>346.65000000000003</c:v>
                </c:pt>
                <c:pt idx="6933">
                  <c:v>346.70000000000005</c:v>
                </c:pt>
                <c:pt idx="6934">
                  <c:v>346.75</c:v>
                </c:pt>
                <c:pt idx="6935">
                  <c:v>346.8</c:v>
                </c:pt>
                <c:pt idx="6936">
                  <c:v>346.85</c:v>
                </c:pt>
                <c:pt idx="6937">
                  <c:v>346.90000000000003</c:v>
                </c:pt>
                <c:pt idx="6938">
                  <c:v>346.95000000000005</c:v>
                </c:pt>
                <c:pt idx="6939">
                  <c:v>347</c:v>
                </c:pt>
                <c:pt idx="6940">
                  <c:v>347.05</c:v>
                </c:pt>
                <c:pt idx="6941">
                  <c:v>347.1</c:v>
                </c:pt>
                <c:pt idx="6942">
                  <c:v>347.15000000000003</c:v>
                </c:pt>
                <c:pt idx="6943">
                  <c:v>347.20000000000005</c:v>
                </c:pt>
                <c:pt idx="6944">
                  <c:v>347.25</c:v>
                </c:pt>
                <c:pt idx="6945">
                  <c:v>347.3</c:v>
                </c:pt>
                <c:pt idx="6946">
                  <c:v>347.35</c:v>
                </c:pt>
                <c:pt idx="6947">
                  <c:v>347.40000000000003</c:v>
                </c:pt>
                <c:pt idx="6948">
                  <c:v>347.45000000000005</c:v>
                </c:pt>
                <c:pt idx="6949">
                  <c:v>347.5</c:v>
                </c:pt>
                <c:pt idx="6950">
                  <c:v>347.55</c:v>
                </c:pt>
                <c:pt idx="6951">
                  <c:v>347.6</c:v>
                </c:pt>
                <c:pt idx="6952">
                  <c:v>347.65000000000003</c:v>
                </c:pt>
                <c:pt idx="6953">
                  <c:v>347.70000000000005</c:v>
                </c:pt>
                <c:pt idx="6954">
                  <c:v>347.75</c:v>
                </c:pt>
                <c:pt idx="6955">
                  <c:v>347.8</c:v>
                </c:pt>
                <c:pt idx="6956">
                  <c:v>347.85</c:v>
                </c:pt>
                <c:pt idx="6957">
                  <c:v>347.90000000000003</c:v>
                </c:pt>
                <c:pt idx="6958">
                  <c:v>347.95000000000005</c:v>
                </c:pt>
                <c:pt idx="6959">
                  <c:v>348</c:v>
                </c:pt>
                <c:pt idx="6960">
                  <c:v>348.05</c:v>
                </c:pt>
                <c:pt idx="6961">
                  <c:v>348.1</c:v>
                </c:pt>
                <c:pt idx="6962">
                  <c:v>348.15000000000003</c:v>
                </c:pt>
                <c:pt idx="6963">
                  <c:v>348.20000000000005</c:v>
                </c:pt>
                <c:pt idx="6964">
                  <c:v>348.25</c:v>
                </c:pt>
                <c:pt idx="6965">
                  <c:v>348.3</c:v>
                </c:pt>
                <c:pt idx="6966">
                  <c:v>348.35</c:v>
                </c:pt>
                <c:pt idx="6967">
                  <c:v>348.40000000000003</c:v>
                </c:pt>
                <c:pt idx="6968">
                  <c:v>348.45000000000005</c:v>
                </c:pt>
                <c:pt idx="6969">
                  <c:v>348.5</c:v>
                </c:pt>
                <c:pt idx="6970">
                  <c:v>348.55</c:v>
                </c:pt>
                <c:pt idx="6971">
                  <c:v>348.6</c:v>
                </c:pt>
                <c:pt idx="6972">
                  <c:v>348.65000000000003</c:v>
                </c:pt>
                <c:pt idx="6973">
                  <c:v>348.70000000000005</c:v>
                </c:pt>
                <c:pt idx="6974">
                  <c:v>348.75</c:v>
                </c:pt>
                <c:pt idx="6975">
                  <c:v>348.8</c:v>
                </c:pt>
                <c:pt idx="6976">
                  <c:v>348.85</c:v>
                </c:pt>
                <c:pt idx="6977">
                  <c:v>348.90000000000003</c:v>
                </c:pt>
                <c:pt idx="6978">
                  <c:v>348.95000000000005</c:v>
                </c:pt>
                <c:pt idx="6979">
                  <c:v>349</c:v>
                </c:pt>
                <c:pt idx="6980">
                  <c:v>349.05</c:v>
                </c:pt>
                <c:pt idx="6981">
                  <c:v>349.1</c:v>
                </c:pt>
                <c:pt idx="6982">
                  <c:v>349.15000000000003</c:v>
                </c:pt>
                <c:pt idx="6983">
                  <c:v>349.20000000000005</c:v>
                </c:pt>
                <c:pt idx="6984">
                  <c:v>349.25</c:v>
                </c:pt>
                <c:pt idx="6985">
                  <c:v>349.3</c:v>
                </c:pt>
                <c:pt idx="6986">
                  <c:v>349.35</c:v>
                </c:pt>
                <c:pt idx="6987">
                  <c:v>349.40000000000003</c:v>
                </c:pt>
                <c:pt idx="6988">
                  <c:v>349.45000000000005</c:v>
                </c:pt>
                <c:pt idx="6989">
                  <c:v>349.5</c:v>
                </c:pt>
                <c:pt idx="6990">
                  <c:v>349.55</c:v>
                </c:pt>
                <c:pt idx="6991">
                  <c:v>349.6</c:v>
                </c:pt>
                <c:pt idx="6992">
                  <c:v>349.65000000000003</c:v>
                </c:pt>
                <c:pt idx="6993">
                  <c:v>349.70000000000005</c:v>
                </c:pt>
                <c:pt idx="6994">
                  <c:v>349.75</c:v>
                </c:pt>
                <c:pt idx="6995">
                  <c:v>349.8</c:v>
                </c:pt>
                <c:pt idx="6996">
                  <c:v>349.85</c:v>
                </c:pt>
                <c:pt idx="6997">
                  <c:v>349.90000000000003</c:v>
                </c:pt>
                <c:pt idx="6998">
                  <c:v>349.95000000000005</c:v>
                </c:pt>
                <c:pt idx="6999">
                  <c:v>350</c:v>
                </c:pt>
                <c:pt idx="7000">
                  <c:v>350.05</c:v>
                </c:pt>
                <c:pt idx="7001">
                  <c:v>350.1</c:v>
                </c:pt>
                <c:pt idx="7002">
                  <c:v>350.15000000000003</c:v>
                </c:pt>
                <c:pt idx="7003">
                  <c:v>350.20000000000005</c:v>
                </c:pt>
                <c:pt idx="7004">
                  <c:v>350.25</c:v>
                </c:pt>
                <c:pt idx="7005">
                  <c:v>350.3</c:v>
                </c:pt>
                <c:pt idx="7006">
                  <c:v>350.35</c:v>
                </c:pt>
                <c:pt idx="7007">
                  <c:v>350.40000000000003</c:v>
                </c:pt>
                <c:pt idx="7008">
                  <c:v>350.45000000000005</c:v>
                </c:pt>
                <c:pt idx="7009">
                  <c:v>350.5</c:v>
                </c:pt>
                <c:pt idx="7010">
                  <c:v>350.55</c:v>
                </c:pt>
                <c:pt idx="7011">
                  <c:v>350.6</c:v>
                </c:pt>
                <c:pt idx="7012">
                  <c:v>350.65000000000003</c:v>
                </c:pt>
                <c:pt idx="7013">
                  <c:v>350.70000000000005</c:v>
                </c:pt>
                <c:pt idx="7014">
                  <c:v>350.75</c:v>
                </c:pt>
                <c:pt idx="7015">
                  <c:v>350.8</c:v>
                </c:pt>
                <c:pt idx="7016">
                  <c:v>350.85</c:v>
                </c:pt>
                <c:pt idx="7017">
                  <c:v>350.90000000000003</c:v>
                </c:pt>
                <c:pt idx="7018">
                  <c:v>350.95000000000005</c:v>
                </c:pt>
                <c:pt idx="7019">
                  <c:v>351</c:v>
                </c:pt>
                <c:pt idx="7020">
                  <c:v>351.05</c:v>
                </c:pt>
                <c:pt idx="7021">
                  <c:v>351.1</c:v>
                </c:pt>
                <c:pt idx="7022">
                  <c:v>351.15000000000003</c:v>
                </c:pt>
                <c:pt idx="7023">
                  <c:v>351.20000000000005</c:v>
                </c:pt>
                <c:pt idx="7024">
                  <c:v>351.25</c:v>
                </c:pt>
                <c:pt idx="7025">
                  <c:v>351.3</c:v>
                </c:pt>
                <c:pt idx="7026">
                  <c:v>351.35</c:v>
                </c:pt>
                <c:pt idx="7027">
                  <c:v>351.40000000000003</c:v>
                </c:pt>
                <c:pt idx="7028">
                  <c:v>351.45000000000005</c:v>
                </c:pt>
                <c:pt idx="7029">
                  <c:v>351.5</c:v>
                </c:pt>
                <c:pt idx="7030">
                  <c:v>351.55</c:v>
                </c:pt>
                <c:pt idx="7031">
                  <c:v>351.6</c:v>
                </c:pt>
                <c:pt idx="7032">
                  <c:v>351.65000000000003</c:v>
                </c:pt>
                <c:pt idx="7033">
                  <c:v>351.70000000000005</c:v>
                </c:pt>
                <c:pt idx="7034">
                  <c:v>351.75</c:v>
                </c:pt>
                <c:pt idx="7035">
                  <c:v>351.8</c:v>
                </c:pt>
                <c:pt idx="7036">
                  <c:v>351.85</c:v>
                </c:pt>
                <c:pt idx="7037">
                  <c:v>351.90000000000003</c:v>
                </c:pt>
                <c:pt idx="7038">
                  <c:v>351.95000000000005</c:v>
                </c:pt>
                <c:pt idx="7039">
                  <c:v>352</c:v>
                </c:pt>
                <c:pt idx="7040">
                  <c:v>352.05</c:v>
                </c:pt>
                <c:pt idx="7041">
                  <c:v>352.1</c:v>
                </c:pt>
                <c:pt idx="7042">
                  <c:v>352.15000000000003</c:v>
                </c:pt>
                <c:pt idx="7043">
                  <c:v>352.20000000000005</c:v>
                </c:pt>
                <c:pt idx="7044">
                  <c:v>352.25</c:v>
                </c:pt>
                <c:pt idx="7045">
                  <c:v>352.3</c:v>
                </c:pt>
                <c:pt idx="7046">
                  <c:v>352.35</c:v>
                </c:pt>
                <c:pt idx="7047">
                  <c:v>352.40000000000003</c:v>
                </c:pt>
                <c:pt idx="7048">
                  <c:v>352.45000000000005</c:v>
                </c:pt>
                <c:pt idx="7049">
                  <c:v>352.5</c:v>
                </c:pt>
                <c:pt idx="7050">
                  <c:v>352.55</c:v>
                </c:pt>
                <c:pt idx="7051">
                  <c:v>352.6</c:v>
                </c:pt>
                <c:pt idx="7052">
                  <c:v>352.65000000000003</c:v>
                </c:pt>
                <c:pt idx="7053">
                  <c:v>352.70000000000005</c:v>
                </c:pt>
                <c:pt idx="7054">
                  <c:v>352.75</c:v>
                </c:pt>
                <c:pt idx="7055">
                  <c:v>352.8</c:v>
                </c:pt>
                <c:pt idx="7056">
                  <c:v>352.85</c:v>
                </c:pt>
                <c:pt idx="7057">
                  <c:v>352.90000000000003</c:v>
                </c:pt>
                <c:pt idx="7058">
                  <c:v>352.95000000000005</c:v>
                </c:pt>
                <c:pt idx="7059">
                  <c:v>353</c:v>
                </c:pt>
                <c:pt idx="7060">
                  <c:v>353.05</c:v>
                </c:pt>
                <c:pt idx="7061">
                  <c:v>353.1</c:v>
                </c:pt>
                <c:pt idx="7062">
                  <c:v>353.15000000000003</c:v>
                </c:pt>
                <c:pt idx="7063">
                  <c:v>353.20000000000005</c:v>
                </c:pt>
                <c:pt idx="7064">
                  <c:v>353.25</c:v>
                </c:pt>
                <c:pt idx="7065">
                  <c:v>353.3</c:v>
                </c:pt>
                <c:pt idx="7066">
                  <c:v>353.35</c:v>
                </c:pt>
                <c:pt idx="7067">
                  <c:v>353.40000000000003</c:v>
                </c:pt>
                <c:pt idx="7068">
                  <c:v>353.45000000000005</c:v>
                </c:pt>
                <c:pt idx="7069">
                  <c:v>353.5</c:v>
                </c:pt>
                <c:pt idx="7070">
                  <c:v>353.55</c:v>
                </c:pt>
                <c:pt idx="7071">
                  <c:v>353.6</c:v>
                </c:pt>
                <c:pt idx="7072">
                  <c:v>353.65000000000003</c:v>
                </c:pt>
                <c:pt idx="7073">
                  <c:v>353.70000000000005</c:v>
                </c:pt>
                <c:pt idx="7074">
                  <c:v>353.75</c:v>
                </c:pt>
                <c:pt idx="7075">
                  <c:v>353.8</c:v>
                </c:pt>
                <c:pt idx="7076">
                  <c:v>353.85</c:v>
                </c:pt>
                <c:pt idx="7077">
                  <c:v>353.90000000000003</c:v>
                </c:pt>
                <c:pt idx="7078">
                  <c:v>353.95000000000005</c:v>
                </c:pt>
                <c:pt idx="7079">
                  <c:v>354</c:v>
                </c:pt>
                <c:pt idx="7080">
                  <c:v>354.05</c:v>
                </c:pt>
                <c:pt idx="7081">
                  <c:v>354.1</c:v>
                </c:pt>
                <c:pt idx="7082">
                  <c:v>354.15000000000003</c:v>
                </c:pt>
                <c:pt idx="7083">
                  <c:v>354.20000000000005</c:v>
                </c:pt>
                <c:pt idx="7084">
                  <c:v>354.25</c:v>
                </c:pt>
                <c:pt idx="7085">
                  <c:v>354.3</c:v>
                </c:pt>
                <c:pt idx="7086">
                  <c:v>354.35</c:v>
                </c:pt>
                <c:pt idx="7087">
                  <c:v>354.40000000000003</c:v>
                </c:pt>
                <c:pt idx="7088">
                  <c:v>354.45000000000005</c:v>
                </c:pt>
                <c:pt idx="7089">
                  <c:v>354.5</c:v>
                </c:pt>
                <c:pt idx="7090">
                  <c:v>354.55</c:v>
                </c:pt>
                <c:pt idx="7091">
                  <c:v>354.6</c:v>
                </c:pt>
                <c:pt idx="7092">
                  <c:v>354.65000000000003</c:v>
                </c:pt>
                <c:pt idx="7093">
                  <c:v>354.70000000000005</c:v>
                </c:pt>
                <c:pt idx="7094">
                  <c:v>354.75</c:v>
                </c:pt>
                <c:pt idx="7095">
                  <c:v>354.8</c:v>
                </c:pt>
                <c:pt idx="7096">
                  <c:v>354.85</c:v>
                </c:pt>
                <c:pt idx="7097">
                  <c:v>354.90000000000003</c:v>
                </c:pt>
                <c:pt idx="7098">
                  <c:v>354.95000000000005</c:v>
                </c:pt>
                <c:pt idx="7099">
                  <c:v>355</c:v>
                </c:pt>
                <c:pt idx="7100">
                  <c:v>355.05</c:v>
                </c:pt>
                <c:pt idx="7101">
                  <c:v>355.1</c:v>
                </c:pt>
                <c:pt idx="7102">
                  <c:v>355.15000000000003</c:v>
                </c:pt>
                <c:pt idx="7103">
                  <c:v>355.20000000000005</c:v>
                </c:pt>
                <c:pt idx="7104">
                  <c:v>355.25</c:v>
                </c:pt>
                <c:pt idx="7105">
                  <c:v>355.3</c:v>
                </c:pt>
                <c:pt idx="7106">
                  <c:v>355.35</c:v>
                </c:pt>
                <c:pt idx="7107">
                  <c:v>355.40000000000003</c:v>
                </c:pt>
                <c:pt idx="7108">
                  <c:v>355.45000000000005</c:v>
                </c:pt>
                <c:pt idx="7109">
                  <c:v>355.5</c:v>
                </c:pt>
                <c:pt idx="7110">
                  <c:v>355.55</c:v>
                </c:pt>
                <c:pt idx="7111">
                  <c:v>355.6</c:v>
                </c:pt>
                <c:pt idx="7112">
                  <c:v>355.65000000000003</c:v>
                </c:pt>
                <c:pt idx="7113">
                  <c:v>355.70000000000005</c:v>
                </c:pt>
                <c:pt idx="7114">
                  <c:v>355.75</c:v>
                </c:pt>
                <c:pt idx="7115">
                  <c:v>355.8</c:v>
                </c:pt>
                <c:pt idx="7116">
                  <c:v>355.85</c:v>
                </c:pt>
                <c:pt idx="7117">
                  <c:v>355.90000000000003</c:v>
                </c:pt>
                <c:pt idx="7118">
                  <c:v>355.95000000000005</c:v>
                </c:pt>
                <c:pt idx="7119">
                  <c:v>356</c:v>
                </c:pt>
                <c:pt idx="7120">
                  <c:v>356.05</c:v>
                </c:pt>
                <c:pt idx="7121">
                  <c:v>356.1</c:v>
                </c:pt>
                <c:pt idx="7122">
                  <c:v>356.15000000000003</c:v>
                </c:pt>
                <c:pt idx="7123">
                  <c:v>356.20000000000005</c:v>
                </c:pt>
                <c:pt idx="7124">
                  <c:v>356.25</c:v>
                </c:pt>
                <c:pt idx="7125">
                  <c:v>356.3</c:v>
                </c:pt>
                <c:pt idx="7126">
                  <c:v>356.35</c:v>
                </c:pt>
                <c:pt idx="7127">
                  <c:v>356.40000000000003</c:v>
                </c:pt>
                <c:pt idx="7128">
                  <c:v>356.45000000000005</c:v>
                </c:pt>
                <c:pt idx="7129">
                  <c:v>356.5</c:v>
                </c:pt>
                <c:pt idx="7130">
                  <c:v>356.55</c:v>
                </c:pt>
                <c:pt idx="7131">
                  <c:v>356.6</c:v>
                </c:pt>
                <c:pt idx="7132">
                  <c:v>356.65000000000003</c:v>
                </c:pt>
                <c:pt idx="7133">
                  <c:v>356.70000000000005</c:v>
                </c:pt>
                <c:pt idx="7134">
                  <c:v>356.75</c:v>
                </c:pt>
                <c:pt idx="7135">
                  <c:v>356.8</c:v>
                </c:pt>
                <c:pt idx="7136">
                  <c:v>356.85</c:v>
                </c:pt>
                <c:pt idx="7137">
                  <c:v>356.90000000000003</c:v>
                </c:pt>
                <c:pt idx="7138">
                  <c:v>356.95000000000005</c:v>
                </c:pt>
                <c:pt idx="7139">
                  <c:v>357</c:v>
                </c:pt>
                <c:pt idx="7140">
                  <c:v>357.05</c:v>
                </c:pt>
                <c:pt idx="7141">
                  <c:v>357.1</c:v>
                </c:pt>
                <c:pt idx="7142">
                  <c:v>357.15000000000003</c:v>
                </c:pt>
                <c:pt idx="7143">
                  <c:v>357.20000000000005</c:v>
                </c:pt>
                <c:pt idx="7144">
                  <c:v>357.25</c:v>
                </c:pt>
                <c:pt idx="7145">
                  <c:v>357.3</c:v>
                </c:pt>
                <c:pt idx="7146">
                  <c:v>357.35</c:v>
                </c:pt>
                <c:pt idx="7147">
                  <c:v>357.40000000000003</c:v>
                </c:pt>
                <c:pt idx="7148">
                  <c:v>357.45000000000005</c:v>
                </c:pt>
                <c:pt idx="7149">
                  <c:v>357.5</c:v>
                </c:pt>
                <c:pt idx="7150">
                  <c:v>357.55</c:v>
                </c:pt>
                <c:pt idx="7151">
                  <c:v>357.6</c:v>
                </c:pt>
                <c:pt idx="7152">
                  <c:v>357.65000000000003</c:v>
                </c:pt>
                <c:pt idx="7153">
                  <c:v>357.70000000000005</c:v>
                </c:pt>
                <c:pt idx="7154">
                  <c:v>357.75</c:v>
                </c:pt>
                <c:pt idx="7155">
                  <c:v>357.8</c:v>
                </c:pt>
                <c:pt idx="7156">
                  <c:v>357.85</c:v>
                </c:pt>
                <c:pt idx="7157">
                  <c:v>357.90000000000003</c:v>
                </c:pt>
                <c:pt idx="7158">
                  <c:v>357.95000000000005</c:v>
                </c:pt>
                <c:pt idx="7159">
                  <c:v>358</c:v>
                </c:pt>
                <c:pt idx="7160">
                  <c:v>358.05</c:v>
                </c:pt>
                <c:pt idx="7161">
                  <c:v>358.1</c:v>
                </c:pt>
                <c:pt idx="7162">
                  <c:v>358.15000000000003</c:v>
                </c:pt>
                <c:pt idx="7163">
                  <c:v>358.20000000000005</c:v>
                </c:pt>
                <c:pt idx="7164">
                  <c:v>358.25</c:v>
                </c:pt>
                <c:pt idx="7165">
                  <c:v>358.3</c:v>
                </c:pt>
                <c:pt idx="7166">
                  <c:v>358.35</c:v>
                </c:pt>
                <c:pt idx="7167">
                  <c:v>358.40000000000003</c:v>
                </c:pt>
                <c:pt idx="7168">
                  <c:v>358.45000000000005</c:v>
                </c:pt>
                <c:pt idx="7169">
                  <c:v>358.5</c:v>
                </c:pt>
                <c:pt idx="7170">
                  <c:v>358.55</c:v>
                </c:pt>
                <c:pt idx="7171">
                  <c:v>358.6</c:v>
                </c:pt>
                <c:pt idx="7172">
                  <c:v>358.65000000000003</c:v>
                </c:pt>
                <c:pt idx="7173">
                  <c:v>358.70000000000005</c:v>
                </c:pt>
                <c:pt idx="7174">
                  <c:v>358.75</c:v>
                </c:pt>
                <c:pt idx="7175">
                  <c:v>358.8</c:v>
                </c:pt>
                <c:pt idx="7176">
                  <c:v>358.85</c:v>
                </c:pt>
                <c:pt idx="7177">
                  <c:v>358.90000000000003</c:v>
                </c:pt>
                <c:pt idx="7178">
                  <c:v>358.95000000000005</c:v>
                </c:pt>
                <c:pt idx="7179">
                  <c:v>359</c:v>
                </c:pt>
                <c:pt idx="7180">
                  <c:v>359.05</c:v>
                </c:pt>
                <c:pt idx="7181">
                  <c:v>359.1</c:v>
                </c:pt>
                <c:pt idx="7182">
                  <c:v>359.15000000000003</c:v>
                </c:pt>
                <c:pt idx="7183">
                  <c:v>359.20000000000005</c:v>
                </c:pt>
                <c:pt idx="7184">
                  <c:v>359.25</c:v>
                </c:pt>
                <c:pt idx="7185">
                  <c:v>359.3</c:v>
                </c:pt>
                <c:pt idx="7186">
                  <c:v>359.35</c:v>
                </c:pt>
                <c:pt idx="7187">
                  <c:v>359.40000000000003</c:v>
                </c:pt>
                <c:pt idx="7188">
                  <c:v>359.45000000000005</c:v>
                </c:pt>
                <c:pt idx="7189">
                  <c:v>359.5</c:v>
                </c:pt>
                <c:pt idx="7190">
                  <c:v>359.55</c:v>
                </c:pt>
                <c:pt idx="7191">
                  <c:v>359.6</c:v>
                </c:pt>
                <c:pt idx="7192">
                  <c:v>359.65000000000003</c:v>
                </c:pt>
                <c:pt idx="7193">
                  <c:v>359.70000000000005</c:v>
                </c:pt>
                <c:pt idx="7194">
                  <c:v>359.75</c:v>
                </c:pt>
                <c:pt idx="7195">
                  <c:v>359.8</c:v>
                </c:pt>
                <c:pt idx="7196">
                  <c:v>359.85</c:v>
                </c:pt>
                <c:pt idx="7197">
                  <c:v>359.90000000000003</c:v>
                </c:pt>
                <c:pt idx="7198">
                  <c:v>359.95000000000005</c:v>
                </c:pt>
                <c:pt idx="7199">
                  <c:v>360</c:v>
                </c:pt>
                <c:pt idx="7200">
                  <c:v>360.05</c:v>
                </c:pt>
                <c:pt idx="7201">
                  <c:v>360.1</c:v>
                </c:pt>
                <c:pt idx="7202">
                  <c:v>360.15000000000003</c:v>
                </c:pt>
                <c:pt idx="7203">
                  <c:v>360.20000000000005</c:v>
                </c:pt>
                <c:pt idx="7204">
                  <c:v>360.25</c:v>
                </c:pt>
                <c:pt idx="7205">
                  <c:v>360.3</c:v>
                </c:pt>
                <c:pt idx="7206">
                  <c:v>360.35</c:v>
                </c:pt>
                <c:pt idx="7207">
                  <c:v>360.40000000000003</c:v>
                </c:pt>
                <c:pt idx="7208">
                  <c:v>360.45000000000005</c:v>
                </c:pt>
                <c:pt idx="7209">
                  <c:v>360.5</c:v>
                </c:pt>
                <c:pt idx="7210">
                  <c:v>360.55</c:v>
                </c:pt>
                <c:pt idx="7211">
                  <c:v>360.6</c:v>
                </c:pt>
                <c:pt idx="7212">
                  <c:v>360.65000000000003</c:v>
                </c:pt>
                <c:pt idx="7213">
                  <c:v>360.70000000000005</c:v>
                </c:pt>
                <c:pt idx="7214">
                  <c:v>360.75</c:v>
                </c:pt>
                <c:pt idx="7215">
                  <c:v>360.8</c:v>
                </c:pt>
                <c:pt idx="7216">
                  <c:v>360.85</c:v>
                </c:pt>
                <c:pt idx="7217">
                  <c:v>360.90000000000003</c:v>
                </c:pt>
                <c:pt idx="7218">
                  <c:v>360.95000000000005</c:v>
                </c:pt>
                <c:pt idx="7219">
                  <c:v>361</c:v>
                </c:pt>
                <c:pt idx="7220">
                  <c:v>361.05</c:v>
                </c:pt>
                <c:pt idx="7221">
                  <c:v>361.1</c:v>
                </c:pt>
                <c:pt idx="7222">
                  <c:v>361.15000000000003</c:v>
                </c:pt>
                <c:pt idx="7223">
                  <c:v>361.20000000000005</c:v>
                </c:pt>
                <c:pt idx="7224">
                  <c:v>361.25</c:v>
                </c:pt>
                <c:pt idx="7225">
                  <c:v>361.3</c:v>
                </c:pt>
                <c:pt idx="7226">
                  <c:v>361.35</c:v>
                </c:pt>
                <c:pt idx="7227">
                  <c:v>361.40000000000003</c:v>
                </c:pt>
                <c:pt idx="7228">
                  <c:v>361.45000000000005</c:v>
                </c:pt>
                <c:pt idx="7229">
                  <c:v>361.5</c:v>
                </c:pt>
                <c:pt idx="7230">
                  <c:v>361.55</c:v>
                </c:pt>
                <c:pt idx="7231">
                  <c:v>361.6</c:v>
                </c:pt>
                <c:pt idx="7232">
                  <c:v>361.65000000000003</c:v>
                </c:pt>
                <c:pt idx="7233">
                  <c:v>361.70000000000005</c:v>
                </c:pt>
                <c:pt idx="7234">
                  <c:v>361.75</c:v>
                </c:pt>
                <c:pt idx="7235">
                  <c:v>361.8</c:v>
                </c:pt>
                <c:pt idx="7236">
                  <c:v>361.85</c:v>
                </c:pt>
                <c:pt idx="7237">
                  <c:v>361.90000000000003</c:v>
                </c:pt>
                <c:pt idx="7238">
                  <c:v>361.95000000000005</c:v>
                </c:pt>
                <c:pt idx="7239">
                  <c:v>362</c:v>
                </c:pt>
                <c:pt idx="7240">
                  <c:v>362.05</c:v>
                </c:pt>
                <c:pt idx="7241">
                  <c:v>362.1</c:v>
                </c:pt>
                <c:pt idx="7242">
                  <c:v>362.15000000000003</c:v>
                </c:pt>
                <c:pt idx="7243">
                  <c:v>362.20000000000005</c:v>
                </c:pt>
                <c:pt idx="7244">
                  <c:v>362.25</c:v>
                </c:pt>
                <c:pt idx="7245">
                  <c:v>362.3</c:v>
                </c:pt>
                <c:pt idx="7246">
                  <c:v>362.35</c:v>
                </c:pt>
                <c:pt idx="7247">
                  <c:v>362.40000000000003</c:v>
                </c:pt>
                <c:pt idx="7248">
                  <c:v>362.45000000000005</c:v>
                </c:pt>
                <c:pt idx="7249">
                  <c:v>362.5</c:v>
                </c:pt>
                <c:pt idx="7250">
                  <c:v>362.55</c:v>
                </c:pt>
                <c:pt idx="7251">
                  <c:v>362.6</c:v>
                </c:pt>
                <c:pt idx="7252">
                  <c:v>362.65000000000003</c:v>
                </c:pt>
                <c:pt idx="7253">
                  <c:v>362.70000000000005</c:v>
                </c:pt>
                <c:pt idx="7254">
                  <c:v>362.75</c:v>
                </c:pt>
                <c:pt idx="7255">
                  <c:v>362.8</c:v>
                </c:pt>
                <c:pt idx="7256">
                  <c:v>362.85</c:v>
                </c:pt>
                <c:pt idx="7257">
                  <c:v>362.90000000000003</c:v>
                </c:pt>
                <c:pt idx="7258">
                  <c:v>362.95000000000005</c:v>
                </c:pt>
                <c:pt idx="7259">
                  <c:v>363</c:v>
                </c:pt>
                <c:pt idx="7260">
                  <c:v>363.05</c:v>
                </c:pt>
                <c:pt idx="7261">
                  <c:v>363.1</c:v>
                </c:pt>
                <c:pt idx="7262">
                  <c:v>363.15000000000003</c:v>
                </c:pt>
                <c:pt idx="7263">
                  <c:v>363.20000000000005</c:v>
                </c:pt>
                <c:pt idx="7264">
                  <c:v>363.25</c:v>
                </c:pt>
                <c:pt idx="7265">
                  <c:v>363.3</c:v>
                </c:pt>
                <c:pt idx="7266">
                  <c:v>363.35</c:v>
                </c:pt>
                <c:pt idx="7267">
                  <c:v>363.40000000000003</c:v>
                </c:pt>
                <c:pt idx="7268">
                  <c:v>363.45000000000005</c:v>
                </c:pt>
                <c:pt idx="7269">
                  <c:v>363.5</c:v>
                </c:pt>
                <c:pt idx="7270">
                  <c:v>363.55</c:v>
                </c:pt>
                <c:pt idx="7271">
                  <c:v>363.6</c:v>
                </c:pt>
                <c:pt idx="7272">
                  <c:v>363.65000000000003</c:v>
                </c:pt>
                <c:pt idx="7273">
                  <c:v>363.70000000000005</c:v>
                </c:pt>
                <c:pt idx="7274">
                  <c:v>363.75</c:v>
                </c:pt>
                <c:pt idx="7275">
                  <c:v>363.8</c:v>
                </c:pt>
                <c:pt idx="7276">
                  <c:v>363.85</c:v>
                </c:pt>
                <c:pt idx="7277">
                  <c:v>363.90000000000003</c:v>
                </c:pt>
                <c:pt idx="7278">
                  <c:v>363.95000000000005</c:v>
                </c:pt>
                <c:pt idx="7279">
                  <c:v>364</c:v>
                </c:pt>
                <c:pt idx="7280">
                  <c:v>364.05</c:v>
                </c:pt>
                <c:pt idx="7281">
                  <c:v>364.1</c:v>
                </c:pt>
                <c:pt idx="7282">
                  <c:v>364.15000000000003</c:v>
                </c:pt>
                <c:pt idx="7283">
                  <c:v>364.20000000000005</c:v>
                </c:pt>
                <c:pt idx="7284">
                  <c:v>364.25</c:v>
                </c:pt>
                <c:pt idx="7285">
                  <c:v>364.3</c:v>
                </c:pt>
                <c:pt idx="7286">
                  <c:v>364.35</c:v>
                </c:pt>
                <c:pt idx="7287">
                  <c:v>364.40000000000003</c:v>
                </c:pt>
                <c:pt idx="7288">
                  <c:v>364.45000000000005</c:v>
                </c:pt>
                <c:pt idx="7289">
                  <c:v>364.5</c:v>
                </c:pt>
                <c:pt idx="7290">
                  <c:v>364.55</c:v>
                </c:pt>
                <c:pt idx="7291">
                  <c:v>364.6</c:v>
                </c:pt>
                <c:pt idx="7292">
                  <c:v>364.65000000000003</c:v>
                </c:pt>
                <c:pt idx="7293">
                  <c:v>364.70000000000005</c:v>
                </c:pt>
                <c:pt idx="7294">
                  <c:v>364.75</c:v>
                </c:pt>
                <c:pt idx="7295">
                  <c:v>364.8</c:v>
                </c:pt>
                <c:pt idx="7296">
                  <c:v>364.85</c:v>
                </c:pt>
                <c:pt idx="7297">
                  <c:v>364.90000000000003</c:v>
                </c:pt>
                <c:pt idx="7298">
                  <c:v>364.95000000000005</c:v>
                </c:pt>
                <c:pt idx="7299">
                  <c:v>365</c:v>
                </c:pt>
                <c:pt idx="7300">
                  <c:v>365.05</c:v>
                </c:pt>
                <c:pt idx="7301">
                  <c:v>365.1</c:v>
                </c:pt>
                <c:pt idx="7302">
                  <c:v>365.15000000000003</c:v>
                </c:pt>
                <c:pt idx="7303">
                  <c:v>365.20000000000005</c:v>
                </c:pt>
                <c:pt idx="7304">
                  <c:v>365.25</c:v>
                </c:pt>
                <c:pt idx="7305">
                  <c:v>365.3</c:v>
                </c:pt>
                <c:pt idx="7306">
                  <c:v>365.35</c:v>
                </c:pt>
                <c:pt idx="7307">
                  <c:v>365.40000000000003</c:v>
                </c:pt>
                <c:pt idx="7308">
                  <c:v>365.45000000000005</c:v>
                </c:pt>
                <c:pt idx="7309">
                  <c:v>365.5</c:v>
                </c:pt>
                <c:pt idx="7310">
                  <c:v>365.55</c:v>
                </c:pt>
                <c:pt idx="7311">
                  <c:v>365.6</c:v>
                </c:pt>
                <c:pt idx="7312">
                  <c:v>365.65000000000003</c:v>
                </c:pt>
                <c:pt idx="7313">
                  <c:v>365.70000000000005</c:v>
                </c:pt>
                <c:pt idx="7314">
                  <c:v>365.75</c:v>
                </c:pt>
                <c:pt idx="7315">
                  <c:v>365.8</c:v>
                </c:pt>
                <c:pt idx="7316">
                  <c:v>365.85</c:v>
                </c:pt>
                <c:pt idx="7317">
                  <c:v>365.90000000000003</c:v>
                </c:pt>
                <c:pt idx="7318">
                  <c:v>365.95000000000005</c:v>
                </c:pt>
                <c:pt idx="7319">
                  <c:v>366</c:v>
                </c:pt>
                <c:pt idx="7320">
                  <c:v>366.05</c:v>
                </c:pt>
                <c:pt idx="7321">
                  <c:v>366.1</c:v>
                </c:pt>
                <c:pt idx="7322">
                  <c:v>366.15000000000003</c:v>
                </c:pt>
                <c:pt idx="7323">
                  <c:v>366.20000000000005</c:v>
                </c:pt>
                <c:pt idx="7324">
                  <c:v>366.25</c:v>
                </c:pt>
                <c:pt idx="7325">
                  <c:v>366.3</c:v>
                </c:pt>
                <c:pt idx="7326">
                  <c:v>366.35</c:v>
                </c:pt>
                <c:pt idx="7327">
                  <c:v>366.40000000000003</c:v>
                </c:pt>
                <c:pt idx="7328">
                  <c:v>366.45000000000005</c:v>
                </c:pt>
                <c:pt idx="7329">
                  <c:v>366.5</c:v>
                </c:pt>
                <c:pt idx="7330">
                  <c:v>366.55</c:v>
                </c:pt>
                <c:pt idx="7331">
                  <c:v>366.6</c:v>
                </c:pt>
                <c:pt idx="7332">
                  <c:v>366.65000000000003</c:v>
                </c:pt>
                <c:pt idx="7333">
                  <c:v>366.70000000000005</c:v>
                </c:pt>
                <c:pt idx="7334">
                  <c:v>366.75</c:v>
                </c:pt>
                <c:pt idx="7335">
                  <c:v>366.8</c:v>
                </c:pt>
                <c:pt idx="7336">
                  <c:v>366.85</c:v>
                </c:pt>
                <c:pt idx="7337">
                  <c:v>366.90000000000003</c:v>
                </c:pt>
                <c:pt idx="7338">
                  <c:v>366.95000000000005</c:v>
                </c:pt>
                <c:pt idx="7339">
                  <c:v>367</c:v>
                </c:pt>
                <c:pt idx="7340">
                  <c:v>367.05</c:v>
                </c:pt>
                <c:pt idx="7341">
                  <c:v>367.1</c:v>
                </c:pt>
                <c:pt idx="7342">
                  <c:v>367.15000000000003</c:v>
                </c:pt>
                <c:pt idx="7343">
                  <c:v>367.20000000000005</c:v>
                </c:pt>
                <c:pt idx="7344">
                  <c:v>367.25</c:v>
                </c:pt>
                <c:pt idx="7345">
                  <c:v>367.3</c:v>
                </c:pt>
                <c:pt idx="7346">
                  <c:v>367.35</c:v>
                </c:pt>
                <c:pt idx="7347">
                  <c:v>367.40000000000003</c:v>
                </c:pt>
                <c:pt idx="7348">
                  <c:v>367.45000000000005</c:v>
                </c:pt>
                <c:pt idx="7349">
                  <c:v>367.5</c:v>
                </c:pt>
                <c:pt idx="7350">
                  <c:v>367.55</c:v>
                </c:pt>
                <c:pt idx="7351">
                  <c:v>367.6</c:v>
                </c:pt>
                <c:pt idx="7352">
                  <c:v>367.65000000000003</c:v>
                </c:pt>
                <c:pt idx="7353">
                  <c:v>367.70000000000005</c:v>
                </c:pt>
                <c:pt idx="7354">
                  <c:v>367.75</c:v>
                </c:pt>
                <c:pt idx="7355">
                  <c:v>367.8</c:v>
                </c:pt>
                <c:pt idx="7356">
                  <c:v>367.85</c:v>
                </c:pt>
                <c:pt idx="7357">
                  <c:v>367.90000000000003</c:v>
                </c:pt>
                <c:pt idx="7358">
                  <c:v>367.95000000000005</c:v>
                </c:pt>
                <c:pt idx="7359">
                  <c:v>368</c:v>
                </c:pt>
                <c:pt idx="7360">
                  <c:v>368.05</c:v>
                </c:pt>
                <c:pt idx="7361">
                  <c:v>368.1</c:v>
                </c:pt>
                <c:pt idx="7362">
                  <c:v>368.15000000000003</c:v>
                </c:pt>
                <c:pt idx="7363">
                  <c:v>368.20000000000005</c:v>
                </c:pt>
                <c:pt idx="7364">
                  <c:v>368.25</c:v>
                </c:pt>
                <c:pt idx="7365">
                  <c:v>368.3</c:v>
                </c:pt>
                <c:pt idx="7366">
                  <c:v>368.35</c:v>
                </c:pt>
                <c:pt idx="7367">
                  <c:v>368.40000000000003</c:v>
                </c:pt>
                <c:pt idx="7368">
                  <c:v>368.45000000000005</c:v>
                </c:pt>
                <c:pt idx="7369">
                  <c:v>368.5</c:v>
                </c:pt>
                <c:pt idx="7370">
                  <c:v>368.55</c:v>
                </c:pt>
                <c:pt idx="7371">
                  <c:v>368.6</c:v>
                </c:pt>
                <c:pt idx="7372">
                  <c:v>368.65000000000003</c:v>
                </c:pt>
                <c:pt idx="7373">
                  <c:v>368.70000000000005</c:v>
                </c:pt>
                <c:pt idx="7374">
                  <c:v>368.75</c:v>
                </c:pt>
                <c:pt idx="7375">
                  <c:v>368.8</c:v>
                </c:pt>
                <c:pt idx="7376">
                  <c:v>368.85</c:v>
                </c:pt>
                <c:pt idx="7377">
                  <c:v>368.90000000000003</c:v>
                </c:pt>
                <c:pt idx="7378">
                  <c:v>368.95000000000005</c:v>
                </c:pt>
                <c:pt idx="7379">
                  <c:v>369</c:v>
                </c:pt>
                <c:pt idx="7380">
                  <c:v>369.05</c:v>
                </c:pt>
                <c:pt idx="7381">
                  <c:v>369.1</c:v>
                </c:pt>
                <c:pt idx="7382">
                  <c:v>369.15000000000003</c:v>
                </c:pt>
                <c:pt idx="7383">
                  <c:v>369.20000000000005</c:v>
                </c:pt>
                <c:pt idx="7384">
                  <c:v>369.25</c:v>
                </c:pt>
                <c:pt idx="7385">
                  <c:v>369.3</c:v>
                </c:pt>
                <c:pt idx="7386">
                  <c:v>369.35</c:v>
                </c:pt>
                <c:pt idx="7387">
                  <c:v>369.40000000000003</c:v>
                </c:pt>
                <c:pt idx="7388">
                  <c:v>369.45000000000005</c:v>
                </c:pt>
                <c:pt idx="7389">
                  <c:v>369.5</c:v>
                </c:pt>
                <c:pt idx="7390">
                  <c:v>369.55</c:v>
                </c:pt>
                <c:pt idx="7391">
                  <c:v>369.6</c:v>
                </c:pt>
                <c:pt idx="7392">
                  <c:v>369.65000000000003</c:v>
                </c:pt>
                <c:pt idx="7393">
                  <c:v>369.70000000000005</c:v>
                </c:pt>
                <c:pt idx="7394">
                  <c:v>369.75</c:v>
                </c:pt>
                <c:pt idx="7395">
                  <c:v>369.8</c:v>
                </c:pt>
                <c:pt idx="7396">
                  <c:v>369.85</c:v>
                </c:pt>
                <c:pt idx="7397">
                  <c:v>369.90000000000003</c:v>
                </c:pt>
                <c:pt idx="7398">
                  <c:v>369.95000000000005</c:v>
                </c:pt>
                <c:pt idx="7399">
                  <c:v>370</c:v>
                </c:pt>
                <c:pt idx="7400">
                  <c:v>370.05</c:v>
                </c:pt>
                <c:pt idx="7401">
                  <c:v>370.1</c:v>
                </c:pt>
                <c:pt idx="7402">
                  <c:v>370.15000000000003</c:v>
                </c:pt>
                <c:pt idx="7403">
                  <c:v>370.20000000000005</c:v>
                </c:pt>
                <c:pt idx="7404">
                  <c:v>370.25</c:v>
                </c:pt>
                <c:pt idx="7405">
                  <c:v>370.3</c:v>
                </c:pt>
                <c:pt idx="7406">
                  <c:v>370.35</c:v>
                </c:pt>
                <c:pt idx="7407">
                  <c:v>370.40000000000003</c:v>
                </c:pt>
                <c:pt idx="7408">
                  <c:v>370.45000000000005</c:v>
                </c:pt>
                <c:pt idx="7409">
                  <c:v>370.5</c:v>
                </c:pt>
                <c:pt idx="7410">
                  <c:v>370.55</c:v>
                </c:pt>
                <c:pt idx="7411">
                  <c:v>370.6</c:v>
                </c:pt>
                <c:pt idx="7412">
                  <c:v>370.65000000000003</c:v>
                </c:pt>
                <c:pt idx="7413">
                  <c:v>370.70000000000005</c:v>
                </c:pt>
                <c:pt idx="7414">
                  <c:v>370.75</c:v>
                </c:pt>
                <c:pt idx="7415">
                  <c:v>370.8</c:v>
                </c:pt>
                <c:pt idx="7416">
                  <c:v>370.85</c:v>
                </c:pt>
                <c:pt idx="7417">
                  <c:v>370.90000000000003</c:v>
                </c:pt>
                <c:pt idx="7418">
                  <c:v>370.95000000000005</c:v>
                </c:pt>
                <c:pt idx="7419">
                  <c:v>371</c:v>
                </c:pt>
                <c:pt idx="7420">
                  <c:v>371.05</c:v>
                </c:pt>
                <c:pt idx="7421">
                  <c:v>371.1</c:v>
                </c:pt>
                <c:pt idx="7422">
                  <c:v>371.15000000000003</c:v>
                </c:pt>
                <c:pt idx="7423">
                  <c:v>371.20000000000005</c:v>
                </c:pt>
                <c:pt idx="7424">
                  <c:v>371.25</c:v>
                </c:pt>
                <c:pt idx="7425">
                  <c:v>371.3</c:v>
                </c:pt>
                <c:pt idx="7426">
                  <c:v>371.35</c:v>
                </c:pt>
                <c:pt idx="7427">
                  <c:v>371.40000000000003</c:v>
                </c:pt>
                <c:pt idx="7428">
                  <c:v>371.45000000000005</c:v>
                </c:pt>
                <c:pt idx="7429">
                  <c:v>371.5</c:v>
                </c:pt>
                <c:pt idx="7430">
                  <c:v>371.55</c:v>
                </c:pt>
                <c:pt idx="7431">
                  <c:v>371.6</c:v>
                </c:pt>
                <c:pt idx="7432">
                  <c:v>371.65000000000003</c:v>
                </c:pt>
                <c:pt idx="7433">
                  <c:v>371.70000000000005</c:v>
                </c:pt>
                <c:pt idx="7434">
                  <c:v>371.75</c:v>
                </c:pt>
                <c:pt idx="7435">
                  <c:v>371.8</c:v>
                </c:pt>
                <c:pt idx="7436">
                  <c:v>371.85</c:v>
                </c:pt>
                <c:pt idx="7437">
                  <c:v>371.90000000000003</c:v>
                </c:pt>
                <c:pt idx="7438">
                  <c:v>371.95000000000005</c:v>
                </c:pt>
                <c:pt idx="7439">
                  <c:v>372</c:v>
                </c:pt>
                <c:pt idx="7440">
                  <c:v>372.05</c:v>
                </c:pt>
                <c:pt idx="7441">
                  <c:v>372.1</c:v>
                </c:pt>
                <c:pt idx="7442">
                  <c:v>372.15000000000003</c:v>
                </c:pt>
                <c:pt idx="7443">
                  <c:v>372.20000000000005</c:v>
                </c:pt>
                <c:pt idx="7444">
                  <c:v>372.25</c:v>
                </c:pt>
                <c:pt idx="7445">
                  <c:v>372.3</c:v>
                </c:pt>
                <c:pt idx="7446">
                  <c:v>372.35</c:v>
                </c:pt>
                <c:pt idx="7447">
                  <c:v>372.40000000000003</c:v>
                </c:pt>
                <c:pt idx="7448">
                  <c:v>372.45000000000005</c:v>
                </c:pt>
                <c:pt idx="7449">
                  <c:v>372.5</c:v>
                </c:pt>
                <c:pt idx="7450">
                  <c:v>372.55</c:v>
                </c:pt>
                <c:pt idx="7451">
                  <c:v>372.6</c:v>
                </c:pt>
                <c:pt idx="7452">
                  <c:v>372.65000000000003</c:v>
                </c:pt>
                <c:pt idx="7453">
                  <c:v>372.70000000000005</c:v>
                </c:pt>
                <c:pt idx="7454">
                  <c:v>372.75</c:v>
                </c:pt>
                <c:pt idx="7455">
                  <c:v>372.8</c:v>
                </c:pt>
                <c:pt idx="7456">
                  <c:v>372.85</c:v>
                </c:pt>
                <c:pt idx="7457">
                  <c:v>372.90000000000003</c:v>
                </c:pt>
                <c:pt idx="7458">
                  <c:v>372.95000000000005</c:v>
                </c:pt>
                <c:pt idx="7459">
                  <c:v>373</c:v>
                </c:pt>
                <c:pt idx="7460">
                  <c:v>373.05</c:v>
                </c:pt>
                <c:pt idx="7461">
                  <c:v>373.1</c:v>
                </c:pt>
                <c:pt idx="7462">
                  <c:v>373.15000000000003</c:v>
                </c:pt>
                <c:pt idx="7463">
                  <c:v>373.20000000000005</c:v>
                </c:pt>
                <c:pt idx="7464">
                  <c:v>373.25</c:v>
                </c:pt>
                <c:pt idx="7465">
                  <c:v>373.3</c:v>
                </c:pt>
                <c:pt idx="7466">
                  <c:v>373.35</c:v>
                </c:pt>
                <c:pt idx="7467">
                  <c:v>373.40000000000003</c:v>
                </c:pt>
                <c:pt idx="7468">
                  <c:v>373.45000000000005</c:v>
                </c:pt>
                <c:pt idx="7469">
                  <c:v>373.5</c:v>
                </c:pt>
                <c:pt idx="7470">
                  <c:v>373.55</c:v>
                </c:pt>
                <c:pt idx="7471">
                  <c:v>373.6</c:v>
                </c:pt>
                <c:pt idx="7472">
                  <c:v>373.65000000000003</c:v>
                </c:pt>
                <c:pt idx="7473">
                  <c:v>373.70000000000005</c:v>
                </c:pt>
                <c:pt idx="7474">
                  <c:v>373.75</c:v>
                </c:pt>
                <c:pt idx="7475">
                  <c:v>373.8</c:v>
                </c:pt>
                <c:pt idx="7476">
                  <c:v>373.85</c:v>
                </c:pt>
                <c:pt idx="7477">
                  <c:v>373.90000000000003</c:v>
                </c:pt>
                <c:pt idx="7478">
                  <c:v>373.95000000000005</c:v>
                </c:pt>
                <c:pt idx="7479">
                  <c:v>374</c:v>
                </c:pt>
                <c:pt idx="7480">
                  <c:v>374.05</c:v>
                </c:pt>
                <c:pt idx="7481">
                  <c:v>374.1</c:v>
                </c:pt>
                <c:pt idx="7482">
                  <c:v>374.15000000000003</c:v>
                </c:pt>
                <c:pt idx="7483">
                  <c:v>374.20000000000005</c:v>
                </c:pt>
                <c:pt idx="7484">
                  <c:v>374.25</c:v>
                </c:pt>
                <c:pt idx="7485">
                  <c:v>374.3</c:v>
                </c:pt>
                <c:pt idx="7486">
                  <c:v>374.35</c:v>
                </c:pt>
                <c:pt idx="7487">
                  <c:v>374.40000000000003</c:v>
                </c:pt>
                <c:pt idx="7488">
                  <c:v>374.45000000000005</c:v>
                </c:pt>
                <c:pt idx="7489">
                  <c:v>374.5</c:v>
                </c:pt>
                <c:pt idx="7490">
                  <c:v>374.55</c:v>
                </c:pt>
                <c:pt idx="7491">
                  <c:v>374.6</c:v>
                </c:pt>
                <c:pt idx="7492">
                  <c:v>374.65000000000003</c:v>
                </c:pt>
                <c:pt idx="7493">
                  <c:v>374.70000000000005</c:v>
                </c:pt>
                <c:pt idx="7494">
                  <c:v>374.75</c:v>
                </c:pt>
                <c:pt idx="7495">
                  <c:v>374.8</c:v>
                </c:pt>
                <c:pt idx="7496">
                  <c:v>374.85</c:v>
                </c:pt>
                <c:pt idx="7497">
                  <c:v>374.90000000000003</c:v>
                </c:pt>
                <c:pt idx="7498">
                  <c:v>374.95000000000005</c:v>
                </c:pt>
                <c:pt idx="7499">
                  <c:v>375</c:v>
                </c:pt>
                <c:pt idx="7500">
                  <c:v>375.05</c:v>
                </c:pt>
                <c:pt idx="7501">
                  <c:v>375.1</c:v>
                </c:pt>
                <c:pt idx="7502">
                  <c:v>375.15000000000003</c:v>
                </c:pt>
                <c:pt idx="7503">
                  <c:v>375.20000000000005</c:v>
                </c:pt>
                <c:pt idx="7504">
                  <c:v>375.25</c:v>
                </c:pt>
                <c:pt idx="7505">
                  <c:v>375.3</c:v>
                </c:pt>
                <c:pt idx="7506">
                  <c:v>375.35</c:v>
                </c:pt>
                <c:pt idx="7507">
                  <c:v>375.40000000000003</c:v>
                </c:pt>
                <c:pt idx="7508">
                  <c:v>375.45000000000005</c:v>
                </c:pt>
                <c:pt idx="7509">
                  <c:v>375.5</c:v>
                </c:pt>
                <c:pt idx="7510">
                  <c:v>375.55</c:v>
                </c:pt>
                <c:pt idx="7511">
                  <c:v>375.6</c:v>
                </c:pt>
                <c:pt idx="7512">
                  <c:v>375.65000000000003</c:v>
                </c:pt>
                <c:pt idx="7513">
                  <c:v>375.70000000000005</c:v>
                </c:pt>
                <c:pt idx="7514">
                  <c:v>375.75</c:v>
                </c:pt>
                <c:pt idx="7515">
                  <c:v>375.8</c:v>
                </c:pt>
                <c:pt idx="7516">
                  <c:v>375.85</c:v>
                </c:pt>
                <c:pt idx="7517">
                  <c:v>375.90000000000003</c:v>
                </c:pt>
                <c:pt idx="7518">
                  <c:v>375.95000000000005</c:v>
                </c:pt>
                <c:pt idx="7519">
                  <c:v>376</c:v>
                </c:pt>
                <c:pt idx="7520">
                  <c:v>376.05</c:v>
                </c:pt>
                <c:pt idx="7521">
                  <c:v>376.1</c:v>
                </c:pt>
                <c:pt idx="7522">
                  <c:v>376.15000000000003</c:v>
                </c:pt>
                <c:pt idx="7523">
                  <c:v>376.20000000000005</c:v>
                </c:pt>
                <c:pt idx="7524">
                  <c:v>376.25</c:v>
                </c:pt>
                <c:pt idx="7525">
                  <c:v>376.3</c:v>
                </c:pt>
                <c:pt idx="7526">
                  <c:v>376.35</c:v>
                </c:pt>
                <c:pt idx="7527">
                  <c:v>376.40000000000003</c:v>
                </c:pt>
                <c:pt idx="7528">
                  <c:v>376.45000000000005</c:v>
                </c:pt>
                <c:pt idx="7529">
                  <c:v>376.5</c:v>
                </c:pt>
                <c:pt idx="7530">
                  <c:v>376.55</c:v>
                </c:pt>
                <c:pt idx="7531">
                  <c:v>376.6</c:v>
                </c:pt>
                <c:pt idx="7532">
                  <c:v>376.65000000000003</c:v>
                </c:pt>
                <c:pt idx="7533">
                  <c:v>376.70000000000005</c:v>
                </c:pt>
                <c:pt idx="7534">
                  <c:v>376.75</c:v>
                </c:pt>
                <c:pt idx="7535">
                  <c:v>376.8</c:v>
                </c:pt>
                <c:pt idx="7536">
                  <c:v>376.85</c:v>
                </c:pt>
                <c:pt idx="7537">
                  <c:v>376.90000000000003</c:v>
                </c:pt>
                <c:pt idx="7538">
                  <c:v>376.95000000000005</c:v>
                </c:pt>
                <c:pt idx="7539">
                  <c:v>377</c:v>
                </c:pt>
                <c:pt idx="7540">
                  <c:v>377.05</c:v>
                </c:pt>
                <c:pt idx="7541">
                  <c:v>377.1</c:v>
                </c:pt>
                <c:pt idx="7542">
                  <c:v>377.15000000000003</c:v>
                </c:pt>
                <c:pt idx="7543">
                  <c:v>377.20000000000005</c:v>
                </c:pt>
                <c:pt idx="7544">
                  <c:v>377.25</c:v>
                </c:pt>
                <c:pt idx="7545">
                  <c:v>377.3</c:v>
                </c:pt>
                <c:pt idx="7546">
                  <c:v>377.35</c:v>
                </c:pt>
                <c:pt idx="7547">
                  <c:v>377.40000000000003</c:v>
                </c:pt>
                <c:pt idx="7548">
                  <c:v>377.45000000000005</c:v>
                </c:pt>
                <c:pt idx="7549">
                  <c:v>377.5</c:v>
                </c:pt>
                <c:pt idx="7550">
                  <c:v>377.55</c:v>
                </c:pt>
                <c:pt idx="7551">
                  <c:v>377.6</c:v>
                </c:pt>
                <c:pt idx="7552">
                  <c:v>377.65000000000003</c:v>
                </c:pt>
                <c:pt idx="7553">
                  <c:v>377.70000000000005</c:v>
                </c:pt>
                <c:pt idx="7554">
                  <c:v>377.75</c:v>
                </c:pt>
                <c:pt idx="7555">
                  <c:v>377.8</c:v>
                </c:pt>
                <c:pt idx="7556">
                  <c:v>377.85</c:v>
                </c:pt>
                <c:pt idx="7557">
                  <c:v>377.90000000000003</c:v>
                </c:pt>
                <c:pt idx="7558">
                  <c:v>377.95000000000005</c:v>
                </c:pt>
                <c:pt idx="7559">
                  <c:v>378</c:v>
                </c:pt>
                <c:pt idx="7560">
                  <c:v>378.05</c:v>
                </c:pt>
                <c:pt idx="7561">
                  <c:v>378.1</c:v>
                </c:pt>
                <c:pt idx="7562">
                  <c:v>378.15000000000003</c:v>
                </c:pt>
                <c:pt idx="7563">
                  <c:v>378.20000000000005</c:v>
                </c:pt>
                <c:pt idx="7564">
                  <c:v>378.25</c:v>
                </c:pt>
                <c:pt idx="7565">
                  <c:v>378.3</c:v>
                </c:pt>
                <c:pt idx="7566">
                  <c:v>378.35</c:v>
                </c:pt>
                <c:pt idx="7567">
                  <c:v>378.40000000000003</c:v>
                </c:pt>
                <c:pt idx="7568">
                  <c:v>378.45000000000005</c:v>
                </c:pt>
                <c:pt idx="7569">
                  <c:v>378.5</c:v>
                </c:pt>
                <c:pt idx="7570">
                  <c:v>378.55</c:v>
                </c:pt>
                <c:pt idx="7571">
                  <c:v>378.6</c:v>
                </c:pt>
                <c:pt idx="7572">
                  <c:v>378.65000000000003</c:v>
                </c:pt>
                <c:pt idx="7573">
                  <c:v>378.70000000000005</c:v>
                </c:pt>
                <c:pt idx="7574">
                  <c:v>378.75</c:v>
                </c:pt>
                <c:pt idx="7575">
                  <c:v>378.8</c:v>
                </c:pt>
                <c:pt idx="7576">
                  <c:v>378.85</c:v>
                </c:pt>
                <c:pt idx="7577">
                  <c:v>378.90000000000003</c:v>
                </c:pt>
                <c:pt idx="7578">
                  <c:v>378.95000000000005</c:v>
                </c:pt>
                <c:pt idx="7579">
                  <c:v>379</c:v>
                </c:pt>
                <c:pt idx="7580">
                  <c:v>379.05</c:v>
                </c:pt>
                <c:pt idx="7581">
                  <c:v>379.1</c:v>
                </c:pt>
                <c:pt idx="7582">
                  <c:v>379.15000000000003</c:v>
                </c:pt>
                <c:pt idx="7583">
                  <c:v>379.20000000000005</c:v>
                </c:pt>
                <c:pt idx="7584">
                  <c:v>379.25</c:v>
                </c:pt>
                <c:pt idx="7585">
                  <c:v>379.3</c:v>
                </c:pt>
                <c:pt idx="7586">
                  <c:v>379.35</c:v>
                </c:pt>
                <c:pt idx="7587">
                  <c:v>379.40000000000003</c:v>
                </c:pt>
                <c:pt idx="7588">
                  <c:v>379.45000000000005</c:v>
                </c:pt>
                <c:pt idx="7589">
                  <c:v>379.5</c:v>
                </c:pt>
                <c:pt idx="7590">
                  <c:v>379.55</c:v>
                </c:pt>
                <c:pt idx="7591">
                  <c:v>379.6</c:v>
                </c:pt>
                <c:pt idx="7592">
                  <c:v>379.65000000000003</c:v>
                </c:pt>
                <c:pt idx="7593">
                  <c:v>379.70000000000005</c:v>
                </c:pt>
                <c:pt idx="7594">
                  <c:v>379.75</c:v>
                </c:pt>
                <c:pt idx="7595">
                  <c:v>379.8</c:v>
                </c:pt>
                <c:pt idx="7596">
                  <c:v>379.85</c:v>
                </c:pt>
                <c:pt idx="7597">
                  <c:v>379.90000000000003</c:v>
                </c:pt>
                <c:pt idx="7598">
                  <c:v>379.95000000000005</c:v>
                </c:pt>
                <c:pt idx="7599">
                  <c:v>380</c:v>
                </c:pt>
                <c:pt idx="7600">
                  <c:v>380.05</c:v>
                </c:pt>
                <c:pt idx="7601">
                  <c:v>380.1</c:v>
                </c:pt>
                <c:pt idx="7602">
                  <c:v>380.15000000000003</c:v>
                </c:pt>
                <c:pt idx="7603">
                  <c:v>380.20000000000005</c:v>
                </c:pt>
                <c:pt idx="7604">
                  <c:v>380.25</c:v>
                </c:pt>
                <c:pt idx="7605">
                  <c:v>380.3</c:v>
                </c:pt>
                <c:pt idx="7606">
                  <c:v>380.35</c:v>
                </c:pt>
                <c:pt idx="7607">
                  <c:v>380.40000000000003</c:v>
                </c:pt>
                <c:pt idx="7608">
                  <c:v>380.45000000000005</c:v>
                </c:pt>
                <c:pt idx="7609">
                  <c:v>380.5</c:v>
                </c:pt>
                <c:pt idx="7610">
                  <c:v>380.55</c:v>
                </c:pt>
                <c:pt idx="7611">
                  <c:v>380.6</c:v>
                </c:pt>
                <c:pt idx="7612">
                  <c:v>380.65000000000003</c:v>
                </c:pt>
                <c:pt idx="7613">
                  <c:v>380.70000000000005</c:v>
                </c:pt>
                <c:pt idx="7614">
                  <c:v>380.75</c:v>
                </c:pt>
                <c:pt idx="7615">
                  <c:v>380.8</c:v>
                </c:pt>
                <c:pt idx="7616">
                  <c:v>380.85</c:v>
                </c:pt>
                <c:pt idx="7617">
                  <c:v>380.90000000000003</c:v>
                </c:pt>
                <c:pt idx="7618">
                  <c:v>380.95000000000005</c:v>
                </c:pt>
                <c:pt idx="7619">
                  <c:v>381</c:v>
                </c:pt>
                <c:pt idx="7620">
                  <c:v>381.05</c:v>
                </c:pt>
                <c:pt idx="7621">
                  <c:v>381.1</c:v>
                </c:pt>
                <c:pt idx="7622">
                  <c:v>381.15000000000003</c:v>
                </c:pt>
                <c:pt idx="7623">
                  <c:v>381.20000000000005</c:v>
                </c:pt>
                <c:pt idx="7624">
                  <c:v>381.25</c:v>
                </c:pt>
                <c:pt idx="7625">
                  <c:v>381.3</c:v>
                </c:pt>
                <c:pt idx="7626">
                  <c:v>381.35</c:v>
                </c:pt>
                <c:pt idx="7627">
                  <c:v>381.40000000000003</c:v>
                </c:pt>
                <c:pt idx="7628">
                  <c:v>381.45000000000005</c:v>
                </c:pt>
                <c:pt idx="7629">
                  <c:v>381.5</c:v>
                </c:pt>
                <c:pt idx="7630">
                  <c:v>381.55</c:v>
                </c:pt>
                <c:pt idx="7631">
                  <c:v>381.6</c:v>
                </c:pt>
                <c:pt idx="7632">
                  <c:v>381.65000000000003</c:v>
                </c:pt>
                <c:pt idx="7633">
                  <c:v>381.70000000000005</c:v>
                </c:pt>
                <c:pt idx="7634">
                  <c:v>381.75</c:v>
                </c:pt>
                <c:pt idx="7635">
                  <c:v>381.8</c:v>
                </c:pt>
                <c:pt idx="7636">
                  <c:v>381.85</c:v>
                </c:pt>
                <c:pt idx="7637">
                  <c:v>381.90000000000003</c:v>
                </c:pt>
                <c:pt idx="7638">
                  <c:v>381.95000000000005</c:v>
                </c:pt>
                <c:pt idx="7639">
                  <c:v>382</c:v>
                </c:pt>
                <c:pt idx="7640">
                  <c:v>382.05</c:v>
                </c:pt>
                <c:pt idx="7641">
                  <c:v>382.1</c:v>
                </c:pt>
                <c:pt idx="7642">
                  <c:v>382.15000000000003</c:v>
                </c:pt>
                <c:pt idx="7643">
                  <c:v>382.20000000000005</c:v>
                </c:pt>
                <c:pt idx="7644">
                  <c:v>382.25</c:v>
                </c:pt>
                <c:pt idx="7645">
                  <c:v>382.3</c:v>
                </c:pt>
                <c:pt idx="7646">
                  <c:v>382.35</c:v>
                </c:pt>
                <c:pt idx="7647">
                  <c:v>382.40000000000003</c:v>
                </c:pt>
                <c:pt idx="7648">
                  <c:v>382.45000000000005</c:v>
                </c:pt>
                <c:pt idx="7649">
                  <c:v>382.5</c:v>
                </c:pt>
                <c:pt idx="7650">
                  <c:v>382.55</c:v>
                </c:pt>
                <c:pt idx="7651">
                  <c:v>382.6</c:v>
                </c:pt>
                <c:pt idx="7652">
                  <c:v>382.65000000000003</c:v>
                </c:pt>
                <c:pt idx="7653">
                  <c:v>382.70000000000005</c:v>
                </c:pt>
                <c:pt idx="7654">
                  <c:v>382.75</c:v>
                </c:pt>
                <c:pt idx="7655">
                  <c:v>382.8</c:v>
                </c:pt>
                <c:pt idx="7656">
                  <c:v>382.85</c:v>
                </c:pt>
                <c:pt idx="7657">
                  <c:v>382.90000000000003</c:v>
                </c:pt>
                <c:pt idx="7658">
                  <c:v>382.95000000000005</c:v>
                </c:pt>
                <c:pt idx="7659">
                  <c:v>383</c:v>
                </c:pt>
                <c:pt idx="7660">
                  <c:v>383.05</c:v>
                </c:pt>
                <c:pt idx="7661">
                  <c:v>383.1</c:v>
                </c:pt>
                <c:pt idx="7662">
                  <c:v>383.15000000000003</c:v>
                </c:pt>
                <c:pt idx="7663">
                  <c:v>383.20000000000005</c:v>
                </c:pt>
                <c:pt idx="7664">
                  <c:v>383.25</c:v>
                </c:pt>
                <c:pt idx="7665">
                  <c:v>383.3</c:v>
                </c:pt>
                <c:pt idx="7666">
                  <c:v>383.35</c:v>
                </c:pt>
                <c:pt idx="7667">
                  <c:v>383.40000000000003</c:v>
                </c:pt>
                <c:pt idx="7668">
                  <c:v>383.45000000000005</c:v>
                </c:pt>
                <c:pt idx="7669">
                  <c:v>383.5</c:v>
                </c:pt>
                <c:pt idx="7670">
                  <c:v>383.55</c:v>
                </c:pt>
                <c:pt idx="7671">
                  <c:v>383.6</c:v>
                </c:pt>
                <c:pt idx="7672">
                  <c:v>383.65000000000003</c:v>
                </c:pt>
                <c:pt idx="7673">
                  <c:v>383.70000000000005</c:v>
                </c:pt>
                <c:pt idx="7674">
                  <c:v>383.75</c:v>
                </c:pt>
                <c:pt idx="7675">
                  <c:v>383.8</c:v>
                </c:pt>
                <c:pt idx="7676">
                  <c:v>383.85</c:v>
                </c:pt>
                <c:pt idx="7677">
                  <c:v>383.90000000000003</c:v>
                </c:pt>
                <c:pt idx="7678">
                  <c:v>383.95000000000005</c:v>
                </c:pt>
                <c:pt idx="7679">
                  <c:v>384</c:v>
                </c:pt>
                <c:pt idx="7680">
                  <c:v>384.05</c:v>
                </c:pt>
                <c:pt idx="7681">
                  <c:v>384.1</c:v>
                </c:pt>
                <c:pt idx="7682">
                  <c:v>384.15000000000003</c:v>
                </c:pt>
                <c:pt idx="7683">
                  <c:v>384.20000000000005</c:v>
                </c:pt>
                <c:pt idx="7684">
                  <c:v>384.25</c:v>
                </c:pt>
                <c:pt idx="7685">
                  <c:v>384.3</c:v>
                </c:pt>
                <c:pt idx="7686">
                  <c:v>384.35</c:v>
                </c:pt>
                <c:pt idx="7687">
                  <c:v>384.40000000000003</c:v>
                </c:pt>
                <c:pt idx="7688">
                  <c:v>384.45000000000005</c:v>
                </c:pt>
                <c:pt idx="7689">
                  <c:v>384.5</c:v>
                </c:pt>
                <c:pt idx="7690">
                  <c:v>384.55</c:v>
                </c:pt>
                <c:pt idx="7691">
                  <c:v>384.6</c:v>
                </c:pt>
                <c:pt idx="7692">
                  <c:v>384.65000000000003</c:v>
                </c:pt>
                <c:pt idx="7693">
                  <c:v>384.70000000000005</c:v>
                </c:pt>
                <c:pt idx="7694">
                  <c:v>384.75</c:v>
                </c:pt>
                <c:pt idx="7695">
                  <c:v>384.8</c:v>
                </c:pt>
                <c:pt idx="7696">
                  <c:v>384.85</c:v>
                </c:pt>
                <c:pt idx="7697">
                  <c:v>384.90000000000003</c:v>
                </c:pt>
                <c:pt idx="7698">
                  <c:v>384.95000000000005</c:v>
                </c:pt>
                <c:pt idx="7699">
                  <c:v>385</c:v>
                </c:pt>
                <c:pt idx="7700">
                  <c:v>385.05</c:v>
                </c:pt>
                <c:pt idx="7701">
                  <c:v>385.1</c:v>
                </c:pt>
                <c:pt idx="7702">
                  <c:v>385.15000000000003</c:v>
                </c:pt>
                <c:pt idx="7703">
                  <c:v>385.20000000000005</c:v>
                </c:pt>
                <c:pt idx="7704">
                  <c:v>385.25</c:v>
                </c:pt>
                <c:pt idx="7705">
                  <c:v>385.3</c:v>
                </c:pt>
                <c:pt idx="7706">
                  <c:v>385.35</c:v>
                </c:pt>
                <c:pt idx="7707">
                  <c:v>385.40000000000003</c:v>
                </c:pt>
                <c:pt idx="7708">
                  <c:v>385.45000000000005</c:v>
                </c:pt>
                <c:pt idx="7709">
                  <c:v>385.5</c:v>
                </c:pt>
                <c:pt idx="7710">
                  <c:v>385.55</c:v>
                </c:pt>
                <c:pt idx="7711">
                  <c:v>385.6</c:v>
                </c:pt>
                <c:pt idx="7712">
                  <c:v>385.65000000000003</c:v>
                </c:pt>
                <c:pt idx="7713">
                  <c:v>385.70000000000005</c:v>
                </c:pt>
                <c:pt idx="7714">
                  <c:v>385.75</c:v>
                </c:pt>
                <c:pt idx="7715">
                  <c:v>385.8</c:v>
                </c:pt>
                <c:pt idx="7716">
                  <c:v>385.85</c:v>
                </c:pt>
                <c:pt idx="7717">
                  <c:v>385.90000000000003</c:v>
                </c:pt>
                <c:pt idx="7718">
                  <c:v>385.95000000000005</c:v>
                </c:pt>
                <c:pt idx="7719">
                  <c:v>386</c:v>
                </c:pt>
                <c:pt idx="7720">
                  <c:v>386.05</c:v>
                </c:pt>
                <c:pt idx="7721">
                  <c:v>386.1</c:v>
                </c:pt>
                <c:pt idx="7722">
                  <c:v>386.15000000000003</c:v>
                </c:pt>
                <c:pt idx="7723">
                  <c:v>386.20000000000005</c:v>
                </c:pt>
                <c:pt idx="7724">
                  <c:v>386.25</c:v>
                </c:pt>
                <c:pt idx="7725">
                  <c:v>386.3</c:v>
                </c:pt>
                <c:pt idx="7726">
                  <c:v>386.35</c:v>
                </c:pt>
                <c:pt idx="7727">
                  <c:v>386.40000000000003</c:v>
                </c:pt>
                <c:pt idx="7728">
                  <c:v>386.45000000000005</c:v>
                </c:pt>
                <c:pt idx="7729">
                  <c:v>386.5</c:v>
                </c:pt>
                <c:pt idx="7730">
                  <c:v>386.55</c:v>
                </c:pt>
                <c:pt idx="7731">
                  <c:v>386.6</c:v>
                </c:pt>
                <c:pt idx="7732">
                  <c:v>386.65000000000003</c:v>
                </c:pt>
                <c:pt idx="7733">
                  <c:v>386.70000000000005</c:v>
                </c:pt>
                <c:pt idx="7734">
                  <c:v>386.75</c:v>
                </c:pt>
                <c:pt idx="7735">
                  <c:v>386.8</c:v>
                </c:pt>
                <c:pt idx="7736">
                  <c:v>386.85</c:v>
                </c:pt>
                <c:pt idx="7737">
                  <c:v>386.90000000000003</c:v>
                </c:pt>
                <c:pt idx="7738">
                  <c:v>386.95000000000005</c:v>
                </c:pt>
                <c:pt idx="7739">
                  <c:v>387</c:v>
                </c:pt>
                <c:pt idx="7740">
                  <c:v>387.05</c:v>
                </c:pt>
                <c:pt idx="7741">
                  <c:v>387.1</c:v>
                </c:pt>
                <c:pt idx="7742">
                  <c:v>387.15000000000003</c:v>
                </c:pt>
                <c:pt idx="7743">
                  <c:v>387.20000000000005</c:v>
                </c:pt>
                <c:pt idx="7744">
                  <c:v>387.25</c:v>
                </c:pt>
                <c:pt idx="7745">
                  <c:v>387.3</c:v>
                </c:pt>
                <c:pt idx="7746">
                  <c:v>387.35</c:v>
                </c:pt>
                <c:pt idx="7747">
                  <c:v>387.40000000000003</c:v>
                </c:pt>
                <c:pt idx="7748">
                  <c:v>387.45000000000005</c:v>
                </c:pt>
                <c:pt idx="7749">
                  <c:v>387.5</c:v>
                </c:pt>
                <c:pt idx="7750">
                  <c:v>387.55</c:v>
                </c:pt>
                <c:pt idx="7751">
                  <c:v>387.6</c:v>
                </c:pt>
                <c:pt idx="7752">
                  <c:v>387.65000000000003</c:v>
                </c:pt>
                <c:pt idx="7753">
                  <c:v>387.70000000000005</c:v>
                </c:pt>
                <c:pt idx="7754">
                  <c:v>387.75</c:v>
                </c:pt>
                <c:pt idx="7755">
                  <c:v>387.8</c:v>
                </c:pt>
                <c:pt idx="7756">
                  <c:v>387.85</c:v>
                </c:pt>
                <c:pt idx="7757">
                  <c:v>387.90000000000003</c:v>
                </c:pt>
                <c:pt idx="7758">
                  <c:v>387.95000000000005</c:v>
                </c:pt>
                <c:pt idx="7759">
                  <c:v>388</c:v>
                </c:pt>
                <c:pt idx="7760">
                  <c:v>388.05</c:v>
                </c:pt>
                <c:pt idx="7761">
                  <c:v>388.1</c:v>
                </c:pt>
                <c:pt idx="7762">
                  <c:v>388.15000000000003</c:v>
                </c:pt>
                <c:pt idx="7763">
                  <c:v>388.20000000000005</c:v>
                </c:pt>
                <c:pt idx="7764">
                  <c:v>388.25</c:v>
                </c:pt>
                <c:pt idx="7765">
                  <c:v>388.3</c:v>
                </c:pt>
                <c:pt idx="7766">
                  <c:v>388.35</c:v>
                </c:pt>
                <c:pt idx="7767">
                  <c:v>388.40000000000003</c:v>
                </c:pt>
                <c:pt idx="7768">
                  <c:v>388.45000000000005</c:v>
                </c:pt>
                <c:pt idx="7769">
                  <c:v>388.5</c:v>
                </c:pt>
                <c:pt idx="7770">
                  <c:v>388.55</c:v>
                </c:pt>
                <c:pt idx="7771">
                  <c:v>388.6</c:v>
                </c:pt>
                <c:pt idx="7772">
                  <c:v>388.65000000000003</c:v>
                </c:pt>
                <c:pt idx="7773">
                  <c:v>388.70000000000005</c:v>
                </c:pt>
                <c:pt idx="7774">
                  <c:v>388.75</c:v>
                </c:pt>
                <c:pt idx="7775">
                  <c:v>388.8</c:v>
                </c:pt>
                <c:pt idx="7776">
                  <c:v>388.85</c:v>
                </c:pt>
                <c:pt idx="7777">
                  <c:v>388.90000000000003</c:v>
                </c:pt>
                <c:pt idx="7778">
                  <c:v>388.95000000000005</c:v>
                </c:pt>
                <c:pt idx="7779">
                  <c:v>389</c:v>
                </c:pt>
                <c:pt idx="7780">
                  <c:v>389.05</c:v>
                </c:pt>
                <c:pt idx="7781">
                  <c:v>389.1</c:v>
                </c:pt>
                <c:pt idx="7782">
                  <c:v>389.15000000000003</c:v>
                </c:pt>
                <c:pt idx="7783">
                  <c:v>389.20000000000005</c:v>
                </c:pt>
                <c:pt idx="7784">
                  <c:v>389.25</c:v>
                </c:pt>
                <c:pt idx="7785">
                  <c:v>389.3</c:v>
                </c:pt>
                <c:pt idx="7786">
                  <c:v>389.35</c:v>
                </c:pt>
                <c:pt idx="7787">
                  <c:v>389.40000000000003</c:v>
                </c:pt>
                <c:pt idx="7788">
                  <c:v>389.45000000000005</c:v>
                </c:pt>
                <c:pt idx="7789">
                  <c:v>389.5</c:v>
                </c:pt>
                <c:pt idx="7790">
                  <c:v>389.55</c:v>
                </c:pt>
                <c:pt idx="7791">
                  <c:v>389.6</c:v>
                </c:pt>
                <c:pt idx="7792">
                  <c:v>389.65000000000003</c:v>
                </c:pt>
                <c:pt idx="7793">
                  <c:v>389.70000000000005</c:v>
                </c:pt>
                <c:pt idx="7794">
                  <c:v>389.75</c:v>
                </c:pt>
                <c:pt idx="7795">
                  <c:v>389.8</c:v>
                </c:pt>
                <c:pt idx="7796">
                  <c:v>389.85</c:v>
                </c:pt>
                <c:pt idx="7797">
                  <c:v>389.90000000000003</c:v>
                </c:pt>
                <c:pt idx="7798">
                  <c:v>389.95000000000005</c:v>
                </c:pt>
                <c:pt idx="7799">
                  <c:v>390</c:v>
                </c:pt>
                <c:pt idx="7800">
                  <c:v>390.05</c:v>
                </c:pt>
                <c:pt idx="7801">
                  <c:v>390.1</c:v>
                </c:pt>
                <c:pt idx="7802">
                  <c:v>390.15000000000003</c:v>
                </c:pt>
                <c:pt idx="7803">
                  <c:v>390.20000000000005</c:v>
                </c:pt>
                <c:pt idx="7804">
                  <c:v>390.25</c:v>
                </c:pt>
                <c:pt idx="7805">
                  <c:v>390.3</c:v>
                </c:pt>
                <c:pt idx="7806">
                  <c:v>390.35</c:v>
                </c:pt>
                <c:pt idx="7807">
                  <c:v>390.40000000000003</c:v>
                </c:pt>
                <c:pt idx="7808">
                  <c:v>390.45000000000005</c:v>
                </c:pt>
                <c:pt idx="7809">
                  <c:v>390.5</c:v>
                </c:pt>
                <c:pt idx="7810">
                  <c:v>390.55</c:v>
                </c:pt>
                <c:pt idx="7811">
                  <c:v>390.6</c:v>
                </c:pt>
                <c:pt idx="7812">
                  <c:v>390.65000000000003</c:v>
                </c:pt>
                <c:pt idx="7813">
                  <c:v>390.70000000000005</c:v>
                </c:pt>
                <c:pt idx="7814">
                  <c:v>390.75</c:v>
                </c:pt>
                <c:pt idx="7815">
                  <c:v>390.8</c:v>
                </c:pt>
                <c:pt idx="7816">
                  <c:v>390.85</c:v>
                </c:pt>
                <c:pt idx="7817">
                  <c:v>390.90000000000003</c:v>
                </c:pt>
                <c:pt idx="7818">
                  <c:v>390.95000000000005</c:v>
                </c:pt>
                <c:pt idx="7819">
                  <c:v>391</c:v>
                </c:pt>
                <c:pt idx="7820">
                  <c:v>391.05</c:v>
                </c:pt>
                <c:pt idx="7821">
                  <c:v>391.1</c:v>
                </c:pt>
                <c:pt idx="7822">
                  <c:v>391.15000000000003</c:v>
                </c:pt>
                <c:pt idx="7823">
                  <c:v>391.20000000000005</c:v>
                </c:pt>
                <c:pt idx="7824">
                  <c:v>391.25</c:v>
                </c:pt>
                <c:pt idx="7825">
                  <c:v>391.3</c:v>
                </c:pt>
                <c:pt idx="7826">
                  <c:v>391.35</c:v>
                </c:pt>
                <c:pt idx="7827">
                  <c:v>391.40000000000003</c:v>
                </c:pt>
                <c:pt idx="7828">
                  <c:v>391.45000000000005</c:v>
                </c:pt>
                <c:pt idx="7829">
                  <c:v>391.5</c:v>
                </c:pt>
                <c:pt idx="7830">
                  <c:v>391.55</c:v>
                </c:pt>
                <c:pt idx="7831">
                  <c:v>391.6</c:v>
                </c:pt>
                <c:pt idx="7832">
                  <c:v>391.65000000000003</c:v>
                </c:pt>
                <c:pt idx="7833">
                  <c:v>391.70000000000005</c:v>
                </c:pt>
                <c:pt idx="7834">
                  <c:v>391.75</c:v>
                </c:pt>
                <c:pt idx="7835">
                  <c:v>391.8</c:v>
                </c:pt>
                <c:pt idx="7836">
                  <c:v>391.85</c:v>
                </c:pt>
                <c:pt idx="7837">
                  <c:v>391.90000000000003</c:v>
                </c:pt>
                <c:pt idx="7838">
                  <c:v>391.95000000000005</c:v>
                </c:pt>
                <c:pt idx="7839">
                  <c:v>392</c:v>
                </c:pt>
                <c:pt idx="7840">
                  <c:v>392.05</c:v>
                </c:pt>
                <c:pt idx="7841">
                  <c:v>392.1</c:v>
                </c:pt>
                <c:pt idx="7842">
                  <c:v>392.15000000000003</c:v>
                </c:pt>
                <c:pt idx="7843">
                  <c:v>392.20000000000005</c:v>
                </c:pt>
                <c:pt idx="7844">
                  <c:v>392.25</c:v>
                </c:pt>
                <c:pt idx="7845">
                  <c:v>392.3</c:v>
                </c:pt>
                <c:pt idx="7846">
                  <c:v>392.35</c:v>
                </c:pt>
                <c:pt idx="7847">
                  <c:v>392.40000000000003</c:v>
                </c:pt>
                <c:pt idx="7848">
                  <c:v>392.45000000000005</c:v>
                </c:pt>
                <c:pt idx="7849">
                  <c:v>392.5</c:v>
                </c:pt>
                <c:pt idx="7850">
                  <c:v>392.55</c:v>
                </c:pt>
                <c:pt idx="7851">
                  <c:v>392.6</c:v>
                </c:pt>
                <c:pt idx="7852">
                  <c:v>392.65000000000003</c:v>
                </c:pt>
                <c:pt idx="7853">
                  <c:v>392.70000000000005</c:v>
                </c:pt>
                <c:pt idx="7854">
                  <c:v>392.75</c:v>
                </c:pt>
                <c:pt idx="7855">
                  <c:v>392.8</c:v>
                </c:pt>
                <c:pt idx="7856">
                  <c:v>392.85</c:v>
                </c:pt>
                <c:pt idx="7857">
                  <c:v>392.90000000000003</c:v>
                </c:pt>
                <c:pt idx="7858">
                  <c:v>392.95000000000005</c:v>
                </c:pt>
                <c:pt idx="7859">
                  <c:v>393</c:v>
                </c:pt>
                <c:pt idx="7860">
                  <c:v>393.05</c:v>
                </c:pt>
                <c:pt idx="7861">
                  <c:v>393.1</c:v>
                </c:pt>
                <c:pt idx="7862">
                  <c:v>393.15000000000003</c:v>
                </c:pt>
                <c:pt idx="7863">
                  <c:v>393.20000000000005</c:v>
                </c:pt>
                <c:pt idx="7864">
                  <c:v>393.25</c:v>
                </c:pt>
                <c:pt idx="7865">
                  <c:v>393.3</c:v>
                </c:pt>
                <c:pt idx="7866">
                  <c:v>393.35</c:v>
                </c:pt>
                <c:pt idx="7867">
                  <c:v>393.40000000000003</c:v>
                </c:pt>
                <c:pt idx="7868">
                  <c:v>393.45000000000005</c:v>
                </c:pt>
                <c:pt idx="7869">
                  <c:v>393.5</c:v>
                </c:pt>
                <c:pt idx="7870">
                  <c:v>393.55</c:v>
                </c:pt>
                <c:pt idx="7871">
                  <c:v>393.6</c:v>
                </c:pt>
                <c:pt idx="7872">
                  <c:v>393.65000000000003</c:v>
                </c:pt>
                <c:pt idx="7873">
                  <c:v>393.70000000000005</c:v>
                </c:pt>
                <c:pt idx="7874">
                  <c:v>393.75</c:v>
                </c:pt>
                <c:pt idx="7875">
                  <c:v>393.8</c:v>
                </c:pt>
                <c:pt idx="7876">
                  <c:v>393.85</c:v>
                </c:pt>
                <c:pt idx="7877">
                  <c:v>393.90000000000003</c:v>
                </c:pt>
                <c:pt idx="7878">
                  <c:v>393.95000000000005</c:v>
                </c:pt>
                <c:pt idx="7879">
                  <c:v>394</c:v>
                </c:pt>
                <c:pt idx="7880">
                  <c:v>394.05</c:v>
                </c:pt>
                <c:pt idx="7881">
                  <c:v>394.1</c:v>
                </c:pt>
                <c:pt idx="7882">
                  <c:v>394.15000000000003</c:v>
                </c:pt>
                <c:pt idx="7883">
                  <c:v>394.20000000000005</c:v>
                </c:pt>
                <c:pt idx="7884">
                  <c:v>394.25</c:v>
                </c:pt>
                <c:pt idx="7885">
                  <c:v>394.3</c:v>
                </c:pt>
                <c:pt idx="7886">
                  <c:v>394.35</c:v>
                </c:pt>
                <c:pt idx="7887">
                  <c:v>394.40000000000003</c:v>
                </c:pt>
                <c:pt idx="7888">
                  <c:v>394.45000000000005</c:v>
                </c:pt>
                <c:pt idx="7889">
                  <c:v>394.5</c:v>
                </c:pt>
                <c:pt idx="7890">
                  <c:v>394.55</c:v>
                </c:pt>
                <c:pt idx="7891">
                  <c:v>394.6</c:v>
                </c:pt>
                <c:pt idx="7892">
                  <c:v>394.65000000000003</c:v>
                </c:pt>
                <c:pt idx="7893">
                  <c:v>394.70000000000005</c:v>
                </c:pt>
                <c:pt idx="7894">
                  <c:v>394.75</c:v>
                </c:pt>
                <c:pt idx="7895">
                  <c:v>394.8</c:v>
                </c:pt>
                <c:pt idx="7896">
                  <c:v>394.85</c:v>
                </c:pt>
                <c:pt idx="7897">
                  <c:v>394.90000000000003</c:v>
                </c:pt>
                <c:pt idx="7898">
                  <c:v>394.95000000000005</c:v>
                </c:pt>
                <c:pt idx="7899">
                  <c:v>395</c:v>
                </c:pt>
                <c:pt idx="7900">
                  <c:v>395.05</c:v>
                </c:pt>
                <c:pt idx="7901">
                  <c:v>395.1</c:v>
                </c:pt>
                <c:pt idx="7902">
                  <c:v>395.15000000000003</c:v>
                </c:pt>
                <c:pt idx="7903">
                  <c:v>395.20000000000005</c:v>
                </c:pt>
                <c:pt idx="7904">
                  <c:v>395.25</c:v>
                </c:pt>
                <c:pt idx="7905">
                  <c:v>395.3</c:v>
                </c:pt>
                <c:pt idx="7906">
                  <c:v>395.35</c:v>
                </c:pt>
                <c:pt idx="7907">
                  <c:v>395.40000000000003</c:v>
                </c:pt>
                <c:pt idx="7908">
                  <c:v>395.45000000000005</c:v>
                </c:pt>
                <c:pt idx="7909">
                  <c:v>395.5</c:v>
                </c:pt>
                <c:pt idx="7910">
                  <c:v>395.55</c:v>
                </c:pt>
                <c:pt idx="7911">
                  <c:v>395.6</c:v>
                </c:pt>
                <c:pt idx="7912">
                  <c:v>395.65000000000003</c:v>
                </c:pt>
                <c:pt idx="7913">
                  <c:v>395.70000000000005</c:v>
                </c:pt>
                <c:pt idx="7914">
                  <c:v>395.75</c:v>
                </c:pt>
                <c:pt idx="7915">
                  <c:v>395.8</c:v>
                </c:pt>
                <c:pt idx="7916">
                  <c:v>395.85</c:v>
                </c:pt>
                <c:pt idx="7917">
                  <c:v>395.90000000000003</c:v>
                </c:pt>
                <c:pt idx="7918">
                  <c:v>395.95000000000005</c:v>
                </c:pt>
                <c:pt idx="7919">
                  <c:v>396</c:v>
                </c:pt>
                <c:pt idx="7920">
                  <c:v>396.05</c:v>
                </c:pt>
                <c:pt idx="7921">
                  <c:v>396.1</c:v>
                </c:pt>
                <c:pt idx="7922">
                  <c:v>396.15000000000003</c:v>
                </c:pt>
                <c:pt idx="7923">
                  <c:v>396.20000000000005</c:v>
                </c:pt>
                <c:pt idx="7924">
                  <c:v>396.25</c:v>
                </c:pt>
                <c:pt idx="7925">
                  <c:v>396.3</c:v>
                </c:pt>
                <c:pt idx="7926">
                  <c:v>396.35</c:v>
                </c:pt>
                <c:pt idx="7927">
                  <c:v>396.40000000000003</c:v>
                </c:pt>
                <c:pt idx="7928">
                  <c:v>396.45000000000005</c:v>
                </c:pt>
                <c:pt idx="7929">
                  <c:v>396.5</c:v>
                </c:pt>
                <c:pt idx="7930">
                  <c:v>396.55</c:v>
                </c:pt>
                <c:pt idx="7931">
                  <c:v>396.6</c:v>
                </c:pt>
                <c:pt idx="7932">
                  <c:v>396.65000000000003</c:v>
                </c:pt>
                <c:pt idx="7933">
                  <c:v>396.70000000000005</c:v>
                </c:pt>
                <c:pt idx="7934">
                  <c:v>396.75</c:v>
                </c:pt>
                <c:pt idx="7935">
                  <c:v>396.8</c:v>
                </c:pt>
                <c:pt idx="7936">
                  <c:v>396.85</c:v>
                </c:pt>
                <c:pt idx="7937">
                  <c:v>396.90000000000003</c:v>
                </c:pt>
                <c:pt idx="7938">
                  <c:v>396.95000000000005</c:v>
                </c:pt>
                <c:pt idx="7939">
                  <c:v>397</c:v>
                </c:pt>
                <c:pt idx="7940">
                  <c:v>397.05</c:v>
                </c:pt>
                <c:pt idx="7941">
                  <c:v>397.1</c:v>
                </c:pt>
                <c:pt idx="7942">
                  <c:v>397.15000000000003</c:v>
                </c:pt>
                <c:pt idx="7943">
                  <c:v>397.20000000000005</c:v>
                </c:pt>
                <c:pt idx="7944">
                  <c:v>397.25</c:v>
                </c:pt>
                <c:pt idx="7945">
                  <c:v>397.3</c:v>
                </c:pt>
                <c:pt idx="7946">
                  <c:v>397.35</c:v>
                </c:pt>
                <c:pt idx="7947">
                  <c:v>397.40000000000003</c:v>
                </c:pt>
                <c:pt idx="7948">
                  <c:v>397.45000000000005</c:v>
                </c:pt>
                <c:pt idx="7949">
                  <c:v>397.5</c:v>
                </c:pt>
                <c:pt idx="7950">
                  <c:v>397.55</c:v>
                </c:pt>
                <c:pt idx="7951">
                  <c:v>397.6</c:v>
                </c:pt>
                <c:pt idx="7952">
                  <c:v>397.65000000000003</c:v>
                </c:pt>
                <c:pt idx="7953">
                  <c:v>397.70000000000005</c:v>
                </c:pt>
                <c:pt idx="7954">
                  <c:v>397.75</c:v>
                </c:pt>
                <c:pt idx="7955">
                  <c:v>397.8</c:v>
                </c:pt>
                <c:pt idx="7956">
                  <c:v>397.85</c:v>
                </c:pt>
                <c:pt idx="7957">
                  <c:v>397.90000000000003</c:v>
                </c:pt>
                <c:pt idx="7958">
                  <c:v>397.95000000000005</c:v>
                </c:pt>
                <c:pt idx="7959">
                  <c:v>398</c:v>
                </c:pt>
                <c:pt idx="7960">
                  <c:v>398.05</c:v>
                </c:pt>
                <c:pt idx="7961">
                  <c:v>398.1</c:v>
                </c:pt>
                <c:pt idx="7962">
                  <c:v>398.15000000000003</c:v>
                </c:pt>
                <c:pt idx="7963">
                  <c:v>398.20000000000005</c:v>
                </c:pt>
                <c:pt idx="7964">
                  <c:v>398.25</c:v>
                </c:pt>
                <c:pt idx="7965">
                  <c:v>398.3</c:v>
                </c:pt>
                <c:pt idx="7966">
                  <c:v>398.35</c:v>
                </c:pt>
                <c:pt idx="7967">
                  <c:v>398.40000000000003</c:v>
                </c:pt>
                <c:pt idx="7968">
                  <c:v>398.45000000000005</c:v>
                </c:pt>
                <c:pt idx="7969">
                  <c:v>398.5</c:v>
                </c:pt>
                <c:pt idx="7970">
                  <c:v>398.55</c:v>
                </c:pt>
                <c:pt idx="7971">
                  <c:v>398.6</c:v>
                </c:pt>
                <c:pt idx="7972">
                  <c:v>398.65000000000003</c:v>
                </c:pt>
                <c:pt idx="7973">
                  <c:v>398.70000000000005</c:v>
                </c:pt>
                <c:pt idx="7974">
                  <c:v>398.75</c:v>
                </c:pt>
                <c:pt idx="7975">
                  <c:v>398.8</c:v>
                </c:pt>
                <c:pt idx="7976">
                  <c:v>398.85</c:v>
                </c:pt>
                <c:pt idx="7977">
                  <c:v>398.90000000000003</c:v>
                </c:pt>
                <c:pt idx="7978">
                  <c:v>398.95000000000005</c:v>
                </c:pt>
                <c:pt idx="7979">
                  <c:v>399</c:v>
                </c:pt>
                <c:pt idx="7980">
                  <c:v>399.05</c:v>
                </c:pt>
                <c:pt idx="7981">
                  <c:v>399.1</c:v>
                </c:pt>
                <c:pt idx="7982">
                  <c:v>399.15000000000003</c:v>
                </c:pt>
                <c:pt idx="7983">
                  <c:v>399.20000000000005</c:v>
                </c:pt>
                <c:pt idx="7984">
                  <c:v>399.25</c:v>
                </c:pt>
                <c:pt idx="7985">
                  <c:v>399.3</c:v>
                </c:pt>
                <c:pt idx="7986">
                  <c:v>399.35</c:v>
                </c:pt>
                <c:pt idx="7987">
                  <c:v>399.40000000000003</c:v>
                </c:pt>
                <c:pt idx="7988">
                  <c:v>399.45000000000005</c:v>
                </c:pt>
                <c:pt idx="7989">
                  <c:v>399.5</c:v>
                </c:pt>
                <c:pt idx="7990">
                  <c:v>399.55</c:v>
                </c:pt>
                <c:pt idx="7991">
                  <c:v>399.6</c:v>
                </c:pt>
                <c:pt idx="7992">
                  <c:v>399.65000000000003</c:v>
                </c:pt>
                <c:pt idx="7993">
                  <c:v>399.70000000000005</c:v>
                </c:pt>
                <c:pt idx="7994">
                  <c:v>399.75</c:v>
                </c:pt>
                <c:pt idx="7995">
                  <c:v>399.8</c:v>
                </c:pt>
                <c:pt idx="7996">
                  <c:v>399.85</c:v>
                </c:pt>
                <c:pt idx="7997">
                  <c:v>399.90000000000003</c:v>
                </c:pt>
                <c:pt idx="7998">
                  <c:v>399.95000000000005</c:v>
                </c:pt>
                <c:pt idx="7999">
                  <c:v>400</c:v>
                </c:pt>
                <c:pt idx="8000">
                  <c:v>400.05</c:v>
                </c:pt>
                <c:pt idx="8001">
                  <c:v>400.1</c:v>
                </c:pt>
                <c:pt idx="8002">
                  <c:v>400.15000000000003</c:v>
                </c:pt>
                <c:pt idx="8003">
                  <c:v>400.20000000000005</c:v>
                </c:pt>
                <c:pt idx="8004">
                  <c:v>400.25</c:v>
                </c:pt>
                <c:pt idx="8005">
                  <c:v>400.3</c:v>
                </c:pt>
                <c:pt idx="8006">
                  <c:v>400.35</c:v>
                </c:pt>
                <c:pt idx="8007">
                  <c:v>400.40000000000003</c:v>
                </c:pt>
                <c:pt idx="8008">
                  <c:v>400.45000000000005</c:v>
                </c:pt>
                <c:pt idx="8009">
                  <c:v>400.5</c:v>
                </c:pt>
                <c:pt idx="8010">
                  <c:v>400.55</c:v>
                </c:pt>
                <c:pt idx="8011">
                  <c:v>400.6</c:v>
                </c:pt>
                <c:pt idx="8012">
                  <c:v>400.65000000000003</c:v>
                </c:pt>
                <c:pt idx="8013">
                  <c:v>400.70000000000005</c:v>
                </c:pt>
                <c:pt idx="8014">
                  <c:v>400.75</c:v>
                </c:pt>
                <c:pt idx="8015">
                  <c:v>400.8</c:v>
                </c:pt>
                <c:pt idx="8016">
                  <c:v>400.85</c:v>
                </c:pt>
                <c:pt idx="8017">
                  <c:v>400.90000000000003</c:v>
                </c:pt>
                <c:pt idx="8018">
                  <c:v>400.95000000000005</c:v>
                </c:pt>
                <c:pt idx="8019">
                  <c:v>401</c:v>
                </c:pt>
                <c:pt idx="8020">
                  <c:v>401.05</c:v>
                </c:pt>
                <c:pt idx="8021">
                  <c:v>401.1</c:v>
                </c:pt>
                <c:pt idx="8022">
                  <c:v>401.15000000000003</c:v>
                </c:pt>
                <c:pt idx="8023">
                  <c:v>401.20000000000005</c:v>
                </c:pt>
                <c:pt idx="8024">
                  <c:v>401.25</c:v>
                </c:pt>
                <c:pt idx="8025">
                  <c:v>401.3</c:v>
                </c:pt>
                <c:pt idx="8026">
                  <c:v>401.35</c:v>
                </c:pt>
                <c:pt idx="8027">
                  <c:v>401.40000000000003</c:v>
                </c:pt>
                <c:pt idx="8028">
                  <c:v>401.45000000000005</c:v>
                </c:pt>
                <c:pt idx="8029">
                  <c:v>401.5</c:v>
                </c:pt>
                <c:pt idx="8030">
                  <c:v>401.55</c:v>
                </c:pt>
                <c:pt idx="8031">
                  <c:v>401.6</c:v>
                </c:pt>
                <c:pt idx="8032">
                  <c:v>401.65000000000003</c:v>
                </c:pt>
                <c:pt idx="8033">
                  <c:v>401.70000000000005</c:v>
                </c:pt>
                <c:pt idx="8034">
                  <c:v>401.75</c:v>
                </c:pt>
                <c:pt idx="8035">
                  <c:v>401.8</c:v>
                </c:pt>
                <c:pt idx="8036">
                  <c:v>401.85</c:v>
                </c:pt>
                <c:pt idx="8037">
                  <c:v>401.90000000000003</c:v>
                </c:pt>
                <c:pt idx="8038">
                  <c:v>401.95000000000005</c:v>
                </c:pt>
                <c:pt idx="8039">
                  <c:v>402</c:v>
                </c:pt>
                <c:pt idx="8040">
                  <c:v>402.05</c:v>
                </c:pt>
                <c:pt idx="8041">
                  <c:v>402.1</c:v>
                </c:pt>
                <c:pt idx="8042">
                  <c:v>402.15000000000003</c:v>
                </c:pt>
                <c:pt idx="8043">
                  <c:v>402.20000000000005</c:v>
                </c:pt>
                <c:pt idx="8044">
                  <c:v>402.25</c:v>
                </c:pt>
                <c:pt idx="8045">
                  <c:v>402.3</c:v>
                </c:pt>
                <c:pt idx="8046">
                  <c:v>402.35</c:v>
                </c:pt>
                <c:pt idx="8047">
                  <c:v>402.40000000000003</c:v>
                </c:pt>
                <c:pt idx="8048">
                  <c:v>402.45000000000005</c:v>
                </c:pt>
                <c:pt idx="8049">
                  <c:v>402.5</c:v>
                </c:pt>
                <c:pt idx="8050">
                  <c:v>402.55</c:v>
                </c:pt>
                <c:pt idx="8051">
                  <c:v>402.6</c:v>
                </c:pt>
                <c:pt idx="8052">
                  <c:v>402.65000000000003</c:v>
                </c:pt>
                <c:pt idx="8053">
                  <c:v>402.70000000000005</c:v>
                </c:pt>
                <c:pt idx="8054">
                  <c:v>402.75</c:v>
                </c:pt>
                <c:pt idx="8055">
                  <c:v>402.8</c:v>
                </c:pt>
                <c:pt idx="8056">
                  <c:v>402.85</c:v>
                </c:pt>
                <c:pt idx="8057">
                  <c:v>402.90000000000003</c:v>
                </c:pt>
                <c:pt idx="8058">
                  <c:v>402.95000000000005</c:v>
                </c:pt>
                <c:pt idx="8059">
                  <c:v>403</c:v>
                </c:pt>
                <c:pt idx="8060">
                  <c:v>403.05</c:v>
                </c:pt>
                <c:pt idx="8061">
                  <c:v>403.1</c:v>
                </c:pt>
                <c:pt idx="8062">
                  <c:v>403.15000000000003</c:v>
                </c:pt>
                <c:pt idx="8063">
                  <c:v>403.20000000000005</c:v>
                </c:pt>
                <c:pt idx="8064">
                  <c:v>403.25</c:v>
                </c:pt>
                <c:pt idx="8065">
                  <c:v>403.3</c:v>
                </c:pt>
                <c:pt idx="8066">
                  <c:v>403.35</c:v>
                </c:pt>
                <c:pt idx="8067">
                  <c:v>403.40000000000003</c:v>
                </c:pt>
                <c:pt idx="8068">
                  <c:v>403.45000000000005</c:v>
                </c:pt>
                <c:pt idx="8069">
                  <c:v>403.5</c:v>
                </c:pt>
                <c:pt idx="8070">
                  <c:v>403.55</c:v>
                </c:pt>
                <c:pt idx="8071">
                  <c:v>403.6</c:v>
                </c:pt>
                <c:pt idx="8072">
                  <c:v>403.65000000000003</c:v>
                </c:pt>
                <c:pt idx="8073">
                  <c:v>403.70000000000005</c:v>
                </c:pt>
                <c:pt idx="8074">
                  <c:v>403.75</c:v>
                </c:pt>
                <c:pt idx="8075">
                  <c:v>403.8</c:v>
                </c:pt>
                <c:pt idx="8076">
                  <c:v>403.85</c:v>
                </c:pt>
                <c:pt idx="8077">
                  <c:v>403.90000000000003</c:v>
                </c:pt>
                <c:pt idx="8078">
                  <c:v>403.95000000000005</c:v>
                </c:pt>
                <c:pt idx="8079">
                  <c:v>404</c:v>
                </c:pt>
                <c:pt idx="8080">
                  <c:v>404.05</c:v>
                </c:pt>
                <c:pt idx="8081">
                  <c:v>404.1</c:v>
                </c:pt>
                <c:pt idx="8082">
                  <c:v>404.15000000000003</c:v>
                </c:pt>
                <c:pt idx="8083">
                  <c:v>404.20000000000005</c:v>
                </c:pt>
                <c:pt idx="8084">
                  <c:v>404.25</c:v>
                </c:pt>
                <c:pt idx="8085">
                  <c:v>404.3</c:v>
                </c:pt>
                <c:pt idx="8086">
                  <c:v>404.35</c:v>
                </c:pt>
                <c:pt idx="8087">
                  <c:v>404.40000000000003</c:v>
                </c:pt>
                <c:pt idx="8088">
                  <c:v>404.45000000000005</c:v>
                </c:pt>
                <c:pt idx="8089">
                  <c:v>404.5</c:v>
                </c:pt>
                <c:pt idx="8090">
                  <c:v>404.55</c:v>
                </c:pt>
                <c:pt idx="8091">
                  <c:v>404.6</c:v>
                </c:pt>
                <c:pt idx="8092">
                  <c:v>404.65000000000003</c:v>
                </c:pt>
                <c:pt idx="8093">
                  <c:v>404.70000000000005</c:v>
                </c:pt>
                <c:pt idx="8094">
                  <c:v>404.75</c:v>
                </c:pt>
                <c:pt idx="8095">
                  <c:v>404.8</c:v>
                </c:pt>
                <c:pt idx="8096">
                  <c:v>404.85</c:v>
                </c:pt>
                <c:pt idx="8097">
                  <c:v>404.90000000000003</c:v>
                </c:pt>
                <c:pt idx="8098">
                  <c:v>404.95000000000005</c:v>
                </c:pt>
                <c:pt idx="8099">
                  <c:v>405</c:v>
                </c:pt>
                <c:pt idx="8100">
                  <c:v>405.05</c:v>
                </c:pt>
                <c:pt idx="8101">
                  <c:v>405.1</c:v>
                </c:pt>
                <c:pt idx="8102">
                  <c:v>405.15000000000003</c:v>
                </c:pt>
                <c:pt idx="8103">
                  <c:v>405.20000000000005</c:v>
                </c:pt>
                <c:pt idx="8104">
                  <c:v>405.25</c:v>
                </c:pt>
                <c:pt idx="8105">
                  <c:v>405.3</c:v>
                </c:pt>
                <c:pt idx="8106">
                  <c:v>405.35</c:v>
                </c:pt>
                <c:pt idx="8107">
                  <c:v>405.40000000000003</c:v>
                </c:pt>
                <c:pt idx="8108">
                  <c:v>405.45000000000005</c:v>
                </c:pt>
                <c:pt idx="8109">
                  <c:v>405.5</c:v>
                </c:pt>
                <c:pt idx="8110">
                  <c:v>405.55</c:v>
                </c:pt>
                <c:pt idx="8111">
                  <c:v>405.6</c:v>
                </c:pt>
                <c:pt idx="8112">
                  <c:v>405.65000000000003</c:v>
                </c:pt>
                <c:pt idx="8113">
                  <c:v>405.70000000000005</c:v>
                </c:pt>
                <c:pt idx="8114">
                  <c:v>405.75</c:v>
                </c:pt>
                <c:pt idx="8115">
                  <c:v>405.8</c:v>
                </c:pt>
                <c:pt idx="8116">
                  <c:v>405.85</c:v>
                </c:pt>
                <c:pt idx="8117">
                  <c:v>405.90000000000003</c:v>
                </c:pt>
                <c:pt idx="8118">
                  <c:v>405.95000000000005</c:v>
                </c:pt>
                <c:pt idx="8119">
                  <c:v>406</c:v>
                </c:pt>
                <c:pt idx="8120">
                  <c:v>406.05</c:v>
                </c:pt>
                <c:pt idx="8121">
                  <c:v>406.1</c:v>
                </c:pt>
                <c:pt idx="8122">
                  <c:v>406.15000000000003</c:v>
                </c:pt>
                <c:pt idx="8123">
                  <c:v>406.20000000000005</c:v>
                </c:pt>
                <c:pt idx="8124">
                  <c:v>406.25</c:v>
                </c:pt>
                <c:pt idx="8125">
                  <c:v>406.3</c:v>
                </c:pt>
                <c:pt idx="8126">
                  <c:v>406.35</c:v>
                </c:pt>
                <c:pt idx="8127">
                  <c:v>406.40000000000003</c:v>
                </c:pt>
                <c:pt idx="8128">
                  <c:v>406.45000000000005</c:v>
                </c:pt>
                <c:pt idx="8129">
                  <c:v>406.5</c:v>
                </c:pt>
                <c:pt idx="8130">
                  <c:v>406.55</c:v>
                </c:pt>
                <c:pt idx="8131">
                  <c:v>406.6</c:v>
                </c:pt>
                <c:pt idx="8132">
                  <c:v>406.65000000000003</c:v>
                </c:pt>
                <c:pt idx="8133">
                  <c:v>406.70000000000005</c:v>
                </c:pt>
                <c:pt idx="8134">
                  <c:v>406.75</c:v>
                </c:pt>
                <c:pt idx="8135">
                  <c:v>406.8</c:v>
                </c:pt>
                <c:pt idx="8136">
                  <c:v>406.85</c:v>
                </c:pt>
                <c:pt idx="8137">
                  <c:v>406.90000000000003</c:v>
                </c:pt>
                <c:pt idx="8138">
                  <c:v>406.95000000000005</c:v>
                </c:pt>
                <c:pt idx="8139">
                  <c:v>407</c:v>
                </c:pt>
                <c:pt idx="8140">
                  <c:v>407.05</c:v>
                </c:pt>
                <c:pt idx="8141">
                  <c:v>407.1</c:v>
                </c:pt>
                <c:pt idx="8142">
                  <c:v>407.15000000000003</c:v>
                </c:pt>
                <c:pt idx="8143">
                  <c:v>407.20000000000005</c:v>
                </c:pt>
                <c:pt idx="8144">
                  <c:v>407.25</c:v>
                </c:pt>
                <c:pt idx="8145">
                  <c:v>407.3</c:v>
                </c:pt>
                <c:pt idx="8146">
                  <c:v>407.35</c:v>
                </c:pt>
                <c:pt idx="8147">
                  <c:v>407.40000000000003</c:v>
                </c:pt>
                <c:pt idx="8148">
                  <c:v>407.45000000000005</c:v>
                </c:pt>
                <c:pt idx="8149">
                  <c:v>407.5</c:v>
                </c:pt>
                <c:pt idx="8150">
                  <c:v>407.55</c:v>
                </c:pt>
                <c:pt idx="8151">
                  <c:v>407.6</c:v>
                </c:pt>
                <c:pt idx="8152">
                  <c:v>407.65000000000003</c:v>
                </c:pt>
                <c:pt idx="8153">
                  <c:v>407.70000000000005</c:v>
                </c:pt>
                <c:pt idx="8154">
                  <c:v>407.75</c:v>
                </c:pt>
                <c:pt idx="8155">
                  <c:v>407.8</c:v>
                </c:pt>
                <c:pt idx="8156">
                  <c:v>407.85</c:v>
                </c:pt>
                <c:pt idx="8157">
                  <c:v>407.90000000000003</c:v>
                </c:pt>
                <c:pt idx="8158">
                  <c:v>407.95000000000005</c:v>
                </c:pt>
                <c:pt idx="8159">
                  <c:v>408</c:v>
                </c:pt>
                <c:pt idx="8160">
                  <c:v>408.05</c:v>
                </c:pt>
                <c:pt idx="8161">
                  <c:v>408.1</c:v>
                </c:pt>
                <c:pt idx="8162">
                  <c:v>408.15000000000003</c:v>
                </c:pt>
                <c:pt idx="8163">
                  <c:v>408.20000000000005</c:v>
                </c:pt>
                <c:pt idx="8164">
                  <c:v>408.25</c:v>
                </c:pt>
                <c:pt idx="8165">
                  <c:v>408.3</c:v>
                </c:pt>
                <c:pt idx="8166">
                  <c:v>408.35</c:v>
                </c:pt>
                <c:pt idx="8167">
                  <c:v>408.40000000000003</c:v>
                </c:pt>
                <c:pt idx="8168">
                  <c:v>408.45000000000005</c:v>
                </c:pt>
                <c:pt idx="8169">
                  <c:v>408.5</c:v>
                </c:pt>
                <c:pt idx="8170">
                  <c:v>408.55</c:v>
                </c:pt>
                <c:pt idx="8171">
                  <c:v>408.6</c:v>
                </c:pt>
                <c:pt idx="8172">
                  <c:v>408.65000000000003</c:v>
                </c:pt>
                <c:pt idx="8173">
                  <c:v>408.70000000000005</c:v>
                </c:pt>
                <c:pt idx="8174">
                  <c:v>408.75</c:v>
                </c:pt>
                <c:pt idx="8175">
                  <c:v>408.8</c:v>
                </c:pt>
                <c:pt idx="8176">
                  <c:v>408.85</c:v>
                </c:pt>
                <c:pt idx="8177">
                  <c:v>408.90000000000003</c:v>
                </c:pt>
                <c:pt idx="8178">
                  <c:v>408.95000000000005</c:v>
                </c:pt>
                <c:pt idx="8179">
                  <c:v>409</c:v>
                </c:pt>
                <c:pt idx="8180">
                  <c:v>409.05</c:v>
                </c:pt>
                <c:pt idx="8181">
                  <c:v>409.1</c:v>
                </c:pt>
                <c:pt idx="8182">
                  <c:v>409.15000000000003</c:v>
                </c:pt>
                <c:pt idx="8183">
                  <c:v>409.20000000000005</c:v>
                </c:pt>
                <c:pt idx="8184">
                  <c:v>409.25</c:v>
                </c:pt>
                <c:pt idx="8185">
                  <c:v>409.3</c:v>
                </c:pt>
                <c:pt idx="8186">
                  <c:v>409.35</c:v>
                </c:pt>
                <c:pt idx="8187">
                  <c:v>409.40000000000003</c:v>
                </c:pt>
                <c:pt idx="8188">
                  <c:v>409.45000000000005</c:v>
                </c:pt>
                <c:pt idx="8189">
                  <c:v>409.5</c:v>
                </c:pt>
                <c:pt idx="8190">
                  <c:v>409.55</c:v>
                </c:pt>
                <c:pt idx="8191">
                  <c:v>409.6</c:v>
                </c:pt>
                <c:pt idx="8192">
                  <c:v>409.65000000000003</c:v>
                </c:pt>
                <c:pt idx="8193">
                  <c:v>409.70000000000005</c:v>
                </c:pt>
                <c:pt idx="8194">
                  <c:v>409.75</c:v>
                </c:pt>
                <c:pt idx="8195">
                  <c:v>409.8</c:v>
                </c:pt>
                <c:pt idx="8196">
                  <c:v>409.85</c:v>
                </c:pt>
                <c:pt idx="8197">
                  <c:v>409.90000000000003</c:v>
                </c:pt>
                <c:pt idx="8198">
                  <c:v>409.95000000000005</c:v>
                </c:pt>
                <c:pt idx="8199">
                  <c:v>410</c:v>
                </c:pt>
                <c:pt idx="8200">
                  <c:v>410.05</c:v>
                </c:pt>
                <c:pt idx="8201">
                  <c:v>410.1</c:v>
                </c:pt>
                <c:pt idx="8202">
                  <c:v>410.15000000000003</c:v>
                </c:pt>
                <c:pt idx="8203">
                  <c:v>410.20000000000005</c:v>
                </c:pt>
                <c:pt idx="8204">
                  <c:v>410.25</c:v>
                </c:pt>
                <c:pt idx="8205">
                  <c:v>410.3</c:v>
                </c:pt>
                <c:pt idx="8206">
                  <c:v>410.35</c:v>
                </c:pt>
                <c:pt idx="8207">
                  <c:v>410.40000000000003</c:v>
                </c:pt>
                <c:pt idx="8208">
                  <c:v>410.45000000000005</c:v>
                </c:pt>
                <c:pt idx="8209">
                  <c:v>410.5</c:v>
                </c:pt>
                <c:pt idx="8210">
                  <c:v>410.55</c:v>
                </c:pt>
                <c:pt idx="8211">
                  <c:v>410.6</c:v>
                </c:pt>
                <c:pt idx="8212">
                  <c:v>410.65000000000003</c:v>
                </c:pt>
                <c:pt idx="8213">
                  <c:v>410.70000000000005</c:v>
                </c:pt>
                <c:pt idx="8214">
                  <c:v>410.75</c:v>
                </c:pt>
                <c:pt idx="8215">
                  <c:v>410.8</c:v>
                </c:pt>
                <c:pt idx="8216">
                  <c:v>410.85</c:v>
                </c:pt>
                <c:pt idx="8217">
                  <c:v>410.90000000000003</c:v>
                </c:pt>
                <c:pt idx="8218">
                  <c:v>410.95000000000005</c:v>
                </c:pt>
                <c:pt idx="8219">
                  <c:v>411</c:v>
                </c:pt>
                <c:pt idx="8220">
                  <c:v>411.05</c:v>
                </c:pt>
                <c:pt idx="8221">
                  <c:v>411.1</c:v>
                </c:pt>
                <c:pt idx="8222">
                  <c:v>411.15000000000003</c:v>
                </c:pt>
                <c:pt idx="8223">
                  <c:v>411.20000000000005</c:v>
                </c:pt>
                <c:pt idx="8224">
                  <c:v>411.25</c:v>
                </c:pt>
                <c:pt idx="8225">
                  <c:v>411.3</c:v>
                </c:pt>
                <c:pt idx="8226">
                  <c:v>411.35</c:v>
                </c:pt>
                <c:pt idx="8227">
                  <c:v>411.40000000000003</c:v>
                </c:pt>
                <c:pt idx="8228">
                  <c:v>411.45000000000005</c:v>
                </c:pt>
                <c:pt idx="8229">
                  <c:v>411.5</c:v>
                </c:pt>
                <c:pt idx="8230">
                  <c:v>411.55</c:v>
                </c:pt>
                <c:pt idx="8231">
                  <c:v>411.6</c:v>
                </c:pt>
                <c:pt idx="8232">
                  <c:v>411.65000000000003</c:v>
                </c:pt>
                <c:pt idx="8233">
                  <c:v>411.70000000000005</c:v>
                </c:pt>
                <c:pt idx="8234">
                  <c:v>411.75</c:v>
                </c:pt>
                <c:pt idx="8235">
                  <c:v>411.8</c:v>
                </c:pt>
                <c:pt idx="8236">
                  <c:v>411.85</c:v>
                </c:pt>
                <c:pt idx="8237">
                  <c:v>411.90000000000003</c:v>
                </c:pt>
                <c:pt idx="8238">
                  <c:v>411.95000000000005</c:v>
                </c:pt>
                <c:pt idx="8239">
                  <c:v>412</c:v>
                </c:pt>
                <c:pt idx="8240">
                  <c:v>412.05</c:v>
                </c:pt>
                <c:pt idx="8241">
                  <c:v>412.1</c:v>
                </c:pt>
                <c:pt idx="8242">
                  <c:v>412.15000000000003</c:v>
                </c:pt>
                <c:pt idx="8243">
                  <c:v>412.20000000000005</c:v>
                </c:pt>
                <c:pt idx="8244">
                  <c:v>412.25</c:v>
                </c:pt>
                <c:pt idx="8245">
                  <c:v>412.3</c:v>
                </c:pt>
                <c:pt idx="8246">
                  <c:v>412.35</c:v>
                </c:pt>
                <c:pt idx="8247">
                  <c:v>412.40000000000003</c:v>
                </c:pt>
                <c:pt idx="8248">
                  <c:v>412.45000000000005</c:v>
                </c:pt>
                <c:pt idx="8249">
                  <c:v>412.5</c:v>
                </c:pt>
                <c:pt idx="8250">
                  <c:v>412.55</c:v>
                </c:pt>
                <c:pt idx="8251">
                  <c:v>412.6</c:v>
                </c:pt>
                <c:pt idx="8252">
                  <c:v>412.65000000000003</c:v>
                </c:pt>
                <c:pt idx="8253">
                  <c:v>412.70000000000005</c:v>
                </c:pt>
                <c:pt idx="8254">
                  <c:v>412.75</c:v>
                </c:pt>
                <c:pt idx="8255">
                  <c:v>412.8</c:v>
                </c:pt>
                <c:pt idx="8256">
                  <c:v>412.85</c:v>
                </c:pt>
                <c:pt idx="8257">
                  <c:v>412.90000000000003</c:v>
                </c:pt>
                <c:pt idx="8258">
                  <c:v>412.95000000000005</c:v>
                </c:pt>
                <c:pt idx="8259">
                  <c:v>413</c:v>
                </c:pt>
                <c:pt idx="8260">
                  <c:v>413.05</c:v>
                </c:pt>
                <c:pt idx="8261">
                  <c:v>413.1</c:v>
                </c:pt>
                <c:pt idx="8262">
                  <c:v>413.15000000000003</c:v>
                </c:pt>
                <c:pt idx="8263">
                  <c:v>413.20000000000005</c:v>
                </c:pt>
                <c:pt idx="8264">
                  <c:v>413.25</c:v>
                </c:pt>
                <c:pt idx="8265">
                  <c:v>413.3</c:v>
                </c:pt>
                <c:pt idx="8266">
                  <c:v>413.35</c:v>
                </c:pt>
                <c:pt idx="8267">
                  <c:v>413.40000000000003</c:v>
                </c:pt>
                <c:pt idx="8268">
                  <c:v>413.45000000000005</c:v>
                </c:pt>
                <c:pt idx="8269">
                  <c:v>413.5</c:v>
                </c:pt>
                <c:pt idx="8270">
                  <c:v>413.55</c:v>
                </c:pt>
                <c:pt idx="8271">
                  <c:v>413.6</c:v>
                </c:pt>
                <c:pt idx="8272">
                  <c:v>413.65000000000003</c:v>
                </c:pt>
                <c:pt idx="8273">
                  <c:v>413.70000000000005</c:v>
                </c:pt>
                <c:pt idx="8274">
                  <c:v>413.75</c:v>
                </c:pt>
                <c:pt idx="8275">
                  <c:v>413.8</c:v>
                </c:pt>
                <c:pt idx="8276">
                  <c:v>413.85</c:v>
                </c:pt>
                <c:pt idx="8277">
                  <c:v>413.90000000000003</c:v>
                </c:pt>
                <c:pt idx="8278">
                  <c:v>413.95000000000005</c:v>
                </c:pt>
                <c:pt idx="8279">
                  <c:v>414</c:v>
                </c:pt>
                <c:pt idx="8280">
                  <c:v>414.05</c:v>
                </c:pt>
                <c:pt idx="8281">
                  <c:v>414.1</c:v>
                </c:pt>
                <c:pt idx="8282">
                  <c:v>414.15000000000003</c:v>
                </c:pt>
                <c:pt idx="8283">
                  <c:v>414.20000000000005</c:v>
                </c:pt>
                <c:pt idx="8284">
                  <c:v>414.25</c:v>
                </c:pt>
                <c:pt idx="8285">
                  <c:v>414.3</c:v>
                </c:pt>
                <c:pt idx="8286">
                  <c:v>414.35</c:v>
                </c:pt>
                <c:pt idx="8287">
                  <c:v>414.40000000000003</c:v>
                </c:pt>
                <c:pt idx="8288">
                  <c:v>414.45000000000005</c:v>
                </c:pt>
                <c:pt idx="8289">
                  <c:v>414.5</c:v>
                </c:pt>
                <c:pt idx="8290">
                  <c:v>414.55</c:v>
                </c:pt>
                <c:pt idx="8291">
                  <c:v>414.6</c:v>
                </c:pt>
                <c:pt idx="8292">
                  <c:v>414.65000000000003</c:v>
                </c:pt>
                <c:pt idx="8293">
                  <c:v>414.70000000000005</c:v>
                </c:pt>
                <c:pt idx="8294">
                  <c:v>414.75</c:v>
                </c:pt>
                <c:pt idx="8295">
                  <c:v>414.8</c:v>
                </c:pt>
                <c:pt idx="8296">
                  <c:v>414.85</c:v>
                </c:pt>
                <c:pt idx="8297">
                  <c:v>414.90000000000003</c:v>
                </c:pt>
                <c:pt idx="8298">
                  <c:v>414.95000000000005</c:v>
                </c:pt>
                <c:pt idx="8299">
                  <c:v>415</c:v>
                </c:pt>
                <c:pt idx="8300">
                  <c:v>415.05</c:v>
                </c:pt>
                <c:pt idx="8301">
                  <c:v>415.1</c:v>
                </c:pt>
                <c:pt idx="8302">
                  <c:v>415.15000000000003</c:v>
                </c:pt>
                <c:pt idx="8303">
                  <c:v>415.20000000000005</c:v>
                </c:pt>
                <c:pt idx="8304">
                  <c:v>415.25</c:v>
                </c:pt>
                <c:pt idx="8305">
                  <c:v>415.3</c:v>
                </c:pt>
                <c:pt idx="8306">
                  <c:v>415.35</c:v>
                </c:pt>
                <c:pt idx="8307">
                  <c:v>415.40000000000003</c:v>
                </c:pt>
                <c:pt idx="8308">
                  <c:v>415.45000000000005</c:v>
                </c:pt>
                <c:pt idx="8309">
                  <c:v>415.5</c:v>
                </c:pt>
                <c:pt idx="8310">
                  <c:v>415.55</c:v>
                </c:pt>
                <c:pt idx="8311">
                  <c:v>415.6</c:v>
                </c:pt>
                <c:pt idx="8312">
                  <c:v>415.65000000000003</c:v>
                </c:pt>
                <c:pt idx="8313">
                  <c:v>415.70000000000005</c:v>
                </c:pt>
                <c:pt idx="8314">
                  <c:v>415.75</c:v>
                </c:pt>
                <c:pt idx="8315">
                  <c:v>415.8</c:v>
                </c:pt>
                <c:pt idx="8316">
                  <c:v>415.85</c:v>
                </c:pt>
                <c:pt idx="8317">
                  <c:v>415.90000000000003</c:v>
                </c:pt>
                <c:pt idx="8318">
                  <c:v>415.95000000000005</c:v>
                </c:pt>
                <c:pt idx="8319">
                  <c:v>416</c:v>
                </c:pt>
                <c:pt idx="8320">
                  <c:v>416.05</c:v>
                </c:pt>
                <c:pt idx="8321">
                  <c:v>416.1</c:v>
                </c:pt>
                <c:pt idx="8322">
                  <c:v>416.15000000000003</c:v>
                </c:pt>
                <c:pt idx="8323">
                  <c:v>416.20000000000005</c:v>
                </c:pt>
                <c:pt idx="8324">
                  <c:v>416.25</c:v>
                </c:pt>
                <c:pt idx="8325">
                  <c:v>416.3</c:v>
                </c:pt>
                <c:pt idx="8326">
                  <c:v>416.35</c:v>
                </c:pt>
                <c:pt idx="8327">
                  <c:v>416.40000000000003</c:v>
                </c:pt>
                <c:pt idx="8328">
                  <c:v>416.45000000000005</c:v>
                </c:pt>
                <c:pt idx="8329">
                  <c:v>416.5</c:v>
                </c:pt>
                <c:pt idx="8330">
                  <c:v>416.55</c:v>
                </c:pt>
                <c:pt idx="8331">
                  <c:v>416.6</c:v>
                </c:pt>
                <c:pt idx="8332">
                  <c:v>416.65000000000003</c:v>
                </c:pt>
                <c:pt idx="8333">
                  <c:v>416.70000000000005</c:v>
                </c:pt>
                <c:pt idx="8334">
                  <c:v>416.75</c:v>
                </c:pt>
                <c:pt idx="8335">
                  <c:v>416.8</c:v>
                </c:pt>
                <c:pt idx="8336">
                  <c:v>416.85</c:v>
                </c:pt>
                <c:pt idx="8337">
                  <c:v>416.90000000000003</c:v>
                </c:pt>
                <c:pt idx="8338">
                  <c:v>416.95000000000005</c:v>
                </c:pt>
                <c:pt idx="8339">
                  <c:v>417</c:v>
                </c:pt>
                <c:pt idx="8340">
                  <c:v>417.05</c:v>
                </c:pt>
                <c:pt idx="8341">
                  <c:v>417.1</c:v>
                </c:pt>
                <c:pt idx="8342">
                  <c:v>417.15000000000003</c:v>
                </c:pt>
                <c:pt idx="8343">
                  <c:v>417.20000000000005</c:v>
                </c:pt>
                <c:pt idx="8344">
                  <c:v>417.25</c:v>
                </c:pt>
                <c:pt idx="8345">
                  <c:v>417.3</c:v>
                </c:pt>
                <c:pt idx="8346">
                  <c:v>417.35</c:v>
                </c:pt>
                <c:pt idx="8347">
                  <c:v>417.40000000000003</c:v>
                </c:pt>
                <c:pt idx="8348">
                  <c:v>417.45000000000005</c:v>
                </c:pt>
                <c:pt idx="8349">
                  <c:v>417.5</c:v>
                </c:pt>
                <c:pt idx="8350">
                  <c:v>417.55</c:v>
                </c:pt>
                <c:pt idx="8351">
                  <c:v>417.6</c:v>
                </c:pt>
                <c:pt idx="8352">
                  <c:v>417.65000000000003</c:v>
                </c:pt>
                <c:pt idx="8353">
                  <c:v>417.70000000000005</c:v>
                </c:pt>
                <c:pt idx="8354">
                  <c:v>417.75</c:v>
                </c:pt>
                <c:pt idx="8355">
                  <c:v>417.8</c:v>
                </c:pt>
                <c:pt idx="8356">
                  <c:v>417.85</c:v>
                </c:pt>
                <c:pt idx="8357">
                  <c:v>417.90000000000003</c:v>
                </c:pt>
                <c:pt idx="8358">
                  <c:v>417.95000000000005</c:v>
                </c:pt>
                <c:pt idx="8359">
                  <c:v>418</c:v>
                </c:pt>
                <c:pt idx="8360">
                  <c:v>418.05</c:v>
                </c:pt>
                <c:pt idx="8361">
                  <c:v>418.1</c:v>
                </c:pt>
                <c:pt idx="8362">
                  <c:v>418.15000000000003</c:v>
                </c:pt>
                <c:pt idx="8363">
                  <c:v>418.20000000000005</c:v>
                </c:pt>
                <c:pt idx="8364">
                  <c:v>418.25</c:v>
                </c:pt>
                <c:pt idx="8365">
                  <c:v>418.3</c:v>
                </c:pt>
                <c:pt idx="8366">
                  <c:v>418.35</c:v>
                </c:pt>
                <c:pt idx="8367">
                  <c:v>418.40000000000003</c:v>
                </c:pt>
                <c:pt idx="8368">
                  <c:v>418.45000000000005</c:v>
                </c:pt>
                <c:pt idx="8369">
                  <c:v>418.5</c:v>
                </c:pt>
                <c:pt idx="8370">
                  <c:v>418.55</c:v>
                </c:pt>
                <c:pt idx="8371">
                  <c:v>418.6</c:v>
                </c:pt>
                <c:pt idx="8372">
                  <c:v>418.65000000000003</c:v>
                </c:pt>
                <c:pt idx="8373">
                  <c:v>418.70000000000005</c:v>
                </c:pt>
                <c:pt idx="8374">
                  <c:v>418.75</c:v>
                </c:pt>
                <c:pt idx="8375">
                  <c:v>418.8</c:v>
                </c:pt>
                <c:pt idx="8376">
                  <c:v>418.85</c:v>
                </c:pt>
                <c:pt idx="8377">
                  <c:v>418.90000000000003</c:v>
                </c:pt>
                <c:pt idx="8378">
                  <c:v>418.95000000000005</c:v>
                </c:pt>
                <c:pt idx="8379">
                  <c:v>419</c:v>
                </c:pt>
                <c:pt idx="8380">
                  <c:v>419.05</c:v>
                </c:pt>
                <c:pt idx="8381">
                  <c:v>419.1</c:v>
                </c:pt>
                <c:pt idx="8382">
                  <c:v>419.15000000000003</c:v>
                </c:pt>
                <c:pt idx="8383">
                  <c:v>419.20000000000005</c:v>
                </c:pt>
                <c:pt idx="8384">
                  <c:v>419.25</c:v>
                </c:pt>
                <c:pt idx="8385">
                  <c:v>419.3</c:v>
                </c:pt>
                <c:pt idx="8386">
                  <c:v>419.35</c:v>
                </c:pt>
                <c:pt idx="8387">
                  <c:v>419.40000000000003</c:v>
                </c:pt>
                <c:pt idx="8388">
                  <c:v>419.45000000000005</c:v>
                </c:pt>
                <c:pt idx="8389">
                  <c:v>419.5</c:v>
                </c:pt>
                <c:pt idx="8390">
                  <c:v>419.55</c:v>
                </c:pt>
                <c:pt idx="8391">
                  <c:v>419.6</c:v>
                </c:pt>
                <c:pt idx="8392">
                  <c:v>419.65000000000003</c:v>
                </c:pt>
                <c:pt idx="8393">
                  <c:v>419.70000000000005</c:v>
                </c:pt>
                <c:pt idx="8394">
                  <c:v>419.75</c:v>
                </c:pt>
                <c:pt idx="8395">
                  <c:v>419.8</c:v>
                </c:pt>
                <c:pt idx="8396">
                  <c:v>419.85</c:v>
                </c:pt>
                <c:pt idx="8397">
                  <c:v>419.90000000000003</c:v>
                </c:pt>
                <c:pt idx="8398">
                  <c:v>419.95000000000005</c:v>
                </c:pt>
                <c:pt idx="8399">
                  <c:v>420</c:v>
                </c:pt>
                <c:pt idx="8400">
                  <c:v>420.05</c:v>
                </c:pt>
                <c:pt idx="8401">
                  <c:v>420.1</c:v>
                </c:pt>
                <c:pt idx="8402">
                  <c:v>420.15000000000003</c:v>
                </c:pt>
                <c:pt idx="8403">
                  <c:v>420.20000000000005</c:v>
                </c:pt>
                <c:pt idx="8404">
                  <c:v>420.25</c:v>
                </c:pt>
                <c:pt idx="8405">
                  <c:v>420.3</c:v>
                </c:pt>
                <c:pt idx="8406">
                  <c:v>420.35</c:v>
                </c:pt>
                <c:pt idx="8407">
                  <c:v>420.40000000000003</c:v>
                </c:pt>
                <c:pt idx="8408">
                  <c:v>420.45000000000005</c:v>
                </c:pt>
                <c:pt idx="8409">
                  <c:v>420.5</c:v>
                </c:pt>
                <c:pt idx="8410">
                  <c:v>420.55</c:v>
                </c:pt>
                <c:pt idx="8411">
                  <c:v>420.6</c:v>
                </c:pt>
                <c:pt idx="8412">
                  <c:v>420.65000000000003</c:v>
                </c:pt>
                <c:pt idx="8413">
                  <c:v>420.70000000000005</c:v>
                </c:pt>
                <c:pt idx="8414">
                  <c:v>420.75</c:v>
                </c:pt>
                <c:pt idx="8415">
                  <c:v>420.8</c:v>
                </c:pt>
                <c:pt idx="8416">
                  <c:v>420.85</c:v>
                </c:pt>
                <c:pt idx="8417">
                  <c:v>420.90000000000003</c:v>
                </c:pt>
                <c:pt idx="8418">
                  <c:v>420.95000000000005</c:v>
                </c:pt>
                <c:pt idx="8419">
                  <c:v>421</c:v>
                </c:pt>
                <c:pt idx="8420">
                  <c:v>421.05</c:v>
                </c:pt>
                <c:pt idx="8421">
                  <c:v>421.1</c:v>
                </c:pt>
                <c:pt idx="8422">
                  <c:v>421.15000000000003</c:v>
                </c:pt>
                <c:pt idx="8423">
                  <c:v>421.20000000000005</c:v>
                </c:pt>
                <c:pt idx="8424">
                  <c:v>421.25</c:v>
                </c:pt>
                <c:pt idx="8425">
                  <c:v>421.3</c:v>
                </c:pt>
                <c:pt idx="8426">
                  <c:v>421.35</c:v>
                </c:pt>
                <c:pt idx="8427">
                  <c:v>421.40000000000003</c:v>
                </c:pt>
                <c:pt idx="8428">
                  <c:v>421.45000000000005</c:v>
                </c:pt>
                <c:pt idx="8429">
                  <c:v>421.5</c:v>
                </c:pt>
                <c:pt idx="8430">
                  <c:v>421.55</c:v>
                </c:pt>
                <c:pt idx="8431">
                  <c:v>421.6</c:v>
                </c:pt>
                <c:pt idx="8432">
                  <c:v>421.65000000000003</c:v>
                </c:pt>
                <c:pt idx="8433">
                  <c:v>421.70000000000005</c:v>
                </c:pt>
                <c:pt idx="8434">
                  <c:v>421.75</c:v>
                </c:pt>
                <c:pt idx="8435">
                  <c:v>421.8</c:v>
                </c:pt>
                <c:pt idx="8436">
                  <c:v>421.85</c:v>
                </c:pt>
                <c:pt idx="8437">
                  <c:v>421.90000000000003</c:v>
                </c:pt>
                <c:pt idx="8438">
                  <c:v>421.95000000000005</c:v>
                </c:pt>
                <c:pt idx="8439">
                  <c:v>422</c:v>
                </c:pt>
                <c:pt idx="8440">
                  <c:v>422.05</c:v>
                </c:pt>
                <c:pt idx="8441">
                  <c:v>422.1</c:v>
                </c:pt>
                <c:pt idx="8442">
                  <c:v>422.15000000000003</c:v>
                </c:pt>
                <c:pt idx="8443">
                  <c:v>422.20000000000005</c:v>
                </c:pt>
                <c:pt idx="8444">
                  <c:v>422.25</c:v>
                </c:pt>
                <c:pt idx="8445">
                  <c:v>422.3</c:v>
                </c:pt>
                <c:pt idx="8446">
                  <c:v>422.35</c:v>
                </c:pt>
                <c:pt idx="8447">
                  <c:v>422.40000000000003</c:v>
                </c:pt>
                <c:pt idx="8448">
                  <c:v>422.45000000000005</c:v>
                </c:pt>
                <c:pt idx="8449">
                  <c:v>422.5</c:v>
                </c:pt>
                <c:pt idx="8450">
                  <c:v>422.55</c:v>
                </c:pt>
                <c:pt idx="8451">
                  <c:v>422.6</c:v>
                </c:pt>
                <c:pt idx="8452">
                  <c:v>422.65000000000003</c:v>
                </c:pt>
                <c:pt idx="8453">
                  <c:v>422.70000000000005</c:v>
                </c:pt>
                <c:pt idx="8454">
                  <c:v>422.75</c:v>
                </c:pt>
                <c:pt idx="8455">
                  <c:v>422.8</c:v>
                </c:pt>
                <c:pt idx="8456">
                  <c:v>422.85</c:v>
                </c:pt>
                <c:pt idx="8457">
                  <c:v>422.90000000000003</c:v>
                </c:pt>
                <c:pt idx="8458">
                  <c:v>422.95000000000005</c:v>
                </c:pt>
                <c:pt idx="8459">
                  <c:v>423</c:v>
                </c:pt>
                <c:pt idx="8460">
                  <c:v>423.05</c:v>
                </c:pt>
                <c:pt idx="8461">
                  <c:v>423.1</c:v>
                </c:pt>
                <c:pt idx="8462">
                  <c:v>423.15000000000003</c:v>
                </c:pt>
                <c:pt idx="8463">
                  <c:v>423.20000000000005</c:v>
                </c:pt>
                <c:pt idx="8464">
                  <c:v>423.25</c:v>
                </c:pt>
                <c:pt idx="8465">
                  <c:v>423.3</c:v>
                </c:pt>
                <c:pt idx="8466">
                  <c:v>423.35</c:v>
                </c:pt>
                <c:pt idx="8467">
                  <c:v>423.40000000000003</c:v>
                </c:pt>
                <c:pt idx="8468">
                  <c:v>423.45000000000005</c:v>
                </c:pt>
                <c:pt idx="8469">
                  <c:v>423.5</c:v>
                </c:pt>
                <c:pt idx="8470">
                  <c:v>423.55</c:v>
                </c:pt>
                <c:pt idx="8471">
                  <c:v>423.6</c:v>
                </c:pt>
                <c:pt idx="8472">
                  <c:v>423.65000000000003</c:v>
                </c:pt>
                <c:pt idx="8473">
                  <c:v>423.70000000000005</c:v>
                </c:pt>
                <c:pt idx="8474">
                  <c:v>423.75</c:v>
                </c:pt>
                <c:pt idx="8475">
                  <c:v>423.8</c:v>
                </c:pt>
                <c:pt idx="8476">
                  <c:v>423.85</c:v>
                </c:pt>
                <c:pt idx="8477">
                  <c:v>423.90000000000003</c:v>
                </c:pt>
                <c:pt idx="8478">
                  <c:v>423.95000000000005</c:v>
                </c:pt>
                <c:pt idx="8479">
                  <c:v>424</c:v>
                </c:pt>
                <c:pt idx="8480">
                  <c:v>424.05</c:v>
                </c:pt>
                <c:pt idx="8481">
                  <c:v>424.1</c:v>
                </c:pt>
                <c:pt idx="8482">
                  <c:v>424.15000000000003</c:v>
                </c:pt>
                <c:pt idx="8483">
                  <c:v>424.20000000000005</c:v>
                </c:pt>
                <c:pt idx="8484">
                  <c:v>424.25</c:v>
                </c:pt>
                <c:pt idx="8485">
                  <c:v>424.3</c:v>
                </c:pt>
                <c:pt idx="8486">
                  <c:v>424.35</c:v>
                </c:pt>
                <c:pt idx="8487">
                  <c:v>424.40000000000003</c:v>
                </c:pt>
                <c:pt idx="8488">
                  <c:v>424.45000000000005</c:v>
                </c:pt>
                <c:pt idx="8489">
                  <c:v>424.5</c:v>
                </c:pt>
                <c:pt idx="8490">
                  <c:v>424.55</c:v>
                </c:pt>
                <c:pt idx="8491">
                  <c:v>424.6</c:v>
                </c:pt>
                <c:pt idx="8492">
                  <c:v>424.65000000000003</c:v>
                </c:pt>
                <c:pt idx="8493">
                  <c:v>424.70000000000005</c:v>
                </c:pt>
                <c:pt idx="8494">
                  <c:v>424.75</c:v>
                </c:pt>
                <c:pt idx="8495">
                  <c:v>424.8</c:v>
                </c:pt>
                <c:pt idx="8496">
                  <c:v>424.85</c:v>
                </c:pt>
                <c:pt idx="8497">
                  <c:v>424.90000000000003</c:v>
                </c:pt>
                <c:pt idx="8498">
                  <c:v>424.95000000000005</c:v>
                </c:pt>
                <c:pt idx="8499">
                  <c:v>425</c:v>
                </c:pt>
                <c:pt idx="8500">
                  <c:v>425.05</c:v>
                </c:pt>
                <c:pt idx="8501">
                  <c:v>425.1</c:v>
                </c:pt>
                <c:pt idx="8502">
                  <c:v>425.15000000000003</c:v>
                </c:pt>
                <c:pt idx="8503">
                  <c:v>425.20000000000005</c:v>
                </c:pt>
                <c:pt idx="8504">
                  <c:v>425.25</c:v>
                </c:pt>
                <c:pt idx="8505">
                  <c:v>425.3</c:v>
                </c:pt>
                <c:pt idx="8506">
                  <c:v>425.35</c:v>
                </c:pt>
                <c:pt idx="8507">
                  <c:v>425.40000000000003</c:v>
                </c:pt>
                <c:pt idx="8508">
                  <c:v>425.45000000000005</c:v>
                </c:pt>
                <c:pt idx="8509">
                  <c:v>425.5</c:v>
                </c:pt>
                <c:pt idx="8510">
                  <c:v>425.55</c:v>
                </c:pt>
                <c:pt idx="8511">
                  <c:v>425.6</c:v>
                </c:pt>
                <c:pt idx="8512">
                  <c:v>425.65000000000003</c:v>
                </c:pt>
                <c:pt idx="8513">
                  <c:v>425.70000000000005</c:v>
                </c:pt>
                <c:pt idx="8514">
                  <c:v>425.75</c:v>
                </c:pt>
                <c:pt idx="8515">
                  <c:v>425.8</c:v>
                </c:pt>
                <c:pt idx="8516">
                  <c:v>425.85</c:v>
                </c:pt>
                <c:pt idx="8517">
                  <c:v>425.90000000000003</c:v>
                </c:pt>
                <c:pt idx="8518">
                  <c:v>425.95000000000005</c:v>
                </c:pt>
                <c:pt idx="8519">
                  <c:v>426</c:v>
                </c:pt>
                <c:pt idx="8520">
                  <c:v>426.05</c:v>
                </c:pt>
                <c:pt idx="8521">
                  <c:v>426.1</c:v>
                </c:pt>
                <c:pt idx="8522">
                  <c:v>426.15000000000003</c:v>
                </c:pt>
                <c:pt idx="8523">
                  <c:v>426.20000000000005</c:v>
                </c:pt>
                <c:pt idx="8524">
                  <c:v>426.25</c:v>
                </c:pt>
                <c:pt idx="8525">
                  <c:v>426.3</c:v>
                </c:pt>
                <c:pt idx="8526">
                  <c:v>426.35</c:v>
                </c:pt>
                <c:pt idx="8527">
                  <c:v>426.40000000000003</c:v>
                </c:pt>
                <c:pt idx="8528">
                  <c:v>426.45000000000005</c:v>
                </c:pt>
                <c:pt idx="8529">
                  <c:v>426.5</c:v>
                </c:pt>
                <c:pt idx="8530">
                  <c:v>426.55</c:v>
                </c:pt>
                <c:pt idx="8531">
                  <c:v>426.6</c:v>
                </c:pt>
                <c:pt idx="8532">
                  <c:v>426.65000000000003</c:v>
                </c:pt>
                <c:pt idx="8533">
                  <c:v>426.70000000000005</c:v>
                </c:pt>
                <c:pt idx="8534">
                  <c:v>426.75</c:v>
                </c:pt>
                <c:pt idx="8535">
                  <c:v>426.8</c:v>
                </c:pt>
                <c:pt idx="8536">
                  <c:v>426.85</c:v>
                </c:pt>
                <c:pt idx="8537">
                  <c:v>426.90000000000003</c:v>
                </c:pt>
                <c:pt idx="8538">
                  <c:v>426.95000000000005</c:v>
                </c:pt>
                <c:pt idx="8539">
                  <c:v>427</c:v>
                </c:pt>
                <c:pt idx="8540">
                  <c:v>427.05</c:v>
                </c:pt>
                <c:pt idx="8541">
                  <c:v>427.1</c:v>
                </c:pt>
                <c:pt idx="8542">
                  <c:v>427.15000000000003</c:v>
                </c:pt>
                <c:pt idx="8543">
                  <c:v>427.20000000000005</c:v>
                </c:pt>
                <c:pt idx="8544">
                  <c:v>427.25</c:v>
                </c:pt>
                <c:pt idx="8545">
                  <c:v>427.3</c:v>
                </c:pt>
                <c:pt idx="8546">
                  <c:v>427.35</c:v>
                </c:pt>
                <c:pt idx="8547">
                  <c:v>427.40000000000003</c:v>
                </c:pt>
                <c:pt idx="8548">
                  <c:v>427.45000000000005</c:v>
                </c:pt>
                <c:pt idx="8549">
                  <c:v>427.5</c:v>
                </c:pt>
                <c:pt idx="8550">
                  <c:v>427.55</c:v>
                </c:pt>
                <c:pt idx="8551">
                  <c:v>427.6</c:v>
                </c:pt>
                <c:pt idx="8552">
                  <c:v>427.65000000000003</c:v>
                </c:pt>
                <c:pt idx="8553">
                  <c:v>427.70000000000005</c:v>
                </c:pt>
                <c:pt idx="8554">
                  <c:v>427.75</c:v>
                </c:pt>
                <c:pt idx="8555">
                  <c:v>427.8</c:v>
                </c:pt>
                <c:pt idx="8556">
                  <c:v>427.85</c:v>
                </c:pt>
                <c:pt idx="8557">
                  <c:v>427.90000000000003</c:v>
                </c:pt>
                <c:pt idx="8558">
                  <c:v>427.95000000000005</c:v>
                </c:pt>
                <c:pt idx="8559">
                  <c:v>428</c:v>
                </c:pt>
                <c:pt idx="8560">
                  <c:v>428.05</c:v>
                </c:pt>
                <c:pt idx="8561">
                  <c:v>428.1</c:v>
                </c:pt>
                <c:pt idx="8562">
                  <c:v>428.15000000000003</c:v>
                </c:pt>
                <c:pt idx="8563">
                  <c:v>428.20000000000005</c:v>
                </c:pt>
                <c:pt idx="8564">
                  <c:v>428.25</c:v>
                </c:pt>
                <c:pt idx="8565">
                  <c:v>428.3</c:v>
                </c:pt>
                <c:pt idx="8566">
                  <c:v>428.35</c:v>
                </c:pt>
                <c:pt idx="8567">
                  <c:v>428.40000000000003</c:v>
                </c:pt>
                <c:pt idx="8568">
                  <c:v>428.45000000000005</c:v>
                </c:pt>
                <c:pt idx="8569">
                  <c:v>428.5</c:v>
                </c:pt>
                <c:pt idx="8570">
                  <c:v>428.55</c:v>
                </c:pt>
                <c:pt idx="8571">
                  <c:v>428.6</c:v>
                </c:pt>
                <c:pt idx="8572">
                  <c:v>428.65000000000003</c:v>
                </c:pt>
                <c:pt idx="8573">
                  <c:v>428.70000000000005</c:v>
                </c:pt>
                <c:pt idx="8574">
                  <c:v>428.75</c:v>
                </c:pt>
                <c:pt idx="8575">
                  <c:v>428.8</c:v>
                </c:pt>
                <c:pt idx="8576">
                  <c:v>428.85</c:v>
                </c:pt>
                <c:pt idx="8577">
                  <c:v>428.90000000000003</c:v>
                </c:pt>
                <c:pt idx="8578">
                  <c:v>428.95000000000005</c:v>
                </c:pt>
                <c:pt idx="8579">
                  <c:v>429</c:v>
                </c:pt>
                <c:pt idx="8580">
                  <c:v>429.05</c:v>
                </c:pt>
                <c:pt idx="8581">
                  <c:v>429.1</c:v>
                </c:pt>
                <c:pt idx="8582">
                  <c:v>429.15000000000003</c:v>
                </c:pt>
                <c:pt idx="8583">
                  <c:v>429.20000000000005</c:v>
                </c:pt>
                <c:pt idx="8584">
                  <c:v>429.25</c:v>
                </c:pt>
                <c:pt idx="8585">
                  <c:v>429.3</c:v>
                </c:pt>
                <c:pt idx="8586">
                  <c:v>429.35</c:v>
                </c:pt>
                <c:pt idx="8587">
                  <c:v>429.40000000000003</c:v>
                </c:pt>
                <c:pt idx="8588">
                  <c:v>429.45000000000005</c:v>
                </c:pt>
                <c:pt idx="8589">
                  <c:v>429.5</c:v>
                </c:pt>
                <c:pt idx="8590">
                  <c:v>429.55</c:v>
                </c:pt>
                <c:pt idx="8591">
                  <c:v>429.6</c:v>
                </c:pt>
                <c:pt idx="8592">
                  <c:v>429.65000000000003</c:v>
                </c:pt>
                <c:pt idx="8593">
                  <c:v>429.70000000000005</c:v>
                </c:pt>
                <c:pt idx="8594">
                  <c:v>429.75</c:v>
                </c:pt>
                <c:pt idx="8595">
                  <c:v>429.8</c:v>
                </c:pt>
                <c:pt idx="8596">
                  <c:v>429.85</c:v>
                </c:pt>
                <c:pt idx="8597">
                  <c:v>429.90000000000003</c:v>
                </c:pt>
                <c:pt idx="8598">
                  <c:v>429.95000000000005</c:v>
                </c:pt>
                <c:pt idx="8599">
                  <c:v>430</c:v>
                </c:pt>
                <c:pt idx="8600">
                  <c:v>430.05</c:v>
                </c:pt>
                <c:pt idx="8601">
                  <c:v>430.1</c:v>
                </c:pt>
                <c:pt idx="8602">
                  <c:v>430.15000000000003</c:v>
                </c:pt>
                <c:pt idx="8603">
                  <c:v>430.20000000000005</c:v>
                </c:pt>
                <c:pt idx="8604">
                  <c:v>430.25</c:v>
                </c:pt>
                <c:pt idx="8605">
                  <c:v>430.3</c:v>
                </c:pt>
                <c:pt idx="8606">
                  <c:v>430.35</c:v>
                </c:pt>
                <c:pt idx="8607">
                  <c:v>430.40000000000003</c:v>
                </c:pt>
                <c:pt idx="8608">
                  <c:v>430.45000000000005</c:v>
                </c:pt>
                <c:pt idx="8609">
                  <c:v>430.5</c:v>
                </c:pt>
                <c:pt idx="8610">
                  <c:v>430.55</c:v>
                </c:pt>
                <c:pt idx="8611">
                  <c:v>430.6</c:v>
                </c:pt>
                <c:pt idx="8612">
                  <c:v>430.65000000000003</c:v>
                </c:pt>
                <c:pt idx="8613">
                  <c:v>430.70000000000005</c:v>
                </c:pt>
                <c:pt idx="8614">
                  <c:v>430.75</c:v>
                </c:pt>
                <c:pt idx="8615">
                  <c:v>430.8</c:v>
                </c:pt>
                <c:pt idx="8616">
                  <c:v>430.85</c:v>
                </c:pt>
                <c:pt idx="8617">
                  <c:v>430.90000000000003</c:v>
                </c:pt>
                <c:pt idx="8618">
                  <c:v>430.95000000000005</c:v>
                </c:pt>
                <c:pt idx="8619">
                  <c:v>431</c:v>
                </c:pt>
                <c:pt idx="8620">
                  <c:v>431.05</c:v>
                </c:pt>
                <c:pt idx="8621">
                  <c:v>431.1</c:v>
                </c:pt>
                <c:pt idx="8622">
                  <c:v>431.15000000000003</c:v>
                </c:pt>
                <c:pt idx="8623">
                  <c:v>431.20000000000005</c:v>
                </c:pt>
                <c:pt idx="8624">
                  <c:v>431.25</c:v>
                </c:pt>
                <c:pt idx="8625">
                  <c:v>431.3</c:v>
                </c:pt>
                <c:pt idx="8626">
                  <c:v>431.35</c:v>
                </c:pt>
                <c:pt idx="8627">
                  <c:v>431.40000000000003</c:v>
                </c:pt>
                <c:pt idx="8628">
                  <c:v>431.45000000000005</c:v>
                </c:pt>
                <c:pt idx="8629">
                  <c:v>431.5</c:v>
                </c:pt>
                <c:pt idx="8630">
                  <c:v>431.55</c:v>
                </c:pt>
                <c:pt idx="8631">
                  <c:v>431.6</c:v>
                </c:pt>
                <c:pt idx="8632">
                  <c:v>431.65000000000003</c:v>
                </c:pt>
                <c:pt idx="8633">
                  <c:v>431.70000000000005</c:v>
                </c:pt>
                <c:pt idx="8634">
                  <c:v>431.75</c:v>
                </c:pt>
                <c:pt idx="8635">
                  <c:v>431.8</c:v>
                </c:pt>
                <c:pt idx="8636">
                  <c:v>431.85</c:v>
                </c:pt>
                <c:pt idx="8637">
                  <c:v>431.90000000000003</c:v>
                </c:pt>
                <c:pt idx="8638">
                  <c:v>431.95000000000005</c:v>
                </c:pt>
                <c:pt idx="8639">
                  <c:v>432</c:v>
                </c:pt>
                <c:pt idx="8640">
                  <c:v>432.05</c:v>
                </c:pt>
                <c:pt idx="8641">
                  <c:v>432.1</c:v>
                </c:pt>
                <c:pt idx="8642">
                  <c:v>432.15000000000003</c:v>
                </c:pt>
                <c:pt idx="8643">
                  <c:v>432.20000000000005</c:v>
                </c:pt>
                <c:pt idx="8644">
                  <c:v>432.25</c:v>
                </c:pt>
                <c:pt idx="8645">
                  <c:v>432.3</c:v>
                </c:pt>
                <c:pt idx="8646">
                  <c:v>432.35</c:v>
                </c:pt>
                <c:pt idx="8647">
                  <c:v>432.40000000000003</c:v>
                </c:pt>
                <c:pt idx="8648">
                  <c:v>432.45000000000005</c:v>
                </c:pt>
                <c:pt idx="8649">
                  <c:v>432.5</c:v>
                </c:pt>
                <c:pt idx="8650">
                  <c:v>432.55</c:v>
                </c:pt>
                <c:pt idx="8651">
                  <c:v>432.6</c:v>
                </c:pt>
                <c:pt idx="8652">
                  <c:v>432.65000000000003</c:v>
                </c:pt>
                <c:pt idx="8653">
                  <c:v>432.70000000000005</c:v>
                </c:pt>
                <c:pt idx="8654">
                  <c:v>432.75</c:v>
                </c:pt>
                <c:pt idx="8655">
                  <c:v>432.8</c:v>
                </c:pt>
                <c:pt idx="8656">
                  <c:v>432.85</c:v>
                </c:pt>
                <c:pt idx="8657">
                  <c:v>432.90000000000003</c:v>
                </c:pt>
                <c:pt idx="8658">
                  <c:v>432.95000000000005</c:v>
                </c:pt>
                <c:pt idx="8659">
                  <c:v>433</c:v>
                </c:pt>
                <c:pt idx="8660">
                  <c:v>433.05</c:v>
                </c:pt>
                <c:pt idx="8661">
                  <c:v>433.1</c:v>
                </c:pt>
                <c:pt idx="8662">
                  <c:v>433.15000000000003</c:v>
                </c:pt>
                <c:pt idx="8663">
                  <c:v>433.20000000000005</c:v>
                </c:pt>
                <c:pt idx="8664">
                  <c:v>433.25</c:v>
                </c:pt>
                <c:pt idx="8665">
                  <c:v>433.3</c:v>
                </c:pt>
                <c:pt idx="8666">
                  <c:v>433.35</c:v>
                </c:pt>
                <c:pt idx="8667">
                  <c:v>433.40000000000003</c:v>
                </c:pt>
                <c:pt idx="8668">
                  <c:v>433.45000000000005</c:v>
                </c:pt>
                <c:pt idx="8669">
                  <c:v>433.5</c:v>
                </c:pt>
                <c:pt idx="8670">
                  <c:v>433.55</c:v>
                </c:pt>
                <c:pt idx="8671">
                  <c:v>433.6</c:v>
                </c:pt>
                <c:pt idx="8672">
                  <c:v>433.65000000000003</c:v>
                </c:pt>
                <c:pt idx="8673">
                  <c:v>433.70000000000005</c:v>
                </c:pt>
                <c:pt idx="8674">
                  <c:v>433.75</c:v>
                </c:pt>
                <c:pt idx="8675">
                  <c:v>433.8</c:v>
                </c:pt>
                <c:pt idx="8676">
                  <c:v>433.85</c:v>
                </c:pt>
                <c:pt idx="8677">
                  <c:v>433.90000000000003</c:v>
                </c:pt>
                <c:pt idx="8678">
                  <c:v>433.95000000000005</c:v>
                </c:pt>
                <c:pt idx="8679">
                  <c:v>434</c:v>
                </c:pt>
                <c:pt idx="8680">
                  <c:v>434.05</c:v>
                </c:pt>
                <c:pt idx="8681">
                  <c:v>434.1</c:v>
                </c:pt>
                <c:pt idx="8682">
                  <c:v>434.15000000000003</c:v>
                </c:pt>
                <c:pt idx="8683">
                  <c:v>434.20000000000005</c:v>
                </c:pt>
                <c:pt idx="8684">
                  <c:v>434.25</c:v>
                </c:pt>
                <c:pt idx="8685">
                  <c:v>434.3</c:v>
                </c:pt>
                <c:pt idx="8686">
                  <c:v>434.35</c:v>
                </c:pt>
                <c:pt idx="8687">
                  <c:v>434.40000000000003</c:v>
                </c:pt>
                <c:pt idx="8688">
                  <c:v>434.45000000000005</c:v>
                </c:pt>
                <c:pt idx="8689">
                  <c:v>434.5</c:v>
                </c:pt>
                <c:pt idx="8690">
                  <c:v>434.55</c:v>
                </c:pt>
                <c:pt idx="8691">
                  <c:v>434.6</c:v>
                </c:pt>
                <c:pt idx="8692">
                  <c:v>434.65000000000003</c:v>
                </c:pt>
                <c:pt idx="8693">
                  <c:v>434.70000000000005</c:v>
                </c:pt>
                <c:pt idx="8694">
                  <c:v>434.75</c:v>
                </c:pt>
                <c:pt idx="8695">
                  <c:v>434.8</c:v>
                </c:pt>
                <c:pt idx="8696">
                  <c:v>434.85</c:v>
                </c:pt>
                <c:pt idx="8697">
                  <c:v>434.90000000000003</c:v>
                </c:pt>
                <c:pt idx="8698">
                  <c:v>434.95000000000005</c:v>
                </c:pt>
                <c:pt idx="8699">
                  <c:v>435</c:v>
                </c:pt>
                <c:pt idx="8700">
                  <c:v>435.05</c:v>
                </c:pt>
                <c:pt idx="8701">
                  <c:v>435.1</c:v>
                </c:pt>
                <c:pt idx="8702">
                  <c:v>435.15000000000003</c:v>
                </c:pt>
                <c:pt idx="8703">
                  <c:v>435.20000000000005</c:v>
                </c:pt>
                <c:pt idx="8704">
                  <c:v>435.25</c:v>
                </c:pt>
                <c:pt idx="8705">
                  <c:v>435.3</c:v>
                </c:pt>
                <c:pt idx="8706">
                  <c:v>435.35</c:v>
                </c:pt>
                <c:pt idx="8707">
                  <c:v>435.40000000000003</c:v>
                </c:pt>
                <c:pt idx="8708">
                  <c:v>435.45000000000005</c:v>
                </c:pt>
                <c:pt idx="8709">
                  <c:v>435.5</c:v>
                </c:pt>
                <c:pt idx="8710">
                  <c:v>435.55</c:v>
                </c:pt>
                <c:pt idx="8711">
                  <c:v>435.6</c:v>
                </c:pt>
                <c:pt idx="8712">
                  <c:v>435.65000000000003</c:v>
                </c:pt>
                <c:pt idx="8713">
                  <c:v>435.70000000000005</c:v>
                </c:pt>
                <c:pt idx="8714">
                  <c:v>435.75</c:v>
                </c:pt>
                <c:pt idx="8715">
                  <c:v>435.8</c:v>
                </c:pt>
                <c:pt idx="8716">
                  <c:v>435.85</c:v>
                </c:pt>
                <c:pt idx="8717">
                  <c:v>435.90000000000003</c:v>
                </c:pt>
                <c:pt idx="8718">
                  <c:v>435.95000000000005</c:v>
                </c:pt>
                <c:pt idx="8719">
                  <c:v>436</c:v>
                </c:pt>
                <c:pt idx="8720">
                  <c:v>436.05</c:v>
                </c:pt>
                <c:pt idx="8721">
                  <c:v>436.1</c:v>
                </c:pt>
                <c:pt idx="8722">
                  <c:v>436.15000000000003</c:v>
                </c:pt>
                <c:pt idx="8723">
                  <c:v>436.20000000000005</c:v>
                </c:pt>
                <c:pt idx="8724">
                  <c:v>436.25</c:v>
                </c:pt>
                <c:pt idx="8725">
                  <c:v>436.3</c:v>
                </c:pt>
                <c:pt idx="8726">
                  <c:v>436.35</c:v>
                </c:pt>
                <c:pt idx="8727">
                  <c:v>436.40000000000003</c:v>
                </c:pt>
                <c:pt idx="8728">
                  <c:v>436.45000000000005</c:v>
                </c:pt>
                <c:pt idx="8729">
                  <c:v>436.5</c:v>
                </c:pt>
                <c:pt idx="8730">
                  <c:v>436.55</c:v>
                </c:pt>
                <c:pt idx="8731">
                  <c:v>436.6</c:v>
                </c:pt>
                <c:pt idx="8732">
                  <c:v>436.65000000000003</c:v>
                </c:pt>
                <c:pt idx="8733">
                  <c:v>436.70000000000005</c:v>
                </c:pt>
                <c:pt idx="8734">
                  <c:v>436.75</c:v>
                </c:pt>
                <c:pt idx="8735">
                  <c:v>436.8</c:v>
                </c:pt>
                <c:pt idx="8736">
                  <c:v>436.85</c:v>
                </c:pt>
                <c:pt idx="8737">
                  <c:v>436.90000000000003</c:v>
                </c:pt>
                <c:pt idx="8738">
                  <c:v>436.95000000000005</c:v>
                </c:pt>
                <c:pt idx="8739">
                  <c:v>437</c:v>
                </c:pt>
                <c:pt idx="8740">
                  <c:v>437.05</c:v>
                </c:pt>
                <c:pt idx="8741">
                  <c:v>437.1</c:v>
                </c:pt>
                <c:pt idx="8742">
                  <c:v>437.15000000000003</c:v>
                </c:pt>
                <c:pt idx="8743">
                  <c:v>437.20000000000005</c:v>
                </c:pt>
                <c:pt idx="8744">
                  <c:v>437.25</c:v>
                </c:pt>
                <c:pt idx="8745">
                  <c:v>437.3</c:v>
                </c:pt>
                <c:pt idx="8746">
                  <c:v>437.35</c:v>
                </c:pt>
                <c:pt idx="8747">
                  <c:v>437.40000000000003</c:v>
                </c:pt>
                <c:pt idx="8748">
                  <c:v>437.45000000000005</c:v>
                </c:pt>
                <c:pt idx="8749">
                  <c:v>437.5</c:v>
                </c:pt>
                <c:pt idx="8750">
                  <c:v>437.55</c:v>
                </c:pt>
                <c:pt idx="8751">
                  <c:v>437.6</c:v>
                </c:pt>
                <c:pt idx="8752">
                  <c:v>437.65000000000003</c:v>
                </c:pt>
                <c:pt idx="8753">
                  <c:v>437.70000000000005</c:v>
                </c:pt>
                <c:pt idx="8754">
                  <c:v>437.75</c:v>
                </c:pt>
                <c:pt idx="8755">
                  <c:v>437.8</c:v>
                </c:pt>
                <c:pt idx="8756">
                  <c:v>437.85</c:v>
                </c:pt>
                <c:pt idx="8757">
                  <c:v>437.90000000000003</c:v>
                </c:pt>
                <c:pt idx="8758">
                  <c:v>437.95000000000005</c:v>
                </c:pt>
                <c:pt idx="8759">
                  <c:v>438</c:v>
                </c:pt>
                <c:pt idx="8760">
                  <c:v>438.05</c:v>
                </c:pt>
                <c:pt idx="8761">
                  <c:v>438.1</c:v>
                </c:pt>
                <c:pt idx="8762">
                  <c:v>438.15000000000003</c:v>
                </c:pt>
                <c:pt idx="8763">
                  <c:v>438.20000000000005</c:v>
                </c:pt>
                <c:pt idx="8764">
                  <c:v>438.25</c:v>
                </c:pt>
                <c:pt idx="8765">
                  <c:v>438.3</c:v>
                </c:pt>
                <c:pt idx="8766">
                  <c:v>438.35</c:v>
                </c:pt>
                <c:pt idx="8767">
                  <c:v>438.40000000000003</c:v>
                </c:pt>
                <c:pt idx="8768">
                  <c:v>438.45000000000005</c:v>
                </c:pt>
                <c:pt idx="8769">
                  <c:v>438.5</c:v>
                </c:pt>
                <c:pt idx="8770">
                  <c:v>438.55</c:v>
                </c:pt>
                <c:pt idx="8771">
                  <c:v>438.6</c:v>
                </c:pt>
                <c:pt idx="8772">
                  <c:v>438.65000000000003</c:v>
                </c:pt>
                <c:pt idx="8773">
                  <c:v>438.70000000000005</c:v>
                </c:pt>
                <c:pt idx="8774">
                  <c:v>438.75</c:v>
                </c:pt>
                <c:pt idx="8775">
                  <c:v>438.8</c:v>
                </c:pt>
                <c:pt idx="8776">
                  <c:v>438.85</c:v>
                </c:pt>
                <c:pt idx="8777">
                  <c:v>438.90000000000003</c:v>
                </c:pt>
                <c:pt idx="8778">
                  <c:v>438.95000000000005</c:v>
                </c:pt>
                <c:pt idx="8779">
                  <c:v>439</c:v>
                </c:pt>
                <c:pt idx="8780">
                  <c:v>439.05</c:v>
                </c:pt>
                <c:pt idx="8781">
                  <c:v>439.1</c:v>
                </c:pt>
                <c:pt idx="8782">
                  <c:v>439.15000000000003</c:v>
                </c:pt>
                <c:pt idx="8783">
                  <c:v>439.20000000000005</c:v>
                </c:pt>
                <c:pt idx="8784">
                  <c:v>439.25</c:v>
                </c:pt>
                <c:pt idx="8785">
                  <c:v>439.3</c:v>
                </c:pt>
                <c:pt idx="8786">
                  <c:v>439.35</c:v>
                </c:pt>
                <c:pt idx="8787">
                  <c:v>439.40000000000003</c:v>
                </c:pt>
                <c:pt idx="8788">
                  <c:v>439.45000000000005</c:v>
                </c:pt>
                <c:pt idx="8789">
                  <c:v>439.5</c:v>
                </c:pt>
                <c:pt idx="8790">
                  <c:v>439.55</c:v>
                </c:pt>
                <c:pt idx="8791">
                  <c:v>439.6</c:v>
                </c:pt>
                <c:pt idx="8792">
                  <c:v>439.65000000000003</c:v>
                </c:pt>
                <c:pt idx="8793">
                  <c:v>439.70000000000005</c:v>
                </c:pt>
                <c:pt idx="8794">
                  <c:v>439.75</c:v>
                </c:pt>
                <c:pt idx="8795">
                  <c:v>439.8</c:v>
                </c:pt>
                <c:pt idx="8796">
                  <c:v>439.85</c:v>
                </c:pt>
                <c:pt idx="8797">
                  <c:v>439.90000000000003</c:v>
                </c:pt>
                <c:pt idx="8798">
                  <c:v>439.95000000000005</c:v>
                </c:pt>
                <c:pt idx="8799">
                  <c:v>440</c:v>
                </c:pt>
                <c:pt idx="8800">
                  <c:v>440.05</c:v>
                </c:pt>
                <c:pt idx="8801">
                  <c:v>440.1</c:v>
                </c:pt>
                <c:pt idx="8802">
                  <c:v>440.15000000000003</c:v>
                </c:pt>
                <c:pt idx="8803">
                  <c:v>440.20000000000005</c:v>
                </c:pt>
                <c:pt idx="8804">
                  <c:v>440.25</c:v>
                </c:pt>
                <c:pt idx="8805">
                  <c:v>440.3</c:v>
                </c:pt>
                <c:pt idx="8806">
                  <c:v>440.35</c:v>
                </c:pt>
                <c:pt idx="8807">
                  <c:v>440.40000000000003</c:v>
                </c:pt>
                <c:pt idx="8808">
                  <c:v>440.45000000000005</c:v>
                </c:pt>
                <c:pt idx="8809">
                  <c:v>440.5</c:v>
                </c:pt>
                <c:pt idx="8810">
                  <c:v>440.55</c:v>
                </c:pt>
                <c:pt idx="8811">
                  <c:v>440.6</c:v>
                </c:pt>
                <c:pt idx="8812">
                  <c:v>440.65000000000003</c:v>
                </c:pt>
                <c:pt idx="8813">
                  <c:v>440.70000000000005</c:v>
                </c:pt>
                <c:pt idx="8814">
                  <c:v>440.75</c:v>
                </c:pt>
                <c:pt idx="8815">
                  <c:v>440.8</c:v>
                </c:pt>
                <c:pt idx="8816">
                  <c:v>440.85</c:v>
                </c:pt>
                <c:pt idx="8817">
                  <c:v>440.90000000000003</c:v>
                </c:pt>
                <c:pt idx="8818">
                  <c:v>440.95000000000005</c:v>
                </c:pt>
                <c:pt idx="8819">
                  <c:v>441</c:v>
                </c:pt>
                <c:pt idx="8820">
                  <c:v>441.05</c:v>
                </c:pt>
                <c:pt idx="8821">
                  <c:v>441.1</c:v>
                </c:pt>
                <c:pt idx="8822">
                  <c:v>441.15000000000003</c:v>
                </c:pt>
                <c:pt idx="8823">
                  <c:v>441.20000000000005</c:v>
                </c:pt>
                <c:pt idx="8824">
                  <c:v>441.25</c:v>
                </c:pt>
                <c:pt idx="8825">
                  <c:v>441.3</c:v>
                </c:pt>
                <c:pt idx="8826">
                  <c:v>441.35</c:v>
                </c:pt>
                <c:pt idx="8827">
                  <c:v>441.40000000000003</c:v>
                </c:pt>
                <c:pt idx="8828">
                  <c:v>441.45000000000005</c:v>
                </c:pt>
                <c:pt idx="8829">
                  <c:v>441.5</c:v>
                </c:pt>
                <c:pt idx="8830">
                  <c:v>441.55</c:v>
                </c:pt>
                <c:pt idx="8831">
                  <c:v>441.6</c:v>
                </c:pt>
                <c:pt idx="8832">
                  <c:v>441.65000000000003</c:v>
                </c:pt>
                <c:pt idx="8833">
                  <c:v>441.70000000000005</c:v>
                </c:pt>
                <c:pt idx="8834">
                  <c:v>441.75</c:v>
                </c:pt>
                <c:pt idx="8835">
                  <c:v>441.8</c:v>
                </c:pt>
                <c:pt idx="8836">
                  <c:v>441.85</c:v>
                </c:pt>
                <c:pt idx="8837">
                  <c:v>441.90000000000003</c:v>
                </c:pt>
                <c:pt idx="8838">
                  <c:v>441.95000000000005</c:v>
                </c:pt>
                <c:pt idx="8839">
                  <c:v>442</c:v>
                </c:pt>
                <c:pt idx="8840">
                  <c:v>442.05</c:v>
                </c:pt>
                <c:pt idx="8841">
                  <c:v>442.1</c:v>
                </c:pt>
                <c:pt idx="8842">
                  <c:v>442.15000000000003</c:v>
                </c:pt>
                <c:pt idx="8843">
                  <c:v>442.20000000000005</c:v>
                </c:pt>
                <c:pt idx="8844">
                  <c:v>442.25</c:v>
                </c:pt>
                <c:pt idx="8845">
                  <c:v>442.3</c:v>
                </c:pt>
                <c:pt idx="8846">
                  <c:v>442.35</c:v>
                </c:pt>
                <c:pt idx="8847">
                  <c:v>442.40000000000003</c:v>
                </c:pt>
                <c:pt idx="8848">
                  <c:v>442.45000000000005</c:v>
                </c:pt>
                <c:pt idx="8849">
                  <c:v>442.5</c:v>
                </c:pt>
                <c:pt idx="8850">
                  <c:v>442.55</c:v>
                </c:pt>
                <c:pt idx="8851">
                  <c:v>442.6</c:v>
                </c:pt>
                <c:pt idx="8852">
                  <c:v>442.65000000000003</c:v>
                </c:pt>
                <c:pt idx="8853">
                  <c:v>442.70000000000005</c:v>
                </c:pt>
                <c:pt idx="8854">
                  <c:v>442.75</c:v>
                </c:pt>
                <c:pt idx="8855">
                  <c:v>442.8</c:v>
                </c:pt>
                <c:pt idx="8856">
                  <c:v>442.85</c:v>
                </c:pt>
                <c:pt idx="8857">
                  <c:v>442.90000000000003</c:v>
                </c:pt>
                <c:pt idx="8858">
                  <c:v>442.95000000000005</c:v>
                </c:pt>
                <c:pt idx="8859">
                  <c:v>443</c:v>
                </c:pt>
                <c:pt idx="8860">
                  <c:v>443.05</c:v>
                </c:pt>
                <c:pt idx="8861">
                  <c:v>443.1</c:v>
                </c:pt>
                <c:pt idx="8862">
                  <c:v>443.15000000000003</c:v>
                </c:pt>
                <c:pt idx="8863">
                  <c:v>443.20000000000005</c:v>
                </c:pt>
                <c:pt idx="8864">
                  <c:v>443.25</c:v>
                </c:pt>
                <c:pt idx="8865">
                  <c:v>443.3</c:v>
                </c:pt>
                <c:pt idx="8866">
                  <c:v>443.35</c:v>
                </c:pt>
                <c:pt idx="8867">
                  <c:v>443.40000000000003</c:v>
                </c:pt>
                <c:pt idx="8868">
                  <c:v>443.45000000000005</c:v>
                </c:pt>
                <c:pt idx="8869">
                  <c:v>443.5</c:v>
                </c:pt>
                <c:pt idx="8870">
                  <c:v>443.55</c:v>
                </c:pt>
                <c:pt idx="8871">
                  <c:v>443.6</c:v>
                </c:pt>
                <c:pt idx="8872">
                  <c:v>443.65000000000003</c:v>
                </c:pt>
                <c:pt idx="8873">
                  <c:v>443.70000000000005</c:v>
                </c:pt>
                <c:pt idx="8874">
                  <c:v>443.75</c:v>
                </c:pt>
                <c:pt idx="8875">
                  <c:v>443.8</c:v>
                </c:pt>
                <c:pt idx="8876">
                  <c:v>443.85</c:v>
                </c:pt>
                <c:pt idx="8877">
                  <c:v>443.90000000000003</c:v>
                </c:pt>
                <c:pt idx="8878">
                  <c:v>443.95000000000005</c:v>
                </c:pt>
                <c:pt idx="8879">
                  <c:v>444</c:v>
                </c:pt>
                <c:pt idx="8880">
                  <c:v>444.05</c:v>
                </c:pt>
                <c:pt idx="8881">
                  <c:v>444.1</c:v>
                </c:pt>
                <c:pt idx="8882">
                  <c:v>444.15000000000003</c:v>
                </c:pt>
                <c:pt idx="8883">
                  <c:v>444.20000000000005</c:v>
                </c:pt>
                <c:pt idx="8884">
                  <c:v>444.25</c:v>
                </c:pt>
                <c:pt idx="8885">
                  <c:v>444.3</c:v>
                </c:pt>
                <c:pt idx="8886">
                  <c:v>444.35</c:v>
                </c:pt>
                <c:pt idx="8887">
                  <c:v>444.40000000000003</c:v>
                </c:pt>
                <c:pt idx="8888">
                  <c:v>444.45000000000005</c:v>
                </c:pt>
                <c:pt idx="8889">
                  <c:v>444.5</c:v>
                </c:pt>
                <c:pt idx="8890">
                  <c:v>444.55</c:v>
                </c:pt>
                <c:pt idx="8891">
                  <c:v>444.6</c:v>
                </c:pt>
                <c:pt idx="8892">
                  <c:v>444.65000000000003</c:v>
                </c:pt>
                <c:pt idx="8893">
                  <c:v>444.70000000000005</c:v>
                </c:pt>
                <c:pt idx="8894">
                  <c:v>444.75</c:v>
                </c:pt>
                <c:pt idx="8895">
                  <c:v>444.8</c:v>
                </c:pt>
                <c:pt idx="8896">
                  <c:v>444.85</c:v>
                </c:pt>
                <c:pt idx="8897">
                  <c:v>444.90000000000003</c:v>
                </c:pt>
                <c:pt idx="8898">
                  <c:v>444.95000000000005</c:v>
                </c:pt>
                <c:pt idx="8899">
                  <c:v>445</c:v>
                </c:pt>
                <c:pt idx="8900">
                  <c:v>445.05</c:v>
                </c:pt>
                <c:pt idx="8901">
                  <c:v>445.1</c:v>
                </c:pt>
                <c:pt idx="8902">
                  <c:v>445.15000000000003</c:v>
                </c:pt>
                <c:pt idx="8903">
                  <c:v>445.20000000000005</c:v>
                </c:pt>
                <c:pt idx="8904">
                  <c:v>445.25</c:v>
                </c:pt>
                <c:pt idx="8905">
                  <c:v>445.3</c:v>
                </c:pt>
                <c:pt idx="8906">
                  <c:v>445.35</c:v>
                </c:pt>
                <c:pt idx="8907">
                  <c:v>445.40000000000003</c:v>
                </c:pt>
                <c:pt idx="8908">
                  <c:v>445.45000000000005</c:v>
                </c:pt>
                <c:pt idx="8909">
                  <c:v>445.5</c:v>
                </c:pt>
                <c:pt idx="8910">
                  <c:v>445.55</c:v>
                </c:pt>
                <c:pt idx="8911">
                  <c:v>445.6</c:v>
                </c:pt>
                <c:pt idx="8912">
                  <c:v>445.65000000000003</c:v>
                </c:pt>
                <c:pt idx="8913">
                  <c:v>445.70000000000005</c:v>
                </c:pt>
                <c:pt idx="8914">
                  <c:v>445.75</c:v>
                </c:pt>
                <c:pt idx="8915">
                  <c:v>445.8</c:v>
                </c:pt>
                <c:pt idx="8916">
                  <c:v>445.85</c:v>
                </c:pt>
                <c:pt idx="8917">
                  <c:v>445.90000000000003</c:v>
                </c:pt>
                <c:pt idx="8918">
                  <c:v>445.95000000000005</c:v>
                </c:pt>
                <c:pt idx="8919">
                  <c:v>446</c:v>
                </c:pt>
                <c:pt idx="8920">
                  <c:v>446.05</c:v>
                </c:pt>
                <c:pt idx="8921">
                  <c:v>446.1</c:v>
                </c:pt>
                <c:pt idx="8922">
                  <c:v>446.15000000000003</c:v>
                </c:pt>
                <c:pt idx="8923">
                  <c:v>446.20000000000005</c:v>
                </c:pt>
                <c:pt idx="8924">
                  <c:v>446.25</c:v>
                </c:pt>
                <c:pt idx="8925">
                  <c:v>446.3</c:v>
                </c:pt>
                <c:pt idx="8926">
                  <c:v>446.35</c:v>
                </c:pt>
                <c:pt idx="8927">
                  <c:v>446.40000000000003</c:v>
                </c:pt>
                <c:pt idx="8928">
                  <c:v>446.45000000000005</c:v>
                </c:pt>
                <c:pt idx="8929">
                  <c:v>446.5</c:v>
                </c:pt>
                <c:pt idx="8930">
                  <c:v>446.55</c:v>
                </c:pt>
                <c:pt idx="8931">
                  <c:v>446.6</c:v>
                </c:pt>
                <c:pt idx="8932">
                  <c:v>446.65000000000003</c:v>
                </c:pt>
                <c:pt idx="8933">
                  <c:v>446.70000000000005</c:v>
                </c:pt>
                <c:pt idx="8934">
                  <c:v>446.75</c:v>
                </c:pt>
                <c:pt idx="8935">
                  <c:v>446.8</c:v>
                </c:pt>
                <c:pt idx="8936">
                  <c:v>446.85</c:v>
                </c:pt>
                <c:pt idx="8937">
                  <c:v>446.90000000000003</c:v>
                </c:pt>
                <c:pt idx="8938">
                  <c:v>446.95000000000005</c:v>
                </c:pt>
                <c:pt idx="8939">
                  <c:v>447</c:v>
                </c:pt>
                <c:pt idx="8940">
                  <c:v>447.05</c:v>
                </c:pt>
                <c:pt idx="8941">
                  <c:v>447.1</c:v>
                </c:pt>
                <c:pt idx="8942">
                  <c:v>447.15000000000003</c:v>
                </c:pt>
                <c:pt idx="8943">
                  <c:v>447.20000000000005</c:v>
                </c:pt>
                <c:pt idx="8944">
                  <c:v>447.25</c:v>
                </c:pt>
                <c:pt idx="8945">
                  <c:v>447.3</c:v>
                </c:pt>
                <c:pt idx="8946">
                  <c:v>447.35</c:v>
                </c:pt>
                <c:pt idx="8947">
                  <c:v>447.40000000000003</c:v>
                </c:pt>
                <c:pt idx="8948">
                  <c:v>447.45000000000005</c:v>
                </c:pt>
                <c:pt idx="8949">
                  <c:v>447.5</c:v>
                </c:pt>
                <c:pt idx="8950">
                  <c:v>447.55</c:v>
                </c:pt>
                <c:pt idx="8951">
                  <c:v>447.6</c:v>
                </c:pt>
                <c:pt idx="8952">
                  <c:v>447.65000000000003</c:v>
                </c:pt>
                <c:pt idx="8953">
                  <c:v>447.70000000000005</c:v>
                </c:pt>
                <c:pt idx="8954">
                  <c:v>447.75</c:v>
                </c:pt>
                <c:pt idx="8955">
                  <c:v>447.8</c:v>
                </c:pt>
                <c:pt idx="8956">
                  <c:v>447.85</c:v>
                </c:pt>
                <c:pt idx="8957">
                  <c:v>447.90000000000003</c:v>
                </c:pt>
                <c:pt idx="8958">
                  <c:v>447.95000000000005</c:v>
                </c:pt>
                <c:pt idx="8959">
                  <c:v>448</c:v>
                </c:pt>
                <c:pt idx="8960">
                  <c:v>448.05</c:v>
                </c:pt>
                <c:pt idx="8961">
                  <c:v>448.1</c:v>
                </c:pt>
                <c:pt idx="8962">
                  <c:v>448.15000000000003</c:v>
                </c:pt>
                <c:pt idx="8963">
                  <c:v>448.20000000000005</c:v>
                </c:pt>
                <c:pt idx="8964">
                  <c:v>448.25</c:v>
                </c:pt>
                <c:pt idx="8965">
                  <c:v>448.3</c:v>
                </c:pt>
                <c:pt idx="8966">
                  <c:v>448.35</c:v>
                </c:pt>
                <c:pt idx="8967">
                  <c:v>448.40000000000003</c:v>
                </c:pt>
                <c:pt idx="8968">
                  <c:v>448.45000000000005</c:v>
                </c:pt>
                <c:pt idx="8969">
                  <c:v>448.5</c:v>
                </c:pt>
                <c:pt idx="8970">
                  <c:v>448.55</c:v>
                </c:pt>
                <c:pt idx="8971">
                  <c:v>448.6</c:v>
                </c:pt>
                <c:pt idx="8972">
                  <c:v>448.65000000000003</c:v>
                </c:pt>
                <c:pt idx="8973">
                  <c:v>448.70000000000005</c:v>
                </c:pt>
                <c:pt idx="8974">
                  <c:v>448.75</c:v>
                </c:pt>
                <c:pt idx="8975">
                  <c:v>448.8</c:v>
                </c:pt>
                <c:pt idx="8976">
                  <c:v>448.85</c:v>
                </c:pt>
                <c:pt idx="8977">
                  <c:v>448.90000000000003</c:v>
                </c:pt>
                <c:pt idx="8978">
                  <c:v>448.95000000000005</c:v>
                </c:pt>
                <c:pt idx="8979">
                  <c:v>449</c:v>
                </c:pt>
                <c:pt idx="8980">
                  <c:v>449.05</c:v>
                </c:pt>
                <c:pt idx="8981">
                  <c:v>449.1</c:v>
                </c:pt>
                <c:pt idx="8982">
                  <c:v>449.15000000000003</c:v>
                </c:pt>
                <c:pt idx="8983">
                  <c:v>449.20000000000005</c:v>
                </c:pt>
                <c:pt idx="8984">
                  <c:v>449.25</c:v>
                </c:pt>
                <c:pt idx="8985">
                  <c:v>449.3</c:v>
                </c:pt>
                <c:pt idx="8986">
                  <c:v>449.35</c:v>
                </c:pt>
                <c:pt idx="8987">
                  <c:v>449.40000000000003</c:v>
                </c:pt>
                <c:pt idx="8988">
                  <c:v>449.45000000000005</c:v>
                </c:pt>
                <c:pt idx="8989">
                  <c:v>449.5</c:v>
                </c:pt>
                <c:pt idx="8990">
                  <c:v>449.55</c:v>
                </c:pt>
                <c:pt idx="8991">
                  <c:v>449.6</c:v>
                </c:pt>
                <c:pt idx="8992">
                  <c:v>449.65000000000003</c:v>
                </c:pt>
                <c:pt idx="8993">
                  <c:v>449.70000000000005</c:v>
                </c:pt>
                <c:pt idx="8994">
                  <c:v>449.75</c:v>
                </c:pt>
                <c:pt idx="8995">
                  <c:v>449.8</c:v>
                </c:pt>
                <c:pt idx="8996">
                  <c:v>449.85</c:v>
                </c:pt>
                <c:pt idx="8997">
                  <c:v>449.90000000000003</c:v>
                </c:pt>
                <c:pt idx="8998">
                  <c:v>449.95000000000005</c:v>
                </c:pt>
                <c:pt idx="8999">
                  <c:v>450</c:v>
                </c:pt>
                <c:pt idx="9000">
                  <c:v>450.05</c:v>
                </c:pt>
                <c:pt idx="9001">
                  <c:v>450.1</c:v>
                </c:pt>
                <c:pt idx="9002">
                  <c:v>450.15000000000003</c:v>
                </c:pt>
                <c:pt idx="9003">
                  <c:v>450.20000000000005</c:v>
                </c:pt>
                <c:pt idx="9004">
                  <c:v>450.25</c:v>
                </c:pt>
                <c:pt idx="9005">
                  <c:v>450.3</c:v>
                </c:pt>
                <c:pt idx="9006">
                  <c:v>450.35</c:v>
                </c:pt>
                <c:pt idx="9007">
                  <c:v>450.40000000000003</c:v>
                </c:pt>
                <c:pt idx="9008">
                  <c:v>450.45000000000005</c:v>
                </c:pt>
                <c:pt idx="9009">
                  <c:v>450.5</c:v>
                </c:pt>
                <c:pt idx="9010">
                  <c:v>450.55</c:v>
                </c:pt>
                <c:pt idx="9011">
                  <c:v>450.6</c:v>
                </c:pt>
                <c:pt idx="9012">
                  <c:v>450.65000000000003</c:v>
                </c:pt>
                <c:pt idx="9013">
                  <c:v>450.70000000000005</c:v>
                </c:pt>
                <c:pt idx="9014">
                  <c:v>450.75</c:v>
                </c:pt>
                <c:pt idx="9015">
                  <c:v>450.8</c:v>
                </c:pt>
                <c:pt idx="9016">
                  <c:v>450.85</c:v>
                </c:pt>
                <c:pt idx="9017">
                  <c:v>450.90000000000003</c:v>
                </c:pt>
                <c:pt idx="9018">
                  <c:v>450.95000000000005</c:v>
                </c:pt>
                <c:pt idx="9019">
                  <c:v>451</c:v>
                </c:pt>
                <c:pt idx="9020">
                  <c:v>451.05</c:v>
                </c:pt>
                <c:pt idx="9021">
                  <c:v>451.1</c:v>
                </c:pt>
                <c:pt idx="9022">
                  <c:v>451.15000000000003</c:v>
                </c:pt>
                <c:pt idx="9023">
                  <c:v>451.20000000000005</c:v>
                </c:pt>
                <c:pt idx="9024">
                  <c:v>451.25</c:v>
                </c:pt>
                <c:pt idx="9025">
                  <c:v>451.3</c:v>
                </c:pt>
                <c:pt idx="9026">
                  <c:v>451.35</c:v>
                </c:pt>
                <c:pt idx="9027">
                  <c:v>451.40000000000003</c:v>
                </c:pt>
                <c:pt idx="9028">
                  <c:v>451.45000000000005</c:v>
                </c:pt>
                <c:pt idx="9029">
                  <c:v>451.5</c:v>
                </c:pt>
                <c:pt idx="9030">
                  <c:v>451.55</c:v>
                </c:pt>
                <c:pt idx="9031">
                  <c:v>451.6</c:v>
                </c:pt>
                <c:pt idx="9032">
                  <c:v>451.65000000000003</c:v>
                </c:pt>
                <c:pt idx="9033">
                  <c:v>451.70000000000005</c:v>
                </c:pt>
                <c:pt idx="9034">
                  <c:v>451.75</c:v>
                </c:pt>
                <c:pt idx="9035">
                  <c:v>451.8</c:v>
                </c:pt>
                <c:pt idx="9036">
                  <c:v>451.85</c:v>
                </c:pt>
                <c:pt idx="9037">
                  <c:v>451.90000000000003</c:v>
                </c:pt>
                <c:pt idx="9038">
                  <c:v>451.95000000000005</c:v>
                </c:pt>
                <c:pt idx="9039">
                  <c:v>452</c:v>
                </c:pt>
                <c:pt idx="9040">
                  <c:v>452.05</c:v>
                </c:pt>
                <c:pt idx="9041">
                  <c:v>452.1</c:v>
                </c:pt>
                <c:pt idx="9042">
                  <c:v>452.15000000000003</c:v>
                </c:pt>
                <c:pt idx="9043">
                  <c:v>452.20000000000005</c:v>
                </c:pt>
                <c:pt idx="9044">
                  <c:v>452.25</c:v>
                </c:pt>
                <c:pt idx="9045">
                  <c:v>452.3</c:v>
                </c:pt>
                <c:pt idx="9046">
                  <c:v>452.35</c:v>
                </c:pt>
                <c:pt idx="9047">
                  <c:v>452.40000000000003</c:v>
                </c:pt>
                <c:pt idx="9048">
                  <c:v>452.45000000000005</c:v>
                </c:pt>
                <c:pt idx="9049">
                  <c:v>452.5</c:v>
                </c:pt>
                <c:pt idx="9050">
                  <c:v>452.55</c:v>
                </c:pt>
                <c:pt idx="9051">
                  <c:v>452.6</c:v>
                </c:pt>
                <c:pt idx="9052">
                  <c:v>452.65000000000003</c:v>
                </c:pt>
                <c:pt idx="9053">
                  <c:v>452.70000000000005</c:v>
                </c:pt>
                <c:pt idx="9054">
                  <c:v>452.75</c:v>
                </c:pt>
                <c:pt idx="9055">
                  <c:v>452.8</c:v>
                </c:pt>
                <c:pt idx="9056">
                  <c:v>452.85</c:v>
                </c:pt>
                <c:pt idx="9057">
                  <c:v>452.90000000000003</c:v>
                </c:pt>
                <c:pt idx="9058">
                  <c:v>452.95000000000005</c:v>
                </c:pt>
                <c:pt idx="9059">
                  <c:v>453</c:v>
                </c:pt>
                <c:pt idx="9060">
                  <c:v>453.05</c:v>
                </c:pt>
                <c:pt idx="9061">
                  <c:v>453.1</c:v>
                </c:pt>
                <c:pt idx="9062">
                  <c:v>453.15000000000003</c:v>
                </c:pt>
                <c:pt idx="9063">
                  <c:v>453.20000000000005</c:v>
                </c:pt>
                <c:pt idx="9064">
                  <c:v>453.25</c:v>
                </c:pt>
                <c:pt idx="9065">
                  <c:v>453.3</c:v>
                </c:pt>
                <c:pt idx="9066">
                  <c:v>453.35</c:v>
                </c:pt>
                <c:pt idx="9067">
                  <c:v>453.40000000000003</c:v>
                </c:pt>
                <c:pt idx="9068">
                  <c:v>453.45000000000005</c:v>
                </c:pt>
                <c:pt idx="9069">
                  <c:v>453.5</c:v>
                </c:pt>
                <c:pt idx="9070">
                  <c:v>453.55</c:v>
                </c:pt>
                <c:pt idx="9071">
                  <c:v>453.6</c:v>
                </c:pt>
                <c:pt idx="9072">
                  <c:v>453.65000000000003</c:v>
                </c:pt>
                <c:pt idx="9073">
                  <c:v>453.70000000000005</c:v>
                </c:pt>
                <c:pt idx="9074">
                  <c:v>453.75</c:v>
                </c:pt>
                <c:pt idx="9075">
                  <c:v>453.8</c:v>
                </c:pt>
                <c:pt idx="9076">
                  <c:v>453.85</c:v>
                </c:pt>
                <c:pt idx="9077">
                  <c:v>453.90000000000003</c:v>
                </c:pt>
                <c:pt idx="9078">
                  <c:v>453.95000000000005</c:v>
                </c:pt>
                <c:pt idx="9079">
                  <c:v>454</c:v>
                </c:pt>
                <c:pt idx="9080">
                  <c:v>454.05</c:v>
                </c:pt>
                <c:pt idx="9081">
                  <c:v>454.1</c:v>
                </c:pt>
                <c:pt idx="9082">
                  <c:v>454.15000000000003</c:v>
                </c:pt>
                <c:pt idx="9083">
                  <c:v>454.20000000000005</c:v>
                </c:pt>
                <c:pt idx="9084">
                  <c:v>454.25</c:v>
                </c:pt>
                <c:pt idx="9085">
                  <c:v>454.3</c:v>
                </c:pt>
                <c:pt idx="9086">
                  <c:v>454.35</c:v>
                </c:pt>
                <c:pt idx="9087">
                  <c:v>454.40000000000003</c:v>
                </c:pt>
                <c:pt idx="9088">
                  <c:v>454.45000000000005</c:v>
                </c:pt>
                <c:pt idx="9089">
                  <c:v>454.5</c:v>
                </c:pt>
                <c:pt idx="9090">
                  <c:v>454.55</c:v>
                </c:pt>
                <c:pt idx="9091">
                  <c:v>454.6</c:v>
                </c:pt>
                <c:pt idx="9092">
                  <c:v>454.65000000000003</c:v>
                </c:pt>
                <c:pt idx="9093">
                  <c:v>454.70000000000005</c:v>
                </c:pt>
                <c:pt idx="9094">
                  <c:v>454.75</c:v>
                </c:pt>
                <c:pt idx="9095">
                  <c:v>454.8</c:v>
                </c:pt>
                <c:pt idx="9096">
                  <c:v>454.85</c:v>
                </c:pt>
                <c:pt idx="9097">
                  <c:v>454.90000000000003</c:v>
                </c:pt>
                <c:pt idx="9098">
                  <c:v>454.95000000000005</c:v>
                </c:pt>
                <c:pt idx="9099">
                  <c:v>455</c:v>
                </c:pt>
                <c:pt idx="9100">
                  <c:v>455.05</c:v>
                </c:pt>
                <c:pt idx="9101">
                  <c:v>455.1</c:v>
                </c:pt>
                <c:pt idx="9102">
                  <c:v>455.15000000000003</c:v>
                </c:pt>
                <c:pt idx="9103">
                  <c:v>455.20000000000005</c:v>
                </c:pt>
                <c:pt idx="9104">
                  <c:v>455.25</c:v>
                </c:pt>
                <c:pt idx="9105">
                  <c:v>455.3</c:v>
                </c:pt>
                <c:pt idx="9106">
                  <c:v>455.35</c:v>
                </c:pt>
                <c:pt idx="9107">
                  <c:v>455.40000000000003</c:v>
                </c:pt>
                <c:pt idx="9108">
                  <c:v>455.45000000000005</c:v>
                </c:pt>
                <c:pt idx="9109">
                  <c:v>455.5</c:v>
                </c:pt>
                <c:pt idx="9110">
                  <c:v>455.55</c:v>
                </c:pt>
                <c:pt idx="9111">
                  <c:v>455.6</c:v>
                </c:pt>
                <c:pt idx="9112">
                  <c:v>455.65000000000003</c:v>
                </c:pt>
                <c:pt idx="9113">
                  <c:v>455.70000000000005</c:v>
                </c:pt>
                <c:pt idx="9114">
                  <c:v>455.75</c:v>
                </c:pt>
                <c:pt idx="9115">
                  <c:v>455.8</c:v>
                </c:pt>
                <c:pt idx="9116">
                  <c:v>455.85</c:v>
                </c:pt>
                <c:pt idx="9117">
                  <c:v>455.90000000000003</c:v>
                </c:pt>
                <c:pt idx="9118">
                  <c:v>455.95000000000005</c:v>
                </c:pt>
                <c:pt idx="9119">
                  <c:v>456</c:v>
                </c:pt>
                <c:pt idx="9120">
                  <c:v>456.05</c:v>
                </c:pt>
                <c:pt idx="9121">
                  <c:v>456.1</c:v>
                </c:pt>
                <c:pt idx="9122">
                  <c:v>456.15000000000003</c:v>
                </c:pt>
                <c:pt idx="9123">
                  <c:v>456.20000000000005</c:v>
                </c:pt>
                <c:pt idx="9124">
                  <c:v>456.25</c:v>
                </c:pt>
                <c:pt idx="9125">
                  <c:v>456.3</c:v>
                </c:pt>
                <c:pt idx="9126">
                  <c:v>456.35</c:v>
                </c:pt>
                <c:pt idx="9127">
                  <c:v>456.40000000000003</c:v>
                </c:pt>
                <c:pt idx="9128">
                  <c:v>456.45000000000005</c:v>
                </c:pt>
                <c:pt idx="9129">
                  <c:v>456.5</c:v>
                </c:pt>
                <c:pt idx="9130">
                  <c:v>456.55</c:v>
                </c:pt>
                <c:pt idx="9131">
                  <c:v>456.6</c:v>
                </c:pt>
                <c:pt idx="9132">
                  <c:v>456.65000000000003</c:v>
                </c:pt>
                <c:pt idx="9133">
                  <c:v>456.70000000000005</c:v>
                </c:pt>
                <c:pt idx="9134">
                  <c:v>456.75</c:v>
                </c:pt>
                <c:pt idx="9135">
                  <c:v>456.8</c:v>
                </c:pt>
                <c:pt idx="9136">
                  <c:v>456.85</c:v>
                </c:pt>
                <c:pt idx="9137">
                  <c:v>456.90000000000003</c:v>
                </c:pt>
                <c:pt idx="9138">
                  <c:v>456.95000000000005</c:v>
                </c:pt>
                <c:pt idx="9139">
                  <c:v>457</c:v>
                </c:pt>
                <c:pt idx="9140">
                  <c:v>457.05</c:v>
                </c:pt>
                <c:pt idx="9141">
                  <c:v>457.1</c:v>
                </c:pt>
                <c:pt idx="9142">
                  <c:v>457.15000000000003</c:v>
                </c:pt>
                <c:pt idx="9143">
                  <c:v>457.20000000000005</c:v>
                </c:pt>
                <c:pt idx="9144">
                  <c:v>457.25</c:v>
                </c:pt>
                <c:pt idx="9145">
                  <c:v>457.3</c:v>
                </c:pt>
                <c:pt idx="9146">
                  <c:v>457.35</c:v>
                </c:pt>
                <c:pt idx="9147">
                  <c:v>457.40000000000003</c:v>
                </c:pt>
                <c:pt idx="9148">
                  <c:v>457.45000000000005</c:v>
                </c:pt>
                <c:pt idx="9149">
                  <c:v>457.5</c:v>
                </c:pt>
                <c:pt idx="9150">
                  <c:v>457.55</c:v>
                </c:pt>
                <c:pt idx="9151">
                  <c:v>457.6</c:v>
                </c:pt>
                <c:pt idx="9152">
                  <c:v>457.65000000000003</c:v>
                </c:pt>
                <c:pt idx="9153">
                  <c:v>457.70000000000005</c:v>
                </c:pt>
                <c:pt idx="9154">
                  <c:v>457.75</c:v>
                </c:pt>
                <c:pt idx="9155">
                  <c:v>457.8</c:v>
                </c:pt>
                <c:pt idx="9156">
                  <c:v>457.85</c:v>
                </c:pt>
                <c:pt idx="9157">
                  <c:v>457.90000000000003</c:v>
                </c:pt>
                <c:pt idx="9158">
                  <c:v>457.95000000000005</c:v>
                </c:pt>
                <c:pt idx="9159">
                  <c:v>458</c:v>
                </c:pt>
                <c:pt idx="9160">
                  <c:v>458.05</c:v>
                </c:pt>
                <c:pt idx="9161">
                  <c:v>458.1</c:v>
                </c:pt>
                <c:pt idx="9162">
                  <c:v>458.15000000000003</c:v>
                </c:pt>
                <c:pt idx="9163">
                  <c:v>458.20000000000005</c:v>
                </c:pt>
                <c:pt idx="9164">
                  <c:v>458.25</c:v>
                </c:pt>
                <c:pt idx="9165">
                  <c:v>458.3</c:v>
                </c:pt>
                <c:pt idx="9166">
                  <c:v>458.35</c:v>
                </c:pt>
                <c:pt idx="9167">
                  <c:v>458.40000000000003</c:v>
                </c:pt>
                <c:pt idx="9168">
                  <c:v>458.45000000000005</c:v>
                </c:pt>
                <c:pt idx="9169">
                  <c:v>458.5</c:v>
                </c:pt>
                <c:pt idx="9170">
                  <c:v>458.55</c:v>
                </c:pt>
                <c:pt idx="9171">
                  <c:v>458.6</c:v>
                </c:pt>
                <c:pt idx="9172">
                  <c:v>458.65000000000003</c:v>
                </c:pt>
                <c:pt idx="9173">
                  <c:v>458.70000000000005</c:v>
                </c:pt>
                <c:pt idx="9174">
                  <c:v>458.75</c:v>
                </c:pt>
                <c:pt idx="9175">
                  <c:v>458.8</c:v>
                </c:pt>
                <c:pt idx="9176">
                  <c:v>458.85</c:v>
                </c:pt>
                <c:pt idx="9177">
                  <c:v>458.90000000000003</c:v>
                </c:pt>
                <c:pt idx="9178">
                  <c:v>458.95000000000005</c:v>
                </c:pt>
                <c:pt idx="9179">
                  <c:v>459</c:v>
                </c:pt>
                <c:pt idx="9180">
                  <c:v>459.05</c:v>
                </c:pt>
                <c:pt idx="9181">
                  <c:v>459.1</c:v>
                </c:pt>
                <c:pt idx="9182">
                  <c:v>459.15000000000003</c:v>
                </c:pt>
                <c:pt idx="9183">
                  <c:v>459.20000000000005</c:v>
                </c:pt>
                <c:pt idx="9184">
                  <c:v>459.25</c:v>
                </c:pt>
                <c:pt idx="9185">
                  <c:v>459.3</c:v>
                </c:pt>
                <c:pt idx="9186">
                  <c:v>459.35</c:v>
                </c:pt>
                <c:pt idx="9187">
                  <c:v>459.40000000000003</c:v>
                </c:pt>
                <c:pt idx="9188">
                  <c:v>459.45000000000005</c:v>
                </c:pt>
                <c:pt idx="9189">
                  <c:v>459.5</c:v>
                </c:pt>
                <c:pt idx="9190">
                  <c:v>459.55</c:v>
                </c:pt>
                <c:pt idx="9191">
                  <c:v>459.6</c:v>
                </c:pt>
                <c:pt idx="9192">
                  <c:v>459.65000000000003</c:v>
                </c:pt>
                <c:pt idx="9193">
                  <c:v>459.70000000000005</c:v>
                </c:pt>
                <c:pt idx="9194">
                  <c:v>459.75</c:v>
                </c:pt>
                <c:pt idx="9195">
                  <c:v>459.8</c:v>
                </c:pt>
                <c:pt idx="9196">
                  <c:v>459.85</c:v>
                </c:pt>
                <c:pt idx="9197">
                  <c:v>459.90000000000003</c:v>
                </c:pt>
                <c:pt idx="9198">
                  <c:v>459.95000000000005</c:v>
                </c:pt>
                <c:pt idx="9199">
                  <c:v>460</c:v>
                </c:pt>
                <c:pt idx="9200">
                  <c:v>460.05</c:v>
                </c:pt>
                <c:pt idx="9201">
                  <c:v>460.1</c:v>
                </c:pt>
                <c:pt idx="9202">
                  <c:v>460.15000000000003</c:v>
                </c:pt>
                <c:pt idx="9203">
                  <c:v>460.20000000000005</c:v>
                </c:pt>
                <c:pt idx="9204">
                  <c:v>460.25</c:v>
                </c:pt>
                <c:pt idx="9205">
                  <c:v>460.3</c:v>
                </c:pt>
                <c:pt idx="9206">
                  <c:v>460.35</c:v>
                </c:pt>
                <c:pt idx="9207">
                  <c:v>460.40000000000003</c:v>
                </c:pt>
                <c:pt idx="9208">
                  <c:v>460.45000000000005</c:v>
                </c:pt>
                <c:pt idx="9209">
                  <c:v>460.5</c:v>
                </c:pt>
                <c:pt idx="9210">
                  <c:v>460.55</c:v>
                </c:pt>
                <c:pt idx="9211">
                  <c:v>460.6</c:v>
                </c:pt>
                <c:pt idx="9212">
                  <c:v>460.65000000000003</c:v>
                </c:pt>
                <c:pt idx="9213">
                  <c:v>460.70000000000005</c:v>
                </c:pt>
                <c:pt idx="9214">
                  <c:v>460.75</c:v>
                </c:pt>
                <c:pt idx="9215">
                  <c:v>460.8</c:v>
                </c:pt>
                <c:pt idx="9216">
                  <c:v>460.85</c:v>
                </c:pt>
                <c:pt idx="9217">
                  <c:v>460.90000000000003</c:v>
                </c:pt>
                <c:pt idx="9218">
                  <c:v>460.95000000000005</c:v>
                </c:pt>
                <c:pt idx="9219">
                  <c:v>461</c:v>
                </c:pt>
                <c:pt idx="9220">
                  <c:v>461.05</c:v>
                </c:pt>
                <c:pt idx="9221">
                  <c:v>461.1</c:v>
                </c:pt>
                <c:pt idx="9222">
                  <c:v>461.15000000000003</c:v>
                </c:pt>
                <c:pt idx="9223">
                  <c:v>461.20000000000005</c:v>
                </c:pt>
                <c:pt idx="9224">
                  <c:v>461.25</c:v>
                </c:pt>
                <c:pt idx="9225">
                  <c:v>461.3</c:v>
                </c:pt>
                <c:pt idx="9226">
                  <c:v>461.35</c:v>
                </c:pt>
                <c:pt idx="9227">
                  <c:v>461.40000000000003</c:v>
                </c:pt>
                <c:pt idx="9228">
                  <c:v>461.45000000000005</c:v>
                </c:pt>
                <c:pt idx="9229">
                  <c:v>461.5</c:v>
                </c:pt>
                <c:pt idx="9230">
                  <c:v>461.55</c:v>
                </c:pt>
                <c:pt idx="9231">
                  <c:v>461.6</c:v>
                </c:pt>
                <c:pt idx="9232">
                  <c:v>461.65000000000003</c:v>
                </c:pt>
                <c:pt idx="9233">
                  <c:v>461.70000000000005</c:v>
                </c:pt>
                <c:pt idx="9234">
                  <c:v>461.75</c:v>
                </c:pt>
                <c:pt idx="9235">
                  <c:v>461.8</c:v>
                </c:pt>
                <c:pt idx="9236">
                  <c:v>461.85</c:v>
                </c:pt>
                <c:pt idx="9237">
                  <c:v>461.90000000000003</c:v>
                </c:pt>
                <c:pt idx="9238">
                  <c:v>461.95000000000005</c:v>
                </c:pt>
                <c:pt idx="9239">
                  <c:v>462</c:v>
                </c:pt>
                <c:pt idx="9240">
                  <c:v>462.05</c:v>
                </c:pt>
                <c:pt idx="9241">
                  <c:v>462.1</c:v>
                </c:pt>
                <c:pt idx="9242">
                  <c:v>462.15000000000003</c:v>
                </c:pt>
                <c:pt idx="9243">
                  <c:v>462.20000000000005</c:v>
                </c:pt>
                <c:pt idx="9244">
                  <c:v>462.25</c:v>
                </c:pt>
                <c:pt idx="9245">
                  <c:v>462.3</c:v>
                </c:pt>
                <c:pt idx="9246">
                  <c:v>462.35</c:v>
                </c:pt>
                <c:pt idx="9247">
                  <c:v>462.40000000000003</c:v>
                </c:pt>
                <c:pt idx="9248">
                  <c:v>462.45000000000005</c:v>
                </c:pt>
                <c:pt idx="9249">
                  <c:v>462.5</c:v>
                </c:pt>
                <c:pt idx="9250">
                  <c:v>462.55</c:v>
                </c:pt>
                <c:pt idx="9251">
                  <c:v>462.6</c:v>
                </c:pt>
                <c:pt idx="9252">
                  <c:v>462.65000000000003</c:v>
                </c:pt>
                <c:pt idx="9253">
                  <c:v>462.70000000000005</c:v>
                </c:pt>
                <c:pt idx="9254">
                  <c:v>462.75</c:v>
                </c:pt>
                <c:pt idx="9255">
                  <c:v>462.8</c:v>
                </c:pt>
                <c:pt idx="9256">
                  <c:v>462.85</c:v>
                </c:pt>
                <c:pt idx="9257">
                  <c:v>462.90000000000003</c:v>
                </c:pt>
                <c:pt idx="9258">
                  <c:v>462.95000000000005</c:v>
                </c:pt>
                <c:pt idx="9259">
                  <c:v>463</c:v>
                </c:pt>
                <c:pt idx="9260">
                  <c:v>463.05</c:v>
                </c:pt>
                <c:pt idx="9261">
                  <c:v>463.1</c:v>
                </c:pt>
                <c:pt idx="9262">
                  <c:v>463.15000000000003</c:v>
                </c:pt>
                <c:pt idx="9263">
                  <c:v>463.20000000000005</c:v>
                </c:pt>
                <c:pt idx="9264">
                  <c:v>463.25</c:v>
                </c:pt>
                <c:pt idx="9265">
                  <c:v>463.3</c:v>
                </c:pt>
                <c:pt idx="9266">
                  <c:v>463.35</c:v>
                </c:pt>
                <c:pt idx="9267">
                  <c:v>463.40000000000003</c:v>
                </c:pt>
                <c:pt idx="9268">
                  <c:v>463.45000000000005</c:v>
                </c:pt>
                <c:pt idx="9269">
                  <c:v>463.5</c:v>
                </c:pt>
                <c:pt idx="9270">
                  <c:v>463.55</c:v>
                </c:pt>
                <c:pt idx="9271">
                  <c:v>463.6</c:v>
                </c:pt>
                <c:pt idx="9272">
                  <c:v>463.65000000000003</c:v>
                </c:pt>
                <c:pt idx="9273">
                  <c:v>463.70000000000005</c:v>
                </c:pt>
                <c:pt idx="9274">
                  <c:v>463.75</c:v>
                </c:pt>
                <c:pt idx="9275">
                  <c:v>463.8</c:v>
                </c:pt>
                <c:pt idx="9276">
                  <c:v>463.85</c:v>
                </c:pt>
                <c:pt idx="9277">
                  <c:v>463.90000000000003</c:v>
                </c:pt>
                <c:pt idx="9278">
                  <c:v>463.95000000000005</c:v>
                </c:pt>
                <c:pt idx="9279">
                  <c:v>464</c:v>
                </c:pt>
                <c:pt idx="9280">
                  <c:v>464.05</c:v>
                </c:pt>
                <c:pt idx="9281">
                  <c:v>464.1</c:v>
                </c:pt>
                <c:pt idx="9282">
                  <c:v>464.15000000000003</c:v>
                </c:pt>
                <c:pt idx="9283">
                  <c:v>464.20000000000005</c:v>
                </c:pt>
                <c:pt idx="9284">
                  <c:v>464.25</c:v>
                </c:pt>
                <c:pt idx="9285">
                  <c:v>464.3</c:v>
                </c:pt>
                <c:pt idx="9286">
                  <c:v>464.35</c:v>
                </c:pt>
                <c:pt idx="9287">
                  <c:v>464.40000000000003</c:v>
                </c:pt>
                <c:pt idx="9288">
                  <c:v>464.45000000000005</c:v>
                </c:pt>
                <c:pt idx="9289">
                  <c:v>464.5</c:v>
                </c:pt>
                <c:pt idx="9290">
                  <c:v>464.55</c:v>
                </c:pt>
                <c:pt idx="9291">
                  <c:v>464.6</c:v>
                </c:pt>
                <c:pt idx="9292">
                  <c:v>464.65000000000003</c:v>
                </c:pt>
                <c:pt idx="9293">
                  <c:v>464.70000000000005</c:v>
                </c:pt>
                <c:pt idx="9294">
                  <c:v>464.75</c:v>
                </c:pt>
                <c:pt idx="9295">
                  <c:v>464.8</c:v>
                </c:pt>
                <c:pt idx="9296">
                  <c:v>464.85</c:v>
                </c:pt>
                <c:pt idx="9297">
                  <c:v>464.90000000000003</c:v>
                </c:pt>
                <c:pt idx="9298">
                  <c:v>464.95000000000005</c:v>
                </c:pt>
                <c:pt idx="9299">
                  <c:v>465</c:v>
                </c:pt>
                <c:pt idx="9300">
                  <c:v>465.05</c:v>
                </c:pt>
                <c:pt idx="9301">
                  <c:v>465.1</c:v>
                </c:pt>
                <c:pt idx="9302">
                  <c:v>465.15000000000003</c:v>
                </c:pt>
                <c:pt idx="9303">
                  <c:v>465.20000000000005</c:v>
                </c:pt>
                <c:pt idx="9304">
                  <c:v>465.25</c:v>
                </c:pt>
                <c:pt idx="9305">
                  <c:v>465.3</c:v>
                </c:pt>
                <c:pt idx="9306">
                  <c:v>465.35</c:v>
                </c:pt>
                <c:pt idx="9307">
                  <c:v>465.40000000000003</c:v>
                </c:pt>
                <c:pt idx="9308">
                  <c:v>465.45000000000005</c:v>
                </c:pt>
                <c:pt idx="9309">
                  <c:v>465.5</c:v>
                </c:pt>
                <c:pt idx="9310">
                  <c:v>465.55</c:v>
                </c:pt>
                <c:pt idx="9311">
                  <c:v>465.6</c:v>
                </c:pt>
                <c:pt idx="9312">
                  <c:v>465.65000000000003</c:v>
                </c:pt>
                <c:pt idx="9313">
                  <c:v>465.70000000000005</c:v>
                </c:pt>
                <c:pt idx="9314">
                  <c:v>465.75</c:v>
                </c:pt>
                <c:pt idx="9315">
                  <c:v>465.8</c:v>
                </c:pt>
                <c:pt idx="9316">
                  <c:v>465.85</c:v>
                </c:pt>
                <c:pt idx="9317">
                  <c:v>465.90000000000003</c:v>
                </c:pt>
                <c:pt idx="9318">
                  <c:v>465.95000000000005</c:v>
                </c:pt>
                <c:pt idx="9319">
                  <c:v>466</c:v>
                </c:pt>
                <c:pt idx="9320">
                  <c:v>466.05</c:v>
                </c:pt>
                <c:pt idx="9321">
                  <c:v>466.1</c:v>
                </c:pt>
                <c:pt idx="9322">
                  <c:v>466.15000000000003</c:v>
                </c:pt>
                <c:pt idx="9323">
                  <c:v>466.20000000000005</c:v>
                </c:pt>
                <c:pt idx="9324">
                  <c:v>466.25</c:v>
                </c:pt>
                <c:pt idx="9325">
                  <c:v>466.3</c:v>
                </c:pt>
                <c:pt idx="9326">
                  <c:v>466.35</c:v>
                </c:pt>
                <c:pt idx="9327">
                  <c:v>466.40000000000003</c:v>
                </c:pt>
                <c:pt idx="9328">
                  <c:v>466.45000000000005</c:v>
                </c:pt>
                <c:pt idx="9329">
                  <c:v>466.5</c:v>
                </c:pt>
                <c:pt idx="9330">
                  <c:v>466.55</c:v>
                </c:pt>
                <c:pt idx="9331">
                  <c:v>466.6</c:v>
                </c:pt>
                <c:pt idx="9332">
                  <c:v>466.65000000000003</c:v>
                </c:pt>
                <c:pt idx="9333">
                  <c:v>466.70000000000005</c:v>
                </c:pt>
                <c:pt idx="9334">
                  <c:v>466.75</c:v>
                </c:pt>
                <c:pt idx="9335">
                  <c:v>466.8</c:v>
                </c:pt>
                <c:pt idx="9336">
                  <c:v>466.85</c:v>
                </c:pt>
                <c:pt idx="9337">
                  <c:v>466.90000000000003</c:v>
                </c:pt>
                <c:pt idx="9338">
                  <c:v>466.95000000000005</c:v>
                </c:pt>
                <c:pt idx="9339">
                  <c:v>467</c:v>
                </c:pt>
                <c:pt idx="9340">
                  <c:v>467.05</c:v>
                </c:pt>
                <c:pt idx="9341">
                  <c:v>467.1</c:v>
                </c:pt>
                <c:pt idx="9342">
                  <c:v>467.15000000000003</c:v>
                </c:pt>
                <c:pt idx="9343">
                  <c:v>467.20000000000005</c:v>
                </c:pt>
                <c:pt idx="9344">
                  <c:v>467.25</c:v>
                </c:pt>
                <c:pt idx="9345">
                  <c:v>467.3</c:v>
                </c:pt>
                <c:pt idx="9346">
                  <c:v>467.35</c:v>
                </c:pt>
                <c:pt idx="9347">
                  <c:v>467.40000000000003</c:v>
                </c:pt>
                <c:pt idx="9348">
                  <c:v>467.45000000000005</c:v>
                </c:pt>
                <c:pt idx="9349">
                  <c:v>467.5</c:v>
                </c:pt>
                <c:pt idx="9350">
                  <c:v>467.55</c:v>
                </c:pt>
                <c:pt idx="9351">
                  <c:v>467.6</c:v>
                </c:pt>
                <c:pt idx="9352">
                  <c:v>467.65000000000003</c:v>
                </c:pt>
                <c:pt idx="9353">
                  <c:v>467.70000000000005</c:v>
                </c:pt>
                <c:pt idx="9354">
                  <c:v>467.75</c:v>
                </c:pt>
                <c:pt idx="9355">
                  <c:v>467.8</c:v>
                </c:pt>
                <c:pt idx="9356">
                  <c:v>467.85</c:v>
                </c:pt>
                <c:pt idx="9357">
                  <c:v>467.90000000000003</c:v>
                </c:pt>
                <c:pt idx="9358">
                  <c:v>467.95000000000005</c:v>
                </c:pt>
                <c:pt idx="9359">
                  <c:v>468</c:v>
                </c:pt>
                <c:pt idx="9360">
                  <c:v>468.05</c:v>
                </c:pt>
                <c:pt idx="9361">
                  <c:v>468.1</c:v>
                </c:pt>
                <c:pt idx="9362">
                  <c:v>468.15000000000003</c:v>
                </c:pt>
                <c:pt idx="9363">
                  <c:v>468.20000000000005</c:v>
                </c:pt>
                <c:pt idx="9364">
                  <c:v>468.25</c:v>
                </c:pt>
                <c:pt idx="9365">
                  <c:v>468.3</c:v>
                </c:pt>
                <c:pt idx="9366">
                  <c:v>468.35</c:v>
                </c:pt>
                <c:pt idx="9367">
                  <c:v>468.40000000000003</c:v>
                </c:pt>
                <c:pt idx="9368">
                  <c:v>468.45000000000005</c:v>
                </c:pt>
                <c:pt idx="9369">
                  <c:v>468.5</c:v>
                </c:pt>
                <c:pt idx="9370">
                  <c:v>468.55</c:v>
                </c:pt>
                <c:pt idx="9371">
                  <c:v>468.6</c:v>
                </c:pt>
                <c:pt idx="9372">
                  <c:v>468.65000000000003</c:v>
                </c:pt>
                <c:pt idx="9373">
                  <c:v>468.70000000000005</c:v>
                </c:pt>
                <c:pt idx="9374">
                  <c:v>468.75</c:v>
                </c:pt>
                <c:pt idx="9375">
                  <c:v>468.8</c:v>
                </c:pt>
                <c:pt idx="9376">
                  <c:v>468.85</c:v>
                </c:pt>
                <c:pt idx="9377">
                  <c:v>468.90000000000003</c:v>
                </c:pt>
                <c:pt idx="9378">
                  <c:v>468.95000000000005</c:v>
                </c:pt>
                <c:pt idx="9379">
                  <c:v>469</c:v>
                </c:pt>
                <c:pt idx="9380">
                  <c:v>469.05</c:v>
                </c:pt>
                <c:pt idx="9381">
                  <c:v>469.1</c:v>
                </c:pt>
                <c:pt idx="9382">
                  <c:v>469.15000000000003</c:v>
                </c:pt>
                <c:pt idx="9383">
                  <c:v>469.20000000000005</c:v>
                </c:pt>
                <c:pt idx="9384">
                  <c:v>469.25</c:v>
                </c:pt>
                <c:pt idx="9385">
                  <c:v>469.3</c:v>
                </c:pt>
                <c:pt idx="9386">
                  <c:v>469.35</c:v>
                </c:pt>
                <c:pt idx="9387">
                  <c:v>469.40000000000003</c:v>
                </c:pt>
                <c:pt idx="9388">
                  <c:v>469.45000000000005</c:v>
                </c:pt>
                <c:pt idx="9389">
                  <c:v>469.5</c:v>
                </c:pt>
                <c:pt idx="9390">
                  <c:v>469.55</c:v>
                </c:pt>
                <c:pt idx="9391">
                  <c:v>469.6</c:v>
                </c:pt>
                <c:pt idx="9392">
                  <c:v>469.65000000000003</c:v>
                </c:pt>
                <c:pt idx="9393">
                  <c:v>469.70000000000005</c:v>
                </c:pt>
                <c:pt idx="9394">
                  <c:v>469.75</c:v>
                </c:pt>
                <c:pt idx="9395">
                  <c:v>469.8</c:v>
                </c:pt>
                <c:pt idx="9396">
                  <c:v>469.85</c:v>
                </c:pt>
                <c:pt idx="9397">
                  <c:v>469.90000000000003</c:v>
                </c:pt>
                <c:pt idx="9398">
                  <c:v>469.95000000000005</c:v>
                </c:pt>
                <c:pt idx="9399">
                  <c:v>470</c:v>
                </c:pt>
                <c:pt idx="9400">
                  <c:v>470.05</c:v>
                </c:pt>
                <c:pt idx="9401">
                  <c:v>470.1</c:v>
                </c:pt>
                <c:pt idx="9402">
                  <c:v>470.15000000000003</c:v>
                </c:pt>
                <c:pt idx="9403">
                  <c:v>470.20000000000005</c:v>
                </c:pt>
                <c:pt idx="9404">
                  <c:v>470.25</c:v>
                </c:pt>
                <c:pt idx="9405">
                  <c:v>470.3</c:v>
                </c:pt>
                <c:pt idx="9406">
                  <c:v>470.35</c:v>
                </c:pt>
                <c:pt idx="9407">
                  <c:v>470.40000000000003</c:v>
                </c:pt>
                <c:pt idx="9408">
                  <c:v>470.45000000000005</c:v>
                </c:pt>
                <c:pt idx="9409">
                  <c:v>470.5</c:v>
                </c:pt>
                <c:pt idx="9410">
                  <c:v>470.55</c:v>
                </c:pt>
                <c:pt idx="9411">
                  <c:v>470.6</c:v>
                </c:pt>
                <c:pt idx="9412">
                  <c:v>470.65000000000003</c:v>
                </c:pt>
                <c:pt idx="9413">
                  <c:v>470.70000000000005</c:v>
                </c:pt>
                <c:pt idx="9414">
                  <c:v>470.75</c:v>
                </c:pt>
                <c:pt idx="9415">
                  <c:v>470.8</c:v>
                </c:pt>
                <c:pt idx="9416">
                  <c:v>470.85</c:v>
                </c:pt>
                <c:pt idx="9417">
                  <c:v>470.90000000000003</c:v>
                </c:pt>
                <c:pt idx="9418">
                  <c:v>470.95000000000005</c:v>
                </c:pt>
                <c:pt idx="9419">
                  <c:v>471</c:v>
                </c:pt>
                <c:pt idx="9420">
                  <c:v>471.05</c:v>
                </c:pt>
                <c:pt idx="9421">
                  <c:v>471.1</c:v>
                </c:pt>
                <c:pt idx="9422">
                  <c:v>471.15000000000003</c:v>
                </c:pt>
                <c:pt idx="9423">
                  <c:v>471.20000000000005</c:v>
                </c:pt>
                <c:pt idx="9424">
                  <c:v>471.25</c:v>
                </c:pt>
                <c:pt idx="9425">
                  <c:v>471.3</c:v>
                </c:pt>
                <c:pt idx="9426">
                  <c:v>471.35</c:v>
                </c:pt>
                <c:pt idx="9427">
                  <c:v>471.40000000000003</c:v>
                </c:pt>
                <c:pt idx="9428">
                  <c:v>471.45000000000005</c:v>
                </c:pt>
                <c:pt idx="9429">
                  <c:v>471.5</c:v>
                </c:pt>
                <c:pt idx="9430">
                  <c:v>471.55</c:v>
                </c:pt>
                <c:pt idx="9431">
                  <c:v>471.6</c:v>
                </c:pt>
                <c:pt idx="9432">
                  <c:v>471.65000000000003</c:v>
                </c:pt>
                <c:pt idx="9433">
                  <c:v>471.70000000000005</c:v>
                </c:pt>
                <c:pt idx="9434">
                  <c:v>471.75</c:v>
                </c:pt>
                <c:pt idx="9435">
                  <c:v>471.8</c:v>
                </c:pt>
                <c:pt idx="9436">
                  <c:v>471.85</c:v>
                </c:pt>
                <c:pt idx="9437">
                  <c:v>471.90000000000003</c:v>
                </c:pt>
                <c:pt idx="9438">
                  <c:v>471.95000000000005</c:v>
                </c:pt>
                <c:pt idx="9439">
                  <c:v>472</c:v>
                </c:pt>
                <c:pt idx="9440">
                  <c:v>472.05</c:v>
                </c:pt>
                <c:pt idx="9441">
                  <c:v>472.1</c:v>
                </c:pt>
                <c:pt idx="9442">
                  <c:v>472.15000000000003</c:v>
                </c:pt>
                <c:pt idx="9443">
                  <c:v>472.20000000000005</c:v>
                </c:pt>
                <c:pt idx="9444">
                  <c:v>472.25</c:v>
                </c:pt>
                <c:pt idx="9445">
                  <c:v>472.3</c:v>
                </c:pt>
                <c:pt idx="9446">
                  <c:v>472.35</c:v>
                </c:pt>
                <c:pt idx="9447">
                  <c:v>472.40000000000003</c:v>
                </c:pt>
                <c:pt idx="9448">
                  <c:v>472.45000000000005</c:v>
                </c:pt>
                <c:pt idx="9449">
                  <c:v>472.5</c:v>
                </c:pt>
                <c:pt idx="9450">
                  <c:v>472.55</c:v>
                </c:pt>
                <c:pt idx="9451">
                  <c:v>472.6</c:v>
                </c:pt>
                <c:pt idx="9452">
                  <c:v>472.65000000000003</c:v>
                </c:pt>
                <c:pt idx="9453">
                  <c:v>472.70000000000005</c:v>
                </c:pt>
                <c:pt idx="9454">
                  <c:v>472.75</c:v>
                </c:pt>
                <c:pt idx="9455">
                  <c:v>472.8</c:v>
                </c:pt>
                <c:pt idx="9456">
                  <c:v>472.85</c:v>
                </c:pt>
                <c:pt idx="9457">
                  <c:v>472.90000000000003</c:v>
                </c:pt>
                <c:pt idx="9458">
                  <c:v>472.95000000000005</c:v>
                </c:pt>
                <c:pt idx="9459">
                  <c:v>473</c:v>
                </c:pt>
                <c:pt idx="9460">
                  <c:v>473.05</c:v>
                </c:pt>
                <c:pt idx="9461">
                  <c:v>473.1</c:v>
                </c:pt>
                <c:pt idx="9462">
                  <c:v>473.15000000000003</c:v>
                </c:pt>
                <c:pt idx="9463">
                  <c:v>473.20000000000005</c:v>
                </c:pt>
                <c:pt idx="9464">
                  <c:v>473.25</c:v>
                </c:pt>
                <c:pt idx="9465">
                  <c:v>473.3</c:v>
                </c:pt>
                <c:pt idx="9466">
                  <c:v>473.35</c:v>
                </c:pt>
                <c:pt idx="9467">
                  <c:v>473.40000000000003</c:v>
                </c:pt>
                <c:pt idx="9468">
                  <c:v>473.45000000000005</c:v>
                </c:pt>
                <c:pt idx="9469">
                  <c:v>473.5</c:v>
                </c:pt>
                <c:pt idx="9470">
                  <c:v>473.55</c:v>
                </c:pt>
                <c:pt idx="9471">
                  <c:v>473.6</c:v>
                </c:pt>
                <c:pt idx="9472">
                  <c:v>473.65000000000003</c:v>
                </c:pt>
                <c:pt idx="9473">
                  <c:v>473.70000000000005</c:v>
                </c:pt>
                <c:pt idx="9474">
                  <c:v>473.75</c:v>
                </c:pt>
                <c:pt idx="9475">
                  <c:v>473.8</c:v>
                </c:pt>
                <c:pt idx="9476">
                  <c:v>473.85</c:v>
                </c:pt>
                <c:pt idx="9477">
                  <c:v>473.90000000000003</c:v>
                </c:pt>
                <c:pt idx="9478">
                  <c:v>473.95000000000005</c:v>
                </c:pt>
                <c:pt idx="9479">
                  <c:v>474</c:v>
                </c:pt>
                <c:pt idx="9480">
                  <c:v>474.05</c:v>
                </c:pt>
                <c:pt idx="9481">
                  <c:v>474.1</c:v>
                </c:pt>
                <c:pt idx="9482">
                  <c:v>474.15000000000003</c:v>
                </c:pt>
                <c:pt idx="9483">
                  <c:v>474.20000000000005</c:v>
                </c:pt>
                <c:pt idx="9484">
                  <c:v>474.25</c:v>
                </c:pt>
                <c:pt idx="9485">
                  <c:v>474.3</c:v>
                </c:pt>
                <c:pt idx="9486">
                  <c:v>474.35</c:v>
                </c:pt>
                <c:pt idx="9487">
                  <c:v>474.40000000000003</c:v>
                </c:pt>
                <c:pt idx="9488">
                  <c:v>474.45000000000005</c:v>
                </c:pt>
                <c:pt idx="9489">
                  <c:v>474.5</c:v>
                </c:pt>
                <c:pt idx="9490">
                  <c:v>474.55</c:v>
                </c:pt>
                <c:pt idx="9491">
                  <c:v>474.6</c:v>
                </c:pt>
                <c:pt idx="9492">
                  <c:v>474.65000000000003</c:v>
                </c:pt>
                <c:pt idx="9493">
                  <c:v>474.70000000000005</c:v>
                </c:pt>
                <c:pt idx="9494">
                  <c:v>474.75</c:v>
                </c:pt>
                <c:pt idx="9495">
                  <c:v>474.8</c:v>
                </c:pt>
                <c:pt idx="9496">
                  <c:v>474.85</c:v>
                </c:pt>
                <c:pt idx="9497">
                  <c:v>474.90000000000003</c:v>
                </c:pt>
                <c:pt idx="9498">
                  <c:v>474.95000000000005</c:v>
                </c:pt>
                <c:pt idx="9499">
                  <c:v>475</c:v>
                </c:pt>
                <c:pt idx="9500">
                  <c:v>475.05</c:v>
                </c:pt>
                <c:pt idx="9501">
                  <c:v>475.1</c:v>
                </c:pt>
                <c:pt idx="9502">
                  <c:v>475.15000000000003</c:v>
                </c:pt>
                <c:pt idx="9503">
                  <c:v>475.20000000000005</c:v>
                </c:pt>
                <c:pt idx="9504">
                  <c:v>475.25</c:v>
                </c:pt>
                <c:pt idx="9505">
                  <c:v>475.3</c:v>
                </c:pt>
                <c:pt idx="9506">
                  <c:v>475.35</c:v>
                </c:pt>
                <c:pt idx="9507">
                  <c:v>475.40000000000003</c:v>
                </c:pt>
                <c:pt idx="9508">
                  <c:v>475.45000000000005</c:v>
                </c:pt>
                <c:pt idx="9509">
                  <c:v>475.5</c:v>
                </c:pt>
                <c:pt idx="9510">
                  <c:v>475.55</c:v>
                </c:pt>
                <c:pt idx="9511">
                  <c:v>475.6</c:v>
                </c:pt>
                <c:pt idx="9512">
                  <c:v>475.65000000000003</c:v>
                </c:pt>
                <c:pt idx="9513">
                  <c:v>475.70000000000005</c:v>
                </c:pt>
                <c:pt idx="9514">
                  <c:v>475.75</c:v>
                </c:pt>
                <c:pt idx="9515">
                  <c:v>475.8</c:v>
                </c:pt>
                <c:pt idx="9516">
                  <c:v>475.85</c:v>
                </c:pt>
                <c:pt idx="9517">
                  <c:v>475.90000000000003</c:v>
                </c:pt>
                <c:pt idx="9518">
                  <c:v>475.95000000000005</c:v>
                </c:pt>
                <c:pt idx="9519">
                  <c:v>476</c:v>
                </c:pt>
                <c:pt idx="9520">
                  <c:v>476.05</c:v>
                </c:pt>
                <c:pt idx="9521">
                  <c:v>476.1</c:v>
                </c:pt>
                <c:pt idx="9522">
                  <c:v>476.15000000000003</c:v>
                </c:pt>
                <c:pt idx="9523">
                  <c:v>476.20000000000005</c:v>
                </c:pt>
                <c:pt idx="9524">
                  <c:v>476.25</c:v>
                </c:pt>
                <c:pt idx="9525">
                  <c:v>476.3</c:v>
                </c:pt>
                <c:pt idx="9526">
                  <c:v>476.35</c:v>
                </c:pt>
                <c:pt idx="9527">
                  <c:v>476.40000000000003</c:v>
                </c:pt>
                <c:pt idx="9528">
                  <c:v>476.45000000000005</c:v>
                </c:pt>
                <c:pt idx="9529">
                  <c:v>476.5</c:v>
                </c:pt>
                <c:pt idx="9530">
                  <c:v>476.55</c:v>
                </c:pt>
                <c:pt idx="9531">
                  <c:v>476.6</c:v>
                </c:pt>
                <c:pt idx="9532">
                  <c:v>476.65000000000003</c:v>
                </c:pt>
                <c:pt idx="9533">
                  <c:v>476.70000000000005</c:v>
                </c:pt>
                <c:pt idx="9534">
                  <c:v>476.75</c:v>
                </c:pt>
                <c:pt idx="9535">
                  <c:v>476.8</c:v>
                </c:pt>
                <c:pt idx="9536">
                  <c:v>476.85</c:v>
                </c:pt>
                <c:pt idx="9537">
                  <c:v>476.90000000000003</c:v>
                </c:pt>
                <c:pt idx="9538">
                  <c:v>476.95000000000005</c:v>
                </c:pt>
                <c:pt idx="9539">
                  <c:v>477</c:v>
                </c:pt>
                <c:pt idx="9540">
                  <c:v>477.05</c:v>
                </c:pt>
                <c:pt idx="9541">
                  <c:v>477.1</c:v>
                </c:pt>
                <c:pt idx="9542">
                  <c:v>477.15000000000003</c:v>
                </c:pt>
                <c:pt idx="9543">
                  <c:v>477.20000000000005</c:v>
                </c:pt>
                <c:pt idx="9544">
                  <c:v>477.25</c:v>
                </c:pt>
                <c:pt idx="9545">
                  <c:v>477.3</c:v>
                </c:pt>
                <c:pt idx="9546">
                  <c:v>477.35</c:v>
                </c:pt>
                <c:pt idx="9547">
                  <c:v>477.40000000000003</c:v>
                </c:pt>
                <c:pt idx="9548">
                  <c:v>477.45000000000005</c:v>
                </c:pt>
                <c:pt idx="9549">
                  <c:v>477.5</c:v>
                </c:pt>
                <c:pt idx="9550">
                  <c:v>477.55</c:v>
                </c:pt>
                <c:pt idx="9551">
                  <c:v>477.6</c:v>
                </c:pt>
                <c:pt idx="9552">
                  <c:v>477.65000000000003</c:v>
                </c:pt>
                <c:pt idx="9553">
                  <c:v>477.70000000000005</c:v>
                </c:pt>
                <c:pt idx="9554">
                  <c:v>477.75</c:v>
                </c:pt>
                <c:pt idx="9555">
                  <c:v>477.8</c:v>
                </c:pt>
                <c:pt idx="9556">
                  <c:v>477.85</c:v>
                </c:pt>
                <c:pt idx="9557">
                  <c:v>477.90000000000003</c:v>
                </c:pt>
                <c:pt idx="9558">
                  <c:v>477.95000000000005</c:v>
                </c:pt>
                <c:pt idx="9559">
                  <c:v>478</c:v>
                </c:pt>
                <c:pt idx="9560">
                  <c:v>478.05</c:v>
                </c:pt>
                <c:pt idx="9561">
                  <c:v>478.1</c:v>
                </c:pt>
                <c:pt idx="9562">
                  <c:v>478.15000000000003</c:v>
                </c:pt>
                <c:pt idx="9563">
                  <c:v>478.20000000000005</c:v>
                </c:pt>
                <c:pt idx="9564">
                  <c:v>478.25</c:v>
                </c:pt>
                <c:pt idx="9565">
                  <c:v>478.3</c:v>
                </c:pt>
                <c:pt idx="9566">
                  <c:v>478.35</c:v>
                </c:pt>
                <c:pt idx="9567">
                  <c:v>478.40000000000003</c:v>
                </c:pt>
                <c:pt idx="9568">
                  <c:v>478.45000000000005</c:v>
                </c:pt>
                <c:pt idx="9569">
                  <c:v>478.5</c:v>
                </c:pt>
                <c:pt idx="9570">
                  <c:v>478.55</c:v>
                </c:pt>
                <c:pt idx="9571">
                  <c:v>478.6</c:v>
                </c:pt>
                <c:pt idx="9572">
                  <c:v>478.65000000000003</c:v>
                </c:pt>
                <c:pt idx="9573">
                  <c:v>478.70000000000005</c:v>
                </c:pt>
                <c:pt idx="9574">
                  <c:v>478.75</c:v>
                </c:pt>
                <c:pt idx="9575">
                  <c:v>478.8</c:v>
                </c:pt>
                <c:pt idx="9576">
                  <c:v>478.85</c:v>
                </c:pt>
                <c:pt idx="9577">
                  <c:v>478.90000000000003</c:v>
                </c:pt>
                <c:pt idx="9578">
                  <c:v>478.95000000000005</c:v>
                </c:pt>
                <c:pt idx="9579">
                  <c:v>479</c:v>
                </c:pt>
                <c:pt idx="9580">
                  <c:v>479.05</c:v>
                </c:pt>
                <c:pt idx="9581">
                  <c:v>479.1</c:v>
                </c:pt>
                <c:pt idx="9582">
                  <c:v>479.15000000000003</c:v>
                </c:pt>
                <c:pt idx="9583">
                  <c:v>479.20000000000005</c:v>
                </c:pt>
                <c:pt idx="9584">
                  <c:v>479.25</c:v>
                </c:pt>
                <c:pt idx="9585">
                  <c:v>479.3</c:v>
                </c:pt>
                <c:pt idx="9586">
                  <c:v>479.35</c:v>
                </c:pt>
                <c:pt idx="9587">
                  <c:v>479.40000000000003</c:v>
                </c:pt>
                <c:pt idx="9588">
                  <c:v>479.45000000000005</c:v>
                </c:pt>
                <c:pt idx="9589">
                  <c:v>479.5</c:v>
                </c:pt>
                <c:pt idx="9590">
                  <c:v>479.55</c:v>
                </c:pt>
                <c:pt idx="9591">
                  <c:v>479.6</c:v>
                </c:pt>
                <c:pt idx="9592">
                  <c:v>479.65000000000003</c:v>
                </c:pt>
                <c:pt idx="9593">
                  <c:v>479.70000000000005</c:v>
                </c:pt>
                <c:pt idx="9594">
                  <c:v>479.75</c:v>
                </c:pt>
                <c:pt idx="9595">
                  <c:v>479.8</c:v>
                </c:pt>
                <c:pt idx="9596">
                  <c:v>479.85</c:v>
                </c:pt>
                <c:pt idx="9597">
                  <c:v>479.90000000000003</c:v>
                </c:pt>
                <c:pt idx="9598">
                  <c:v>479.95000000000005</c:v>
                </c:pt>
                <c:pt idx="9599">
                  <c:v>480</c:v>
                </c:pt>
                <c:pt idx="9600">
                  <c:v>480.05</c:v>
                </c:pt>
                <c:pt idx="9601">
                  <c:v>480.1</c:v>
                </c:pt>
                <c:pt idx="9602">
                  <c:v>480.15000000000003</c:v>
                </c:pt>
                <c:pt idx="9603">
                  <c:v>480.20000000000005</c:v>
                </c:pt>
                <c:pt idx="9604">
                  <c:v>480.25</c:v>
                </c:pt>
                <c:pt idx="9605">
                  <c:v>480.3</c:v>
                </c:pt>
                <c:pt idx="9606">
                  <c:v>480.35</c:v>
                </c:pt>
                <c:pt idx="9607">
                  <c:v>480.40000000000003</c:v>
                </c:pt>
                <c:pt idx="9608">
                  <c:v>480.45000000000005</c:v>
                </c:pt>
                <c:pt idx="9609">
                  <c:v>480.5</c:v>
                </c:pt>
                <c:pt idx="9610">
                  <c:v>480.55</c:v>
                </c:pt>
                <c:pt idx="9611">
                  <c:v>480.6</c:v>
                </c:pt>
                <c:pt idx="9612">
                  <c:v>480.65000000000003</c:v>
                </c:pt>
                <c:pt idx="9613">
                  <c:v>480.70000000000005</c:v>
                </c:pt>
                <c:pt idx="9614">
                  <c:v>480.75</c:v>
                </c:pt>
                <c:pt idx="9615">
                  <c:v>480.8</c:v>
                </c:pt>
                <c:pt idx="9616">
                  <c:v>480.85</c:v>
                </c:pt>
                <c:pt idx="9617">
                  <c:v>480.90000000000003</c:v>
                </c:pt>
                <c:pt idx="9618">
                  <c:v>480.95000000000005</c:v>
                </c:pt>
                <c:pt idx="9619">
                  <c:v>481</c:v>
                </c:pt>
                <c:pt idx="9620">
                  <c:v>481.05</c:v>
                </c:pt>
                <c:pt idx="9621">
                  <c:v>481.1</c:v>
                </c:pt>
                <c:pt idx="9622">
                  <c:v>481.15000000000003</c:v>
                </c:pt>
                <c:pt idx="9623">
                  <c:v>481.20000000000005</c:v>
                </c:pt>
                <c:pt idx="9624">
                  <c:v>481.25</c:v>
                </c:pt>
                <c:pt idx="9625">
                  <c:v>481.3</c:v>
                </c:pt>
                <c:pt idx="9626">
                  <c:v>481.35</c:v>
                </c:pt>
                <c:pt idx="9627">
                  <c:v>481.40000000000003</c:v>
                </c:pt>
                <c:pt idx="9628">
                  <c:v>481.45000000000005</c:v>
                </c:pt>
                <c:pt idx="9629">
                  <c:v>481.5</c:v>
                </c:pt>
                <c:pt idx="9630">
                  <c:v>481.55</c:v>
                </c:pt>
                <c:pt idx="9631">
                  <c:v>481.6</c:v>
                </c:pt>
                <c:pt idx="9632">
                  <c:v>481.65000000000003</c:v>
                </c:pt>
                <c:pt idx="9633">
                  <c:v>481.70000000000005</c:v>
                </c:pt>
                <c:pt idx="9634">
                  <c:v>481.75</c:v>
                </c:pt>
                <c:pt idx="9635">
                  <c:v>481.8</c:v>
                </c:pt>
                <c:pt idx="9636">
                  <c:v>481.85</c:v>
                </c:pt>
                <c:pt idx="9637">
                  <c:v>481.90000000000003</c:v>
                </c:pt>
                <c:pt idx="9638">
                  <c:v>481.95000000000005</c:v>
                </c:pt>
                <c:pt idx="9639">
                  <c:v>482</c:v>
                </c:pt>
                <c:pt idx="9640">
                  <c:v>482.05</c:v>
                </c:pt>
                <c:pt idx="9641">
                  <c:v>482.1</c:v>
                </c:pt>
                <c:pt idx="9642">
                  <c:v>482.15000000000003</c:v>
                </c:pt>
                <c:pt idx="9643">
                  <c:v>482.20000000000005</c:v>
                </c:pt>
                <c:pt idx="9644">
                  <c:v>482.25</c:v>
                </c:pt>
                <c:pt idx="9645">
                  <c:v>482.3</c:v>
                </c:pt>
                <c:pt idx="9646">
                  <c:v>482.35</c:v>
                </c:pt>
                <c:pt idx="9647">
                  <c:v>482.40000000000003</c:v>
                </c:pt>
                <c:pt idx="9648">
                  <c:v>482.45000000000005</c:v>
                </c:pt>
                <c:pt idx="9649">
                  <c:v>482.5</c:v>
                </c:pt>
                <c:pt idx="9650">
                  <c:v>482.55</c:v>
                </c:pt>
                <c:pt idx="9651">
                  <c:v>482.6</c:v>
                </c:pt>
                <c:pt idx="9652">
                  <c:v>482.65000000000003</c:v>
                </c:pt>
                <c:pt idx="9653">
                  <c:v>482.70000000000005</c:v>
                </c:pt>
                <c:pt idx="9654">
                  <c:v>482.75</c:v>
                </c:pt>
                <c:pt idx="9655">
                  <c:v>482.8</c:v>
                </c:pt>
                <c:pt idx="9656">
                  <c:v>482.85</c:v>
                </c:pt>
                <c:pt idx="9657">
                  <c:v>482.90000000000003</c:v>
                </c:pt>
                <c:pt idx="9658">
                  <c:v>482.95000000000005</c:v>
                </c:pt>
                <c:pt idx="9659">
                  <c:v>483</c:v>
                </c:pt>
                <c:pt idx="9660">
                  <c:v>483.05</c:v>
                </c:pt>
                <c:pt idx="9661">
                  <c:v>483.1</c:v>
                </c:pt>
                <c:pt idx="9662">
                  <c:v>483.15000000000003</c:v>
                </c:pt>
                <c:pt idx="9663">
                  <c:v>483.20000000000005</c:v>
                </c:pt>
                <c:pt idx="9664">
                  <c:v>483.25</c:v>
                </c:pt>
                <c:pt idx="9665">
                  <c:v>483.3</c:v>
                </c:pt>
                <c:pt idx="9666">
                  <c:v>483.35</c:v>
                </c:pt>
                <c:pt idx="9667">
                  <c:v>483.40000000000003</c:v>
                </c:pt>
                <c:pt idx="9668">
                  <c:v>483.45000000000005</c:v>
                </c:pt>
                <c:pt idx="9669">
                  <c:v>483.5</c:v>
                </c:pt>
                <c:pt idx="9670">
                  <c:v>483.55</c:v>
                </c:pt>
                <c:pt idx="9671">
                  <c:v>483.6</c:v>
                </c:pt>
                <c:pt idx="9672">
                  <c:v>483.65000000000003</c:v>
                </c:pt>
                <c:pt idx="9673">
                  <c:v>483.70000000000005</c:v>
                </c:pt>
                <c:pt idx="9674">
                  <c:v>483.75</c:v>
                </c:pt>
                <c:pt idx="9675">
                  <c:v>483.8</c:v>
                </c:pt>
                <c:pt idx="9676">
                  <c:v>483.85</c:v>
                </c:pt>
                <c:pt idx="9677">
                  <c:v>483.90000000000003</c:v>
                </c:pt>
                <c:pt idx="9678">
                  <c:v>483.95000000000005</c:v>
                </c:pt>
                <c:pt idx="9679">
                  <c:v>484</c:v>
                </c:pt>
                <c:pt idx="9680">
                  <c:v>484.05</c:v>
                </c:pt>
                <c:pt idx="9681">
                  <c:v>484.1</c:v>
                </c:pt>
                <c:pt idx="9682">
                  <c:v>484.15000000000003</c:v>
                </c:pt>
                <c:pt idx="9683">
                  <c:v>484.20000000000005</c:v>
                </c:pt>
                <c:pt idx="9684">
                  <c:v>484.25</c:v>
                </c:pt>
                <c:pt idx="9685">
                  <c:v>484.3</c:v>
                </c:pt>
                <c:pt idx="9686">
                  <c:v>484.35</c:v>
                </c:pt>
                <c:pt idx="9687">
                  <c:v>484.40000000000003</c:v>
                </c:pt>
                <c:pt idx="9688">
                  <c:v>484.45000000000005</c:v>
                </c:pt>
                <c:pt idx="9689">
                  <c:v>484.5</c:v>
                </c:pt>
                <c:pt idx="9690">
                  <c:v>484.55</c:v>
                </c:pt>
                <c:pt idx="9691">
                  <c:v>484.6</c:v>
                </c:pt>
                <c:pt idx="9692">
                  <c:v>484.65000000000003</c:v>
                </c:pt>
                <c:pt idx="9693">
                  <c:v>484.70000000000005</c:v>
                </c:pt>
                <c:pt idx="9694">
                  <c:v>484.75</c:v>
                </c:pt>
                <c:pt idx="9695">
                  <c:v>484.8</c:v>
                </c:pt>
                <c:pt idx="9696">
                  <c:v>484.85</c:v>
                </c:pt>
                <c:pt idx="9697">
                  <c:v>484.90000000000003</c:v>
                </c:pt>
                <c:pt idx="9698">
                  <c:v>484.95000000000005</c:v>
                </c:pt>
                <c:pt idx="9699">
                  <c:v>485</c:v>
                </c:pt>
                <c:pt idx="9700">
                  <c:v>485.05</c:v>
                </c:pt>
                <c:pt idx="9701">
                  <c:v>485.1</c:v>
                </c:pt>
                <c:pt idx="9702">
                  <c:v>485.15000000000003</c:v>
                </c:pt>
                <c:pt idx="9703">
                  <c:v>485.20000000000005</c:v>
                </c:pt>
                <c:pt idx="9704">
                  <c:v>485.25</c:v>
                </c:pt>
                <c:pt idx="9705">
                  <c:v>485.3</c:v>
                </c:pt>
                <c:pt idx="9706">
                  <c:v>485.35</c:v>
                </c:pt>
                <c:pt idx="9707">
                  <c:v>485.40000000000003</c:v>
                </c:pt>
                <c:pt idx="9708">
                  <c:v>485.45000000000005</c:v>
                </c:pt>
                <c:pt idx="9709">
                  <c:v>485.5</c:v>
                </c:pt>
                <c:pt idx="9710">
                  <c:v>485.55</c:v>
                </c:pt>
                <c:pt idx="9711">
                  <c:v>485.6</c:v>
                </c:pt>
                <c:pt idx="9712">
                  <c:v>485.65000000000003</c:v>
                </c:pt>
                <c:pt idx="9713">
                  <c:v>485.70000000000005</c:v>
                </c:pt>
                <c:pt idx="9714">
                  <c:v>485.75</c:v>
                </c:pt>
                <c:pt idx="9715">
                  <c:v>485.8</c:v>
                </c:pt>
                <c:pt idx="9716">
                  <c:v>485.85</c:v>
                </c:pt>
                <c:pt idx="9717">
                  <c:v>485.90000000000003</c:v>
                </c:pt>
                <c:pt idx="9718">
                  <c:v>485.95000000000005</c:v>
                </c:pt>
                <c:pt idx="9719">
                  <c:v>486</c:v>
                </c:pt>
                <c:pt idx="9720">
                  <c:v>486.05</c:v>
                </c:pt>
                <c:pt idx="9721">
                  <c:v>486.1</c:v>
                </c:pt>
                <c:pt idx="9722">
                  <c:v>486.15000000000003</c:v>
                </c:pt>
                <c:pt idx="9723">
                  <c:v>486.20000000000005</c:v>
                </c:pt>
                <c:pt idx="9724">
                  <c:v>486.25</c:v>
                </c:pt>
                <c:pt idx="9725">
                  <c:v>486.3</c:v>
                </c:pt>
                <c:pt idx="9726">
                  <c:v>486.35</c:v>
                </c:pt>
                <c:pt idx="9727">
                  <c:v>486.40000000000003</c:v>
                </c:pt>
                <c:pt idx="9728">
                  <c:v>486.45000000000005</c:v>
                </c:pt>
                <c:pt idx="9729">
                  <c:v>486.5</c:v>
                </c:pt>
                <c:pt idx="9730">
                  <c:v>486.55</c:v>
                </c:pt>
                <c:pt idx="9731">
                  <c:v>486.6</c:v>
                </c:pt>
                <c:pt idx="9732">
                  <c:v>486.65000000000003</c:v>
                </c:pt>
                <c:pt idx="9733">
                  <c:v>486.70000000000005</c:v>
                </c:pt>
                <c:pt idx="9734">
                  <c:v>486.75</c:v>
                </c:pt>
                <c:pt idx="9735">
                  <c:v>486.8</c:v>
                </c:pt>
                <c:pt idx="9736">
                  <c:v>486.85</c:v>
                </c:pt>
                <c:pt idx="9737">
                  <c:v>486.90000000000003</c:v>
                </c:pt>
                <c:pt idx="9738">
                  <c:v>486.95000000000005</c:v>
                </c:pt>
                <c:pt idx="9739">
                  <c:v>487</c:v>
                </c:pt>
                <c:pt idx="9740">
                  <c:v>487.05</c:v>
                </c:pt>
                <c:pt idx="9741">
                  <c:v>487.1</c:v>
                </c:pt>
                <c:pt idx="9742">
                  <c:v>487.15000000000003</c:v>
                </c:pt>
                <c:pt idx="9743">
                  <c:v>487.20000000000005</c:v>
                </c:pt>
                <c:pt idx="9744">
                  <c:v>487.25</c:v>
                </c:pt>
                <c:pt idx="9745">
                  <c:v>487.3</c:v>
                </c:pt>
                <c:pt idx="9746">
                  <c:v>487.35</c:v>
                </c:pt>
                <c:pt idx="9747">
                  <c:v>487.40000000000003</c:v>
                </c:pt>
                <c:pt idx="9748">
                  <c:v>487.45000000000005</c:v>
                </c:pt>
                <c:pt idx="9749">
                  <c:v>487.5</c:v>
                </c:pt>
                <c:pt idx="9750">
                  <c:v>487.55</c:v>
                </c:pt>
                <c:pt idx="9751">
                  <c:v>487.6</c:v>
                </c:pt>
                <c:pt idx="9752">
                  <c:v>487.65000000000003</c:v>
                </c:pt>
                <c:pt idx="9753">
                  <c:v>487.70000000000005</c:v>
                </c:pt>
                <c:pt idx="9754">
                  <c:v>487.75</c:v>
                </c:pt>
                <c:pt idx="9755">
                  <c:v>487.8</c:v>
                </c:pt>
                <c:pt idx="9756">
                  <c:v>487.85</c:v>
                </c:pt>
                <c:pt idx="9757">
                  <c:v>487.90000000000003</c:v>
                </c:pt>
                <c:pt idx="9758">
                  <c:v>487.95000000000005</c:v>
                </c:pt>
                <c:pt idx="9759">
                  <c:v>488</c:v>
                </c:pt>
                <c:pt idx="9760">
                  <c:v>488.05</c:v>
                </c:pt>
                <c:pt idx="9761">
                  <c:v>488.1</c:v>
                </c:pt>
                <c:pt idx="9762">
                  <c:v>488.15000000000003</c:v>
                </c:pt>
                <c:pt idx="9763">
                  <c:v>488.20000000000005</c:v>
                </c:pt>
                <c:pt idx="9764">
                  <c:v>488.25</c:v>
                </c:pt>
                <c:pt idx="9765">
                  <c:v>488.3</c:v>
                </c:pt>
                <c:pt idx="9766">
                  <c:v>488.35</c:v>
                </c:pt>
                <c:pt idx="9767">
                  <c:v>488.40000000000003</c:v>
                </c:pt>
                <c:pt idx="9768">
                  <c:v>488.45000000000005</c:v>
                </c:pt>
                <c:pt idx="9769">
                  <c:v>488.5</c:v>
                </c:pt>
                <c:pt idx="9770">
                  <c:v>488.55</c:v>
                </c:pt>
                <c:pt idx="9771">
                  <c:v>488.6</c:v>
                </c:pt>
                <c:pt idx="9772">
                  <c:v>488.65000000000003</c:v>
                </c:pt>
                <c:pt idx="9773">
                  <c:v>488.70000000000005</c:v>
                </c:pt>
                <c:pt idx="9774">
                  <c:v>488.75</c:v>
                </c:pt>
                <c:pt idx="9775">
                  <c:v>488.8</c:v>
                </c:pt>
                <c:pt idx="9776">
                  <c:v>488.85</c:v>
                </c:pt>
                <c:pt idx="9777">
                  <c:v>488.90000000000003</c:v>
                </c:pt>
                <c:pt idx="9778">
                  <c:v>488.95000000000005</c:v>
                </c:pt>
                <c:pt idx="9779">
                  <c:v>489</c:v>
                </c:pt>
                <c:pt idx="9780">
                  <c:v>489.05</c:v>
                </c:pt>
                <c:pt idx="9781">
                  <c:v>489.1</c:v>
                </c:pt>
                <c:pt idx="9782">
                  <c:v>489.15000000000003</c:v>
                </c:pt>
                <c:pt idx="9783">
                  <c:v>489.20000000000005</c:v>
                </c:pt>
                <c:pt idx="9784">
                  <c:v>489.25</c:v>
                </c:pt>
                <c:pt idx="9785">
                  <c:v>489.3</c:v>
                </c:pt>
                <c:pt idx="9786">
                  <c:v>489.35</c:v>
                </c:pt>
                <c:pt idx="9787">
                  <c:v>489.40000000000003</c:v>
                </c:pt>
                <c:pt idx="9788">
                  <c:v>489.45000000000005</c:v>
                </c:pt>
                <c:pt idx="9789">
                  <c:v>489.5</c:v>
                </c:pt>
                <c:pt idx="9790">
                  <c:v>489.55</c:v>
                </c:pt>
                <c:pt idx="9791">
                  <c:v>489.6</c:v>
                </c:pt>
                <c:pt idx="9792">
                  <c:v>489.65000000000003</c:v>
                </c:pt>
                <c:pt idx="9793">
                  <c:v>489.70000000000005</c:v>
                </c:pt>
                <c:pt idx="9794">
                  <c:v>489.75</c:v>
                </c:pt>
                <c:pt idx="9795">
                  <c:v>489.8</c:v>
                </c:pt>
                <c:pt idx="9796">
                  <c:v>489.85</c:v>
                </c:pt>
                <c:pt idx="9797">
                  <c:v>489.90000000000003</c:v>
                </c:pt>
                <c:pt idx="9798">
                  <c:v>489.95000000000005</c:v>
                </c:pt>
                <c:pt idx="9799">
                  <c:v>490</c:v>
                </c:pt>
                <c:pt idx="9800">
                  <c:v>490.05</c:v>
                </c:pt>
                <c:pt idx="9801">
                  <c:v>490.1</c:v>
                </c:pt>
                <c:pt idx="9802">
                  <c:v>490.15000000000003</c:v>
                </c:pt>
                <c:pt idx="9803">
                  <c:v>490.20000000000005</c:v>
                </c:pt>
                <c:pt idx="9804">
                  <c:v>490.25</c:v>
                </c:pt>
                <c:pt idx="9805">
                  <c:v>490.3</c:v>
                </c:pt>
                <c:pt idx="9806">
                  <c:v>490.35</c:v>
                </c:pt>
                <c:pt idx="9807">
                  <c:v>490.40000000000003</c:v>
                </c:pt>
                <c:pt idx="9808">
                  <c:v>490.45000000000005</c:v>
                </c:pt>
                <c:pt idx="9809">
                  <c:v>490.5</c:v>
                </c:pt>
                <c:pt idx="9810">
                  <c:v>490.55</c:v>
                </c:pt>
                <c:pt idx="9811">
                  <c:v>490.6</c:v>
                </c:pt>
                <c:pt idx="9812">
                  <c:v>490.65000000000003</c:v>
                </c:pt>
                <c:pt idx="9813">
                  <c:v>490.70000000000005</c:v>
                </c:pt>
                <c:pt idx="9814">
                  <c:v>490.75</c:v>
                </c:pt>
                <c:pt idx="9815">
                  <c:v>490.8</c:v>
                </c:pt>
                <c:pt idx="9816">
                  <c:v>490.85</c:v>
                </c:pt>
                <c:pt idx="9817">
                  <c:v>490.90000000000003</c:v>
                </c:pt>
                <c:pt idx="9818">
                  <c:v>490.95000000000005</c:v>
                </c:pt>
                <c:pt idx="9819">
                  <c:v>491</c:v>
                </c:pt>
                <c:pt idx="9820">
                  <c:v>491.05</c:v>
                </c:pt>
                <c:pt idx="9821">
                  <c:v>491.1</c:v>
                </c:pt>
                <c:pt idx="9822">
                  <c:v>491.15000000000003</c:v>
                </c:pt>
                <c:pt idx="9823">
                  <c:v>491.20000000000005</c:v>
                </c:pt>
                <c:pt idx="9824">
                  <c:v>491.25</c:v>
                </c:pt>
                <c:pt idx="9825">
                  <c:v>491.3</c:v>
                </c:pt>
                <c:pt idx="9826">
                  <c:v>491.35</c:v>
                </c:pt>
                <c:pt idx="9827">
                  <c:v>491.40000000000003</c:v>
                </c:pt>
                <c:pt idx="9828">
                  <c:v>491.45000000000005</c:v>
                </c:pt>
                <c:pt idx="9829">
                  <c:v>491.5</c:v>
                </c:pt>
                <c:pt idx="9830">
                  <c:v>491.55</c:v>
                </c:pt>
                <c:pt idx="9831">
                  <c:v>491.6</c:v>
                </c:pt>
                <c:pt idx="9832">
                  <c:v>491.65000000000003</c:v>
                </c:pt>
                <c:pt idx="9833">
                  <c:v>491.70000000000005</c:v>
                </c:pt>
                <c:pt idx="9834">
                  <c:v>491.75</c:v>
                </c:pt>
                <c:pt idx="9835">
                  <c:v>491.8</c:v>
                </c:pt>
                <c:pt idx="9836">
                  <c:v>491.85</c:v>
                </c:pt>
                <c:pt idx="9837">
                  <c:v>491.90000000000003</c:v>
                </c:pt>
                <c:pt idx="9838">
                  <c:v>491.95000000000005</c:v>
                </c:pt>
                <c:pt idx="9839">
                  <c:v>492</c:v>
                </c:pt>
                <c:pt idx="9840">
                  <c:v>492.05</c:v>
                </c:pt>
                <c:pt idx="9841">
                  <c:v>492.1</c:v>
                </c:pt>
                <c:pt idx="9842">
                  <c:v>492.15000000000003</c:v>
                </c:pt>
                <c:pt idx="9843">
                  <c:v>492.20000000000005</c:v>
                </c:pt>
                <c:pt idx="9844">
                  <c:v>492.25</c:v>
                </c:pt>
                <c:pt idx="9845">
                  <c:v>492.3</c:v>
                </c:pt>
                <c:pt idx="9846">
                  <c:v>492.35</c:v>
                </c:pt>
                <c:pt idx="9847">
                  <c:v>492.40000000000003</c:v>
                </c:pt>
                <c:pt idx="9848">
                  <c:v>492.45000000000005</c:v>
                </c:pt>
                <c:pt idx="9849">
                  <c:v>492.5</c:v>
                </c:pt>
                <c:pt idx="9850">
                  <c:v>492.55</c:v>
                </c:pt>
                <c:pt idx="9851">
                  <c:v>492.6</c:v>
                </c:pt>
                <c:pt idx="9852">
                  <c:v>492.65000000000003</c:v>
                </c:pt>
                <c:pt idx="9853">
                  <c:v>492.70000000000005</c:v>
                </c:pt>
                <c:pt idx="9854">
                  <c:v>492.75</c:v>
                </c:pt>
                <c:pt idx="9855">
                  <c:v>492.8</c:v>
                </c:pt>
                <c:pt idx="9856">
                  <c:v>492.85</c:v>
                </c:pt>
                <c:pt idx="9857">
                  <c:v>492.90000000000003</c:v>
                </c:pt>
                <c:pt idx="9858">
                  <c:v>492.95000000000005</c:v>
                </c:pt>
                <c:pt idx="9859">
                  <c:v>493</c:v>
                </c:pt>
                <c:pt idx="9860">
                  <c:v>493.05</c:v>
                </c:pt>
                <c:pt idx="9861">
                  <c:v>493.1</c:v>
                </c:pt>
                <c:pt idx="9862">
                  <c:v>493.15000000000003</c:v>
                </c:pt>
                <c:pt idx="9863">
                  <c:v>493.20000000000005</c:v>
                </c:pt>
                <c:pt idx="9864">
                  <c:v>493.25</c:v>
                </c:pt>
                <c:pt idx="9865">
                  <c:v>493.3</c:v>
                </c:pt>
                <c:pt idx="9866">
                  <c:v>493.35</c:v>
                </c:pt>
                <c:pt idx="9867">
                  <c:v>493.40000000000003</c:v>
                </c:pt>
                <c:pt idx="9868">
                  <c:v>493.45000000000005</c:v>
                </c:pt>
                <c:pt idx="9869">
                  <c:v>493.5</c:v>
                </c:pt>
                <c:pt idx="9870">
                  <c:v>493.55</c:v>
                </c:pt>
                <c:pt idx="9871">
                  <c:v>493.6</c:v>
                </c:pt>
                <c:pt idx="9872">
                  <c:v>493.65000000000003</c:v>
                </c:pt>
                <c:pt idx="9873">
                  <c:v>493.70000000000005</c:v>
                </c:pt>
                <c:pt idx="9874">
                  <c:v>493.75</c:v>
                </c:pt>
                <c:pt idx="9875">
                  <c:v>493.8</c:v>
                </c:pt>
                <c:pt idx="9876">
                  <c:v>493.85</c:v>
                </c:pt>
                <c:pt idx="9877">
                  <c:v>493.90000000000003</c:v>
                </c:pt>
                <c:pt idx="9878">
                  <c:v>493.95000000000005</c:v>
                </c:pt>
                <c:pt idx="9879">
                  <c:v>494</c:v>
                </c:pt>
                <c:pt idx="9880">
                  <c:v>494.05</c:v>
                </c:pt>
                <c:pt idx="9881">
                  <c:v>494.1</c:v>
                </c:pt>
                <c:pt idx="9882">
                  <c:v>494.15000000000003</c:v>
                </c:pt>
                <c:pt idx="9883">
                  <c:v>494.20000000000005</c:v>
                </c:pt>
                <c:pt idx="9884">
                  <c:v>494.25</c:v>
                </c:pt>
                <c:pt idx="9885">
                  <c:v>494.3</c:v>
                </c:pt>
                <c:pt idx="9886">
                  <c:v>494.35</c:v>
                </c:pt>
                <c:pt idx="9887">
                  <c:v>494.40000000000003</c:v>
                </c:pt>
                <c:pt idx="9888">
                  <c:v>494.45000000000005</c:v>
                </c:pt>
                <c:pt idx="9889">
                  <c:v>494.5</c:v>
                </c:pt>
                <c:pt idx="9890">
                  <c:v>494.55</c:v>
                </c:pt>
                <c:pt idx="9891">
                  <c:v>494.6</c:v>
                </c:pt>
                <c:pt idx="9892">
                  <c:v>494.65000000000003</c:v>
                </c:pt>
                <c:pt idx="9893">
                  <c:v>494.70000000000005</c:v>
                </c:pt>
                <c:pt idx="9894">
                  <c:v>494.75</c:v>
                </c:pt>
                <c:pt idx="9895">
                  <c:v>494.8</c:v>
                </c:pt>
                <c:pt idx="9896">
                  <c:v>494.85</c:v>
                </c:pt>
                <c:pt idx="9897">
                  <c:v>494.90000000000003</c:v>
                </c:pt>
                <c:pt idx="9898">
                  <c:v>494.95000000000005</c:v>
                </c:pt>
                <c:pt idx="9899">
                  <c:v>495</c:v>
                </c:pt>
                <c:pt idx="9900">
                  <c:v>495.05</c:v>
                </c:pt>
                <c:pt idx="9901">
                  <c:v>495.1</c:v>
                </c:pt>
                <c:pt idx="9902">
                  <c:v>495.15000000000003</c:v>
                </c:pt>
                <c:pt idx="9903">
                  <c:v>495.20000000000005</c:v>
                </c:pt>
                <c:pt idx="9904">
                  <c:v>495.25</c:v>
                </c:pt>
                <c:pt idx="9905">
                  <c:v>495.3</c:v>
                </c:pt>
                <c:pt idx="9906">
                  <c:v>495.35</c:v>
                </c:pt>
                <c:pt idx="9907">
                  <c:v>495.40000000000003</c:v>
                </c:pt>
                <c:pt idx="9908">
                  <c:v>495.45000000000005</c:v>
                </c:pt>
                <c:pt idx="9909">
                  <c:v>495.5</c:v>
                </c:pt>
                <c:pt idx="9910">
                  <c:v>495.55</c:v>
                </c:pt>
                <c:pt idx="9911">
                  <c:v>495.6</c:v>
                </c:pt>
                <c:pt idx="9912">
                  <c:v>495.65000000000003</c:v>
                </c:pt>
                <c:pt idx="9913">
                  <c:v>495.70000000000005</c:v>
                </c:pt>
                <c:pt idx="9914">
                  <c:v>495.75</c:v>
                </c:pt>
                <c:pt idx="9915">
                  <c:v>495.8</c:v>
                </c:pt>
                <c:pt idx="9916">
                  <c:v>495.85</c:v>
                </c:pt>
                <c:pt idx="9917">
                  <c:v>495.90000000000003</c:v>
                </c:pt>
                <c:pt idx="9918">
                  <c:v>495.95000000000005</c:v>
                </c:pt>
                <c:pt idx="9919">
                  <c:v>496</c:v>
                </c:pt>
                <c:pt idx="9920">
                  <c:v>496.05</c:v>
                </c:pt>
                <c:pt idx="9921">
                  <c:v>496.1</c:v>
                </c:pt>
                <c:pt idx="9922">
                  <c:v>496.15000000000003</c:v>
                </c:pt>
                <c:pt idx="9923">
                  <c:v>496.20000000000005</c:v>
                </c:pt>
                <c:pt idx="9924">
                  <c:v>496.25</c:v>
                </c:pt>
                <c:pt idx="9925">
                  <c:v>496.3</c:v>
                </c:pt>
                <c:pt idx="9926">
                  <c:v>496.35</c:v>
                </c:pt>
                <c:pt idx="9927">
                  <c:v>496.40000000000003</c:v>
                </c:pt>
                <c:pt idx="9928">
                  <c:v>496.45000000000005</c:v>
                </c:pt>
                <c:pt idx="9929">
                  <c:v>496.5</c:v>
                </c:pt>
                <c:pt idx="9930">
                  <c:v>496.55</c:v>
                </c:pt>
                <c:pt idx="9931">
                  <c:v>496.6</c:v>
                </c:pt>
                <c:pt idx="9932">
                  <c:v>496.65000000000003</c:v>
                </c:pt>
                <c:pt idx="9933">
                  <c:v>496.70000000000005</c:v>
                </c:pt>
                <c:pt idx="9934">
                  <c:v>496.75</c:v>
                </c:pt>
                <c:pt idx="9935">
                  <c:v>496.8</c:v>
                </c:pt>
                <c:pt idx="9936">
                  <c:v>496.85</c:v>
                </c:pt>
                <c:pt idx="9937">
                  <c:v>496.90000000000003</c:v>
                </c:pt>
                <c:pt idx="9938">
                  <c:v>496.95000000000005</c:v>
                </c:pt>
                <c:pt idx="9939">
                  <c:v>497</c:v>
                </c:pt>
                <c:pt idx="9940">
                  <c:v>497.05</c:v>
                </c:pt>
                <c:pt idx="9941">
                  <c:v>497.1</c:v>
                </c:pt>
                <c:pt idx="9942">
                  <c:v>497.15000000000003</c:v>
                </c:pt>
                <c:pt idx="9943">
                  <c:v>497.20000000000005</c:v>
                </c:pt>
                <c:pt idx="9944">
                  <c:v>497.25</c:v>
                </c:pt>
                <c:pt idx="9945">
                  <c:v>497.3</c:v>
                </c:pt>
                <c:pt idx="9946">
                  <c:v>497.35</c:v>
                </c:pt>
                <c:pt idx="9947">
                  <c:v>497.40000000000003</c:v>
                </c:pt>
                <c:pt idx="9948">
                  <c:v>497.45000000000005</c:v>
                </c:pt>
                <c:pt idx="9949">
                  <c:v>497.5</c:v>
                </c:pt>
                <c:pt idx="9950">
                  <c:v>497.55</c:v>
                </c:pt>
                <c:pt idx="9951">
                  <c:v>497.6</c:v>
                </c:pt>
                <c:pt idx="9952">
                  <c:v>497.65000000000003</c:v>
                </c:pt>
                <c:pt idx="9953">
                  <c:v>497.70000000000005</c:v>
                </c:pt>
                <c:pt idx="9954">
                  <c:v>497.75</c:v>
                </c:pt>
                <c:pt idx="9955">
                  <c:v>497.8</c:v>
                </c:pt>
                <c:pt idx="9956">
                  <c:v>497.85</c:v>
                </c:pt>
                <c:pt idx="9957">
                  <c:v>497.90000000000003</c:v>
                </c:pt>
                <c:pt idx="9958">
                  <c:v>497.95000000000005</c:v>
                </c:pt>
                <c:pt idx="9959">
                  <c:v>498</c:v>
                </c:pt>
                <c:pt idx="9960">
                  <c:v>498.05</c:v>
                </c:pt>
                <c:pt idx="9961">
                  <c:v>498.1</c:v>
                </c:pt>
                <c:pt idx="9962">
                  <c:v>498.15000000000003</c:v>
                </c:pt>
                <c:pt idx="9963">
                  <c:v>498.20000000000005</c:v>
                </c:pt>
                <c:pt idx="9964">
                  <c:v>498.25</c:v>
                </c:pt>
                <c:pt idx="9965">
                  <c:v>498.3</c:v>
                </c:pt>
                <c:pt idx="9966">
                  <c:v>498.35</c:v>
                </c:pt>
                <c:pt idx="9967">
                  <c:v>498.40000000000003</c:v>
                </c:pt>
                <c:pt idx="9968">
                  <c:v>498.45000000000005</c:v>
                </c:pt>
                <c:pt idx="9969">
                  <c:v>498.5</c:v>
                </c:pt>
                <c:pt idx="9970">
                  <c:v>498.55</c:v>
                </c:pt>
                <c:pt idx="9971">
                  <c:v>498.6</c:v>
                </c:pt>
                <c:pt idx="9972">
                  <c:v>498.65000000000003</c:v>
                </c:pt>
                <c:pt idx="9973">
                  <c:v>498.70000000000005</c:v>
                </c:pt>
                <c:pt idx="9974">
                  <c:v>498.75</c:v>
                </c:pt>
                <c:pt idx="9975">
                  <c:v>498.8</c:v>
                </c:pt>
                <c:pt idx="9976">
                  <c:v>498.85</c:v>
                </c:pt>
                <c:pt idx="9977">
                  <c:v>498.90000000000003</c:v>
                </c:pt>
                <c:pt idx="9978">
                  <c:v>498.95000000000005</c:v>
                </c:pt>
                <c:pt idx="9979">
                  <c:v>499</c:v>
                </c:pt>
                <c:pt idx="9980">
                  <c:v>499.05</c:v>
                </c:pt>
                <c:pt idx="9981">
                  <c:v>499.1</c:v>
                </c:pt>
                <c:pt idx="9982">
                  <c:v>499.15000000000003</c:v>
                </c:pt>
                <c:pt idx="9983">
                  <c:v>499.20000000000005</c:v>
                </c:pt>
                <c:pt idx="9984">
                  <c:v>499.25</c:v>
                </c:pt>
                <c:pt idx="9985">
                  <c:v>499.3</c:v>
                </c:pt>
                <c:pt idx="9986">
                  <c:v>499.35</c:v>
                </c:pt>
                <c:pt idx="9987">
                  <c:v>499.40000000000003</c:v>
                </c:pt>
                <c:pt idx="9988">
                  <c:v>499.45000000000005</c:v>
                </c:pt>
                <c:pt idx="9989">
                  <c:v>499.5</c:v>
                </c:pt>
                <c:pt idx="9990">
                  <c:v>499.55</c:v>
                </c:pt>
                <c:pt idx="9991">
                  <c:v>499.6</c:v>
                </c:pt>
                <c:pt idx="9992">
                  <c:v>499.65000000000003</c:v>
                </c:pt>
                <c:pt idx="9993">
                  <c:v>499.70000000000005</c:v>
                </c:pt>
                <c:pt idx="9994">
                  <c:v>499.75</c:v>
                </c:pt>
                <c:pt idx="9995">
                  <c:v>499.8</c:v>
                </c:pt>
                <c:pt idx="9996">
                  <c:v>499.85</c:v>
                </c:pt>
                <c:pt idx="9997">
                  <c:v>499.90000000000003</c:v>
                </c:pt>
                <c:pt idx="9998">
                  <c:v>499.95000000000005</c:v>
                </c:pt>
                <c:pt idx="9999">
                  <c:v>500</c:v>
                </c:pt>
                <c:pt idx="10000">
                  <c:v>500.05</c:v>
                </c:pt>
                <c:pt idx="10001">
                  <c:v>500.1</c:v>
                </c:pt>
              </c:numCache>
            </c:numRef>
          </c:xVal>
          <c:yVal>
            <c:numRef>
              <c:f>'[BRAF_RMSDs.xlsx]BRAF-VEM-dimer-500ns_PROTEIN_RM'!$M$2:$M$10003</c:f>
              <c:numCache>
                <c:formatCode>General</c:formatCode>
                <c:ptCount val="10002"/>
                <c:pt idx="0">
                  <c:v>3.2938387393951398</c:v>
                </c:pt>
                <c:pt idx="1">
                  <c:v>1.4172072410583401</c:v>
                </c:pt>
                <c:pt idx="2">
                  <c:v>1.65519547462463</c:v>
                </c:pt>
                <c:pt idx="3">
                  <c:v>1.66498851776123</c:v>
                </c:pt>
                <c:pt idx="4">
                  <c:v>1.58233141899108</c:v>
                </c:pt>
                <c:pt idx="5">
                  <c:v>1.69169616699218</c:v>
                </c:pt>
                <c:pt idx="6">
                  <c:v>1.73501861095428</c:v>
                </c:pt>
                <c:pt idx="7">
                  <c:v>1.78849160671234</c:v>
                </c:pt>
                <c:pt idx="8">
                  <c:v>1.7945095300674401</c:v>
                </c:pt>
                <c:pt idx="9">
                  <c:v>1.8453884124755799</c:v>
                </c:pt>
                <c:pt idx="10">
                  <c:v>1.7164616584777801</c:v>
                </c:pt>
                <c:pt idx="11">
                  <c:v>1.76652383804321</c:v>
                </c:pt>
                <c:pt idx="12">
                  <c:v>1.6772541999816799</c:v>
                </c:pt>
                <c:pt idx="13">
                  <c:v>1.95479583740234</c:v>
                </c:pt>
                <c:pt idx="14">
                  <c:v>1.8374782800674401</c:v>
                </c:pt>
                <c:pt idx="15">
                  <c:v>1.76060795783996</c:v>
                </c:pt>
                <c:pt idx="16">
                  <c:v>1.8167811632156301</c:v>
                </c:pt>
                <c:pt idx="17">
                  <c:v>1.9304006099700901</c:v>
                </c:pt>
                <c:pt idx="18">
                  <c:v>1.8500702381134</c:v>
                </c:pt>
                <c:pt idx="19">
                  <c:v>1.8217021226882899</c:v>
                </c:pt>
                <c:pt idx="20">
                  <c:v>1.76487064361572</c:v>
                </c:pt>
                <c:pt idx="21">
                  <c:v>1.88359010219573</c:v>
                </c:pt>
                <c:pt idx="22">
                  <c:v>1.75281417369842</c:v>
                </c:pt>
                <c:pt idx="23">
                  <c:v>1.8493176698684599</c:v>
                </c:pt>
                <c:pt idx="24">
                  <c:v>1.7671416997909499</c:v>
                </c:pt>
                <c:pt idx="25">
                  <c:v>1.87778496742248</c:v>
                </c:pt>
                <c:pt idx="26">
                  <c:v>1.8870233297348</c:v>
                </c:pt>
                <c:pt idx="27">
                  <c:v>1.7512738704681301</c:v>
                </c:pt>
                <c:pt idx="28">
                  <c:v>1.82454550266265</c:v>
                </c:pt>
                <c:pt idx="29">
                  <c:v>1.8532254695892301</c:v>
                </c:pt>
                <c:pt idx="30">
                  <c:v>1.92657577991485</c:v>
                </c:pt>
                <c:pt idx="31">
                  <c:v>2.00096082687377</c:v>
                </c:pt>
                <c:pt idx="32">
                  <c:v>2.0485603809356601</c:v>
                </c:pt>
                <c:pt idx="33">
                  <c:v>2.03631067276</c:v>
                </c:pt>
                <c:pt idx="34">
                  <c:v>1.9151800870895299</c:v>
                </c:pt>
                <c:pt idx="35">
                  <c:v>2.0272340774536102</c:v>
                </c:pt>
                <c:pt idx="36">
                  <c:v>1.93147444725036</c:v>
                </c:pt>
                <c:pt idx="37">
                  <c:v>1.9143481254577599</c:v>
                </c:pt>
                <c:pt idx="38">
                  <c:v>2.062433719635</c:v>
                </c:pt>
                <c:pt idx="39">
                  <c:v>2.1201856136321999</c:v>
                </c:pt>
                <c:pt idx="40">
                  <c:v>2.03348660469055</c:v>
                </c:pt>
                <c:pt idx="41">
                  <c:v>1.9599746465682899</c:v>
                </c:pt>
                <c:pt idx="42">
                  <c:v>2.09983801841735</c:v>
                </c:pt>
                <c:pt idx="43">
                  <c:v>2.3271956443786599</c:v>
                </c:pt>
                <c:pt idx="44">
                  <c:v>2.17376708984375</c:v>
                </c:pt>
                <c:pt idx="45">
                  <c:v>2.4137279987335201</c:v>
                </c:pt>
                <c:pt idx="46">
                  <c:v>2.0281598567962602</c:v>
                </c:pt>
                <c:pt idx="47">
                  <c:v>2.1114258766174299</c:v>
                </c:pt>
                <c:pt idx="48">
                  <c:v>2.1609241962432799</c:v>
                </c:pt>
                <c:pt idx="49">
                  <c:v>2.25362801551818</c:v>
                </c:pt>
                <c:pt idx="50">
                  <c:v>2.3637404441833398</c:v>
                </c:pt>
                <c:pt idx="51">
                  <c:v>2.1986339092254599</c:v>
                </c:pt>
                <c:pt idx="52">
                  <c:v>2.1936674118041899</c:v>
                </c:pt>
                <c:pt idx="53">
                  <c:v>2.2782621383666899</c:v>
                </c:pt>
                <c:pt idx="54">
                  <c:v>2.3215150833129798</c:v>
                </c:pt>
                <c:pt idx="55">
                  <c:v>2.3136446475982599</c:v>
                </c:pt>
                <c:pt idx="56">
                  <c:v>2.0925376415252601</c:v>
                </c:pt>
                <c:pt idx="57">
                  <c:v>2.1534686088561998</c:v>
                </c:pt>
                <c:pt idx="58">
                  <c:v>2.1884133815765301</c:v>
                </c:pt>
                <c:pt idx="59">
                  <c:v>2.1593310832977202</c:v>
                </c:pt>
                <c:pt idx="60">
                  <c:v>2.06813192367553</c:v>
                </c:pt>
                <c:pt idx="61">
                  <c:v>2.1849126815795898</c:v>
                </c:pt>
                <c:pt idx="62">
                  <c:v>2.2326300144195499</c:v>
                </c:pt>
                <c:pt idx="63">
                  <c:v>2.1289722919464098</c:v>
                </c:pt>
                <c:pt idx="64">
                  <c:v>2.1624679565429599</c:v>
                </c:pt>
                <c:pt idx="65">
                  <c:v>2.4269490242004301</c:v>
                </c:pt>
                <c:pt idx="66">
                  <c:v>2.1949484348297101</c:v>
                </c:pt>
                <c:pt idx="67">
                  <c:v>1.9514800310134801</c:v>
                </c:pt>
                <c:pt idx="68">
                  <c:v>2.1140599250793399</c:v>
                </c:pt>
                <c:pt idx="69">
                  <c:v>2.2277204990386901</c:v>
                </c:pt>
                <c:pt idx="70">
                  <c:v>2.0826046466827299</c:v>
                </c:pt>
                <c:pt idx="71">
                  <c:v>2.1172244548797599</c:v>
                </c:pt>
                <c:pt idx="72">
                  <c:v>2.1406376361846902</c:v>
                </c:pt>
                <c:pt idx="73">
                  <c:v>2.0622656345367401</c:v>
                </c:pt>
                <c:pt idx="74">
                  <c:v>2.0717625617980899</c:v>
                </c:pt>
                <c:pt idx="75">
                  <c:v>2.09949302673339</c:v>
                </c:pt>
                <c:pt idx="76">
                  <c:v>2.1380639076232901</c:v>
                </c:pt>
                <c:pt idx="77">
                  <c:v>1.988365650177</c:v>
                </c:pt>
                <c:pt idx="78">
                  <c:v>2.0644359588622998</c:v>
                </c:pt>
                <c:pt idx="79">
                  <c:v>2.1337809562683101</c:v>
                </c:pt>
                <c:pt idx="80">
                  <c:v>1.9836351871490401</c:v>
                </c:pt>
                <c:pt idx="81">
                  <c:v>2.0619132518768302</c:v>
                </c:pt>
                <c:pt idx="82">
                  <c:v>2.01216316223144</c:v>
                </c:pt>
                <c:pt idx="83">
                  <c:v>1.9249016046523999</c:v>
                </c:pt>
                <c:pt idx="84">
                  <c:v>2.0030026435852002</c:v>
                </c:pt>
                <c:pt idx="85">
                  <c:v>2.0217518806457502</c:v>
                </c:pt>
                <c:pt idx="86">
                  <c:v>2.2979757785797101</c:v>
                </c:pt>
                <c:pt idx="87">
                  <c:v>2.1189839839935298</c:v>
                </c:pt>
                <c:pt idx="88">
                  <c:v>2.3088786602020201</c:v>
                </c:pt>
                <c:pt idx="89">
                  <c:v>2.0148434638977002</c:v>
                </c:pt>
                <c:pt idx="90">
                  <c:v>2.0254042148589999</c:v>
                </c:pt>
                <c:pt idx="91">
                  <c:v>2.07184839248657</c:v>
                </c:pt>
                <c:pt idx="92">
                  <c:v>2.08473443984985</c:v>
                </c:pt>
                <c:pt idx="93">
                  <c:v>2.0612046718597399</c:v>
                </c:pt>
                <c:pt idx="94">
                  <c:v>1.9930282831192001</c:v>
                </c:pt>
                <c:pt idx="95">
                  <c:v>2.0187916755676198</c:v>
                </c:pt>
                <c:pt idx="96">
                  <c:v>2.1373205184936501</c:v>
                </c:pt>
                <c:pt idx="97">
                  <c:v>2.0010120868682799</c:v>
                </c:pt>
                <c:pt idx="98">
                  <c:v>2.05597925186157</c:v>
                </c:pt>
                <c:pt idx="99">
                  <c:v>2.0512921810150102</c:v>
                </c:pt>
                <c:pt idx="100">
                  <c:v>2.0790054798126198</c:v>
                </c:pt>
                <c:pt idx="101">
                  <c:v>2.1171281337738002</c:v>
                </c:pt>
                <c:pt idx="102">
                  <c:v>2.0829186439514098</c:v>
                </c:pt>
                <c:pt idx="103">
                  <c:v>2.0273022651672301</c:v>
                </c:pt>
                <c:pt idx="104">
                  <c:v>2.0361127853393501</c:v>
                </c:pt>
                <c:pt idx="105">
                  <c:v>2.1040947437286301</c:v>
                </c:pt>
                <c:pt idx="106">
                  <c:v>2.00631356239318</c:v>
                </c:pt>
                <c:pt idx="107">
                  <c:v>2.0357751846313401</c:v>
                </c:pt>
                <c:pt idx="108">
                  <c:v>2.1470539569854701</c:v>
                </c:pt>
                <c:pt idx="109">
                  <c:v>2.0881383419036799</c:v>
                </c:pt>
                <c:pt idx="110">
                  <c:v>2.1280267238616899</c:v>
                </c:pt>
                <c:pt idx="111">
                  <c:v>2.1675157546996999</c:v>
                </c:pt>
                <c:pt idx="112">
                  <c:v>2.11418604850769</c:v>
                </c:pt>
                <c:pt idx="113">
                  <c:v>2.1164872646331698</c:v>
                </c:pt>
                <c:pt idx="114">
                  <c:v>2.2521009445190399</c:v>
                </c:pt>
                <c:pt idx="115">
                  <c:v>2.0172910690307599</c:v>
                </c:pt>
                <c:pt idx="116">
                  <c:v>2.0481359958648602</c:v>
                </c:pt>
                <c:pt idx="117">
                  <c:v>2.0607089996337802</c:v>
                </c:pt>
                <c:pt idx="118">
                  <c:v>2.1846051216125399</c:v>
                </c:pt>
                <c:pt idx="119">
                  <c:v>2.2791371345520002</c:v>
                </c:pt>
                <c:pt idx="120">
                  <c:v>2.3268764019012398</c:v>
                </c:pt>
                <c:pt idx="121">
                  <c:v>2.1758816242218</c:v>
                </c:pt>
                <c:pt idx="122">
                  <c:v>2.3613624572753902</c:v>
                </c:pt>
                <c:pt idx="123">
                  <c:v>2.3179569244384699</c:v>
                </c:pt>
                <c:pt idx="124">
                  <c:v>2.2203288078308101</c:v>
                </c:pt>
                <c:pt idx="125">
                  <c:v>2.2044904232025102</c:v>
                </c:pt>
                <c:pt idx="126">
                  <c:v>2.0636184215545601</c:v>
                </c:pt>
                <c:pt idx="127">
                  <c:v>2.08601951599121</c:v>
                </c:pt>
                <c:pt idx="128">
                  <c:v>1.9834905862808201</c:v>
                </c:pt>
                <c:pt idx="129">
                  <c:v>2.10052061080932</c:v>
                </c:pt>
                <c:pt idx="130">
                  <c:v>1.9808168411254801</c:v>
                </c:pt>
                <c:pt idx="131">
                  <c:v>2.13335108757019</c:v>
                </c:pt>
                <c:pt idx="132">
                  <c:v>2.0881757736206001</c:v>
                </c:pt>
                <c:pt idx="133">
                  <c:v>2.0936090946197501</c:v>
                </c:pt>
                <c:pt idx="134">
                  <c:v>1.89893221855163</c:v>
                </c:pt>
                <c:pt idx="135">
                  <c:v>2.06904816627502</c:v>
                </c:pt>
                <c:pt idx="136">
                  <c:v>2.0523185729980402</c:v>
                </c:pt>
                <c:pt idx="137">
                  <c:v>2.10651636123657</c:v>
                </c:pt>
                <c:pt idx="138">
                  <c:v>1.94805932044982</c:v>
                </c:pt>
                <c:pt idx="139">
                  <c:v>1.85459291934967</c:v>
                </c:pt>
                <c:pt idx="140">
                  <c:v>2.0515270233154199</c:v>
                </c:pt>
                <c:pt idx="141">
                  <c:v>2.1342675685882502</c:v>
                </c:pt>
                <c:pt idx="142">
                  <c:v>1.9250459671020499</c:v>
                </c:pt>
                <c:pt idx="143">
                  <c:v>1.9313656091689999</c:v>
                </c:pt>
                <c:pt idx="144">
                  <c:v>1.9414530992507899</c:v>
                </c:pt>
                <c:pt idx="145">
                  <c:v>1.8935958147048899</c:v>
                </c:pt>
                <c:pt idx="146">
                  <c:v>1.90724408626556</c:v>
                </c:pt>
                <c:pt idx="147">
                  <c:v>1.8990827798843299</c:v>
                </c:pt>
                <c:pt idx="148">
                  <c:v>1.9526658058166499</c:v>
                </c:pt>
                <c:pt idx="149">
                  <c:v>1.97702312469482</c:v>
                </c:pt>
                <c:pt idx="150">
                  <c:v>2.0104224681854199</c:v>
                </c:pt>
                <c:pt idx="151">
                  <c:v>2.0754537582397399</c:v>
                </c:pt>
                <c:pt idx="152">
                  <c:v>2.0934131145477202</c:v>
                </c:pt>
                <c:pt idx="153">
                  <c:v>1.98875367641448</c:v>
                </c:pt>
                <c:pt idx="154">
                  <c:v>2.0140450000762899</c:v>
                </c:pt>
                <c:pt idx="155">
                  <c:v>2.0477144718170099</c:v>
                </c:pt>
                <c:pt idx="156">
                  <c:v>2.0863945484161301</c:v>
                </c:pt>
                <c:pt idx="157">
                  <c:v>2.0080380439758301</c:v>
                </c:pt>
                <c:pt idx="158">
                  <c:v>2.00980377197265</c:v>
                </c:pt>
                <c:pt idx="159">
                  <c:v>2.0835378170013401</c:v>
                </c:pt>
                <c:pt idx="160">
                  <c:v>1.94927322864532</c:v>
                </c:pt>
                <c:pt idx="161">
                  <c:v>1.9802314043045</c:v>
                </c:pt>
                <c:pt idx="162">
                  <c:v>2.0284621715545601</c:v>
                </c:pt>
                <c:pt idx="163">
                  <c:v>2.1291649341583199</c:v>
                </c:pt>
                <c:pt idx="164">
                  <c:v>2.1326589584350502</c:v>
                </c:pt>
                <c:pt idx="165">
                  <c:v>2.0099310874938898</c:v>
                </c:pt>
                <c:pt idx="166">
                  <c:v>2.13356232643127</c:v>
                </c:pt>
                <c:pt idx="167">
                  <c:v>2.0262684822082502</c:v>
                </c:pt>
                <c:pt idx="168">
                  <c:v>2.0466248989105198</c:v>
                </c:pt>
                <c:pt idx="169">
                  <c:v>2.0661563873290998</c:v>
                </c:pt>
                <c:pt idx="170">
                  <c:v>2.02811408042907</c:v>
                </c:pt>
                <c:pt idx="171">
                  <c:v>2.12917733192443</c:v>
                </c:pt>
                <c:pt idx="172">
                  <c:v>2.0871653556823699</c:v>
                </c:pt>
                <c:pt idx="173">
                  <c:v>2.10438799858093</c:v>
                </c:pt>
                <c:pt idx="174">
                  <c:v>2.02140069007873</c:v>
                </c:pt>
                <c:pt idx="175">
                  <c:v>2.0786027908325102</c:v>
                </c:pt>
                <c:pt idx="176">
                  <c:v>2.1399757862090998</c:v>
                </c:pt>
                <c:pt idx="177">
                  <c:v>2.0855252742767298</c:v>
                </c:pt>
                <c:pt idx="178">
                  <c:v>2.0093035697936998</c:v>
                </c:pt>
                <c:pt idx="179">
                  <c:v>2.0532557964324898</c:v>
                </c:pt>
                <c:pt idx="180">
                  <c:v>2.03895783424377</c:v>
                </c:pt>
                <c:pt idx="181">
                  <c:v>1.9907631874084399</c:v>
                </c:pt>
                <c:pt idx="182">
                  <c:v>2.06189966201782</c:v>
                </c:pt>
                <c:pt idx="183">
                  <c:v>1.9908928871154701</c:v>
                </c:pt>
                <c:pt idx="184">
                  <c:v>2.0459275245666499</c:v>
                </c:pt>
                <c:pt idx="185">
                  <c:v>2.0902183055877601</c:v>
                </c:pt>
                <c:pt idx="186">
                  <c:v>2.1398360729217498</c:v>
                </c:pt>
                <c:pt idx="187">
                  <c:v>2.0833659172058101</c:v>
                </c:pt>
                <c:pt idx="188">
                  <c:v>2.1156451702117902</c:v>
                </c:pt>
                <c:pt idx="189">
                  <c:v>2.1278088092803902</c:v>
                </c:pt>
                <c:pt idx="190">
                  <c:v>2.18599510192871</c:v>
                </c:pt>
                <c:pt idx="191">
                  <c:v>2.0837912559509202</c:v>
                </c:pt>
                <c:pt idx="192">
                  <c:v>2.0384538173675502</c:v>
                </c:pt>
                <c:pt idx="193">
                  <c:v>2.31713366508483</c:v>
                </c:pt>
                <c:pt idx="194">
                  <c:v>2.2058701515197701</c:v>
                </c:pt>
                <c:pt idx="195">
                  <c:v>2.1260623931884699</c:v>
                </c:pt>
                <c:pt idx="196">
                  <c:v>2.2569544315338099</c:v>
                </c:pt>
                <c:pt idx="197">
                  <c:v>2.0030939579010001</c:v>
                </c:pt>
                <c:pt idx="198">
                  <c:v>2.1229770183563201</c:v>
                </c:pt>
                <c:pt idx="199">
                  <c:v>2.1959576606750399</c:v>
                </c:pt>
                <c:pt idx="200">
                  <c:v>2.24852418899536</c:v>
                </c:pt>
                <c:pt idx="201">
                  <c:v>2.2555577754974299</c:v>
                </c:pt>
                <c:pt idx="202">
                  <c:v>2.1097126007079998</c:v>
                </c:pt>
                <c:pt idx="203">
                  <c:v>2.2798295021057098</c:v>
                </c:pt>
                <c:pt idx="204">
                  <c:v>2.1776967048645002</c:v>
                </c:pt>
                <c:pt idx="205">
                  <c:v>2.1246466636657702</c:v>
                </c:pt>
                <c:pt idx="206">
                  <c:v>2.16882967948913</c:v>
                </c:pt>
                <c:pt idx="207">
                  <c:v>2.1147832870483398</c:v>
                </c:pt>
                <c:pt idx="208">
                  <c:v>2.0792558193206698</c:v>
                </c:pt>
                <c:pt idx="209">
                  <c:v>2.0338542461395201</c:v>
                </c:pt>
                <c:pt idx="210">
                  <c:v>2.0061180591583199</c:v>
                </c:pt>
                <c:pt idx="211">
                  <c:v>2.1094713211059499</c:v>
                </c:pt>
                <c:pt idx="212">
                  <c:v>2.1026079654693599</c:v>
                </c:pt>
                <c:pt idx="213">
                  <c:v>2.16312527656555</c:v>
                </c:pt>
                <c:pt idx="214">
                  <c:v>2.1398389339446999</c:v>
                </c:pt>
                <c:pt idx="215">
                  <c:v>2.0137701034545898</c:v>
                </c:pt>
                <c:pt idx="216">
                  <c:v>2.09809374809265</c:v>
                </c:pt>
                <c:pt idx="217">
                  <c:v>2.0287089347839302</c:v>
                </c:pt>
                <c:pt idx="218">
                  <c:v>2.1114976406097399</c:v>
                </c:pt>
                <c:pt idx="219">
                  <c:v>2.1860053539276101</c:v>
                </c:pt>
                <c:pt idx="220">
                  <c:v>2.1915977001190101</c:v>
                </c:pt>
                <c:pt idx="221">
                  <c:v>2.2071292400360099</c:v>
                </c:pt>
                <c:pt idx="222">
                  <c:v>2.1676104068756099</c:v>
                </c:pt>
                <c:pt idx="223">
                  <c:v>2.0887362957000701</c:v>
                </c:pt>
                <c:pt idx="224">
                  <c:v>2.1480298042297301</c:v>
                </c:pt>
                <c:pt idx="225">
                  <c:v>2.2337861061096098</c:v>
                </c:pt>
                <c:pt idx="226">
                  <c:v>2.1096122264861998</c:v>
                </c:pt>
                <c:pt idx="227">
                  <c:v>2.1765668392181299</c:v>
                </c:pt>
                <c:pt idx="228">
                  <c:v>2.1456763744354199</c:v>
                </c:pt>
                <c:pt idx="229">
                  <c:v>2.0967943668365399</c:v>
                </c:pt>
                <c:pt idx="230">
                  <c:v>2.0487194061279199</c:v>
                </c:pt>
                <c:pt idx="231">
                  <c:v>2.1174077987670898</c:v>
                </c:pt>
                <c:pt idx="232">
                  <c:v>2.0563499927520699</c:v>
                </c:pt>
                <c:pt idx="233">
                  <c:v>2.1990556716918901</c:v>
                </c:pt>
                <c:pt idx="234">
                  <c:v>1.9995145797729399</c:v>
                </c:pt>
                <c:pt idx="235">
                  <c:v>2.0965983867645201</c:v>
                </c:pt>
                <c:pt idx="236">
                  <c:v>2.0644605159759499</c:v>
                </c:pt>
                <c:pt idx="237">
                  <c:v>2.0547749996185298</c:v>
                </c:pt>
                <c:pt idx="238">
                  <c:v>2.0468173027038499</c:v>
                </c:pt>
                <c:pt idx="239">
                  <c:v>2.1767148971557599</c:v>
                </c:pt>
                <c:pt idx="240">
                  <c:v>2.1215903759002601</c:v>
                </c:pt>
                <c:pt idx="241">
                  <c:v>1.8931648731231601</c:v>
                </c:pt>
                <c:pt idx="242">
                  <c:v>2.1867909431457502</c:v>
                </c:pt>
                <c:pt idx="243">
                  <c:v>2.1329054832458398</c:v>
                </c:pt>
                <c:pt idx="244">
                  <c:v>2.2044601440429599</c:v>
                </c:pt>
                <c:pt idx="245">
                  <c:v>2.3300895690917902</c:v>
                </c:pt>
                <c:pt idx="246">
                  <c:v>2.37989330291748</c:v>
                </c:pt>
                <c:pt idx="247">
                  <c:v>2.2846267223358101</c:v>
                </c:pt>
                <c:pt idx="248">
                  <c:v>2.2612628936767498</c:v>
                </c:pt>
                <c:pt idx="249">
                  <c:v>2.2915792465209899</c:v>
                </c:pt>
                <c:pt idx="250">
                  <c:v>2.2237691879272399</c:v>
                </c:pt>
                <c:pt idx="251">
                  <c:v>2.3666830062866202</c:v>
                </c:pt>
                <c:pt idx="252">
                  <c:v>2.19536209106445</c:v>
                </c:pt>
                <c:pt idx="253">
                  <c:v>2.32788729667663</c:v>
                </c:pt>
                <c:pt idx="254">
                  <c:v>2.1247427463531401</c:v>
                </c:pt>
                <c:pt idx="255">
                  <c:v>2.0708808898925701</c:v>
                </c:pt>
                <c:pt idx="256">
                  <c:v>1.99693810939788</c:v>
                </c:pt>
                <c:pt idx="257">
                  <c:v>2.1431808471679599</c:v>
                </c:pt>
                <c:pt idx="258">
                  <c:v>2.19445776939392</c:v>
                </c:pt>
                <c:pt idx="259">
                  <c:v>2.1019406318664502</c:v>
                </c:pt>
                <c:pt idx="260">
                  <c:v>2.1106333732604901</c:v>
                </c:pt>
                <c:pt idx="261">
                  <c:v>1.97700583934783</c:v>
                </c:pt>
                <c:pt idx="262">
                  <c:v>2.0893862247467001</c:v>
                </c:pt>
                <c:pt idx="263">
                  <c:v>2.02431917190551</c:v>
                </c:pt>
                <c:pt idx="264">
                  <c:v>1.9721217155456501</c:v>
                </c:pt>
                <c:pt idx="265">
                  <c:v>2.20027422904968</c:v>
                </c:pt>
                <c:pt idx="266">
                  <c:v>2.15182161331176</c:v>
                </c:pt>
                <c:pt idx="267">
                  <c:v>2.1937487125396702</c:v>
                </c:pt>
                <c:pt idx="268">
                  <c:v>2.0808629989624001</c:v>
                </c:pt>
                <c:pt idx="269">
                  <c:v>2.1708011627197199</c:v>
                </c:pt>
                <c:pt idx="270">
                  <c:v>2.11993360519409</c:v>
                </c:pt>
                <c:pt idx="271">
                  <c:v>2.1247150897979701</c:v>
                </c:pt>
                <c:pt idx="272">
                  <c:v>2.2453074455261199</c:v>
                </c:pt>
                <c:pt idx="273">
                  <c:v>2.2724239826202299</c:v>
                </c:pt>
                <c:pt idx="274">
                  <c:v>2.1732637882232599</c:v>
                </c:pt>
                <c:pt idx="275">
                  <c:v>2.1122300624847399</c:v>
                </c:pt>
                <c:pt idx="276">
                  <c:v>2.3273775577545099</c:v>
                </c:pt>
                <c:pt idx="277">
                  <c:v>2.1085221767425502</c:v>
                </c:pt>
                <c:pt idx="278">
                  <c:v>2.2010152339935298</c:v>
                </c:pt>
                <c:pt idx="279">
                  <c:v>2.03521251678466</c:v>
                </c:pt>
                <c:pt idx="280">
                  <c:v>2.2577233314514098</c:v>
                </c:pt>
                <c:pt idx="281">
                  <c:v>2.15873003005981</c:v>
                </c:pt>
                <c:pt idx="282">
                  <c:v>2.0798966884613002</c:v>
                </c:pt>
                <c:pt idx="283">
                  <c:v>2.0523717403411799</c:v>
                </c:pt>
                <c:pt idx="284">
                  <c:v>2.1366710662841699</c:v>
                </c:pt>
                <c:pt idx="285">
                  <c:v>2.36779689788818</c:v>
                </c:pt>
                <c:pt idx="286">
                  <c:v>2.1980161666870099</c:v>
                </c:pt>
                <c:pt idx="287">
                  <c:v>2.07927393913269</c:v>
                </c:pt>
                <c:pt idx="288">
                  <c:v>2.1379578113555899</c:v>
                </c:pt>
                <c:pt idx="289">
                  <c:v>2.1843299865722599</c:v>
                </c:pt>
                <c:pt idx="290">
                  <c:v>2.01974129676818</c:v>
                </c:pt>
                <c:pt idx="291">
                  <c:v>2.2027347087860099</c:v>
                </c:pt>
                <c:pt idx="292">
                  <c:v>2.1123790740966699</c:v>
                </c:pt>
                <c:pt idx="293">
                  <c:v>2.07284307479858</c:v>
                </c:pt>
                <c:pt idx="294">
                  <c:v>2.1001884937286301</c:v>
                </c:pt>
                <c:pt idx="295">
                  <c:v>2.0174260139465301</c:v>
                </c:pt>
                <c:pt idx="296">
                  <c:v>2.0558013916015598</c:v>
                </c:pt>
                <c:pt idx="297">
                  <c:v>1.9925479888916</c:v>
                </c:pt>
                <c:pt idx="298">
                  <c:v>2.0355665683746298</c:v>
                </c:pt>
                <c:pt idx="299">
                  <c:v>1.9984225034713701</c:v>
                </c:pt>
                <c:pt idx="300">
                  <c:v>2.11785817146301</c:v>
                </c:pt>
                <c:pt idx="301">
                  <c:v>2.0746004581451398</c:v>
                </c:pt>
                <c:pt idx="302">
                  <c:v>2.2025666236877401</c:v>
                </c:pt>
                <c:pt idx="303">
                  <c:v>2.1422300338745099</c:v>
                </c:pt>
                <c:pt idx="304">
                  <c:v>2.0593621730804399</c:v>
                </c:pt>
                <c:pt idx="305">
                  <c:v>2.1359088420867902</c:v>
                </c:pt>
                <c:pt idx="306">
                  <c:v>2.0829122066497798</c:v>
                </c:pt>
                <c:pt idx="307">
                  <c:v>2.1685695648193302</c:v>
                </c:pt>
                <c:pt idx="308">
                  <c:v>2.07240486145019</c:v>
                </c:pt>
                <c:pt idx="309">
                  <c:v>2.04772925376892</c:v>
                </c:pt>
                <c:pt idx="310">
                  <c:v>2.0804131031036301</c:v>
                </c:pt>
                <c:pt idx="311">
                  <c:v>2.0671830177307098</c:v>
                </c:pt>
                <c:pt idx="312">
                  <c:v>2.0916507244110099</c:v>
                </c:pt>
                <c:pt idx="313">
                  <c:v>2.2673110961914</c:v>
                </c:pt>
                <c:pt idx="314">
                  <c:v>2.05698418617248</c:v>
                </c:pt>
                <c:pt idx="315">
                  <c:v>2.1595542430877601</c:v>
                </c:pt>
                <c:pt idx="316">
                  <c:v>2.2684948444366402</c:v>
                </c:pt>
                <c:pt idx="317">
                  <c:v>2.11019682884216</c:v>
                </c:pt>
                <c:pt idx="318">
                  <c:v>2.1889019012451101</c:v>
                </c:pt>
                <c:pt idx="319">
                  <c:v>2.0674264430999698</c:v>
                </c:pt>
                <c:pt idx="320">
                  <c:v>2.0706124305725</c:v>
                </c:pt>
                <c:pt idx="321">
                  <c:v>2.1862716674804599</c:v>
                </c:pt>
                <c:pt idx="322">
                  <c:v>2.2838840484619101</c:v>
                </c:pt>
                <c:pt idx="323">
                  <c:v>2.1842064857482901</c:v>
                </c:pt>
                <c:pt idx="324">
                  <c:v>2.05969166755676</c:v>
                </c:pt>
                <c:pt idx="325">
                  <c:v>2.1751034259796098</c:v>
                </c:pt>
                <c:pt idx="326">
                  <c:v>2.0629193782806299</c:v>
                </c:pt>
                <c:pt idx="327">
                  <c:v>1.98358607292175</c:v>
                </c:pt>
                <c:pt idx="328">
                  <c:v>2.0921101570129301</c:v>
                </c:pt>
                <c:pt idx="329">
                  <c:v>2.07537770271301</c:v>
                </c:pt>
                <c:pt idx="330">
                  <c:v>2.0575482845306299</c:v>
                </c:pt>
                <c:pt idx="331">
                  <c:v>2.0431113243103001</c:v>
                </c:pt>
                <c:pt idx="332">
                  <c:v>2.0407040119171098</c:v>
                </c:pt>
                <c:pt idx="333">
                  <c:v>2.1070995330810498</c:v>
                </c:pt>
                <c:pt idx="334">
                  <c:v>1.9125332832336399</c:v>
                </c:pt>
                <c:pt idx="335">
                  <c:v>2.1050467491149898</c:v>
                </c:pt>
                <c:pt idx="336">
                  <c:v>2.02832627296447</c:v>
                </c:pt>
                <c:pt idx="337">
                  <c:v>2.0882766246795601</c:v>
                </c:pt>
                <c:pt idx="338">
                  <c:v>2.0356383323669398</c:v>
                </c:pt>
                <c:pt idx="339">
                  <c:v>2.0404155254364</c:v>
                </c:pt>
                <c:pt idx="340">
                  <c:v>2.03786849975585</c:v>
                </c:pt>
                <c:pt idx="341">
                  <c:v>2.0461244583129798</c:v>
                </c:pt>
                <c:pt idx="342">
                  <c:v>2.1747910976409899</c:v>
                </c:pt>
                <c:pt idx="343">
                  <c:v>2.07360339164733</c:v>
                </c:pt>
                <c:pt idx="344">
                  <c:v>2.19577884674072</c:v>
                </c:pt>
                <c:pt idx="345">
                  <c:v>2.1145877838134699</c:v>
                </c:pt>
                <c:pt idx="346">
                  <c:v>2.0842361450195299</c:v>
                </c:pt>
                <c:pt idx="347">
                  <c:v>2.0974028110504102</c:v>
                </c:pt>
                <c:pt idx="348">
                  <c:v>2.06725621223449</c:v>
                </c:pt>
                <c:pt idx="349">
                  <c:v>2.0648128986358598</c:v>
                </c:pt>
                <c:pt idx="350">
                  <c:v>2.1012153625488201</c:v>
                </c:pt>
                <c:pt idx="351">
                  <c:v>2.0463342666625901</c:v>
                </c:pt>
                <c:pt idx="352">
                  <c:v>2.1173787117004301</c:v>
                </c:pt>
                <c:pt idx="353">
                  <c:v>2.0265519618988002</c:v>
                </c:pt>
                <c:pt idx="354">
                  <c:v>1.9976491928100499</c:v>
                </c:pt>
                <c:pt idx="355">
                  <c:v>2.0088825225829998</c:v>
                </c:pt>
                <c:pt idx="356">
                  <c:v>2.0229959487914999</c:v>
                </c:pt>
                <c:pt idx="357">
                  <c:v>2.0058729648589999</c:v>
                </c:pt>
                <c:pt idx="358">
                  <c:v>2.0683164596557599</c:v>
                </c:pt>
                <c:pt idx="359">
                  <c:v>2.1100487709045401</c:v>
                </c:pt>
                <c:pt idx="360">
                  <c:v>2.0750997066497798</c:v>
                </c:pt>
                <c:pt idx="361">
                  <c:v>1.9839837551116899</c:v>
                </c:pt>
                <c:pt idx="362">
                  <c:v>2.1136174201965301</c:v>
                </c:pt>
                <c:pt idx="363">
                  <c:v>2.0062367916107098</c:v>
                </c:pt>
                <c:pt idx="364">
                  <c:v>2.0829212665557799</c:v>
                </c:pt>
                <c:pt idx="365">
                  <c:v>2.08072829246521</c:v>
                </c:pt>
                <c:pt idx="366">
                  <c:v>2.01582431793212</c:v>
                </c:pt>
                <c:pt idx="367">
                  <c:v>2.0000791549682599</c:v>
                </c:pt>
                <c:pt idx="368">
                  <c:v>1.9676055908203101</c:v>
                </c:pt>
                <c:pt idx="369">
                  <c:v>1.9413255453109699</c:v>
                </c:pt>
                <c:pt idx="370">
                  <c:v>2.07949662208557</c:v>
                </c:pt>
                <c:pt idx="371">
                  <c:v>2.0699701309204102</c:v>
                </c:pt>
                <c:pt idx="372">
                  <c:v>2.0913398265838601</c:v>
                </c:pt>
                <c:pt idx="373">
                  <c:v>2.1328041553497301</c:v>
                </c:pt>
                <c:pt idx="374">
                  <c:v>2.1125195026397701</c:v>
                </c:pt>
                <c:pt idx="375">
                  <c:v>2.2991313934326101</c:v>
                </c:pt>
                <c:pt idx="376">
                  <c:v>2.10747170448303</c:v>
                </c:pt>
                <c:pt idx="377">
                  <c:v>2.17354393005371</c:v>
                </c:pt>
                <c:pt idx="378">
                  <c:v>2.10476303100585</c:v>
                </c:pt>
                <c:pt idx="379">
                  <c:v>2.1559467315673801</c:v>
                </c:pt>
                <c:pt idx="380">
                  <c:v>2.0486547946929901</c:v>
                </c:pt>
                <c:pt idx="381">
                  <c:v>2.1076233386993399</c:v>
                </c:pt>
                <c:pt idx="382">
                  <c:v>2.17755103111267</c:v>
                </c:pt>
                <c:pt idx="383">
                  <c:v>2.0774695873260498</c:v>
                </c:pt>
                <c:pt idx="384">
                  <c:v>2.0918385982513401</c:v>
                </c:pt>
                <c:pt idx="385">
                  <c:v>2.0887475013732901</c:v>
                </c:pt>
                <c:pt idx="386">
                  <c:v>2.1186320781707701</c:v>
                </c:pt>
                <c:pt idx="387">
                  <c:v>2.1354529857635498</c:v>
                </c:pt>
                <c:pt idx="388">
                  <c:v>2.0540192127227699</c:v>
                </c:pt>
                <c:pt idx="389">
                  <c:v>2.1159210205078098</c:v>
                </c:pt>
                <c:pt idx="390">
                  <c:v>2.1383481025695801</c:v>
                </c:pt>
                <c:pt idx="391">
                  <c:v>2.2345345020294101</c:v>
                </c:pt>
                <c:pt idx="392">
                  <c:v>2.1011667251586901</c:v>
                </c:pt>
                <c:pt idx="393">
                  <c:v>2.1822879314422599</c:v>
                </c:pt>
                <c:pt idx="394">
                  <c:v>2.0939319133758501</c:v>
                </c:pt>
                <c:pt idx="395">
                  <c:v>2.0215847492218</c:v>
                </c:pt>
                <c:pt idx="396">
                  <c:v>2.0185675621032702</c:v>
                </c:pt>
                <c:pt idx="397">
                  <c:v>2.1706969738006499</c:v>
                </c:pt>
                <c:pt idx="398">
                  <c:v>2.03065681457519</c:v>
                </c:pt>
                <c:pt idx="399">
                  <c:v>2.07292604446411</c:v>
                </c:pt>
                <c:pt idx="400">
                  <c:v>2.1382985115051198</c:v>
                </c:pt>
                <c:pt idx="401">
                  <c:v>2.28644800186157</c:v>
                </c:pt>
                <c:pt idx="402">
                  <c:v>2.0060875415802002</c:v>
                </c:pt>
                <c:pt idx="403">
                  <c:v>2.1292848587036102</c:v>
                </c:pt>
                <c:pt idx="404">
                  <c:v>2.04554915428161</c:v>
                </c:pt>
                <c:pt idx="405">
                  <c:v>2.0770182609558101</c:v>
                </c:pt>
                <c:pt idx="406">
                  <c:v>2.0222432613372798</c:v>
                </c:pt>
                <c:pt idx="407">
                  <c:v>2.1058390140533398</c:v>
                </c:pt>
                <c:pt idx="408">
                  <c:v>2.17926621437072</c:v>
                </c:pt>
                <c:pt idx="409">
                  <c:v>2.0228381156921298</c:v>
                </c:pt>
                <c:pt idx="410">
                  <c:v>2.0613644123077299</c:v>
                </c:pt>
                <c:pt idx="411">
                  <c:v>2.04045486450195</c:v>
                </c:pt>
                <c:pt idx="412">
                  <c:v>2.12430572509765</c:v>
                </c:pt>
                <c:pt idx="413">
                  <c:v>2.0875585079193102</c:v>
                </c:pt>
                <c:pt idx="414">
                  <c:v>2.16329646110534</c:v>
                </c:pt>
                <c:pt idx="415">
                  <c:v>2.1688003540039</c:v>
                </c:pt>
                <c:pt idx="416">
                  <c:v>2.1341412067413299</c:v>
                </c:pt>
                <c:pt idx="417">
                  <c:v>2.0878839492797798</c:v>
                </c:pt>
                <c:pt idx="418">
                  <c:v>2.1020162105560298</c:v>
                </c:pt>
                <c:pt idx="419">
                  <c:v>2.2099368572235099</c:v>
                </c:pt>
                <c:pt idx="420">
                  <c:v>2.1778275966644198</c:v>
                </c:pt>
                <c:pt idx="421">
                  <c:v>2.1564900875091499</c:v>
                </c:pt>
                <c:pt idx="422">
                  <c:v>2.1480340957641602</c:v>
                </c:pt>
                <c:pt idx="423">
                  <c:v>2.0998959541320801</c:v>
                </c:pt>
                <c:pt idx="424">
                  <c:v>2.1358504295349099</c:v>
                </c:pt>
                <c:pt idx="425">
                  <c:v>2.1017804145812899</c:v>
                </c:pt>
                <c:pt idx="426">
                  <c:v>2.0441315174102699</c:v>
                </c:pt>
                <c:pt idx="427">
                  <c:v>2.11684823036193</c:v>
                </c:pt>
                <c:pt idx="428">
                  <c:v>2.1884586811065598</c:v>
                </c:pt>
                <c:pt idx="429">
                  <c:v>2.2605435848236</c:v>
                </c:pt>
                <c:pt idx="430">
                  <c:v>2.1804099082946702</c:v>
                </c:pt>
                <c:pt idx="431">
                  <c:v>2.2470231056213299</c:v>
                </c:pt>
                <c:pt idx="432">
                  <c:v>2.16666507720947</c:v>
                </c:pt>
                <c:pt idx="433">
                  <c:v>2.2265985012054399</c:v>
                </c:pt>
                <c:pt idx="434">
                  <c:v>2.1763660907745299</c:v>
                </c:pt>
                <c:pt idx="435">
                  <c:v>2.0726346969604399</c:v>
                </c:pt>
                <c:pt idx="436">
                  <c:v>2.19890141487121</c:v>
                </c:pt>
                <c:pt idx="437">
                  <c:v>2.1151061058044398</c:v>
                </c:pt>
                <c:pt idx="438">
                  <c:v>2.0961771011352499</c:v>
                </c:pt>
                <c:pt idx="439">
                  <c:v>2.1956636905670099</c:v>
                </c:pt>
                <c:pt idx="440">
                  <c:v>2.20462894439697</c:v>
                </c:pt>
                <c:pt idx="441">
                  <c:v>2.1017079353332502</c:v>
                </c:pt>
                <c:pt idx="442">
                  <c:v>2.1142416000366202</c:v>
                </c:pt>
                <c:pt idx="443">
                  <c:v>2.0776829719543399</c:v>
                </c:pt>
                <c:pt idx="444">
                  <c:v>2.06008529663085</c:v>
                </c:pt>
                <c:pt idx="445">
                  <c:v>2.11018466949462</c:v>
                </c:pt>
                <c:pt idx="446">
                  <c:v>2.0777819156646702</c:v>
                </c:pt>
                <c:pt idx="447">
                  <c:v>2.1371905803680402</c:v>
                </c:pt>
                <c:pt idx="448">
                  <c:v>2.2114295959472599</c:v>
                </c:pt>
                <c:pt idx="449">
                  <c:v>2.2368080615997301</c:v>
                </c:pt>
                <c:pt idx="450">
                  <c:v>2.1474981307983398</c:v>
                </c:pt>
                <c:pt idx="451">
                  <c:v>2.13466072082519</c:v>
                </c:pt>
                <c:pt idx="452">
                  <c:v>2.15260481834411</c:v>
                </c:pt>
                <c:pt idx="453">
                  <c:v>2.0795903205871502</c:v>
                </c:pt>
                <c:pt idx="454">
                  <c:v>2.2276520729064901</c:v>
                </c:pt>
                <c:pt idx="455">
                  <c:v>2.21582007408142</c:v>
                </c:pt>
                <c:pt idx="456">
                  <c:v>2.2244522571563698</c:v>
                </c:pt>
                <c:pt idx="457">
                  <c:v>2.21897840499877</c:v>
                </c:pt>
                <c:pt idx="458">
                  <c:v>2.2338500022888099</c:v>
                </c:pt>
                <c:pt idx="459">
                  <c:v>2.1830146312713601</c:v>
                </c:pt>
                <c:pt idx="460">
                  <c:v>2.2423801422119101</c:v>
                </c:pt>
                <c:pt idx="461">
                  <c:v>2.28473949432373</c:v>
                </c:pt>
                <c:pt idx="462">
                  <c:v>2.22857570648193</c:v>
                </c:pt>
                <c:pt idx="463">
                  <c:v>2.31058144569396</c:v>
                </c:pt>
                <c:pt idx="464">
                  <c:v>2.1320343017578098</c:v>
                </c:pt>
                <c:pt idx="465">
                  <c:v>2.16271877288818</c:v>
                </c:pt>
                <c:pt idx="466">
                  <c:v>2.1828238964080802</c:v>
                </c:pt>
                <c:pt idx="467">
                  <c:v>2.1500687599182098</c:v>
                </c:pt>
                <c:pt idx="468">
                  <c:v>2.0349066257476802</c:v>
                </c:pt>
                <c:pt idx="469">
                  <c:v>2.1273055076599099</c:v>
                </c:pt>
                <c:pt idx="470">
                  <c:v>1.9985443353652901</c:v>
                </c:pt>
                <c:pt idx="471">
                  <c:v>2.0660698413848801</c:v>
                </c:pt>
                <c:pt idx="472">
                  <c:v>2.02767610549926</c:v>
                </c:pt>
                <c:pt idx="473">
                  <c:v>2.0623524188995299</c:v>
                </c:pt>
                <c:pt idx="474">
                  <c:v>2.2148966789245601</c:v>
                </c:pt>
                <c:pt idx="475">
                  <c:v>2.1908895969390798</c:v>
                </c:pt>
                <c:pt idx="476">
                  <c:v>2.0495960712432799</c:v>
                </c:pt>
                <c:pt idx="477">
                  <c:v>2.0704855918884202</c:v>
                </c:pt>
                <c:pt idx="478">
                  <c:v>2.08100032806396</c:v>
                </c:pt>
                <c:pt idx="479">
                  <c:v>2.0565607547760001</c:v>
                </c:pt>
                <c:pt idx="480">
                  <c:v>2.0559046268463099</c:v>
                </c:pt>
                <c:pt idx="481">
                  <c:v>2.0573832988739</c:v>
                </c:pt>
                <c:pt idx="482">
                  <c:v>2.07232642173767</c:v>
                </c:pt>
                <c:pt idx="483">
                  <c:v>2.13833403587341</c:v>
                </c:pt>
                <c:pt idx="484">
                  <c:v>2.0703160762786799</c:v>
                </c:pt>
                <c:pt idx="485">
                  <c:v>2.14758849143981</c:v>
                </c:pt>
                <c:pt idx="486">
                  <c:v>2.22611379623413</c:v>
                </c:pt>
                <c:pt idx="487">
                  <c:v>2.2089626789093</c:v>
                </c:pt>
                <c:pt idx="488">
                  <c:v>2.2364439964294398</c:v>
                </c:pt>
                <c:pt idx="489">
                  <c:v>2.1747586727142298</c:v>
                </c:pt>
                <c:pt idx="490">
                  <c:v>2.1189975738525302</c:v>
                </c:pt>
                <c:pt idx="491">
                  <c:v>2.2869732379913299</c:v>
                </c:pt>
                <c:pt idx="492">
                  <c:v>2.1911728382110498</c:v>
                </c:pt>
                <c:pt idx="493">
                  <c:v>2.1796388626098602</c:v>
                </c:pt>
                <c:pt idx="494">
                  <c:v>2.2151231765746999</c:v>
                </c:pt>
                <c:pt idx="495">
                  <c:v>2.2802658081054599</c:v>
                </c:pt>
                <c:pt idx="496">
                  <c:v>2.1615290641784601</c:v>
                </c:pt>
                <c:pt idx="497">
                  <c:v>2.0289275646209699</c:v>
                </c:pt>
                <c:pt idx="498">
                  <c:v>2.12070512771606</c:v>
                </c:pt>
                <c:pt idx="499">
                  <c:v>1.99224877357482</c:v>
                </c:pt>
                <c:pt idx="500">
                  <c:v>2.1072485446929901</c:v>
                </c:pt>
                <c:pt idx="501">
                  <c:v>2.1252048015594398</c:v>
                </c:pt>
                <c:pt idx="502">
                  <c:v>2.1132683753967201</c:v>
                </c:pt>
                <c:pt idx="503">
                  <c:v>2.04466557502746</c:v>
                </c:pt>
                <c:pt idx="504">
                  <c:v>2.2294619083404501</c:v>
                </c:pt>
                <c:pt idx="505">
                  <c:v>2.1691503524780198</c:v>
                </c:pt>
                <c:pt idx="506">
                  <c:v>2.0098731517791699</c:v>
                </c:pt>
                <c:pt idx="507">
                  <c:v>2.07568979263305</c:v>
                </c:pt>
                <c:pt idx="508">
                  <c:v>2.06833744049072</c:v>
                </c:pt>
                <c:pt idx="509">
                  <c:v>2.07668709754943</c:v>
                </c:pt>
                <c:pt idx="510">
                  <c:v>2.1265413761138898</c:v>
                </c:pt>
                <c:pt idx="511">
                  <c:v>2.0686664581298801</c:v>
                </c:pt>
                <c:pt idx="512">
                  <c:v>2.0930480957031201</c:v>
                </c:pt>
                <c:pt idx="513">
                  <c:v>2.2523167133331299</c:v>
                </c:pt>
                <c:pt idx="514">
                  <c:v>2.1477210521697998</c:v>
                </c:pt>
                <c:pt idx="515">
                  <c:v>2.2606775760650599</c:v>
                </c:pt>
                <c:pt idx="516">
                  <c:v>2.2861487865447998</c:v>
                </c:pt>
                <c:pt idx="517">
                  <c:v>2.1552929878234801</c:v>
                </c:pt>
                <c:pt idx="518">
                  <c:v>2.2034931182861301</c:v>
                </c:pt>
                <c:pt idx="519">
                  <c:v>2.1551921367645201</c:v>
                </c:pt>
                <c:pt idx="520">
                  <c:v>2.23322558403015</c:v>
                </c:pt>
                <c:pt idx="521">
                  <c:v>2.19081306457519</c:v>
                </c:pt>
                <c:pt idx="522">
                  <c:v>2.0804703235626198</c:v>
                </c:pt>
                <c:pt idx="523">
                  <c:v>2.1103549003600999</c:v>
                </c:pt>
                <c:pt idx="524">
                  <c:v>1.94950652122497</c:v>
                </c:pt>
                <c:pt idx="525">
                  <c:v>2.1161310672760001</c:v>
                </c:pt>
                <c:pt idx="526">
                  <c:v>2.1580338478088299</c:v>
                </c:pt>
                <c:pt idx="527">
                  <c:v>2.0643031597137398</c:v>
                </c:pt>
                <c:pt idx="528">
                  <c:v>2.15667223930358</c:v>
                </c:pt>
                <c:pt idx="529">
                  <c:v>2.1852993965148899</c:v>
                </c:pt>
                <c:pt idx="530">
                  <c:v>2.1366078853607098</c:v>
                </c:pt>
                <c:pt idx="531">
                  <c:v>2.1251807212829501</c:v>
                </c:pt>
                <c:pt idx="532">
                  <c:v>2.2701518535614</c:v>
                </c:pt>
                <c:pt idx="533">
                  <c:v>2.2615218162536599</c:v>
                </c:pt>
                <c:pt idx="534">
                  <c:v>2.1966183185577299</c:v>
                </c:pt>
                <c:pt idx="535">
                  <c:v>2.3077514171600302</c:v>
                </c:pt>
                <c:pt idx="536">
                  <c:v>2.1517903804778999</c:v>
                </c:pt>
                <c:pt idx="537">
                  <c:v>2.1095085144042902</c:v>
                </c:pt>
                <c:pt idx="538">
                  <c:v>2.0983750820159899</c:v>
                </c:pt>
                <c:pt idx="539">
                  <c:v>2.0770397186279199</c:v>
                </c:pt>
                <c:pt idx="540">
                  <c:v>2.0859508514404199</c:v>
                </c:pt>
                <c:pt idx="541">
                  <c:v>2.1113684177398602</c:v>
                </c:pt>
                <c:pt idx="542">
                  <c:v>2.0900242328643799</c:v>
                </c:pt>
                <c:pt idx="543">
                  <c:v>2.18869924545288</c:v>
                </c:pt>
                <c:pt idx="544">
                  <c:v>2.1681940555572501</c:v>
                </c:pt>
                <c:pt idx="545">
                  <c:v>2.1231563091278001</c:v>
                </c:pt>
                <c:pt idx="546">
                  <c:v>2.1303954124450599</c:v>
                </c:pt>
                <c:pt idx="547">
                  <c:v>2.30388927459716</c:v>
                </c:pt>
                <c:pt idx="548">
                  <c:v>2.1858658790588299</c:v>
                </c:pt>
                <c:pt idx="549">
                  <c:v>2.1429917812347399</c:v>
                </c:pt>
                <c:pt idx="550">
                  <c:v>2.2144818305969198</c:v>
                </c:pt>
                <c:pt idx="551">
                  <c:v>2.1352236270904501</c:v>
                </c:pt>
                <c:pt idx="552">
                  <c:v>2.1039760112762398</c:v>
                </c:pt>
                <c:pt idx="553">
                  <c:v>2.1491520404815598</c:v>
                </c:pt>
                <c:pt idx="554">
                  <c:v>2.1632018089294398</c:v>
                </c:pt>
                <c:pt idx="555">
                  <c:v>2.06831455230712</c:v>
                </c:pt>
                <c:pt idx="556">
                  <c:v>2.0860035419464098</c:v>
                </c:pt>
                <c:pt idx="557">
                  <c:v>2.0965476036071702</c:v>
                </c:pt>
                <c:pt idx="558">
                  <c:v>2.1760215759277299</c:v>
                </c:pt>
                <c:pt idx="559">
                  <c:v>2.1707136631011901</c:v>
                </c:pt>
                <c:pt idx="560">
                  <c:v>2.2118167877197199</c:v>
                </c:pt>
                <c:pt idx="561">
                  <c:v>2.3969755172729399</c:v>
                </c:pt>
                <c:pt idx="562">
                  <c:v>2.2079768180847101</c:v>
                </c:pt>
                <c:pt idx="563">
                  <c:v>2.33789730072021</c:v>
                </c:pt>
                <c:pt idx="564">
                  <c:v>2.14591979980468</c:v>
                </c:pt>
                <c:pt idx="565">
                  <c:v>2.21542763710021</c:v>
                </c:pt>
                <c:pt idx="566">
                  <c:v>2.0739281177520699</c:v>
                </c:pt>
                <c:pt idx="567">
                  <c:v>2.0700762271881099</c:v>
                </c:pt>
                <c:pt idx="568">
                  <c:v>2.0903091430664</c:v>
                </c:pt>
                <c:pt idx="569">
                  <c:v>2.2329413890838601</c:v>
                </c:pt>
                <c:pt idx="570">
                  <c:v>2.28459477424621</c:v>
                </c:pt>
                <c:pt idx="571">
                  <c:v>2.0603659152984601</c:v>
                </c:pt>
                <c:pt idx="572">
                  <c:v>2.15624499320983</c:v>
                </c:pt>
                <c:pt idx="573">
                  <c:v>2.1752619743347101</c:v>
                </c:pt>
                <c:pt idx="574">
                  <c:v>2.1533665657043399</c:v>
                </c:pt>
                <c:pt idx="575">
                  <c:v>2.2122278213500901</c:v>
                </c:pt>
                <c:pt idx="576">
                  <c:v>2.0132827758789</c:v>
                </c:pt>
                <c:pt idx="577">
                  <c:v>2.0153903961181601</c:v>
                </c:pt>
                <c:pt idx="578">
                  <c:v>2.07046151161193</c:v>
                </c:pt>
                <c:pt idx="579">
                  <c:v>2.08337378501892</c:v>
                </c:pt>
                <c:pt idx="580">
                  <c:v>2.0950908660888601</c:v>
                </c:pt>
                <c:pt idx="581">
                  <c:v>2.1574831008911102</c:v>
                </c:pt>
                <c:pt idx="582">
                  <c:v>2.1417992115020699</c:v>
                </c:pt>
                <c:pt idx="583">
                  <c:v>2.3415992259979199</c:v>
                </c:pt>
                <c:pt idx="584">
                  <c:v>2.3787646293640101</c:v>
                </c:pt>
                <c:pt idx="585">
                  <c:v>2.2316732406616202</c:v>
                </c:pt>
                <c:pt idx="586">
                  <c:v>2.2257711887359601</c:v>
                </c:pt>
                <c:pt idx="587">
                  <c:v>2.3087644577026301</c:v>
                </c:pt>
                <c:pt idx="588">
                  <c:v>2.12693166732788</c:v>
                </c:pt>
                <c:pt idx="589">
                  <c:v>2.1548638343811</c:v>
                </c:pt>
                <c:pt idx="590">
                  <c:v>2.0763618946075399</c:v>
                </c:pt>
                <c:pt idx="591">
                  <c:v>2.0189783573150599</c:v>
                </c:pt>
                <c:pt idx="592">
                  <c:v>2.0531468391418399</c:v>
                </c:pt>
                <c:pt idx="593">
                  <c:v>2.14975714683532</c:v>
                </c:pt>
                <c:pt idx="594">
                  <c:v>2.21920418739318</c:v>
                </c:pt>
                <c:pt idx="595">
                  <c:v>2.2117552757263099</c:v>
                </c:pt>
                <c:pt idx="596">
                  <c:v>2.13474249839782</c:v>
                </c:pt>
                <c:pt idx="597">
                  <c:v>2.14735507965087</c:v>
                </c:pt>
                <c:pt idx="598">
                  <c:v>2.0335400104522701</c:v>
                </c:pt>
                <c:pt idx="599">
                  <c:v>2.22900319099426</c:v>
                </c:pt>
                <c:pt idx="600">
                  <c:v>2.1449158191680899</c:v>
                </c:pt>
                <c:pt idx="601">
                  <c:v>2.11930227279663</c:v>
                </c:pt>
                <c:pt idx="602">
                  <c:v>2.1652662754058798</c:v>
                </c:pt>
                <c:pt idx="603">
                  <c:v>2.1339018344879102</c:v>
                </c:pt>
                <c:pt idx="604">
                  <c:v>2.2188744544982901</c:v>
                </c:pt>
                <c:pt idx="605">
                  <c:v>2.1879794597625701</c:v>
                </c:pt>
                <c:pt idx="606">
                  <c:v>2.2979700565338099</c:v>
                </c:pt>
                <c:pt idx="607">
                  <c:v>2.28614330291748</c:v>
                </c:pt>
                <c:pt idx="608">
                  <c:v>2.0454022884368799</c:v>
                </c:pt>
                <c:pt idx="609">
                  <c:v>2.11579012870788</c:v>
                </c:pt>
                <c:pt idx="610">
                  <c:v>2.1217577457427899</c:v>
                </c:pt>
                <c:pt idx="611">
                  <c:v>2.29714727401733</c:v>
                </c:pt>
                <c:pt idx="612">
                  <c:v>2.0565121173858598</c:v>
                </c:pt>
                <c:pt idx="613">
                  <c:v>2.1780433654785099</c:v>
                </c:pt>
                <c:pt idx="614">
                  <c:v>2.0516152381896902</c:v>
                </c:pt>
                <c:pt idx="615">
                  <c:v>2.0424726009368799</c:v>
                </c:pt>
                <c:pt idx="616">
                  <c:v>2.1726758480071999</c:v>
                </c:pt>
                <c:pt idx="617">
                  <c:v>1.9940470457077</c:v>
                </c:pt>
                <c:pt idx="618">
                  <c:v>2.1113855838775599</c:v>
                </c:pt>
                <c:pt idx="619">
                  <c:v>2.0748212337493799</c:v>
                </c:pt>
                <c:pt idx="620">
                  <c:v>2.1824326515197701</c:v>
                </c:pt>
                <c:pt idx="621">
                  <c:v>2.2174217700958199</c:v>
                </c:pt>
                <c:pt idx="622">
                  <c:v>2.10001492500305</c:v>
                </c:pt>
                <c:pt idx="623">
                  <c:v>2.1148407459259002</c:v>
                </c:pt>
                <c:pt idx="624">
                  <c:v>2.0691859722137398</c:v>
                </c:pt>
                <c:pt idx="625">
                  <c:v>2.0604109764099099</c:v>
                </c:pt>
                <c:pt idx="626">
                  <c:v>1.9860481023788401</c:v>
                </c:pt>
                <c:pt idx="627">
                  <c:v>2.0463786125183101</c:v>
                </c:pt>
                <c:pt idx="628">
                  <c:v>2.11835360527038</c:v>
                </c:pt>
                <c:pt idx="629">
                  <c:v>2.0478365421295099</c:v>
                </c:pt>
                <c:pt idx="630">
                  <c:v>2.0053117275238002</c:v>
                </c:pt>
                <c:pt idx="631">
                  <c:v>2.0521240234375</c:v>
                </c:pt>
                <c:pt idx="632">
                  <c:v>2.1230235099792401</c:v>
                </c:pt>
                <c:pt idx="633">
                  <c:v>2.1331477165222101</c:v>
                </c:pt>
                <c:pt idx="634">
                  <c:v>2.0652992725372301</c:v>
                </c:pt>
                <c:pt idx="635">
                  <c:v>1.94952929019927</c:v>
                </c:pt>
                <c:pt idx="636">
                  <c:v>2.1145713329315101</c:v>
                </c:pt>
                <c:pt idx="637">
                  <c:v>2.0457074642181299</c:v>
                </c:pt>
                <c:pt idx="638">
                  <c:v>2.0650606155395499</c:v>
                </c:pt>
                <c:pt idx="639">
                  <c:v>2.0551011562347399</c:v>
                </c:pt>
                <c:pt idx="640">
                  <c:v>2.1018331050872798</c:v>
                </c:pt>
                <c:pt idx="641">
                  <c:v>2.1081850528717001</c:v>
                </c:pt>
                <c:pt idx="642">
                  <c:v>2.1058547496795601</c:v>
                </c:pt>
                <c:pt idx="643">
                  <c:v>2.0292317867278999</c:v>
                </c:pt>
                <c:pt idx="644">
                  <c:v>2.0986084938049299</c:v>
                </c:pt>
                <c:pt idx="645">
                  <c:v>2.23334312438964</c:v>
                </c:pt>
                <c:pt idx="646">
                  <c:v>2.2078602313995299</c:v>
                </c:pt>
                <c:pt idx="647">
                  <c:v>2.2343368530273402</c:v>
                </c:pt>
                <c:pt idx="648">
                  <c:v>2.1137268543243399</c:v>
                </c:pt>
                <c:pt idx="649">
                  <c:v>1.99712574481964</c:v>
                </c:pt>
                <c:pt idx="650">
                  <c:v>2.08503198623657</c:v>
                </c:pt>
                <c:pt idx="651">
                  <c:v>2.0641305446624698</c:v>
                </c:pt>
                <c:pt idx="652">
                  <c:v>2.0907993316650302</c:v>
                </c:pt>
                <c:pt idx="653">
                  <c:v>2.0866551399230899</c:v>
                </c:pt>
                <c:pt idx="654">
                  <c:v>2.1848392486572199</c:v>
                </c:pt>
                <c:pt idx="655">
                  <c:v>2.1013979911804199</c:v>
                </c:pt>
                <c:pt idx="656">
                  <c:v>2.0926096439361501</c:v>
                </c:pt>
                <c:pt idx="657">
                  <c:v>2.1089556217193599</c:v>
                </c:pt>
                <c:pt idx="658">
                  <c:v>2.2032563686370801</c:v>
                </c:pt>
                <c:pt idx="659">
                  <c:v>2.1197366714477499</c:v>
                </c:pt>
                <c:pt idx="660">
                  <c:v>2.1661818027496298</c:v>
                </c:pt>
                <c:pt idx="661">
                  <c:v>2.14025807380676</c:v>
                </c:pt>
                <c:pt idx="662">
                  <c:v>2.25294637680053</c:v>
                </c:pt>
                <c:pt idx="663">
                  <c:v>2.0456914901733398</c:v>
                </c:pt>
                <c:pt idx="664">
                  <c:v>2.2469007968902499</c:v>
                </c:pt>
                <c:pt idx="665">
                  <c:v>2.0706183910369802</c:v>
                </c:pt>
                <c:pt idx="666">
                  <c:v>2.0489685535430899</c:v>
                </c:pt>
                <c:pt idx="667">
                  <c:v>1.9692866802215501</c:v>
                </c:pt>
                <c:pt idx="668">
                  <c:v>1.9510688781738199</c:v>
                </c:pt>
                <c:pt idx="669">
                  <c:v>2.0347876548767001</c:v>
                </c:pt>
                <c:pt idx="670">
                  <c:v>1.9669537544250399</c:v>
                </c:pt>
                <c:pt idx="671">
                  <c:v>2.05276107788085</c:v>
                </c:pt>
                <c:pt idx="672">
                  <c:v>2.17552495002746</c:v>
                </c:pt>
                <c:pt idx="673">
                  <c:v>2.0539603233337398</c:v>
                </c:pt>
                <c:pt idx="674">
                  <c:v>2.1364560127258301</c:v>
                </c:pt>
                <c:pt idx="675">
                  <c:v>2.0655632019042902</c:v>
                </c:pt>
                <c:pt idx="676">
                  <c:v>2.0077526569366402</c:v>
                </c:pt>
                <c:pt idx="677">
                  <c:v>2.1072311401367099</c:v>
                </c:pt>
                <c:pt idx="678">
                  <c:v>2.0887930393218901</c:v>
                </c:pt>
                <c:pt idx="679">
                  <c:v>2.11131715774536</c:v>
                </c:pt>
                <c:pt idx="680">
                  <c:v>2.1641085147857599</c:v>
                </c:pt>
                <c:pt idx="681">
                  <c:v>2.2418966293334899</c:v>
                </c:pt>
                <c:pt idx="682">
                  <c:v>2.1870534420013401</c:v>
                </c:pt>
                <c:pt idx="683">
                  <c:v>2.21718096733093</c:v>
                </c:pt>
                <c:pt idx="684">
                  <c:v>2.1864309310913002</c:v>
                </c:pt>
                <c:pt idx="685">
                  <c:v>2.0897514820098801</c:v>
                </c:pt>
                <c:pt idx="686">
                  <c:v>2.0858752727508501</c:v>
                </c:pt>
                <c:pt idx="687">
                  <c:v>2.03424072265625</c:v>
                </c:pt>
                <c:pt idx="688">
                  <c:v>2.2063822746276802</c:v>
                </c:pt>
                <c:pt idx="689">
                  <c:v>2.1094005107879599</c:v>
                </c:pt>
                <c:pt idx="690">
                  <c:v>2.09108567237854</c:v>
                </c:pt>
                <c:pt idx="691">
                  <c:v>2.10930180549621</c:v>
                </c:pt>
                <c:pt idx="692">
                  <c:v>2.0456335544586102</c:v>
                </c:pt>
                <c:pt idx="693">
                  <c:v>2.0869894027709899</c:v>
                </c:pt>
                <c:pt idx="694">
                  <c:v>2.07996273040771</c:v>
                </c:pt>
                <c:pt idx="695">
                  <c:v>2.1232259273528999</c:v>
                </c:pt>
                <c:pt idx="696">
                  <c:v>2.01936936378479</c:v>
                </c:pt>
                <c:pt idx="697">
                  <c:v>2.0414247512817298</c:v>
                </c:pt>
                <c:pt idx="698">
                  <c:v>2.0055172443389799</c:v>
                </c:pt>
                <c:pt idx="699">
                  <c:v>2.1070804595947199</c:v>
                </c:pt>
                <c:pt idx="700">
                  <c:v>2.0936524868011399</c:v>
                </c:pt>
                <c:pt idx="701">
                  <c:v>2.16056180000305</c:v>
                </c:pt>
                <c:pt idx="702">
                  <c:v>2.0193736553192099</c:v>
                </c:pt>
                <c:pt idx="703">
                  <c:v>2.0574390888214098</c:v>
                </c:pt>
                <c:pt idx="704">
                  <c:v>2.0382618904113698</c:v>
                </c:pt>
                <c:pt idx="705">
                  <c:v>2.1152267456054599</c:v>
                </c:pt>
                <c:pt idx="706">
                  <c:v>2.1386632919311501</c:v>
                </c:pt>
                <c:pt idx="707">
                  <c:v>2.0339205265045099</c:v>
                </c:pt>
                <c:pt idx="708">
                  <c:v>2.1152157783508301</c:v>
                </c:pt>
                <c:pt idx="709">
                  <c:v>2.2032196521759002</c:v>
                </c:pt>
                <c:pt idx="710">
                  <c:v>2.30132985115051</c:v>
                </c:pt>
                <c:pt idx="711">
                  <c:v>2.29388403892517</c:v>
                </c:pt>
                <c:pt idx="712">
                  <c:v>2.3151035308837802</c:v>
                </c:pt>
                <c:pt idx="713">
                  <c:v>2.1026422977447501</c:v>
                </c:pt>
                <c:pt idx="714">
                  <c:v>2.1576621532440101</c:v>
                </c:pt>
                <c:pt idx="715">
                  <c:v>2.1416549682617099</c:v>
                </c:pt>
                <c:pt idx="716">
                  <c:v>2.04720878601074</c:v>
                </c:pt>
                <c:pt idx="717">
                  <c:v>2.14944171905517</c:v>
                </c:pt>
                <c:pt idx="718">
                  <c:v>2.0449790954589799</c:v>
                </c:pt>
                <c:pt idx="719">
                  <c:v>2.0782287120818999</c:v>
                </c:pt>
                <c:pt idx="720">
                  <c:v>2.0495982170104901</c:v>
                </c:pt>
                <c:pt idx="721">
                  <c:v>2.08441162109375</c:v>
                </c:pt>
                <c:pt idx="722">
                  <c:v>2.0967018604278498</c:v>
                </c:pt>
                <c:pt idx="723">
                  <c:v>2.1418433189392001</c:v>
                </c:pt>
                <c:pt idx="724">
                  <c:v>2.0519940853118799</c:v>
                </c:pt>
                <c:pt idx="725">
                  <c:v>2.0768008232116699</c:v>
                </c:pt>
                <c:pt idx="726">
                  <c:v>2.0997359752654998</c:v>
                </c:pt>
                <c:pt idx="727">
                  <c:v>2.1528797149658199</c:v>
                </c:pt>
                <c:pt idx="728">
                  <c:v>2.1624889373779199</c:v>
                </c:pt>
                <c:pt idx="729">
                  <c:v>2.0720026493072501</c:v>
                </c:pt>
                <c:pt idx="730">
                  <c:v>2.1589546203613201</c:v>
                </c:pt>
                <c:pt idx="731">
                  <c:v>2.1070196628570499</c:v>
                </c:pt>
                <c:pt idx="732">
                  <c:v>2.10257887840271</c:v>
                </c:pt>
                <c:pt idx="733">
                  <c:v>2.08323621749877</c:v>
                </c:pt>
                <c:pt idx="734">
                  <c:v>2.0538427829742401</c:v>
                </c:pt>
                <c:pt idx="735">
                  <c:v>2.1967036724090501</c:v>
                </c:pt>
                <c:pt idx="736">
                  <c:v>2.1109025478363002</c:v>
                </c:pt>
                <c:pt idx="737">
                  <c:v>2.1995487213134699</c:v>
                </c:pt>
                <c:pt idx="738">
                  <c:v>2.2098982334136901</c:v>
                </c:pt>
                <c:pt idx="739">
                  <c:v>2.1877193450927699</c:v>
                </c:pt>
                <c:pt idx="740">
                  <c:v>2.2566680908203098</c:v>
                </c:pt>
                <c:pt idx="741">
                  <c:v>2.2889237403869598</c:v>
                </c:pt>
                <c:pt idx="742">
                  <c:v>2.1492075920104901</c:v>
                </c:pt>
                <c:pt idx="743">
                  <c:v>2.2060058116912802</c:v>
                </c:pt>
                <c:pt idx="744">
                  <c:v>2.1644186973571702</c:v>
                </c:pt>
                <c:pt idx="745">
                  <c:v>2.32674217224121</c:v>
                </c:pt>
                <c:pt idx="746">
                  <c:v>2.2839467525482098</c:v>
                </c:pt>
                <c:pt idx="747">
                  <c:v>2.30431008338928</c:v>
                </c:pt>
                <c:pt idx="748">
                  <c:v>2.1301231384277299</c:v>
                </c:pt>
                <c:pt idx="749">
                  <c:v>2.0889370441436701</c:v>
                </c:pt>
                <c:pt idx="750">
                  <c:v>2.1607389450073198</c:v>
                </c:pt>
                <c:pt idx="751">
                  <c:v>2.1103634834289502</c:v>
                </c:pt>
                <c:pt idx="752">
                  <c:v>2.1123492717742902</c:v>
                </c:pt>
                <c:pt idx="753">
                  <c:v>2.12210869789123</c:v>
                </c:pt>
                <c:pt idx="754">
                  <c:v>2.1845927238464302</c:v>
                </c:pt>
                <c:pt idx="755">
                  <c:v>2.2344374656677202</c:v>
                </c:pt>
                <c:pt idx="756">
                  <c:v>2.2270121574401802</c:v>
                </c:pt>
                <c:pt idx="757">
                  <c:v>2.26344561576843</c:v>
                </c:pt>
                <c:pt idx="758">
                  <c:v>2.2383961677551198</c:v>
                </c:pt>
                <c:pt idx="759">
                  <c:v>2.2056930065154998</c:v>
                </c:pt>
                <c:pt idx="760">
                  <c:v>2.2492492198943999</c:v>
                </c:pt>
                <c:pt idx="761">
                  <c:v>2.1423058509826598</c:v>
                </c:pt>
                <c:pt idx="762">
                  <c:v>2.1191887855529701</c:v>
                </c:pt>
                <c:pt idx="763">
                  <c:v>2.16209816932678</c:v>
                </c:pt>
                <c:pt idx="764">
                  <c:v>2.0331611633300701</c:v>
                </c:pt>
                <c:pt idx="765">
                  <c:v>2.2022693157196001</c:v>
                </c:pt>
                <c:pt idx="766">
                  <c:v>2.1517052650451598</c:v>
                </c:pt>
                <c:pt idx="767">
                  <c:v>2.09016513824462</c:v>
                </c:pt>
                <c:pt idx="768">
                  <c:v>2.2320127487182599</c:v>
                </c:pt>
                <c:pt idx="769">
                  <c:v>2.29862236976623</c:v>
                </c:pt>
                <c:pt idx="770">
                  <c:v>2.1881825923919598</c:v>
                </c:pt>
                <c:pt idx="771">
                  <c:v>2.1929361820220898</c:v>
                </c:pt>
                <c:pt idx="772">
                  <c:v>2.2035272121429399</c:v>
                </c:pt>
                <c:pt idx="773">
                  <c:v>2.2111511230468701</c:v>
                </c:pt>
                <c:pt idx="774">
                  <c:v>2.3852994441986</c:v>
                </c:pt>
                <c:pt idx="775">
                  <c:v>2.2731664180755602</c:v>
                </c:pt>
                <c:pt idx="776">
                  <c:v>2.1945173740386901</c:v>
                </c:pt>
                <c:pt idx="777">
                  <c:v>2.1654982566833398</c:v>
                </c:pt>
                <c:pt idx="778">
                  <c:v>2.2816317081451398</c:v>
                </c:pt>
                <c:pt idx="779">
                  <c:v>2.1530086994171098</c:v>
                </c:pt>
                <c:pt idx="780">
                  <c:v>2.1634211540222101</c:v>
                </c:pt>
                <c:pt idx="781">
                  <c:v>2.2460227012634202</c:v>
                </c:pt>
                <c:pt idx="782">
                  <c:v>2.3679816722869802</c:v>
                </c:pt>
                <c:pt idx="783">
                  <c:v>2.2639820575714098</c:v>
                </c:pt>
                <c:pt idx="784">
                  <c:v>2.2257199287414502</c:v>
                </c:pt>
                <c:pt idx="785">
                  <c:v>2.1418495178222599</c:v>
                </c:pt>
                <c:pt idx="786">
                  <c:v>2.1372201442718501</c:v>
                </c:pt>
                <c:pt idx="787">
                  <c:v>2.2158820629119802</c:v>
                </c:pt>
                <c:pt idx="788">
                  <c:v>2.1591556072235099</c:v>
                </c:pt>
                <c:pt idx="789">
                  <c:v>2.2137575149536102</c:v>
                </c:pt>
                <c:pt idx="790">
                  <c:v>2.1423199176788299</c:v>
                </c:pt>
                <c:pt idx="791">
                  <c:v>2.1053895950317298</c:v>
                </c:pt>
                <c:pt idx="792">
                  <c:v>2.2019250392913801</c:v>
                </c:pt>
                <c:pt idx="793">
                  <c:v>2.2213287353515598</c:v>
                </c:pt>
                <c:pt idx="794">
                  <c:v>2.1281981468200599</c:v>
                </c:pt>
                <c:pt idx="795">
                  <c:v>2.1468815803527801</c:v>
                </c:pt>
                <c:pt idx="796">
                  <c:v>2.1480176448821999</c:v>
                </c:pt>
                <c:pt idx="797">
                  <c:v>2.19732570648193</c:v>
                </c:pt>
                <c:pt idx="798">
                  <c:v>2.1531946659088099</c:v>
                </c:pt>
                <c:pt idx="799">
                  <c:v>2.15480303764343</c:v>
                </c:pt>
                <c:pt idx="800">
                  <c:v>2.2134325504302899</c:v>
                </c:pt>
                <c:pt idx="801">
                  <c:v>2.12879061698913</c:v>
                </c:pt>
                <c:pt idx="802">
                  <c:v>2.1006369590759202</c:v>
                </c:pt>
                <c:pt idx="803">
                  <c:v>2.1007161140441801</c:v>
                </c:pt>
                <c:pt idx="804">
                  <c:v>2.1863727569579998</c:v>
                </c:pt>
                <c:pt idx="805">
                  <c:v>2.1061627864837602</c:v>
                </c:pt>
                <c:pt idx="806">
                  <c:v>2.11678767204284</c:v>
                </c:pt>
                <c:pt idx="807">
                  <c:v>2.2731053829193102</c:v>
                </c:pt>
                <c:pt idx="808">
                  <c:v>2.1653685569763099</c:v>
                </c:pt>
                <c:pt idx="809">
                  <c:v>2.1678481101989702</c:v>
                </c:pt>
                <c:pt idx="810">
                  <c:v>2.15017533302307</c:v>
                </c:pt>
                <c:pt idx="811">
                  <c:v>2.1418433189392001</c:v>
                </c:pt>
                <c:pt idx="812">
                  <c:v>2.1483843326568599</c:v>
                </c:pt>
                <c:pt idx="813">
                  <c:v>2.2219688892364502</c:v>
                </c:pt>
                <c:pt idx="814">
                  <c:v>2.3198878765106201</c:v>
                </c:pt>
                <c:pt idx="815">
                  <c:v>2.20208692550659</c:v>
                </c:pt>
                <c:pt idx="816">
                  <c:v>2.19140124320983</c:v>
                </c:pt>
                <c:pt idx="817">
                  <c:v>2.2982380390167201</c:v>
                </c:pt>
                <c:pt idx="818">
                  <c:v>2.1422371864318799</c:v>
                </c:pt>
                <c:pt idx="819">
                  <c:v>2.14931893348693</c:v>
                </c:pt>
                <c:pt idx="820">
                  <c:v>2.1550493240356401</c:v>
                </c:pt>
                <c:pt idx="821">
                  <c:v>2.1278553009033199</c:v>
                </c:pt>
                <c:pt idx="822">
                  <c:v>2.2162640094757</c:v>
                </c:pt>
                <c:pt idx="823">
                  <c:v>2.0900821685790998</c:v>
                </c:pt>
                <c:pt idx="824">
                  <c:v>2.1209809780120801</c:v>
                </c:pt>
                <c:pt idx="825">
                  <c:v>2.1402242183685298</c:v>
                </c:pt>
                <c:pt idx="826">
                  <c:v>2.21022248268127</c:v>
                </c:pt>
                <c:pt idx="827">
                  <c:v>2.1725444793701101</c:v>
                </c:pt>
                <c:pt idx="828">
                  <c:v>2.22746276855468</c:v>
                </c:pt>
                <c:pt idx="829">
                  <c:v>2.1740939617156898</c:v>
                </c:pt>
                <c:pt idx="830">
                  <c:v>2.2322299480438201</c:v>
                </c:pt>
                <c:pt idx="831">
                  <c:v>2.37551641464233</c:v>
                </c:pt>
                <c:pt idx="832">
                  <c:v>2.3155868053436199</c:v>
                </c:pt>
                <c:pt idx="833">
                  <c:v>2.3373560905456499</c:v>
                </c:pt>
                <c:pt idx="834">
                  <c:v>2.2836709022521902</c:v>
                </c:pt>
                <c:pt idx="835">
                  <c:v>2.2095398902893</c:v>
                </c:pt>
                <c:pt idx="836">
                  <c:v>2.16406893730163</c:v>
                </c:pt>
                <c:pt idx="837">
                  <c:v>2.3032383918762198</c:v>
                </c:pt>
                <c:pt idx="838">
                  <c:v>2.3416669368743799</c:v>
                </c:pt>
                <c:pt idx="839">
                  <c:v>2.3798446655273402</c:v>
                </c:pt>
                <c:pt idx="840">
                  <c:v>2.3642768859863201</c:v>
                </c:pt>
                <c:pt idx="841">
                  <c:v>2.4078307151794398</c:v>
                </c:pt>
                <c:pt idx="842">
                  <c:v>2.3655586242675701</c:v>
                </c:pt>
                <c:pt idx="843">
                  <c:v>2.4025981426239</c:v>
                </c:pt>
                <c:pt idx="844">
                  <c:v>2.2969110012054399</c:v>
                </c:pt>
                <c:pt idx="845">
                  <c:v>2.2678763866424498</c:v>
                </c:pt>
                <c:pt idx="846">
                  <c:v>2.2038087844848602</c:v>
                </c:pt>
                <c:pt idx="847">
                  <c:v>2.2712750434875399</c:v>
                </c:pt>
                <c:pt idx="848">
                  <c:v>2.3206830024719198</c:v>
                </c:pt>
                <c:pt idx="849">
                  <c:v>2.30156970024108</c:v>
                </c:pt>
                <c:pt idx="850">
                  <c:v>2.33148193359375</c:v>
                </c:pt>
                <c:pt idx="851">
                  <c:v>2.28456234931945</c:v>
                </c:pt>
                <c:pt idx="852">
                  <c:v>2.32419228553771</c:v>
                </c:pt>
                <c:pt idx="853">
                  <c:v>2.2669248580932599</c:v>
                </c:pt>
                <c:pt idx="854">
                  <c:v>2.2432148456573402</c:v>
                </c:pt>
                <c:pt idx="855">
                  <c:v>2.22134804725646</c:v>
                </c:pt>
                <c:pt idx="856">
                  <c:v>2.4118373394012398</c:v>
                </c:pt>
                <c:pt idx="857">
                  <c:v>2.2942268848419101</c:v>
                </c:pt>
                <c:pt idx="858">
                  <c:v>2.3375394344329798</c:v>
                </c:pt>
                <c:pt idx="859">
                  <c:v>2.3858540058135902</c:v>
                </c:pt>
                <c:pt idx="860">
                  <c:v>2.32571029663085</c:v>
                </c:pt>
                <c:pt idx="861">
                  <c:v>2.2561786174774099</c:v>
                </c:pt>
                <c:pt idx="862">
                  <c:v>2.27506232261657</c:v>
                </c:pt>
                <c:pt idx="863">
                  <c:v>2.2719638347625701</c:v>
                </c:pt>
                <c:pt idx="864">
                  <c:v>2.2534263134002601</c:v>
                </c:pt>
                <c:pt idx="865">
                  <c:v>2.3997323513031001</c:v>
                </c:pt>
                <c:pt idx="866">
                  <c:v>2.3109366893768302</c:v>
                </c:pt>
                <c:pt idx="867">
                  <c:v>2.3354458808898899</c:v>
                </c:pt>
                <c:pt idx="868">
                  <c:v>2.28094387054443</c:v>
                </c:pt>
                <c:pt idx="869">
                  <c:v>2.25655794143676</c:v>
                </c:pt>
                <c:pt idx="870">
                  <c:v>2.2477071285247798</c:v>
                </c:pt>
                <c:pt idx="871">
                  <c:v>2.4297387599945002</c:v>
                </c:pt>
                <c:pt idx="872">
                  <c:v>2.2209942340850799</c:v>
                </c:pt>
                <c:pt idx="873">
                  <c:v>2.2181355953216499</c:v>
                </c:pt>
                <c:pt idx="874">
                  <c:v>2.23456382751464</c:v>
                </c:pt>
                <c:pt idx="875">
                  <c:v>2.2441718578338601</c:v>
                </c:pt>
                <c:pt idx="876">
                  <c:v>2.29886269569396</c:v>
                </c:pt>
                <c:pt idx="877">
                  <c:v>2.4102270603179901</c:v>
                </c:pt>
                <c:pt idx="878">
                  <c:v>2.2861576080322199</c:v>
                </c:pt>
                <c:pt idx="879">
                  <c:v>2.36655521392822</c:v>
                </c:pt>
                <c:pt idx="880">
                  <c:v>2.2086815834045401</c:v>
                </c:pt>
                <c:pt idx="881">
                  <c:v>2.3147480487823402</c:v>
                </c:pt>
                <c:pt idx="882">
                  <c:v>2.22685694694519</c:v>
                </c:pt>
                <c:pt idx="883">
                  <c:v>2.2515466213226301</c:v>
                </c:pt>
                <c:pt idx="884">
                  <c:v>2.2345125675201398</c:v>
                </c:pt>
                <c:pt idx="885">
                  <c:v>2.1966907978057799</c:v>
                </c:pt>
                <c:pt idx="886">
                  <c:v>2.19604063034057</c:v>
                </c:pt>
                <c:pt idx="887">
                  <c:v>2.25409531593322</c:v>
                </c:pt>
                <c:pt idx="888">
                  <c:v>2.49337482452392</c:v>
                </c:pt>
                <c:pt idx="889">
                  <c:v>2.2148666381835902</c:v>
                </c:pt>
                <c:pt idx="890">
                  <c:v>2.2193903923034601</c:v>
                </c:pt>
                <c:pt idx="891">
                  <c:v>2.24301934242248</c:v>
                </c:pt>
                <c:pt idx="892">
                  <c:v>2.17725276947021</c:v>
                </c:pt>
                <c:pt idx="893">
                  <c:v>2.2324075698852499</c:v>
                </c:pt>
                <c:pt idx="894">
                  <c:v>2.1849348545074401</c:v>
                </c:pt>
                <c:pt idx="895">
                  <c:v>2.2849965095520002</c:v>
                </c:pt>
                <c:pt idx="896">
                  <c:v>2.15253281593322</c:v>
                </c:pt>
                <c:pt idx="897">
                  <c:v>2.25884914398193</c:v>
                </c:pt>
                <c:pt idx="898">
                  <c:v>2.3710358142852699</c:v>
                </c:pt>
                <c:pt idx="899">
                  <c:v>2.32168269157409</c:v>
                </c:pt>
                <c:pt idx="900">
                  <c:v>2.2847194671630802</c:v>
                </c:pt>
                <c:pt idx="901">
                  <c:v>2.2260825634002601</c:v>
                </c:pt>
                <c:pt idx="902">
                  <c:v>2.3343231678009002</c:v>
                </c:pt>
                <c:pt idx="903">
                  <c:v>2.4172847270965501</c:v>
                </c:pt>
                <c:pt idx="904">
                  <c:v>2.3009684085845898</c:v>
                </c:pt>
                <c:pt idx="905">
                  <c:v>2.3077480792999201</c:v>
                </c:pt>
                <c:pt idx="906">
                  <c:v>2.3204321861267001</c:v>
                </c:pt>
                <c:pt idx="907">
                  <c:v>2.29816675186157</c:v>
                </c:pt>
                <c:pt idx="908">
                  <c:v>2.3591566085815399</c:v>
                </c:pt>
                <c:pt idx="909">
                  <c:v>2.4605121612548801</c:v>
                </c:pt>
                <c:pt idx="910">
                  <c:v>2.2637693881988499</c:v>
                </c:pt>
                <c:pt idx="911">
                  <c:v>2.3301966190338099</c:v>
                </c:pt>
                <c:pt idx="912">
                  <c:v>2.3379724025726301</c:v>
                </c:pt>
                <c:pt idx="913">
                  <c:v>2.2726359367370601</c:v>
                </c:pt>
                <c:pt idx="914">
                  <c:v>2.2891051769256499</c:v>
                </c:pt>
                <c:pt idx="915">
                  <c:v>2.2361538410186701</c:v>
                </c:pt>
                <c:pt idx="916">
                  <c:v>2.2667326927185001</c:v>
                </c:pt>
                <c:pt idx="917">
                  <c:v>2.23677253723144</c:v>
                </c:pt>
                <c:pt idx="918">
                  <c:v>2.1694877147674498</c:v>
                </c:pt>
                <c:pt idx="919">
                  <c:v>2.2314777374267498</c:v>
                </c:pt>
                <c:pt idx="920">
                  <c:v>2.20327401161193</c:v>
                </c:pt>
                <c:pt idx="921">
                  <c:v>2.3186175823211599</c:v>
                </c:pt>
                <c:pt idx="922">
                  <c:v>2.2991747856140101</c:v>
                </c:pt>
                <c:pt idx="923">
                  <c:v>2.1936864852905198</c:v>
                </c:pt>
                <c:pt idx="924">
                  <c:v>2.16169238090515</c:v>
                </c:pt>
                <c:pt idx="925">
                  <c:v>2.24941802024841</c:v>
                </c:pt>
                <c:pt idx="926">
                  <c:v>2.1320230960845898</c:v>
                </c:pt>
                <c:pt idx="927">
                  <c:v>2.2904362678527801</c:v>
                </c:pt>
                <c:pt idx="928">
                  <c:v>2.1966249942779501</c:v>
                </c:pt>
                <c:pt idx="929">
                  <c:v>2.2383742332458398</c:v>
                </c:pt>
                <c:pt idx="930">
                  <c:v>2.23788857460021</c:v>
                </c:pt>
                <c:pt idx="931">
                  <c:v>2.1602416038513099</c:v>
                </c:pt>
                <c:pt idx="932">
                  <c:v>2.22656226158142</c:v>
                </c:pt>
                <c:pt idx="933">
                  <c:v>2.2429745197296098</c:v>
                </c:pt>
                <c:pt idx="934">
                  <c:v>2.3339102268218901</c:v>
                </c:pt>
                <c:pt idx="935">
                  <c:v>2.2383399009704501</c:v>
                </c:pt>
                <c:pt idx="936">
                  <c:v>2.3055040836334202</c:v>
                </c:pt>
                <c:pt idx="937">
                  <c:v>2.2476425170898402</c:v>
                </c:pt>
                <c:pt idx="938">
                  <c:v>2.4500570297241202</c:v>
                </c:pt>
                <c:pt idx="939">
                  <c:v>2.33096075057983</c:v>
                </c:pt>
                <c:pt idx="940">
                  <c:v>2.3892920017242401</c:v>
                </c:pt>
                <c:pt idx="941">
                  <c:v>2.5681633949279701</c:v>
                </c:pt>
                <c:pt idx="942">
                  <c:v>2.2935428619384699</c:v>
                </c:pt>
                <c:pt idx="943">
                  <c:v>2.3143982887268</c:v>
                </c:pt>
                <c:pt idx="944">
                  <c:v>2.2436034679412802</c:v>
                </c:pt>
                <c:pt idx="945">
                  <c:v>2.22574758529663</c:v>
                </c:pt>
                <c:pt idx="946">
                  <c:v>2.2356140613555899</c:v>
                </c:pt>
                <c:pt idx="947">
                  <c:v>2.3005897998809801</c:v>
                </c:pt>
                <c:pt idx="948">
                  <c:v>2.26683402061462</c:v>
                </c:pt>
                <c:pt idx="949">
                  <c:v>2.2124507427215501</c:v>
                </c:pt>
                <c:pt idx="950">
                  <c:v>2.2193322181701598</c:v>
                </c:pt>
                <c:pt idx="951">
                  <c:v>2.2259964942932098</c:v>
                </c:pt>
                <c:pt idx="952">
                  <c:v>2.0964694023132302</c:v>
                </c:pt>
                <c:pt idx="953">
                  <c:v>2.1839098930358798</c:v>
                </c:pt>
                <c:pt idx="954">
                  <c:v>2.25946617126464</c:v>
                </c:pt>
                <c:pt idx="955">
                  <c:v>2.3630352020263601</c:v>
                </c:pt>
                <c:pt idx="956">
                  <c:v>2.40287733078002</c:v>
                </c:pt>
                <c:pt idx="957">
                  <c:v>2.4667074680328298</c:v>
                </c:pt>
                <c:pt idx="958">
                  <c:v>2.4365086555480899</c:v>
                </c:pt>
                <c:pt idx="959">
                  <c:v>2.25900673866271</c:v>
                </c:pt>
                <c:pt idx="960">
                  <c:v>2.1920616626739502</c:v>
                </c:pt>
                <c:pt idx="961">
                  <c:v>2.1856319904327299</c:v>
                </c:pt>
                <c:pt idx="962">
                  <c:v>2.2623746395111</c:v>
                </c:pt>
                <c:pt idx="963">
                  <c:v>2.41191554069519</c:v>
                </c:pt>
                <c:pt idx="964">
                  <c:v>2.1706156730651802</c:v>
                </c:pt>
                <c:pt idx="965">
                  <c:v>2.2030131816864</c:v>
                </c:pt>
                <c:pt idx="966">
                  <c:v>2.16881823539733</c:v>
                </c:pt>
                <c:pt idx="967">
                  <c:v>2.1859772205352699</c:v>
                </c:pt>
                <c:pt idx="968">
                  <c:v>2.2113883495330802</c:v>
                </c:pt>
                <c:pt idx="969">
                  <c:v>2.23541903495788</c:v>
                </c:pt>
                <c:pt idx="970">
                  <c:v>2.2866525650024401</c:v>
                </c:pt>
                <c:pt idx="971">
                  <c:v>2.2051644325256299</c:v>
                </c:pt>
                <c:pt idx="972">
                  <c:v>2.27408623695373</c:v>
                </c:pt>
                <c:pt idx="973">
                  <c:v>2.1073615550994802</c:v>
                </c:pt>
                <c:pt idx="974">
                  <c:v>2.19759964942932</c:v>
                </c:pt>
                <c:pt idx="975">
                  <c:v>2.1378262042999201</c:v>
                </c:pt>
                <c:pt idx="976">
                  <c:v>2.1929769515991202</c:v>
                </c:pt>
                <c:pt idx="977">
                  <c:v>2.2754337787628098</c:v>
                </c:pt>
                <c:pt idx="978">
                  <c:v>2.2342545986175502</c:v>
                </c:pt>
                <c:pt idx="979">
                  <c:v>2.1433618068695002</c:v>
                </c:pt>
                <c:pt idx="980">
                  <c:v>2.1854491233825599</c:v>
                </c:pt>
                <c:pt idx="981">
                  <c:v>2.1691100597381499</c:v>
                </c:pt>
                <c:pt idx="982">
                  <c:v>2.1764841079711901</c:v>
                </c:pt>
                <c:pt idx="983">
                  <c:v>2.1545875072479199</c:v>
                </c:pt>
                <c:pt idx="984">
                  <c:v>2.1362068653106601</c:v>
                </c:pt>
                <c:pt idx="985">
                  <c:v>2.1974971294403001</c:v>
                </c:pt>
                <c:pt idx="986">
                  <c:v>2.1662673950195299</c:v>
                </c:pt>
                <c:pt idx="987">
                  <c:v>2.22051501274108</c:v>
                </c:pt>
                <c:pt idx="988">
                  <c:v>2.3863239288329998</c:v>
                </c:pt>
                <c:pt idx="989">
                  <c:v>2.4001986980438201</c:v>
                </c:pt>
                <c:pt idx="990">
                  <c:v>2.27757573127746</c:v>
                </c:pt>
                <c:pt idx="991">
                  <c:v>2.2511565685272199</c:v>
                </c:pt>
                <c:pt idx="992">
                  <c:v>2.3339159488677899</c:v>
                </c:pt>
                <c:pt idx="993">
                  <c:v>2.19065856933593</c:v>
                </c:pt>
                <c:pt idx="994">
                  <c:v>2.2415921688079798</c:v>
                </c:pt>
                <c:pt idx="995">
                  <c:v>2.3051371574401802</c:v>
                </c:pt>
                <c:pt idx="996">
                  <c:v>2.3384249210357599</c:v>
                </c:pt>
                <c:pt idx="997">
                  <c:v>2.1994369029998699</c:v>
                </c:pt>
                <c:pt idx="998">
                  <c:v>2.1556317806243799</c:v>
                </c:pt>
                <c:pt idx="999">
                  <c:v>2.3019268512725799</c:v>
                </c:pt>
                <c:pt idx="1000">
                  <c:v>2.1479928493499698</c:v>
                </c:pt>
                <c:pt idx="1001">
                  <c:v>2.2346808910369802</c:v>
                </c:pt>
                <c:pt idx="1002">
                  <c:v>2.2358834743499698</c:v>
                </c:pt>
                <c:pt idx="1003">
                  <c:v>2.2429747581481898</c:v>
                </c:pt>
                <c:pt idx="1004">
                  <c:v>2.13435459136962</c:v>
                </c:pt>
                <c:pt idx="1005">
                  <c:v>2.1624104976653999</c:v>
                </c:pt>
                <c:pt idx="1006">
                  <c:v>2.2689747810363698</c:v>
                </c:pt>
                <c:pt idx="1007">
                  <c:v>2.2450144290924001</c:v>
                </c:pt>
                <c:pt idx="1008">
                  <c:v>2.26159596443176</c:v>
                </c:pt>
                <c:pt idx="1009">
                  <c:v>2.2087924480438201</c:v>
                </c:pt>
                <c:pt idx="1010">
                  <c:v>2.3011329174041699</c:v>
                </c:pt>
                <c:pt idx="1011">
                  <c:v>2.3743920326232901</c:v>
                </c:pt>
                <c:pt idx="1012">
                  <c:v>2.25629663467407</c:v>
                </c:pt>
                <c:pt idx="1013">
                  <c:v>2.3377377986907901</c:v>
                </c:pt>
                <c:pt idx="1014">
                  <c:v>2.3840622901916499</c:v>
                </c:pt>
                <c:pt idx="1015">
                  <c:v>2.1713106632232599</c:v>
                </c:pt>
                <c:pt idx="1016">
                  <c:v>2.1368651390075599</c:v>
                </c:pt>
                <c:pt idx="1017">
                  <c:v>2.28411841392517</c:v>
                </c:pt>
                <c:pt idx="1018">
                  <c:v>2.41834068298339</c:v>
                </c:pt>
                <c:pt idx="1019">
                  <c:v>2.2543816566467201</c:v>
                </c:pt>
                <c:pt idx="1020">
                  <c:v>2.34063696861267</c:v>
                </c:pt>
                <c:pt idx="1021">
                  <c:v>2.1790702342986998</c:v>
                </c:pt>
                <c:pt idx="1022">
                  <c:v>2.1547491550445499</c:v>
                </c:pt>
                <c:pt idx="1023">
                  <c:v>2.2429440021514799</c:v>
                </c:pt>
                <c:pt idx="1024">
                  <c:v>2.2064957618713299</c:v>
                </c:pt>
                <c:pt idx="1025">
                  <c:v>2.3820676803588801</c:v>
                </c:pt>
                <c:pt idx="1026">
                  <c:v>2.3031530380249001</c:v>
                </c:pt>
                <c:pt idx="1027">
                  <c:v>2.2562236785888601</c:v>
                </c:pt>
                <c:pt idx="1028">
                  <c:v>2.1810812950134202</c:v>
                </c:pt>
                <c:pt idx="1029">
                  <c:v>2.3754851818084699</c:v>
                </c:pt>
                <c:pt idx="1030">
                  <c:v>2.29239726066589</c:v>
                </c:pt>
                <c:pt idx="1031">
                  <c:v>2.2679297924041699</c:v>
                </c:pt>
                <c:pt idx="1032">
                  <c:v>2.3288819789886399</c:v>
                </c:pt>
                <c:pt idx="1033">
                  <c:v>2.2269828319549498</c:v>
                </c:pt>
                <c:pt idx="1034">
                  <c:v>2.25321269035339</c:v>
                </c:pt>
                <c:pt idx="1035">
                  <c:v>2.1730256080627401</c:v>
                </c:pt>
                <c:pt idx="1036">
                  <c:v>2.4579615592956499</c:v>
                </c:pt>
                <c:pt idx="1037">
                  <c:v>2.3263478279113698</c:v>
                </c:pt>
                <c:pt idx="1038">
                  <c:v>2.3999855518340998</c:v>
                </c:pt>
                <c:pt idx="1039">
                  <c:v>2.3935310840606601</c:v>
                </c:pt>
                <c:pt idx="1040">
                  <c:v>2.2266037464141801</c:v>
                </c:pt>
                <c:pt idx="1041">
                  <c:v>2.3019430637359601</c:v>
                </c:pt>
                <c:pt idx="1042">
                  <c:v>2.2006258964538499</c:v>
                </c:pt>
                <c:pt idx="1043">
                  <c:v>2.2111394405364901</c:v>
                </c:pt>
                <c:pt idx="1044">
                  <c:v>2.19717812538146</c:v>
                </c:pt>
                <c:pt idx="1045">
                  <c:v>2.3150596618652299</c:v>
                </c:pt>
                <c:pt idx="1046">
                  <c:v>2.2841105461120601</c:v>
                </c:pt>
                <c:pt idx="1047">
                  <c:v>2.2736330032348602</c:v>
                </c:pt>
                <c:pt idx="1048">
                  <c:v>2.1715109348297101</c:v>
                </c:pt>
                <c:pt idx="1049">
                  <c:v>2.3121597766876198</c:v>
                </c:pt>
                <c:pt idx="1050">
                  <c:v>2.1927189826965301</c:v>
                </c:pt>
                <c:pt idx="1051">
                  <c:v>2.186767578125</c:v>
                </c:pt>
                <c:pt idx="1052">
                  <c:v>2.2139112949371298</c:v>
                </c:pt>
                <c:pt idx="1053">
                  <c:v>2.2828605175018302</c:v>
                </c:pt>
                <c:pt idx="1054">
                  <c:v>2.41927766799926</c:v>
                </c:pt>
                <c:pt idx="1055">
                  <c:v>2.1657471656799299</c:v>
                </c:pt>
                <c:pt idx="1056">
                  <c:v>2.2230119705200102</c:v>
                </c:pt>
                <c:pt idx="1057">
                  <c:v>2.3050184249877899</c:v>
                </c:pt>
                <c:pt idx="1058">
                  <c:v>2.2242646217346098</c:v>
                </c:pt>
                <c:pt idx="1059">
                  <c:v>2.2268576622009202</c:v>
                </c:pt>
                <c:pt idx="1060">
                  <c:v>2.1723706722259499</c:v>
                </c:pt>
                <c:pt idx="1061">
                  <c:v>2.1303853988647399</c:v>
                </c:pt>
                <c:pt idx="1062">
                  <c:v>2.22029328346252</c:v>
                </c:pt>
                <c:pt idx="1063">
                  <c:v>2.2072110176086399</c:v>
                </c:pt>
                <c:pt idx="1064">
                  <c:v>2.1980054378509499</c:v>
                </c:pt>
                <c:pt idx="1065">
                  <c:v>2.1613965034484801</c:v>
                </c:pt>
                <c:pt idx="1066">
                  <c:v>2.2313106060028001</c:v>
                </c:pt>
                <c:pt idx="1067">
                  <c:v>2.2249827384948699</c:v>
                </c:pt>
                <c:pt idx="1068">
                  <c:v>2.1686193943023602</c:v>
                </c:pt>
                <c:pt idx="1069">
                  <c:v>2.28690433502197</c:v>
                </c:pt>
                <c:pt idx="1070">
                  <c:v>2.2352735996246298</c:v>
                </c:pt>
                <c:pt idx="1071">
                  <c:v>2.2760646343231201</c:v>
                </c:pt>
                <c:pt idx="1072">
                  <c:v>2.28384065628051</c:v>
                </c:pt>
                <c:pt idx="1073">
                  <c:v>2.2212967872619598</c:v>
                </c:pt>
                <c:pt idx="1074">
                  <c:v>2.1462938785552899</c:v>
                </c:pt>
                <c:pt idx="1075">
                  <c:v>2.0787773132324201</c:v>
                </c:pt>
                <c:pt idx="1076">
                  <c:v>2.2555775642395002</c:v>
                </c:pt>
                <c:pt idx="1077">
                  <c:v>2.12942910194396</c:v>
                </c:pt>
                <c:pt idx="1078">
                  <c:v>2.1902332305908199</c:v>
                </c:pt>
                <c:pt idx="1079">
                  <c:v>2.1834092140197701</c:v>
                </c:pt>
                <c:pt idx="1080">
                  <c:v>2.2964663505554199</c:v>
                </c:pt>
                <c:pt idx="1081">
                  <c:v>2.16699814796447</c:v>
                </c:pt>
                <c:pt idx="1082">
                  <c:v>2.2238976955413801</c:v>
                </c:pt>
                <c:pt idx="1083">
                  <c:v>2.1969618797302202</c:v>
                </c:pt>
                <c:pt idx="1084">
                  <c:v>2.1634676456451398</c:v>
                </c:pt>
                <c:pt idx="1085">
                  <c:v>2.2205297946929901</c:v>
                </c:pt>
                <c:pt idx="1086">
                  <c:v>2.1856908798217698</c:v>
                </c:pt>
                <c:pt idx="1087">
                  <c:v>2.1948921680450399</c:v>
                </c:pt>
                <c:pt idx="1088">
                  <c:v>2.2148916721343901</c:v>
                </c:pt>
                <c:pt idx="1089">
                  <c:v>2.1581447124481201</c:v>
                </c:pt>
                <c:pt idx="1090">
                  <c:v>2.1201717853546098</c:v>
                </c:pt>
                <c:pt idx="1091">
                  <c:v>2.2186980247497501</c:v>
                </c:pt>
                <c:pt idx="1092">
                  <c:v>2.1372473239898602</c:v>
                </c:pt>
                <c:pt idx="1093">
                  <c:v>2.1955685615539502</c:v>
                </c:pt>
                <c:pt idx="1094">
                  <c:v>2.2140126228332502</c:v>
                </c:pt>
                <c:pt idx="1095">
                  <c:v>2.2706201076507502</c:v>
                </c:pt>
                <c:pt idx="1096">
                  <c:v>2.2407810688018799</c:v>
                </c:pt>
                <c:pt idx="1097">
                  <c:v>2.1917946338653498</c:v>
                </c:pt>
                <c:pt idx="1098">
                  <c:v>2.2316076755523602</c:v>
                </c:pt>
                <c:pt idx="1099">
                  <c:v>2.2727923393249498</c:v>
                </c:pt>
                <c:pt idx="1100">
                  <c:v>2.23868608474731</c:v>
                </c:pt>
                <c:pt idx="1101">
                  <c:v>2.15566802024841</c:v>
                </c:pt>
                <c:pt idx="1102">
                  <c:v>2.2223014831542902</c:v>
                </c:pt>
                <c:pt idx="1103">
                  <c:v>2.2478218078613201</c:v>
                </c:pt>
                <c:pt idx="1104">
                  <c:v>2.1515860557556099</c:v>
                </c:pt>
                <c:pt idx="1105">
                  <c:v>2.26465892791748</c:v>
                </c:pt>
                <c:pt idx="1106">
                  <c:v>2.2327573299407901</c:v>
                </c:pt>
                <c:pt idx="1107">
                  <c:v>2.1287741661071702</c:v>
                </c:pt>
                <c:pt idx="1108">
                  <c:v>2.3374397754669101</c:v>
                </c:pt>
                <c:pt idx="1109">
                  <c:v>2.1684386730193999</c:v>
                </c:pt>
                <c:pt idx="1110">
                  <c:v>2.2349574565887398</c:v>
                </c:pt>
                <c:pt idx="1111">
                  <c:v>2.2140145301818799</c:v>
                </c:pt>
                <c:pt idx="1112">
                  <c:v>2.1530969142913801</c:v>
                </c:pt>
                <c:pt idx="1113">
                  <c:v>2.1434905529022199</c:v>
                </c:pt>
                <c:pt idx="1114">
                  <c:v>2.23694443702697</c:v>
                </c:pt>
                <c:pt idx="1115">
                  <c:v>2.22342753410339</c:v>
                </c:pt>
                <c:pt idx="1116">
                  <c:v>2.1847183704376198</c:v>
                </c:pt>
                <c:pt idx="1117">
                  <c:v>2.3107526302337602</c:v>
                </c:pt>
                <c:pt idx="1118">
                  <c:v>2.2090752124786301</c:v>
                </c:pt>
                <c:pt idx="1119">
                  <c:v>2.3354530334472599</c:v>
                </c:pt>
                <c:pt idx="1120">
                  <c:v>2.1917490959167401</c:v>
                </c:pt>
                <c:pt idx="1121">
                  <c:v>2.3268163204193102</c:v>
                </c:pt>
                <c:pt idx="1122">
                  <c:v>2.22136926651</c:v>
                </c:pt>
                <c:pt idx="1123">
                  <c:v>2.2659623622894198</c:v>
                </c:pt>
                <c:pt idx="1124">
                  <c:v>2.22392678260803</c:v>
                </c:pt>
                <c:pt idx="1125">
                  <c:v>2.1286668777465798</c:v>
                </c:pt>
                <c:pt idx="1126">
                  <c:v>2.1373231410980198</c:v>
                </c:pt>
                <c:pt idx="1127">
                  <c:v>2.2284173965454102</c:v>
                </c:pt>
                <c:pt idx="1128">
                  <c:v>2.2839941978454501</c:v>
                </c:pt>
                <c:pt idx="1129">
                  <c:v>2.1569457054138099</c:v>
                </c:pt>
                <c:pt idx="1130">
                  <c:v>2.24871373176574</c:v>
                </c:pt>
                <c:pt idx="1131">
                  <c:v>2.29664087295532</c:v>
                </c:pt>
                <c:pt idx="1132">
                  <c:v>2.1828961372375399</c:v>
                </c:pt>
                <c:pt idx="1133">
                  <c:v>2.1663441658020002</c:v>
                </c:pt>
                <c:pt idx="1134">
                  <c:v>2.3049767017364502</c:v>
                </c:pt>
                <c:pt idx="1135">
                  <c:v>2.0655813217163002</c:v>
                </c:pt>
                <c:pt idx="1136">
                  <c:v>2.1562180519103999</c:v>
                </c:pt>
                <c:pt idx="1137">
                  <c:v>2.1705222129821702</c:v>
                </c:pt>
                <c:pt idx="1138">
                  <c:v>2.4127204418182302</c:v>
                </c:pt>
                <c:pt idx="1139">
                  <c:v>2.2359638214111301</c:v>
                </c:pt>
                <c:pt idx="1140">
                  <c:v>2.25344538688659</c:v>
                </c:pt>
                <c:pt idx="1141">
                  <c:v>2.3048219680786102</c:v>
                </c:pt>
                <c:pt idx="1142">
                  <c:v>2.2340047359466499</c:v>
                </c:pt>
                <c:pt idx="1143">
                  <c:v>2.1563291549682599</c:v>
                </c:pt>
                <c:pt idx="1144">
                  <c:v>2.1556186676025302</c:v>
                </c:pt>
                <c:pt idx="1145">
                  <c:v>2.14683961868286</c:v>
                </c:pt>
                <c:pt idx="1146">
                  <c:v>2.1564042568206698</c:v>
                </c:pt>
                <c:pt idx="1147">
                  <c:v>2.1843330860137899</c:v>
                </c:pt>
                <c:pt idx="1148">
                  <c:v>2.1672437191009499</c:v>
                </c:pt>
                <c:pt idx="1149">
                  <c:v>2.0983936786651598</c:v>
                </c:pt>
                <c:pt idx="1150">
                  <c:v>2.2565958499908398</c:v>
                </c:pt>
                <c:pt idx="1151">
                  <c:v>2.1216502189636199</c:v>
                </c:pt>
                <c:pt idx="1152">
                  <c:v>2.04972791671752</c:v>
                </c:pt>
                <c:pt idx="1153">
                  <c:v>2.1094288825988698</c:v>
                </c:pt>
                <c:pt idx="1154">
                  <c:v>2.1685299873352002</c:v>
                </c:pt>
                <c:pt idx="1155">
                  <c:v>2.0822453498840301</c:v>
                </c:pt>
                <c:pt idx="1156">
                  <c:v>2.1760373115539502</c:v>
                </c:pt>
                <c:pt idx="1157">
                  <c:v>2.0727727413177401</c:v>
                </c:pt>
                <c:pt idx="1158">
                  <c:v>2.22759532928466</c:v>
                </c:pt>
                <c:pt idx="1159">
                  <c:v>2.2006187438964799</c:v>
                </c:pt>
                <c:pt idx="1160">
                  <c:v>2.1429522037506099</c:v>
                </c:pt>
                <c:pt idx="1161">
                  <c:v>2.1470060348510698</c:v>
                </c:pt>
                <c:pt idx="1162">
                  <c:v>2.18813157081604</c:v>
                </c:pt>
                <c:pt idx="1163">
                  <c:v>2.13121366500854</c:v>
                </c:pt>
                <c:pt idx="1164">
                  <c:v>2.1301574707031201</c:v>
                </c:pt>
                <c:pt idx="1165">
                  <c:v>2.0954349040985099</c:v>
                </c:pt>
                <c:pt idx="1166">
                  <c:v>2.1348855495452801</c:v>
                </c:pt>
                <c:pt idx="1167">
                  <c:v>2.1704800128936701</c:v>
                </c:pt>
                <c:pt idx="1168">
                  <c:v>2.1112794876098602</c:v>
                </c:pt>
                <c:pt idx="1169">
                  <c:v>2.2041103839874201</c:v>
                </c:pt>
                <c:pt idx="1170">
                  <c:v>2.16202592849731</c:v>
                </c:pt>
                <c:pt idx="1171">
                  <c:v>2.1362247467040998</c:v>
                </c:pt>
                <c:pt idx="1172">
                  <c:v>2.0877106189727699</c:v>
                </c:pt>
                <c:pt idx="1173">
                  <c:v>2.09474301338195</c:v>
                </c:pt>
                <c:pt idx="1174">
                  <c:v>2.1356558799743599</c:v>
                </c:pt>
                <c:pt idx="1175">
                  <c:v>2.23479032516479</c:v>
                </c:pt>
                <c:pt idx="1176">
                  <c:v>2.18006992340087</c:v>
                </c:pt>
                <c:pt idx="1177">
                  <c:v>2.3003981113433798</c:v>
                </c:pt>
                <c:pt idx="1178">
                  <c:v>2.2412226200103702</c:v>
                </c:pt>
                <c:pt idx="1179">
                  <c:v>2.1919469833374001</c:v>
                </c:pt>
                <c:pt idx="1180">
                  <c:v>2.2110013961791899</c:v>
                </c:pt>
                <c:pt idx="1181">
                  <c:v>2.1856298446655198</c:v>
                </c:pt>
                <c:pt idx="1182">
                  <c:v>2.1751315593719398</c:v>
                </c:pt>
                <c:pt idx="1183">
                  <c:v>2.12543272972106</c:v>
                </c:pt>
                <c:pt idx="1184">
                  <c:v>2.29160356521606</c:v>
                </c:pt>
                <c:pt idx="1185">
                  <c:v>2.2882604598999001</c:v>
                </c:pt>
                <c:pt idx="1186">
                  <c:v>2.20632767677307</c:v>
                </c:pt>
                <c:pt idx="1187">
                  <c:v>2.2325634956359801</c:v>
                </c:pt>
                <c:pt idx="1188">
                  <c:v>2.1916739940643302</c:v>
                </c:pt>
                <c:pt idx="1189">
                  <c:v>2.0866684913635201</c:v>
                </c:pt>
                <c:pt idx="1190">
                  <c:v>2.1765458583831698</c:v>
                </c:pt>
                <c:pt idx="1191">
                  <c:v>2.18088173866271</c:v>
                </c:pt>
                <c:pt idx="1192">
                  <c:v>2.2027714252471902</c:v>
                </c:pt>
                <c:pt idx="1193">
                  <c:v>2.2332959175109801</c:v>
                </c:pt>
                <c:pt idx="1194">
                  <c:v>2.2930274009704501</c:v>
                </c:pt>
                <c:pt idx="1195">
                  <c:v>2.2627110481262198</c:v>
                </c:pt>
                <c:pt idx="1196">
                  <c:v>2.2547369003295898</c:v>
                </c:pt>
                <c:pt idx="1197">
                  <c:v>2.12089538574218</c:v>
                </c:pt>
                <c:pt idx="1198">
                  <c:v>2.1972596645355198</c:v>
                </c:pt>
                <c:pt idx="1199">
                  <c:v>2.1836347579956001</c:v>
                </c:pt>
                <c:pt idx="1200">
                  <c:v>2.1827647686004599</c:v>
                </c:pt>
                <c:pt idx="1201">
                  <c:v>2.1494102478027299</c:v>
                </c:pt>
                <c:pt idx="1202">
                  <c:v>2.46360182762146</c:v>
                </c:pt>
                <c:pt idx="1203">
                  <c:v>2.2757823467254599</c:v>
                </c:pt>
                <c:pt idx="1204">
                  <c:v>2.13090872764587</c:v>
                </c:pt>
                <c:pt idx="1205">
                  <c:v>2.1865592002868599</c:v>
                </c:pt>
                <c:pt idx="1206">
                  <c:v>2.33469462394714</c:v>
                </c:pt>
                <c:pt idx="1207">
                  <c:v>2.37959885597229</c:v>
                </c:pt>
                <c:pt idx="1208">
                  <c:v>2.2630689144134499</c:v>
                </c:pt>
                <c:pt idx="1209">
                  <c:v>2.19158506393432</c:v>
                </c:pt>
                <c:pt idx="1210">
                  <c:v>2.27071213722229</c:v>
                </c:pt>
                <c:pt idx="1211">
                  <c:v>2.24397850036621</c:v>
                </c:pt>
                <c:pt idx="1212">
                  <c:v>2.2910454273223801</c:v>
                </c:pt>
                <c:pt idx="1213">
                  <c:v>2.2304732799529998</c:v>
                </c:pt>
                <c:pt idx="1214">
                  <c:v>2.2212646007537802</c:v>
                </c:pt>
                <c:pt idx="1215">
                  <c:v>2.3221752643585201</c:v>
                </c:pt>
                <c:pt idx="1216">
                  <c:v>2.1363432407379102</c:v>
                </c:pt>
                <c:pt idx="1217">
                  <c:v>2.3378815650939901</c:v>
                </c:pt>
                <c:pt idx="1218">
                  <c:v>2.37549376487731</c:v>
                </c:pt>
                <c:pt idx="1219">
                  <c:v>2.5660409927368102</c:v>
                </c:pt>
                <c:pt idx="1220">
                  <c:v>2.1936657428741402</c:v>
                </c:pt>
                <c:pt idx="1221">
                  <c:v>2.2733669281005802</c:v>
                </c:pt>
                <c:pt idx="1222">
                  <c:v>2.1297473907470699</c:v>
                </c:pt>
                <c:pt idx="1223">
                  <c:v>2.1495215892791699</c:v>
                </c:pt>
                <c:pt idx="1224">
                  <c:v>2.1404747962951598</c:v>
                </c:pt>
                <c:pt idx="1225">
                  <c:v>2.1657867431640598</c:v>
                </c:pt>
                <c:pt idx="1226">
                  <c:v>2.1525669097900302</c:v>
                </c:pt>
                <c:pt idx="1227">
                  <c:v>2.1767916679382302</c:v>
                </c:pt>
                <c:pt idx="1228">
                  <c:v>2.1912646293640101</c:v>
                </c:pt>
                <c:pt idx="1229">
                  <c:v>2.2094206809997501</c:v>
                </c:pt>
                <c:pt idx="1230">
                  <c:v>2.3183360099792401</c:v>
                </c:pt>
                <c:pt idx="1231">
                  <c:v>2.2375490665435702</c:v>
                </c:pt>
                <c:pt idx="1232">
                  <c:v>2.19352030754089</c:v>
                </c:pt>
                <c:pt idx="1233">
                  <c:v>2.1435997486114502</c:v>
                </c:pt>
                <c:pt idx="1234">
                  <c:v>2.1652729511260902</c:v>
                </c:pt>
                <c:pt idx="1235">
                  <c:v>2.10626220703125</c:v>
                </c:pt>
                <c:pt idx="1236">
                  <c:v>2.1576170921325599</c:v>
                </c:pt>
                <c:pt idx="1237">
                  <c:v>2.1854820251464799</c:v>
                </c:pt>
                <c:pt idx="1238">
                  <c:v>2.2636182308196999</c:v>
                </c:pt>
                <c:pt idx="1239">
                  <c:v>2.2677936553954998</c:v>
                </c:pt>
                <c:pt idx="1240">
                  <c:v>2.2161376476287802</c:v>
                </c:pt>
                <c:pt idx="1241">
                  <c:v>2.2108266353607098</c:v>
                </c:pt>
                <c:pt idx="1242">
                  <c:v>2.1977005004882799</c:v>
                </c:pt>
                <c:pt idx="1243">
                  <c:v>2.3271853923797599</c:v>
                </c:pt>
                <c:pt idx="1244">
                  <c:v>2.2399404048919598</c:v>
                </c:pt>
                <c:pt idx="1245">
                  <c:v>2.32487845420837</c:v>
                </c:pt>
                <c:pt idx="1246">
                  <c:v>2.2811620235443102</c:v>
                </c:pt>
                <c:pt idx="1247">
                  <c:v>2.2992300987243599</c:v>
                </c:pt>
                <c:pt idx="1248">
                  <c:v>2.2088158130645699</c:v>
                </c:pt>
                <c:pt idx="1249">
                  <c:v>2.3486354351043701</c:v>
                </c:pt>
                <c:pt idx="1250">
                  <c:v>2.2238178253173801</c:v>
                </c:pt>
                <c:pt idx="1251">
                  <c:v>2.2042262554168701</c:v>
                </c:pt>
                <c:pt idx="1252">
                  <c:v>2.1824893951415998</c:v>
                </c:pt>
                <c:pt idx="1253">
                  <c:v>2.2447636127471902</c:v>
                </c:pt>
                <c:pt idx="1254">
                  <c:v>2.29919004440307</c:v>
                </c:pt>
                <c:pt idx="1255">
                  <c:v>2.25197076797485</c:v>
                </c:pt>
                <c:pt idx="1256">
                  <c:v>2.31288361549377</c:v>
                </c:pt>
                <c:pt idx="1257">
                  <c:v>2.2424740791320801</c:v>
                </c:pt>
                <c:pt idx="1258">
                  <c:v>2.1723675727844198</c:v>
                </c:pt>
                <c:pt idx="1259">
                  <c:v>2.2333717346191402</c:v>
                </c:pt>
                <c:pt idx="1260">
                  <c:v>2.2949433326721098</c:v>
                </c:pt>
                <c:pt idx="1261">
                  <c:v>2.1629970073699898</c:v>
                </c:pt>
                <c:pt idx="1262">
                  <c:v>2.1471033096313401</c:v>
                </c:pt>
                <c:pt idx="1263">
                  <c:v>2.2171001434326101</c:v>
                </c:pt>
                <c:pt idx="1264">
                  <c:v>2.2059729099273602</c:v>
                </c:pt>
                <c:pt idx="1265">
                  <c:v>2.2622592449188201</c:v>
                </c:pt>
                <c:pt idx="1266">
                  <c:v>2.2765727043151802</c:v>
                </c:pt>
                <c:pt idx="1267">
                  <c:v>2.2133011817932098</c:v>
                </c:pt>
                <c:pt idx="1268">
                  <c:v>2.2708106040954501</c:v>
                </c:pt>
                <c:pt idx="1269">
                  <c:v>2.1258041858672998</c:v>
                </c:pt>
                <c:pt idx="1270">
                  <c:v>2.1267957687377899</c:v>
                </c:pt>
                <c:pt idx="1271">
                  <c:v>2.2301354408264098</c:v>
                </c:pt>
                <c:pt idx="1272">
                  <c:v>2.1921179294586102</c:v>
                </c:pt>
                <c:pt idx="1273">
                  <c:v>2.43017482757568</c:v>
                </c:pt>
                <c:pt idx="1274">
                  <c:v>2.4296691417693999</c:v>
                </c:pt>
                <c:pt idx="1275">
                  <c:v>2.2486441135406401</c:v>
                </c:pt>
                <c:pt idx="1276">
                  <c:v>2.26722860336303</c:v>
                </c:pt>
                <c:pt idx="1277">
                  <c:v>2.2559502124786301</c:v>
                </c:pt>
                <c:pt idx="1278">
                  <c:v>2.32384824752807</c:v>
                </c:pt>
                <c:pt idx="1279">
                  <c:v>2.1945955753326398</c:v>
                </c:pt>
                <c:pt idx="1280">
                  <c:v>2.1059439182281401</c:v>
                </c:pt>
                <c:pt idx="1281">
                  <c:v>2.1550076007843</c:v>
                </c:pt>
                <c:pt idx="1282">
                  <c:v>2.1735954284667902</c:v>
                </c:pt>
                <c:pt idx="1283">
                  <c:v>2.2807943820953298</c:v>
                </c:pt>
                <c:pt idx="1284">
                  <c:v>2.16501665115356</c:v>
                </c:pt>
                <c:pt idx="1285">
                  <c:v>2.2001698017120299</c:v>
                </c:pt>
                <c:pt idx="1286">
                  <c:v>2.3220193386077801</c:v>
                </c:pt>
                <c:pt idx="1287">
                  <c:v>2.3735499382018999</c:v>
                </c:pt>
                <c:pt idx="1288">
                  <c:v>2.2753455638885498</c:v>
                </c:pt>
                <c:pt idx="1289">
                  <c:v>2.3069756031036301</c:v>
                </c:pt>
                <c:pt idx="1290">
                  <c:v>2.36401939392089</c:v>
                </c:pt>
                <c:pt idx="1291">
                  <c:v>2.4435765743255602</c:v>
                </c:pt>
                <c:pt idx="1292">
                  <c:v>2.3004274368286102</c:v>
                </c:pt>
                <c:pt idx="1293">
                  <c:v>2.36783695220947</c:v>
                </c:pt>
                <c:pt idx="1294">
                  <c:v>2.3120565414428702</c:v>
                </c:pt>
                <c:pt idx="1295">
                  <c:v>2.5530650615692099</c:v>
                </c:pt>
                <c:pt idx="1296">
                  <c:v>2.3233954906463601</c:v>
                </c:pt>
                <c:pt idx="1297">
                  <c:v>2.3665561676025302</c:v>
                </c:pt>
                <c:pt idx="1298">
                  <c:v>2.4235074520111</c:v>
                </c:pt>
                <c:pt idx="1299">
                  <c:v>2.3108701705932599</c:v>
                </c:pt>
                <c:pt idx="1300">
                  <c:v>2.3859932422637899</c:v>
                </c:pt>
                <c:pt idx="1301">
                  <c:v>2.2827267646789502</c:v>
                </c:pt>
                <c:pt idx="1302">
                  <c:v>2.30945467948913</c:v>
                </c:pt>
                <c:pt idx="1303">
                  <c:v>2.1499948501586901</c:v>
                </c:pt>
                <c:pt idx="1304">
                  <c:v>2.2660889625549299</c:v>
                </c:pt>
                <c:pt idx="1305">
                  <c:v>2.1611430644989</c:v>
                </c:pt>
                <c:pt idx="1306">
                  <c:v>2.2412884235382</c:v>
                </c:pt>
                <c:pt idx="1307">
                  <c:v>2.45230841636657</c:v>
                </c:pt>
                <c:pt idx="1308">
                  <c:v>2.33567762374877</c:v>
                </c:pt>
                <c:pt idx="1309">
                  <c:v>2.2031102180480899</c:v>
                </c:pt>
                <c:pt idx="1310">
                  <c:v>2.35449886322021</c:v>
                </c:pt>
                <c:pt idx="1311">
                  <c:v>2.20670413970947</c:v>
                </c:pt>
                <c:pt idx="1312">
                  <c:v>2.1156251430511399</c:v>
                </c:pt>
                <c:pt idx="1313">
                  <c:v>2.1507549285888601</c:v>
                </c:pt>
                <c:pt idx="1314">
                  <c:v>2.1522314548492401</c:v>
                </c:pt>
                <c:pt idx="1315">
                  <c:v>2.08798623085021</c:v>
                </c:pt>
                <c:pt idx="1316">
                  <c:v>2.0967729091644198</c:v>
                </c:pt>
                <c:pt idx="1317">
                  <c:v>2.14010262489318</c:v>
                </c:pt>
                <c:pt idx="1318">
                  <c:v>2.2356662750244101</c:v>
                </c:pt>
                <c:pt idx="1319">
                  <c:v>2.33431673049926</c:v>
                </c:pt>
                <c:pt idx="1320">
                  <c:v>2.25378346443176</c:v>
                </c:pt>
                <c:pt idx="1321">
                  <c:v>2.37209796905517</c:v>
                </c:pt>
                <c:pt idx="1322">
                  <c:v>2.4248707294464098</c:v>
                </c:pt>
                <c:pt idx="1323">
                  <c:v>2.3279471397399898</c:v>
                </c:pt>
                <c:pt idx="1324">
                  <c:v>2.1371331214904701</c:v>
                </c:pt>
                <c:pt idx="1325">
                  <c:v>2.22843241691589</c:v>
                </c:pt>
                <c:pt idx="1326">
                  <c:v>2.1074812412261901</c:v>
                </c:pt>
                <c:pt idx="1327">
                  <c:v>2.1129896640777499</c:v>
                </c:pt>
                <c:pt idx="1328">
                  <c:v>2.1066489219665501</c:v>
                </c:pt>
                <c:pt idx="1329">
                  <c:v>2.0601780414581299</c:v>
                </c:pt>
                <c:pt idx="1330">
                  <c:v>2.05913090705871</c:v>
                </c:pt>
                <c:pt idx="1331">
                  <c:v>2.0933213233947701</c:v>
                </c:pt>
                <c:pt idx="1332">
                  <c:v>2.0954892635345401</c:v>
                </c:pt>
                <c:pt idx="1333">
                  <c:v>2.1024916172027499</c:v>
                </c:pt>
                <c:pt idx="1334">
                  <c:v>2.0492994785308798</c:v>
                </c:pt>
                <c:pt idx="1335">
                  <c:v>2.2454307079315101</c:v>
                </c:pt>
                <c:pt idx="1336">
                  <c:v>2.1155467033386199</c:v>
                </c:pt>
                <c:pt idx="1337">
                  <c:v>2.1087231636047301</c:v>
                </c:pt>
                <c:pt idx="1338">
                  <c:v>2.0544972419738698</c:v>
                </c:pt>
                <c:pt idx="1339">
                  <c:v>2.1515579223632799</c:v>
                </c:pt>
                <c:pt idx="1340">
                  <c:v>2.22700715065002</c:v>
                </c:pt>
                <c:pt idx="1341">
                  <c:v>2.1600892543792698</c:v>
                </c:pt>
                <c:pt idx="1342">
                  <c:v>2.3723065853118799</c:v>
                </c:pt>
                <c:pt idx="1343">
                  <c:v>2.2631869316100999</c:v>
                </c:pt>
                <c:pt idx="1344">
                  <c:v>2.2440762519836399</c:v>
                </c:pt>
                <c:pt idx="1345">
                  <c:v>2.2229418754577601</c:v>
                </c:pt>
                <c:pt idx="1346">
                  <c:v>2.1480004787445002</c:v>
                </c:pt>
                <c:pt idx="1347">
                  <c:v>2.1844799518585201</c:v>
                </c:pt>
                <c:pt idx="1348">
                  <c:v>2.1682748794555602</c:v>
                </c:pt>
                <c:pt idx="1349">
                  <c:v>2.2282943725585902</c:v>
                </c:pt>
                <c:pt idx="1350">
                  <c:v>2.3112902641296298</c:v>
                </c:pt>
                <c:pt idx="1351">
                  <c:v>2.3287701606750399</c:v>
                </c:pt>
                <c:pt idx="1352">
                  <c:v>2.2780306339263898</c:v>
                </c:pt>
                <c:pt idx="1353">
                  <c:v>2.2353923320770201</c:v>
                </c:pt>
                <c:pt idx="1354">
                  <c:v>2.1651570796966499</c:v>
                </c:pt>
                <c:pt idx="1355">
                  <c:v>2.2124838829040501</c:v>
                </c:pt>
                <c:pt idx="1356">
                  <c:v>2.1841251850128098</c:v>
                </c:pt>
                <c:pt idx="1357">
                  <c:v>2.18594074249267</c:v>
                </c:pt>
                <c:pt idx="1358">
                  <c:v>2.1957893371582</c:v>
                </c:pt>
                <c:pt idx="1359">
                  <c:v>2.1366832256317099</c:v>
                </c:pt>
                <c:pt idx="1360">
                  <c:v>2.0775594711303702</c:v>
                </c:pt>
                <c:pt idx="1361">
                  <c:v>2.1856048107147199</c:v>
                </c:pt>
                <c:pt idx="1362">
                  <c:v>2.1830430030822701</c:v>
                </c:pt>
                <c:pt idx="1363">
                  <c:v>2.2505569458007799</c:v>
                </c:pt>
                <c:pt idx="1364">
                  <c:v>2.3608942031860298</c:v>
                </c:pt>
                <c:pt idx="1365">
                  <c:v>2.2090368270874001</c:v>
                </c:pt>
                <c:pt idx="1366">
                  <c:v>2.3305354118347101</c:v>
                </c:pt>
                <c:pt idx="1367">
                  <c:v>2.2214775085449201</c:v>
                </c:pt>
                <c:pt idx="1368">
                  <c:v>2.2276749610900799</c:v>
                </c:pt>
                <c:pt idx="1369">
                  <c:v>2.29489970207214</c:v>
                </c:pt>
                <c:pt idx="1370">
                  <c:v>2.3604986667632999</c:v>
                </c:pt>
                <c:pt idx="1371">
                  <c:v>2.31863141059875</c:v>
                </c:pt>
                <c:pt idx="1372">
                  <c:v>2.2641320228576598</c:v>
                </c:pt>
                <c:pt idx="1373">
                  <c:v>2.2307333946228001</c:v>
                </c:pt>
                <c:pt idx="1374">
                  <c:v>2.2335004806518501</c:v>
                </c:pt>
                <c:pt idx="1375">
                  <c:v>2.16030621528625</c:v>
                </c:pt>
                <c:pt idx="1376">
                  <c:v>2.1726319789886399</c:v>
                </c:pt>
                <c:pt idx="1377">
                  <c:v>2.2128610610961901</c:v>
                </c:pt>
                <c:pt idx="1378">
                  <c:v>2.2374374866485498</c:v>
                </c:pt>
                <c:pt idx="1379">
                  <c:v>2.2722287178039502</c:v>
                </c:pt>
                <c:pt idx="1380">
                  <c:v>2.22967028617858</c:v>
                </c:pt>
                <c:pt idx="1381">
                  <c:v>2.2270410060882502</c:v>
                </c:pt>
                <c:pt idx="1382">
                  <c:v>2.3205142021179199</c:v>
                </c:pt>
                <c:pt idx="1383">
                  <c:v>2.1635074615478498</c:v>
                </c:pt>
                <c:pt idx="1384">
                  <c:v>2.3289439678192099</c:v>
                </c:pt>
                <c:pt idx="1385">
                  <c:v>2.31724977493286</c:v>
                </c:pt>
                <c:pt idx="1386">
                  <c:v>2.2039113044738698</c:v>
                </c:pt>
                <c:pt idx="1387">
                  <c:v>2.2267653942108101</c:v>
                </c:pt>
                <c:pt idx="1388">
                  <c:v>2.1876854896545401</c:v>
                </c:pt>
                <c:pt idx="1389">
                  <c:v>2.2332172393798801</c:v>
                </c:pt>
                <c:pt idx="1390">
                  <c:v>2.21706223487854</c:v>
                </c:pt>
                <c:pt idx="1391">
                  <c:v>2.1679368019103999</c:v>
                </c:pt>
                <c:pt idx="1392">
                  <c:v>2.2307348251342698</c:v>
                </c:pt>
                <c:pt idx="1393">
                  <c:v>2.21392726898193</c:v>
                </c:pt>
                <c:pt idx="1394">
                  <c:v>2.1794335842132502</c:v>
                </c:pt>
                <c:pt idx="1395">
                  <c:v>2.2863595485687198</c:v>
                </c:pt>
                <c:pt idx="1396">
                  <c:v>2.28160405158996</c:v>
                </c:pt>
                <c:pt idx="1397">
                  <c:v>2.1482353210449201</c:v>
                </c:pt>
                <c:pt idx="1398">
                  <c:v>2.19414854049682</c:v>
                </c:pt>
                <c:pt idx="1399">
                  <c:v>2.2064018249511701</c:v>
                </c:pt>
                <c:pt idx="1400">
                  <c:v>2.17601442337036</c:v>
                </c:pt>
                <c:pt idx="1401">
                  <c:v>2.1696696281433101</c:v>
                </c:pt>
                <c:pt idx="1402">
                  <c:v>2.22469782829284</c:v>
                </c:pt>
                <c:pt idx="1403">
                  <c:v>2.1737129688262899</c:v>
                </c:pt>
                <c:pt idx="1404">
                  <c:v>2.1073353290557799</c:v>
                </c:pt>
                <c:pt idx="1405">
                  <c:v>2.14336013793945</c:v>
                </c:pt>
                <c:pt idx="1406">
                  <c:v>2.1370289325714098</c:v>
                </c:pt>
                <c:pt idx="1407">
                  <c:v>2.1375381946563698</c:v>
                </c:pt>
                <c:pt idx="1408">
                  <c:v>2.1837360858917201</c:v>
                </c:pt>
                <c:pt idx="1409">
                  <c:v>2.19619560241699</c:v>
                </c:pt>
                <c:pt idx="1410">
                  <c:v>2.11334896087646</c:v>
                </c:pt>
                <c:pt idx="1411">
                  <c:v>2.2105934619903498</c:v>
                </c:pt>
                <c:pt idx="1412">
                  <c:v>2.1721098423004102</c:v>
                </c:pt>
                <c:pt idx="1413">
                  <c:v>2.1827139854431099</c:v>
                </c:pt>
                <c:pt idx="1414">
                  <c:v>2.15297126770019</c:v>
                </c:pt>
                <c:pt idx="1415">
                  <c:v>2.1258251667022701</c:v>
                </c:pt>
                <c:pt idx="1416">
                  <c:v>2.20229887962341</c:v>
                </c:pt>
                <c:pt idx="1417">
                  <c:v>2.2422406673431299</c:v>
                </c:pt>
                <c:pt idx="1418">
                  <c:v>2.2247052192687899</c:v>
                </c:pt>
                <c:pt idx="1419">
                  <c:v>2.1714820861816402</c:v>
                </c:pt>
                <c:pt idx="1420">
                  <c:v>2.1368703842163002</c:v>
                </c:pt>
                <c:pt idx="1421">
                  <c:v>2.2633900642395002</c:v>
                </c:pt>
                <c:pt idx="1422">
                  <c:v>2.3126022815704301</c:v>
                </c:pt>
                <c:pt idx="1423">
                  <c:v>2.3967251777648899</c:v>
                </c:pt>
                <c:pt idx="1424">
                  <c:v>2.3649032115936199</c:v>
                </c:pt>
                <c:pt idx="1425">
                  <c:v>2.1744928359985298</c:v>
                </c:pt>
                <c:pt idx="1426">
                  <c:v>2.3031318187713601</c:v>
                </c:pt>
                <c:pt idx="1427">
                  <c:v>2.2560887336730899</c:v>
                </c:pt>
                <c:pt idx="1428">
                  <c:v>2.2639608383178702</c:v>
                </c:pt>
                <c:pt idx="1429">
                  <c:v>2.31819367408752</c:v>
                </c:pt>
                <c:pt idx="1430">
                  <c:v>2.23908114433288</c:v>
                </c:pt>
                <c:pt idx="1431">
                  <c:v>2.1454257965087802</c:v>
                </c:pt>
                <c:pt idx="1432">
                  <c:v>2.2201743125915501</c:v>
                </c:pt>
                <c:pt idx="1433">
                  <c:v>2.2399523258209202</c:v>
                </c:pt>
                <c:pt idx="1434">
                  <c:v>2.4572010040283199</c:v>
                </c:pt>
                <c:pt idx="1435">
                  <c:v>2.20490050315856</c:v>
                </c:pt>
                <c:pt idx="1436">
                  <c:v>2.24781966209411</c:v>
                </c:pt>
                <c:pt idx="1437">
                  <c:v>2.33967852592468</c:v>
                </c:pt>
                <c:pt idx="1438">
                  <c:v>2.4128537178039502</c:v>
                </c:pt>
                <c:pt idx="1439">
                  <c:v>2.3626897335052401</c:v>
                </c:pt>
                <c:pt idx="1440">
                  <c:v>2.3796939849853498</c:v>
                </c:pt>
                <c:pt idx="1441">
                  <c:v>2.3150439262390101</c:v>
                </c:pt>
                <c:pt idx="1442">
                  <c:v>2.2098038196563698</c:v>
                </c:pt>
                <c:pt idx="1443">
                  <c:v>2.4439010620117099</c:v>
                </c:pt>
                <c:pt idx="1444">
                  <c:v>2.3544673919677699</c:v>
                </c:pt>
                <c:pt idx="1445">
                  <c:v>2.2623496055603001</c:v>
                </c:pt>
                <c:pt idx="1446">
                  <c:v>2.2540817260742099</c:v>
                </c:pt>
                <c:pt idx="1447">
                  <c:v>2.2165234088897701</c:v>
                </c:pt>
                <c:pt idx="1448">
                  <c:v>2.1636033058166499</c:v>
                </c:pt>
                <c:pt idx="1449">
                  <c:v>2.18509721755981</c:v>
                </c:pt>
                <c:pt idx="1450">
                  <c:v>2.1897730827331499</c:v>
                </c:pt>
                <c:pt idx="1451">
                  <c:v>2.1507897377014098</c:v>
                </c:pt>
                <c:pt idx="1452">
                  <c:v>2.1368598937988201</c:v>
                </c:pt>
                <c:pt idx="1453">
                  <c:v>2.1576452255249001</c:v>
                </c:pt>
                <c:pt idx="1454">
                  <c:v>2.1352515220642001</c:v>
                </c:pt>
                <c:pt idx="1455">
                  <c:v>2.2135453224182098</c:v>
                </c:pt>
                <c:pt idx="1456">
                  <c:v>2.2935328483581499</c:v>
                </c:pt>
                <c:pt idx="1457">
                  <c:v>2.4127128124236998</c:v>
                </c:pt>
                <c:pt idx="1458">
                  <c:v>2.2802484035491899</c:v>
                </c:pt>
                <c:pt idx="1459">
                  <c:v>2.2018041610717698</c:v>
                </c:pt>
                <c:pt idx="1460">
                  <c:v>2.1618030071258501</c:v>
                </c:pt>
                <c:pt idx="1461">
                  <c:v>2.2421908378600999</c:v>
                </c:pt>
                <c:pt idx="1462">
                  <c:v>2.2119824886321999</c:v>
                </c:pt>
                <c:pt idx="1463">
                  <c:v>2.3027811050414999</c:v>
                </c:pt>
                <c:pt idx="1464">
                  <c:v>2.2435929775238002</c:v>
                </c:pt>
                <c:pt idx="1465">
                  <c:v>2.2660593986511199</c:v>
                </c:pt>
                <c:pt idx="1466">
                  <c:v>2.2884147167205802</c:v>
                </c:pt>
                <c:pt idx="1467">
                  <c:v>2.3559117317199698</c:v>
                </c:pt>
                <c:pt idx="1468">
                  <c:v>2.2149899005889799</c:v>
                </c:pt>
                <c:pt idx="1469">
                  <c:v>2.2348723411560001</c:v>
                </c:pt>
                <c:pt idx="1470">
                  <c:v>2.3350074291229199</c:v>
                </c:pt>
                <c:pt idx="1471">
                  <c:v>2.2075512409210201</c:v>
                </c:pt>
                <c:pt idx="1472">
                  <c:v>2.20663261413574</c:v>
                </c:pt>
                <c:pt idx="1473">
                  <c:v>2.18071293830871</c:v>
                </c:pt>
                <c:pt idx="1474">
                  <c:v>2.3046069145202601</c:v>
                </c:pt>
                <c:pt idx="1475">
                  <c:v>2.37229228019714</c:v>
                </c:pt>
                <c:pt idx="1476">
                  <c:v>2.2695212364196702</c:v>
                </c:pt>
                <c:pt idx="1477">
                  <c:v>2.2338638305664</c:v>
                </c:pt>
                <c:pt idx="1478">
                  <c:v>2.3479559421539302</c:v>
                </c:pt>
                <c:pt idx="1479">
                  <c:v>2.2761263847350999</c:v>
                </c:pt>
                <c:pt idx="1480">
                  <c:v>2.2452116012573198</c:v>
                </c:pt>
                <c:pt idx="1481">
                  <c:v>2.2233297824859601</c:v>
                </c:pt>
                <c:pt idx="1482">
                  <c:v>2.2565639019012398</c:v>
                </c:pt>
                <c:pt idx="1483">
                  <c:v>2.25011706352233</c:v>
                </c:pt>
                <c:pt idx="1484">
                  <c:v>2.3081972599029501</c:v>
                </c:pt>
                <c:pt idx="1485">
                  <c:v>2.34351634979248</c:v>
                </c:pt>
                <c:pt idx="1486">
                  <c:v>2.2823493480682302</c:v>
                </c:pt>
                <c:pt idx="1487">
                  <c:v>2.31473660469055</c:v>
                </c:pt>
                <c:pt idx="1488">
                  <c:v>2.2151246070861799</c:v>
                </c:pt>
                <c:pt idx="1489">
                  <c:v>2.2712123394012398</c:v>
                </c:pt>
                <c:pt idx="1490">
                  <c:v>2.3593738079071001</c:v>
                </c:pt>
                <c:pt idx="1491">
                  <c:v>2.3553166389465301</c:v>
                </c:pt>
                <c:pt idx="1492">
                  <c:v>2.2744600772857599</c:v>
                </c:pt>
                <c:pt idx="1493">
                  <c:v>2.3541064262390101</c:v>
                </c:pt>
                <c:pt idx="1494">
                  <c:v>2.3784394264221098</c:v>
                </c:pt>
                <c:pt idx="1495">
                  <c:v>2.2858936786651598</c:v>
                </c:pt>
                <c:pt idx="1496">
                  <c:v>2.2296760082244802</c:v>
                </c:pt>
                <c:pt idx="1497">
                  <c:v>2.3020000457763601</c:v>
                </c:pt>
                <c:pt idx="1498">
                  <c:v>2.3882668018340998</c:v>
                </c:pt>
                <c:pt idx="1499">
                  <c:v>2.1451039314270002</c:v>
                </c:pt>
                <c:pt idx="1500">
                  <c:v>2.2164490222930899</c:v>
                </c:pt>
                <c:pt idx="1501">
                  <c:v>2.2364335060119598</c:v>
                </c:pt>
                <c:pt idx="1502">
                  <c:v>2.1277880668640101</c:v>
                </c:pt>
                <c:pt idx="1503">
                  <c:v>2.2087779045104901</c:v>
                </c:pt>
                <c:pt idx="1504">
                  <c:v>2.2258639335632302</c:v>
                </c:pt>
                <c:pt idx="1505">
                  <c:v>2.1430776119232098</c:v>
                </c:pt>
                <c:pt idx="1506">
                  <c:v>2.1811001300811701</c:v>
                </c:pt>
                <c:pt idx="1507">
                  <c:v>2.2430839538574201</c:v>
                </c:pt>
                <c:pt idx="1508">
                  <c:v>2.2130942344665501</c:v>
                </c:pt>
                <c:pt idx="1509">
                  <c:v>2.1867914199829102</c:v>
                </c:pt>
                <c:pt idx="1510">
                  <c:v>2.16610550880432</c:v>
                </c:pt>
                <c:pt idx="1511">
                  <c:v>2.2380056381225502</c:v>
                </c:pt>
                <c:pt idx="1512">
                  <c:v>2.2085371017456001</c:v>
                </c:pt>
                <c:pt idx="1513">
                  <c:v>2.1761732101440399</c:v>
                </c:pt>
                <c:pt idx="1514">
                  <c:v>2.2919421195983798</c:v>
                </c:pt>
                <c:pt idx="1515">
                  <c:v>2.3070507049560498</c:v>
                </c:pt>
                <c:pt idx="1516">
                  <c:v>2.2508506774902299</c:v>
                </c:pt>
                <c:pt idx="1517">
                  <c:v>2.21565413475036</c:v>
                </c:pt>
                <c:pt idx="1518">
                  <c:v>2.2941293716430602</c:v>
                </c:pt>
                <c:pt idx="1519">
                  <c:v>2.3318166732788002</c:v>
                </c:pt>
                <c:pt idx="1520">
                  <c:v>2.2033326625823899</c:v>
                </c:pt>
                <c:pt idx="1521">
                  <c:v>2.2595183849334699</c:v>
                </c:pt>
                <c:pt idx="1522">
                  <c:v>2.4227764606475799</c:v>
                </c:pt>
                <c:pt idx="1523">
                  <c:v>2.4660003185272199</c:v>
                </c:pt>
                <c:pt idx="1524">
                  <c:v>2.31754469871521</c:v>
                </c:pt>
                <c:pt idx="1525">
                  <c:v>2.2405374050140301</c:v>
                </c:pt>
                <c:pt idx="1526">
                  <c:v>2.3597784042358398</c:v>
                </c:pt>
                <c:pt idx="1527">
                  <c:v>2.38580298423767</c:v>
                </c:pt>
                <c:pt idx="1528">
                  <c:v>2.36090040206909</c:v>
                </c:pt>
                <c:pt idx="1529">
                  <c:v>2.3211996555328298</c:v>
                </c:pt>
                <c:pt idx="1530">
                  <c:v>2.2379467487335201</c:v>
                </c:pt>
                <c:pt idx="1531">
                  <c:v>2.2444751262664702</c:v>
                </c:pt>
                <c:pt idx="1532">
                  <c:v>2.3357880115509002</c:v>
                </c:pt>
                <c:pt idx="1533">
                  <c:v>2.2734465599060001</c:v>
                </c:pt>
                <c:pt idx="1534">
                  <c:v>2.2683804035186701</c:v>
                </c:pt>
                <c:pt idx="1535">
                  <c:v>2.2648684978485099</c:v>
                </c:pt>
                <c:pt idx="1536">
                  <c:v>2.2760961055755602</c:v>
                </c:pt>
                <c:pt idx="1537">
                  <c:v>2.3559308052062899</c:v>
                </c:pt>
                <c:pt idx="1538">
                  <c:v>2.3510971069335902</c:v>
                </c:pt>
                <c:pt idx="1539">
                  <c:v>2.2426178455352699</c:v>
                </c:pt>
                <c:pt idx="1540">
                  <c:v>2.28346490859985</c:v>
                </c:pt>
                <c:pt idx="1541">
                  <c:v>2.3640980720520002</c:v>
                </c:pt>
                <c:pt idx="1542">
                  <c:v>2.43316149711608</c:v>
                </c:pt>
                <c:pt idx="1543">
                  <c:v>2.3850929737090998</c:v>
                </c:pt>
                <c:pt idx="1544">
                  <c:v>2.2302696704864502</c:v>
                </c:pt>
                <c:pt idx="1545">
                  <c:v>2.2550525665283199</c:v>
                </c:pt>
                <c:pt idx="1546">
                  <c:v>2.3111383914947501</c:v>
                </c:pt>
                <c:pt idx="1547">
                  <c:v>2.4493088722228999</c:v>
                </c:pt>
                <c:pt idx="1548">
                  <c:v>2.35010766983032</c:v>
                </c:pt>
                <c:pt idx="1549">
                  <c:v>2.3605072498321502</c:v>
                </c:pt>
                <c:pt idx="1550">
                  <c:v>2.3454337120056099</c:v>
                </c:pt>
                <c:pt idx="1551">
                  <c:v>2.4772078990936199</c:v>
                </c:pt>
                <c:pt idx="1552">
                  <c:v>2.3171303272247301</c:v>
                </c:pt>
                <c:pt idx="1553">
                  <c:v>2.27610731124877</c:v>
                </c:pt>
                <c:pt idx="1554">
                  <c:v>2.3345568180084202</c:v>
                </c:pt>
                <c:pt idx="1555">
                  <c:v>2.30202865600585</c:v>
                </c:pt>
                <c:pt idx="1556">
                  <c:v>2.2687857151031401</c:v>
                </c:pt>
                <c:pt idx="1557">
                  <c:v>2.2546961307525599</c:v>
                </c:pt>
                <c:pt idx="1558">
                  <c:v>2.29031133651733</c:v>
                </c:pt>
                <c:pt idx="1559">
                  <c:v>2.2068464756011901</c:v>
                </c:pt>
                <c:pt idx="1560">
                  <c:v>2.1855800151824898</c:v>
                </c:pt>
                <c:pt idx="1561">
                  <c:v>2.19873046875</c:v>
                </c:pt>
                <c:pt idx="1562">
                  <c:v>2.2028772830963099</c:v>
                </c:pt>
                <c:pt idx="1563">
                  <c:v>2.15698814392089</c:v>
                </c:pt>
                <c:pt idx="1564">
                  <c:v>2.2603778839111301</c:v>
                </c:pt>
                <c:pt idx="1565">
                  <c:v>2.2266237735748202</c:v>
                </c:pt>
                <c:pt idx="1566">
                  <c:v>2.2352802753448402</c:v>
                </c:pt>
                <c:pt idx="1567">
                  <c:v>2.2491683959960902</c:v>
                </c:pt>
                <c:pt idx="1568">
                  <c:v>2.2371520996093701</c:v>
                </c:pt>
                <c:pt idx="1569">
                  <c:v>2.2713217735290501</c:v>
                </c:pt>
                <c:pt idx="1570">
                  <c:v>2.3004727363586399</c:v>
                </c:pt>
                <c:pt idx="1571">
                  <c:v>2.35627245903015</c:v>
                </c:pt>
                <c:pt idx="1572">
                  <c:v>2.3159203529357901</c:v>
                </c:pt>
                <c:pt idx="1573">
                  <c:v>2.3672192096710201</c:v>
                </c:pt>
                <c:pt idx="1574">
                  <c:v>2.2946228981018</c:v>
                </c:pt>
                <c:pt idx="1575">
                  <c:v>2.2347118854522701</c:v>
                </c:pt>
                <c:pt idx="1576">
                  <c:v>2.3019371032714799</c:v>
                </c:pt>
                <c:pt idx="1577">
                  <c:v>2.2978348731994598</c:v>
                </c:pt>
                <c:pt idx="1578">
                  <c:v>2.24169468879699</c:v>
                </c:pt>
                <c:pt idx="1579">
                  <c:v>2.2804090976714999</c:v>
                </c:pt>
                <c:pt idx="1580">
                  <c:v>2.25787353515625</c:v>
                </c:pt>
                <c:pt idx="1581">
                  <c:v>2.2111127376556299</c:v>
                </c:pt>
                <c:pt idx="1582">
                  <c:v>2.2589318752288801</c:v>
                </c:pt>
                <c:pt idx="1583">
                  <c:v>2.382080078125</c:v>
                </c:pt>
                <c:pt idx="1584">
                  <c:v>2.2099843025207502</c:v>
                </c:pt>
                <c:pt idx="1585">
                  <c:v>2.2238314151763898</c:v>
                </c:pt>
                <c:pt idx="1586">
                  <c:v>2.1847693920135498</c:v>
                </c:pt>
                <c:pt idx="1587">
                  <c:v>2.29622054100036</c:v>
                </c:pt>
                <c:pt idx="1588">
                  <c:v>2.2272284030914302</c:v>
                </c:pt>
                <c:pt idx="1589">
                  <c:v>2.2485074996948198</c:v>
                </c:pt>
                <c:pt idx="1590">
                  <c:v>2.3315327167510902</c:v>
                </c:pt>
                <c:pt idx="1591">
                  <c:v>2.2491524219512899</c:v>
                </c:pt>
                <c:pt idx="1592">
                  <c:v>2.2587320804595898</c:v>
                </c:pt>
                <c:pt idx="1593">
                  <c:v>2.3239428997039702</c:v>
                </c:pt>
                <c:pt idx="1594">
                  <c:v>2.3309087753295898</c:v>
                </c:pt>
                <c:pt idx="1595">
                  <c:v>2.3653297424316402</c:v>
                </c:pt>
                <c:pt idx="1596">
                  <c:v>2.27755522727966</c:v>
                </c:pt>
                <c:pt idx="1597">
                  <c:v>2.2213966846465998</c:v>
                </c:pt>
                <c:pt idx="1598">
                  <c:v>2.2446103096008301</c:v>
                </c:pt>
                <c:pt idx="1599">
                  <c:v>2.2112774848937899</c:v>
                </c:pt>
                <c:pt idx="1600">
                  <c:v>2.2626068592071502</c:v>
                </c:pt>
                <c:pt idx="1601">
                  <c:v>2.2851312160491899</c:v>
                </c:pt>
                <c:pt idx="1602">
                  <c:v>2.1944448947906401</c:v>
                </c:pt>
                <c:pt idx="1603">
                  <c:v>2.1872861385345401</c:v>
                </c:pt>
                <c:pt idx="1604">
                  <c:v>2.1979243755340501</c:v>
                </c:pt>
                <c:pt idx="1605">
                  <c:v>2.21417140960693</c:v>
                </c:pt>
                <c:pt idx="1606">
                  <c:v>2.1981205940246502</c:v>
                </c:pt>
                <c:pt idx="1607">
                  <c:v>2.1811876296996999</c:v>
                </c:pt>
                <c:pt idx="1608">
                  <c:v>2.2981905937194802</c:v>
                </c:pt>
                <c:pt idx="1609">
                  <c:v>2.2628641128539999</c:v>
                </c:pt>
                <c:pt idx="1610">
                  <c:v>2.1831297874450599</c:v>
                </c:pt>
                <c:pt idx="1611">
                  <c:v>2.2296977043151802</c:v>
                </c:pt>
                <c:pt idx="1612">
                  <c:v>2.1471257209777801</c:v>
                </c:pt>
                <c:pt idx="1613">
                  <c:v>2.1842811107635498</c:v>
                </c:pt>
                <c:pt idx="1614">
                  <c:v>2.1720016002654998</c:v>
                </c:pt>
                <c:pt idx="1615">
                  <c:v>2.1944551467895499</c:v>
                </c:pt>
                <c:pt idx="1616">
                  <c:v>2.2741167545318599</c:v>
                </c:pt>
                <c:pt idx="1617">
                  <c:v>2.2235412597656201</c:v>
                </c:pt>
                <c:pt idx="1618">
                  <c:v>2.1716716289520201</c:v>
                </c:pt>
                <c:pt idx="1619">
                  <c:v>2.2084214687347399</c:v>
                </c:pt>
                <c:pt idx="1620">
                  <c:v>2.3292500972747798</c:v>
                </c:pt>
                <c:pt idx="1621">
                  <c:v>2.17778348922729</c:v>
                </c:pt>
                <c:pt idx="1622">
                  <c:v>2.2669031620025599</c:v>
                </c:pt>
                <c:pt idx="1623">
                  <c:v>2.1914620399475</c:v>
                </c:pt>
                <c:pt idx="1624">
                  <c:v>2.2737126350402801</c:v>
                </c:pt>
                <c:pt idx="1625">
                  <c:v>2.1828510761260902</c:v>
                </c:pt>
                <c:pt idx="1626">
                  <c:v>2.2222692966461102</c:v>
                </c:pt>
                <c:pt idx="1627">
                  <c:v>2.2273156642913801</c:v>
                </c:pt>
                <c:pt idx="1628">
                  <c:v>2.1964311599731401</c:v>
                </c:pt>
                <c:pt idx="1629">
                  <c:v>2.2183485031127899</c:v>
                </c:pt>
                <c:pt idx="1630">
                  <c:v>2.19374251365661</c:v>
                </c:pt>
                <c:pt idx="1631">
                  <c:v>2.1906111240386901</c:v>
                </c:pt>
                <c:pt idx="1632">
                  <c:v>2.31822204589843</c:v>
                </c:pt>
                <c:pt idx="1633">
                  <c:v>2.3294508457183798</c:v>
                </c:pt>
                <c:pt idx="1634">
                  <c:v>2.2171359062194802</c:v>
                </c:pt>
                <c:pt idx="1635">
                  <c:v>2.3801882266998202</c:v>
                </c:pt>
                <c:pt idx="1636">
                  <c:v>2.30989241600036</c:v>
                </c:pt>
                <c:pt idx="1637">
                  <c:v>2.2836771011352499</c:v>
                </c:pt>
                <c:pt idx="1638">
                  <c:v>2.2423713207244802</c:v>
                </c:pt>
                <c:pt idx="1639">
                  <c:v>2.31293320655822</c:v>
                </c:pt>
                <c:pt idx="1640">
                  <c:v>2.4025061130523602</c:v>
                </c:pt>
                <c:pt idx="1641">
                  <c:v>2.2687885761260902</c:v>
                </c:pt>
                <c:pt idx="1642">
                  <c:v>2.25863456726074</c:v>
                </c:pt>
                <c:pt idx="1643">
                  <c:v>2.2096426486968901</c:v>
                </c:pt>
                <c:pt idx="1644">
                  <c:v>2.2942614555358798</c:v>
                </c:pt>
                <c:pt idx="1645">
                  <c:v>2.2749359607696502</c:v>
                </c:pt>
                <c:pt idx="1646">
                  <c:v>2.32836389541625</c:v>
                </c:pt>
                <c:pt idx="1647">
                  <c:v>2.32562923431396</c:v>
                </c:pt>
                <c:pt idx="1648">
                  <c:v>2.2334120273589999</c:v>
                </c:pt>
                <c:pt idx="1649">
                  <c:v>2.3052740097045898</c:v>
                </c:pt>
                <c:pt idx="1650">
                  <c:v>2.2164542675018302</c:v>
                </c:pt>
                <c:pt idx="1651">
                  <c:v>2.2547917366027801</c:v>
                </c:pt>
                <c:pt idx="1652">
                  <c:v>2.2937014102935702</c:v>
                </c:pt>
                <c:pt idx="1653">
                  <c:v>2.3430495262145898</c:v>
                </c:pt>
                <c:pt idx="1654">
                  <c:v>2.2342138290405198</c:v>
                </c:pt>
                <c:pt idx="1655">
                  <c:v>2.2604243755340501</c:v>
                </c:pt>
                <c:pt idx="1656">
                  <c:v>2.25093674659729</c:v>
                </c:pt>
                <c:pt idx="1657">
                  <c:v>2.2860836982727002</c:v>
                </c:pt>
                <c:pt idx="1658">
                  <c:v>2.2349009513854901</c:v>
                </c:pt>
                <c:pt idx="1659">
                  <c:v>2.2717151641845699</c:v>
                </c:pt>
                <c:pt idx="1660">
                  <c:v>2.2208702564239502</c:v>
                </c:pt>
                <c:pt idx="1661">
                  <c:v>2.2694008350372301</c:v>
                </c:pt>
                <c:pt idx="1662">
                  <c:v>2.3257679939270002</c:v>
                </c:pt>
                <c:pt idx="1663">
                  <c:v>2.3191692829132</c:v>
                </c:pt>
                <c:pt idx="1664">
                  <c:v>2.1893777847289999</c:v>
                </c:pt>
                <c:pt idx="1665">
                  <c:v>2.2374012470245299</c:v>
                </c:pt>
                <c:pt idx="1666">
                  <c:v>2.2794215679168701</c:v>
                </c:pt>
                <c:pt idx="1667">
                  <c:v>2.2869811058044398</c:v>
                </c:pt>
                <c:pt idx="1668">
                  <c:v>2.2344284057617099</c:v>
                </c:pt>
                <c:pt idx="1669">
                  <c:v>2.2551896572113002</c:v>
                </c:pt>
                <c:pt idx="1670">
                  <c:v>2.19564604759216</c:v>
                </c:pt>
                <c:pt idx="1671">
                  <c:v>2.2156138420104901</c:v>
                </c:pt>
                <c:pt idx="1672">
                  <c:v>2.1764054298400799</c:v>
                </c:pt>
                <c:pt idx="1673">
                  <c:v>2.1819751262664702</c:v>
                </c:pt>
                <c:pt idx="1674">
                  <c:v>2.2085511684417698</c:v>
                </c:pt>
                <c:pt idx="1675">
                  <c:v>2.4710779190063401</c:v>
                </c:pt>
                <c:pt idx="1676">
                  <c:v>2.2773182392120299</c:v>
                </c:pt>
                <c:pt idx="1677">
                  <c:v>2.28302001953125</c:v>
                </c:pt>
                <c:pt idx="1678">
                  <c:v>2.2229249477386399</c:v>
                </c:pt>
                <c:pt idx="1679">
                  <c:v>2.19117259979248</c:v>
                </c:pt>
                <c:pt idx="1680">
                  <c:v>2.24419045448303</c:v>
                </c:pt>
                <c:pt idx="1681">
                  <c:v>2.1866827011108398</c:v>
                </c:pt>
                <c:pt idx="1682">
                  <c:v>2.2315173149108798</c:v>
                </c:pt>
                <c:pt idx="1683">
                  <c:v>2.1910929679870601</c:v>
                </c:pt>
                <c:pt idx="1684">
                  <c:v>2.2276222705840998</c:v>
                </c:pt>
                <c:pt idx="1685">
                  <c:v>2.19719362258911</c:v>
                </c:pt>
                <c:pt idx="1686">
                  <c:v>2.2371065616607599</c:v>
                </c:pt>
                <c:pt idx="1687">
                  <c:v>2.2562994956970202</c:v>
                </c:pt>
                <c:pt idx="1688">
                  <c:v>2.2421171665191602</c:v>
                </c:pt>
                <c:pt idx="1689">
                  <c:v>2.1968202590942298</c:v>
                </c:pt>
                <c:pt idx="1690">
                  <c:v>2.3321533203125</c:v>
                </c:pt>
                <c:pt idx="1691">
                  <c:v>2.1801996231079102</c:v>
                </c:pt>
                <c:pt idx="1692">
                  <c:v>2.20522856712341</c:v>
                </c:pt>
                <c:pt idx="1693">
                  <c:v>2.2360937595367401</c:v>
                </c:pt>
                <c:pt idx="1694">
                  <c:v>2.27134013175964</c:v>
                </c:pt>
                <c:pt idx="1695">
                  <c:v>2.1300773620605402</c:v>
                </c:pt>
                <c:pt idx="1696">
                  <c:v>2.2209336757659899</c:v>
                </c:pt>
                <c:pt idx="1697">
                  <c:v>2.1806664466857901</c:v>
                </c:pt>
                <c:pt idx="1698">
                  <c:v>2.2483837604522701</c:v>
                </c:pt>
                <c:pt idx="1699">
                  <c:v>2.3348939418792698</c:v>
                </c:pt>
                <c:pt idx="1700">
                  <c:v>2.31251692771911</c:v>
                </c:pt>
                <c:pt idx="1701">
                  <c:v>2.2449381351470898</c:v>
                </c:pt>
                <c:pt idx="1702">
                  <c:v>2.2852132320403999</c:v>
                </c:pt>
                <c:pt idx="1703">
                  <c:v>2.3271076679229701</c:v>
                </c:pt>
                <c:pt idx="1704">
                  <c:v>2.2861535549163801</c:v>
                </c:pt>
                <c:pt idx="1705">
                  <c:v>2.28015708923339</c:v>
                </c:pt>
                <c:pt idx="1706">
                  <c:v>2.3053350448608398</c:v>
                </c:pt>
                <c:pt idx="1707">
                  <c:v>2.3801808357238698</c:v>
                </c:pt>
                <c:pt idx="1708">
                  <c:v>2.3693211078643799</c:v>
                </c:pt>
                <c:pt idx="1709">
                  <c:v>2.4270858764648402</c:v>
                </c:pt>
                <c:pt idx="1710">
                  <c:v>2.3380494117736799</c:v>
                </c:pt>
                <c:pt idx="1711">
                  <c:v>2.32487440109252</c:v>
                </c:pt>
                <c:pt idx="1712">
                  <c:v>2.43002080917358</c:v>
                </c:pt>
                <c:pt idx="1713">
                  <c:v>2.3674905300140301</c:v>
                </c:pt>
                <c:pt idx="1714">
                  <c:v>2.43644666671752</c:v>
                </c:pt>
                <c:pt idx="1715">
                  <c:v>2.22673416137695</c:v>
                </c:pt>
                <c:pt idx="1716">
                  <c:v>2.2607772350311199</c:v>
                </c:pt>
                <c:pt idx="1717">
                  <c:v>2.5175433158874498</c:v>
                </c:pt>
                <c:pt idx="1718">
                  <c:v>2.2500414848327601</c:v>
                </c:pt>
                <c:pt idx="1719">
                  <c:v>2.4770855903625399</c:v>
                </c:pt>
                <c:pt idx="1720">
                  <c:v>2.3046510219573899</c:v>
                </c:pt>
                <c:pt idx="1721">
                  <c:v>2.3070988655090301</c:v>
                </c:pt>
                <c:pt idx="1722">
                  <c:v>2.2654268741607599</c:v>
                </c:pt>
                <c:pt idx="1723">
                  <c:v>2.30326104164123</c:v>
                </c:pt>
                <c:pt idx="1724">
                  <c:v>2.2741167545318599</c:v>
                </c:pt>
                <c:pt idx="1725">
                  <c:v>2.2378854751586901</c:v>
                </c:pt>
                <c:pt idx="1726">
                  <c:v>2.4156720638275102</c:v>
                </c:pt>
                <c:pt idx="1727">
                  <c:v>2.2651607990264799</c:v>
                </c:pt>
                <c:pt idx="1728">
                  <c:v>2.30848836898803</c:v>
                </c:pt>
                <c:pt idx="1729">
                  <c:v>2.3422181606292698</c:v>
                </c:pt>
                <c:pt idx="1730">
                  <c:v>2.3089690208435001</c:v>
                </c:pt>
                <c:pt idx="1731">
                  <c:v>2.3166744709014799</c:v>
                </c:pt>
                <c:pt idx="1732">
                  <c:v>2.3227515220642001</c:v>
                </c:pt>
                <c:pt idx="1733">
                  <c:v>2.4141864776611301</c:v>
                </c:pt>
                <c:pt idx="1734">
                  <c:v>2.3817298412322998</c:v>
                </c:pt>
                <c:pt idx="1735">
                  <c:v>2.3407676219940101</c:v>
                </c:pt>
                <c:pt idx="1736">
                  <c:v>2.3976757526397701</c:v>
                </c:pt>
                <c:pt idx="1737">
                  <c:v>2.2855157852172798</c:v>
                </c:pt>
                <c:pt idx="1738">
                  <c:v>2.33955979347229</c:v>
                </c:pt>
                <c:pt idx="1739">
                  <c:v>2.39521265029907</c:v>
                </c:pt>
                <c:pt idx="1740">
                  <c:v>2.3227016925811701</c:v>
                </c:pt>
                <c:pt idx="1741">
                  <c:v>2.3721969127654998</c:v>
                </c:pt>
                <c:pt idx="1742">
                  <c:v>2.37507843971252</c:v>
                </c:pt>
                <c:pt idx="1743">
                  <c:v>2.38165283203125</c:v>
                </c:pt>
                <c:pt idx="1744">
                  <c:v>2.2761216163635201</c:v>
                </c:pt>
                <c:pt idx="1745">
                  <c:v>2.3541576862335201</c:v>
                </c:pt>
                <c:pt idx="1746">
                  <c:v>2.3326730728149401</c:v>
                </c:pt>
                <c:pt idx="1747">
                  <c:v>2.32990550994873</c:v>
                </c:pt>
                <c:pt idx="1748">
                  <c:v>2.3284716606140101</c:v>
                </c:pt>
                <c:pt idx="1749">
                  <c:v>2.47781133651733</c:v>
                </c:pt>
                <c:pt idx="1750">
                  <c:v>2.2562885284423801</c:v>
                </c:pt>
                <c:pt idx="1751">
                  <c:v>2.3481142520904501</c:v>
                </c:pt>
                <c:pt idx="1752">
                  <c:v>2.4129679203033398</c:v>
                </c:pt>
                <c:pt idx="1753">
                  <c:v>2.4854991436004599</c:v>
                </c:pt>
                <c:pt idx="1754">
                  <c:v>2.4728899002075102</c:v>
                </c:pt>
                <c:pt idx="1755">
                  <c:v>2.4217154979705802</c:v>
                </c:pt>
                <c:pt idx="1756">
                  <c:v>2.4922387599945002</c:v>
                </c:pt>
                <c:pt idx="1757">
                  <c:v>2.6530697345733598</c:v>
                </c:pt>
                <c:pt idx="1758">
                  <c:v>2.5013582706451398</c:v>
                </c:pt>
                <c:pt idx="1759">
                  <c:v>2.44416308403015</c:v>
                </c:pt>
                <c:pt idx="1760">
                  <c:v>2.5472202301025302</c:v>
                </c:pt>
                <c:pt idx="1761">
                  <c:v>2.3571188449859601</c:v>
                </c:pt>
                <c:pt idx="1762">
                  <c:v>2.5700223445892298</c:v>
                </c:pt>
                <c:pt idx="1763">
                  <c:v>2.56730651855468</c:v>
                </c:pt>
                <c:pt idx="1764">
                  <c:v>2.5280327796936</c:v>
                </c:pt>
                <c:pt idx="1765">
                  <c:v>2.6912870407104399</c:v>
                </c:pt>
                <c:pt idx="1766">
                  <c:v>2.8541998863220202</c:v>
                </c:pt>
                <c:pt idx="1767">
                  <c:v>2.7652595043182302</c:v>
                </c:pt>
                <c:pt idx="1768">
                  <c:v>2.8439760208129798</c:v>
                </c:pt>
                <c:pt idx="1769">
                  <c:v>2.66904473304748</c:v>
                </c:pt>
                <c:pt idx="1770">
                  <c:v>2.5729813575744598</c:v>
                </c:pt>
                <c:pt idx="1771">
                  <c:v>2.5899236202239901</c:v>
                </c:pt>
                <c:pt idx="1772">
                  <c:v>2.6466686725616402</c:v>
                </c:pt>
                <c:pt idx="1773">
                  <c:v>2.5001335144042902</c:v>
                </c:pt>
                <c:pt idx="1774">
                  <c:v>2.48594617843627</c:v>
                </c:pt>
                <c:pt idx="1775">
                  <c:v>2.4347374439239502</c:v>
                </c:pt>
                <c:pt idx="1776">
                  <c:v>2.6002604961395201</c:v>
                </c:pt>
                <c:pt idx="1777">
                  <c:v>2.5037522315978999</c:v>
                </c:pt>
                <c:pt idx="1778">
                  <c:v>2.60677862167358</c:v>
                </c:pt>
                <c:pt idx="1779">
                  <c:v>2.51205229759216</c:v>
                </c:pt>
                <c:pt idx="1780">
                  <c:v>2.5276715755462602</c:v>
                </c:pt>
                <c:pt idx="1781">
                  <c:v>2.7618110179901101</c:v>
                </c:pt>
                <c:pt idx="1782">
                  <c:v>2.55073070526123</c:v>
                </c:pt>
                <c:pt idx="1783">
                  <c:v>2.5534632205963099</c:v>
                </c:pt>
                <c:pt idx="1784">
                  <c:v>2.4838495254516602</c:v>
                </c:pt>
                <c:pt idx="1785">
                  <c:v>2.5114171504974299</c:v>
                </c:pt>
                <c:pt idx="1786">
                  <c:v>2.67544198036193</c:v>
                </c:pt>
                <c:pt idx="1787">
                  <c:v>2.66903400421142</c:v>
                </c:pt>
                <c:pt idx="1788">
                  <c:v>2.5003061294555602</c:v>
                </c:pt>
                <c:pt idx="1789">
                  <c:v>2.6902492046356201</c:v>
                </c:pt>
                <c:pt idx="1790">
                  <c:v>2.7010107040405198</c:v>
                </c:pt>
                <c:pt idx="1791">
                  <c:v>2.45644855499267</c:v>
                </c:pt>
                <c:pt idx="1792">
                  <c:v>2.5507910251617401</c:v>
                </c:pt>
                <c:pt idx="1793">
                  <c:v>2.4157421588897701</c:v>
                </c:pt>
                <c:pt idx="1794">
                  <c:v>2.61753058433532</c:v>
                </c:pt>
                <c:pt idx="1795">
                  <c:v>2.5885851383209202</c:v>
                </c:pt>
                <c:pt idx="1796">
                  <c:v>2.52834701538085</c:v>
                </c:pt>
                <c:pt idx="1797">
                  <c:v>2.5973627567291202</c:v>
                </c:pt>
                <c:pt idx="1798">
                  <c:v>2.56296634674072</c:v>
                </c:pt>
                <c:pt idx="1799">
                  <c:v>2.4030768871307302</c:v>
                </c:pt>
                <c:pt idx="1800">
                  <c:v>2.4513313770294101</c:v>
                </c:pt>
                <c:pt idx="1801">
                  <c:v>2.38782382011413</c:v>
                </c:pt>
                <c:pt idx="1802">
                  <c:v>2.5284342765808101</c:v>
                </c:pt>
                <c:pt idx="1803">
                  <c:v>2.5121295452117902</c:v>
                </c:pt>
                <c:pt idx="1804">
                  <c:v>2.55258917808532</c:v>
                </c:pt>
                <c:pt idx="1805">
                  <c:v>2.4243743419647199</c:v>
                </c:pt>
                <c:pt idx="1806">
                  <c:v>2.5285897254943799</c:v>
                </c:pt>
                <c:pt idx="1807">
                  <c:v>2.4318749904632502</c:v>
                </c:pt>
                <c:pt idx="1808">
                  <c:v>2.4545929431915199</c:v>
                </c:pt>
                <c:pt idx="1809">
                  <c:v>2.3782882690429599</c:v>
                </c:pt>
                <c:pt idx="1810">
                  <c:v>2.4267702102661102</c:v>
                </c:pt>
                <c:pt idx="1811">
                  <c:v>2.3979144096374498</c:v>
                </c:pt>
                <c:pt idx="1812">
                  <c:v>2.5090668201446502</c:v>
                </c:pt>
                <c:pt idx="1813">
                  <c:v>2.48624062538146</c:v>
                </c:pt>
                <c:pt idx="1814">
                  <c:v>2.4847509860992401</c:v>
                </c:pt>
                <c:pt idx="1815">
                  <c:v>2.4757170677185001</c:v>
                </c:pt>
                <c:pt idx="1816">
                  <c:v>2.5314850807189901</c:v>
                </c:pt>
                <c:pt idx="1817">
                  <c:v>2.4242124557495099</c:v>
                </c:pt>
                <c:pt idx="1818">
                  <c:v>2.56578516960144</c:v>
                </c:pt>
                <c:pt idx="1819">
                  <c:v>2.5245296955108598</c:v>
                </c:pt>
                <c:pt idx="1820">
                  <c:v>2.47500348091125</c:v>
                </c:pt>
                <c:pt idx="1821">
                  <c:v>2.5034878253936701</c:v>
                </c:pt>
                <c:pt idx="1822">
                  <c:v>2.4335441589355402</c:v>
                </c:pt>
                <c:pt idx="1823">
                  <c:v>2.4157576560974099</c:v>
                </c:pt>
                <c:pt idx="1824">
                  <c:v>2.45615553855896</c:v>
                </c:pt>
                <c:pt idx="1825">
                  <c:v>2.4726593494415199</c:v>
                </c:pt>
                <c:pt idx="1826">
                  <c:v>2.3547625541686998</c:v>
                </c:pt>
                <c:pt idx="1827">
                  <c:v>2.3804745674133301</c:v>
                </c:pt>
                <c:pt idx="1828">
                  <c:v>2.4356505870818999</c:v>
                </c:pt>
                <c:pt idx="1829">
                  <c:v>2.4356081485748202</c:v>
                </c:pt>
                <c:pt idx="1830">
                  <c:v>2.4617993831634499</c:v>
                </c:pt>
                <c:pt idx="1831">
                  <c:v>2.5241944789886399</c:v>
                </c:pt>
                <c:pt idx="1832">
                  <c:v>2.4659245014190598</c:v>
                </c:pt>
                <c:pt idx="1833">
                  <c:v>2.5292582511901802</c:v>
                </c:pt>
                <c:pt idx="1834">
                  <c:v>2.5246102809906001</c:v>
                </c:pt>
                <c:pt idx="1835">
                  <c:v>2.5800092220306299</c:v>
                </c:pt>
                <c:pt idx="1836">
                  <c:v>2.49862432479858</c:v>
                </c:pt>
                <c:pt idx="1837">
                  <c:v>2.5660052299499498</c:v>
                </c:pt>
                <c:pt idx="1838">
                  <c:v>2.5205202102661102</c:v>
                </c:pt>
                <c:pt idx="1839">
                  <c:v>2.4569394588470401</c:v>
                </c:pt>
                <c:pt idx="1840">
                  <c:v>2.5079088211059499</c:v>
                </c:pt>
                <c:pt idx="1841">
                  <c:v>2.4498829841613698</c:v>
                </c:pt>
                <c:pt idx="1842">
                  <c:v>2.5077705383300701</c:v>
                </c:pt>
                <c:pt idx="1843">
                  <c:v>2.6374695301055899</c:v>
                </c:pt>
                <c:pt idx="1844">
                  <c:v>2.6527867317199698</c:v>
                </c:pt>
                <c:pt idx="1845">
                  <c:v>2.5389511585235498</c:v>
                </c:pt>
                <c:pt idx="1846">
                  <c:v>2.4915070533752401</c:v>
                </c:pt>
                <c:pt idx="1847">
                  <c:v>2.5749659538268999</c:v>
                </c:pt>
                <c:pt idx="1848">
                  <c:v>2.4014408588409402</c:v>
                </c:pt>
                <c:pt idx="1849">
                  <c:v>2.4666841030120801</c:v>
                </c:pt>
                <c:pt idx="1850">
                  <c:v>2.4428689479827801</c:v>
                </c:pt>
                <c:pt idx="1851">
                  <c:v>2.4987618923187198</c:v>
                </c:pt>
                <c:pt idx="1852">
                  <c:v>2.5215101242065399</c:v>
                </c:pt>
                <c:pt idx="1853">
                  <c:v>2.4589273929595898</c:v>
                </c:pt>
                <c:pt idx="1854">
                  <c:v>2.4069256782531698</c:v>
                </c:pt>
                <c:pt idx="1855">
                  <c:v>2.4366564750671298</c:v>
                </c:pt>
                <c:pt idx="1856">
                  <c:v>2.5289056301116899</c:v>
                </c:pt>
                <c:pt idx="1857">
                  <c:v>2.4069402217864901</c:v>
                </c:pt>
                <c:pt idx="1858">
                  <c:v>2.4170212745666499</c:v>
                </c:pt>
                <c:pt idx="1859">
                  <c:v>2.4520990848541202</c:v>
                </c:pt>
                <c:pt idx="1860">
                  <c:v>2.4977269172668399</c:v>
                </c:pt>
                <c:pt idx="1861">
                  <c:v>2.48968505859375</c:v>
                </c:pt>
                <c:pt idx="1862">
                  <c:v>2.5072433948516801</c:v>
                </c:pt>
                <c:pt idx="1863">
                  <c:v>2.5053007602691602</c:v>
                </c:pt>
                <c:pt idx="1864">
                  <c:v>2.4586396217346098</c:v>
                </c:pt>
                <c:pt idx="1865">
                  <c:v>2.4409098625183101</c:v>
                </c:pt>
                <c:pt idx="1866">
                  <c:v>2.50620436668396</c:v>
                </c:pt>
                <c:pt idx="1867">
                  <c:v>2.4787063598632799</c:v>
                </c:pt>
                <c:pt idx="1868">
                  <c:v>2.3724961280822701</c:v>
                </c:pt>
                <c:pt idx="1869">
                  <c:v>2.4230146408081001</c:v>
                </c:pt>
                <c:pt idx="1870">
                  <c:v>2.44309377670288</c:v>
                </c:pt>
                <c:pt idx="1871">
                  <c:v>2.3601441383361799</c:v>
                </c:pt>
                <c:pt idx="1872">
                  <c:v>2.3150119781494101</c:v>
                </c:pt>
                <c:pt idx="1873">
                  <c:v>2.3873951435089098</c:v>
                </c:pt>
                <c:pt idx="1874">
                  <c:v>2.4389805793762198</c:v>
                </c:pt>
                <c:pt idx="1875">
                  <c:v>2.4421017169952299</c:v>
                </c:pt>
                <c:pt idx="1876">
                  <c:v>2.5800986289978001</c:v>
                </c:pt>
                <c:pt idx="1877">
                  <c:v>2.4626698493957502</c:v>
                </c:pt>
                <c:pt idx="1878">
                  <c:v>2.4412970542907702</c:v>
                </c:pt>
                <c:pt idx="1879">
                  <c:v>2.3827307224273602</c:v>
                </c:pt>
                <c:pt idx="1880">
                  <c:v>2.4111268520355198</c:v>
                </c:pt>
                <c:pt idx="1881">
                  <c:v>2.38788437843322</c:v>
                </c:pt>
                <c:pt idx="1882">
                  <c:v>2.4201371669769198</c:v>
                </c:pt>
                <c:pt idx="1883">
                  <c:v>2.38778376579284</c:v>
                </c:pt>
                <c:pt idx="1884">
                  <c:v>2.3601734638214098</c:v>
                </c:pt>
                <c:pt idx="1885">
                  <c:v>2.34847092628479</c:v>
                </c:pt>
                <c:pt idx="1886">
                  <c:v>2.3118824958801198</c:v>
                </c:pt>
                <c:pt idx="1887">
                  <c:v>2.34172487258911</c:v>
                </c:pt>
                <c:pt idx="1888">
                  <c:v>2.3941216468811</c:v>
                </c:pt>
                <c:pt idx="1889">
                  <c:v>2.4281561374664302</c:v>
                </c:pt>
                <c:pt idx="1890">
                  <c:v>2.4282159805297798</c:v>
                </c:pt>
                <c:pt idx="1891">
                  <c:v>2.3647110462188698</c:v>
                </c:pt>
                <c:pt idx="1892">
                  <c:v>2.39200568199157</c:v>
                </c:pt>
                <c:pt idx="1893">
                  <c:v>2.30558133125305</c:v>
                </c:pt>
                <c:pt idx="1894">
                  <c:v>2.35222196578979</c:v>
                </c:pt>
                <c:pt idx="1895">
                  <c:v>2.4511349201202299</c:v>
                </c:pt>
                <c:pt idx="1896">
                  <c:v>2.4692964553832999</c:v>
                </c:pt>
                <c:pt idx="1897">
                  <c:v>2.5249810218811</c:v>
                </c:pt>
                <c:pt idx="1898">
                  <c:v>2.4111845493316602</c:v>
                </c:pt>
                <c:pt idx="1899">
                  <c:v>2.4316728115081698</c:v>
                </c:pt>
                <c:pt idx="1900">
                  <c:v>2.3879106044769198</c:v>
                </c:pt>
                <c:pt idx="1901">
                  <c:v>2.3139045238494802</c:v>
                </c:pt>
                <c:pt idx="1902">
                  <c:v>2.3861298561096098</c:v>
                </c:pt>
                <c:pt idx="1903">
                  <c:v>2.4842367172241202</c:v>
                </c:pt>
                <c:pt idx="1904">
                  <c:v>2.49120664596557</c:v>
                </c:pt>
                <c:pt idx="1905">
                  <c:v>2.4362771511077801</c:v>
                </c:pt>
                <c:pt idx="1906">
                  <c:v>2.4204750061035099</c:v>
                </c:pt>
                <c:pt idx="1907">
                  <c:v>2.3136339187621999</c:v>
                </c:pt>
                <c:pt idx="1908">
                  <c:v>2.3025107383728001</c:v>
                </c:pt>
                <c:pt idx="1909">
                  <c:v>2.3544881343841499</c:v>
                </c:pt>
                <c:pt idx="1910">
                  <c:v>2.33431792259216</c:v>
                </c:pt>
                <c:pt idx="1911">
                  <c:v>2.3429973125457701</c:v>
                </c:pt>
                <c:pt idx="1912">
                  <c:v>2.3417897224426198</c:v>
                </c:pt>
                <c:pt idx="1913">
                  <c:v>2.3167698383331299</c:v>
                </c:pt>
                <c:pt idx="1914">
                  <c:v>2.5617811679839999</c:v>
                </c:pt>
                <c:pt idx="1915">
                  <c:v>2.5083744525909402</c:v>
                </c:pt>
                <c:pt idx="1916">
                  <c:v>2.5987403392791699</c:v>
                </c:pt>
                <c:pt idx="1917">
                  <c:v>2.4115171432495099</c:v>
                </c:pt>
                <c:pt idx="1918">
                  <c:v>2.5588526725768999</c:v>
                </c:pt>
                <c:pt idx="1919">
                  <c:v>2.3748700618743799</c:v>
                </c:pt>
                <c:pt idx="1920">
                  <c:v>2.3982782363891602</c:v>
                </c:pt>
                <c:pt idx="1921">
                  <c:v>2.49107789993286</c:v>
                </c:pt>
                <c:pt idx="1922">
                  <c:v>2.48728895187377</c:v>
                </c:pt>
                <c:pt idx="1923">
                  <c:v>2.5047717094421298</c:v>
                </c:pt>
                <c:pt idx="1924">
                  <c:v>2.43843221664428</c:v>
                </c:pt>
                <c:pt idx="1925">
                  <c:v>2.5291779041290199</c:v>
                </c:pt>
                <c:pt idx="1926">
                  <c:v>2.5208714008331299</c:v>
                </c:pt>
                <c:pt idx="1927">
                  <c:v>2.5140092372894198</c:v>
                </c:pt>
                <c:pt idx="1928">
                  <c:v>2.6396369934082</c:v>
                </c:pt>
                <c:pt idx="1929">
                  <c:v>2.5654296875</c:v>
                </c:pt>
                <c:pt idx="1930">
                  <c:v>2.4880189895629798</c:v>
                </c:pt>
                <c:pt idx="1931">
                  <c:v>2.5269713401794398</c:v>
                </c:pt>
                <c:pt idx="1932">
                  <c:v>2.4021525382995601</c:v>
                </c:pt>
                <c:pt idx="1933">
                  <c:v>2.3607831001281698</c:v>
                </c:pt>
                <c:pt idx="1934">
                  <c:v>2.4448583126068102</c:v>
                </c:pt>
                <c:pt idx="1935">
                  <c:v>2.39281725883483</c:v>
                </c:pt>
                <c:pt idx="1936">
                  <c:v>2.4148504734039302</c:v>
                </c:pt>
                <c:pt idx="1937">
                  <c:v>2.4416041374206499</c:v>
                </c:pt>
                <c:pt idx="1938">
                  <c:v>2.3952062129974299</c:v>
                </c:pt>
                <c:pt idx="1939">
                  <c:v>2.4178428649902299</c:v>
                </c:pt>
                <c:pt idx="1940">
                  <c:v>2.3923699855804399</c:v>
                </c:pt>
                <c:pt idx="1941">
                  <c:v>2.3469157218933101</c:v>
                </c:pt>
                <c:pt idx="1942">
                  <c:v>2.4098377227783199</c:v>
                </c:pt>
                <c:pt idx="1943">
                  <c:v>2.4638900756835902</c:v>
                </c:pt>
                <c:pt idx="1944">
                  <c:v>2.5445084571838299</c:v>
                </c:pt>
                <c:pt idx="1945">
                  <c:v>2.5696306228637602</c:v>
                </c:pt>
                <c:pt idx="1946">
                  <c:v>2.5352685451507502</c:v>
                </c:pt>
                <c:pt idx="1947">
                  <c:v>2.5730822086334202</c:v>
                </c:pt>
                <c:pt idx="1948">
                  <c:v>2.5569810867309499</c:v>
                </c:pt>
                <c:pt idx="1949">
                  <c:v>2.4413814544677699</c:v>
                </c:pt>
                <c:pt idx="1950">
                  <c:v>2.4691679477691602</c:v>
                </c:pt>
                <c:pt idx="1951">
                  <c:v>2.6552956104278498</c:v>
                </c:pt>
                <c:pt idx="1952">
                  <c:v>2.46714758872985</c:v>
                </c:pt>
                <c:pt idx="1953">
                  <c:v>2.4628653526306099</c:v>
                </c:pt>
                <c:pt idx="1954">
                  <c:v>2.5588343143463099</c:v>
                </c:pt>
                <c:pt idx="1955">
                  <c:v>2.5316421985626198</c:v>
                </c:pt>
                <c:pt idx="1956">
                  <c:v>2.5183725357055602</c:v>
                </c:pt>
                <c:pt idx="1957">
                  <c:v>2.40779685974121</c:v>
                </c:pt>
                <c:pt idx="1958">
                  <c:v>2.4045338630676198</c:v>
                </c:pt>
                <c:pt idx="1959">
                  <c:v>2.4836776256561199</c:v>
                </c:pt>
                <c:pt idx="1960">
                  <c:v>2.4013080596923801</c:v>
                </c:pt>
                <c:pt idx="1961">
                  <c:v>2.4924950599670401</c:v>
                </c:pt>
                <c:pt idx="1962">
                  <c:v>2.5117049217224099</c:v>
                </c:pt>
                <c:pt idx="1963">
                  <c:v>2.5341126918792698</c:v>
                </c:pt>
                <c:pt idx="1964">
                  <c:v>2.5045149326324401</c:v>
                </c:pt>
                <c:pt idx="1965">
                  <c:v>2.5094985961914</c:v>
                </c:pt>
                <c:pt idx="1966">
                  <c:v>2.4995491504669101</c:v>
                </c:pt>
                <c:pt idx="1967">
                  <c:v>2.4491286277770898</c:v>
                </c:pt>
                <c:pt idx="1968">
                  <c:v>2.5133190155029199</c:v>
                </c:pt>
                <c:pt idx="1969">
                  <c:v>2.4867599010467498</c:v>
                </c:pt>
                <c:pt idx="1970">
                  <c:v>2.4301738739013601</c:v>
                </c:pt>
                <c:pt idx="1971">
                  <c:v>2.4741427898406898</c:v>
                </c:pt>
                <c:pt idx="1972">
                  <c:v>2.5779323577880802</c:v>
                </c:pt>
                <c:pt idx="1973">
                  <c:v>2.4453580379486</c:v>
                </c:pt>
                <c:pt idx="1974">
                  <c:v>2.45055675506591</c:v>
                </c:pt>
                <c:pt idx="1975">
                  <c:v>2.5198519229888898</c:v>
                </c:pt>
                <c:pt idx="1976">
                  <c:v>2.4590582847595202</c:v>
                </c:pt>
                <c:pt idx="1977">
                  <c:v>2.5329818725585902</c:v>
                </c:pt>
                <c:pt idx="1978">
                  <c:v>2.5520274639129599</c:v>
                </c:pt>
                <c:pt idx="1979">
                  <c:v>2.3626866340637198</c:v>
                </c:pt>
                <c:pt idx="1980">
                  <c:v>2.4432346820831299</c:v>
                </c:pt>
                <c:pt idx="1981">
                  <c:v>2.39353346824646</c:v>
                </c:pt>
                <c:pt idx="1982">
                  <c:v>2.4925336837768501</c:v>
                </c:pt>
                <c:pt idx="1983">
                  <c:v>2.4980511665344198</c:v>
                </c:pt>
                <c:pt idx="1984">
                  <c:v>2.40612316131591</c:v>
                </c:pt>
                <c:pt idx="1985">
                  <c:v>2.3981173038482599</c:v>
                </c:pt>
                <c:pt idx="1986">
                  <c:v>2.3762915134429901</c:v>
                </c:pt>
                <c:pt idx="1987">
                  <c:v>2.3538358211517298</c:v>
                </c:pt>
                <c:pt idx="1988">
                  <c:v>2.4178392887115399</c:v>
                </c:pt>
                <c:pt idx="1989">
                  <c:v>2.3297016620635902</c:v>
                </c:pt>
                <c:pt idx="1990">
                  <c:v>2.3468852043151802</c:v>
                </c:pt>
                <c:pt idx="1991">
                  <c:v>2.4332861900329501</c:v>
                </c:pt>
                <c:pt idx="1992">
                  <c:v>2.47848916053771</c:v>
                </c:pt>
                <c:pt idx="1993">
                  <c:v>2.4605038166046098</c:v>
                </c:pt>
                <c:pt idx="1994">
                  <c:v>2.41460704803466</c:v>
                </c:pt>
                <c:pt idx="1995">
                  <c:v>2.4128267765045099</c:v>
                </c:pt>
                <c:pt idx="1996">
                  <c:v>2.45838403701782</c:v>
                </c:pt>
                <c:pt idx="1997">
                  <c:v>2.47432088851928</c:v>
                </c:pt>
                <c:pt idx="1998">
                  <c:v>2.4425294399261399</c:v>
                </c:pt>
                <c:pt idx="1999">
                  <c:v>2.4038674831390301</c:v>
                </c:pt>
                <c:pt idx="2000">
                  <c:v>2.3480257987975999</c:v>
                </c:pt>
                <c:pt idx="2001">
                  <c:v>2.37189292907714</c:v>
                </c:pt>
                <c:pt idx="2002">
                  <c:v>2.5003259181976301</c:v>
                </c:pt>
                <c:pt idx="2003">
                  <c:v>2.4823243618011399</c:v>
                </c:pt>
                <c:pt idx="2004">
                  <c:v>2.3682935237884499</c:v>
                </c:pt>
                <c:pt idx="2005">
                  <c:v>2.4921336174011199</c:v>
                </c:pt>
                <c:pt idx="2006">
                  <c:v>2.48674011230468</c:v>
                </c:pt>
                <c:pt idx="2007">
                  <c:v>2.24381422996521</c:v>
                </c:pt>
                <c:pt idx="2008">
                  <c:v>2.4268598556518501</c:v>
                </c:pt>
                <c:pt idx="2009">
                  <c:v>2.3779535293579102</c:v>
                </c:pt>
                <c:pt idx="2010">
                  <c:v>2.4074630737304599</c:v>
                </c:pt>
                <c:pt idx="2011">
                  <c:v>2.3822238445281898</c:v>
                </c:pt>
                <c:pt idx="2012">
                  <c:v>2.3706293106079102</c:v>
                </c:pt>
                <c:pt idx="2013">
                  <c:v>2.4100677967071502</c:v>
                </c:pt>
                <c:pt idx="2014">
                  <c:v>2.4196133613586399</c:v>
                </c:pt>
                <c:pt idx="2015">
                  <c:v>2.3251888751983598</c:v>
                </c:pt>
                <c:pt idx="2016">
                  <c:v>2.4303414821624698</c:v>
                </c:pt>
                <c:pt idx="2017">
                  <c:v>2.4207317829132</c:v>
                </c:pt>
                <c:pt idx="2018">
                  <c:v>2.41659355163574</c:v>
                </c:pt>
                <c:pt idx="2019">
                  <c:v>2.5867433547973602</c:v>
                </c:pt>
                <c:pt idx="2020">
                  <c:v>2.53012871742248</c:v>
                </c:pt>
                <c:pt idx="2021">
                  <c:v>2.4221382141113201</c:v>
                </c:pt>
                <c:pt idx="2022">
                  <c:v>2.4752652645111</c:v>
                </c:pt>
                <c:pt idx="2023">
                  <c:v>2.54501032829284</c:v>
                </c:pt>
                <c:pt idx="2024">
                  <c:v>2.5617446899414</c:v>
                </c:pt>
                <c:pt idx="2025">
                  <c:v>2.6132838726043701</c:v>
                </c:pt>
                <c:pt idx="2026">
                  <c:v>2.4969723224639799</c:v>
                </c:pt>
                <c:pt idx="2027">
                  <c:v>2.4563069343566801</c:v>
                </c:pt>
                <c:pt idx="2028">
                  <c:v>2.4300515651702801</c:v>
                </c:pt>
                <c:pt idx="2029">
                  <c:v>2.5553281307220401</c:v>
                </c:pt>
                <c:pt idx="2030">
                  <c:v>2.5297250747680602</c:v>
                </c:pt>
                <c:pt idx="2031">
                  <c:v>2.5141065120696999</c:v>
                </c:pt>
                <c:pt idx="2032">
                  <c:v>2.49927806854248</c:v>
                </c:pt>
                <c:pt idx="2033">
                  <c:v>2.5269901752471902</c:v>
                </c:pt>
                <c:pt idx="2034">
                  <c:v>2.57386898994445</c:v>
                </c:pt>
                <c:pt idx="2035">
                  <c:v>2.6748661994934002</c:v>
                </c:pt>
                <c:pt idx="2036">
                  <c:v>2.5920386314392001</c:v>
                </c:pt>
                <c:pt idx="2037">
                  <c:v>2.4897608757018999</c:v>
                </c:pt>
                <c:pt idx="2038">
                  <c:v>2.49026226997375</c:v>
                </c:pt>
                <c:pt idx="2039">
                  <c:v>2.54678177833557</c:v>
                </c:pt>
                <c:pt idx="2040">
                  <c:v>2.4802107810974099</c:v>
                </c:pt>
                <c:pt idx="2041">
                  <c:v>2.61278796195983</c:v>
                </c:pt>
                <c:pt idx="2042">
                  <c:v>2.6160862445831299</c:v>
                </c:pt>
                <c:pt idx="2043">
                  <c:v>2.69176816940307</c:v>
                </c:pt>
                <c:pt idx="2044">
                  <c:v>2.5517518520355198</c:v>
                </c:pt>
                <c:pt idx="2045">
                  <c:v>2.5759918689727699</c:v>
                </c:pt>
                <c:pt idx="2046">
                  <c:v>2.6046845912933301</c:v>
                </c:pt>
                <c:pt idx="2047">
                  <c:v>2.6365449428558301</c:v>
                </c:pt>
                <c:pt idx="2048">
                  <c:v>2.5392537117004301</c:v>
                </c:pt>
                <c:pt idx="2049">
                  <c:v>2.4988834857940598</c:v>
                </c:pt>
                <c:pt idx="2050">
                  <c:v>2.6851437091827299</c:v>
                </c:pt>
                <c:pt idx="2051">
                  <c:v>2.5596234798431299</c:v>
                </c:pt>
                <c:pt idx="2052">
                  <c:v>2.5323824882507302</c:v>
                </c:pt>
                <c:pt idx="2053">
                  <c:v>2.55226373672485</c:v>
                </c:pt>
                <c:pt idx="2054">
                  <c:v>2.6328969001770002</c:v>
                </c:pt>
                <c:pt idx="2055">
                  <c:v>2.5431969165802002</c:v>
                </c:pt>
                <c:pt idx="2056">
                  <c:v>2.58348417282104</c:v>
                </c:pt>
                <c:pt idx="2057">
                  <c:v>2.64172339439392</c:v>
                </c:pt>
                <c:pt idx="2058">
                  <c:v>2.6073076725006099</c:v>
                </c:pt>
                <c:pt idx="2059">
                  <c:v>2.51755499839782</c:v>
                </c:pt>
                <c:pt idx="2060">
                  <c:v>2.4404449462890598</c:v>
                </c:pt>
                <c:pt idx="2061">
                  <c:v>2.4555170536041202</c:v>
                </c:pt>
                <c:pt idx="2062">
                  <c:v>2.4220705032348602</c:v>
                </c:pt>
                <c:pt idx="2063">
                  <c:v>2.4239540100097599</c:v>
                </c:pt>
                <c:pt idx="2064">
                  <c:v>2.5137288570403999</c:v>
                </c:pt>
                <c:pt idx="2065">
                  <c:v>2.4539132118225</c:v>
                </c:pt>
                <c:pt idx="2066">
                  <c:v>2.3990612030029199</c:v>
                </c:pt>
                <c:pt idx="2067">
                  <c:v>2.4905159473419101</c:v>
                </c:pt>
                <c:pt idx="2068">
                  <c:v>2.4474189281463601</c:v>
                </c:pt>
                <c:pt idx="2069">
                  <c:v>2.5377237796783398</c:v>
                </c:pt>
                <c:pt idx="2070">
                  <c:v>2.4179470539093</c:v>
                </c:pt>
                <c:pt idx="2071">
                  <c:v>2.4989995956420898</c:v>
                </c:pt>
                <c:pt idx="2072">
                  <c:v>2.48905181884765</c:v>
                </c:pt>
                <c:pt idx="2073">
                  <c:v>2.4370522499084402</c:v>
                </c:pt>
                <c:pt idx="2074">
                  <c:v>2.4565472602844198</c:v>
                </c:pt>
                <c:pt idx="2075">
                  <c:v>2.5164542198181099</c:v>
                </c:pt>
                <c:pt idx="2076">
                  <c:v>2.4283852577209402</c:v>
                </c:pt>
                <c:pt idx="2077">
                  <c:v>2.4492666721343901</c:v>
                </c:pt>
                <c:pt idx="2078">
                  <c:v>2.4835166931152299</c:v>
                </c:pt>
                <c:pt idx="2079">
                  <c:v>2.51193642616271</c:v>
                </c:pt>
                <c:pt idx="2080">
                  <c:v>2.4865796566009499</c:v>
                </c:pt>
                <c:pt idx="2081">
                  <c:v>2.5007433891296298</c:v>
                </c:pt>
                <c:pt idx="2082">
                  <c:v>2.4870238304138099</c:v>
                </c:pt>
                <c:pt idx="2083">
                  <c:v>2.4711763858795099</c:v>
                </c:pt>
                <c:pt idx="2084">
                  <c:v>2.6775531768798801</c:v>
                </c:pt>
                <c:pt idx="2085">
                  <c:v>2.62422323226928</c:v>
                </c:pt>
                <c:pt idx="2086">
                  <c:v>2.5962255001068102</c:v>
                </c:pt>
                <c:pt idx="2087">
                  <c:v>2.5750417709350502</c:v>
                </c:pt>
                <c:pt idx="2088">
                  <c:v>2.5509893894195499</c:v>
                </c:pt>
                <c:pt idx="2089">
                  <c:v>2.5343422889709402</c:v>
                </c:pt>
                <c:pt idx="2090">
                  <c:v>2.4533300399780198</c:v>
                </c:pt>
                <c:pt idx="2091">
                  <c:v>2.6657018661499001</c:v>
                </c:pt>
                <c:pt idx="2092">
                  <c:v>2.5058279037475502</c:v>
                </c:pt>
                <c:pt idx="2093">
                  <c:v>2.40969657897949</c:v>
                </c:pt>
                <c:pt idx="2094">
                  <c:v>2.4346578121185298</c:v>
                </c:pt>
                <c:pt idx="2095">
                  <c:v>2.51610255241394</c:v>
                </c:pt>
                <c:pt idx="2096">
                  <c:v>2.4844014644622798</c:v>
                </c:pt>
                <c:pt idx="2097">
                  <c:v>2.5005283355712802</c:v>
                </c:pt>
                <c:pt idx="2098">
                  <c:v>2.4858756065368599</c:v>
                </c:pt>
                <c:pt idx="2099">
                  <c:v>2.48878717422485</c:v>
                </c:pt>
                <c:pt idx="2100">
                  <c:v>2.4863286018371502</c:v>
                </c:pt>
                <c:pt idx="2101">
                  <c:v>2.4771654605865399</c:v>
                </c:pt>
                <c:pt idx="2102">
                  <c:v>2.5389170646667401</c:v>
                </c:pt>
                <c:pt idx="2103">
                  <c:v>2.5388209819793701</c:v>
                </c:pt>
                <c:pt idx="2104">
                  <c:v>2.4558677673339799</c:v>
                </c:pt>
                <c:pt idx="2105">
                  <c:v>2.55732822418212</c:v>
                </c:pt>
                <c:pt idx="2106">
                  <c:v>2.5815784931182799</c:v>
                </c:pt>
                <c:pt idx="2107">
                  <c:v>2.5396914482116699</c:v>
                </c:pt>
                <c:pt idx="2108">
                  <c:v>2.5582609176635698</c:v>
                </c:pt>
                <c:pt idx="2109">
                  <c:v>2.7261703014373699</c:v>
                </c:pt>
                <c:pt idx="2110">
                  <c:v>2.7091264724731401</c:v>
                </c:pt>
                <c:pt idx="2111">
                  <c:v>2.5961065292358398</c:v>
                </c:pt>
                <c:pt idx="2112">
                  <c:v>2.55202960968017</c:v>
                </c:pt>
                <c:pt idx="2113">
                  <c:v>2.6773111820220898</c:v>
                </c:pt>
                <c:pt idx="2114">
                  <c:v>2.6274840831756499</c:v>
                </c:pt>
                <c:pt idx="2115">
                  <c:v>2.5946910381317099</c:v>
                </c:pt>
                <c:pt idx="2116">
                  <c:v>2.61729407310485</c:v>
                </c:pt>
                <c:pt idx="2117">
                  <c:v>2.52165579795837</c:v>
                </c:pt>
                <c:pt idx="2118">
                  <c:v>2.6167459487914999</c:v>
                </c:pt>
                <c:pt idx="2119">
                  <c:v>2.5473594665527299</c:v>
                </c:pt>
                <c:pt idx="2120">
                  <c:v>2.5524227619171098</c:v>
                </c:pt>
                <c:pt idx="2121">
                  <c:v>2.5497438907623202</c:v>
                </c:pt>
                <c:pt idx="2122">
                  <c:v>2.6522722244262602</c:v>
                </c:pt>
                <c:pt idx="2123">
                  <c:v>2.6046392917632999</c:v>
                </c:pt>
                <c:pt idx="2124">
                  <c:v>2.6392834186553902</c:v>
                </c:pt>
                <c:pt idx="2125">
                  <c:v>2.5512497425079301</c:v>
                </c:pt>
                <c:pt idx="2126">
                  <c:v>2.6377785205840998</c:v>
                </c:pt>
                <c:pt idx="2127">
                  <c:v>2.5354707241058301</c:v>
                </c:pt>
                <c:pt idx="2128">
                  <c:v>2.57444715499877</c:v>
                </c:pt>
                <c:pt idx="2129">
                  <c:v>2.4968585968017498</c:v>
                </c:pt>
                <c:pt idx="2130">
                  <c:v>2.45569396018981</c:v>
                </c:pt>
                <c:pt idx="2131">
                  <c:v>2.4956283569335902</c:v>
                </c:pt>
                <c:pt idx="2132">
                  <c:v>2.53855276107788</c:v>
                </c:pt>
                <c:pt idx="2133">
                  <c:v>2.5581285953521702</c:v>
                </c:pt>
                <c:pt idx="2134">
                  <c:v>2.5012762546539302</c:v>
                </c:pt>
                <c:pt idx="2135">
                  <c:v>2.5111057758331299</c:v>
                </c:pt>
                <c:pt idx="2136">
                  <c:v>2.6101975440978999</c:v>
                </c:pt>
                <c:pt idx="2137">
                  <c:v>2.6047682762145898</c:v>
                </c:pt>
                <c:pt idx="2138">
                  <c:v>2.51190781593322</c:v>
                </c:pt>
                <c:pt idx="2139">
                  <c:v>2.6188831329345699</c:v>
                </c:pt>
                <c:pt idx="2140">
                  <c:v>2.5003983974456698</c:v>
                </c:pt>
                <c:pt idx="2141">
                  <c:v>2.5673286914825399</c:v>
                </c:pt>
                <c:pt idx="2142">
                  <c:v>2.4655699729919398</c:v>
                </c:pt>
                <c:pt idx="2143">
                  <c:v>2.5470542907714799</c:v>
                </c:pt>
                <c:pt idx="2144">
                  <c:v>2.55244541168212</c:v>
                </c:pt>
                <c:pt idx="2145">
                  <c:v>2.5373721122741699</c:v>
                </c:pt>
                <c:pt idx="2146">
                  <c:v>2.5966951847076398</c:v>
                </c:pt>
                <c:pt idx="2147">
                  <c:v>2.5324630737304599</c:v>
                </c:pt>
                <c:pt idx="2148">
                  <c:v>2.5852704048156698</c:v>
                </c:pt>
                <c:pt idx="2149">
                  <c:v>2.6188926696777299</c:v>
                </c:pt>
                <c:pt idx="2150">
                  <c:v>2.5729315280914302</c:v>
                </c:pt>
                <c:pt idx="2151">
                  <c:v>2.5388147830963099</c:v>
                </c:pt>
                <c:pt idx="2152">
                  <c:v>2.6647059917449898</c:v>
                </c:pt>
                <c:pt idx="2153">
                  <c:v>2.6281783580779998</c:v>
                </c:pt>
                <c:pt idx="2154">
                  <c:v>2.7758932113647399</c:v>
                </c:pt>
                <c:pt idx="2155">
                  <c:v>2.62550449371337</c:v>
                </c:pt>
                <c:pt idx="2156">
                  <c:v>2.8212249279022199</c:v>
                </c:pt>
                <c:pt idx="2157">
                  <c:v>2.7545588016510001</c:v>
                </c:pt>
                <c:pt idx="2158">
                  <c:v>2.79743432998657</c:v>
                </c:pt>
                <c:pt idx="2159">
                  <c:v>2.6541066169738698</c:v>
                </c:pt>
                <c:pt idx="2160">
                  <c:v>2.5806701183318999</c:v>
                </c:pt>
                <c:pt idx="2161">
                  <c:v>2.5539174079895002</c:v>
                </c:pt>
                <c:pt idx="2162">
                  <c:v>2.5388491153717001</c:v>
                </c:pt>
                <c:pt idx="2163">
                  <c:v>2.55426001548767</c:v>
                </c:pt>
                <c:pt idx="2164">
                  <c:v>2.56109523773193</c:v>
                </c:pt>
                <c:pt idx="2165">
                  <c:v>2.5796804428100502</c:v>
                </c:pt>
                <c:pt idx="2166">
                  <c:v>2.52180624008178</c:v>
                </c:pt>
                <c:pt idx="2167">
                  <c:v>2.5168383121490399</c:v>
                </c:pt>
                <c:pt idx="2168">
                  <c:v>2.5070593357086102</c:v>
                </c:pt>
                <c:pt idx="2169">
                  <c:v>2.5199487209320002</c:v>
                </c:pt>
                <c:pt idx="2170">
                  <c:v>2.50296759605407</c:v>
                </c:pt>
                <c:pt idx="2171">
                  <c:v>2.42843413352966</c:v>
                </c:pt>
                <c:pt idx="2172">
                  <c:v>2.51357746124267</c:v>
                </c:pt>
                <c:pt idx="2173">
                  <c:v>2.4625144004821702</c:v>
                </c:pt>
                <c:pt idx="2174">
                  <c:v>2.6451883316039999</c:v>
                </c:pt>
                <c:pt idx="2175">
                  <c:v>2.5853168964385902</c:v>
                </c:pt>
                <c:pt idx="2176">
                  <c:v>2.4999818801879798</c:v>
                </c:pt>
                <c:pt idx="2177">
                  <c:v>2.57901787757873</c:v>
                </c:pt>
                <c:pt idx="2178">
                  <c:v>2.5663814544677699</c:v>
                </c:pt>
                <c:pt idx="2179">
                  <c:v>2.5251972675323402</c:v>
                </c:pt>
                <c:pt idx="2180">
                  <c:v>2.5857234001159601</c:v>
                </c:pt>
                <c:pt idx="2181">
                  <c:v>2.8234503269195499</c:v>
                </c:pt>
                <c:pt idx="2182">
                  <c:v>2.5384886264800999</c:v>
                </c:pt>
                <c:pt idx="2183">
                  <c:v>2.7042348384857098</c:v>
                </c:pt>
                <c:pt idx="2184">
                  <c:v>2.5213987827300999</c:v>
                </c:pt>
                <c:pt idx="2185">
                  <c:v>2.5173671245574898</c:v>
                </c:pt>
                <c:pt idx="2186">
                  <c:v>2.5194556713104199</c:v>
                </c:pt>
                <c:pt idx="2187">
                  <c:v>2.5807423591613698</c:v>
                </c:pt>
                <c:pt idx="2188">
                  <c:v>2.5798377990722599</c:v>
                </c:pt>
                <c:pt idx="2189">
                  <c:v>2.4812154769897399</c:v>
                </c:pt>
                <c:pt idx="2190">
                  <c:v>2.4167902469635001</c:v>
                </c:pt>
                <c:pt idx="2191">
                  <c:v>2.4369249343871999</c:v>
                </c:pt>
                <c:pt idx="2192">
                  <c:v>2.5513880252838099</c:v>
                </c:pt>
                <c:pt idx="2193">
                  <c:v>2.5003416538238499</c:v>
                </c:pt>
                <c:pt idx="2194">
                  <c:v>2.53168749809265</c:v>
                </c:pt>
                <c:pt idx="2195">
                  <c:v>2.56728911399841</c:v>
                </c:pt>
                <c:pt idx="2196">
                  <c:v>2.5632209777832</c:v>
                </c:pt>
                <c:pt idx="2197">
                  <c:v>2.5693271160125701</c:v>
                </c:pt>
                <c:pt idx="2198">
                  <c:v>2.5385608673095699</c:v>
                </c:pt>
                <c:pt idx="2199">
                  <c:v>2.5828070640563898</c:v>
                </c:pt>
                <c:pt idx="2200">
                  <c:v>2.5570900440215998</c:v>
                </c:pt>
                <c:pt idx="2201">
                  <c:v>2.5352983474731401</c:v>
                </c:pt>
                <c:pt idx="2202">
                  <c:v>2.5280857086181601</c:v>
                </c:pt>
                <c:pt idx="2203">
                  <c:v>2.6023857593536301</c:v>
                </c:pt>
                <c:pt idx="2204">
                  <c:v>2.5137035846710201</c:v>
                </c:pt>
                <c:pt idx="2205">
                  <c:v>2.5251302719116202</c:v>
                </c:pt>
                <c:pt idx="2206">
                  <c:v>2.4932951927185001</c:v>
                </c:pt>
                <c:pt idx="2207">
                  <c:v>2.51462531089782</c:v>
                </c:pt>
                <c:pt idx="2208">
                  <c:v>2.4252939224243102</c:v>
                </c:pt>
                <c:pt idx="2209">
                  <c:v>2.5465416908264098</c:v>
                </c:pt>
                <c:pt idx="2210">
                  <c:v>2.5872530937194802</c:v>
                </c:pt>
                <c:pt idx="2211">
                  <c:v>2.6192948818206698</c:v>
                </c:pt>
                <c:pt idx="2212">
                  <c:v>2.59192538261413</c:v>
                </c:pt>
                <c:pt idx="2213">
                  <c:v>2.6912257671356201</c:v>
                </c:pt>
                <c:pt idx="2214">
                  <c:v>2.5515053272247301</c:v>
                </c:pt>
                <c:pt idx="2215">
                  <c:v>2.5934908390045099</c:v>
                </c:pt>
                <c:pt idx="2216">
                  <c:v>2.6187169551849299</c:v>
                </c:pt>
                <c:pt idx="2217">
                  <c:v>2.6825089454650799</c:v>
                </c:pt>
                <c:pt idx="2218">
                  <c:v>2.6472582817077601</c:v>
                </c:pt>
                <c:pt idx="2219">
                  <c:v>2.6028809547424299</c:v>
                </c:pt>
                <c:pt idx="2220">
                  <c:v>2.7648005485534601</c:v>
                </c:pt>
                <c:pt idx="2221">
                  <c:v>2.5694658756256099</c:v>
                </c:pt>
                <c:pt idx="2222">
                  <c:v>2.6030037403106601</c:v>
                </c:pt>
                <c:pt idx="2223">
                  <c:v>2.5309960842132502</c:v>
                </c:pt>
                <c:pt idx="2224">
                  <c:v>2.5504562854766801</c:v>
                </c:pt>
                <c:pt idx="2225">
                  <c:v>2.5728375911712602</c:v>
                </c:pt>
                <c:pt idx="2226">
                  <c:v>2.6322824954986501</c:v>
                </c:pt>
                <c:pt idx="2227">
                  <c:v>2.5032858848571702</c:v>
                </c:pt>
                <c:pt idx="2228">
                  <c:v>2.4494380950927699</c:v>
                </c:pt>
                <c:pt idx="2229">
                  <c:v>2.38839483261108</c:v>
                </c:pt>
                <c:pt idx="2230">
                  <c:v>2.5501744747161799</c:v>
                </c:pt>
                <c:pt idx="2231">
                  <c:v>2.5306556224822998</c:v>
                </c:pt>
                <c:pt idx="2232">
                  <c:v>2.4778504371643</c:v>
                </c:pt>
                <c:pt idx="2233">
                  <c:v>2.4918262958526598</c:v>
                </c:pt>
                <c:pt idx="2234">
                  <c:v>2.5499949455261199</c:v>
                </c:pt>
                <c:pt idx="2235">
                  <c:v>2.4934737682342498</c:v>
                </c:pt>
                <c:pt idx="2236">
                  <c:v>2.5016634464263898</c:v>
                </c:pt>
                <c:pt idx="2237">
                  <c:v>2.5063486099243102</c:v>
                </c:pt>
                <c:pt idx="2238">
                  <c:v>2.4834504127502401</c:v>
                </c:pt>
                <c:pt idx="2239">
                  <c:v>2.5041651725768999</c:v>
                </c:pt>
                <c:pt idx="2240">
                  <c:v>2.43740582466125</c:v>
                </c:pt>
                <c:pt idx="2241">
                  <c:v>2.4631090164184499</c:v>
                </c:pt>
                <c:pt idx="2242">
                  <c:v>2.39394831657409</c:v>
                </c:pt>
                <c:pt idx="2243">
                  <c:v>2.4979259967803902</c:v>
                </c:pt>
                <c:pt idx="2244">
                  <c:v>2.4452426433563201</c:v>
                </c:pt>
                <c:pt idx="2245">
                  <c:v>2.4447951316833398</c:v>
                </c:pt>
                <c:pt idx="2246">
                  <c:v>2.5875940322875901</c:v>
                </c:pt>
                <c:pt idx="2247">
                  <c:v>2.6140599250793399</c:v>
                </c:pt>
                <c:pt idx="2248">
                  <c:v>2.615567445755</c:v>
                </c:pt>
                <c:pt idx="2249">
                  <c:v>2.5660536289214999</c:v>
                </c:pt>
                <c:pt idx="2250">
                  <c:v>2.5941789150238002</c:v>
                </c:pt>
                <c:pt idx="2251">
                  <c:v>2.5499393939971902</c:v>
                </c:pt>
                <c:pt idx="2252">
                  <c:v>2.5090622901916499</c:v>
                </c:pt>
                <c:pt idx="2253">
                  <c:v>2.4582273960113499</c:v>
                </c:pt>
                <c:pt idx="2254">
                  <c:v>2.52806520462036</c:v>
                </c:pt>
                <c:pt idx="2255">
                  <c:v>2.5843381881713801</c:v>
                </c:pt>
                <c:pt idx="2256">
                  <c:v>2.5462224483489901</c:v>
                </c:pt>
                <c:pt idx="2257">
                  <c:v>2.48301672935485</c:v>
                </c:pt>
                <c:pt idx="2258">
                  <c:v>2.4981167316436701</c:v>
                </c:pt>
                <c:pt idx="2259">
                  <c:v>2.4658961296081499</c:v>
                </c:pt>
                <c:pt idx="2260">
                  <c:v>2.4396986961364702</c:v>
                </c:pt>
                <c:pt idx="2261">
                  <c:v>2.44091701507568</c:v>
                </c:pt>
                <c:pt idx="2262">
                  <c:v>2.4431917667388898</c:v>
                </c:pt>
                <c:pt idx="2263">
                  <c:v>2.3705878257751398</c:v>
                </c:pt>
                <c:pt idx="2264">
                  <c:v>2.4519095420837398</c:v>
                </c:pt>
                <c:pt idx="2265">
                  <c:v>2.50436210632324</c:v>
                </c:pt>
                <c:pt idx="2266">
                  <c:v>2.59471082687377</c:v>
                </c:pt>
                <c:pt idx="2267">
                  <c:v>2.5251615047454798</c:v>
                </c:pt>
                <c:pt idx="2268">
                  <c:v>2.5208971500396702</c:v>
                </c:pt>
                <c:pt idx="2269">
                  <c:v>2.5780181884765598</c:v>
                </c:pt>
                <c:pt idx="2270">
                  <c:v>2.4569861888885498</c:v>
                </c:pt>
                <c:pt idx="2271">
                  <c:v>2.4532589912414502</c:v>
                </c:pt>
                <c:pt idx="2272">
                  <c:v>2.50673007965087</c:v>
                </c:pt>
                <c:pt idx="2273">
                  <c:v>2.5357449054718</c:v>
                </c:pt>
                <c:pt idx="2274">
                  <c:v>2.4593596458435001</c:v>
                </c:pt>
                <c:pt idx="2275">
                  <c:v>2.4929440021514799</c:v>
                </c:pt>
                <c:pt idx="2276">
                  <c:v>2.5442736148834202</c:v>
                </c:pt>
                <c:pt idx="2277">
                  <c:v>2.5382728576660099</c:v>
                </c:pt>
                <c:pt idx="2278">
                  <c:v>2.5815854072570801</c:v>
                </c:pt>
                <c:pt idx="2279">
                  <c:v>2.6537737846374498</c:v>
                </c:pt>
                <c:pt idx="2280">
                  <c:v>2.6193878650665199</c:v>
                </c:pt>
                <c:pt idx="2281">
                  <c:v>2.69476890563964</c:v>
                </c:pt>
                <c:pt idx="2282">
                  <c:v>2.6367237567901598</c:v>
                </c:pt>
                <c:pt idx="2283">
                  <c:v>2.5404818058013898</c:v>
                </c:pt>
                <c:pt idx="2284">
                  <c:v>2.5414676666259699</c:v>
                </c:pt>
                <c:pt idx="2285">
                  <c:v>2.4739954471588099</c:v>
                </c:pt>
                <c:pt idx="2286">
                  <c:v>2.5551273822784402</c:v>
                </c:pt>
                <c:pt idx="2287">
                  <c:v>2.5413906574249201</c:v>
                </c:pt>
                <c:pt idx="2288">
                  <c:v>2.57004642486572</c:v>
                </c:pt>
                <c:pt idx="2289">
                  <c:v>2.53439092636108</c:v>
                </c:pt>
                <c:pt idx="2290">
                  <c:v>2.5914881229400599</c:v>
                </c:pt>
                <c:pt idx="2291">
                  <c:v>2.6332798004150302</c:v>
                </c:pt>
                <c:pt idx="2292">
                  <c:v>2.5431325435638401</c:v>
                </c:pt>
                <c:pt idx="2293">
                  <c:v>2.6220495700836102</c:v>
                </c:pt>
                <c:pt idx="2294">
                  <c:v>2.5181677341461102</c:v>
                </c:pt>
                <c:pt idx="2295">
                  <c:v>2.5482940673828098</c:v>
                </c:pt>
                <c:pt idx="2296">
                  <c:v>2.4768135547637899</c:v>
                </c:pt>
                <c:pt idx="2297">
                  <c:v>2.5447652339935298</c:v>
                </c:pt>
                <c:pt idx="2298">
                  <c:v>2.51381015777587</c:v>
                </c:pt>
                <c:pt idx="2299">
                  <c:v>2.6385223865509002</c:v>
                </c:pt>
                <c:pt idx="2300">
                  <c:v>2.6669893264770499</c:v>
                </c:pt>
                <c:pt idx="2301">
                  <c:v>2.6051254272460902</c:v>
                </c:pt>
                <c:pt idx="2302">
                  <c:v>2.4462714195251398</c:v>
                </c:pt>
                <c:pt idx="2303">
                  <c:v>2.4836225509643501</c:v>
                </c:pt>
                <c:pt idx="2304">
                  <c:v>2.4988515377044598</c:v>
                </c:pt>
                <c:pt idx="2305">
                  <c:v>2.4588234424590998</c:v>
                </c:pt>
                <c:pt idx="2306">
                  <c:v>2.41726493835449</c:v>
                </c:pt>
                <c:pt idx="2307">
                  <c:v>2.5675010681152299</c:v>
                </c:pt>
                <c:pt idx="2308">
                  <c:v>2.4963700771331698</c:v>
                </c:pt>
                <c:pt idx="2309">
                  <c:v>2.4469401836395201</c:v>
                </c:pt>
                <c:pt idx="2310">
                  <c:v>2.50630450248718</c:v>
                </c:pt>
                <c:pt idx="2311">
                  <c:v>2.4890177249908398</c:v>
                </c:pt>
                <c:pt idx="2312">
                  <c:v>2.4493994712829501</c:v>
                </c:pt>
                <c:pt idx="2313">
                  <c:v>2.4907643795013401</c:v>
                </c:pt>
                <c:pt idx="2314">
                  <c:v>2.5909976959228498</c:v>
                </c:pt>
                <c:pt idx="2315">
                  <c:v>2.59493780136108</c:v>
                </c:pt>
                <c:pt idx="2316">
                  <c:v>2.54924440383911</c:v>
                </c:pt>
                <c:pt idx="2317">
                  <c:v>2.51523661613464</c:v>
                </c:pt>
                <c:pt idx="2318">
                  <c:v>2.5357751846313401</c:v>
                </c:pt>
                <c:pt idx="2319">
                  <c:v>2.4653029441833398</c:v>
                </c:pt>
                <c:pt idx="2320">
                  <c:v>2.4442772865295401</c:v>
                </c:pt>
                <c:pt idx="2321">
                  <c:v>2.4556999206542902</c:v>
                </c:pt>
                <c:pt idx="2322">
                  <c:v>2.5336544513702299</c:v>
                </c:pt>
                <c:pt idx="2323">
                  <c:v>2.64536428451538</c:v>
                </c:pt>
                <c:pt idx="2324">
                  <c:v>2.5870115756988499</c:v>
                </c:pt>
                <c:pt idx="2325">
                  <c:v>2.5674662590026802</c:v>
                </c:pt>
                <c:pt idx="2326">
                  <c:v>2.4423902034759499</c:v>
                </c:pt>
                <c:pt idx="2327">
                  <c:v>2.5852994918823198</c:v>
                </c:pt>
                <c:pt idx="2328">
                  <c:v>2.52903151512146</c:v>
                </c:pt>
                <c:pt idx="2329">
                  <c:v>2.6037843227386399</c:v>
                </c:pt>
                <c:pt idx="2330">
                  <c:v>2.5033080577850302</c:v>
                </c:pt>
                <c:pt idx="2331">
                  <c:v>2.62588334083557</c:v>
                </c:pt>
                <c:pt idx="2332">
                  <c:v>2.6323068141937198</c:v>
                </c:pt>
                <c:pt idx="2333">
                  <c:v>2.6101398468017498</c:v>
                </c:pt>
                <c:pt idx="2334">
                  <c:v>2.50022149085998</c:v>
                </c:pt>
                <c:pt idx="2335">
                  <c:v>2.53142189979553</c:v>
                </c:pt>
                <c:pt idx="2336">
                  <c:v>2.4575777053832999</c:v>
                </c:pt>
                <c:pt idx="2337">
                  <c:v>2.56260681152343</c:v>
                </c:pt>
                <c:pt idx="2338">
                  <c:v>2.4278614521026598</c:v>
                </c:pt>
                <c:pt idx="2339">
                  <c:v>2.5539026260375901</c:v>
                </c:pt>
                <c:pt idx="2340">
                  <c:v>2.6868226528167698</c:v>
                </c:pt>
                <c:pt idx="2341">
                  <c:v>2.77991366386413</c:v>
                </c:pt>
                <c:pt idx="2342">
                  <c:v>2.5684101581573402</c:v>
                </c:pt>
                <c:pt idx="2343">
                  <c:v>2.5215699672698899</c:v>
                </c:pt>
                <c:pt idx="2344">
                  <c:v>2.4634907245635902</c:v>
                </c:pt>
                <c:pt idx="2345">
                  <c:v>2.5900573730468701</c:v>
                </c:pt>
                <c:pt idx="2346">
                  <c:v>2.5175521373748699</c:v>
                </c:pt>
                <c:pt idx="2347">
                  <c:v>2.4688515663146902</c:v>
                </c:pt>
                <c:pt idx="2348">
                  <c:v>2.5608675479888898</c:v>
                </c:pt>
                <c:pt idx="2349">
                  <c:v>2.5446095466613698</c:v>
                </c:pt>
                <c:pt idx="2350">
                  <c:v>2.4824876785278298</c:v>
                </c:pt>
                <c:pt idx="2351">
                  <c:v>2.43674516677856</c:v>
                </c:pt>
                <c:pt idx="2352">
                  <c:v>2.5601198673248202</c:v>
                </c:pt>
                <c:pt idx="2353">
                  <c:v>2.4560782909393302</c:v>
                </c:pt>
                <c:pt idx="2354">
                  <c:v>2.5513510704040501</c:v>
                </c:pt>
                <c:pt idx="2355">
                  <c:v>2.54546689987182</c:v>
                </c:pt>
                <c:pt idx="2356">
                  <c:v>2.5222358703613201</c:v>
                </c:pt>
                <c:pt idx="2357">
                  <c:v>2.5966057777404701</c:v>
                </c:pt>
                <c:pt idx="2358">
                  <c:v>2.48791074752807</c:v>
                </c:pt>
                <c:pt idx="2359">
                  <c:v>2.5868113040924001</c:v>
                </c:pt>
                <c:pt idx="2360">
                  <c:v>2.5774891376495299</c:v>
                </c:pt>
                <c:pt idx="2361">
                  <c:v>2.70466828346252</c:v>
                </c:pt>
                <c:pt idx="2362">
                  <c:v>2.5661320686340301</c:v>
                </c:pt>
                <c:pt idx="2363">
                  <c:v>2.5289313793182302</c:v>
                </c:pt>
                <c:pt idx="2364">
                  <c:v>2.6110262870788499</c:v>
                </c:pt>
                <c:pt idx="2365">
                  <c:v>2.66225910186767</c:v>
                </c:pt>
                <c:pt idx="2366">
                  <c:v>2.6441884040832502</c:v>
                </c:pt>
                <c:pt idx="2367">
                  <c:v>2.65774250030517</c:v>
                </c:pt>
                <c:pt idx="2368">
                  <c:v>2.71064901351928</c:v>
                </c:pt>
                <c:pt idx="2369">
                  <c:v>2.5619046688079798</c:v>
                </c:pt>
                <c:pt idx="2370">
                  <c:v>2.5865182876586901</c:v>
                </c:pt>
                <c:pt idx="2371">
                  <c:v>2.5692441463470401</c:v>
                </c:pt>
                <c:pt idx="2372">
                  <c:v>2.6170480251312198</c:v>
                </c:pt>
                <c:pt idx="2373">
                  <c:v>2.8235175609588601</c:v>
                </c:pt>
                <c:pt idx="2374">
                  <c:v>2.73425245285034</c:v>
                </c:pt>
                <c:pt idx="2375">
                  <c:v>2.7357039451599099</c:v>
                </c:pt>
                <c:pt idx="2376">
                  <c:v>2.5733695030212398</c:v>
                </c:pt>
                <c:pt idx="2377">
                  <c:v>2.5790414810180602</c:v>
                </c:pt>
                <c:pt idx="2378">
                  <c:v>2.6070253849029501</c:v>
                </c:pt>
                <c:pt idx="2379">
                  <c:v>2.70457434654235</c:v>
                </c:pt>
                <c:pt idx="2380">
                  <c:v>2.6237280368804901</c:v>
                </c:pt>
                <c:pt idx="2381">
                  <c:v>2.68865442276</c:v>
                </c:pt>
                <c:pt idx="2382">
                  <c:v>2.54770302772521</c:v>
                </c:pt>
                <c:pt idx="2383">
                  <c:v>2.6688885688781698</c:v>
                </c:pt>
                <c:pt idx="2384">
                  <c:v>2.4692893028259202</c:v>
                </c:pt>
                <c:pt idx="2385">
                  <c:v>2.5540578365325901</c:v>
                </c:pt>
                <c:pt idx="2386">
                  <c:v>2.6529872417449898</c:v>
                </c:pt>
                <c:pt idx="2387">
                  <c:v>2.5369222164153999</c:v>
                </c:pt>
                <c:pt idx="2388">
                  <c:v>2.6634547710418701</c:v>
                </c:pt>
                <c:pt idx="2389">
                  <c:v>2.9460494518279998</c:v>
                </c:pt>
                <c:pt idx="2390">
                  <c:v>2.6693077087402299</c:v>
                </c:pt>
                <c:pt idx="2391">
                  <c:v>2.7041327953338601</c:v>
                </c:pt>
                <c:pt idx="2392">
                  <c:v>2.7153224945068302</c:v>
                </c:pt>
                <c:pt idx="2393">
                  <c:v>2.7468497753143302</c:v>
                </c:pt>
                <c:pt idx="2394">
                  <c:v>2.6595368385314901</c:v>
                </c:pt>
                <c:pt idx="2395">
                  <c:v>2.7238540649414</c:v>
                </c:pt>
                <c:pt idx="2396">
                  <c:v>2.6449997425079301</c:v>
                </c:pt>
                <c:pt idx="2397">
                  <c:v>2.8030915260314901</c:v>
                </c:pt>
                <c:pt idx="2398">
                  <c:v>2.84108114242553</c:v>
                </c:pt>
                <c:pt idx="2399">
                  <c:v>2.65549635887146</c:v>
                </c:pt>
                <c:pt idx="2400">
                  <c:v>2.6136584281921298</c:v>
                </c:pt>
                <c:pt idx="2401">
                  <c:v>2.5582520961761399</c:v>
                </c:pt>
                <c:pt idx="2402">
                  <c:v>2.5479266643524099</c:v>
                </c:pt>
                <c:pt idx="2403">
                  <c:v>2.5497989654540998</c:v>
                </c:pt>
                <c:pt idx="2404">
                  <c:v>2.6093034744262602</c:v>
                </c:pt>
                <c:pt idx="2405">
                  <c:v>2.50026035308837</c:v>
                </c:pt>
                <c:pt idx="2406">
                  <c:v>2.6676006317138601</c:v>
                </c:pt>
                <c:pt idx="2407">
                  <c:v>2.7026798725128098</c:v>
                </c:pt>
                <c:pt idx="2408">
                  <c:v>2.6256511211395201</c:v>
                </c:pt>
                <c:pt idx="2409">
                  <c:v>2.6775555610656698</c:v>
                </c:pt>
                <c:pt idx="2410">
                  <c:v>2.5790882110595699</c:v>
                </c:pt>
                <c:pt idx="2411">
                  <c:v>2.62634181976318</c:v>
                </c:pt>
                <c:pt idx="2412">
                  <c:v>2.7771573066711399</c:v>
                </c:pt>
                <c:pt idx="2413">
                  <c:v>2.7030329704284601</c:v>
                </c:pt>
                <c:pt idx="2414">
                  <c:v>2.6382703781127899</c:v>
                </c:pt>
                <c:pt idx="2415">
                  <c:v>2.5208091735839799</c:v>
                </c:pt>
                <c:pt idx="2416">
                  <c:v>2.7015962600707999</c:v>
                </c:pt>
                <c:pt idx="2417">
                  <c:v>2.72751665115356</c:v>
                </c:pt>
                <c:pt idx="2418">
                  <c:v>2.5709214210510201</c:v>
                </c:pt>
                <c:pt idx="2419">
                  <c:v>2.8453948497772199</c:v>
                </c:pt>
                <c:pt idx="2420">
                  <c:v>2.5597949028015101</c:v>
                </c:pt>
                <c:pt idx="2421">
                  <c:v>2.5705316066741899</c:v>
                </c:pt>
                <c:pt idx="2422">
                  <c:v>2.6887931823730402</c:v>
                </c:pt>
                <c:pt idx="2423">
                  <c:v>2.7373447418212802</c:v>
                </c:pt>
                <c:pt idx="2424">
                  <c:v>2.5844125747680602</c:v>
                </c:pt>
                <c:pt idx="2425">
                  <c:v>2.5874853134155198</c:v>
                </c:pt>
                <c:pt idx="2426">
                  <c:v>2.59870052337646</c:v>
                </c:pt>
                <c:pt idx="2427">
                  <c:v>2.5616874694824201</c:v>
                </c:pt>
                <c:pt idx="2428">
                  <c:v>2.6108384132385201</c:v>
                </c:pt>
                <c:pt idx="2429">
                  <c:v>2.6098358631134002</c:v>
                </c:pt>
                <c:pt idx="2430">
                  <c:v>2.7180547714233398</c:v>
                </c:pt>
                <c:pt idx="2431">
                  <c:v>2.60038042068481</c:v>
                </c:pt>
                <c:pt idx="2432">
                  <c:v>2.64949607849121</c:v>
                </c:pt>
                <c:pt idx="2433">
                  <c:v>2.6936111450195299</c:v>
                </c:pt>
                <c:pt idx="2434">
                  <c:v>2.6140484809875399</c:v>
                </c:pt>
                <c:pt idx="2435">
                  <c:v>2.6428198814392001</c:v>
                </c:pt>
                <c:pt idx="2436">
                  <c:v>2.6240882873535099</c:v>
                </c:pt>
                <c:pt idx="2437">
                  <c:v>2.65055131912231</c:v>
                </c:pt>
                <c:pt idx="2438">
                  <c:v>2.6813840866088801</c:v>
                </c:pt>
                <c:pt idx="2439">
                  <c:v>2.6308519840240399</c:v>
                </c:pt>
                <c:pt idx="2440">
                  <c:v>2.7132194042205802</c:v>
                </c:pt>
                <c:pt idx="2441">
                  <c:v>2.6362714767456001</c:v>
                </c:pt>
                <c:pt idx="2442">
                  <c:v>2.5311653614044101</c:v>
                </c:pt>
                <c:pt idx="2443">
                  <c:v>2.6388621330261199</c:v>
                </c:pt>
                <c:pt idx="2444">
                  <c:v>2.6215603351593</c:v>
                </c:pt>
                <c:pt idx="2445">
                  <c:v>2.53549027442932</c:v>
                </c:pt>
                <c:pt idx="2446">
                  <c:v>2.62189292907714</c:v>
                </c:pt>
                <c:pt idx="2447">
                  <c:v>2.6063747406005802</c:v>
                </c:pt>
                <c:pt idx="2448">
                  <c:v>2.7621355056762602</c:v>
                </c:pt>
                <c:pt idx="2449">
                  <c:v>2.76871657371521</c:v>
                </c:pt>
                <c:pt idx="2450">
                  <c:v>2.74977684020996</c:v>
                </c:pt>
                <c:pt idx="2451">
                  <c:v>2.7634327411651598</c:v>
                </c:pt>
                <c:pt idx="2452">
                  <c:v>2.6370425224304199</c:v>
                </c:pt>
                <c:pt idx="2453">
                  <c:v>2.67052769660949</c:v>
                </c:pt>
                <c:pt idx="2454">
                  <c:v>2.6611025333404501</c:v>
                </c:pt>
                <c:pt idx="2455">
                  <c:v>2.6075537204742401</c:v>
                </c:pt>
                <c:pt idx="2456">
                  <c:v>2.6453406810760498</c:v>
                </c:pt>
                <c:pt idx="2457">
                  <c:v>2.7684910297393799</c:v>
                </c:pt>
                <c:pt idx="2458">
                  <c:v>2.62551712989807</c:v>
                </c:pt>
                <c:pt idx="2459">
                  <c:v>2.6198084354400599</c:v>
                </c:pt>
                <c:pt idx="2460">
                  <c:v>2.5881497859954798</c:v>
                </c:pt>
                <c:pt idx="2461">
                  <c:v>2.55473732948303</c:v>
                </c:pt>
                <c:pt idx="2462">
                  <c:v>2.6548814773559499</c:v>
                </c:pt>
                <c:pt idx="2463">
                  <c:v>2.6079750061035099</c:v>
                </c:pt>
                <c:pt idx="2464">
                  <c:v>2.6151106357574401</c:v>
                </c:pt>
                <c:pt idx="2465">
                  <c:v>2.65614533424377</c:v>
                </c:pt>
                <c:pt idx="2466">
                  <c:v>2.6117627620696999</c:v>
                </c:pt>
                <c:pt idx="2467">
                  <c:v>2.7540466785430899</c:v>
                </c:pt>
                <c:pt idx="2468">
                  <c:v>2.7348568439483598</c:v>
                </c:pt>
                <c:pt idx="2469">
                  <c:v>2.6913707256317099</c:v>
                </c:pt>
                <c:pt idx="2470">
                  <c:v>2.6661608219146702</c:v>
                </c:pt>
                <c:pt idx="2471">
                  <c:v>2.7349076271057098</c:v>
                </c:pt>
                <c:pt idx="2472">
                  <c:v>2.5937707424163801</c:v>
                </c:pt>
                <c:pt idx="2473">
                  <c:v>2.6308341026306099</c:v>
                </c:pt>
                <c:pt idx="2474">
                  <c:v>2.6649041175842201</c:v>
                </c:pt>
                <c:pt idx="2475">
                  <c:v>2.6391570568084699</c:v>
                </c:pt>
                <c:pt idx="2476">
                  <c:v>2.75875520706176</c:v>
                </c:pt>
                <c:pt idx="2477">
                  <c:v>2.6872072219848602</c:v>
                </c:pt>
                <c:pt idx="2478">
                  <c:v>2.7872791290283199</c:v>
                </c:pt>
                <c:pt idx="2479">
                  <c:v>2.6411888599395699</c:v>
                </c:pt>
                <c:pt idx="2480">
                  <c:v>2.80320143699646</c:v>
                </c:pt>
                <c:pt idx="2481">
                  <c:v>2.64848637580871</c:v>
                </c:pt>
                <c:pt idx="2482">
                  <c:v>2.6469438076019198</c:v>
                </c:pt>
                <c:pt idx="2483">
                  <c:v>2.7095935344696001</c:v>
                </c:pt>
                <c:pt idx="2484">
                  <c:v>2.6681432723999001</c:v>
                </c:pt>
                <c:pt idx="2485">
                  <c:v>2.6962289810180602</c:v>
                </c:pt>
                <c:pt idx="2486">
                  <c:v>2.8100044727325399</c:v>
                </c:pt>
                <c:pt idx="2487">
                  <c:v>2.8134517669677699</c:v>
                </c:pt>
                <c:pt idx="2488">
                  <c:v>2.6968400478363002</c:v>
                </c:pt>
                <c:pt idx="2489">
                  <c:v>2.58359599113464</c:v>
                </c:pt>
                <c:pt idx="2490">
                  <c:v>2.77386426925659</c:v>
                </c:pt>
                <c:pt idx="2491">
                  <c:v>2.7337465286254798</c:v>
                </c:pt>
                <c:pt idx="2492">
                  <c:v>2.7089772224426198</c:v>
                </c:pt>
                <c:pt idx="2493">
                  <c:v>2.6998045444488499</c:v>
                </c:pt>
                <c:pt idx="2494">
                  <c:v>2.6195726394653298</c:v>
                </c:pt>
                <c:pt idx="2495">
                  <c:v>2.7124276161193799</c:v>
                </c:pt>
                <c:pt idx="2496">
                  <c:v>2.5416951179504301</c:v>
                </c:pt>
                <c:pt idx="2497">
                  <c:v>2.6266193389892498</c:v>
                </c:pt>
                <c:pt idx="2498">
                  <c:v>2.7049067020416202</c:v>
                </c:pt>
                <c:pt idx="2499">
                  <c:v>2.69724345207214</c:v>
                </c:pt>
                <c:pt idx="2500">
                  <c:v>2.61855816841125</c:v>
                </c:pt>
                <c:pt idx="2501">
                  <c:v>2.6397542953491202</c:v>
                </c:pt>
                <c:pt idx="2502">
                  <c:v>2.7015280723571702</c:v>
                </c:pt>
                <c:pt idx="2503">
                  <c:v>2.6643772125244101</c:v>
                </c:pt>
                <c:pt idx="2504">
                  <c:v>2.71726393699646</c:v>
                </c:pt>
                <c:pt idx="2505">
                  <c:v>2.6758460998535099</c:v>
                </c:pt>
                <c:pt idx="2506">
                  <c:v>2.6748673915863002</c:v>
                </c:pt>
                <c:pt idx="2507">
                  <c:v>2.6613531112670898</c:v>
                </c:pt>
                <c:pt idx="2508">
                  <c:v>2.7228322029113698</c:v>
                </c:pt>
                <c:pt idx="2509">
                  <c:v>2.7470166683196999</c:v>
                </c:pt>
                <c:pt idx="2510">
                  <c:v>2.8233642578125</c:v>
                </c:pt>
                <c:pt idx="2511">
                  <c:v>2.69552278518676</c:v>
                </c:pt>
                <c:pt idx="2512">
                  <c:v>2.65126609802246</c:v>
                </c:pt>
                <c:pt idx="2513">
                  <c:v>2.81621146202087</c:v>
                </c:pt>
                <c:pt idx="2514">
                  <c:v>2.6354808807372998</c:v>
                </c:pt>
                <c:pt idx="2515">
                  <c:v>2.6789345741271902</c:v>
                </c:pt>
                <c:pt idx="2516">
                  <c:v>2.6561760902404701</c:v>
                </c:pt>
                <c:pt idx="2517">
                  <c:v>2.6682348251342698</c:v>
                </c:pt>
                <c:pt idx="2518">
                  <c:v>2.6639268398284899</c:v>
                </c:pt>
                <c:pt idx="2519">
                  <c:v>2.6782352924346902</c:v>
                </c:pt>
                <c:pt idx="2520">
                  <c:v>2.7373244762420601</c:v>
                </c:pt>
                <c:pt idx="2521">
                  <c:v>2.6360402107238698</c:v>
                </c:pt>
                <c:pt idx="2522">
                  <c:v>2.6033773422241202</c:v>
                </c:pt>
                <c:pt idx="2523">
                  <c:v>2.71762895584106</c:v>
                </c:pt>
                <c:pt idx="2524">
                  <c:v>2.7831387519836399</c:v>
                </c:pt>
                <c:pt idx="2525">
                  <c:v>2.8710796833038299</c:v>
                </c:pt>
                <c:pt idx="2526">
                  <c:v>2.8753478527068999</c:v>
                </c:pt>
                <c:pt idx="2527">
                  <c:v>2.7306447029113698</c:v>
                </c:pt>
                <c:pt idx="2528">
                  <c:v>2.7489547729492099</c:v>
                </c:pt>
                <c:pt idx="2529">
                  <c:v>2.7955071926116899</c:v>
                </c:pt>
                <c:pt idx="2530">
                  <c:v>2.75674843788146</c:v>
                </c:pt>
                <c:pt idx="2531">
                  <c:v>2.8318669795989901</c:v>
                </c:pt>
                <c:pt idx="2532">
                  <c:v>2.6659898757934499</c:v>
                </c:pt>
                <c:pt idx="2533">
                  <c:v>2.8844141960143999</c:v>
                </c:pt>
                <c:pt idx="2534">
                  <c:v>2.7693467140197701</c:v>
                </c:pt>
                <c:pt idx="2535">
                  <c:v>2.6865575313568102</c:v>
                </c:pt>
                <c:pt idx="2536">
                  <c:v>2.6509993076324401</c:v>
                </c:pt>
                <c:pt idx="2537">
                  <c:v>2.7620680332183798</c:v>
                </c:pt>
                <c:pt idx="2538">
                  <c:v>2.80985403060913</c:v>
                </c:pt>
                <c:pt idx="2539">
                  <c:v>2.79382991790771</c:v>
                </c:pt>
                <c:pt idx="2540">
                  <c:v>2.7181658744811998</c:v>
                </c:pt>
                <c:pt idx="2541">
                  <c:v>2.7317726612090998</c:v>
                </c:pt>
                <c:pt idx="2542">
                  <c:v>2.6812598705291699</c:v>
                </c:pt>
                <c:pt idx="2543">
                  <c:v>2.6978111267089799</c:v>
                </c:pt>
                <c:pt idx="2544">
                  <c:v>2.6863107681274401</c:v>
                </c:pt>
                <c:pt idx="2545">
                  <c:v>2.5915031433105402</c:v>
                </c:pt>
                <c:pt idx="2546">
                  <c:v>2.64988112449646</c:v>
                </c:pt>
                <c:pt idx="2547">
                  <c:v>2.7455825805664</c:v>
                </c:pt>
                <c:pt idx="2548">
                  <c:v>2.6586787700653001</c:v>
                </c:pt>
                <c:pt idx="2549">
                  <c:v>2.5867607593536301</c:v>
                </c:pt>
                <c:pt idx="2550">
                  <c:v>2.6731250286102202</c:v>
                </c:pt>
                <c:pt idx="2551">
                  <c:v>2.6497540473937899</c:v>
                </c:pt>
                <c:pt idx="2552">
                  <c:v>2.6557338237762398</c:v>
                </c:pt>
                <c:pt idx="2553">
                  <c:v>2.47953200340271</c:v>
                </c:pt>
                <c:pt idx="2554">
                  <c:v>2.6338706016540501</c:v>
                </c:pt>
                <c:pt idx="2555">
                  <c:v>2.6233317852020201</c:v>
                </c:pt>
                <c:pt idx="2556">
                  <c:v>2.70102763175964</c:v>
                </c:pt>
                <c:pt idx="2557">
                  <c:v>2.6949317455291699</c:v>
                </c:pt>
                <c:pt idx="2558">
                  <c:v>2.6615927219390798</c:v>
                </c:pt>
                <c:pt idx="2559">
                  <c:v>2.6710932254791202</c:v>
                </c:pt>
                <c:pt idx="2560">
                  <c:v>2.71231937408447</c:v>
                </c:pt>
                <c:pt idx="2561">
                  <c:v>2.7134299278259202</c:v>
                </c:pt>
                <c:pt idx="2562">
                  <c:v>2.69548392295837</c:v>
                </c:pt>
                <c:pt idx="2563">
                  <c:v>2.64700031280517</c:v>
                </c:pt>
                <c:pt idx="2564">
                  <c:v>2.6596624851226802</c:v>
                </c:pt>
                <c:pt idx="2565">
                  <c:v>2.6230363845825102</c:v>
                </c:pt>
                <c:pt idx="2566">
                  <c:v>2.5576810836791899</c:v>
                </c:pt>
                <c:pt idx="2567">
                  <c:v>2.5734834671020499</c:v>
                </c:pt>
                <c:pt idx="2568">
                  <c:v>2.5831668376922599</c:v>
                </c:pt>
                <c:pt idx="2569">
                  <c:v>2.6355726718902499</c:v>
                </c:pt>
                <c:pt idx="2570">
                  <c:v>2.6592094898223801</c:v>
                </c:pt>
                <c:pt idx="2571">
                  <c:v>2.8033757209777801</c:v>
                </c:pt>
                <c:pt idx="2572">
                  <c:v>2.7165057659149099</c:v>
                </c:pt>
                <c:pt idx="2573">
                  <c:v>2.6885173320770201</c:v>
                </c:pt>
                <c:pt idx="2574">
                  <c:v>2.6329805850982599</c:v>
                </c:pt>
                <c:pt idx="2575">
                  <c:v>2.6075692176818799</c:v>
                </c:pt>
                <c:pt idx="2576">
                  <c:v>2.6547644138336102</c:v>
                </c:pt>
                <c:pt idx="2577">
                  <c:v>2.60334253311157</c:v>
                </c:pt>
                <c:pt idx="2578">
                  <c:v>2.7508025169372501</c:v>
                </c:pt>
                <c:pt idx="2579">
                  <c:v>2.8542704582214302</c:v>
                </c:pt>
                <c:pt idx="2580">
                  <c:v>2.7414848804473801</c:v>
                </c:pt>
                <c:pt idx="2581">
                  <c:v>2.7670423984527499</c:v>
                </c:pt>
                <c:pt idx="2582">
                  <c:v>2.8323614597320499</c:v>
                </c:pt>
                <c:pt idx="2583">
                  <c:v>2.71264553070068</c:v>
                </c:pt>
                <c:pt idx="2584">
                  <c:v>2.7214937210082999</c:v>
                </c:pt>
                <c:pt idx="2585">
                  <c:v>2.6420373916625901</c:v>
                </c:pt>
                <c:pt idx="2586">
                  <c:v>2.8080966472625701</c:v>
                </c:pt>
                <c:pt idx="2587">
                  <c:v>2.7739942073821999</c:v>
                </c:pt>
                <c:pt idx="2588">
                  <c:v>2.7793705463409402</c:v>
                </c:pt>
                <c:pt idx="2589">
                  <c:v>2.8143441677093501</c:v>
                </c:pt>
                <c:pt idx="2590">
                  <c:v>2.8176093101501398</c:v>
                </c:pt>
                <c:pt idx="2591">
                  <c:v>2.6113023757934499</c:v>
                </c:pt>
                <c:pt idx="2592">
                  <c:v>2.6562154293060298</c:v>
                </c:pt>
                <c:pt idx="2593">
                  <c:v>2.75847220420837</c:v>
                </c:pt>
                <c:pt idx="2594">
                  <c:v>2.63679766654968</c:v>
                </c:pt>
                <c:pt idx="2595">
                  <c:v>2.70517826080322</c:v>
                </c:pt>
                <c:pt idx="2596">
                  <c:v>2.6777968406677202</c:v>
                </c:pt>
                <c:pt idx="2597">
                  <c:v>2.6223030090332</c:v>
                </c:pt>
                <c:pt idx="2598">
                  <c:v>2.6200780868530198</c:v>
                </c:pt>
                <c:pt idx="2599">
                  <c:v>2.5083189010620099</c:v>
                </c:pt>
                <c:pt idx="2600">
                  <c:v>2.6381320953369101</c:v>
                </c:pt>
                <c:pt idx="2601">
                  <c:v>2.6206479072570801</c:v>
                </c:pt>
                <c:pt idx="2602">
                  <c:v>2.7257609367370601</c:v>
                </c:pt>
                <c:pt idx="2603">
                  <c:v>2.6549053192138601</c:v>
                </c:pt>
                <c:pt idx="2604">
                  <c:v>2.71338438987731</c:v>
                </c:pt>
                <c:pt idx="2605">
                  <c:v>2.7546432018279998</c:v>
                </c:pt>
                <c:pt idx="2606">
                  <c:v>2.6570508480071999</c:v>
                </c:pt>
                <c:pt idx="2607">
                  <c:v>2.6426019668579102</c:v>
                </c:pt>
                <c:pt idx="2608">
                  <c:v>2.60996341705322</c:v>
                </c:pt>
                <c:pt idx="2609">
                  <c:v>2.6937689781188898</c:v>
                </c:pt>
                <c:pt idx="2610">
                  <c:v>2.6098289489746</c:v>
                </c:pt>
                <c:pt idx="2611">
                  <c:v>2.6253848075866699</c:v>
                </c:pt>
                <c:pt idx="2612">
                  <c:v>2.6176226139068599</c:v>
                </c:pt>
                <c:pt idx="2613">
                  <c:v>2.63851618766784</c:v>
                </c:pt>
                <c:pt idx="2614">
                  <c:v>2.7149291038513099</c:v>
                </c:pt>
                <c:pt idx="2615">
                  <c:v>2.64491534233093</c:v>
                </c:pt>
                <c:pt idx="2616">
                  <c:v>2.64151406288146</c:v>
                </c:pt>
                <c:pt idx="2617">
                  <c:v>2.7015645503997798</c:v>
                </c:pt>
                <c:pt idx="2618">
                  <c:v>2.7574706077575599</c:v>
                </c:pt>
                <c:pt idx="2619">
                  <c:v>2.6988279819488499</c:v>
                </c:pt>
                <c:pt idx="2620">
                  <c:v>2.7109127044677699</c:v>
                </c:pt>
                <c:pt idx="2621">
                  <c:v>2.63802742958068</c:v>
                </c:pt>
                <c:pt idx="2622">
                  <c:v>2.6642045974731401</c:v>
                </c:pt>
                <c:pt idx="2623">
                  <c:v>2.7066059112548801</c:v>
                </c:pt>
                <c:pt idx="2624">
                  <c:v>2.6536703109741202</c:v>
                </c:pt>
                <c:pt idx="2625">
                  <c:v>2.7795450687408398</c:v>
                </c:pt>
                <c:pt idx="2626">
                  <c:v>2.76701688766479</c:v>
                </c:pt>
                <c:pt idx="2627">
                  <c:v>2.7780909538268999</c:v>
                </c:pt>
                <c:pt idx="2628">
                  <c:v>2.7635486125946001</c:v>
                </c:pt>
                <c:pt idx="2629">
                  <c:v>2.75121545791625</c:v>
                </c:pt>
                <c:pt idx="2630">
                  <c:v>2.7585380077361998</c:v>
                </c:pt>
                <c:pt idx="2631">
                  <c:v>2.6891882419586102</c:v>
                </c:pt>
                <c:pt idx="2632">
                  <c:v>2.7725973129272399</c:v>
                </c:pt>
                <c:pt idx="2633">
                  <c:v>2.7604115009307799</c:v>
                </c:pt>
                <c:pt idx="2634">
                  <c:v>2.9189751148223801</c:v>
                </c:pt>
                <c:pt idx="2635">
                  <c:v>2.82013607025146</c:v>
                </c:pt>
                <c:pt idx="2636">
                  <c:v>2.7242267131805402</c:v>
                </c:pt>
                <c:pt idx="2637">
                  <c:v>2.7654318809509202</c:v>
                </c:pt>
                <c:pt idx="2638">
                  <c:v>2.64406013488769</c:v>
                </c:pt>
                <c:pt idx="2639">
                  <c:v>2.8105800151824898</c:v>
                </c:pt>
                <c:pt idx="2640">
                  <c:v>2.7154004573821999</c:v>
                </c:pt>
                <c:pt idx="2641">
                  <c:v>2.7925817966461102</c:v>
                </c:pt>
                <c:pt idx="2642">
                  <c:v>2.7292940616607599</c:v>
                </c:pt>
                <c:pt idx="2643">
                  <c:v>2.62612676620483</c:v>
                </c:pt>
                <c:pt idx="2644">
                  <c:v>2.7740337848663299</c:v>
                </c:pt>
                <c:pt idx="2645">
                  <c:v>2.7823307514190598</c:v>
                </c:pt>
                <c:pt idx="2646">
                  <c:v>2.7511725425720202</c:v>
                </c:pt>
                <c:pt idx="2647">
                  <c:v>2.6557660102844198</c:v>
                </c:pt>
                <c:pt idx="2648">
                  <c:v>2.6786205768585201</c:v>
                </c:pt>
                <c:pt idx="2649">
                  <c:v>2.6607382297515798</c:v>
                </c:pt>
                <c:pt idx="2650">
                  <c:v>2.73267245292663</c:v>
                </c:pt>
                <c:pt idx="2651">
                  <c:v>2.6967635154724099</c:v>
                </c:pt>
                <c:pt idx="2652">
                  <c:v>2.7910449504852202</c:v>
                </c:pt>
                <c:pt idx="2653">
                  <c:v>2.7779791355132999</c:v>
                </c:pt>
                <c:pt idx="2654">
                  <c:v>2.79178738594055</c:v>
                </c:pt>
                <c:pt idx="2655">
                  <c:v>2.7314932346343901</c:v>
                </c:pt>
                <c:pt idx="2656">
                  <c:v>2.7410638332366899</c:v>
                </c:pt>
                <c:pt idx="2657">
                  <c:v>2.7772045135497998</c:v>
                </c:pt>
                <c:pt idx="2658">
                  <c:v>2.7078104019164999</c:v>
                </c:pt>
                <c:pt idx="2659">
                  <c:v>2.7789070606231601</c:v>
                </c:pt>
                <c:pt idx="2660">
                  <c:v>2.75266313552856</c:v>
                </c:pt>
                <c:pt idx="2661">
                  <c:v>2.7525238990783598</c:v>
                </c:pt>
                <c:pt idx="2662">
                  <c:v>2.7730252742767298</c:v>
                </c:pt>
                <c:pt idx="2663">
                  <c:v>2.7961430549621502</c:v>
                </c:pt>
                <c:pt idx="2664">
                  <c:v>2.7094686031341499</c:v>
                </c:pt>
                <c:pt idx="2665">
                  <c:v>2.7066981792449898</c:v>
                </c:pt>
                <c:pt idx="2666">
                  <c:v>2.8249256610870299</c:v>
                </c:pt>
                <c:pt idx="2667">
                  <c:v>2.96667385101318</c:v>
                </c:pt>
                <c:pt idx="2668">
                  <c:v>2.7680060863494802</c:v>
                </c:pt>
                <c:pt idx="2669">
                  <c:v>2.7921466827392498</c:v>
                </c:pt>
                <c:pt idx="2670">
                  <c:v>2.8166763782501198</c:v>
                </c:pt>
                <c:pt idx="2671">
                  <c:v>2.8178007602691602</c:v>
                </c:pt>
                <c:pt idx="2672">
                  <c:v>2.7882716655731201</c:v>
                </c:pt>
                <c:pt idx="2673">
                  <c:v>2.8154761791229199</c:v>
                </c:pt>
                <c:pt idx="2674">
                  <c:v>2.8835918903350799</c:v>
                </c:pt>
                <c:pt idx="2675">
                  <c:v>2.90844702720642</c:v>
                </c:pt>
                <c:pt idx="2676">
                  <c:v>2.77214384078979</c:v>
                </c:pt>
                <c:pt idx="2677">
                  <c:v>2.9015414714813201</c:v>
                </c:pt>
                <c:pt idx="2678">
                  <c:v>2.8106563091278001</c:v>
                </c:pt>
                <c:pt idx="2679">
                  <c:v>2.6829552650451598</c:v>
                </c:pt>
                <c:pt idx="2680">
                  <c:v>2.9200134277343701</c:v>
                </c:pt>
                <c:pt idx="2681">
                  <c:v>2.7787828445434499</c:v>
                </c:pt>
                <c:pt idx="2682">
                  <c:v>2.9810557365417401</c:v>
                </c:pt>
                <c:pt idx="2683">
                  <c:v>2.7405822277068999</c:v>
                </c:pt>
                <c:pt idx="2684">
                  <c:v>2.6978719234466499</c:v>
                </c:pt>
                <c:pt idx="2685">
                  <c:v>2.7135493755340501</c:v>
                </c:pt>
                <c:pt idx="2686">
                  <c:v>2.8638439178466699</c:v>
                </c:pt>
                <c:pt idx="2687">
                  <c:v>2.8303737640380802</c:v>
                </c:pt>
                <c:pt idx="2688">
                  <c:v>2.7067391872406001</c:v>
                </c:pt>
                <c:pt idx="2689">
                  <c:v>2.8797249794006299</c:v>
                </c:pt>
                <c:pt idx="2690">
                  <c:v>2.7823636531829798</c:v>
                </c:pt>
                <c:pt idx="2691">
                  <c:v>2.9725549221038801</c:v>
                </c:pt>
                <c:pt idx="2692">
                  <c:v>2.9517655372619598</c:v>
                </c:pt>
                <c:pt idx="2693">
                  <c:v>2.8199510574340798</c:v>
                </c:pt>
                <c:pt idx="2694">
                  <c:v>3.0342729091644198</c:v>
                </c:pt>
                <c:pt idx="2695">
                  <c:v>2.9434449672698899</c:v>
                </c:pt>
                <c:pt idx="2696">
                  <c:v>2.8952157497406001</c:v>
                </c:pt>
                <c:pt idx="2697">
                  <c:v>2.8492305278778001</c:v>
                </c:pt>
                <c:pt idx="2698">
                  <c:v>2.81747221946716</c:v>
                </c:pt>
                <c:pt idx="2699">
                  <c:v>2.8148324489593501</c:v>
                </c:pt>
                <c:pt idx="2700">
                  <c:v>2.7851090431213299</c:v>
                </c:pt>
                <c:pt idx="2701">
                  <c:v>2.7454016208648602</c:v>
                </c:pt>
                <c:pt idx="2702">
                  <c:v>2.6942708492278999</c:v>
                </c:pt>
                <c:pt idx="2703">
                  <c:v>2.80084133148193</c:v>
                </c:pt>
                <c:pt idx="2704">
                  <c:v>2.7545311450958199</c:v>
                </c:pt>
                <c:pt idx="2705">
                  <c:v>2.75529813766479</c:v>
                </c:pt>
                <c:pt idx="2706">
                  <c:v>2.7643547058105402</c:v>
                </c:pt>
                <c:pt idx="2707">
                  <c:v>2.7883961200714098</c:v>
                </c:pt>
                <c:pt idx="2708">
                  <c:v>2.7758111953735298</c:v>
                </c:pt>
                <c:pt idx="2709">
                  <c:v>2.7534766197204501</c:v>
                </c:pt>
                <c:pt idx="2710">
                  <c:v>2.7744736671447701</c:v>
                </c:pt>
                <c:pt idx="2711">
                  <c:v>2.7896716594696001</c:v>
                </c:pt>
                <c:pt idx="2712">
                  <c:v>2.8023314476013099</c:v>
                </c:pt>
                <c:pt idx="2713">
                  <c:v>2.77580618858337</c:v>
                </c:pt>
                <c:pt idx="2714">
                  <c:v>2.7965104579925502</c:v>
                </c:pt>
                <c:pt idx="2715">
                  <c:v>2.9123668670654199</c:v>
                </c:pt>
                <c:pt idx="2716">
                  <c:v>2.83497714996337</c:v>
                </c:pt>
                <c:pt idx="2717">
                  <c:v>2.7125823497772199</c:v>
                </c:pt>
                <c:pt idx="2718">
                  <c:v>2.8569526672363201</c:v>
                </c:pt>
                <c:pt idx="2719">
                  <c:v>2.7243943214416499</c:v>
                </c:pt>
                <c:pt idx="2720">
                  <c:v>2.7276177406311</c:v>
                </c:pt>
                <c:pt idx="2721">
                  <c:v>2.7314169406890798</c:v>
                </c:pt>
                <c:pt idx="2722">
                  <c:v>2.67910552024841</c:v>
                </c:pt>
                <c:pt idx="2723">
                  <c:v>2.6759619712829501</c:v>
                </c:pt>
                <c:pt idx="2724">
                  <c:v>2.69565606117248</c:v>
                </c:pt>
                <c:pt idx="2725">
                  <c:v>2.77222347259521</c:v>
                </c:pt>
                <c:pt idx="2726">
                  <c:v>2.8394241333007799</c:v>
                </c:pt>
                <c:pt idx="2727">
                  <c:v>2.8155341148376398</c:v>
                </c:pt>
                <c:pt idx="2728">
                  <c:v>2.78689193725585</c:v>
                </c:pt>
                <c:pt idx="2729">
                  <c:v>2.7888503074645898</c:v>
                </c:pt>
                <c:pt idx="2730">
                  <c:v>2.7564353942871</c:v>
                </c:pt>
                <c:pt idx="2731">
                  <c:v>2.7444784641265798</c:v>
                </c:pt>
                <c:pt idx="2732">
                  <c:v>2.8499262332916202</c:v>
                </c:pt>
                <c:pt idx="2733">
                  <c:v>2.8378379344940101</c:v>
                </c:pt>
                <c:pt idx="2734">
                  <c:v>2.7757940292358398</c:v>
                </c:pt>
                <c:pt idx="2735">
                  <c:v>2.7439682483672998</c:v>
                </c:pt>
                <c:pt idx="2736">
                  <c:v>2.8177103996276802</c:v>
                </c:pt>
                <c:pt idx="2737">
                  <c:v>2.89096879959106</c:v>
                </c:pt>
                <c:pt idx="2738">
                  <c:v>2.80533719062805</c:v>
                </c:pt>
                <c:pt idx="2739">
                  <c:v>2.8045084476470898</c:v>
                </c:pt>
                <c:pt idx="2740">
                  <c:v>2.7866230010986301</c:v>
                </c:pt>
                <c:pt idx="2741">
                  <c:v>2.8359031677246</c:v>
                </c:pt>
                <c:pt idx="2742">
                  <c:v>2.7245121002197199</c:v>
                </c:pt>
                <c:pt idx="2743">
                  <c:v>2.8666141033172599</c:v>
                </c:pt>
                <c:pt idx="2744">
                  <c:v>2.8632795810699401</c:v>
                </c:pt>
                <c:pt idx="2745">
                  <c:v>2.7448837757110498</c:v>
                </c:pt>
                <c:pt idx="2746">
                  <c:v>2.7119472026824898</c:v>
                </c:pt>
                <c:pt idx="2747">
                  <c:v>2.8530147075653001</c:v>
                </c:pt>
                <c:pt idx="2748">
                  <c:v>2.7553410530090301</c:v>
                </c:pt>
                <c:pt idx="2749">
                  <c:v>2.7751398086547798</c:v>
                </c:pt>
                <c:pt idx="2750">
                  <c:v>2.8644869327545099</c:v>
                </c:pt>
                <c:pt idx="2751">
                  <c:v>2.8781988620757999</c:v>
                </c:pt>
                <c:pt idx="2752">
                  <c:v>2.96453356742858</c:v>
                </c:pt>
                <c:pt idx="2753">
                  <c:v>3.0329008102416899</c:v>
                </c:pt>
                <c:pt idx="2754">
                  <c:v>2.8260831832885698</c:v>
                </c:pt>
                <c:pt idx="2755">
                  <c:v>2.7731907367706299</c:v>
                </c:pt>
                <c:pt idx="2756">
                  <c:v>2.7868490219116202</c:v>
                </c:pt>
                <c:pt idx="2757">
                  <c:v>2.95691490173339</c:v>
                </c:pt>
                <c:pt idx="2758">
                  <c:v>2.7909777164459202</c:v>
                </c:pt>
                <c:pt idx="2759">
                  <c:v>2.7902772426605198</c:v>
                </c:pt>
                <c:pt idx="2760">
                  <c:v>2.8381423950195299</c:v>
                </c:pt>
                <c:pt idx="2761">
                  <c:v>2.6755559444427401</c:v>
                </c:pt>
                <c:pt idx="2762">
                  <c:v>2.7311692237853999</c:v>
                </c:pt>
                <c:pt idx="2763">
                  <c:v>2.7335636615753098</c:v>
                </c:pt>
                <c:pt idx="2764">
                  <c:v>2.7268087863922101</c:v>
                </c:pt>
                <c:pt idx="2765">
                  <c:v>2.70574927330017</c:v>
                </c:pt>
                <c:pt idx="2766">
                  <c:v>2.74693274497985</c:v>
                </c:pt>
                <c:pt idx="2767">
                  <c:v>2.8013525009155198</c:v>
                </c:pt>
                <c:pt idx="2768">
                  <c:v>2.8352148532867401</c:v>
                </c:pt>
                <c:pt idx="2769">
                  <c:v>2.8414776325225799</c:v>
                </c:pt>
                <c:pt idx="2770">
                  <c:v>2.8103718757629301</c:v>
                </c:pt>
                <c:pt idx="2771">
                  <c:v>2.7325232028961102</c:v>
                </c:pt>
                <c:pt idx="2772">
                  <c:v>2.7618544101714999</c:v>
                </c:pt>
                <c:pt idx="2773">
                  <c:v>2.75428938865661</c:v>
                </c:pt>
                <c:pt idx="2774">
                  <c:v>2.6789667606353702</c:v>
                </c:pt>
                <c:pt idx="2775">
                  <c:v>2.713223695755</c:v>
                </c:pt>
                <c:pt idx="2776">
                  <c:v>2.7768316268920898</c:v>
                </c:pt>
                <c:pt idx="2777">
                  <c:v>2.8704745769500701</c:v>
                </c:pt>
                <c:pt idx="2778">
                  <c:v>2.82127332687377</c:v>
                </c:pt>
                <c:pt idx="2779">
                  <c:v>2.7404031753539999</c:v>
                </c:pt>
                <c:pt idx="2780">
                  <c:v>2.7312812805175701</c:v>
                </c:pt>
                <c:pt idx="2781">
                  <c:v>2.7489440441131499</c:v>
                </c:pt>
                <c:pt idx="2782">
                  <c:v>2.7664546966552699</c:v>
                </c:pt>
                <c:pt idx="2783">
                  <c:v>2.72587895393371</c:v>
                </c:pt>
                <c:pt idx="2784">
                  <c:v>2.7739880084991402</c:v>
                </c:pt>
                <c:pt idx="2785">
                  <c:v>2.7262794971465998</c:v>
                </c:pt>
                <c:pt idx="2786">
                  <c:v>2.7352156639099099</c:v>
                </c:pt>
                <c:pt idx="2787">
                  <c:v>2.8170602321624698</c:v>
                </c:pt>
                <c:pt idx="2788">
                  <c:v>2.7850718498229901</c:v>
                </c:pt>
                <c:pt idx="2789">
                  <c:v>2.8134925365447998</c:v>
                </c:pt>
                <c:pt idx="2790">
                  <c:v>2.72794461250305</c:v>
                </c:pt>
                <c:pt idx="2791">
                  <c:v>2.9122507572174001</c:v>
                </c:pt>
                <c:pt idx="2792">
                  <c:v>2.7951512336730899</c:v>
                </c:pt>
                <c:pt idx="2793">
                  <c:v>2.8629014492034899</c:v>
                </c:pt>
                <c:pt idx="2794">
                  <c:v>2.7661476135253902</c:v>
                </c:pt>
                <c:pt idx="2795">
                  <c:v>2.7948009967803902</c:v>
                </c:pt>
                <c:pt idx="2796">
                  <c:v>2.7458288669586102</c:v>
                </c:pt>
                <c:pt idx="2797">
                  <c:v>2.74244880676269</c:v>
                </c:pt>
                <c:pt idx="2798">
                  <c:v>2.7963564395904501</c:v>
                </c:pt>
                <c:pt idx="2799">
                  <c:v>2.7976424694061199</c:v>
                </c:pt>
                <c:pt idx="2800">
                  <c:v>2.8040273189544598</c:v>
                </c:pt>
                <c:pt idx="2801">
                  <c:v>2.7456099987029998</c:v>
                </c:pt>
                <c:pt idx="2802">
                  <c:v>2.6848475933074898</c:v>
                </c:pt>
                <c:pt idx="2803">
                  <c:v>2.7256872653961102</c:v>
                </c:pt>
                <c:pt idx="2804">
                  <c:v>2.9172341823577801</c:v>
                </c:pt>
                <c:pt idx="2805">
                  <c:v>2.8195841312408398</c:v>
                </c:pt>
                <c:pt idx="2806">
                  <c:v>2.7570302486419598</c:v>
                </c:pt>
                <c:pt idx="2807">
                  <c:v>2.7052955627441402</c:v>
                </c:pt>
                <c:pt idx="2808">
                  <c:v>2.7855377197265598</c:v>
                </c:pt>
                <c:pt idx="2809">
                  <c:v>2.84685826301574</c:v>
                </c:pt>
                <c:pt idx="2810">
                  <c:v>2.7052514553070002</c:v>
                </c:pt>
                <c:pt idx="2811">
                  <c:v>2.8091540336608798</c:v>
                </c:pt>
                <c:pt idx="2812">
                  <c:v>2.74840116500854</c:v>
                </c:pt>
                <c:pt idx="2813">
                  <c:v>2.6995544433593701</c:v>
                </c:pt>
                <c:pt idx="2814">
                  <c:v>2.7695686817169101</c:v>
                </c:pt>
                <c:pt idx="2815">
                  <c:v>2.8008940219879102</c:v>
                </c:pt>
                <c:pt idx="2816">
                  <c:v>2.9692537784576398</c:v>
                </c:pt>
                <c:pt idx="2817">
                  <c:v>2.7811541557311998</c:v>
                </c:pt>
                <c:pt idx="2818">
                  <c:v>3.00174355506896</c:v>
                </c:pt>
                <c:pt idx="2819">
                  <c:v>2.8266296386718701</c:v>
                </c:pt>
                <c:pt idx="2820">
                  <c:v>2.76528549194335</c:v>
                </c:pt>
                <c:pt idx="2821">
                  <c:v>2.83615970611572</c:v>
                </c:pt>
                <c:pt idx="2822">
                  <c:v>2.95232033729553</c:v>
                </c:pt>
                <c:pt idx="2823">
                  <c:v>2.9936952590942298</c:v>
                </c:pt>
                <c:pt idx="2824">
                  <c:v>2.99932765960693</c:v>
                </c:pt>
                <c:pt idx="2825">
                  <c:v>3.0804197788238499</c:v>
                </c:pt>
                <c:pt idx="2826">
                  <c:v>3.0387449264526301</c:v>
                </c:pt>
                <c:pt idx="2827">
                  <c:v>2.9013030529022199</c:v>
                </c:pt>
                <c:pt idx="2828">
                  <c:v>2.9860754013061501</c:v>
                </c:pt>
                <c:pt idx="2829">
                  <c:v>3.0442473888397199</c:v>
                </c:pt>
                <c:pt idx="2830">
                  <c:v>2.87027740478515</c:v>
                </c:pt>
                <c:pt idx="2831">
                  <c:v>2.9314098358154199</c:v>
                </c:pt>
                <c:pt idx="2832">
                  <c:v>2.97279930114746</c:v>
                </c:pt>
                <c:pt idx="2833">
                  <c:v>2.80489802360534</c:v>
                </c:pt>
                <c:pt idx="2834">
                  <c:v>2.9690623283386199</c:v>
                </c:pt>
                <c:pt idx="2835">
                  <c:v>2.8861756324768</c:v>
                </c:pt>
                <c:pt idx="2836">
                  <c:v>2.82431435585021</c:v>
                </c:pt>
                <c:pt idx="2837">
                  <c:v>2.9563822746276802</c:v>
                </c:pt>
                <c:pt idx="2838">
                  <c:v>2.8954010009765598</c:v>
                </c:pt>
                <c:pt idx="2839">
                  <c:v>2.9990987777709899</c:v>
                </c:pt>
                <c:pt idx="2840">
                  <c:v>2.9191510677337602</c:v>
                </c:pt>
                <c:pt idx="2841">
                  <c:v>2.8954975605010902</c:v>
                </c:pt>
                <c:pt idx="2842">
                  <c:v>3.1038823127746502</c:v>
                </c:pt>
                <c:pt idx="2843">
                  <c:v>2.95861315727233</c:v>
                </c:pt>
                <c:pt idx="2844">
                  <c:v>3.1066761016845699</c:v>
                </c:pt>
                <c:pt idx="2845">
                  <c:v>2.9305272102355899</c:v>
                </c:pt>
                <c:pt idx="2846">
                  <c:v>2.8088073730468701</c:v>
                </c:pt>
                <c:pt idx="2847">
                  <c:v>2.8235673904418901</c:v>
                </c:pt>
                <c:pt idx="2848">
                  <c:v>2.8446974754333398</c:v>
                </c:pt>
                <c:pt idx="2849">
                  <c:v>2.8254299163818302</c:v>
                </c:pt>
                <c:pt idx="2850">
                  <c:v>2.9026572704315101</c:v>
                </c:pt>
                <c:pt idx="2851">
                  <c:v>2.82468581199646</c:v>
                </c:pt>
                <c:pt idx="2852">
                  <c:v>2.8049747943878098</c:v>
                </c:pt>
                <c:pt idx="2853">
                  <c:v>2.8854122161865199</c:v>
                </c:pt>
                <c:pt idx="2854">
                  <c:v>2.9188764095306299</c:v>
                </c:pt>
                <c:pt idx="2855">
                  <c:v>3.0159246921539302</c:v>
                </c:pt>
                <c:pt idx="2856">
                  <c:v>2.7841603755950901</c:v>
                </c:pt>
                <c:pt idx="2857">
                  <c:v>2.78175520896911</c:v>
                </c:pt>
                <c:pt idx="2858">
                  <c:v>2.8820436000823899</c:v>
                </c:pt>
                <c:pt idx="2859">
                  <c:v>2.8933370113372798</c:v>
                </c:pt>
                <c:pt idx="2860">
                  <c:v>2.9205148220062198</c:v>
                </c:pt>
                <c:pt idx="2861">
                  <c:v>2.7443220615386901</c:v>
                </c:pt>
                <c:pt idx="2862">
                  <c:v>2.8193998336791899</c:v>
                </c:pt>
                <c:pt idx="2863">
                  <c:v>2.7920143604278498</c:v>
                </c:pt>
                <c:pt idx="2864">
                  <c:v>2.78310227394104</c:v>
                </c:pt>
                <c:pt idx="2865">
                  <c:v>2.8285832405090301</c:v>
                </c:pt>
                <c:pt idx="2866">
                  <c:v>2.81254911422729</c:v>
                </c:pt>
                <c:pt idx="2867">
                  <c:v>2.8895208835601802</c:v>
                </c:pt>
                <c:pt idx="2868">
                  <c:v>2.7926883697509699</c:v>
                </c:pt>
                <c:pt idx="2869">
                  <c:v>2.8334169387817298</c:v>
                </c:pt>
                <c:pt idx="2870">
                  <c:v>2.77495265007019</c:v>
                </c:pt>
                <c:pt idx="2871">
                  <c:v>2.66817903518676</c:v>
                </c:pt>
                <c:pt idx="2872">
                  <c:v>2.8708102703094398</c:v>
                </c:pt>
                <c:pt idx="2873">
                  <c:v>2.7977867126464799</c:v>
                </c:pt>
                <c:pt idx="2874">
                  <c:v>2.6790037155151301</c:v>
                </c:pt>
                <c:pt idx="2875">
                  <c:v>2.7676393985748202</c:v>
                </c:pt>
                <c:pt idx="2876">
                  <c:v>2.9586122035980198</c:v>
                </c:pt>
                <c:pt idx="2877">
                  <c:v>2.84503841400146</c:v>
                </c:pt>
                <c:pt idx="2878">
                  <c:v>2.6799187660217201</c:v>
                </c:pt>
                <c:pt idx="2879">
                  <c:v>2.7484362125396702</c:v>
                </c:pt>
                <c:pt idx="2880">
                  <c:v>2.6849656105041499</c:v>
                </c:pt>
                <c:pt idx="2881">
                  <c:v>2.6785862445831299</c:v>
                </c:pt>
                <c:pt idx="2882">
                  <c:v>2.88562631607055</c:v>
                </c:pt>
                <c:pt idx="2883">
                  <c:v>2.82320213317871</c:v>
                </c:pt>
                <c:pt idx="2884">
                  <c:v>2.82960772514343</c:v>
                </c:pt>
                <c:pt idx="2885">
                  <c:v>2.8967199325561501</c:v>
                </c:pt>
                <c:pt idx="2886">
                  <c:v>2.7687847614288299</c:v>
                </c:pt>
                <c:pt idx="2887">
                  <c:v>2.8791234493255602</c:v>
                </c:pt>
                <c:pt idx="2888">
                  <c:v>2.8393702507018999</c:v>
                </c:pt>
                <c:pt idx="2889">
                  <c:v>2.8785336017608598</c:v>
                </c:pt>
                <c:pt idx="2890">
                  <c:v>2.8952577114105198</c:v>
                </c:pt>
                <c:pt idx="2891">
                  <c:v>2.8757159709930402</c:v>
                </c:pt>
                <c:pt idx="2892">
                  <c:v>2.8504433631896902</c:v>
                </c:pt>
                <c:pt idx="2893">
                  <c:v>2.8372290134429901</c:v>
                </c:pt>
                <c:pt idx="2894">
                  <c:v>2.89749979972839</c:v>
                </c:pt>
                <c:pt idx="2895">
                  <c:v>2.96731376647949</c:v>
                </c:pt>
                <c:pt idx="2896">
                  <c:v>2.9478266239166202</c:v>
                </c:pt>
                <c:pt idx="2897">
                  <c:v>2.80488061904907</c:v>
                </c:pt>
                <c:pt idx="2898">
                  <c:v>2.8556437492370601</c:v>
                </c:pt>
                <c:pt idx="2899">
                  <c:v>2.85292172431945</c:v>
                </c:pt>
                <c:pt idx="2900">
                  <c:v>2.8576695919036799</c:v>
                </c:pt>
                <c:pt idx="2901">
                  <c:v>2.8660147190093901</c:v>
                </c:pt>
                <c:pt idx="2902">
                  <c:v>2.8222839832305899</c:v>
                </c:pt>
                <c:pt idx="2903">
                  <c:v>2.8622801303863499</c:v>
                </c:pt>
                <c:pt idx="2904">
                  <c:v>2.8316061496734601</c:v>
                </c:pt>
                <c:pt idx="2905">
                  <c:v>2.8935174942016602</c:v>
                </c:pt>
                <c:pt idx="2906">
                  <c:v>2.8985245227813698</c:v>
                </c:pt>
                <c:pt idx="2907">
                  <c:v>2.9581000804901101</c:v>
                </c:pt>
                <c:pt idx="2908">
                  <c:v>2.94260478019714</c:v>
                </c:pt>
                <c:pt idx="2909">
                  <c:v>2.86843609809875</c:v>
                </c:pt>
                <c:pt idx="2910">
                  <c:v>2.96711254119873</c:v>
                </c:pt>
                <c:pt idx="2911">
                  <c:v>2.8559443950653001</c:v>
                </c:pt>
                <c:pt idx="2912">
                  <c:v>2.86272072792053</c:v>
                </c:pt>
                <c:pt idx="2913">
                  <c:v>2.73930788040161</c:v>
                </c:pt>
                <c:pt idx="2914">
                  <c:v>2.8860523700714098</c:v>
                </c:pt>
                <c:pt idx="2915">
                  <c:v>2.83814072608947</c:v>
                </c:pt>
                <c:pt idx="2916">
                  <c:v>3.0510015487670898</c:v>
                </c:pt>
                <c:pt idx="2917">
                  <c:v>2.8219211101531898</c:v>
                </c:pt>
                <c:pt idx="2918">
                  <c:v>2.8929255008697501</c:v>
                </c:pt>
                <c:pt idx="2919">
                  <c:v>2.8335912227630602</c:v>
                </c:pt>
                <c:pt idx="2920">
                  <c:v>2.8059523105621298</c:v>
                </c:pt>
                <c:pt idx="2921">
                  <c:v>2.8299429416656401</c:v>
                </c:pt>
                <c:pt idx="2922">
                  <c:v>2.86656165122985</c:v>
                </c:pt>
                <c:pt idx="2923">
                  <c:v>2.6772072315215998</c:v>
                </c:pt>
                <c:pt idx="2924">
                  <c:v>2.8716511726379301</c:v>
                </c:pt>
                <c:pt idx="2925">
                  <c:v>2.7487936019897399</c:v>
                </c:pt>
                <c:pt idx="2926">
                  <c:v>2.8131766319274898</c:v>
                </c:pt>
                <c:pt idx="2927">
                  <c:v>2.77396488189697</c:v>
                </c:pt>
                <c:pt idx="2928">
                  <c:v>2.9252972602844198</c:v>
                </c:pt>
                <c:pt idx="2929">
                  <c:v>2.8935463428497301</c:v>
                </c:pt>
                <c:pt idx="2930">
                  <c:v>2.9350471496582</c:v>
                </c:pt>
                <c:pt idx="2931">
                  <c:v>2.8205111026763898</c:v>
                </c:pt>
                <c:pt idx="2932">
                  <c:v>2.7807319164276101</c:v>
                </c:pt>
                <c:pt idx="2933">
                  <c:v>2.7896492481231601</c:v>
                </c:pt>
                <c:pt idx="2934">
                  <c:v>2.8277831077575599</c:v>
                </c:pt>
                <c:pt idx="2935">
                  <c:v>2.7667105197906401</c:v>
                </c:pt>
                <c:pt idx="2936">
                  <c:v>2.6846280097961399</c:v>
                </c:pt>
                <c:pt idx="2937">
                  <c:v>2.8164911270141602</c:v>
                </c:pt>
                <c:pt idx="2938">
                  <c:v>2.8688664436340301</c:v>
                </c:pt>
                <c:pt idx="2939">
                  <c:v>2.8868830204010001</c:v>
                </c:pt>
                <c:pt idx="2940">
                  <c:v>2.8279857635497998</c:v>
                </c:pt>
                <c:pt idx="2941">
                  <c:v>2.8801181316375701</c:v>
                </c:pt>
                <c:pt idx="2942">
                  <c:v>2.76677322387695</c:v>
                </c:pt>
                <c:pt idx="2943">
                  <c:v>2.93190193176269</c:v>
                </c:pt>
                <c:pt idx="2944">
                  <c:v>2.8113389015197701</c:v>
                </c:pt>
                <c:pt idx="2945">
                  <c:v>2.739102602005</c:v>
                </c:pt>
                <c:pt idx="2946">
                  <c:v>2.8969254493713299</c:v>
                </c:pt>
                <c:pt idx="2947">
                  <c:v>2.8383777141571001</c:v>
                </c:pt>
                <c:pt idx="2948">
                  <c:v>2.7844614982604901</c:v>
                </c:pt>
                <c:pt idx="2949">
                  <c:v>2.7938778400421098</c:v>
                </c:pt>
                <c:pt idx="2950">
                  <c:v>2.80294632911682</c:v>
                </c:pt>
                <c:pt idx="2951">
                  <c:v>2.7815539836883501</c:v>
                </c:pt>
                <c:pt idx="2952">
                  <c:v>2.8798656463622998</c:v>
                </c:pt>
                <c:pt idx="2953">
                  <c:v>2.9297165870666499</c:v>
                </c:pt>
                <c:pt idx="2954">
                  <c:v>2.8513202667236301</c:v>
                </c:pt>
                <c:pt idx="2955">
                  <c:v>2.9665539264678902</c:v>
                </c:pt>
                <c:pt idx="2956">
                  <c:v>3.0337114334106401</c:v>
                </c:pt>
                <c:pt idx="2957">
                  <c:v>2.9479396343231201</c:v>
                </c:pt>
                <c:pt idx="2958">
                  <c:v>2.9174244403839098</c:v>
                </c:pt>
                <c:pt idx="2959">
                  <c:v>2.9076952934265101</c:v>
                </c:pt>
                <c:pt idx="2960">
                  <c:v>2.88273930549621</c:v>
                </c:pt>
                <c:pt idx="2961">
                  <c:v>2.9135253429412802</c:v>
                </c:pt>
                <c:pt idx="2962">
                  <c:v>2.91177773475646</c:v>
                </c:pt>
                <c:pt idx="2963">
                  <c:v>2.97241759300231</c:v>
                </c:pt>
                <c:pt idx="2964">
                  <c:v>2.89803862571716</c:v>
                </c:pt>
                <c:pt idx="2965">
                  <c:v>2.8938717842102002</c:v>
                </c:pt>
                <c:pt idx="2966">
                  <c:v>2.8808131217956499</c:v>
                </c:pt>
                <c:pt idx="2967">
                  <c:v>2.9046866893768302</c:v>
                </c:pt>
                <c:pt idx="2968">
                  <c:v>2.9305899143218901</c:v>
                </c:pt>
                <c:pt idx="2969">
                  <c:v>2.8510451316833398</c:v>
                </c:pt>
                <c:pt idx="2970">
                  <c:v>2.7878570556640598</c:v>
                </c:pt>
                <c:pt idx="2971">
                  <c:v>2.7905960083007799</c:v>
                </c:pt>
                <c:pt idx="2972">
                  <c:v>2.84594702720642</c:v>
                </c:pt>
                <c:pt idx="2973">
                  <c:v>2.7847192287445002</c:v>
                </c:pt>
                <c:pt idx="2974">
                  <c:v>2.89138603210449</c:v>
                </c:pt>
                <c:pt idx="2975">
                  <c:v>2.8373024463653498</c:v>
                </c:pt>
                <c:pt idx="2976">
                  <c:v>2.8535494804382302</c:v>
                </c:pt>
                <c:pt idx="2977">
                  <c:v>2.7886879444122301</c:v>
                </c:pt>
                <c:pt idx="2978">
                  <c:v>2.7940545082092201</c:v>
                </c:pt>
                <c:pt idx="2979">
                  <c:v>2.8287153244018501</c:v>
                </c:pt>
                <c:pt idx="2980">
                  <c:v>2.9008023738861</c:v>
                </c:pt>
                <c:pt idx="2981">
                  <c:v>2.8930246829986501</c:v>
                </c:pt>
                <c:pt idx="2982">
                  <c:v>2.88305616378784</c:v>
                </c:pt>
                <c:pt idx="2983">
                  <c:v>2.9691419601440399</c:v>
                </c:pt>
                <c:pt idx="2984">
                  <c:v>3.0755970478057799</c:v>
                </c:pt>
                <c:pt idx="2985">
                  <c:v>3.0521376132964999</c:v>
                </c:pt>
                <c:pt idx="2986">
                  <c:v>3.0659310817718501</c:v>
                </c:pt>
                <c:pt idx="2987">
                  <c:v>2.9164083003997798</c:v>
                </c:pt>
                <c:pt idx="2988">
                  <c:v>2.9553525447845401</c:v>
                </c:pt>
                <c:pt idx="2989">
                  <c:v>3.0157458782196001</c:v>
                </c:pt>
                <c:pt idx="2990">
                  <c:v>3.0863440036773602</c:v>
                </c:pt>
                <c:pt idx="2991">
                  <c:v>2.9913661479949898</c:v>
                </c:pt>
                <c:pt idx="2992">
                  <c:v>3.04860043525695</c:v>
                </c:pt>
                <c:pt idx="2993">
                  <c:v>3.0705270767211901</c:v>
                </c:pt>
                <c:pt idx="2994">
                  <c:v>3.0114295482635498</c:v>
                </c:pt>
                <c:pt idx="2995">
                  <c:v>2.9190373420715301</c:v>
                </c:pt>
                <c:pt idx="2996">
                  <c:v>3.0449898242950399</c:v>
                </c:pt>
                <c:pt idx="2997">
                  <c:v>3.1299419403076101</c:v>
                </c:pt>
                <c:pt idx="2998">
                  <c:v>3.0521833896636901</c:v>
                </c:pt>
                <c:pt idx="2999">
                  <c:v>3.11130666732788</c:v>
                </c:pt>
                <c:pt idx="3000">
                  <c:v>3.0335321426391602</c:v>
                </c:pt>
                <c:pt idx="3001">
                  <c:v>2.94939732551574</c:v>
                </c:pt>
                <c:pt idx="3002">
                  <c:v>2.9928133487701398</c:v>
                </c:pt>
                <c:pt idx="3003">
                  <c:v>2.95109939575195</c:v>
                </c:pt>
                <c:pt idx="3004">
                  <c:v>2.9687147140502899</c:v>
                </c:pt>
                <c:pt idx="3005">
                  <c:v>3.0316169261932302</c:v>
                </c:pt>
                <c:pt idx="3006">
                  <c:v>3.0259757041931099</c:v>
                </c:pt>
                <c:pt idx="3007">
                  <c:v>3.0644750595092698</c:v>
                </c:pt>
                <c:pt idx="3008">
                  <c:v>2.9971904754638601</c:v>
                </c:pt>
                <c:pt idx="3009">
                  <c:v>2.9818153381347599</c:v>
                </c:pt>
                <c:pt idx="3010">
                  <c:v>2.9711120128631499</c:v>
                </c:pt>
                <c:pt idx="3011">
                  <c:v>2.9319822788238499</c:v>
                </c:pt>
                <c:pt idx="3012">
                  <c:v>2.8749217987060498</c:v>
                </c:pt>
                <c:pt idx="3013">
                  <c:v>2.9787733554839999</c:v>
                </c:pt>
                <c:pt idx="3014">
                  <c:v>3.0114994049072199</c:v>
                </c:pt>
                <c:pt idx="3015">
                  <c:v>2.94793653488159</c:v>
                </c:pt>
                <c:pt idx="3016">
                  <c:v>3.0180954933166499</c:v>
                </c:pt>
                <c:pt idx="3017">
                  <c:v>2.8896427154540998</c:v>
                </c:pt>
                <c:pt idx="3018">
                  <c:v>2.94025659561157</c:v>
                </c:pt>
                <c:pt idx="3019">
                  <c:v>2.9885771274566602</c:v>
                </c:pt>
                <c:pt idx="3020">
                  <c:v>2.9770760536193799</c:v>
                </c:pt>
                <c:pt idx="3021">
                  <c:v>2.9257407188415501</c:v>
                </c:pt>
                <c:pt idx="3022">
                  <c:v>2.98064684867858</c:v>
                </c:pt>
                <c:pt idx="3023">
                  <c:v>3.01504135131835</c:v>
                </c:pt>
                <c:pt idx="3024">
                  <c:v>2.93980717658996</c:v>
                </c:pt>
                <c:pt idx="3025">
                  <c:v>2.9561281204223602</c:v>
                </c:pt>
                <c:pt idx="3026">
                  <c:v>2.9823763370513898</c:v>
                </c:pt>
                <c:pt idx="3027">
                  <c:v>2.93835377693176</c:v>
                </c:pt>
                <c:pt idx="3028">
                  <c:v>3.0239808559417698</c:v>
                </c:pt>
                <c:pt idx="3029">
                  <c:v>3.0721840858459402</c:v>
                </c:pt>
                <c:pt idx="3030">
                  <c:v>2.9481427669525102</c:v>
                </c:pt>
                <c:pt idx="3031">
                  <c:v>2.9838480949401802</c:v>
                </c:pt>
                <c:pt idx="3032">
                  <c:v>3.0178406238555899</c:v>
                </c:pt>
                <c:pt idx="3033">
                  <c:v>3.05295205116271</c:v>
                </c:pt>
                <c:pt idx="3034">
                  <c:v>3.0061466693878098</c:v>
                </c:pt>
                <c:pt idx="3035">
                  <c:v>3.0055122375488201</c:v>
                </c:pt>
                <c:pt idx="3036">
                  <c:v>2.9481749534606898</c:v>
                </c:pt>
                <c:pt idx="3037">
                  <c:v>2.8728232383728001</c:v>
                </c:pt>
                <c:pt idx="3038">
                  <c:v>2.9090504646301198</c:v>
                </c:pt>
                <c:pt idx="3039">
                  <c:v>2.8969871997833199</c:v>
                </c:pt>
                <c:pt idx="3040">
                  <c:v>2.9522252082824698</c:v>
                </c:pt>
                <c:pt idx="3041">
                  <c:v>2.9298892021179199</c:v>
                </c:pt>
                <c:pt idx="3042">
                  <c:v>2.9331960678100502</c:v>
                </c:pt>
                <c:pt idx="3043">
                  <c:v>2.9734673500061</c:v>
                </c:pt>
                <c:pt idx="3044">
                  <c:v>2.93781089782714</c:v>
                </c:pt>
                <c:pt idx="3045">
                  <c:v>2.9865951538085902</c:v>
                </c:pt>
                <c:pt idx="3046">
                  <c:v>2.9811739921569802</c:v>
                </c:pt>
                <c:pt idx="3047">
                  <c:v>2.94899082183837</c:v>
                </c:pt>
                <c:pt idx="3048">
                  <c:v>2.9645328521728498</c:v>
                </c:pt>
                <c:pt idx="3049">
                  <c:v>3.0207822322845401</c:v>
                </c:pt>
                <c:pt idx="3050">
                  <c:v>2.9916386604309002</c:v>
                </c:pt>
                <c:pt idx="3051">
                  <c:v>2.9461677074432302</c:v>
                </c:pt>
                <c:pt idx="3052">
                  <c:v>3.0299735069274898</c:v>
                </c:pt>
                <c:pt idx="3053">
                  <c:v>3.0001480579376198</c:v>
                </c:pt>
                <c:pt idx="3054">
                  <c:v>2.9438550472259499</c:v>
                </c:pt>
                <c:pt idx="3055">
                  <c:v>2.9719653129577601</c:v>
                </c:pt>
                <c:pt idx="3056">
                  <c:v>2.9606153964996298</c:v>
                </c:pt>
                <c:pt idx="3057">
                  <c:v>2.9983787536621</c:v>
                </c:pt>
                <c:pt idx="3058">
                  <c:v>2.99344277381896</c:v>
                </c:pt>
                <c:pt idx="3059">
                  <c:v>2.9255902767181299</c:v>
                </c:pt>
                <c:pt idx="3060">
                  <c:v>2.9424550533294598</c:v>
                </c:pt>
                <c:pt idx="3061">
                  <c:v>3.0493583679199201</c:v>
                </c:pt>
                <c:pt idx="3062">
                  <c:v>3.14267706871032</c:v>
                </c:pt>
                <c:pt idx="3063">
                  <c:v>3.0161280632018999</c:v>
                </c:pt>
                <c:pt idx="3064">
                  <c:v>2.94410181045532</c:v>
                </c:pt>
                <c:pt idx="3065">
                  <c:v>2.9842040538787802</c:v>
                </c:pt>
                <c:pt idx="3066">
                  <c:v>2.98382139205932</c:v>
                </c:pt>
                <c:pt idx="3067">
                  <c:v>3.0265004634857098</c:v>
                </c:pt>
                <c:pt idx="3068">
                  <c:v>3.0581367015838601</c:v>
                </c:pt>
                <c:pt idx="3069">
                  <c:v>2.9816746711730899</c:v>
                </c:pt>
                <c:pt idx="3070">
                  <c:v>3.03754711151123</c:v>
                </c:pt>
                <c:pt idx="3071">
                  <c:v>3.0242125988006499</c:v>
                </c:pt>
                <c:pt idx="3072">
                  <c:v>2.9963998794555602</c:v>
                </c:pt>
                <c:pt idx="3073">
                  <c:v>3.0313503742218</c:v>
                </c:pt>
                <c:pt idx="3074">
                  <c:v>3.01185750961303</c:v>
                </c:pt>
                <c:pt idx="3075">
                  <c:v>2.9782600402832</c:v>
                </c:pt>
                <c:pt idx="3076">
                  <c:v>2.9465186595916699</c:v>
                </c:pt>
                <c:pt idx="3077">
                  <c:v>3.0379548072814901</c:v>
                </c:pt>
                <c:pt idx="3078">
                  <c:v>3.0698139667510902</c:v>
                </c:pt>
                <c:pt idx="3079">
                  <c:v>2.9393174648284899</c:v>
                </c:pt>
                <c:pt idx="3080">
                  <c:v>3.07664799690246</c:v>
                </c:pt>
                <c:pt idx="3081">
                  <c:v>3.0442426204681299</c:v>
                </c:pt>
                <c:pt idx="3082">
                  <c:v>3.0108165740966699</c:v>
                </c:pt>
                <c:pt idx="3083">
                  <c:v>2.9816904067993102</c:v>
                </c:pt>
                <c:pt idx="3084">
                  <c:v>3.1110544204711901</c:v>
                </c:pt>
                <c:pt idx="3085">
                  <c:v>3.16770315170288</c:v>
                </c:pt>
                <c:pt idx="3086">
                  <c:v>2.99244952201843</c:v>
                </c:pt>
                <c:pt idx="3087">
                  <c:v>3.0563654899597101</c:v>
                </c:pt>
                <c:pt idx="3088">
                  <c:v>3.0902974605560298</c:v>
                </c:pt>
                <c:pt idx="3089">
                  <c:v>3.0536253452300999</c:v>
                </c:pt>
                <c:pt idx="3090">
                  <c:v>2.9921746253967201</c:v>
                </c:pt>
                <c:pt idx="3091">
                  <c:v>3.03735280036926</c:v>
                </c:pt>
                <c:pt idx="3092">
                  <c:v>3.0658376216888401</c:v>
                </c:pt>
                <c:pt idx="3093">
                  <c:v>3.0458869934082</c:v>
                </c:pt>
                <c:pt idx="3094">
                  <c:v>3.03186631202697</c:v>
                </c:pt>
                <c:pt idx="3095">
                  <c:v>3.0233497619628902</c:v>
                </c:pt>
                <c:pt idx="3096">
                  <c:v>3.1057755947113002</c:v>
                </c:pt>
                <c:pt idx="3097">
                  <c:v>3.2035801410675</c:v>
                </c:pt>
                <c:pt idx="3098">
                  <c:v>3.07584547996521</c:v>
                </c:pt>
                <c:pt idx="3099">
                  <c:v>2.97330498695373</c:v>
                </c:pt>
                <c:pt idx="3100">
                  <c:v>3.1454882621765101</c:v>
                </c:pt>
                <c:pt idx="3101">
                  <c:v>3.0827889442443799</c:v>
                </c:pt>
                <c:pt idx="3102">
                  <c:v>3.02763819694519</c:v>
                </c:pt>
                <c:pt idx="3103">
                  <c:v>3.0339996814727699</c:v>
                </c:pt>
                <c:pt idx="3104">
                  <c:v>3.1134552955627401</c:v>
                </c:pt>
                <c:pt idx="3105">
                  <c:v>3.1229405403137198</c:v>
                </c:pt>
                <c:pt idx="3106">
                  <c:v>3.0511729717254599</c:v>
                </c:pt>
                <c:pt idx="3107">
                  <c:v>3.0741562843322701</c:v>
                </c:pt>
                <c:pt idx="3108">
                  <c:v>3.1070852279663002</c:v>
                </c:pt>
                <c:pt idx="3109">
                  <c:v>2.97795510292053</c:v>
                </c:pt>
                <c:pt idx="3110">
                  <c:v>3.0366733074188201</c:v>
                </c:pt>
                <c:pt idx="3111">
                  <c:v>3.05705595016479</c:v>
                </c:pt>
                <c:pt idx="3112">
                  <c:v>3.0253946781158398</c:v>
                </c:pt>
                <c:pt idx="3113">
                  <c:v>3.1447572708129798</c:v>
                </c:pt>
                <c:pt idx="3114">
                  <c:v>3.0719652175903298</c:v>
                </c:pt>
                <c:pt idx="3115">
                  <c:v>2.97616314888</c:v>
                </c:pt>
                <c:pt idx="3116">
                  <c:v>3.11485266685485</c:v>
                </c:pt>
                <c:pt idx="3117">
                  <c:v>2.9453027248382502</c:v>
                </c:pt>
                <c:pt idx="3118">
                  <c:v>3.1876347064971902</c:v>
                </c:pt>
                <c:pt idx="3119">
                  <c:v>3.0723619461059499</c:v>
                </c:pt>
                <c:pt idx="3120">
                  <c:v>2.9933183193206698</c:v>
                </c:pt>
                <c:pt idx="3121">
                  <c:v>3.0106513500213601</c:v>
                </c:pt>
                <c:pt idx="3122">
                  <c:v>3.04128670692443</c:v>
                </c:pt>
                <c:pt idx="3123">
                  <c:v>2.9555637836456299</c:v>
                </c:pt>
                <c:pt idx="3124">
                  <c:v>3.0015130043029701</c:v>
                </c:pt>
                <c:pt idx="3125">
                  <c:v>2.9906535148620601</c:v>
                </c:pt>
                <c:pt idx="3126">
                  <c:v>3.0506565570831299</c:v>
                </c:pt>
                <c:pt idx="3127">
                  <c:v>2.97947692871093</c:v>
                </c:pt>
                <c:pt idx="3128">
                  <c:v>2.9920060634613002</c:v>
                </c:pt>
                <c:pt idx="3129">
                  <c:v>3.0307753086089999</c:v>
                </c:pt>
                <c:pt idx="3130">
                  <c:v>3.0371711254119802</c:v>
                </c:pt>
                <c:pt idx="3131">
                  <c:v>2.97118711471557</c:v>
                </c:pt>
                <c:pt idx="3132">
                  <c:v>2.9484660625457701</c:v>
                </c:pt>
                <c:pt idx="3133">
                  <c:v>3.0331733226776101</c:v>
                </c:pt>
                <c:pt idx="3134">
                  <c:v>2.9069802761077801</c:v>
                </c:pt>
                <c:pt idx="3135">
                  <c:v>3.1119155883789</c:v>
                </c:pt>
                <c:pt idx="3136">
                  <c:v>3.17666244506835</c:v>
                </c:pt>
                <c:pt idx="3137">
                  <c:v>2.9887993335723801</c:v>
                </c:pt>
                <c:pt idx="3138">
                  <c:v>2.9957206249236998</c:v>
                </c:pt>
                <c:pt idx="3139">
                  <c:v>2.9561851024627601</c:v>
                </c:pt>
                <c:pt idx="3140">
                  <c:v>2.9381535053253098</c:v>
                </c:pt>
                <c:pt idx="3141">
                  <c:v>2.8155167102813698</c:v>
                </c:pt>
                <c:pt idx="3142">
                  <c:v>3.1452224254608101</c:v>
                </c:pt>
                <c:pt idx="3143">
                  <c:v>3.01646375656127</c:v>
                </c:pt>
                <c:pt idx="3144">
                  <c:v>3.0455937385559002</c:v>
                </c:pt>
                <c:pt idx="3145">
                  <c:v>3.0492792129516602</c:v>
                </c:pt>
                <c:pt idx="3146">
                  <c:v>2.92835068702697</c:v>
                </c:pt>
                <c:pt idx="3147">
                  <c:v>2.91696906089782</c:v>
                </c:pt>
                <c:pt idx="3148">
                  <c:v>2.81492590904235</c:v>
                </c:pt>
                <c:pt idx="3149">
                  <c:v>2.9652426242828298</c:v>
                </c:pt>
                <c:pt idx="3150">
                  <c:v>2.97976493835449</c:v>
                </c:pt>
                <c:pt idx="3151">
                  <c:v>2.8653917312621999</c:v>
                </c:pt>
                <c:pt idx="3152">
                  <c:v>2.9019587039947501</c:v>
                </c:pt>
                <c:pt idx="3153">
                  <c:v>2.9478876590728702</c:v>
                </c:pt>
                <c:pt idx="3154">
                  <c:v>2.9927911758422798</c:v>
                </c:pt>
                <c:pt idx="3155">
                  <c:v>2.9421365261077801</c:v>
                </c:pt>
                <c:pt idx="3156">
                  <c:v>2.9101996421813898</c:v>
                </c:pt>
                <c:pt idx="3157">
                  <c:v>2.9182937145233101</c:v>
                </c:pt>
                <c:pt idx="3158">
                  <c:v>3.0426177978515598</c:v>
                </c:pt>
                <c:pt idx="3159">
                  <c:v>3.0347833633422798</c:v>
                </c:pt>
                <c:pt idx="3160">
                  <c:v>2.97491455078125</c:v>
                </c:pt>
                <c:pt idx="3161">
                  <c:v>2.9393017292022701</c:v>
                </c:pt>
                <c:pt idx="3162">
                  <c:v>3.0567927360534601</c:v>
                </c:pt>
                <c:pt idx="3163">
                  <c:v>3.1224572658538801</c:v>
                </c:pt>
                <c:pt idx="3164">
                  <c:v>3.0686562061309801</c:v>
                </c:pt>
                <c:pt idx="3165">
                  <c:v>3.0878195762634202</c:v>
                </c:pt>
                <c:pt idx="3166">
                  <c:v>3.1525523662567099</c:v>
                </c:pt>
                <c:pt idx="3167">
                  <c:v>3.24737501144409</c:v>
                </c:pt>
                <c:pt idx="3168">
                  <c:v>3.0780761241912802</c:v>
                </c:pt>
                <c:pt idx="3169">
                  <c:v>3.08563160896301</c:v>
                </c:pt>
                <c:pt idx="3170">
                  <c:v>3.1711611747741699</c:v>
                </c:pt>
                <c:pt idx="3171">
                  <c:v>3.0798661708831698</c:v>
                </c:pt>
                <c:pt idx="3172">
                  <c:v>3.0140411853790199</c:v>
                </c:pt>
                <c:pt idx="3173">
                  <c:v>3.1091675758361799</c:v>
                </c:pt>
                <c:pt idx="3174">
                  <c:v>3.06532883644104</c:v>
                </c:pt>
                <c:pt idx="3175">
                  <c:v>3.19865822792053</c:v>
                </c:pt>
                <c:pt idx="3176">
                  <c:v>3.0768404006957999</c:v>
                </c:pt>
                <c:pt idx="3177">
                  <c:v>3.07591676712036</c:v>
                </c:pt>
                <c:pt idx="3178">
                  <c:v>3.0399935245513898</c:v>
                </c:pt>
                <c:pt idx="3179">
                  <c:v>2.8608312606811501</c:v>
                </c:pt>
                <c:pt idx="3180">
                  <c:v>2.9058945178985498</c:v>
                </c:pt>
                <c:pt idx="3181">
                  <c:v>2.8181955814361501</c:v>
                </c:pt>
                <c:pt idx="3182">
                  <c:v>2.7642781734466499</c:v>
                </c:pt>
                <c:pt idx="3183">
                  <c:v>2.8291268348693799</c:v>
                </c:pt>
                <c:pt idx="3184">
                  <c:v>2.8066415786743102</c:v>
                </c:pt>
                <c:pt idx="3185">
                  <c:v>2.9855964183807302</c:v>
                </c:pt>
                <c:pt idx="3186">
                  <c:v>2.8939838409423801</c:v>
                </c:pt>
                <c:pt idx="3187">
                  <c:v>2.8421103954315101</c:v>
                </c:pt>
                <c:pt idx="3188">
                  <c:v>2.8993577957153298</c:v>
                </c:pt>
                <c:pt idx="3189">
                  <c:v>2.8471426963806099</c:v>
                </c:pt>
                <c:pt idx="3190">
                  <c:v>3.0121939182281401</c:v>
                </c:pt>
                <c:pt idx="3191">
                  <c:v>2.98156213760375</c:v>
                </c:pt>
                <c:pt idx="3192">
                  <c:v>2.9664447307586599</c:v>
                </c:pt>
                <c:pt idx="3193">
                  <c:v>2.89442706108093</c:v>
                </c:pt>
                <c:pt idx="3194">
                  <c:v>3.0400710105895898</c:v>
                </c:pt>
                <c:pt idx="3195">
                  <c:v>3.0102589130401598</c:v>
                </c:pt>
                <c:pt idx="3196">
                  <c:v>3.0293614864349299</c:v>
                </c:pt>
                <c:pt idx="3197">
                  <c:v>3.0428695678710902</c:v>
                </c:pt>
                <c:pt idx="3198">
                  <c:v>3.04752326011657</c:v>
                </c:pt>
                <c:pt idx="3199">
                  <c:v>2.9680922031402499</c:v>
                </c:pt>
                <c:pt idx="3200">
                  <c:v>3.0572597980499201</c:v>
                </c:pt>
                <c:pt idx="3201">
                  <c:v>2.94409108161926</c:v>
                </c:pt>
                <c:pt idx="3202">
                  <c:v>2.9924242496490399</c:v>
                </c:pt>
                <c:pt idx="3203">
                  <c:v>2.9345893859863201</c:v>
                </c:pt>
                <c:pt idx="3204">
                  <c:v>2.92076444625854</c:v>
                </c:pt>
                <c:pt idx="3205">
                  <c:v>2.99109482765197</c:v>
                </c:pt>
                <c:pt idx="3206">
                  <c:v>3.0182075500488201</c:v>
                </c:pt>
                <c:pt idx="3207">
                  <c:v>3.1453356742858798</c:v>
                </c:pt>
                <c:pt idx="3208">
                  <c:v>3.0189745426177899</c:v>
                </c:pt>
                <c:pt idx="3209">
                  <c:v>3.0887458324432302</c:v>
                </c:pt>
                <c:pt idx="3210">
                  <c:v>2.97949838638305</c:v>
                </c:pt>
                <c:pt idx="3211">
                  <c:v>3.1209042072296098</c:v>
                </c:pt>
                <c:pt idx="3212">
                  <c:v>3.0809876918792698</c:v>
                </c:pt>
                <c:pt idx="3213">
                  <c:v>3.0156264305114702</c:v>
                </c:pt>
                <c:pt idx="3214">
                  <c:v>2.8816149234771702</c:v>
                </c:pt>
                <c:pt idx="3215">
                  <c:v>2.9598970413207999</c:v>
                </c:pt>
                <c:pt idx="3216">
                  <c:v>2.9092328548431299</c:v>
                </c:pt>
                <c:pt idx="3217">
                  <c:v>2.9856889247894198</c:v>
                </c:pt>
                <c:pt idx="3218">
                  <c:v>2.9557325839996298</c:v>
                </c:pt>
                <c:pt idx="3219">
                  <c:v>2.9501061439514098</c:v>
                </c:pt>
                <c:pt idx="3220">
                  <c:v>2.9060924053192099</c:v>
                </c:pt>
                <c:pt idx="3221">
                  <c:v>2.91264653205871</c:v>
                </c:pt>
                <c:pt idx="3222">
                  <c:v>2.9504120349884002</c:v>
                </c:pt>
                <c:pt idx="3223">
                  <c:v>2.9780392646789502</c:v>
                </c:pt>
                <c:pt idx="3224">
                  <c:v>2.9870319366454998</c:v>
                </c:pt>
                <c:pt idx="3225">
                  <c:v>3.0225951671600302</c:v>
                </c:pt>
                <c:pt idx="3226">
                  <c:v>2.91956186294555</c:v>
                </c:pt>
                <c:pt idx="3227">
                  <c:v>3.0437166690826398</c:v>
                </c:pt>
                <c:pt idx="3228">
                  <c:v>3.1239998340606601</c:v>
                </c:pt>
                <c:pt idx="3229">
                  <c:v>2.9516909122467001</c:v>
                </c:pt>
                <c:pt idx="3230">
                  <c:v>3.1195604801177899</c:v>
                </c:pt>
                <c:pt idx="3231">
                  <c:v>3.0441431999206499</c:v>
                </c:pt>
                <c:pt idx="3232">
                  <c:v>3.0874953269958398</c:v>
                </c:pt>
                <c:pt idx="3233">
                  <c:v>3.00569725036621</c:v>
                </c:pt>
                <c:pt idx="3234">
                  <c:v>3.0271008014678902</c:v>
                </c:pt>
                <c:pt idx="3235">
                  <c:v>3.0611469745635902</c:v>
                </c:pt>
                <c:pt idx="3236">
                  <c:v>3.0372552871704102</c:v>
                </c:pt>
                <c:pt idx="3237">
                  <c:v>2.9729554653167698</c:v>
                </c:pt>
                <c:pt idx="3238">
                  <c:v>3.13879323005676</c:v>
                </c:pt>
                <c:pt idx="3239">
                  <c:v>3.1822128295898402</c:v>
                </c:pt>
                <c:pt idx="3240">
                  <c:v>2.9736983776092498</c:v>
                </c:pt>
                <c:pt idx="3241">
                  <c:v>2.9937181472778298</c:v>
                </c:pt>
                <c:pt idx="3242">
                  <c:v>2.9571161270141602</c:v>
                </c:pt>
                <c:pt idx="3243">
                  <c:v>3.0453941822052002</c:v>
                </c:pt>
                <c:pt idx="3244">
                  <c:v>2.9489350318908598</c:v>
                </c:pt>
                <c:pt idx="3245">
                  <c:v>3.0615262985229399</c:v>
                </c:pt>
                <c:pt idx="3246">
                  <c:v>3.2262792587280198</c:v>
                </c:pt>
                <c:pt idx="3247">
                  <c:v>3.0205118656158398</c:v>
                </c:pt>
                <c:pt idx="3248">
                  <c:v>3.0838806629180899</c:v>
                </c:pt>
                <c:pt idx="3249">
                  <c:v>3.1094954013824401</c:v>
                </c:pt>
                <c:pt idx="3250">
                  <c:v>3.24209332466125</c:v>
                </c:pt>
                <c:pt idx="3251">
                  <c:v>3.0726647377014098</c:v>
                </c:pt>
                <c:pt idx="3252">
                  <c:v>3.0279471874236998</c:v>
                </c:pt>
                <c:pt idx="3253">
                  <c:v>2.9926061630249001</c:v>
                </c:pt>
                <c:pt idx="3254">
                  <c:v>3.04805564880371</c:v>
                </c:pt>
                <c:pt idx="3255">
                  <c:v>3.0853383541107098</c:v>
                </c:pt>
                <c:pt idx="3256">
                  <c:v>3.0159962177276598</c:v>
                </c:pt>
                <c:pt idx="3257">
                  <c:v>3.1455800533294598</c:v>
                </c:pt>
                <c:pt idx="3258">
                  <c:v>3.0598940849304199</c:v>
                </c:pt>
                <c:pt idx="3259">
                  <c:v>3.13630938529968</c:v>
                </c:pt>
                <c:pt idx="3260">
                  <c:v>3.1481897830963099</c:v>
                </c:pt>
                <c:pt idx="3261">
                  <c:v>2.90194392204284</c:v>
                </c:pt>
                <c:pt idx="3262">
                  <c:v>2.9156334400177002</c:v>
                </c:pt>
                <c:pt idx="3263">
                  <c:v>2.8899962902068999</c:v>
                </c:pt>
                <c:pt idx="3264">
                  <c:v>2.9670462608337398</c:v>
                </c:pt>
                <c:pt idx="3265">
                  <c:v>3.03246617317199</c:v>
                </c:pt>
                <c:pt idx="3266">
                  <c:v>2.8841593265533398</c:v>
                </c:pt>
                <c:pt idx="3267">
                  <c:v>3.0496795177459699</c:v>
                </c:pt>
                <c:pt idx="3268">
                  <c:v>3.0103771686553902</c:v>
                </c:pt>
                <c:pt idx="3269">
                  <c:v>2.9784421920776301</c:v>
                </c:pt>
                <c:pt idx="3270">
                  <c:v>2.9844801425933798</c:v>
                </c:pt>
                <c:pt idx="3271">
                  <c:v>2.9637696743011399</c:v>
                </c:pt>
                <c:pt idx="3272">
                  <c:v>3.0146405696868799</c:v>
                </c:pt>
                <c:pt idx="3273">
                  <c:v>2.96750736236572</c:v>
                </c:pt>
                <c:pt idx="3274">
                  <c:v>3.0188722610473602</c:v>
                </c:pt>
                <c:pt idx="3275">
                  <c:v>2.9559574127197199</c:v>
                </c:pt>
                <c:pt idx="3276">
                  <c:v>2.93283987045288</c:v>
                </c:pt>
                <c:pt idx="3277">
                  <c:v>2.9556996822357098</c:v>
                </c:pt>
                <c:pt idx="3278">
                  <c:v>2.9645187854766801</c:v>
                </c:pt>
                <c:pt idx="3279">
                  <c:v>2.9067590236663801</c:v>
                </c:pt>
                <c:pt idx="3280">
                  <c:v>2.9502177238464302</c:v>
                </c:pt>
                <c:pt idx="3281">
                  <c:v>2.99893593788146</c:v>
                </c:pt>
                <c:pt idx="3282">
                  <c:v>2.9040508270263601</c:v>
                </c:pt>
                <c:pt idx="3283">
                  <c:v>2.9224538803100502</c:v>
                </c:pt>
                <c:pt idx="3284">
                  <c:v>2.79543733596801</c:v>
                </c:pt>
                <c:pt idx="3285">
                  <c:v>2.9933679103851301</c:v>
                </c:pt>
                <c:pt idx="3286">
                  <c:v>2.9295616149902299</c:v>
                </c:pt>
                <c:pt idx="3287">
                  <c:v>2.9811384677886901</c:v>
                </c:pt>
                <c:pt idx="3288">
                  <c:v>3.0591897964477499</c:v>
                </c:pt>
                <c:pt idx="3289">
                  <c:v>2.9102981090545601</c:v>
                </c:pt>
                <c:pt idx="3290">
                  <c:v>2.9825012683868399</c:v>
                </c:pt>
                <c:pt idx="3291">
                  <c:v>2.9332761764526301</c:v>
                </c:pt>
                <c:pt idx="3292">
                  <c:v>3.0229861736297599</c:v>
                </c:pt>
                <c:pt idx="3293">
                  <c:v>3.0238888263702299</c:v>
                </c:pt>
                <c:pt idx="3294">
                  <c:v>2.9497594833374001</c:v>
                </c:pt>
                <c:pt idx="3295">
                  <c:v>2.9710025787353498</c:v>
                </c:pt>
                <c:pt idx="3296">
                  <c:v>3.06288313865661</c:v>
                </c:pt>
                <c:pt idx="3297">
                  <c:v>2.95946764945983</c:v>
                </c:pt>
                <c:pt idx="3298">
                  <c:v>2.9407885074615399</c:v>
                </c:pt>
                <c:pt idx="3299">
                  <c:v>2.92757868766784</c:v>
                </c:pt>
                <c:pt idx="3300">
                  <c:v>2.9850099086761399</c:v>
                </c:pt>
                <c:pt idx="3301">
                  <c:v>2.9171555042266801</c:v>
                </c:pt>
                <c:pt idx="3302">
                  <c:v>2.9545884132385201</c:v>
                </c:pt>
                <c:pt idx="3303">
                  <c:v>2.93713951110839</c:v>
                </c:pt>
                <c:pt idx="3304">
                  <c:v>3.0133535861968901</c:v>
                </c:pt>
                <c:pt idx="3305">
                  <c:v>2.9873056411743102</c:v>
                </c:pt>
                <c:pt idx="3306">
                  <c:v>2.89060926437377</c:v>
                </c:pt>
                <c:pt idx="3307">
                  <c:v>2.8521873950958199</c:v>
                </c:pt>
                <c:pt idx="3308">
                  <c:v>3.0276188850402801</c:v>
                </c:pt>
                <c:pt idx="3309">
                  <c:v>2.9911615848541202</c:v>
                </c:pt>
                <c:pt idx="3310">
                  <c:v>2.8381359577178902</c:v>
                </c:pt>
                <c:pt idx="3311">
                  <c:v>3.0800006389617902</c:v>
                </c:pt>
                <c:pt idx="3312">
                  <c:v>2.9544320106506299</c:v>
                </c:pt>
                <c:pt idx="3313">
                  <c:v>2.9525051116943302</c:v>
                </c:pt>
                <c:pt idx="3314">
                  <c:v>2.92497658729553</c:v>
                </c:pt>
                <c:pt idx="3315">
                  <c:v>2.9561345577239901</c:v>
                </c:pt>
                <c:pt idx="3316">
                  <c:v>2.81143999099731</c:v>
                </c:pt>
                <c:pt idx="3317">
                  <c:v>3.0225937366485498</c:v>
                </c:pt>
                <c:pt idx="3318">
                  <c:v>2.8483824729919398</c:v>
                </c:pt>
                <c:pt idx="3319">
                  <c:v>2.8946869373321502</c:v>
                </c:pt>
                <c:pt idx="3320">
                  <c:v>2.9783585071563698</c:v>
                </c:pt>
                <c:pt idx="3321">
                  <c:v>2.95382380485534</c:v>
                </c:pt>
                <c:pt idx="3322">
                  <c:v>3.0442025661468501</c:v>
                </c:pt>
                <c:pt idx="3323">
                  <c:v>2.9846115112304599</c:v>
                </c:pt>
                <c:pt idx="3324">
                  <c:v>2.9666655063629102</c:v>
                </c:pt>
                <c:pt idx="3325">
                  <c:v>3.07542848587036</c:v>
                </c:pt>
                <c:pt idx="3326">
                  <c:v>3.0020654201507502</c:v>
                </c:pt>
                <c:pt idx="3327">
                  <c:v>3.0244832038879301</c:v>
                </c:pt>
                <c:pt idx="3328">
                  <c:v>2.9236545562744101</c:v>
                </c:pt>
                <c:pt idx="3329">
                  <c:v>3.0605430603027299</c:v>
                </c:pt>
                <c:pt idx="3330">
                  <c:v>3.17150807380676</c:v>
                </c:pt>
                <c:pt idx="3331">
                  <c:v>3.2048192024230899</c:v>
                </c:pt>
                <c:pt idx="3332">
                  <c:v>3.1314599514007502</c:v>
                </c:pt>
                <c:pt idx="3333">
                  <c:v>2.9872672557830802</c:v>
                </c:pt>
                <c:pt idx="3334">
                  <c:v>3.0420012474060001</c:v>
                </c:pt>
                <c:pt idx="3335">
                  <c:v>3.0432684421539302</c:v>
                </c:pt>
                <c:pt idx="3336">
                  <c:v>2.9513380527496298</c:v>
                </c:pt>
                <c:pt idx="3337">
                  <c:v>2.9867484569549498</c:v>
                </c:pt>
                <c:pt idx="3338">
                  <c:v>3.0523703098297101</c:v>
                </c:pt>
                <c:pt idx="3339">
                  <c:v>3.0817580223083398</c:v>
                </c:pt>
                <c:pt idx="3340">
                  <c:v>2.98774814605712</c:v>
                </c:pt>
                <c:pt idx="3341">
                  <c:v>2.98858141899108</c:v>
                </c:pt>
                <c:pt idx="3342">
                  <c:v>2.98358750343322</c:v>
                </c:pt>
                <c:pt idx="3343">
                  <c:v>2.9818692207336399</c:v>
                </c:pt>
                <c:pt idx="3344">
                  <c:v>2.9661338329315101</c:v>
                </c:pt>
                <c:pt idx="3345">
                  <c:v>2.9762117862701398</c:v>
                </c:pt>
                <c:pt idx="3346">
                  <c:v>2.9483878612518302</c:v>
                </c:pt>
                <c:pt idx="3347">
                  <c:v>2.9625797271728498</c:v>
                </c:pt>
                <c:pt idx="3348">
                  <c:v>2.9230885505676198</c:v>
                </c:pt>
                <c:pt idx="3349">
                  <c:v>3.19363236427307</c:v>
                </c:pt>
                <c:pt idx="3350">
                  <c:v>3.1316649913787802</c:v>
                </c:pt>
                <c:pt idx="3351">
                  <c:v>3.07627844810485</c:v>
                </c:pt>
                <c:pt idx="3352">
                  <c:v>3.0664820671081499</c:v>
                </c:pt>
                <c:pt idx="3353">
                  <c:v>3.19598364830017</c:v>
                </c:pt>
                <c:pt idx="3354">
                  <c:v>3.0835516452789302</c:v>
                </c:pt>
                <c:pt idx="3355">
                  <c:v>3.1056263446807799</c:v>
                </c:pt>
                <c:pt idx="3356">
                  <c:v>3.2182378768920898</c:v>
                </c:pt>
                <c:pt idx="3357">
                  <c:v>2.9843406677246</c:v>
                </c:pt>
                <c:pt idx="3358">
                  <c:v>2.9926691055297798</c:v>
                </c:pt>
                <c:pt idx="3359">
                  <c:v>3.0077636241912802</c:v>
                </c:pt>
                <c:pt idx="3360">
                  <c:v>3.0840547084808301</c:v>
                </c:pt>
                <c:pt idx="3361">
                  <c:v>3.06865334510803</c:v>
                </c:pt>
                <c:pt idx="3362">
                  <c:v>2.9535553455352699</c:v>
                </c:pt>
                <c:pt idx="3363">
                  <c:v>3.0191681385040199</c:v>
                </c:pt>
                <c:pt idx="3364">
                  <c:v>3.0226552486419598</c:v>
                </c:pt>
                <c:pt idx="3365">
                  <c:v>2.9910023212432799</c:v>
                </c:pt>
                <c:pt idx="3366">
                  <c:v>2.8813269138336102</c:v>
                </c:pt>
                <c:pt idx="3367">
                  <c:v>3.0533523559570299</c:v>
                </c:pt>
                <c:pt idx="3368">
                  <c:v>3.0398266315460201</c:v>
                </c:pt>
                <c:pt idx="3369">
                  <c:v>2.9868814945220898</c:v>
                </c:pt>
                <c:pt idx="3370">
                  <c:v>2.9814591407775799</c:v>
                </c:pt>
                <c:pt idx="3371">
                  <c:v>2.8637890815734801</c:v>
                </c:pt>
                <c:pt idx="3372">
                  <c:v>3.00404548645019</c:v>
                </c:pt>
                <c:pt idx="3373">
                  <c:v>3.0462481975555402</c:v>
                </c:pt>
                <c:pt idx="3374">
                  <c:v>3.0580608844757</c:v>
                </c:pt>
                <c:pt idx="3375">
                  <c:v>3.0464742183685298</c:v>
                </c:pt>
                <c:pt idx="3376">
                  <c:v>3.15199422836303</c:v>
                </c:pt>
                <c:pt idx="3377">
                  <c:v>3.0510628223419101</c:v>
                </c:pt>
                <c:pt idx="3378">
                  <c:v>3.1324293613433798</c:v>
                </c:pt>
                <c:pt idx="3379">
                  <c:v>3.07597351074218</c:v>
                </c:pt>
                <c:pt idx="3380">
                  <c:v>2.9925017356872501</c:v>
                </c:pt>
                <c:pt idx="3381">
                  <c:v>3.00488185882568</c:v>
                </c:pt>
                <c:pt idx="3382">
                  <c:v>3.0195403099060001</c:v>
                </c:pt>
                <c:pt idx="3383">
                  <c:v>2.8753535747528001</c:v>
                </c:pt>
                <c:pt idx="3384">
                  <c:v>2.9921028614044101</c:v>
                </c:pt>
                <c:pt idx="3385">
                  <c:v>3.01349472999572</c:v>
                </c:pt>
                <c:pt idx="3386">
                  <c:v>2.9785494804382302</c:v>
                </c:pt>
                <c:pt idx="3387">
                  <c:v>3.0546030998229901</c:v>
                </c:pt>
                <c:pt idx="3388">
                  <c:v>3.1159133911132799</c:v>
                </c:pt>
                <c:pt idx="3389">
                  <c:v>3.0821869373321502</c:v>
                </c:pt>
                <c:pt idx="3390">
                  <c:v>2.92986989021301</c:v>
                </c:pt>
                <c:pt idx="3391">
                  <c:v>3.0985622406005802</c:v>
                </c:pt>
                <c:pt idx="3392">
                  <c:v>3.0531263351440399</c:v>
                </c:pt>
                <c:pt idx="3393">
                  <c:v>2.9405045509338299</c:v>
                </c:pt>
                <c:pt idx="3394">
                  <c:v>3.2700438499450599</c:v>
                </c:pt>
                <c:pt idx="3395">
                  <c:v>3.2598383426666202</c:v>
                </c:pt>
                <c:pt idx="3396">
                  <c:v>3.1808664798736501</c:v>
                </c:pt>
                <c:pt idx="3397">
                  <c:v>3.0328502655029199</c:v>
                </c:pt>
                <c:pt idx="3398">
                  <c:v>3.0422585010528498</c:v>
                </c:pt>
                <c:pt idx="3399">
                  <c:v>3.0120663642883301</c:v>
                </c:pt>
                <c:pt idx="3400">
                  <c:v>3.0689094066619802</c:v>
                </c:pt>
                <c:pt idx="3401">
                  <c:v>3.0796709060668901</c:v>
                </c:pt>
                <c:pt idx="3402">
                  <c:v>3.0401427745818999</c:v>
                </c:pt>
                <c:pt idx="3403">
                  <c:v>2.9947311878204301</c:v>
                </c:pt>
                <c:pt idx="3404">
                  <c:v>2.96102571487426</c:v>
                </c:pt>
                <c:pt idx="3405">
                  <c:v>3.0461361408233598</c:v>
                </c:pt>
                <c:pt idx="3406">
                  <c:v>3.0756587982177699</c:v>
                </c:pt>
                <c:pt idx="3407">
                  <c:v>3.14601397514343</c:v>
                </c:pt>
                <c:pt idx="3408">
                  <c:v>3.1338443756103498</c:v>
                </c:pt>
                <c:pt idx="3409">
                  <c:v>3.2146761417388898</c:v>
                </c:pt>
                <c:pt idx="3410">
                  <c:v>3.1240866184234601</c:v>
                </c:pt>
                <c:pt idx="3411">
                  <c:v>3.0267491340637198</c:v>
                </c:pt>
                <c:pt idx="3412">
                  <c:v>3.00678086280822</c:v>
                </c:pt>
                <c:pt idx="3413">
                  <c:v>2.9938826560974099</c:v>
                </c:pt>
                <c:pt idx="3414">
                  <c:v>2.9010484218597399</c:v>
                </c:pt>
                <c:pt idx="3415">
                  <c:v>2.9726257324218701</c:v>
                </c:pt>
                <c:pt idx="3416">
                  <c:v>3.0280182361602699</c:v>
                </c:pt>
                <c:pt idx="3417">
                  <c:v>2.9671661853790199</c:v>
                </c:pt>
                <c:pt idx="3418">
                  <c:v>2.8755609989166202</c:v>
                </c:pt>
                <c:pt idx="3419">
                  <c:v>2.91712474822998</c:v>
                </c:pt>
                <c:pt idx="3420">
                  <c:v>2.94742655754089</c:v>
                </c:pt>
                <c:pt idx="3421">
                  <c:v>3.0674352645874001</c:v>
                </c:pt>
                <c:pt idx="3422">
                  <c:v>2.9397776126861501</c:v>
                </c:pt>
                <c:pt idx="3423">
                  <c:v>3.0365629196166899</c:v>
                </c:pt>
                <c:pt idx="3424">
                  <c:v>2.9303901195526101</c:v>
                </c:pt>
                <c:pt idx="3425">
                  <c:v>3.0984365940093901</c:v>
                </c:pt>
                <c:pt idx="3426">
                  <c:v>2.96815705299377</c:v>
                </c:pt>
                <c:pt idx="3427">
                  <c:v>3.10869193077087</c:v>
                </c:pt>
                <c:pt idx="3428">
                  <c:v>2.98007011413574</c:v>
                </c:pt>
                <c:pt idx="3429">
                  <c:v>3.03616118431091</c:v>
                </c:pt>
                <c:pt idx="3430">
                  <c:v>2.99547815322875</c:v>
                </c:pt>
                <c:pt idx="3431">
                  <c:v>2.94876861572265</c:v>
                </c:pt>
                <c:pt idx="3432">
                  <c:v>2.9501368999481201</c:v>
                </c:pt>
                <c:pt idx="3433">
                  <c:v>2.9339504241943302</c:v>
                </c:pt>
                <c:pt idx="3434">
                  <c:v>2.9832725524902299</c:v>
                </c:pt>
                <c:pt idx="3435">
                  <c:v>3.0606725215911799</c:v>
                </c:pt>
                <c:pt idx="3436">
                  <c:v>3.1562826633453298</c:v>
                </c:pt>
                <c:pt idx="3437">
                  <c:v>3.1383600234985298</c:v>
                </c:pt>
                <c:pt idx="3438">
                  <c:v>3.0886785984039302</c:v>
                </c:pt>
                <c:pt idx="3439">
                  <c:v>3.0389831066131499</c:v>
                </c:pt>
                <c:pt idx="3440">
                  <c:v>2.9184093475341699</c:v>
                </c:pt>
                <c:pt idx="3441">
                  <c:v>3.0385468006134002</c:v>
                </c:pt>
                <c:pt idx="3442">
                  <c:v>2.9583992958068799</c:v>
                </c:pt>
                <c:pt idx="3443">
                  <c:v>2.82957458496093</c:v>
                </c:pt>
                <c:pt idx="3444">
                  <c:v>2.9886388778686501</c:v>
                </c:pt>
                <c:pt idx="3445">
                  <c:v>2.8762729167938201</c:v>
                </c:pt>
                <c:pt idx="3446">
                  <c:v>2.9843795299529998</c:v>
                </c:pt>
                <c:pt idx="3447">
                  <c:v>2.91246342658996</c:v>
                </c:pt>
                <c:pt idx="3448">
                  <c:v>2.8758196830749498</c:v>
                </c:pt>
                <c:pt idx="3449">
                  <c:v>2.9544050693511901</c:v>
                </c:pt>
                <c:pt idx="3450">
                  <c:v>3.0153856277465798</c:v>
                </c:pt>
                <c:pt idx="3451">
                  <c:v>2.93793272972106</c:v>
                </c:pt>
                <c:pt idx="3452">
                  <c:v>2.9412140846252401</c:v>
                </c:pt>
                <c:pt idx="3453">
                  <c:v>2.8860738277435298</c:v>
                </c:pt>
                <c:pt idx="3454">
                  <c:v>2.9081897735595699</c:v>
                </c:pt>
                <c:pt idx="3455">
                  <c:v>2.8720030784606898</c:v>
                </c:pt>
                <c:pt idx="3456">
                  <c:v>2.8572635650634699</c:v>
                </c:pt>
                <c:pt idx="3457">
                  <c:v>2.91759085655212</c:v>
                </c:pt>
                <c:pt idx="3458">
                  <c:v>2.90526270866394</c:v>
                </c:pt>
                <c:pt idx="3459">
                  <c:v>2.8822498321533199</c:v>
                </c:pt>
                <c:pt idx="3460">
                  <c:v>2.9127221107482901</c:v>
                </c:pt>
                <c:pt idx="3461">
                  <c:v>2.86782598495483</c:v>
                </c:pt>
                <c:pt idx="3462">
                  <c:v>2.99590992927551</c:v>
                </c:pt>
                <c:pt idx="3463">
                  <c:v>3.12968897819519</c:v>
                </c:pt>
                <c:pt idx="3464">
                  <c:v>3.0140867233276301</c:v>
                </c:pt>
                <c:pt idx="3465">
                  <c:v>3.0552079677581698</c:v>
                </c:pt>
                <c:pt idx="3466">
                  <c:v>3.0070216655731201</c:v>
                </c:pt>
                <c:pt idx="3467">
                  <c:v>2.96817779541015</c:v>
                </c:pt>
                <c:pt idx="3468">
                  <c:v>2.9003059864044101</c:v>
                </c:pt>
                <c:pt idx="3469">
                  <c:v>2.9474668502807599</c:v>
                </c:pt>
                <c:pt idx="3470">
                  <c:v>2.93333864212036</c:v>
                </c:pt>
                <c:pt idx="3471">
                  <c:v>2.98257088661193</c:v>
                </c:pt>
                <c:pt idx="3472">
                  <c:v>3.02515316009521</c:v>
                </c:pt>
                <c:pt idx="3473">
                  <c:v>2.94649338722229</c:v>
                </c:pt>
                <c:pt idx="3474">
                  <c:v>2.84849882125854</c:v>
                </c:pt>
                <c:pt idx="3475">
                  <c:v>2.9604322910308798</c:v>
                </c:pt>
                <c:pt idx="3476">
                  <c:v>2.9166080951690598</c:v>
                </c:pt>
                <c:pt idx="3477">
                  <c:v>2.9890172481536799</c:v>
                </c:pt>
                <c:pt idx="3478">
                  <c:v>2.8973920345306299</c:v>
                </c:pt>
                <c:pt idx="3479">
                  <c:v>3.00810694694519</c:v>
                </c:pt>
                <c:pt idx="3480">
                  <c:v>3.0293889045715301</c:v>
                </c:pt>
                <c:pt idx="3481">
                  <c:v>2.9378464221954301</c:v>
                </c:pt>
                <c:pt idx="3482">
                  <c:v>2.89319515228271</c:v>
                </c:pt>
                <c:pt idx="3483">
                  <c:v>3.0430202484130802</c:v>
                </c:pt>
                <c:pt idx="3484">
                  <c:v>2.9950191974639799</c:v>
                </c:pt>
                <c:pt idx="3485">
                  <c:v>2.9268779754638601</c:v>
                </c:pt>
                <c:pt idx="3486">
                  <c:v>2.9285740852355899</c:v>
                </c:pt>
                <c:pt idx="3487">
                  <c:v>2.98713183403015</c:v>
                </c:pt>
                <c:pt idx="3488">
                  <c:v>2.8694891929626398</c:v>
                </c:pt>
                <c:pt idx="3489">
                  <c:v>2.9118335247039702</c:v>
                </c:pt>
                <c:pt idx="3490">
                  <c:v>2.9815545082092201</c:v>
                </c:pt>
                <c:pt idx="3491">
                  <c:v>2.8829498291015598</c:v>
                </c:pt>
                <c:pt idx="3492">
                  <c:v>2.9104661941528298</c:v>
                </c:pt>
                <c:pt idx="3493">
                  <c:v>2.9042656421661301</c:v>
                </c:pt>
                <c:pt idx="3494">
                  <c:v>3.0745325088500901</c:v>
                </c:pt>
                <c:pt idx="3495">
                  <c:v>2.8244640827178902</c:v>
                </c:pt>
                <c:pt idx="3496">
                  <c:v>2.9166901111602699</c:v>
                </c:pt>
                <c:pt idx="3497">
                  <c:v>2.8292205333709699</c:v>
                </c:pt>
                <c:pt idx="3498">
                  <c:v>3.0086688995361301</c:v>
                </c:pt>
                <c:pt idx="3499">
                  <c:v>2.9414546489715501</c:v>
                </c:pt>
                <c:pt idx="3500">
                  <c:v>2.8886258602142298</c:v>
                </c:pt>
                <c:pt idx="3501">
                  <c:v>2.9618351459503098</c:v>
                </c:pt>
                <c:pt idx="3502">
                  <c:v>2.9933812618255602</c:v>
                </c:pt>
                <c:pt idx="3503">
                  <c:v>2.9333605766296298</c:v>
                </c:pt>
                <c:pt idx="3504">
                  <c:v>2.8591721057891801</c:v>
                </c:pt>
                <c:pt idx="3505">
                  <c:v>2.76155281066894</c:v>
                </c:pt>
                <c:pt idx="3506">
                  <c:v>2.93041563034057</c:v>
                </c:pt>
                <c:pt idx="3507">
                  <c:v>2.91439652442932</c:v>
                </c:pt>
                <c:pt idx="3508">
                  <c:v>2.8402297496795601</c:v>
                </c:pt>
                <c:pt idx="3509">
                  <c:v>2.8206713199615399</c:v>
                </c:pt>
                <c:pt idx="3510">
                  <c:v>2.83929443359375</c:v>
                </c:pt>
                <c:pt idx="3511">
                  <c:v>2.9130861759185702</c:v>
                </c:pt>
                <c:pt idx="3512">
                  <c:v>2.7961905002593901</c:v>
                </c:pt>
                <c:pt idx="3513">
                  <c:v>2.7472672462463299</c:v>
                </c:pt>
                <c:pt idx="3514">
                  <c:v>2.75214266777038</c:v>
                </c:pt>
                <c:pt idx="3515">
                  <c:v>2.8017172813415501</c:v>
                </c:pt>
                <c:pt idx="3516">
                  <c:v>2.79895591735839</c:v>
                </c:pt>
                <c:pt idx="3517">
                  <c:v>2.87846684455871</c:v>
                </c:pt>
                <c:pt idx="3518">
                  <c:v>2.8858952522277801</c:v>
                </c:pt>
                <c:pt idx="3519">
                  <c:v>2.8689038753509499</c:v>
                </c:pt>
                <c:pt idx="3520">
                  <c:v>2.87222099304199</c:v>
                </c:pt>
                <c:pt idx="3521">
                  <c:v>2.8070495128631499</c:v>
                </c:pt>
                <c:pt idx="3522">
                  <c:v>2.8284337520599299</c:v>
                </c:pt>
                <c:pt idx="3523">
                  <c:v>2.8550970554351802</c:v>
                </c:pt>
                <c:pt idx="3524">
                  <c:v>2.9184217453002899</c:v>
                </c:pt>
                <c:pt idx="3525">
                  <c:v>2.94867610931396</c:v>
                </c:pt>
                <c:pt idx="3526">
                  <c:v>2.8954708576202299</c:v>
                </c:pt>
                <c:pt idx="3527">
                  <c:v>2.91708087921142</c:v>
                </c:pt>
                <c:pt idx="3528">
                  <c:v>2.9291188716888401</c:v>
                </c:pt>
                <c:pt idx="3529">
                  <c:v>2.90172886848449</c:v>
                </c:pt>
                <c:pt idx="3530">
                  <c:v>2.9935879707336399</c:v>
                </c:pt>
                <c:pt idx="3531">
                  <c:v>2.9818556308746298</c:v>
                </c:pt>
                <c:pt idx="3532">
                  <c:v>3.0330731868743799</c:v>
                </c:pt>
                <c:pt idx="3533">
                  <c:v>3.1114466190338099</c:v>
                </c:pt>
                <c:pt idx="3534">
                  <c:v>2.9666006565093901</c:v>
                </c:pt>
                <c:pt idx="3535">
                  <c:v>2.9790766239166202</c:v>
                </c:pt>
                <c:pt idx="3536">
                  <c:v>2.9093832969665501</c:v>
                </c:pt>
                <c:pt idx="3537">
                  <c:v>2.9657928943634002</c:v>
                </c:pt>
                <c:pt idx="3538">
                  <c:v>3.0517795085906898</c:v>
                </c:pt>
                <c:pt idx="3539">
                  <c:v>2.9322700500488201</c:v>
                </c:pt>
                <c:pt idx="3540">
                  <c:v>2.8608553409576398</c:v>
                </c:pt>
                <c:pt idx="3541">
                  <c:v>2.9079000949859601</c:v>
                </c:pt>
                <c:pt idx="3542">
                  <c:v>2.8588957786560001</c:v>
                </c:pt>
                <c:pt idx="3543">
                  <c:v>2.8198785781860298</c:v>
                </c:pt>
                <c:pt idx="3544">
                  <c:v>2.8957459926605198</c:v>
                </c:pt>
                <c:pt idx="3545">
                  <c:v>2.8396568298339799</c:v>
                </c:pt>
                <c:pt idx="3546">
                  <c:v>2.92958664894104</c:v>
                </c:pt>
                <c:pt idx="3547">
                  <c:v>2.9574608802795401</c:v>
                </c:pt>
                <c:pt idx="3548">
                  <c:v>2.9187095165252601</c:v>
                </c:pt>
                <c:pt idx="3549">
                  <c:v>2.8832492828369101</c:v>
                </c:pt>
                <c:pt idx="3550">
                  <c:v>2.8658378124236998</c:v>
                </c:pt>
                <c:pt idx="3551">
                  <c:v>2.8247110843658398</c:v>
                </c:pt>
                <c:pt idx="3552">
                  <c:v>2.7702000141143799</c:v>
                </c:pt>
                <c:pt idx="3553">
                  <c:v>2.86901354789733</c:v>
                </c:pt>
                <c:pt idx="3554">
                  <c:v>2.9343156814575102</c:v>
                </c:pt>
                <c:pt idx="3555">
                  <c:v>2.8720755577087398</c:v>
                </c:pt>
                <c:pt idx="3556">
                  <c:v>2.9616007804870601</c:v>
                </c:pt>
                <c:pt idx="3557">
                  <c:v>2.9113516807556099</c:v>
                </c:pt>
                <c:pt idx="3558">
                  <c:v>3.0487716197967498</c:v>
                </c:pt>
                <c:pt idx="3559">
                  <c:v>3.02175617218017</c:v>
                </c:pt>
                <c:pt idx="3560">
                  <c:v>2.9692807197570801</c:v>
                </c:pt>
                <c:pt idx="3561">
                  <c:v>2.88637948036193</c:v>
                </c:pt>
                <c:pt idx="3562">
                  <c:v>2.91501688957214</c:v>
                </c:pt>
                <c:pt idx="3563">
                  <c:v>2.8040368556976301</c:v>
                </c:pt>
                <c:pt idx="3564">
                  <c:v>2.8916842937469398</c:v>
                </c:pt>
                <c:pt idx="3565">
                  <c:v>2.9874989986419598</c:v>
                </c:pt>
                <c:pt idx="3566">
                  <c:v>2.9335300922393799</c:v>
                </c:pt>
                <c:pt idx="3567">
                  <c:v>2.8977754116058301</c:v>
                </c:pt>
                <c:pt idx="3568">
                  <c:v>2.9605195522308301</c:v>
                </c:pt>
                <c:pt idx="3569">
                  <c:v>2.9319822788238499</c:v>
                </c:pt>
                <c:pt idx="3570">
                  <c:v>2.9502170085906898</c:v>
                </c:pt>
                <c:pt idx="3571">
                  <c:v>2.9490733146667401</c:v>
                </c:pt>
                <c:pt idx="3572">
                  <c:v>2.8549659252166699</c:v>
                </c:pt>
                <c:pt idx="3573">
                  <c:v>2.90346026420593</c:v>
                </c:pt>
                <c:pt idx="3574">
                  <c:v>2.9759316444396902</c:v>
                </c:pt>
                <c:pt idx="3575">
                  <c:v>3.0262210369110099</c:v>
                </c:pt>
                <c:pt idx="3576">
                  <c:v>2.96290826797485</c:v>
                </c:pt>
                <c:pt idx="3577">
                  <c:v>2.9335331916809002</c:v>
                </c:pt>
                <c:pt idx="3578">
                  <c:v>2.9290249347686701</c:v>
                </c:pt>
                <c:pt idx="3579">
                  <c:v>3.1194689273834202</c:v>
                </c:pt>
                <c:pt idx="3580">
                  <c:v>2.9140386581420898</c:v>
                </c:pt>
                <c:pt idx="3581">
                  <c:v>3.0392942428588801</c:v>
                </c:pt>
                <c:pt idx="3582">
                  <c:v>3.0016486644744802</c:v>
                </c:pt>
                <c:pt idx="3583">
                  <c:v>2.9559237957000701</c:v>
                </c:pt>
                <c:pt idx="3584">
                  <c:v>2.9926235675811701</c:v>
                </c:pt>
                <c:pt idx="3585">
                  <c:v>2.8742151260375901</c:v>
                </c:pt>
                <c:pt idx="3586">
                  <c:v>2.9786236286163299</c:v>
                </c:pt>
                <c:pt idx="3587">
                  <c:v>2.9392931461334202</c:v>
                </c:pt>
                <c:pt idx="3588">
                  <c:v>3.0619194507598801</c:v>
                </c:pt>
                <c:pt idx="3589">
                  <c:v>3.0707654953002899</c:v>
                </c:pt>
                <c:pt idx="3590">
                  <c:v>2.9377956390380802</c:v>
                </c:pt>
                <c:pt idx="3591">
                  <c:v>2.96406078338623</c:v>
                </c:pt>
                <c:pt idx="3592">
                  <c:v>2.95020198822021</c:v>
                </c:pt>
                <c:pt idx="3593">
                  <c:v>2.8470802307128902</c:v>
                </c:pt>
                <c:pt idx="3594">
                  <c:v>2.9468297958374001</c:v>
                </c:pt>
                <c:pt idx="3595">
                  <c:v>2.8781590461730899</c:v>
                </c:pt>
                <c:pt idx="3596">
                  <c:v>2.8860721588134699</c:v>
                </c:pt>
                <c:pt idx="3597">
                  <c:v>2.9451804161071702</c:v>
                </c:pt>
                <c:pt idx="3598">
                  <c:v>2.9294445514678902</c:v>
                </c:pt>
                <c:pt idx="3599">
                  <c:v>2.9695920944213801</c:v>
                </c:pt>
                <c:pt idx="3600">
                  <c:v>2.9260008335113499</c:v>
                </c:pt>
                <c:pt idx="3601">
                  <c:v>3.0236668586730899</c:v>
                </c:pt>
                <c:pt idx="3602">
                  <c:v>3.10595273971557</c:v>
                </c:pt>
                <c:pt idx="3603">
                  <c:v>3.0475099086761399</c:v>
                </c:pt>
                <c:pt idx="3604">
                  <c:v>2.96685767173767</c:v>
                </c:pt>
                <c:pt idx="3605">
                  <c:v>3.0011038780212398</c:v>
                </c:pt>
                <c:pt idx="3606">
                  <c:v>2.94967412948608</c:v>
                </c:pt>
                <c:pt idx="3607">
                  <c:v>2.9174437522888099</c:v>
                </c:pt>
                <c:pt idx="3608">
                  <c:v>2.7550680637359601</c:v>
                </c:pt>
                <c:pt idx="3609">
                  <c:v>2.8782830238342201</c:v>
                </c:pt>
                <c:pt idx="3610">
                  <c:v>3.00871586799621</c:v>
                </c:pt>
                <c:pt idx="3611">
                  <c:v>2.9268722534179599</c:v>
                </c:pt>
                <c:pt idx="3612">
                  <c:v>2.82735991477966</c:v>
                </c:pt>
                <c:pt idx="3613">
                  <c:v>2.8619954586028999</c:v>
                </c:pt>
                <c:pt idx="3614">
                  <c:v>2.9098114967346098</c:v>
                </c:pt>
                <c:pt idx="3615">
                  <c:v>2.8704237937927202</c:v>
                </c:pt>
                <c:pt idx="3616">
                  <c:v>2.9680912494659402</c:v>
                </c:pt>
                <c:pt idx="3617">
                  <c:v>2.85366511344909</c:v>
                </c:pt>
                <c:pt idx="3618">
                  <c:v>2.8648211956024099</c:v>
                </c:pt>
                <c:pt idx="3619">
                  <c:v>2.8876080513000399</c:v>
                </c:pt>
                <c:pt idx="3620">
                  <c:v>3.0270106792449898</c:v>
                </c:pt>
                <c:pt idx="3621">
                  <c:v>2.98418116569519</c:v>
                </c:pt>
                <c:pt idx="3622">
                  <c:v>2.9485306739807098</c:v>
                </c:pt>
                <c:pt idx="3623">
                  <c:v>2.9675216674804599</c:v>
                </c:pt>
                <c:pt idx="3624">
                  <c:v>2.9475843906402499</c:v>
                </c:pt>
                <c:pt idx="3625">
                  <c:v>2.98393654823303</c:v>
                </c:pt>
                <c:pt idx="3626">
                  <c:v>2.87706327438354</c:v>
                </c:pt>
                <c:pt idx="3627">
                  <c:v>2.94501733779907</c:v>
                </c:pt>
                <c:pt idx="3628">
                  <c:v>2.9301345348358101</c:v>
                </c:pt>
                <c:pt idx="3629">
                  <c:v>2.8849384784698402</c:v>
                </c:pt>
                <c:pt idx="3630">
                  <c:v>2.9376070499420099</c:v>
                </c:pt>
                <c:pt idx="3631">
                  <c:v>2.86758089065551</c:v>
                </c:pt>
                <c:pt idx="3632">
                  <c:v>2.80791807174682</c:v>
                </c:pt>
                <c:pt idx="3633">
                  <c:v>2.8477318286895699</c:v>
                </c:pt>
                <c:pt idx="3634">
                  <c:v>2.8924105167388898</c:v>
                </c:pt>
                <c:pt idx="3635">
                  <c:v>2.8187928199768</c:v>
                </c:pt>
                <c:pt idx="3636">
                  <c:v>2.8463044166564901</c:v>
                </c:pt>
                <c:pt idx="3637">
                  <c:v>2.88677883148193</c:v>
                </c:pt>
                <c:pt idx="3638">
                  <c:v>2.8910949230193999</c:v>
                </c:pt>
                <c:pt idx="3639">
                  <c:v>2.8009884357452299</c:v>
                </c:pt>
                <c:pt idx="3640">
                  <c:v>2.8083195686340301</c:v>
                </c:pt>
                <c:pt idx="3641">
                  <c:v>2.8969798088073699</c:v>
                </c:pt>
                <c:pt idx="3642">
                  <c:v>2.8229782581329301</c:v>
                </c:pt>
                <c:pt idx="3643">
                  <c:v>2.8826155662536599</c:v>
                </c:pt>
                <c:pt idx="3644">
                  <c:v>2.8819704055786102</c:v>
                </c:pt>
                <c:pt idx="3645">
                  <c:v>2.8793931007385201</c:v>
                </c:pt>
                <c:pt idx="3646">
                  <c:v>2.99108791351318</c:v>
                </c:pt>
                <c:pt idx="3647">
                  <c:v>2.8880040645599299</c:v>
                </c:pt>
                <c:pt idx="3648">
                  <c:v>2.9452478885650599</c:v>
                </c:pt>
                <c:pt idx="3649">
                  <c:v>2.8823890686035099</c:v>
                </c:pt>
                <c:pt idx="3650">
                  <c:v>2.76695656776428</c:v>
                </c:pt>
                <c:pt idx="3651">
                  <c:v>2.7831907272338801</c:v>
                </c:pt>
                <c:pt idx="3652">
                  <c:v>2.86949467658996</c:v>
                </c:pt>
                <c:pt idx="3653">
                  <c:v>2.8822422027587802</c:v>
                </c:pt>
                <c:pt idx="3654">
                  <c:v>2.8972032070159899</c:v>
                </c:pt>
                <c:pt idx="3655">
                  <c:v>2.9213805198669398</c:v>
                </c:pt>
                <c:pt idx="3656">
                  <c:v>2.9168035984039302</c:v>
                </c:pt>
                <c:pt idx="3657">
                  <c:v>2.9397180080413801</c:v>
                </c:pt>
                <c:pt idx="3658">
                  <c:v>2.8728759288787802</c:v>
                </c:pt>
                <c:pt idx="3659">
                  <c:v>2.9776930809020898</c:v>
                </c:pt>
                <c:pt idx="3660">
                  <c:v>3.04520511627197</c:v>
                </c:pt>
                <c:pt idx="3661">
                  <c:v>2.9092807769775302</c:v>
                </c:pt>
                <c:pt idx="3662">
                  <c:v>2.8806078433990399</c:v>
                </c:pt>
                <c:pt idx="3663">
                  <c:v>3.0209670066833398</c:v>
                </c:pt>
                <c:pt idx="3664">
                  <c:v>3.09341835975646</c:v>
                </c:pt>
                <c:pt idx="3665">
                  <c:v>2.8956241607665998</c:v>
                </c:pt>
                <c:pt idx="3666">
                  <c:v>2.9267544746398899</c:v>
                </c:pt>
                <c:pt idx="3667">
                  <c:v>2.8086180686950599</c:v>
                </c:pt>
                <c:pt idx="3668">
                  <c:v>2.98067283630371</c:v>
                </c:pt>
                <c:pt idx="3669">
                  <c:v>2.94975280761718</c:v>
                </c:pt>
                <c:pt idx="3670">
                  <c:v>3.0752971172332701</c:v>
                </c:pt>
                <c:pt idx="3671">
                  <c:v>2.9913923740386901</c:v>
                </c:pt>
                <c:pt idx="3672">
                  <c:v>2.9808180332183798</c:v>
                </c:pt>
                <c:pt idx="3673">
                  <c:v>3.06499028205871</c:v>
                </c:pt>
                <c:pt idx="3674">
                  <c:v>3.0121707916259699</c:v>
                </c:pt>
                <c:pt idx="3675">
                  <c:v>3.0222458839416499</c:v>
                </c:pt>
                <c:pt idx="3676">
                  <c:v>3.0153617858886701</c:v>
                </c:pt>
                <c:pt idx="3677">
                  <c:v>2.8939836025238002</c:v>
                </c:pt>
                <c:pt idx="3678">
                  <c:v>2.9251730442047101</c:v>
                </c:pt>
                <c:pt idx="3679">
                  <c:v>3.0949809551239</c:v>
                </c:pt>
                <c:pt idx="3680">
                  <c:v>3.1188936233520499</c:v>
                </c:pt>
                <c:pt idx="3681">
                  <c:v>3.09546494483947</c:v>
                </c:pt>
                <c:pt idx="3682">
                  <c:v>3.0530762672424299</c:v>
                </c:pt>
                <c:pt idx="3683">
                  <c:v>3.0019402503967201</c:v>
                </c:pt>
                <c:pt idx="3684">
                  <c:v>3.0287063121795601</c:v>
                </c:pt>
                <c:pt idx="3685">
                  <c:v>3.0230343341827299</c:v>
                </c:pt>
                <c:pt idx="3686">
                  <c:v>2.8773534297943102</c:v>
                </c:pt>
                <c:pt idx="3687">
                  <c:v>2.9356713294982901</c:v>
                </c:pt>
                <c:pt idx="3688">
                  <c:v>2.8865504264831499</c:v>
                </c:pt>
                <c:pt idx="3689">
                  <c:v>2.9330797195434499</c:v>
                </c:pt>
                <c:pt idx="3690">
                  <c:v>2.9365811347961399</c:v>
                </c:pt>
                <c:pt idx="3691">
                  <c:v>2.8880431652068999</c:v>
                </c:pt>
                <c:pt idx="3692">
                  <c:v>2.8885641098022399</c:v>
                </c:pt>
                <c:pt idx="3693">
                  <c:v>2.8629081249236998</c:v>
                </c:pt>
                <c:pt idx="3694">
                  <c:v>2.9359538555145201</c:v>
                </c:pt>
                <c:pt idx="3695">
                  <c:v>2.8370881080627401</c:v>
                </c:pt>
                <c:pt idx="3696">
                  <c:v>2.8332834243774401</c:v>
                </c:pt>
                <c:pt idx="3697">
                  <c:v>2.8351595401763898</c:v>
                </c:pt>
                <c:pt idx="3698">
                  <c:v>2.8231780529022199</c:v>
                </c:pt>
                <c:pt idx="3699">
                  <c:v>2.8122308254241899</c:v>
                </c:pt>
                <c:pt idx="3700">
                  <c:v>2.8002614974975502</c:v>
                </c:pt>
                <c:pt idx="3701">
                  <c:v>2.6894717216491699</c:v>
                </c:pt>
                <c:pt idx="3702">
                  <c:v>2.75573682785034</c:v>
                </c:pt>
                <c:pt idx="3703">
                  <c:v>2.8290781974792401</c:v>
                </c:pt>
                <c:pt idx="3704">
                  <c:v>2.7948768138885498</c:v>
                </c:pt>
                <c:pt idx="3705">
                  <c:v>2.7636184692382799</c:v>
                </c:pt>
                <c:pt idx="3706">
                  <c:v>2.7786870002746502</c:v>
                </c:pt>
                <c:pt idx="3707">
                  <c:v>2.8208475112914999</c:v>
                </c:pt>
                <c:pt idx="3708">
                  <c:v>2.89303231239318</c:v>
                </c:pt>
                <c:pt idx="3709">
                  <c:v>2.8153655529022199</c:v>
                </c:pt>
                <c:pt idx="3710">
                  <c:v>2.8862726688385001</c:v>
                </c:pt>
                <c:pt idx="3711">
                  <c:v>2.8955869674682599</c:v>
                </c:pt>
                <c:pt idx="3712">
                  <c:v>2.9651098251342698</c:v>
                </c:pt>
                <c:pt idx="3713">
                  <c:v>2.8435075283050502</c:v>
                </c:pt>
                <c:pt idx="3714">
                  <c:v>2.9256315231323198</c:v>
                </c:pt>
                <c:pt idx="3715">
                  <c:v>2.8591854572296098</c:v>
                </c:pt>
                <c:pt idx="3716">
                  <c:v>2.9063050746917698</c:v>
                </c:pt>
                <c:pt idx="3717">
                  <c:v>2.85013747215271</c:v>
                </c:pt>
                <c:pt idx="3718">
                  <c:v>2.75053858757019</c:v>
                </c:pt>
                <c:pt idx="3719">
                  <c:v>2.8792972564697199</c:v>
                </c:pt>
                <c:pt idx="3720">
                  <c:v>2.8686337471008301</c:v>
                </c:pt>
                <c:pt idx="3721">
                  <c:v>2.7568893432617099</c:v>
                </c:pt>
                <c:pt idx="3722">
                  <c:v>2.80946564674377</c:v>
                </c:pt>
                <c:pt idx="3723">
                  <c:v>2.8561697006225502</c:v>
                </c:pt>
                <c:pt idx="3724">
                  <c:v>2.8203315734863201</c:v>
                </c:pt>
                <c:pt idx="3725">
                  <c:v>2.9130821228027299</c:v>
                </c:pt>
                <c:pt idx="3726">
                  <c:v>2.9190800189971902</c:v>
                </c:pt>
                <c:pt idx="3727">
                  <c:v>2.8867166042327801</c:v>
                </c:pt>
                <c:pt idx="3728">
                  <c:v>2.88450002670288</c:v>
                </c:pt>
                <c:pt idx="3729">
                  <c:v>2.83624911308288</c:v>
                </c:pt>
                <c:pt idx="3730">
                  <c:v>2.9058060646057098</c:v>
                </c:pt>
                <c:pt idx="3731">
                  <c:v>3.05776667594909</c:v>
                </c:pt>
                <c:pt idx="3732">
                  <c:v>2.8773729801177899</c:v>
                </c:pt>
                <c:pt idx="3733">
                  <c:v>2.9644293785095202</c:v>
                </c:pt>
                <c:pt idx="3734">
                  <c:v>2.93306112289428</c:v>
                </c:pt>
                <c:pt idx="3735">
                  <c:v>2.8764195442199698</c:v>
                </c:pt>
                <c:pt idx="3736">
                  <c:v>2.8899853229522701</c:v>
                </c:pt>
                <c:pt idx="3737">
                  <c:v>2.83063316345214</c:v>
                </c:pt>
                <c:pt idx="3738">
                  <c:v>2.89279580116271</c:v>
                </c:pt>
                <c:pt idx="3739">
                  <c:v>2.7982692718505802</c:v>
                </c:pt>
                <c:pt idx="3740">
                  <c:v>2.8562250137329102</c:v>
                </c:pt>
                <c:pt idx="3741">
                  <c:v>2.8087098598480198</c:v>
                </c:pt>
                <c:pt idx="3742">
                  <c:v>2.8697974681854199</c:v>
                </c:pt>
                <c:pt idx="3743">
                  <c:v>2.8815419673919598</c:v>
                </c:pt>
                <c:pt idx="3744">
                  <c:v>2.9118654727935702</c:v>
                </c:pt>
                <c:pt idx="3745">
                  <c:v>2.8067765235900799</c:v>
                </c:pt>
                <c:pt idx="3746">
                  <c:v>3.0382165908813401</c:v>
                </c:pt>
                <c:pt idx="3747">
                  <c:v>2.9030573368072501</c:v>
                </c:pt>
                <c:pt idx="3748">
                  <c:v>2.83320760726928</c:v>
                </c:pt>
                <c:pt idx="3749">
                  <c:v>2.7885136604309002</c:v>
                </c:pt>
                <c:pt idx="3750">
                  <c:v>2.9396481513977002</c:v>
                </c:pt>
                <c:pt idx="3751">
                  <c:v>2.9334034919738698</c:v>
                </c:pt>
                <c:pt idx="3752">
                  <c:v>2.8277328014373699</c:v>
                </c:pt>
                <c:pt idx="3753">
                  <c:v>2.8454792499542201</c:v>
                </c:pt>
                <c:pt idx="3754">
                  <c:v>2.9081544876098602</c:v>
                </c:pt>
                <c:pt idx="3755">
                  <c:v>2.93148565292358</c:v>
                </c:pt>
                <c:pt idx="3756">
                  <c:v>2.8565802574157702</c:v>
                </c:pt>
                <c:pt idx="3757">
                  <c:v>2.93177914619445</c:v>
                </c:pt>
                <c:pt idx="3758">
                  <c:v>2.9316701889038002</c:v>
                </c:pt>
                <c:pt idx="3759">
                  <c:v>3.01746153831481</c:v>
                </c:pt>
                <c:pt idx="3760">
                  <c:v>2.9603230953216499</c:v>
                </c:pt>
                <c:pt idx="3761">
                  <c:v>2.91920709609985</c:v>
                </c:pt>
                <c:pt idx="3762">
                  <c:v>2.8453001976013099</c:v>
                </c:pt>
                <c:pt idx="3763">
                  <c:v>2.9898712635040199</c:v>
                </c:pt>
                <c:pt idx="3764">
                  <c:v>2.8330836296081499</c:v>
                </c:pt>
                <c:pt idx="3765">
                  <c:v>2.9874019622802699</c:v>
                </c:pt>
                <c:pt idx="3766">
                  <c:v>2.97391557693481</c:v>
                </c:pt>
                <c:pt idx="3767">
                  <c:v>2.9515585899353001</c:v>
                </c:pt>
                <c:pt idx="3768">
                  <c:v>3.0527536869049001</c:v>
                </c:pt>
                <c:pt idx="3769">
                  <c:v>2.9401617050170898</c:v>
                </c:pt>
                <c:pt idx="3770">
                  <c:v>2.9196643829345699</c:v>
                </c:pt>
                <c:pt idx="3771">
                  <c:v>2.7987394332885698</c:v>
                </c:pt>
                <c:pt idx="3772">
                  <c:v>2.88479375839233</c:v>
                </c:pt>
                <c:pt idx="3773">
                  <c:v>2.8256247043609601</c:v>
                </c:pt>
                <c:pt idx="3774">
                  <c:v>2.78357577323913</c:v>
                </c:pt>
                <c:pt idx="3775">
                  <c:v>2.81307816505432</c:v>
                </c:pt>
                <c:pt idx="3776">
                  <c:v>2.9435222148895201</c:v>
                </c:pt>
                <c:pt idx="3777">
                  <c:v>2.7986485958099299</c:v>
                </c:pt>
                <c:pt idx="3778">
                  <c:v>2.8443322181701598</c:v>
                </c:pt>
                <c:pt idx="3779">
                  <c:v>3.0036306381225502</c:v>
                </c:pt>
                <c:pt idx="3780">
                  <c:v>2.8878288269042902</c:v>
                </c:pt>
                <c:pt idx="3781">
                  <c:v>2.92565417289733</c:v>
                </c:pt>
                <c:pt idx="3782">
                  <c:v>2.9424257278442298</c:v>
                </c:pt>
                <c:pt idx="3783">
                  <c:v>2.8389046192169101</c:v>
                </c:pt>
                <c:pt idx="3784">
                  <c:v>2.8993971347808798</c:v>
                </c:pt>
                <c:pt idx="3785">
                  <c:v>2.9771037101745601</c:v>
                </c:pt>
                <c:pt idx="3786">
                  <c:v>2.88378858566284</c:v>
                </c:pt>
                <c:pt idx="3787">
                  <c:v>2.8201131820678702</c:v>
                </c:pt>
                <c:pt idx="3788">
                  <c:v>2.8229055404663002</c:v>
                </c:pt>
                <c:pt idx="3789">
                  <c:v>2.9060211181640598</c:v>
                </c:pt>
                <c:pt idx="3790">
                  <c:v>2.9339942932128902</c:v>
                </c:pt>
                <c:pt idx="3791">
                  <c:v>2.94315481185913</c:v>
                </c:pt>
                <c:pt idx="3792">
                  <c:v>2.9844393730163499</c:v>
                </c:pt>
                <c:pt idx="3793">
                  <c:v>2.9294662475585902</c:v>
                </c:pt>
                <c:pt idx="3794">
                  <c:v>2.9176278114318799</c:v>
                </c:pt>
                <c:pt idx="3795">
                  <c:v>3.0538041591644198</c:v>
                </c:pt>
                <c:pt idx="3796">
                  <c:v>3.0750918388366699</c:v>
                </c:pt>
                <c:pt idx="3797">
                  <c:v>3.1162204742431601</c:v>
                </c:pt>
                <c:pt idx="3798">
                  <c:v>3.1496491432189901</c:v>
                </c:pt>
                <c:pt idx="3799">
                  <c:v>2.9756915569305402</c:v>
                </c:pt>
                <c:pt idx="3800">
                  <c:v>2.98457527160644</c:v>
                </c:pt>
                <c:pt idx="3801">
                  <c:v>2.9278497695922798</c:v>
                </c:pt>
                <c:pt idx="3802">
                  <c:v>2.9060482978820801</c:v>
                </c:pt>
                <c:pt idx="3803">
                  <c:v>2.96298027038574</c:v>
                </c:pt>
                <c:pt idx="3804">
                  <c:v>2.9496057033538801</c:v>
                </c:pt>
                <c:pt idx="3805">
                  <c:v>3.0348002910614</c:v>
                </c:pt>
                <c:pt idx="3806">
                  <c:v>3.01372098922729</c:v>
                </c:pt>
                <c:pt idx="3807">
                  <c:v>2.9876844882964999</c:v>
                </c:pt>
                <c:pt idx="3808">
                  <c:v>2.9171936511993399</c:v>
                </c:pt>
                <c:pt idx="3809">
                  <c:v>2.9205009937286301</c:v>
                </c:pt>
                <c:pt idx="3810">
                  <c:v>2.9175877571105899</c:v>
                </c:pt>
                <c:pt idx="3811">
                  <c:v>2.8567728996276802</c:v>
                </c:pt>
                <c:pt idx="3812">
                  <c:v>2.8271858692169101</c:v>
                </c:pt>
                <c:pt idx="3813">
                  <c:v>2.8358483314514098</c:v>
                </c:pt>
                <c:pt idx="3814">
                  <c:v>2.9325356483459402</c:v>
                </c:pt>
                <c:pt idx="3815">
                  <c:v>2.8710584640502899</c:v>
                </c:pt>
                <c:pt idx="3816">
                  <c:v>2.99591016769409</c:v>
                </c:pt>
                <c:pt idx="3817">
                  <c:v>2.9483230113983101</c:v>
                </c:pt>
                <c:pt idx="3818">
                  <c:v>2.8429980278015101</c:v>
                </c:pt>
                <c:pt idx="3819">
                  <c:v>2.8426632881164502</c:v>
                </c:pt>
                <c:pt idx="3820">
                  <c:v>2.7812428474426198</c:v>
                </c:pt>
                <c:pt idx="3821">
                  <c:v>2.8300466537475502</c:v>
                </c:pt>
                <c:pt idx="3822">
                  <c:v>2.7989816665649401</c:v>
                </c:pt>
                <c:pt idx="3823">
                  <c:v>2.91897392272949</c:v>
                </c:pt>
                <c:pt idx="3824">
                  <c:v>2.830322265625</c:v>
                </c:pt>
                <c:pt idx="3825">
                  <c:v>2.8518602848052899</c:v>
                </c:pt>
                <c:pt idx="3826">
                  <c:v>2.8620104789733798</c:v>
                </c:pt>
                <c:pt idx="3827">
                  <c:v>2.93753933906555</c:v>
                </c:pt>
                <c:pt idx="3828">
                  <c:v>2.8205215930938698</c:v>
                </c:pt>
                <c:pt idx="3829">
                  <c:v>2.8192567825317298</c:v>
                </c:pt>
                <c:pt idx="3830">
                  <c:v>2.8244450092315598</c:v>
                </c:pt>
                <c:pt idx="3831">
                  <c:v>2.9159376621246298</c:v>
                </c:pt>
                <c:pt idx="3832">
                  <c:v>2.81012535095214</c:v>
                </c:pt>
                <c:pt idx="3833">
                  <c:v>2.9884388446807799</c:v>
                </c:pt>
                <c:pt idx="3834">
                  <c:v>2.9848148822784402</c:v>
                </c:pt>
                <c:pt idx="3835">
                  <c:v>2.9156675338745099</c:v>
                </c:pt>
                <c:pt idx="3836">
                  <c:v>2.88180208206176</c:v>
                </c:pt>
                <c:pt idx="3837">
                  <c:v>2.8172068595886199</c:v>
                </c:pt>
                <c:pt idx="3838">
                  <c:v>2.8066656589507999</c:v>
                </c:pt>
                <c:pt idx="3839">
                  <c:v>2.9557178020477202</c:v>
                </c:pt>
                <c:pt idx="3840">
                  <c:v>2.8380439281463601</c:v>
                </c:pt>
                <c:pt idx="3841">
                  <c:v>2.8669464588165199</c:v>
                </c:pt>
                <c:pt idx="3842">
                  <c:v>2.8554399013519198</c:v>
                </c:pt>
                <c:pt idx="3843">
                  <c:v>2.85747146606445</c:v>
                </c:pt>
                <c:pt idx="3844">
                  <c:v>2.84923195838928</c:v>
                </c:pt>
                <c:pt idx="3845">
                  <c:v>2.8627040386199898</c:v>
                </c:pt>
                <c:pt idx="3846">
                  <c:v>2.8525633811950599</c:v>
                </c:pt>
                <c:pt idx="3847">
                  <c:v>2.9094502925872798</c:v>
                </c:pt>
                <c:pt idx="3848">
                  <c:v>2.8901908397674498</c:v>
                </c:pt>
                <c:pt idx="3849">
                  <c:v>2.96209263801574</c:v>
                </c:pt>
                <c:pt idx="3850">
                  <c:v>2.98137259483337</c:v>
                </c:pt>
                <c:pt idx="3851">
                  <c:v>3.0910234451293901</c:v>
                </c:pt>
                <c:pt idx="3852">
                  <c:v>3.3475532531738201</c:v>
                </c:pt>
                <c:pt idx="3853">
                  <c:v>3.03498315811157</c:v>
                </c:pt>
                <c:pt idx="3854">
                  <c:v>3.0003063678741402</c:v>
                </c:pt>
                <c:pt idx="3855">
                  <c:v>3.1209194660186701</c:v>
                </c:pt>
                <c:pt idx="3856">
                  <c:v>3.0113272666931099</c:v>
                </c:pt>
                <c:pt idx="3857">
                  <c:v>2.9437341690063401</c:v>
                </c:pt>
                <c:pt idx="3858">
                  <c:v>2.9621338844299299</c:v>
                </c:pt>
                <c:pt idx="3859">
                  <c:v>2.8400955200195299</c:v>
                </c:pt>
                <c:pt idx="3860">
                  <c:v>2.9488527774810702</c:v>
                </c:pt>
                <c:pt idx="3861">
                  <c:v>2.9023094177246</c:v>
                </c:pt>
                <c:pt idx="3862">
                  <c:v>2.98867416381835</c:v>
                </c:pt>
                <c:pt idx="3863">
                  <c:v>3.0880665779113698</c:v>
                </c:pt>
                <c:pt idx="3864">
                  <c:v>3.01579594612121</c:v>
                </c:pt>
                <c:pt idx="3865">
                  <c:v>2.9959547519683798</c:v>
                </c:pt>
                <c:pt idx="3866">
                  <c:v>2.8879480361938401</c:v>
                </c:pt>
                <c:pt idx="3867">
                  <c:v>2.96719145774841</c:v>
                </c:pt>
                <c:pt idx="3868">
                  <c:v>2.9129488468170099</c:v>
                </c:pt>
                <c:pt idx="3869">
                  <c:v>2.9765968322753902</c:v>
                </c:pt>
                <c:pt idx="3870">
                  <c:v>2.92386722564697</c:v>
                </c:pt>
                <c:pt idx="3871">
                  <c:v>2.99218654632568</c:v>
                </c:pt>
                <c:pt idx="3872">
                  <c:v>3.1016213893890301</c:v>
                </c:pt>
                <c:pt idx="3873">
                  <c:v>3.1071736812591499</c:v>
                </c:pt>
                <c:pt idx="3874">
                  <c:v>2.8871874809265101</c:v>
                </c:pt>
                <c:pt idx="3875">
                  <c:v>2.9646339416503902</c:v>
                </c:pt>
                <c:pt idx="3876">
                  <c:v>2.9703564643859801</c:v>
                </c:pt>
                <c:pt idx="3877">
                  <c:v>2.97630667686462</c:v>
                </c:pt>
                <c:pt idx="3878">
                  <c:v>2.9218034744262602</c:v>
                </c:pt>
                <c:pt idx="3879">
                  <c:v>2.9046165943145699</c:v>
                </c:pt>
                <c:pt idx="3880">
                  <c:v>2.9138817787170401</c:v>
                </c:pt>
                <c:pt idx="3881">
                  <c:v>2.8285610675811701</c:v>
                </c:pt>
                <c:pt idx="3882">
                  <c:v>2.8349254131317099</c:v>
                </c:pt>
                <c:pt idx="3883">
                  <c:v>2.9436461925506499</c:v>
                </c:pt>
                <c:pt idx="3884">
                  <c:v>2.9307436943054199</c:v>
                </c:pt>
                <c:pt idx="3885">
                  <c:v>2.8809750080108598</c:v>
                </c:pt>
                <c:pt idx="3886">
                  <c:v>2.9029726982116699</c:v>
                </c:pt>
                <c:pt idx="3887">
                  <c:v>2.9383361339568999</c:v>
                </c:pt>
                <c:pt idx="3888">
                  <c:v>2.9905734062194802</c:v>
                </c:pt>
                <c:pt idx="3889">
                  <c:v>2.9191372394561701</c:v>
                </c:pt>
                <c:pt idx="3890">
                  <c:v>2.8944566249847399</c:v>
                </c:pt>
                <c:pt idx="3891">
                  <c:v>2.9473314285278298</c:v>
                </c:pt>
                <c:pt idx="3892">
                  <c:v>2.9173009395599299</c:v>
                </c:pt>
                <c:pt idx="3893">
                  <c:v>2.8216552734375</c:v>
                </c:pt>
                <c:pt idx="3894">
                  <c:v>2.89449715614318</c:v>
                </c:pt>
                <c:pt idx="3895">
                  <c:v>2.8785269260406401</c:v>
                </c:pt>
                <c:pt idx="3896">
                  <c:v>2.8154327869415199</c:v>
                </c:pt>
                <c:pt idx="3897">
                  <c:v>2.8115694522857599</c:v>
                </c:pt>
                <c:pt idx="3898">
                  <c:v>2.8569097518920898</c:v>
                </c:pt>
                <c:pt idx="3899">
                  <c:v>2.7989320755004798</c:v>
                </c:pt>
                <c:pt idx="3900">
                  <c:v>2.8866305351257302</c:v>
                </c:pt>
                <c:pt idx="3901">
                  <c:v>2.9712102413177401</c:v>
                </c:pt>
                <c:pt idx="3902">
                  <c:v>2.9647581577300999</c:v>
                </c:pt>
                <c:pt idx="3903">
                  <c:v>2.8763165473937899</c:v>
                </c:pt>
                <c:pt idx="3904">
                  <c:v>2.8618779182434002</c:v>
                </c:pt>
                <c:pt idx="3905">
                  <c:v>2.9856605529785099</c:v>
                </c:pt>
                <c:pt idx="3906">
                  <c:v>2.9738843441009499</c:v>
                </c:pt>
                <c:pt idx="3907">
                  <c:v>2.9460206031799299</c:v>
                </c:pt>
                <c:pt idx="3908">
                  <c:v>2.8890702724456698</c:v>
                </c:pt>
                <c:pt idx="3909">
                  <c:v>2.8472774028778001</c:v>
                </c:pt>
                <c:pt idx="3910">
                  <c:v>2.97734403610229</c:v>
                </c:pt>
                <c:pt idx="3911">
                  <c:v>2.9034554958343501</c:v>
                </c:pt>
                <c:pt idx="3912">
                  <c:v>2.9911694526672301</c:v>
                </c:pt>
                <c:pt idx="3913">
                  <c:v>2.8646211624145499</c:v>
                </c:pt>
                <c:pt idx="3914">
                  <c:v>2.88998103141784</c:v>
                </c:pt>
                <c:pt idx="3915">
                  <c:v>2.83020687103271</c:v>
                </c:pt>
                <c:pt idx="3916">
                  <c:v>3.05317783355712</c:v>
                </c:pt>
                <c:pt idx="3917">
                  <c:v>2.8404760360717698</c:v>
                </c:pt>
                <c:pt idx="3918">
                  <c:v>2.9076502323150599</c:v>
                </c:pt>
                <c:pt idx="3919">
                  <c:v>2.9356892108917201</c:v>
                </c:pt>
                <c:pt idx="3920">
                  <c:v>2.8848104476928702</c:v>
                </c:pt>
                <c:pt idx="3921">
                  <c:v>2.894287109375</c:v>
                </c:pt>
                <c:pt idx="3922">
                  <c:v>2.8946123123168901</c:v>
                </c:pt>
                <c:pt idx="3923">
                  <c:v>2.8709716796875</c:v>
                </c:pt>
                <c:pt idx="3924">
                  <c:v>2.78798007965087</c:v>
                </c:pt>
                <c:pt idx="3925">
                  <c:v>2.8521864414214999</c:v>
                </c:pt>
                <c:pt idx="3926">
                  <c:v>2.86953425407409</c:v>
                </c:pt>
                <c:pt idx="3927">
                  <c:v>2.8884372711181601</c:v>
                </c:pt>
                <c:pt idx="3928">
                  <c:v>2.98926424980163</c:v>
                </c:pt>
                <c:pt idx="3929">
                  <c:v>2.9367094039916899</c:v>
                </c:pt>
                <c:pt idx="3930">
                  <c:v>2.9534337520599299</c:v>
                </c:pt>
                <c:pt idx="3931">
                  <c:v>2.9370129108428902</c:v>
                </c:pt>
                <c:pt idx="3932">
                  <c:v>2.78517317771911</c:v>
                </c:pt>
                <c:pt idx="3933">
                  <c:v>2.83097839355468</c:v>
                </c:pt>
                <c:pt idx="3934">
                  <c:v>2.8579435348510698</c:v>
                </c:pt>
                <c:pt idx="3935">
                  <c:v>3.0036652088165199</c:v>
                </c:pt>
                <c:pt idx="3936">
                  <c:v>3.03331327438354</c:v>
                </c:pt>
                <c:pt idx="3937">
                  <c:v>3.1118412017822199</c:v>
                </c:pt>
                <c:pt idx="3938">
                  <c:v>2.9795444011688201</c:v>
                </c:pt>
                <c:pt idx="3939">
                  <c:v>2.9533164501190101</c:v>
                </c:pt>
                <c:pt idx="3940">
                  <c:v>2.9539883136749201</c:v>
                </c:pt>
                <c:pt idx="3941">
                  <c:v>2.9250693321228001</c:v>
                </c:pt>
                <c:pt idx="3942">
                  <c:v>3.0910294055938698</c:v>
                </c:pt>
                <c:pt idx="3943">
                  <c:v>2.9471518993377601</c:v>
                </c:pt>
                <c:pt idx="3944">
                  <c:v>2.9390406608581499</c:v>
                </c:pt>
                <c:pt idx="3945">
                  <c:v>2.9771752357482901</c:v>
                </c:pt>
                <c:pt idx="3946">
                  <c:v>3.1301410198211599</c:v>
                </c:pt>
                <c:pt idx="3947">
                  <c:v>2.93758964538574</c:v>
                </c:pt>
                <c:pt idx="3948">
                  <c:v>2.8828270435333199</c:v>
                </c:pt>
                <c:pt idx="3949">
                  <c:v>2.8805272579193102</c:v>
                </c:pt>
                <c:pt idx="3950">
                  <c:v>2.9911520481109601</c:v>
                </c:pt>
                <c:pt idx="3951">
                  <c:v>2.8152594566345202</c:v>
                </c:pt>
                <c:pt idx="3952">
                  <c:v>2.8264701366424498</c:v>
                </c:pt>
                <c:pt idx="3953">
                  <c:v>2.9207317829132</c:v>
                </c:pt>
                <c:pt idx="3954">
                  <c:v>2.8580193519592201</c:v>
                </c:pt>
                <c:pt idx="3955">
                  <c:v>2.8759181499481201</c:v>
                </c:pt>
                <c:pt idx="3956">
                  <c:v>2.8033103942871</c:v>
                </c:pt>
                <c:pt idx="3957">
                  <c:v>2.9084439277648899</c:v>
                </c:pt>
                <c:pt idx="3958">
                  <c:v>2.98904061317443</c:v>
                </c:pt>
                <c:pt idx="3959">
                  <c:v>2.94681596755981</c:v>
                </c:pt>
                <c:pt idx="3960">
                  <c:v>3.0067100524902299</c:v>
                </c:pt>
                <c:pt idx="3961">
                  <c:v>3.1726102828979399</c:v>
                </c:pt>
                <c:pt idx="3962">
                  <c:v>2.9743068218231201</c:v>
                </c:pt>
                <c:pt idx="3963">
                  <c:v>3.0742297172546298</c:v>
                </c:pt>
                <c:pt idx="3964">
                  <c:v>3.0278146266937198</c:v>
                </c:pt>
                <c:pt idx="3965">
                  <c:v>3.2082054615020699</c:v>
                </c:pt>
                <c:pt idx="3966">
                  <c:v>2.9830827713012602</c:v>
                </c:pt>
                <c:pt idx="3967">
                  <c:v>2.9200294017791699</c:v>
                </c:pt>
                <c:pt idx="3968">
                  <c:v>3.0631422996520898</c:v>
                </c:pt>
                <c:pt idx="3969">
                  <c:v>3.0646543502807599</c:v>
                </c:pt>
                <c:pt idx="3970">
                  <c:v>2.9692623615264799</c:v>
                </c:pt>
                <c:pt idx="3971">
                  <c:v>2.94032382965087</c:v>
                </c:pt>
                <c:pt idx="3972">
                  <c:v>2.9411737918853702</c:v>
                </c:pt>
                <c:pt idx="3973">
                  <c:v>2.99799585342407</c:v>
                </c:pt>
                <c:pt idx="3974">
                  <c:v>2.99694371223449</c:v>
                </c:pt>
                <c:pt idx="3975">
                  <c:v>2.9240403175353999</c:v>
                </c:pt>
                <c:pt idx="3976">
                  <c:v>2.9968333244323699</c:v>
                </c:pt>
                <c:pt idx="3977">
                  <c:v>3.0216321945190399</c:v>
                </c:pt>
                <c:pt idx="3978">
                  <c:v>2.9793210029602002</c:v>
                </c:pt>
                <c:pt idx="3979">
                  <c:v>2.95794582366943</c:v>
                </c:pt>
                <c:pt idx="3980">
                  <c:v>3.0840134620666499</c:v>
                </c:pt>
                <c:pt idx="3981">
                  <c:v>2.9076633453369101</c:v>
                </c:pt>
                <c:pt idx="3982">
                  <c:v>2.9094457626342698</c:v>
                </c:pt>
                <c:pt idx="3983">
                  <c:v>2.9713449478149401</c:v>
                </c:pt>
                <c:pt idx="3984">
                  <c:v>2.89024329185485</c:v>
                </c:pt>
                <c:pt idx="3985">
                  <c:v>2.9170551300048801</c:v>
                </c:pt>
                <c:pt idx="3986">
                  <c:v>2.9380016326904199</c:v>
                </c:pt>
                <c:pt idx="3987">
                  <c:v>2.9914870262145898</c:v>
                </c:pt>
                <c:pt idx="3988">
                  <c:v>3.2004621028900102</c:v>
                </c:pt>
                <c:pt idx="3989">
                  <c:v>3.11267042160034</c:v>
                </c:pt>
                <c:pt idx="3990">
                  <c:v>2.9770436286926198</c:v>
                </c:pt>
                <c:pt idx="3991">
                  <c:v>2.9523074626922599</c:v>
                </c:pt>
                <c:pt idx="3992">
                  <c:v>2.9693574905395499</c:v>
                </c:pt>
                <c:pt idx="3993">
                  <c:v>2.9882442951202299</c:v>
                </c:pt>
                <c:pt idx="3994">
                  <c:v>2.9527738094329798</c:v>
                </c:pt>
                <c:pt idx="3995">
                  <c:v>3.0047430992126398</c:v>
                </c:pt>
                <c:pt idx="3996">
                  <c:v>2.9865951538085902</c:v>
                </c:pt>
                <c:pt idx="3997">
                  <c:v>2.9872744083404501</c:v>
                </c:pt>
                <c:pt idx="3998">
                  <c:v>3.0309469699859601</c:v>
                </c:pt>
                <c:pt idx="3999">
                  <c:v>3.0394127368927002</c:v>
                </c:pt>
                <c:pt idx="4000">
                  <c:v>3.0799763202667201</c:v>
                </c:pt>
                <c:pt idx="4001">
                  <c:v>3.0552663803100502</c:v>
                </c:pt>
                <c:pt idx="4002">
                  <c:v>3.0071098804473801</c:v>
                </c:pt>
                <c:pt idx="4003">
                  <c:v>3.0414760112762398</c:v>
                </c:pt>
                <c:pt idx="4004">
                  <c:v>3.1004734039306601</c:v>
                </c:pt>
                <c:pt idx="4005">
                  <c:v>2.96603178977966</c:v>
                </c:pt>
                <c:pt idx="4006">
                  <c:v>3.0051131248474099</c:v>
                </c:pt>
                <c:pt idx="4007">
                  <c:v>2.94028520584106</c:v>
                </c:pt>
                <c:pt idx="4008">
                  <c:v>3.0748639106750399</c:v>
                </c:pt>
                <c:pt idx="4009">
                  <c:v>2.9740536212921098</c:v>
                </c:pt>
                <c:pt idx="4010">
                  <c:v>3.0270028114318799</c:v>
                </c:pt>
                <c:pt idx="4011">
                  <c:v>3.0038917064666699</c:v>
                </c:pt>
                <c:pt idx="4012">
                  <c:v>3.0957577228546098</c:v>
                </c:pt>
                <c:pt idx="4013">
                  <c:v>3.0805757045745801</c:v>
                </c:pt>
                <c:pt idx="4014">
                  <c:v>3.0327377319335902</c:v>
                </c:pt>
                <c:pt idx="4015">
                  <c:v>2.9898290634155198</c:v>
                </c:pt>
                <c:pt idx="4016">
                  <c:v>2.9565367698669398</c:v>
                </c:pt>
                <c:pt idx="4017">
                  <c:v>3.11764216423034</c:v>
                </c:pt>
                <c:pt idx="4018">
                  <c:v>2.9386556148528999</c:v>
                </c:pt>
                <c:pt idx="4019">
                  <c:v>3.0356538295745801</c:v>
                </c:pt>
                <c:pt idx="4020">
                  <c:v>3.03985548019409</c:v>
                </c:pt>
                <c:pt idx="4021">
                  <c:v>2.9227323532104399</c:v>
                </c:pt>
                <c:pt idx="4022">
                  <c:v>2.9743463993072501</c:v>
                </c:pt>
                <c:pt idx="4023">
                  <c:v>2.9497599601745601</c:v>
                </c:pt>
                <c:pt idx="4024">
                  <c:v>2.9520685672760001</c:v>
                </c:pt>
                <c:pt idx="4025">
                  <c:v>2.99497985839843</c:v>
                </c:pt>
                <c:pt idx="4026">
                  <c:v>3.0246956348419101</c:v>
                </c:pt>
                <c:pt idx="4027">
                  <c:v>3.0480163097381499</c:v>
                </c:pt>
                <c:pt idx="4028">
                  <c:v>2.9964797496795601</c:v>
                </c:pt>
                <c:pt idx="4029">
                  <c:v>2.9416916370391801</c:v>
                </c:pt>
                <c:pt idx="4030">
                  <c:v>2.98639488220214</c:v>
                </c:pt>
                <c:pt idx="4031">
                  <c:v>3.0854971408843901</c:v>
                </c:pt>
                <c:pt idx="4032">
                  <c:v>2.9926617145538299</c:v>
                </c:pt>
                <c:pt idx="4033">
                  <c:v>2.9894931316375701</c:v>
                </c:pt>
                <c:pt idx="4034">
                  <c:v>2.98611116409301</c:v>
                </c:pt>
                <c:pt idx="4035">
                  <c:v>2.9554293155670099</c:v>
                </c:pt>
                <c:pt idx="4036">
                  <c:v>3.0486283302307098</c:v>
                </c:pt>
                <c:pt idx="4037">
                  <c:v>3.2518789768218901</c:v>
                </c:pt>
                <c:pt idx="4038">
                  <c:v>3.0661056041717498</c:v>
                </c:pt>
                <c:pt idx="4039">
                  <c:v>3.1313853263854901</c:v>
                </c:pt>
                <c:pt idx="4040">
                  <c:v>3.13601326942443</c:v>
                </c:pt>
                <c:pt idx="4041">
                  <c:v>3.0927417278289702</c:v>
                </c:pt>
                <c:pt idx="4042">
                  <c:v>2.99785161018371</c:v>
                </c:pt>
                <c:pt idx="4043">
                  <c:v>3.0380158424377401</c:v>
                </c:pt>
                <c:pt idx="4044">
                  <c:v>3.0664463043212802</c:v>
                </c:pt>
                <c:pt idx="4045">
                  <c:v>3.0624885559082</c:v>
                </c:pt>
                <c:pt idx="4046">
                  <c:v>3.0003359317779501</c:v>
                </c:pt>
                <c:pt idx="4047">
                  <c:v>3.0367803573608398</c:v>
                </c:pt>
                <c:pt idx="4048">
                  <c:v>2.9367806911468501</c:v>
                </c:pt>
                <c:pt idx="4049">
                  <c:v>2.9936971664428702</c:v>
                </c:pt>
                <c:pt idx="4050">
                  <c:v>2.9462077617645201</c:v>
                </c:pt>
                <c:pt idx="4051">
                  <c:v>3.1333427429199201</c:v>
                </c:pt>
                <c:pt idx="4052">
                  <c:v>2.9834446907043399</c:v>
                </c:pt>
                <c:pt idx="4053">
                  <c:v>3.02251744270324</c:v>
                </c:pt>
                <c:pt idx="4054">
                  <c:v>2.8957831859588601</c:v>
                </c:pt>
                <c:pt idx="4055">
                  <c:v>3.04419589042663</c:v>
                </c:pt>
                <c:pt idx="4056">
                  <c:v>2.98344802856445</c:v>
                </c:pt>
                <c:pt idx="4057">
                  <c:v>3.0292661190032901</c:v>
                </c:pt>
                <c:pt idx="4058">
                  <c:v>2.9523632526397701</c:v>
                </c:pt>
                <c:pt idx="4059">
                  <c:v>2.8519768714904701</c:v>
                </c:pt>
                <c:pt idx="4060">
                  <c:v>2.9470176696777299</c:v>
                </c:pt>
                <c:pt idx="4061">
                  <c:v>2.7632091045379599</c:v>
                </c:pt>
                <c:pt idx="4062">
                  <c:v>2.8507404327392498</c:v>
                </c:pt>
                <c:pt idx="4063">
                  <c:v>2.8151929378509499</c:v>
                </c:pt>
                <c:pt idx="4064">
                  <c:v>2.8717489242553702</c:v>
                </c:pt>
                <c:pt idx="4065">
                  <c:v>2.7968869209289502</c:v>
                </c:pt>
                <c:pt idx="4066">
                  <c:v>2.8021163940429599</c:v>
                </c:pt>
                <c:pt idx="4067">
                  <c:v>2.9087498188018799</c:v>
                </c:pt>
                <c:pt idx="4068">
                  <c:v>2.8754105567932098</c:v>
                </c:pt>
                <c:pt idx="4069">
                  <c:v>2.9129936695098801</c:v>
                </c:pt>
                <c:pt idx="4070">
                  <c:v>2.9666757583618102</c:v>
                </c:pt>
                <c:pt idx="4071">
                  <c:v>2.9322824478149401</c:v>
                </c:pt>
                <c:pt idx="4072">
                  <c:v>2.9683666229247998</c:v>
                </c:pt>
                <c:pt idx="4073">
                  <c:v>2.89720511436462</c:v>
                </c:pt>
                <c:pt idx="4074">
                  <c:v>2.8985724449157702</c:v>
                </c:pt>
                <c:pt idx="4075">
                  <c:v>2.83076667785644</c:v>
                </c:pt>
                <c:pt idx="4076">
                  <c:v>2.8808619976043701</c:v>
                </c:pt>
                <c:pt idx="4077">
                  <c:v>2.9138891696929901</c:v>
                </c:pt>
                <c:pt idx="4078">
                  <c:v>2.9497876167297301</c:v>
                </c:pt>
                <c:pt idx="4079">
                  <c:v>2.9118163585662802</c:v>
                </c:pt>
                <c:pt idx="4080">
                  <c:v>2.9420170783996502</c:v>
                </c:pt>
                <c:pt idx="4081">
                  <c:v>3.0815162658691402</c:v>
                </c:pt>
                <c:pt idx="4082">
                  <c:v>3.10647988319396</c:v>
                </c:pt>
                <c:pt idx="4083">
                  <c:v>3.1258802413940399</c:v>
                </c:pt>
                <c:pt idx="4084">
                  <c:v>3.1867072582244802</c:v>
                </c:pt>
                <c:pt idx="4085">
                  <c:v>3.03146052360534</c:v>
                </c:pt>
                <c:pt idx="4086">
                  <c:v>2.9395065307617099</c:v>
                </c:pt>
                <c:pt idx="4087">
                  <c:v>2.8934676647186199</c:v>
                </c:pt>
                <c:pt idx="4088">
                  <c:v>2.8292090892791699</c:v>
                </c:pt>
                <c:pt idx="4089">
                  <c:v>2.95701956748962</c:v>
                </c:pt>
                <c:pt idx="4090">
                  <c:v>2.93043684959411</c:v>
                </c:pt>
                <c:pt idx="4091">
                  <c:v>2.9183216094970699</c:v>
                </c:pt>
                <c:pt idx="4092">
                  <c:v>2.9646582603454501</c:v>
                </c:pt>
                <c:pt idx="4093">
                  <c:v>2.9487624168395898</c:v>
                </c:pt>
                <c:pt idx="4094">
                  <c:v>2.9056046009063698</c:v>
                </c:pt>
                <c:pt idx="4095">
                  <c:v>2.9446840286254798</c:v>
                </c:pt>
                <c:pt idx="4096">
                  <c:v>2.9263608455657901</c:v>
                </c:pt>
                <c:pt idx="4097">
                  <c:v>2.8477470874786301</c:v>
                </c:pt>
                <c:pt idx="4098">
                  <c:v>2.8459112644195499</c:v>
                </c:pt>
                <c:pt idx="4099">
                  <c:v>2.76418876647949</c:v>
                </c:pt>
                <c:pt idx="4100">
                  <c:v>2.8648505210876398</c:v>
                </c:pt>
                <c:pt idx="4101">
                  <c:v>2.82305884361267</c:v>
                </c:pt>
                <c:pt idx="4102">
                  <c:v>2.85472059249877</c:v>
                </c:pt>
                <c:pt idx="4103">
                  <c:v>2.9323654174804599</c:v>
                </c:pt>
                <c:pt idx="4104">
                  <c:v>2.80306649208068</c:v>
                </c:pt>
                <c:pt idx="4105">
                  <c:v>2.9459037780761701</c:v>
                </c:pt>
                <c:pt idx="4106">
                  <c:v>2.8006050586700399</c:v>
                </c:pt>
                <c:pt idx="4107">
                  <c:v>2.8984680175781201</c:v>
                </c:pt>
                <c:pt idx="4108">
                  <c:v>3.0078556537628098</c:v>
                </c:pt>
                <c:pt idx="4109">
                  <c:v>2.996515750885</c:v>
                </c:pt>
                <c:pt idx="4110">
                  <c:v>2.9385190010070801</c:v>
                </c:pt>
                <c:pt idx="4111">
                  <c:v>2.9972226619720401</c:v>
                </c:pt>
                <c:pt idx="4112">
                  <c:v>2.9387931823730402</c:v>
                </c:pt>
                <c:pt idx="4113">
                  <c:v>2.8136112689971902</c:v>
                </c:pt>
                <c:pt idx="4114">
                  <c:v>2.8959310054778999</c:v>
                </c:pt>
                <c:pt idx="4115">
                  <c:v>2.8999972343444802</c:v>
                </c:pt>
                <c:pt idx="4116">
                  <c:v>2.9854989051818799</c:v>
                </c:pt>
                <c:pt idx="4117">
                  <c:v>2.9047980308532702</c:v>
                </c:pt>
                <c:pt idx="4118">
                  <c:v>2.9190685749053902</c:v>
                </c:pt>
                <c:pt idx="4119">
                  <c:v>2.8216073513031001</c:v>
                </c:pt>
                <c:pt idx="4120">
                  <c:v>2.8618600368499698</c:v>
                </c:pt>
                <c:pt idx="4121">
                  <c:v>2.88482236862182</c:v>
                </c:pt>
                <c:pt idx="4122">
                  <c:v>2.8752520084381099</c:v>
                </c:pt>
                <c:pt idx="4123">
                  <c:v>2.8205463886260902</c:v>
                </c:pt>
                <c:pt idx="4124">
                  <c:v>2.8047730922698899</c:v>
                </c:pt>
                <c:pt idx="4125">
                  <c:v>2.8322603702545099</c:v>
                </c:pt>
                <c:pt idx="4126">
                  <c:v>2.8092627525329501</c:v>
                </c:pt>
                <c:pt idx="4127">
                  <c:v>2.79545950889587</c:v>
                </c:pt>
                <c:pt idx="4128">
                  <c:v>2.7955060005187899</c:v>
                </c:pt>
                <c:pt idx="4129">
                  <c:v>2.7428331375121999</c:v>
                </c:pt>
                <c:pt idx="4130">
                  <c:v>2.82695317268371</c:v>
                </c:pt>
                <c:pt idx="4131">
                  <c:v>2.83889532089233</c:v>
                </c:pt>
                <c:pt idx="4132">
                  <c:v>2.8721947669982901</c:v>
                </c:pt>
                <c:pt idx="4133">
                  <c:v>2.8590295314788801</c:v>
                </c:pt>
                <c:pt idx="4134">
                  <c:v>2.90888476371765</c:v>
                </c:pt>
                <c:pt idx="4135">
                  <c:v>2.84826159477233</c:v>
                </c:pt>
                <c:pt idx="4136">
                  <c:v>2.8891613483428902</c:v>
                </c:pt>
                <c:pt idx="4137">
                  <c:v>2.9437026977539</c:v>
                </c:pt>
                <c:pt idx="4138">
                  <c:v>2.9234340190887398</c:v>
                </c:pt>
                <c:pt idx="4139">
                  <c:v>3.0462865829467698</c:v>
                </c:pt>
                <c:pt idx="4140">
                  <c:v>2.9201233386993399</c:v>
                </c:pt>
                <c:pt idx="4141">
                  <c:v>3.0125820636749201</c:v>
                </c:pt>
                <c:pt idx="4142">
                  <c:v>3.0451574325561501</c:v>
                </c:pt>
                <c:pt idx="4143">
                  <c:v>3.1324057579040501</c:v>
                </c:pt>
                <c:pt idx="4144">
                  <c:v>2.9813354015350302</c:v>
                </c:pt>
                <c:pt idx="4145">
                  <c:v>3.0113031864166202</c:v>
                </c:pt>
                <c:pt idx="4146">
                  <c:v>3.0490975379943799</c:v>
                </c:pt>
                <c:pt idx="4147">
                  <c:v>3.0037758350372301</c:v>
                </c:pt>
                <c:pt idx="4148">
                  <c:v>2.9218120574951101</c:v>
                </c:pt>
                <c:pt idx="4149">
                  <c:v>2.89627480506896</c:v>
                </c:pt>
                <c:pt idx="4150">
                  <c:v>2.91713094711303</c:v>
                </c:pt>
                <c:pt idx="4151">
                  <c:v>2.9066679477691602</c:v>
                </c:pt>
                <c:pt idx="4152">
                  <c:v>3.0019125938415501</c:v>
                </c:pt>
                <c:pt idx="4153">
                  <c:v>3.0858747959136901</c:v>
                </c:pt>
                <c:pt idx="4154">
                  <c:v>2.8993284702300999</c:v>
                </c:pt>
                <c:pt idx="4155">
                  <c:v>2.7818193435668901</c:v>
                </c:pt>
                <c:pt idx="4156">
                  <c:v>2.8312108516693102</c:v>
                </c:pt>
                <c:pt idx="4157">
                  <c:v>2.9084706306457502</c:v>
                </c:pt>
                <c:pt idx="4158">
                  <c:v>2.8925142288207999</c:v>
                </c:pt>
                <c:pt idx="4159">
                  <c:v>2.9774692058563201</c:v>
                </c:pt>
                <c:pt idx="4160">
                  <c:v>3.0158669948577801</c:v>
                </c:pt>
                <c:pt idx="4161">
                  <c:v>2.9858105182647701</c:v>
                </c:pt>
                <c:pt idx="4162">
                  <c:v>3.1435406208038299</c:v>
                </c:pt>
                <c:pt idx="4163">
                  <c:v>3.1504626274108798</c:v>
                </c:pt>
                <c:pt idx="4164">
                  <c:v>3.0508263111114502</c:v>
                </c:pt>
                <c:pt idx="4165">
                  <c:v>3.0622138977050701</c:v>
                </c:pt>
                <c:pt idx="4166">
                  <c:v>2.94277787208557</c:v>
                </c:pt>
                <c:pt idx="4167">
                  <c:v>2.9309408664703298</c:v>
                </c:pt>
                <c:pt idx="4168">
                  <c:v>3.1290180683135902</c:v>
                </c:pt>
                <c:pt idx="4169">
                  <c:v>3.07631134986877</c:v>
                </c:pt>
                <c:pt idx="4170">
                  <c:v>3.02145147323608</c:v>
                </c:pt>
                <c:pt idx="4171">
                  <c:v>3.0591449737548801</c:v>
                </c:pt>
                <c:pt idx="4172">
                  <c:v>3.1008176803588801</c:v>
                </c:pt>
                <c:pt idx="4173">
                  <c:v>3.02714896202087</c:v>
                </c:pt>
                <c:pt idx="4174">
                  <c:v>3.09061479568481</c:v>
                </c:pt>
                <c:pt idx="4175">
                  <c:v>3.1837127208709699</c:v>
                </c:pt>
                <c:pt idx="4176">
                  <c:v>3.0854825973510698</c:v>
                </c:pt>
                <c:pt idx="4177">
                  <c:v>3.0449516773223801</c:v>
                </c:pt>
                <c:pt idx="4178">
                  <c:v>3.33380055427551</c:v>
                </c:pt>
                <c:pt idx="4179">
                  <c:v>3.18843340873718</c:v>
                </c:pt>
                <c:pt idx="4180">
                  <c:v>3.2379479408264098</c:v>
                </c:pt>
                <c:pt idx="4181">
                  <c:v>2.93131232261657</c:v>
                </c:pt>
                <c:pt idx="4182">
                  <c:v>2.9595949649810702</c:v>
                </c:pt>
                <c:pt idx="4183">
                  <c:v>3.0524146556854199</c:v>
                </c:pt>
                <c:pt idx="4184">
                  <c:v>3.0247492790222101</c:v>
                </c:pt>
                <c:pt idx="4185">
                  <c:v>2.9883139133453298</c:v>
                </c:pt>
                <c:pt idx="4186">
                  <c:v>3.0939259529113698</c:v>
                </c:pt>
                <c:pt idx="4187">
                  <c:v>3.1638004779815598</c:v>
                </c:pt>
                <c:pt idx="4188">
                  <c:v>2.9443383216857901</c:v>
                </c:pt>
                <c:pt idx="4189">
                  <c:v>3.1261723041534402</c:v>
                </c:pt>
                <c:pt idx="4190">
                  <c:v>3.0168893337249698</c:v>
                </c:pt>
                <c:pt idx="4191">
                  <c:v>3.20148730278015</c:v>
                </c:pt>
                <c:pt idx="4192">
                  <c:v>3.2391285896301198</c:v>
                </c:pt>
                <c:pt idx="4193">
                  <c:v>3.0703933238983101</c:v>
                </c:pt>
                <c:pt idx="4194">
                  <c:v>3.0940876007079998</c:v>
                </c:pt>
                <c:pt idx="4195">
                  <c:v>3.0022232532501198</c:v>
                </c:pt>
                <c:pt idx="4196">
                  <c:v>2.97438144683837</c:v>
                </c:pt>
                <c:pt idx="4197">
                  <c:v>3.0499780178070002</c:v>
                </c:pt>
                <c:pt idx="4198">
                  <c:v>3.04163217544555</c:v>
                </c:pt>
                <c:pt idx="4199">
                  <c:v>2.9973468780517498</c:v>
                </c:pt>
                <c:pt idx="4200">
                  <c:v>3.0836265087127601</c:v>
                </c:pt>
                <c:pt idx="4201">
                  <c:v>2.9905979633331299</c:v>
                </c:pt>
                <c:pt idx="4202">
                  <c:v>2.8751413822174001</c:v>
                </c:pt>
                <c:pt idx="4203">
                  <c:v>2.9936156272888099</c:v>
                </c:pt>
                <c:pt idx="4204">
                  <c:v>3.0314023494720401</c:v>
                </c:pt>
                <c:pt idx="4205">
                  <c:v>2.9126024246215798</c:v>
                </c:pt>
                <c:pt idx="4206">
                  <c:v>2.9728016853332502</c:v>
                </c:pt>
                <c:pt idx="4207">
                  <c:v>3.05886626243591</c:v>
                </c:pt>
                <c:pt idx="4208">
                  <c:v>2.9334292411804199</c:v>
                </c:pt>
                <c:pt idx="4209">
                  <c:v>2.8785648345947199</c:v>
                </c:pt>
                <c:pt idx="4210">
                  <c:v>3.0343780517578098</c:v>
                </c:pt>
                <c:pt idx="4211">
                  <c:v>2.87038230895996</c:v>
                </c:pt>
                <c:pt idx="4212">
                  <c:v>2.9677608013153001</c:v>
                </c:pt>
                <c:pt idx="4213">
                  <c:v>2.9642374515533398</c:v>
                </c:pt>
                <c:pt idx="4214">
                  <c:v>3.0542461872100799</c:v>
                </c:pt>
                <c:pt idx="4215">
                  <c:v>3.0535595417022701</c:v>
                </c:pt>
                <c:pt idx="4216">
                  <c:v>3.0042359828948899</c:v>
                </c:pt>
                <c:pt idx="4217">
                  <c:v>2.9682939052581698</c:v>
                </c:pt>
                <c:pt idx="4218">
                  <c:v>2.8668074607849099</c:v>
                </c:pt>
                <c:pt idx="4219">
                  <c:v>3.12024474143981</c:v>
                </c:pt>
                <c:pt idx="4220">
                  <c:v>3.03776550292968</c:v>
                </c:pt>
                <c:pt idx="4221">
                  <c:v>2.9481284618377601</c:v>
                </c:pt>
                <c:pt idx="4222">
                  <c:v>2.8660647869110099</c:v>
                </c:pt>
                <c:pt idx="4223">
                  <c:v>2.9010555744171098</c:v>
                </c:pt>
                <c:pt idx="4224">
                  <c:v>3.0070106983184801</c:v>
                </c:pt>
                <c:pt idx="4225">
                  <c:v>3.0029025077819802</c:v>
                </c:pt>
                <c:pt idx="4226">
                  <c:v>3.01331138610839</c:v>
                </c:pt>
                <c:pt idx="4227">
                  <c:v>2.92759084701538</c:v>
                </c:pt>
                <c:pt idx="4228">
                  <c:v>2.9411973953246999</c:v>
                </c:pt>
                <c:pt idx="4229">
                  <c:v>2.8823664188385001</c:v>
                </c:pt>
                <c:pt idx="4230">
                  <c:v>2.9743583202361998</c:v>
                </c:pt>
                <c:pt idx="4231">
                  <c:v>3.0437264442443799</c:v>
                </c:pt>
                <c:pt idx="4232">
                  <c:v>2.9309337139129599</c:v>
                </c:pt>
                <c:pt idx="4233">
                  <c:v>2.9458148479461599</c:v>
                </c:pt>
                <c:pt idx="4234">
                  <c:v>2.94597911834716</c:v>
                </c:pt>
                <c:pt idx="4235">
                  <c:v>3.0465857982635498</c:v>
                </c:pt>
                <c:pt idx="4236">
                  <c:v>2.9081244468688898</c:v>
                </c:pt>
                <c:pt idx="4237">
                  <c:v>3.0330057144164999</c:v>
                </c:pt>
                <c:pt idx="4238">
                  <c:v>3.0422704219818102</c:v>
                </c:pt>
                <c:pt idx="4239">
                  <c:v>2.9734122753143302</c:v>
                </c:pt>
                <c:pt idx="4240">
                  <c:v>2.9656009674072199</c:v>
                </c:pt>
                <c:pt idx="4241">
                  <c:v>2.9850711822509699</c:v>
                </c:pt>
                <c:pt idx="4242">
                  <c:v>2.81995296478271</c:v>
                </c:pt>
                <c:pt idx="4243">
                  <c:v>2.9394273757934499</c:v>
                </c:pt>
                <c:pt idx="4244">
                  <c:v>2.70693612098693</c:v>
                </c:pt>
                <c:pt idx="4245">
                  <c:v>2.7853465080261199</c:v>
                </c:pt>
                <c:pt idx="4246">
                  <c:v>2.9085733890533398</c:v>
                </c:pt>
                <c:pt idx="4247">
                  <c:v>2.8594343662261901</c:v>
                </c:pt>
                <c:pt idx="4248">
                  <c:v>2.8292531967163002</c:v>
                </c:pt>
                <c:pt idx="4249">
                  <c:v>2.8264846801757799</c:v>
                </c:pt>
                <c:pt idx="4250">
                  <c:v>2.8974568843841499</c:v>
                </c:pt>
                <c:pt idx="4251">
                  <c:v>2.9124007225036599</c:v>
                </c:pt>
                <c:pt idx="4252">
                  <c:v>2.8004925251007</c:v>
                </c:pt>
                <c:pt idx="4253">
                  <c:v>2.82134985923767</c:v>
                </c:pt>
                <c:pt idx="4254">
                  <c:v>2.9425625801086399</c:v>
                </c:pt>
                <c:pt idx="4255">
                  <c:v>2.8643488883972101</c:v>
                </c:pt>
                <c:pt idx="4256">
                  <c:v>2.8804006576538002</c:v>
                </c:pt>
                <c:pt idx="4257">
                  <c:v>2.82851982116699</c:v>
                </c:pt>
                <c:pt idx="4258">
                  <c:v>2.8706314563751198</c:v>
                </c:pt>
                <c:pt idx="4259">
                  <c:v>2.89588451385498</c:v>
                </c:pt>
                <c:pt idx="4260">
                  <c:v>2.87563920021057</c:v>
                </c:pt>
                <c:pt idx="4261">
                  <c:v>2.85061264038085</c:v>
                </c:pt>
                <c:pt idx="4262">
                  <c:v>2.8234443664550701</c:v>
                </c:pt>
                <c:pt idx="4263">
                  <c:v>2.9843442440032901</c:v>
                </c:pt>
                <c:pt idx="4264">
                  <c:v>2.99638366699218</c:v>
                </c:pt>
                <c:pt idx="4265">
                  <c:v>2.8411514759063698</c:v>
                </c:pt>
                <c:pt idx="4266">
                  <c:v>2.9177575111389098</c:v>
                </c:pt>
                <c:pt idx="4267">
                  <c:v>2.9403495788574201</c:v>
                </c:pt>
                <c:pt idx="4268">
                  <c:v>2.8958504199981601</c:v>
                </c:pt>
                <c:pt idx="4269">
                  <c:v>2.7937088012695299</c:v>
                </c:pt>
                <c:pt idx="4270">
                  <c:v>2.84917712211608</c:v>
                </c:pt>
                <c:pt idx="4271">
                  <c:v>2.8479371070861799</c:v>
                </c:pt>
                <c:pt idx="4272">
                  <c:v>2.8744909763336102</c:v>
                </c:pt>
                <c:pt idx="4273">
                  <c:v>2.9601559638977002</c:v>
                </c:pt>
                <c:pt idx="4274">
                  <c:v>2.9466388225555402</c:v>
                </c:pt>
                <c:pt idx="4275">
                  <c:v>2.9617109298706001</c:v>
                </c:pt>
                <c:pt idx="4276">
                  <c:v>2.87027907371521</c:v>
                </c:pt>
                <c:pt idx="4277">
                  <c:v>2.8683054447174001</c:v>
                </c:pt>
                <c:pt idx="4278">
                  <c:v>2.9318594932556099</c:v>
                </c:pt>
                <c:pt idx="4279">
                  <c:v>2.9835896492004301</c:v>
                </c:pt>
                <c:pt idx="4280">
                  <c:v>2.9683377742767298</c:v>
                </c:pt>
                <c:pt idx="4281">
                  <c:v>2.8199975490570002</c:v>
                </c:pt>
                <c:pt idx="4282">
                  <c:v>2.9809939861297599</c:v>
                </c:pt>
                <c:pt idx="4283">
                  <c:v>2.9664554595947199</c:v>
                </c:pt>
                <c:pt idx="4284">
                  <c:v>2.9271471500396702</c:v>
                </c:pt>
                <c:pt idx="4285">
                  <c:v>2.8326127529144198</c:v>
                </c:pt>
                <c:pt idx="4286">
                  <c:v>2.9297635555267298</c:v>
                </c:pt>
                <c:pt idx="4287">
                  <c:v>2.9478802680969198</c:v>
                </c:pt>
                <c:pt idx="4288">
                  <c:v>2.9330596923828098</c:v>
                </c:pt>
                <c:pt idx="4289">
                  <c:v>2.8553681373596098</c:v>
                </c:pt>
                <c:pt idx="4290">
                  <c:v>2.9803397655486998</c:v>
                </c:pt>
                <c:pt idx="4291">
                  <c:v>3.0412180423736501</c:v>
                </c:pt>
                <c:pt idx="4292">
                  <c:v>2.9082059860229399</c:v>
                </c:pt>
                <c:pt idx="4293">
                  <c:v>2.90776443481445</c:v>
                </c:pt>
                <c:pt idx="4294">
                  <c:v>2.9319260120391801</c:v>
                </c:pt>
                <c:pt idx="4295">
                  <c:v>3.0038146972656201</c:v>
                </c:pt>
                <c:pt idx="4296">
                  <c:v>3.0636186599731401</c:v>
                </c:pt>
                <c:pt idx="4297">
                  <c:v>2.83121514320373</c:v>
                </c:pt>
                <c:pt idx="4298">
                  <c:v>2.8440458774566602</c:v>
                </c:pt>
                <c:pt idx="4299">
                  <c:v>2.89327692985534</c:v>
                </c:pt>
                <c:pt idx="4300">
                  <c:v>2.9909451007843</c:v>
                </c:pt>
                <c:pt idx="4301">
                  <c:v>3.05344367027282</c:v>
                </c:pt>
                <c:pt idx="4302">
                  <c:v>2.97733283042907</c:v>
                </c:pt>
                <c:pt idx="4303">
                  <c:v>2.95070004463195</c:v>
                </c:pt>
                <c:pt idx="4304">
                  <c:v>2.8845114707946702</c:v>
                </c:pt>
                <c:pt idx="4305">
                  <c:v>3.00589752197265</c:v>
                </c:pt>
                <c:pt idx="4306">
                  <c:v>2.8829362392425502</c:v>
                </c:pt>
                <c:pt idx="4307">
                  <c:v>2.9298949241638099</c:v>
                </c:pt>
                <c:pt idx="4308">
                  <c:v>2.88002181053161</c:v>
                </c:pt>
                <c:pt idx="4309">
                  <c:v>2.9229867458343501</c:v>
                </c:pt>
                <c:pt idx="4310">
                  <c:v>2.9893298149108798</c:v>
                </c:pt>
                <c:pt idx="4311">
                  <c:v>2.86671638488769</c:v>
                </c:pt>
                <c:pt idx="4312">
                  <c:v>2.8551766872406001</c:v>
                </c:pt>
                <c:pt idx="4313">
                  <c:v>2.8771872520446702</c:v>
                </c:pt>
                <c:pt idx="4314">
                  <c:v>2.86300301551818</c:v>
                </c:pt>
                <c:pt idx="4315">
                  <c:v>2.8929784297943102</c:v>
                </c:pt>
                <c:pt idx="4316">
                  <c:v>2.8730800151824898</c:v>
                </c:pt>
                <c:pt idx="4317">
                  <c:v>2.8730773925781201</c:v>
                </c:pt>
                <c:pt idx="4318">
                  <c:v>2.9328594207763601</c:v>
                </c:pt>
                <c:pt idx="4319">
                  <c:v>2.8911035060882502</c:v>
                </c:pt>
                <c:pt idx="4320">
                  <c:v>2.85962581634521</c:v>
                </c:pt>
                <c:pt idx="4321">
                  <c:v>2.9101753234863201</c:v>
                </c:pt>
                <c:pt idx="4322">
                  <c:v>2.90596199035644</c:v>
                </c:pt>
                <c:pt idx="4323">
                  <c:v>2.7268471717834402</c:v>
                </c:pt>
                <c:pt idx="4324">
                  <c:v>2.8482358455657901</c:v>
                </c:pt>
                <c:pt idx="4325">
                  <c:v>2.8264970779418901</c:v>
                </c:pt>
                <c:pt idx="4326">
                  <c:v>2.7651185989379798</c:v>
                </c:pt>
                <c:pt idx="4327">
                  <c:v>2.8860969543457</c:v>
                </c:pt>
                <c:pt idx="4328">
                  <c:v>2.8796977996826101</c:v>
                </c:pt>
                <c:pt idx="4329">
                  <c:v>3.0003426074981601</c:v>
                </c:pt>
                <c:pt idx="4330">
                  <c:v>2.8651030063629102</c:v>
                </c:pt>
                <c:pt idx="4331">
                  <c:v>2.8939032554626398</c:v>
                </c:pt>
                <c:pt idx="4332">
                  <c:v>2.9132950305938698</c:v>
                </c:pt>
                <c:pt idx="4333">
                  <c:v>2.8547065258026101</c:v>
                </c:pt>
                <c:pt idx="4334">
                  <c:v>2.8439745903015101</c:v>
                </c:pt>
                <c:pt idx="4335">
                  <c:v>2.86376881599426</c:v>
                </c:pt>
                <c:pt idx="4336">
                  <c:v>2.9862868785858101</c:v>
                </c:pt>
                <c:pt idx="4337">
                  <c:v>2.9466087818145699</c:v>
                </c:pt>
                <c:pt idx="4338">
                  <c:v>2.9356148242950399</c:v>
                </c:pt>
                <c:pt idx="4339">
                  <c:v>3.1552166938781698</c:v>
                </c:pt>
                <c:pt idx="4340">
                  <c:v>2.9195904731750399</c:v>
                </c:pt>
                <c:pt idx="4341">
                  <c:v>2.9388511180877601</c:v>
                </c:pt>
                <c:pt idx="4342">
                  <c:v>2.99948930740356</c:v>
                </c:pt>
                <c:pt idx="4343">
                  <c:v>3.0447571277618399</c:v>
                </c:pt>
                <c:pt idx="4344">
                  <c:v>2.9230675697326598</c:v>
                </c:pt>
                <c:pt idx="4345">
                  <c:v>2.9659833908081001</c:v>
                </c:pt>
                <c:pt idx="4346">
                  <c:v>2.8739221096038801</c:v>
                </c:pt>
                <c:pt idx="4347">
                  <c:v>2.9807572364807098</c:v>
                </c:pt>
                <c:pt idx="4348">
                  <c:v>2.7443203926086399</c:v>
                </c:pt>
                <c:pt idx="4349">
                  <c:v>2.71644854545593</c:v>
                </c:pt>
                <c:pt idx="4350">
                  <c:v>2.8471772670745801</c:v>
                </c:pt>
                <c:pt idx="4351">
                  <c:v>2.9379289150238002</c:v>
                </c:pt>
                <c:pt idx="4352">
                  <c:v>2.9307405948638898</c:v>
                </c:pt>
                <c:pt idx="4353">
                  <c:v>2.8826761245727499</c:v>
                </c:pt>
                <c:pt idx="4354">
                  <c:v>2.8506579399108798</c:v>
                </c:pt>
                <c:pt idx="4355">
                  <c:v>2.8041367530822701</c:v>
                </c:pt>
                <c:pt idx="4356">
                  <c:v>2.8440628051757799</c:v>
                </c:pt>
                <c:pt idx="4357">
                  <c:v>2.8167457580566402</c:v>
                </c:pt>
                <c:pt idx="4358">
                  <c:v>2.8588020801544101</c:v>
                </c:pt>
                <c:pt idx="4359">
                  <c:v>3.09632992744445</c:v>
                </c:pt>
                <c:pt idx="4360">
                  <c:v>2.9867916107177699</c:v>
                </c:pt>
                <c:pt idx="4361">
                  <c:v>2.89188385009765</c:v>
                </c:pt>
                <c:pt idx="4362">
                  <c:v>3.0910398960113499</c:v>
                </c:pt>
                <c:pt idx="4363">
                  <c:v>2.96331310272216</c:v>
                </c:pt>
                <c:pt idx="4364">
                  <c:v>2.8974823951721098</c:v>
                </c:pt>
                <c:pt idx="4365">
                  <c:v>2.94029545783996</c:v>
                </c:pt>
                <c:pt idx="4366">
                  <c:v>2.90516877174377</c:v>
                </c:pt>
                <c:pt idx="4367">
                  <c:v>2.88929271697998</c:v>
                </c:pt>
                <c:pt idx="4368">
                  <c:v>2.89043068885803</c:v>
                </c:pt>
                <c:pt idx="4369">
                  <c:v>2.8764965534210201</c:v>
                </c:pt>
                <c:pt idx="4370">
                  <c:v>2.9148776531219398</c:v>
                </c:pt>
                <c:pt idx="4371">
                  <c:v>2.8613834381103498</c:v>
                </c:pt>
                <c:pt idx="4372">
                  <c:v>2.87678742408752</c:v>
                </c:pt>
                <c:pt idx="4373">
                  <c:v>2.9156718254089302</c:v>
                </c:pt>
                <c:pt idx="4374">
                  <c:v>2.8050751686096098</c:v>
                </c:pt>
                <c:pt idx="4375">
                  <c:v>2.9022324085235498</c:v>
                </c:pt>
                <c:pt idx="4376">
                  <c:v>2.91032409667968</c:v>
                </c:pt>
                <c:pt idx="4377">
                  <c:v>3.0458176136016801</c:v>
                </c:pt>
                <c:pt idx="4378">
                  <c:v>2.9461638927459699</c:v>
                </c:pt>
                <c:pt idx="4379">
                  <c:v>2.8822314739227202</c:v>
                </c:pt>
                <c:pt idx="4380">
                  <c:v>2.9704165458679199</c:v>
                </c:pt>
                <c:pt idx="4381">
                  <c:v>2.9804344177246</c:v>
                </c:pt>
                <c:pt idx="4382">
                  <c:v>2.8394975662231401</c:v>
                </c:pt>
                <c:pt idx="4383">
                  <c:v>2.8367691040039</c:v>
                </c:pt>
                <c:pt idx="4384">
                  <c:v>2.8296837806701598</c:v>
                </c:pt>
                <c:pt idx="4385">
                  <c:v>2.7969391345977699</c:v>
                </c:pt>
                <c:pt idx="4386">
                  <c:v>2.8874518871307302</c:v>
                </c:pt>
                <c:pt idx="4387">
                  <c:v>2.7868552207946702</c:v>
                </c:pt>
                <c:pt idx="4388">
                  <c:v>2.8079864978790199</c:v>
                </c:pt>
                <c:pt idx="4389">
                  <c:v>2.8101522922515798</c:v>
                </c:pt>
                <c:pt idx="4390">
                  <c:v>2.8744356632232599</c:v>
                </c:pt>
                <c:pt idx="4391">
                  <c:v>2.8001801967620801</c:v>
                </c:pt>
                <c:pt idx="4392">
                  <c:v>2.8449058532714799</c:v>
                </c:pt>
                <c:pt idx="4393">
                  <c:v>2.79870533943176</c:v>
                </c:pt>
                <c:pt idx="4394">
                  <c:v>2.8090443611145002</c:v>
                </c:pt>
                <c:pt idx="4395">
                  <c:v>2.7422354221343901</c:v>
                </c:pt>
                <c:pt idx="4396">
                  <c:v>2.7719578742980899</c:v>
                </c:pt>
                <c:pt idx="4397">
                  <c:v>2.7875456809997501</c:v>
                </c:pt>
                <c:pt idx="4398">
                  <c:v>2.8805060386657702</c:v>
                </c:pt>
                <c:pt idx="4399">
                  <c:v>2.7572026252746502</c:v>
                </c:pt>
                <c:pt idx="4400">
                  <c:v>2.75338411331176</c:v>
                </c:pt>
                <c:pt idx="4401">
                  <c:v>2.7948615550994802</c:v>
                </c:pt>
                <c:pt idx="4402">
                  <c:v>2.7794449329376198</c:v>
                </c:pt>
                <c:pt idx="4403">
                  <c:v>2.8640942573547301</c:v>
                </c:pt>
                <c:pt idx="4404">
                  <c:v>2.8777151107788002</c:v>
                </c:pt>
                <c:pt idx="4405">
                  <c:v>2.83598661422729</c:v>
                </c:pt>
                <c:pt idx="4406">
                  <c:v>2.7021815776824898</c:v>
                </c:pt>
                <c:pt idx="4407">
                  <c:v>2.8147838115692099</c:v>
                </c:pt>
                <c:pt idx="4408">
                  <c:v>2.7520279884338299</c:v>
                </c:pt>
                <c:pt idx="4409">
                  <c:v>2.7896645069122301</c:v>
                </c:pt>
                <c:pt idx="4410">
                  <c:v>2.7092118263244598</c:v>
                </c:pt>
                <c:pt idx="4411">
                  <c:v>2.72567534446716</c:v>
                </c:pt>
                <c:pt idx="4412">
                  <c:v>2.75799083709716</c:v>
                </c:pt>
                <c:pt idx="4413">
                  <c:v>2.82280993461608</c:v>
                </c:pt>
                <c:pt idx="4414">
                  <c:v>2.7697679996490399</c:v>
                </c:pt>
                <c:pt idx="4415">
                  <c:v>2.7673923969268799</c:v>
                </c:pt>
                <c:pt idx="4416">
                  <c:v>2.7654819488525302</c:v>
                </c:pt>
                <c:pt idx="4417">
                  <c:v>2.8201093673706001</c:v>
                </c:pt>
                <c:pt idx="4418">
                  <c:v>2.9723961353302002</c:v>
                </c:pt>
                <c:pt idx="4419">
                  <c:v>2.78917360305786</c:v>
                </c:pt>
                <c:pt idx="4420">
                  <c:v>2.8994126319885201</c:v>
                </c:pt>
                <c:pt idx="4421">
                  <c:v>2.7640497684478702</c:v>
                </c:pt>
                <c:pt idx="4422">
                  <c:v>2.7995471954345699</c:v>
                </c:pt>
                <c:pt idx="4423">
                  <c:v>2.7938301563262899</c:v>
                </c:pt>
                <c:pt idx="4424">
                  <c:v>2.86196708679199</c:v>
                </c:pt>
                <c:pt idx="4425">
                  <c:v>2.7910020351409899</c:v>
                </c:pt>
                <c:pt idx="4426">
                  <c:v>2.7452082633972101</c:v>
                </c:pt>
                <c:pt idx="4427">
                  <c:v>2.7125868797302202</c:v>
                </c:pt>
                <c:pt idx="4428">
                  <c:v>2.7213599681854199</c:v>
                </c:pt>
                <c:pt idx="4429">
                  <c:v>2.68817043304443</c:v>
                </c:pt>
                <c:pt idx="4430">
                  <c:v>2.79934310913085</c:v>
                </c:pt>
                <c:pt idx="4431">
                  <c:v>2.6700642108917201</c:v>
                </c:pt>
                <c:pt idx="4432">
                  <c:v>2.7372546195983798</c:v>
                </c:pt>
                <c:pt idx="4433">
                  <c:v>2.6975615024566602</c:v>
                </c:pt>
                <c:pt idx="4434">
                  <c:v>2.6794445514678902</c:v>
                </c:pt>
                <c:pt idx="4435">
                  <c:v>2.8008978366851802</c:v>
                </c:pt>
                <c:pt idx="4436">
                  <c:v>2.7283589839935298</c:v>
                </c:pt>
                <c:pt idx="4437">
                  <c:v>2.7495198249816801</c:v>
                </c:pt>
                <c:pt idx="4438">
                  <c:v>2.7683303356170601</c:v>
                </c:pt>
                <c:pt idx="4439">
                  <c:v>2.84281182289123</c:v>
                </c:pt>
                <c:pt idx="4440">
                  <c:v>2.8195056915283199</c:v>
                </c:pt>
                <c:pt idx="4441">
                  <c:v>2.6609370708465501</c:v>
                </c:pt>
                <c:pt idx="4442">
                  <c:v>2.69297766685485</c:v>
                </c:pt>
                <c:pt idx="4443">
                  <c:v>2.7127816677093501</c:v>
                </c:pt>
                <c:pt idx="4444">
                  <c:v>2.7621541023254301</c:v>
                </c:pt>
                <c:pt idx="4445">
                  <c:v>2.8409719467163002</c:v>
                </c:pt>
                <c:pt idx="4446">
                  <c:v>2.8391926288604701</c:v>
                </c:pt>
                <c:pt idx="4447">
                  <c:v>2.8602190017700102</c:v>
                </c:pt>
                <c:pt idx="4448">
                  <c:v>2.8220937252044598</c:v>
                </c:pt>
                <c:pt idx="4449">
                  <c:v>2.78508448600769</c:v>
                </c:pt>
                <c:pt idx="4450">
                  <c:v>2.7587485313415501</c:v>
                </c:pt>
                <c:pt idx="4451">
                  <c:v>2.8281722068786599</c:v>
                </c:pt>
                <c:pt idx="4452">
                  <c:v>2.8774993419647199</c:v>
                </c:pt>
                <c:pt idx="4453">
                  <c:v>2.8414344787597599</c:v>
                </c:pt>
                <c:pt idx="4454">
                  <c:v>2.9285299777984601</c:v>
                </c:pt>
                <c:pt idx="4455">
                  <c:v>2.7503273487090998</c:v>
                </c:pt>
                <c:pt idx="4456">
                  <c:v>2.7708272933959899</c:v>
                </c:pt>
                <c:pt idx="4457">
                  <c:v>2.8515348434448198</c:v>
                </c:pt>
                <c:pt idx="4458">
                  <c:v>2.76390075683593</c:v>
                </c:pt>
                <c:pt idx="4459">
                  <c:v>2.7534046173095699</c:v>
                </c:pt>
                <c:pt idx="4460">
                  <c:v>2.7573280334472599</c:v>
                </c:pt>
                <c:pt idx="4461">
                  <c:v>2.7897665500640798</c:v>
                </c:pt>
                <c:pt idx="4462">
                  <c:v>2.8680329322814901</c:v>
                </c:pt>
                <c:pt idx="4463">
                  <c:v>2.7942953109741202</c:v>
                </c:pt>
                <c:pt idx="4464">
                  <c:v>2.7947926521301198</c:v>
                </c:pt>
                <c:pt idx="4465">
                  <c:v>2.8549921512603702</c:v>
                </c:pt>
                <c:pt idx="4466">
                  <c:v>2.80652904510498</c:v>
                </c:pt>
                <c:pt idx="4467">
                  <c:v>2.8766694068908598</c:v>
                </c:pt>
                <c:pt idx="4468">
                  <c:v>2.80783486366271</c:v>
                </c:pt>
                <c:pt idx="4469">
                  <c:v>2.8428611755371</c:v>
                </c:pt>
                <c:pt idx="4470">
                  <c:v>2.9354007244110099</c:v>
                </c:pt>
                <c:pt idx="4471">
                  <c:v>2.9040455818176198</c:v>
                </c:pt>
                <c:pt idx="4472">
                  <c:v>2.8998723030090301</c:v>
                </c:pt>
                <c:pt idx="4473">
                  <c:v>2.9543867111206001</c:v>
                </c:pt>
                <c:pt idx="4474">
                  <c:v>2.9195497035980198</c:v>
                </c:pt>
                <c:pt idx="4475">
                  <c:v>2.8070766925811701</c:v>
                </c:pt>
                <c:pt idx="4476">
                  <c:v>2.8654198646545401</c:v>
                </c:pt>
                <c:pt idx="4477">
                  <c:v>2.8735988140106201</c:v>
                </c:pt>
                <c:pt idx="4478">
                  <c:v>2.95221519470214</c:v>
                </c:pt>
                <c:pt idx="4479">
                  <c:v>2.8682456016540501</c:v>
                </c:pt>
                <c:pt idx="4480">
                  <c:v>2.98007941246032</c:v>
                </c:pt>
                <c:pt idx="4481">
                  <c:v>2.87671566009521</c:v>
                </c:pt>
                <c:pt idx="4482">
                  <c:v>2.8672342300414999</c:v>
                </c:pt>
                <c:pt idx="4483">
                  <c:v>2.9317929744720401</c:v>
                </c:pt>
                <c:pt idx="4484">
                  <c:v>2.8320744037628098</c:v>
                </c:pt>
                <c:pt idx="4485">
                  <c:v>2.8744273185729901</c:v>
                </c:pt>
                <c:pt idx="4486">
                  <c:v>2.8087205886840798</c:v>
                </c:pt>
                <c:pt idx="4487">
                  <c:v>2.8615972995757999</c:v>
                </c:pt>
                <c:pt idx="4488">
                  <c:v>2.7464034557342498</c:v>
                </c:pt>
                <c:pt idx="4489">
                  <c:v>2.8999872207641602</c:v>
                </c:pt>
                <c:pt idx="4490">
                  <c:v>2.9045035839080802</c:v>
                </c:pt>
                <c:pt idx="4491">
                  <c:v>2.7871403694152801</c:v>
                </c:pt>
                <c:pt idx="4492">
                  <c:v>2.8850505352020201</c:v>
                </c:pt>
                <c:pt idx="4493">
                  <c:v>2.7341964244842498</c:v>
                </c:pt>
                <c:pt idx="4494">
                  <c:v>2.7441632747650102</c:v>
                </c:pt>
                <c:pt idx="4495">
                  <c:v>2.8752698898315399</c:v>
                </c:pt>
                <c:pt idx="4496">
                  <c:v>2.88504838943481</c:v>
                </c:pt>
                <c:pt idx="4497">
                  <c:v>2.90560698509216</c:v>
                </c:pt>
                <c:pt idx="4498">
                  <c:v>2.8389186859130802</c:v>
                </c:pt>
                <c:pt idx="4499">
                  <c:v>2.7829055786132799</c:v>
                </c:pt>
                <c:pt idx="4500">
                  <c:v>2.8153185844421298</c:v>
                </c:pt>
                <c:pt idx="4501">
                  <c:v>3.0201070308685298</c:v>
                </c:pt>
                <c:pt idx="4502">
                  <c:v>2.7695245742797798</c:v>
                </c:pt>
                <c:pt idx="4503">
                  <c:v>2.8188006877899099</c:v>
                </c:pt>
                <c:pt idx="4504">
                  <c:v>2.8461635112762398</c:v>
                </c:pt>
                <c:pt idx="4505">
                  <c:v>2.7647745609283398</c:v>
                </c:pt>
                <c:pt idx="4506">
                  <c:v>2.9620668888092001</c:v>
                </c:pt>
                <c:pt idx="4507">
                  <c:v>3.0168972015380802</c:v>
                </c:pt>
                <c:pt idx="4508">
                  <c:v>2.8586397171020499</c:v>
                </c:pt>
                <c:pt idx="4509">
                  <c:v>2.8937339782714799</c:v>
                </c:pt>
                <c:pt idx="4510">
                  <c:v>2.8646781444549498</c:v>
                </c:pt>
                <c:pt idx="4511">
                  <c:v>2.9067325592040998</c:v>
                </c:pt>
                <c:pt idx="4512">
                  <c:v>2.9281990528106601</c:v>
                </c:pt>
                <c:pt idx="4513">
                  <c:v>2.8644886016845699</c:v>
                </c:pt>
                <c:pt idx="4514">
                  <c:v>2.8362753391265798</c:v>
                </c:pt>
                <c:pt idx="4515">
                  <c:v>2.8068082332611</c:v>
                </c:pt>
                <c:pt idx="4516">
                  <c:v>2.8772375583648602</c:v>
                </c:pt>
                <c:pt idx="4517">
                  <c:v>2.9692964553832999</c:v>
                </c:pt>
                <c:pt idx="4518">
                  <c:v>2.8516428470611501</c:v>
                </c:pt>
                <c:pt idx="4519">
                  <c:v>2.8771944046020499</c:v>
                </c:pt>
                <c:pt idx="4520">
                  <c:v>3.01219582557678</c:v>
                </c:pt>
                <c:pt idx="4521">
                  <c:v>2.8931827545165998</c:v>
                </c:pt>
                <c:pt idx="4522">
                  <c:v>2.7985191345214799</c:v>
                </c:pt>
                <c:pt idx="4523">
                  <c:v>2.89856600761413</c:v>
                </c:pt>
                <c:pt idx="4524">
                  <c:v>2.8362774848937899</c:v>
                </c:pt>
                <c:pt idx="4525">
                  <c:v>2.9112954139709402</c:v>
                </c:pt>
                <c:pt idx="4526">
                  <c:v>2.8548455238342201</c:v>
                </c:pt>
                <c:pt idx="4527">
                  <c:v>2.9782838821411102</c:v>
                </c:pt>
                <c:pt idx="4528">
                  <c:v>2.93107008934021</c:v>
                </c:pt>
                <c:pt idx="4529">
                  <c:v>2.85989069938659</c:v>
                </c:pt>
                <c:pt idx="4530">
                  <c:v>2.8202767372131299</c:v>
                </c:pt>
                <c:pt idx="4531">
                  <c:v>2.8932518959045401</c:v>
                </c:pt>
                <c:pt idx="4532">
                  <c:v>2.9446651935577299</c:v>
                </c:pt>
                <c:pt idx="4533">
                  <c:v>2.9516100883483798</c:v>
                </c:pt>
                <c:pt idx="4534">
                  <c:v>2.9181034564971902</c:v>
                </c:pt>
                <c:pt idx="4535">
                  <c:v>2.8926296234130802</c:v>
                </c:pt>
                <c:pt idx="4536">
                  <c:v>2.89388704299926</c:v>
                </c:pt>
                <c:pt idx="4537">
                  <c:v>2.9741573333740199</c:v>
                </c:pt>
                <c:pt idx="4538">
                  <c:v>3.0584347248077299</c:v>
                </c:pt>
                <c:pt idx="4539">
                  <c:v>2.96953272819519</c:v>
                </c:pt>
                <c:pt idx="4540">
                  <c:v>2.93791532516479</c:v>
                </c:pt>
                <c:pt idx="4541">
                  <c:v>2.8678379058837802</c:v>
                </c:pt>
                <c:pt idx="4542">
                  <c:v>2.8852500915527299</c:v>
                </c:pt>
                <c:pt idx="4543">
                  <c:v>3.0329394340515101</c:v>
                </c:pt>
                <c:pt idx="4544">
                  <c:v>2.8998177051544101</c:v>
                </c:pt>
                <c:pt idx="4545">
                  <c:v>2.9834127426147399</c:v>
                </c:pt>
                <c:pt idx="4546">
                  <c:v>3.22731184959411</c:v>
                </c:pt>
                <c:pt idx="4547">
                  <c:v>3.0534200668334899</c:v>
                </c:pt>
                <c:pt idx="4548">
                  <c:v>3.0117800235748202</c:v>
                </c:pt>
                <c:pt idx="4549">
                  <c:v>2.9781630039214999</c:v>
                </c:pt>
                <c:pt idx="4550">
                  <c:v>2.9912967681884699</c:v>
                </c:pt>
                <c:pt idx="4551">
                  <c:v>3.1344578266143799</c:v>
                </c:pt>
                <c:pt idx="4552">
                  <c:v>3.1064691543579102</c:v>
                </c:pt>
                <c:pt idx="4553">
                  <c:v>3.05087685585021</c:v>
                </c:pt>
                <c:pt idx="4554">
                  <c:v>3.1680114269256499</c:v>
                </c:pt>
                <c:pt idx="4555">
                  <c:v>3.0732507705688401</c:v>
                </c:pt>
                <c:pt idx="4556">
                  <c:v>3.1173741817474299</c:v>
                </c:pt>
                <c:pt idx="4557">
                  <c:v>2.9408404827117902</c:v>
                </c:pt>
                <c:pt idx="4558">
                  <c:v>2.8709006309509202</c:v>
                </c:pt>
                <c:pt idx="4559">
                  <c:v>2.9491689205169598</c:v>
                </c:pt>
                <c:pt idx="4560">
                  <c:v>3.0997548103332502</c:v>
                </c:pt>
                <c:pt idx="4561">
                  <c:v>3.0009407997131299</c:v>
                </c:pt>
                <c:pt idx="4562">
                  <c:v>2.89781594276428</c:v>
                </c:pt>
                <c:pt idx="4563">
                  <c:v>3.02559494972229</c:v>
                </c:pt>
                <c:pt idx="4564">
                  <c:v>3.0792543888092001</c:v>
                </c:pt>
                <c:pt idx="4565">
                  <c:v>2.91838026046752</c:v>
                </c:pt>
                <c:pt idx="4566">
                  <c:v>3.0645577907562198</c:v>
                </c:pt>
                <c:pt idx="4567">
                  <c:v>2.95425057411193</c:v>
                </c:pt>
                <c:pt idx="4568">
                  <c:v>3.0825016498565598</c:v>
                </c:pt>
                <c:pt idx="4569">
                  <c:v>3.04975390434265</c:v>
                </c:pt>
                <c:pt idx="4570">
                  <c:v>3.0815615653991699</c:v>
                </c:pt>
                <c:pt idx="4571">
                  <c:v>3.1751539707183798</c:v>
                </c:pt>
                <c:pt idx="4572">
                  <c:v>3.0579597949981601</c:v>
                </c:pt>
                <c:pt idx="4573">
                  <c:v>3.1505560874938898</c:v>
                </c:pt>
                <c:pt idx="4574">
                  <c:v>3.1204528808593701</c:v>
                </c:pt>
                <c:pt idx="4575">
                  <c:v>3.1129572391510001</c:v>
                </c:pt>
                <c:pt idx="4576">
                  <c:v>2.9850552082061701</c:v>
                </c:pt>
                <c:pt idx="4577">
                  <c:v>3.0586075782775799</c:v>
                </c:pt>
                <c:pt idx="4578">
                  <c:v>3.13059949874877</c:v>
                </c:pt>
                <c:pt idx="4579">
                  <c:v>3.1230785846710201</c:v>
                </c:pt>
                <c:pt idx="4580">
                  <c:v>3.00874900817871</c:v>
                </c:pt>
                <c:pt idx="4581">
                  <c:v>2.9931576251983598</c:v>
                </c:pt>
                <c:pt idx="4582">
                  <c:v>3.0153727531433101</c:v>
                </c:pt>
                <c:pt idx="4583">
                  <c:v>3.0303962230682302</c:v>
                </c:pt>
                <c:pt idx="4584">
                  <c:v>2.8747174739837602</c:v>
                </c:pt>
                <c:pt idx="4585">
                  <c:v>2.9703836441039999</c:v>
                </c:pt>
                <c:pt idx="4586">
                  <c:v>2.8606095314025799</c:v>
                </c:pt>
                <c:pt idx="4587">
                  <c:v>3.0508213043212802</c:v>
                </c:pt>
                <c:pt idx="4588">
                  <c:v>3.0110368728637602</c:v>
                </c:pt>
                <c:pt idx="4589">
                  <c:v>2.9296493530273402</c:v>
                </c:pt>
                <c:pt idx="4590">
                  <c:v>2.99513435363769</c:v>
                </c:pt>
                <c:pt idx="4591">
                  <c:v>2.8969595432281401</c:v>
                </c:pt>
                <c:pt idx="4592">
                  <c:v>3.0178210735321001</c:v>
                </c:pt>
                <c:pt idx="4593">
                  <c:v>2.9321832656860298</c:v>
                </c:pt>
                <c:pt idx="4594">
                  <c:v>2.9872167110443102</c:v>
                </c:pt>
                <c:pt idx="4595">
                  <c:v>2.9938886165618799</c:v>
                </c:pt>
                <c:pt idx="4596">
                  <c:v>3.0099835395812899</c:v>
                </c:pt>
                <c:pt idx="4597">
                  <c:v>2.9128549098968501</c:v>
                </c:pt>
                <c:pt idx="4598">
                  <c:v>2.92235112190246</c:v>
                </c:pt>
                <c:pt idx="4599">
                  <c:v>2.9140067100524898</c:v>
                </c:pt>
                <c:pt idx="4600">
                  <c:v>2.80550837516784</c:v>
                </c:pt>
                <c:pt idx="4601">
                  <c:v>2.8920524120330802</c:v>
                </c:pt>
                <c:pt idx="4602">
                  <c:v>2.8705182075500399</c:v>
                </c:pt>
                <c:pt idx="4603">
                  <c:v>2.81346440315246</c:v>
                </c:pt>
                <c:pt idx="4604">
                  <c:v>2.90399122238159</c:v>
                </c:pt>
                <c:pt idx="4605">
                  <c:v>2.9095969200134202</c:v>
                </c:pt>
                <c:pt idx="4606">
                  <c:v>2.9090814590454102</c:v>
                </c:pt>
                <c:pt idx="4607">
                  <c:v>2.8824498653411799</c:v>
                </c:pt>
                <c:pt idx="4608">
                  <c:v>2.79515075683593</c:v>
                </c:pt>
                <c:pt idx="4609">
                  <c:v>2.8885586261749201</c:v>
                </c:pt>
                <c:pt idx="4610">
                  <c:v>2.9297175407409601</c:v>
                </c:pt>
                <c:pt idx="4611">
                  <c:v>2.7771582603454501</c:v>
                </c:pt>
                <c:pt idx="4612">
                  <c:v>2.87871122360229</c:v>
                </c:pt>
                <c:pt idx="4613">
                  <c:v>2.8066599369049001</c:v>
                </c:pt>
                <c:pt idx="4614">
                  <c:v>2.8312907218933101</c:v>
                </c:pt>
                <c:pt idx="4615">
                  <c:v>2.8736572265625</c:v>
                </c:pt>
                <c:pt idx="4616">
                  <c:v>2.8617427349090501</c:v>
                </c:pt>
                <c:pt idx="4617">
                  <c:v>2.74415063858032</c:v>
                </c:pt>
                <c:pt idx="4618">
                  <c:v>2.9377915859222399</c:v>
                </c:pt>
                <c:pt idx="4619">
                  <c:v>2.8780152797698899</c:v>
                </c:pt>
                <c:pt idx="4620">
                  <c:v>2.9232370853424001</c:v>
                </c:pt>
                <c:pt idx="4621">
                  <c:v>2.8778371810913002</c:v>
                </c:pt>
                <c:pt idx="4622">
                  <c:v>2.7965393066406201</c:v>
                </c:pt>
                <c:pt idx="4623">
                  <c:v>2.8460116386413499</c:v>
                </c:pt>
                <c:pt idx="4624">
                  <c:v>2.8175897598266602</c:v>
                </c:pt>
                <c:pt idx="4625">
                  <c:v>2.8404240608215301</c:v>
                </c:pt>
                <c:pt idx="4626">
                  <c:v>2.78117799758911</c:v>
                </c:pt>
                <c:pt idx="4627">
                  <c:v>2.7900149822235099</c:v>
                </c:pt>
                <c:pt idx="4628">
                  <c:v>2.7861301898956299</c:v>
                </c:pt>
                <c:pt idx="4629">
                  <c:v>2.8061094284057599</c:v>
                </c:pt>
                <c:pt idx="4630">
                  <c:v>2.7798693180084202</c:v>
                </c:pt>
                <c:pt idx="4631">
                  <c:v>2.7669434547424299</c:v>
                </c:pt>
                <c:pt idx="4632">
                  <c:v>2.7449545860290501</c:v>
                </c:pt>
                <c:pt idx="4633">
                  <c:v>2.8511288166046098</c:v>
                </c:pt>
                <c:pt idx="4634">
                  <c:v>2.88590312004089</c:v>
                </c:pt>
                <c:pt idx="4635">
                  <c:v>2.9038393497467001</c:v>
                </c:pt>
                <c:pt idx="4636">
                  <c:v>2.8495318889617902</c:v>
                </c:pt>
                <c:pt idx="4637">
                  <c:v>2.91377854347229</c:v>
                </c:pt>
                <c:pt idx="4638">
                  <c:v>2.7917590141296298</c:v>
                </c:pt>
                <c:pt idx="4639">
                  <c:v>2.8189394474029501</c:v>
                </c:pt>
                <c:pt idx="4640">
                  <c:v>2.8084089756011901</c:v>
                </c:pt>
                <c:pt idx="4641">
                  <c:v>2.9107129573821999</c:v>
                </c:pt>
                <c:pt idx="4642">
                  <c:v>3.10533118247985</c:v>
                </c:pt>
                <c:pt idx="4643">
                  <c:v>2.9267222881317099</c:v>
                </c:pt>
                <c:pt idx="4644">
                  <c:v>2.8698883056640598</c:v>
                </c:pt>
                <c:pt idx="4645">
                  <c:v>2.8091340065002401</c:v>
                </c:pt>
                <c:pt idx="4646">
                  <c:v>2.7783493995666499</c:v>
                </c:pt>
                <c:pt idx="4647">
                  <c:v>2.7302114963531401</c:v>
                </c:pt>
                <c:pt idx="4648">
                  <c:v>2.8887562751770002</c:v>
                </c:pt>
                <c:pt idx="4649">
                  <c:v>2.8365406990051198</c:v>
                </c:pt>
                <c:pt idx="4650">
                  <c:v>2.8259816169738698</c:v>
                </c:pt>
                <c:pt idx="4651">
                  <c:v>2.8579068183898899</c:v>
                </c:pt>
                <c:pt idx="4652">
                  <c:v>2.8621351718902499</c:v>
                </c:pt>
                <c:pt idx="4653">
                  <c:v>2.8016622066497798</c:v>
                </c:pt>
                <c:pt idx="4654">
                  <c:v>2.83600401878356</c:v>
                </c:pt>
                <c:pt idx="4655">
                  <c:v>2.8516664505004798</c:v>
                </c:pt>
                <c:pt idx="4656">
                  <c:v>2.9073529243469198</c:v>
                </c:pt>
                <c:pt idx="4657">
                  <c:v>2.81107425689697</c:v>
                </c:pt>
                <c:pt idx="4658">
                  <c:v>2.82841897010803</c:v>
                </c:pt>
                <c:pt idx="4659">
                  <c:v>2.8353364467620801</c:v>
                </c:pt>
                <c:pt idx="4660">
                  <c:v>2.76677942276</c:v>
                </c:pt>
                <c:pt idx="4661">
                  <c:v>3.0160336494445801</c:v>
                </c:pt>
                <c:pt idx="4662">
                  <c:v>2.9250645637512198</c:v>
                </c:pt>
                <c:pt idx="4663">
                  <c:v>2.8759338855743399</c:v>
                </c:pt>
                <c:pt idx="4664">
                  <c:v>2.9754147529602002</c:v>
                </c:pt>
                <c:pt idx="4665">
                  <c:v>2.8611853122711102</c:v>
                </c:pt>
                <c:pt idx="4666">
                  <c:v>2.91411185264587</c:v>
                </c:pt>
                <c:pt idx="4667">
                  <c:v>2.8836569786071702</c:v>
                </c:pt>
                <c:pt idx="4668">
                  <c:v>2.8435490131378098</c:v>
                </c:pt>
                <c:pt idx="4669">
                  <c:v>2.9501621723175</c:v>
                </c:pt>
                <c:pt idx="4670">
                  <c:v>2.93969249725341</c:v>
                </c:pt>
                <c:pt idx="4671">
                  <c:v>2.9847059249877899</c:v>
                </c:pt>
                <c:pt idx="4672">
                  <c:v>2.8781490325927699</c:v>
                </c:pt>
                <c:pt idx="4673">
                  <c:v>2.8899655342102002</c:v>
                </c:pt>
                <c:pt idx="4674">
                  <c:v>2.9321212768554599</c:v>
                </c:pt>
                <c:pt idx="4675">
                  <c:v>2.9211781024932799</c:v>
                </c:pt>
                <c:pt idx="4676">
                  <c:v>2.8747971057891801</c:v>
                </c:pt>
                <c:pt idx="4677">
                  <c:v>2.8439738750457701</c:v>
                </c:pt>
                <c:pt idx="4678">
                  <c:v>2.95443367958068</c:v>
                </c:pt>
                <c:pt idx="4679">
                  <c:v>2.8639385700225799</c:v>
                </c:pt>
                <c:pt idx="4680">
                  <c:v>2.9839949607849099</c:v>
                </c:pt>
                <c:pt idx="4681">
                  <c:v>3.0038526058196999</c:v>
                </c:pt>
                <c:pt idx="4682">
                  <c:v>2.87344026565551</c:v>
                </c:pt>
                <c:pt idx="4683">
                  <c:v>2.89575171470642</c:v>
                </c:pt>
                <c:pt idx="4684">
                  <c:v>2.9692969322204501</c:v>
                </c:pt>
                <c:pt idx="4685">
                  <c:v>2.8846697807311998</c:v>
                </c:pt>
                <c:pt idx="4686">
                  <c:v>2.8323378562927202</c:v>
                </c:pt>
                <c:pt idx="4687">
                  <c:v>2.77861380577087</c:v>
                </c:pt>
                <c:pt idx="4688">
                  <c:v>2.83719730377197</c:v>
                </c:pt>
                <c:pt idx="4689">
                  <c:v>2.8831222057342498</c:v>
                </c:pt>
                <c:pt idx="4690">
                  <c:v>2.7860114574432302</c:v>
                </c:pt>
                <c:pt idx="4691">
                  <c:v>2.8241951465606601</c:v>
                </c:pt>
                <c:pt idx="4692">
                  <c:v>2.8998320102691602</c:v>
                </c:pt>
                <c:pt idx="4693">
                  <c:v>2.7869780063629102</c:v>
                </c:pt>
                <c:pt idx="4694">
                  <c:v>2.7438073158264098</c:v>
                </c:pt>
                <c:pt idx="4695">
                  <c:v>2.8454625606536799</c:v>
                </c:pt>
                <c:pt idx="4696">
                  <c:v>2.9334020614624001</c:v>
                </c:pt>
                <c:pt idx="4697">
                  <c:v>2.8313033580779998</c:v>
                </c:pt>
                <c:pt idx="4698">
                  <c:v>2.79941606521606</c:v>
                </c:pt>
                <c:pt idx="4699">
                  <c:v>2.7592289447784402</c:v>
                </c:pt>
                <c:pt idx="4700">
                  <c:v>2.9378638267517001</c:v>
                </c:pt>
                <c:pt idx="4701">
                  <c:v>2.8434863090515101</c:v>
                </c:pt>
                <c:pt idx="4702">
                  <c:v>2.8710777759552002</c:v>
                </c:pt>
                <c:pt idx="4703">
                  <c:v>2.9349160194396902</c:v>
                </c:pt>
                <c:pt idx="4704">
                  <c:v>2.8874158859252899</c:v>
                </c:pt>
                <c:pt idx="4705">
                  <c:v>2.9052479267120299</c:v>
                </c:pt>
                <c:pt idx="4706">
                  <c:v>2.9182057380676198</c:v>
                </c:pt>
                <c:pt idx="4707">
                  <c:v>3.0237078666686998</c:v>
                </c:pt>
                <c:pt idx="4708">
                  <c:v>2.9109144210815399</c:v>
                </c:pt>
                <c:pt idx="4709">
                  <c:v>2.8522880077361998</c:v>
                </c:pt>
                <c:pt idx="4710">
                  <c:v>2.8875269889831499</c:v>
                </c:pt>
                <c:pt idx="4711">
                  <c:v>2.90687680244445</c:v>
                </c:pt>
                <c:pt idx="4712">
                  <c:v>2.90310478210449</c:v>
                </c:pt>
                <c:pt idx="4713">
                  <c:v>2.8854303359985298</c:v>
                </c:pt>
                <c:pt idx="4714">
                  <c:v>2.8559210300445499</c:v>
                </c:pt>
                <c:pt idx="4715">
                  <c:v>2.8713309764861998</c:v>
                </c:pt>
                <c:pt idx="4716">
                  <c:v>2.89732766151428</c:v>
                </c:pt>
                <c:pt idx="4717">
                  <c:v>2.8462839126586901</c:v>
                </c:pt>
                <c:pt idx="4718">
                  <c:v>2.9243237972259499</c:v>
                </c:pt>
                <c:pt idx="4719">
                  <c:v>2.8655982017517001</c:v>
                </c:pt>
                <c:pt idx="4720">
                  <c:v>2.8956849575042698</c:v>
                </c:pt>
                <c:pt idx="4721">
                  <c:v>2.91476249694824</c:v>
                </c:pt>
                <c:pt idx="4722">
                  <c:v>2.77984118461608</c:v>
                </c:pt>
                <c:pt idx="4723">
                  <c:v>2.85404920578002</c:v>
                </c:pt>
                <c:pt idx="4724">
                  <c:v>2.8707110881805402</c:v>
                </c:pt>
                <c:pt idx="4725">
                  <c:v>2.8646161556243799</c:v>
                </c:pt>
                <c:pt idx="4726">
                  <c:v>2.8762638568878098</c:v>
                </c:pt>
                <c:pt idx="4727">
                  <c:v>2.8662512302398602</c:v>
                </c:pt>
                <c:pt idx="4728">
                  <c:v>2.8054878711700399</c:v>
                </c:pt>
                <c:pt idx="4729">
                  <c:v>2.94546151161193</c:v>
                </c:pt>
                <c:pt idx="4730">
                  <c:v>2.88061022758483</c:v>
                </c:pt>
                <c:pt idx="4731">
                  <c:v>2.8018727302551198</c:v>
                </c:pt>
                <c:pt idx="4732">
                  <c:v>2.9199562072753902</c:v>
                </c:pt>
                <c:pt idx="4733">
                  <c:v>2.87357401847839</c:v>
                </c:pt>
                <c:pt idx="4734">
                  <c:v>2.9155645370483398</c:v>
                </c:pt>
                <c:pt idx="4735">
                  <c:v>3.02541780471801</c:v>
                </c:pt>
                <c:pt idx="4736">
                  <c:v>2.8665888309478702</c:v>
                </c:pt>
                <c:pt idx="4737">
                  <c:v>2.9166791439056299</c:v>
                </c:pt>
                <c:pt idx="4738">
                  <c:v>2.8624601364135698</c:v>
                </c:pt>
                <c:pt idx="4739">
                  <c:v>2.8716194629669101</c:v>
                </c:pt>
                <c:pt idx="4740">
                  <c:v>2.8284614086151101</c:v>
                </c:pt>
                <c:pt idx="4741">
                  <c:v>2.7885577678680402</c:v>
                </c:pt>
                <c:pt idx="4742">
                  <c:v>2.8953614234924299</c:v>
                </c:pt>
                <c:pt idx="4743">
                  <c:v>2.83900547027587</c:v>
                </c:pt>
                <c:pt idx="4744">
                  <c:v>2.85789799690246</c:v>
                </c:pt>
                <c:pt idx="4745">
                  <c:v>2.7936224937438898</c:v>
                </c:pt>
                <c:pt idx="4746">
                  <c:v>2.95981574058532</c:v>
                </c:pt>
                <c:pt idx="4747">
                  <c:v>2.8719089031219398</c:v>
                </c:pt>
                <c:pt idx="4748">
                  <c:v>2.7255659103393501</c:v>
                </c:pt>
                <c:pt idx="4749">
                  <c:v>2.9049317836761399</c:v>
                </c:pt>
                <c:pt idx="4750">
                  <c:v>2.93388724327087</c:v>
                </c:pt>
                <c:pt idx="4751">
                  <c:v>2.79464411735534</c:v>
                </c:pt>
                <c:pt idx="4752">
                  <c:v>2.83475565910339</c:v>
                </c:pt>
                <c:pt idx="4753">
                  <c:v>2.9696724414825399</c:v>
                </c:pt>
                <c:pt idx="4754">
                  <c:v>2.74124956130981</c:v>
                </c:pt>
                <c:pt idx="4755">
                  <c:v>2.8085803985595699</c:v>
                </c:pt>
                <c:pt idx="4756">
                  <c:v>2.94974684715271</c:v>
                </c:pt>
                <c:pt idx="4757">
                  <c:v>2.8513774871826101</c:v>
                </c:pt>
                <c:pt idx="4758">
                  <c:v>2.8492867946624698</c:v>
                </c:pt>
                <c:pt idx="4759">
                  <c:v>2.75962829589843</c:v>
                </c:pt>
                <c:pt idx="4760">
                  <c:v>2.7674608230590798</c:v>
                </c:pt>
                <c:pt idx="4761">
                  <c:v>3.0022656917571999</c:v>
                </c:pt>
                <c:pt idx="4762">
                  <c:v>2.8632895946502601</c:v>
                </c:pt>
                <c:pt idx="4763">
                  <c:v>2.8748893737792902</c:v>
                </c:pt>
                <c:pt idx="4764">
                  <c:v>2.8532621860504102</c:v>
                </c:pt>
                <c:pt idx="4765">
                  <c:v>2.8640141487121502</c:v>
                </c:pt>
                <c:pt idx="4766">
                  <c:v>3.0414805412292401</c:v>
                </c:pt>
                <c:pt idx="4767">
                  <c:v>2.9540798664093</c:v>
                </c:pt>
                <c:pt idx="4768">
                  <c:v>2.8937902450561501</c:v>
                </c:pt>
                <c:pt idx="4769">
                  <c:v>2.8264291286468501</c:v>
                </c:pt>
                <c:pt idx="4770">
                  <c:v>2.8429939746856601</c:v>
                </c:pt>
                <c:pt idx="4771">
                  <c:v>2.7404134273528999</c:v>
                </c:pt>
                <c:pt idx="4772">
                  <c:v>2.8321053981781001</c:v>
                </c:pt>
                <c:pt idx="4773">
                  <c:v>2.8941476345062198</c:v>
                </c:pt>
                <c:pt idx="4774">
                  <c:v>2.8061206340789702</c:v>
                </c:pt>
                <c:pt idx="4775">
                  <c:v>2.8597667217254599</c:v>
                </c:pt>
                <c:pt idx="4776">
                  <c:v>3.0231795310974099</c:v>
                </c:pt>
                <c:pt idx="4777">
                  <c:v>2.86239361763</c:v>
                </c:pt>
                <c:pt idx="4778">
                  <c:v>2.9347257614135698</c:v>
                </c:pt>
                <c:pt idx="4779">
                  <c:v>2.9207971096038801</c:v>
                </c:pt>
                <c:pt idx="4780">
                  <c:v>2.8776571750640798</c:v>
                </c:pt>
                <c:pt idx="4781">
                  <c:v>2.9450695514678902</c:v>
                </c:pt>
                <c:pt idx="4782">
                  <c:v>2.9041395187377899</c:v>
                </c:pt>
                <c:pt idx="4783">
                  <c:v>2.8748891353607098</c:v>
                </c:pt>
                <c:pt idx="4784">
                  <c:v>2.8701329231262198</c:v>
                </c:pt>
                <c:pt idx="4785">
                  <c:v>2.8761281967163002</c:v>
                </c:pt>
                <c:pt idx="4786">
                  <c:v>2.7754540443420401</c:v>
                </c:pt>
                <c:pt idx="4787">
                  <c:v>2.83249688148498</c:v>
                </c:pt>
                <c:pt idx="4788">
                  <c:v>2.8388931751251198</c:v>
                </c:pt>
                <c:pt idx="4789">
                  <c:v>2.8510990142822199</c:v>
                </c:pt>
                <c:pt idx="4790">
                  <c:v>2.86667799949646</c:v>
                </c:pt>
                <c:pt idx="4791">
                  <c:v>2.9631211757659899</c:v>
                </c:pt>
                <c:pt idx="4792">
                  <c:v>2.91097712516784</c:v>
                </c:pt>
                <c:pt idx="4793">
                  <c:v>2.8259911537170401</c:v>
                </c:pt>
                <c:pt idx="4794">
                  <c:v>2.8367450237274099</c:v>
                </c:pt>
                <c:pt idx="4795">
                  <c:v>2.96790146827697</c:v>
                </c:pt>
                <c:pt idx="4796">
                  <c:v>2.9419870376586901</c:v>
                </c:pt>
                <c:pt idx="4797">
                  <c:v>3.0358498096465998</c:v>
                </c:pt>
                <c:pt idx="4798">
                  <c:v>3.0063302516937198</c:v>
                </c:pt>
                <c:pt idx="4799">
                  <c:v>2.9769010543823198</c:v>
                </c:pt>
                <c:pt idx="4800">
                  <c:v>2.9441931247711102</c:v>
                </c:pt>
                <c:pt idx="4801">
                  <c:v>3.0144400596618599</c:v>
                </c:pt>
                <c:pt idx="4802">
                  <c:v>3.0588924884796098</c:v>
                </c:pt>
                <c:pt idx="4803">
                  <c:v>3.0511054992675701</c:v>
                </c:pt>
                <c:pt idx="4804">
                  <c:v>3.1450378894805899</c:v>
                </c:pt>
                <c:pt idx="4805">
                  <c:v>3.0393993854522701</c:v>
                </c:pt>
                <c:pt idx="4806">
                  <c:v>3.1005330085754301</c:v>
                </c:pt>
                <c:pt idx="4807">
                  <c:v>3.1111581325531001</c:v>
                </c:pt>
                <c:pt idx="4808">
                  <c:v>3.0323579311370801</c:v>
                </c:pt>
                <c:pt idx="4809">
                  <c:v>2.93762826919555</c:v>
                </c:pt>
                <c:pt idx="4810">
                  <c:v>3.18279552459716</c:v>
                </c:pt>
                <c:pt idx="4811">
                  <c:v>3.0069005489349299</c:v>
                </c:pt>
                <c:pt idx="4812">
                  <c:v>2.94900226593017</c:v>
                </c:pt>
                <c:pt idx="4813">
                  <c:v>2.9773986339568999</c:v>
                </c:pt>
                <c:pt idx="4814">
                  <c:v>2.9979052543640101</c:v>
                </c:pt>
                <c:pt idx="4815">
                  <c:v>3.0490710735321001</c:v>
                </c:pt>
                <c:pt idx="4816">
                  <c:v>2.9193522930145201</c:v>
                </c:pt>
                <c:pt idx="4817">
                  <c:v>3.0204219818115199</c:v>
                </c:pt>
                <c:pt idx="4818">
                  <c:v>2.94982838630676</c:v>
                </c:pt>
                <c:pt idx="4819">
                  <c:v>2.9249773025512602</c:v>
                </c:pt>
                <c:pt idx="4820">
                  <c:v>2.9323520660400302</c:v>
                </c:pt>
                <c:pt idx="4821">
                  <c:v>2.93806672096252</c:v>
                </c:pt>
                <c:pt idx="4822">
                  <c:v>2.9476733207702601</c:v>
                </c:pt>
                <c:pt idx="4823">
                  <c:v>2.9155275821685702</c:v>
                </c:pt>
                <c:pt idx="4824">
                  <c:v>2.9574458599090501</c:v>
                </c:pt>
                <c:pt idx="4825">
                  <c:v>3.05159211158752</c:v>
                </c:pt>
                <c:pt idx="4826">
                  <c:v>3.0324778556823699</c:v>
                </c:pt>
                <c:pt idx="4827">
                  <c:v>3.0846898555755602</c:v>
                </c:pt>
                <c:pt idx="4828">
                  <c:v>3.1326887607574401</c:v>
                </c:pt>
                <c:pt idx="4829">
                  <c:v>2.9701943397521902</c:v>
                </c:pt>
                <c:pt idx="4830">
                  <c:v>3.0099964141845699</c:v>
                </c:pt>
                <c:pt idx="4831">
                  <c:v>2.9662573337554901</c:v>
                </c:pt>
                <c:pt idx="4832">
                  <c:v>3.0423703193664502</c:v>
                </c:pt>
                <c:pt idx="4833">
                  <c:v>2.9832909107208199</c:v>
                </c:pt>
                <c:pt idx="4834">
                  <c:v>3.0125060081481898</c:v>
                </c:pt>
                <c:pt idx="4835">
                  <c:v>2.9579288959503098</c:v>
                </c:pt>
                <c:pt idx="4836">
                  <c:v>3.0168776512145898</c:v>
                </c:pt>
                <c:pt idx="4837">
                  <c:v>2.9746837615966699</c:v>
                </c:pt>
                <c:pt idx="4838">
                  <c:v>2.9519364833831698</c:v>
                </c:pt>
                <c:pt idx="4839">
                  <c:v>2.9610064029693599</c:v>
                </c:pt>
                <c:pt idx="4840">
                  <c:v>2.9957263469696001</c:v>
                </c:pt>
                <c:pt idx="4841">
                  <c:v>2.97458624839782</c:v>
                </c:pt>
                <c:pt idx="4842">
                  <c:v>3.0258369445800701</c:v>
                </c:pt>
                <c:pt idx="4843">
                  <c:v>2.9782147407531698</c:v>
                </c:pt>
                <c:pt idx="4844">
                  <c:v>2.9285860061645499</c:v>
                </c:pt>
                <c:pt idx="4845">
                  <c:v>2.9146354198455802</c:v>
                </c:pt>
                <c:pt idx="4846">
                  <c:v>2.9859850406646702</c:v>
                </c:pt>
                <c:pt idx="4847">
                  <c:v>2.80867576599121</c:v>
                </c:pt>
                <c:pt idx="4848">
                  <c:v>2.8220984935760498</c:v>
                </c:pt>
                <c:pt idx="4849">
                  <c:v>2.92018270492553</c:v>
                </c:pt>
                <c:pt idx="4850">
                  <c:v>3.0102477073669398</c:v>
                </c:pt>
                <c:pt idx="4851">
                  <c:v>2.9823513031005802</c:v>
                </c:pt>
                <c:pt idx="4852">
                  <c:v>2.8802495002746502</c:v>
                </c:pt>
                <c:pt idx="4853">
                  <c:v>2.8608806133270201</c:v>
                </c:pt>
                <c:pt idx="4854">
                  <c:v>2.90686583518981</c:v>
                </c:pt>
                <c:pt idx="4855">
                  <c:v>2.9021425247192298</c:v>
                </c:pt>
                <c:pt idx="4856">
                  <c:v>2.9528005123138401</c:v>
                </c:pt>
                <c:pt idx="4857">
                  <c:v>2.9371571540832502</c:v>
                </c:pt>
                <c:pt idx="4858">
                  <c:v>2.8894364833831698</c:v>
                </c:pt>
                <c:pt idx="4859">
                  <c:v>2.93199491500854</c:v>
                </c:pt>
                <c:pt idx="4860">
                  <c:v>2.8989963531494101</c:v>
                </c:pt>
                <c:pt idx="4861">
                  <c:v>2.91806936264038</c:v>
                </c:pt>
                <c:pt idx="4862">
                  <c:v>2.99346446990966</c:v>
                </c:pt>
                <c:pt idx="4863">
                  <c:v>2.8863246440887398</c:v>
                </c:pt>
                <c:pt idx="4864">
                  <c:v>2.8477649688720699</c:v>
                </c:pt>
                <c:pt idx="4865">
                  <c:v>2.8459010124206499</c:v>
                </c:pt>
                <c:pt idx="4866">
                  <c:v>2.95688652992248</c:v>
                </c:pt>
                <c:pt idx="4867">
                  <c:v>2.9302165508270201</c:v>
                </c:pt>
                <c:pt idx="4868">
                  <c:v>2.8879687786102202</c:v>
                </c:pt>
                <c:pt idx="4869">
                  <c:v>2.8321502208709699</c:v>
                </c:pt>
                <c:pt idx="4870">
                  <c:v>2.9514417648315399</c:v>
                </c:pt>
                <c:pt idx="4871">
                  <c:v>2.90052914619445</c:v>
                </c:pt>
                <c:pt idx="4872">
                  <c:v>2.8471000194549498</c:v>
                </c:pt>
                <c:pt idx="4873">
                  <c:v>2.9780607223510698</c:v>
                </c:pt>
                <c:pt idx="4874">
                  <c:v>2.9964008331298801</c:v>
                </c:pt>
                <c:pt idx="4875">
                  <c:v>2.9541127681732098</c:v>
                </c:pt>
                <c:pt idx="4876">
                  <c:v>2.9574863910675</c:v>
                </c:pt>
                <c:pt idx="4877">
                  <c:v>2.9713006019592201</c:v>
                </c:pt>
                <c:pt idx="4878">
                  <c:v>2.9828643798828098</c:v>
                </c:pt>
                <c:pt idx="4879">
                  <c:v>2.9497196674346902</c:v>
                </c:pt>
                <c:pt idx="4880">
                  <c:v>3.0035941600799498</c:v>
                </c:pt>
                <c:pt idx="4881">
                  <c:v>2.8590929508209202</c:v>
                </c:pt>
                <c:pt idx="4882">
                  <c:v>2.8870940208435001</c:v>
                </c:pt>
                <c:pt idx="4883">
                  <c:v>2.89793729782104</c:v>
                </c:pt>
                <c:pt idx="4884">
                  <c:v>2.9404649734496999</c:v>
                </c:pt>
                <c:pt idx="4885">
                  <c:v>2.95109891891479</c:v>
                </c:pt>
                <c:pt idx="4886">
                  <c:v>2.89185190200805</c:v>
                </c:pt>
                <c:pt idx="4887">
                  <c:v>2.97777104377746</c:v>
                </c:pt>
                <c:pt idx="4888">
                  <c:v>2.8885924816131499</c:v>
                </c:pt>
                <c:pt idx="4889">
                  <c:v>2.9276061058044398</c:v>
                </c:pt>
                <c:pt idx="4890">
                  <c:v>2.90003442764282</c:v>
                </c:pt>
                <c:pt idx="4891">
                  <c:v>2.82765412330627</c:v>
                </c:pt>
                <c:pt idx="4892">
                  <c:v>2.98680067062377</c:v>
                </c:pt>
                <c:pt idx="4893">
                  <c:v>2.9584987163543701</c:v>
                </c:pt>
                <c:pt idx="4894">
                  <c:v>3.0084915161132799</c:v>
                </c:pt>
                <c:pt idx="4895">
                  <c:v>2.9418871402740399</c:v>
                </c:pt>
                <c:pt idx="4896">
                  <c:v>3.0463638305664</c:v>
                </c:pt>
                <c:pt idx="4897">
                  <c:v>2.9832489490509002</c:v>
                </c:pt>
                <c:pt idx="4898">
                  <c:v>3.0729601383209202</c:v>
                </c:pt>
                <c:pt idx="4899">
                  <c:v>3.0647609233856201</c:v>
                </c:pt>
                <c:pt idx="4900">
                  <c:v>3.22262334823608</c:v>
                </c:pt>
                <c:pt idx="4901">
                  <c:v>3.0933382511138898</c:v>
                </c:pt>
                <c:pt idx="4902">
                  <c:v>3.11317634582519</c:v>
                </c:pt>
                <c:pt idx="4903">
                  <c:v>2.91663146018981</c:v>
                </c:pt>
                <c:pt idx="4904">
                  <c:v>3.0015201568603498</c:v>
                </c:pt>
                <c:pt idx="4905">
                  <c:v>2.9422214031219398</c:v>
                </c:pt>
                <c:pt idx="4906">
                  <c:v>3.0188915729522701</c:v>
                </c:pt>
                <c:pt idx="4907">
                  <c:v>2.96870517730712</c:v>
                </c:pt>
                <c:pt idx="4908">
                  <c:v>2.9009230136871298</c:v>
                </c:pt>
                <c:pt idx="4909">
                  <c:v>2.99396800994873</c:v>
                </c:pt>
                <c:pt idx="4910">
                  <c:v>2.94971299171447</c:v>
                </c:pt>
                <c:pt idx="4911">
                  <c:v>3.05677914619445</c:v>
                </c:pt>
                <c:pt idx="4912">
                  <c:v>3.0671534538268999</c:v>
                </c:pt>
                <c:pt idx="4913">
                  <c:v>3.25992727279663</c:v>
                </c:pt>
                <c:pt idx="4914">
                  <c:v>3.1514675617218</c:v>
                </c:pt>
                <c:pt idx="4915">
                  <c:v>2.95218801498413</c:v>
                </c:pt>
                <c:pt idx="4916">
                  <c:v>3.0974843502044598</c:v>
                </c:pt>
                <c:pt idx="4917">
                  <c:v>2.9967591762542698</c:v>
                </c:pt>
                <c:pt idx="4918">
                  <c:v>2.9938950538635201</c:v>
                </c:pt>
                <c:pt idx="4919">
                  <c:v>2.94640016555786</c:v>
                </c:pt>
                <c:pt idx="4920">
                  <c:v>2.9982917308807302</c:v>
                </c:pt>
                <c:pt idx="4921">
                  <c:v>2.9438061714172301</c:v>
                </c:pt>
                <c:pt idx="4922">
                  <c:v>3.0258612632751398</c:v>
                </c:pt>
                <c:pt idx="4923">
                  <c:v>2.9919652938842698</c:v>
                </c:pt>
                <c:pt idx="4924">
                  <c:v>3.0456154346465998</c:v>
                </c:pt>
                <c:pt idx="4925">
                  <c:v>2.9761323928832999</c:v>
                </c:pt>
                <c:pt idx="4926">
                  <c:v>2.9094862937927202</c:v>
                </c:pt>
                <c:pt idx="4927">
                  <c:v>3.0686836242675701</c:v>
                </c:pt>
                <c:pt idx="4928">
                  <c:v>3.04516100883483</c:v>
                </c:pt>
                <c:pt idx="4929">
                  <c:v>3.0282430648803702</c:v>
                </c:pt>
                <c:pt idx="4930">
                  <c:v>2.9716756343841499</c:v>
                </c:pt>
                <c:pt idx="4931">
                  <c:v>2.9446396827697701</c:v>
                </c:pt>
                <c:pt idx="4932">
                  <c:v>2.9974677562713601</c:v>
                </c:pt>
                <c:pt idx="4933">
                  <c:v>2.9514465332031201</c:v>
                </c:pt>
                <c:pt idx="4934">
                  <c:v>2.9791219234466499</c:v>
                </c:pt>
                <c:pt idx="4935">
                  <c:v>3.0092310905456499</c:v>
                </c:pt>
                <c:pt idx="4936">
                  <c:v>2.9326033592224099</c:v>
                </c:pt>
                <c:pt idx="4937">
                  <c:v>2.9212038516998202</c:v>
                </c:pt>
                <c:pt idx="4938">
                  <c:v>2.9008393287658598</c:v>
                </c:pt>
                <c:pt idx="4939">
                  <c:v>2.9231271743774401</c:v>
                </c:pt>
                <c:pt idx="4940">
                  <c:v>3.0311436653137198</c:v>
                </c:pt>
                <c:pt idx="4941">
                  <c:v>3.0648617744445801</c:v>
                </c:pt>
                <c:pt idx="4942">
                  <c:v>2.9983160495757999</c:v>
                </c:pt>
                <c:pt idx="4943">
                  <c:v>2.9312186241149898</c:v>
                </c:pt>
                <c:pt idx="4944">
                  <c:v>2.95401883125305</c:v>
                </c:pt>
                <c:pt idx="4945">
                  <c:v>3.0771200656890798</c:v>
                </c:pt>
                <c:pt idx="4946">
                  <c:v>3.1073746681213299</c:v>
                </c:pt>
                <c:pt idx="4947">
                  <c:v>3.0674679279327299</c:v>
                </c:pt>
                <c:pt idx="4948">
                  <c:v>3.0352542400360099</c:v>
                </c:pt>
                <c:pt idx="4949">
                  <c:v>3.0358600616454998</c:v>
                </c:pt>
                <c:pt idx="4950">
                  <c:v>2.96473789215087</c:v>
                </c:pt>
                <c:pt idx="4951">
                  <c:v>3.04951620101928</c:v>
                </c:pt>
                <c:pt idx="4952">
                  <c:v>3.0393977165222101</c:v>
                </c:pt>
                <c:pt idx="4953">
                  <c:v>2.9947538375854399</c:v>
                </c:pt>
                <c:pt idx="4954">
                  <c:v>3.00369095802307</c:v>
                </c:pt>
                <c:pt idx="4955">
                  <c:v>3.0367269515991202</c:v>
                </c:pt>
                <c:pt idx="4956">
                  <c:v>3.08889460563659</c:v>
                </c:pt>
                <c:pt idx="4957">
                  <c:v>3.1254920959472599</c:v>
                </c:pt>
                <c:pt idx="4958">
                  <c:v>2.9795844554901101</c:v>
                </c:pt>
                <c:pt idx="4959">
                  <c:v>2.9944171905517498</c:v>
                </c:pt>
                <c:pt idx="4960">
                  <c:v>3.0607278347015301</c:v>
                </c:pt>
                <c:pt idx="4961">
                  <c:v>3.1086609363555899</c:v>
                </c:pt>
                <c:pt idx="4962">
                  <c:v>3.0316367149353001</c:v>
                </c:pt>
                <c:pt idx="4963">
                  <c:v>3.0666623115539502</c:v>
                </c:pt>
                <c:pt idx="4964">
                  <c:v>2.96123099327087</c:v>
                </c:pt>
                <c:pt idx="4965">
                  <c:v>2.9597690105438201</c:v>
                </c:pt>
                <c:pt idx="4966">
                  <c:v>2.9576847553253098</c:v>
                </c:pt>
                <c:pt idx="4967">
                  <c:v>2.9718065261840798</c:v>
                </c:pt>
                <c:pt idx="4968">
                  <c:v>3.0092401504516602</c:v>
                </c:pt>
                <c:pt idx="4969">
                  <c:v>3.0556468963622998</c:v>
                </c:pt>
                <c:pt idx="4970">
                  <c:v>3.0211763381957999</c:v>
                </c:pt>
                <c:pt idx="4971">
                  <c:v>2.97722887992858</c:v>
                </c:pt>
                <c:pt idx="4972">
                  <c:v>3.0809872150421098</c:v>
                </c:pt>
                <c:pt idx="4973">
                  <c:v>3.1424810886382999</c:v>
                </c:pt>
                <c:pt idx="4974">
                  <c:v>3.07219362258911</c:v>
                </c:pt>
                <c:pt idx="4975">
                  <c:v>3.14229416847229</c:v>
                </c:pt>
                <c:pt idx="4976">
                  <c:v>3.00378966331481</c:v>
                </c:pt>
                <c:pt idx="4977">
                  <c:v>3.0279617309570299</c:v>
                </c:pt>
                <c:pt idx="4978">
                  <c:v>2.9641647338867099</c:v>
                </c:pt>
                <c:pt idx="4979">
                  <c:v>3.0330917835235498</c:v>
                </c:pt>
                <c:pt idx="4980">
                  <c:v>3.0049750804901101</c:v>
                </c:pt>
                <c:pt idx="4981">
                  <c:v>3.0550892353057799</c:v>
                </c:pt>
                <c:pt idx="4982">
                  <c:v>3.0784478187561</c:v>
                </c:pt>
                <c:pt idx="4983">
                  <c:v>3.0090651512145898</c:v>
                </c:pt>
                <c:pt idx="4984">
                  <c:v>3.0081825256347599</c:v>
                </c:pt>
                <c:pt idx="4985">
                  <c:v>2.9590642452239901</c:v>
                </c:pt>
                <c:pt idx="4986">
                  <c:v>2.9348118305206299</c:v>
                </c:pt>
                <c:pt idx="4987">
                  <c:v>2.9467594623565598</c:v>
                </c:pt>
                <c:pt idx="4988">
                  <c:v>3.0667641162872301</c:v>
                </c:pt>
                <c:pt idx="4989">
                  <c:v>3.0033388137817298</c:v>
                </c:pt>
                <c:pt idx="4990">
                  <c:v>2.9644737243652299</c:v>
                </c:pt>
                <c:pt idx="4991">
                  <c:v>2.9992399215698198</c:v>
                </c:pt>
                <c:pt idx="4992">
                  <c:v>2.9095335006713801</c:v>
                </c:pt>
                <c:pt idx="4993">
                  <c:v>2.96301913261413</c:v>
                </c:pt>
                <c:pt idx="4994">
                  <c:v>2.8869109153747501</c:v>
                </c:pt>
                <c:pt idx="4995">
                  <c:v>2.9809887409210201</c:v>
                </c:pt>
                <c:pt idx="4996">
                  <c:v>2.89386630058288</c:v>
                </c:pt>
                <c:pt idx="4997">
                  <c:v>2.9444983005523602</c:v>
                </c:pt>
                <c:pt idx="4998">
                  <c:v>2.9118478298187198</c:v>
                </c:pt>
                <c:pt idx="4999">
                  <c:v>2.9259803295135498</c:v>
                </c:pt>
                <c:pt idx="5000">
                  <c:v>2.9452304840087802</c:v>
                </c:pt>
                <c:pt idx="5001">
                  <c:v>2.9170777797698899</c:v>
                </c:pt>
                <c:pt idx="5002">
                  <c:v>2.9482035636901802</c:v>
                </c:pt>
                <c:pt idx="5003">
                  <c:v>3.0322105884552002</c:v>
                </c:pt>
                <c:pt idx="5004">
                  <c:v>2.94576716423034</c:v>
                </c:pt>
                <c:pt idx="5005">
                  <c:v>2.8425312042236301</c:v>
                </c:pt>
                <c:pt idx="5006">
                  <c:v>2.8976686000823899</c:v>
                </c:pt>
                <c:pt idx="5007">
                  <c:v>2.9191224575042698</c:v>
                </c:pt>
                <c:pt idx="5008">
                  <c:v>3.0355267524719198</c:v>
                </c:pt>
                <c:pt idx="5009">
                  <c:v>3.07371950149536</c:v>
                </c:pt>
                <c:pt idx="5010">
                  <c:v>2.9475958347320499</c:v>
                </c:pt>
                <c:pt idx="5011">
                  <c:v>2.8933835029602002</c:v>
                </c:pt>
                <c:pt idx="5012">
                  <c:v>2.9999725818634002</c:v>
                </c:pt>
                <c:pt idx="5013">
                  <c:v>2.9291720390319802</c:v>
                </c:pt>
                <c:pt idx="5014">
                  <c:v>3.0435879230499201</c:v>
                </c:pt>
                <c:pt idx="5015">
                  <c:v>3.0007948875427202</c:v>
                </c:pt>
                <c:pt idx="5016">
                  <c:v>3.08294200897216</c:v>
                </c:pt>
                <c:pt idx="5017">
                  <c:v>2.9884583950042698</c:v>
                </c:pt>
                <c:pt idx="5018">
                  <c:v>3.0492520332336399</c:v>
                </c:pt>
                <c:pt idx="5019">
                  <c:v>3.0208706855773899</c:v>
                </c:pt>
                <c:pt idx="5020">
                  <c:v>3.0222423076629599</c:v>
                </c:pt>
                <c:pt idx="5021">
                  <c:v>2.9605398178100502</c:v>
                </c:pt>
                <c:pt idx="5022">
                  <c:v>2.9880595207214302</c:v>
                </c:pt>
                <c:pt idx="5023">
                  <c:v>2.9655725955963099</c:v>
                </c:pt>
                <c:pt idx="5024">
                  <c:v>2.9925124645233101</c:v>
                </c:pt>
                <c:pt idx="5025">
                  <c:v>2.9645903110504102</c:v>
                </c:pt>
                <c:pt idx="5026">
                  <c:v>2.9172832965850799</c:v>
                </c:pt>
                <c:pt idx="5027">
                  <c:v>3.05428743362426</c:v>
                </c:pt>
                <c:pt idx="5028">
                  <c:v>2.97635293006896</c:v>
                </c:pt>
                <c:pt idx="5029">
                  <c:v>2.9521095752715998</c:v>
                </c:pt>
                <c:pt idx="5030">
                  <c:v>2.97389388084411</c:v>
                </c:pt>
                <c:pt idx="5031">
                  <c:v>2.8868157863616899</c:v>
                </c:pt>
                <c:pt idx="5032">
                  <c:v>2.94731092453002</c:v>
                </c:pt>
                <c:pt idx="5033">
                  <c:v>3.07248330116271</c:v>
                </c:pt>
                <c:pt idx="5034">
                  <c:v>3.01920437812805</c:v>
                </c:pt>
                <c:pt idx="5035">
                  <c:v>2.94311451911926</c:v>
                </c:pt>
                <c:pt idx="5036">
                  <c:v>2.9977939128875701</c:v>
                </c:pt>
                <c:pt idx="5037">
                  <c:v>2.93978571891784</c:v>
                </c:pt>
                <c:pt idx="5038">
                  <c:v>3.0072832107543901</c:v>
                </c:pt>
                <c:pt idx="5039">
                  <c:v>2.9895665645599299</c:v>
                </c:pt>
                <c:pt idx="5040">
                  <c:v>3.0035228729247998</c:v>
                </c:pt>
                <c:pt idx="5041">
                  <c:v>3.0962162017822199</c:v>
                </c:pt>
                <c:pt idx="5042">
                  <c:v>2.98789286613464</c:v>
                </c:pt>
                <c:pt idx="5043">
                  <c:v>3.0226533412933301</c:v>
                </c:pt>
                <c:pt idx="5044">
                  <c:v>2.9380784034728999</c:v>
                </c:pt>
                <c:pt idx="5045">
                  <c:v>3.06411576271057</c:v>
                </c:pt>
                <c:pt idx="5046">
                  <c:v>3.0081710815429599</c:v>
                </c:pt>
                <c:pt idx="5047">
                  <c:v>3.1452760696411102</c:v>
                </c:pt>
                <c:pt idx="5048">
                  <c:v>3.1956570148468</c:v>
                </c:pt>
                <c:pt idx="5049">
                  <c:v>3.1793589591979901</c:v>
                </c:pt>
                <c:pt idx="5050">
                  <c:v>3.02607822418212</c:v>
                </c:pt>
                <c:pt idx="5051">
                  <c:v>2.99223327636718</c:v>
                </c:pt>
                <c:pt idx="5052">
                  <c:v>2.9796164035797101</c:v>
                </c:pt>
                <c:pt idx="5053">
                  <c:v>3.02246761322021</c:v>
                </c:pt>
                <c:pt idx="5054">
                  <c:v>2.90423154830932</c:v>
                </c:pt>
                <c:pt idx="5055">
                  <c:v>2.9333937168121298</c:v>
                </c:pt>
                <c:pt idx="5056">
                  <c:v>2.93658423423767</c:v>
                </c:pt>
                <c:pt idx="5057">
                  <c:v>2.9635770320892298</c:v>
                </c:pt>
                <c:pt idx="5058">
                  <c:v>2.91117191314697</c:v>
                </c:pt>
                <c:pt idx="5059">
                  <c:v>2.8456284999847399</c:v>
                </c:pt>
                <c:pt idx="5060">
                  <c:v>2.9404666423797599</c:v>
                </c:pt>
                <c:pt idx="5061">
                  <c:v>3.0375771522521902</c:v>
                </c:pt>
                <c:pt idx="5062">
                  <c:v>3.0292365550994802</c:v>
                </c:pt>
                <c:pt idx="5063">
                  <c:v>2.9516150951385498</c:v>
                </c:pt>
                <c:pt idx="5064">
                  <c:v>3.0150067806243799</c:v>
                </c:pt>
                <c:pt idx="5065">
                  <c:v>2.9942171573638898</c:v>
                </c:pt>
                <c:pt idx="5066">
                  <c:v>2.9926090240478498</c:v>
                </c:pt>
                <c:pt idx="5067">
                  <c:v>2.9914579391479399</c:v>
                </c:pt>
                <c:pt idx="5068">
                  <c:v>2.9434845447540199</c:v>
                </c:pt>
                <c:pt idx="5069">
                  <c:v>2.9275031089782702</c:v>
                </c:pt>
                <c:pt idx="5070">
                  <c:v>2.9069859981536799</c:v>
                </c:pt>
                <c:pt idx="5071">
                  <c:v>2.92977643013</c:v>
                </c:pt>
                <c:pt idx="5072">
                  <c:v>2.91886258125305</c:v>
                </c:pt>
                <c:pt idx="5073">
                  <c:v>3.0526523590087802</c:v>
                </c:pt>
                <c:pt idx="5074">
                  <c:v>2.94964122772216</c:v>
                </c:pt>
                <c:pt idx="5075">
                  <c:v>2.9469523429870601</c:v>
                </c:pt>
                <c:pt idx="5076">
                  <c:v>3.0651357173919598</c:v>
                </c:pt>
                <c:pt idx="5077">
                  <c:v>2.9532542228698699</c:v>
                </c:pt>
                <c:pt idx="5078">
                  <c:v>3.0095202922821001</c:v>
                </c:pt>
                <c:pt idx="5079">
                  <c:v>2.9623615741729701</c:v>
                </c:pt>
                <c:pt idx="5080">
                  <c:v>2.9058575630187899</c:v>
                </c:pt>
                <c:pt idx="5081">
                  <c:v>2.89713287353515</c:v>
                </c:pt>
                <c:pt idx="5082">
                  <c:v>3.0103771686553902</c:v>
                </c:pt>
                <c:pt idx="5083">
                  <c:v>3.0311536788940399</c:v>
                </c:pt>
                <c:pt idx="5084">
                  <c:v>3.07962918281555</c:v>
                </c:pt>
                <c:pt idx="5085">
                  <c:v>3.0705258846282901</c:v>
                </c:pt>
                <c:pt idx="5086">
                  <c:v>3.1157798767089799</c:v>
                </c:pt>
                <c:pt idx="5087">
                  <c:v>3.0741817951202299</c:v>
                </c:pt>
                <c:pt idx="5088">
                  <c:v>3.16776299476623</c:v>
                </c:pt>
                <c:pt idx="5089">
                  <c:v>3.16198253631591</c:v>
                </c:pt>
                <c:pt idx="5090">
                  <c:v>3.0284330844879102</c:v>
                </c:pt>
                <c:pt idx="5091">
                  <c:v>3.0413153171539302</c:v>
                </c:pt>
                <c:pt idx="5092">
                  <c:v>3.0874426364898602</c:v>
                </c:pt>
                <c:pt idx="5093">
                  <c:v>3.07567286491394</c:v>
                </c:pt>
                <c:pt idx="5094">
                  <c:v>3.07642173767089</c:v>
                </c:pt>
                <c:pt idx="5095">
                  <c:v>2.9344954490661599</c:v>
                </c:pt>
                <c:pt idx="5096">
                  <c:v>2.9063541889190598</c:v>
                </c:pt>
                <c:pt idx="5097">
                  <c:v>3.0206506252288801</c:v>
                </c:pt>
                <c:pt idx="5098">
                  <c:v>3.0083920955657901</c:v>
                </c:pt>
                <c:pt idx="5099">
                  <c:v>3.0259304046630802</c:v>
                </c:pt>
                <c:pt idx="5100">
                  <c:v>3.11072444915771</c:v>
                </c:pt>
                <c:pt idx="5101">
                  <c:v>2.9802572727203298</c:v>
                </c:pt>
                <c:pt idx="5102">
                  <c:v>3.0296814441680899</c:v>
                </c:pt>
                <c:pt idx="5103">
                  <c:v>3.1178734302520699</c:v>
                </c:pt>
                <c:pt idx="5104">
                  <c:v>2.9831438064575102</c:v>
                </c:pt>
                <c:pt idx="5105">
                  <c:v>3.03252744674682</c:v>
                </c:pt>
                <c:pt idx="5106">
                  <c:v>3.04263019561767</c:v>
                </c:pt>
                <c:pt idx="5107">
                  <c:v>3.1363320350646902</c:v>
                </c:pt>
                <c:pt idx="5108">
                  <c:v>3.0447294712066602</c:v>
                </c:pt>
                <c:pt idx="5109">
                  <c:v>2.8960058689117401</c:v>
                </c:pt>
                <c:pt idx="5110">
                  <c:v>3.0427691936492902</c:v>
                </c:pt>
                <c:pt idx="5111">
                  <c:v>3.1616010665893501</c:v>
                </c:pt>
                <c:pt idx="5112">
                  <c:v>2.9548358917236301</c:v>
                </c:pt>
                <c:pt idx="5113">
                  <c:v>3.0052745342254599</c:v>
                </c:pt>
                <c:pt idx="5114">
                  <c:v>2.95739245414733</c:v>
                </c:pt>
                <c:pt idx="5115">
                  <c:v>2.94260478019714</c:v>
                </c:pt>
                <c:pt idx="5116">
                  <c:v>3.1752789020538299</c:v>
                </c:pt>
                <c:pt idx="5117">
                  <c:v>3.1015384197235099</c:v>
                </c:pt>
                <c:pt idx="5118">
                  <c:v>3.0069415569305402</c:v>
                </c:pt>
                <c:pt idx="5119">
                  <c:v>3.1535694599151598</c:v>
                </c:pt>
                <c:pt idx="5120">
                  <c:v>3.0045523643493599</c:v>
                </c:pt>
                <c:pt idx="5121">
                  <c:v>3.0509934425353999</c:v>
                </c:pt>
                <c:pt idx="5122">
                  <c:v>3.12907743453979</c:v>
                </c:pt>
                <c:pt idx="5123">
                  <c:v>2.9962189197540199</c:v>
                </c:pt>
                <c:pt idx="5124">
                  <c:v>3.0249722003936701</c:v>
                </c:pt>
                <c:pt idx="5125">
                  <c:v>3.05205798149108</c:v>
                </c:pt>
                <c:pt idx="5126">
                  <c:v>3.1310133934020898</c:v>
                </c:pt>
                <c:pt idx="5127">
                  <c:v>3.12301445007324</c:v>
                </c:pt>
                <c:pt idx="5128">
                  <c:v>3.07678866386413</c:v>
                </c:pt>
                <c:pt idx="5129">
                  <c:v>2.9905328750610298</c:v>
                </c:pt>
                <c:pt idx="5130">
                  <c:v>3.0564470291137602</c:v>
                </c:pt>
                <c:pt idx="5131">
                  <c:v>3.0127403736114502</c:v>
                </c:pt>
                <c:pt idx="5132">
                  <c:v>2.99551105499267</c:v>
                </c:pt>
                <c:pt idx="5133">
                  <c:v>3.10617876052856</c:v>
                </c:pt>
                <c:pt idx="5134">
                  <c:v>3.0230214595794598</c:v>
                </c:pt>
                <c:pt idx="5135">
                  <c:v>3.0104453563690101</c:v>
                </c:pt>
                <c:pt idx="5136">
                  <c:v>2.94266510009765</c:v>
                </c:pt>
                <c:pt idx="5137">
                  <c:v>3.0066425800323402</c:v>
                </c:pt>
                <c:pt idx="5138">
                  <c:v>2.9761688709259002</c:v>
                </c:pt>
                <c:pt idx="5139">
                  <c:v>3.09825444221496</c:v>
                </c:pt>
                <c:pt idx="5140">
                  <c:v>2.9388535022735498</c:v>
                </c:pt>
                <c:pt idx="5141">
                  <c:v>3.0844354629516602</c:v>
                </c:pt>
                <c:pt idx="5142">
                  <c:v>3.0243830680847101</c:v>
                </c:pt>
                <c:pt idx="5143">
                  <c:v>3.03354811668396</c:v>
                </c:pt>
                <c:pt idx="5144">
                  <c:v>2.9971420764922998</c:v>
                </c:pt>
                <c:pt idx="5145">
                  <c:v>2.9978063106536799</c:v>
                </c:pt>
                <c:pt idx="5146">
                  <c:v>2.93329429626464</c:v>
                </c:pt>
                <c:pt idx="5147">
                  <c:v>2.9369666576385498</c:v>
                </c:pt>
                <c:pt idx="5148">
                  <c:v>2.97390556335449</c:v>
                </c:pt>
                <c:pt idx="5149">
                  <c:v>2.9620709419250399</c:v>
                </c:pt>
                <c:pt idx="5150">
                  <c:v>3.0024197101593</c:v>
                </c:pt>
                <c:pt idx="5151">
                  <c:v>2.9715795516967698</c:v>
                </c:pt>
                <c:pt idx="5152">
                  <c:v>2.9391627311706499</c:v>
                </c:pt>
                <c:pt idx="5153">
                  <c:v>2.9887664318084699</c:v>
                </c:pt>
                <c:pt idx="5154">
                  <c:v>2.9457247257232599</c:v>
                </c:pt>
                <c:pt idx="5155">
                  <c:v>2.87484526634216</c:v>
                </c:pt>
                <c:pt idx="5156">
                  <c:v>2.9369769096374498</c:v>
                </c:pt>
                <c:pt idx="5157">
                  <c:v>3.0054121017456001</c:v>
                </c:pt>
                <c:pt idx="5158">
                  <c:v>3.0615527629852202</c:v>
                </c:pt>
                <c:pt idx="5159">
                  <c:v>3.0688579082489</c:v>
                </c:pt>
                <c:pt idx="5160">
                  <c:v>3.00260233879089</c:v>
                </c:pt>
                <c:pt idx="5161">
                  <c:v>3.18717288970947</c:v>
                </c:pt>
                <c:pt idx="5162">
                  <c:v>2.9993264675140301</c:v>
                </c:pt>
                <c:pt idx="5163">
                  <c:v>3.0239486694335902</c:v>
                </c:pt>
                <c:pt idx="5164">
                  <c:v>2.9344420433044398</c:v>
                </c:pt>
                <c:pt idx="5165">
                  <c:v>2.95821976661682</c:v>
                </c:pt>
                <c:pt idx="5166">
                  <c:v>3.03223228454589</c:v>
                </c:pt>
                <c:pt idx="5167">
                  <c:v>3.0162603855132999</c:v>
                </c:pt>
                <c:pt idx="5168">
                  <c:v>2.9954953193664502</c:v>
                </c:pt>
                <c:pt idx="5169">
                  <c:v>3.0635108947753902</c:v>
                </c:pt>
                <c:pt idx="5170">
                  <c:v>2.9990713596343901</c:v>
                </c:pt>
                <c:pt idx="5171">
                  <c:v>3.13210821151733</c:v>
                </c:pt>
                <c:pt idx="5172">
                  <c:v>3.1358253955840998</c:v>
                </c:pt>
                <c:pt idx="5173">
                  <c:v>3.02013659477233</c:v>
                </c:pt>
                <c:pt idx="5174">
                  <c:v>2.9645006656646702</c:v>
                </c:pt>
                <c:pt idx="5175">
                  <c:v>2.9992480278015101</c:v>
                </c:pt>
                <c:pt idx="5176">
                  <c:v>3.0017452239990199</c:v>
                </c:pt>
                <c:pt idx="5177">
                  <c:v>2.9595482349395699</c:v>
                </c:pt>
                <c:pt idx="5178">
                  <c:v>3.0032086372375399</c:v>
                </c:pt>
                <c:pt idx="5179">
                  <c:v>2.9320435523986799</c:v>
                </c:pt>
                <c:pt idx="5180">
                  <c:v>2.88771271705627</c:v>
                </c:pt>
                <c:pt idx="5181">
                  <c:v>2.9551548957824698</c:v>
                </c:pt>
                <c:pt idx="5182">
                  <c:v>2.8688592910766602</c:v>
                </c:pt>
                <c:pt idx="5183">
                  <c:v>2.8030521869659402</c:v>
                </c:pt>
                <c:pt idx="5184">
                  <c:v>2.90825343132019</c:v>
                </c:pt>
                <c:pt idx="5185">
                  <c:v>2.8834245204925502</c:v>
                </c:pt>
                <c:pt idx="5186">
                  <c:v>3.0252926349639799</c:v>
                </c:pt>
                <c:pt idx="5187">
                  <c:v>3.0387625694274898</c:v>
                </c:pt>
                <c:pt idx="5188">
                  <c:v>2.9558238983154199</c:v>
                </c:pt>
                <c:pt idx="5189">
                  <c:v>2.9359874725341699</c:v>
                </c:pt>
                <c:pt idx="5190">
                  <c:v>2.98453640937805</c:v>
                </c:pt>
                <c:pt idx="5191">
                  <c:v>2.99305963516235</c:v>
                </c:pt>
                <c:pt idx="5192">
                  <c:v>2.8657279014587398</c:v>
                </c:pt>
                <c:pt idx="5193">
                  <c:v>2.8397254943847599</c:v>
                </c:pt>
                <c:pt idx="5194">
                  <c:v>2.9307990074157702</c:v>
                </c:pt>
                <c:pt idx="5195">
                  <c:v>2.86688232421875</c:v>
                </c:pt>
                <c:pt idx="5196">
                  <c:v>2.9292824268340998</c:v>
                </c:pt>
                <c:pt idx="5197">
                  <c:v>3.0343153476714999</c:v>
                </c:pt>
                <c:pt idx="5198">
                  <c:v>2.9690916538238499</c:v>
                </c:pt>
                <c:pt idx="5199">
                  <c:v>2.9391193389892498</c:v>
                </c:pt>
                <c:pt idx="5200">
                  <c:v>2.97126960754394</c:v>
                </c:pt>
                <c:pt idx="5201">
                  <c:v>2.9757158756256099</c:v>
                </c:pt>
                <c:pt idx="5202">
                  <c:v>2.8753750324249201</c:v>
                </c:pt>
                <c:pt idx="5203">
                  <c:v>2.9029130935668901</c:v>
                </c:pt>
                <c:pt idx="5204">
                  <c:v>2.8867630958557098</c:v>
                </c:pt>
                <c:pt idx="5205">
                  <c:v>2.9538929462432799</c:v>
                </c:pt>
                <c:pt idx="5206">
                  <c:v>2.9346332550048801</c:v>
                </c:pt>
                <c:pt idx="5207">
                  <c:v>2.8995881080627401</c:v>
                </c:pt>
                <c:pt idx="5208">
                  <c:v>2.90548491477966</c:v>
                </c:pt>
                <c:pt idx="5209">
                  <c:v>2.8910048007964999</c:v>
                </c:pt>
                <c:pt idx="5210">
                  <c:v>2.9476721286773602</c:v>
                </c:pt>
                <c:pt idx="5211">
                  <c:v>2.8031678199768</c:v>
                </c:pt>
                <c:pt idx="5212">
                  <c:v>2.84179258346557</c:v>
                </c:pt>
                <c:pt idx="5213">
                  <c:v>2.85955381393432</c:v>
                </c:pt>
                <c:pt idx="5214">
                  <c:v>2.8817715644836399</c:v>
                </c:pt>
                <c:pt idx="5215">
                  <c:v>2.8066496849060001</c:v>
                </c:pt>
                <c:pt idx="5216">
                  <c:v>2.7934007644653298</c:v>
                </c:pt>
                <c:pt idx="5217">
                  <c:v>2.82127380371093</c:v>
                </c:pt>
                <c:pt idx="5218">
                  <c:v>2.9508967399597101</c:v>
                </c:pt>
                <c:pt idx="5219">
                  <c:v>2.8715281486511199</c:v>
                </c:pt>
                <c:pt idx="5220">
                  <c:v>2.8391578197479199</c:v>
                </c:pt>
                <c:pt idx="5221">
                  <c:v>2.9620733261108398</c:v>
                </c:pt>
                <c:pt idx="5222">
                  <c:v>3.04580497741699</c:v>
                </c:pt>
                <c:pt idx="5223">
                  <c:v>2.9452857971191402</c:v>
                </c:pt>
                <c:pt idx="5224">
                  <c:v>3.1299560070037802</c:v>
                </c:pt>
                <c:pt idx="5225">
                  <c:v>3.10106945037841</c:v>
                </c:pt>
                <c:pt idx="5226">
                  <c:v>2.9259977340698198</c:v>
                </c:pt>
                <c:pt idx="5227">
                  <c:v>3.0097453594207701</c:v>
                </c:pt>
                <c:pt idx="5228">
                  <c:v>3.0063440799713099</c:v>
                </c:pt>
                <c:pt idx="5229">
                  <c:v>3.0459113121032702</c:v>
                </c:pt>
                <c:pt idx="5230">
                  <c:v>3.1143887042999201</c:v>
                </c:pt>
                <c:pt idx="5231">
                  <c:v>3.0599372386932302</c:v>
                </c:pt>
                <c:pt idx="5232">
                  <c:v>3.0028614997863698</c:v>
                </c:pt>
                <c:pt idx="5233">
                  <c:v>3.0397865772247301</c:v>
                </c:pt>
                <c:pt idx="5234">
                  <c:v>3.21911525726318</c:v>
                </c:pt>
                <c:pt idx="5235">
                  <c:v>3.1606073379516602</c:v>
                </c:pt>
                <c:pt idx="5236">
                  <c:v>3.06901884078979</c:v>
                </c:pt>
                <c:pt idx="5237">
                  <c:v>3.0817155838012602</c:v>
                </c:pt>
                <c:pt idx="5238">
                  <c:v>3.02132225036621</c:v>
                </c:pt>
                <c:pt idx="5239">
                  <c:v>3.26308894157409</c:v>
                </c:pt>
                <c:pt idx="5240">
                  <c:v>3.1048498153686501</c:v>
                </c:pt>
                <c:pt idx="5241">
                  <c:v>3.1734447479247998</c:v>
                </c:pt>
                <c:pt idx="5242">
                  <c:v>3.0802741050720202</c:v>
                </c:pt>
                <c:pt idx="5243">
                  <c:v>3.2837743759155198</c:v>
                </c:pt>
                <c:pt idx="5244">
                  <c:v>3.11772584915161</c:v>
                </c:pt>
                <c:pt idx="5245">
                  <c:v>3.1242601871490399</c:v>
                </c:pt>
                <c:pt idx="5246">
                  <c:v>3.1801133155822701</c:v>
                </c:pt>
                <c:pt idx="5247">
                  <c:v>3.1694586277007999</c:v>
                </c:pt>
                <c:pt idx="5248">
                  <c:v>3.17424345016479</c:v>
                </c:pt>
                <c:pt idx="5249">
                  <c:v>2.98669385910034</c:v>
                </c:pt>
                <c:pt idx="5250">
                  <c:v>3.1858017444610498</c:v>
                </c:pt>
                <c:pt idx="5251">
                  <c:v>3.2109091281890798</c:v>
                </c:pt>
                <c:pt idx="5252">
                  <c:v>3.0522444248199401</c:v>
                </c:pt>
                <c:pt idx="5253">
                  <c:v>3.0612773895263601</c:v>
                </c:pt>
                <c:pt idx="5254">
                  <c:v>3.02225661277771</c:v>
                </c:pt>
                <c:pt idx="5255">
                  <c:v>3.0527033805847101</c:v>
                </c:pt>
                <c:pt idx="5256">
                  <c:v>2.9251892566680899</c:v>
                </c:pt>
                <c:pt idx="5257">
                  <c:v>2.9968447685241699</c:v>
                </c:pt>
                <c:pt idx="5258">
                  <c:v>3.07604503631591</c:v>
                </c:pt>
                <c:pt idx="5259">
                  <c:v>3.1401801109313898</c:v>
                </c:pt>
                <c:pt idx="5260">
                  <c:v>3.0255315303802401</c:v>
                </c:pt>
                <c:pt idx="5261">
                  <c:v>2.9499588012695299</c:v>
                </c:pt>
                <c:pt idx="5262">
                  <c:v>3.0446629524230899</c:v>
                </c:pt>
                <c:pt idx="5263">
                  <c:v>2.9231994152068999</c:v>
                </c:pt>
                <c:pt idx="5264">
                  <c:v>3.0226774215698198</c:v>
                </c:pt>
                <c:pt idx="5265">
                  <c:v>2.93460893630981</c:v>
                </c:pt>
                <c:pt idx="5266">
                  <c:v>2.9847748279571502</c:v>
                </c:pt>
                <c:pt idx="5267">
                  <c:v>2.9785275459289502</c:v>
                </c:pt>
                <c:pt idx="5268">
                  <c:v>2.9985005855560298</c:v>
                </c:pt>
                <c:pt idx="5269">
                  <c:v>3.0171041488647399</c:v>
                </c:pt>
                <c:pt idx="5270">
                  <c:v>2.9885716438293399</c:v>
                </c:pt>
                <c:pt idx="5271">
                  <c:v>3.0746595859527499</c:v>
                </c:pt>
                <c:pt idx="5272">
                  <c:v>3.0896575450897199</c:v>
                </c:pt>
                <c:pt idx="5273">
                  <c:v>3.1332037448882999</c:v>
                </c:pt>
                <c:pt idx="5274">
                  <c:v>3.0915744304656898</c:v>
                </c:pt>
                <c:pt idx="5275">
                  <c:v>3.06327128410339</c:v>
                </c:pt>
                <c:pt idx="5276">
                  <c:v>2.9483716487884499</c:v>
                </c:pt>
                <c:pt idx="5277">
                  <c:v>2.9712500572204501</c:v>
                </c:pt>
                <c:pt idx="5278">
                  <c:v>2.8736619949340798</c:v>
                </c:pt>
                <c:pt idx="5279">
                  <c:v>2.9531736373901301</c:v>
                </c:pt>
                <c:pt idx="5280">
                  <c:v>2.9689958095550502</c:v>
                </c:pt>
                <c:pt idx="5281">
                  <c:v>2.9409444332122798</c:v>
                </c:pt>
                <c:pt idx="5282">
                  <c:v>2.9405233860015798</c:v>
                </c:pt>
                <c:pt idx="5283">
                  <c:v>3.1502618789672798</c:v>
                </c:pt>
                <c:pt idx="5284">
                  <c:v>3.10452032089233</c:v>
                </c:pt>
                <c:pt idx="5285">
                  <c:v>3.15511846542358</c:v>
                </c:pt>
                <c:pt idx="5286">
                  <c:v>2.9757587909698402</c:v>
                </c:pt>
                <c:pt idx="5287">
                  <c:v>2.97938060760498</c:v>
                </c:pt>
                <c:pt idx="5288">
                  <c:v>2.9902088642120299</c:v>
                </c:pt>
                <c:pt idx="5289">
                  <c:v>2.9730806350707999</c:v>
                </c:pt>
                <c:pt idx="5290">
                  <c:v>3.0560345649719198</c:v>
                </c:pt>
                <c:pt idx="5291">
                  <c:v>2.9390478134155198</c:v>
                </c:pt>
                <c:pt idx="5292">
                  <c:v>2.8936607837677002</c:v>
                </c:pt>
                <c:pt idx="5293">
                  <c:v>2.9593734741210902</c:v>
                </c:pt>
                <c:pt idx="5294">
                  <c:v>3.08547735214233</c:v>
                </c:pt>
                <c:pt idx="5295">
                  <c:v>2.9105246067047101</c:v>
                </c:pt>
                <c:pt idx="5296">
                  <c:v>2.9447569847106898</c:v>
                </c:pt>
                <c:pt idx="5297">
                  <c:v>3.1412575244903498</c:v>
                </c:pt>
                <c:pt idx="5298">
                  <c:v>3.2375807762145898</c:v>
                </c:pt>
                <c:pt idx="5299">
                  <c:v>3.18427157402038</c:v>
                </c:pt>
                <c:pt idx="5300">
                  <c:v>3.0476622581481898</c:v>
                </c:pt>
                <c:pt idx="5301">
                  <c:v>2.9792554378509499</c:v>
                </c:pt>
                <c:pt idx="5302">
                  <c:v>2.96908211708068</c:v>
                </c:pt>
                <c:pt idx="5303">
                  <c:v>3.1043317317962602</c:v>
                </c:pt>
                <c:pt idx="5304">
                  <c:v>3.0449857711791899</c:v>
                </c:pt>
                <c:pt idx="5305">
                  <c:v>3.1392676830291699</c:v>
                </c:pt>
                <c:pt idx="5306">
                  <c:v>3.0144598484039302</c:v>
                </c:pt>
                <c:pt idx="5307">
                  <c:v>2.9688053131103498</c:v>
                </c:pt>
                <c:pt idx="5308">
                  <c:v>3.1443829536437899</c:v>
                </c:pt>
                <c:pt idx="5309">
                  <c:v>3.0415852069854701</c:v>
                </c:pt>
                <c:pt idx="5310">
                  <c:v>3.0518133640289302</c:v>
                </c:pt>
                <c:pt idx="5311">
                  <c:v>2.9570224285125701</c:v>
                </c:pt>
                <c:pt idx="5312">
                  <c:v>3.0391814708709699</c:v>
                </c:pt>
                <c:pt idx="5313">
                  <c:v>2.9125795364379798</c:v>
                </c:pt>
                <c:pt idx="5314">
                  <c:v>2.8972308635711599</c:v>
                </c:pt>
                <c:pt idx="5315">
                  <c:v>2.8743519783020002</c:v>
                </c:pt>
                <c:pt idx="5316">
                  <c:v>2.89111304283142</c:v>
                </c:pt>
                <c:pt idx="5317">
                  <c:v>2.8855755329132</c:v>
                </c:pt>
                <c:pt idx="5318">
                  <c:v>2.82692074775695</c:v>
                </c:pt>
                <c:pt idx="5319">
                  <c:v>2.92590975761413</c:v>
                </c:pt>
                <c:pt idx="5320">
                  <c:v>2.8751816749572701</c:v>
                </c:pt>
                <c:pt idx="5321">
                  <c:v>2.8508348464965798</c:v>
                </c:pt>
                <c:pt idx="5322">
                  <c:v>2.7986254692077601</c:v>
                </c:pt>
                <c:pt idx="5323">
                  <c:v>2.9478991031646702</c:v>
                </c:pt>
                <c:pt idx="5324">
                  <c:v>2.9009127616882302</c:v>
                </c:pt>
                <c:pt idx="5325">
                  <c:v>2.9077701568603498</c:v>
                </c:pt>
                <c:pt idx="5326">
                  <c:v>2.9415543079376198</c:v>
                </c:pt>
                <c:pt idx="5327">
                  <c:v>2.79456567764282</c:v>
                </c:pt>
                <c:pt idx="5328">
                  <c:v>2.8372747898101802</c:v>
                </c:pt>
                <c:pt idx="5329">
                  <c:v>2.88863778114318</c:v>
                </c:pt>
                <c:pt idx="5330">
                  <c:v>2.9000773429870601</c:v>
                </c:pt>
                <c:pt idx="5331">
                  <c:v>2.9605028629302899</c:v>
                </c:pt>
                <c:pt idx="5332">
                  <c:v>2.9972858428954998</c:v>
                </c:pt>
                <c:pt idx="5333">
                  <c:v>2.8768439292907702</c:v>
                </c:pt>
                <c:pt idx="5334">
                  <c:v>3.0576353073120099</c:v>
                </c:pt>
                <c:pt idx="5335">
                  <c:v>2.90323615074157</c:v>
                </c:pt>
                <c:pt idx="5336">
                  <c:v>2.8928310871124201</c:v>
                </c:pt>
                <c:pt idx="5337">
                  <c:v>2.9577894210815399</c:v>
                </c:pt>
                <c:pt idx="5338">
                  <c:v>3.0480487346649099</c:v>
                </c:pt>
                <c:pt idx="5339">
                  <c:v>2.94797158241271</c:v>
                </c:pt>
                <c:pt idx="5340">
                  <c:v>3.0906674861907901</c:v>
                </c:pt>
                <c:pt idx="5341">
                  <c:v>2.9157412052154501</c:v>
                </c:pt>
                <c:pt idx="5342">
                  <c:v>2.7075035572052002</c:v>
                </c:pt>
                <c:pt idx="5343">
                  <c:v>2.8448014259338299</c:v>
                </c:pt>
                <c:pt idx="5344">
                  <c:v>2.7922673225402801</c:v>
                </c:pt>
                <c:pt idx="5345">
                  <c:v>2.8748099803924498</c:v>
                </c:pt>
                <c:pt idx="5346">
                  <c:v>2.8709223270416202</c:v>
                </c:pt>
                <c:pt idx="5347">
                  <c:v>2.93145656585693</c:v>
                </c:pt>
                <c:pt idx="5348">
                  <c:v>2.8878357410430899</c:v>
                </c:pt>
                <c:pt idx="5349">
                  <c:v>2.84309959411621</c:v>
                </c:pt>
                <c:pt idx="5350">
                  <c:v>2.8690619468688898</c:v>
                </c:pt>
                <c:pt idx="5351">
                  <c:v>2.76530885696411</c:v>
                </c:pt>
                <c:pt idx="5352">
                  <c:v>2.89385890960693</c:v>
                </c:pt>
                <c:pt idx="5353">
                  <c:v>2.8575518131256099</c:v>
                </c:pt>
                <c:pt idx="5354">
                  <c:v>2.7867152690887398</c:v>
                </c:pt>
                <c:pt idx="5355">
                  <c:v>2.7751281261443999</c:v>
                </c:pt>
                <c:pt idx="5356">
                  <c:v>2.81523561477661</c:v>
                </c:pt>
                <c:pt idx="5357">
                  <c:v>2.8544952869415199</c:v>
                </c:pt>
                <c:pt idx="5358">
                  <c:v>2.9101321697235099</c:v>
                </c:pt>
                <c:pt idx="5359">
                  <c:v>2.8061635494232098</c:v>
                </c:pt>
                <c:pt idx="5360">
                  <c:v>2.8321335315704301</c:v>
                </c:pt>
                <c:pt idx="5361">
                  <c:v>2.7686302661895699</c:v>
                </c:pt>
                <c:pt idx="5362">
                  <c:v>2.7410740852355899</c:v>
                </c:pt>
                <c:pt idx="5363">
                  <c:v>2.8372111320495601</c:v>
                </c:pt>
                <c:pt idx="5364">
                  <c:v>2.8223125934600799</c:v>
                </c:pt>
                <c:pt idx="5365">
                  <c:v>2.7670841217040998</c:v>
                </c:pt>
                <c:pt idx="5366">
                  <c:v>2.79720759391784</c:v>
                </c:pt>
                <c:pt idx="5367">
                  <c:v>2.8201634883880602</c:v>
                </c:pt>
                <c:pt idx="5368">
                  <c:v>2.89321541786193</c:v>
                </c:pt>
                <c:pt idx="5369">
                  <c:v>2.91665434837341</c:v>
                </c:pt>
                <c:pt idx="5370">
                  <c:v>2.90077424049377</c:v>
                </c:pt>
                <c:pt idx="5371">
                  <c:v>2.8298144340515101</c:v>
                </c:pt>
                <c:pt idx="5372">
                  <c:v>2.9903492927551198</c:v>
                </c:pt>
                <c:pt idx="5373">
                  <c:v>2.9410712718963601</c:v>
                </c:pt>
                <c:pt idx="5374">
                  <c:v>2.8850405216217001</c:v>
                </c:pt>
                <c:pt idx="5375">
                  <c:v>2.8682794570922798</c:v>
                </c:pt>
                <c:pt idx="5376">
                  <c:v>2.9616315364837602</c:v>
                </c:pt>
                <c:pt idx="5377">
                  <c:v>2.9082272052764799</c:v>
                </c:pt>
                <c:pt idx="5378">
                  <c:v>2.8934879302978498</c:v>
                </c:pt>
                <c:pt idx="5379">
                  <c:v>2.91527104377746</c:v>
                </c:pt>
                <c:pt idx="5380">
                  <c:v>2.9438769817352202</c:v>
                </c:pt>
                <c:pt idx="5381">
                  <c:v>3.02288365364074</c:v>
                </c:pt>
                <c:pt idx="5382">
                  <c:v>2.8931968212127601</c:v>
                </c:pt>
                <c:pt idx="5383">
                  <c:v>2.88737487792968</c:v>
                </c:pt>
                <c:pt idx="5384">
                  <c:v>2.8959531784057599</c:v>
                </c:pt>
                <c:pt idx="5385">
                  <c:v>3.0279333591461102</c:v>
                </c:pt>
                <c:pt idx="5386">
                  <c:v>2.9328231811523402</c:v>
                </c:pt>
                <c:pt idx="5387">
                  <c:v>2.7893941402435298</c:v>
                </c:pt>
                <c:pt idx="5388">
                  <c:v>2.9759628772735498</c:v>
                </c:pt>
                <c:pt idx="5389">
                  <c:v>2.9295625686645499</c:v>
                </c:pt>
                <c:pt idx="5390">
                  <c:v>2.9055316448211599</c:v>
                </c:pt>
                <c:pt idx="5391">
                  <c:v>2.8699321746826101</c:v>
                </c:pt>
                <c:pt idx="5392">
                  <c:v>2.9883286952972399</c:v>
                </c:pt>
                <c:pt idx="5393">
                  <c:v>2.95620536804199</c:v>
                </c:pt>
                <c:pt idx="5394">
                  <c:v>2.9016411304473801</c:v>
                </c:pt>
                <c:pt idx="5395">
                  <c:v>2.9587364196777299</c:v>
                </c:pt>
                <c:pt idx="5396">
                  <c:v>3.0365245342254599</c:v>
                </c:pt>
                <c:pt idx="5397">
                  <c:v>2.9249339103698699</c:v>
                </c:pt>
                <c:pt idx="5398">
                  <c:v>2.84090971946716</c:v>
                </c:pt>
                <c:pt idx="5399">
                  <c:v>2.9211018085479701</c:v>
                </c:pt>
                <c:pt idx="5400">
                  <c:v>2.9778134822845401</c:v>
                </c:pt>
                <c:pt idx="5401">
                  <c:v>2.93773961067199</c:v>
                </c:pt>
                <c:pt idx="5402">
                  <c:v>2.9250309467315598</c:v>
                </c:pt>
                <c:pt idx="5403">
                  <c:v>2.9331495761871298</c:v>
                </c:pt>
                <c:pt idx="5404">
                  <c:v>2.9318261146545401</c:v>
                </c:pt>
                <c:pt idx="5405">
                  <c:v>2.9246435165405198</c:v>
                </c:pt>
                <c:pt idx="5406">
                  <c:v>2.9598479270935001</c:v>
                </c:pt>
                <c:pt idx="5407">
                  <c:v>2.8926632404327299</c:v>
                </c:pt>
                <c:pt idx="5408">
                  <c:v>3.0002593994140598</c:v>
                </c:pt>
                <c:pt idx="5409">
                  <c:v>2.94668340682983</c:v>
                </c:pt>
                <c:pt idx="5410">
                  <c:v>2.9612002372741699</c:v>
                </c:pt>
                <c:pt idx="5411">
                  <c:v>2.96132087707519</c:v>
                </c:pt>
                <c:pt idx="5412">
                  <c:v>2.9766731262207</c:v>
                </c:pt>
                <c:pt idx="5413">
                  <c:v>3.0246005058288499</c:v>
                </c:pt>
                <c:pt idx="5414">
                  <c:v>3.0524592399597101</c:v>
                </c:pt>
                <c:pt idx="5415">
                  <c:v>3.0113613605499201</c:v>
                </c:pt>
                <c:pt idx="5416">
                  <c:v>2.9364585876464799</c:v>
                </c:pt>
                <c:pt idx="5417">
                  <c:v>2.8997805118560702</c:v>
                </c:pt>
                <c:pt idx="5418">
                  <c:v>3.10026860237121</c:v>
                </c:pt>
                <c:pt idx="5419">
                  <c:v>3.0676498413085902</c:v>
                </c:pt>
                <c:pt idx="5420">
                  <c:v>3.0934302806854199</c:v>
                </c:pt>
                <c:pt idx="5421">
                  <c:v>2.96203589439392</c:v>
                </c:pt>
                <c:pt idx="5422">
                  <c:v>2.9474062919616699</c:v>
                </c:pt>
                <c:pt idx="5423">
                  <c:v>2.9939110279083199</c:v>
                </c:pt>
                <c:pt idx="5424">
                  <c:v>2.91580939292907</c:v>
                </c:pt>
                <c:pt idx="5425">
                  <c:v>2.81660604476928</c:v>
                </c:pt>
                <c:pt idx="5426">
                  <c:v>2.9331886768340998</c:v>
                </c:pt>
                <c:pt idx="5427">
                  <c:v>2.9751157760620099</c:v>
                </c:pt>
                <c:pt idx="5428">
                  <c:v>2.9304208755493102</c:v>
                </c:pt>
                <c:pt idx="5429">
                  <c:v>3.0510880947113002</c:v>
                </c:pt>
                <c:pt idx="5430">
                  <c:v>3.0460231304168701</c:v>
                </c:pt>
                <c:pt idx="5431">
                  <c:v>3.02270412445068</c:v>
                </c:pt>
                <c:pt idx="5432">
                  <c:v>2.98577880859375</c:v>
                </c:pt>
                <c:pt idx="5433">
                  <c:v>3.2547507286071702</c:v>
                </c:pt>
                <c:pt idx="5434">
                  <c:v>3.05468320846557</c:v>
                </c:pt>
                <c:pt idx="5435">
                  <c:v>2.9827067852020201</c:v>
                </c:pt>
                <c:pt idx="5436">
                  <c:v>3.0709011554718</c:v>
                </c:pt>
                <c:pt idx="5437">
                  <c:v>3.1929466724395699</c:v>
                </c:pt>
                <c:pt idx="5438">
                  <c:v>3.1682043075561501</c:v>
                </c:pt>
                <c:pt idx="5439">
                  <c:v>3.0918104648589999</c:v>
                </c:pt>
                <c:pt idx="5440">
                  <c:v>3.0644829273223801</c:v>
                </c:pt>
                <c:pt idx="5441">
                  <c:v>3.08190417289733</c:v>
                </c:pt>
                <c:pt idx="5442">
                  <c:v>3.0392150878906201</c:v>
                </c:pt>
                <c:pt idx="5443">
                  <c:v>3.0028779506683301</c:v>
                </c:pt>
                <c:pt idx="5444">
                  <c:v>2.9185945987701398</c:v>
                </c:pt>
                <c:pt idx="5445">
                  <c:v>2.9502046108245801</c:v>
                </c:pt>
                <c:pt idx="5446">
                  <c:v>2.8545536994934002</c:v>
                </c:pt>
                <c:pt idx="5447">
                  <c:v>2.8599760532379102</c:v>
                </c:pt>
                <c:pt idx="5448">
                  <c:v>2.8937928676605198</c:v>
                </c:pt>
                <c:pt idx="5449">
                  <c:v>3.0409467220306299</c:v>
                </c:pt>
                <c:pt idx="5450">
                  <c:v>3.08275175094604</c:v>
                </c:pt>
                <c:pt idx="5451">
                  <c:v>3.1028606891632</c:v>
                </c:pt>
                <c:pt idx="5452">
                  <c:v>3.0666475296020499</c:v>
                </c:pt>
                <c:pt idx="5453">
                  <c:v>3.0577521324157702</c:v>
                </c:pt>
                <c:pt idx="5454">
                  <c:v>3.0135116577148402</c:v>
                </c:pt>
                <c:pt idx="5455">
                  <c:v>3.0076198577880802</c:v>
                </c:pt>
                <c:pt idx="5456">
                  <c:v>3.0607805252075102</c:v>
                </c:pt>
                <c:pt idx="5457">
                  <c:v>3.0409445762634202</c:v>
                </c:pt>
                <c:pt idx="5458">
                  <c:v>3.0732507705688401</c:v>
                </c:pt>
                <c:pt idx="5459">
                  <c:v>3.1402680873870801</c:v>
                </c:pt>
                <c:pt idx="5460">
                  <c:v>3.16368103027343</c:v>
                </c:pt>
                <c:pt idx="5461">
                  <c:v>3.0838987827300999</c:v>
                </c:pt>
                <c:pt idx="5462">
                  <c:v>3.0145056247711102</c:v>
                </c:pt>
                <c:pt idx="5463">
                  <c:v>3.10590195655822</c:v>
                </c:pt>
                <c:pt idx="5464">
                  <c:v>3.1374456882476802</c:v>
                </c:pt>
                <c:pt idx="5465">
                  <c:v>3.0620865821838299</c:v>
                </c:pt>
                <c:pt idx="5466">
                  <c:v>2.9554526805877601</c:v>
                </c:pt>
                <c:pt idx="5467">
                  <c:v>2.96033763885498</c:v>
                </c:pt>
                <c:pt idx="5468">
                  <c:v>3.0350928306579501</c:v>
                </c:pt>
                <c:pt idx="5469">
                  <c:v>3.0090985298156698</c:v>
                </c:pt>
                <c:pt idx="5470">
                  <c:v>3.1746938228607098</c:v>
                </c:pt>
                <c:pt idx="5471">
                  <c:v>3.1590285301208398</c:v>
                </c:pt>
                <c:pt idx="5472">
                  <c:v>3.06864166259765</c:v>
                </c:pt>
                <c:pt idx="5473">
                  <c:v>2.9905421733856201</c:v>
                </c:pt>
                <c:pt idx="5474">
                  <c:v>3.0572533607482901</c:v>
                </c:pt>
                <c:pt idx="5475">
                  <c:v>3.0589973926544101</c:v>
                </c:pt>
                <c:pt idx="5476">
                  <c:v>3.1347770690917902</c:v>
                </c:pt>
                <c:pt idx="5477">
                  <c:v>3.0603573322296098</c:v>
                </c:pt>
                <c:pt idx="5478">
                  <c:v>2.9898540973663299</c:v>
                </c:pt>
                <c:pt idx="5479">
                  <c:v>3.0036447048187198</c:v>
                </c:pt>
                <c:pt idx="5480">
                  <c:v>3.0981984138488698</c:v>
                </c:pt>
                <c:pt idx="5481">
                  <c:v>2.9906122684478702</c:v>
                </c:pt>
                <c:pt idx="5482">
                  <c:v>2.9775509834289502</c:v>
                </c:pt>
                <c:pt idx="5483">
                  <c:v>3.0977411270141602</c:v>
                </c:pt>
                <c:pt idx="5484">
                  <c:v>2.9899005889892498</c:v>
                </c:pt>
                <c:pt idx="5485">
                  <c:v>3.0977587699890101</c:v>
                </c:pt>
                <c:pt idx="5486">
                  <c:v>2.9645736217498699</c:v>
                </c:pt>
                <c:pt idx="5487">
                  <c:v>3.01068711280822</c:v>
                </c:pt>
                <c:pt idx="5488">
                  <c:v>2.9731414318084699</c:v>
                </c:pt>
                <c:pt idx="5489">
                  <c:v>3.0297660827636701</c:v>
                </c:pt>
                <c:pt idx="5490">
                  <c:v>3.04856824874877</c:v>
                </c:pt>
                <c:pt idx="5491">
                  <c:v>3.09642362594604</c:v>
                </c:pt>
                <c:pt idx="5492">
                  <c:v>3.17727303504943</c:v>
                </c:pt>
                <c:pt idx="5493">
                  <c:v>3.0545113086700399</c:v>
                </c:pt>
                <c:pt idx="5494">
                  <c:v>3.1096653938293399</c:v>
                </c:pt>
                <c:pt idx="5495">
                  <c:v>3.0686335563659601</c:v>
                </c:pt>
                <c:pt idx="5496">
                  <c:v>3.1268320083618102</c:v>
                </c:pt>
                <c:pt idx="5497">
                  <c:v>3.2116103172302202</c:v>
                </c:pt>
                <c:pt idx="5498">
                  <c:v>3.1697986125946001</c:v>
                </c:pt>
                <c:pt idx="5499">
                  <c:v>3.0762569904327299</c:v>
                </c:pt>
                <c:pt idx="5500">
                  <c:v>3.1502006053924498</c:v>
                </c:pt>
                <c:pt idx="5501">
                  <c:v>3.1247582435607901</c:v>
                </c:pt>
                <c:pt idx="5502">
                  <c:v>3.0423207283020002</c:v>
                </c:pt>
                <c:pt idx="5503">
                  <c:v>3.0703377723693799</c:v>
                </c:pt>
                <c:pt idx="5504">
                  <c:v>3.09497737884521</c:v>
                </c:pt>
                <c:pt idx="5505">
                  <c:v>3.1210131645202601</c:v>
                </c:pt>
                <c:pt idx="5506">
                  <c:v>3.3012590408325102</c:v>
                </c:pt>
                <c:pt idx="5507">
                  <c:v>3.1801762580871502</c:v>
                </c:pt>
                <c:pt idx="5508">
                  <c:v>3.0571997165679901</c:v>
                </c:pt>
                <c:pt idx="5509">
                  <c:v>3.0670211315154998</c:v>
                </c:pt>
                <c:pt idx="5510">
                  <c:v>3.0701954364776598</c:v>
                </c:pt>
                <c:pt idx="5511">
                  <c:v>3.1455628871917698</c:v>
                </c:pt>
                <c:pt idx="5512">
                  <c:v>3.1455702781677202</c:v>
                </c:pt>
                <c:pt idx="5513">
                  <c:v>3.28054499626159</c:v>
                </c:pt>
                <c:pt idx="5514">
                  <c:v>3.11517333984375</c:v>
                </c:pt>
                <c:pt idx="5515">
                  <c:v>3.15600490570068</c:v>
                </c:pt>
                <c:pt idx="5516">
                  <c:v>3.1750400066375701</c:v>
                </c:pt>
                <c:pt idx="5517">
                  <c:v>3.0917556285858101</c:v>
                </c:pt>
                <c:pt idx="5518">
                  <c:v>3.0734550952911301</c:v>
                </c:pt>
                <c:pt idx="5519">
                  <c:v>3.1240611076354901</c:v>
                </c:pt>
                <c:pt idx="5520">
                  <c:v>3.1169772148132302</c:v>
                </c:pt>
                <c:pt idx="5521">
                  <c:v>3.1754164695739702</c:v>
                </c:pt>
                <c:pt idx="5522">
                  <c:v>3.2281708717346098</c:v>
                </c:pt>
                <c:pt idx="5523">
                  <c:v>3.1150703430175701</c:v>
                </c:pt>
                <c:pt idx="5524">
                  <c:v>3.1030006408691402</c:v>
                </c:pt>
                <c:pt idx="5525">
                  <c:v>3.3726601600646902</c:v>
                </c:pt>
                <c:pt idx="5526">
                  <c:v>3.2145814895629798</c:v>
                </c:pt>
                <c:pt idx="5527">
                  <c:v>3.0945115089416499</c:v>
                </c:pt>
                <c:pt idx="5528">
                  <c:v>3.07772612571716</c:v>
                </c:pt>
                <c:pt idx="5529">
                  <c:v>3.1534950733184801</c:v>
                </c:pt>
                <c:pt idx="5530">
                  <c:v>3.0842843055725</c:v>
                </c:pt>
                <c:pt idx="5531">
                  <c:v>3.13700222969055</c:v>
                </c:pt>
                <c:pt idx="5532">
                  <c:v>3.0645370483398402</c:v>
                </c:pt>
                <c:pt idx="5533">
                  <c:v>3.0680382251739502</c:v>
                </c:pt>
                <c:pt idx="5534">
                  <c:v>3.09696912765502</c:v>
                </c:pt>
                <c:pt idx="5535">
                  <c:v>3.10683989524841</c:v>
                </c:pt>
                <c:pt idx="5536">
                  <c:v>3.0147726535797101</c:v>
                </c:pt>
                <c:pt idx="5537">
                  <c:v>2.9926161766052202</c:v>
                </c:pt>
                <c:pt idx="5538">
                  <c:v>3.0422120094299299</c:v>
                </c:pt>
                <c:pt idx="5539">
                  <c:v>2.9774496555328298</c:v>
                </c:pt>
                <c:pt idx="5540">
                  <c:v>3.0674142837524401</c:v>
                </c:pt>
                <c:pt idx="5541">
                  <c:v>3.0324525833129798</c:v>
                </c:pt>
                <c:pt idx="5542">
                  <c:v>3.0313313007354701</c:v>
                </c:pt>
                <c:pt idx="5543">
                  <c:v>3.1282591819763099</c:v>
                </c:pt>
                <c:pt idx="5544">
                  <c:v>3.0326280593871999</c:v>
                </c:pt>
                <c:pt idx="5545">
                  <c:v>3.1009223461151101</c:v>
                </c:pt>
                <c:pt idx="5546">
                  <c:v>3.09690189361572</c:v>
                </c:pt>
                <c:pt idx="5547">
                  <c:v>3.2023286819457999</c:v>
                </c:pt>
                <c:pt idx="5548">
                  <c:v>3.1869485378265301</c:v>
                </c:pt>
                <c:pt idx="5549">
                  <c:v>3.09477567672729</c:v>
                </c:pt>
                <c:pt idx="5550">
                  <c:v>3.0799794197082502</c:v>
                </c:pt>
                <c:pt idx="5551">
                  <c:v>3.1277511119842498</c:v>
                </c:pt>
                <c:pt idx="5552">
                  <c:v>3.0676453113555899</c:v>
                </c:pt>
                <c:pt idx="5553">
                  <c:v>3.18207812309265</c:v>
                </c:pt>
                <c:pt idx="5554">
                  <c:v>3.2765572071075399</c:v>
                </c:pt>
                <c:pt idx="5555">
                  <c:v>3.0762467384338299</c:v>
                </c:pt>
                <c:pt idx="5556">
                  <c:v>3.1250727176666202</c:v>
                </c:pt>
                <c:pt idx="5557">
                  <c:v>3.07230424880981</c:v>
                </c:pt>
                <c:pt idx="5558">
                  <c:v>3.2322642803192099</c:v>
                </c:pt>
                <c:pt idx="5559">
                  <c:v>3.1515600681304901</c:v>
                </c:pt>
                <c:pt idx="5560">
                  <c:v>3.1770720481872501</c:v>
                </c:pt>
                <c:pt idx="5561">
                  <c:v>3.0806088447570801</c:v>
                </c:pt>
                <c:pt idx="5562">
                  <c:v>3.0874502658843901</c:v>
                </c:pt>
                <c:pt idx="5563">
                  <c:v>3.3574860095977699</c:v>
                </c:pt>
                <c:pt idx="5564">
                  <c:v>3.33653211593627</c:v>
                </c:pt>
                <c:pt idx="5565">
                  <c:v>3.2556345462799001</c:v>
                </c:pt>
                <c:pt idx="5566">
                  <c:v>3.1168417930603001</c:v>
                </c:pt>
                <c:pt idx="5567">
                  <c:v>3.1642074584960902</c:v>
                </c:pt>
                <c:pt idx="5568">
                  <c:v>3.1753621101379301</c:v>
                </c:pt>
                <c:pt idx="5569">
                  <c:v>3.22195148468017</c:v>
                </c:pt>
                <c:pt idx="5570">
                  <c:v>3.2570035457611</c:v>
                </c:pt>
                <c:pt idx="5571">
                  <c:v>3.08562159538269</c:v>
                </c:pt>
                <c:pt idx="5572">
                  <c:v>3.06361508369445</c:v>
                </c:pt>
                <c:pt idx="5573">
                  <c:v>3.1328039169311501</c:v>
                </c:pt>
                <c:pt idx="5574">
                  <c:v>3.1285715103149401</c:v>
                </c:pt>
                <c:pt idx="5575">
                  <c:v>3.1091022491454998</c:v>
                </c:pt>
                <c:pt idx="5576">
                  <c:v>3.0960562229156401</c:v>
                </c:pt>
                <c:pt idx="5577">
                  <c:v>3.0080931186675999</c:v>
                </c:pt>
                <c:pt idx="5578">
                  <c:v>3.13997459411621</c:v>
                </c:pt>
                <c:pt idx="5579">
                  <c:v>2.9471309185028001</c:v>
                </c:pt>
                <c:pt idx="5580">
                  <c:v>2.93559646606445</c:v>
                </c:pt>
                <c:pt idx="5581">
                  <c:v>2.9450099468231201</c:v>
                </c:pt>
                <c:pt idx="5582">
                  <c:v>3.0531132221221902</c:v>
                </c:pt>
                <c:pt idx="5583">
                  <c:v>2.9876182079315101</c:v>
                </c:pt>
                <c:pt idx="5584">
                  <c:v>3.04636478424072</c:v>
                </c:pt>
                <c:pt idx="5585">
                  <c:v>3.0291492938995299</c:v>
                </c:pt>
                <c:pt idx="5586">
                  <c:v>3.1035141944885201</c:v>
                </c:pt>
                <c:pt idx="5587">
                  <c:v>3.0276808738708398</c:v>
                </c:pt>
                <c:pt idx="5588">
                  <c:v>3.0843029022216699</c:v>
                </c:pt>
                <c:pt idx="5589">
                  <c:v>3.0101654529571502</c:v>
                </c:pt>
                <c:pt idx="5590">
                  <c:v>3.0315377712249698</c:v>
                </c:pt>
                <c:pt idx="5591">
                  <c:v>2.9320220947265598</c:v>
                </c:pt>
                <c:pt idx="5592">
                  <c:v>3.0740396976470898</c:v>
                </c:pt>
                <c:pt idx="5593">
                  <c:v>3.1045179367065399</c:v>
                </c:pt>
                <c:pt idx="5594">
                  <c:v>3.1655693054199201</c:v>
                </c:pt>
                <c:pt idx="5595">
                  <c:v>3.00402331352233</c:v>
                </c:pt>
                <c:pt idx="5596">
                  <c:v>3.0863399505615199</c:v>
                </c:pt>
                <c:pt idx="5597">
                  <c:v>3.0164558887481601</c:v>
                </c:pt>
                <c:pt idx="5598">
                  <c:v>3.0474057197570801</c:v>
                </c:pt>
                <c:pt idx="5599">
                  <c:v>3.0396704673767001</c:v>
                </c:pt>
                <c:pt idx="5600">
                  <c:v>3.0364646911621</c:v>
                </c:pt>
                <c:pt idx="5601">
                  <c:v>3.0403378009796098</c:v>
                </c:pt>
                <c:pt idx="5602">
                  <c:v>3.0030071735382</c:v>
                </c:pt>
                <c:pt idx="5603">
                  <c:v>2.95207166671752</c:v>
                </c:pt>
                <c:pt idx="5604">
                  <c:v>2.9721107482910099</c:v>
                </c:pt>
                <c:pt idx="5605">
                  <c:v>2.9880955219268799</c:v>
                </c:pt>
                <c:pt idx="5606">
                  <c:v>2.9691936969757</c:v>
                </c:pt>
                <c:pt idx="5607">
                  <c:v>2.91953372955322</c:v>
                </c:pt>
                <c:pt idx="5608">
                  <c:v>2.91408038139343</c:v>
                </c:pt>
                <c:pt idx="5609">
                  <c:v>3.0379991531371999</c:v>
                </c:pt>
                <c:pt idx="5610">
                  <c:v>2.9095606803893999</c:v>
                </c:pt>
                <c:pt idx="5611">
                  <c:v>2.87021732330322</c:v>
                </c:pt>
                <c:pt idx="5612">
                  <c:v>2.8758988380432098</c:v>
                </c:pt>
                <c:pt idx="5613">
                  <c:v>2.8768904209136901</c:v>
                </c:pt>
                <c:pt idx="5614">
                  <c:v>2.8711965084075901</c:v>
                </c:pt>
                <c:pt idx="5615">
                  <c:v>2.9133346080779998</c:v>
                </c:pt>
                <c:pt idx="5616">
                  <c:v>2.9206049442291202</c:v>
                </c:pt>
                <c:pt idx="5617">
                  <c:v>3.0586903095245299</c:v>
                </c:pt>
                <c:pt idx="5618">
                  <c:v>3.0807297229766801</c:v>
                </c:pt>
                <c:pt idx="5619">
                  <c:v>2.9087603092193599</c:v>
                </c:pt>
                <c:pt idx="5620">
                  <c:v>2.9408907890319802</c:v>
                </c:pt>
                <c:pt idx="5621">
                  <c:v>2.9983150959014799</c:v>
                </c:pt>
                <c:pt idx="5622">
                  <c:v>2.9072835445403999</c:v>
                </c:pt>
                <c:pt idx="5623">
                  <c:v>2.9256396293640101</c:v>
                </c:pt>
                <c:pt idx="5624">
                  <c:v>2.8999223709106401</c:v>
                </c:pt>
                <c:pt idx="5625">
                  <c:v>2.8771736621856601</c:v>
                </c:pt>
                <c:pt idx="5626">
                  <c:v>2.8349075317382799</c:v>
                </c:pt>
                <c:pt idx="5627">
                  <c:v>2.9879622459411599</c:v>
                </c:pt>
                <c:pt idx="5628">
                  <c:v>2.9774096012115399</c:v>
                </c:pt>
                <c:pt idx="5629">
                  <c:v>3.0445501804351802</c:v>
                </c:pt>
                <c:pt idx="5630">
                  <c:v>2.9826748371124201</c:v>
                </c:pt>
                <c:pt idx="5631">
                  <c:v>2.99613285064697</c:v>
                </c:pt>
                <c:pt idx="5632">
                  <c:v>2.9312655925750701</c:v>
                </c:pt>
                <c:pt idx="5633">
                  <c:v>2.98215460777282</c:v>
                </c:pt>
                <c:pt idx="5634">
                  <c:v>2.9330856800079301</c:v>
                </c:pt>
                <c:pt idx="5635">
                  <c:v>3.0096397399902299</c:v>
                </c:pt>
                <c:pt idx="5636">
                  <c:v>2.9462962150573699</c:v>
                </c:pt>
                <c:pt idx="5637">
                  <c:v>2.88786745071411</c:v>
                </c:pt>
                <c:pt idx="5638">
                  <c:v>3.0719025135040199</c:v>
                </c:pt>
                <c:pt idx="5639">
                  <c:v>2.9948673248290998</c:v>
                </c:pt>
                <c:pt idx="5640">
                  <c:v>2.9629387855529701</c:v>
                </c:pt>
                <c:pt idx="5641">
                  <c:v>2.9729022979736301</c:v>
                </c:pt>
                <c:pt idx="5642">
                  <c:v>2.9871089458465501</c:v>
                </c:pt>
                <c:pt idx="5643">
                  <c:v>2.9288802146911599</c:v>
                </c:pt>
                <c:pt idx="5644">
                  <c:v>2.9516327381134002</c:v>
                </c:pt>
                <c:pt idx="5645">
                  <c:v>3.0615086555480899</c:v>
                </c:pt>
                <c:pt idx="5646">
                  <c:v>2.9413971900939901</c:v>
                </c:pt>
                <c:pt idx="5647">
                  <c:v>2.8691205978393501</c:v>
                </c:pt>
                <c:pt idx="5648">
                  <c:v>2.83937668800354</c:v>
                </c:pt>
                <c:pt idx="5649">
                  <c:v>2.9627425670623699</c:v>
                </c:pt>
                <c:pt idx="5650">
                  <c:v>2.9234948158264098</c:v>
                </c:pt>
                <c:pt idx="5651">
                  <c:v>3.0182218551635698</c:v>
                </c:pt>
                <c:pt idx="5652">
                  <c:v>2.9202959537506099</c:v>
                </c:pt>
                <c:pt idx="5653">
                  <c:v>2.9625916481018</c:v>
                </c:pt>
                <c:pt idx="5654">
                  <c:v>2.9446492195129301</c:v>
                </c:pt>
                <c:pt idx="5655">
                  <c:v>2.8699705600738499</c:v>
                </c:pt>
                <c:pt idx="5656">
                  <c:v>3.04685354232788</c:v>
                </c:pt>
                <c:pt idx="5657">
                  <c:v>2.9760336875915501</c:v>
                </c:pt>
                <c:pt idx="5658">
                  <c:v>3.03195595741271</c:v>
                </c:pt>
                <c:pt idx="5659">
                  <c:v>2.9454939365386901</c:v>
                </c:pt>
                <c:pt idx="5660">
                  <c:v>3.0488107204437198</c:v>
                </c:pt>
                <c:pt idx="5661">
                  <c:v>3.0665316581725999</c:v>
                </c:pt>
                <c:pt idx="5662">
                  <c:v>3.0595371723175</c:v>
                </c:pt>
                <c:pt idx="5663">
                  <c:v>3.1306114196777299</c:v>
                </c:pt>
                <c:pt idx="5664">
                  <c:v>3.1114921569824201</c:v>
                </c:pt>
                <c:pt idx="5665">
                  <c:v>3.1035420894622798</c:v>
                </c:pt>
                <c:pt idx="5666">
                  <c:v>3.1816425323486301</c:v>
                </c:pt>
                <c:pt idx="5667">
                  <c:v>3.10038757324218</c:v>
                </c:pt>
                <c:pt idx="5668">
                  <c:v>3.0867338180541899</c:v>
                </c:pt>
                <c:pt idx="5669">
                  <c:v>3.1252706050872798</c:v>
                </c:pt>
                <c:pt idx="5670">
                  <c:v>3.0263321399688698</c:v>
                </c:pt>
                <c:pt idx="5671">
                  <c:v>3.0879220962524401</c:v>
                </c:pt>
                <c:pt idx="5672">
                  <c:v>2.99012231826782</c:v>
                </c:pt>
                <c:pt idx="5673">
                  <c:v>3.0163621902465798</c:v>
                </c:pt>
                <c:pt idx="5674">
                  <c:v>2.8734376430511399</c:v>
                </c:pt>
                <c:pt idx="5675">
                  <c:v>3.0601234436035099</c:v>
                </c:pt>
                <c:pt idx="5676">
                  <c:v>3.0016438961028999</c:v>
                </c:pt>
                <c:pt idx="5677">
                  <c:v>2.9411599636077801</c:v>
                </c:pt>
                <c:pt idx="5678">
                  <c:v>2.9550590515136701</c:v>
                </c:pt>
                <c:pt idx="5679">
                  <c:v>2.9705386161804199</c:v>
                </c:pt>
                <c:pt idx="5680">
                  <c:v>2.8924057483672998</c:v>
                </c:pt>
                <c:pt idx="5681">
                  <c:v>2.9168841838836599</c:v>
                </c:pt>
                <c:pt idx="5682">
                  <c:v>2.8871598243713299</c:v>
                </c:pt>
                <c:pt idx="5683">
                  <c:v>3.0278646945953298</c:v>
                </c:pt>
                <c:pt idx="5684">
                  <c:v>2.9248795509338299</c:v>
                </c:pt>
                <c:pt idx="5685">
                  <c:v>3.0291290283203098</c:v>
                </c:pt>
                <c:pt idx="5686">
                  <c:v>3.0077664852142298</c:v>
                </c:pt>
                <c:pt idx="5687">
                  <c:v>2.9050555229186998</c:v>
                </c:pt>
                <c:pt idx="5688">
                  <c:v>2.9743943214416499</c:v>
                </c:pt>
                <c:pt idx="5689">
                  <c:v>2.8986184597015301</c:v>
                </c:pt>
                <c:pt idx="5690">
                  <c:v>2.9567642211914</c:v>
                </c:pt>
                <c:pt idx="5691">
                  <c:v>3.0508351325988698</c:v>
                </c:pt>
                <c:pt idx="5692">
                  <c:v>3.0688886642456001</c:v>
                </c:pt>
                <c:pt idx="5693">
                  <c:v>2.9061264991760201</c:v>
                </c:pt>
                <c:pt idx="5694">
                  <c:v>2.91036772727966</c:v>
                </c:pt>
                <c:pt idx="5695">
                  <c:v>2.9667561054229701</c:v>
                </c:pt>
                <c:pt idx="5696">
                  <c:v>2.9571714401245099</c:v>
                </c:pt>
                <c:pt idx="5697">
                  <c:v>2.89440464973449</c:v>
                </c:pt>
                <c:pt idx="5698">
                  <c:v>2.9309177398681601</c:v>
                </c:pt>
                <c:pt idx="5699">
                  <c:v>2.9541146755218501</c:v>
                </c:pt>
                <c:pt idx="5700">
                  <c:v>3.0447204113006499</c:v>
                </c:pt>
                <c:pt idx="5701">
                  <c:v>3.0660846233367902</c:v>
                </c:pt>
                <c:pt idx="5702">
                  <c:v>2.9713342189788801</c:v>
                </c:pt>
                <c:pt idx="5703">
                  <c:v>2.9902827739715501</c:v>
                </c:pt>
                <c:pt idx="5704">
                  <c:v>2.9981703758239702</c:v>
                </c:pt>
                <c:pt idx="5705">
                  <c:v>2.95280909538269</c:v>
                </c:pt>
                <c:pt idx="5706">
                  <c:v>2.9568123817443799</c:v>
                </c:pt>
                <c:pt idx="5707">
                  <c:v>3.1186571121215798</c:v>
                </c:pt>
                <c:pt idx="5708">
                  <c:v>2.9860041141510001</c:v>
                </c:pt>
                <c:pt idx="5709">
                  <c:v>3.0424890518188401</c:v>
                </c:pt>
                <c:pt idx="5710">
                  <c:v>2.9795746803283598</c:v>
                </c:pt>
                <c:pt idx="5711">
                  <c:v>2.98055768013</c:v>
                </c:pt>
                <c:pt idx="5712">
                  <c:v>3.0198686122894198</c:v>
                </c:pt>
                <c:pt idx="5713">
                  <c:v>3.0079209804534899</c:v>
                </c:pt>
                <c:pt idx="5714">
                  <c:v>2.9415726661682098</c:v>
                </c:pt>
                <c:pt idx="5715">
                  <c:v>2.9846158027648899</c:v>
                </c:pt>
                <c:pt idx="5716">
                  <c:v>2.93339490890502</c:v>
                </c:pt>
                <c:pt idx="5717">
                  <c:v>2.9301333427429199</c:v>
                </c:pt>
                <c:pt idx="5718">
                  <c:v>2.9912428855895898</c:v>
                </c:pt>
                <c:pt idx="5719">
                  <c:v>2.9893162250518799</c:v>
                </c:pt>
                <c:pt idx="5720">
                  <c:v>2.91568851470947</c:v>
                </c:pt>
                <c:pt idx="5721">
                  <c:v>2.9485154151916499</c:v>
                </c:pt>
                <c:pt idx="5722">
                  <c:v>3.0786497592925999</c:v>
                </c:pt>
                <c:pt idx="5723">
                  <c:v>3.0377066135406401</c:v>
                </c:pt>
                <c:pt idx="5724">
                  <c:v>3.0142977237701398</c:v>
                </c:pt>
                <c:pt idx="5725">
                  <c:v>2.9867150783538801</c:v>
                </c:pt>
                <c:pt idx="5726">
                  <c:v>2.9408950805664</c:v>
                </c:pt>
                <c:pt idx="5727">
                  <c:v>2.91031789779663</c:v>
                </c:pt>
                <c:pt idx="5728">
                  <c:v>3.04309034347534</c:v>
                </c:pt>
                <c:pt idx="5729">
                  <c:v>2.9332289695739702</c:v>
                </c:pt>
                <c:pt idx="5730">
                  <c:v>3.0016202926635698</c:v>
                </c:pt>
                <c:pt idx="5731">
                  <c:v>2.90203332901</c:v>
                </c:pt>
                <c:pt idx="5732">
                  <c:v>2.8713850975036599</c:v>
                </c:pt>
                <c:pt idx="5733">
                  <c:v>2.8764965534210201</c:v>
                </c:pt>
                <c:pt idx="5734">
                  <c:v>2.8935239315032901</c:v>
                </c:pt>
                <c:pt idx="5735">
                  <c:v>2.9193139076232901</c:v>
                </c:pt>
                <c:pt idx="5736">
                  <c:v>2.9421169757843</c:v>
                </c:pt>
                <c:pt idx="5737">
                  <c:v>2.9326927661895699</c:v>
                </c:pt>
                <c:pt idx="5738">
                  <c:v>2.94475245475769</c:v>
                </c:pt>
                <c:pt idx="5739">
                  <c:v>3.0916385650634699</c:v>
                </c:pt>
                <c:pt idx="5740">
                  <c:v>2.95572829246521</c:v>
                </c:pt>
                <c:pt idx="5741">
                  <c:v>2.9423160552978498</c:v>
                </c:pt>
                <c:pt idx="5742">
                  <c:v>3.0039911270141602</c:v>
                </c:pt>
                <c:pt idx="5743">
                  <c:v>2.9427611827850302</c:v>
                </c:pt>
                <c:pt idx="5744">
                  <c:v>2.88487577438354</c:v>
                </c:pt>
                <c:pt idx="5745">
                  <c:v>2.84667515754699</c:v>
                </c:pt>
                <c:pt idx="5746">
                  <c:v>3.00087165832519</c:v>
                </c:pt>
                <c:pt idx="5747">
                  <c:v>2.87107157707214</c:v>
                </c:pt>
                <c:pt idx="5748">
                  <c:v>2.8997180461883501</c:v>
                </c:pt>
                <c:pt idx="5749">
                  <c:v>2.8882589340209899</c:v>
                </c:pt>
                <c:pt idx="5750">
                  <c:v>2.9349083900451598</c:v>
                </c:pt>
                <c:pt idx="5751">
                  <c:v>2.9991428852081299</c:v>
                </c:pt>
                <c:pt idx="5752">
                  <c:v>3.0846636295318599</c:v>
                </c:pt>
                <c:pt idx="5753">
                  <c:v>3.0092008113861</c:v>
                </c:pt>
                <c:pt idx="5754">
                  <c:v>3.0576190948486301</c:v>
                </c:pt>
                <c:pt idx="5755">
                  <c:v>3.01897764205932</c:v>
                </c:pt>
                <c:pt idx="5756">
                  <c:v>3.0987398624420099</c:v>
                </c:pt>
                <c:pt idx="5757">
                  <c:v>3.1130678653717001</c:v>
                </c:pt>
                <c:pt idx="5758">
                  <c:v>3.1005263328552202</c:v>
                </c:pt>
                <c:pt idx="5759">
                  <c:v>3.0595219135284402</c:v>
                </c:pt>
                <c:pt idx="5760">
                  <c:v>3.0102958679199201</c:v>
                </c:pt>
                <c:pt idx="5761">
                  <c:v>2.9329640865325901</c:v>
                </c:pt>
                <c:pt idx="5762">
                  <c:v>3.00574350357055</c:v>
                </c:pt>
                <c:pt idx="5763">
                  <c:v>3.1057226657867401</c:v>
                </c:pt>
                <c:pt idx="5764">
                  <c:v>3.1308701038360498</c:v>
                </c:pt>
                <c:pt idx="5765">
                  <c:v>3.1104528903961102</c:v>
                </c:pt>
                <c:pt idx="5766">
                  <c:v>3.1628539562225302</c:v>
                </c:pt>
                <c:pt idx="5767">
                  <c:v>3.2271826267242401</c:v>
                </c:pt>
                <c:pt idx="5768">
                  <c:v>3.1962046623229901</c:v>
                </c:pt>
                <c:pt idx="5769">
                  <c:v>3.0500025749206499</c:v>
                </c:pt>
                <c:pt idx="5770">
                  <c:v>3.0115370750427202</c:v>
                </c:pt>
                <c:pt idx="5771">
                  <c:v>3.1953701972961399</c:v>
                </c:pt>
                <c:pt idx="5772">
                  <c:v>3.0978038311004599</c:v>
                </c:pt>
                <c:pt idx="5773">
                  <c:v>3.1919815540313698</c:v>
                </c:pt>
                <c:pt idx="5774">
                  <c:v>3.28227663040161</c:v>
                </c:pt>
                <c:pt idx="5775">
                  <c:v>3.1844773292541499</c:v>
                </c:pt>
                <c:pt idx="5776">
                  <c:v>3.3645532131195002</c:v>
                </c:pt>
                <c:pt idx="5777">
                  <c:v>3.2430543899536102</c:v>
                </c:pt>
                <c:pt idx="5778">
                  <c:v>3.3965184688568102</c:v>
                </c:pt>
                <c:pt idx="5779">
                  <c:v>3.2211883068084699</c:v>
                </c:pt>
                <c:pt idx="5780">
                  <c:v>3.4050908088684002</c:v>
                </c:pt>
                <c:pt idx="5781">
                  <c:v>3.2196021080017001</c:v>
                </c:pt>
                <c:pt idx="5782">
                  <c:v>3.26988554000854</c:v>
                </c:pt>
                <c:pt idx="5783">
                  <c:v>3.0117928981781001</c:v>
                </c:pt>
                <c:pt idx="5784">
                  <c:v>3.1185452938079798</c:v>
                </c:pt>
                <c:pt idx="5785">
                  <c:v>3.00298595428466</c:v>
                </c:pt>
                <c:pt idx="5786">
                  <c:v>3.09503769874572</c:v>
                </c:pt>
                <c:pt idx="5787">
                  <c:v>3.1567959785461399</c:v>
                </c:pt>
                <c:pt idx="5788">
                  <c:v>3.0820689201354901</c:v>
                </c:pt>
                <c:pt idx="5789">
                  <c:v>3.0969164371490399</c:v>
                </c:pt>
                <c:pt idx="5790">
                  <c:v>3.1111769676208398</c:v>
                </c:pt>
                <c:pt idx="5791">
                  <c:v>3.2112042903900102</c:v>
                </c:pt>
                <c:pt idx="5792">
                  <c:v>3.3056247234344398</c:v>
                </c:pt>
                <c:pt idx="5793">
                  <c:v>3.45132279396057</c:v>
                </c:pt>
                <c:pt idx="5794">
                  <c:v>3.21252393722534</c:v>
                </c:pt>
                <c:pt idx="5795">
                  <c:v>3.2016675472259499</c:v>
                </c:pt>
                <c:pt idx="5796">
                  <c:v>3.06596374511718</c:v>
                </c:pt>
                <c:pt idx="5797">
                  <c:v>3.20211482048034</c:v>
                </c:pt>
                <c:pt idx="5798">
                  <c:v>3.0033597946166899</c:v>
                </c:pt>
                <c:pt idx="5799">
                  <c:v>3.1688449382781898</c:v>
                </c:pt>
                <c:pt idx="5800">
                  <c:v>3.13248419761657</c:v>
                </c:pt>
                <c:pt idx="5801">
                  <c:v>3.1914932727813698</c:v>
                </c:pt>
                <c:pt idx="5802">
                  <c:v>3.1107521057128902</c:v>
                </c:pt>
                <c:pt idx="5803">
                  <c:v>3.14560675621032</c:v>
                </c:pt>
                <c:pt idx="5804">
                  <c:v>3.0103526115417401</c:v>
                </c:pt>
                <c:pt idx="5805">
                  <c:v>3.07870316505432</c:v>
                </c:pt>
                <c:pt idx="5806">
                  <c:v>3.0667669773101802</c:v>
                </c:pt>
                <c:pt idx="5807">
                  <c:v>3.0194420814514098</c:v>
                </c:pt>
                <c:pt idx="5808">
                  <c:v>2.9959523677825901</c:v>
                </c:pt>
                <c:pt idx="5809">
                  <c:v>3.0273485183715798</c:v>
                </c:pt>
                <c:pt idx="5810">
                  <c:v>3.14192295074462</c:v>
                </c:pt>
                <c:pt idx="5811">
                  <c:v>3.0617206096649099</c:v>
                </c:pt>
                <c:pt idx="5812">
                  <c:v>3.0747206211089999</c:v>
                </c:pt>
                <c:pt idx="5813">
                  <c:v>3.0048069953918399</c:v>
                </c:pt>
                <c:pt idx="5814">
                  <c:v>3.0240709781646702</c:v>
                </c:pt>
                <c:pt idx="5815">
                  <c:v>3.0045385360717698</c:v>
                </c:pt>
                <c:pt idx="5816">
                  <c:v>2.9523615837097101</c:v>
                </c:pt>
                <c:pt idx="5817">
                  <c:v>3.12721443176269</c:v>
                </c:pt>
                <c:pt idx="5818">
                  <c:v>2.9450609683990399</c:v>
                </c:pt>
                <c:pt idx="5819">
                  <c:v>2.9562683105468701</c:v>
                </c:pt>
                <c:pt idx="5820">
                  <c:v>3.0986270904540998</c:v>
                </c:pt>
                <c:pt idx="5821">
                  <c:v>3.1671149730682302</c:v>
                </c:pt>
                <c:pt idx="5822">
                  <c:v>3.19873690605163</c:v>
                </c:pt>
                <c:pt idx="5823">
                  <c:v>3.0571842193603498</c:v>
                </c:pt>
                <c:pt idx="5824">
                  <c:v>3.05061531066894</c:v>
                </c:pt>
                <c:pt idx="5825">
                  <c:v>3.1859581470489502</c:v>
                </c:pt>
                <c:pt idx="5826">
                  <c:v>3.08955574035644</c:v>
                </c:pt>
                <c:pt idx="5827">
                  <c:v>3.1654250621795601</c:v>
                </c:pt>
                <c:pt idx="5828">
                  <c:v>3.1075687408447199</c:v>
                </c:pt>
                <c:pt idx="5829">
                  <c:v>2.9762449264526301</c:v>
                </c:pt>
                <c:pt idx="5830">
                  <c:v>2.9333896636962802</c:v>
                </c:pt>
                <c:pt idx="5831">
                  <c:v>2.8274633884429901</c:v>
                </c:pt>
                <c:pt idx="5832">
                  <c:v>2.96610426902771</c:v>
                </c:pt>
                <c:pt idx="5833">
                  <c:v>3.04108309745788</c:v>
                </c:pt>
                <c:pt idx="5834">
                  <c:v>2.9396121501922599</c:v>
                </c:pt>
                <c:pt idx="5835">
                  <c:v>2.9355595111846902</c:v>
                </c:pt>
                <c:pt idx="5836">
                  <c:v>2.9970283508300701</c:v>
                </c:pt>
                <c:pt idx="5837">
                  <c:v>3.1487653255462602</c:v>
                </c:pt>
                <c:pt idx="5838">
                  <c:v>3.04797935485839</c:v>
                </c:pt>
                <c:pt idx="5839">
                  <c:v>2.9250314235687198</c:v>
                </c:pt>
                <c:pt idx="5840">
                  <c:v>2.9925050735473602</c:v>
                </c:pt>
                <c:pt idx="5841">
                  <c:v>3.0689942836761399</c:v>
                </c:pt>
                <c:pt idx="5842">
                  <c:v>2.94842457771301</c:v>
                </c:pt>
                <c:pt idx="5843">
                  <c:v>2.9576566219329798</c:v>
                </c:pt>
                <c:pt idx="5844">
                  <c:v>3.05981373786926</c:v>
                </c:pt>
                <c:pt idx="5845">
                  <c:v>2.9863719940185498</c:v>
                </c:pt>
                <c:pt idx="5846">
                  <c:v>2.94956254959106</c:v>
                </c:pt>
                <c:pt idx="5847">
                  <c:v>3.0257656574249201</c:v>
                </c:pt>
                <c:pt idx="5848">
                  <c:v>3.19742703437805</c:v>
                </c:pt>
                <c:pt idx="5849">
                  <c:v>3.0587701797485298</c:v>
                </c:pt>
                <c:pt idx="5850">
                  <c:v>3.2082462310790998</c:v>
                </c:pt>
                <c:pt idx="5851">
                  <c:v>3.10769367218017</c:v>
                </c:pt>
                <c:pt idx="5852">
                  <c:v>3.1505334377288801</c:v>
                </c:pt>
                <c:pt idx="5853">
                  <c:v>3.1820371150970401</c:v>
                </c:pt>
                <c:pt idx="5854">
                  <c:v>3.0737936496734601</c:v>
                </c:pt>
                <c:pt idx="5855">
                  <c:v>3.2635800838470401</c:v>
                </c:pt>
                <c:pt idx="5856">
                  <c:v>3.25931191444396</c:v>
                </c:pt>
                <c:pt idx="5857">
                  <c:v>3.15213799476623</c:v>
                </c:pt>
                <c:pt idx="5858">
                  <c:v>3.1436569690704301</c:v>
                </c:pt>
                <c:pt idx="5859">
                  <c:v>3.0590224266052202</c:v>
                </c:pt>
                <c:pt idx="5860">
                  <c:v>3.1311450004577601</c:v>
                </c:pt>
                <c:pt idx="5861">
                  <c:v>3.1650221347808798</c:v>
                </c:pt>
                <c:pt idx="5862">
                  <c:v>3.0826718807220401</c:v>
                </c:pt>
                <c:pt idx="5863">
                  <c:v>2.9942419528961102</c:v>
                </c:pt>
                <c:pt idx="5864">
                  <c:v>3.11144542694091</c:v>
                </c:pt>
                <c:pt idx="5865">
                  <c:v>3.05768489837646</c:v>
                </c:pt>
                <c:pt idx="5866">
                  <c:v>3.0162105560302699</c:v>
                </c:pt>
                <c:pt idx="5867">
                  <c:v>2.9374310970306299</c:v>
                </c:pt>
                <c:pt idx="5868">
                  <c:v>3.0312626361846902</c:v>
                </c:pt>
                <c:pt idx="5869">
                  <c:v>3.1453480720520002</c:v>
                </c:pt>
                <c:pt idx="5870">
                  <c:v>3.1264219284057599</c:v>
                </c:pt>
                <c:pt idx="5871">
                  <c:v>3.18326735496521</c:v>
                </c:pt>
                <c:pt idx="5872">
                  <c:v>3.0848078727722101</c:v>
                </c:pt>
                <c:pt idx="5873">
                  <c:v>2.9972386360168399</c:v>
                </c:pt>
                <c:pt idx="5874">
                  <c:v>3.00485968589782</c:v>
                </c:pt>
                <c:pt idx="5875">
                  <c:v>3.1255567073821999</c:v>
                </c:pt>
                <c:pt idx="5876">
                  <c:v>3.1151938438415501</c:v>
                </c:pt>
                <c:pt idx="5877">
                  <c:v>3.0770616531371999</c:v>
                </c:pt>
                <c:pt idx="5878">
                  <c:v>3.1400976181030198</c:v>
                </c:pt>
                <c:pt idx="5879">
                  <c:v>3.0516252517700102</c:v>
                </c:pt>
                <c:pt idx="5880">
                  <c:v>3.0816867351531898</c:v>
                </c:pt>
                <c:pt idx="5881">
                  <c:v>2.9835224151611301</c:v>
                </c:pt>
                <c:pt idx="5882">
                  <c:v>3.1462016105651802</c:v>
                </c:pt>
                <c:pt idx="5883">
                  <c:v>2.9895989894866899</c:v>
                </c:pt>
                <c:pt idx="5884">
                  <c:v>3.0910155773162802</c:v>
                </c:pt>
                <c:pt idx="5885">
                  <c:v>3.0882639884948699</c:v>
                </c:pt>
                <c:pt idx="5886">
                  <c:v>3.1606023311614901</c:v>
                </c:pt>
                <c:pt idx="5887">
                  <c:v>3.0560989379882799</c:v>
                </c:pt>
                <c:pt idx="5888">
                  <c:v>3.0485384464263898</c:v>
                </c:pt>
                <c:pt idx="5889">
                  <c:v>3.0427651405334402</c:v>
                </c:pt>
                <c:pt idx="5890">
                  <c:v>3.0712914466857901</c:v>
                </c:pt>
                <c:pt idx="5891">
                  <c:v>3.0953102111816402</c:v>
                </c:pt>
                <c:pt idx="5892">
                  <c:v>3.0936481952667201</c:v>
                </c:pt>
                <c:pt idx="5893">
                  <c:v>3.1040947437286301</c:v>
                </c:pt>
                <c:pt idx="5894">
                  <c:v>3.02844905853271</c:v>
                </c:pt>
                <c:pt idx="5895">
                  <c:v>2.99407887458801</c:v>
                </c:pt>
                <c:pt idx="5896">
                  <c:v>3.00421810150146</c:v>
                </c:pt>
                <c:pt idx="5897">
                  <c:v>3.0345423221588099</c:v>
                </c:pt>
                <c:pt idx="5898">
                  <c:v>2.9964075088500901</c:v>
                </c:pt>
                <c:pt idx="5899">
                  <c:v>2.9674618244171098</c:v>
                </c:pt>
                <c:pt idx="5900">
                  <c:v>2.9430241584777801</c:v>
                </c:pt>
                <c:pt idx="5901">
                  <c:v>3.0281572341918901</c:v>
                </c:pt>
                <c:pt idx="5902">
                  <c:v>2.90640664100646</c:v>
                </c:pt>
                <c:pt idx="5903">
                  <c:v>2.9019670486450102</c:v>
                </c:pt>
                <c:pt idx="5904">
                  <c:v>2.9148850440978999</c:v>
                </c:pt>
                <c:pt idx="5905">
                  <c:v>2.9504694938659601</c:v>
                </c:pt>
                <c:pt idx="5906">
                  <c:v>2.9849359989166202</c:v>
                </c:pt>
                <c:pt idx="5907">
                  <c:v>3.0262916088104199</c:v>
                </c:pt>
                <c:pt idx="5908">
                  <c:v>2.9492208957672101</c:v>
                </c:pt>
                <c:pt idx="5909">
                  <c:v>2.8936982154846098</c:v>
                </c:pt>
                <c:pt idx="5910">
                  <c:v>2.93089747428894</c:v>
                </c:pt>
                <c:pt idx="5911">
                  <c:v>2.8990490436553902</c:v>
                </c:pt>
                <c:pt idx="5912">
                  <c:v>2.8656306266784601</c:v>
                </c:pt>
                <c:pt idx="5913">
                  <c:v>2.8014829158782901</c:v>
                </c:pt>
                <c:pt idx="5914">
                  <c:v>2.8955600261688201</c:v>
                </c:pt>
                <c:pt idx="5915">
                  <c:v>2.78806352615356</c:v>
                </c:pt>
                <c:pt idx="5916">
                  <c:v>2.8517541885375901</c:v>
                </c:pt>
                <c:pt idx="5917">
                  <c:v>2.8761622905731201</c:v>
                </c:pt>
                <c:pt idx="5918">
                  <c:v>2.8536510467529199</c:v>
                </c:pt>
                <c:pt idx="5919">
                  <c:v>2.9217181205749498</c:v>
                </c:pt>
                <c:pt idx="5920">
                  <c:v>2.8466591835021902</c:v>
                </c:pt>
                <c:pt idx="5921">
                  <c:v>2.9065577983856201</c:v>
                </c:pt>
                <c:pt idx="5922">
                  <c:v>2.8996033668518</c:v>
                </c:pt>
                <c:pt idx="5923">
                  <c:v>2.9223341941833398</c:v>
                </c:pt>
                <c:pt idx="5924">
                  <c:v>2.8666434288024898</c:v>
                </c:pt>
                <c:pt idx="5925">
                  <c:v>2.8540174961089999</c:v>
                </c:pt>
                <c:pt idx="5926">
                  <c:v>2.9035401344299299</c:v>
                </c:pt>
                <c:pt idx="5927">
                  <c:v>2.91383624076843</c:v>
                </c:pt>
                <c:pt idx="5928">
                  <c:v>2.9305608272552401</c:v>
                </c:pt>
                <c:pt idx="5929">
                  <c:v>2.9241197109222399</c:v>
                </c:pt>
                <c:pt idx="5930">
                  <c:v>2.9600980281829798</c:v>
                </c:pt>
                <c:pt idx="5931">
                  <c:v>3.0930624008178702</c:v>
                </c:pt>
                <c:pt idx="5932">
                  <c:v>3.0417098999023402</c:v>
                </c:pt>
                <c:pt idx="5933">
                  <c:v>2.9585714340209899</c:v>
                </c:pt>
                <c:pt idx="5934">
                  <c:v>3.01003837585449</c:v>
                </c:pt>
                <c:pt idx="5935">
                  <c:v>3.10000348091125</c:v>
                </c:pt>
                <c:pt idx="5936">
                  <c:v>3.0218620300292902</c:v>
                </c:pt>
                <c:pt idx="5937">
                  <c:v>3.11805963516235</c:v>
                </c:pt>
                <c:pt idx="5938">
                  <c:v>2.9899978637695299</c:v>
                </c:pt>
                <c:pt idx="5939">
                  <c:v>3.0074596405029199</c:v>
                </c:pt>
                <c:pt idx="5940">
                  <c:v>2.9163432121276802</c:v>
                </c:pt>
                <c:pt idx="5941">
                  <c:v>3.03155064582824</c:v>
                </c:pt>
                <c:pt idx="5942">
                  <c:v>3.0138587951660099</c:v>
                </c:pt>
                <c:pt idx="5943">
                  <c:v>3.0051376819610498</c:v>
                </c:pt>
                <c:pt idx="5944">
                  <c:v>3.06764459609985</c:v>
                </c:pt>
                <c:pt idx="5945">
                  <c:v>2.9801030158996502</c:v>
                </c:pt>
                <c:pt idx="5946">
                  <c:v>2.8662726879119802</c:v>
                </c:pt>
                <c:pt idx="5947">
                  <c:v>2.8920879364013601</c:v>
                </c:pt>
                <c:pt idx="5948">
                  <c:v>2.9670934677124001</c:v>
                </c:pt>
                <c:pt idx="5949">
                  <c:v>3.0186278820037802</c:v>
                </c:pt>
                <c:pt idx="5950">
                  <c:v>2.9724562168121298</c:v>
                </c:pt>
                <c:pt idx="5951">
                  <c:v>2.9993772506713801</c:v>
                </c:pt>
                <c:pt idx="5952">
                  <c:v>2.9601981639861998</c:v>
                </c:pt>
                <c:pt idx="5953">
                  <c:v>3.0673437118530198</c:v>
                </c:pt>
                <c:pt idx="5954">
                  <c:v>3.0385568141937198</c:v>
                </c:pt>
                <c:pt idx="5955">
                  <c:v>2.9796397686004599</c:v>
                </c:pt>
                <c:pt idx="5956">
                  <c:v>2.9871294498443599</c:v>
                </c:pt>
                <c:pt idx="5957">
                  <c:v>2.8761563301086399</c:v>
                </c:pt>
                <c:pt idx="5958">
                  <c:v>2.98290538787841</c:v>
                </c:pt>
                <c:pt idx="5959">
                  <c:v>2.94379687309265</c:v>
                </c:pt>
                <c:pt idx="5960">
                  <c:v>2.9251241683959899</c:v>
                </c:pt>
                <c:pt idx="5961">
                  <c:v>2.9852933883666899</c:v>
                </c:pt>
                <c:pt idx="5962">
                  <c:v>2.86339879035949</c:v>
                </c:pt>
                <c:pt idx="5963">
                  <c:v>2.9664392471313401</c:v>
                </c:pt>
                <c:pt idx="5964">
                  <c:v>2.9361407756805402</c:v>
                </c:pt>
                <c:pt idx="5965">
                  <c:v>2.92851209640502</c:v>
                </c:pt>
                <c:pt idx="5966">
                  <c:v>2.8810257911682098</c:v>
                </c:pt>
                <c:pt idx="5967">
                  <c:v>2.9219839572906401</c:v>
                </c:pt>
                <c:pt idx="5968">
                  <c:v>2.98876523971557</c:v>
                </c:pt>
                <c:pt idx="5969">
                  <c:v>3.0990622043609601</c:v>
                </c:pt>
                <c:pt idx="5970">
                  <c:v>3.03427910804748</c:v>
                </c:pt>
                <c:pt idx="5971">
                  <c:v>3.0139274597167902</c:v>
                </c:pt>
                <c:pt idx="5972">
                  <c:v>3.11834716796875</c:v>
                </c:pt>
                <c:pt idx="5973">
                  <c:v>2.9372656345367401</c:v>
                </c:pt>
                <c:pt idx="5974">
                  <c:v>2.9954917430877601</c:v>
                </c:pt>
                <c:pt idx="5975">
                  <c:v>2.99654865264892</c:v>
                </c:pt>
                <c:pt idx="5976">
                  <c:v>3.0921878814697199</c:v>
                </c:pt>
                <c:pt idx="5977">
                  <c:v>3.0550005435943599</c:v>
                </c:pt>
                <c:pt idx="5978">
                  <c:v>3.0548107624053902</c:v>
                </c:pt>
                <c:pt idx="5979">
                  <c:v>3.0927054882049498</c:v>
                </c:pt>
                <c:pt idx="5980">
                  <c:v>2.93839240074157</c:v>
                </c:pt>
                <c:pt idx="5981">
                  <c:v>2.9632773399353001</c:v>
                </c:pt>
                <c:pt idx="5982">
                  <c:v>2.9730348587036102</c:v>
                </c:pt>
                <c:pt idx="5983">
                  <c:v>3.0492563247680602</c:v>
                </c:pt>
                <c:pt idx="5984">
                  <c:v>3.1069664955139098</c:v>
                </c:pt>
                <c:pt idx="5985">
                  <c:v>2.9780616760253902</c:v>
                </c:pt>
                <c:pt idx="5986">
                  <c:v>3.0277917385101301</c:v>
                </c:pt>
                <c:pt idx="5987">
                  <c:v>3.0825920104980402</c:v>
                </c:pt>
                <c:pt idx="5988">
                  <c:v>2.9848711490631099</c:v>
                </c:pt>
                <c:pt idx="5989">
                  <c:v>3.0940296649932799</c:v>
                </c:pt>
                <c:pt idx="5990">
                  <c:v>3.1574213504791202</c:v>
                </c:pt>
                <c:pt idx="5991">
                  <c:v>3.1128742694854701</c:v>
                </c:pt>
                <c:pt idx="5992">
                  <c:v>3.1607530117034899</c:v>
                </c:pt>
                <c:pt idx="5993">
                  <c:v>3.0785825252532901</c:v>
                </c:pt>
                <c:pt idx="5994">
                  <c:v>3.10903763771057</c:v>
                </c:pt>
                <c:pt idx="5995">
                  <c:v>3.02301597595214</c:v>
                </c:pt>
                <c:pt idx="5996">
                  <c:v>3.0139703750610298</c:v>
                </c:pt>
                <c:pt idx="5997">
                  <c:v>2.9490370750427202</c:v>
                </c:pt>
                <c:pt idx="5998">
                  <c:v>3.0023953914642298</c:v>
                </c:pt>
                <c:pt idx="5999">
                  <c:v>2.9755182266235298</c:v>
                </c:pt>
                <c:pt idx="6000">
                  <c:v>2.9419093132018999</c:v>
                </c:pt>
                <c:pt idx="6001">
                  <c:v>3.0192596912384002</c:v>
                </c:pt>
                <c:pt idx="6002">
                  <c:v>3.0852520465850799</c:v>
                </c:pt>
                <c:pt idx="6003">
                  <c:v>3.1494214534759499</c:v>
                </c:pt>
                <c:pt idx="6004">
                  <c:v>3.1208255290985099</c:v>
                </c:pt>
                <c:pt idx="6005">
                  <c:v>3.0267443656921298</c:v>
                </c:pt>
                <c:pt idx="6006">
                  <c:v>3.0005240440368599</c:v>
                </c:pt>
                <c:pt idx="6007">
                  <c:v>3.04445147514343</c:v>
                </c:pt>
                <c:pt idx="6008">
                  <c:v>3.0939428806304901</c:v>
                </c:pt>
                <c:pt idx="6009">
                  <c:v>2.97256088256835</c:v>
                </c:pt>
                <c:pt idx="6010">
                  <c:v>3.0425970554351802</c:v>
                </c:pt>
                <c:pt idx="6011">
                  <c:v>2.9557178020477202</c:v>
                </c:pt>
                <c:pt idx="6012">
                  <c:v>3.0114877223968501</c:v>
                </c:pt>
                <c:pt idx="6013">
                  <c:v>3.0805497169494598</c:v>
                </c:pt>
                <c:pt idx="6014">
                  <c:v>3.0303976535797101</c:v>
                </c:pt>
                <c:pt idx="6015">
                  <c:v>2.9899117946624698</c:v>
                </c:pt>
                <c:pt idx="6016">
                  <c:v>3.22774982452392</c:v>
                </c:pt>
                <c:pt idx="6017">
                  <c:v>3.0971112251281698</c:v>
                </c:pt>
                <c:pt idx="6018">
                  <c:v>3.0400986671447701</c:v>
                </c:pt>
                <c:pt idx="6019">
                  <c:v>3.0162827968597399</c:v>
                </c:pt>
                <c:pt idx="6020">
                  <c:v>2.9841506481170601</c:v>
                </c:pt>
                <c:pt idx="6021">
                  <c:v>3.0690331459045401</c:v>
                </c:pt>
                <c:pt idx="6022">
                  <c:v>3.05689525604248</c:v>
                </c:pt>
                <c:pt idx="6023">
                  <c:v>3.0760123729705802</c:v>
                </c:pt>
                <c:pt idx="6024">
                  <c:v>3.11220955848693</c:v>
                </c:pt>
                <c:pt idx="6025">
                  <c:v>2.96783399581909</c:v>
                </c:pt>
                <c:pt idx="6026">
                  <c:v>3.0082726478576598</c:v>
                </c:pt>
                <c:pt idx="6027">
                  <c:v>2.9044990539550701</c:v>
                </c:pt>
                <c:pt idx="6028">
                  <c:v>3.0255448818206698</c:v>
                </c:pt>
                <c:pt idx="6029">
                  <c:v>2.9497308731079102</c:v>
                </c:pt>
                <c:pt idx="6030">
                  <c:v>2.9464111328125</c:v>
                </c:pt>
                <c:pt idx="6031">
                  <c:v>2.84827232360839</c:v>
                </c:pt>
                <c:pt idx="6032">
                  <c:v>2.9472401142120299</c:v>
                </c:pt>
                <c:pt idx="6033">
                  <c:v>2.9169530868530198</c:v>
                </c:pt>
                <c:pt idx="6034">
                  <c:v>2.9577794075012198</c:v>
                </c:pt>
                <c:pt idx="6035">
                  <c:v>2.9687693119049001</c:v>
                </c:pt>
                <c:pt idx="6036">
                  <c:v>3.01585721969604</c:v>
                </c:pt>
                <c:pt idx="6037">
                  <c:v>3.04093337059021</c:v>
                </c:pt>
                <c:pt idx="6038">
                  <c:v>3.0678176879882799</c:v>
                </c:pt>
                <c:pt idx="6039">
                  <c:v>3.0644118785858101</c:v>
                </c:pt>
                <c:pt idx="6040">
                  <c:v>2.9524760246276802</c:v>
                </c:pt>
                <c:pt idx="6041">
                  <c:v>2.92410039901733</c:v>
                </c:pt>
                <c:pt idx="6042">
                  <c:v>2.9855086803436199</c:v>
                </c:pt>
                <c:pt idx="6043">
                  <c:v>2.9516081809997501</c:v>
                </c:pt>
                <c:pt idx="6044">
                  <c:v>3.0235841274261399</c:v>
                </c:pt>
                <c:pt idx="6045">
                  <c:v>2.9720768928527801</c:v>
                </c:pt>
                <c:pt idx="6046">
                  <c:v>2.9559803009033199</c:v>
                </c:pt>
                <c:pt idx="6047">
                  <c:v>3.1253783702850302</c:v>
                </c:pt>
                <c:pt idx="6048">
                  <c:v>3.0152909755706698</c:v>
                </c:pt>
                <c:pt idx="6049">
                  <c:v>2.9661631584167401</c:v>
                </c:pt>
                <c:pt idx="6050">
                  <c:v>2.9553954601287802</c:v>
                </c:pt>
                <c:pt idx="6051">
                  <c:v>2.9615910053253098</c:v>
                </c:pt>
                <c:pt idx="6052">
                  <c:v>2.9224402904510498</c:v>
                </c:pt>
                <c:pt idx="6053">
                  <c:v>2.8692398071289</c:v>
                </c:pt>
                <c:pt idx="6054">
                  <c:v>2.86220002174377</c:v>
                </c:pt>
                <c:pt idx="6055">
                  <c:v>2.87928938865661</c:v>
                </c:pt>
                <c:pt idx="6056">
                  <c:v>2.8696360588073699</c:v>
                </c:pt>
                <c:pt idx="6057">
                  <c:v>2.8600187301635698</c:v>
                </c:pt>
                <c:pt idx="6058">
                  <c:v>2.9594516754150302</c:v>
                </c:pt>
                <c:pt idx="6059">
                  <c:v>2.9358539581298801</c:v>
                </c:pt>
                <c:pt idx="6060">
                  <c:v>2.8937890529632502</c:v>
                </c:pt>
                <c:pt idx="6061">
                  <c:v>3.0389816761016801</c:v>
                </c:pt>
                <c:pt idx="6062">
                  <c:v>2.89070391654968</c:v>
                </c:pt>
                <c:pt idx="6063">
                  <c:v>2.8900239467620801</c:v>
                </c:pt>
                <c:pt idx="6064">
                  <c:v>2.9555282592773402</c:v>
                </c:pt>
                <c:pt idx="6065">
                  <c:v>3.0232172012329102</c:v>
                </c:pt>
                <c:pt idx="6066">
                  <c:v>2.9402787685394198</c:v>
                </c:pt>
                <c:pt idx="6067">
                  <c:v>2.8880157470703098</c:v>
                </c:pt>
                <c:pt idx="6068">
                  <c:v>2.8904838562011701</c:v>
                </c:pt>
                <c:pt idx="6069">
                  <c:v>2.8775348663329998</c:v>
                </c:pt>
                <c:pt idx="6070">
                  <c:v>2.8721935749053902</c:v>
                </c:pt>
                <c:pt idx="6071">
                  <c:v>2.8634057044982901</c:v>
                </c:pt>
                <c:pt idx="6072">
                  <c:v>2.9228610992431601</c:v>
                </c:pt>
                <c:pt idx="6073">
                  <c:v>2.94930696487426</c:v>
                </c:pt>
                <c:pt idx="6074">
                  <c:v>2.8252096176147399</c:v>
                </c:pt>
                <c:pt idx="6075">
                  <c:v>2.9684715270996</c:v>
                </c:pt>
                <c:pt idx="6076">
                  <c:v>3.0767550468444802</c:v>
                </c:pt>
                <c:pt idx="6077">
                  <c:v>3.0031058788299498</c:v>
                </c:pt>
                <c:pt idx="6078">
                  <c:v>2.9926080703735298</c:v>
                </c:pt>
                <c:pt idx="6079">
                  <c:v>2.9631161689758301</c:v>
                </c:pt>
                <c:pt idx="6080">
                  <c:v>2.9625439643859801</c:v>
                </c:pt>
                <c:pt idx="6081">
                  <c:v>2.92646980285644</c:v>
                </c:pt>
                <c:pt idx="6082">
                  <c:v>2.8542218208312899</c:v>
                </c:pt>
                <c:pt idx="6083">
                  <c:v>2.9592874050140301</c:v>
                </c:pt>
                <c:pt idx="6084">
                  <c:v>2.8780205249786301</c:v>
                </c:pt>
                <c:pt idx="6085">
                  <c:v>2.83579230308532</c:v>
                </c:pt>
                <c:pt idx="6086">
                  <c:v>2.7615387439727699</c:v>
                </c:pt>
                <c:pt idx="6087">
                  <c:v>2.81410455703735</c:v>
                </c:pt>
                <c:pt idx="6088">
                  <c:v>2.8496820926666202</c:v>
                </c:pt>
                <c:pt idx="6089">
                  <c:v>2.7143459320068302</c:v>
                </c:pt>
                <c:pt idx="6090">
                  <c:v>2.8460388183593701</c:v>
                </c:pt>
                <c:pt idx="6091">
                  <c:v>2.8600170612335201</c:v>
                </c:pt>
                <c:pt idx="6092">
                  <c:v>2.7886109352111799</c:v>
                </c:pt>
                <c:pt idx="6093">
                  <c:v>2.8904786109924299</c:v>
                </c:pt>
                <c:pt idx="6094">
                  <c:v>2.89842653274536</c:v>
                </c:pt>
                <c:pt idx="6095">
                  <c:v>2.7383008003234801</c:v>
                </c:pt>
                <c:pt idx="6096">
                  <c:v>2.95873951911926</c:v>
                </c:pt>
                <c:pt idx="6097">
                  <c:v>3.0879435539245601</c:v>
                </c:pt>
                <c:pt idx="6098">
                  <c:v>2.9112954139709402</c:v>
                </c:pt>
                <c:pt idx="6099">
                  <c:v>2.8516476154327299</c:v>
                </c:pt>
                <c:pt idx="6100">
                  <c:v>2.8475062847137398</c:v>
                </c:pt>
                <c:pt idx="6101">
                  <c:v>2.7169833183288499</c:v>
                </c:pt>
                <c:pt idx="6102">
                  <c:v>2.6924176216125399</c:v>
                </c:pt>
                <c:pt idx="6103">
                  <c:v>2.7779254913329998</c:v>
                </c:pt>
                <c:pt idx="6104">
                  <c:v>2.74323534965515</c:v>
                </c:pt>
                <c:pt idx="6105">
                  <c:v>2.7481625080108598</c:v>
                </c:pt>
                <c:pt idx="6106">
                  <c:v>2.9332888126373202</c:v>
                </c:pt>
                <c:pt idx="6107">
                  <c:v>2.8951776027679399</c:v>
                </c:pt>
                <c:pt idx="6108">
                  <c:v>2.8182637691497798</c:v>
                </c:pt>
                <c:pt idx="6109">
                  <c:v>2.82475709915161</c:v>
                </c:pt>
                <c:pt idx="6110">
                  <c:v>2.9082045555114702</c:v>
                </c:pt>
                <c:pt idx="6111">
                  <c:v>2.94191193580627</c:v>
                </c:pt>
                <c:pt idx="6112">
                  <c:v>2.91060137748718</c:v>
                </c:pt>
                <c:pt idx="6113">
                  <c:v>2.9617745876312198</c:v>
                </c:pt>
                <c:pt idx="6114">
                  <c:v>2.9078209400177002</c:v>
                </c:pt>
                <c:pt idx="6115">
                  <c:v>2.91513872146606</c:v>
                </c:pt>
                <c:pt idx="6116">
                  <c:v>2.9724845886230402</c:v>
                </c:pt>
                <c:pt idx="6117">
                  <c:v>2.9529595375061</c:v>
                </c:pt>
                <c:pt idx="6118">
                  <c:v>2.8133950233459402</c:v>
                </c:pt>
                <c:pt idx="6119">
                  <c:v>2.7876133918762198</c:v>
                </c:pt>
                <c:pt idx="6120">
                  <c:v>2.7941870689392001</c:v>
                </c:pt>
                <c:pt idx="6121">
                  <c:v>2.8965382575988698</c:v>
                </c:pt>
                <c:pt idx="6122">
                  <c:v>2.8709368705749498</c:v>
                </c:pt>
                <c:pt idx="6123">
                  <c:v>2.8777174949645898</c:v>
                </c:pt>
                <c:pt idx="6124">
                  <c:v>2.84161949157714</c:v>
                </c:pt>
                <c:pt idx="6125">
                  <c:v>2.7891383171081499</c:v>
                </c:pt>
                <c:pt idx="6126">
                  <c:v>2.7389469146728498</c:v>
                </c:pt>
                <c:pt idx="6127">
                  <c:v>2.7922191619872998</c:v>
                </c:pt>
                <c:pt idx="6128">
                  <c:v>2.7752423286437899</c:v>
                </c:pt>
                <c:pt idx="6129">
                  <c:v>2.7335901260375901</c:v>
                </c:pt>
                <c:pt idx="6130">
                  <c:v>2.8732175827026301</c:v>
                </c:pt>
                <c:pt idx="6131">
                  <c:v>2.80681180953979</c:v>
                </c:pt>
                <c:pt idx="6132">
                  <c:v>2.8914425373077299</c:v>
                </c:pt>
                <c:pt idx="6133">
                  <c:v>2.7819941043853702</c:v>
                </c:pt>
                <c:pt idx="6134">
                  <c:v>2.78385281562805</c:v>
                </c:pt>
                <c:pt idx="6135">
                  <c:v>2.7960927486419598</c:v>
                </c:pt>
                <c:pt idx="6136">
                  <c:v>2.8765840530395499</c:v>
                </c:pt>
                <c:pt idx="6137">
                  <c:v>2.8818900585174498</c:v>
                </c:pt>
                <c:pt idx="6138">
                  <c:v>2.7959513664245601</c:v>
                </c:pt>
                <c:pt idx="6139">
                  <c:v>2.75480961799621</c:v>
                </c:pt>
                <c:pt idx="6140">
                  <c:v>2.8762331008911102</c:v>
                </c:pt>
                <c:pt idx="6141">
                  <c:v>2.8282625675201398</c:v>
                </c:pt>
                <c:pt idx="6142">
                  <c:v>2.7860188484191801</c:v>
                </c:pt>
                <c:pt idx="6143">
                  <c:v>2.6925666332244802</c:v>
                </c:pt>
                <c:pt idx="6144">
                  <c:v>2.79399514198303</c:v>
                </c:pt>
                <c:pt idx="6145">
                  <c:v>2.8659071922302202</c:v>
                </c:pt>
                <c:pt idx="6146">
                  <c:v>2.8786020278930602</c:v>
                </c:pt>
                <c:pt idx="6147">
                  <c:v>2.90429258346557</c:v>
                </c:pt>
                <c:pt idx="6148">
                  <c:v>2.7645072937011701</c:v>
                </c:pt>
                <c:pt idx="6149">
                  <c:v>2.7991478443145699</c:v>
                </c:pt>
                <c:pt idx="6150">
                  <c:v>2.8379423618316602</c:v>
                </c:pt>
                <c:pt idx="6151">
                  <c:v>2.81549644470214</c:v>
                </c:pt>
                <c:pt idx="6152">
                  <c:v>2.8340585231781001</c:v>
                </c:pt>
                <c:pt idx="6153">
                  <c:v>2.8554930686950599</c:v>
                </c:pt>
                <c:pt idx="6154">
                  <c:v>2.9248731136321999</c:v>
                </c:pt>
                <c:pt idx="6155">
                  <c:v>2.7739558219909601</c:v>
                </c:pt>
                <c:pt idx="6156">
                  <c:v>2.9311285018920898</c:v>
                </c:pt>
                <c:pt idx="6157">
                  <c:v>2.8637166023254301</c:v>
                </c:pt>
                <c:pt idx="6158">
                  <c:v>2.8971433639526301</c:v>
                </c:pt>
                <c:pt idx="6159">
                  <c:v>2.9564325809478702</c:v>
                </c:pt>
                <c:pt idx="6160">
                  <c:v>2.8089101314544598</c:v>
                </c:pt>
                <c:pt idx="6161">
                  <c:v>2.8988280296325599</c:v>
                </c:pt>
                <c:pt idx="6162">
                  <c:v>2.8765385150909402</c:v>
                </c:pt>
                <c:pt idx="6163">
                  <c:v>2.8132860660552899</c:v>
                </c:pt>
                <c:pt idx="6164">
                  <c:v>2.8011438846588099</c:v>
                </c:pt>
                <c:pt idx="6165">
                  <c:v>2.92852759361267</c:v>
                </c:pt>
                <c:pt idx="6166">
                  <c:v>2.8428459167480402</c:v>
                </c:pt>
                <c:pt idx="6167">
                  <c:v>2.8384358882903999</c:v>
                </c:pt>
                <c:pt idx="6168">
                  <c:v>2.7928342819213801</c:v>
                </c:pt>
                <c:pt idx="6169">
                  <c:v>2.7939670085906898</c:v>
                </c:pt>
                <c:pt idx="6170">
                  <c:v>2.7240936756134002</c:v>
                </c:pt>
                <c:pt idx="6171">
                  <c:v>2.8245315551757799</c:v>
                </c:pt>
                <c:pt idx="6172">
                  <c:v>2.8144721984863201</c:v>
                </c:pt>
                <c:pt idx="6173">
                  <c:v>2.8245148658752401</c:v>
                </c:pt>
                <c:pt idx="6174">
                  <c:v>2.7568259239196702</c:v>
                </c:pt>
                <c:pt idx="6175">
                  <c:v>2.9270310401916499</c:v>
                </c:pt>
                <c:pt idx="6176">
                  <c:v>2.8575918674468901</c:v>
                </c:pt>
                <c:pt idx="6177">
                  <c:v>2.8370196819305402</c:v>
                </c:pt>
                <c:pt idx="6178">
                  <c:v>2.9263501167297301</c:v>
                </c:pt>
                <c:pt idx="6179">
                  <c:v>2.8765690326690598</c:v>
                </c:pt>
                <c:pt idx="6180">
                  <c:v>2.8317959308624201</c:v>
                </c:pt>
                <c:pt idx="6181">
                  <c:v>2.8189959526061998</c:v>
                </c:pt>
                <c:pt idx="6182">
                  <c:v>2.8320817947387602</c:v>
                </c:pt>
                <c:pt idx="6183">
                  <c:v>2.9056098461151101</c:v>
                </c:pt>
                <c:pt idx="6184">
                  <c:v>2.78773641586303</c:v>
                </c:pt>
                <c:pt idx="6185">
                  <c:v>2.8372328281402499</c:v>
                </c:pt>
                <c:pt idx="6186">
                  <c:v>2.8852846622467001</c:v>
                </c:pt>
                <c:pt idx="6187">
                  <c:v>2.8015968799590998</c:v>
                </c:pt>
                <c:pt idx="6188">
                  <c:v>2.79042315483093</c:v>
                </c:pt>
                <c:pt idx="6189">
                  <c:v>2.7658731937408398</c:v>
                </c:pt>
                <c:pt idx="6190">
                  <c:v>2.8426051139831499</c:v>
                </c:pt>
                <c:pt idx="6191">
                  <c:v>2.8680102825164702</c:v>
                </c:pt>
                <c:pt idx="6192">
                  <c:v>3.0631115436553902</c:v>
                </c:pt>
                <c:pt idx="6193">
                  <c:v>2.92176938056945</c:v>
                </c:pt>
                <c:pt idx="6194">
                  <c:v>2.82588768005371</c:v>
                </c:pt>
                <c:pt idx="6195">
                  <c:v>2.8656699657440101</c:v>
                </c:pt>
                <c:pt idx="6196">
                  <c:v>2.8587996959686199</c:v>
                </c:pt>
                <c:pt idx="6197">
                  <c:v>2.8475341796875</c:v>
                </c:pt>
                <c:pt idx="6198">
                  <c:v>2.9153082370757999</c:v>
                </c:pt>
                <c:pt idx="6199">
                  <c:v>2.9551796913146902</c:v>
                </c:pt>
                <c:pt idx="6200">
                  <c:v>2.97662925720214</c:v>
                </c:pt>
                <c:pt idx="6201">
                  <c:v>2.90608787536621</c:v>
                </c:pt>
                <c:pt idx="6202">
                  <c:v>2.9224357604980402</c:v>
                </c:pt>
                <c:pt idx="6203">
                  <c:v>2.91843390464782</c:v>
                </c:pt>
                <c:pt idx="6204">
                  <c:v>2.81615090370178</c:v>
                </c:pt>
                <c:pt idx="6205">
                  <c:v>2.7977387905120801</c:v>
                </c:pt>
                <c:pt idx="6206">
                  <c:v>2.8612415790557799</c:v>
                </c:pt>
                <c:pt idx="6207">
                  <c:v>2.77248787879943</c:v>
                </c:pt>
                <c:pt idx="6208">
                  <c:v>2.7558562755584699</c:v>
                </c:pt>
                <c:pt idx="6209">
                  <c:v>2.7767541408538801</c:v>
                </c:pt>
                <c:pt idx="6210">
                  <c:v>2.8131589889526301</c:v>
                </c:pt>
                <c:pt idx="6211">
                  <c:v>2.7948143482208199</c:v>
                </c:pt>
                <c:pt idx="6212">
                  <c:v>2.78684306144714</c:v>
                </c:pt>
                <c:pt idx="6213">
                  <c:v>2.76151990890502</c:v>
                </c:pt>
                <c:pt idx="6214">
                  <c:v>2.7314970493316602</c:v>
                </c:pt>
                <c:pt idx="6215">
                  <c:v>2.8538539409637398</c:v>
                </c:pt>
                <c:pt idx="6216">
                  <c:v>2.9368479251861501</c:v>
                </c:pt>
                <c:pt idx="6217">
                  <c:v>2.8635866641998202</c:v>
                </c:pt>
                <c:pt idx="6218">
                  <c:v>2.9032599925994802</c:v>
                </c:pt>
                <c:pt idx="6219">
                  <c:v>2.8810319900512602</c:v>
                </c:pt>
                <c:pt idx="6220">
                  <c:v>2.8210310935974099</c:v>
                </c:pt>
                <c:pt idx="6221">
                  <c:v>2.7378942966461102</c:v>
                </c:pt>
                <c:pt idx="6222">
                  <c:v>2.8827345371246298</c:v>
                </c:pt>
                <c:pt idx="6223">
                  <c:v>2.7629795074462802</c:v>
                </c:pt>
                <c:pt idx="6224">
                  <c:v>2.9828906059265101</c:v>
                </c:pt>
                <c:pt idx="6225">
                  <c:v>2.95471119880676</c:v>
                </c:pt>
                <c:pt idx="6226">
                  <c:v>2.8658356666564901</c:v>
                </c:pt>
                <c:pt idx="6227">
                  <c:v>2.93449401855468</c:v>
                </c:pt>
                <c:pt idx="6228">
                  <c:v>2.87492799758911</c:v>
                </c:pt>
                <c:pt idx="6229">
                  <c:v>2.8322401046752899</c:v>
                </c:pt>
                <c:pt idx="6230">
                  <c:v>2.8318002223968501</c:v>
                </c:pt>
                <c:pt idx="6231">
                  <c:v>2.8379464149475</c:v>
                </c:pt>
                <c:pt idx="6232">
                  <c:v>2.7388510704040501</c:v>
                </c:pt>
                <c:pt idx="6233">
                  <c:v>2.7263724803924498</c:v>
                </c:pt>
                <c:pt idx="6234">
                  <c:v>2.7998733520507799</c:v>
                </c:pt>
                <c:pt idx="6235">
                  <c:v>2.7611668109893799</c:v>
                </c:pt>
                <c:pt idx="6236">
                  <c:v>2.8201668262481601</c:v>
                </c:pt>
                <c:pt idx="6237">
                  <c:v>2.77006530761718</c:v>
                </c:pt>
                <c:pt idx="6238">
                  <c:v>2.80728960037231</c:v>
                </c:pt>
                <c:pt idx="6239">
                  <c:v>2.7822575569152801</c:v>
                </c:pt>
                <c:pt idx="6240">
                  <c:v>2.8091573715209899</c:v>
                </c:pt>
                <c:pt idx="6241">
                  <c:v>2.7387740612029998</c:v>
                </c:pt>
                <c:pt idx="6242">
                  <c:v>2.9406349658965998</c:v>
                </c:pt>
                <c:pt idx="6243">
                  <c:v>2.82898569107055</c:v>
                </c:pt>
                <c:pt idx="6244">
                  <c:v>2.8368237018585201</c:v>
                </c:pt>
                <c:pt idx="6245">
                  <c:v>2.8078119754791202</c:v>
                </c:pt>
                <c:pt idx="6246">
                  <c:v>2.85753273963928</c:v>
                </c:pt>
                <c:pt idx="6247">
                  <c:v>2.8761291503906201</c:v>
                </c:pt>
                <c:pt idx="6248">
                  <c:v>2.7220108509063698</c:v>
                </c:pt>
                <c:pt idx="6249">
                  <c:v>2.81268978118896</c:v>
                </c:pt>
                <c:pt idx="6250">
                  <c:v>2.6984801292419398</c:v>
                </c:pt>
                <c:pt idx="6251">
                  <c:v>2.7358839511871298</c:v>
                </c:pt>
                <c:pt idx="6252">
                  <c:v>2.7351884841918901</c:v>
                </c:pt>
                <c:pt idx="6253">
                  <c:v>2.71744608879089</c:v>
                </c:pt>
                <c:pt idx="6254">
                  <c:v>2.7344286441802899</c:v>
                </c:pt>
                <c:pt idx="6255">
                  <c:v>2.6632130146026598</c:v>
                </c:pt>
                <c:pt idx="6256">
                  <c:v>2.79901075363159</c:v>
                </c:pt>
                <c:pt idx="6257">
                  <c:v>2.8388476371765101</c:v>
                </c:pt>
                <c:pt idx="6258">
                  <c:v>2.68717193603515</c:v>
                </c:pt>
                <c:pt idx="6259">
                  <c:v>2.75259041786193</c:v>
                </c:pt>
                <c:pt idx="6260">
                  <c:v>2.7511961460113499</c:v>
                </c:pt>
                <c:pt idx="6261">
                  <c:v>2.7269592285156201</c:v>
                </c:pt>
                <c:pt idx="6262">
                  <c:v>2.8355085849761901</c:v>
                </c:pt>
                <c:pt idx="6263">
                  <c:v>2.8480741977691602</c:v>
                </c:pt>
                <c:pt idx="6264">
                  <c:v>2.7801856994628902</c:v>
                </c:pt>
                <c:pt idx="6265">
                  <c:v>2.86071705818176</c:v>
                </c:pt>
                <c:pt idx="6266">
                  <c:v>2.9075143337249698</c:v>
                </c:pt>
                <c:pt idx="6267">
                  <c:v>2.9775538444518999</c:v>
                </c:pt>
                <c:pt idx="6268">
                  <c:v>2.8835465908050502</c:v>
                </c:pt>
                <c:pt idx="6269">
                  <c:v>2.9371078014373699</c:v>
                </c:pt>
                <c:pt idx="6270">
                  <c:v>2.84837746620178</c:v>
                </c:pt>
                <c:pt idx="6271">
                  <c:v>2.9712166786193799</c:v>
                </c:pt>
                <c:pt idx="6272">
                  <c:v>2.8549587726593</c:v>
                </c:pt>
                <c:pt idx="6273">
                  <c:v>2.7733836174011199</c:v>
                </c:pt>
                <c:pt idx="6274">
                  <c:v>2.8871166706085201</c:v>
                </c:pt>
                <c:pt idx="6275">
                  <c:v>2.8651809692382799</c:v>
                </c:pt>
                <c:pt idx="6276">
                  <c:v>2.8386058807372998</c:v>
                </c:pt>
                <c:pt idx="6277">
                  <c:v>2.8804264068603498</c:v>
                </c:pt>
                <c:pt idx="6278">
                  <c:v>2.8020575046539302</c:v>
                </c:pt>
                <c:pt idx="6279">
                  <c:v>2.7664325237274099</c:v>
                </c:pt>
                <c:pt idx="6280">
                  <c:v>2.81814241409301</c:v>
                </c:pt>
                <c:pt idx="6281">
                  <c:v>2.7879121303558301</c:v>
                </c:pt>
                <c:pt idx="6282">
                  <c:v>2.84415507316589</c:v>
                </c:pt>
                <c:pt idx="6283">
                  <c:v>2.8286108970642001</c:v>
                </c:pt>
                <c:pt idx="6284">
                  <c:v>2.8493797779083199</c:v>
                </c:pt>
                <c:pt idx="6285">
                  <c:v>2.7587828636169398</c:v>
                </c:pt>
                <c:pt idx="6286">
                  <c:v>2.8473126888275102</c:v>
                </c:pt>
                <c:pt idx="6287">
                  <c:v>2.7586395740509002</c:v>
                </c:pt>
                <c:pt idx="6288">
                  <c:v>2.7993738651275599</c:v>
                </c:pt>
                <c:pt idx="6289">
                  <c:v>2.7859916687011701</c:v>
                </c:pt>
                <c:pt idx="6290">
                  <c:v>2.7816739082336399</c:v>
                </c:pt>
                <c:pt idx="6291">
                  <c:v>2.7628006935119598</c:v>
                </c:pt>
                <c:pt idx="6292">
                  <c:v>2.7833981513977002</c:v>
                </c:pt>
                <c:pt idx="6293">
                  <c:v>2.7804934978485099</c:v>
                </c:pt>
                <c:pt idx="6294">
                  <c:v>2.8561437129974299</c:v>
                </c:pt>
                <c:pt idx="6295">
                  <c:v>2.82886290550231</c:v>
                </c:pt>
                <c:pt idx="6296">
                  <c:v>2.9547033309936501</c:v>
                </c:pt>
                <c:pt idx="6297">
                  <c:v>2.8861699104309002</c:v>
                </c:pt>
                <c:pt idx="6298">
                  <c:v>2.9980304241180402</c:v>
                </c:pt>
                <c:pt idx="6299">
                  <c:v>2.9285812377929599</c:v>
                </c:pt>
                <c:pt idx="6300">
                  <c:v>2.8684339523315399</c:v>
                </c:pt>
                <c:pt idx="6301">
                  <c:v>3.1400334835052401</c:v>
                </c:pt>
                <c:pt idx="6302">
                  <c:v>2.9789283275604199</c:v>
                </c:pt>
                <c:pt idx="6303">
                  <c:v>2.9059355258941602</c:v>
                </c:pt>
                <c:pt idx="6304">
                  <c:v>2.9364340305328298</c:v>
                </c:pt>
                <c:pt idx="6305">
                  <c:v>2.8771269321441602</c:v>
                </c:pt>
                <c:pt idx="6306">
                  <c:v>2.86892414093017</c:v>
                </c:pt>
                <c:pt idx="6307">
                  <c:v>2.8753802776336599</c:v>
                </c:pt>
                <c:pt idx="6308">
                  <c:v>2.83740878105163</c:v>
                </c:pt>
                <c:pt idx="6309">
                  <c:v>2.9377632141113201</c:v>
                </c:pt>
                <c:pt idx="6310">
                  <c:v>2.9646043777465798</c:v>
                </c:pt>
                <c:pt idx="6311">
                  <c:v>2.8797585964202801</c:v>
                </c:pt>
                <c:pt idx="6312">
                  <c:v>2.9228742122650102</c:v>
                </c:pt>
                <c:pt idx="6313">
                  <c:v>2.9029040336608798</c:v>
                </c:pt>
                <c:pt idx="6314">
                  <c:v>2.9779074192047101</c:v>
                </c:pt>
                <c:pt idx="6315">
                  <c:v>2.9612512588500901</c:v>
                </c:pt>
                <c:pt idx="6316">
                  <c:v>2.8604850769042902</c:v>
                </c:pt>
                <c:pt idx="6317">
                  <c:v>2.75425052642822</c:v>
                </c:pt>
                <c:pt idx="6318">
                  <c:v>2.8506338596343901</c:v>
                </c:pt>
                <c:pt idx="6319">
                  <c:v>2.8466691970825102</c:v>
                </c:pt>
                <c:pt idx="6320">
                  <c:v>2.9233739376068102</c:v>
                </c:pt>
                <c:pt idx="6321">
                  <c:v>2.8899118900299001</c:v>
                </c:pt>
                <c:pt idx="6322">
                  <c:v>2.8618602752685498</c:v>
                </c:pt>
                <c:pt idx="6323">
                  <c:v>2.87619423866271</c:v>
                </c:pt>
                <c:pt idx="6324">
                  <c:v>2.8645813465118399</c:v>
                </c:pt>
                <c:pt idx="6325">
                  <c:v>2.7510190010070801</c:v>
                </c:pt>
                <c:pt idx="6326">
                  <c:v>2.8458211421966499</c:v>
                </c:pt>
                <c:pt idx="6327">
                  <c:v>2.8355135917663499</c:v>
                </c:pt>
                <c:pt idx="6328">
                  <c:v>2.8453903198242099</c:v>
                </c:pt>
                <c:pt idx="6329">
                  <c:v>2.8232223987579301</c:v>
                </c:pt>
                <c:pt idx="6330">
                  <c:v>2.8738498687744101</c:v>
                </c:pt>
                <c:pt idx="6331">
                  <c:v>2.9032297134399401</c:v>
                </c:pt>
                <c:pt idx="6332">
                  <c:v>2.90332698822021</c:v>
                </c:pt>
                <c:pt idx="6333">
                  <c:v>2.9019901752471902</c:v>
                </c:pt>
                <c:pt idx="6334">
                  <c:v>2.9321403503417902</c:v>
                </c:pt>
                <c:pt idx="6335">
                  <c:v>2.8733284473419101</c:v>
                </c:pt>
                <c:pt idx="6336">
                  <c:v>2.94917869567871</c:v>
                </c:pt>
                <c:pt idx="6337">
                  <c:v>2.8792319297790501</c:v>
                </c:pt>
                <c:pt idx="6338">
                  <c:v>2.9310536384582502</c:v>
                </c:pt>
                <c:pt idx="6339">
                  <c:v>2.85813164710998</c:v>
                </c:pt>
                <c:pt idx="6340">
                  <c:v>2.8743610382079998</c:v>
                </c:pt>
                <c:pt idx="6341">
                  <c:v>2.9318363666534402</c:v>
                </c:pt>
                <c:pt idx="6342">
                  <c:v>3.0016012191772399</c:v>
                </c:pt>
                <c:pt idx="6343">
                  <c:v>2.8445990085601802</c:v>
                </c:pt>
                <c:pt idx="6344">
                  <c:v>2.8269250392913801</c:v>
                </c:pt>
                <c:pt idx="6345">
                  <c:v>2.7743229866027801</c:v>
                </c:pt>
                <c:pt idx="6346">
                  <c:v>2.85146880149841</c:v>
                </c:pt>
                <c:pt idx="6347">
                  <c:v>2.8079211711883501</c:v>
                </c:pt>
                <c:pt idx="6348">
                  <c:v>2.8919975757598801</c:v>
                </c:pt>
                <c:pt idx="6349">
                  <c:v>2.8306589126586901</c:v>
                </c:pt>
                <c:pt idx="6350">
                  <c:v>2.74132204055786</c:v>
                </c:pt>
                <c:pt idx="6351">
                  <c:v>2.8189303874969398</c:v>
                </c:pt>
                <c:pt idx="6352">
                  <c:v>2.85830450057983</c:v>
                </c:pt>
                <c:pt idx="6353">
                  <c:v>2.8687329292297301</c:v>
                </c:pt>
                <c:pt idx="6354">
                  <c:v>2.8548192977905198</c:v>
                </c:pt>
                <c:pt idx="6355">
                  <c:v>2.8659646511077801</c:v>
                </c:pt>
                <c:pt idx="6356">
                  <c:v>2.8867204189300502</c:v>
                </c:pt>
                <c:pt idx="6357">
                  <c:v>2.8489282131195002</c:v>
                </c:pt>
                <c:pt idx="6358">
                  <c:v>2.7954716682434002</c:v>
                </c:pt>
                <c:pt idx="6359">
                  <c:v>2.81332087516784</c:v>
                </c:pt>
                <c:pt idx="6360">
                  <c:v>2.8606595993041899</c:v>
                </c:pt>
                <c:pt idx="6361">
                  <c:v>2.7565021514892498</c:v>
                </c:pt>
                <c:pt idx="6362">
                  <c:v>2.76898765563964</c:v>
                </c:pt>
                <c:pt idx="6363">
                  <c:v>2.81531381607055</c:v>
                </c:pt>
                <c:pt idx="6364">
                  <c:v>2.8155426979064901</c:v>
                </c:pt>
                <c:pt idx="6365">
                  <c:v>2.8830933570861799</c:v>
                </c:pt>
                <c:pt idx="6366">
                  <c:v>2.7800757884979199</c:v>
                </c:pt>
                <c:pt idx="6367">
                  <c:v>2.7592754364013601</c:v>
                </c:pt>
                <c:pt idx="6368">
                  <c:v>2.8505053520202601</c:v>
                </c:pt>
                <c:pt idx="6369">
                  <c:v>2.7621095180511399</c:v>
                </c:pt>
                <c:pt idx="6370">
                  <c:v>2.8006784915924001</c:v>
                </c:pt>
                <c:pt idx="6371">
                  <c:v>2.6889843940734801</c:v>
                </c:pt>
                <c:pt idx="6372">
                  <c:v>2.7547290325164702</c:v>
                </c:pt>
                <c:pt idx="6373">
                  <c:v>2.7844963073730402</c:v>
                </c:pt>
                <c:pt idx="6374">
                  <c:v>2.8416464328765798</c:v>
                </c:pt>
                <c:pt idx="6375">
                  <c:v>2.9176571369171098</c:v>
                </c:pt>
                <c:pt idx="6376">
                  <c:v>2.9141237735748202</c:v>
                </c:pt>
                <c:pt idx="6377">
                  <c:v>2.82740926742553</c:v>
                </c:pt>
                <c:pt idx="6378">
                  <c:v>2.8284983634948699</c:v>
                </c:pt>
                <c:pt idx="6379">
                  <c:v>2.77647757530212</c:v>
                </c:pt>
                <c:pt idx="6380">
                  <c:v>2.8359620571136399</c:v>
                </c:pt>
                <c:pt idx="6381">
                  <c:v>2.8636884689331001</c:v>
                </c:pt>
                <c:pt idx="6382">
                  <c:v>2.8365561962127601</c:v>
                </c:pt>
                <c:pt idx="6383">
                  <c:v>2.7669906616210902</c:v>
                </c:pt>
                <c:pt idx="6384">
                  <c:v>2.8791904449462802</c:v>
                </c:pt>
                <c:pt idx="6385">
                  <c:v>2.8110783100128098</c:v>
                </c:pt>
                <c:pt idx="6386">
                  <c:v>2.8627171516418399</c:v>
                </c:pt>
                <c:pt idx="6387">
                  <c:v>3.0838804244995099</c:v>
                </c:pt>
                <c:pt idx="6388">
                  <c:v>2.8748509883880602</c:v>
                </c:pt>
                <c:pt idx="6389">
                  <c:v>2.8669271469116202</c:v>
                </c:pt>
                <c:pt idx="6390">
                  <c:v>2.9047572612762398</c:v>
                </c:pt>
                <c:pt idx="6391">
                  <c:v>2.9631044864654501</c:v>
                </c:pt>
                <c:pt idx="6392">
                  <c:v>3.1829798221588099</c:v>
                </c:pt>
                <c:pt idx="6393">
                  <c:v>3.0126724243164</c:v>
                </c:pt>
                <c:pt idx="6394">
                  <c:v>2.9580540657043399</c:v>
                </c:pt>
                <c:pt idx="6395">
                  <c:v>2.8860211372375399</c:v>
                </c:pt>
                <c:pt idx="6396">
                  <c:v>2.9895319938659601</c:v>
                </c:pt>
                <c:pt idx="6397">
                  <c:v>3.0427505970001198</c:v>
                </c:pt>
                <c:pt idx="6398">
                  <c:v>2.9673397541046098</c:v>
                </c:pt>
                <c:pt idx="6399">
                  <c:v>2.9437406063079798</c:v>
                </c:pt>
                <c:pt idx="6400">
                  <c:v>2.9711203575134202</c:v>
                </c:pt>
                <c:pt idx="6401">
                  <c:v>2.8773329257964999</c:v>
                </c:pt>
                <c:pt idx="6402">
                  <c:v>3.0055987834930402</c:v>
                </c:pt>
                <c:pt idx="6403">
                  <c:v>2.9640018939971902</c:v>
                </c:pt>
                <c:pt idx="6404">
                  <c:v>2.9954154491424498</c:v>
                </c:pt>
                <c:pt idx="6405">
                  <c:v>3.0119848251342698</c:v>
                </c:pt>
                <c:pt idx="6406">
                  <c:v>3.0741093158721902</c:v>
                </c:pt>
                <c:pt idx="6407">
                  <c:v>2.9866139888763401</c:v>
                </c:pt>
                <c:pt idx="6408">
                  <c:v>3.0632512569427401</c:v>
                </c:pt>
                <c:pt idx="6409">
                  <c:v>2.9549674987792902</c:v>
                </c:pt>
                <c:pt idx="6410">
                  <c:v>2.9977378845214799</c:v>
                </c:pt>
                <c:pt idx="6411">
                  <c:v>3.0038490295410099</c:v>
                </c:pt>
                <c:pt idx="6412">
                  <c:v>2.9397122859954798</c:v>
                </c:pt>
                <c:pt idx="6413">
                  <c:v>3.0884828567504798</c:v>
                </c:pt>
                <c:pt idx="6414">
                  <c:v>3.11506915092468</c:v>
                </c:pt>
                <c:pt idx="6415">
                  <c:v>3.0449759960174498</c:v>
                </c:pt>
                <c:pt idx="6416">
                  <c:v>2.97004842758178</c:v>
                </c:pt>
                <c:pt idx="6417">
                  <c:v>2.9544494152068999</c:v>
                </c:pt>
                <c:pt idx="6418">
                  <c:v>3.0080714225768999</c:v>
                </c:pt>
                <c:pt idx="6419">
                  <c:v>2.9937641620635902</c:v>
                </c:pt>
                <c:pt idx="6420">
                  <c:v>2.8755805492401101</c:v>
                </c:pt>
                <c:pt idx="6421">
                  <c:v>2.9027562141418399</c:v>
                </c:pt>
                <c:pt idx="6422">
                  <c:v>2.9616568088531401</c:v>
                </c:pt>
                <c:pt idx="6423">
                  <c:v>2.9211781024932799</c:v>
                </c:pt>
                <c:pt idx="6424">
                  <c:v>2.8634941577911301</c:v>
                </c:pt>
                <c:pt idx="6425">
                  <c:v>2.9366748332977202</c:v>
                </c:pt>
                <c:pt idx="6426">
                  <c:v>2.9401319026946999</c:v>
                </c:pt>
                <c:pt idx="6427">
                  <c:v>2.8572981357574401</c:v>
                </c:pt>
                <c:pt idx="6428">
                  <c:v>2.8855960369110099</c:v>
                </c:pt>
                <c:pt idx="6429">
                  <c:v>2.9308106899261399</c:v>
                </c:pt>
                <c:pt idx="6430">
                  <c:v>2.8173816204071001</c:v>
                </c:pt>
                <c:pt idx="6431">
                  <c:v>2.8665499687194802</c:v>
                </c:pt>
                <c:pt idx="6432">
                  <c:v>2.7853264808654701</c:v>
                </c:pt>
                <c:pt idx="6433">
                  <c:v>2.8162493705749498</c:v>
                </c:pt>
                <c:pt idx="6434">
                  <c:v>2.7855405807495099</c:v>
                </c:pt>
                <c:pt idx="6435">
                  <c:v>2.7581934928893999</c:v>
                </c:pt>
                <c:pt idx="6436">
                  <c:v>2.8390657901763898</c:v>
                </c:pt>
                <c:pt idx="6437">
                  <c:v>2.7840518951415998</c:v>
                </c:pt>
                <c:pt idx="6438">
                  <c:v>2.8740582466125399</c:v>
                </c:pt>
                <c:pt idx="6439">
                  <c:v>2.8777818679809499</c:v>
                </c:pt>
                <c:pt idx="6440">
                  <c:v>2.7633092403411799</c:v>
                </c:pt>
                <c:pt idx="6441">
                  <c:v>2.8639683723449698</c:v>
                </c:pt>
                <c:pt idx="6442">
                  <c:v>2.8438022136688201</c:v>
                </c:pt>
                <c:pt idx="6443">
                  <c:v>2.7981538772582999</c:v>
                </c:pt>
                <c:pt idx="6444">
                  <c:v>2.9834101200103702</c:v>
                </c:pt>
                <c:pt idx="6445">
                  <c:v>2.8438189029693599</c:v>
                </c:pt>
                <c:pt idx="6446">
                  <c:v>2.91923975944519</c:v>
                </c:pt>
                <c:pt idx="6447">
                  <c:v>2.8825256824493399</c:v>
                </c:pt>
                <c:pt idx="6448">
                  <c:v>2.8947005271911599</c:v>
                </c:pt>
                <c:pt idx="6449">
                  <c:v>2.8258581161499001</c:v>
                </c:pt>
                <c:pt idx="6450">
                  <c:v>2.8490471839904701</c:v>
                </c:pt>
                <c:pt idx="6451">
                  <c:v>2.8483188152313201</c:v>
                </c:pt>
                <c:pt idx="6452">
                  <c:v>2.84027004241943</c:v>
                </c:pt>
                <c:pt idx="6453">
                  <c:v>2.8405895233154199</c:v>
                </c:pt>
                <c:pt idx="6454">
                  <c:v>2.8348939418792698</c:v>
                </c:pt>
                <c:pt idx="6455">
                  <c:v>2.8485152721404998</c:v>
                </c:pt>
                <c:pt idx="6456">
                  <c:v>2.8546106815338099</c:v>
                </c:pt>
                <c:pt idx="6457">
                  <c:v>2.8257586956024099</c:v>
                </c:pt>
                <c:pt idx="6458">
                  <c:v>2.8581595420837398</c:v>
                </c:pt>
                <c:pt idx="6459">
                  <c:v>2.96997618675231</c:v>
                </c:pt>
                <c:pt idx="6460">
                  <c:v>2.9231865406036301</c:v>
                </c:pt>
                <c:pt idx="6461">
                  <c:v>2.79010653495788</c:v>
                </c:pt>
                <c:pt idx="6462">
                  <c:v>2.7231962680816602</c:v>
                </c:pt>
                <c:pt idx="6463">
                  <c:v>2.7795593738555899</c:v>
                </c:pt>
                <c:pt idx="6464">
                  <c:v>2.79693531990051</c:v>
                </c:pt>
                <c:pt idx="6465">
                  <c:v>2.90328621864318</c:v>
                </c:pt>
                <c:pt idx="6466">
                  <c:v>2.7890784740447998</c:v>
                </c:pt>
                <c:pt idx="6467">
                  <c:v>2.8122987747192298</c:v>
                </c:pt>
                <c:pt idx="6468">
                  <c:v>2.8280055522918701</c:v>
                </c:pt>
                <c:pt idx="6469">
                  <c:v>2.79460477828979</c:v>
                </c:pt>
                <c:pt idx="6470">
                  <c:v>2.8596024513244598</c:v>
                </c:pt>
                <c:pt idx="6471">
                  <c:v>2.8479738235473602</c:v>
                </c:pt>
                <c:pt idx="6472">
                  <c:v>2.8756649494171098</c:v>
                </c:pt>
                <c:pt idx="6473">
                  <c:v>2.8312339782714799</c:v>
                </c:pt>
                <c:pt idx="6474">
                  <c:v>2.9343898296356201</c:v>
                </c:pt>
                <c:pt idx="6475">
                  <c:v>2.96285057067871</c:v>
                </c:pt>
                <c:pt idx="6476">
                  <c:v>2.9458129405975302</c:v>
                </c:pt>
                <c:pt idx="6477">
                  <c:v>2.8245368003845202</c:v>
                </c:pt>
                <c:pt idx="6478">
                  <c:v>2.8559174537658598</c:v>
                </c:pt>
                <c:pt idx="6479">
                  <c:v>2.87910628318786</c:v>
                </c:pt>
                <c:pt idx="6480">
                  <c:v>2.8968701362609801</c:v>
                </c:pt>
                <c:pt idx="6481">
                  <c:v>2.8361394405364901</c:v>
                </c:pt>
                <c:pt idx="6482">
                  <c:v>2.8550155162811199</c:v>
                </c:pt>
                <c:pt idx="6483">
                  <c:v>2.8193836212158199</c:v>
                </c:pt>
                <c:pt idx="6484">
                  <c:v>2.7999591827392498</c:v>
                </c:pt>
                <c:pt idx="6485">
                  <c:v>2.8302078247070299</c:v>
                </c:pt>
                <c:pt idx="6486">
                  <c:v>2.93376469612121</c:v>
                </c:pt>
                <c:pt idx="6487">
                  <c:v>2.8559489250183101</c:v>
                </c:pt>
                <c:pt idx="6488">
                  <c:v>2.79219651222229</c:v>
                </c:pt>
                <c:pt idx="6489">
                  <c:v>2.81352663040161</c:v>
                </c:pt>
                <c:pt idx="6490">
                  <c:v>2.9350790977478001</c:v>
                </c:pt>
                <c:pt idx="6491">
                  <c:v>2.9381363391876198</c:v>
                </c:pt>
                <c:pt idx="6492">
                  <c:v>2.86089587211608</c:v>
                </c:pt>
                <c:pt idx="6493">
                  <c:v>2.9217829704284601</c:v>
                </c:pt>
                <c:pt idx="6494">
                  <c:v>2.9673974514007502</c:v>
                </c:pt>
                <c:pt idx="6495">
                  <c:v>2.9352266788482599</c:v>
                </c:pt>
                <c:pt idx="6496">
                  <c:v>2.86273169517517</c:v>
                </c:pt>
                <c:pt idx="6497">
                  <c:v>3.0545907020568799</c:v>
                </c:pt>
                <c:pt idx="6498">
                  <c:v>3.02961874008178</c:v>
                </c:pt>
                <c:pt idx="6499">
                  <c:v>3.0629916191100999</c:v>
                </c:pt>
                <c:pt idx="6500">
                  <c:v>3.0205879211425701</c:v>
                </c:pt>
                <c:pt idx="6501">
                  <c:v>3.0041108131408598</c:v>
                </c:pt>
                <c:pt idx="6502">
                  <c:v>2.99468564987182</c:v>
                </c:pt>
                <c:pt idx="6503">
                  <c:v>2.9041161537170401</c:v>
                </c:pt>
                <c:pt idx="6504">
                  <c:v>2.95545434951782</c:v>
                </c:pt>
                <c:pt idx="6505">
                  <c:v>2.9634478092193599</c:v>
                </c:pt>
                <c:pt idx="6506">
                  <c:v>2.8793411254882799</c:v>
                </c:pt>
                <c:pt idx="6507">
                  <c:v>2.98650646209716</c:v>
                </c:pt>
                <c:pt idx="6508">
                  <c:v>2.9610018730163499</c:v>
                </c:pt>
                <c:pt idx="6509">
                  <c:v>3.0061216354370099</c:v>
                </c:pt>
                <c:pt idx="6510">
                  <c:v>2.9376299381256099</c:v>
                </c:pt>
                <c:pt idx="6511">
                  <c:v>3.0932154655456499</c:v>
                </c:pt>
                <c:pt idx="6512">
                  <c:v>2.9011490345001198</c:v>
                </c:pt>
                <c:pt idx="6513">
                  <c:v>2.9130663871765101</c:v>
                </c:pt>
                <c:pt idx="6514">
                  <c:v>3.04800081253051</c:v>
                </c:pt>
                <c:pt idx="6515">
                  <c:v>2.9880888462066602</c:v>
                </c:pt>
                <c:pt idx="6516">
                  <c:v>3.0157802104949898</c:v>
                </c:pt>
                <c:pt idx="6517">
                  <c:v>3.1514515876770002</c:v>
                </c:pt>
                <c:pt idx="6518">
                  <c:v>3.05892586708068</c:v>
                </c:pt>
                <c:pt idx="6519">
                  <c:v>3.1189789772033598</c:v>
                </c:pt>
                <c:pt idx="6520">
                  <c:v>3.0141520500183101</c:v>
                </c:pt>
                <c:pt idx="6521">
                  <c:v>3.0677752494811998</c:v>
                </c:pt>
                <c:pt idx="6522">
                  <c:v>3.1448664665222101</c:v>
                </c:pt>
                <c:pt idx="6523">
                  <c:v>3.25003862380981</c:v>
                </c:pt>
                <c:pt idx="6524">
                  <c:v>3.0981385707855198</c:v>
                </c:pt>
                <c:pt idx="6525">
                  <c:v>3.0863049030303902</c:v>
                </c:pt>
                <c:pt idx="6526">
                  <c:v>3.2101159095764098</c:v>
                </c:pt>
                <c:pt idx="6527">
                  <c:v>3.0245659351348801</c:v>
                </c:pt>
                <c:pt idx="6528">
                  <c:v>3.00893855094909</c:v>
                </c:pt>
                <c:pt idx="6529">
                  <c:v>2.93400955200195</c:v>
                </c:pt>
                <c:pt idx="6530">
                  <c:v>2.9787018299102699</c:v>
                </c:pt>
                <c:pt idx="6531">
                  <c:v>3.00319480895996</c:v>
                </c:pt>
                <c:pt idx="6532">
                  <c:v>2.9992785453796298</c:v>
                </c:pt>
                <c:pt idx="6533">
                  <c:v>3.0592412948608398</c:v>
                </c:pt>
                <c:pt idx="6534">
                  <c:v>3.03933429718017</c:v>
                </c:pt>
                <c:pt idx="6535">
                  <c:v>3.0567626953125</c:v>
                </c:pt>
                <c:pt idx="6536">
                  <c:v>2.9868609905242902</c:v>
                </c:pt>
                <c:pt idx="6537">
                  <c:v>2.9974770545959402</c:v>
                </c:pt>
                <c:pt idx="6538">
                  <c:v>2.9766983985900799</c:v>
                </c:pt>
                <c:pt idx="6539">
                  <c:v>2.9598593711853001</c:v>
                </c:pt>
                <c:pt idx="6540">
                  <c:v>2.9761354923248202</c:v>
                </c:pt>
                <c:pt idx="6541">
                  <c:v>3.1517059803009002</c:v>
                </c:pt>
                <c:pt idx="6542">
                  <c:v>3.0234344005584699</c:v>
                </c:pt>
                <c:pt idx="6543">
                  <c:v>3.07548522949218</c:v>
                </c:pt>
                <c:pt idx="6544">
                  <c:v>3.15105009078979</c:v>
                </c:pt>
                <c:pt idx="6545">
                  <c:v>3.00720191001892</c:v>
                </c:pt>
                <c:pt idx="6546">
                  <c:v>2.9163522720336901</c:v>
                </c:pt>
                <c:pt idx="6547">
                  <c:v>3.0389440059661799</c:v>
                </c:pt>
                <c:pt idx="6548">
                  <c:v>3.034912109375</c:v>
                </c:pt>
                <c:pt idx="6549">
                  <c:v>3.0826508998870801</c:v>
                </c:pt>
                <c:pt idx="6550">
                  <c:v>2.98375988006591</c:v>
                </c:pt>
                <c:pt idx="6551">
                  <c:v>2.9475066661834699</c:v>
                </c:pt>
                <c:pt idx="6552">
                  <c:v>2.9259142875671298</c:v>
                </c:pt>
                <c:pt idx="6553">
                  <c:v>2.99380302429199</c:v>
                </c:pt>
                <c:pt idx="6554">
                  <c:v>3.1415452957153298</c:v>
                </c:pt>
                <c:pt idx="6555">
                  <c:v>3.0351550579071001</c:v>
                </c:pt>
                <c:pt idx="6556">
                  <c:v>3.01751637458801</c:v>
                </c:pt>
                <c:pt idx="6557">
                  <c:v>3.0789246559143</c:v>
                </c:pt>
                <c:pt idx="6558">
                  <c:v>3.1036736965179399</c:v>
                </c:pt>
                <c:pt idx="6559">
                  <c:v>2.9901416301727202</c:v>
                </c:pt>
                <c:pt idx="6560">
                  <c:v>3.0885250568389799</c:v>
                </c:pt>
                <c:pt idx="6561">
                  <c:v>2.9124233722686701</c:v>
                </c:pt>
                <c:pt idx="6562">
                  <c:v>2.9960029125213601</c:v>
                </c:pt>
                <c:pt idx="6563">
                  <c:v>3.0913546085357599</c:v>
                </c:pt>
                <c:pt idx="6564">
                  <c:v>3.10823225975036</c:v>
                </c:pt>
                <c:pt idx="6565">
                  <c:v>3.0997400283813401</c:v>
                </c:pt>
                <c:pt idx="6566">
                  <c:v>3.29236459732055</c:v>
                </c:pt>
                <c:pt idx="6567">
                  <c:v>3.2597744464874201</c:v>
                </c:pt>
                <c:pt idx="6568">
                  <c:v>3.4084949493408199</c:v>
                </c:pt>
                <c:pt idx="6569">
                  <c:v>3.2172000408172599</c:v>
                </c:pt>
                <c:pt idx="6570">
                  <c:v>3.23980236053466</c:v>
                </c:pt>
                <c:pt idx="6571">
                  <c:v>3.13929867744445</c:v>
                </c:pt>
                <c:pt idx="6572">
                  <c:v>3.1511080265045099</c:v>
                </c:pt>
                <c:pt idx="6573">
                  <c:v>3.1476588249206499</c:v>
                </c:pt>
                <c:pt idx="6574">
                  <c:v>3.0561835765838601</c:v>
                </c:pt>
                <c:pt idx="6575">
                  <c:v>3.0469386577606201</c:v>
                </c:pt>
                <c:pt idx="6576">
                  <c:v>3.0200626850128098</c:v>
                </c:pt>
                <c:pt idx="6577">
                  <c:v>3.0758755207061701</c:v>
                </c:pt>
                <c:pt idx="6578">
                  <c:v>3.1949298381805402</c:v>
                </c:pt>
                <c:pt idx="6579">
                  <c:v>3.1406402587890598</c:v>
                </c:pt>
                <c:pt idx="6580">
                  <c:v>3.3291780948638898</c:v>
                </c:pt>
                <c:pt idx="6581">
                  <c:v>3.2094979286193799</c:v>
                </c:pt>
                <c:pt idx="6582">
                  <c:v>3.0295441150665199</c:v>
                </c:pt>
                <c:pt idx="6583">
                  <c:v>3.1715452671050999</c:v>
                </c:pt>
                <c:pt idx="6584">
                  <c:v>3.2058699131011901</c:v>
                </c:pt>
                <c:pt idx="6585">
                  <c:v>3.0467762947082502</c:v>
                </c:pt>
                <c:pt idx="6586">
                  <c:v>3.0623650550842201</c:v>
                </c:pt>
                <c:pt idx="6587">
                  <c:v>3.1794843673706001</c:v>
                </c:pt>
                <c:pt idx="6588">
                  <c:v>3.2684409618377601</c:v>
                </c:pt>
                <c:pt idx="6589">
                  <c:v>3.1201617717742902</c:v>
                </c:pt>
                <c:pt idx="6590">
                  <c:v>2.9510197639465301</c:v>
                </c:pt>
                <c:pt idx="6591">
                  <c:v>3.1388058662414502</c:v>
                </c:pt>
                <c:pt idx="6592">
                  <c:v>3.0632975101470898</c:v>
                </c:pt>
                <c:pt idx="6593">
                  <c:v>3.1236610412597599</c:v>
                </c:pt>
                <c:pt idx="6594">
                  <c:v>3.3501937389373699</c:v>
                </c:pt>
                <c:pt idx="6595">
                  <c:v>3.2768750190734801</c:v>
                </c:pt>
                <c:pt idx="6596">
                  <c:v>3.3447203636169398</c:v>
                </c:pt>
                <c:pt idx="6597">
                  <c:v>3.2761201858520499</c:v>
                </c:pt>
                <c:pt idx="6598">
                  <c:v>3.2009935379028298</c:v>
                </c:pt>
                <c:pt idx="6599">
                  <c:v>3.1473727226257302</c:v>
                </c:pt>
                <c:pt idx="6600">
                  <c:v>3.2614111900329501</c:v>
                </c:pt>
                <c:pt idx="6601">
                  <c:v>3.24612045288085</c:v>
                </c:pt>
                <c:pt idx="6602">
                  <c:v>3.1957435607910099</c:v>
                </c:pt>
                <c:pt idx="6603">
                  <c:v>3.2916378974914502</c:v>
                </c:pt>
                <c:pt idx="6604">
                  <c:v>3.2179276943206698</c:v>
                </c:pt>
                <c:pt idx="6605">
                  <c:v>3.16206622123718</c:v>
                </c:pt>
                <c:pt idx="6606">
                  <c:v>3.3096799850463801</c:v>
                </c:pt>
                <c:pt idx="6607">
                  <c:v>3.3086786270141602</c:v>
                </c:pt>
                <c:pt idx="6608">
                  <c:v>3.1713058948516801</c:v>
                </c:pt>
                <c:pt idx="6609">
                  <c:v>3.3311145305633501</c:v>
                </c:pt>
                <c:pt idx="6610">
                  <c:v>3.2366752624511701</c:v>
                </c:pt>
                <c:pt idx="6611">
                  <c:v>3.0683629512786799</c:v>
                </c:pt>
                <c:pt idx="6612">
                  <c:v>3.1859617233276301</c:v>
                </c:pt>
                <c:pt idx="6613">
                  <c:v>3.1470358371734601</c:v>
                </c:pt>
                <c:pt idx="6614">
                  <c:v>3.0940458774566602</c:v>
                </c:pt>
                <c:pt idx="6615">
                  <c:v>3.1118571758270201</c:v>
                </c:pt>
                <c:pt idx="6616">
                  <c:v>3.1521315574645898</c:v>
                </c:pt>
                <c:pt idx="6617">
                  <c:v>3.2865498065948402</c:v>
                </c:pt>
                <c:pt idx="6618">
                  <c:v>3.2170114517211901</c:v>
                </c:pt>
                <c:pt idx="6619">
                  <c:v>3.1454877853393501</c:v>
                </c:pt>
                <c:pt idx="6620">
                  <c:v>3.07071828842163</c:v>
                </c:pt>
                <c:pt idx="6621">
                  <c:v>3.2290883064270002</c:v>
                </c:pt>
                <c:pt idx="6622">
                  <c:v>3.00184106826782</c:v>
                </c:pt>
                <c:pt idx="6623">
                  <c:v>3.1139869689941402</c:v>
                </c:pt>
                <c:pt idx="6624">
                  <c:v>3.1517980098724299</c:v>
                </c:pt>
                <c:pt idx="6625">
                  <c:v>3.1646597385406401</c:v>
                </c:pt>
                <c:pt idx="6626">
                  <c:v>3.0710172653198198</c:v>
                </c:pt>
                <c:pt idx="6627">
                  <c:v>2.9469470977783199</c:v>
                </c:pt>
                <c:pt idx="6628">
                  <c:v>2.9964461326599099</c:v>
                </c:pt>
                <c:pt idx="6629">
                  <c:v>3.0751082897186199</c:v>
                </c:pt>
                <c:pt idx="6630">
                  <c:v>3.1506707668304399</c:v>
                </c:pt>
                <c:pt idx="6631">
                  <c:v>3.00148200988769</c:v>
                </c:pt>
                <c:pt idx="6632">
                  <c:v>2.9737968444824201</c:v>
                </c:pt>
                <c:pt idx="6633">
                  <c:v>3.1722593307495099</c:v>
                </c:pt>
                <c:pt idx="6634">
                  <c:v>3.1397850513458199</c:v>
                </c:pt>
                <c:pt idx="6635">
                  <c:v>3.0886747837066602</c:v>
                </c:pt>
                <c:pt idx="6636">
                  <c:v>3.0292406082153298</c:v>
                </c:pt>
                <c:pt idx="6637">
                  <c:v>3.0128083229064901</c:v>
                </c:pt>
                <c:pt idx="6638">
                  <c:v>2.9093594551086399</c:v>
                </c:pt>
                <c:pt idx="6639">
                  <c:v>2.9382421970367401</c:v>
                </c:pt>
                <c:pt idx="6640">
                  <c:v>2.9873349666595401</c:v>
                </c:pt>
                <c:pt idx="6641">
                  <c:v>2.97107553482055</c:v>
                </c:pt>
                <c:pt idx="6642">
                  <c:v>3.0001084804534899</c:v>
                </c:pt>
                <c:pt idx="6643">
                  <c:v>3.01641368865966</c:v>
                </c:pt>
                <c:pt idx="6644">
                  <c:v>3.0625426769256499</c:v>
                </c:pt>
                <c:pt idx="6645">
                  <c:v>3.0405385494232098</c:v>
                </c:pt>
                <c:pt idx="6646">
                  <c:v>3.0836644172668399</c:v>
                </c:pt>
                <c:pt idx="6647">
                  <c:v>3.03888607025146</c:v>
                </c:pt>
                <c:pt idx="6648">
                  <c:v>3.0264084339141801</c:v>
                </c:pt>
                <c:pt idx="6649">
                  <c:v>2.9701054096221902</c:v>
                </c:pt>
                <c:pt idx="6650">
                  <c:v>3.0116391181945801</c:v>
                </c:pt>
                <c:pt idx="6651">
                  <c:v>3.0743446350097599</c:v>
                </c:pt>
                <c:pt idx="6652">
                  <c:v>3.0813429355621298</c:v>
                </c:pt>
                <c:pt idx="6653">
                  <c:v>3.0434787273406898</c:v>
                </c:pt>
                <c:pt idx="6654">
                  <c:v>3.1030085086822501</c:v>
                </c:pt>
                <c:pt idx="6655">
                  <c:v>3.01129698753356</c:v>
                </c:pt>
                <c:pt idx="6656">
                  <c:v>3.0109910964965798</c:v>
                </c:pt>
                <c:pt idx="6657">
                  <c:v>3.2071435451507502</c:v>
                </c:pt>
                <c:pt idx="6658">
                  <c:v>3.1179275512695299</c:v>
                </c:pt>
                <c:pt idx="6659">
                  <c:v>3.10367727279663</c:v>
                </c:pt>
                <c:pt idx="6660">
                  <c:v>3.15947985649108</c:v>
                </c:pt>
                <c:pt idx="6661">
                  <c:v>3.0012240409850999</c:v>
                </c:pt>
                <c:pt idx="6662">
                  <c:v>2.8972792625427202</c:v>
                </c:pt>
                <c:pt idx="6663">
                  <c:v>3.1043219566345202</c:v>
                </c:pt>
                <c:pt idx="6664">
                  <c:v>3.1158277988433798</c:v>
                </c:pt>
                <c:pt idx="6665">
                  <c:v>3.0457799434661799</c:v>
                </c:pt>
                <c:pt idx="6666">
                  <c:v>3.0676484107971098</c:v>
                </c:pt>
                <c:pt idx="6667">
                  <c:v>3.15562844276428</c:v>
                </c:pt>
                <c:pt idx="6668">
                  <c:v>3.0244715213775599</c:v>
                </c:pt>
                <c:pt idx="6669">
                  <c:v>3.0071029663085902</c:v>
                </c:pt>
                <c:pt idx="6670">
                  <c:v>2.9704995155334402</c:v>
                </c:pt>
                <c:pt idx="6671">
                  <c:v>3.02264404296875</c:v>
                </c:pt>
                <c:pt idx="6672">
                  <c:v>3.12665820121765</c:v>
                </c:pt>
                <c:pt idx="6673">
                  <c:v>3.16454982757568</c:v>
                </c:pt>
                <c:pt idx="6674">
                  <c:v>3.1554312705993599</c:v>
                </c:pt>
                <c:pt idx="6675">
                  <c:v>3.09718465805053</c:v>
                </c:pt>
                <c:pt idx="6676">
                  <c:v>3.18712282180786</c:v>
                </c:pt>
                <c:pt idx="6677">
                  <c:v>3.0208773612975999</c:v>
                </c:pt>
                <c:pt idx="6678">
                  <c:v>3.1588644981384202</c:v>
                </c:pt>
                <c:pt idx="6679">
                  <c:v>3.2645514011382999</c:v>
                </c:pt>
                <c:pt idx="6680">
                  <c:v>3.0769870281219398</c:v>
                </c:pt>
                <c:pt idx="6681">
                  <c:v>3.1244947910308798</c:v>
                </c:pt>
                <c:pt idx="6682">
                  <c:v>3.1340200901031401</c:v>
                </c:pt>
                <c:pt idx="6683">
                  <c:v>3.4009907245635902</c:v>
                </c:pt>
                <c:pt idx="6684">
                  <c:v>3.2342083454132</c:v>
                </c:pt>
                <c:pt idx="6685">
                  <c:v>3.14286017417907</c:v>
                </c:pt>
                <c:pt idx="6686">
                  <c:v>3.1172218322753902</c:v>
                </c:pt>
                <c:pt idx="6687">
                  <c:v>3.1448554992675701</c:v>
                </c:pt>
                <c:pt idx="6688">
                  <c:v>3.0592701435089098</c:v>
                </c:pt>
                <c:pt idx="6689">
                  <c:v>3.04116439819335</c:v>
                </c:pt>
                <c:pt idx="6690">
                  <c:v>3.2454137802124001</c:v>
                </c:pt>
                <c:pt idx="6691">
                  <c:v>3.2387046813964799</c:v>
                </c:pt>
                <c:pt idx="6692">
                  <c:v>3.2155840396881099</c:v>
                </c:pt>
                <c:pt idx="6693">
                  <c:v>3.2663414478302002</c:v>
                </c:pt>
                <c:pt idx="6694">
                  <c:v>3.2980074882507302</c:v>
                </c:pt>
                <c:pt idx="6695">
                  <c:v>3.16401934623718</c:v>
                </c:pt>
                <c:pt idx="6696">
                  <c:v>3.14592361450195</c:v>
                </c:pt>
                <c:pt idx="6697">
                  <c:v>3.23608946800231</c:v>
                </c:pt>
                <c:pt idx="6698">
                  <c:v>3.2266554832458398</c:v>
                </c:pt>
                <c:pt idx="6699">
                  <c:v>3.1153140068054199</c:v>
                </c:pt>
                <c:pt idx="6700">
                  <c:v>3.2209305763244598</c:v>
                </c:pt>
                <c:pt idx="6701">
                  <c:v>3.2597336769103999</c:v>
                </c:pt>
                <c:pt idx="6702">
                  <c:v>3.1574125289916899</c:v>
                </c:pt>
                <c:pt idx="6703">
                  <c:v>3.2254765033721902</c:v>
                </c:pt>
                <c:pt idx="6704">
                  <c:v>3.2176325321197501</c:v>
                </c:pt>
                <c:pt idx="6705">
                  <c:v>3.1897706985473602</c:v>
                </c:pt>
                <c:pt idx="6706">
                  <c:v>3.2861790657043399</c:v>
                </c:pt>
                <c:pt idx="6707">
                  <c:v>3.2101073265075599</c:v>
                </c:pt>
                <c:pt idx="6708">
                  <c:v>3.2353217601776101</c:v>
                </c:pt>
                <c:pt idx="6709">
                  <c:v>3.2159423828125</c:v>
                </c:pt>
                <c:pt idx="6710">
                  <c:v>3.1743104457855198</c:v>
                </c:pt>
                <c:pt idx="6711">
                  <c:v>3.1624193191528298</c:v>
                </c:pt>
                <c:pt idx="6712">
                  <c:v>3.1858856678009002</c:v>
                </c:pt>
                <c:pt idx="6713">
                  <c:v>3.13250255584716</c:v>
                </c:pt>
                <c:pt idx="6714">
                  <c:v>3.23763871192932</c:v>
                </c:pt>
                <c:pt idx="6715">
                  <c:v>3.1807990074157702</c:v>
                </c:pt>
                <c:pt idx="6716">
                  <c:v>3.1904764175414999</c:v>
                </c:pt>
                <c:pt idx="6717">
                  <c:v>3.24941658973693</c:v>
                </c:pt>
                <c:pt idx="6718">
                  <c:v>3.1720929145812899</c:v>
                </c:pt>
                <c:pt idx="6719">
                  <c:v>3.1891944408416699</c:v>
                </c:pt>
                <c:pt idx="6720">
                  <c:v>3.11260914802551</c:v>
                </c:pt>
                <c:pt idx="6721">
                  <c:v>3.1350352764129599</c:v>
                </c:pt>
                <c:pt idx="6722">
                  <c:v>3.2048132419586102</c:v>
                </c:pt>
                <c:pt idx="6723">
                  <c:v>3.23304224014282</c:v>
                </c:pt>
                <c:pt idx="6724">
                  <c:v>3.0341267585754301</c:v>
                </c:pt>
                <c:pt idx="6725">
                  <c:v>3.1158390045165998</c:v>
                </c:pt>
                <c:pt idx="6726">
                  <c:v>3.1606376171111998</c:v>
                </c:pt>
                <c:pt idx="6727">
                  <c:v>3.1500492095947199</c:v>
                </c:pt>
                <c:pt idx="6728">
                  <c:v>3.1250441074371298</c:v>
                </c:pt>
                <c:pt idx="6729">
                  <c:v>3.1275551319122301</c:v>
                </c:pt>
                <c:pt idx="6730">
                  <c:v>3.18491387367248</c:v>
                </c:pt>
                <c:pt idx="6731">
                  <c:v>3.1229608058929399</c:v>
                </c:pt>
                <c:pt idx="6732">
                  <c:v>3.07048439979553</c:v>
                </c:pt>
                <c:pt idx="6733">
                  <c:v>3.0548472404479901</c:v>
                </c:pt>
                <c:pt idx="6734">
                  <c:v>3.0657353401184002</c:v>
                </c:pt>
                <c:pt idx="6735">
                  <c:v>3.1244082450866699</c:v>
                </c:pt>
                <c:pt idx="6736">
                  <c:v>3.0885598659515301</c:v>
                </c:pt>
                <c:pt idx="6737">
                  <c:v>3.1981678009033199</c:v>
                </c:pt>
                <c:pt idx="6738">
                  <c:v>3.2506654262542698</c:v>
                </c:pt>
                <c:pt idx="6739">
                  <c:v>3.2416877746582</c:v>
                </c:pt>
                <c:pt idx="6740">
                  <c:v>3.1534128189086901</c:v>
                </c:pt>
                <c:pt idx="6741">
                  <c:v>3.2260148525238002</c:v>
                </c:pt>
                <c:pt idx="6742">
                  <c:v>3.1733703613281201</c:v>
                </c:pt>
                <c:pt idx="6743">
                  <c:v>3.1487460136413499</c:v>
                </c:pt>
                <c:pt idx="6744">
                  <c:v>3.14572954177856</c:v>
                </c:pt>
                <c:pt idx="6745">
                  <c:v>3.2510495185852002</c:v>
                </c:pt>
                <c:pt idx="6746">
                  <c:v>3.1560187339782702</c:v>
                </c:pt>
                <c:pt idx="6747">
                  <c:v>3.1523957252502401</c:v>
                </c:pt>
                <c:pt idx="6748">
                  <c:v>3.2037086486816402</c:v>
                </c:pt>
                <c:pt idx="6749">
                  <c:v>3.2113468647003098</c:v>
                </c:pt>
                <c:pt idx="6750">
                  <c:v>3.2984621524810702</c:v>
                </c:pt>
                <c:pt idx="6751">
                  <c:v>3.18696069717407</c:v>
                </c:pt>
                <c:pt idx="6752">
                  <c:v>3.0933272838592498</c:v>
                </c:pt>
                <c:pt idx="6753">
                  <c:v>3.1955478191375701</c:v>
                </c:pt>
                <c:pt idx="6754">
                  <c:v>3.2692685127258301</c:v>
                </c:pt>
                <c:pt idx="6755">
                  <c:v>3.2401740550994802</c:v>
                </c:pt>
                <c:pt idx="6756">
                  <c:v>3.1936194896697998</c:v>
                </c:pt>
                <c:pt idx="6757">
                  <c:v>3.1212096214294398</c:v>
                </c:pt>
                <c:pt idx="6758">
                  <c:v>3.0513234138488698</c:v>
                </c:pt>
                <c:pt idx="6759">
                  <c:v>3.0527081489562899</c:v>
                </c:pt>
                <c:pt idx="6760">
                  <c:v>2.9936621189117401</c:v>
                </c:pt>
                <c:pt idx="6761">
                  <c:v>3.1454792022704998</c:v>
                </c:pt>
                <c:pt idx="6762">
                  <c:v>3.0879099369049001</c:v>
                </c:pt>
                <c:pt idx="6763">
                  <c:v>3.2052743434906001</c:v>
                </c:pt>
                <c:pt idx="6764">
                  <c:v>3.2430863380432098</c:v>
                </c:pt>
                <c:pt idx="6765">
                  <c:v>3.2227091789245601</c:v>
                </c:pt>
                <c:pt idx="6766">
                  <c:v>3.2608876228332502</c:v>
                </c:pt>
                <c:pt idx="6767">
                  <c:v>3.1688952445983798</c:v>
                </c:pt>
                <c:pt idx="6768">
                  <c:v>3.13755083084106</c:v>
                </c:pt>
                <c:pt idx="6769">
                  <c:v>3.1692669391632</c:v>
                </c:pt>
                <c:pt idx="6770">
                  <c:v>3.1322219371795601</c:v>
                </c:pt>
                <c:pt idx="6771">
                  <c:v>3.2104709148406898</c:v>
                </c:pt>
                <c:pt idx="6772">
                  <c:v>3.2695419788360498</c:v>
                </c:pt>
                <c:pt idx="6773">
                  <c:v>3.19728279113769</c:v>
                </c:pt>
                <c:pt idx="6774">
                  <c:v>3.1792907714843701</c:v>
                </c:pt>
                <c:pt idx="6775">
                  <c:v>3.2167947292327801</c:v>
                </c:pt>
                <c:pt idx="6776">
                  <c:v>3.2580363750457701</c:v>
                </c:pt>
                <c:pt idx="6777">
                  <c:v>3.4472920894622798</c:v>
                </c:pt>
                <c:pt idx="6778">
                  <c:v>3.3397696018218901</c:v>
                </c:pt>
                <c:pt idx="6779">
                  <c:v>3.3661968708038299</c:v>
                </c:pt>
                <c:pt idx="6780">
                  <c:v>3.2065632343292201</c:v>
                </c:pt>
                <c:pt idx="6781">
                  <c:v>3.34341835975646</c:v>
                </c:pt>
                <c:pt idx="6782">
                  <c:v>3.30593538284301</c:v>
                </c:pt>
                <c:pt idx="6783">
                  <c:v>3.1856713294982901</c:v>
                </c:pt>
                <c:pt idx="6784">
                  <c:v>3.1489272117614702</c:v>
                </c:pt>
                <c:pt idx="6785">
                  <c:v>3.0893588066100999</c:v>
                </c:pt>
                <c:pt idx="6786">
                  <c:v>3.2053637504577601</c:v>
                </c:pt>
                <c:pt idx="6787">
                  <c:v>3.1276991367339999</c:v>
                </c:pt>
                <c:pt idx="6788">
                  <c:v>3.32501769065856</c:v>
                </c:pt>
                <c:pt idx="6789">
                  <c:v>3.1780638694763099</c:v>
                </c:pt>
                <c:pt idx="6790">
                  <c:v>3.1146492958068799</c:v>
                </c:pt>
                <c:pt idx="6791">
                  <c:v>3.1611371040344198</c:v>
                </c:pt>
                <c:pt idx="6792">
                  <c:v>3.2528271675109801</c:v>
                </c:pt>
                <c:pt idx="6793">
                  <c:v>3.29842877388</c:v>
                </c:pt>
                <c:pt idx="6794">
                  <c:v>3.2855331897735498</c:v>
                </c:pt>
                <c:pt idx="6795">
                  <c:v>3.1417858600616402</c:v>
                </c:pt>
                <c:pt idx="6796">
                  <c:v>3.12423396110534</c:v>
                </c:pt>
                <c:pt idx="6797">
                  <c:v>3.2707734107971098</c:v>
                </c:pt>
                <c:pt idx="6798">
                  <c:v>3.2714486122131299</c:v>
                </c:pt>
                <c:pt idx="6799">
                  <c:v>3.1662690639495801</c:v>
                </c:pt>
                <c:pt idx="6800">
                  <c:v>3.31760430335998</c:v>
                </c:pt>
                <c:pt idx="6801">
                  <c:v>3.35080862045288</c:v>
                </c:pt>
                <c:pt idx="6802">
                  <c:v>3.3484923839568999</c:v>
                </c:pt>
                <c:pt idx="6803">
                  <c:v>3.3038744926452601</c:v>
                </c:pt>
                <c:pt idx="6804">
                  <c:v>3.27722072601318</c:v>
                </c:pt>
                <c:pt idx="6805">
                  <c:v>3.1178681850433301</c:v>
                </c:pt>
                <c:pt idx="6806">
                  <c:v>3.2752342224121</c:v>
                </c:pt>
                <c:pt idx="6807">
                  <c:v>3.2013888359069802</c:v>
                </c:pt>
                <c:pt idx="6808">
                  <c:v>3.24455571174621</c:v>
                </c:pt>
                <c:pt idx="6809">
                  <c:v>3.2232124805450399</c:v>
                </c:pt>
                <c:pt idx="6810">
                  <c:v>3.1860897541046098</c:v>
                </c:pt>
                <c:pt idx="6811">
                  <c:v>3.1093211174011199</c:v>
                </c:pt>
                <c:pt idx="6812">
                  <c:v>3.1283683776855402</c:v>
                </c:pt>
                <c:pt idx="6813">
                  <c:v>3.2379283905029199</c:v>
                </c:pt>
                <c:pt idx="6814">
                  <c:v>3.0894479751586901</c:v>
                </c:pt>
                <c:pt idx="6815">
                  <c:v>3.10351538658142</c:v>
                </c:pt>
                <c:pt idx="6816">
                  <c:v>3.0877223014831499</c:v>
                </c:pt>
                <c:pt idx="6817">
                  <c:v>3.1031017303466699</c:v>
                </c:pt>
                <c:pt idx="6818">
                  <c:v>3.2001366615295401</c:v>
                </c:pt>
                <c:pt idx="6819">
                  <c:v>3.1728136539459202</c:v>
                </c:pt>
                <c:pt idx="6820">
                  <c:v>3.1226062774658199</c:v>
                </c:pt>
                <c:pt idx="6821">
                  <c:v>3.1499459743499698</c:v>
                </c:pt>
                <c:pt idx="6822">
                  <c:v>3.3156769275665199</c:v>
                </c:pt>
                <c:pt idx="6823">
                  <c:v>3.27663803100585</c:v>
                </c:pt>
                <c:pt idx="6824">
                  <c:v>3.2140443325042698</c:v>
                </c:pt>
                <c:pt idx="6825">
                  <c:v>3.2073478698730402</c:v>
                </c:pt>
                <c:pt idx="6826">
                  <c:v>3.4521102905273402</c:v>
                </c:pt>
                <c:pt idx="6827">
                  <c:v>3.2543666362762398</c:v>
                </c:pt>
                <c:pt idx="6828">
                  <c:v>3.2951073646545401</c:v>
                </c:pt>
                <c:pt idx="6829">
                  <c:v>3.08907747268676</c:v>
                </c:pt>
                <c:pt idx="6830">
                  <c:v>3.2684509754180899</c:v>
                </c:pt>
                <c:pt idx="6831">
                  <c:v>3.1647536754608101</c:v>
                </c:pt>
                <c:pt idx="6832">
                  <c:v>3.1704800128936701</c:v>
                </c:pt>
                <c:pt idx="6833">
                  <c:v>3.0925300121307302</c:v>
                </c:pt>
                <c:pt idx="6834">
                  <c:v>3.1920256614685001</c:v>
                </c:pt>
                <c:pt idx="6835">
                  <c:v>3.1080651283264098</c:v>
                </c:pt>
                <c:pt idx="6836">
                  <c:v>3.0700871944427401</c:v>
                </c:pt>
                <c:pt idx="6837">
                  <c:v>3.0600497722625701</c:v>
                </c:pt>
                <c:pt idx="6838">
                  <c:v>3.1442136764526301</c:v>
                </c:pt>
                <c:pt idx="6839">
                  <c:v>3.1181221008300701</c:v>
                </c:pt>
                <c:pt idx="6840">
                  <c:v>3.1035387516021702</c:v>
                </c:pt>
                <c:pt idx="6841">
                  <c:v>3.0563664436340301</c:v>
                </c:pt>
                <c:pt idx="6842">
                  <c:v>3.1083793640136701</c:v>
                </c:pt>
                <c:pt idx="6843">
                  <c:v>2.9867057800292902</c:v>
                </c:pt>
                <c:pt idx="6844">
                  <c:v>3.02367734909057</c:v>
                </c:pt>
                <c:pt idx="6845">
                  <c:v>3.0216302871704102</c:v>
                </c:pt>
                <c:pt idx="6846">
                  <c:v>3.0620949268340998</c:v>
                </c:pt>
                <c:pt idx="6847">
                  <c:v>3.0892322063446001</c:v>
                </c:pt>
                <c:pt idx="6848">
                  <c:v>3.0988483428954998</c:v>
                </c:pt>
                <c:pt idx="6849">
                  <c:v>3.0688049793243399</c:v>
                </c:pt>
                <c:pt idx="6850">
                  <c:v>3.10988998413085</c:v>
                </c:pt>
                <c:pt idx="6851">
                  <c:v>3.17302370071411</c:v>
                </c:pt>
                <c:pt idx="6852">
                  <c:v>3.0288336277007999</c:v>
                </c:pt>
                <c:pt idx="6853">
                  <c:v>3.0248878002166699</c:v>
                </c:pt>
                <c:pt idx="6854">
                  <c:v>3.0387265682220401</c:v>
                </c:pt>
                <c:pt idx="6855">
                  <c:v>3.00703644752502</c:v>
                </c:pt>
                <c:pt idx="6856">
                  <c:v>3.0439040660858101</c:v>
                </c:pt>
                <c:pt idx="6857">
                  <c:v>2.9882669448852499</c:v>
                </c:pt>
                <c:pt idx="6858">
                  <c:v>2.9853930473327601</c:v>
                </c:pt>
                <c:pt idx="6859">
                  <c:v>2.95264720916748</c:v>
                </c:pt>
                <c:pt idx="6860">
                  <c:v>3.0565712451934801</c:v>
                </c:pt>
                <c:pt idx="6861">
                  <c:v>2.99186110496521</c:v>
                </c:pt>
                <c:pt idx="6862">
                  <c:v>3.0531020164489702</c:v>
                </c:pt>
                <c:pt idx="6863">
                  <c:v>3.11237573623657</c:v>
                </c:pt>
                <c:pt idx="6864">
                  <c:v>3.0027649402618399</c:v>
                </c:pt>
                <c:pt idx="6865">
                  <c:v>3.00801229476928</c:v>
                </c:pt>
                <c:pt idx="6866">
                  <c:v>2.9626793861389098</c:v>
                </c:pt>
                <c:pt idx="6867">
                  <c:v>2.9754440784454301</c:v>
                </c:pt>
                <c:pt idx="6868">
                  <c:v>2.96177625656127</c:v>
                </c:pt>
                <c:pt idx="6869">
                  <c:v>3.0138766765594398</c:v>
                </c:pt>
                <c:pt idx="6870">
                  <c:v>2.9236915111541699</c:v>
                </c:pt>
                <c:pt idx="6871">
                  <c:v>3.0318350791931099</c:v>
                </c:pt>
                <c:pt idx="6872">
                  <c:v>2.9879574775695801</c:v>
                </c:pt>
                <c:pt idx="6873">
                  <c:v>2.9781720638275102</c:v>
                </c:pt>
                <c:pt idx="6874">
                  <c:v>2.9266192913055402</c:v>
                </c:pt>
                <c:pt idx="6875">
                  <c:v>2.9152708053588801</c:v>
                </c:pt>
                <c:pt idx="6876">
                  <c:v>2.9017195701599099</c:v>
                </c:pt>
                <c:pt idx="6877">
                  <c:v>2.9236214160919101</c:v>
                </c:pt>
                <c:pt idx="6878">
                  <c:v>2.9809896945953298</c:v>
                </c:pt>
                <c:pt idx="6879">
                  <c:v>2.9162473678588801</c:v>
                </c:pt>
                <c:pt idx="6880">
                  <c:v>2.9854249954223602</c:v>
                </c:pt>
                <c:pt idx="6881">
                  <c:v>2.9017436504364</c:v>
                </c:pt>
                <c:pt idx="6882">
                  <c:v>2.9233500957489</c:v>
                </c:pt>
                <c:pt idx="6883">
                  <c:v>3.0889759063720699</c:v>
                </c:pt>
                <c:pt idx="6884">
                  <c:v>3.0104782581329301</c:v>
                </c:pt>
                <c:pt idx="6885">
                  <c:v>3.0252289772033598</c:v>
                </c:pt>
                <c:pt idx="6886">
                  <c:v>2.95438385009765</c:v>
                </c:pt>
                <c:pt idx="6887">
                  <c:v>3.1385741233825599</c:v>
                </c:pt>
                <c:pt idx="6888">
                  <c:v>3.0161578655242902</c:v>
                </c:pt>
                <c:pt idx="6889">
                  <c:v>3.1176719665527299</c:v>
                </c:pt>
                <c:pt idx="6890">
                  <c:v>3.0435087680816602</c:v>
                </c:pt>
                <c:pt idx="6891">
                  <c:v>3.0708351135253902</c:v>
                </c:pt>
                <c:pt idx="6892">
                  <c:v>3.1127464771270699</c:v>
                </c:pt>
                <c:pt idx="6893">
                  <c:v>3.06307625770568</c:v>
                </c:pt>
                <c:pt idx="6894">
                  <c:v>3.08605456352233</c:v>
                </c:pt>
                <c:pt idx="6895">
                  <c:v>3.0807733535766602</c:v>
                </c:pt>
                <c:pt idx="6896">
                  <c:v>3.2670755386352499</c:v>
                </c:pt>
                <c:pt idx="6897">
                  <c:v>3.2398834228515598</c:v>
                </c:pt>
                <c:pt idx="6898">
                  <c:v>3.1741914749145499</c:v>
                </c:pt>
                <c:pt idx="6899">
                  <c:v>3.0744178295135498</c:v>
                </c:pt>
                <c:pt idx="6900">
                  <c:v>3.06398606300354</c:v>
                </c:pt>
                <c:pt idx="6901">
                  <c:v>3.1452758312225302</c:v>
                </c:pt>
                <c:pt idx="6902">
                  <c:v>3.0470378398895201</c:v>
                </c:pt>
                <c:pt idx="6903">
                  <c:v>3.0491461753845202</c:v>
                </c:pt>
                <c:pt idx="6904">
                  <c:v>3.0456583499908398</c:v>
                </c:pt>
                <c:pt idx="6905">
                  <c:v>2.9880883693695002</c:v>
                </c:pt>
                <c:pt idx="6906">
                  <c:v>2.9887363910675</c:v>
                </c:pt>
                <c:pt idx="6907">
                  <c:v>2.9840817451477002</c:v>
                </c:pt>
                <c:pt idx="6908">
                  <c:v>3.0515491962432799</c:v>
                </c:pt>
                <c:pt idx="6909">
                  <c:v>2.9980370998382502</c:v>
                </c:pt>
                <c:pt idx="6910">
                  <c:v>3.0337553024291899</c:v>
                </c:pt>
                <c:pt idx="6911">
                  <c:v>3.2198693752288801</c:v>
                </c:pt>
                <c:pt idx="6912">
                  <c:v>3.1171791553497301</c:v>
                </c:pt>
                <c:pt idx="6913">
                  <c:v>2.9833850860595699</c:v>
                </c:pt>
                <c:pt idx="6914">
                  <c:v>2.94975590705871</c:v>
                </c:pt>
                <c:pt idx="6915">
                  <c:v>2.9625825881957999</c:v>
                </c:pt>
                <c:pt idx="6916">
                  <c:v>3.0987763404846098</c:v>
                </c:pt>
                <c:pt idx="6917">
                  <c:v>3.2792274951934801</c:v>
                </c:pt>
                <c:pt idx="6918">
                  <c:v>2.9919517040252601</c:v>
                </c:pt>
                <c:pt idx="6919">
                  <c:v>3.13132119178771</c:v>
                </c:pt>
                <c:pt idx="6920">
                  <c:v>2.95387840270996</c:v>
                </c:pt>
                <c:pt idx="6921">
                  <c:v>2.94369339942932</c:v>
                </c:pt>
                <c:pt idx="6922">
                  <c:v>2.9415159225463801</c:v>
                </c:pt>
                <c:pt idx="6923">
                  <c:v>3.0395073890686</c:v>
                </c:pt>
                <c:pt idx="6924">
                  <c:v>2.87501764297485</c:v>
                </c:pt>
                <c:pt idx="6925">
                  <c:v>2.86839604377746</c:v>
                </c:pt>
                <c:pt idx="6926">
                  <c:v>2.8628756999969398</c:v>
                </c:pt>
                <c:pt idx="6927">
                  <c:v>2.9407036304473801</c:v>
                </c:pt>
                <c:pt idx="6928">
                  <c:v>2.89115142822265</c:v>
                </c:pt>
                <c:pt idx="6929">
                  <c:v>3.0332124233245801</c:v>
                </c:pt>
                <c:pt idx="6930">
                  <c:v>3.0616269111633301</c:v>
                </c:pt>
                <c:pt idx="6931">
                  <c:v>2.9394781589507999</c:v>
                </c:pt>
                <c:pt idx="6932">
                  <c:v>3.0170941352844198</c:v>
                </c:pt>
                <c:pt idx="6933">
                  <c:v>2.9996354579925502</c:v>
                </c:pt>
                <c:pt idx="6934">
                  <c:v>2.9595348834991402</c:v>
                </c:pt>
                <c:pt idx="6935">
                  <c:v>2.9899125099182098</c:v>
                </c:pt>
                <c:pt idx="6936">
                  <c:v>2.93797254562377</c:v>
                </c:pt>
                <c:pt idx="6937">
                  <c:v>2.9266397953033398</c:v>
                </c:pt>
                <c:pt idx="6938">
                  <c:v>2.9116756916046098</c:v>
                </c:pt>
                <c:pt idx="6939">
                  <c:v>2.9384858608245801</c:v>
                </c:pt>
                <c:pt idx="6940">
                  <c:v>3.0283846855163499</c:v>
                </c:pt>
                <c:pt idx="6941">
                  <c:v>2.9234647750854399</c:v>
                </c:pt>
                <c:pt idx="6942">
                  <c:v>2.93894934654235</c:v>
                </c:pt>
                <c:pt idx="6943">
                  <c:v>2.9391160011291499</c:v>
                </c:pt>
                <c:pt idx="6944">
                  <c:v>2.87164282798767</c:v>
                </c:pt>
                <c:pt idx="6945">
                  <c:v>2.8565480709075901</c:v>
                </c:pt>
                <c:pt idx="6946">
                  <c:v>2.9089548587799001</c:v>
                </c:pt>
                <c:pt idx="6947">
                  <c:v>3.0032062530517498</c:v>
                </c:pt>
                <c:pt idx="6948">
                  <c:v>3.0169048309326101</c:v>
                </c:pt>
                <c:pt idx="6949">
                  <c:v>3.0728061199188201</c:v>
                </c:pt>
                <c:pt idx="6950">
                  <c:v>2.9633584022521902</c:v>
                </c:pt>
                <c:pt idx="6951">
                  <c:v>2.9734644889831499</c:v>
                </c:pt>
                <c:pt idx="6952">
                  <c:v>3.0041522979736301</c:v>
                </c:pt>
                <c:pt idx="6953">
                  <c:v>2.9760615825653001</c:v>
                </c:pt>
                <c:pt idx="6954">
                  <c:v>3.0209002494811998</c:v>
                </c:pt>
                <c:pt idx="6955">
                  <c:v>2.9612946510314901</c:v>
                </c:pt>
                <c:pt idx="6956">
                  <c:v>3.0942819118499698</c:v>
                </c:pt>
                <c:pt idx="6957">
                  <c:v>3.04717540740966</c:v>
                </c:pt>
                <c:pt idx="6958">
                  <c:v>3.0899064540863002</c:v>
                </c:pt>
                <c:pt idx="6959">
                  <c:v>3.0732645988464302</c:v>
                </c:pt>
                <c:pt idx="6960">
                  <c:v>3.05401182174682</c:v>
                </c:pt>
                <c:pt idx="6961">
                  <c:v>3.1730539798736501</c:v>
                </c:pt>
                <c:pt idx="6962">
                  <c:v>3.1373023986816402</c:v>
                </c:pt>
                <c:pt idx="6963">
                  <c:v>3.1378710269927899</c:v>
                </c:pt>
                <c:pt idx="6964">
                  <c:v>3.2065744400024401</c:v>
                </c:pt>
                <c:pt idx="6965">
                  <c:v>3.1396491527557302</c:v>
                </c:pt>
                <c:pt idx="6966">
                  <c:v>3.02407479286193</c:v>
                </c:pt>
                <c:pt idx="6967">
                  <c:v>3.0507860183715798</c:v>
                </c:pt>
                <c:pt idx="6968">
                  <c:v>3.0323722362518302</c:v>
                </c:pt>
                <c:pt idx="6969">
                  <c:v>3.0127944946289</c:v>
                </c:pt>
                <c:pt idx="6970">
                  <c:v>3.09810447692871</c:v>
                </c:pt>
                <c:pt idx="6971">
                  <c:v>3.04594826698303</c:v>
                </c:pt>
                <c:pt idx="6972">
                  <c:v>3.0154151916503902</c:v>
                </c:pt>
                <c:pt idx="6973">
                  <c:v>3.0693392753600999</c:v>
                </c:pt>
                <c:pt idx="6974">
                  <c:v>3.13793921470642</c:v>
                </c:pt>
                <c:pt idx="6975">
                  <c:v>3.0249636173248202</c:v>
                </c:pt>
                <c:pt idx="6976">
                  <c:v>3.0967328548431299</c:v>
                </c:pt>
                <c:pt idx="6977">
                  <c:v>3.04281258583068</c:v>
                </c:pt>
                <c:pt idx="6978">
                  <c:v>3.0834987163543701</c:v>
                </c:pt>
                <c:pt idx="6979">
                  <c:v>3.1357407569885201</c:v>
                </c:pt>
                <c:pt idx="6980">
                  <c:v>3.1660835742950399</c:v>
                </c:pt>
                <c:pt idx="6981">
                  <c:v>3.0738172531127899</c:v>
                </c:pt>
                <c:pt idx="6982">
                  <c:v>3.1555750370025599</c:v>
                </c:pt>
                <c:pt idx="6983">
                  <c:v>2.9868397712707502</c:v>
                </c:pt>
                <c:pt idx="6984">
                  <c:v>3.08569264411926</c:v>
                </c:pt>
                <c:pt idx="6985">
                  <c:v>2.94986724853515</c:v>
                </c:pt>
                <c:pt idx="6986">
                  <c:v>3.1435492038726802</c:v>
                </c:pt>
                <c:pt idx="6987">
                  <c:v>3.1082181930541899</c:v>
                </c:pt>
                <c:pt idx="6988">
                  <c:v>2.9733474254608101</c:v>
                </c:pt>
                <c:pt idx="6989">
                  <c:v>2.9324765205383301</c:v>
                </c:pt>
                <c:pt idx="6990">
                  <c:v>2.9459309577941801</c:v>
                </c:pt>
                <c:pt idx="6991">
                  <c:v>2.97345638275146</c:v>
                </c:pt>
                <c:pt idx="6992">
                  <c:v>3.0734989643096902</c:v>
                </c:pt>
                <c:pt idx="6993">
                  <c:v>3.1186964511871298</c:v>
                </c:pt>
                <c:pt idx="6994">
                  <c:v>3.2020387649536102</c:v>
                </c:pt>
                <c:pt idx="6995">
                  <c:v>3.2540402412414502</c:v>
                </c:pt>
                <c:pt idx="6996">
                  <c:v>3.2590675354003902</c:v>
                </c:pt>
                <c:pt idx="6997">
                  <c:v>3.1011474132537802</c:v>
                </c:pt>
                <c:pt idx="6998">
                  <c:v>3.15646195411682</c:v>
                </c:pt>
                <c:pt idx="6999">
                  <c:v>3.0850796699523899</c:v>
                </c:pt>
                <c:pt idx="7000">
                  <c:v>3.2051236629486</c:v>
                </c:pt>
                <c:pt idx="7001">
                  <c:v>3.2135441303253098</c:v>
                </c:pt>
                <c:pt idx="7002">
                  <c:v>3.2244484424590998</c:v>
                </c:pt>
                <c:pt idx="7003">
                  <c:v>3.0967998504638601</c:v>
                </c:pt>
                <c:pt idx="7004">
                  <c:v>2.9825811386108398</c:v>
                </c:pt>
                <c:pt idx="7005">
                  <c:v>3.09513211250305</c:v>
                </c:pt>
                <c:pt idx="7006">
                  <c:v>3.02614998817443</c:v>
                </c:pt>
                <c:pt idx="7007">
                  <c:v>3.07890629768371</c:v>
                </c:pt>
                <c:pt idx="7008">
                  <c:v>2.9197759628295898</c:v>
                </c:pt>
                <c:pt idx="7009">
                  <c:v>3.1438825130462602</c:v>
                </c:pt>
                <c:pt idx="7010">
                  <c:v>3.0206832885742099</c:v>
                </c:pt>
                <c:pt idx="7011">
                  <c:v>3.1252851486206001</c:v>
                </c:pt>
                <c:pt idx="7012">
                  <c:v>2.9687247276306099</c:v>
                </c:pt>
                <c:pt idx="7013">
                  <c:v>3.04887795448303</c:v>
                </c:pt>
                <c:pt idx="7014">
                  <c:v>3.03146004676818</c:v>
                </c:pt>
                <c:pt idx="7015">
                  <c:v>2.9078814983367902</c:v>
                </c:pt>
                <c:pt idx="7016">
                  <c:v>2.9587509632110498</c:v>
                </c:pt>
                <c:pt idx="7017">
                  <c:v>3.0487415790557799</c:v>
                </c:pt>
                <c:pt idx="7018">
                  <c:v>3.0864076614379798</c:v>
                </c:pt>
                <c:pt idx="7019">
                  <c:v>3.0623745918273899</c:v>
                </c:pt>
                <c:pt idx="7020">
                  <c:v>3.0426898002624498</c:v>
                </c:pt>
                <c:pt idx="7021">
                  <c:v>2.9774148464202801</c:v>
                </c:pt>
                <c:pt idx="7022">
                  <c:v>3.17645263671875</c:v>
                </c:pt>
                <c:pt idx="7023">
                  <c:v>3.06319880485534</c:v>
                </c:pt>
                <c:pt idx="7024">
                  <c:v>2.95960044860839</c:v>
                </c:pt>
                <c:pt idx="7025">
                  <c:v>2.9120297431945801</c:v>
                </c:pt>
                <c:pt idx="7026">
                  <c:v>2.9967045783996502</c:v>
                </c:pt>
                <c:pt idx="7027">
                  <c:v>3.0842142105102499</c:v>
                </c:pt>
                <c:pt idx="7028">
                  <c:v>2.9445128440856898</c:v>
                </c:pt>
                <c:pt idx="7029">
                  <c:v>2.9961013793945299</c:v>
                </c:pt>
                <c:pt idx="7030">
                  <c:v>2.9928729534149099</c:v>
                </c:pt>
                <c:pt idx="7031">
                  <c:v>2.9285500049590998</c:v>
                </c:pt>
                <c:pt idx="7032">
                  <c:v>2.9671952724456698</c:v>
                </c:pt>
                <c:pt idx="7033">
                  <c:v>2.93954157829284</c:v>
                </c:pt>
                <c:pt idx="7034">
                  <c:v>3.02769446372985</c:v>
                </c:pt>
                <c:pt idx="7035">
                  <c:v>3.3013534545898402</c:v>
                </c:pt>
                <c:pt idx="7036">
                  <c:v>3.1288268566131499</c:v>
                </c:pt>
                <c:pt idx="7037">
                  <c:v>3.0948290824890101</c:v>
                </c:pt>
                <c:pt idx="7038">
                  <c:v>3.0161366462707502</c:v>
                </c:pt>
                <c:pt idx="7039">
                  <c:v>3.1277720928192099</c:v>
                </c:pt>
                <c:pt idx="7040">
                  <c:v>3.1111586093902499</c:v>
                </c:pt>
                <c:pt idx="7041">
                  <c:v>2.9663708209991402</c:v>
                </c:pt>
                <c:pt idx="7042">
                  <c:v>3.1306264400482098</c:v>
                </c:pt>
                <c:pt idx="7043">
                  <c:v>3.04285287857055</c:v>
                </c:pt>
                <c:pt idx="7044">
                  <c:v>3.0014898777007999</c:v>
                </c:pt>
                <c:pt idx="7045">
                  <c:v>3.0422694683074898</c:v>
                </c:pt>
                <c:pt idx="7046">
                  <c:v>3.0513136386871298</c:v>
                </c:pt>
                <c:pt idx="7047">
                  <c:v>3.0784502029418901</c:v>
                </c:pt>
                <c:pt idx="7048">
                  <c:v>3.0017848014831499</c:v>
                </c:pt>
                <c:pt idx="7049">
                  <c:v>2.9718699455261199</c:v>
                </c:pt>
                <c:pt idx="7050">
                  <c:v>2.9810009002685498</c:v>
                </c:pt>
                <c:pt idx="7051">
                  <c:v>3.0251195430755602</c:v>
                </c:pt>
                <c:pt idx="7052">
                  <c:v>2.9944863319396902</c:v>
                </c:pt>
                <c:pt idx="7053">
                  <c:v>3.0352854728698699</c:v>
                </c:pt>
                <c:pt idx="7054">
                  <c:v>3.0994954109191801</c:v>
                </c:pt>
                <c:pt idx="7055">
                  <c:v>3.0907120704650799</c:v>
                </c:pt>
                <c:pt idx="7056">
                  <c:v>3.10087585449218</c:v>
                </c:pt>
                <c:pt idx="7057">
                  <c:v>2.9888234138488698</c:v>
                </c:pt>
                <c:pt idx="7058">
                  <c:v>3.0171320438385001</c:v>
                </c:pt>
                <c:pt idx="7059">
                  <c:v>3.08203053474426</c:v>
                </c:pt>
                <c:pt idx="7060">
                  <c:v>2.9512557983398402</c:v>
                </c:pt>
                <c:pt idx="7061">
                  <c:v>2.95979475975036</c:v>
                </c:pt>
                <c:pt idx="7062">
                  <c:v>2.9904425144195499</c:v>
                </c:pt>
                <c:pt idx="7063">
                  <c:v>3.0059683322906401</c:v>
                </c:pt>
                <c:pt idx="7064">
                  <c:v>2.93962550163269</c:v>
                </c:pt>
                <c:pt idx="7065">
                  <c:v>3.0728130340576101</c:v>
                </c:pt>
                <c:pt idx="7066">
                  <c:v>3.0443463325500399</c:v>
                </c:pt>
                <c:pt idx="7067">
                  <c:v>2.9723932743072501</c:v>
                </c:pt>
                <c:pt idx="7068">
                  <c:v>3.03433632850646</c:v>
                </c:pt>
                <c:pt idx="7069">
                  <c:v>3.10126280784606</c:v>
                </c:pt>
                <c:pt idx="7070">
                  <c:v>3.1598522663116402</c:v>
                </c:pt>
                <c:pt idx="7071">
                  <c:v>3.1286952495574898</c:v>
                </c:pt>
                <c:pt idx="7072">
                  <c:v>3.0823974609375</c:v>
                </c:pt>
                <c:pt idx="7073">
                  <c:v>3.1808216571807799</c:v>
                </c:pt>
                <c:pt idx="7074">
                  <c:v>3.0964579582214302</c:v>
                </c:pt>
                <c:pt idx="7075">
                  <c:v>3.18735647201538</c:v>
                </c:pt>
                <c:pt idx="7076">
                  <c:v>3.2021443843841499</c:v>
                </c:pt>
                <c:pt idx="7077">
                  <c:v>3.1107895374297998</c:v>
                </c:pt>
                <c:pt idx="7078">
                  <c:v>3.12157702445983</c:v>
                </c:pt>
                <c:pt idx="7079">
                  <c:v>3.1069686412811199</c:v>
                </c:pt>
                <c:pt idx="7080">
                  <c:v>3.0643467903137198</c:v>
                </c:pt>
                <c:pt idx="7081">
                  <c:v>2.9860212802886901</c:v>
                </c:pt>
                <c:pt idx="7082">
                  <c:v>3.0369582176208398</c:v>
                </c:pt>
                <c:pt idx="7083">
                  <c:v>3.0568177700042698</c:v>
                </c:pt>
                <c:pt idx="7084">
                  <c:v>2.95491600036621</c:v>
                </c:pt>
                <c:pt idx="7085">
                  <c:v>3.0401616096496502</c:v>
                </c:pt>
                <c:pt idx="7086">
                  <c:v>3.0781257152557302</c:v>
                </c:pt>
                <c:pt idx="7087">
                  <c:v>3.14094686508178</c:v>
                </c:pt>
                <c:pt idx="7088">
                  <c:v>3.0653414726257302</c:v>
                </c:pt>
                <c:pt idx="7089">
                  <c:v>2.9978036880493102</c:v>
                </c:pt>
                <c:pt idx="7090">
                  <c:v>3.03393125534057</c:v>
                </c:pt>
                <c:pt idx="7091">
                  <c:v>3.0248026847839302</c:v>
                </c:pt>
                <c:pt idx="7092">
                  <c:v>3.07368659973144</c:v>
                </c:pt>
                <c:pt idx="7093">
                  <c:v>3.03713035583496</c:v>
                </c:pt>
                <c:pt idx="7094">
                  <c:v>3.0050175189971902</c:v>
                </c:pt>
                <c:pt idx="7095">
                  <c:v>3.1431138515472399</c:v>
                </c:pt>
                <c:pt idx="7096">
                  <c:v>2.99725937843322</c:v>
                </c:pt>
                <c:pt idx="7097">
                  <c:v>3.1414697170257502</c:v>
                </c:pt>
                <c:pt idx="7098">
                  <c:v>3.05609035491943</c:v>
                </c:pt>
                <c:pt idx="7099">
                  <c:v>3.1385140419006299</c:v>
                </c:pt>
                <c:pt idx="7100">
                  <c:v>3.0874280929565399</c:v>
                </c:pt>
                <c:pt idx="7101">
                  <c:v>3.1013884544372501</c:v>
                </c:pt>
                <c:pt idx="7102">
                  <c:v>3.0451579093933101</c:v>
                </c:pt>
                <c:pt idx="7103">
                  <c:v>3.0181021690368599</c:v>
                </c:pt>
                <c:pt idx="7104">
                  <c:v>3.1379730701446502</c:v>
                </c:pt>
                <c:pt idx="7105">
                  <c:v>3.1179060935974099</c:v>
                </c:pt>
                <c:pt idx="7106">
                  <c:v>2.9892776012420601</c:v>
                </c:pt>
                <c:pt idx="7107">
                  <c:v>3.0065052509307799</c:v>
                </c:pt>
                <c:pt idx="7108">
                  <c:v>3.0166060924529998</c:v>
                </c:pt>
                <c:pt idx="7109">
                  <c:v>3.0426113605499201</c:v>
                </c:pt>
                <c:pt idx="7110">
                  <c:v>3.0121994018554599</c:v>
                </c:pt>
                <c:pt idx="7111">
                  <c:v>3.0906395912170401</c:v>
                </c:pt>
                <c:pt idx="7112">
                  <c:v>3.0174353122711102</c:v>
                </c:pt>
                <c:pt idx="7113">
                  <c:v>3.03252100944519</c:v>
                </c:pt>
                <c:pt idx="7114">
                  <c:v>3.0592157840728702</c:v>
                </c:pt>
                <c:pt idx="7115">
                  <c:v>3.0225481986999498</c:v>
                </c:pt>
                <c:pt idx="7116">
                  <c:v>3.0064268112182599</c:v>
                </c:pt>
                <c:pt idx="7117">
                  <c:v>3.0712144374847399</c:v>
                </c:pt>
                <c:pt idx="7118">
                  <c:v>3.0664646625518799</c:v>
                </c:pt>
                <c:pt idx="7119">
                  <c:v>2.9833450317382799</c:v>
                </c:pt>
                <c:pt idx="7120">
                  <c:v>3.0942180156707701</c:v>
                </c:pt>
                <c:pt idx="7121">
                  <c:v>3.0533385276794398</c:v>
                </c:pt>
                <c:pt idx="7122">
                  <c:v>3.1828100681304901</c:v>
                </c:pt>
                <c:pt idx="7123">
                  <c:v>3.2850792407989502</c:v>
                </c:pt>
                <c:pt idx="7124">
                  <c:v>3.1078805923461901</c:v>
                </c:pt>
                <c:pt idx="7125">
                  <c:v>2.95801353454589</c:v>
                </c:pt>
                <c:pt idx="7126">
                  <c:v>3.0218639373779199</c:v>
                </c:pt>
                <c:pt idx="7127">
                  <c:v>3.05424904823303</c:v>
                </c:pt>
                <c:pt idx="7128">
                  <c:v>2.96214628219604</c:v>
                </c:pt>
                <c:pt idx="7129">
                  <c:v>3.0554769039153999</c:v>
                </c:pt>
                <c:pt idx="7130">
                  <c:v>3.08037877082824</c:v>
                </c:pt>
                <c:pt idx="7131">
                  <c:v>2.9627060890197701</c:v>
                </c:pt>
                <c:pt idx="7132">
                  <c:v>2.9734897613525302</c:v>
                </c:pt>
                <c:pt idx="7133">
                  <c:v>2.98019075393676</c:v>
                </c:pt>
                <c:pt idx="7134">
                  <c:v>2.9214124679565399</c:v>
                </c:pt>
                <c:pt idx="7135">
                  <c:v>3.08882355690002</c:v>
                </c:pt>
                <c:pt idx="7136">
                  <c:v>3.18181228637695</c:v>
                </c:pt>
                <c:pt idx="7137">
                  <c:v>3.2259953022003098</c:v>
                </c:pt>
                <c:pt idx="7138">
                  <c:v>3.0792331695556601</c:v>
                </c:pt>
                <c:pt idx="7139">
                  <c:v>3.1473093032836901</c:v>
                </c:pt>
                <c:pt idx="7140">
                  <c:v>2.98522424697875</c:v>
                </c:pt>
                <c:pt idx="7141">
                  <c:v>3.0595052242278999</c:v>
                </c:pt>
                <c:pt idx="7142">
                  <c:v>3.0701758861541699</c:v>
                </c:pt>
                <c:pt idx="7143">
                  <c:v>3.0090115070343</c:v>
                </c:pt>
                <c:pt idx="7144">
                  <c:v>3.0054917335510201</c:v>
                </c:pt>
                <c:pt idx="7145">
                  <c:v>2.9818549156188898</c:v>
                </c:pt>
                <c:pt idx="7146">
                  <c:v>2.9768218994140598</c:v>
                </c:pt>
                <c:pt idx="7147">
                  <c:v>2.9781932830810498</c:v>
                </c:pt>
                <c:pt idx="7148">
                  <c:v>2.9850299358367902</c:v>
                </c:pt>
                <c:pt idx="7149">
                  <c:v>3.0563507080078098</c:v>
                </c:pt>
                <c:pt idx="7150">
                  <c:v>3.0942096710204998</c:v>
                </c:pt>
                <c:pt idx="7151">
                  <c:v>3.0974864959716699</c:v>
                </c:pt>
                <c:pt idx="7152">
                  <c:v>3.1016616821289</c:v>
                </c:pt>
                <c:pt idx="7153">
                  <c:v>3.0106296539306601</c:v>
                </c:pt>
                <c:pt idx="7154">
                  <c:v>2.99355792999267</c:v>
                </c:pt>
                <c:pt idx="7155">
                  <c:v>3.0689527988433798</c:v>
                </c:pt>
                <c:pt idx="7156">
                  <c:v>3.0117707252502401</c:v>
                </c:pt>
                <c:pt idx="7157">
                  <c:v>3.0736396312713601</c:v>
                </c:pt>
                <c:pt idx="7158">
                  <c:v>3.0165684223175</c:v>
                </c:pt>
                <c:pt idx="7159">
                  <c:v>3.0025889873504599</c:v>
                </c:pt>
                <c:pt idx="7160">
                  <c:v>3.0098013877868599</c:v>
                </c:pt>
                <c:pt idx="7161">
                  <c:v>2.97060775756835</c:v>
                </c:pt>
                <c:pt idx="7162">
                  <c:v>2.9976546764373699</c:v>
                </c:pt>
                <c:pt idx="7163">
                  <c:v>2.9251151084899898</c:v>
                </c:pt>
                <c:pt idx="7164">
                  <c:v>2.9469356536865199</c:v>
                </c:pt>
                <c:pt idx="7165">
                  <c:v>2.9792251586914</c:v>
                </c:pt>
                <c:pt idx="7166">
                  <c:v>2.9387805461883501</c:v>
                </c:pt>
                <c:pt idx="7167">
                  <c:v>3.0754382610321001</c:v>
                </c:pt>
                <c:pt idx="7168">
                  <c:v>3.0559334754943799</c:v>
                </c:pt>
                <c:pt idx="7169">
                  <c:v>3.0145509243011399</c:v>
                </c:pt>
                <c:pt idx="7170">
                  <c:v>3.0283102989196702</c:v>
                </c:pt>
                <c:pt idx="7171">
                  <c:v>3.0269694328308101</c:v>
                </c:pt>
                <c:pt idx="7172">
                  <c:v>2.9592914581298801</c:v>
                </c:pt>
                <c:pt idx="7173">
                  <c:v>3.1393756866454998</c:v>
                </c:pt>
                <c:pt idx="7174">
                  <c:v>3.1100924015045099</c:v>
                </c:pt>
                <c:pt idx="7175">
                  <c:v>3.2224700450897199</c:v>
                </c:pt>
                <c:pt idx="7176">
                  <c:v>3.1820099353790199</c:v>
                </c:pt>
                <c:pt idx="7177">
                  <c:v>3.16738510131835</c:v>
                </c:pt>
                <c:pt idx="7178">
                  <c:v>3.1288545131683301</c:v>
                </c:pt>
                <c:pt idx="7179">
                  <c:v>3.1917870044708199</c:v>
                </c:pt>
                <c:pt idx="7180">
                  <c:v>3.14354395866394</c:v>
                </c:pt>
                <c:pt idx="7181">
                  <c:v>3.2543241977691602</c:v>
                </c:pt>
                <c:pt idx="7182">
                  <c:v>3.13906502723693</c:v>
                </c:pt>
                <c:pt idx="7183">
                  <c:v>3.2019093036651598</c:v>
                </c:pt>
                <c:pt idx="7184">
                  <c:v>3.1349887847900302</c:v>
                </c:pt>
                <c:pt idx="7185">
                  <c:v>3.1645748615264799</c:v>
                </c:pt>
                <c:pt idx="7186">
                  <c:v>3.1435787677764799</c:v>
                </c:pt>
                <c:pt idx="7187">
                  <c:v>3.1420445442199698</c:v>
                </c:pt>
                <c:pt idx="7188">
                  <c:v>3.1678097248077299</c:v>
                </c:pt>
                <c:pt idx="7189">
                  <c:v>3.24554014205932</c:v>
                </c:pt>
                <c:pt idx="7190">
                  <c:v>3.1895070075988698</c:v>
                </c:pt>
                <c:pt idx="7191">
                  <c:v>3.0768542289733798</c:v>
                </c:pt>
                <c:pt idx="7192">
                  <c:v>2.99637675285339</c:v>
                </c:pt>
                <c:pt idx="7193">
                  <c:v>3.1503217220306299</c:v>
                </c:pt>
                <c:pt idx="7194">
                  <c:v>3.06169128417968</c:v>
                </c:pt>
                <c:pt idx="7195">
                  <c:v>3.1929335594177202</c:v>
                </c:pt>
                <c:pt idx="7196">
                  <c:v>3.1068034172058101</c:v>
                </c:pt>
                <c:pt idx="7197">
                  <c:v>3.2580258846282901</c:v>
                </c:pt>
                <c:pt idx="7198">
                  <c:v>3.22978568077087</c:v>
                </c:pt>
                <c:pt idx="7199">
                  <c:v>3.3234572410583398</c:v>
                </c:pt>
                <c:pt idx="7200">
                  <c:v>3.2134635448455802</c:v>
                </c:pt>
                <c:pt idx="7201">
                  <c:v>3.14145803451538</c:v>
                </c:pt>
                <c:pt idx="7202">
                  <c:v>3.0560638904571502</c:v>
                </c:pt>
                <c:pt idx="7203">
                  <c:v>2.9775578975677401</c:v>
                </c:pt>
                <c:pt idx="7204">
                  <c:v>3.02997875213623</c:v>
                </c:pt>
                <c:pt idx="7205">
                  <c:v>3.0294091701507502</c:v>
                </c:pt>
                <c:pt idx="7206">
                  <c:v>3.1029698848724299</c:v>
                </c:pt>
                <c:pt idx="7207">
                  <c:v>3.10897636413574</c:v>
                </c:pt>
                <c:pt idx="7208">
                  <c:v>3.0309021472930899</c:v>
                </c:pt>
                <c:pt idx="7209">
                  <c:v>2.9286146163940399</c:v>
                </c:pt>
                <c:pt idx="7210">
                  <c:v>2.97025275230407</c:v>
                </c:pt>
                <c:pt idx="7211">
                  <c:v>3.0881047248840301</c:v>
                </c:pt>
                <c:pt idx="7212">
                  <c:v>2.9637141227722101</c:v>
                </c:pt>
                <c:pt idx="7213">
                  <c:v>3.1018483638763401</c:v>
                </c:pt>
                <c:pt idx="7214">
                  <c:v>3.0305278301239</c:v>
                </c:pt>
                <c:pt idx="7215">
                  <c:v>2.9893152713775599</c:v>
                </c:pt>
                <c:pt idx="7216">
                  <c:v>3.0718371868133501</c:v>
                </c:pt>
                <c:pt idx="7217">
                  <c:v>2.9575285911560001</c:v>
                </c:pt>
                <c:pt idx="7218">
                  <c:v>2.9078905582427899</c:v>
                </c:pt>
                <c:pt idx="7219">
                  <c:v>2.91810750961303</c:v>
                </c:pt>
                <c:pt idx="7220">
                  <c:v>3.0051174163818302</c:v>
                </c:pt>
                <c:pt idx="7221">
                  <c:v>3.02633500099182</c:v>
                </c:pt>
                <c:pt idx="7222">
                  <c:v>3.0146403312683101</c:v>
                </c:pt>
                <c:pt idx="7223">
                  <c:v>2.8904361724853498</c:v>
                </c:pt>
                <c:pt idx="7224">
                  <c:v>2.93302130699157</c:v>
                </c:pt>
                <c:pt idx="7225">
                  <c:v>3.0335710048675502</c:v>
                </c:pt>
                <c:pt idx="7226">
                  <c:v>3.0529527664184499</c:v>
                </c:pt>
                <c:pt idx="7227">
                  <c:v>3.1732013225555402</c:v>
                </c:pt>
                <c:pt idx="7228">
                  <c:v>3.0219771862029998</c:v>
                </c:pt>
                <c:pt idx="7229">
                  <c:v>3.10655546188354</c:v>
                </c:pt>
                <c:pt idx="7230">
                  <c:v>2.9967377185821502</c:v>
                </c:pt>
                <c:pt idx="7231">
                  <c:v>3.1038634777068999</c:v>
                </c:pt>
                <c:pt idx="7232">
                  <c:v>3.08398365974426</c:v>
                </c:pt>
                <c:pt idx="7233">
                  <c:v>3.0224747657775799</c:v>
                </c:pt>
                <c:pt idx="7234">
                  <c:v>3.0579593181610099</c:v>
                </c:pt>
                <c:pt idx="7235">
                  <c:v>3.0186398029327299</c:v>
                </c:pt>
                <c:pt idx="7236">
                  <c:v>2.9194097518920898</c:v>
                </c:pt>
                <c:pt idx="7237">
                  <c:v>3.0622897148132302</c:v>
                </c:pt>
                <c:pt idx="7238">
                  <c:v>3.1306858062744101</c:v>
                </c:pt>
                <c:pt idx="7239">
                  <c:v>3.0863556861877401</c:v>
                </c:pt>
                <c:pt idx="7240">
                  <c:v>3.0904257297515798</c:v>
                </c:pt>
                <c:pt idx="7241">
                  <c:v>3.0695903301239</c:v>
                </c:pt>
                <c:pt idx="7242">
                  <c:v>3.1313230991363499</c:v>
                </c:pt>
                <c:pt idx="7243">
                  <c:v>3.1673486232757502</c:v>
                </c:pt>
                <c:pt idx="7244">
                  <c:v>3.30882239341735</c:v>
                </c:pt>
                <c:pt idx="7245">
                  <c:v>3.34540367126464</c:v>
                </c:pt>
                <c:pt idx="7246">
                  <c:v>3.2122218608856201</c:v>
                </c:pt>
                <c:pt idx="7247">
                  <c:v>3.2142739295959402</c:v>
                </c:pt>
                <c:pt idx="7248">
                  <c:v>3.1783926486968901</c:v>
                </c:pt>
                <c:pt idx="7249">
                  <c:v>3.09414362907409</c:v>
                </c:pt>
                <c:pt idx="7250">
                  <c:v>3.0927746295928902</c:v>
                </c:pt>
                <c:pt idx="7251">
                  <c:v>3.14565753936767</c:v>
                </c:pt>
                <c:pt idx="7252">
                  <c:v>3.0156905651092498</c:v>
                </c:pt>
                <c:pt idx="7253">
                  <c:v>3.0313644409179599</c:v>
                </c:pt>
                <c:pt idx="7254">
                  <c:v>3.0874660015106201</c:v>
                </c:pt>
                <c:pt idx="7255">
                  <c:v>3.1568675041198699</c:v>
                </c:pt>
                <c:pt idx="7256">
                  <c:v>3.02103066444396</c:v>
                </c:pt>
                <c:pt idx="7257">
                  <c:v>3.1090197563171298</c:v>
                </c:pt>
                <c:pt idx="7258">
                  <c:v>3.0671241283416699</c:v>
                </c:pt>
                <c:pt idx="7259">
                  <c:v>2.9627192020416202</c:v>
                </c:pt>
                <c:pt idx="7260">
                  <c:v>2.9531068801879798</c:v>
                </c:pt>
                <c:pt idx="7261">
                  <c:v>3.0054461956024099</c:v>
                </c:pt>
                <c:pt idx="7262">
                  <c:v>3.0064451694488499</c:v>
                </c:pt>
                <c:pt idx="7263">
                  <c:v>3.0144903659820499</c:v>
                </c:pt>
                <c:pt idx="7264">
                  <c:v>3.00102663040161</c:v>
                </c:pt>
                <c:pt idx="7265">
                  <c:v>2.9865617752075102</c:v>
                </c:pt>
                <c:pt idx="7266">
                  <c:v>3.0091757774353001</c:v>
                </c:pt>
                <c:pt idx="7267">
                  <c:v>3.0476310253143302</c:v>
                </c:pt>
                <c:pt idx="7268">
                  <c:v>3.02555847167968</c:v>
                </c:pt>
                <c:pt idx="7269">
                  <c:v>3.1363954544067298</c:v>
                </c:pt>
                <c:pt idx="7270">
                  <c:v>3.1465568542480402</c:v>
                </c:pt>
                <c:pt idx="7271">
                  <c:v>3.2038207054138099</c:v>
                </c:pt>
                <c:pt idx="7272">
                  <c:v>3.0495636463165199</c:v>
                </c:pt>
                <c:pt idx="7273">
                  <c:v>3.10862016677856</c:v>
                </c:pt>
                <c:pt idx="7274">
                  <c:v>3.2580902576446502</c:v>
                </c:pt>
                <c:pt idx="7275">
                  <c:v>3.24472904205322</c:v>
                </c:pt>
                <c:pt idx="7276">
                  <c:v>3.2587656974792401</c:v>
                </c:pt>
                <c:pt idx="7277">
                  <c:v>3.0959475040435702</c:v>
                </c:pt>
                <c:pt idx="7278">
                  <c:v>3.0734686851501398</c:v>
                </c:pt>
                <c:pt idx="7279">
                  <c:v>3.0001456737518302</c:v>
                </c:pt>
                <c:pt idx="7280">
                  <c:v>3.0186293125152499</c:v>
                </c:pt>
                <c:pt idx="7281">
                  <c:v>2.98967289924621</c:v>
                </c:pt>
                <c:pt idx="7282">
                  <c:v>3.1142272949218701</c:v>
                </c:pt>
                <c:pt idx="7283">
                  <c:v>3.0784342288970898</c:v>
                </c:pt>
                <c:pt idx="7284">
                  <c:v>3.0797801017761199</c:v>
                </c:pt>
                <c:pt idx="7285">
                  <c:v>3.0603933334350502</c:v>
                </c:pt>
                <c:pt idx="7286">
                  <c:v>3.0662107467651301</c:v>
                </c:pt>
                <c:pt idx="7287">
                  <c:v>2.9520354270935001</c:v>
                </c:pt>
                <c:pt idx="7288">
                  <c:v>3.1420030593871999</c:v>
                </c:pt>
                <c:pt idx="7289">
                  <c:v>2.94010138511657</c:v>
                </c:pt>
                <c:pt idx="7290">
                  <c:v>3.02763819694519</c:v>
                </c:pt>
                <c:pt idx="7291">
                  <c:v>3.0148122310638401</c:v>
                </c:pt>
                <c:pt idx="7292">
                  <c:v>3.1004495620727499</c:v>
                </c:pt>
                <c:pt idx="7293">
                  <c:v>3.0249667167663499</c:v>
                </c:pt>
                <c:pt idx="7294">
                  <c:v>3.1225888729095401</c:v>
                </c:pt>
                <c:pt idx="7295">
                  <c:v>3.1123838424682599</c:v>
                </c:pt>
                <c:pt idx="7296">
                  <c:v>3.1910729408264098</c:v>
                </c:pt>
                <c:pt idx="7297">
                  <c:v>3.0698466300964302</c:v>
                </c:pt>
                <c:pt idx="7298">
                  <c:v>3.2114765644073402</c:v>
                </c:pt>
                <c:pt idx="7299">
                  <c:v>3.23895812034606</c:v>
                </c:pt>
                <c:pt idx="7300">
                  <c:v>3.1351749897003098</c:v>
                </c:pt>
                <c:pt idx="7301">
                  <c:v>3.1505918502807599</c:v>
                </c:pt>
                <c:pt idx="7302">
                  <c:v>3.0593881607055602</c:v>
                </c:pt>
                <c:pt idx="7303">
                  <c:v>3.0265293121337802</c:v>
                </c:pt>
                <c:pt idx="7304">
                  <c:v>2.9350636005401598</c:v>
                </c:pt>
                <c:pt idx="7305">
                  <c:v>2.9338686466217001</c:v>
                </c:pt>
                <c:pt idx="7306">
                  <c:v>2.8999607563018799</c:v>
                </c:pt>
                <c:pt idx="7307">
                  <c:v>2.8970139026641801</c:v>
                </c:pt>
                <c:pt idx="7308">
                  <c:v>2.9364812374114901</c:v>
                </c:pt>
                <c:pt idx="7309">
                  <c:v>3.00478768348693</c:v>
                </c:pt>
                <c:pt idx="7310">
                  <c:v>2.95919632911682</c:v>
                </c:pt>
                <c:pt idx="7311">
                  <c:v>3.07982230186462</c:v>
                </c:pt>
                <c:pt idx="7312">
                  <c:v>3.06234455108642</c:v>
                </c:pt>
                <c:pt idx="7313">
                  <c:v>3.0689809322357098</c:v>
                </c:pt>
                <c:pt idx="7314">
                  <c:v>3.0415446758270201</c:v>
                </c:pt>
                <c:pt idx="7315">
                  <c:v>2.9451401233672998</c:v>
                </c:pt>
                <c:pt idx="7316">
                  <c:v>2.9450323581695499</c:v>
                </c:pt>
                <c:pt idx="7317">
                  <c:v>3.0049419403076101</c:v>
                </c:pt>
                <c:pt idx="7318">
                  <c:v>3.0746161937713601</c:v>
                </c:pt>
                <c:pt idx="7319">
                  <c:v>2.94963073730468</c:v>
                </c:pt>
                <c:pt idx="7320">
                  <c:v>2.9444270133972101</c:v>
                </c:pt>
                <c:pt idx="7321">
                  <c:v>2.9294877052307098</c:v>
                </c:pt>
                <c:pt idx="7322">
                  <c:v>3.0715913772582999</c:v>
                </c:pt>
                <c:pt idx="7323">
                  <c:v>3.0175373554229701</c:v>
                </c:pt>
                <c:pt idx="7324">
                  <c:v>3.0415077209472599</c:v>
                </c:pt>
                <c:pt idx="7325">
                  <c:v>3.2034425735473602</c:v>
                </c:pt>
                <c:pt idx="7326">
                  <c:v>3.2082967758178702</c:v>
                </c:pt>
                <c:pt idx="7327">
                  <c:v>3.0899744033813401</c:v>
                </c:pt>
                <c:pt idx="7328">
                  <c:v>2.9748241901397701</c:v>
                </c:pt>
                <c:pt idx="7329">
                  <c:v>3.0469830036163299</c:v>
                </c:pt>
                <c:pt idx="7330">
                  <c:v>2.8658044338226301</c:v>
                </c:pt>
                <c:pt idx="7331">
                  <c:v>3.0209817886352499</c:v>
                </c:pt>
                <c:pt idx="7332">
                  <c:v>2.9879455566406201</c:v>
                </c:pt>
                <c:pt idx="7333">
                  <c:v>2.9298431873321502</c:v>
                </c:pt>
                <c:pt idx="7334">
                  <c:v>2.9797303676605198</c:v>
                </c:pt>
                <c:pt idx="7335">
                  <c:v>3.0549757480621298</c:v>
                </c:pt>
                <c:pt idx="7336">
                  <c:v>3.0596935749053902</c:v>
                </c:pt>
                <c:pt idx="7337">
                  <c:v>3.0272464752197199</c:v>
                </c:pt>
                <c:pt idx="7338">
                  <c:v>3.0114605426788299</c:v>
                </c:pt>
                <c:pt idx="7339">
                  <c:v>3.0273015499114901</c:v>
                </c:pt>
                <c:pt idx="7340">
                  <c:v>3.0080430507659899</c:v>
                </c:pt>
                <c:pt idx="7341">
                  <c:v>3.1123604774475</c:v>
                </c:pt>
                <c:pt idx="7342">
                  <c:v>3.0052497386932302</c:v>
                </c:pt>
                <c:pt idx="7343">
                  <c:v>2.9845411777496298</c:v>
                </c:pt>
                <c:pt idx="7344">
                  <c:v>3.0723061561584402</c:v>
                </c:pt>
                <c:pt idx="7345">
                  <c:v>3.14662408828735</c:v>
                </c:pt>
                <c:pt idx="7346">
                  <c:v>3.0484127998352002</c:v>
                </c:pt>
                <c:pt idx="7347">
                  <c:v>3.1282882690429599</c:v>
                </c:pt>
                <c:pt idx="7348">
                  <c:v>3.1178300380706698</c:v>
                </c:pt>
                <c:pt idx="7349">
                  <c:v>3.0936892032623202</c:v>
                </c:pt>
                <c:pt idx="7350">
                  <c:v>3.11921167373657</c:v>
                </c:pt>
                <c:pt idx="7351">
                  <c:v>3.0261847972869802</c:v>
                </c:pt>
                <c:pt idx="7352">
                  <c:v>3.0991542339324898</c:v>
                </c:pt>
                <c:pt idx="7353">
                  <c:v>3.0563986301422101</c:v>
                </c:pt>
                <c:pt idx="7354">
                  <c:v>3.1310977935790998</c:v>
                </c:pt>
                <c:pt idx="7355">
                  <c:v>3.1063964366912802</c:v>
                </c:pt>
                <c:pt idx="7356">
                  <c:v>3.0933208465576101</c:v>
                </c:pt>
                <c:pt idx="7357">
                  <c:v>3.0904307365417401</c:v>
                </c:pt>
                <c:pt idx="7358">
                  <c:v>3.03902912139892</c:v>
                </c:pt>
                <c:pt idx="7359">
                  <c:v>2.9940636157989502</c:v>
                </c:pt>
                <c:pt idx="7360">
                  <c:v>2.9134354591369598</c:v>
                </c:pt>
                <c:pt idx="7361">
                  <c:v>3.0224289894103999</c:v>
                </c:pt>
                <c:pt idx="7362">
                  <c:v>2.96607041358947</c:v>
                </c:pt>
                <c:pt idx="7363">
                  <c:v>2.96782231330871</c:v>
                </c:pt>
                <c:pt idx="7364">
                  <c:v>3.0359897613525302</c:v>
                </c:pt>
                <c:pt idx="7365">
                  <c:v>3.02137875556945</c:v>
                </c:pt>
                <c:pt idx="7366">
                  <c:v>3.03056716918945</c:v>
                </c:pt>
                <c:pt idx="7367">
                  <c:v>2.9234638214111301</c:v>
                </c:pt>
                <c:pt idx="7368">
                  <c:v>2.9778451919555602</c:v>
                </c:pt>
                <c:pt idx="7369">
                  <c:v>2.9118800163268999</c:v>
                </c:pt>
                <c:pt idx="7370">
                  <c:v>2.9465069770812899</c:v>
                </c:pt>
                <c:pt idx="7371">
                  <c:v>3.0747253894805899</c:v>
                </c:pt>
                <c:pt idx="7372">
                  <c:v>2.95176696777343</c:v>
                </c:pt>
                <c:pt idx="7373">
                  <c:v>2.8936913013458199</c:v>
                </c:pt>
                <c:pt idx="7374">
                  <c:v>2.9742023944854701</c:v>
                </c:pt>
                <c:pt idx="7375">
                  <c:v>2.9255523681640598</c:v>
                </c:pt>
                <c:pt idx="7376">
                  <c:v>2.9371018409728999</c:v>
                </c:pt>
                <c:pt idx="7377">
                  <c:v>2.9474632740020699</c:v>
                </c:pt>
                <c:pt idx="7378">
                  <c:v>3.0657529830932599</c:v>
                </c:pt>
                <c:pt idx="7379">
                  <c:v>3.0434911251068102</c:v>
                </c:pt>
                <c:pt idx="7380">
                  <c:v>3.03049445152282</c:v>
                </c:pt>
                <c:pt idx="7381">
                  <c:v>2.8938798904418901</c:v>
                </c:pt>
                <c:pt idx="7382">
                  <c:v>3.0431330204010001</c:v>
                </c:pt>
                <c:pt idx="7383">
                  <c:v>3.0535531044006299</c:v>
                </c:pt>
                <c:pt idx="7384">
                  <c:v>3.0169603824615399</c:v>
                </c:pt>
                <c:pt idx="7385">
                  <c:v>3.02920341491699</c:v>
                </c:pt>
                <c:pt idx="7386">
                  <c:v>2.9232602119445801</c:v>
                </c:pt>
                <c:pt idx="7387">
                  <c:v>3.0433456897735498</c:v>
                </c:pt>
                <c:pt idx="7388">
                  <c:v>2.9970543384552002</c:v>
                </c:pt>
                <c:pt idx="7389">
                  <c:v>2.9539446830749498</c:v>
                </c:pt>
                <c:pt idx="7390">
                  <c:v>3.02124595642089</c:v>
                </c:pt>
                <c:pt idx="7391">
                  <c:v>3.0811820030212398</c:v>
                </c:pt>
                <c:pt idx="7392">
                  <c:v>3.1415250301361</c:v>
                </c:pt>
                <c:pt idx="7393">
                  <c:v>3.0842967033386199</c:v>
                </c:pt>
                <c:pt idx="7394">
                  <c:v>3.1525309085845898</c:v>
                </c:pt>
                <c:pt idx="7395">
                  <c:v>3.0803768634796098</c:v>
                </c:pt>
                <c:pt idx="7396">
                  <c:v>3.0653278827667201</c:v>
                </c:pt>
                <c:pt idx="7397">
                  <c:v>2.9567015171050999</c:v>
                </c:pt>
                <c:pt idx="7398">
                  <c:v>2.93309426307678</c:v>
                </c:pt>
                <c:pt idx="7399">
                  <c:v>2.9814560413360498</c:v>
                </c:pt>
                <c:pt idx="7400">
                  <c:v>2.96613597869873</c:v>
                </c:pt>
                <c:pt idx="7401">
                  <c:v>3.06399345397949</c:v>
                </c:pt>
                <c:pt idx="7402">
                  <c:v>3.02556157112121</c:v>
                </c:pt>
                <c:pt idx="7403">
                  <c:v>3.08194780349731</c:v>
                </c:pt>
                <c:pt idx="7404">
                  <c:v>3.0877890586853001</c:v>
                </c:pt>
                <c:pt idx="7405">
                  <c:v>2.9827001094818102</c:v>
                </c:pt>
                <c:pt idx="7406">
                  <c:v>2.8833014965057302</c:v>
                </c:pt>
                <c:pt idx="7407">
                  <c:v>2.9225785732269198</c:v>
                </c:pt>
                <c:pt idx="7408">
                  <c:v>3.0574569702148402</c:v>
                </c:pt>
                <c:pt idx="7409">
                  <c:v>2.95283603668212</c:v>
                </c:pt>
                <c:pt idx="7410">
                  <c:v>2.8618800640106201</c:v>
                </c:pt>
                <c:pt idx="7411">
                  <c:v>2.99280357360839</c:v>
                </c:pt>
                <c:pt idx="7412">
                  <c:v>3.0770566463470401</c:v>
                </c:pt>
                <c:pt idx="7413">
                  <c:v>3.1332983970642001</c:v>
                </c:pt>
                <c:pt idx="7414">
                  <c:v>3.0629572868347101</c:v>
                </c:pt>
                <c:pt idx="7415">
                  <c:v>2.9229488372802699</c:v>
                </c:pt>
                <c:pt idx="7416">
                  <c:v>2.9089035987853999</c:v>
                </c:pt>
                <c:pt idx="7417">
                  <c:v>2.8594076633453298</c:v>
                </c:pt>
                <c:pt idx="7418">
                  <c:v>3.01653599739074</c:v>
                </c:pt>
                <c:pt idx="7419">
                  <c:v>3.0431525707244802</c:v>
                </c:pt>
                <c:pt idx="7420">
                  <c:v>3.1108870506286599</c:v>
                </c:pt>
                <c:pt idx="7421">
                  <c:v>2.97937679290771</c:v>
                </c:pt>
                <c:pt idx="7422">
                  <c:v>2.9661796092986998</c:v>
                </c:pt>
                <c:pt idx="7423">
                  <c:v>2.9735758304595898</c:v>
                </c:pt>
                <c:pt idx="7424">
                  <c:v>2.9706788063049299</c:v>
                </c:pt>
                <c:pt idx="7425">
                  <c:v>3.0262279510497998</c:v>
                </c:pt>
                <c:pt idx="7426">
                  <c:v>3.0150170326232901</c:v>
                </c:pt>
                <c:pt idx="7427">
                  <c:v>3.0234594345092698</c:v>
                </c:pt>
                <c:pt idx="7428">
                  <c:v>2.9758820533752401</c:v>
                </c:pt>
                <c:pt idx="7429">
                  <c:v>2.98989534378051</c:v>
                </c:pt>
                <c:pt idx="7430">
                  <c:v>2.9810078144073402</c:v>
                </c:pt>
                <c:pt idx="7431">
                  <c:v>3.0854723453521702</c:v>
                </c:pt>
                <c:pt idx="7432">
                  <c:v>2.9152352809906001</c:v>
                </c:pt>
                <c:pt idx="7433">
                  <c:v>3.1010470390319802</c:v>
                </c:pt>
                <c:pt idx="7434">
                  <c:v>3.1020338535308798</c:v>
                </c:pt>
                <c:pt idx="7435">
                  <c:v>3.0468208789825399</c:v>
                </c:pt>
                <c:pt idx="7436">
                  <c:v>2.9865632057189901</c:v>
                </c:pt>
                <c:pt idx="7437">
                  <c:v>3.0798668861389098</c:v>
                </c:pt>
                <c:pt idx="7438">
                  <c:v>3.0139498710632302</c:v>
                </c:pt>
                <c:pt idx="7439">
                  <c:v>3.0642523765563898</c:v>
                </c:pt>
                <c:pt idx="7440">
                  <c:v>2.9882555007934499</c:v>
                </c:pt>
                <c:pt idx="7441">
                  <c:v>2.8693277835845898</c:v>
                </c:pt>
                <c:pt idx="7442">
                  <c:v>2.9231259822845401</c:v>
                </c:pt>
                <c:pt idx="7443">
                  <c:v>2.9321491718292201</c:v>
                </c:pt>
                <c:pt idx="7444">
                  <c:v>2.9158160686492902</c:v>
                </c:pt>
                <c:pt idx="7445">
                  <c:v>2.8907549381256099</c:v>
                </c:pt>
                <c:pt idx="7446">
                  <c:v>3.0106096267700102</c:v>
                </c:pt>
                <c:pt idx="7447">
                  <c:v>3.0344955921172998</c:v>
                </c:pt>
                <c:pt idx="7448">
                  <c:v>2.9361753463745099</c:v>
                </c:pt>
                <c:pt idx="7449">
                  <c:v>2.9716553688049299</c:v>
                </c:pt>
                <c:pt idx="7450">
                  <c:v>3.0175094604492099</c:v>
                </c:pt>
                <c:pt idx="7451">
                  <c:v>3.0286362171172998</c:v>
                </c:pt>
                <c:pt idx="7452">
                  <c:v>3.04284191131591</c:v>
                </c:pt>
                <c:pt idx="7453">
                  <c:v>3.0015304088592498</c:v>
                </c:pt>
                <c:pt idx="7454">
                  <c:v>2.9270100593566801</c:v>
                </c:pt>
                <c:pt idx="7455">
                  <c:v>3.0154571533203098</c:v>
                </c:pt>
                <c:pt idx="7456">
                  <c:v>3.0579755306243799</c:v>
                </c:pt>
                <c:pt idx="7457">
                  <c:v>3.0180308818817099</c:v>
                </c:pt>
                <c:pt idx="7458">
                  <c:v>3.0832848548889098</c:v>
                </c:pt>
                <c:pt idx="7459">
                  <c:v>3.0195608139038002</c:v>
                </c:pt>
                <c:pt idx="7460">
                  <c:v>3.0539846420288002</c:v>
                </c:pt>
                <c:pt idx="7461">
                  <c:v>3.0297439098358101</c:v>
                </c:pt>
                <c:pt idx="7462">
                  <c:v>3.01275587081909</c:v>
                </c:pt>
                <c:pt idx="7463">
                  <c:v>3.0665600299835201</c:v>
                </c:pt>
                <c:pt idx="7464">
                  <c:v>2.9612538814544598</c:v>
                </c:pt>
                <c:pt idx="7465">
                  <c:v>2.9591197967529199</c:v>
                </c:pt>
                <c:pt idx="7466">
                  <c:v>3.0306086540222101</c:v>
                </c:pt>
                <c:pt idx="7467">
                  <c:v>3.05257964134216</c:v>
                </c:pt>
                <c:pt idx="7468">
                  <c:v>3.04073143005371</c:v>
                </c:pt>
                <c:pt idx="7469">
                  <c:v>3.0408730506896902</c:v>
                </c:pt>
                <c:pt idx="7470">
                  <c:v>3.0201022624969398</c:v>
                </c:pt>
                <c:pt idx="7471">
                  <c:v>2.9664769172668399</c:v>
                </c:pt>
                <c:pt idx="7472">
                  <c:v>2.94559574127197</c:v>
                </c:pt>
                <c:pt idx="7473">
                  <c:v>3.07258796691894</c:v>
                </c:pt>
                <c:pt idx="7474">
                  <c:v>3.0588417053222599</c:v>
                </c:pt>
                <c:pt idx="7475">
                  <c:v>3.0326187610626198</c:v>
                </c:pt>
                <c:pt idx="7476">
                  <c:v>3.1053297519683798</c:v>
                </c:pt>
                <c:pt idx="7477">
                  <c:v>3.0752415657043399</c:v>
                </c:pt>
                <c:pt idx="7478">
                  <c:v>3.0592010021209699</c:v>
                </c:pt>
                <c:pt idx="7479">
                  <c:v>2.9979798793792698</c:v>
                </c:pt>
                <c:pt idx="7480">
                  <c:v>2.99584937095642</c:v>
                </c:pt>
                <c:pt idx="7481">
                  <c:v>3.0697507858276301</c:v>
                </c:pt>
                <c:pt idx="7482">
                  <c:v>2.9915778636932302</c:v>
                </c:pt>
                <c:pt idx="7483">
                  <c:v>2.9805123805999698</c:v>
                </c:pt>
                <c:pt idx="7484">
                  <c:v>3.0977587699890101</c:v>
                </c:pt>
                <c:pt idx="7485">
                  <c:v>3.0416502952575599</c:v>
                </c:pt>
                <c:pt idx="7486">
                  <c:v>3.07723712921142</c:v>
                </c:pt>
                <c:pt idx="7487">
                  <c:v>3.0769083499908398</c:v>
                </c:pt>
                <c:pt idx="7488">
                  <c:v>3.2328588962554901</c:v>
                </c:pt>
                <c:pt idx="7489">
                  <c:v>3.0597717761993399</c:v>
                </c:pt>
                <c:pt idx="7490">
                  <c:v>3.1766695976257302</c:v>
                </c:pt>
                <c:pt idx="7491">
                  <c:v>3.1073539257049498</c:v>
                </c:pt>
                <c:pt idx="7492">
                  <c:v>3.0700390338897701</c:v>
                </c:pt>
                <c:pt idx="7493">
                  <c:v>3.0522665977478001</c:v>
                </c:pt>
                <c:pt idx="7494">
                  <c:v>3.0960636138915998</c:v>
                </c:pt>
                <c:pt idx="7495">
                  <c:v>3.0695626735687198</c:v>
                </c:pt>
                <c:pt idx="7496">
                  <c:v>3.1107287406921298</c:v>
                </c:pt>
                <c:pt idx="7497">
                  <c:v>3.0724966526031401</c:v>
                </c:pt>
                <c:pt idx="7498">
                  <c:v>3.1196205615997301</c:v>
                </c:pt>
                <c:pt idx="7499">
                  <c:v>3.1474711894989</c:v>
                </c:pt>
                <c:pt idx="7500">
                  <c:v>3.1555635929107599</c:v>
                </c:pt>
                <c:pt idx="7501">
                  <c:v>3.12184357643127</c:v>
                </c:pt>
                <c:pt idx="7502">
                  <c:v>3.18035817146301</c:v>
                </c:pt>
                <c:pt idx="7503">
                  <c:v>3.0671246051788299</c:v>
                </c:pt>
                <c:pt idx="7504">
                  <c:v>3.1323184967040998</c:v>
                </c:pt>
                <c:pt idx="7505">
                  <c:v>3.1348881721496502</c:v>
                </c:pt>
                <c:pt idx="7506">
                  <c:v>3.05333352088928</c:v>
                </c:pt>
                <c:pt idx="7507">
                  <c:v>3.1088445186614901</c:v>
                </c:pt>
                <c:pt idx="7508">
                  <c:v>3.0441980361938401</c:v>
                </c:pt>
                <c:pt idx="7509">
                  <c:v>3.0916900634765598</c:v>
                </c:pt>
                <c:pt idx="7510">
                  <c:v>3.02925300598144</c:v>
                </c:pt>
                <c:pt idx="7511">
                  <c:v>3.0521218776702801</c:v>
                </c:pt>
                <c:pt idx="7512">
                  <c:v>3.1499400138854901</c:v>
                </c:pt>
                <c:pt idx="7513">
                  <c:v>3.1830375194549498</c:v>
                </c:pt>
                <c:pt idx="7514">
                  <c:v>3.22214579582214</c:v>
                </c:pt>
                <c:pt idx="7515">
                  <c:v>3.1663753986358598</c:v>
                </c:pt>
                <c:pt idx="7516">
                  <c:v>3.0915076732635498</c:v>
                </c:pt>
                <c:pt idx="7517">
                  <c:v>3.2268533706664999</c:v>
                </c:pt>
                <c:pt idx="7518">
                  <c:v>3.1952385902404701</c:v>
                </c:pt>
                <c:pt idx="7519">
                  <c:v>3.1746549606323198</c:v>
                </c:pt>
                <c:pt idx="7520">
                  <c:v>3.1228115558624201</c:v>
                </c:pt>
                <c:pt idx="7521">
                  <c:v>3.0737597942352202</c:v>
                </c:pt>
                <c:pt idx="7522">
                  <c:v>3.09632015228271</c:v>
                </c:pt>
                <c:pt idx="7523">
                  <c:v>3.1683790683746298</c:v>
                </c:pt>
                <c:pt idx="7524">
                  <c:v>3.2033104896545401</c:v>
                </c:pt>
                <c:pt idx="7525">
                  <c:v>3.1942996978759699</c:v>
                </c:pt>
                <c:pt idx="7526">
                  <c:v>3.1995501518249498</c:v>
                </c:pt>
                <c:pt idx="7527">
                  <c:v>3.14652252197265</c:v>
                </c:pt>
                <c:pt idx="7528">
                  <c:v>3.0652158260345401</c:v>
                </c:pt>
                <c:pt idx="7529">
                  <c:v>3.1087086200714098</c:v>
                </c:pt>
                <c:pt idx="7530">
                  <c:v>3.0573844909667902</c:v>
                </c:pt>
                <c:pt idx="7531">
                  <c:v>3.1124730110168399</c:v>
                </c:pt>
                <c:pt idx="7532">
                  <c:v>3.0563442707061701</c:v>
                </c:pt>
                <c:pt idx="7533">
                  <c:v>3.1388642787933301</c:v>
                </c:pt>
                <c:pt idx="7534">
                  <c:v>3.1011538505554199</c:v>
                </c:pt>
                <c:pt idx="7535">
                  <c:v>2.9657125473022399</c:v>
                </c:pt>
                <c:pt idx="7536">
                  <c:v>3.1052167415618799</c:v>
                </c:pt>
                <c:pt idx="7537">
                  <c:v>3.1101937294006299</c:v>
                </c:pt>
                <c:pt idx="7538">
                  <c:v>3.06493663787841</c:v>
                </c:pt>
                <c:pt idx="7539">
                  <c:v>3.01534676551818</c:v>
                </c:pt>
                <c:pt idx="7540">
                  <c:v>3.0601100921630802</c:v>
                </c:pt>
                <c:pt idx="7541">
                  <c:v>3.1536478996276802</c:v>
                </c:pt>
                <c:pt idx="7542">
                  <c:v>3.0925371646881099</c:v>
                </c:pt>
                <c:pt idx="7543">
                  <c:v>3.0872161388397199</c:v>
                </c:pt>
                <c:pt idx="7544">
                  <c:v>3.1326003074645898</c:v>
                </c:pt>
                <c:pt idx="7545">
                  <c:v>3.11600518226623</c:v>
                </c:pt>
                <c:pt idx="7546">
                  <c:v>3.1753149032592698</c:v>
                </c:pt>
                <c:pt idx="7547">
                  <c:v>3.1421909332275302</c:v>
                </c:pt>
                <c:pt idx="7548">
                  <c:v>3.1584088802337602</c:v>
                </c:pt>
                <c:pt idx="7549">
                  <c:v>3.1352455615997301</c:v>
                </c:pt>
                <c:pt idx="7550">
                  <c:v>3.1972558498382502</c:v>
                </c:pt>
                <c:pt idx="7551">
                  <c:v>3.02112817764282</c:v>
                </c:pt>
                <c:pt idx="7552">
                  <c:v>2.9385945796966499</c:v>
                </c:pt>
                <c:pt idx="7553">
                  <c:v>3.0202889442443799</c:v>
                </c:pt>
                <c:pt idx="7554">
                  <c:v>3.0082378387451101</c:v>
                </c:pt>
                <c:pt idx="7555">
                  <c:v>3.1222264766693102</c:v>
                </c:pt>
                <c:pt idx="7556">
                  <c:v>3.0056874752044598</c:v>
                </c:pt>
                <c:pt idx="7557">
                  <c:v>3.0521881580352699</c:v>
                </c:pt>
                <c:pt idx="7558">
                  <c:v>3.0646471977233798</c:v>
                </c:pt>
                <c:pt idx="7559">
                  <c:v>3.0268361568450901</c:v>
                </c:pt>
                <c:pt idx="7560">
                  <c:v>2.98673248291015</c:v>
                </c:pt>
                <c:pt idx="7561">
                  <c:v>2.9677109718322701</c:v>
                </c:pt>
                <c:pt idx="7562">
                  <c:v>2.9933116436004599</c:v>
                </c:pt>
                <c:pt idx="7563">
                  <c:v>3.0605893135070801</c:v>
                </c:pt>
                <c:pt idx="7564">
                  <c:v>3.1934170722961399</c:v>
                </c:pt>
                <c:pt idx="7565">
                  <c:v>3.0840549468994101</c:v>
                </c:pt>
                <c:pt idx="7566">
                  <c:v>3.0653951168060298</c:v>
                </c:pt>
                <c:pt idx="7567">
                  <c:v>3.0709676742553702</c:v>
                </c:pt>
                <c:pt idx="7568">
                  <c:v>3.1325213909149099</c:v>
                </c:pt>
                <c:pt idx="7569">
                  <c:v>3.2656323909759499</c:v>
                </c:pt>
                <c:pt idx="7570">
                  <c:v>3.1887228488922101</c:v>
                </c:pt>
                <c:pt idx="7571">
                  <c:v>3.25935959815979</c:v>
                </c:pt>
                <c:pt idx="7572">
                  <c:v>3.2490370273589999</c:v>
                </c:pt>
                <c:pt idx="7573">
                  <c:v>3.2638647556304901</c:v>
                </c:pt>
                <c:pt idx="7574">
                  <c:v>3.1769320964813201</c:v>
                </c:pt>
                <c:pt idx="7575">
                  <c:v>3.2055902481079102</c:v>
                </c:pt>
                <c:pt idx="7576">
                  <c:v>3.2674384117126398</c:v>
                </c:pt>
                <c:pt idx="7577">
                  <c:v>3.2290077209472599</c:v>
                </c:pt>
                <c:pt idx="7578">
                  <c:v>3.2538278102874698</c:v>
                </c:pt>
                <c:pt idx="7579">
                  <c:v>3.2884006500244101</c:v>
                </c:pt>
                <c:pt idx="7580">
                  <c:v>3.1817045211791899</c:v>
                </c:pt>
                <c:pt idx="7581">
                  <c:v>3.2906854152679399</c:v>
                </c:pt>
                <c:pt idx="7582">
                  <c:v>3.23573493957519</c:v>
                </c:pt>
                <c:pt idx="7583">
                  <c:v>3.25897169113159</c:v>
                </c:pt>
                <c:pt idx="7584">
                  <c:v>3.34190344810485</c:v>
                </c:pt>
                <c:pt idx="7585">
                  <c:v>3.2986056804656898</c:v>
                </c:pt>
                <c:pt idx="7586">
                  <c:v>3.3045692443847599</c:v>
                </c:pt>
                <c:pt idx="7587">
                  <c:v>3.19375324249267</c:v>
                </c:pt>
                <c:pt idx="7588">
                  <c:v>3.2909951210021902</c:v>
                </c:pt>
                <c:pt idx="7589">
                  <c:v>3.3046412467956499</c:v>
                </c:pt>
                <c:pt idx="7590">
                  <c:v>3.1503195762634202</c:v>
                </c:pt>
                <c:pt idx="7591">
                  <c:v>3.20194244384765</c:v>
                </c:pt>
                <c:pt idx="7592">
                  <c:v>3.18673372268676</c:v>
                </c:pt>
                <c:pt idx="7593">
                  <c:v>3.2585685253143302</c:v>
                </c:pt>
                <c:pt idx="7594">
                  <c:v>3.2109689712524401</c:v>
                </c:pt>
                <c:pt idx="7595">
                  <c:v>3.2119193077087398</c:v>
                </c:pt>
                <c:pt idx="7596">
                  <c:v>3.2028436660766602</c:v>
                </c:pt>
                <c:pt idx="7597">
                  <c:v>3.08916783332824</c:v>
                </c:pt>
                <c:pt idx="7598">
                  <c:v>3.2465229034423801</c:v>
                </c:pt>
                <c:pt idx="7599">
                  <c:v>3.18173003196716</c:v>
                </c:pt>
                <c:pt idx="7600">
                  <c:v>3.2307386398315399</c:v>
                </c:pt>
                <c:pt idx="7601">
                  <c:v>3.1053032875061</c:v>
                </c:pt>
                <c:pt idx="7602">
                  <c:v>3.1898987293243399</c:v>
                </c:pt>
                <c:pt idx="7603">
                  <c:v>3.3022058010101301</c:v>
                </c:pt>
                <c:pt idx="7604">
                  <c:v>3.2768127918243399</c:v>
                </c:pt>
                <c:pt idx="7605">
                  <c:v>3.1383025646209699</c:v>
                </c:pt>
                <c:pt idx="7606">
                  <c:v>3.1671960353851301</c:v>
                </c:pt>
                <c:pt idx="7607">
                  <c:v>3.1988277435302699</c:v>
                </c:pt>
                <c:pt idx="7608">
                  <c:v>3.16555547714233</c:v>
                </c:pt>
                <c:pt idx="7609">
                  <c:v>3.0672612190246502</c:v>
                </c:pt>
                <c:pt idx="7610">
                  <c:v>3.2169997692108101</c:v>
                </c:pt>
                <c:pt idx="7611">
                  <c:v>3.1196331977844198</c:v>
                </c:pt>
                <c:pt idx="7612">
                  <c:v>3.1523263454437198</c:v>
                </c:pt>
                <c:pt idx="7613">
                  <c:v>3.1156129837036102</c:v>
                </c:pt>
                <c:pt idx="7614">
                  <c:v>3.21399593353271</c:v>
                </c:pt>
                <c:pt idx="7615">
                  <c:v>3.16637086868286</c:v>
                </c:pt>
                <c:pt idx="7616">
                  <c:v>3.11362528800964</c:v>
                </c:pt>
                <c:pt idx="7617">
                  <c:v>3.0873875617980899</c:v>
                </c:pt>
                <c:pt idx="7618">
                  <c:v>3.2281475067138601</c:v>
                </c:pt>
                <c:pt idx="7619">
                  <c:v>3.1663947105407702</c:v>
                </c:pt>
                <c:pt idx="7620">
                  <c:v>3.0140397548675502</c:v>
                </c:pt>
                <c:pt idx="7621">
                  <c:v>3.09899401664733</c:v>
                </c:pt>
                <c:pt idx="7622">
                  <c:v>3.10490727424621</c:v>
                </c:pt>
                <c:pt idx="7623">
                  <c:v>3.1308567523956299</c:v>
                </c:pt>
                <c:pt idx="7624">
                  <c:v>3.1222021579742401</c:v>
                </c:pt>
                <c:pt idx="7625">
                  <c:v>3.1775455474853498</c:v>
                </c:pt>
                <c:pt idx="7626">
                  <c:v>3.1543095111846902</c:v>
                </c:pt>
                <c:pt idx="7627">
                  <c:v>3.1884753704071001</c:v>
                </c:pt>
                <c:pt idx="7628">
                  <c:v>3.1930737495422301</c:v>
                </c:pt>
                <c:pt idx="7629">
                  <c:v>3.24624395370483</c:v>
                </c:pt>
                <c:pt idx="7630">
                  <c:v>3.28283643722534</c:v>
                </c:pt>
                <c:pt idx="7631">
                  <c:v>3.1658256053924498</c:v>
                </c:pt>
                <c:pt idx="7632">
                  <c:v>3.1159150600433301</c:v>
                </c:pt>
                <c:pt idx="7633">
                  <c:v>3.1903669834136901</c:v>
                </c:pt>
                <c:pt idx="7634">
                  <c:v>3.1232109069824201</c:v>
                </c:pt>
                <c:pt idx="7635">
                  <c:v>3.2367911338806099</c:v>
                </c:pt>
                <c:pt idx="7636">
                  <c:v>3.0895576477050701</c:v>
                </c:pt>
                <c:pt idx="7637">
                  <c:v>3.0844545364379798</c:v>
                </c:pt>
                <c:pt idx="7638">
                  <c:v>3.1670434474945002</c:v>
                </c:pt>
                <c:pt idx="7639">
                  <c:v>3.1347754001617401</c:v>
                </c:pt>
                <c:pt idx="7640">
                  <c:v>3.0559484958648602</c:v>
                </c:pt>
                <c:pt idx="7641">
                  <c:v>3.05198979377746</c:v>
                </c:pt>
                <c:pt idx="7642">
                  <c:v>3.0853855609893799</c:v>
                </c:pt>
                <c:pt idx="7643">
                  <c:v>3.1527202129364</c:v>
                </c:pt>
                <c:pt idx="7644">
                  <c:v>3.0652294158935498</c:v>
                </c:pt>
                <c:pt idx="7645">
                  <c:v>3.1000587940215998</c:v>
                </c:pt>
                <c:pt idx="7646">
                  <c:v>3.0432066917419398</c:v>
                </c:pt>
                <c:pt idx="7647">
                  <c:v>3.0562002658843901</c:v>
                </c:pt>
                <c:pt idx="7648">
                  <c:v>3.11427402496337</c:v>
                </c:pt>
                <c:pt idx="7649">
                  <c:v>3.04521512985229</c:v>
                </c:pt>
                <c:pt idx="7650">
                  <c:v>3.1570940017700102</c:v>
                </c:pt>
                <c:pt idx="7651">
                  <c:v>3.1399624347686701</c:v>
                </c:pt>
                <c:pt idx="7652">
                  <c:v>3.22933793067932</c:v>
                </c:pt>
                <c:pt idx="7653">
                  <c:v>3.2112567424774099</c:v>
                </c:pt>
                <c:pt idx="7654">
                  <c:v>3.0884864330291699</c:v>
                </c:pt>
                <c:pt idx="7655">
                  <c:v>3.12467217445373</c:v>
                </c:pt>
                <c:pt idx="7656">
                  <c:v>3.2042706012725799</c:v>
                </c:pt>
                <c:pt idx="7657">
                  <c:v>3.19415283203125</c:v>
                </c:pt>
                <c:pt idx="7658">
                  <c:v>3.2475454807281401</c:v>
                </c:pt>
                <c:pt idx="7659">
                  <c:v>3.2775864601135201</c:v>
                </c:pt>
                <c:pt idx="7660">
                  <c:v>3.1753940582275302</c:v>
                </c:pt>
                <c:pt idx="7661">
                  <c:v>3.2321915626525799</c:v>
                </c:pt>
                <c:pt idx="7662">
                  <c:v>3.1172609329223602</c:v>
                </c:pt>
                <c:pt idx="7663">
                  <c:v>3.21102690696716</c:v>
                </c:pt>
                <c:pt idx="7664">
                  <c:v>3.1669783592224099</c:v>
                </c:pt>
                <c:pt idx="7665">
                  <c:v>3.22176194190979</c:v>
                </c:pt>
                <c:pt idx="7666">
                  <c:v>3.1806161403656001</c:v>
                </c:pt>
                <c:pt idx="7667">
                  <c:v>3.1596107482910099</c:v>
                </c:pt>
                <c:pt idx="7668">
                  <c:v>3.1090488433837802</c:v>
                </c:pt>
                <c:pt idx="7669">
                  <c:v>3.0501632690429599</c:v>
                </c:pt>
                <c:pt idx="7670">
                  <c:v>3.0132453441619802</c:v>
                </c:pt>
                <c:pt idx="7671">
                  <c:v>3.0994205474853498</c:v>
                </c:pt>
                <c:pt idx="7672">
                  <c:v>2.9822716712951598</c:v>
                </c:pt>
                <c:pt idx="7673">
                  <c:v>3.1264975070953298</c:v>
                </c:pt>
                <c:pt idx="7674">
                  <c:v>3.1801793575286799</c:v>
                </c:pt>
                <c:pt idx="7675">
                  <c:v>3.2092621326446502</c:v>
                </c:pt>
                <c:pt idx="7676">
                  <c:v>3.1454999446868799</c:v>
                </c:pt>
                <c:pt idx="7677">
                  <c:v>3.1770858764648402</c:v>
                </c:pt>
                <c:pt idx="7678">
                  <c:v>3.2576997280120801</c:v>
                </c:pt>
                <c:pt idx="7679">
                  <c:v>3.2139596939086901</c:v>
                </c:pt>
                <c:pt idx="7680">
                  <c:v>3.3322279453277499</c:v>
                </c:pt>
                <c:pt idx="7681">
                  <c:v>3.19897365570068</c:v>
                </c:pt>
                <c:pt idx="7682">
                  <c:v>3.1927304267883301</c:v>
                </c:pt>
                <c:pt idx="7683">
                  <c:v>3.2548303604125901</c:v>
                </c:pt>
                <c:pt idx="7684">
                  <c:v>3.1750423908233598</c:v>
                </c:pt>
                <c:pt idx="7685">
                  <c:v>3.12104892730712</c:v>
                </c:pt>
                <c:pt idx="7686">
                  <c:v>3.03827548027038</c:v>
                </c:pt>
                <c:pt idx="7687">
                  <c:v>3.20497345924377</c:v>
                </c:pt>
                <c:pt idx="7688">
                  <c:v>3.30495977401733</c:v>
                </c:pt>
                <c:pt idx="7689">
                  <c:v>3.15393638610839</c:v>
                </c:pt>
                <c:pt idx="7690">
                  <c:v>3.0361027717590301</c:v>
                </c:pt>
                <c:pt idx="7691">
                  <c:v>3.0719957351684499</c:v>
                </c:pt>
                <c:pt idx="7692">
                  <c:v>3.17190194129943</c:v>
                </c:pt>
                <c:pt idx="7693">
                  <c:v>3.1527230739593501</c:v>
                </c:pt>
                <c:pt idx="7694">
                  <c:v>3.18175101280212</c:v>
                </c:pt>
                <c:pt idx="7695">
                  <c:v>3.0882296562194802</c:v>
                </c:pt>
                <c:pt idx="7696">
                  <c:v>3.2151355743408199</c:v>
                </c:pt>
                <c:pt idx="7697">
                  <c:v>3.1852228641510001</c:v>
                </c:pt>
                <c:pt idx="7698">
                  <c:v>3.2331376075744598</c:v>
                </c:pt>
                <c:pt idx="7699">
                  <c:v>3.05829858779907</c:v>
                </c:pt>
                <c:pt idx="7700">
                  <c:v>3.0546789169311501</c:v>
                </c:pt>
                <c:pt idx="7701">
                  <c:v>2.8977918624877899</c:v>
                </c:pt>
                <c:pt idx="7702">
                  <c:v>3.0336098670959402</c:v>
                </c:pt>
                <c:pt idx="7703">
                  <c:v>3.02439832687377</c:v>
                </c:pt>
                <c:pt idx="7704">
                  <c:v>3.0258734226226802</c:v>
                </c:pt>
                <c:pt idx="7705">
                  <c:v>2.9846284389495801</c:v>
                </c:pt>
                <c:pt idx="7706">
                  <c:v>3.1292760372161799</c:v>
                </c:pt>
                <c:pt idx="7707">
                  <c:v>3.0875949859619101</c:v>
                </c:pt>
                <c:pt idx="7708">
                  <c:v>3.0008444786071702</c:v>
                </c:pt>
                <c:pt idx="7709">
                  <c:v>2.9571251869201598</c:v>
                </c:pt>
                <c:pt idx="7710">
                  <c:v>2.9021129608154199</c:v>
                </c:pt>
                <c:pt idx="7711">
                  <c:v>2.9259624481201101</c:v>
                </c:pt>
                <c:pt idx="7712">
                  <c:v>2.9917826652526802</c:v>
                </c:pt>
                <c:pt idx="7713">
                  <c:v>2.9303941726684499</c:v>
                </c:pt>
                <c:pt idx="7714">
                  <c:v>2.9928700923919598</c:v>
                </c:pt>
                <c:pt idx="7715">
                  <c:v>3.0158085823059002</c:v>
                </c:pt>
                <c:pt idx="7716">
                  <c:v>3.10934090614318</c:v>
                </c:pt>
                <c:pt idx="7717">
                  <c:v>3.1353399753570499</c:v>
                </c:pt>
                <c:pt idx="7718">
                  <c:v>3.1582405567169101</c:v>
                </c:pt>
                <c:pt idx="7719">
                  <c:v>3.1652145385742099</c:v>
                </c:pt>
                <c:pt idx="7720">
                  <c:v>3.1470654010772701</c:v>
                </c:pt>
                <c:pt idx="7721">
                  <c:v>3.1992018222808798</c:v>
                </c:pt>
                <c:pt idx="7722">
                  <c:v>3.0898168087005602</c:v>
                </c:pt>
                <c:pt idx="7723">
                  <c:v>3.0315756797790501</c:v>
                </c:pt>
                <c:pt idx="7724">
                  <c:v>3.0467367172241202</c:v>
                </c:pt>
                <c:pt idx="7725">
                  <c:v>3.1285257339477499</c:v>
                </c:pt>
                <c:pt idx="7726">
                  <c:v>3.1365344524383501</c:v>
                </c:pt>
                <c:pt idx="7727">
                  <c:v>3.1585345268249498</c:v>
                </c:pt>
                <c:pt idx="7728">
                  <c:v>3.1416389942169101</c:v>
                </c:pt>
                <c:pt idx="7729">
                  <c:v>3.1595754623413002</c:v>
                </c:pt>
                <c:pt idx="7730">
                  <c:v>3.2304148674011199</c:v>
                </c:pt>
                <c:pt idx="7731">
                  <c:v>3.32338213920593</c:v>
                </c:pt>
                <c:pt idx="7732">
                  <c:v>3.1638033390045099</c:v>
                </c:pt>
                <c:pt idx="7733">
                  <c:v>3.08634281158447</c:v>
                </c:pt>
                <c:pt idx="7734">
                  <c:v>3.0612118244171098</c:v>
                </c:pt>
                <c:pt idx="7735">
                  <c:v>3.0317213535308798</c:v>
                </c:pt>
                <c:pt idx="7736">
                  <c:v>3.0252900123596098</c:v>
                </c:pt>
                <c:pt idx="7737">
                  <c:v>3.2388558387756299</c:v>
                </c:pt>
                <c:pt idx="7738">
                  <c:v>3.1923773288726802</c:v>
                </c:pt>
                <c:pt idx="7739">
                  <c:v>3.1191313266754102</c:v>
                </c:pt>
                <c:pt idx="7740">
                  <c:v>3.14576816558837</c:v>
                </c:pt>
                <c:pt idx="7741">
                  <c:v>3.2664728164672798</c:v>
                </c:pt>
                <c:pt idx="7742">
                  <c:v>3.43025302886962</c:v>
                </c:pt>
                <c:pt idx="7743">
                  <c:v>3.33225393295288</c:v>
                </c:pt>
                <c:pt idx="7744">
                  <c:v>3.3173954486846902</c:v>
                </c:pt>
                <c:pt idx="7745">
                  <c:v>3.3500938415527299</c:v>
                </c:pt>
                <c:pt idx="7746">
                  <c:v>3.2359769344329798</c:v>
                </c:pt>
                <c:pt idx="7747">
                  <c:v>3.1941239833831698</c:v>
                </c:pt>
                <c:pt idx="7748">
                  <c:v>3.2374513149261399</c:v>
                </c:pt>
                <c:pt idx="7749">
                  <c:v>3.3486361503600999</c:v>
                </c:pt>
                <c:pt idx="7750">
                  <c:v>3.30058622360229</c:v>
                </c:pt>
                <c:pt idx="7751">
                  <c:v>3.37249255180358</c:v>
                </c:pt>
                <c:pt idx="7752">
                  <c:v>3.4263536930084202</c:v>
                </c:pt>
                <c:pt idx="7753">
                  <c:v>3.3772604465484601</c:v>
                </c:pt>
                <c:pt idx="7754">
                  <c:v>3.3099288940429599</c:v>
                </c:pt>
                <c:pt idx="7755">
                  <c:v>3.35723805427551</c:v>
                </c:pt>
                <c:pt idx="7756">
                  <c:v>3.4781205654144198</c:v>
                </c:pt>
                <c:pt idx="7757">
                  <c:v>3.4345004558563201</c:v>
                </c:pt>
                <c:pt idx="7758">
                  <c:v>3.3237783908843901</c:v>
                </c:pt>
                <c:pt idx="7759">
                  <c:v>3.29942727088928</c:v>
                </c:pt>
                <c:pt idx="7760">
                  <c:v>3.3600106239318799</c:v>
                </c:pt>
                <c:pt idx="7761">
                  <c:v>3.2276589870452801</c:v>
                </c:pt>
                <c:pt idx="7762">
                  <c:v>3.3884196281433101</c:v>
                </c:pt>
                <c:pt idx="7763">
                  <c:v>3.1536829471588099</c:v>
                </c:pt>
                <c:pt idx="7764">
                  <c:v>3.2933266162872301</c:v>
                </c:pt>
                <c:pt idx="7765">
                  <c:v>3.2231581211089999</c:v>
                </c:pt>
                <c:pt idx="7766">
                  <c:v>3.3739817142486501</c:v>
                </c:pt>
                <c:pt idx="7767">
                  <c:v>3.2267472743988002</c:v>
                </c:pt>
                <c:pt idx="7768">
                  <c:v>3.4535503387451101</c:v>
                </c:pt>
                <c:pt idx="7769">
                  <c:v>3.3414888381957999</c:v>
                </c:pt>
                <c:pt idx="7770">
                  <c:v>3.17396664619445</c:v>
                </c:pt>
                <c:pt idx="7771">
                  <c:v>3.2338297367095898</c:v>
                </c:pt>
                <c:pt idx="7772">
                  <c:v>3.19006299972534</c:v>
                </c:pt>
                <c:pt idx="7773">
                  <c:v>3.21972203254699</c:v>
                </c:pt>
                <c:pt idx="7774">
                  <c:v>3.0588307380676198</c:v>
                </c:pt>
                <c:pt idx="7775">
                  <c:v>3.07016801834106</c:v>
                </c:pt>
                <c:pt idx="7776">
                  <c:v>3.0510504245757999</c:v>
                </c:pt>
                <c:pt idx="7777">
                  <c:v>3.0825922489166202</c:v>
                </c:pt>
                <c:pt idx="7778">
                  <c:v>3.0835692882537802</c:v>
                </c:pt>
                <c:pt idx="7779">
                  <c:v>3.1255617141723602</c:v>
                </c:pt>
                <c:pt idx="7780">
                  <c:v>3.2691376209259002</c:v>
                </c:pt>
                <c:pt idx="7781">
                  <c:v>3.1167004108428902</c:v>
                </c:pt>
                <c:pt idx="7782">
                  <c:v>3.0659601688385001</c:v>
                </c:pt>
                <c:pt idx="7783">
                  <c:v>3.0841987133026101</c:v>
                </c:pt>
                <c:pt idx="7784">
                  <c:v>3.06875419616699</c:v>
                </c:pt>
                <c:pt idx="7785">
                  <c:v>3.1381733417510902</c:v>
                </c:pt>
                <c:pt idx="7786">
                  <c:v>3.24439144134521</c:v>
                </c:pt>
                <c:pt idx="7787">
                  <c:v>3.2411596775054901</c:v>
                </c:pt>
                <c:pt idx="7788">
                  <c:v>3.3439068794250399</c:v>
                </c:pt>
                <c:pt idx="7789">
                  <c:v>3.2153735160827601</c:v>
                </c:pt>
                <c:pt idx="7790">
                  <c:v>3.2321894168853702</c:v>
                </c:pt>
                <c:pt idx="7791">
                  <c:v>3.1912469863891602</c:v>
                </c:pt>
                <c:pt idx="7792">
                  <c:v>3.2134904861450102</c:v>
                </c:pt>
                <c:pt idx="7793">
                  <c:v>3.1495513916015598</c:v>
                </c:pt>
                <c:pt idx="7794">
                  <c:v>3.3140108585357599</c:v>
                </c:pt>
                <c:pt idx="7795">
                  <c:v>3.1814763545989901</c:v>
                </c:pt>
                <c:pt idx="7796">
                  <c:v>3.25833868980407</c:v>
                </c:pt>
                <c:pt idx="7797">
                  <c:v>3.2948639392852699</c:v>
                </c:pt>
                <c:pt idx="7798">
                  <c:v>3.2166681289672798</c:v>
                </c:pt>
                <c:pt idx="7799">
                  <c:v>3.1297466754913299</c:v>
                </c:pt>
                <c:pt idx="7800">
                  <c:v>3.1996657848358101</c:v>
                </c:pt>
                <c:pt idx="7801">
                  <c:v>3.1078798770904501</c:v>
                </c:pt>
                <c:pt idx="7802">
                  <c:v>3.2557892799377401</c:v>
                </c:pt>
                <c:pt idx="7803">
                  <c:v>3.2043263912200901</c:v>
                </c:pt>
                <c:pt idx="7804">
                  <c:v>3.31701588630676</c:v>
                </c:pt>
                <c:pt idx="7805">
                  <c:v>3.2640783786773602</c:v>
                </c:pt>
                <c:pt idx="7806">
                  <c:v>3.2949793338775599</c:v>
                </c:pt>
                <c:pt idx="7807">
                  <c:v>3.2565395832061701</c:v>
                </c:pt>
                <c:pt idx="7808">
                  <c:v>3.2457857131957999</c:v>
                </c:pt>
                <c:pt idx="7809">
                  <c:v>3.4198870658874498</c:v>
                </c:pt>
                <c:pt idx="7810">
                  <c:v>3.3102478981018</c:v>
                </c:pt>
                <c:pt idx="7811">
                  <c:v>3.3751485347747798</c:v>
                </c:pt>
                <c:pt idx="7812">
                  <c:v>3.4585154056549001</c:v>
                </c:pt>
                <c:pt idx="7813">
                  <c:v>3.3772330284118599</c:v>
                </c:pt>
                <c:pt idx="7814">
                  <c:v>3.4538626670837398</c:v>
                </c:pt>
                <c:pt idx="7815">
                  <c:v>3.3044781684875399</c:v>
                </c:pt>
                <c:pt idx="7816">
                  <c:v>3.1692202091217001</c:v>
                </c:pt>
                <c:pt idx="7817">
                  <c:v>3.2183041572570801</c:v>
                </c:pt>
                <c:pt idx="7818">
                  <c:v>3.3227152824401802</c:v>
                </c:pt>
                <c:pt idx="7819">
                  <c:v>3.3304812908172599</c:v>
                </c:pt>
                <c:pt idx="7820">
                  <c:v>3.29977226257324</c:v>
                </c:pt>
                <c:pt idx="7821">
                  <c:v>3.3044788837432799</c:v>
                </c:pt>
                <c:pt idx="7822">
                  <c:v>3.3881654739379798</c:v>
                </c:pt>
                <c:pt idx="7823">
                  <c:v>3.3302659988403298</c:v>
                </c:pt>
                <c:pt idx="7824">
                  <c:v>3.2290961742401101</c:v>
                </c:pt>
                <c:pt idx="7825">
                  <c:v>3.2643649578094398</c:v>
                </c:pt>
                <c:pt idx="7826">
                  <c:v>3.1001324653625399</c:v>
                </c:pt>
                <c:pt idx="7827">
                  <c:v>3.1764619350433301</c:v>
                </c:pt>
                <c:pt idx="7828">
                  <c:v>3.1200904846191402</c:v>
                </c:pt>
                <c:pt idx="7829">
                  <c:v>3.2424988746643</c:v>
                </c:pt>
                <c:pt idx="7830">
                  <c:v>3.2723691463470401</c:v>
                </c:pt>
                <c:pt idx="7831">
                  <c:v>3.2063248157501198</c:v>
                </c:pt>
                <c:pt idx="7832">
                  <c:v>3.2595913410186701</c:v>
                </c:pt>
                <c:pt idx="7833">
                  <c:v>3.1679160594940101</c:v>
                </c:pt>
                <c:pt idx="7834">
                  <c:v>3.27047419548034</c:v>
                </c:pt>
                <c:pt idx="7835">
                  <c:v>3.2613396644592201</c:v>
                </c:pt>
                <c:pt idx="7836">
                  <c:v>3.2469964027404701</c:v>
                </c:pt>
                <c:pt idx="7837">
                  <c:v>3.2628359794616699</c:v>
                </c:pt>
                <c:pt idx="7838">
                  <c:v>3.26126503944396</c:v>
                </c:pt>
                <c:pt idx="7839">
                  <c:v>3.1539790630340501</c:v>
                </c:pt>
                <c:pt idx="7840">
                  <c:v>3.2840480804443302</c:v>
                </c:pt>
                <c:pt idx="7841">
                  <c:v>3.2435562610626198</c:v>
                </c:pt>
                <c:pt idx="7842">
                  <c:v>3.2990691661834699</c:v>
                </c:pt>
                <c:pt idx="7843">
                  <c:v>3.15189433097839</c:v>
                </c:pt>
                <c:pt idx="7844">
                  <c:v>3.1967196464538499</c:v>
                </c:pt>
                <c:pt idx="7845">
                  <c:v>3.1937050819396902</c:v>
                </c:pt>
                <c:pt idx="7846">
                  <c:v>3.1259188652038499</c:v>
                </c:pt>
                <c:pt idx="7847">
                  <c:v>3.2375969886779701</c:v>
                </c:pt>
                <c:pt idx="7848">
                  <c:v>3.2576997280120801</c:v>
                </c:pt>
                <c:pt idx="7849">
                  <c:v>3.2395992279052699</c:v>
                </c:pt>
                <c:pt idx="7850">
                  <c:v>3.2577896118164</c:v>
                </c:pt>
                <c:pt idx="7851">
                  <c:v>3.2319059371948198</c:v>
                </c:pt>
                <c:pt idx="7852">
                  <c:v>3.3824510574340798</c:v>
                </c:pt>
                <c:pt idx="7853">
                  <c:v>3.2783465385436998</c:v>
                </c:pt>
                <c:pt idx="7854">
                  <c:v>3.2848551273345898</c:v>
                </c:pt>
                <c:pt idx="7855">
                  <c:v>3.31982350349426</c:v>
                </c:pt>
                <c:pt idx="7856">
                  <c:v>3.2239177227020201</c:v>
                </c:pt>
                <c:pt idx="7857">
                  <c:v>3.4077339172363201</c:v>
                </c:pt>
                <c:pt idx="7858">
                  <c:v>3.35124588012695</c:v>
                </c:pt>
                <c:pt idx="7859">
                  <c:v>3.3475782871246298</c:v>
                </c:pt>
                <c:pt idx="7860">
                  <c:v>3.34962677955627</c:v>
                </c:pt>
                <c:pt idx="7861">
                  <c:v>3.4064843654632502</c:v>
                </c:pt>
                <c:pt idx="7862">
                  <c:v>3.4357779026031401</c:v>
                </c:pt>
                <c:pt idx="7863">
                  <c:v>3.34271144866943</c:v>
                </c:pt>
                <c:pt idx="7864">
                  <c:v>3.3031408786773602</c:v>
                </c:pt>
                <c:pt idx="7865">
                  <c:v>3.2351622581481898</c:v>
                </c:pt>
                <c:pt idx="7866">
                  <c:v>3.2379908561706499</c:v>
                </c:pt>
                <c:pt idx="7867">
                  <c:v>3.3196840286254798</c:v>
                </c:pt>
                <c:pt idx="7868">
                  <c:v>3.3070971965789702</c:v>
                </c:pt>
                <c:pt idx="7869">
                  <c:v>3.3469896316528298</c:v>
                </c:pt>
                <c:pt idx="7870">
                  <c:v>3.4386007785797101</c:v>
                </c:pt>
                <c:pt idx="7871">
                  <c:v>3.41806769371032</c:v>
                </c:pt>
                <c:pt idx="7872">
                  <c:v>3.3105521202087398</c:v>
                </c:pt>
                <c:pt idx="7873">
                  <c:v>3.2236621379852202</c:v>
                </c:pt>
                <c:pt idx="7874">
                  <c:v>3.3024528026580802</c:v>
                </c:pt>
                <c:pt idx="7875">
                  <c:v>3.2417027950286799</c:v>
                </c:pt>
                <c:pt idx="7876">
                  <c:v>3.2464673519134499</c:v>
                </c:pt>
                <c:pt idx="7877">
                  <c:v>3.2836036682128902</c:v>
                </c:pt>
                <c:pt idx="7878">
                  <c:v>3.2796425819396902</c:v>
                </c:pt>
                <c:pt idx="7879">
                  <c:v>3.4041109085082999</c:v>
                </c:pt>
                <c:pt idx="7880">
                  <c:v>3.3461263179778999</c:v>
                </c:pt>
                <c:pt idx="7881">
                  <c:v>3.4590532779693599</c:v>
                </c:pt>
                <c:pt idx="7882">
                  <c:v>3.2913131713867099</c:v>
                </c:pt>
                <c:pt idx="7883">
                  <c:v>3.4044766426086399</c:v>
                </c:pt>
                <c:pt idx="7884">
                  <c:v>3.3108334541320801</c:v>
                </c:pt>
                <c:pt idx="7885">
                  <c:v>3.2763636112213099</c:v>
                </c:pt>
                <c:pt idx="7886">
                  <c:v>3.2784171104431099</c:v>
                </c:pt>
                <c:pt idx="7887">
                  <c:v>3.1705634593963601</c:v>
                </c:pt>
                <c:pt idx="7888">
                  <c:v>3.1611161231994598</c:v>
                </c:pt>
                <c:pt idx="7889">
                  <c:v>3.2481024265289302</c:v>
                </c:pt>
                <c:pt idx="7890">
                  <c:v>3.3959836959838801</c:v>
                </c:pt>
                <c:pt idx="7891">
                  <c:v>3.2529673576354901</c:v>
                </c:pt>
                <c:pt idx="7892">
                  <c:v>3.2783854007720898</c:v>
                </c:pt>
                <c:pt idx="7893">
                  <c:v>3.2272386550903298</c:v>
                </c:pt>
                <c:pt idx="7894">
                  <c:v>3.3236422538757302</c:v>
                </c:pt>
                <c:pt idx="7895">
                  <c:v>3.22351694107055</c:v>
                </c:pt>
                <c:pt idx="7896">
                  <c:v>3.2347955703735298</c:v>
                </c:pt>
                <c:pt idx="7897">
                  <c:v>3.2709064483642498</c:v>
                </c:pt>
                <c:pt idx="7898">
                  <c:v>3.31295490264892</c:v>
                </c:pt>
                <c:pt idx="7899">
                  <c:v>3.2668459415435702</c:v>
                </c:pt>
                <c:pt idx="7900">
                  <c:v>3.35397005081176</c:v>
                </c:pt>
                <c:pt idx="7901">
                  <c:v>3.40971803665161</c:v>
                </c:pt>
                <c:pt idx="7902">
                  <c:v>3.2813262939453098</c:v>
                </c:pt>
                <c:pt idx="7903">
                  <c:v>3.29443359375</c:v>
                </c:pt>
                <c:pt idx="7904">
                  <c:v>3.2881073951721098</c:v>
                </c:pt>
                <c:pt idx="7905">
                  <c:v>3.3100616931915199</c:v>
                </c:pt>
                <c:pt idx="7906">
                  <c:v>3.32401251792907</c:v>
                </c:pt>
                <c:pt idx="7907">
                  <c:v>3.33412289619445</c:v>
                </c:pt>
                <c:pt idx="7908">
                  <c:v>3.4136552810668901</c:v>
                </c:pt>
                <c:pt idx="7909">
                  <c:v>3.4212682247161799</c:v>
                </c:pt>
                <c:pt idx="7910">
                  <c:v>3.35940289497375</c:v>
                </c:pt>
                <c:pt idx="7911">
                  <c:v>3.2601892948150599</c:v>
                </c:pt>
                <c:pt idx="7912">
                  <c:v>3.3103060722350999</c:v>
                </c:pt>
                <c:pt idx="7913">
                  <c:v>3.2745370864868102</c:v>
                </c:pt>
                <c:pt idx="7914">
                  <c:v>3.2182867527007999</c:v>
                </c:pt>
                <c:pt idx="7915">
                  <c:v>3.2078335285186701</c:v>
                </c:pt>
                <c:pt idx="7916">
                  <c:v>3.2318100929260201</c:v>
                </c:pt>
                <c:pt idx="7917">
                  <c:v>3.4283556938171298</c:v>
                </c:pt>
                <c:pt idx="7918">
                  <c:v>3.2860555648803702</c:v>
                </c:pt>
                <c:pt idx="7919">
                  <c:v>3.1970739364624001</c:v>
                </c:pt>
                <c:pt idx="7920">
                  <c:v>3.2112066745757999</c:v>
                </c:pt>
                <c:pt idx="7921">
                  <c:v>3.3017442226409899</c:v>
                </c:pt>
                <c:pt idx="7922">
                  <c:v>3.2914440631866402</c:v>
                </c:pt>
                <c:pt idx="7923">
                  <c:v>3.2925956249236998</c:v>
                </c:pt>
                <c:pt idx="7924">
                  <c:v>3.32600593566894</c:v>
                </c:pt>
                <c:pt idx="7925">
                  <c:v>3.3524615764617902</c:v>
                </c:pt>
                <c:pt idx="7926">
                  <c:v>3.29365062713623</c:v>
                </c:pt>
                <c:pt idx="7927">
                  <c:v>3.24591660499572</c:v>
                </c:pt>
                <c:pt idx="7928">
                  <c:v>3.27657866477966</c:v>
                </c:pt>
                <c:pt idx="7929">
                  <c:v>3.34185290336608</c:v>
                </c:pt>
                <c:pt idx="7930">
                  <c:v>3.34357714653015</c:v>
                </c:pt>
                <c:pt idx="7931">
                  <c:v>3.49956846237182</c:v>
                </c:pt>
                <c:pt idx="7932">
                  <c:v>3.4785618782043399</c:v>
                </c:pt>
                <c:pt idx="7933">
                  <c:v>3.42758965492248</c:v>
                </c:pt>
                <c:pt idx="7934">
                  <c:v>3.3106598854064901</c:v>
                </c:pt>
                <c:pt idx="7935">
                  <c:v>3.2518713474273602</c:v>
                </c:pt>
                <c:pt idx="7936">
                  <c:v>3.3330538272857599</c:v>
                </c:pt>
                <c:pt idx="7937">
                  <c:v>3.5875992774963299</c:v>
                </c:pt>
                <c:pt idx="7938">
                  <c:v>3.4689848423004102</c:v>
                </c:pt>
                <c:pt idx="7939">
                  <c:v>3.4823584556579501</c:v>
                </c:pt>
                <c:pt idx="7940">
                  <c:v>3.43670630455017</c:v>
                </c:pt>
                <c:pt idx="7941">
                  <c:v>3.4951536655425999</c:v>
                </c:pt>
                <c:pt idx="7942">
                  <c:v>3.4094207286834699</c:v>
                </c:pt>
                <c:pt idx="7943">
                  <c:v>3.4025633335113499</c:v>
                </c:pt>
                <c:pt idx="7944">
                  <c:v>3.4899835586547798</c:v>
                </c:pt>
                <c:pt idx="7945">
                  <c:v>3.27824854850769</c:v>
                </c:pt>
                <c:pt idx="7946">
                  <c:v>3.2603478431701598</c:v>
                </c:pt>
                <c:pt idx="7947">
                  <c:v>3.2630953788757302</c:v>
                </c:pt>
                <c:pt idx="7948">
                  <c:v>3.1740481853485099</c:v>
                </c:pt>
                <c:pt idx="7949">
                  <c:v>3.4050014019012398</c:v>
                </c:pt>
                <c:pt idx="7950">
                  <c:v>3.4200191497802699</c:v>
                </c:pt>
                <c:pt idx="7951">
                  <c:v>3.2716221809387198</c:v>
                </c:pt>
                <c:pt idx="7952">
                  <c:v>3.2637803554534899</c:v>
                </c:pt>
                <c:pt idx="7953">
                  <c:v>3.2085032463073699</c:v>
                </c:pt>
                <c:pt idx="7954">
                  <c:v>3.3313918113708398</c:v>
                </c:pt>
                <c:pt idx="7955">
                  <c:v>3.3066782951354901</c:v>
                </c:pt>
                <c:pt idx="7956">
                  <c:v>3.3856685161590501</c:v>
                </c:pt>
                <c:pt idx="7957">
                  <c:v>3.2839379310607901</c:v>
                </c:pt>
                <c:pt idx="7958">
                  <c:v>3.28937315940856</c:v>
                </c:pt>
                <c:pt idx="7959">
                  <c:v>3.3573355674743599</c:v>
                </c:pt>
                <c:pt idx="7960">
                  <c:v>3.2799162864685001</c:v>
                </c:pt>
                <c:pt idx="7961">
                  <c:v>3.2737159729003902</c:v>
                </c:pt>
                <c:pt idx="7962">
                  <c:v>3.1848914623260498</c:v>
                </c:pt>
                <c:pt idx="7963">
                  <c:v>3.2886598110198899</c:v>
                </c:pt>
                <c:pt idx="7964">
                  <c:v>3.3379759788513099</c:v>
                </c:pt>
                <c:pt idx="7965">
                  <c:v>3.4092326164245601</c:v>
                </c:pt>
                <c:pt idx="7966">
                  <c:v>3.1440136432647701</c:v>
                </c:pt>
                <c:pt idx="7967">
                  <c:v>3.3475768566131499</c:v>
                </c:pt>
                <c:pt idx="7968">
                  <c:v>3.3884592056274401</c:v>
                </c:pt>
                <c:pt idx="7969">
                  <c:v>3.2575109004974299</c:v>
                </c:pt>
                <c:pt idx="7970">
                  <c:v>3.2528424263000399</c:v>
                </c:pt>
                <c:pt idx="7971">
                  <c:v>3.2629213333129798</c:v>
                </c:pt>
                <c:pt idx="7972">
                  <c:v>3.1659026145935001</c:v>
                </c:pt>
                <c:pt idx="7973">
                  <c:v>3.2510845661163299</c:v>
                </c:pt>
                <c:pt idx="7974">
                  <c:v>3.4226303100585902</c:v>
                </c:pt>
                <c:pt idx="7975">
                  <c:v>3.2108490467071502</c:v>
                </c:pt>
                <c:pt idx="7976">
                  <c:v>3.2866475582122798</c:v>
                </c:pt>
                <c:pt idx="7977">
                  <c:v>3.2888839244842498</c:v>
                </c:pt>
                <c:pt idx="7978">
                  <c:v>3.2483446598052899</c:v>
                </c:pt>
                <c:pt idx="7979">
                  <c:v>3.29391288757324</c:v>
                </c:pt>
                <c:pt idx="7980">
                  <c:v>3.2412414550781201</c:v>
                </c:pt>
                <c:pt idx="7981">
                  <c:v>3.1290991306304901</c:v>
                </c:pt>
                <c:pt idx="7982">
                  <c:v>3.2492163181304901</c:v>
                </c:pt>
                <c:pt idx="7983">
                  <c:v>3.2556128501892001</c:v>
                </c:pt>
                <c:pt idx="7984">
                  <c:v>3.17135453224182</c:v>
                </c:pt>
                <c:pt idx="7985">
                  <c:v>3.1852328777313201</c:v>
                </c:pt>
                <c:pt idx="7986">
                  <c:v>3.3670346736907901</c:v>
                </c:pt>
                <c:pt idx="7987">
                  <c:v>3.3250756263732901</c:v>
                </c:pt>
                <c:pt idx="7988">
                  <c:v>3.1739504337310702</c:v>
                </c:pt>
                <c:pt idx="7989">
                  <c:v>3.3365902900695801</c:v>
                </c:pt>
                <c:pt idx="7990">
                  <c:v>3.1919584274291899</c:v>
                </c:pt>
                <c:pt idx="7991">
                  <c:v>3.3071539402007999</c:v>
                </c:pt>
                <c:pt idx="7992">
                  <c:v>3.2972333431243799</c:v>
                </c:pt>
                <c:pt idx="7993">
                  <c:v>3.3036239147186199</c:v>
                </c:pt>
                <c:pt idx="7994">
                  <c:v>3.3915729522704998</c:v>
                </c:pt>
                <c:pt idx="7995">
                  <c:v>3.2334244251251198</c:v>
                </c:pt>
                <c:pt idx="7996">
                  <c:v>3.2579679489135698</c:v>
                </c:pt>
                <c:pt idx="7997">
                  <c:v>3.23778200149536</c:v>
                </c:pt>
                <c:pt idx="7998">
                  <c:v>3.1356403827667201</c:v>
                </c:pt>
                <c:pt idx="7999">
                  <c:v>3.3494343757629301</c:v>
                </c:pt>
                <c:pt idx="8000">
                  <c:v>3.4364953041076598</c:v>
                </c:pt>
                <c:pt idx="8001">
                  <c:v>3.35247325897216</c:v>
                </c:pt>
                <c:pt idx="8002">
                  <c:v>3.3507983684539702</c:v>
                </c:pt>
                <c:pt idx="8003">
                  <c:v>3.39305424690246</c:v>
                </c:pt>
                <c:pt idx="8004">
                  <c:v>3.2584569454193102</c:v>
                </c:pt>
                <c:pt idx="8005">
                  <c:v>3.2968902587890598</c:v>
                </c:pt>
                <c:pt idx="8006">
                  <c:v>3.1922802925109801</c:v>
                </c:pt>
                <c:pt idx="8007">
                  <c:v>3.2320103645324698</c:v>
                </c:pt>
                <c:pt idx="8008">
                  <c:v>3.2603518962860099</c:v>
                </c:pt>
                <c:pt idx="8009">
                  <c:v>3.3215320110321001</c:v>
                </c:pt>
                <c:pt idx="8010">
                  <c:v>3.3100461959838801</c:v>
                </c:pt>
                <c:pt idx="8011">
                  <c:v>3.2772643566131499</c:v>
                </c:pt>
                <c:pt idx="8012">
                  <c:v>3.3475368022918701</c:v>
                </c:pt>
                <c:pt idx="8013">
                  <c:v>3.2719194889068599</c:v>
                </c:pt>
                <c:pt idx="8014">
                  <c:v>3.26423859596252</c:v>
                </c:pt>
                <c:pt idx="8015">
                  <c:v>3.4378089904785099</c:v>
                </c:pt>
                <c:pt idx="8016">
                  <c:v>3.3764476776122998</c:v>
                </c:pt>
                <c:pt idx="8017">
                  <c:v>3.5176939964294398</c:v>
                </c:pt>
                <c:pt idx="8018">
                  <c:v>3.32798743247985</c:v>
                </c:pt>
                <c:pt idx="8019">
                  <c:v>3.1849005222320499</c:v>
                </c:pt>
                <c:pt idx="8020">
                  <c:v>3.1976244449615399</c:v>
                </c:pt>
                <c:pt idx="8021">
                  <c:v>3.1746299266815101</c:v>
                </c:pt>
                <c:pt idx="8022">
                  <c:v>3.1936264038085902</c:v>
                </c:pt>
                <c:pt idx="8023">
                  <c:v>3.2538881301879798</c:v>
                </c:pt>
                <c:pt idx="8024">
                  <c:v>3.1982293128967201</c:v>
                </c:pt>
                <c:pt idx="8025">
                  <c:v>3.3212440013885498</c:v>
                </c:pt>
                <c:pt idx="8026">
                  <c:v>3.2643411159515301</c:v>
                </c:pt>
                <c:pt idx="8027">
                  <c:v>3.28610634803771</c:v>
                </c:pt>
                <c:pt idx="8028">
                  <c:v>3.1235058307647701</c:v>
                </c:pt>
                <c:pt idx="8029">
                  <c:v>3.3609981536865199</c:v>
                </c:pt>
                <c:pt idx="8030">
                  <c:v>3.3809340000152499</c:v>
                </c:pt>
                <c:pt idx="8031">
                  <c:v>3.4440946578979399</c:v>
                </c:pt>
                <c:pt idx="8032">
                  <c:v>3.2330150604247998</c:v>
                </c:pt>
                <c:pt idx="8033">
                  <c:v>3.35380983352661</c:v>
                </c:pt>
                <c:pt idx="8034">
                  <c:v>3.2659616470336901</c:v>
                </c:pt>
                <c:pt idx="8035">
                  <c:v>3.2517433166503902</c:v>
                </c:pt>
                <c:pt idx="8036">
                  <c:v>3.1820249557495099</c:v>
                </c:pt>
                <c:pt idx="8037">
                  <c:v>3.1738398075103702</c:v>
                </c:pt>
                <c:pt idx="8038">
                  <c:v>3.21915411949157</c:v>
                </c:pt>
                <c:pt idx="8039">
                  <c:v>3.2359812259674001</c:v>
                </c:pt>
                <c:pt idx="8040">
                  <c:v>3.2230777740478498</c:v>
                </c:pt>
                <c:pt idx="8041">
                  <c:v>3.1273713111877401</c:v>
                </c:pt>
                <c:pt idx="8042">
                  <c:v>3.2419228553771902</c:v>
                </c:pt>
                <c:pt idx="8043">
                  <c:v>3.29797911643981</c:v>
                </c:pt>
                <c:pt idx="8044">
                  <c:v>3.2928771972656201</c:v>
                </c:pt>
                <c:pt idx="8045">
                  <c:v>3.2991440296172998</c:v>
                </c:pt>
                <c:pt idx="8046">
                  <c:v>3.2044825553893999</c:v>
                </c:pt>
                <c:pt idx="8047">
                  <c:v>3.3599948883056601</c:v>
                </c:pt>
                <c:pt idx="8048">
                  <c:v>3.2762897014617902</c:v>
                </c:pt>
                <c:pt idx="8049">
                  <c:v>3.2607321739196702</c:v>
                </c:pt>
                <c:pt idx="8050">
                  <c:v>3.1788153648376398</c:v>
                </c:pt>
                <c:pt idx="8051">
                  <c:v>3.1700570583343501</c:v>
                </c:pt>
                <c:pt idx="8052">
                  <c:v>3.1949040889739901</c:v>
                </c:pt>
                <c:pt idx="8053">
                  <c:v>3.1279551982879599</c:v>
                </c:pt>
                <c:pt idx="8054">
                  <c:v>3.1158308982849099</c:v>
                </c:pt>
                <c:pt idx="8055">
                  <c:v>3.2152023315429599</c:v>
                </c:pt>
                <c:pt idx="8056">
                  <c:v>3.3217520713806099</c:v>
                </c:pt>
                <c:pt idx="8057">
                  <c:v>3.1992938518524099</c:v>
                </c:pt>
                <c:pt idx="8058">
                  <c:v>3.1874015331268302</c:v>
                </c:pt>
                <c:pt idx="8059">
                  <c:v>3.1242527961730899</c:v>
                </c:pt>
                <c:pt idx="8060">
                  <c:v>3.1808764934539702</c:v>
                </c:pt>
                <c:pt idx="8061">
                  <c:v>3.2337963581085201</c:v>
                </c:pt>
                <c:pt idx="8062">
                  <c:v>3.2018332481384202</c:v>
                </c:pt>
                <c:pt idx="8063">
                  <c:v>3.1625795364379798</c:v>
                </c:pt>
                <c:pt idx="8064">
                  <c:v>3.1683359146118102</c:v>
                </c:pt>
                <c:pt idx="8065">
                  <c:v>3.1273546218871999</c:v>
                </c:pt>
                <c:pt idx="8066">
                  <c:v>3.1191089153289702</c:v>
                </c:pt>
                <c:pt idx="8067">
                  <c:v>3.0928771495818999</c:v>
                </c:pt>
                <c:pt idx="8068">
                  <c:v>3.1045248508453298</c:v>
                </c:pt>
                <c:pt idx="8069">
                  <c:v>3.1263649463653498</c:v>
                </c:pt>
                <c:pt idx="8070">
                  <c:v>3.1487066745757999</c:v>
                </c:pt>
                <c:pt idx="8071">
                  <c:v>3.1691582202911301</c:v>
                </c:pt>
                <c:pt idx="8072">
                  <c:v>3.2580568790435702</c:v>
                </c:pt>
                <c:pt idx="8073">
                  <c:v>3.1628468036651598</c:v>
                </c:pt>
                <c:pt idx="8074">
                  <c:v>3.3896417617797798</c:v>
                </c:pt>
                <c:pt idx="8075">
                  <c:v>3.44134449958801</c:v>
                </c:pt>
                <c:pt idx="8076">
                  <c:v>3.4543998241424498</c:v>
                </c:pt>
                <c:pt idx="8077">
                  <c:v>3.3094203472137398</c:v>
                </c:pt>
                <c:pt idx="8078">
                  <c:v>3.2958698272704998</c:v>
                </c:pt>
                <c:pt idx="8079">
                  <c:v>3.37375783920288</c:v>
                </c:pt>
                <c:pt idx="8080">
                  <c:v>3.4111316204071001</c:v>
                </c:pt>
                <c:pt idx="8081">
                  <c:v>3.25341272354125</c:v>
                </c:pt>
                <c:pt idx="8082">
                  <c:v>3.3097984790802002</c:v>
                </c:pt>
                <c:pt idx="8083">
                  <c:v>3.3559906482696502</c:v>
                </c:pt>
                <c:pt idx="8084">
                  <c:v>3.2533760070800701</c:v>
                </c:pt>
                <c:pt idx="8085">
                  <c:v>3.2459692955017001</c:v>
                </c:pt>
                <c:pt idx="8086">
                  <c:v>3.2479300498962398</c:v>
                </c:pt>
                <c:pt idx="8087">
                  <c:v>3.28675985336303</c:v>
                </c:pt>
                <c:pt idx="8088">
                  <c:v>3.2876822948455802</c:v>
                </c:pt>
                <c:pt idx="8089">
                  <c:v>3.19616603851318</c:v>
                </c:pt>
                <c:pt idx="8090">
                  <c:v>3.2366802692413299</c:v>
                </c:pt>
                <c:pt idx="8091">
                  <c:v>3.2112448215484601</c:v>
                </c:pt>
                <c:pt idx="8092">
                  <c:v>3.2876813411712602</c:v>
                </c:pt>
                <c:pt idx="8093">
                  <c:v>3.31601691246032</c:v>
                </c:pt>
                <c:pt idx="8094">
                  <c:v>3.3003160953521702</c:v>
                </c:pt>
                <c:pt idx="8095">
                  <c:v>3.2351117134094198</c:v>
                </c:pt>
                <c:pt idx="8096">
                  <c:v>3.2978212833404501</c:v>
                </c:pt>
                <c:pt idx="8097">
                  <c:v>3.34345483779907</c:v>
                </c:pt>
                <c:pt idx="8098">
                  <c:v>3.2752292156219398</c:v>
                </c:pt>
                <c:pt idx="8099">
                  <c:v>3.3866491317749001</c:v>
                </c:pt>
                <c:pt idx="8100">
                  <c:v>3.2988405227661102</c:v>
                </c:pt>
                <c:pt idx="8101">
                  <c:v>3.3092827796936</c:v>
                </c:pt>
                <c:pt idx="8102">
                  <c:v>3.2414193153381299</c:v>
                </c:pt>
                <c:pt idx="8103">
                  <c:v>3.2194373607635498</c:v>
                </c:pt>
                <c:pt idx="8104">
                  <c:v>3.3809165954589799</c:v>
                </c:pt>
                <c:pt idx="8105">
                  <c:v>3.4423351287841699</c:v>
                </c:pt>
                <c:pt idx="8106">
                  <c:v>3.6680314540863002</c:v>
                </c:pt>
                <c:pt idx="8107">
                  <c:v>3.4682939052581698</c:v>
                </c:pt>
                <c:pt idx="8108">
                  <c:v>3.8220574855804399</c:v>
                </c:pt>
                <c:pt idx="8109">
                  <c:v>3.6702883243560702</c:v>
                </c:pt>
                <c:pt idx="8110">
                  <c:v>3.53414726257324</c:v>
                </c:pt>
                <c:pt idx="8111">
                  <c:v>3.5090491771697998</c:v>
                </c:pt>
                <c:pt idx="8112">
                  <c:v>3.5686385631561199</c:v>
                </c:pt>
                <c:pt idx="8113">
                  <c:v>3.3124699592590301</c:v>
                </c:pt>
                <c:pt idx="8114">
                  <c:v>3.4949975013732901</c:v>
                </c:pt>
                <c:pt idx="8115">
                  <c:v>3.3689050674438401</c:v>
                </c:pt>
                <c:pt idx="8116">
                  <c:v>3.2649619579315101</c:v>
                </c:pt>
                <c:pt idx="8117">
                  <c:v>3.3406274318695002</c:v>
                </c:pt>
                <c:pt idx="8118">
                  <c:v>3.3747797012329102</c:v>
                </c:pt>
                <c:pt idx="8119">
                  <c:v>3.2381517887115399</c:v>
                </c:pt>
                <c:pt idx="8120">
                  <c:v>3.2861077785491899</c:v>
                </c:pt>
                <c:pt idx="8121">
                  <c:v>3.3241057395935001</c:v>
                </c:pt>
                <c:pt idx="8122">
                  <c:v>3.30208396911621</c:v>
                </c:pt>
                <c:pt idx="8123">
                  <c:v>3.1723036766052202</c:v>
                </c:pt>
                <c:pt idx="8124">
                  <c:v>3.2445089817047101</c:v>
                </c:pt>
                <c:pt idx="8125">
                  <c:v>3.19683408737182</c:v>
                </c:pt>
                <c:pt idx="8126">
                  <c:v>3.24969458580017</c:v>
                </c:pt>
                <c:pt idx="8127">
                  <c:v>3.0977327823638898</c:v>
                </c:pt>
                <c:pt idx="8128">
                  <c:v>3.1313436031341499</c:v>
                </c:pt>
                <c:pt idx="8129">
                  <c:v>3.1207125186920099</c:v>
                </c:pt>
                <c:pt idx="8130">
                  <c:v>3.14394974708557</c:v>
                </c:pt>
                <c:pt idx="8131">
                  <c:v>3.0941083431243799</c:v>
                </c:pt>
                <c:pt idx="8132">
                  <c:v>3.1102921962738002</c:v>
                </c:pt>
                <c:pt idx="8133">
                  <c:v>3.0811505317687899</c:v>
                </c:pt>
                <c:pt idx="8134">
                  <c:v>3.1342234611511199</c:v>
                </c:pt>
                <c:pt idx="8135">
                  <c:v>3.1083362102508501</c:v>
                </c:pt>
                <c:pt idx="8136">
                  <c:v>3.0307877063751198</c:v>
                </c:pt>
                <c:pt idx="8137">
                  <c:v>3.1643819808959899</c:v>
                </c:pt>
                <c:pt idx="8138">
                  <c:v>3.0966722965240399</c:v>
                </c:pt>
                <c:pt idx="8139">
                  <c:v>3.1916217803954998</c:v>
                </c:pt>
                <c:pt idx="8140">
                  <c:v>3.2265605926513601</c:v>
                </c:pt>
                <c:pt idx="8141">
                  <c:v>3.3290743827819802</c:v>
                </c:pt>
                <c:pt idx="8142">
                  <c:v>3.2816755771636901</c:v>
                </c:pt>
                <c:pt idx="8143">
                  <c:v>3.3650357723236</c:v>
                </c:pt>
                <c:pt idx="8144">
                  <c:v>3.3582222461700399</c:v>
                </c:pt>
                <c:pt idx="8145">
                  <c:v>3.24987697601318</c:v>
                </c:pt>
                <c:pt idx="8146">
                  <c:v>3.2494869232177699</c:v>
                </c:pt>
                <c:pt idx="8147">
                  <c:v>3.1745040416717498</c:v>
                </c:pt>
                <c:pt idx="8148">
                  <c:v>3.1595833301544101</c:v>
                </c:pt>
                <c:pt idx="8149">
                  <c:v>3.2820625305175701</c:v>
                </c:pt>
                <c:pt idx="8150">
                  <c:v>3.22388267517089</c:v>
                </c:pt>
                <c:pt idx="8151">
                  <c:v>3.2547364234924299</c:v>
                </c:pt>
                <c:pt idx="8152">
                  <c:v>3.2922160625457701</c:v>
                </c:pt>
                <c:pt idx="8153">
                  <c:v>3.1970624923706001</c:v>
                </c:pt>
                <c:pt idx="8154">
                  <c:v>3.2260642051696702</c:v>
                </c:pt>
                <c:pt idx="8155">
                  <c:v>3.16152596473693</c:v>
                </c:pt>
                <c:pt idx="8156">
                  <c:v>3.2729539871215798</c:v>
                </c:pt>
                <c:pt idx="8157">
                  <c:v>3.3709867000579798</c:v>
                </c:pt>
                <c:pt idx="8158">
                  <c:v>3.3394458293914702</c:v>
                </c:pt>
                <c:pt idx="8159">
                  <c:v>3.2362291812896702</c:v>
                </c:pt>
                <c:pt idx="8160">
                  <c:v>3.3074591159820499</c:v>
                </c:pt>
                <c:pt idx="8161">
                  <c:v>3.2251086235046298</c:v>
                </c:pt>
                <c:pt idx="8162">
                  <c:v>3.3331453800201398</c:v>
                </c:pt>
                <c:pt idx="8163">
                  <c:v>3.2486212253570499</c:v>
                </c:pt>
                <c:pt idx="8164">
                  <c:v>3.2525613307952801</c:v>
                </c:pt>
                <c:pt idx="8165">
                  <c:v>3.1577343940734801</c:v>
                </c:pt>
                <c:pt idx="8166">
                  <c:v>3.24342536926269</c:v>
                </c:pt>
                <c:pt idx="8167">
                  <c:v>3.1737399101257302</c:v>
                </c:pt>
                <c:pt idx="8168">
                  <c:v>3.1852121353149401</c:v>
                </c:pt>
                <c:pt idx="8169">
                  <c:v>3.11934041976928</c:v>
                </c:pt>
                <c:pt idx="8170">
                  <c:v>3.1469516754150302</c:v>
                </c:pt>
                <c:pt idx="8171">
                  <c:v>3.1290023326873699</c:v>
                </c:pt>
                <c:pt idx="8172">
                  <c:v>3.18747806549072</c:v>
                </c:pt>
                <c:pt idx="8173">
                  <c:v>3.1030900478363002</c:v>
                </c:pt>
                <c:pt idx="8174">
                  <c:v>3.0926823616027801</c:v>
                </c:pt>
                <c:pt idx="8175">
                  <c:v>3.13760209083557</c:v>
                </c:pt>
                <c:pt idx="8176">
                  <c:v>3.18107604980468</c:v>
                </c:pt>
                <c:pt idx="8177">
                  <c:v>3.2103390693664502</c:v>
                </c:pt>
                <c:pt idx="8178">
                  <c:v>3.2377905845642001</c:v>
                </c:pt>
                <c:pt idx="8179">
                  <c:v>3.2052924633026101</c:v>
                </c:pt>
                <c:pt idx="8180">
                  <c:v>3.1827027797698899</c:v>
                </c:pt>
                <c:pt idx="8181">
                  <c:v>3.17616534233093</c:v>
                </c:pt>
                <c:pt idx="8182">
                  <c:v>3.1613674163818302</c:v>
                </c:pt>
                <c:pt idx="8183">
                  <c:v>3.0881459712982098</c:v>
                </c:pt>
                <c:pt idx="8184">
                  <c:v>3.0016386508941602</c:v>
                </c:pt>
                <c:pt idx="8185">
                  <c:v>3.1310670375823899</c:v>
                </c:pt>
                <c:pt idx="8186">
                  <c:v>3.1817760467529199</c:v>
                </c:pt>
                <c:pt idx="8187">
                  <c:v>3.1443674564361501</c:v>
                </c:pt>
                <c:pt idx="8188">
                  <c:v>3.1143560409545898</c:v>
                </c:pt>
                <c:pt idx="8189">
                  <c:v>3.2183165550231898</c:v>
                </c:pt>
                <c:pt idx="8190">
                  <c:v>3.13239121437072</c:v>
                </c:pt>
                <c:pt idx="8191">
                  <c:v>3.24527859687805</c:v>
                </c:pt>
                <c:pt idx="8192">
                  <c:v>3.2756996154785099</c:v>
                </c:pt>
                <c:pt idx="8193">
                  <c:v>3.25782918930053</c:v>
                </c:pt>
                <c:pt idx="8194">
                  <c:v>3.28151535987854</c:v>
                </c:pt>
                <c:pt idx="8195">
                  <c:v>3.3191061019897399</c:v>
                </c:pt>
                <c:pt idx="8196">
                  <c:v>3.4121315479278498</c:v>
                </c:pt>
                <c:pt idx="8197">
                  <c:v>3.34112524986267</c:v>
                </c:pt>
                <c:pt idx="8198">
                  <c:v>3.3436415195464999</c:v>
                </c:pt>
                <c:pt idx="8199">
                  <c:v>3.3001074790954501</c:v>
                </c:pt>
                <c:pt idx="8200">
                  <c:v>3.3844141960143999</c:v>
                </c:pt>
                <c:pt idx="8201">
                  <c:v>3.33162093162536</c:v>
                </c:pt>
                <c:pt idx="8202">
                  <c:v>3.1542043685913002</c:v>
                </c:pt>
                <c:pt idx="8203">
                  <c:v>3.2165529727935702</c:v>
                </c:pt>
                <c:pt idx="8204">
                  <c:v>3.2269542217254599</c:v>
                </c:pt>
                <c:pt idx="8205">
                  <c:v>3.2538149356842001</c:v>
                </c:pt>
                <c:pt idx="8206">
                  <c:v>3.1883974075317298</c:v>
                </c:pt>
                <c:pt idx="8207">
                  <c:v>3.20092272758483</c:v>
                </c:pt>
                <c:pt idx="8208">
                  <c:v>3.2621624469757</c:v>
                </c:pt>
                <c:pt idx="8209">
                  <c:v>3.1831123828887899</c:v>
                </c:pt>
                <c:pt idx="8210">
                  <c:v>3.1691422462463299</c:v>
                </c:pt>
                <c:pt idx="8211">
                  <c:v>3.3055684566497798</c:v>
                </c:pt>
                <c:pt idx="8212">
                  <c:v>3.1842377185821502</c:v>
                </c:pt>
                <c:pt idx="8213">
                  <c:v>3.26044702529907</c:v>
                </c:pt>
                <c:pt idx="8214">
                  <c:v>3.1844921112060498</c:v>
                </c:pt>
                <c:pt idx="8215">
                  <c:v>3.1586306095123202</c:v>
                </c:pt>
                <c:pt idx="8216">
                  <c:v>3.2723546028137198</c:v>
                </c:pt>
                <c:pt idx="8217">
                  <c:v>3.2494308948516801</c:v>
                </c:pt>
                <c:pt idx="8218">
                  <c:v>3.26037096977233</c:v>
                </c:pt>
                <c:pt idx="8219">
                  <c:v>3.2178764343261701</c:v>
                </c:pt>
                <c:pt idx="8220">
                  <c:v>3.3541448116302401</c:v>
                </c:pt>
                <c:pt idx="8221">
                  <c:v>3.48009800910949</c:v>
                </c:pt>
                <c:pt idx="8222">
                  <c:v>3.28435134887695</c:v>
                </c:pt>
                <c:pt idx="8223">
                  <c:v>3.2996401786804199</c:v>
                </c:pt>
                <c:pt idx="8224">
                  <c:v>3.31239485740661</c:v>
                </c:pt>
                <c:pt idx="8225">
                  <c:v>3.2359018325805602</c:v>
                </c:pt>
                <c:pt idx="8226">
                  <c:v>3.3992834091186501</c:v>
                </c:pt>
                <c:pt idx="8227">
                  <c:v>3.35813212394714</c:v>
                </c:pt>
                <c:pt idx="8228">
                  <c:v>3.3317523002624498</c:v>
                </c:pt>
                <c:pt idx="8229">
                  <c:v>3.2997581958770699</c:v>
                </c:pt>
                <c:pt idx="8230">
                  <c:v>3.4028422832489</c:v>
                </c:pt>
                <c:pt idx="8231">
                  <c:v>3.3332171440124498</c:v>
                </c:pt>
                <c:pt idx="8232">
                  <c:v>3.4391336441039999</c:v>
                </c:pt>
                <c:pt idx="8233">
                  <c:v>3.2936742305755602</c:v>
                </c:pt>
                <c:pt idx="8234">
                  <c:v>3.3834154605865399</c:v>
                </c:pt>
                <c:pt idx="8235">
                  <c:v>3.6078717708587602</c:v>
                </c:pt>
                <c:pt idx="8236">
                  <c:v>3.4271395206451398</c:v>
                </c:pt>
                <c:pt idx="8237">
                  <c:v>3.5343337059020898</c:v>
                </c:pt>
                <c:pt idx="8238">
                  <c:v>3.3737976551055899</c:v>
                </c:pt>
                <c:pt idx="8239">
                  <c:v>3.41290831565856</c:v>
                </c:pt>
                <c:pt idx="8240">
                  <c:v>3.3325784206390301</c:v>
                </c:pt>
                <c:pt idx="8241">
                  <c:v>3.3680253028869598</c:v>
                </c:pt>
                <c:pt idx="8242">
                  <c:v>3.4135832786560001</c:v>
                </c:pt>
                <c:pt idx="8243">
                  <c:v>3.27253246307373</c:v>
                </c:pt>
                <c:pt idx="8244">
                  <c:v>3.17680668830871</c:v>
                </c:pt>
                <c:pt idx="8245">
                  <c:v>3.4128675460815399</c:v>
                </c:pt>
                <c:pt idx="8246">
                  <c:v>3.2768590450286799</c:v>
                </c:pt>
                <c:pt idx="8247">
                  <c:v>3.24882459640502</c:v>
                </c:pt>
                <c:pt idx="8248">
                  <c:v>3.3775613307952801</c:v>
                </c:pt>
                <c:pt idx="8249">
                  <c:v>3.2651016712188698</c:v>
                </c:pt>
                <c:pt idx="8250">
                  <c:v>3.3675413131713801</c:v>
                </c:pt>
                <c:pt idx="8251">
                  <c:v>3.43796586990356</c:v>
                </c:pt>
                <c:pt idx="8252">
                  <c:v>3.3623986244201598</c:v>
                </c:pt>
                <c:pt idx="8253">
                  <c:v>3.2601687908172599</c:v>
                </c:pt>
                <c:pt idx="8254">
                  <c:v>3.33665466308593</c:v>
                </c:pt>
                <c:pt idx="8255">
                  <c:v>3.32406425476074</c:v>
                </c:pt>
                <c:pt idx="8256">
                  <c:v>3.24991655349731</c:v>
                </c:pt>
                <c:pt idx="8257">
                  <c:v>3.37125039100646</c:v>
                </c:pt>
                <c:pt idx="8258">
                  <c:v>3.3315761089324898</c:v>
                </c:pt>
                <c:pt idx="8259">
                  <c:v>3.3983790874481201</c:v>
                </c:pt>
                <c:pt idx="8260">
                  <c:v>3.31505918502807</c:v>
                </c:pt>
                <c:pt idx="8261">
                  <c:v>3.3951036930084202</c:v>
                </c:pt>
                <c:pt idx="8262">
                  <c:v>3.3420767784118599</c:v>
                </c:pt>
                <c:pt idx="8263">
                  <c:v>3.2873864173889098</c:v>
                </c:pt>
                <c:pt idx="8264">
                  <c:v>3.2771921157836901</c:v>
                </c:pt>
                <c:pt idx="8265">
                  <c:v>3.3244647979736301</c:v>
                </c:pt>
                <c:pt idx="8266">
                  <c:v>3.3374741077422998</c:v>
                </c:pt>
                <c:pt idx="8267">
                  <c:v>3.2563614845275799</c:v>
                </c:pt>
                <c:pt idx="8268">
                  <c:v>3.2485115528106601</c:v>
                </c:pt>
                <c:pt idx="8269">
                  <c:v>3.4360258579254102</c:v>
                </c:pt>
                <c:pt idx="8270">
                  <c:v>3.1878359317779501</c:v>
                </c:pt>
                <c:pt idx="8271">
                  <c:v>3.2328100204467698</c:v>
                </c:pt>
                <c:pt idx="8272">
                  <c:v>3.2510125637054399</c:v>
                </c:pt>
                <c:pt idx="8273">
                  <c:v>3.3225293159484801</c:v>
                </c:pt>
                <c:pt idx="8274">
                  <c:v>3.2262947559356601</c:v>
                </c:pt>
                <c:pt idx="8275">
                  <c:v>3.2684617042541499</c:v>
                </c:pt>
                <c:pt idx="8276">
                  <c:v>3.3529961109161301</c:v>
                </c:pt>
                <c:pt idx="8277">
                  <c:v>3.27704501152038</c:v>
                </c:pt>
                <c:pt idx="8278">
                  <c:v>3.3344249725341699</c:v>
                </c:pt>
                <c:pt idx="8279">
                  <c:v>3.2995121479034402</c:v>
                </c:pt>
                <c:pt idx="8280">
                  <c:v>3.4022405147552401</c:v>
                </c:pt>
                <c:pt idx="8281">
                  <c:v>3.3271450996398899</c:v>
                </c:pt>
                <c:pt idx="8282">
                  <c:v>3.3867216110229399</c:v>
                </c:pt>
                <c:pt idx="8283">
                  <c:v>3.31429123878479</c:v>
                </c:pt>
                <c:pt idx="8284">
                  <c:v>3.32924151420593</c:v>
                </c:pt>
                <c:pt idx="8285">
                  <c:v>3.3004455566406201</c:v>
                </c:pt>
                <c:pt idx="8286">
                  <c:v>3.2414493560790998</c:v>
                </c:pt>
                <c:pt idx="8287">
                  <c:v>3.2928543090820299</c:v>
                </c:pt>
                <c:pt idx="8288">
                  <c:v>3.30090308189392</c:v>
                </c:pt>
                <c:pt idx="8289">
                  <c:v>3.1494228839874201</c:v>
                </c:pt>
                <c:pt idx="8290">
                  <c:v>3.3111670017242401</c:v>
                </c:pt>
                <c:pt idx="8291">
                  <c:v>3.2928512096404998</c:v>
                </c:pt>
                <c:pt idx="8292">
                  <c:v>3.2526473999023402</c:v>
                </c:pt>
                <c:pt idx="8293">
                  <c:v>3.31640601158142</c:v>
                </c:pt>
                <c:pt idx="8294">
                  <c:v>3.2696115970611501</c:v>
                </c:pt>
                <c:pt idx="8295">
                  <c:v>3.3229079246520898</c:v>
                </c:pt>
                <c:pt idx="8296">
                  <c:v>3.4068605899810702</c:v>
                </c:pt>
                <c:pt idx="8297">
                  <c:v>3.38918900489807</c:v>
                </c:pt>
                <c:pt idx="8298">
                  <c:v>3.4507701396942099</c:v>
                </c:pt>
                <c:pt idx="8299">
                  <c:v>3.4228014945983798</c:v>
                </c:pt>
                <c:pt idx="8300">
                  <c:v>3.3604712486267001</c:v>
                </c:pt>
                <c:pt idx="8301">
                  <c:v>3.5018501281738201</c:v>
                </c:pt>
                <c:pt idx="8302">
                  <c:v>3.4292247295379599</c:v>
                </c:pt>
                <c:pt idx="8303">
                  <c:v>3.4177389144897399</c:v>
                </c:pt>
                <c:pt idx="8304">
                  <c:v>3.4775431156158398</c:v>
                </c:pt>
                <c:pt idx="8305">
                  <c:v>3.4192576408386199</c:v>
                </c:pt>
                <c:pt idx="8306">
                  <c:v>3.3596739768981898</c:v>
                </c:pt>
                <c:pt idx="8307">
                  <c:v>3.39237284660339</c:v>
                </c:pt>
                <c:pt idx="8308">
                  <c:v>3.4346330165863002</c:v>
                </c:pt>
                <c:pt idx="8309">
                  <c:v>3.4400374889373699</c:v>
                </c:pt>
                <c:pt idx="8310">
                  <c:v>3.55930423736572</c:v>
                </c:pt>
                <c:pt idx="8311">
                  <c:v>3.4390952587127601</c:v>
                </c:pt>
                <c:pt idx="8312">
                  <c:v>3.4000897407531698</c:v>
                </c:pt>
                <c:pt idx="8313">
                  <c:v>3.4732244014739901</c:v>
                </c:pt>
                <c:pt idx="8314">
                  <c:v>3.4518790245056099</c:v>
                </c:pt>
                <c:pt idx="8315">
                  <c:v>3.4465243816375701</c:v>
                </c:pt>
                <c:pt idx="8316">
                  <c:v>3.3172929286956698</c:v>
                </c:pt>
                <c:pt idx="8317">
                  <c:v>3.29848909378051</c:v>
                </c:pt>
                <c:pt idx="8318">
                  <c:v>3.25921535491943</c:v>
                </c:pt>
                <c:pt idx="8319">
                  <c:v>3.2789885997772199</c:v>
                </c:pt>
                <c:pt idx="8320">
                  <c:v>3.3589987754821702</c:v>
                </c:pt>
                <c:pt idx="8321">
                  <c:v>3.3226573467254599</c:v>
                </c:pt>
                <c:pt idx="8322">
                  <c:v>3.3102867603302002</c:v>
                </c:pt>
                <c:pt idx="8323">
                  <c:v>3.4262449741363499</c:v>
                </c:pt>
                <c:pt idx="8324">
                  <c:v>3.4415411949157702</c:v>
                </c:pt>
                <c:pt idx="8325">
                  <c:v>3.52066946029663</c:v>
                </c:pt>
                <c:pt idx="8326">
                  <c:v>3.4391055107116699</c:v>
                </c:pt>
                <c:pt idx="8327">
                  <c:v>3.4338402748107901</c:v>
                </c:pt>
                <c:pt idx="8328">
                  <c:v>3.4228327274322501</c:v>
                </c:pt>
                <c:pt idx="8329">
                  <c:v>3.4385633468627899</c:v>
                </c:pt>
                <c:pt idx="8330">
                  <c:v>3.39379405975341</c:v>
                </c:pt>
                <c:pt idx="8331">
                  <c:v>3.41396832466125</c:v>
                </c:pt>
                <c:pt idx="8332">
                  <c:v>3.31783771514892</c:v>
                </c:pt>
                <c:pt idx="8333">
                  <c:v>3.27500128746032</c:v>
                </c:pt>
                <c:pt idx="8334">
                  <c:v>3.3210699558257999</c:v>
                </c:pt>
                <c:pt idx="8335">
                  <c:v>3.5217628479003902</c:v>
                </c:pt>
                <c:pt idx="8336">
                  <c:v>3.3647422790527299</c:v>
                </c:pt>
                <c:pt idx="8337">
                  <c:v>3.3181662559509202</c:v>
                </c:pt>
                <c:pt idx="8338">
                  <c:v>3.3035783767700102</c:v>
                </c:pt>
                <c:pt idx="8339">
                  <c:v>3.34161329269409</c:v>
                </c:pt>
                <c:pt idx="8340">
                  <c:v>3.3701827526092498</c:v>
                </c:pt>
                <c:pt idx="8341">
                  <c:v>3.3606188297271702</c:v>
                </c:pt>
                <c:pt idx="8342">
                  <c:v>3.3340194225311199</c:v>
                </c:pt>
                <c:pt idx="8343">
                  <c:v>3.4530050754547101</c:v>
                </c:pt>
                <c:pt idx="8344">
                  <c:v>3.3347420692443799</c:v>
                </c:pt>
                <c:pt idx="8345">
                  <c:v>3.3684513568878098</c:v>
                </c:pt>
                <c:pt idx="8346">
                  <c:v>3.2706589698791499</c:v>
                </c:pt>
                <c:pt idx="8347">
                  <c:v>3.33530449867248</c:v>
                </c:pt>
                <c:pt idx="8348">
                  <c:v>3.4184865951538002</c:v>
                </c:pt>
                <c:pt idx="8349">
                  <c:v>3.2430250644683798</c:v>
                </c:pt>
                <c:pt idx="8350">
                  <c:v>3.31640124320983</c:v>
                </c:pt>
                <c:pt idx="8351">
                  <c:v>3.4134430885314901</c:v>
                </c:pt>
                <c:pt idx="8352">
                  <c:v>3.45493340492248</c:v>
                </c:pt>
                <c:pt idx="8353">
                  <c:v>3.3332941532135001</c:v>
                </c:pt>
                <c:pt idx="8354">
                  <c:v>3.50872349739074</c:v>
                </c:pt>
                <c:pt idx="8355">
                  <c:v>3.4634313583374001</c:v>
                </c:pt>
                <c:pt idx="8356">
                  <c:v>3.4273557662963801</c:v>
                </c:pt>
                <c:pt idx="8357">
                  <c:v>3.38211894035339</c:v>
                </c:pt>
                <c:pt idx="8358">
                  <c:v>3.2498068809509202</c:v>
                </c:pt>
                <c:pt idx="8359">
                  <c:v>3.5758433341979901</c:v>
                </c:pt>
                <c:pt idx="8360">
                  <c:v>3.42011070251464</c:v>
                </c:pt>
                <c:pt idx="8361">
                  <c:v>3.41401147842407</c:v>
                </c:pt>
                <c:pt idx="8362">
                  <c:v>3.4718329906463601</c:v>
                </c:pt>
                <c:pt idx="8363">
                  <c:v>3.3153901100158598</c:v>
                </c:pt>
                <c:pt idx="8364">
                  <c:v>3.2997748851776101</c:v>
                </c:pt>
                <c:pt idx="8365">
                  <c:v>3.3002791404724099</c:v>
                </c:pt>
                <c:pt idx="8366">
                  <c:v>3.2947497367858798</c:v>
                </c:pt>
                <c:pt idx="8367">
                  <c:v>3.3368511199951101</c:v>
                </c:pt>
                <c:pt idx="8368">
                  <c:v>3.2899150848388601</c:v>
                </c:pt>
                <c:pt idx="8369">
                  <c:v>3.3208813667297301</c:v>
                </c:pt>
                <c:pt idx="8370">
                  <c:v>3.2440533638000399</c:v>
                </c:pt>
                <c:pt idx="8371">
                  <c:v>3.43170714378356</c:v>
                </c:pt>
                <c:pt idx="8372">
                  <c:v>3.33513331413269</c:v>
                </c:pt>
                <c:pt idx="8373">
                  <c:v>3.3046419620513898</c:v>
                </c:pt>
                <c:pt idx="8374">
                  <c:v>3.3857636451721098</c:v>
                </c:pt>
                <c:pt idx="8375">
                  <c:v>3.3583683967590301</c:v>
                </c:pt>
                <c:pt idx="8376">
                  <c:v>3.3283829689025799</c:v>
                </c:pt>
                <c:pt idx="8377">
                  <c:v>3.2692568302154501</c:v>
                </c:pt>
                <c:pt idx="8378">
                  <c:v>3.2912077903747501</c:v>
                </c:pt>
                <c:pt idx="8379">
                  <c:v>3.3718743324279701</c:v>
                </c:pt>
                <c:pt idx="8380">
                  <c:v>3.3389542102813698</c:v>
                </c:pt>
                <c:pt idx="8381">
                  <c:v>3.35178351402282</c:v>
                </c:pt>
                <c:pt idx="8382">
                  <c:v>3.31557893753051</c:v>
                </c:pt>
                <c:pt idx="8383">
                  <c:v>3.3258979320526101</c:v>
                </c:pt>
                <c:pt idx="8384">
                  <c:v>3.2996563911437899</c:v>
                </c:pt>
                <c:pt idx="8385">
                  <c:v>3.2626025676727202</c:v>
                </c:pt>
                <c:pt idx="8386">
                  <c:v>3.29876637458801</c:v>
                </c:pt>
                <c:pt idx="8387">
                  <c:v>3.3162415027618399</c:v>
                </c:pt>
                <c:pt idx="8388">
                  <c:v>3.2731578350067099</c:v>
                </c:pt>
                <c:pt idx="8389">
                  <c:v>3.2455055713653498</c:v>
                </c:pt>
                <c:pt idx="8390">
                  <c:v>3.2961170673370299</c:v>
                </c:pt>
                <c:pt idx="8391">
                  <c:v>3.39267873764038</c:v>
                </c:pt>
                <c:pt idx="8392">
                  <c:v>3.26195096969604</c:v>
                </c:pt>
                <c:pt idx="8393">
                  <c:v>3.2492916584014799</c:v>
                </c:pt>
                <c:pt idx="8394">
                  <c:v>3.3448486328125</c:v>
                </c:pt>
                <c:pt idx="8395">
                  <c:v>3.3140559196472101</c:v>
                </c:pt>
                <c:pt idx="8396">
                  <c:v>3.3204972743988002</c:v>
                </c:pt>
                <c:pt idx="8397">
                  <c:v>3.3494222164153999</c:v>
                </c:pt>
                <c:pt idx="8398">
                  <c:v>3.3130714893340998</c:v>
                </c:pt>
                <c:pt idx="8399">
                  <c:v>3.2437310218811</c:v>
                </c:pt>
                <c:pt idx="8400">
                  <c:v>3.2813255786895699</c:v>
                </c:pt>
                <c:pt idx="8401">
                  <c:v>3.33783555030822</c:v>
                </c:pt>
                <c:pt idx="8402">
                  <c:v>3.2548236846923801</c:v>
                </c:pt>
                <c:pt idx="8403">
                  <c:v>3.30094909667968</c:v>
                </c:pt>
                <c:pt idx="8404">
                  <c:v>3.2132883071899401</c:v>
                </c:pt>
                <c:pt idx="8405">
                  <c:v>3.2496023178100502</c:v>
                </c:pt>
                <c:pt idx="8406">
                  <c:v>3.3423423767089799</c:v>
                </c:pt>
                <c:pt idx="8407">
                  <c:v>3.3527345657348602</c:v>
                </c:pt>
                <c:pt idx="8408">
                  <c:v>3.3415765762329102</c:v>
                </c:pt>
                <c:pt idx="8409">
                  <c:v>3.3716666698455802</c:v>
                </c:pt>
                <c:pt idx="8410">
                  <c:v>3.3465006351470898</c:v>
                </c:pt>
                <c:pt idx="8411">
                  <c:v>3.3918254375457701</c:v>
                </c:pt>
                <c:pt idx="8412">
                  <c:v>3.34596467018127</c:v>
                </c:pt>
                <c:pt idx="8413">
                  <c:v>3.4135560989379798</c:v>
                </c:pt>
                <c:pt idx="8414">
                  <c:v>3.3694725036621</c:v>
                </c:pt>
                <c:pt idx="8415">
                  <c:v>3.4169991016387899</c:v>
                </c:pt>
                <c:pt idx="8416">
                  <c:v>3.3362841606140101</c:v>
                </c:pt>
                <c:pt idx="8417">
                  <c:v>3.37684154510498</c:v>
                </c:pt>
                <c:pt idx="8418">
                  <c:v>3.29518246650695</c:v>
                </c:pt>
                <c:pt idx="8419">
                  <c:v>3.29234766960144</c:v>
                </c:pt>
                <c:pt idx="8420">
                  <c:v>3.2479753494262602</c:v>
                </c:pt>
                <c:pt idx="8421">
                  <c:v>3.33629941940307</c:v>
                </c:pt>
                <c:pt idx="8422">
                  <c:v>3.3660252094268799</c:v>
                </c:pt>
                <c:pt idx="8423">
                  <c:v>3.37617707252502</c:v>
                </c:pt>
                <c:pt idx="8424">
                  <c:v>3.3502972126007</c:v>
                </c:pt>
                <c:pt idx="8425">
                  <c:v>3.4069263935089098</c:v>
                </c:pt>
                <c:pt idx="8426">
                  <c:v>3.3357973098754798</c:v>
                </c:pt>
                <c:pt idx="8427">
                  <c:v>3.3642597198486301</c:v>
                </c:pt>
                <c:pt idx="8428">
                  <c:v>3.3636078834533598</c:v>
                </c:pt>
                <c:pt idx="8429">
                  <c:v>3.3869991302490199</c:v>
                </c:pt>
                <c:pt idx="8430">
                  <c:v>3.31739974021911</c:v>
                </c:pt>
                <c:pt idx="8431">
                  <c:v>3.35040950775146</c:v>
                </c:pt>
                <c:pt idx="8432">
                  <c:v>3.3711311817169101</c:v>
                </c:pt>
                <c:pt idx="8433">
                  <c:v>3.2045927047729399</c:v>
                </c:pt>
                <c:pt idx="8434">
                  <c:v>3.3354330062866202</c:v>
                </c:pt>
                <c:pt idx="8435">
                  <c:v>3.3133752346038801</c:v>
                </c:pt>
                <c:pt idx="8436">
                  <c:v>3.35413217544555</c:v>
                </c:pt>
                <c:pt idx="8437">
                  <c:v>3.3300149440765301</c:v>
                </c:pt>
                <c:pt idx="8438">
                  <c:v>3.2606003284454301</c:v>
                </c:pt>
                <c:pt idx="8439">
                  <c:v>3.2726795673370299</c:v>
                </c:pt>
                <c:pt idx="8440">
                  <c:v>3.3838021755218501</c:v>
                </c:pt>
                <c:pt idx="8441">
                  <c:v>3.25208139419555</c:v>
                </c:pt>
                <c:pt idx="8442">
                  <c:v>3.2847318649291899</c:v>
                </c:pt>
                <c:pt idx="8443">
                  <c:v>3.2895357608795099</c:v>
                </c:pt>
                <c:pt idx="8444">
                  <c:v>3.3474006652832</c:v>
                </c:pt>
                <c:pt idx="8445">
                  <c:v>3.32294344902038</c:v>
                </c:pt>
                <c:pt idx="8446">
                  <c:v>3.42633652687072</c:v>
                </c:pt>
                <c:pt idx="8447">
                  <c:v>3.3487567901611301</c:v>
                </c:pt>
                <c:pt idx="8448">
                  <c:v>3.32597661018371</c:v>
                </c:pt>
                <c:pt idx="8449">
                  <c:v>3.2317829132079998</c:v>
                </c:pt>
                <c:pt idx="8450">
                  <c:v>3.31474733352661</c:v>
                </c:pt>
                <c:pt idx="8451">
                  <c:v>3.3589699268340998</c:v>
                </c:pt>
                <c:pt idx="8452">
                  <c:v>3.2277638912200901</c:v>
                </c:pt>
                <c:pt idx="8453">
                  <c:v>3.2217447757720898</c:v>
                </c:pt>
                <c:pt idx="8454">
                  <c:v>3.2346172332763601</c:v>
                </c:pt>
                <c:pt idx="8455">
                  <c:v>3.32318758964538</c:v>
                </c:pt>
                <c:pt idx="8456">
                  <c:v>3.3586902618408199</c:v>
                </c:pt>
                <c:pt idx="8457">
                  <c:v>3.3340175151824898</c:v>
                </c:pt>
                <c:pt idx="8458">
                  <c:v>3.4389169216156001</c:v>
                </c:pt>
                <c:pt idx="8459">
                  <c:v>3.4186840057372998</c:v>
                </c:pt>
                <c:pt idx="8460">
                  <c:v>3.3368961811065598</c:v>
                </c:pt>
                <c:pt idx="8461">
                  <c:v>3.3013920783996502</c:v>
                </c:pt>
                <c:pt idx="8462">
                  <c:v>3.3764762878417902</c:v>
                </c:pt>
                <c:pt idx="8463">
                  <c:v>3.4326171875</c:v>
                </c:pt>
                <c:pt idx="8464">
                  <c:v>3.4166479110717698</c:v>
                </c:pt>
                <c:pt idx="8465">
                  <c:v>3.3551454544067298</c:v>
                </c:pt>
                <c:pt idx="8466">
                  <c:v>3.3570659160614</c:v>
                </c:pt>
                <c:pt idx="8467">
                  <c:v>3.4449572563171298</c:v>
                </c:pt>
                <c:pt idx="8468">
                  <c:v>3.4191021919250399</c:v>
                </c:pt>
                <c:pt idx="8469">
                  <c:v>3.4481706619262602</c:v>
                </c:pt>
                <c:pt idx="8470">
                  <c:v>3.3958063125610298</c:v>
                </c:pt>
                <c:pt idx="8471">
                  <c:v>3.32392024993896</c:v>
                </c:pt>
                <c:pt idx="8472">
                  <c:v>3.3110158443450901</c:v>
                </c:pt>
                <c:pt idx="8473">
                  <c:v>3.31204986572265</c:v>
                </c:pt>
                <c:pt idx="8474">
                  <c:v>3.3437924385070801</c:v>
                </c:pt>
                <c:pt idx="8475">
                  <c:v>3.3775463104247998</c:v>
                </c:pt>
                <c:pt idx="8476">
                  <c:v>3.3358948230743399</c:v>
                </c:pt>
                <c:pt idx="8477">
                  <c:v>3.3725638389587398</c:v>
                </c:pt>
                <c:pt idx="8478">
                  <c:v>3.42958259582519</c:v>
                </c:pt>
                <c:pt idx="8479">
                  <c:v>3.4739425182342498</c:v>
                </c:pt>
                <c:pt idx="8480">
                  <c:v>3.3701465129852202</c:v>
                </c:pt>
                <c:pt idx="8481">
                  <c:v>3.42654061317443</c:v>
                </c:pt>
                <c:pt idx="8482">
                  <c:v>3.4213953018188401</c:v>
                </c:pt>
                <c:pt idx="8483">
                  <c:v>3.6008241176605198</c:v>
                </c:pt>
                <c:pt idx="8484">
                  <c:v>3.6200699806213299</c:v>
                </c:pt>
                <c:pt idx="8485">
                  <c:v>3.4299151897430402</c:v>
                </c:pt>
                <c:pt idx="8486">
                  <c:v>3.43887138366699</c:v>
                </c:pt>
                <c:pt idx="8487">
                  <c:v>3.4304463863372798</c:v>
                </c:pt>
                <c:pt idx="8488">
                  <c:v>3.5224874019622798</c:v>
                </c:pt>
                <c:pt idx="8489">
                  <c:v>3.4541420936584402</c:v>
                </c:pt>
                <c:pt idx="8490">
                  <c:v>3.3541057109832701</c:v>
                </c:pt>
                <c:pt idx="8491">
                  <c:v>3.4283280372619598</c:v>
                </c:pt>
                <c:pt idx="8492">
                  <c:v>3.41662526130676</c:v>
                </c:pt>
                <c:pt idx="8493">
                  <c:v>3.5637724399566602</c:v>
                </c:pt>
                <c:pt idx="8494">
                  <c:v>3.4917869567871</c:v>
                </c:pt>
                <c:pt idx="8495">
                  <c:v>3.4037702083587602</c:v>
                </c:pt>
                <c:pt idx="8496">
                  <c:v>3.4910006523132302</c:v>
                </c:pt>
                <c:pt idx="8497">
                  <c:v>3.4146132469177202</c:v>
                </c:pt>
                <c:pt idx="8498">
                  <c:v>3.3171753883361799</c:v>
                </c:pt>
                <c:pt idx="8499">
                  <c:v>3.3488147258758501</c:v>
                </c:pt>
                <c:pt idx="8500">
                  <c:v>3.4666485786437899</c:v>
                </c:pt>
                <c:pt idx="8501">
                  <c:v>3.43098711967468</c:v>
                </c:pt>
                <c:pt idx="8502">
                  <c:v>3.38260817527771</c:v>
                </c:pt>
                <c:pt idx="8503">
                  <c:v>3.3898108005523602</c:v>
                </c:pt>
                <c:pt idx="8504">
                  <c:v>3.28486895561218</c:v>
                </c:pt>
                <c:pt idx="8505">
                  <c:v>3.3266134262084899</c:v>
                </c:pt>
                <c:pt idx="8506">
                  <c:v>3.3186612129211399</c:v>
                </c:pt>
                <c:pt idx="8507">
                  <c:v>3.34769463539123</c:v>
                </c:pt>
                <c:pt idx="8508">
                  <c:v>3.2364628314971902</c:v>
                </c:pt>
                <c:pt idx="8509">
                  <c:v>3.3326897621154701</c:v>
                </c:pt>
                <c:pt idx="8510">
                  <c:v>3.3644311428070002</c:v>
                </c:pt>
                <c:pt idx="8511">
                  <c:v>3.2732503414153999</c:v>
                </c:pt>
                <c:pt idx="8512">
                  <c:v>3.2356698513031001</c:v>
                </c:pt>
                <c:pt idx="8513">
                  <c:v>3.2660670280456499</c:v>
                </c:pt>
                <c:pt idx="8514">
                  <c:v>3.2519729137420601</c:v>
                </c:pt>
                <c:pt idx="8515">
                  <c:v>3.1257848739624001</c:v>
                </c:pt>
                <c:pt idx="8516">
                  <c:v>3.18683433532714</c:v>
                </c:pt>
                <c:pt idx="8517">
                  <c:v>3.3444528579711901</c:v>
                </c:pt>
                <c:pt idx="8518">
                  <c:v>3.2261760234832701</c:v>
                </c:pt>
                <c:pt idx="8519">
                  <c:v>3.32205033302307</c:v>
                </c:pt>
                <c:pt idx="8520">
                  <c:v>3.3894586563110298</c:v>
                </c:pt>
                <c:pt idx="8521">
                  <c:v>3.3682096004486</c:v>
                </c:pt>
                <c:pt idx="8522">
                  <c:v>3.4010410308837802</c:v>
                </c:pt>
                <c:pt idx="8523">
                  <c:v>3.3975248336791899</c:v>
                </c:pt>
                <c:pt idx="8524">
                  <c:v>3.36928033828735</c:v>
                </c:pt>
                <c:pt idx="8525">
                  <c:v>3.4108984470367401</c:v>
                </c:pt>
                <c:pt idx="8526">
                  <c:v>3.4600417613983101</c:v>
                </c:pt>
                <c:pt idx="8527">
                  <c:v>3.3825874328613201</c:v>
                </c:pt>
                <c:pt idx="8528">
                  <c:v>3.55031085014343</c:v>
                </c:pt>
                <c:pt idx="8529">
                  <c:v>3.4392702579498202</c:v>
                </c:pt>
                <c:pt idx="8530">
                  <c:v>3.33699131011962</c:v>
                </c:pt>
                <c:pt idx="8531">
                  <c:v>3.43525862693786</c:v>
                </c:pt>
                <c:pt idx="8532">
                  <c:v>3.5009672641754102</c:v>
                </c:pt>
                <c:pt idx="8533">
                  <c:v>3.3894548416137602</c:v>
                </c:pt>
                <c:pt idx="8534">
                  <c:v>3.5078172683715798</c:v>
                </c:pt>
                <c:pt idx="8535">
                  <c:v>3.3704555034637398</c:v>
                </c:pt>
                <c:pt idx="8536">
                  <c:v>3.3521640300750701</c:v>
                </c:pt>
                <c:pt idx="8537">
                  <c:v>3.3676497936248699</c:v>
                </c:pt>
                <c:pt idx="8538">
                  <c:v>3.2884125709533598</c:v>
                </c:pt>
                <c:pt idx="8539">
                  <c:v>3.27828645706176</c:v>
                </c:pt>
                <c:pt idx="8540">
                  <c:v>3.27122831344604</c:v>
                </c:pt>
                <c:pt idx="8541">
                  <c:v>3.3459882736206001</c:v>
                </c:pt>
                <c:pt idx="8542">
                  <c:v>3.46434473991394</c:v>
                </c:pt>
                <c:pt idx="8543">
                  <c:v>3.38108110427856</c:v>
                </c:pt>
                <c:pt idx="8544">
                  <c:v>3.4075901508331299</c:v>
                </c:pt>
                <c:pt idx="8545">
                  <c:v>3.3107681274414</c:v>
                </c:pt>
                <c:pt idx="8546">
                  <c:v>3.3365633487701398</c:v>
                </c:pt>
                <c:pt idx="8547">
                  <c:v>3.4418234825134202</c:v>
                </c:pt>
                <c:pt idx="8548">
                  <c:v>3.42124247550964</c:v>
                </c:pt>
                <c:pt idx="8549">
                  <c:v>3.3075170516967698</c:v>
                </c:pt>
                <c:pt idx="8550">
                  <c:v>3.1974582672119101</c:v>
                </c:pt>
                <c:pt idx="8551">
                  <c:v>3.3374571800231898</c:v>
                </c:pt>
                <c:pt idx="8552">
                  <c:v>3.26079177856445</c:v>
                </c:pt>
                <c:pt idx="8553">
                  <c:v>3.3926649093627899</c:v>
                </c:pt>
                <c:pt idx="8554">
                  <c:v>3.3377816677093501</c:v>
                </c:pt>
                <c:pt idx="8555">
                  <c:v>3.31015920639038</c:v>
                </c:pt>
                <c:pt idx="8556">
                  <c:v>3.2325134277343701</c:v>
                </c:pt>
                <c:pt idx="8557">
                  <c:v>3.41750168800354</c:v>
                </c:pt>
                <c:pt idx="8558">
                  <c:v>3.3596737384796098</c:v>
                </c:pt>
                <c:pt idx="8559">
                  <c:v>3.3891527652740399</c:v>
                </c:pt>
                <c:pt idx="8560">
                  <c:v>3.1478209495544398</c:v>
                </c:pt>
                <c:pt idx="8561">
                  <c:v>3.2863407135009699</c:v>
                </c:pt>
                <c:pt idx="8562">
                  <c:v>3.32716488838195</c:v>
                </c:pt>
                <c:pt idx="8563">
                  <c:v>3.3661487102508501</c:v>
                </c:pt>
                <c:pt idx="8564">
                  <c:v>3.3953599929809499</c:v>
                </c:pt>
                <c:pt idx="8565">
                  <c:v>3.3669192790985099</c:v>
                </c:pt>
                <c:pt idx="8566">
                  <c:v>3.4580733776092498</c:v>
                </c:pt>
                <c:pt idx="8567">
                  <c:v>3.5084931850433301</c:v>
                </c:pt>
                <c:pt idx="8568">
                  <c:v>3.5120835304260201</c:v>
                </c:pt>
                <c:pt idx="8569">
                  <c:v>3.4701049327850302</c:v>
                </c:pt>
                <c:pt idx="8570">
                  <c:v>3.4645361900329501</c:v>
                </c:pt>
                <c:pt idx="8571">
                  <c:v>3.5504047870635902</c:v>
                </c:pt>
                <c:pt idx="8572">
                  <c:v>3.5333366394042902</c:v>
                </c:pt>
                <c:pt idx="8573">
                  <c:v>3.4031088352203298</c:v>
                </c:pt>
                <c:pt idx="8574">
                  <c:v>3.4780688285827601</c:v>
                </c:pt>
                <c:pt idx="8575">
                  <c:v>3.44242858886718</c:v>
                </c:pt>
                <c:pt idx="8576">
                  <c:v>3.4857320785522399</c:v>
                </c:pt>
                <c:pt idx="8577">
                  <c:v>3.4188635349273602</c:v>
                </c:pt>
                <c:pt idx="8578">
                  <c:v>3.2876515388488698</c:v>
                </c:pt>
                <c:pt idx="8579">
                  <c:v>3.3059628009796098</c:v>
                </c:pt>
                <c:pt idx="8580">
                  <c:v>3.3265717029571502</c:v>
                </c:pt>
                <c:pt idx="8581">
                  <c:v>3.33517217636108</c:v>
                </c:pt>
                <c:pt idx="8582">
                  <c:v>3.2519338130950901</c:v>
                </c:pt>
                <c:pt idx="8583">
                  <c:v>3.4541039466857901</c:v>
                </c:pt>
                <c:pt idx="8584">
                  <c:v>3.4365804195403999</c:v>
                </c:pt>
                <c:pt idx="8585">
                  <c:v>3.3969202041625901</c:v>
                </c:pt>
                <c:pt idx="8586">
                  <c:v>3.4593820571899401</c:v>
                </c:pt>
                <c:pt idx="8587">
                  <c:v>3.4720275402068999</c:v>
                </c:pt>
                <c:pt idx="8588">
                  <c:v>3.4292356967925999</c:v>
                </c:pt>
                <c:pt idx="8589">
                  <c:v>3.47608065605163</c:v>
                </c:pt>
                <c:pt idx="8590">
                  <c:v>3.47960925102233</c:v>
                </c:pt>
                <c:pt idx="8591">
                  <c:v>3.4824082851409899</c:v>
                </c:pt>
                <c:pt idx="8592">
                  <c:v>3.40110087394714</c:v>
                </c:pt>
                <c:pt idx="8593">
                  <c:v>3.3356466293334899</c:v>
                </c:pt>
                <c:pt idx="8594">
                  <c:v>3.3763566017150799</c:v>
                </c:pt>
                <c:pt idx="8595">
                  <c:v>3.47412705421447</c:v>
                </c:pt>
                <c:pt idx="8596">
                  <c:v>3.4404590129852202</c:v>
                </c:pt>
                <c:pt idx="8597">
                  <c:v>3.41260337829589</c:v>
                </c:pt>
                <c:pt idx="8598">
                  <c:v>3.2762291431427002</c:v>
                </c:pt>
                <c:pt idx="8599">
                  <c:v>3.45030570030212</c:v>
                </c:pt>
                <c:pt idx="8600">
                  <c:v>3.33095932006835</c:v>
                </c:pt>
                <c:pt idx="8601">
                  <c:v>3.4008505344390798</c:v>
                </c:pt>
                <c:pt idx="8602">
                  <c:v>3.4754834175109801</c:v>
                </c:pt>
                <c:pt idx="8603">
                  <c:v>3.36030745506286</c:v>
                </c:pt>
                <c:pt idx="8604">
                  <c:v>3.3636691570281898</c:v>
                </c:pt>
                <c:pt idx="8605">
                  <c:v>3.29548168182373</c:v>
                </c:pt>
                <c:pt idx="8606">
                  <c:v>3.4091904163360498</c:v>
                </c:pt>
                <c:pt idx="8607">
                  <c:v>3.2801351547241202</c:v>
                </c:pt>
                <c:pt idx="8608">
                  <c:v>3.3494236469268799</c:v>
                </c:pt>
                <c:pt idx="8609">
                  <c:v>3.4961140155792201</c:v>
                </c:pt>
                <c:pt idx="8610">
                  <c:v>3.4574286937713601</c:v>
                </c:pt>
                <c:pt idx="8611">
                  <c:v>3.5593013763427699</c:v>
                </c:pt>
                <c:pt idx="8612">
                  <c:v>3.5346419811248699</c:v>
                </c:pt>
                <c:pt idx="8613">
                  <c:v>3.4011774063110298</c:v>
                </c:pt>
                <c:pt idx="8614">
                  <c:v>3.5180773735046298</c:v>
                </c:pt>
                <c:pt idx="8615">
                  <c:v>3.4817764759063698</c:v>
                </c:pt>
                <c:pt idx="8616">
                  <c:v>3.5611798763275102</c:v>
                </c:pt>
                <c:pt idx="8617">
                  <c:v>3.5055172443389799</c:v>
                </c:pt>
                <c:pt idx="8618">
                  <c:v>3.53033375740051</c:v>
                </c:pt>
                <c:pt idx="8619">
                  <c:v>3.5910038948059002</c:v>
                </c:pt>
                <c:pt idx="8620">
                  <c:v>3.4717855453491202</c:v>
                </c:pt>
                <c:pt idx="8621">
                  <c:v>3.4774036407470699</c:v>
                </c:pt>
                <c:pt idx="8622">
                  <c:v>3.4439320564270002</c:v>
                </c:pt>
                <c:pt idx="8623">
                  <c:v>3.3391337394714302</c:v>
                </c:pt>
                <c:pt idx="8624">
                  <c:v>3.4594314098358101</c:v>
                </c:pt>
                <c:pt idx="8625">
                  <c:v>3.4951729774475</c:v>
                </c:pt>
                <c:pt idx="8626">
                  <c:v>3.5284824371337802</c:v>
                </c:pt>
                <c:pt idx="8627">
                  <c:v>3.5374181270599299</c:v>
                </c:pt>
                <c:pt idx="8628">
                  <c:v>3.5847353935241699</c:v>
                </c:pt>
                <c:pt idx="8629">
                  <c:v>3.5743947029113698</c:v>
                </c:pt>
                <c:pt idx="8630">
                  <c:v>3.6577112674713099</c:v>
                </c:pt>
                <c:pt idx="8631">
                  <c:v>3.5698289871215798</c:v>
                </c:pt>
                <c:pt idx="8632">
                  <c:v>3.5037071704864502</c:v>
                </c:pt>
                <c:pt idx="8633">
                  <c:v>3.54976487159729</c:v>
                </c:pt>
                <c:pt idx="8634">
                  <c:v>3.4615466594696001</c:v>
                </c:pt>
                <c:pt idx="8635">
                  <c:v>3.5371389389038002</c:v>
                </c:pt>
                <c:pt idx="8636">
                  <c:v>3.6165604591369598</c:v>
                </c:pt>
                <c:pt idx="8637">
                  <c:v>3.4772856235504102</c:v>
                </c:pt>
                <c:pt idx="8638">
                  <c:v>3.5994269847869802</c:v>
                </c:pt>
                <c:pt idx="8639">
                  <c:v>3.5394260883331299</c:v>
                </c:pt>
                <c:pt idx="8640">
                  <c:v>3.5621263980865399</c:v>
                </c:pt>
                <c:pt idx="8641">
                  <c:v>3.5438489913940399</c:v>
                </c:pt>
                <c:pt idx="8642">
                  <c:v>3.5083835124969398</c:v>
                </c:pt>
                <c:pt idx="8643">
                  <c:v>3.4243290424346902</c:v>
                </c:pt>
                <c:pt idx="8644">
                  <c:v>3.4618899822235099</c:v>
                </c:pt>
                <c:pt idx="8645">
                  <c:v>3.5260989665985099</c:v>
                </c:pt>
                <c:pt idx="8646">
                  <c:v>3.4816079139709402</c:v>
                </c:pt>
                <c:pt idx="8647">
                  <c:v>3.4240016937255802</c:v>
                </c:pt>
                <c:pt idx="8648">
                  <c:v>3.3314659595489502</c:v>
                </c:pt>
                <c:pt idx="8649">
                  <c:v>3.4152228832244802</c:v>
                </c:pt>
                <c:pt idx="8650">
                  <c:v>3.49527835845947</c:v>
                </c:pt>
                <c:pt idx="8651">
                  <c:v>3.6497194766998202</c:v>
                </c:pt>
                <c:pt idx="8652">
                  <c:v>3.5793774127960201</c:v>
                </c:pt>
                <c:pt idx="8653">
                  <c:v>3.55937528610229</c:v>
                </c:pt>
                <c:pt idx="8654">
                  <c:v>3.5624008178710902</c:v>
                </c:pt>
                <c:pt idx="8655">
                  <c:v>3.5253224372863698</c:v>
                </c:pt>
                <c:pt idx="8656">
                  <c:v>3.6870949268340998</c:v>
                </c:pt>
                <c:pt idx="8657">
                  <c:v>3.4460468292236301</c:v>
                </c:pt>
                <c:pt idx="8658">
                  <c:v>3.5478978157043399</c:v>
                </c:pt>
                <c:pt idx="8659">
                  <c:v>3.3506822586059499</c:v>
                </c:pt>
                <c:pt idx="8660">
                  <c:v>3.3786087036132799</c:v>
                </c:pt>
                <c:pt idx="8661">
                  <c:v>3.3679938316345202</c:v>
                </c:pt>
                <c:pt idx="8662">
                  <c:v>3.3971464633941602</c:v>
                </c:pt>
                <c:pt idx="8663">
                  <c:v>3.4601991176605198</c:v>
                </c:pt>
                <c:pt idx="8664">
                  <c:v>3.51478099822998</c:v>
                </c:pt>
                <c:pt idx="8665">
                  <c:v>3.2958636283874498</c:v>
                </c:pt>
                <c:pt idx="8666">
                  <c:v>3.44716477394104</c:v>
                </c:pt>
                <c:pt idx="8667">
                  <c:v>3.4477758407592698</c:v>
                </c:pt>
                <c:pt idx="8668">
                  <c:v>3.4077675342559801</c:v>
                </c:pt>
                <c:pt idx="8669">
                  <c:v>3.28019094467163</c:v>
                </c:pt>
                <c:pt idx="8670">
                  <c:v>3.3527026176452601</c:v>
                </c:pt>
                <c:pt idx="8671">
                  <c:v>3.2957918643951398</c:v>
                </c:pt>
                <c:pt idx="8672">
                  <c:v>3.37154865264892</c:v>
                </c:pt>
                <c:pt idx="8673">
                  <c:v>3.3432767391204798</c:v>
                </c:pt>
                <c:pt idx="8674">
                  <c:v>3.2830045223236</c:v>
                </c:pt>
                <c:pt idx="8675">
                  <c:v>3.33478784561157</c:v>
                </c:pt>
                <c:pt idx="8676">
                  <c:v>3.4583156108856201</c:v>
                </c:pt>
                <c:pt idx="8677">
                  <c:v>3.4050343036651598</c:v>
                </c:pt>
                <c:pt idx="8678">
                  <c:v>3.2996621131896902</c:v>
                </c:pt>
                <c:pt idx="8679">
                  <c:v>3.3565878868103001</c:v>
                </c:pt>
                <c:pt idx="8680">
                  <c:v>3.3512928485870299</c:v>
                </c:pt>
                <c:pt idx="8681">
                  <c:v>3.43549633026123</c:v>
                </c:pt>
                <c:pt idx="8682">
                  <c:v>3.4879527091979901</c:v>
                </c:pt>
                <c:pt idx="8683">
                  <c:v>3.4195480346679599</c:v>
                </c:pt>
                <c:pt idx="8684">
                  <c:v>3.4904932975768999</c:v>
                </c:pt>
                <c:pt idx="8685">
                  <c:v>3.4984486103057799</c:v>
                </c:pt>
                <c:pt idx="8686">
                  <c:v>3.6758935451507502</c:v>
                </c:pt>
                <c:pt idx="8687">
                  <c:v>3.5124237537384002</c:v>
                </c:pt>
                <c:pt idx="8688">
                  <c:v>3.3619616031646702</c:v>
                </c:pt>
                <c:pt idx="8689">
                  <c:v>3.2714638710021902</c:v>
                </c:pt>
                <c:pt idx="8690">
                  <c:v>3.4684624671936</c:v>
                </c:pt>
                <c:pt idx="8691">
                  <c:v>3.3768312931060702</c:v>
                </c:pt>
                <c:pt idx="8692">
                  <c:v>3.3911075592040998</c:v>
                </c:pt>
                <c:pt idx="8693">
                  <c:v>3.4360551834106401</c:v>
                </c:pt>
                <c:pt idx="8694">
                  <c:v>3.42967224121093</c:v>
                </c:pt>
                <c:pt idx="8695">
                  <c:v>3.48125123977661</c:v>
                </c:pt>
                <c:pt idx="8696">
                  <c:v>3.4939897060394198</c:v>
                </c:pt>
                <c:pt idx="8697">
                  <c:v>3.4106264114379798</c:v>
                </c:pt>
                <c:pt idx="8698">
                  <c:v>3.4604110717773402</c:v>
                </c:pt>
                <c:pt idx="8699">
                  <c:v>3.53411436080932</c:v>
                </c:pt>
                <c:pt idx="8700">
                  <c:v>3.50197076797485</c:v>
                </c:pt>
                <c:pt idx="8701">
                  <c:v>3.4724693298339799</c:v>
                </c:pt>
                <c:pt idx="8702">
                  <c:v>3.4534220695495601</c:v>
                </c:pt>
                <c:pt idx="8703">
                  <c:v>3.4243743419647199</c:v>
                </c:pt>
                <c:pt idx="8704">
                  <c:v>3.4020359516143799</c:v>
                </c:pt>
                <c:pt idx="8705">
                  <c:v>3.4097144603729199</c:v>
                </c:pt>
                <c:pt idx="8706">
                  <c:v>3.5281302928924498</c:v>
                </c:pt>
                <c:pt idx="8707">
                  <c:v>3.42787742614746</c:v>
                </c:pt>
                <c:pt idx="8708">
                  <c:v>3.6090314388275102</c:v>
                </c:pt>
                <c:pt idx="8709">
                  <c:v>3.4257035255432098</c:v>
                </c:pt>
                <c:pt idx="8710">
                  <c:v>3.43522024154663</c:v>
                </c:pt>
                <c:pt idx="8711">
                  <c:v>3.4159264564514098</c:v>
                </c:pt>
                <c:pt idx="8712">
                  <c:v>3.56044244766235</c:v>
                </c:pt>
                <c:pt idx="8713">
                  <c:v>3.4107739925384499</c:v>
                </c:pt>
                <c:pt idx="8714">
                  <c:v>3.4233365058898899</c:v>
                </c:pt>
                <c:pt idx="8715">
                  <c:v>3.48502397537231</c:v>
                </c:pt>
                <c:pt idx="8716">
                  <c:v>3.4241957664489702</c:v>
                </c:pt>
                <c:pt idx="8717">
                  <c:v>3.57159996032714</c:v>
                </c:pt>
                <c:pt idx="8718">
                  <c:v>3.53825831413269</c:v>
                </c:pt>
                <c:pt idx="8719">
                  <c:v>3.3367118835449201</c:v>
                </c:pt>
                <c:pt idx="8720">
                  <c:v>3.3868045806884699</c:v>
                </c:pt>
                <c:pt idx="8721">
                  <c:v>3.4254455566406201</c:v>
                </c:pt>
                <c:pt idx="8722">
                  <c:v>3.3681938648223801</c:v>
                </c:pt>
                <c:pt idx="8723">
                  <c:v>3.3938515186309801</c:v>
                </c:pt>
                <c:pt idx="8724">
                  <c:v>3.3784086704254102</c:v>
                </c:pt>
                <c:pt idx="8725">
                  <c:v>3.4020576477050701</c:v>
                </c:pt>
                <c:pt idx="8726">
                  <c:v>3.38262844085693</c:v>
                </c:pt>
                <c:pt idx="8727">
                  <c:v>3.3356852531433101</c:v>
                </c:pt>
                <c:pt idx="8728">
                  <c:v>3.3008496761321999</c:v>
                </c:pt>
                <c:pt idx="8729">
                  <c:v>3.3610808849334699</c:v>
                </c:pt>
                <c:pt idx="8730">
                  <c:v>3.3984005451202299</c:v>
                </c:pt>
                <c:pt idx="8731">
                  <c:v>3.4195773601531898</c:v>
                </c:pt>
                <c:pt idx="8732">
                  <c:v>3.5247886180877601</c:v>
                </c:pt>
                <c:pt idx="8733">
                  <c:v>3.4673037528991699</c:v>
                </c:pt>
                <c:pt idx="8734">
                  <c:v>3.5159442424774099</c:v>
                </c:pt>
                <c:pt idx="8735">
                  <c:v>3.4091625213622998</c:v>
                </c:pt>
                <c:pt idx="8736">
                  <c:v>3.4127073287963801</c:v>
                </c:pt>
                <c:pt idx="8737">
                  <c:v>3.3547799587249698</c:v>
                </c:pt>
                <c:pt idx="8738">
                  <c:v>3.4423363208770699</c:v>
                </c:pt>
                <c:pt idx="8739">
                  <c:v>3.4532721042632999</c:v>
                </c:pt>
                <c:pt idx="8740">
                  <c:v>3.4515585899353001</c:v>
                </c:pt>
                <c:pt idx="8741">
                  <c:v>3.4098761081695499</c:v>
                </c:pt>
                <c:pt idx="8742">
                  <c:v>3.3829722404479901</c:v>
                </c:pt>
                <c:pt idx="8743">
                  <c:v>3.4635660648345898</c:v>
                </c:pt>
                <c:pt idx="8744">
                  <c:v>3.4238486289978001</c:v>
                </c:pt>
                <c:pt idx="8745">
                  <c:v>3.3317940235137899</c:v>
                </c:pt>
                <c:pt idx="8746">
                  <c:v>3.4417960643768302</c:v>
                </c:pt>
                <c:pt idx="8747">
                  <c:v>3.4486417770385698</c:v>
                </c:pt>
                <c:pt idx="8748">
                  <c:v>3.5216693878173801</c:v>
                </c:pt>
                <c:pt idx="8749">
                  <c:v>3.56447076797485</c:v>
                </c:pt>
                <c:pt idx="8750">
                  <c:v>3.33426713943481</c:v>
                </c:pt>
                <c:pt idx="8751">
                  <c:v>3.3316025733947701</c:v>
                </c:pt>
                <c:pt idx="8752">
                  <c:v>3.3376936912536599</c:v>
                </c:pt>
                <c:pt idx="8753">
                  <c:v>3.2924883365631099</c:v>
                </c:pt>
                <c:pt idx="8754">
                  <c:v>3.2689363956451398</c:v>
                </c:pt>
                <c:pt idx="8755">
                  <c:v>3.39379811286926</c:v>
                </c:pt>
                <c:pt idx="8756">
                  <c:v>3.41042923927307</c:v>
                </c:pt>
                <c:pt idx="8757">
                  <c:v>3.4903583526611301</c:v>
                </c:pt>
                <c:pt idx="8758">
                  <c:v>3.4775485992431601</c:v>
                </c:pt>
                <c:pt idx="8759">
                  <c:v>3.4245214462280198</c:v>
                </c:pt>
                <c:pt idx="8760">
                  <c:v>3.4086952209472599</c:v>
                </c:pt>
                <c:pt idx="8761">
                  <c:v>3.4631609916686998</c:v>
                </c:pt>
                <c:pt idx="8762">
                  <c:v>3.3633234500885001</c:v>
                </c:pt>
                <c:pt idx="8763">
                  <c:v>3.40603303909301</c:v>
                </c:pt>
                <c:pt idx="8764">
                  <c:v>3.3798978328704798</c:v>
                </c:pt>
                <c:pt idx="8765">
                  <c:v>3.3739588260650599</c:v>
                </c:pt>
                <c:pt idx="8766">
                  <c:v>3.3497364521026598</c:v>
                </c:pt>
                <c:pt idx="8767">
                  <c:v>3.3169856071472101</c:v>
                </c:pt>
                <c:pt idx="8768">
                  <c:v>3.4292671680450399</c:v>
                </c:pt>
                <c:pt idx="8769">
                  <c:v>3.39189529418945</c:v>
                </c:pt>
                <c:pt idx="8770">
                  <c:v>3.33638095855712</c:v>
                </c:pt>
                <c:pt idx="8771">
                  <c:v>3.41952180862426</c:v>
                </c:pt>
                <c:pt idx="8772">
                  <c:v>3.4084904193878098</c:v>
                </c:pt>
                <c:pt idx="8773">
                  <c:v>3.3690927028656001</c:v>
                </c:pt>
                <c:pt idx="8774">
                  <c:v>3.33963775634765</c:v>
                </c:pt>
                <c:pt idx="8775">
                  <c:v>3.40713143348693</c:v>
                </c:pt>
                <c:pt idx="8776">
                  <c:v>3.4084842205047599</c:v>
                </c:pt>
                <c:pt idx="8777">
                  <c:v>3.43502593040466</c:v>
                </c:pt>
                <c:pt idx="8778">
                  <c:v>3.4556365013122501</c:v>
                </c:pt>
                <c:pt idx="8779">
                  <c:v>3.48993468284606</c:v>
                </c:pt>
                <c:pt idx="8780">
                  <c:v>3.6029644012451101</c:v>
                </c:pt>
                <c:pt idx="8781">
                  <c:v>3.4662082195281898</c:v>
                </c:pt>
                <c:pt idx="8782">
                  <c:v>3.3814113140106201</c:v>
                </c:pt>
                <c:pt idx="8783">
                  <c:v>3.4593813419342001</c:v>
                </c:pt>
                <c:pt idx="8784">
                  <c:v>3.3667070865631099</c:v>
                </c:pt>
                <c:pt idx="8785">
                  <c:v>3.3235781192779501</c:v>
                </c:pt>
                <c:pt idx="8786">
                  <c:v>3.4472520351409899</c:v>
                </c:pt>
                <c:pt idx="8787">
                  <c:v>3.38436579704284</c:v>
                </c:pt>
                <c:pt idx="8788">
                  <c:v>3.4697103500366202</c:v>
                </c:pt>
                <c:pt idx="8789">
                  <c:v>3.4022412300109801</c:v>
                </c:pt>
                <c:pt idx="8790">
                  <c:v>3.4106297492980899</c:v>
                </c:pt>
                <c:pt idx="8791">
                  <c:v>3.4530451297760001</c:v>
                </c:pt>
                <c:pt idx="8792">
                  <c:v>3.4946992397308301</c:v>
                </c:pt>
                <c:pt idx="8793">
                  <c:v>3.49813556671142</c:v>
                </c:pt>
                <c:pt idx="8794">
                  <c:v>3.4838390350341699</c:v>
                </c:pt>
                <c:pt idx="8795">
                  <c:v>3.4427971839904701</c:v>
                </c:pt>
                <c:pt idx="8796">
                  <c:v>3.50187993049621</c:v>
                </c:pt>
                <c:pt idx="8797">
                  <c:v>3.5175008773803702</c:v>
                </c:pt>
                <c:pt idx="8798">
                  <c:v>3.4731709957122798</c:v>
                </c:pt>
                <c:pt idx="8799">
                  <c:v>3.4200482368469198</c:v>
                </c:pt>
                <c:pt idx="8800">
                  <c:v>3.4153845310211102</c:v>
                </c:pt>
                <c:pt idx="8801">
                  <c:v>3.4059686660766602</c:v>
                </c:pt>
                <c:pt idx="8802">
                  <c:v>3.4757752418518</c:v>
                </c:pt>
                <c:pt idx="8803">
                  <c:v>3.3724775314331001</c:v>
                </c:pt>
                <c:pt idx="8804">
                  <c:v>3.4190094470977699</c:v>
                </c:pt>
                <c:pt idx="8805">
                  <c:v>3.3669452667236301</c:v>
                </c:pt>
                <c:pt idx="8806">
                  <c:v>3.3507733345031698</c:v>
                </c:pt>
                <c:pt idx="8807">
                  <c:v>3.4283928871154701</c:v>
                </c:pt>
                <c:pt idx="8808">
                  <c:v>3.4163436889648402</c:v>
                </c:pt>
                <c:pt idx="8809">
                  <c:v>3.6131603717803902</c:v>
                </c:pt>
                <c:pt idx="8810">
                  <c:v>3.5150349140167201</c:v>
                </c:pt>
                <c:pt idx="8811">
                  <c:v>3.5819172859191801</c:v>
                </c:pt>
                <c:pt idx="8812">
                  <c:v>3.4788691997528001</c:v>
                </c:pt>
                <c:pt idx="8813">
                  <c:v>3.5798208713531401</c:v>
                </c:pt>
                <c:pt idx="8814">
                  <c:v>3.5798592567443799</c:v>
                </c:pt>
                <c:pt idx="8815">
                  <c:v>3.6019985675811701</c:v>
                </c:pt>
                <c:pt idx="8816">
                  <c:v>3.5984940528869598</c:v>
                </c:pt>
                <c:pt idx="8817">
                  <c:v>3.5043418407440101</c:v>
                </c:pt>
                <c:pt idx="8818">
                  <c:v>3.6508474349975502</c:v>
                </c:pt>
                <c:pt idx="8819">
                  <c:v>3.39535927772521</c:v>
                </c:pt>
                <c:pt idx="8820">
                  <c:v>3.4957864284515301</c:v>
                </c:pt>
                <c:pt idx="8821">
                  <c:v>3.4651300907135001</c:v>
                </c:pt>
                <c:pt idx="8822">
                  <c:v>3.40315842628479</c:v>
                </c:pt>
                <c:pt idx="8823">
                  <c:v>3.41732549667358</c:v>
                </c:pt>
                <c:pt idx="8824">
                  <c:v>3.55165696144104</c:v>
                </c:pt>
                <c:pt idx="8825">
                  <c:v>3.43407702445983</c:v>
                </c:pt>
                <c:pt idx="8826">
                  <c:v>3.4387550354003902</c:v>
                </c:pt>
                <c:pt idx="8827">
                  <c:v>3.6062481403350799</c:v>
                </c:pt>
                <c:pt idx="8828">
                  <c:v>3.59043145179748</c:v>
                </c:pt>
                <c:pt idx="8829">
                  <c:v>3.5312943458557098</c:v>
                </c:pt>
                <c:pt idx="8830">
                  <c:v>3.46211504936218</c:v>
                </c:pt>
                <c:pt idx="8831">
                  <c:v>3.4283306598663299</c:v>
                </c:pt>
                <c:pt idx="8832">
                  <c:v>3.47744560241699</c:v>
                </c:pt>
                <c:pt idx="8833">
                  <c:v>3.39932084083557</c:v>
                </c:pt>
                <c:pt idx="8834">
                  <c:v>3.3652157783508301</c:v>
                </c:pt>
                <c:pt idx="8835">
                  <c:v>3.4185593128204301</c:v>
                </c:pt>
                <c:pt idx="8836">
                  <c:v>3.4561746120452801</c:v>
                </c:pt>
                <c:pt idx="8837">
                  <c:v>3.3811118602752601</c:v>
                </c:pt>
                <c:pt idx="8838">
                  <c:v>3.4296495914459202</c:v>
                </c:pt>
                <c:pt idx="8839">
                  <c:v>3.302668094635</c:v>
                </c:pt>
                <c:pt idx="8840">
                  <c:v>3.43291068077087</c:v>
                </c:pt>
                <c:pt idx="8841">
                  <c:v>3.3896296024322501</c:v>
                </c:pt>
                <c:pt idx="8842">
                  <c:v>3.3155477046966499</c:v>
                </c:pt>
                <c:pt idx="8843">
                  <c:v>3.4278473854064901</c:v>
                </c:pt>
                <c:pt idx="8844">
                  <c:v>3.3518748283386199</c:v>
                </c:pt>
                <c:pt idx="8845">
                  <c:v>3.3687484264373699</c:v>
                </c:pt>
                <c:pt idx="8846">
                  <c:v>3.46980381011962</c:v>
                </c:pt>
                <c:pt idx="8847">
                  <c:v>3.4414997100829998</c:v>
                </c:pt>
                <c:pt idx="8848">
                  <c:v>3.4496645927429199</c:v>
                </c:pt>
                <c:pt idx="8849">
                  <c:v>3.3945665359496999</c:v>
                </c:pt>
                <c:pt idx="8850">
                  <c:v>3.5200622081756499</c:v>
                </c:pt>
                <c:pt idx="8851">
                  <c:v>3.5016939640045099</c:v>
                </c:pt>
                <c:pt idx="8852">
                  <c:v>3.6635203361511199</c:v>
                </c:pt>
                <c:pt idx="8853">
                  <c:v>3.4671678543090798</c:v>
                </c:pt>
                <c:pt idx="8854">
                  <c:v>3.52961254119873</c:v>
                </c:pt>
                <c:pt idx="8855">
                  <c:v>3.4608063697814901</c:v>
                </c:pt>
                <c:pt idx="8856">
                  <c:v>3.4674499034881499</c:v>
                </c:pt>
                <c:pt idx="8857">
                  <c:v>3.3584280014038002</c:v>
                </c:pt>
                <c:pt idx="8858">
                  <c:v>3.5339436531066801</c:v>
                </c:pt>
                <c:pt idx="8859">
                  <c:v>3.42093825340271</c:v>
                </c:pt>
                <c:pt idx="8860">
                  <c:v>3.3113224506378098</c:v>
                </c:pt>
                <c:pt idx="8861">
                  <c:v>3.42063879966735</c:v>
                </c:pt>
                <c:pt idx="8862">
                  <c:v>3.4269344806671098</c:v>
                </c:pt>
                <c:pt idx="8863">
                  <c:v>3.5004148483276301</c:v>
                </c:pt>
                <c:pt idx="8864">
                  <c:v>3.49767994880676</c:v>
                </c:pt>
                <c:pt idx="8865">
                  <c:v>3.3623263835906898</c:v>
                </c:pt>
                <c:pt idx="8866">
                  <c:v>3.54730200767517</c:v>
                </c:pt>
                <c:pt idx="8867">
                  <c:v>3.55538582801818</c:v>
                </c:pt>
                <c:pt idx="8868">
                  <c:v>3.3782353401184002</c:v>
                </c:pt>
                <c:pt idx="8869">
                  <c:v>3.4288012981414702</c:v>
                </c:pt>
                <c:pt idx="8870">
                  <c:v>3.4893875122070299</c:v>
                </c:pt>
                <c:pt idx="8871">
                  <c:v>3.4677720069885201</c:v>
                </c:pt>
                <c:pt idx="8872">
                  <c:v>3.43691778182983</c:v>
                </c:pt>
                <c:pt idx="8873">
                  <c:v>3.5007483959197998</c:v>
                </c:pt>
                <c:pt idx="8874">
                  <c:v>3.54664826393127</c:v>
                </c:pt>
                <c:pt idx="8875">
                  <c:v>3.5274126529693599</c:v>
                </c:pt>
                <c:pt idx="8876">
                  <c:v>3.35727715492248</c:v>
                </c:pt>
                <c:pt idx="8877">
                  <c:v>3.5490007400512602</c:v>
                </c:pt>
                <c:pt idx="8878">
                  <c:v>3.5783240795135498</c:v>
                </c:pt>
                <c:pt idx="8879">
                  <c:v>3.40770411491394</c:v>
                </c:pt>
                <c:pt idx="8880">
                  <c:v>3.5032544136047301</c:v>
                </c:pt>
                <c:pt idx="8881">
                  <c:v>3.5310494899749698</c:v>
                </c:pt>
                <c:pt idx="8882">
                  <c:v>3.5580365657806299</c:v>
                </c:pt>
                <c:pt idx="8883">
                  <c:v>3.4339742660522399</c:v>
                </c:pt>
                <c:pt idx="8884">
                  <c:v>3.3645265102386399</c:v>
                </c:pt>
                <c:pt idx="8885">
                  <c:v>3.3144402503967201</c:v>
                </c:pt>
                <c:pt idx="8886">
                  <c:v>3.3390426635742099</c:v>
                </c:pt>
                <c:pt idx="8887">
                  <c:v>3.2996046543121298</c:v>
                </c:pt>
                <c:pt idx="8888">
                  <c:v>3.3153655529022199</c:v>
                </c:pt>
                <c:pt idx="8889">
                  <c:v>3.5175678730010902</c:v>
                </c:pt>
                <c:pt idx="8890">
                  <c:v>3.46719026565551</c:v>
                </c:pt>
                <c:pt idx="8891">
                  <c:v>3.4592010974884002</c:v>
                </c:pt>
                <c:pt idx="8892">
                  <c:v>3.39422154426574</c:v>
                </c:pt>
                <c:pt idx="8893">
                  <c:v>3.48493003845214</c:v>
                </c:pt>
                <c:pt idx="8894">
                  <c:v>3.3175597190856898</c:v>
                </c:pt>
                <c:pt idx="8895">
                  <c:v>3.3290092945098801</c:v>
                </c:pt>
                <c:pt idx="8896">
                  <c:v>3.35149049758911</c:v>
                </c:pt>
                <c:pt idx="8897">
                  <c:v>3.2746477127075102</c:v>
                </c:pt>
                <c:pt idx="8898">
                  <c:v>3.4022371768951398</c:v>
                </c:pt>
                <c:pt idx="8899">
                  <c:v>3.4750947952270499</c:v>
                </c:pt>
                <c:pt idx="8900">
                  <c:v>3.3995201587677002</c:v>
                </c:pt>
                <c:pt idx="8901">
                  <c:v>3.1915533542632999</c:v>
                </c:pt>
                <c:pt idx="8902">
                  <c:v>3.2625195980071999</c:v>
                </c:pt>
                <c:pt idx="8903">
                  <c:v>3.3235630989074698</c:v>
                </c:pt>
                <c:pt idx="8904">
                  <c:v>3.3279461860656698</c:v>
                </c:pt>
                <c:pt idx="8905">
                  <c:v>3.37107133865356</c:v>
                </c:pt>
                <c:pt idx="8906">
                  <c:v>3.3227024078369101</c:v>
                </c:pt>
                <c:pt idx="8907">
                  <c:v>3.3677115440368599</c:v>
                </c:pt>
                <c:pt idx="8908">
                  <c:v>3.3841538429260201</c:v>
                </c:pt>
                <c:pt idx="8909">
                  <c:v>3.4284985065460201</c:v>
                </c:pt>
                <c:pt idx="8910">
                  <c:v>3.34800100326538</c:v>
                </c:pt>
                <c:pt idx="8911">
                  <c:v>3.4701786041259699</c:v>
                </c:pt>
                <c:pt idx="8912">
                  <c:v>3.42708039283752</c:v>
                </c:pt>
                <c:pt idx="8913">
                  <c:v>3.3503036499023402</c:v>
                </c:pt>
                <c:pt idx="8914">
                  <c:v>3.4212498664855899</c:v>
                </c:pt>
                <c:pt idx="8915">
                  <c:v>3.3096408843994101</c:v>
                </c:pt>
                <c:pt idx="8916">
                  <c:v>3.3185791969299299</c:v>
                </c:pt>
                <c:pt idx="8917">
                  <c:v>3.3083753585815399</c:v>
                </c:pt>
                <c:pt idx="8918">
                  <c:v>3.30776023864746</c:v>
                </c:pt>
                <c:pt idx="8919">
                  <c:v>3.3937196731567298</c:v>
                </c:pt>
                <c:pt idx="8920">
                  <c:v>3.2998456954956001</c:v>
                </c:pt>
                <c:pt idx="8921">
                  <c:v>3.2921040058135902</c:v>
                </c:pt>
                <c:pt idx="8922">
                  <c:v>3.3199267387390101</c:v>
                </c:pt>
                <c:pt idx="8923">
                  <c:v>3.3021004199981601</c:v>
                </c:pt>
                <c:pt idx="8924">
                  <c:v>3.2832756042480402</c:v>
                </c:pt>
                <c:pt idx="8925">
                  <c:v>3.26715731620788</c:v>
                </c:pt>
                <c:pt idx="8926">
                  <c:v>3.1807446479797301</c:v>
                </c:pt>
                <c:pt idx="8927">
                  <c:v>3.1862325668334899</c:v>
                </c:pt>
                <c:pt idx="8928">
                  <c:v>3.1674787998199401</c:v>
                </c:pt>
                <c:pt idx="8929">
                  <c:v>3.2490253448486301</c:v>
                </c:pt>
                <c:pt idx="8930">
                  <c:v>3.1686112880706698</c:v>
                </c:pt>
                <c:pt idx="8931">
                  <c:v>3.16104960441589</c:v>
                </c:pt>
                <c:pt idx="8932">
                  <c:v>3.1717283725738499</c:v>
                </c:pt>
                <c:pt idx="8933">
                  <c:v>3.3069140911102202</c:v>
                </c:pt>
                <c:pt idx="8934">
                  <c:v>3.1523733139038002</c:v>
                </c:pt>
                <c:pt idx="8935">
                  <c:v>3.27160120010375</c:v>
                </c:pt>
                <c:pt idx="8936">
                  <c:v>3.2606627941131499</c:v>
                </c:pt>
                <c:pt idx="8937">
                  <c:v>3.3129816055297798</c:v>
                </c:pt>
                <c:pt idx="8938">
                  <c:v>3.28334307670593</c:v>
                </c:pt>
                <c:pt idx="8939">
                  <c:v>3.3050878047943102</c:v>
                </c:pt>
                <c:pt idx="8940">
                  <c:v>3.26074838638305</c:v>
                </c:pt>
                <c:pt idx="8941">
                  <c:v>3.17920589447021</c:v>
                </c:pt>
                <c:pt idx="8942">
                  <c:v>3.2050106525421098</c:v>
                </c:pt>
                <c:pt idx="8943">
                  <c:v>3.1875655651092498</c:v>
                </c:pt>
                <c:pt idx="8944">
                  <c:v>3.2116796970367401</c:v>
                </c:pt>
                <c:pt idx="8945">
                  <c:v>3.2335565090179399</c:v>
                </c:pt>
                <c:pt idx="8946">
                  <c:v>3.1884589195251398</c:v>
                </c:pt>
                <c:pt idx="8947">
                  <c:v>3.1445076465606601</c:v>
                </c:pt>
                <c:pt idx="8948">
                  <c:v>3.20232677459716</c:v>
                </c:pt>
                <c:pt idx="8949">
                  <c:v>3.1863994598388601</c:v>
                </c:pt>
                <c:pt idx="8950">
                  <c:v>3.1366672515869101</c:v>
                </c:pt>
                <c:pt idx="8951">
                  <c:v>3.3185157775878902</c:v>
                </c:pt>
                <c:pt idx="8952">
                  <c:v>3.3728106021881099</c:v>
                </c:pt>
                <c:pt idx="8953">
                  <c:v>3.23581743240356</c:v>
                </c:pt>
                <c:pt idx="8954">
                  <c:v>3.2970151901245099</c:v>
                </c:pt>
                <c:pt idx="8955">
                  <c:v>3.3229949474334699</c:v>
                </c:pt>
                <c:pt idx="8956">
                  <c:v>3.3265855312347399</c:v>
                </c:pt>
                <c:pt idx="8957">
                  <c:v>3.27729272842407</c:v>
                </c:pt>
                <c:pt idx="8958">
                  <c:v>3.2879571914672798</c:v>
                </c:pt>
                <c:pt idx="8959">
                  <c:v>3.2706038951873699</c:v>
                </c:pt>
                <c:pt idx="8960">
                  <c:v>3.30789971351623</c:v>
                </c:pt>
                <c:pt idx="8961">
                  <c:v>3.36310863494873</c:v>
                </c:pt>
                <c:pt idx="8962">
                  <c:v>3.2973885536193799</c:v>
                </c:pt>
                <c:pt idx="8963">
                  <c:v>3.2484652996063201</c:v>
                </c:pt>
                <c:pt idx="8964">
                  <c:v>3.3307428359985298</c:v>
                </c:pt>
                <c:pt idx="8965">
                  <c:v>3.2639453411102202</c:v>
                </c:pt>
                <c:pt idx="8966">
                  <c:v>3.28502917289733</c:v>
                </c:pt>
                <c:pt idx="8967">
                  <c:v>3.2189073562621999</c:v>
                </c:pt>
                <c:pt idx="8968">
                  <c:v>3.2013361454010001</c:v>
                </c:pt>
                <c:pt idx="8969">
                  <c:v>3.3009221553802401</c:v>
                </c:pt>
                <c:pt idx="8970">
                  <c:v>3.23768830299377</c:v>
                </c:pt>
                <c:pt idx="8971">
                  <c:v>3.2468178272247301</c:v>
                </c:pt>
                <c:pt idx="8972">
                  <c:v>3.2450323104858398</c:v>
                </c:pt>
                <c:pt idx="8973">
                  <c:v>3.2659158706664999</c:v>
                </c:pt>
                <c:pt idx="8974">
                  <c:v>3.20047402381896</c:v>
                </c:pt>
                <c:pt idx="8975">
                  <c:v>3.1113531589507999</c:v>
                </c:pt>
                <c:pt idx="8976">
                  <c:v>3.2464118003845202</c:v>
                </c:pt>
                <c:pt idx="8977">
                  <c:v>3.15272665023803</c:v>
                </c:pt>
                <c:pt idx="8978">
                  <c:v>3.1055350303649898</c:v>
                </c:pt>
                <c:pt idx="8979">
                  <c:v>3.3190121650695801</c:v>
                </c:pt>
                <c:pt idx="8980">
                  <c:v>3.26244044303894</c:v>
                </c:pt>
                <c:pt idx="8981">
                  <c:v>3.2106041908264098</c:v>
                </c:pt>
                <c:pt idx="8982">
                  <c:v>3.1703202724456698</c:v>
                </c:pt>
                <c:pt idx="8983">
                  <c:v>3.1812763214111301</c:v>
                </c:pt>
                <c:pt idx="8984">
                  <c:v>3.23246765136718</c:v>
                </c:pt>
                <c:pt idx="8985">
                  <c:v>3.1499350070953298</c:v>
                </c:pt>
                <c:pt idx="8986">
                  <c:v>3.2054576873779199</c:v>
                </c:pt>
                <c:pt idx="8987">
                  <c:v>3.28702664375305</c:v>
                </c:pt>
                <c:pt idx="8988">
                  <c:v>3.2020173072814901</c:v>
                </c:pt>
                <c:pt idx="8989">
                  <c:v>3.29601573944091</c:v>
                </c:pt>
                <c:pt idx="8990">
                  <c:v>3.3125462532043399</c:v>
                </c:pt>
                <c:pt idx="8991">
                  <c:v>3.2396285533904998</c:v>
                </c:pt>
                <c:pt idx="8992">
                  <c:v>3.1653234958648602</c:v>
                </c:pt>
                <c:pt idx="8993">
                  <c:v>3.1713402271270699</c:v>
                </c:pt>
                <c:pt idx="8994">
                  <c:v>3.2052710056304901</c:v>
                </c:pt>
                <c:pt idx="8995">
                  <c:v>3.21789026260375</c:v>
                </c:pt>
                <c:pt idx="8996">
                  <c:v>3.2783966064453098</c:v>
                </c:pt>
                <c:pt idx="8997">
                  <c:v>3.3174138069152801</c:v>
                </c:pt>
                <c:pt idx="8998">
                  <c:v>3.3132843971252401</c:v>
                </c:pt>
                <c:pt idx="8999">
                  <c:v>3.2663838863372798</c:v>
                </c:pt>
                <c:pt idx="9000">
                  <c:v>3.1803352832794101</c:v>
                </c:pt>
                <c:pt idx="9001">
                  <c:v>3.1988315582275302</c:v>
                </c:pt>
                <c:pt idx="9002">
                  <c:v>3.21872878074646</c:v>
                </c:pt>
                <c:pt idx="9003">
                  <c:v>3.2717118263244598</c:v>
                </c:pt>
                <c:pt idx="9004">
                  <c:v>3.1778180599212602</c:v>
                </c:pt>
                <c:pt idx="9005">
                  <c:v>3.16644263267517</c:v>
                </c:pt>
                <c:pt idx="9006">
                  <c:v>3.2235839366912802</c:v>
                </c:pt>
                <c:pt idx="9007">
                  <c:v>3.28283643722534</c:v>
                </c:pt>
                <c:pt idx="9008">
                  <c:v>3.30346655845642</c:v>
                </c:pt>
                <c:pt idx="9009">
                  <c:v>3.19806456565856</c:v>
                </c:pt>
                <c:pt idx="9010">
                  <c:v>3.2655355930328298</c:v>
                </c:pt>
                <c:pt idx="9011">
                  <c:v>3.3139657974243102</c:v>
                </c:pt>
                <c:pt idx="9012">
                  <c:v>3.1780457496643</c:v>
                </c:pt>
                <c:pt idx="9013">
                  <c:v>3.27881407737731</c:v>
                </c:pt>
                <c:pt idx="9014">
                  <c:v>3.3248946666717498</c:v>
                </c:pt>
                <c:pt idx="9015">
                  <c:v>3.31500196456909</c:v>
                </c:pt>
                <c:pt idx="9016">
                  <c:v>3.3673732280731201</c:v>
                </c:pt>
                <c:pt idx="9017">
                  <c:v>3.40117335319519</c:v>
                </c:pt>
                <c:pt idx="9018">
                  <c:v>3.3089754581451398</c:v>
                </c:pt>
                <c:pt idx="9019">
                  <c:v>3.2950184345245299</c:v>
                </c:pt>
                <c:pt idx="9020">
                  <c:v>3.2900750637054399</c:v>
                </c:pt>
                <c:pt idx="9021">
                  <c:v>3.33589744567871</c:v>
                </c:pt>
                <c:pt idx="9022">
                  <c:v>3.2858278751373202</c:v>
                </c:pt>
                <c:pt idx="9023">
                  <c:v>3.4421761035919101</c:v>
                </c:pt>
                <c:pt idx="9024">
                  <c:v>3.2478976249694802</c:v>
                </c:pt>
                <c:pt idx="9025">
                  <c:v>3.3935189247131299</c:v>
                </c:pt>
                <c:pt idx="9026">
                  <c:v>3.39488220214843</c:v>
                </c:pt>
                <c:pt idx="9027">
                  <c:v>3.3463001251220699</c:v>
                </c:pt>
                <c:pt idx="9028">
                  <c:v>3.3753499984741202</c:v>
                </c:pt>
                <c:pt idx="9029">
                  <c:v>3.3739931583404501</c:v>
                </c:pt>
                <c:pt idx="9030">
                  <c:v>3.44224548339843</c:v>
                </c:pt>
                <c:pt idx="9031">
                  <c:v>3.4366087913513099</c:v>
                </c:pt>
                <c:pt idx="9032">
                  <c:v>3.4114794731140101</c:v>
                </c:pt>
                <c:pt idx="9033">
                  <c:v>3.35411071777343</c:v>
                </c:pt>
                <c:pt idx="9034">
                  <c:v>3.2991132736206001</c:v>
                </c:pt>
                <c:pt idx="9035">
                  <c:v>3.3140795230865399</c:v>
                </c:pt>
                <c:pt idx="9036">
                  <c:v>3.1472840309143</c:v>
                </c:pt>
                <c:pt idx="9037">
                  <c:v>3.22368884086608</c:v>
                </c:pt>
                <c:pt idx="9038">
                  <c:v>3.1930015087127601</c:v>
                </c:pt>
                <c:pt idx="9039">
                  <c:v>3.2243151664733798</c:v>
                </c:pt>
                <c:pt idx="9040">
                  <c:v>3.2315378189086901</c:v>
                </c:pt>
                <c:pt idx="9041">
                  <c:v>3.2154748439788801</c:v>
                </c:pt>
                <c:pt idx="9042">
                  <c:v>3.18109035491943</c:v>
                </c:pt>
                <c:pt idx="9043">
                  <c:v>3.28643345832824</c:v>
                </c:pt>
                <c:pt idx="9044">
                  <c:v>3.2418651580810498</c:v>
                </c:pt>
                <c:pt idx="9045">
                  <c:v>3.1650638580322199</c:v>
                </c:pt>
                <c:pt idx="9046">
                  <c:v>3.2211771011352499</c:v>
                </c:pt>
                <c:pt idx="9047">
                  <c:v>3.2441375255584699</c:v>
                </c:pt>
                <c:pt idx="9048">
                  <c:v>3.1860797405242902</c:v>
                </c:pt>
                <c:pt idx="9049">
                  <c:v>3.1554574966430602</c:v>
                </c:pt>
                <c:pt idx="9050">
                  <c:v>3.2387485504150302</c:v>
                </c:pt>
                <c:pt idx="9051">
                  <c:v>3.2921948432922301</c:v>
                </c:pt>
                <c:pt idx="9052">
                  <c:v>3.2659339904785099</c:v>
                </c:pt>
                <c:pt idx="9053">
                  <c:v>3.2895858287811199</c:v>
                </c:pt>
                <c:pt idx="9054">
                  <c:v>3.27503108978271</c:v>
                </c:pt>
                <c:pt idx="9055">
                  <c:v>3.2411568164825399</c:v>
                </c:pt>
                <c:pt idx="9056">
                  <c:v>3.29323077201843</c:v>
                </c:pt>
                <c:pt idx="9057">
                  <c:v>3.2210843563079798</c:v>
                </c:pt>
                <c:pt idx="9058">
                  <c:v>3.2261683940887398</c:v>
                </c:pt>
                <c:pt idx="9059">
                  <c:v>3.2292745113372798</c:v>
                </c:pt>
                <c:pt idx="9060">
                  <c:v>3.2479062080383301</c:v>
                </c:pt>
                <c:pt idx="9061">
                  <c:v>3.1958727836608798</c:v>
                </c:pt>
                <c:pt idx="9062">
                  <c:v>3.20163774490356</c:v>
                </c:pt>
                <c:pt idx="9063">
                  <c:v>3.2543323040008501</c:v>
                </c:pt>
                <c:pt idx="9064">
                  <c:v>3.31520295143127</c:v>
                </c:pt>
                <c:pt idx="9065">
                  <c:v>3.3054745197296098</c:v>
                </c:pt>
                <c:pt idx="9066">
                  <c:v>3.23182773590087</c:v>
                </c:pt>
                <c:pt idx="9067">
                  <c:v>3.2665724754333398</c:v>
                </c:pt>
                <c:pt idx="9068">
                  <c:v>3.2127382755279501</c:v>
                </c:pt>
                <c:pt idx="9069">
                  <c:v>3.2333776950836102</c:v>
                </c:pt>
                <c:pt idx="9070">
                  <c:v>3.21279573440551</c:v>
                </c:pt>
                <c:pt idx="9071">
                  <c:v>3.1814892292022701</c:v>
                </c:pt>
                <c:pt idx="9072">
                  <c:v>3.1999011039733798</c:v>
                </c:pt>
                <c:pt idx="9073">
                  <c:v>3.1401886940002401</c:v>
                </c:pt>
                <c:pt idx="9074">
                  <c:v>3.2173326015472399</c:v>
                </c:pt>
                <c:pt idx="9075">
                  <c:v>3.2286815643310498</c:v>
                </c:pt>
                <c:pt idx="9076">
                  <c:v>3.2285079956054599</c:v>
                </c:pt>
                <c:pt idx="9077">
                  <c:v>3.21543836593627</c:v>
                </c:pt>
                <c:pt idx="9078">
                  <c:v>3.2551784515380802</c:v>
                </c:pt>
                <c:pt idx="9079">
                  <c:v>3.1808567047119101</c:v>
                </c:pt>
                <c:pt idx="9080">
                  <c:v>3.2655837535858101</c:v>
                </c:pt>
                <c:pt idx="9081">
                  <c:v>3.1561968326568599</c:v>
                </c:pt>
                <c:pt idx="9082">
                  <c:v>3.14077544212341</c:v>
                </c:pt>
                <c:pt idx="9083">
                  <c:v>3.1557374000549299</c:v>
                </c:pt>
                <c:pt idx="9084">
                  <c:v>3.1861035823821999</c:v>
                </c:pt>
                <c:pt idx="9085">
                  <c:v>3.2682690620422301</c:v>
                </c:pt>
                <c:pt idx="9086">
                  <c:v>3.2502317428588801</c:v>
                </c:pt>
                <c:pt idx="9087">
                  <c:v>3.22708535194396</c:v>
                </c:pt>
                <c:pt idx="9088">
                  <c:v>3.1860361099243102</c:v>
                </c:pt>
                <c:pt idx="9089">
                  <c:v>3.1965880393981898</c:v>
                </c:pt>
                <c:pt idx="9090">
                  <c:v>3.1896460056304901</c:v>
                </c:pt>
                <c:pt idx="9091">
                  <c:v>3.2958779335021902</c:v>
                </c:pt>
                <c:pt idx="9092">
                  <c:v>3.2491030693054199</c:v>
                </c:pt>
                <c:pt idx="9093">
                  <c:v>3.24651670455932</c:v>
                </c:pt>
                <c:pt idx="9094">
                  <c:v>3.2228839397430402</c:v>
                </c:pt>
                <c:pt idx="9095">
                  <c:v>3.26572489738464</c:v>
                </c:pt>
                <c:pt idx="9096">
                  <c:v>3.2237291336059499</c:v>
                </c:pt>
                <c:pt idx="9097">
                  <c:v>3.2961406707763601</c:v>
                </c:pt>
                <c:pt idx="9098">
                  <c:v>3.2975537776946999</c:v>
                </c:pt>
                <c:pt idx="9099">
                  <c:v>3.2590417861938401</c:v>
                </c:pt>
                <c:pt idx="9100">
                  <c:v>3.4317028522491402</c:v>
                </c:pt>
                <c:pt idx="9101">
                  <c:v>3.4507961273193302</c:v>
                </c:pt>
                <c:pt idx="9102">
                  <c:v>3.3972184658050502</c:v>
                </c:pt>
                <c:pt idx="9103">
                  <c:v>3.3266384601593</c:v>
                </c:pt>
                <c:pt idx="9104">
                  <c:v>3.3240513801574698</c:v>
                </c:pt>
                <c:pt idx="9105">
                  <c:v>3.3156223297119101</c:v>
                </c:pt>
                <c:pt idx="9106">
                  <c:v>3.2820549011230402</c:v>
                </c:pt>
                <c:pt idx="9107">
                  <c:v>3.29131579399108</c:v>
                </c:pt>
                <c:pt idx="9108">
                  <c:v>3.2119584083557098</c:v>
                </c:pt>
                <c:pt idx="9109">
                  <c:v>3.2078840732574401</c:v>
                </c:pt>
                <c:pt idx="9110">
                  <c:v>3.25292921066284</c:v>
                </c:pt>
                <c:pt idx="9111">
                  <c:v>3.32107353210449</c:v>
                </c:pt>
                <c:pt idx="9112">
                  <c:v>3.3788752555847101</c:v>
                </c:pt>
                <c:pt idx="9113">
                  <c:v>3.3633937835693302</c:v>
                </c:pt>
                <c:pt idx="9114">
                  <c:v>3.3219790458679199</c:v>
                </c:pt>
                <c:pt idx="9115">
                  <c:v>3.2408499717712398</c:v>
                </c:pt>
                <c:pt idx="9116">
                  <c:v>3.31298398971557</c:v>
                </c:pt>
                <c:pt idx="9117">
                  <c:v>3.2857897281646702</c:v>
                </c:pt>
                <c:pt idx="9118">
                  <c:v>3.2005338668823198</c:v>
                </c:pt>
                <c:pt idx="9119">
                  <c:v>3.3299891948699898</c:v>
                </c:pt>
                <c:pt idx="9120">
                  <c:v>3.2804312705993599</c:v>
                </c:pt>
                <c:pt idx="9121">
                  <c:v>3.3451266288757302</c:v>
                </c:pt>
                <c:pt idx="9122">
                  <c:v>3.4225218296050999</c:v>
                </c:pt>
                <c:pt idx="9123">
                  <c:v>3.3072991371154701</c:v>
                </c:pt>
                <c:pt idx="9124">
                  <c:v>3.2187488079071001</c:v>
                </c:pt>
                <c:pt idx="9125">
                  <c:v>3.23104667663574</c:v>
                </c:pt>
                <c:pt idx="9126">
                  <c:v>3.1410560607910099</c:v>
                </c:pt>
                <c:pt idx="9127">
                  <c:v>3.3242232799529998</c:v>
                </c:pt>
                <c:pt idx="9128">
                  <c:v>3.26937508583068</c:v>
                </c:pt>
                <c:pt idx="9129">
                  <c:v>3.2908062934875399</c:v>
                </c:pt>
                <c:pt idx="9130">
                  <c:v>3.25800561904907</c:v>
                </c:pt>
                <c:pt idx="9131">
                  <c:v>3.1565067768096902</c:v>
                </c:pt>
                <c:pt idx="9132">
                  <c:v>3.2402367591857901</c:v>
                </c:pt>
                <c:pt idx="9133">
                  <c:v>3.1414203643798801</c:v>
                </c:pt>
                <c:pt idx="9134">
                  <c:v>3.23522448539733</c:v>
                </c:pt>
                <c:pt idx="9135">
                  <c:v>3.2846751213073699</c:v>
                </c:pt>
                <c:pt idx="9136">
                  <c:v>3.1899240016937198</c:v>
                </c:pt>
                <c:pt idx="9137">
                  <c:v>3.2252616882324201</c:v>
                </c:pt>
                <c:pt idx="9138">
                  <c:v>3.15526866912841</c:v>
                </c:pt>
                <c:pt idx="9139">
                  <c:v>3.2035839557647701</c:v>
                </c:pt>
                <c:pt idx="9140">
                  <c:v>3.2449662685394198</c:v>
                </c:pt>
                <c:pt idx="9141">
                  <c:v>3.1645402908325102</c:v>
                </c:pt>
                <c:pt idx="9142">
                  <c:v>3.2180705070495601</c:v>
                </c:pt>
                <c:pt idx="9143">
                  <c:v>3.1638548374175999</c:v>
                </c:pt>
                <c:pt idx="9144">
                  <c:v>3.2175517082214302</c:v>
                </c:pt>
                <c:pt idx="9145">
                  <c:v>3.37598705291748</c:v>
                </c:pt>
                <c:pt idx="9146">
                  <c:v>3.2865459918975799</c:v>
                </c:pt>
                <c:pt idx="9147">
                  <c:v>3.1936192512512198</c:v>
                </c:pt>
                <c:pt idx="9148">
                  <c:v>3.1291871070861799</c:v>
                </c:pt>
                <c:pt idx="9149">
                  <c:v>3.0977256298065101</c:v>
                </c:pt>
                <c:pt idx="9150">
                  <c:v>3.15829229354858</c:v>
                </c:pt>
                <c:pt idx="9151">
                  <c:v>3.1522951126098602</c:v>
                </c:pt>
                <c:pt idx="9152">
                  <c:v>3.0988061428070002</c:v>
                </c:pt>
                <c:pt idx="9153">
                  <c:v>3.2286205291747998</c:v>
                </c:pt>
                <c:pt idx="9154">
                  <c:v>3.1854820251464799</c:v>
                </c:pt>
                <c:pt idx="9155">
                  <c:v>3.1857492923736501</c:v>
                </c:pt>
                <c:pt idx="9156">
                  <c:v>3.2081060409545898</c:v>
                </c:pt>
                <c:pt idx="9157">
                  <c:v>3.20791268348693</c:v>
                </c:pt>
                <c:pt idx="9158">
                  <c:v>3.2173514366149898</c:v>
                </c:pt>
                <c:pt idx="9159">
                  <c:v>3.23631644248962</c:v>
                </c:pt>
                <c:pt idx="9160">
                  <c:v>3.3386175632476802</c:v>
                </c:pt>
                <c:pt idx="9161">
                  <c:v>3.2273705005645699</c:v>
                </c:pt>
                <c:pt idx="9162">
                  <c:v>3.2522218227386399</c:v>
                </c:pt>
                <c:pt idx="9163">
                  <c:v>3.2260470390319802</c:v>
                </c:pt>
                <c:pt idx="9164">
                  <c:v>3.09775567054748</c:v>
                </c:pt>
                <c:pt idx="9165">
                  <c:v>3.10275053977966</c:v>
                </c:pt>
                <c:pt idx="9166">
                  <c:v>3.1613469123840301</c:v>
                </c:pt>
                <c:pt idx="9167">
                  <c:v>3.16802549362182</c:v>
                </c:pt>
                <c:pt idx="9168">
                  <c:v>3.1570293903350799</c:v>
                </c:pt>
                <c:pt idx="9169">
                  <c:v>3.14247345924377</c:v>
                </c:pt>
                <c:pt idx="9170">
                  <c:v>3.1266496181488002</c:v>
                </c:pt>
                <c:pt idx="9171">
                  <c:v>3.1586053371429399</c:v>
                </c:pt>
                <c:pt idx="9172">
                  <c:v>3.1524791717529199</c:v>
                </c:pt>
                <c:pt idx="9173">
                  <c:v>3.1193535327911301</c:v>
                </c:pt>
                <c:pt idx="9174">
                  <c:v>3.1428256034850999</c:v>
                </c:pt>
                <c:pt idx="9175">
                  <c:v>3.1607279777526802</c:v>
                </c:pt>
                <c:pt idx="9176">
                  <c:v>3.0989091396331698</c:v>
                </c:pt>
                <c:pt idx="9177">
                  <c:v>3.1915202140808101</c:v>
                </c:pt>
                <c:pt idx="9178">
                  <c:v>3.2253215312957701</c:v>
                </c:pt>
                <c:pt idx="9179">
                  <c:v>3.18200635910034</c:v>
                </c:pt>
                <c:pt idx="9180">
                  <c:v>3.1549711227416899</c:v>
                </c:pt>
                <c:pt idx="9181">
                  <c:v>3.1380326747894198</c:v>
                </c:pt>
                <c:pt idx="9182">
                  <c:v>3.1838686466217001</c:v>
                </c:pt>
                <c:pt idx="9183">
                  <c:v>3.1843738555908199</c:v>
                </c:pt>
                <c:pt idx="9184">
                  <c:v>3.1338241100311199</c:v>
                </c:pt>
                <c:pt idx="9185">
                  <c:v>3.1379213333129798</c:v>
                </c:pt>
                <c:pt idx="9186">
                  <c:v>3.07309818267822</c:v>
                </c:pt>
                <c:pt idx="9187">
                  <c:v>3.1685724258422798</c:v>
                </c:pt>
                <c:pt idx="9188">
                  <c:v>3.1475524902343701</c:v>
                </c:pt>
                <c:pt idx="9189">
                  <c:v>3.15562844276428</c:v>
                </c:pt>
                <c:pt idx="9190">
                  <c:v>3.1933639049529998</c:v>
                </c:pt>
                <c:pt idx="9191">
                  <c:v>3.2112021446228001</c:v>
                </c:pt>
                <c:pt idx="9192">
                  <c:v>3.3320615291595401</c:v>
                </c:pt>
                <c:pt idx="9193">
                  <c:v>3.2379016876220699</c:v>
                </c:pt>
                <c:pt idx="9194">
                  <c:v>3.2623598575592001</c:v>
                </c:pt>
                <c:pt idx="9195">
                  <c:v>3.2417430877685498</c:v>
                </c:pt>
                <c:pt idx="9196">
                  <c:v>3.2894263267517001</c:v>
                </c:pt>
                <c:pt idx="9197">
                  <c:v>3.2631473541259699</c:v>
                </c:pt>
                <c:pt idx="9198">
                  <c:v>3.37427306175231</c:v>
                </c:pt>
                <c:pt idx="9199">
                  <c:v>3.1210918426513601</c:v>
                </c:pt>
                <c:pt idx="9200">
                  <c:v>3.1990551948547301</c:v>
                </c:pt>
                <c:pt idx="9201">
                  <c:v>3.1465032100677401</c:v>
                </c:pt>
                <c:pt idx="9202">
                  <c:v>3.22736620903015</c:v>
                </c:pt>
                <c:pt idx="9203">
                  <c:v>3.2915723323821999</c:v>
                </c:pt>
                <c:pt idx="9204">
                  <c:v>3.11230421066284</c:v>
                </c:pt>
                <c:pt idx="9205">
                  <c:v>3.19072985649108</c:v>
                </c:pt>
                <c:pt idx="9206">
                  <c:v>3.2221970558166499</c:v>
                </c:pt>
                <c:pt idx="9207">
                  <c:v>3.15825319290161</c:v>
                </c:pt>
                <c:pt idx="9208">
                  <c:v>3.12221336364746</c:v>
                </c:pt>
                <c:pt idx="9209">
                  <c:v>3.2038946151733398</c:v>
                </c:pt>
                <c:pt idx="9210">
                  <c:v>3.2712864875793399</c:v>
                </c:pt>
                <c:pt idx="9211">
                  <c:v>3.3026750087738002</c:v>
                </c:pt>
                <c:pt idx="9212">
                  <c:v>3.2140724658965998</c:v>
                </c:pt>
                <c:pt idx="9213">
                  <c:v>3.1631605625152499</c:v>
                </c:pt>
                <c:pt idx="9214">
                  <c:v>3.1634044647216699</c:v>
                </c:pt>
                <c:pt idx="9215">
                  <c:v>3.2881057262420601</c:v>
                </c:pt>
                <c:pt idx="9216">
                  <c:v>3.3717837333679199</c:v>
                </c:pt>
                <c:pt idx="9217">
                  <c:v>3.2831761837005602</c:v>
                </c:pt>
                <c:pt idx="9218">
                  <c:v>3.11225986480712</c:v>
                </c:pt>
                <c:pt idx="9219">
                  <c:v>3.1033906936645499</c:v>
                </c:pt>
                <c:pt idx="9220">
                  <c:v>3.1541707515716499</c:v>
                </c:pt>
                <c:pt idx="9221">
                  <c:v>3.2034244537353498</c:v>
                </c:pt>
                <c:pt idx="9222">
                  <c:v>3.2242853641510001</c:v>
                </c:pt>
                <c:pt idx="9223">
                  <c:v>3.18872046470642</c:v>
                </c:pt>
                <c:pt idx="9224">
                  <c:v>3.2173655033111501</c:v>
                </c:pt>
                <c:pt idx="9225">
                  <c:v>3.1048874855041499</c:v>
                </c:pt>
                <c:pt idx="9226">
                  <c:v>3.2303667068481401</c:v>
                </c:pt>
                <c:pt idx="9227">
                  <c:v>3.1504931449890101</c:v>
                </c:pt>
                <c:pt idx="9228">
                  <c:v>3.1475403308868399</c:v>
                </c:pt>
                <c:pt idx="9229">
                  <c:v>3.2534427642822199</c:v>
                </c:pt>
                <c:pt idx="9230">
                  <c:v>3.2802195549011199</c:v>
                </c:pt>
                <c:pt idx="9231">
                  <c:v>3.25139212608337</c:v>
                </c:pt>
                <c:pt idx="9232">
                  <c:v>3.3032171726226802</c:v>
                </c:pt>
                <c:pt idx="9233">
                  <c:v>3.2621998786926198</c:v>
                </c:pt>
                <c:pt idx="9234">
                  <c:v>3.2403295040130602</c:v>
                </c:pt>
                <c:pt idx="9235">
                  <c:v>3.2933177947997998</c:v>
                </c:pt>
                <c:pt idx="9236">
                  <c:v>3.25327324867248</c:v>
                </c:pt>
                <c:pt idx="9237">
                  <c:v>3.30201840400695</c:v>
                </c:pt>
                <c:pt idx="9238">
                  <c:v>3.3993923664093</c:v>
                </c:pt>
                <c:pt idx="9239">
                  <c:v>3.4283473491668701</c:v>
                </c:pt>
                <c:pt idx="9240">
                  <c:v>3.4834215641021702</c:v>
                </c:pt>
                <c:pt idx="9241">
                  <c:v>3.3622853755950901</c:v>
                </c:pt>
                <c:pt idx="9242">
                  <c:v>3.4177832603454501</c:v>
                </c:pt>
                <c:pt idx="9243">
                  <c:v>3.3466913700103702</c:v>
                </c:pt>
                <c:pt idx="9244">
                  <c:v>3.4221823215484601</c:v>
                </c:pt>
                <c:pt idx="9245">
                  <c:v>3.3477220535278298</c:v>
                </c:pt>
                <c:pt idx="9246">
                  <c:v>3.1702134609222399</c:v>
                </c:pt>
                <c:pt idx="9247">
                  <c:v>3.1990079879760698</c:v>
                </c:pt>
                <c:pt idx="9248">
                  <c:v>3.22075915336608</c:v>
                </c:pt>
                <c:pt idx="9249">
                  <c:v>3.3481538295745801</c:v>
                </c:pt>
                <c:pt idx="9250">
                  <c:v>3.26878309249877</c:v>
                </c:pt>
                <c:pt idx="9251">
                  <c:v>3.3179669380187899</c:v>
                </c:pt>
                <c:pt idx="9252">
                  <c:v>3.4025976657867401</c:v>
                </c:pt>
                <c:pt idx="9253">
                  <c:v>3.29084920883178</c:v>
                </c:pt>
                <c:pt idx="9254">
                  <c:v>3.3922078609466499</c:v>
                </c:pt>
                <c:pt idx="9255">
                  <c:v>3.32282161712646</c:v>
                </c:pt>
                <c:pt idx="9256">
                  <c:v>3.3811995983123699</c:v>
                </c:pt>
                <c:pt idx="9257">
                  <c:v>3.3064718246459899</c:v>
                </c:pt>
                <c:pt idx="9258">
                  <c:v>3.3431553840637198</c:v>
                </c:pt>
                <c:pt idx="9259">
                  <c:v>3.3865218162536599</c:v>
                </c:pt>
                <c:pt idx="9260">
                  <c:v>3.3387587070464999</c:v>
                </c:pt>
                <c:pt idx="9261">
                  <c:v>3.3143455982208199</c:v>
                </c:pt>
                <c:pt idx="9262">
                  <c:v>3.3265931606292698</c:v>
                </c:pt>
                <c:pt idx="9263">
                  <c:v>3.3173086643218901</c:v>
                </c:pt>
                <c:pt idx="9264">
                  <c:v>3.4018623828887899</c:v>
                </c:pt>
                <c:pt idx="9265">
                  <c:v>3.3725991249084402</c:v>
                </c:pt>
                <c:pt idx="9266">
                  <c:v>3.3225784301757799</c:v>
                </c:pt>
                <c:pt idx="9267">
                  <c:v>3.2467076778411799</c:v>
                </c:pt>
                <c:pt idx="9268">
                  <c:v>3.1586821079254102</c:v>
                </c:pt>
                <c:pt idx="9269">
                  <c:v>3.2324314117431601</c:v>
                </c:pt>
                <c:pt idx="9270">
                  <c:v>3.2196118831634499</c:v>
                </c:pt>
                <c:pt idx="9271">
                  <c:v>3.2230920791625901</c:v>
                </c:pt>
                <c:pt idx="9272">
                  <c:v>3.1055884361267001</c:v>
                </c:pt>
                <c:pt idx="9273">
                  <c:v>3.2789232730865399</c:v>
                </c:pt>
                <c:pt idx="9274">
                  <c:v>3.1691391468047998</c:v>
                </c:pt>
                <c:pt idx="9275">
                  <c:v>3.2059786319732599</c:v>
                </c:pt>
                <c:pt idx="9276">
                  <c:v>3.2204449176788299</c:v>
                </c:pt>
                <c:pt idx="9277">
                  <c:v>3.2832047939300502</c:v>
                </c:pt>
                <c:pt idx="9278">
                  <c:v>3.2605407238006499</c:v>
                </c:pt>
                <c:pt idx="9279">
                  <c:v>3.2577440738677899</c:v>
                </c:pt>
                <c:pt idx="9280">
                  <c:v>3.3173766136169398</c:v>
                </c:pt>
                <c:pt idx="9281">
                  <c:v>3.3665466308593701</c:v>
                </c:pt>
                <c:pt idx="9282">
                  <c:v>3.2591965198516801</c:v>
                </c:pt>
                <c:pt idx="9283">
                  <c:v>3.2374241352081299</c:v>
                </c:pt>
                <c:pt idx="9284">
                  <c:v>3.14713263511657</c:v>
                </c:pt>
                <c:pt idx="9285">
                  <c:v>3.2797460556030198</c:v>
                </c:pt>
                <c:pt idx="9286">
                  <c:v>3.1646819114685001</c:v>
                </c:pt>
                <c:pt idx="9287">
                  <c:v>3.26695680618286</c:v>
                </c:pt>
                <c:pt idx="9288">
                  <c:v>3.11041259765625</c:v>
                </c:pt>
                <c:pt idx="9289">
                  <c:v>3.1154656410217201</c:v>
                </c:pt>
                <c:pt idx="9290">
                  <c:v>3.1761281490325901</c:v>
                </c:pt>
                <c:pt idx="9291">
                  <c:v>3.09728503227233</c:v>
                </c:pt>
                <c:pt idx="9292">
                  <c:v>3.1832473278045601</c:v>
                </c:pt>
                <c:pt idx="9293">
                  <c:v>3.23145174980163</c:v>
                </c:pt>
                <c:pt idx="9294">
                  <c:v>3.1851434707641602</c:v>
                </c:pt>
                <c:pt idx="9295">
                  <c:v>3.1733200550079301</c:v>
                </c:pt>
                <c:pt idx="9296">
                  <c:v>3.1417484283447199</c:v>
                </c:pt>
                <c:pt idx="9297">
                  <c:v>3.0896968841552699</c:v>
                </c:pt>
                <c:pt idx="9298">
                  <c:v>3.1645865440368599</c:v>
                </c:pt>
                <c:pt idx="9299">
                  <c:v>3.1835565567016602</c:v>
                </c:pt>
                <c:pt idx="9300">
                  <c:v>3.1880028247833199</c:v>
                </c:pt>
                <c:pt idx="9301">
                  <c:v>3.1774227619171098</c:v>
                </c:pt>
                <c:pt idx="9302">
                  <c:v>3.1817312240600502</c:v>
                </c:pt>
                <c:pt idx="9303">
                  <c:v>3.19845342636108</c:v>
                </c:pt>
                <c:pt idx="9304">
                  <c:v>3.1586744785308798</c:v>
                </c:pt>
                <c:pt idx="9305">
                  <c:v>3.22213411331176</c:v>
                </c:pt>
                <c:pt idx="9306">
                  <c:v>3.2182102203369101</c:v>
                </c:pt>
                <c:pt idx="9307">
                  <c:v>3.2026176452636701</c:v>
                </c:pt>
                <c:pt idx="9308">
                  <c:v>3.2712094783782901</c:v>
                </c:pt>
                <c:pt idx="9309">
                  <c:v>3.26519274711608</c:v>
                </c:pt>
                <c:pt idx="9310">
                  <c:v>3.1619663238525302</c:v>
                </c:pt>
                <c:pt idx="9311">
                  <c:v>3.1508331298828098</c:v>
                </c:pt>
                <c:pt idx="9312">
                  <c:v>3.2233371734619101</c:v>
                </c:pt>
                <c:pt idx="9313">
                  <c:v>3.2917451858520499</c:v>
                </c:pt>
                <c:pt idx="9314">
                  <c:v>3.21226477622985</c:v>
                </c:pt>
                <c:pt idx="9315">
                  <c:v>3.1420702934265101</c:v>
                </c:pt>
                <c:pt idx="9316">
                  <c:v>3.28279280662536</c:v>
                </c:pt>
                <c:pt idx="9317">
                  <c:v>3.1347532272338801</c:v>
                </c:pt>
                <c:pt idx="9318">
                  <c:v>3.18336009979248</c:v>
                </c:pt>
                <c:pt idx="9319">
                  <c:v>3.2283949851989702</c:v>
                </c:pt>
                <c:pt idx="9320">
                  <c:v>3.0975530147552401</c:v>
                </c:pt>
                <c:pt idx="9321">
                  <c:v>3.1435005664825399</c:v>
                </c:pt>
                <c:pt idx="9322">
                  <c:v>3.1821053028106601</c:v>
                </c:pt>
                <c:pt idx="9323">
                  <c:v>3.1552526950836102</c:v>
                </c:pt>
                <c:pt idx="9324">
                  <c:v>3.2967281341552699</c:v>
                </c:pt>
                <c:pt idx="9325">
                  <c:v>3.0657761096954301</c:v>
                </c:pt>
                <c:pt idx="9326">
                  <c:v>3.33123326301574</c:v>
                </c:pt>
                <c:pt idx="9327">
                  <c:v>3.3552863597869802</c:v>
                </c:pt>
                <c:pt idx="9328">
                  <c:v>3.2518568038940399</c:v>
                </c:pt>
                <c:pt idx="9329">
                  <c:v>3.1582536697387602</c:v>
                </c:pt>
                <c:pt idx="9330">
                  <c:v>3.1515741348266602</c:v>
                </c:pt>
                <c:pt idx="9331">
                  <c:v>3.1662962436675999</c:v>
                </c:pt>
                <c:pt idx="9332">
                  <c:v>3.1351613998413002</c:v>
                </c:pt>
                <c:pt idx="9333">
                  <c:v>3.2397804260253902</c:v>
                </c:pt>
                <c:pt idx="9334">
                  <c:v>3.2431480884552002</c:v>
                </c:pt>
                <c:pt idx="9335">
                  <c:v>3.2414457798004102</c:v>
                </c:pt>
                <c:pt idx="9336">
                  <c:v>3.2061588764190598</c:v>
                </c:pt>
                <c:pt idx="9337">
                  <c:v>3.19001269340515</c:v>
                </c:pt>
                <c:pt idx="9338">
                  <c:v>3.2524869441986</c:v>
                </c:pt>
                <c:pt idx="9339">
                  <c:v>3.2886707782745299</c:v>
                </c:pt>
                <c:pt idx="9340">
                  <c:v>3.39302253723144</c:v>
                </c:pt>
                <c:pt idx="9341">
                  <c:v>3.27896976470947</c:v>
                </c:pt>
                <c:pt idx="9342">
                  <c:v>3.2223708629608101</c:v>
                </c:pt>
                <c:pt idx="9343">
                  <c:v>3.2677249908447199</c:v>
                </c:pt>
                <c:pt idx="9344">
                  <c:v>3.2866010665893501</c:v>
                </c:pt>
                <c:pt idx="9345">
                  <c:v>3.1639213562011701</c:v>
                </c:pt>
                <c:pt idx="9346">
                  <c:v>3.1999635696411102</c:v>
                </c:pt>
                <c:pt idx="9347">
                  <c:v>3.2166845798492401</c:v>
                </c:pt>
                <c:pt idx="9348">
                  <c:v>3.3287608623504599</c:v>
                </c:pt>
                <c:pt idx="9349">
                  <c:v>3.1964755058288499</c:v>
                </c:pt>
                <c:pt idx="9350">
                  <c:v>3.22539854049682</c:v>
                </c:pt>
                <c:pt idx="9351">
                  <c:v>3.2356307506561199</c:v>
                </c:pt>
                <c:pt idx="9352">
                  <c:v>3.2031652927398602</c:v>
                </c:pt>
                <c:pt idx="9353">
                  <c:v>3.3508241176605198</c:v>
                </c:pt>
                <c:pt idx="9354">
                  <c:v>3.2813954353332502</c:v>
                </c:pt>
                <c:pt idx="9355">
                  <c:v>3.1185426712036102</c:v>
                </c:pt>
                <c:pt idx="9356">
                  <c:v>2.99426221847534</c:v>
                </c:pt>
                <c:pt idx="9357">
                  <c:v>3.1313228607177699</c:v>
                </c:pt>
                <c:pt idx="9358">
                  <c:v>3.1188399791717498</c:v>
                </c:pt>
                <c:pt idx="9359">
                  <c:v>3.15764904022216</c:v>
                </c:pt>
                <c:pt idx="9360">
                  <c:v>3.1096272468566801</c:v>
                </c:pt>
                <c:pt idx="9361">
                  <c:v>3.1477878093719398</c:v>
                </c:pt>
                <c:pt idx="9362">
                  <c:v>3.1328852176666202</c:v>
                </c:pt>
                <c:pt idx="9363">
                  <c:v>3.1479866504669101</c:v>
                </c:pt>
                <c:pt idx="9364">
                  <c:v>3.1292011737823402</c:v>
                </c:pt>
                <c:pt idx="9365">
                  <c:v>3.0182702541351301</c:v>
                </c:pt>
                <c:pt idx="9366">
                  <c:v>3.0721983909606898</c:v>
                </c:pt>
                <c:pt idx="9367">
                  <c:v>3.0756163597106898</c:v>
                </c:pt>
                <c:pt idx="9368">
                  <c:v>3.1341135501861501</c:v>
                </c:pt>
                <c:pt idx="9369">
                  <c:v>3.1072208881378098</c:v>
                </c:pt>
                <c:pt idx="9370">
                  <c:v>3.1777427196502601</c:v>
                </c:pt>
                <c:pt idx="9371">
                  <c:v>3.2195398807525599</c:v>
                </c:pt>
                <c:pt idx="9372">
                  <c:v>3.1681032180786102</c:v>
                </c:pt>
                <c:pt idx="9373">
                  <c:v>3.1464641094207701</c:v>
                </c:pt>
                <c:pt idx="9374">
                  <c:v>3.0719692707061701</c:v>
                </c:pt>
                <c:pt idx="9375">
                  <c:v>3.20997810363769</c:v>
                </c:pt>
                <c:pt idx="9376">
                  <c:v>3.0990078449249201</c:v>
                </c:pt>
                <c:pt idx="9377">
                  <c:v>3.1789588928222599</c:v>
                </c:pt>
                <c:pt idx="9378">
                  <c:v>3.0837326049804599</c:v>
                </c:pt>
                <c:pt idx="9379">
                  <c:v>3.0871779918670601</c:v>
                </c:pt>
                <c:pt idx="9380">
                  <c:v>3.0513508319854701</c:v>
                </c:pt>
                <c:pt idx="9381">
                  <c:v>3.0409157276153498</c:v>
                </c:pt>
                <c:pt idx="9382">
                  <c:v>3.00176525115966</c:v>
                </c:pt>
                <c:pt idx="9383">
                  <c:v>3.08897352218627</c:v>
                </c:pt>
                <c:pt idx="9384">
                  <c:v>3.1179950237274099</c:v>
                </c:pt>
                <c:pt idx="9385">
                  <c:v>3.0254163742065399</c:v>
                </c:pt>
                <c:pt idx="9386">
                  <c:v>3.05567073822021</c:v>
                </c:pt>
                <c:pt idx="9387">
                  <c:v>3.0478038787841699</c:v>
                </c:pt>
                <c:pt idx="9388">
                  <c:v>3.0884866714477499</c:v>
                </c:pt>
                <c:pt idx="9389">
                  <c:v>3.1074981689453098</c:v>
                </c:pt>
                <c:pt idx="9390">
                  <c:v>3.1006414890289302</c:v>
                </c:pt>
                <c:pt idx="9391">
                  <c:v>3.1387979984283398</c:v>
                </c:pt>
                <c:pt idx="9392">
                  <c:v>3.14302158355712</c:v>
                </c:pt>
                <c:pt idx="9393">
                  <c:v>3.1217617988586399</c:v>
                </c:pt>
                <c:pt idx="9394">
                  <c:v>3.06142878532409</c:v>
                </c:pt>
                <c:pt idx="9395">
                  <c:v>3.1189277172088601</c:v>
                </c:pt>
                <c:pt idx="9396">
                  <c:v>3.0821099281311</c:v>
                </c:pt>
                <c:pt idx="9397">
                  <c:v>3.0768883228302002</c:v>
                </c:pt>
                <c:pt idx="9398">
                  <c:v>3.1279435157775799</c:v>
                </c:pt>
                <c:pt idx="9399">
                  <c:v>3.1121110916137602</c:v>
                </c:pt>
                <c:pt idx="9400">
                  <c:v>3.21840500831604</c:v>
                </c:pt>
                <c:pt idx="9401">
                  <c:v>3.10634446144104</c:v>
                </c:pt>
                <c:pt idx="9402">
                  <c:v>3.1198968887329102</c:v>
                </c:pt>
                <c:pt idx="9403">
                  <c:v>3.1710128784179599</c:v>
                </c:pt>
                <c:pt idx="9404">
                  <c:v>3.0557723045349099</c:v>
                </c:pt>
                <c:pt idx="9405">
                  <c:v>3.06415843963623</c:v>
                </c:pt>
                <c:pt idx="9406">
                  <c:v>3.07815289497375</c:v>
                </c:pt>
                <c:pt idx="9407">
                  <c:v>3.1743283271789502</c:v>
                </c:pt>
                <c:pt idx="9408">
                  <c:v>3.1258761882781898</c:v>
                </c:pt>
                <c:pt idx="9409">
                  <c:v>3.14313745498657</c:v>
                </c:pt>
                <c:pt idx="9410">
                  <c:v>3.1055929660797101</c:v>
                </c:pt>
                <c:pt idx="9411">
                  <c:v>3.1344456672668399</c:v>
                </c:pt>
                <c:pt idx="9412">
                  <c:v>3.2050693035125701</c:v>
                </c:pt>
                <c:pt idx="9413">
                  <c:v>3.1563315391540501</c:v>
                </c:pt>
                <c:pt idx="9414">
                  <c:v>3.2227640151977499</c:v>
                </c:pt>
                <c:pt idx="9415">
                  <c:v>3.2718827724456698</c:v>
                </c:pt>
                <c:pt idx="9416">
                  <c:v>3.2125082015991202</c:v>
                </c:pt>
                <c:pt idx="9417">
                  <c:v>3.2820172309875399</c:v>
                </c:pt>
                <c:pt idx="9418">
                  <c:v>3.2014935016632</c:v>
                </c:pt>
                <c:pt idx="9419">
                  <c:v>3.1886892318725502</c:v>
                </c:pt>
                <c:pt idx="9420">
                  <c:v>3.3234102725982599</c:v>
                </c:pt>
                <c:pt idx="9421">
                  <c:v>3.2894103527068999</c:v>
                </c:pt>
                <c:pt idx="9422">
                  <c:v>3.4834284782409601</c:v>
                </c:pt>
                <c:pt idx="9423">
                  <c:v>3.3074347972869802</c:v>
                </c:pt>
                <c:pt idx="9424">
                  <c:v>3.2529222965240399</c:v>
                </c:pt>
                <c:pt idx="9425">
                  <c:v>3.25326347351074</c:v>
                </c:pt>
                <c:pt idx="9426">
                  <c:v>3.27039575576782</c:v>
                </c:pt>
                <c:pt idx="9427">
                  <c:v>3.29144191741943</c:v>
                </c:pt>
                <c:pt idx="9428">
                  <c:v>3.2719659805297798</c:v>
                </c:pt>
                <c:pt idx="9429">
                  <c:v>3.17850661277771</c:v>
                </c:pt>
                <c:pt idx="9430">
                  <c:v>3.29493832588195</c:v>
                </c:pt>
                <c:pt idx="9431">
                  <c:v>3.2401375770568799</c:v>
                </c:pt>
                <c:pt idx="9432">
                  <c:v>3.2839787006378098</c:v>
                </c:pt>
                <c:pt idx="9433">
                  <c:v>3.2268095016479399</c:v>
                </c:pt>
                <c:pt idx="9434">
                  <c:v>3.2353439331054599</c:v>
                </c:pt>
                <c:pt idx="9435">
                  <c:v>3.2257788181304901</c:v>
                </c:pt>
                <c:pt idx="9436">
                  <c:v>3.1264238357543901</c:v>
                </c:pt>
                <c:pt idx="9437">
                  <c:v>3.18978667259216</c:v>
                </c:pt>
                <c:pt idx="9438">
                  <c:v>3.1913523674011199</c:v>
                </c:pt>
                <c:pt idx="9439">
                  <c:v>3.2838652133941602</c:v>
                </c:pt>
                <c:pt idx="9440">
                  <c:v>3.3516976833343501</c:v>
                </c:pt>
                <c:pt idx="9441">
                  <c:v>3.2324028015136701</c:v>
                </c:pt>
                <c:pt idx="9442">
                  <c:v>3.25240802764892</c:v>
                </c:pt>
                <c:pt idx="9443">
                  <c:v>3.16582798957824</c:v>
                </c:pt>
                <c:pt idx="9444">
                  <c:v>3.2060551643371502</c:v>
                </c:pt>
                <c:pt idx="9445">
                  <c:v>3.1155588626861501</c:v>
                </c:pt>
                <c:pt idx="9446">
                  <c:v>3.1529736518859801</c:v>
                </c:pt>
                <c:pt idx="9447">
                  <c:v>3.2854223251342698</c:v>
                </c:pt>
                <c:pt idx="9448">
                  <c:v>3.1340310573577801</c:v>
                </c:pt>
                <c:pt idx="9449">
                  <c:v>3.2225043773651101</c:v>
                </c:pt>
                <c:pt idx="9450">
                  <c:v>3.2187943458557098</c:v>
                </c:pt>
                <c:pt idx="9451">
                  <c:v>3.1673848628997798</c:v>
                </c:pt>
                <c:pt idx="9452">
                  <c:v>3.1896076202392498</c:v>
                </c:pt>
                <c:pt idx="9453">
                  <c:v>3.1403102874755802</c:v>
                </c:pt>
                <c:pt idx="9454">
                  <c:v>3.1447060108184801</c:v>
                </c:pt>
                <c:pt idx="9455">
                  <c:v>3.33485507965087</c:v>
                </c:pt>
                <c:pt idx="9456">
                  <c:v>3.2194066047668399</c:v>
                </c:pt>
                <c:pt idx="9457">
                  <c:v>3.18278837203979</c:v>
                </c:pt>
                <c:pt idx="9458">
                  <c:v>3.1943330764770499</c:v>
                </c:pt>
                <c:pt idx="9459">
                  <c:v>3.2718441486358598</c:v>
                </c:pt>
                <c:pt idx="9460">
                  <c:v>3.2906298637390101</c:v>
                </c:pt>
                <c:pt idx="9461">
                  <c:v>3.2117054462432799</c:v>
                </c:pt>
                <c:pt idx="9462">
                  <c:v>3.2562556266784601</c:v>
                </c:pt>
                <c:pt idx="9463">
                  <c:v>3.2739989757537802</c:v>
                </c:pt>
                <c:pt idx="9464">
                  <c:v>3.0807926654815598</c:v>
                </c:pt>
                <c:pt idx="9465">
                  <c:v>3.1785960197448699</c:v>
                </c:pt>
                <c:pt idx="9466">
                  <c:v>3.20428371429443</c:v>
                </c:pt>
                <c:pt idx="9467">
                  <c:v>3.37424564361572</c:v>
                </c:pt>
                <c:pt idx="9468">
                  <c:v>3.1725478172302202</c:v>
                </c:pt>
                <c:pt idx="9469">
                  <c:v>3.2058851718902499</c:v>
                </c:pt>
                <c:pt idx="9470">
                  <c:v>3.2965307235717698</c:v>
                </c:pt>
                <c:pt idx="9471">
                  <c:v>3.2429449558257999</c:v>
                </c:pt>
                <c:pt idx="9472">
                  <c:v>3.2941768169403001</c:v>
                </c:pt>
                <c:pt idx="9473">
                  <c:v>3.2271819114685001</c:v>
                </c:pt>
                <c:pt idx="9474">
                  <c:v>3.2034060955047599</c:v>
                </c:pt>
                <c:pt idx="9475">
                  <c:v>3.19776034355163</c:v>
                </c:pt>
                <c:pt idx="9476">
                  <c:v>3.1594777107238698</c:v>
                </c:pt>
                <c:pt idx="9477">
                  <c:v>3.2411046028137198</c:v>
                </c:pt>
                <c:pt idx="9478">
                  <c:v>3.19671559333801</c:v>
                </c:pt>
                <c:pt idx="9479">
                  <c:v>3.2662220001220699</c:v>
                </c:pt>
                <c:pt idx="9480">
                  <c:v>3.2457091808318999</c:v>
                </c:pt>
                <c:pt idx="9481">
                  <c:v>3.4283986091613698</c:v>
                </c:pt>
                <c:pt idx="9482">
                  <c:v>3.4415655136108398</c:v>
                </c:pt>
                <c:pt idx="9483">
                  <c:v>3.2345228195190399</c:v>
                </c:pt>
                <c:pt idx="9484">
                  <c:v>3.32277512550354</c:v>
                </c:pt>
                <c:pt idx="9485">
                  <c:v>3.2815053462982098</c:v>
                </c:pt>
                <c:pt idx="9486">
                  <c:v>3.3690023422241202</c:v>
                </c:pt>
                <c:pt idx="9487">
                  <c:v>3.3029615879058798</c:v>
                </c:pt>
                <c:pt idx="9488">
                  <c:v>3.2470390796661301</c:v>
                </c:pt>
                <c:pt idx="9489">
                  <c:v>3.2765517234802202</c:v>
                </c:pt>
                <c:pt idx="9490">
                  <c:v>3.3120927810668901</c:v>
                </c:pt>
                <c:pt idx="9491">
                  <c:v>3.3362443447113002</c:v>
                </c:pt>
                <c:pt idx="9492">
                  <c:v>3.2619957923889098</c:v>
                </c:pt>
                <c:pt idx="9493">
                  <c:v>3.1638300418853702</c:v>
                </c:pt>
                <c:pt idx="9494">
                  <c:v>3.3253650665283199</c:v>
                </c:pt>
                <c:pt idx="9495">
                  <c:v>3.1607370376586901</c:v>
                </c:pt>
                <c:pt idx="9496">
                  <c:v>3.3560812473297101</c:v>
                </c:pt>
                <c:pt idx="9497">
                  <c:v>3.2973828315734801</c:v>
                </c:pt>
                <c:pt idx="9498">
                  <c:v>3.1976616382598801</c:v>
                </c:pt>
                <c:pt idx="9499">
                  <c:v>3.2301070690154998</c:v>
                </c:pt>
                <c:pt idx="9500">
                  <c:v>3.15257692337036</c:v>
                </c:pt>
                <c:pt idx="9501">
                  <c:v>3.29075574874877</c:v>
                </c:pt>
                <c:pt idx="9502">
                  <c:v>3.2511639595031698</c:v>
                </c:pt>
                <c:pt idx="9503">
                  <c:v>3.2207322120666499</c:v>
                </c:pt>
                <c:pt idx="9504">
                  <c:v>3.2205402851104701</c:v>
                </c:pt>
                <c:pt idx="9505">
                  <c:v>3.3649692535400302</c:v>
                </c:pt>
                <c:pt idx="9506">
                  <c:v>3.3557252883911102</c:v>
                </c:pt>
                <c:pt idx="9507">
                  <c:v>3.2925033569335902</c:v>
                </c:pt>
                <c:pt idx="9508">
                  <c:v>3.2440407276153498</c:v>
                </c:pt>
                <c:pt idx="9509">
                  <c:v>3.23887038230896</c:v>
                </c:pt>
                <c:pt idx="9510">
                  <c:v>3.25950598716735</c:v>
                </c:pt>
                <c:pt idx="9511">
                  <c:v>3.2662658691406201</c:v>
                </c:pt>
                <c:pt idx="9512">
                  <c:v>3.2196290493011399</c:v>
                </c:pt>
                <c:pt idx="9513">
                  <c:v>3.21859502792358</c:v>
                </c:pt>
                <c:pt idx="9514">
                  <c:v>3.15043950080871</c:v>
                </c:pt>
                <c:pt idx="9515">
                  <c:v>3.2330350875854399</c:v>
                </c:pt>
                <c:pt idx="9516">
                  <c:v>3.1412823200225799</c:v>
                </c:pt>
                <c:pt idx="9517">
                  <c:v>3.2871241569518999</c:v>
                </c:pt>
                <c:pt idx="9518">
                  <c:v>3.2255358695983798</c:v>
                </c:pt>
                <c:pt idx="9519">
                  <c:v>3.3047330379486</c:v>
                </c:pt>
                <c:pt idx="9520">
                  <c:v>3.3361232280731201</c:v>
                </c:pt>
                <c:pt idx="9521">
                  <c:v>3.2081546783447199</c:v>
                </c:pt>
                <c:pt idx="9522">
                  <c:v>3.2026779651641801</c:v>
                </c:pt>
                <c:pt idx="9523">
                  <c:v>3.2077374458312899</c:v>
                </c:pt>
                <c:pt idx="9524">
                  <c:v>3.1729981899261399</c:v>
                </c:pt>
                <c:pt idx="9525">
                  <c:v>3.22066903114318</c:v>
                </c:pt>
                <c:pt idx="9526">
                  <c:v>3.1649715900421098</c:v>
                </c:pt>
                <c:pt idx="9527">
                  <c:v>3.1473627090454102</c:v>
                </c:pt>
                <c:pt idx="9528">
                  <c:v>3.1341903209686199</c:v>
                </c:pt>
                <c:pt idx="9529">
                  <c:v>3.2171785831451398</c:v>
                </c:pt>
                <c:pt idx="9530">
                  <c:v>3.1553983688354399</c:v>
                </c:pt>
                <c:pt idx="9531">
                  <c:v>3.17734622955322</c:v>
                </c:pt>
                <c:pt idx="9532">
                  <c:v>3.2318050861358598</c:v>
                </c:pt>
                <c:pt idx="9533">
                  <c:v>3.2680995464324898</c:v>
                </c:pt>
                <c:pt idx="9534">
                  <c:v>3.2177529335021902</c:v>
                </c:pt>
                <c:pt idx="9535">
                  <c:v>3.1942150592803902</c:v>
                </c:pt>
                <c:pt idx="9536">
                  <c:v>3.2249238491058301</c:v>
                </c:pt>
                <c:pt idx="9537">
                  <c:v>3.2220160961151101</c:v>
                </c:pt>
                <c:pt idx="9538">
                  <c:v>3.1491165161132799</c:v>
                </c:pt>
                <c:pt idx="9539">
                  <c:v>3.10377717018127</c:v>
                </c:pt>
                <c:pt idx="9540">
                  <c:v>3.1318981647491402</c:v>
                </c:pt>
                <c:pt idx="9541">
                  <c:v>3.1270239353179901</c:v>
                </c:pt>
                <c:pt idx="9542">
                  <c:v>3.25352430343627</c:v>
                </c:pt>
                <c:pt idx="9543">
                  <c:v>3.20518469810485</c:v>
                </c:pt>
                <c:pt idx="9544">
                  <c:v>3.1664762496948198</c:v>
                </c:pt>
                <c:pt idx="9545">
                  <c:v>3.18119215965271</c:v>
                </c:pt>
                <c:pt idx="9546">
                  <c:v>3.32021784782409</c:v>
                </c:pt>
                <c:pt idx="9547">
                  <c:v>3.2336905002593901</c:v>
                </c:pt>
                <c:pt idx="9548">
                  <c:v>3.3206405639648402</c:v>
                </c:pt>
                <c:pt idx="9549">
                  <c:v>3.28050184249877</c:v>
                </c:pt>
                <c:pt idx="9550">
                  <c:v>3.3193764686584402</c:v>
                </c:pt>
                <c:pt idx="9551">
                  <c:v>3.31003642082214</c:v>
                </c:pt>
                <c:pt idx="9552">
                  <c:v>3.33424973487854</c:v>
                </c:pt>
                <c:pt idx="9553">
                  <c:v>3.2829632759094198</c:v>
                </c:pt>
                <c:pt idx="9554">
                  <c:v>3.2071058750152499</c:v>
                </c:pt>
                <c:pt idx="9555">
                  <c:v>3.1668298244476301</c:v>
                </c:pt>
                <c:pt idx="9556">
                  <c:v>3.1728546619415199</c:v>
                </c:pt>
                <c:pt idx="9557">
                  <c:v>3.2717530727386399</c:v>
                </c:pt>
                <c:pt idx="9558">
                  <c:v>3.1823444366454998</c:v>
                </c:pt>
                <c:pt idx="9559">
                  <c:v>3.3613965511321999</c:v>
                </c:pt>
                <c:pt idx="9560">
                  <c:v>3.1666769981384202</c:v>
                </c:pt>
                <c:pt idx="9561">
                  <c:v>3.26246166229248</c:v>
                </c:pt>
                <c:pt idx="9562">
                  <c:v>3.1498236656188898</c:v>
                </c:pt>
                <c:pt idx="9563">
                  <c:v>3.2390995025634699</c:v>
                </c:pt>
                <c:pt idx="9564">
                  <c:v>3.2429070472717201</c:v>
                </c:pt>
                <c:pt idx="9565">
                  <c:v>3.4174139499664302</c:v>
                </c:pt>
                <c:pt idx="9566">
                  <c:v>3.2837939262390101</c:v>
                </c:pt>
                <c:pt idx="9567">
                  <c:v>3.3018438816070499</c:v>
                </c:pt>
                <c:pt idx="9568">
                  <c:v>3.2902584075927699</c:v>
                </c:pt>
                <c:pt idx="9569">
                  <c:v>3.37624740600585</c:v>
                </c:pt>
                <c:pt idx="9570">
                  <c:v>3.46552181243896</c:v>
                </c:pt>
                <c:pt idx="9571">
                  <c:v>3.5771493911743102</c:v>
                </c:pt>
                <c:pt idx="9572">
                  <c:v>3.4438371658325102</c:v>
                </c:pt>
                <c:pt idx="9573">
                  <c:v>3.4811725616454998</c:v>
                </c:pt>
                <c:pt idx="9574">
                  <c:v>3.3910663127899099</c:v>
                </c:pt>
                <c:pt idx="9575">
                  <c:v>3.3223273754119802</c:v>
                </c:pt>
                <c:pt idx="9576">
                  <c:v>3.65900325775146</c:v>
                </c:pt>
                <c:pt idx="9577">
                  <c:v>3.5569646358489901</c:v>
                </c:pt>
                <c:pt idx="9578">
                  <c:v>3.4622564315795898</c:v>
                </c:pt>
                <c:pt idx="9579">
                  <c:v>3.4684169292449898</c:v>
                </c:pt>
                <c:pt idx="9580">
                  <c:v>3.5582237243652299</c:v>
                </c:pt>
                <c:pt idx="9581">
                  <c:v>3.7171638011932302</c:v>
                </c:pt>
                <c:pt idx="9582">
                  <c:v>3.7311093807220401</c:v>
                </c:pt>
                <c:pt idx="9583">
                  <c:v>3.5008785724639799</c:v>
                </c:pt>
                <c:pt idx="9584">
                  <c:v>3.4414317607879599</c:v>
                </c:pt>
                <c:pt idx="9585">
                  <c:v>3.44371390342712</c:v>
                </c:pt>
                <c:pt idx="9586">
                  <c:v>3.3912274837493799</c:v>
                </c:pt>
                <c:pt idx="9587">
                  <c:v>3.4604220390319802</c:v>
                </c:pt>
                <c:pt idx="9588">
                  <c:v>3.4962170124053902</c:v>
                </c:pt>
                <c:pt idx="9589">
                  <c:v>3.5488591194152801</c:v>
                </c:pt>
                <c:pt idx="9590">
                  <c:v>3.5062491893768302</c:v>
                </c:pt>
                <c:pt idx="9591">
                  <c:v>3.3328557014465301</c:v>
                </c:pt>
                <c:pt idx="9592">
                  <c:v>3.48479795455932</c:v>
                </c:pt>
                <c:pt idx="9593">
                  <c:v>3.3516528606414702</c:v>
                </c:pt>
                <c:pt idx="9594">
                  <c:v>3.2870461940765301</c:v>
                </c:pt>
                <c:pt idx="9595">
                  <c:v>3.21989750862121</c:v>
                </c:pt>
                <c:pt idx="9596">
                  <c:v>3.29928231239318</c:v>
                </c:pt>
                <c:pt idx="9597">
                  <c:v>3.3692235946655198</c:v>
                </c:pt>
                <c:pt idx="9598">
                  <c:v>3.2681202888488698</c:v>
                </c:pt>
                <c:pt idx="9599">
                  <c:v>3.3208525180816602</c:v>
                </c:pt>
                <c:pt idx="9600">
                  <c:v>3.3458774089813201</c:v>
                </c:pt>
                <c:pt idx="9601">
                  <c:v>3.46732330322265</c:v>
                </c:pt>
                <c:pt idx="9602">
                  <c:v>3.2831540107727002</c:v>
                </c:pt>
                <c:pt idx="9603">
                  <c:v>3.47111511230468</c:v>
                </c:pt>
                <c:pt idx="9604">
                  <c:v>3.5060641765594398</c:v>
                </c:pt>
                <c:pt idx="9605">
                  <c:v>3.5335659980773899</c:v>
                </c:pt>
                <c:pt idx="9606">
                  <c:v>3.5595839023589999</c:v>
                </c:pt>
                <c:pt idx="9607">
                  <c:v>3.4591808319091699</c:v>
                </c:pt>
                <c:pt idx="9608">
                  <c:v>3.3887298107147199</c:v>
                </c:pt>
                <c:pt idx="9609">
                  <c:v>3.5361151695251398</c:v>
                </c:pt>
                <c:pt idx="9610">
                  <c:v>3.5174930095672599</c:v>
                </c:pt>
                <c:pt idx="9611">
                  <c:v>3.5061616897582999</c:v>
                </c:pt>
                <c:pt idx="9612">
                  <c:v>3.3535788059234601</c:v>
                </c:pt>
                <c:pt idx="9613">
                  <c:v>3.3154270648956299</c:v>
                </c:pt>
                <c:pt idx="9614">
                  <c:v>3.34009790420532</c:v>
                </c:pt>
                <c:pt idx="9615">
                  <c:v>3.2220089435577299</c:v>
                </c:pt>
                <c:pt idx="9616">
                  <c:v>3.4032707214355402</c:v>
                </c:pt>
                <c:pt idx="9617">
                  <c:v>3.38852787017822</c:v>
                </c:pt>
                <c:pt idx="9618">
                  <c:v>3.5017566680908199</c:v>
                </c:pt>
                <c:pt idx="9619">
                  <c:v>3.3757460117339999</c:v>
                </c:pt>
                <c:pt idx="9620">
                  <c:v>3.2736387252807599</c:v>
                </c:pt>
                <c:pt idx="9621">
                  <c:v>3.2231893539428702</c:v>
                </c:pt>
                <c:pt idx="9622">
                  <c:v>3.1861197948455802</c:v>
                </c:pt>
                <c:pt idx="9623">
                  <c:v>3.0974669456481898</c:v>
                </c:pt>
                <c:pt idx="9624">
                  <c:v>3.1000308990478498</c:v>
                </c:pt>
                <c:pt idx="9625">
                  <c:v>3.2059307098388601</c:v>
                </c:pt>
                <c:pt idx="9626">
                  <c:v>3.1634025573730402</c:v>
                </c:pt>
                <c:pt idx="9627">
                  <c:v>3.18324375152587</c:v>
                </c:pt>
                <c:pt idx="9628">
                  <c:v>3.1776664257049498</c:v>
                </c:pt>
                <c:pt idx="9629">
                  <c:v>3.1559145450592001</c:v>
                </c:pt>
                <c:pt idx="9630">
                  <c:v>3.12614822387695</c:v>
                </c:pt>
                <c:pt idx="9631">
                  <c:v>3.1954288482665998</c:v>
                </c:pt>
                <c:pt idx="9632">
                  <c:v>3.19727134704589</c:v>
                </c:pt>
                <c:pt idx="9633">
                  <c:v>3.1675655841827299</c:v>
                </c:pt>
                <c:pt idx="9634">
                  <c:v>3.1693019866943302</c:v>
                </c:pt>
                <c:pt idx="9635">
                  <c:v>3.1051316261291499</c:v>
                </c:pt>
                <c:pt idx="9636">
                  <c:v>3.2195594310760498</c:v>
                </c:pt>
                <c:pt idx="9637">
                  <c:v>3.2101626396179199</c:v>
                </c:pt>
                <c:pt idx="9638">
                  <c:v>3.1418552398681601</c:v>
                </c:pt>
                <c:pt idx="9639">
                  <c:v>3.3361413478851301</c:v>
                </c:pt>
                <c:pt idx="9640">
                  <c:v>3.3636474609375</c:v>
                </c:pt>
                <c:pt idx="9641">
                  <c:v>3.2905793190002401</c:v>
                </c:pt>
                <c:pt idx="9642">
                  <c:v>3.22829914093017</c:v>
                </c:pt>
                <c:pt idx="9643">
                  <c:v>3.25578713417053</c:v>
                </c:pt>
                <c:pt idx="9644">
                  <c:v>3.3095450401306099</c:v>
                </c:pt>
                <c:pt idx="9645">
                  <c:v>3.2794287204742401</c:v>
                </c:pt>
                <c:pt idx="9646">
                  <c:v>3.2691388130187899</c:v>
                </c:pt>
                <c:pt idx="9647">
                  <c:v>3.3294589519500701</c:v>
                </c:pt>
                <c:pt idx="9648">
                  <c:v>3.3102529048919598</c:v>
                </c:pt>
                <c:pt idx="9649">
                  <c:v>3.3563027381896902</c:v>
                </c:pt>
                <c:pt idx="9650">
                  <c:v>3.41073417663574</c:v>
                </c:pt>
                <c:pt idx="9651">
                  <c:v>3.3825435638427699</c:v>
                </c:pt>
                <c:pt idx="9652">
                  <c:v>3.6502950191497798</c:v>
                </c:pt>
                <c:pt idx="9653">
                  <c:v>3.44548392295837</c:v>
                </c:pt>
                <c:pt idx="9654">
                  <c:v>3.5868041515350302</c:v>
                </c:pt>
                <c:pt idx="9655">
                  <c:v>3.5524837970733598</c:v>
                </c:pt>
                <c:pt idx="9656">
                  <c:v>3.46499395370483</c:v>
                </c:pt>
                <c:pt idx="9657">
                  <c:v>3.3691544532775799</c:v>
                </c:pt>
                <c:pt idx="9658">
                  <c:v>3.4617550373077299</c:v>
                </c:pt>
                <c:pt idx="9659">
                  <c:v>3.5471997261047301</c:v>
                </c:pt>
                <c:pt idx="9660">
                  <c:v>3.3232996463775599</c:v>
                </c:pt>
                <c:pt idx="9661">
                  <c:v>3.5725471973419101</c:v>
                </c:pt>
                <c:pt idx="9662">
                  <c:v>3.4202606678009002</c:v>
                </c:pt>
                <c:pt idx="9663">
                  <c:v>3.37257647514343</c:v>
                </c:pt>
                <c:pt idx="9664">
                  <c:v>3.4399163722991899</c:v>
                </c:pt>
                <c:pt idx="9665">
                  <c:v>3.4813313484191801</c:v>
                </c:pt>
                <c:pt idx="9666">
                  <c:v>3.5179028511047301</c:v>
                </c:pt>
                <c:pt idx="9667">
                  <c:v>3.4314479827880802</c:v>
                </c:pt>
                <c:pt idx="9668">
                  <c:v>3.33644199371337</c:v>
                </c:pt>
                <c:pt idx="9669">
                  <c:v>3.2487599849700901</c:v>
                </c:pt>
                <c:pt idx="9670">
                  <c:v>3.23343777656555</c:v>
                </c:pt>
                <c:pt idx="9671">
                  <c:v>3.1824142932891801</c:v>
                </c:pt>
                <c:pt idx="9672">
                  <c:v>3.4455270767211901</c:v>
                </c:pt>
                <c:pt idx="9673">
                  <c:v>3.4560077190399099</c:v>
                </c:pt>
                <c:pt idx="9674">
                  <c:v>3.3732342720031698</c:v>
                </c:pt>
                <c:pt idx="9675">
                  <c:v>3.2319779396057098</c:v>
                </c:pt>
                <c:pt idx="9676">
                  <c:v>3.17389941215515</c:v>
                </c:pt>
                <c:pt idx="9677">
                  <c:v>3.2835845947265598</c:v>
                </c:pt>
                <c:pt idx="9678">
                  <c:v>3.1625452041625901</c:v>
                </c:pt>
                <c:pt idx="9679">
                  <c:v>3.1706192493438698</c:v>
                </c:pt>
                <c:pt idx="9680">
                  <c:v>3.2239513397216699</c:v>
                </c:pt>
                <c:pt idx="9681">
                  <c:v>3.2619194984436</c:v>
                </c:pt>
                <c:pt idx="9682">
                  <c:v>3.1734459400177002</c:v>
                </c:pt>
                <c:pt idx="9683">
                  <c:v>3.2299704551696702</c:v>
                </c:pt>
                <c:pt idx="9684">
                  <c:v>3.2739584445953298</c:v>
                </c:pt>
                <c:pt idx="9685">
                  <c:v>3.2993996143340998</c:v>
                </c:pt>
                <c:pt idx="9686">
                  <c:v>3.3581662178039502</c:v>
                </c:pt>
                <c:pt idx="9687">
                  <c:v>3.2281260490417401</c:v>
                </c:pt>
                <c:pt idx="9688">
                  <c:v>3.2161307334899898</c:v>
                </c:pt>
                <c:pt idx="9689">
                  <c:v>3.3464207649230899</c:v>
                </c:pt>
                <c:pt idx="9690">
                  <c:v>3.2804422378539999</c:v>
                </c:pt>
                <c:pt idx="9691">
                  <c:v>3.4360940456390301</c:v>
                </c:pt>
                <c:pt idx="9692">
                  <c:v>3.31883597373962</c:v>
                </c:pt>
                <c:pt idx="9693">
                  <c:v>3.4641149044036799</c:v>
                </c:pt>
                <c:pt idx="9694">
                  <c:v>3.2252132892608598</c:v>
                </c:pt>
                <c:pt idx="9695">
                  <c:v>3.3937132358550999</c:v>
                </c:pt>
                <c:pt idx="9696">
                  <c:v>3.4318397045135498</c:v>
                </c:pt>
                <c:pt idx="9697">
                  <c:v>3.36447930335998</c:v>
                </c:pt>
                <c:pt idx="9698">
                  <c:v>3.2093315124511701</c:v>
                </c:pt>
                <c:pt idx="9699">
                  <c:v>3.3236126899719198</c:v>
                </c:pt>
                <c:pt idx="9700">
                  <c:v>3.4023690223693799</c:v>
                </c:pt>
                <c:pt idx="9701">
                  <c:v>3.3779146671295099</c:v>
                </c:pt>
                <c:pt idx="9702">
                  <c:v>3.51104307174682</c:v>
                </c:pt>
                <c:pt idx="9703">
                  <c:v>3.4963953495025599</c:v>
                </c:pt>
                <c:pt idx="9704">
                  <c:v>3.2221574783325102</c:v>
                </c:pt>
                <c:pt idx="9705">
                  <c:v>3.2843711376190101</c:v>
                </c:pt>
                <c:pt idx="9706">
                  <c:v>3.2044835090637198</c:v>
                </c:pt>
                <c:pt idx="9707">
                  <c:v>3.2681794166564901</c:v>
                </c:pt>
                <c:pt idx="9708">
                  <c:v>3.28301548957824</c:v>
                </c:pt>
                <c:pt idx="9709">
                  <c:v>3.3244888782501198</c:v>
                </c:pt>
                <c:pt idx="9710">
                  <c:v>3.31189513206481</c:v>
                </c:pt>
                <c:pt idx="9711">
                  <c:v>3.4685657024383501</c:v>
                </c:pt>
                <c:pt idx="9712">
                  <c:v>3.3771386146545401</c:v>
                </c:pt>
                <c:pt idx="9713">
                  <c:v>3.3550639152526802</c:v>
                </c:pt>
                <c:pt idx="9714">
                  <c:v>3.3935368061065598</c:v>
                </c:pt>
                <c:pt idx="9715">
                  <c:v>3.4217848777770898</c:v>
                </c:pt>
                <c:pt idx="9716">
                  <c:v>3.5436403751373202</c:v>
                </c:pt>
                <c:pt idx="9717">
                  <c:v>3.3105034828186</c:v>
                </c:pt>
                <c:pt idx="9718">
                  <c:v>3.29811286926269</c:v>
                </c:pt>
                <c:pt idx="9719">
                  <c:v>3.3880376815795898</c:v>
                </c:pt>
                <c:pt idx="9720">
                  <c:v>3.4005820751190101</c:v>
                </c:pt>
                <c:pt idx="9721">
                  <c:v>3.3560516834259002</c:v>
                </c:pt>
                <c:pt idx="9722">
                  <c:v>3.41850280761718</c:v>
                </c:pt>
                <c:pt idx="9723">
                  <c:v>3.3721046447753902</c:v>
                </c:pt>
                <c:pt idx="9724">
                  <c:v>3.2808253765106201</c:v>
                </c:pt>
                <c:pt idx="9725">
                  <c:v>3.3926453590393</c:v>
                </c:pt>
                <c:pt idx="9726">
                  <c:v>3.2895016670227002</c:v>
                </c:pt>
                <c:pt idx="9727">
                  <c:v>3.2665390968322701</c:v>
                </c:pt>
                <c:pt idx="9728">
                  <c:v>3.3190953731536799</c:v>
                </c:pt>
                <c:pt idx="9729">
                  <c:v>3.1942579746246298</c:v>
                </c:pt>
                <c:pt idx="9730">
                  <c:v>3.3042790889739901</c:v>
                </c:pt>
                <c:pt idx="9731">
                  <c:v>3.3122363090515101</c:v>
                </c:pt>
                <c:pt idx="9732">
                  <c:v>3.3721950054168701</c:v>
                </c:pt>
                <c:pt idx="9733">
                  <c:v>3.41538286209106</c:v>
                </c:pt>
                <c:pt idx="9734">
                  <c:v>3.2936222553253098</c:v>
                </c:pt>
                <c:pt idx="9735">
                  <c:v>3.2429497241973801</c:v>
                </c:pt>
                <c:pt idx="9736">
                  <c:v>3.1186351776122998</c:v>
                </c:pt>
                <c:pt idx="9737">
                  <c:v>3.2364470958709699</c:v>
                </c:pt>
                <c:pt idx="9738">
                  <c:v>3.15028500556945</c:v>
                </c:pt>
                <c:pt idx="9739">
                  <c:v>3.2442729473114</c:v>
                </c:pt>
                <c:pt idx="9740">
                  <c:v>3.1598334312438898</c:v>
                </c:pt>
                <c:pt idx="9741">
                  <c:v>3.2016332149505602</c:v>
                </c:pt>
                <c:pt idx="9742">
                  <c:v>3.2445604801177899</c:v>
                </c:pt>
                <c:pt idx="9743">
                  <c:v>3.1117711067199698</c:v>
                </c:pt>
                <c:pt idx="9744">
                  <c:v>3.2555689811706499</c:v>
                </c:pt>
                <c:pt idx="9745">
                  <c:v>3.17233681678771</c:v>
                </c:pt>
                <c:pt idx="9746">
                  <c:v>3.0511021614074698</c:v>
                </c:pt>
                <c:pt idx="9747">
                  <c:v>3.2370407581329301</c:v>
                </c:pt>
                <c:pt idx="9748">
                  <c:v>3.4116337299346902</c:v>
                </c:pt>
                <c:pt idx="9749">
                  <c:v>3.37590432167053</c:v>
                </c:pt>
                <c:pt idx="9750">
                  <c:v>3.24464654922485</c:v>
                </c:pt>
                <c:pt idx="9751">
                  <c:v>3.29360771179199</c:v>
                </c:pt>
                <c:pt idx="9752">
                  <c:v>3.2977812290191602</c:v>
                </c:pt>
                <c:pt idx="9753">
                  <c:v>3.4096040725707999</c:v>
                </c:pt>
                <c:pt idx="9754">
                  <c:v>3.1532242298126198</c:v>
                </c:pt>
                <c:pt idx="9755">
                  <c:v>3.1592123508453298</c:v>
                </c:pt>
                <c:pt idx="9756">
                  <c:v>3.2343256473541202</c:v>
                </c:pt>
                <c:pt idx="9757">
                  <c:v>3.1949560642242401</c:v>
                </c:pt>
                <c:pt idx="9758">
                  <c:v>3.2567932605743399</c:v>
                </c:pt>
                <c:pt idx="9759">
                  <c:v>3.3426425457000701</c:v>
                </c:pt>
                <c:pt idx="9760">
                  <c:v>3.20686483383178</c:v>
                </c:pt>
                <c:pt idx="9761">
                  <c:v>3.1867594718933101</c:v>
                </c:pt>
                <c:pt idx="9762">
                  <c:v>3.2496349811553902</c:v>
                </c:pt>
                <c:pt idx="9763">
                  <c:v>3.2368109226226802</c:v>
                </c:pt>
                <c:pt idx="9764">
                  <c:v>3.3524475097656201</c:v>
                </c:pt>
                <c:pt idx="9765">
                  <c:v>3.38142490386962</c:v>
                </c:pt>
                <c:pt idx="9766">
                  <c:v>3.2365732192993102</c:v>
                </c:pt>
                <c:pt idx="9767">
                  <c:v>3.3618762493133501</c:v>
                </c:pt>
                <c:pt idx="9768">
                  <c:v>3.3903877735137899</c:v>
                </c:pt>
                <c:pt idx="9769">
                  <c:v>3.38621950149536</c:v>
                </c:pt>
                <c:pt idx="9770">
                  <c:v>3.3716876506805402</c:v>
                </c:pt>
                <c:pt idx="9771">
                  <c:v>3.2879872322082502</c:v>
                </c:pt>
                <c:pt idx="9772">
                  <c:v>3.1747016906738201</c:v>
                </c:pt>
                <c:pt idx="9773">
                  <c:v>3.1576185226440399</c:v>
                </c:pt>
                <c:pt idx="9774">
                  <c:v>3.26186943054199</c:v>
                </c:pt>
                <c:pt idx="9775">
                  <c:v>3.3087754249572701</c:v>
                </c:pt>
                <c:pt idx="9776">
                  <c:v>3.3755135536193799</c:v>
                </c:pt>
                <c:pt idx="9777">
                  <c:v>3.3088431358337398</c:v>
                </c:pt>
                <c:pt idx="9778">
                  <c:v>3.2374126911163299</c:v>
                </c:pt>
                <c:pt idx="9779">
                  <c:v>3.2857675552368102</c:v>
                </c:pt>
                <c:pt idx="9780">
                  <c:v>3.3330111503600999</c:v>
                </c:pt>
                <c:pt idx="9781">
                  <c:v>3.22994685173034</c:v>
                </c:pt>
                <c:pt idx="9782">
                  <c:v>3.0304093360900799</c:v>
                </c:pt>
                <c:pt idx="9783">
                  <c:v>3.0583620071411102</c:v>
                </c:pt>
                <c:pt idx="9784">
                  <c:v>3.1992812156677202</c:v>
                </c:pt>
                <c:pt idx="9785">
                  <c:v>3.1889176368713299</c:v>
                </c:pt>
                <c:pt idx="9786">
                  <c:v>3.1403455734252899</c:v>
                </c:pt>
                <c:pt idx="9787">
                  <c:v>3.2526824474334699</c:v>
                </c:pt>
                <c:pt idx="9788">
                  <c:v>3.23374271392822</c:v>
                </c:pt>
                <c:pt idx="9789">
                  <c:v>3.1468923091888401</c:v>
                </c:pt>
                <c:pt idx="9790">
                  <c:v>3.1704008579254102</c:v>
                </c:pt>
                <c:pt idx="9791">
                  <c:v>3.1079227924346902</c:v>
                </c:pt>
                <c:pt idx="9792">
                  <c:v>3.1431956291198699</c:v>
                </c:pt>
                <c:pt idx="9793">
                  <c:v>3.2282874584197998</c:v>
                </c:pt>
                <c:pt idx="9794">
                  <c:v>3.1567928791046098</c:v>
                </c:pt>
                <c:pt idx="9795">
                  <c:v>3.1477477550506499</c:v>
                </c:pt>
                <c:pt idx="9796">
                  <c:v>3.2012536525726301</c:v>
                </c:pt>
                <c:pt idx="9797">
                  <c:v>3.2099304199218701</c:v>
                </c:pt>
                <c:pt idx="9798">
                  <c:v>3.1528909206390301</c:v>
                </c:pt>
                <c:pt idx="9799">
                  <c:v>3.11804103851318</c:v>
                </c:pt>
                <c:pt idx="9800">
                  <c:v>3.2196369171142498</c:v>
                </c:pt>
                <c:pt idx="9801">
                  <c:v>3.2070136070251398</c:v>
                </c:pt>
                <c:pt idx="9802">
                  <c:v>3.1491072177886901</c:v>
                </c:pt>
                <c:pt idx="9803">
                  <c:v>3.1239664554595898</c:v>
                </c:pt>
                <c:pt idx="9804">
                  <c:v>3.1281607151031401</c:v>
                </c:pt>
                <c:pt idx="9805">
                  <c:v>3.1142926216125399</c:v>
                </c:pt>
                <c:pt idx="9806">
                  <c:v>3.2403666973114</c:v>
                </c:pt>
                <c:pt idx="9807">
                  <c:v>3.3040912151336599</c:v>
                </c:pt>
                <c:pt idx="9808">
                  <c:v>3.27338671684265</c:v>
                </c:pt>
                <c:pt idx="9809">
                  <c:v>3.2919623851776101</c:v>
                </c:pt>
                <c:pt idx="9810">
                  <c:v>3.30509948730468</c:v>
                </c:pt>
                <c:pt idx="9811">
                  <c:v>3.4004333019256499</c:v>
                </c:pt>
                <c:pt idx="9812">
                  <c:v>3.2948071956634499</c:v>
                </c:pt>
                <c:pt idx="9813">
                  <c:v>3.3064980506896902</c:v>
                </c:pt>
                <c:pt idx="9814">
                  <c:v>3.31454133987426</c:v>
                </c:pt>
                <c:pt idx="9815">
                  <c:v>3.22691321372985</c:v>
                </c:pt>
                <c:pt idx="9816">
                  <c:v>3.2166554927825901</c:v>
                </c:pt>
                <c:pt idx="9817">
                  <c:v>3.50455451011657</c:v>
                </c:pt>
                <c:pt idx="9818">
                  <c:v>3.5824286937713601</c:v>
                </c:pt>
                <c:pt idx="9819">
                  <c:v>3.3048233985900799</c:v>
                </c:pt>
                <c:pt idx="9820">
                  <c:v>3.30456089973449</c:v>
                </c:pt>
                <c:pt idx="9821">
                  <c:v>3.1471266746520898</c:v>
                </c:pt>
                <c:pt idx="9822">
                  <c:v>3.1925351619720401</c:v>
                </c:pt>
                <c:pt idx="9823">
                  <c:v>3.16219878196716</c:v>
                </c:pt>
                <c:pt idx="9824">
                  <c:v>3.1391618251800502</c:v>
                </c:pt>
                <c:pt idx="9825">
                  <c:v>3.1232929229736301</c:v>
                </c:pt>
                <c:pt idx="9826">
                  <c:v>3.0537872314453098</c:v>
                </c:pt>
                <c:pt idx="9827">
                  <c:v>3.12307548522949</c:v>
                </c:pt>
                <c:pt idx="9828">
                  <c:v>3.2807261943817099</c:v>
                </c:pt>
                <c:pt idx="9829">
                  <c:v>3.0989954471588099</c:v>
                </c:pt>
                <c:pt idx="9830">
                  <c:v>3.1934027671813898</c:v>
                </c:pt>
                <c:pt idx="9831">
                  <c:v>3.1377635002136199</c:v>
                </c:pt>
                <c:pt idx="9832">
                  <c:v>3.2993869781494101</c:v>
                </c:pt>
                <c:pt idx="9833">
                  <c:v>3.12898349761962</c:v>
                </c:pt>
                <c:pt idx="9834">
                  <c:v>3.2740516662597599</c:v>
                </c:pt>
                <c:pt idx="9835">
                  <c:v>3.2104790210723801</c:v>
                </c:pt>
                <c:pt idx="9836">
                  <c:v>3.3267123699188201</c:v>
                </c:pt>
                <c:pt idx="9837">
                  <c:v>3.2028822898864702</c:v>
                </c:pt>
                <c:pt idx="9838">
                  <c:v>3.2944481372833199</c:v>
                </c:pt>
                <c:pt idx="9839">
                  <c:v>3.2998561859130802</c:v>
                </c:pt>
                <c:pt idx="9840">
                  <c:v>3.3777477741241402</c:v>
                </c:pt>
                <c:pt idx="9841">
                  <c:v>3.2767684459686199</c:v>
                </c:pt>
                <c:pt idx="9842">
                  <c:v>3.26266264915466</c:v>
                </c:pt>
                <c:pt idx="9843">
                  <c:v>3.3207261562347399</c:v>
                </c:pt>
                <c:pt idx="9844">
                  <c:v>3.2138931751251198</c:v>
                </c:pt>
                <c:pt idx="9845">
                  <c:v>3.1357882022857599</c:v>
                </c:pt>
                <c:pt idx="9846">
                  <c:v>3.2466049194335902</c:v>
                </c:pt>
                <c:pt idx="9847">
                  <c:v>3.2059764862060498</c:v>
                </c:pt>
                <c:pt idx="9848">
                  <c:v>3.1988527774810702</c:v>
                </c:pt>
                <c:pt idx="9849">
                  <c:v>3.21640801429748</c:v>
                </c:pt>
                <c:pt idx="9850">
                  <c:v>3.2058811187744101</c:v>
                </c:pt>
                <c:pt idx="9851">
                  <c:v>3.20168685913085</c:v>
                </c:pt>
                <c:pt idx="9852">
                  <c:v>3.2275123596191402</c:v>
                </c:pt>
                <c:pt idx="9853">
                  <c:v>3.24556112289428</c:v>
                </c:pt>
                <c:pt idx="9854">
                  <c:v>3.3111593723297101</c:v>
                </c:pt>
                <c:pt idx="9855">
                  <c:v>3.27200126647949</c:v>
                </c:pt>
                <c:pt idx="9856">
                  <c:v>3.2436494827270499</c:v>
                </c:pt>
                <c:pt idx="9857">
                  <c:v>3.31813216209411</c:v>
                </c:pt>
                <c:pt idx="9858">
                  <c:v>3.38635158538818</c:v>
                </c:pt>
                <c:pt idx="9859">
                  <c:v>3.2445111274719198</c:v>
                </c:pt>
                <c:pt idx="9860">
                  <c:v>3.34286212921142</c:v>
                </c:pt>
                <c:pt idx="9861">
                  <c:v>3.2894272804260201</c:v>
                </c:pt>
                <c:pt idx="9862">
                  <c:v>3.3631031513214098</c:v>
                </c:pt>
                <c:pt idx="9863">
                  <c:v>3.18289923667907</c:v>
                </c:pt>
                <c:pt idx="9864">
                  <c:v>3.2064976692199698</c:v>
                </c:pt>
                <c:pt idx="9865">
                  <c:v>3.1603329181671098</c:v>
                </c:pt>
                <c:pt idx="9866">
                  <c:v>3.0743303298950102</c:v>
                </c:pt>
                <c:pt idx="9867">
                  <c:v>3.1180510520935001</c:v>
                </c:pt>
                <c:pt idx="9868">
                  <c:v>3.1564593315124498</c:v>
                </c:pt>
                <c:pt idx="9869">
                  <c:v>3.3035087585449201</c:v>
                </c:pt>
                <c:pt idx="9870">
                  <c:v>3.2927608489990199</c:v>
                </c:pt>
                <c:pt idx="9871">
                  <c:v>3.2840187549590998</c:v>
                </c:pt>
                <c:pt idx="9872">
                  <c:v>3.4330153465270898</c:v>
                </c:pt>
                <c:pt idx="9873">
                  <c:v>3.2182242870330802</c:v>
                </c:pt>
                <c:pt idx="9874">
                  <c:v>3.2353975772857599</c:v>
                </c:pt>
                <c:pt idx="9875">
                  <c:v>3.10178518295288</c:v>
                </c:pt>
                <c:pt idx="9876">
                  <c:v>3.23883628845214</c:v>
                </c:pt>
                <c:pt idx="9877">
                  <c:v>3.2287328243255602</c:v>
                </c:pt>
                <c:pt idx="9878">
                  <c:v>3.2283935546875</c:v>
                </c:pt>
                <c:pt idx="9879">
                  <c:v>3.2327032089233398</c:v>
                </c:pt>
                <c:pt idx="9880">
                  <c:v>3.2332293987274099</c:v>
                </c:pt>
                <c:pt idx="9881">
                  <c:v>3.3117370605468701</c:v>
                </c:pt>
                <c:pt idx="9882">
                  <c:v>3.2641911506652801</c:v>
                </c:pt>
                <c:pt idx="9883">
                  <c:v>3.2390646934509202</c:v>
                </c:pt>
                <c:pt idx="9884">
                  <c:v>3.3776650428771902</c:v>
                </c:pt>
                <c:pt idx="9885">
                  <c:v>3.2222733497619598</c:v>
                </c:pt>
                <c:pt idx="9886">
                  <c:v>3.21710181236267</c:v>
                </c:pt>
                <c:pt idx="9887">
                  <c:v>3.41619372367858</c:v>
                </c:pt>
                <c:pt idx="9888">
                  <c:v>3.3517615795135498</c:v>
                </c:pt>
                <c:pt idx="9889">
                  <c:v>3.2132999897003098</c:v>
                </c:pt>
                <c:pt idx="9890">
                  <c:v>3.2533600330352699</c:v>
                </c:pt>
                <c:pt idx="9891">
                  <c:v>3.2963607311248699</c:v>
                </c:pt>
                <c:pt idx="9892">
                  <c:v>3.2211551666259699</c:v>
                </c:pt>
                <c:pt idx="9893">
                  <c:v>3.3280460834503098</c:v>
                </c:pt>
                <c:pt idx="9894">
                  <c:v>3.2705619335174498</c:v>
                </c:pt>
                <c:pt idx="9895">
                  <c:v>3.2700433731079102</c:v>
                </c:pt>
                <c:pt idx="9896">
                  <c:v>3.1494579315185498</c:v>
                </c:pt>
                <c:pt idx="9897">
                  <c:v>3.1803326606750399</c:v>
                </c:pt>
                <c:pt idx="9898">
                  <c:v>3.3695218563079798</c:v>
                </c:pt>
                <c:pt idx="9899">
                  <c:v>3.5152113437652499</c:v>
                </c:pt>
                <c:pt idx="9900">
                  <c:v>3.4390447139739901</c:v>
                </c:pt>
                <c:pt idx="9901">
                  <c:v>3.3319866657257</c:v>
                </c:pt>
                <c:pt idx="9902">
                  <c:v>3.36832451820373</c:v>
                </c:pt>
                <c:pt idx="9903">
                  <c:v>3.3853259086608798</c:v>
                </c:pt>
                <c:pt idx="9904">
                  <c:v>3.44011330604553</c:v>
                </c:pt>
                <c:pt idx="9905">
                  <c:v>3.5009748935699401</c:v>
                </c:pt>
                <c:pt idx="9906">
                  <c:v>3.5881037712097101</c:v>
                </c:pt>
                <c:pt idx="9907">
                  <c:v>3.3793637752532901</c:v>
                </c:pt>
                <c:pt idx="9908">
                  <c:v>3.2901084423065101</c:v>
                </c:pt>
                <c:pt idx="9909">
                  <c:v>3.3117904663085902</c:v>
                </c:pt>
                <c:pt idx="9910">
                  <c:v>3.2625205516815101</c:v>
                </c:pt>
                <c:pt idx="9911">
                  <c:v>3.3414049148559499</c:v>
                </c:pt>
                <c:pt idx="9912">
                  <c:v>3.3178541660308798</c:v>
                </c:pt>
                <c:pt idx="9913">
                  <c:v>3.4150595664978001</c:v>
                </c:pt>
                <c:pt idx="9914">
                  <c:v>3.2240898609161301</c:v>
                </c:pt>
                <c:pt idx="9915">
                  <c:v>3.2808103561401301</c:v>
                </c:pt>
                <c:pt idx="9916">
                  <c:v>3.2207360267639098</c:v>
                </c:pt>
                <c:pt idx="9917">
                  <c:v>3.28652763366699</c:v>
                </c:pt>
                <c:pt idx="9918">
                  <c:v>3.3710629940032901</c:v>
                </c:pt>
                <c:pt idx="9919">
                  <c:v>3.3514618873596098</c:v>
                </c:pt>
                <c:pt idx="9920">
                  <c:v>3.371426820755</c:v>
                </c:pt>
                <c:pt idx="9921">
                  <c:v>3.3104276657104399</c:v>
                </c:pt>
                <c:pt idx="9922">
                  <c:v>3.2526965141296298</c:v>
                </c:pt>
                <c:pt idx="9923">
                  <c:v>3.31918096542358</c:v>
                </c:pt>
                <c:pt idx="9924">
                  <c:v>3.2824490070343</c:v>
                </c:pt>
                <c:pt idx="9925">
                  <c:v>3.1811501979827801</c:v>
                </c:pt>
                <c:pt idx="9926">
                  <c:v>3.1950438022613499</c:v>
                </c:pt>
                <c:pt idx="9927">
                  <c:v>3.1773154735565101</c:v>
                </c:pt>
                <c:pt idx="9928">
                  <c:v>3.1952538490295401</c:v>
                </c:pt>
                <c:pt idx="9929">
                  <c:v>3.1746728420257502</c:v>
                </c:pt>
                <c:pt idx="9930">
                  <c:v>3.1790714263915998</c:v>
                </c:pt>
                <c:pt idx="9931">
                  <c:v>3.1781985759735099</c:v>
                </c:pt>
                <c:pt idx="9932">
                  <c:v>3.10470414161682</c:v>
                </c:pt>
                <c:pt idx="9933">
                  <c:v>3.2437825202941801</c:v>
                </c:pt>
                <c:pt idx="9934">
                  <c:v>3.1223759651184002</c:v>
                </c:pt>
                <c:pt idx="9935">
                  <c:v>3.2058839797973602</c:v>
                </c:pt>
                <c:pt idx="9936">
                  <c:v>3.1226227283477699</c:v>
                </c:pt>
                <c:pt idx="9937">
                  <c:v>3.2021996974945002</c:v>
                </c:pt>
                <c:pt idx="9938">
                  <c:v>3.1780819892883301</c:v>
                </c:pt>
                <c:pt idx="9939">
                  <c:v>3.1758670806884699</c:v>
                </c:pt>
                <c:pt idx="9940">
                  <c:v>3.1287648677825901</c:v>
                </c:pt>
                <c:pt idx="9941">
                  <c:v>3.1850349903106601</c:v>
                </c:pt>
                <c:pt idx="9942">
                  <c:v>3.12137603759765</c:v>
                </c:pt>
                <c:pt idx="9943">
                  <c:v>3.1024603843688898</c:v>
                </c:pt>
                <c:pt idx="9944">
                  <c:v>3.10752868652343</c:v>
                </c:pt>
                <c:pt idx="9945">
                  <c:v>3.0762200355529701</c:v>
                </c:pt>
                <c:pt idx="9946">
                  <c:v>2.97259426116943</c:v>
                </c:pt>
                <c:pt idx="9947">
                  <c:v>3.1499826908111501</c:v>
                </c:pt>
                <c:pt idx="9948">
                  <c:v>3.0035526752471902</c:v>
                </c:pt>
                <c:pt idx="9949">
                  <c:v>3.3033187389373699</c:v>
                </c:pt>
                <c:pt idx="9950">
                  <c:v>3.22297143936157</c:v>
                </c:pt>
                <c:pt idx="9951">
                  <c:v>3.2329220771789502</c:v>
                </c:pt>
                <c:pt idx="9952">
                  <c:v>3.33496689796447</c:v>
                </c:pt>
                <c:pt idx="9953">
                  <c:v>3.35291147232055</c:v>
                </c:pt>
                <c:pt idx="9954">
                  <c:v>3.33019518852233</c:v>
                </c:pt>
                <c:pt idx="9955">
                  <c:v>3.3226015567779501</c:v>
                </c:pt>
                <c:pt idx="9956">
                  <c:v>3.2932441234588601</c:v>
                </c:pt>
                <c:pt idx="9957">
                  <c:v>3.29905104637146</c:v>
                </c:pt>
                <c:pt idx="9958">
                  <c:v>3.1319553852081299</c:v>
                </c:pt>
                <c:pt idx="9959">
                  <c:v>3.2188475131988499</c:v>
                </c:pt>
                <c:pt idx="9960">
                  <c:v>3.3021106719970699</c:v>
                </c:pt>
                <c:pt idx="9961">
                  <c:v>3.27613973617553</c:v>
                </c:pt>
                <c:pt idx="9962">
                  <c:v>3.2695255279540998</c:v>
                </c:pt>
                <c:pt idx="9963">
                  <c:v>3.4300854206085201</c:v>
                </c:pt>
                <c:pt idx="9964">
                  <c:v>3.1893041133880602</c:v>
                </c:pt>
                <c:pt idx="9965">
                  <c:v>3.2840940952300999</c:v>
                </c:pt>
                <c:pt idx="9966">
                  <c:v>3.3320901393890301</c:v>
                </c:pt>
                <c:pt idx="9967">
                  <c:v>3.2417926788329998</c:v>
                </c:pt>
                <c:pt idx="9968">
                  <c:v>3.18386578559875</c:v>
                </c:pt>
                <c:pt idx="9969">
                  <c:v>3.3177640438079798</c:v>
                </c:pt>
                <c:pt idx="9970">
                  <c:v>3.3267562389373699</c:v>
                </c:pt>
                <c:pt idx="9971">
                  <c:v>3.36788582801818</c:v>
                </c:pt>
                <c:pt idx="9972">
                  <c:v>3.3921318054199201</c:v>
                </c:pt>
                <c:pt idx="9973">
                  <c:v>3.3614358901977499</c:v>
                </c:pt>
                <c:pt idx="9974">
                  <c:v>3.3025672435760498</c:v>
                </c:pt>
                <c:pt idx="9975">
                  <c:v>3.3908507823943999</c:v>
                </c:pt>
                <c:pt idx="9976">
                  <c:v>3.3558564186096098</c:v>
                </c:pt>
                <c:pt idx="9977">
                  <c:v>3.2489995956420898</c:v>
                </c:pt>
                <c:pt idx="9978">
                  <c:v>3.3043417930603001</c:v>
                </c:pt>
                <c:pt idx="9979">
                  <c:v>3.2382423877715998</c:v>
                </c:pt>
                <c:pt idx="9980">
                  <c:v>3.30584621429443</c:v>
                </c:pt>
                <c:pt idx="9981">
                  <c:v>3.3312509059906001</c:v>
                </c:pt>
                <c:pt idx="9982">
                  <c:v>3.3379719257354701</c:v>
                </c:pt>
                <c:pt idx="9983">
                  <c:v>3.18267369270324</c:v>
                </c:pt>
                <c:pt idx="9984">
                  <c:v>3.22537064552307</c:v>
                </c:pt>
                <c:pt idx="9985">
                  <c:v>3.17782354354858</c:v>
                </c:pt>
                <c:pt idx="9986">
                  <c:v>3.2709140777587802</c:v>
                </c:pt>
                <c:pt idx="9987">
                  <c:v>3.3929643630981401</c:v>
                </c:pt>
                <c:pt idx="9988">
                  <c:v>3.5349137783050502</c:v>
                </c:pt>
                <c:pt idx="9989">
                  <c:v>3.3971474170684801</c:v>
                </c:pt>
                <c:pt idx="9990">
                  <c:v>3.3410434722900302</c:v>
                </c:pt>
                <c:pt idx="9991">
                  <c:v>3.3240799903869598</c:v>
                </c:pt>
                <c:pt idx="9992">
                  <c:v>3.11669397354125</c:v>
                </c:pt>
                <c:pt idx="9993">
                  <c:v>3.2603161334991402</c:v>
                </c:pt>
                <c:pt idx="9994">
                  <c:v>3.4024748802185001</c:v>
                </c:pt>
                <c:pt idx="9995">
                  <c:v>3.4110815525054901</c:v>
                </c:pt>
                <c:pt idx="9996">
                  <c:v>3.19822645187377</c:v>
                </c:pt>
                <c:pt idx="9997">
                  <c:v>3.2512633800506499</c:v>
                </c:pt>
                <c:pt idx="9998">
                  <c:v>3.24720859527587</c:v>
                </c:pt>
                <c:pt idx="9999">
                  <c:v>3.2469244003295898</c:v>
                </c:pt>
                <c:pt idx="10000">
                  <c:v>3.2528393268585201</c:v>
                </c:pt>
                <c:pt idx="10001">
                  <c:v>3.2938389778137198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0-008C-4485-9EE7-D6DD18ABEA15}"/>
            </c:ext>
          </c:extLst>
        </c:ser>
        <c:ser>
          <c:idx val="1"/>
          <c:order val="1"/>
          <c:tx>
            <c:strRef>
              <c:f>'[BRAF_RMSDs.xlsx]BRAF-VEM-dimer-500ns_PROTEIN_RM'!$N$1</c:f>
              <c:strCache>
                <c:ptCount val="1"/>
                <c:pt idx="0">
                  <c:v>BRAF-VEM complex ligand RMSD</c:v>
                </c:pt>
              </c:strCache>
            </c:strRef>
          </c:tx>
          <c:spPr>
            <a:ln w="9525" cap="rnd">
              <a:solidFill>
                <a:srgbClr val="88B6E0"/>
              </a:solidFill>
              <a:round/>
            </a:ln>
            <a:effectLst/>
          </c:spPr>
          <c:marker>
            <c:symbol val="none"/>
          </c:marker>
          <c:xVal>
            <c:numRef>
              <c:f>'[BRAF_RMSDs.xlsx]BRAF-VEM-dimer-500ns_PROTEIN_RM'!$L$2:$L$10003</c:f>
              <c:numCache>
                <c:formatCode>General</c:formatCode>
                <c:ptCount val="10002"/>
                <c:pt idx="0">
                  <c:v>0</c:v>
                </c:pt>
                <c:pt idx="1">
                  <c:v>0.1</c:v>
                </c:pt>
                <c:pt idx="2">
                  <c:v>0.15000000000000002</c:v>
                </c:pt>
                <c:pt idx="3">
                  <c:v>0.2</c:v>
                </c:pt>
                <c:pt idx="4">
                  <c:v>0.25</c:v>
                </c:pt>
                <c:pt idx="5">
                  <c:v>0.30000000000000004</c:v>
                </c:pt>
                <c:pt idx="6">
                  <c:v>0.35000000000000003</c:v>
                </c:pt>
                <c:pt idx="7">
                  <c:v>0.4</c:v>
                </c:pt>
                <c:pt idx="8">
                  <c:v>0.45</c:v>
                </c:pt>
                <c:pt idx="9">
                  <c:v>0.5</c:v>
                </c:pt>
                <c:pt idx="10">
                  <c:v>0.55000000000000004</c:v>
                </c:pt>
                <c:pt idx="11">
                  <c:v>0.60000000000000009</c:v>
                </c:pt>
                <c:pt idx="12">
                  <c:v>0.65</c:v>
                </c:pt>
                <c:pt idx="13">
                  <c:v>0.70000000000000007</c:v>
                </c:pt>
                <c:pt idx="14">
                  <c:v>0.75</c:v>
                </c:pt>
                <c:pt idx="15">
                  <c:v>0.8</c:v>
                </c:pt>
                <c:pt idx="16">
                  <c:v>0.85000000000000009</c:v>
                </c:pt>
                <c:pt idx="17">
                  <c:v>0.9</c:v>
                </c:pt>
                <c:pt idx="18">
                  <c:v>0.95000000000000007</c:v>
                </c:pt>
                <c:pt idx="19">
                  <c:v>1</c:v>
                </c:pt>
                <c:pt idx="20">
                  <c:v>1.05</c:v>
                </c:pt>
                <c:pt idx="21">
                  <c:v>1.1000000000000001</c:v>
                </c:pt>
                <c:pt idx="22">
                  <c:v>1.1500000000000001</c:v>
                </c:pt>
                <c:pt idx="23">
                  <c:v>1.2000000000000002</c:v>
                </c:pt>
                <c:pt idx="24">
                  <c:v>1.25</c:v>
                </c:pt>
                <c:pt idx="25">
                  <c:v>1.3</c:v>
                </c:pt>
                <c:pt idx="26">
                  <c:v>1.35</c:v>
                </c:pt>
                <c:pt idx="27">
                  <c:v>1.4000000000000001</c:v>
                </c:pt>
                <c:pt idx="28">
                  <c:v>1.4500000000000002</c:v>
                </c:pt>
                <c:pt idx="29">
                  <c:v>1.5</c:v>
                </c:pt>
                <c:pt idx="30">
                  <c:v>1.55</c:v>
                </c:pt>
                <c:pt idx="31">
                  <c:v>1.6</c:v>
                </c:pt>
                <c:pt idx="32">
                  <c:v>1.6500000000000001</c:v>
                </c:pt>
                <c:pt idx="33">
                  <c:v>1.7000000000000002</c:v>
                </c:pt>
                <c:pt idx="34">
                  <c:v>1.75</c:v>
                </c:pt>
                <c:pt idx="35">
                  <c:v>1.8</c:v>
                </c:pt>
                <c:pt idx="36">
                  <c:v>1.85</c:v>
                </c:pt>
                <c:pt idx="37">
                  <c:v>1.9000000000000001</c:v>
                </c:pt>
                <c:pt idx="38">
                  <c:v>1.9500000000000002</c:v>
                </c:pt>
                <c:pt idx="39">
                  <c:v>2</c:v>
                </c:pt>
                <c:pt idx="40">
                  <c:v>2.0500000000000003</c:v>
                </c:pt>
                <c:pt idx="41">
                  <c:v>2.1</c:v>
                </c:pt>
                <c:pt idx="42">
                  <c:v>2.15</c:v>
                </c:pt>
                <c:pt idx="43">
                  <c:v>2.2000000000000002</c:v>
                </c:pt>
                <c:pt idx="44">
                  <c:v>2.25</c:v>
                </c:pt>
                <c:pt idx="45">
                  <c:v>2.3000000000000003</c:v>
                </c:pt>
                <c:pt idx="46">
                  <c:v>2.35</c:v>
                </c:pt>
                <c:pt idx="47">
                  <c:v>2.4000000000000004</c:v>
                </c:pt>
                <c:pt idx="48">
                  <c:v>2.4500000000000002</c:v>
                </c:pt>
                <c:pt idx="49">
                  <c:v>2.5</c:v>
                </c:pt>
                <c:pt idx="50">
                  <c:v>2.5500000000000003</c:v>
                </c:pt>
                <c:pt idx="51">
                  <c:v>2.6</c:v>
                </c:pt>
                <c:pt idx="52">
                  <c:v>2.6500000000000004</c:v>
                </c:pt>
                <c:pt idx="53">
                  <c:v>2.7</c:v>
                </c:pt>
                <c:pt idx="54">
                  <c:v>2.75</c:v>
                </c:pt>
                <c:pt idx="55">
                  <c:v>2.8000000000000003</c:v>
                </c:pt>
                <c:pt idx="56">
                  <c:v>2.85</c:v>
                </c:pt>
                <c:pt idx="57">
                  <c:v>2.9000000000000004</c:v>
                </c:pt>
                <c:pt idx="58">
                  <c:v>2.95</c:v>
                </c:pt>
                <c:pt idx="59">
                  <c:v>3</c:v>
                </c:pt>
                <c:pt idx="60">
                  <c:v>3.0500000000000003</c:v>
                </c:pt>
                <c:pt idx="61">
                  <c:v>3.1</c:v>
                </c:pt>
                <c:pt idx="62">
                  <c:v>3.1500000000000004</c:v>
                </c:pt>
                <c:pt idx="63">
                  <c:v>3.2</c:v>
                </c:pt>
                <c:pt idx="64">
                  <c:v>3.25</c:v>
                </c:pt>
                <c:pt idx="65">
                  <c:v>3.3000000000000003</c:v>
                </c:pt>
                <c:pt idx="66">
                  <c:v>3.35</c:v>
                </c:pt>
                <c:pt idx="67">
                  <c:v>3.4000000000000004</c:v>
                </c:pt>
                <c:pt idx="68">
                  <c:v>3.45</c:v>
                </c:pt>
                <c:pt idx="69">
                  <c:v>3.5</c:v>
                </c:pt>
                <c:pt idx="70">
                  <c:v>3.5500000000000003</c:v>
                </c:pt>
                <c:pt idx="71">
                  <c:v>3.6</c:v>
                </c:pt>
                <c:pt idx="72">
                  <c:v>3.6500000000000004</c:v>
                </c:pt>
                <c:pt idx="73">
                  <c:v>3.7</c:v>
                </c:pt>
                <c:pt idx="74">
                  <c:v>3.75</c:v>
                </c:pt>
                <c:pt idx="75">
                  <c:v>3.8000000000000003</c:v>
                </c:pt>
                <c:pt idx="76">
                  <c:v>3.85</c:v>
                </c:pt>
                <c:pt idx="77">
                  <c:v>3.9000000000000004</c:v>
                </c:pt>
                <c:pt idx="78">
                  <c:v>3.95</c:v>
                </c:pt>
                <c:pt idx="79">
                  <c:v>4</c:v>
                </c:pt>
                <c:pt idx="80">
                  <c:v>4.05</c:v>
                </c:pt>
                <c:pt idx="81">
                  <c:v>4.1000000000000005</c:v>
                </c:pt>
                <c:pt idx="82">
                  <c:v>4.1500000000000004</c:v>
                </c:pt>
                <c:pt idx="83">
                  <c:v>4.2</c:v>
                </c:pt>
                <c:pt idx="84">
                  <c:v>4.25</c:v>
                </c:pt>
                <c:pt idx="85">
                  <c:v>4.3</c:v>
                </c:pt>
                <c:pt idx="86">
                  <c:v>4.3500000000000005</c:v>
                </c:pt>
                <c:pt idx="87">
                  <c:v>4.4000000000000004</c:v>
                </c:pt>
                <c:pt idx="88">
                  <c:v>4.45</c:v>
                </c:pt>
                <c:pt idx="89">
                  <c:v>4.5</c:v>
                </c:pt>
                <c:pt idx="90">
                  <c:v>4.55</c:v>
                </c:pt>
                <c:pt idx="91">
                  <c:v>4.6000000000000005</c:v>
                </c:pt>
                <c:pt idx="92">
                  <c:v>4.6500000000000004</c:v>
                </c:pt>
                <c:pt idx="93">
                  <c:v>4.7</c:v>
                </c:pt>
                <c:pt idx="94">
                  <c:v>4.75</c:v>
                </c:pt>
                <c:pt idx="95">
                  <c:v>4.8000000000000007</c:v>
                </c:pt>
                <c:pt idx="96">
                  <c:v>4.8500000000000005</c:v>
                </c:pt>
                <c:pt idx="97">
                  <c:v>4.9000000000000004</c:v>
                </c:pt>
                <c:pt idx="98">
                  <c:v>4.95</c:v>
                </c:pt>
                <c:pt idx="99">
                  <c:v>5</c:v>
                </c:pt>
                <c:pt idx="100">
                  <c:v>5.0500000000000007</c:v>
                </c:pt>
                <c:pt idx="101">
                  <c:v>5.1000000000000005</c:v>
                </c:pt>
                <c:pt idx="102">
                  <c:v>5.15</c:v>
                </c:pt>
                <c:pt idx="103">
                  <c:v>5.2</c:v>
                </c:pt>
                <c:pt idx="104">
                  <c:v>5.25</c:v>
                </c:pt>
                <c:pt idx="105">
                  <c:v>5.3000000000000007</c:v>
                </c:pt>
                <c:pt idx="106">
                  <c:v>5.3500000000000005</c:v>
                </c:pt>
                <c:pt idx="107">
                  <c:v>5.4</c:v>
                </c:pt>
                <c:pt idx="108">
                  <c:v>5.45</c:v>
                </c:pt>
                <c:pt idx="109">
                  <c:v>5.5</c:v>
                </c:pt>
                <c:pt idx="110">
                  <c:v>5.5500000000000007</c:v>
                </c:pt>
                <c:pt idx="111">
                  <c:v>5.6000000000000005</c:v>
                </c:pt>
                <c:pt idx="112">
                  <c:v>5.65</c:v>
                </c:pt>
                <c:pt idx="113">
                  <c:v>5.7</c:v>
                </c:pt>
                <c:pt idx="114">
                  <c:v>5.75</c:v>
                </c:pt>
                <c:pt idx="115">
                  <c:v>5.8000000000000007</c:v>
                </c:pt>
                <c:pt idx="116">
                  <c:v>5.8500000000000005</c:v>
                </c:pt>
                <c:pt idx="117">
                  <c:v>5.9</c:v>
                </c:pt>
                <c:pt idx="118">
                  <c:v>5.95</c:v>
                </c:pt>
                <c:pt idx="119">
                  <c:v>6</c:v>
                </c:pt>
                <c:pt idx="120">
                  <c:v>6.0500000000000007</c:v>
                </c:pt>
                <c:pt idx="121">
                  <c:v>6.1000000000000005</c:v>
                </c:pt>
                <c:pt idx="122">
                  <c:v>6.15</c:v>
                </c:pt>
                <c:pt idx="123">
                  <c:v>6.2</c:v>
                </c:pt>
                <c:pt idx="124">
                  <c:v>6.25</c:v>
                </c:pt>
                <c:pt idx="125">
                  <c:v>6.3000000000000007</c:v>
                </c:pt>
                <c:pt idx="126">
                  <c:v>6.3500000000000005</c:v>
                </c:pt>
                <c:pt idx="127">
                  <c:v>6.4</c:v>
                </c:pt>
                <c:pt idx="128">
                  <c:v>6.45</c:v>
                </c:pt>
                <c:pt idx="129">
                  <c:v>6.5</c:v>
                </c:pt>
                <c:pt idx="130">
                  <c:v>6.5500000000000007</c:v>
                </c:pt>
                <c:pt idx="131">
                  <c:v>6.6000000000000005</c:v>
                </c:pt>
                <c:pt idx="132">
                  <c:v>6.65</c:v>
                </c:pt>
                <c:pt idx="133">
                  <c:v>6.7</c:v>
                </c:pt>
                <c:pt idx="134">
                  <c:v>6.75</c:v>
                </c:pt>
                <c:pt idx="135">
                  <c:v>6.8000000000000007</c:v>
                </c:pt>
                <c:pt idx="136">
                  <c:v>6.8500000000000005</c:v>
                </c:pt>
                <c:pt idx="137">
                  <c:v>6.9</c:v>
                </c:pt>
                <c:pt idx="138">
                  <c:v>6.95</c:v>
                </c:pt>
                <c:pt idx="139">
                  <c:v>7</c:v>
                </c:pt>
                <c:pt idx="140">
                  <c:v>7.0500000000000007</c:v>
                </c:pt>
                <c:pt idx="141">
                  <c:v>7.1000000000000005</c:v>
                </c:pt>
                <c:pt idx="142">
                  <c:v>7.15</c:v>
                </c:pt>
                <c:pt idx="143">
                  <c:v>7.2</c:v>
                </c:pt>
                <c:pt idx="144">
                  <c:v>7.25</c:v>
                </c:pt>
                <c:pt idx="145">
                  <c:v>7.3000000000000007</c:v>
                </c:pt>
                <c:pt idx="146">
                  <c:v>7.3500000000000005</c:v>
                </c:pt>
                <c:pt idx="147">
                  <c:v>7.4</c:v>
                </c:pt>
                <c:pt idx="148">
                  <c:v>7.45</c:v>
                </c:pt>
                <c:pt idx="149">
                  <c:v>7.5</c:v>
                </c:pt>
                <c:pt idx="150">
                  <c:v>7.5500000000000007</c:v>
                </c:pt>
                <c:pt idx="151">
                  <c:v>7.6000000000000005</c:v>
                </c:pt>
                <c:pt idx="152">
                  <c:v>7.65</c:v>
                </c:pt>
                <c:pt idx="153">
                  <c:v>7.7</c:v>
                </c:pt>
                <c:pt idx="154">
                  <c:v>7.75</c:v>
                </c:pt>
                <c:pt idx="155">
                  <c:v>7.8000000000000007</c:v>
                </c:pt>
                <c:pt idx="156">
                  <c:v>7.8500000000000005</c:v>
                </c:pt>
                <c:pt idx="157">
                  <c:v>7.9</c:v>
                </c:pt>
                <c:pt idx="158">
                  <c:v>7.95</c:v>
                </c:pt>
                <c:pt idx="159">
                  <c:v>8</c:v>
                </c:pt>
                <c:pt idx="160">
                  <c:v>8.0500000000000007</c:v>
                </c:pt>
                <c:pt idx="161">
                  <c:v>8.1</c:v>
                </c:pt>
                <c:pt idx="162">
                  <c:v>8.15</c:v>
                </c:pt>
                <c:pt idx="163">
                  <c:v>8.2000000000000011</c:v>
                </c:pt>
                <c:pt idx="164">
                  <c:v>8.25</c:v>
                </c:pt>
                <c:pt idx="165">
                  <c:v>8.3000000000000007</c:v>
                </c:pt>
                <c:pt idx="166">
                  <c:v>8.35</c:v>
                </c:pt>
                <c:pt idx="167">
                  <c:v>8.4</c:v>
                </c:pt>
                <c:pt idx="168">
                  <c:v>8.4500000000000011</c:v>
                </c:pt>
                <c:pt idx="169">
                  <c:v>8.5</c:v>
                </c:pt>
                <c:pt idx="170">
                  <c:v>8.5500000000000007</c:v>
                </c:pt>
                <c:pt idx="171">
                  <c:v>8.6</c:v>
                </c:pt>
                <c:pt idx="172">
                  <c:v>8.65</c:v>
                </c:pt>
                <c:pt idx="173">
                  <c:v>8.7000000000000011</c:v>
                </c:pt>
                <c:pt idx="174">
                  <c:v>8.75</c:v>
                </c:pt>
                <c:pt idx="175">
                  <c:v>8.8000000000000007</c:v>
                </c:pt>
                <c:pt idx="176">
                  <c:v>8.85</c:v>
                </c:pt>
                <c:pt idx="177">
                  <c:v>8.9</c:v>
                </c:pt>
                <c:pt idx="178">
                  <c:v>8.9500000000000011</c:v>
                </c:pt>
                <c:pt idx="179">
                  <c:v>9</c:v>
                </c:pt>
                <c:pt idx="180">
                  <c:v>9.0500000000000007</c:v>
                </c:pt>
                <c:pt idx="181">
                  <c:v>9.1</c:v>
                </c:pt>
                <c:pt idx="182">
                  <c:v>9.15</c:v>
                </c:pt>
                <c:pt idx="183">
                  <c:v>9.2000000000000011</c:v>
                </c:pt>
                <c:pt idx="184">
                  <c:v>9.25</c:v>
                </c:pt>
                <c:pt idx="185">
                  <c:v>9.3000000000000007</c:v>
                </c:pt>
                <c:pt idx="186">
                  <c:v>9.35</c:v>
                </c:pt>
                <c:pt idx="187">
                  <c:v>9.4</c:v>
                </c:pt>
                <c:pt idx="188">
                  <c:v>9.4500000000000011</c:v>
                </c:pt>
                <c:pt idx="189">
                  <c:v>9.5</c:v>
                </c:pt>
                <c:pt idx="190">
                  <c:v>9.5500000000000007</c:v>
                </c:pt>
                <c:pt idx="191">
                  <c:v>9.6000000000000014</c:v>
                </c:pt>
                <c:pt idx="192">
                  <c:v>9.65</c:v>
                </c:pt>
                <c:pt idx="193">
                  <c:v>9.7000000000000011</c:v>
                </c:pt>
                <c:pt idx="194">
                  <c:v>9.75</c:v>
                </c:pt>
                <c:pt idx="195">
                  <c:v>9.8000000000000007</c:v>
                </c:pt>
                <c:pt idx="196">
                  <c:v>9.8500000000000014</c:v>
                </c:pt>
                <c:pt idx="197">
                  <c:v>9.9</c:v>
                </c:pt>
                <c:pt idx="198">
                  <c:v>9.9500000000000011</c:v>
                </c:pt>
                <c:pt idx="199">
                  <c:v>10</c:v>
                </c:pt>
                <c:pt idx="200">
                  <c:v>10.050000000000001</c:v>
                </c:pt>
                <c:pt idx="201">
                  <c:v>10.100000000000001</c:v>
                </c:pt>
                <c:pt idx="202">
                  <c:v>10.15</c:v>
                </c:pt>
                <c:pt idx="203">
                  <c:v>10.200000000000001</c:v>
                </c:pt>
                <c:pt idx="204">
                  <c:v>10.25</c:v>
                </c:pt>
                <c:pt idx="205">
                  <c:v>10.3</c:v>
                </c:pt>
                <c:pt idx="206">
                  <c:v>10.350000000000001</c:v>
                </c:pt>
                <c:pt idx="207">
                  <c:v>10.4</c:v>
                </c:pt>
                <c:pt idx="208">
                  <c:v>10.450000000000001</c:v>
                </c:pt>
                <c:pt idx="209">
                  <c:v>10.5</c:v>
                </c:pt>
                <c:pt idx="210">
                  <c:v>10.55</c:v>
                </c:pt>
                <c:pt idx="211">
                  <c:v>10.600000000000001</c:v>
                </c:pt>
                <c:pt idx="212">
                  <c:v>10.65</c:v>
                </c:pt>
                <c:pt idx="213">
                  <c:v>10.700000000000001</c:v>
                </c:pt>
                <c:pt idx="214">
                  <c:v>10.75</c:v>
                </c:pt>
                <c:pt idx="215">
                  <c:v>10.8</c:v>
                </c:pt>
                <c:pt idx="216">
                  <c:v>10.850000000000001</c:v>
                </c:pt>
                <c:pt idx="217">
                  <c:v>10.9</c:v>
                </c:pt>
                <c:pt idx="218">
                  <c:v>10.950000000000001</c:v>
                </c:pt>
                <c:pt idx="219">
                  <c:v>11</c:v>
                </c:pt>
                <c:pt idx="220">
                  <c:v>11.05</c:v>
                </c:pt>
                <c:pt idx="221">
                  <c:v>11.100000000000001</c:v>
                </c:pt>
                <c:pt idx="222">
                  <c:v>11.15</c:v>
                </c:pt>
                <c:pt idx="223">
                  <c:v>11.200000000000001</c:v>
                </c:pt>
                <c:pt idx="224">
                  <c:v>11.25</c:v>
                </c:pt>
                <c:pt idx="225">
                  <c:v>11.3</c:v>
                </c:pt>
                <c:pt idx="226">
                  <c:v>11.350000000000001</c:v>
                </c:pt>
                <c:pt idx="227">
                  <c:v>11.4</c:v>
                </c:pt>
                <c:pt idx="228">
                  <c:v>11.450000000000001</c:v>
                </c:pt>
                <c:pt idx="229">
                  <c:v>11.5</c:v>
                </c:pt>
                <c:pt idx="230">
                  <c:v>11.55</c:v>
                </c:pt>
                <c:pt idx="231">
                  <c:v>11.600000000000001</c:v>
                </c:pt>
                <c:pt idx="232">
                  <c:v>11.65</c:v>
                </c:pt>
                <c:pt idx="233">
                  <c:v>11.700000000000001</c:v>
                </c:pt>
                <c:pt idx="234">
                  <c:v>11.75</c:v>
                </c:pt>
                <c:pt idx="235">
                  <c:v>11.8</c:v>
                </c:pt>
                <c:pt idx="236">
                  <c:v>11.850000000000001</c:v>
                </c:pt>
                <c:pt idx="237">
                  <c:v>11.9</c:v>
                </c:pt>
                <c:pt idx="238">
                  <c:v>11.950000000000001</c:v>
                </c:pt>
                <c:pt idx="239">
                  <c:v>12</c:v>
                </c:pt>
                <c:pt idx="240">
                  <c:v>12.05</c:v>
                </c:pt>
                <c:pt idx="241">
                  <c:v>12.100000000000001</c:v>
                </c:pt>
                <c:pt idx="242">
                  <c:v>12.15</c:v>
                </c:pt>
                <c:pt idx="243">
                  <c:v>12.200000000000001</c:v>
                </c:pt>
                <c:pt idx="244">
                  <c:v>12.25</c:v>
                </c:pt>
                <c:pt idx="245">
                  <c:v>12.3</c:v>
                </c:pt>
                <c:pt idx="246">
                  <c:v>12.350000000000001</c:v>
                </c:pt>
                <c:pt idx="247">
                  <c:v>12.4</c:v>
                </c:pt>
                <c:pt idx="248">
                  <c:v>12.450000000000001</c:v>
                </c:pt>
                <c:pt idx="249">
                  <c:v>12.5</c:v>
                </c:pt>
                <c:pt idx="250">
                  <c:v>12.55</c:v>
                </c:pt>
                <c:pt idx="251">
                  <c:v>12.600000000000001</c:v>
                </c:pt>
                <c:pt idx="252">
                  <c:v>12.65</c:v>
                </c:pt>
                <c:pt idx="253">
                  <c:v>12.700000000000001</c:v>
                </c:pt>
                <c:pt idx="254">
                  <c:v>12.75</c:v>
                </c:pt>
                <c:pt idx="255">
                  <c:v>12.8</c:v>
                </c:pt>
                <c:pt idx="256">
                  <c:v>12.850000000000001</c:v>
                </c:pt>
                <c:pt idx="257">
                  <c:v>12.9</c:v>
                </c:pt>
                <c:pt idx="258">
                  <c:v>12.950000000000001</c:v>
                </c:pt>
                <c:pt idx="259">
                  <c:v>13</c:v>
                </c:pt>
                <c:pt idx="260">
                  <c:v>13.05</c:v>
                </c:pt>
                <c:pt idx="261">
                  <c:v>13.100000000000001</c:v>
                </c:pt>
                <c:pt idx="262">
                  <c:v>13.15</c:v>
                </c:pt>
                <c:pt idx="263">
                  <c:v>13.200000000000001</c:v>
                </c:pt>
                <c:pt idx="264">
                  <c:v>13.25</c:v>
                </c:pt>
                <c:pt idx="265">
                  <c:v>13.3</c:v>
                </c:pt>
                <c:pt idx="266">
                  <c:v>13.350000000000001</c:v>
                </c:pt>
                <c:pt idx="267">
                  <c:v>13.4</c:v>
                </c:pt>
                <c:pt idx="268">
                  <c:v>13.450000000000001</c:v>
                </c:pt>
                <c:pt idx="269">
                  <c:v>13.5</c:v>
                </c:pt>
                <c:pt idx="270">
                  <c:v>13.55</c:v>
                </c:pt>
                <c:pt idx="271">
                  <c:v>13.600000000000001</c:v>
                </c:pt>
                <c:pt idx="272">
                  <c:v>13.65</c:v>
                </c:pt>
                <c:pt idx="273">
                  <c:v>13.700000000000001</c:v>
                </c:pt>
                <c:pt idx="274">
                  <c:v>13.75</c:v>
                </c:pt>
                <c:pt idx="275">
                  <c:v>13.8</c:v>
                </c:pt>
                <c:pt idx="276">
                  <c:v>13.850000000000001</c:v>
                </c:pt>
                <c:pt idx="277">
                  <c:v>13.9</c:v>
                </c:pt>
                <c:pt idx="278">
                  <c:v>13.950000000000001</c:v>
                </c:pt>
                <c:pt idx="279">
                  <c:v>14</c:v>
                </c:pt>
                <c:pt idx="280">
                  <c:v>14.05</c:v>
                </c:pt>
                <c:pt idx="281">
                  <c:v>14.100000000000001</c:v>
                </c:pt>
                <c:pt idx="282">
                  <c:v>14.15</c:v>
                </c:pt>
                <c:pt idx="283">
                  <c:v>14.200000000000001</c:v>
                </c:pt>
                <c:pt idx="284">
                  <c:v>14.25</c:v>
                </c:pt>
                <c:pt idx="285">
                  <c:v>14.3</c:v>
                </c:pt>
                <c:pt idx="286">
                  <c:v>14.350000000000001</c:v>
                </c:pt>
                <c:pt idx="287">
                  <c:v>14.4</c:v>
                </c:pt>
                <c:pt idx="288">
                  <c:v>14.450000000000001</c:v>
                </c:pt>
                <c:pt idx="289">
                  <c:v>14.5</c:v>
                </c:pt>
                <c:pt idx="290">
                  <c:v>14.55</c:v>
                </c:pt>
                <c:pt idx="291">
                  <c:v>14.600000000000001</c:v>
                </c:pt>
                <c:pt idx="292">
                  <c:v>14.65</c:v>
                </c:pt>
                <c:pt idx="293">
                  <c:v>14.700000000000001</c:v>
                </c:pt>
                <c:pt idx="294">
                  <c:v>14.75</c:v>
                </c:pt>
                <c:pt idx="295">
                  <c:v>14.8</c:v>
                </c:pt>
                <c:pt idx="296">
                  <c:v>14.850000000000001</c:v>
                </c:pt>
                <c:pt idx="297">
                  <c:v>14.9</c:v>
                </c:pt>
                <c:pt idx="298">
                  <c:v>14.950000000000001</c:v>
                </c:pt>
                <c:pt idx="299">
                  <c:v>15</c:v>
                </c:pt>
                <c:pt idx="300">
                  <c:v>15.05</c:v>
                </c:pt>
                <c:pt idx="301">
                  <c:v>15.100000000000001</c:v>
                </c:pt>
                <c:pt idx="302">
                  <c:v>15.15</c:v>
                </c:pt>
                <c:pt idx="303">
                  <c:v>15.200000000000001</c:v>
                </c:pt>
                <c:pt idx="304">
                  <c:v>15.25</c:v>
                </c:pt>
                <c:pt idx="305">
                  <c:v>15.3</c:v>
                </c:pt>
                <c:pt idx="306">
                  <c:v>15.350000000000001</c:v>
                </c:pt>
                <c:pt idx="307">
                  <c:v>15.4</c:v>
                </c:pt>
                <c:pt idx="308">
                  <c:v>15.450000000000001</c:v>
                </c:pt>
                <c:pt idx="309">
                  <c:v>15.5</c:v>
                </c:pt>
                <c:pt idx="310">
                  <c:v>15.55</c:v>
                </c:pt>
                <c:pt idx="311">
                  <c:v>15.600000000000001</c:v>
                </c:pt>
                <c:pt idx="312">
                  <c:v>15.65</c:v>
                </c:pt>
                <c:pt idx="313">
                  <c:v>15.700000000000001</c:v>
                </c:pt>
                <c:pt idx="314">
                  <c:v>15.75</c:v>
                </c:pt>
                <c:pt idx="315">
                  <c:v>15.8</c:v>
                </c:pt>
                <c:pt idx="316">
                  <c:v>15.850000000000001</c:v>
                </c:pt>
                <c:pt idx="317">
                  <c:v>15.9</c:v>
                </c:pt>
                <c:pt idx="318">
                  <c:v>15.950000000000001</c:v>
                </c:pt>
                <c:pt idx="319">
                  <c:v>16</c:v>
                </c:pt>
                <c:pt idx="320">
                  <c:v>16.05</c:v>
                </c:pt>
                <c:pt idx="321">
                  <c:v>16.100000000000001</c:v>
                </c:pt>
                <c:pt idx="322">
                  <c:v>16.150000000000002</c:v>
                </c:pt>
                <c:pt idx="323">
                  <c:v>16.2</c:v>
                </c:pt>
                <c:pt idx="324">
                  <c:v>16.25</c:v>
                </c:pt>
                <c:pt idx="325">
                  <c:v>16.3</c:v>
                </c:pt>
                <c:pt idx="326">
                  <c:v>16.350000000000001</c:v>
                </c:pt>
                <c:pt idx="327">
                  <c:v>16.400000000000002</c:v>
                </c:pt>
                <c:pt idx="328">
                  <c:v>16.45</c:v>
                </c:pt>
                <c:pt idx="329">
                  <c:v>16.5</c:v>
                </c:pt>
                <c:pt idx="330">
                  <c:v>16.55</c:v>
                </c:pt>
                <c:pt idx="331">
                  <c:v>16.600000000000001</c:v>
                </c:pt>
                <c:pt idx="332">
                  <c:v>16.650000000000002</c:v>
                </c:pt>
                <c:pt idx="333">
                  <c:v>16.7</c:v>
                </c:pt>
                <c:pt idx="334">
                  <c:v>16.75</c:v>
                </c:pt>
                <c:pt idx="335">
                  <c:v>16.8</c:v>
                </c:pt>
                <c:pt idx="336">
                  <c:v>16.850000000000001</c:v>
                </c:pt>
                <c:pt idx="337">
                  <c:v>16.900000000000002</c:v>
                </c:pt>
                <c:pt idx="338">
                  <c:v>16.95</c:v>
                </c:pt>
                <c:pt idx="339">
                  <c:v>17</c:v>
                </c:pt>
                <c:pt idx="340">
                  <c:v>17.05</c:v>
                </c:pt>
                <c:pt idx="341">
                  <c:v>17.100000000000001</c:v>
                </c:pt>
                <c:pt idx="342">
                  <c:v>17.150000000000002</c:v>
                </c:pt>
                <c:pt idx="343">
                  <c:v>17.2</c:v>
                </c:pt>
                <c:pt idx="344">
                  <c:v>17.25</c:v>
                </c:pt>
                <c:pt idx="345">
                  <c:v>17.3</c:v>
                </c:pt>
                <c:pt idx="346">
                  <c:v>17.350000000000001</c:v>
                </c:pt>
                <c:pt idx="347">
                  <c:v>17.400000000000002</c:v>
                </c:pt>
                <c:pt idx="348">
                  <c:v>17.45</c:v>
                </c:pt>
                <c:pt idx="349">
                  <c:v>17.5</c:v>
                </c:pt>
                <c:pt idx="350">
                  <c:v>17.55</c:v>
                </c:pt>
                <c:pt idx="351">
                  <c:v>17.600000000000001</c:v>
                </c:pt>
                <c:pt idx="352">
                  <c:v>17.650000000000002</c:v>
                </c:pt>
                <c:pt idx="353">
                  <c:v>17.7</c:v>
                </c:pt>
                <c:pt idx="354">
                  <c:v>17.75</c:v>
                </c:pt>
                <c:pt idx="355">
                  <c:v>17.8</c:v>
                </c:pt>
                <c:pt idx="356">
                  <c:v>17.850000000000001</c:v>
                </c:pt>
                <c:pt idx="357">
                  <c:v>17.900000000000002</c:v>
                </c:pt>
                <c:pt idx="358">
                  <c:v>17.95</c:v>
                </c:pt>
                <c:pt idx="359">
                  <c:v>18</c:v>
                </c:pt>
                <c:pt idx="360">
                  <c:v>18.05</c:v>
                </c:pt>
                <c:pt idx="361">
                  <c:v>18.100000000000001</c:v>
                </c:pt>
                <c:pt idx="362">
                  <c:v>18.150000000000002</c:v>
                </c:pt>
                <c:pt idx="363">
                  <c:v>18.2</c:v>
                </c:pt>
                <c:pt idx="364">
                  <c:v>18.25</c:v>
                </c:pt>
                <c:pt idx="365">
                  <c:v>18.3</c:v>
                </c:pt>
                <c:pt idx="366">
                  <c:v>18.350000000000001</c:v>
                </c:pt>
                <c:pt idx="367">
                  <c:v>18.400000000000002</c:v>
                </c:pt>
                <c:pt idx="368">
                  <c:v>18.45</c:v>
                </c:pt>
                <c:pt idx="369">
                  <c:v>18.5</c:v>
                </c:pt>
                <c:pt idx="370">
                  <c:v>18.55</c:v>
                </c:pt>
                <c:pt idx="371">
                  <c:v>18.600000000000001</c:v>
                </c:pt>
                <c:pt idx="372">
                  <c:v>18.650000000000002</c:v>
                </c:pt>
                <c:pt idx="373">
                  <c:v>18.7</c:v>
                </c:pt>
                <c:pt idx="374">
                  <c:v>18.75</c:v>
                </c:pt>
                <c:pt idx="375">
                  <c:v>18.8</c:v>
                </c:pt>
                <c:pt idx="376">
                  <c:v>18.850000000000001</c:v>
                </c:pt>
                <c:pt idx="377">
                  <c:v>18.900000000000002</c:v>
                </c:pt>
                <c:pt idx="378">
                  <c:v>18.95</c:v>
                </c:pt>
                <c:pt idx="379">
                  <c:v>19</c:v>
                </c:pt>
                <c:pt idx="380">
                  <c:v>19.05</c:v>
                </c:pt>
                <c:pt idx="381">
                  <c:v>19.100000000000001</c:v>
                </c:pt>
                <c:pt idx="382">
                  <c:v>19.150000000000002</c:v>
                </c:pt>
                <c:pt idx="383">
                  <c:v>19.200000000000003</c:v>
                </c:pt>
                <c:pt idx="384">
                  <c:v>19.25</c:v>
                </c:pt>
                <c:pt idx="385">
                  <c:v>19.3</c:v>
                </c:pt>
                <c:pt idx="386">
                  <c:v>19.350000000000001</c:v>
                </c:pt>
                <c:pt idx="387">
                  <c:v>19.400000000000002</c:v>
                </c:pt>
                <c:pt idx="388">
                  <c:v>19.450000000000003</c:v>
                </c:pt>
                <c:pt idx="389">
                  <c:v>19.5</c:v>
                </c:pt>
                <c:pt idx="390">
                  <c:v>19.55</c:v>
                </c:pt>
                <c:pt idx="391">
                  <c:v>19.600000000000001</c:v>
                </c:pt>
                <c:pt idx="392">
                  <c:v>19.650000000000002</c:v>
                </c:pt>
                <c:pt idx="393">
                  <c:v>19.700000000000003</c:v>
                </c:pt>
                <c:pt idx="394">
                  <c:v>19.75</c:v>
                </c:pt>
                <c:pt idx="395">
                  <c:v>19.8</c:v>
                </c:pt>
                <c:pt idx="396">
                  <c:v>19.850000000000001</c:v>
                </c:pt>
                <c:pt idx="397">
                  <c:v>19.900000000000002</c:v>
                </c:pt>
                <c:pt idx="398">
                  <c:v>19.950000000000003</c:v>
                </c:pt>
                <c:pt idx="399">
                  <c:v>20</c:v>
                </c:pt>
                <c:pt idx="400">
                  <c:v>20.05</c:v>
                </c:pt>
                <c:pt idx="401">
                  <c:v>20.100000000000001</c:v>
                </c:pt>
                <c:pt idx="402">
                  <c:v>20.150000000000002</c:v>
                </c:pt>
                <c:pt idx="403">
                  <c:v>20.200000000000003</c:v>
                </c:pt>
                <c:pt idx="404">
                  <c:v>20.25</c:v>
                </c:pt>
                <c:pt idx="405">
                  <c:v>20.3</c:v>
                </c:pt>
                <c:pt idx="406">
                  <c:v>20.350000000000001</c:v>
                </c:pt>
                <c:pt idx="407">
                  <c:v>20.400000000000002</c:v>
                </c:pt>
                <c:pt idx="408">
                  <c:v>20.450000000000003</c:v>
                </c:pt>
                <c:pt idx="409">
                  <c:v>20.5</c:v>
                </c:pt>
                <c:pt idx="410">
                  <c:v>20.55</c:v>
                </c:pt>
                <c:pt idx="411">
                  <c:v>20.6</c:v>
                </c:pt>
                <c:pt idx="412">
                  <c:v>20.650000000000002</c:v>
                </c:pt>
                <c:pt idx="413">
                  <c:v>20.700000000000003</c:v>
                </c:pt>
                <c:pt idx="414">
                  <c:v>20.75</c:v>
                </c:pt>
                <c:pt idx="415">
                  <c:v>20.8</c:v>
                </c:pt>
                <c:pt idx="416">
                  <c:v>20.85</c:v>
                </c:pt>
                <c:pt idx="417">
                  <c:v>20.900000000000002</c:v>
                </c:pt>
                <c:pt idx="418">
                  <c:v>20.950000000000003</c:v>
                </c:pt>
                <c:pt idx="419">
                  <c:v>21</c:v>
                </c:pt>
                <c:pt idx="420">
                  <c:v>21.05</c:v>
                </c:pt>
                <c:pt idx="421">
                  <c:v>21.1</c:v>
                </c:pt>
                <c:pt idx="422">
                  <c:v>21.150000000000002</c:v>
                </c:pt>
                <c:pt idx="423">
                  <c:v>21.200000000000003</c:v>
                </c:pt>
                <c:pt idx="424">
                  <c:v>21.25</c:v>
                </c:pt>
                <c:pt idx="425">
                  <c:v>21.3</c:v>
                </c:pt>
                <c:pt idx="426">
                  <c:v>21.35</c:v>
                </c:pt>
                <c:pt idx="427">
                  <c:v>21.400000000000002</c:v>
                </c:pt>
                <c:pt idx="428">
                  <c:v>21.450000000000003</c:v>
                </c:pt>
                <c:pt idx="429">
                  <c:v>21.5</c:v>
                </c:pt>
                <c:pt idx="430">
                  <c:v>21.55</c:v>
                </c:pt>
                <c:pt idx="431">
                  <c:v>21.6</c:v>
                </c:pt>
                <c:pt idx="432">
                  <c:v>21.650000000000002</c:v>
                </c:pt>
                <c:pt idx="433">
                  <c:v>21.700000000000003</c:v>
                </c:pt>
                <c:pt idx="434">
                  <c:v>21.75</c:v>
                </c:pt>
                <c:pt idx="435">
                  <c:v>21.8</c:v>
                </c:pt>
                <c:pt idx="436">
                  <c:v>21.85</c:v>
                </c:pt>
                <c:pt idx="437">
                  <c:v>21.900000000000002</c:v>
                </c:pt>
                <c:pt idx="438">
                  <c:v>21.950000000000003</c:v>
                </c:pt>
                <c:pt idx="439">
                  <c:v>22</c:v>
                </c:pt>
                <c:pt idx="440">
                  <c:v>22.05</c:v>
                </c:pt>
                <c:pt idx="441">
                  <c:v>22.1</c:v>
                </c:pt>
                <c:pt idx="442">
                  <c:v>22.150000000000002</c:v>
                </c:pt>
                <c:pt idx="443">
                  <c:v>22.200000000000003</c:v>
                </c:pt>
                <c:pt idx="444">
                  <c:v>22.25</c:v>
                </c:pt>
                <c:pt idx="445">
                  <c:v>22.3</c:v>
                </c:pt>
                <c:pt idx="446">
                  <c:v>22.35</c:v>
                </c:pt>
                <c:pt idx="447">
                  <c:v>22.400000000000002</c:v>
                </c:pt>
                <c:pt idx="448">
                  <c:v>22.450000000000003</c:v>
                </c:pt>
                <c:pt idx="449">
                  <c:v>22.5</c:v>
                </c:pt>
                <c:pt idx="450">
                  <c:v>22.55</c:v>
                </c:pt>
                <c:pt idx="451">
                  <c:v>22.6</c:v>
                </c:pt>
                <c:pt idx="452">
                  <c:v>22.650000000000002</c:v>
                </c:pt>
                <c:pt idx="453">
                  <c:v>22.700000000000003</c:v>
                </c:pt>
                <c:pt idx="454">
                  <c:v>22.75</c:v>
                </c:pt>
                <c:pt idx="455">
                  <c:v>22.8</c:v>
                </c:pt>
                <c:pt idx="456">
                  <c:v>22.85</c:v>
                </c:pt>
                <c:pt idx="457">
                  <c:v>22.900000000000002</c:v>
                </c:pt>
                <c:pt idx="458">
                  <c:v>22.950000000000003</c:v>
                </c:pt>
                <c:pt idx="459">
                  <c:v>23</c:v>
                </c:pt>
                <c:pt idx="460">
                  <c:v>23.05</c:v>
                </c:pt>
                <c:pt idx="461">
                  <c:v>23.1</c:v>
                </c:pt>
                <c:pt idx="462">
                  <c:v>23.150000000000002</c:v>
                </c:pt>
                <c:pt idx="463">
                  <c:v>23.200000000000003</c:v>
                </c:pt>
                <c:pt idx="464">
                  <c:v>23.25</c:v>
                </c:pt>
                <c:pt idx="465">
                  <c:v>23.3</c:v>
                </c:pt>
                <c:pt idx="466">
                  <c:v>23.35</c:v>
                </c:pt>
                <c:pt idx="467">
                  <c:v>23.400000000000002</c:v>
                </c:pt>
                <c:pt idx="468">
                  <c:v>23.450000000000003</c:v>
                </c:pt>
                <c:pt idx="469">
                  <c:v>23.5</c:v>
                </c:pt>
                <c:pt idx="470">
                  <c:v>23.55</c:v>
                </c:pt>
                <c:pt idx="471">
                  <c:v>23.6</c:v>
                </c:pt>
                <c:pt idx="472">
                  <c:v>23.650000000000002</c:v>
                </c:pt>
                <c:pt idx="473">
                  <c:v>23.700000000000003</c:v>
                </c:pt>
                <c:pt idx="474">
                  <c:v>23.75</c:v>
                </c:pt>
                <c:pt idx="475">
                  <c:v>23.8</c:v>
                </c:pt>
                <c:pt idx="476">
                  <c:v>23.85</c:v>
                </c:pt>
                <c:pt idx="477">
                  <c:v>23.900000000000002</c:v>
                </c:pt>
                <c:pt idx="478">
                  <c:v>23.950000000000003</c:v>
                </c:pt>
                <c:pt idx="479">
                  <c:v>24</c:v>
                </c:pt>
                <c:pt idx="480">
                  <c:v>24.05</c:v>
                </c:pt>
                <c:pt idx="481">
                  <c:v>24.1</c:v>
                </c:pt>
                <c:pt idx="482">
                  <c:v>24.150000000000002</c:v>
                </c:pt>
                <c:pt idx="483">
                  <c:v>24.200000000000003</c:v>
                </c:pt>
                <c:pt idx="484">
                  <c:v>24.25</c:v>
                </c:pt>
                <c:pt idx="485">
                  <c:v>24.3</c:v>
                </c:pt>
                <c:pt idx="486">
                  <c:v>24.35</c:v>
                </c:pt>
                <c:pt idx="487">
                  <c:v>24.400000000000002</c:v>
                </c:pt>
                <c:pt idx="488">
                  <c:v>24.450000000000003</c:v>
                </c:pt>
                <c:pt idx="489">
                  <c:v>24.5</c:v>
                </c:pt>
                <c:pt idx="490">
                  <c:v>24.55</c:v>
                </c:pt>
                <c:pt idx="491">
                  <c:v>24.6</c:v>
                </c:pt>
                <c:pt idx="492">
                  <c:v>24.650000000000002</c:v>
                </c:pt>
                <c:pt idx="493">
                  <c:v>24.700000000000003</c:v>
                </c:pt>
                <c:pt idx="494">
                  <c:v>24.75</c:v>
                </c:pt>
                <c:pt idx="495">
                  <c:v>24.8</c:v>
                </c:pt>
                <c:pt idx="496">
                  <c:v>24.85</c:v>
                </c:pt>
                <c:pt idx="497">
                  <c:v>24.900000000000002</c:v>
                </c:pt>
                <c:pt idx="498">
                  <c:v>24.950000000000003</c:v>
                </c:pt>
                <c:pt idx="499">
                  <c:v>25</c:v>
                </c:pt>
                <c:pt idx="500">
                  <c:v>25.05</c:v>
                </c:pt>
                <c:pt idx="501">
                  <c:v>25.1</c:v>
                </c:pt>
                <c:pt idx="502">
                  <c:v>25.150000000000002</c:v>
                </c:pt>
                <c:pt idx="503">
                  <c:v>25.200000000000003</c:v>
                </c:pt>
                <c:pt idx="504">
                  <c:v>25.25</c:v>
                </c:pt>
                <c:pt idx="505">
                  <c:v>25.3</c:v>
                </c:pt>
                <c:pt idx="506">
                  <c:v>25.35</c:v>
                </c:pt>
                <c:pt idx="507">
                  <c:v>25.400000000000002</c:v>
                </c:pt>
                <c:pt idx="508">
                  <c:v>25.450000000000003</c:v>
                </c:pt>
                <c:pt idx="509">
                  <c:v>25.5</c:v>
                </c:pt>
                <c:pt idx="510">
                  <c:v>25.55</c:v>
                </c:pt>
                <c:pt idx="511">
                  <c:v>25.6</c:v>
                </c:pt>
                <c:pt idx="512">
                  <c:v>25.650000000000002</c:v>
                </c:pt>
                <c:pt idx="513">
                  <c:v>25.700000000000003</c:v>
                </c:pt>
                <c:pt idx="514">
                  <c:v>25.75</c:v>
                </c:pt>
                <c:pt idx="515">
                  <c:v>25.8</c:v>
                </c:pt>
                <c:pt idx="516">
                  <c:v>25.85</c:v>
                </c:pt>
                <c:pt idx="517">
                  <c:v>25.900000000000002</c:v>
                </c:pt>
                <c:pt idx="518">
                  <c:v>25.950000000000003</c:v>
                </c:pt>
                <c:pt idx="519">
                  <c:v>26</c:v>
                </c:pt>
                <c:pt idx="520">
                  <c:v>26.05</c:v>
                </c:pt>
                <c:pt idx="521">
                  <c:v>26.1</c:v>
                </c:pt>
                <c:pt idx="522">
                  <c:v>26.150000000000002</c:v>
                </c:pt>
                <c:pt idx="523">
                  <c:v>26.200000000000003</c:v>
                </c:pt>
                <c:pt idx="524">
                  <c:v>26.25</c:v>
                </c:pt>
                <c:pt idx="525">
                  <c:v>26.3</c:v>
                </c:pt>
                <c:pt idx="526">
                  <c:v>26.35</c:v>
                </c:pt>
                <c:pt idx="527">
                  <c:v>26.400000000000002</c:v>
                </c:pt>
                <c:pt idx="528">
                  <c:v>26.450000000000003</c:v>
                </c:pt>
                <c:pt idx="529">
                  <c:v>26.5</c:v>
                </c:pt>
                <c:pt idx="530">
                  <c:v>26.55</c:v>
                </c:pt>
                <c:pt idx="531">
                  <c:v>26.6</c:v>
                </c:pt>
                <c:pt idx="532">
                  <c:v>26.650000000000002</c:v>
                </c:pt>
                <c:pt idx="533">
                  <c:v>26.700000000000003</c:v>
                </c:pt>
                <c:pt idx="534">
                  <c:v>26.75</c:v>
                </c:pt>
                <c:pt idx="535">
                  <c:v>26.8</c:v>
                </c:pt>
                <c:pt idx="536">
                  <c:v>26.85</c:v>
                </c:pt>
                <c:pt idx="537">
                  <c:v>26.900000000000002</c:v>
                </c:pt>
                <c:pt idx="538">
                  <c:v>26.950000000000003</c:v>
                </c:pt>
                <c:pt idx="539">
                  <c:v>27</c:v>
                </c:pt>
                <c:pt idx="540">
                  <c:v>27.05</c:v>
                </c:pt>
                <c:pt idx="541">
                  <c:v>27.1</c:v>
                </c:pt>
                <c:pt idx="542">
                  <c:v>27.150000000000002</c:v>
                </c:pt>
                <c:pt idx="543">
                  <c:v>27.200000000000003</c:v>
                </c:pt>
                <c:pt idx="544">
                  <c:v>27.25</c:v>
                </c:pt>
                <c:pt idx="545">
                  <c:v>27.3</c:v>
                </c:pt>
                <c:pt idx="546">
                  <c:v>27.35</c:v>
                </c:pt>
                <c:pt idx="547">
                  <c:v>27.400000000000002</c:v>
                </c:pt>
                <c:pt idx="548">
                  <c:v>27.450000000000003</c:v>
                </c:pt>
                <c:pt idx="549">
                  <c:v>27.5</c:v>
                </c:pt>
                <c:pt idx="550">
                  <c:v>27.55</c:v>
                </c:pt>
                <c:pt idx="551">
                  <c:v>27.6</c:v>
                </c:pt>
                <c:pt idx="552">
                  <c:v>27.650000000000002</c:v>
                </c:pt>
                <c:pt idx="553">
                  <c:v>27.700000000000003</c:v>
                </c:pt>
                <c:pt idx="554">
                  <c:v>27.75</c:v>
                </c:pt>
                <c:pt idx="555">
                  <c:v>27.8</c:v>
                </c:pt>
                <c:pt idx="556">
                  <c:v>27.85</c:v>
                </c:pt>
                <c:pt idx="557">
                  <c:v>27.900000000000002</c:v>
                </c:pt>
                <c:pt idx="558">
                  <c:v>27.950000000000003</c:v>
                </c:pt>
                <c:pt idx="559">
                  <c:v>28</c:v>
                </c:pt>
                <c:pt idx="560">
                  <c:v>28.05</c:v>
                </c:pt>
                <c:pt idx="561">
                  <c:v>28.1</c:v>
                </c:pt>
                <c:pt idx="562">
                  <c:v>28.150000000000002</c:v>
                </c:pt>
                <c:pt idx="563">
                  <c:v>28.200000000000003</c:v>
                </c:pt>
                <c:pt idx="564">
                  <c:v>28.25</c:v>
                </c:pt>
                <c:pt idx="565">
                  <c:v>28.3</c:v>
                </c:pt>
                <c:pt idx="566">
                  <c:v>28.35</c:v>
                </c:pt>
                <c:pt idx="567">
                  <c:v>28.400000000000002</c:v>
                </c:pt>
                <c:pt idx="568">
                  <c:v>28.450000000000003</c:v>
                </c:pt>
                <c:pt idx="569">
                  <c:v>28.5</c:v>
                </c:pt>
                <c:pt idx="570">
                  <c:v>28.55</c:v>
                </c:pt>
                <c:pt idx="571">
                  <c:v>28.6</c:v>
                </c:pt>
                <c:pt idx="572">
                  <c:v>28.650000000000002</c:v>
                </c:pt>
                <c:pt idx="573">
                  <c:v>28.700000000000003</c:v>
                </c:pt>
                <c:pt idx="574">
                  <c:v>28.75</c:v>
                </c:pt>
                <c:pt idx="575">
                  <c:v>28.8</c:v>
                </c:pt>
                <c:pt idx="576">
                  <c:v>28.85</c:v>
                </c:pt>
                <c:pt idx="577">
                  <c:v>28.900000000000002</c:v>
                </c:pt>
                <c:pt idx="578">
                  <c:v>28.950000000000003</c:v>
                </c:pt>
                <c:pt idx="579">
                  <c:v>29</c:v>
                </c:pt>
                <c:pt idx="580">
                  <c:v>29.05</c:v>
                </c:pt>
                <c:pt idx="581">
                  <c:v>29.1</c:v>
                </c:pt>
                <c:pt idx="582">
                  <c:v>29.150000000000002</c:v>
                </c:pt>
                <c:pt idx="583">
                  <c:v>29.200000000000003</c:v>
                </c:pt>
                <c:pt idx="584">
                  <c:v>29.25</c:v>
                </c:pt>
                <c:pt idx="585">
                  <c:v>29.3</c:v>
                </c:pt>
                <c:pt idx="586">
                  <c:v>29.35</c:v>
                </c:pt>
                <c:pt idx="587">
                  <c:v>29.400000000000002</c:v>
                </c:pt>
                <c:pt idx="588">
                  <c:v>29.450000000000003</c:v>
                </c:pt>
                <c:pt idx="589">
                  <c:v>29.5</c:v>
                </c:pt>
                <c:pt idx="590">
                  <c:v>29.55</c:v>
                </c:pt>
                <c:pt idx="591">
                  <c:v>29.6</c:v>
                </c:pt>
                <c:pt idx="592">
                  <c:v>29.650000000000002</c:v>
                </c:pt>
                <c:pt idx="593">
                  <c:v>29.700000000000003</c:v>
                </c:pt>
                <c:pt idx="594">
                  <c:v>29.75</c:v>
                </c:pt>
                <c:pt idx="595">
                  <c:v>29.8</c:v>
                </c:pt>
                <c:pt idx="596">
                  <c:v>29.85</c:v>
                </c:pt>
                <c:pt idx="597">
                  <c:v>29.900000000000002</c:v>
                </c:pt>
                <c:pt idx="598">
                  <c:v>29.950000000000003</c:v>
                </c:pt>
                <c:pt idx="599">
                  <c:v>30</c:v>
                </c:pt>
                <c:pt idx="600">
                  <c:v>30.05</c:v>
                </c:pt>
                <c:pt idx="601">
                  <c:v>30.1</c:v>
                </c:pt>
                <c:pt idx="602">
                  <c:v>30.150000000000002</c:v>
                </c:pt>
                <c:pt idx="603">
                  <c:v>30.200000000000003</c:v>
                </c:pt>
                <c:pt idx="604">
                  <c:v>30.25</c:v>
                </c:pt>
                <c:pt idx="605">
                  <c:v>30.3</c:v>
                </c:pt>
                <c:pt idx="606">
                  <c:v>30.35</c:v>
                </c:pt>
                <c:pt idx="607">
                  <c:v>30.400000000000002</c:v>
                </c:pt>
                <c:pt idx="608">
                  <c:v>30.450000000000003</c:v>
                </c:pt>
                <c:pt idx="609">
                  <c:v>30.5</c:v>
                </c:pt>
                <c:pt idx="610">
                  <c:v>30.55</c:v>
                </c:pt>
                <c:pt idx="611">
                  <c:v>30.6</c:v>
                </c:pt>
                <c:pt idx="612">
                  <c:v>30.650000000000002</c:v>
                </c:pt>
                <c:pt idx="613">
                  <c:v>30.700000000000003</c:v>
                </c:pt>
                <c:pt idx="614">
                  <c:v>30.75</c:v>
                </c:pt>
                <c:pt idx="615">
                  <c:v>30.8</c:v>
                </c:pt>
                <c:pt idx="616">
                  <c:v>30.85</c:v>
                </c:pt>
                <c:pt idx="617">
                  <c:v>30.900000000000002</c:v>
                </c:pt>
                <c:pt idx="618">
                  <c:v>30.950000000000003</c:v>
                </c:pt>
                <c:pt idx="619">
                  <c:v>31</c:v>
                </c:pt>
                <c:pt idx="620">
                  <c:v>31.05</c:v>
                </c:pt>
                <c:pt idx="621">
                  <c:v>31.1</c:v>
                </c:pt>
                <c:pt idx="622">
                  <c:v>31.150000000000002</c:v>
                </c:pt>
                <c:pt idx="623">
                  <c:v>31.200000000000003</c:v>
                </c:pt>
                <c:pt idx="624">
                  <c:v>31.25</c:v>
                </c:pt>
                <c:pt idx="625">
                  <c:v>31.3</c:v>
                </c:pt>
                <c:pt idx="626">
                  <c:v>31.35</c:v>
                </c:pt>
                <c:pt idx="627">
                  <c:v>31.400000000000002</c:v>
                </c:pt>
                <c:pt idx="628">
                  <c:v>31.450000000000003</c:v>
                </c:pt>
                <c:pt idx="629">
                  <c:v>31.5</c:v>
                </c:pt>
                <c:pt idx="630">
                  <c:v>31.55</c:v>
                </c:pt>
                <c:pt idx="631">
                  <c:v>31.6</c:v>
                </c:pt>
                <c:pt idx="632">
                  <c:v>31.650000000000002</c:v>
                </c:pt>
                <c:pt idx="633">
                  <c:v>31.700000000000003</c:v>
                </c:pt>
                <c:pt idx="634">
                  <c:v>31.75</c:v>
                </c:pt>
                <c:pt idx="635">
                  <c:v>31.8</c:v>
                </c:pt>
                <c:pt idx="636">
                  <c:v>31.85</c:v>
                </c:pt>
                <c:pt idx="637">
                  <c:v>31.900000000000002</c:v>
                </c:pt>
                <c:pt idx="638">
                  <c:v>31.950000000000003</c:v>
                </c:pt>
                <c:pt idx="639">
                  <c:v>32</c:v>
                </c:pt>
                <c:pt idx="640">
                  <c:v>32.050000000000004</c:v>
                </c:pt>
                <c:pt idx="641">
                  <c:v>32.1</c:v>
                </c:pt>
                <c:pt idx="642">
                  <c:v>32.15</c:v>
                </c:pt>
                <c:pt idx="643">
                  <c:v>32.200000000000003</c:v>
                </c:pt>
                <c:pt idx="644">
                  <c:v>32.25</c:v>
                </c:pt>
                <c:pt idx="645">
                  <c:v>32.300000000000004</c:v>
                </c:pt>
                <c:pt idx="646">
                  <c:v>32.35</c:v>
                </c:pt>
                <c:pt idx="647">
                  <c:v>32.4</c:v>
                </c:pt>
                <c:pt idx="648">
                  <c:v>32.450000000000003</c:v>
                </c:pt>
                <c:pt idx="649">
                  <c:v>32.5</c:v>
                </c:pt>
                <c:pt idx="650">
                  <c:v>32.550000000000004</c:v>
                </c:pt>
                <c:pt idx="651">
                  <c:v>32.6</c:v>
                </c:pt>
                <c:pt idx="652">
                  <c:v>32.65</c:v>
                </c:pt>
                <c:pt idx="653">
                  <c:v>32.700000000000003</c:v>
                </c:pt>
                <c:pt idx="654">
                  <c:v>32.75</c:v>
                </c:pt>
                <c:pt idx="655">
                  <c:v>32.800000000000004</c:v>
                </c:pt>
                <c:pt idx="656">
                  <c:v>32.85</c:v>
                </c:pt>
                <c:pt idx="657">
                  <c:v>32.9</c:v>
                </c:pt>
                <c:pt idx="658">
                  <c:v>32.950000000000003</c:v>
                </c:pt>
                <c:pt idx="659">
                  <c:v>33</c:v>
                </c:pt>
                <c:pt idx="660">
                  <c:v>33.050000000000004</c:v>
                </c:pt>
                <c:pt idx="661">
                  <c:v>33.1</c:v>
                </c:pt>
                <c:pt idx="662">
                  <c:v>33.15</c:v>
                </c:pt>
                <c:pt idx="663">
                  <c:v>33.200000000000003</c:v>
                </c:pt>
                <c:pt idx="664">
                  <c:v>33.25</c:v>
                </c:pt>
                <c:pt idx="665">
                  <c:v>33.300000000000004</c:v>
                </c:pt>
                <c:pt idx="666">
                  <c:v>33.35</c:v>
                </c:pt>
                <c:pt idx="667">
                  <c:v>33.4</c:v>
                </c:pt>
                <c:pt idx="668">
                  <c:v>33.450000000000003</c:v>
                </c:pt>
                <c:pt idx="669">
                  <c:v>33.5</c:v>
                </c:pt>
                <c:pt idx="670">
                  <c:v>33.550000000000004</c:v>
                </c:pt>
                <c:pt idx="671">
                  <c:v>33.6</c:v>
                </c:pt>
                <c:pt idx="672">
                  <c:v>33.65</c:v>
                </c:pt>
                <c:pt idx="673">
                  <c:v>33.700000000000003</c:v>
                </c:pt>
                <c:pt idx="674">
                  <c:v>33.75</c:v>
                </c:pt>
                <c:pt idx="675">
                  <c:v>33.800000000000004</c:v>
                </c:pt>
                <c:pt idx="676">
                  <c:v>33.85</c:v>
                </c:pt>
                <c:pt idx="677">
                  <c:v>33.9</c:v>
                </c:pt>
                <c:pt idx="678">
                  <c:v>33.950000000000003</c:v>
                </c:pt>
                <c:pt idx="679">
                  <c:v>34</c:v>
                </c:pt>
                <c:pt idx="680">
                  <c:v>34.050000000000004</c:v>
                </c:pt>
                <c:pt idx="681">
                  <c:v>34.1</c:v>
                </c:pt>
                <c:pt idx="682">
                  <c:v>34.15</c:v>
                </c:pt>
                <c:pt idx="683">
                  <c:v>34.200000000000003</c:v>
                </c:pt>
                <c:pt idx="684">
                  <c:v>34.25</c:v>
                </c:pt>
                <c:pt idx="685">
                  <c:v>34.300000000000004</c:v>
                </c:pt>
                <c:pt idx="686">
                  <c:v>34.35</c:v>
                </c:pt>
                <c:pt idx="687">
                  <c:v>34.4</c:v>
                </c:pt>
                <c:pt idx="688">
                  <c:v>34.450000000000003</c:v>
                </c:pt>
                <c:pt idx="689">
                  <c:v>34.5</c:v>
                </c:pt>
                <c:pt idx="690">
                  <c:v>34.550000000000004</c:v>
                </c:pt>
                <c:pt idx="691">
                  <c:v>34.6</c:v>
                </c:pt>
                <c:pt idx="692">
                  <c:v>34.65</c:v>
                </c:pt>
                <c:pt idx="693">
                  <c:v>34.700000000000003</c:v>
                </c:pt>
                <c:pt idx="694">
                  <c:v>34.75</c:v>
                </c:pt>
                <c:pt idx="695">
                  <c:v>34.800000000000004</c:v>
                </c:pt>
                <c:pt idx="696">
                  <c:v>34.85</c:v>
                </c:pt>
                <c:pt idx="697">
                  <c:v>34.9</c:v>
                </c:pt>
                <c:pt idx="698">
                  <c:v>34.950000000000003</c:v>
                </c:pt>
                <c:pt idx="699">
                  <c:v>35</c:v>
                </c:pt>
                <c:pt idx="700">
                  <c:v>35.050000000000004</c:v>
                </c:pt>
                <c:pt idx="701">
                  <c:v>35.1</c:v>
                </c:pt>
                <c:pt idx="702">
                  <c:v>35.15</c:v>
                </c:pt>
                <c:pt idx="703">
                  <c:v>35.200000000000003</c:v>
                </c:pt>
                <c:pt idx="704">
                  <c:v>35.25</c:v>
                </c:pt>
                <c:pt idx="705">
                  <c:v>35.300000000000004</c:v>
                </c:pt>
                <c:pt idx="706">
                  <c:v>35.35</c:v>
                </c:pt>
                <c:pt idx="707">
                  <c:v>35.4</c:v>
                </c:pt>
                <c:pt idx="708">
                  <c:v>35.450000000000003</c:v>
                </c:pt>
                <c:pt idx="709">
                  <c:v>35.5</c:v>
                </c:pt>
                <c:pt idx="710">
                  <c:v>35.550000000000004</c:v>
                </c:pt>
                <c:pt idx="711">
                  <c:v>35.6</c:v>
                </c:pt>
                <c:pt idx="712">
                  <c:v>35.65</c:v>
                </c:pt>
                <c:pt idx="713">
                  <c:v>35.700000000000003</c:v>
                </c:pt>
                <c:pt idx="714">
                  <c:v>35.75</c:v>
                </c:pt>
                <c:pt idx="715">
                  <c:v>35.800000000000004</c:v>
                </c:pt>
                <c:pt idx="716">
                  <c:v>35.85</c:v>
                </c:pt>
                <c:pt idx="717">
                  <c:v>35.9</c:v>
                </c:pt>
                <c:pt idx="718">
                  <c:v>35.950000000000003</c:v>
                </c:pt>
                <c:pt idx="719">
                  <c:v>36</c:v>
                </c:pt>
                <c:pt idx="720">
                  <c:v>36.050000000000004</c:v>
                </c:pt>
                <c:pt idx="721">
                  <c:v>36.1</c:v>
                </c:pt>
                <c:pt idx="722">
                  <c:v>36.15</c:v>
                </c:pt>
                <c:pt idx="723">
                  <c:v>36.200000000000003</c:v>
                </c:pt>
                <c:pt idx="724">
                  <c:v>36.25</c:v>
                </c:pt>
                <c:pt idx="725">
                  <c:v>36.300000000000004</c:v>
                </c:pt>
                <c:pt idx="726">
                  <c:v>36.35</c:v>
                </c:pt>
                <c:pt idx="727">
                  <c:v>36.4</c:v>
                </c:pt>
                <c:pt idx="728">
                  <c:v>36.450000000000003</c:v>
                </c:pt>
                <c:pt idx="729">
                  <c:v>36.5</c:v>
                </c:pt>
                <c:pt idx="730">
                  <c:v>36.550000000000004</c:v>
                </c:pt>
                <c:pt idx="731">
                  <c:v>36.6</c:v>
                </c:pt>
                <c:pt idx="732">
                  <c:v>36.65</c:v>
                </c:pt>
                <c:pt idx="733">
                  <c:v>36.700000000000003</c:v>
                </c:pt>
                <c:pt idx="734">
                  <c:v>36.75</c:v>
                </c:pt>
                <c:pt idx="735">
                  <c:v>36.800000000000004</c:v>
                </c:pt>
                <c:pt idx="736">
                  <c:v>36.85</c:v>
                </c:pt>
                <c:pt idx="737">
                  <c:v>36.9</c:v>
                </c:pt>
                <c:pt idx="738">
                  <c:v>36.950000000000003</c:v>
                </c:pt>
                <c:pt idx="739">
                  <c:v>37</c:v>
                </c:pt>
                <c:pt idx="740">
                  <c:v>37.050000000000004</c:v>
                </c:pt>
                <c:pt idx="741">
                  <c:v>37.1</c:v>
                </c:pt>
                <c:pt idx="742">
                  <c:v>37.15</c:v>
                </c:pt>
                <c:pt idx="743">
                  <c:v>37.200000000000003</c:v>
                </c:pt>
                <c:pt idx="744">
                  <c:v>37.25</c:v>
                </c:pt>
                <c:pt idx="745">
                  <c:v>37.300000000000004</c:v>
                </c:pt>
                <c:pt idx="746">
                  <c:v>37.35</c:v>
                </c:pt>
                <c:pt idx="747">
                  <c:v>37.4</c:v>
                </c:pt>
                <c:pt idx="748">
                  <c:v>37.450000000000003</c:v>
                </c:pt>
                <c:pt idx="749">
                  <c:v>37.5</c:v>
                </c:pt>
                <c:pt idx="750">
                  <c:v>37.550000000000004</c:v>
                </c:pt>
                <c:pt idx="751">
                  <c:v>37.6</c:v>
                </c:pt>
                <c:pt idx="752">
                  <c:v>37.65</c:v>
                </c:pt>
                <c:pt idx="753">
                  <c:v>37.700000000000003</c:v>
                </c:pt>
                <c:pt idx="754">
                  <c:v>37.75</c:v>
                </c:pt>
                <c:pt idx="755">
                  <c:v>37.800000000000004</c:v>
                </c:pt>
                <c:pt idx="756">
                  <c:v>37.85</c:v>
                </c:pt>
                <c:pt idx="757">
                  <c:v>37.9</c:v>
                </c:pt>
                <c:pt idx="758">
                  <c:v>37.950000000000003</c:v>
                </c:pt>
                <c:pt idx="759">
                  <c:v>38</c:v>
                </c:pt>
                <c:pt idx="760">
                  <c:v>38.050000000000004</c:v>
                </c:pt>
                <c:pt idx="761">
                  <c:v>38.1</c:v>
                </c:pt>
                <c:pt idx="762">
                  <c:v>38.15</c:v>
                </c:pt>
                <c:pt idx="763">
                  <c:v>38.200000000000003</c:v>
                </c:pt>
                <c:pt idx="764">
                  <c:v>38.25</c:v>
                </c:pt>
                <c:pt idx="765">
                  <c:v>38.300000000000004</c:v>
                </c:pt>
                <c:pt idx="766">
                  <c:v>38.35</c:v>
                </c:pt>
                <c:pt idx="767">
                  <c:v>38.400000000000006</c:v>
                </c:pt>
                <c:pt idx="768">
                  <c:v>38.450000000000003</c:v>
                </c:pt>
                <c:pt idx="769">
                  <c:v>38.5</c:v>
                </c:pt>
                <c:pt idx="770">
                  <c:v>38.550000000000004</c:v>
                </c:pt>
                <c:pt idx="771">
                  <c:v>38.6</c:v>
                </c:pt>
                <c:pt idx="772">
                  <c:v>38.650000000000006</c:v>
                </c:pt>
                <c:pt idx="773">
                  <c:v>38.700000000000003</c:v>
                </c:pt>
                <c:pt idx="774">
                  <c:v>38.75</c:v>
                </c:pt>
                <c:pt idx="775">
                  <c:v>38.800000000000004</c:v>
                </c:pt>
                <c:pt idx="776">
                  <c:v>38.85</c:v>
                </c:pt>
                <c:pt idx="777">
                  <c:v>38.900000000000006</c:v>
                </c:pt>
                <c:pt idx="778">
                  <c:v>38.950000000000003</c:v>
                </c:pt>
                <c:pt idx="779">
                  <c:v>39</c:v>
                </c:pt>
                <c:pt idx="780">
                  <c:v>39.050000000000004</c:v>
                </c:pt>
                <c:pt idx="781">
                  <c:v>39.1</c:v>
                </c:pt>
                <c:pt idx="782">
                  <c:v>39.150000000000006</c:v>
                </c:pt>
                <c:pt idx="783">
                  <c:v>39.200000000000003</c:v>
                </c:pt>
                <c:pt idx="784">
                  <c:v>39.25</c:v>
                </c:pt>
                <c:pt idx="785">
                  <c:v>39.300000000000004</c:v>
                </c:pt>
                <c:pt idx="786">
                  <c:v>39.35</c:v>
                </c:pt>
                <c:pt idx="787">
                  <c:v>39.400000000000006</c:v>
                </c:pt>
                <c:pt idx="788">
                  <c:v>39.450000000000003</c:v>
                </c:pt>
                <c:pt idx="789">
                  <c:v>39.5</c:v>
                </c:pt>
                <c:pt idx="790">
                  <c:v>39.550000000000004</c:v>
                </c:pt>
                <c:pt idx="791">
                  <c:v>39.6</c:v>
                </c:pt>
                <c:pt idx="792">
                  <c:v>39.650000000000006</c:v>
                </c:pt>
                <c:pt idx="793">
                  <c:v>39.700000000000003</c:v>
                </c:pt>
                <c:pt idx="794">
                  <c:v>39.75</c:v>
                </c:pt>
                <c:pt idx="795">
                  <c:v>39.800000000000004</c:v>
                </c:pt>
                <c:pt idx="796">
                  <c:v>39.85</c:v>
                </c:pt>
                <c:pt idx="797">
                  <c:v>39.900000000000006</c:v>
                </c:pt>
                <c:pt idx="798">
                  <c:v>39.950000000000003</c:v>
                </c:pt>
                <c:pt idx="799">
                  <c:v>40</c:v>
                </c:pt>
                <c:pt idx="800">
                  <c:v>40.050000000000004</c:v>
                </c:pt>
                <c:pt idx="801">
                  <c:v>40.1</c:v>
                </c:pt>
                <c:pt idx="802">
                  <c:v>40.150000000000006</c:v>
                </c:pt>
                <c:pt idx="803">
                  <c:v>40.200000000000003</c:v>
                </c:pt>
                <c:pt idx="804">
                  <c:v>40.25</c:v>
                </c:pt>
                <c:pt idx="805">
                  <c:v>40.300000000000004</c:v>
                </c:pt>
                <c:pt idx="806">
                  <c:v>40.35</c:v>
                </c:pt>
                <c:pt idx="807">
                  <c:v>40.400000000000006</c:v>
                </c:pt>
                <c:pt idx="808">
                  <c:v>40.450000000000003</c:v>
                </c:pt>
                <c:pt idx="809">
                  <c:v>40.5</c:v>
                </c:pt>
                <c:pt idx="810">
                  <c:v>40.550000000000004</c:v>
                </c:pt>
                <c:pt idx="811">
                  <c:v>40.6</c:v>
                </c:pt>
                <c:pt idx="812">
                  <c:v>40.650000000000006</c:v>
                </c:pt>
                <c:pt idx="813">
                  <c:v>40.700000000000003</c:v>
                </c:pt>
                <c:pt idx="814">
                  <c:v>40.75</c:v>
                </c:pt>
                <c:pt idx="815">
                  <c:v>40.800000000000004</c:v>
                </c:pt>
                <c:pt idx="816">
                  <c:v>40.85</c:v>
                </c:pt>
                <c:pt idx="817">
                  <c:v>40.900000000000006</c:v>
                </c:pt>
                <c:pt idx="818">
                  <c:v>40.950000000000003</c:v>
                </c:pt>
                <c:pt idx="819">
                  <c:v>41</c:v>
                </c:pt>
                <c:pt idx="820">
                  <c:v>41.050000000000004</c:v>
                </c:pt>
                <c:pt idx="821">
                  <c:v>41.1</c:v>
                </c:pt>
                <c:pt idx="822">
                  <c:v>41.150000000000006</c:v>
                </c:pt>
                <c:pt idx="823">
                  <c:v>41.2</c:v>
                </c:pt>
                <c:pt idx="824">
                  <c:v>41.25</c:v>
                </c:pt>
                <c:pt idx="825">
                  <c:v>41.300000000000004</c:v>
                </c:pt>
                <c:pt idx="826">
                  <c:v>41.35</c:v>
                </c:pt>
                <c:pt idx="827">
                  <c:v>41.400000000000006</c:v>
                </c:pt>
                <c:pt idx="828">
                  <c:v>41.45</c:v>
                </c:pt>
                <c:pt idx="829">
                  <c:v>41.5</c:v>
                </c:pt>
                <c:pt idx="830">
                  <c:v>41.550000000000004</c:v>
                </c:pt>
                <c:pt idx="831">
                  <c:v>41.6</c:v>
                </c:pt>
                <c:pt idx="832">
                  <c:v>41.650000000000006</c:v>
                </c:pt>
                <c:pt idx="833">
                  <c:v>41.7</c:v>
                </c:pt>
                <c:pt idx="834">
                  <c:v>41.75</c:v>
                </c:pt>
                <c:pt idx="835">
                  <c:v>41.800000000000004</c:v>
                </c:pt>
                <c:pt idx="836">
                  <c:v>41.85</c:v>
                </c:pt>
                <c:pt idx="837">
                  <c:v>41.900000000000006</c:v>
                </c:pt>
                <c:pt idx="838">
                  <c:v>41.95</c:v>
                </c:pt>
                <c:pt idx="839">
                  <c:v>42</c:v>
                </c:pt>
                <c:pt idx="840">
                  <c:v>42.050000000000004</c:v>
                </c:pt>
                <c:pt idx="841">
                  <c:v>42.1</c:v>
                </c:pt>
                <c:pt idx="842">
                  <c:v>42.150000000000006</c:v>
                </c:pt>
                <c:pt idx="843">
                  <c:v>42.2</c:v>
                </c:pt>
                <c:pt idx="844">
                  <c:v>42.25</c:v>
                </c:pt>
                <c:pt idx="845">
                  <c:v>42.300000000000004</c:v>
                </c:pt>
                <c:pt idx="846">
                  <c:v>42.35</c:v>
                </c:pt>
                <c:pt idx="847">
                  <c:v>42.400000000000006</c:v>
                </c:pt>
                <c:pt idx="848">
                  <c:v>42.45</c:v>
                </c:pt>
                <c:pt idx="849">
                  <c:v>42.5</c:v>
                </c:pt>
                <c:pt idx="850">
                  <c:v>42.550000000000004</c:v>
                </c:pt>
                <c:pt idx="851">
                  <c:v>42.6</c:v>
                </c:pt>
                <c:pt idx="852">
                  <c:v>42.650000000000006</c:v>
                </c:pt>
                <c:pt idx="853">
                  <c:v>42.7</c:v>
                </c:pt>
                <c:pt idx="854">
                  <c:v>42.75</c:v>
                </c:pt>
                <c:pt idx="855">
                  <c:v>42.800000000000004</c:v>
                </c:pt>
                <c:pt idx="856">
                  <c:v>42.85</c:v>
                </c:pt>
                <c:pt idx="857">
                  <c:v>42.900000000000006</c:v>
                </c:pt>
                <c:pt idx="858">
                  <c:v>42.95</c:v>
                </c:pt>
                <c:pt idx="859">
                  <c:v>43</c:v>
                </c:pt>
                <c:pt idx="860">
                  <c:v>43.050000000000004</c:v>
                </c:pt>
                <c:pt idx="861">
                  <c:v>43.1</c:v>
                </c:pt>
                <c:pt idx="862">
                  <c:v>43.150000000000006</c:v>
                </c:pt>
                <c:pt idx="863">
                  <c:v>43.2</c:v>
                </c:pt>
                <c:pt idx="864">
                  <c:v>43.25</c:v>
                </c:pt>
                <c:pt idx="865">
                  <c:v>43.300000000000004</c:v>
                </c:pt>
                <c:pt idx="866">
                  <c:v>43.35</c:v>
                </c:pt>
                <c:pt idx="867">
                  <c:v>43.400000000000006</c:v>
                </c:pt>
                <c:pt idx="868">
                  <c:v>43.45</c:v>
                </c:pt>
                <c:pt idx="869">
                  <c:v>43.5</c:v>
                </c:pt>
                <c:pt idx="870">
                  <c:v>43.550000000000004</c:v>
                </c:pt>
                <c:pt idx="871">
                  <c:v>43.6</c:v>
                </c:pt>
                <c:pt idx="872">
                  <c:v>43.650000000000006</c:v>
                </c:pt>
                <c:pt idx="873">
                  <c:v>43.7</c:v>
                </c:pt>
                <c:pt idx="874">
                  <c:v>43.75</c:v>
                </c:pt>
                <c:pt idx="875">
                  <c:v>43.800000000000004</c:v>
                </c:pt>
                <c:pt idx="876">
                  <c:v>43.85</c:v>
                </c:pt>
                <c:pt idx="877">
                  <c:v>43.900000000000006</c:v>
                </c:pt>
                <c:pt idx="878">
                  <c:v>43.95</c:v>
                </c:pt>
                <c:pt idx="879">
                  <c:v>44</c:v>
                </c:pt>
                <c:pt idx="880">
                  <c:v>44.050000000000004</c:v>
                </c:pt>
                <c:pt idx="881">
                  <c:v>44.1</c:v>
                </c:pt>
                <c:pt idx="882">
                  <c:v>44.150000000000006</c:v>
                </c:pt>
                <c:pt idx="883">
                  <c:v>44.2</c:v>
                </c:pt>
                <c:pt idx="884">
                  <c:v>44.25</c:v>
                </c:pt>
                <c:pt idx="885">
                  <c:v>44.300000000000004</c:v>
                </c:pt>
                <c:pt idx="886">
                  <c:v>44.35</c:v>
                </c:pt>
                <c:pt idx="887">
                  <c:v>44.400000000000006</c:v>
                </c:pt>
                <c:pt idx="888">
                  <c:v>44.45</c:v>
                </c:pt>
                <c:pt idx="889">
                  <c:v>44.5</c:v>
                </c:pt>
                <c:pt idx="890">
                  <c:v>44.550000000000004</c:v>
                </c:pt>
                <c:pt idx="891">
                  <c:v>44.6</c:v>
                </c:pt>
                <c:pt idx="892">
                  <c:v>44.650000000000006</c:v>
                </c:pt>
                <c:pt idx="893">
                  <c:v>44.7</c:v>
                </c:pt>
                <c:pt idx="894">
                  <c:v>44.75</c:v>
                </c:pt>
                <c:pt idx="895">
                  <c:v>44.800000000000004</c:v>
                </c:pt>
                <c:pt idx="896">
                  <c:v>44.85</c:v>
                </c:pt>
                <c:pt idx="897">
                  <c:v>44.900000000000006</c:v>
                </c:pt>
                <c:pt idx="898">
                  <c:v>44.95</c:v>
                </c:pt>
                <c:pt idx="899">
                  <c:v>45</c:v>
                </c:pt>
                <c:pt idx="900">
                  <c:v>45.050000000000004</c:v>
                </c:pt>
                <c:pt idx="901">
                  <c:v>45.1</c:v>
                </c:pt>
                <c:pt idx="902">
                  <c:v>45.150000000000006</c:v>
                </c:pt>
                <c:pt idx="903">
                  <c:v>45.2</c:v>
                </c:pt>
                <c:pt idx="904">
                  <c:v>45.25</c:v>
                </c:pt>
                <c:pt idx="905">
                  <c:v>45.300000000000004</c:v>
                </c:pt>
                <c:pt idx="906">
                  <c:v>45.35</c:v>
                </c:pt>
                <c:pt idx="907">
                  <c:v>45.400000000000006</c:v>
                </c:pt>
                <c:pt idx="908">
                  <c:v>45.45</c:v>
                </c:pt>
                <c:pt idx="909">
                  <c:v>45.5</c:v>
                </c:pt>
                <c:pt idx="910">
                  <c:v>45.550000000000004</c:v>
                </c:pt>
                <c:pt idx="911">
                  <c:v>45.6</c:v>
                </c:pt>
                <c:pt idx="912">
                  <c:v>45.650000000000006</c:v>
                </c:pt>
                <c:pt idx="913">
                  <c:v>45.7</c:v>
                </c:pt>
                <c:pt idx="914">
                  <c:v>45.75</c:v>
                </c:pt>
                <c:pt idx="915">
                  <c:v>45.800000000000004</c:v>
                </c:pt>
                <c:pt idx="916">
                  <c:v>45.85</c:v>
                </c:pt>
                <c:pt idx="917">
                  <c:v>45.900000000000006</c:v>
                </c:pt>
                <c:pt idx="918">
                  <c:v>45.95</c:v>
                </c:pt>
                <c:pt idx="919">
                  <c:v>46</c:v>
                </c:pt>
                <c:pt idx="920">
                  <c:v>46.050000000000004</c:v>
                </c:pt>
                <c:pt idx="921">
                  <c:v>46.1</c:v>
                </c:pt>
                <c:pt idx="922">
                  <c:v>46.150000000000006</c:v>
                </c:pt>
                <c:pt idx="923">
                  <c:v>46.2</c:v>
                </c:pt>
                <c:pt idx="924">
                  <c:v>46.25</c:v>
                </c:pt>
                <c:pt idx="925">
                  <c:v>46.300000000000004</c:v>
                </c:pt>
                <c:pt idx="926">
                  <c:v>46.35</c:v>
                </c:pt>
                <c:pt idx="927">
                  <c:v>46.400000000000006</c:v>
                </c:pt>
                <c:pt idx="928">
                  <c:v>46.45</c:v>
                </c:pt>
                <c:pt idx="929">
                  <c:v>46.5</c:v>
                </c:pt>
                <c:pt idx="930">
                  <c:v>46.550000000000004</c:v>
                </c:pt>
                <c:pt idx="931">
                  <c:v>46.6</c:v>
                </c:pt>
                <c:pt idx="932">
                  <c:v>46.650000000000006</c:v>
                </c:pt>
                <c:pt idx="933">
                  <c:v>46.7</c:v>
                </c:pt>
                <c:pt idx="934">
                  <c:v>46.75</c:v>
                </c:pt>
                <c:pt idx="935">
                  <c:v>46.800000000000004</c:v>
                </c:pt>
                <c:pt idx="936">
                  <c:v>46.85</c:v>
                </c:pt>
                <c:pt idx="937">
                  <c:v>46.900000000000006</c:v>
                </c:pt>
                <c:pt idx="938">
                  <c:v>46.95</c:v>
                </c:pt>
                <c:pt idx="939">
                  <c:v>47</c:v>
                </c:pt>
                <c:pt idx="940">
                  <c:v>47.050000000000004</c:v>
                </c:pt>
                <c:pt idx="941">
                  <c:v>47.1</c:v>
                </c:pt>
                <c:pt idx="942">
                  <c:v>47.150000000000006</c:v>
                </c:pt>
                <c:pt idx="943">
                  <c:v>47.2</c:v>
                </c:pt>
                <c:pt idx="944">
                  <c:v>47.25</c:v>
                </c:pt>
                <c:pt idx="945">
                  <c:v>47.300000000000004</c:v>
                </c:pt>
                <c:pt idx="946">
                  <c:v>47.35</c:v>
                </c:pt>
                <c:pt idx="947">
                  <c:v>47.400000000000006</c:v>
                </c:pt>
                <c:pt idx="948">
                  <c:v>47.45</c:v>
                </c:pt>
                <c:pt idx="949">
                  <c:v>47.5</c:v>
                </c:pt>
                <c:pt idx="950">
                  <c:v>47.550000000000004</c:v>
                </c:pt>
                <c:pt idx="951">
                  <c:v>47.6</c:v>
                </c:pt>
                <c:pt idx="952">
                  <c:v>47.650000000000006</c:v>
                </c:pt>
                <c:pt idx="953">
                  <c:v>47.7</c:v>
                </c:pt>
                <c:pt idx="954">
                  <c:v>47.75</c:v>
                </c:pt>
                <c:pt idx="955">
                  <c:v>47.800000000000004</c:v>
                </c:pt>
                <c:pt idx="956">
                  <c:v>47.85</c:v>
                </c:pt>
                <c:pt idx="957">
                  <c:v>47.900000000000006</c:v>
                </c:pt>
                <c:pt idx="958">
                  <c:v>47.95</c:v>
                </c:pt>
                <c:pt idx="959">
                  <c:v>48</c:v>
                </c:pt>
                <c:pt idx="960">
                  <c:v>48.050000000000004</c:v>
                </c:pt>
                <c:pt idx="961">
                  <c:v>48.1</c:v>
                </c:pt>
                <c:pt idx="962">
                  <c:v>48.150000000000006</c:v>
                </c:pt>
                <c:pt idx="963">
                  <c:v>48.2</c:v>
                </c:pt>
                <c:pt idx="964">
                  <c:v>48.25</c:v>
                </c:pt>
                <c:pt idx="965">
                  <c:v>48.300000000000004</c:v>
                </c:pt>
                <c:pt idx="966">
                  <c:v>48.35</c:v>
                </c:pt>
                <c:pt idx="967">
                  <c:v>48.400000000000006</c:v>
                </c:pt>
                <c:pt idx="968">
                  <c:v>48.45</c:v>
                </c:pt>
                <c:pt idx="969">
                  <c:v>48.5</c:v>
                </c:pt>
                <c:pt idx="970">
                  <c:v>48.550000000000004</c:v>
                </c:pt>
                <c:pt idx="971">
                  <c:v>48.6</c:v>
                </c:pt>
                <c:pt idx="972">
                  <c:v>48.650000000000006</c:v>
                </c:pt>
                <c:pt idx="973">
                  <c:v>48.7</c:v>
                </c:pt>
                <c:pt idx="974">
                  <c:v>48.75</c:v>
                </c:pt>
                <c:pt idx="975">
                  <c:v>48.800000000000004</c:v>
                </c:pt>
                <c:pt idx="976">
                  <c:v>48.85</c:v>
                </c:pt>
                <c:pt idx="977">
                  <c:v>48.900000000000006</c:v>
                </c:pt>
                <c:pt idx="978">
                  <c:v>48.95</c:v>
                </c:pt>
                <c:pt idx="979">
                  <c:v>49</c:v>
                </c:pt>
                <c:pt idx="980">
                  <c:v>49.050000000000004</c:v>
                </c:pt>
                <c:pt idx="981">
                  <c:v>49.1</c:v>
                </c:pt>
                <c:pt idx="982">
                  <c:v>49.150000000000006</c:v>
                </c:pt>
                <c:pt idx="983">
                  <c:v>49.2</c:v>
                </c:pt>
                <c:pt idx="984">
                  <c:v>49.25</c:v>
                </c:pt>
                <c:pt idx="985">
                  <c:v>49.300000000000004</c:v>
                </c:pt>
                <c:pt idx="986">
                  <c:v>49.35</c:v>
                </c:pt>
                <c:pt idx="987">
                  <c:v>49.400000000000006</c:v>
                </c:pt>
                <c:pt idx="988">
                  <c:v>49.45</c:v>
                </c:pt>
                <c:pt idx="989">
                  <c:v>49.5</c:v>
                </c:pt>
                <c:pt idx="990">
                  <c:v>49.550000000000004</c:v>
                </c:pt>
                <c:pt idx="991">
                  <c:v>49.6</c:v>
                </c:pt>
                <c:pt idx="992">
                  <c:v>49.650000000000006</c:v>
                </c:pt>
                <c:pt idx="993">
                  <c:v>49.7</c:v>
                </c:pt>
                <c:pt idx="994">
                  <c:v>49.75</c:v>
                </c:pt>
                <c:pt idx="995">
                  <c:v>49.800000000000004</c:v>
                </c:pt>
                <c:pt idx="996">
                  <c:v>49.85</c:v>
                </c:pt>
                <c:pt idx="997">
                  <c:v>49.900000000000006</c:v>
                </c:pt>
                <c:pt idx="998">
                  <c:v>49.95</c:v>
                </c:pt>
                <c:pt idx="999">
                  <c:v>50</c:v>
                </c:pt>
                <c:pt idx="1000">
                  <c:v>50.050000000000004</c:v>
                </c:pt>
                <c:pt idx="1001">
                  <c:v>50.1</c:v>
                </c:pt>
                <c:pt idx="1002">
                  <c:v>50.150000000000006</c:v>
                </c:pt>
                <c:pt idx="1003">
                  <c:v>50.2</c:v>
                </c:pt>
                <c:pt idx="1004">
                  <c:v>50.25</c:v>
                </c:pt>
                <c:pt idx="1005">
                  <c:v>50.300000000000004</c:v>
                </c:pt>
                <c:pt idx="1006">
                  <c:v>50.35</c:v>
                </c:pt>
                <c:pt idx="1007">
                  <c:v>50.400000000000006</c:v>
                </c:pt>
                <c:pt idx="1008">
                  <c:v>50.45</c:v>
                </c:pt>
                <c:pt idx="1009">
                  <c:v>50.5</c:v>
                </c:pt>
                <c:pt idx="1010">
                  <c:v>50.550000000000004</c:v>
                </c:pt>
                <c:pt idx="1011">
                  <c:v>50.6</c:v>
                </c:pt>
                <c:pt idx="1012">
                  <c:v>50.650000000000006</c:v>
                </c:pt>
                <c:pt idx="1013">
                  <c:v>50.7</c:v>
                </c:pt>
                <c:pt idx="1014">
                  <c:v>50.75</c:v>
                </c:pt>
                <c:pt idx="1015">
                  <c:v>50.800000000000004</c:v>
                </c:pt>
                <c:pt idx="1016">
                  <c:v>50.85</c:v>
                </c:pt>
                <c:pt idx="1017">
                  <c:v>50.900000000000006</c:v>
                </c:pt>
                <c:pt idx="1018">
                  <c:v>50.95</c:v>
                </c:pt>
                <c:pt idx="1019">
                  <c:v>51</c:v>
                </c:pt>
                <c:pt idx="1020">
                  <c:v>51.050000000000004</c:v>
                </c:pt>
                <c:pt idx="1021">
                  <c:v>51.1</c:v>
                </c:pt>
                <c:pt idx="1022">
                  <c:v>51.150000000000006</c:v>
                </c:pt>
                <c:pt idx="1023">
                  <c:v>51.2</c:v>
                </c:pt>
                <c:pt idx="1024">
                  <c:v>51.25</c:v>
                </c:pt>
                <c:pt idx="1025">
                  <c:v>51.300000000000004</c:v>
                </c:pt>
                <c:pt idx="1026">
                  <c:v>51.35</c:v>
                </c:pt>
                <c:pt idx="1027">
                  <c:v>51.400000000000006</c:v>
                </c:pt>
                <c:pt idx="1028">
                  <c:v>51.45</c:v>
                </c:pt>
                <c:pt idx="1029">
                  <c:v>51.5</c:v>
                </c:pt>
                <c:pt idx="1030">
                  <c:v>51.550000000000004</c:v>
                </c:pt>
                <c:pt idx="1031">
                  <c:v>51.6</c:v>
                </c:pt>
                <c:pt idx="1032">
                  <c:v>51.650000000000006</c:v>
                </c:pt>
                <c:pt idx="1033">
                  <c:v>51.7</c:v>
                </c:pt>
                <c:pt idx="1034">
                  <c:v>51.75</c:v>
                </c:pt>
                <c:pt idx="1035">
                  <c:v>51.800000000000004</c:v>
                </c:pt>
                <c:pt idx="1036">
                  <c:v>51.85</c:v>
                </c:pt>
                <c:pt idx="1037">
                  <c:v>51.900000000000006</c:v>
                </c:pt>
                <c:pt idx="1038">
                  <c:v>51.95</c:v>
                </c:pt>
                <c:pt idx="1039">
                  <c:v>52</c:v>
                </c:pt>
                <c:pt idx="1040">
                  <c:v>52.050000000000004</c:v>
                </c:pt>
                <c:pt idx="1041">
                  <c:v>52.1</c:v>
                </c:pt>
                <c:pt idx="1042">
                  <c:v>52.150000000000006</c:v>
                </c:pt>
                <c:pt idx="1043">
                  <c:v>52.2</c:v>
                </c:pt>
                <c:pt idx="1044">
                  <c:v>52.25</c:v>
                </c:pt>
                <c:pt idx="1045">
                  <c:v>52.300000000000004</c:v>
                </c:pt>
                <c:pt idx="1046">
                  <c:v>52.35</c:v>
                </c:pt>
                <c:pt idx="1047">
                  <c:v>52.400000000000006</c:v>
                </c:pt>
                <c:pt idx="1048">
                  <c:v>52.45</c:v>
                </c:pt>
                <c:pt idx="1049">
                  <c:v>52.5</c:v>
                </c:pt>
                <c:pt idx="1050">
                  <c:v>52.550000000000004</c:v>
                </c:pt>
                <c:pt idx="1051">
                  <c:v>52.6</c:v>
                </c:pt>
                <c:pt idx="1052">
                  <c:v>52.650000000000006</c:v>
                </c:pt>
                <c:pt idx="1053">
                  <c:v>52.7</c:v>
                </c:pt>
                <c:pt idx="1054">
                  <c:v>52.75</c:v>
                </c:pt>
                <c:pt idx="1055">
                  <c:v>52.800000000000004</c:v>
                </c:pt>
                <c:pt idx="1056">
                  <c:v>52.85</c:v>
                </c:pt>
                <c:pt idx="1057">
                  <c:v>52.900000000000006</c:v>
                </c:pt>
                <c:pt idx="1058">
                  <c:v>52.95</c:v>
                </c:pt>
                <c:pt idx="1059">
                  <c:v>53</c:v>
                </c:pt>
                <c:pt idx="1060">
                  <c:v>53.050000000000004</c:v>
                </c:pt>
                <c:pt idx="1061">
                  <c:v>53.1</c:v>
                </c:pt>
                <c:pt idx="1062">
                  <c:v>53.150000000000006</c:v>
                </c:pt>
                <c:pt idx="1063">
                  <c:v>53.2</c:v>
                </c:pt>
                <c:pt idx="1064">
                  <c:v>53.25</c:v>
                </c:pt>
                <c:pt idx="1065">
                  <c:v>53.300000000000004</c:v>
                </c:pt>
                <c:pt idx="1066">
                  <c:v>53.35</c:v>
                </c:pt>
                <c:pt idx="1067">
                  <c:v>53.400000000000006</c:v>
                </c:pt>
                <c:pt idx="1068">
                  <c:v>53.45</c:v>
                </c:pt>
                <c:pt idx="1069">
                  <c:v>53.5</c:v>
                </c:pt>
                <c:pt idx="1070">
                  <c:v>53.550000000000004</c:v>
                </c:pt>
                <c:pt idx="1071">
                  <c:v>53.6</c:v>
                </c:pt>
                <c:pt idx="1072">
                  <c:v>53.650000000000006</c:v>
                </c:pt>
                <c:pt idx="1073">
                  <c:v>53.7</c:v>
                </c:pt>
                <c:pt idx="1074">
                  <c:v>53.75</c:v>
                </c:pt>
                <c:pt idx="1075">
                  <c:v>53.800000000000004</c:v>
                </c:pt>
                <c:pt idx="1076">
                  <c:v>53.85</c:v>
                </c:pt>
                <c:pt idx="1077">
                  <c:v>53.900000000000006</c:v>
                </c:pt>
                <c:pt idx="1078">
                  <c:v>53.95</c:v>
                </c:pt>
                <c:pt idx="1079">
                  <c:v>54</c:v>
                </c:pt>
                <c:pt idx="1080">
                  <c:v>54.050000000000004</c:v>
                </c:pt>
                <c:pt idx="1081">
                  <c:v>54.1</c:v>
                </c:pt>
                <c:pt idx="1082">
                  <c:v>54.150000000000006</c:v>
                </c:pt>
                <c:pt idx="1083">
                  <c:v>54.2</c:v>
                </c:pt>
                <c:pt idx="1084">
                  <c:v>54.25</c:v>
                </c:pt>
                <c:pt idx="1085">
                  <c:v>54.300000000000004</c:v>
                </c:pt>
                <c:pt idx="1086">
                  <c:v>54.35</c:v>
                </c:pt>
                <c:pt idx="1087">
                  <c:v>54.400000000000006</c:v>
                </c:pt>
                <c:pt idx="1088">
                  <c:v>54.45</c:v>
                </c:pt>
                <c:pt idx="1089">
                  <c:v>54.5</c:v>
                </c:pt>
                <c:pt idx="1090">
                  <c:v>54.550000000000004</c:v>
                </c:pt>
                <c:pt idx="1091">
                  <c:v>54.6</c:v>
                </c:pt>
                <c:pt idx="1092">
                  <c:v>54.650000000000006</c:v>
                </c:pt>
                <c:pt idx="1093">
                  <c:v>54.7</c:v>
                </c:pt>
                <c:pt idx="1094">
                  <c:v>54.75</c:v>
                </c:pt>
                <c:pt idx="1095">
                  <c:v>54.800000000000004</c:v>
                </c:pt>
                <c:pt idx="1096">
                  <c:v>54.85</c:v>
                </c:pt>
                <c:pt idx="1097">
                  <c:v>54.900000000000006</c:v>
                </c:pt>
                <c:pt idx="1098">
                  <c:v>54.95</c:v>
                </c:pt>
                <c:pt idx="1099">
                  <c:v>55</c:v>
                </c:pt>
                <c:pt idx="1100">
                  <c:v>55.050000000000004</c:v>
                </c:pt>
                <c:pt idx="1101">
                  <c:v>55.1</c:v>
                </c:pt>
                <c:pt idx="1102">
                  <c:v>55.150000000000006</c:v>
                </c:pt>
                <c:pt idx="1103">
                  <c:v>55.2</c:v>
                </c:pt>
                <c:pt idx="1104">
                  <c:v>55.25</c:v>
                </c:pt>
                <c:pt idx="1105">
                  <c:v>55.300000000000004</c:v>
                </c:pt>
                <c:pt idx="1106">
                  <c:v>55.35</c:v>
                </c:pt>
                <c:pt idx="1107">
                  <c:v>55.400000000000006</c:v>
                </c:pt>
                <c:pt idx="1108">
                  <c:v>55.45</c:v>
                </c:pt>
                <c:pt idx="1109">
                  <c:v>55.5</c:v>
                </c:pt>
                <c:pt idx="1110">
                  <c:v>55.550000000000004</c:v>
                </c:pt>
                <c:pt idx="1111">
                  <c:v>55.6</c:v>
                </c:pt>
                <c:pt idx="1112">
                  <c:v>55.650000000000006</c:v>
                </c:pt>
                <c:pt idx="1113">
                  <c:v>55.7</c:v>
                </c:pt>
                <c:pt idx="1114">
                  <c:v>55.75</c:v>
                </c:pt>
                <c:pt idx="1115">
                  <c:v>55.800000000000004</c:v>
                </c:pt>
                <c:pt idx="1116">
                  <c:v>55.85</c:v>
                </c:pt>
                <c:pt idx="1117">
                  <c:v>55.900000000000006</c:v>
                </c:pt>
                <c:pt idx="1118">
                  <c:v>55.95</c:v>
                </c:pt>
                <c:pt idx="1119">
                  <c:v>56</c:v>
                </c:pt>
                <c:pt idx="1120">
                  <c:v>56.050000000000004</c:v>
                </c:pt>
                <c:pt idx="1121">
                  <c:v>56.1</c:v>
                </c:pt>
                <c:pt idx="1122">
                  <c:v>56.150000000000006</c:v>
                </c:pt>
                <c:pt idx="1123">
                  <c:v>56.2</c:v>
                </c:pt>
                <c:pt idx="1124">
                  <c:v>56.25</c:v>
                </c:pt>
                <c:pt idx="1125">
                  <c:v>56.300000000000004</c:v>
                </c:pt>
                <c:pt idx="1126">
                  <c:v>56.35</c:v>
                </c:pt>
                <c:pt idx="1127">
                  <c:v>56.400000000000006</c:v>
                </c:pt>
                <c:pt idx="1128">
                  <c:v>56.45</c:v>
                </c:pt>
                <c:pt idx="1129">
                  <c:v>56.5</c:v>
                </c:pt>
                <c:pt idx="1130">
                  <c:v>56.550000000000004</c:v>
                </c:pt>
                <c:pt idx="1131">
                  <c:v>56.6</c:v>
                </c:pt>
                <c:pt idx="1132">
                  <c:v>56.650000000000006</c:v>
                </c:pt>
                <c:pt idx="1133">
                  <c:v>56.7</c:v>
                </c:pt>
                <c:pt idx="1134">
                  <c:v>56.75</c:v>
                </c:pt>
                <c:pt idx="1135">
                  <c:v>56.800000000000004</c:v>
                </c:pt>
                <c:pt idx="1136">
                  <c:v>56.85</c:v>
                </c:pt>
                <c:pt idx="1137">
                  <c:v>56.900000000000006</c:v>
                </c:pt>
                <c:pt idx="1138">
                  <c:v>56.95</c:v>
                </c:pt>
                <c:pt idx="1139">
                  <c:v>57</c:v>
                </c:pt>
                <c:pt idx="1140">
                  <c:v>57.050000000000004</c:v>
                </c:pt>
                <c:pt idx="1141">
                  <c:v>57.1</c:v>
                </c:pt>
                <c:pt idx="1142">
                  <c:v>57.150000000000006</c:v>
                </c:pt>
                <c:pt idx="1143">
                  <c:v>57.2</c:v>
                </c:pt>
                <c:pt idx="1144">
                  <c:v>57.25</c:v>
                </c:pt>
                <c:pt idx="1145">
                  <c:v>57.300000000000004</c:v>
                </c:pt>
                <c:pt idx="1146">
                  <c:v>57.35</c:v>
                </c:pt>
                <c:pt idx="1147">
                  <c:v>57.400000000000006</c:v>
                </c:pt>
                <c:pt idx="1148">
                  <c:v>57.45</c:v>
                </c:pt>
                <c:pt idx="1149">
                  <c:v>57.5</c:v>
                </c:pt>
                <c:pt idx="1150">
                  <c:v>57.550000000000004</c:v>
                </c:pt>
                <c:pt idx="1151">
                  <c:v>57.6</c:v>
                </c:pt>
                <c:pt idx="1152">
                  <c:v>57.650000000000006</c:v>
                </c:pt>
                <c:pt idx="1153">
                  <c:v>57.7</c:v>
                </c:pt>
                <c:pt idx="1154">
                  <c:v>57.75</c:v>
                </c:pt>
                <c:pt idx="1155">
                  <c:v>57.800000000000004</c:v>
                </c:pt>
                <c:pt idx="1156">
                  <c:v>57.85</c:v>
                </c:pt>
                <c:pt idx="1157">
                  <c:v>57.900000000000006</c:v>
                </c:pt>
                <c:pt idx="1158">
                  <c:v>57.95</c:v>
                </c:pt>
                <c:pt idx="1159">
                  <c:v>58</c:v>
                </c:pt>
                <c:pt idx="1160">
                  <c:v>58.050000000000004</c:v>
                </c:pt>
                <c:pt idx="1161">
                  <c:v>58.1</c:v>
                </c:pt>
                <c:pt idx="1162">
                  <c:v>58.150000000000006</c:v>
                </c:pt>
                <c:pt idx="1163">
                  <c:v>58.2</c:v>
                </c:pt>
                <c:pt idx="1164">
                  <c:v>58.25</c:v>
                </c:pt>
                <c:pt idx="1165">
                  <c:v>58.300000000000004</c:v>
                </c:pt>
                <c:pt idx="1166">
                  <c:v>58.35</c:v>
                </c:pt>
                <c:pt idx="1167">
                  <c:v>58.400000000000006</c:v>
                </c:pt>
                <c:pt idx="1168">
                  <c:v>58.45</c:v>
                </c:pt>
                <c:pt idx="1169">
                  <c:v>58.5</c:v>
                </c:pt>
                <c:pt idx="1170">
                  <c:v>58.550000000000004</c:v>
                </c:pt>
                <c:pt idx="1171">
                  <c:v>58.6</c:v>
                </c:pt>
                <c:pt idx="1172">
                  <c:v>58.650000000000006</c:v>
                </c:pt>
                <c:pt idx="1173">
                  <c:v>58.7</c:v>
                </c:pt>
                <c:pt idx="1174">
                  <c:v>58.75</c:v>
                </c:pt>
                <c:pt idx="1175">
                  <c:v>58.800000000000004</c:v>
                </c:pt>
                <c:pt idx="1176">
                  <c:v>58.85</c:v>
                </c:pt>
                <c:pt idx="1177">
                  <c:v>58.900000000000006</c:v>
                </c:pt>
                <c:pt idx="1178">
                  <c:v>58.95</c:v>
                </c:pt>
                <c:pt idx="1179">
                  <c:v>59</c:v>
                </c:pt>
                <c:pt idx="1180">
                  <c:v>59.050000000000004</c:v>
                </c:pt>
                <c:pt idx="1181">
                  <c:v>59.1</c:v>
                </c:pt>
                <c:pt idx="1182">
                  <c:v>59.150000000000006</c:v>
                </c:pt>
                <c:pt idx="1183">
                  <c:v>59.2</c:v>
                </c:pt>
                <c:pt idx="1184">
                  <c:v>59.25</c:v>
                </c:pt>
                <c:pt idx="1185">
                  <c:v>59.300000000000004</c:v>
                </c:pt>
                <c:pt idx="1186">
                  <c:v>59.35</c:v>
                </c:pt>
                <c:pt idx="1187">
                  <c:v>59.400000000000006</c:v>
                </c:pt>
                <c:pt idx="1188">
                  <c:v>59.45</c:v>
                </c:pt>
                <c:pt idx="1189">
                  <c:v>59.5</c:v>
                </c:pt>
                <c:pt idx="1190">
                  <c:v>59.550000000000004</c:v>
                </c:pt>
                <c:pt idx="1191">
                  <c:v>59.6</c:v>
                </c:pt>
                <c:pt idx="1192">
                  <c:v>59.650000000000006</c:v>
                </c:pt>
                <c:pt idx="1193">
                  <c:v>59.7</c:v>
                </c:pt>
                <c:pt idx="1194">
                  <c:v>59.75</c:v>
                </c:pt>
                <c:pt idx="1195">
                  <c:v>59.800000000000004</c:v>
                </c:pt>
                <c:pt idx="1196">
                  <c:v>59.85</c:v>
                </c:pt>
                <c:pt idx="1197">
                  <c:v>59.900000000000006</c:v>
                </c:pt>
                <c:pt idx="1198">
                  <c:v>59.95</c:v>
                </c:pt>
                <c:pt idx="1199">
                  <c:v>60</c:v>
                </c:pt>
                <c:pt idx="1200">
                  <c:v>60.050000000000004</c:v>
                </c:pt>
                <c:pt idx="1201">
                  <c:v>60.1</c:v>
                </c:pt>
                <c:pt idx="1202">
                  <c:v>60.150000000000006</c:v>
                </c:pt>
                <c:pt idx="1203">
                  <c:v>60.2</c:v>
                </c:pt>
                <c:pt idx="1204">
                  <c:v>60.25</c:v>
                </c:pt>
                <c:pt idx="1205">
                  <c:v>60.300000000000004</c:v>
                </c:pt>
                <c:pt idx="1206">
                  <c:v>60.35</c:v>
                </c:pt>
                <c:pt idx="1207">
                  <c:v>60.400000000000006</c:v>
                </c:pt>
                <c:pt idx="1208">
                  <c:v>60.45</c:v>
                </c:pt>
                <c:pt idx="1209">
                  <c:v>60.5</c:v>
                </c:pt>
                <c:pt idx="1210">
                  <c:v>60.550000000000004</c:v>
                </c:pt>
                <c:pt idx="1211">
                  <c:v>60.6</c:v>
                </c:pt>
                <c:pt idx="1212">
                  <c:v>60.650000000000006</c:v>
                </c:pt>
                <c:pt idx="1213">
                  <c:v>60.7</c:v>
                </c:pt>
                <c:pt idx="1214">
                  <c:v>60.75</c:v>
                </c:pt>
                <c:pt idx="1215">
                  <c:v>60.800000000000004</c:v>
                </c:pt>
                <c:pt idx="1216">
                  <c:v>60.85</c:v>
                </c:pt>
                <c:pt idx="1217">
                  <c:v>60.900000000000006</c:v>
                </c:pt>
                <c:pt idx="1218">
                  <c:v>60.95</c:v>
                </c:pt>
                <c:pt idx="1219">
                  <c:v>61</c:v>
                </c:pt>
                <c:pt idx="1220">
                  <c:v>61.050000000000004</c:v>
                </c:pt>
                <c:pt idx="1221">
                  <c:v>61.1</c:v>
                </c:pt>
                <c:pt idx="1222">
                  <c:v>61.150000000000006</c:v>
                </c:pt>
                <c:pt idx="1223">
                  <c:v>61.2</c:v>
                </c:pt>
                <c:pt idx="1224">
                  <c:v>61.25</c:v>
                </c:pt>
                <c:pt idx="1225">
                  <c:v>61.300000000000004</c:v>
                </c:pt>
                <c:pt idx="1226">
                  <c:v>61.35</c:v>
                </c:pt>
                <c:pt idx="1227">
                  <c:v>61.400000000000006</c:v>
                </c:pt>
                <c:pt idx="1228">
                  <c:v>61.45</c:v>
                </c:pt>
                <c:pt idx="1229">
                  <c:v>61.5</c:v>
                </c:pt>
                <c:pt idx="1230">
                  <c:v>61.550000000000004</c:v>
                </c:pt>
                <c:pt idx="1231">
                  <c:v>61.6</c:v>
                </c:pt>
                <c:pt idx="1232">
                  <c:v>61.650000000000006</c:v>
                </c:pt>
                <c:pt idx="1233">
                  <c:v>61.7</c:v>
                </c:pt>
                <c:pt idx="1234">
                  <c:v>61.75</c:v>
                </c:pt>
                <c:pt idx="1235">
                  <c:v>61.800000000000004</c:v>
                </c:pt>
                <c:pt idx="1236">
                  <c:v>61.85</c:v>
                </c:pt>
                <c:pt idx="1237">
                  <c:v>61.900000000000006</c:v>
                </c:pt>
                <c:pt idx="1238">
                  <c:v>61.95</c:v>
                </c:pt>
                <c:pt idx="1239">
                  <c:v>62</c:v>
                </c:pt>
                <c:pt idx="1240">
                  <c:v>62.050000000000004</c:v>
                </c:pt>
                <c:pt idx="1241">
                  <c:v>62.1</c:v>
                </c:pt>
                <c:pt idx="1242">
                  <c:v>62.150000000000006</c:v>
                </c:pt>
                <c:pt idx="1243">
                  <c:v>62.2</c:v>
                </c:pt>
                <c:pt idx="1244">
                  <c:v>62.25</c:v>
                </c:pt>
                <c:pt idx="1245">
                  <c:v>62.300000000000004</c:v>
                </c:pt>
                <c:pt idx="1246">
                  <c:v>62.35</c:v>
                </c:pt>
                <c:pt idx="1247">
                  <c:v>62.400000000000006</c:v>
                </c:pt>
                <c:pt idx="1248">
                  <c:v>62.45</c:v>
                </c:pt>
                <c:pt idx="1249">
                  <c:v>62.5</c:v>
                </c:pt>
                <c:pt idx="1250">
                  <c:v>62.550000000000004</c:v>
                </c:pt>
                <c:pt idx="1251">
                  <c:v>62.6</c:v>
                </c:pt>
                <c:pt idx="1252">
                  <c:v>62.650000000000006</c:v>
                </c:pt>
                <c:pt idx="1253">
                  <c:v>62.7</c:v>
                </c:pt>
                <c:pt idx="1254">
                  <c:v>62.75</c:v>
                </c:pt>
                <c:pt idx="1255">
                  <c:v>62.800000000000004</c:v>
                </c:pt>
                <c:pt idx="1256">
                  <c:v>62.85</c:v>
                </c:pt>
                <c:pt idx="1257">
                  <c:v>62.900000000000006</c:v>
                </c:pt>
                <c:pt idx="1258">
                  <c:v>62.95</c:v>
                </c:pt>
                <c:pt idx="1259">
                  <c:v>63</c:v>
                </c:pt>
                <c:pt idx="1260">
                  <c:v>63.050000000000004</c:v>
                </c:pt>
                <c:pt idx="1261">
                  <c:v>63.1</c:v>
                </c:pt>
                <c:pt idx="1262">
                  <c:v>63.150000000000006</c:v>
                </c:pt>
                <c:pt idx="1263">
                  <c:v>63.2</c:v>
                </c:pt>
                <c:pt idx="1264">
                  <c:v>63.25</c:v>
                </c:pt>
                <c:pt idx="1265">
                  <c:v>63.300000000000004</c:v>
                </c:pt>
                <c:pt idx="1266">
                  <c:v>63.35</c:v>
                </c:pt>
                <c:pt idx="1267">
                  <c:v>63.400000000000006</c:v>
                </c:pt>
                <c:pt idx="1268">
                  <c:v>63.45</c:v>
                </c:pt>
                <c:pt idx="1269">
                  <c:v>63.5</c:v>
                </c:pt>
                <c:pt idx="1270">
                  <c:v>63.550000000000004</c:v>
                </c:pt>
                <c:pt idx="1271">
                  <c:v>63.6</c:v>
                </c:pt>
                <c:pt idx="1272">
                  <c:v>63.650000000000006</c:v>
                </c:pt>
                <c:pt idx="1273">
                  <c:v>63.7</c:v>
                </c:pt>
                <c:pt idx="1274">
                  <c:v>63.75</c:v>
                </c:pt>
                <c:pt idx="1275">
                  <c:v>63.800000000000004</c:v>
                </c:pt>
                <c:pt idx="1276">
                  <c:v>63.85</c:v>
                </c:pt>
                <c:pt idx="1277">
                  <c:v>63.900000000000006</c:v>
                </c:pt>
                <c:pt idx="1278">
                  <c:v>63.95</c:v>
                </c:pt>
                <c:pt idx="1279">
                  <c:v>64</c:v>
                </c:pt>
                <c:pt idx="1280">
                  <c:v>64.05</c:v>
                </c:pt>
                <c:pt idx="1281">
                  <c:v>64.100000000000009</c:v>
                </c:pt>
                <c:pt idx="1282">
                  <c:v>64.150000000000006</c:v>
                </c:pt>
                <c:pt idx="1283">
                  <c:v>64.2</c:v>
                </c:pt>
                <c:pt idx="1284">
                  <c:v>64.25</c:v>
                </c:pt>
                <c:pt idx="1285">
                  <c:v>64.3</c:v>
                </c:pt>
                <c:pt idx="1286">
                  <c:v>64.350000000000009</c:v>
                </c:pt>
                <c:pt idx="1287">
                  <c:v>64.400000000000006</c:v>
                </c:pt>
                <c:pt idx="1288">
                  <c:v>64.45</c:v>
                </c:pt>
                <c:pt idx="1289">
                  <c:v>64.5</c:v>
                </c:pt>
                <c:pt idx="1290">
                  <c:v>64.55</c:v>
                </c:pt>
                <c:pt idx="1291">
                  <c:v>64.600000000000009</c:v>
                </c:pt>
                <c:pt idx="1292">
                  <c:v>64.650000000000006</c:v>
                </c:pt>
                <c:pt idx="1293">
                  <c:v>64.7</c:v>
                </c:pt>
                <c:pt idx="1294">
                  <c:v>64.75</c:v>
                </c:pt>
                <c:pt idx="1295">
                  <c:v>64.8</c:v>
                </c:pt>
                <c:pt idx="1296">
                  <c:v>64.850000000000009</c:v>
                </c:pt>
                <c:pt idx="1297">
                  <c:v>64.900000000000006</c:v>
                </c:pt>
                <c:pt idx="1298">
                  <c:v>64.95</c:v>
                </c:pt>
                <c:pt idx="1299">
                  <c:v>65</c:v>
                </c:pt>
                <c:pt idx="1300">
                  <c:v>65.05</c:v>
                </c:pt>
                <c:pt idx="1301">
                  <c:v>65.100000000000009</c:v>
                </c:pt>
                <c:pt idx="1302">
                  <c:v>65.150000000000006</c:v>
                </c:pt>
                <c:pt idx="1303">
                  <c:v>65.2</c:v>
                </c:pt>
                <c:pt idx="1304">
                  <c:v>65.25</c:v>
                </c:pt>
                <c:pt idx="1305">
                  <c:v>65.3</c:v>
                </c:pt>
                <c:pt idx="1306">
                  <c:v>65.350000000000009</c:v>
                </c:pt>
                <c:pt idx="1307">
                  <c:v>65.400000000000006</c:v>
                </c:pt>
                <c:pt idx="1308">
                  <c:v>65.45</c:v>
                </c:pt>
                <c:pt idx="1309">
                  <c:v>65.5</c:v>
                </c:pt>
                <c:pt idx="1310">
                  <c:v>65.55</c:v>
                </c:pt>
                <c:pt idx="1311">
                  <c:v>65.600000000000009</c:v>
                </c:pt>
                <c:pt idx="1312">
                  <c:v>65.650000000000006</c:v>
                </c:pt>
                <c:pt idx="1313">
                  <c:v>65.7</c:v>
                </c:pt>
                <c:pt idx="1314">
                  <c:v>65.75</c:v>
                </c:pt>
                <c:pt idx="1315">
                  <c:v>65.8</c:v>
                </c:pt>
                <c:pt idx="1316">
                  <c:v>65.850000000000009</c:v>
                </c:pt>
                <c:pt idx="1317">
                  <c:v>65.900000000000006</c:v>
                </c:pt>
                <c:pt idx="1318">
                  <c:v>65.95</c:v>
                </c:pt>
                <c:pt idx="1319">
                  <c:v>66</c:v>
                </c:pt>
                <c:pt idx="1320">
                  <c:v>66.05</c:v>
                </c:pt>
                <c:pt idx="1321">
                  <c:v>66.100000000000009</c:v>
                </c:pt>
                <c:pt idx="1322">
                  <c:v>66.150000000000006</c:v>
                </c:pt>
                <c:pt idx="1323">
                  <c:v>66.2</c:v>
                </c:pt>
                <c:pt idx="1324">
                  <c:v>66.25</c:v>
                </c:pt>
                <c:pt idx="1325">
                  <c:v>66.3</c:v>
                </c:pt>
                <c:pt idx="1326">
                  <c:v>66.350000000000009</c:v>
                </c:pt>
                <c:pt idx="1327">
                  <c:v>66.400000000000006</c:v>
                </c:pt>
                <c:pt idx="1328">
                  <c:v>66.45</c:v>
                </c:pt>
                <c:pt idx="1329">
                  <c:v>66.5</c:v>
                </c:pt>
                <c:pt idx="1330">
                  <c:v>66.55</c:v>
                </c:pt>
                <c:pt idx="1331">
                  <c:v>66.600000000000009</c:v>
                </c:pt>
                <c:pt idx="1332">
                  <c:v>66.650000000000006</c:v>
                </c:pt>
                <c:pt idx="1333">
                  <c:v>66.7</c:v>
                </c:pt>
                <c:pt idx="1334">
                  <c:v>66.75</c:v>
                </c:pt>
                <c:pt idx="1335">
                  <c:v>66.8</c:v>
                </c:pt>
                <c:pt idx="1336">
                  <c:v>66.850000000000009</c:v>
                </c:pt>
                <c:pt idx="1337">
                  <c:v>66.900000000000006</c:v>
                </c:pt>
                <c:pt idx="1338">
                  <c:v>66.95</c:v>
                </c:pt>
                <c:pt idx="1339">
                  <c:v>67</c:v>
                </c:pt>
                <c:pt idx="1340">
                  <c:v>67.05</c:v>
                </c:pt>
                <c:pt idx="1341">
                  <c:v>67.100000000000009</c:v>
                </c:pt>
                <c:pt idx="1342">
                  <c:v>67.150000000000006</c:v>
                </c:pt>
                <c:pt idx="1343">
                  <c:v>67.2</c:v>
                </c:pt>
                <c:pt idx="1344">
                  <c:v>67.25</c:v>
                </c:pt>
                <c:pt idx="1345">
                  <c:v>67.3</c:v>
                </c:pt>
                <c:pt idx="1346">
                  <c:v>67.350000000000009</c:v>
                </c:pt>
                <c:pt idx="1347">
                  <c:v>67.400000000000006</c:v>
                </c:pt>
                <c:pt idx="1348">
                  <c:v>67.45</c:v>
                </c:pt>
                <c:pt idx="1349">
                  <c:v>67.5</c:v>
                </c:pt>
                <c:pt idx="1350">
                  <c:v>67.55</c:v>
                </c:pt>
                <c:pt idx="1351">
                  <c:v>67.600000000000009</c:v>
                </c:pt>
                <c:pt idx="1352">
                  <c:v>67.650000000000006</c:v>
                </c:pt>
                <c:pt idx="1353">
                  <c:v>67.7</c:v>
                </c:pt>
                <c:pt idx="1354">
                  <c:v>67.75</c:v>
                </c:pt>
                <c:pt idx="1355">
                  <c:v>67.8</c:v>
                </c:pt>
                <c:pt idx="1356">
                  <c:v>67.850000000000009</c:v>
                </c:pt>
                <c:pt idx="1357">
                  <c:v>67.900000000000006</c:v>
                </c:pt>
                <c:pt idx="1358">
                  <c:v>67.95</c:v>
                </c:pt>
                <c:pt idx="1359">
                  <c:v>68</c:v>
                </c:pt>
                <c:pt idx="1360">
                  <c:v>68.05</c:v>
                </c:pt>
                <c:pt idx="1361">
                  <c:v>68.100000000000009</c:v>
                </c:pt>
                <c:pt idx="1362">
                  <c:v>68.150000000000006</c:v>
                </c:pt>
                <c:pt idx="1363">
                  <c:v>68.2</c:v>
                </c:pt>
                <c:pt idx="1364">
                  <c:v>68.25</c:v>
                </c:pt>
                <c:pt idx="1365">
                  <c:v>68.3</c:v>
                </c:pt>
                <c:pt idx="1366">
                  <c:v>68.350000000000009</c:v>
                </c:pt>
                <c:pt idx="1367">
                  <c:v>68.400000000000006</c:v>
                </c:pt>
                <c:pt idx="1368">
                  <c:v>68.45</c:v>
                </c:pt>
                <c:pt idx="1369">
                  <c:v>68.5</c:v>
                </c:pt>
                <c:pt idx="1370">
                  <c:v>68.55</c:v>
                </c:pt>
                <c:pt idx="1371">
                  <c:v>68.600000000000009</c:v>
                </c:pt>
                <c:pt idx="1372">
                  <c:v>68.650000000000006</c:v>
                </c:pt>
                <c:pt idx="1373">
                  <c:v>68.7</c:v>
                </c:pt>
                <c:pt idx="1374">
                  <c:v>68.75</c:v>
                </c:pt>
                <c:pt idx="1375">
                  <c:v>68.8</c:v>
                </c:pt>
                <c:pt idx="1376">
                  <c:v>68.850000000000009</c:v>
                </c:pt>
                <c:pt idx="1377">
                  <c:v>68.900000000000006</c:v>
                </c:pt>
                <c:pt idx="1378">
                  <c:v>68.95</c:v>
                </c:pt>
                <c:pt idx="1379">
                  <c:v>69</c:v>
                </c:pt>
                <c:pt idx="1380">
                  <c:v>69.05</c:v>
                </c:pt>
                <c:pt idx="1381">
                  <c:v>69.100000000000009</c:v>
                </c:pt>
                <c:pt idx="1382">
                  <c:v>69.150000000000006</c:v>
                </c:pt>
                <c:pt idx="1383">
                  <c:v>69.2</c:v>
                </c:pt>
                <c:pt idx="1384">
                  <c:v>69.25</c:v>
                </c:pt>
                <c:pt idx="1385">
                  <c:v>69.3</c:v>
                </c:pt>
                <c:pt idx="1386">
                  <c:v>69.350000000000009</c:v>
                </c:pt>
                <c:pt idx="1387">
                  <c:v>69.400000000000006</c:v>
                </c:pt>
                <c:pt idx="1388">
                  <c:v>69.45</c:v>
                </c:pt>
                <c:pt idx="1389">
                  <c:v>69.5</c:v>
                </c:pt>
                <c:pt idx="1390">
                  <c:v>69.55</c:v>
                </c:pt>
                <c:pt idx="1391">
                  <c:v>69.600000000000009</c:v>
                </c:pt>
                <c:pt idx="1392">
                  <c:v>69.650000000000006</c:v>
                </c:pt>
                <c:pt idx="1393">
                  <c:v>69.7</c:v>
                </c:pt>
                <c:pt idx="1394">
                  <c:v>69.75</c:v>
                </c:pt>
                <c:pt idx="1395">
                  <c:v>69.8</c:v>
                </c:pt>
                <c:pt idx="1396">
                  <c:v>69.850000000000009</c:v>
                </c:pt>
                <c:pt idx="1397">
                  <c:v>69.900000000000006</c:v>
                </c:pt>
                <c:pt idx="1398">
                  <c:v>69.95</c:v>
                </c:pt>
                <c:pt idx="1399">
                  <c:v>70</c:v>
                </c:pt>
                <c:pt idx="1400">
                  <c:v>70.05</c:v>
                </c:pt>
                <c:pt idx="1401">
                  <c:v>70.100000000000009</c:v>
                </c:pt>
                <c:pt idx="1402">
                  <c:v>70.150000000000006</c:v>
                </c:pt>
                <c:pt idx="1403">
                  <c:v>70.2</c:v>
                </c:pt>
                <c:pt idx="1404">
                  <c:v>70.25</c:v>
                </c:pt>
                <c:pt idx="1405">
                  <c:v>70.3</c:v>
                </c:pt>
                <c:pt idx="1406">
                  <c:v>70.350000000000009</c:v>
                </c:pt>
                <c:pt idx="1407">
                  <c:v>70.400000000000006</c:v>
                </c:pt>
                <c:pt idx="1408">
                  <c:v>70.45</c:v>
                </c:pt>
                <c:pt idx="1409">
                  <c:v>70.5</c:v>
                </c:pt>
                <c:pt idx="1410">
                  <c:v>70.55</c:v>
                </c:pt>
                <c:pt idx="1411">
                  <c:v>70.600000000000009</c:v>
                </c:pt>
                <c:pt idx="1412">
                  <c:v>70.650000000000006</c:v>
                </c:pt>
                <c:pt idx="1413">
                  <c:v>70.7</c:v>
                </c:pt>
                <c:pt idx="1414">
                  <c:v>70.75</c:v>
                </c:pt>
                <c:pt idx="1415">
                  <c:v>70.8</c:v>
                </c:pt>
                <c:pt idx="1416">
                  <c:v>70.850000000000009</c:v>
                </c:pt>
                <c:pt idx="1417">
                  <c:v>70.900000000000006</c:v>
                </c:pt>
                <c:pt idx="1418">
                  <c:v>70.95</c:v>
                </c:pt>
                <c:pt idx="1419">
                  <c:v>71</c:v>
                </c:pt>
                <c:pt idx="1420">
                  <c:v>71.05</c:v>
                </c:pt>
                <c:pt idx="1421">
                  <c:v>71.100000000000009</c:v>
                </c:pt>
                <c:pt idx="1422">
                  <c:v>71.150000000000006</c:v>
                </c:pt>
                <c:pt idx="1423">
                  <c:v>71.2</c:v>
                </c:pt>
                <c:pt idx="1424">
                  <c:v>71.25</c:v>
                </c:pt>
                <c:pt idx="1425">
                  <c:v>71.3</c:v>
                </c:pt>
                <c:pt idx="1426">
                  <c:v>71.350000000000009</c:v>
                </c:pt>
                <c:pt idx="1427">
                  <c:v>71.400000000000006</c:v>
                </c:pt>
                <c:pt idx="1428">
                  <c:v>71.45</c:v>
                </c:pt>
                <c:pt idx="1429">
                  <c:v>71.5</c:v>
                </c:pt>
                <c:pt idx="1430">
                  <c:v>71.55</c:v>
                </c:pt>
                <c:pt idx="1431">
                  <c:v>71.600000000000009</c:v>
                </c:pt>
                <c:pt idx="1432">
                  <c:v>71.650000000000006</c:v>
                </c:pt>
                <c:pt idx="1433">
                  <c:v>71.7</c:v>
                </c:pt>
                <c:pt idx="1434">
                  <c:v>71.75</c:v>
                </c:pt>
                <c:pt idx="1435">
                  <c:v>71.8</c:v>
                </c:pt>
                <c:pt idx="1436">
                  <c:v>71.850000000000009</c:v>
                </c:pt>
                <c:pt idx="1437">
                  <c:v>71.900000000000006</c:v>
                </c:pt>
                <c:pt idx="1438">
                  <c:v>71.95</c:v>
                </c:pt>
                <c:pt idx="1439">
                  <c:v>72</c:v>
                </c:pt>
                <c:pt idx="1440">
                  <c:v>72.05</c:v>
                </c:pt>
                <c:pt idx="1441">
                  <c:v>72.100000000000009</c:v>
                </c:pt>
                <c:pt idx="1442">
                  <c:v>72.150000000000006</c:v>
                </c:pt>
                <c:pt idx="1443">
                  <c:v>72.2</c:v>
                </c:pt>
                <c:pt idx="1444">
                  <c:v>72.25</c:v>
                </c:pt>
                <c:pt idx="1445">
                  <c:v>72.3</c:v>
                </c:pt>
                <c:pt idx="1446">
                  <c:v>72.350000000000009</c:v>
                </c:pt>
                <c:pt idx="1447">
                  <c:v>72.400000000000006</c:v>
                </c:pt>
                <c:pt idx="1448">
                  <c:v>72.45</c:v>
                </c:pt>
                <c:pt idx="1449">
                  <c:v>72.5</c:v>
                </c:pt>
                <c:pt idx="1450">
                  <c:v>72.55</c:v>
                </c:pt>
                <c:pt idx="1451">
                  <c:v>72.600000000000009</c:v>
                </c:pt>
                <c:pt idx="1452">
                  <c:v>72.650000000000006</c:v>
                </c:pt>
                <c:pt idx="1453">
                  <c:v>72.7</c:v>
                </c:pt>
                <c:pt idx="1454">
                  <c:v>72.75</c:v>
                </c:pt>
                <c:pt idx="1455">
                  <c:v>72.8</c:v>
                </c:pt>
                <c:pt idx="1456">
                  <c:v>72.850000000000009</c:v>
                </c:pt>
                <c:pt idx="1457">
                  <c:v>72.900000000000006</c:v>
                </c:pt>
                <c:pt idx="1458">
                  <c:v>72.95</c:v>
                </c:pt>
                <c:pt idx="1459">
                  <c:v>73</c:v>
                </c:pt>
                <c:pt idx="1460">
                  <c:v>73.05</c:v>
                </c:pt>
                <c:pt idx="1461">
                  <c:v>73.100000000000009</c:v>
                </c:pt>
                <c:pt idx="1462">
                  <c:v>73.150000000000006</c:v>
                </c:pt>
                <c:pt idx="1463">
                  <c:v>73.2</c:v>
                </c:pt>
                <c:pt idx="1464">
                  <c:v>73.25</c:v>
                </c:pt>
                <c:pt idx="1465">
                  <c:v>73.3</c:v>
                </c:pt>
                <c:pt idx="1466">
                  <c:v>73.350000000000009</c:v>
                </c:pt>
                <c:pt idx="1467">
                  <c:v>73.400000000000006</c:v>
                </c:pt>
                <c:pt idx="1468">
                  <c:v>73.45</c:v>
                </c:pt>
                <c:pt idx="1469">
                  <c:v>73.5</c:v>
                </c:pt>
                <c:pt idx="1470">
                  <c:v>73.55</c:v>
                </c:pt>
                <c:pt idx="1471">
                  <c:v>73.600000000000009</c:v>
                </c:pt>
                <c:pt idx="1472">
                  <c:v>73.650000000000006</c:v>
                </c:pt>
                <c:pt idx="1473">
                  <c:v>73.7</c:v>
                </c:pt>
                <c:pt idx="1474">
                  <c:v>73.75</c:v>
                </c:pt>
                <c:pt idx="1475">
                  <c:v>73.8</c:v>
                </c:pt>
                <c:pt idx="1476">
                  <c:v>73.850000000000009</c:v>
                </c:pt>
                <c:pt idx="1477">
                  <c:v>73.900000000000006</c:v>
                </c:pt>
                <c:pt idx="1478">
                  <c:v>73.95</c:v>
                </c:pt>
                <c:pt idx="1479">
                  <c:v>74</c:v>
                </c:pt>
                <c:pt idx="1480">
                  <c:v>74.05</c:v>
                </c:pt>
                <c:pt idx="1481">
                  <c:v>74.100000000000009</c:v>
                </c:pt>
                <c:pt idx="1482">
                  <c:v>74.150000000000006</c:v>
                </c:pt>
                <c:pt idx="1483">
                  <c:v>74.2</c:v>
                </c:pt>
                <c:pt idx="1484">
                  <c:v>74.25</c:v>
                </c:pt>
                <c:pt idx="1485">
                  <c:v>74.3</c:v>
                </c:pt>
                <c:pt idx="1486">
                  <c:v>74.350000000000009</c:v>
                </c:pt>
                <c:pt idx="1487">
                  <c:v>74.400000000000006</c:v>
                </c:pt>
                <c:pt idx="1488">
                  <c:v>74.45</c:v>
                </c:pt>
                <c:pt idx="1489">
                  <c:v>74.5</c:v>
                </c:pt>
                <c:pt idx="1490">
                  <c:v>74.55</c:v>
                </c:pt>
                <c:pt idx="1491">
                  <c:v>74.600000000000009</c:v>
                </c:pt>
                <c:pt idx="1492">
                  <c:v>74.650000000000006</c:v>
                </c:pt>
                <c:pt idx="1493">
                  <c:v>74.7</c:v>
                </c:pt>
                <c:pt idx="1494">
                  <c:v>74.75</c:v>
                </c:pt>
                <c:pt idx="1495">
                  <c:v>74.8</c:v>
                </c:pt>
                <c:pt idx="1496">
                  <c:v>74.850000000000009</c:v>
                </c:pt>
                <c:pt idx="1497">
                  <c:v>74.900000000000006</c:v>
                </c:pt>
                <c:pt idx="1498">
                  <c:v>74.95</c:v>
                </c:pt>
                <c:pt idx="1499">
                  <c:v>75</c:v>
                </c:pt>
                <c:pt idx="1500">
                  <c:v>75.05</c:v>
                </c:pt>
                <c:pt idx="1501">
                  <c:v>75.100000000000009</c:v>
                </c:pt>
                <c:pt idx="1502">
                  <c:v>75.150000000000006</c:v>
                </c:pt>
                <c:pt idx="1503">
                  <c:v>75.2</c:v>
                </c:pt>
                <c:pt idx="1504">
                  <c:v>75.25</c:v>
                </c:pt>
                <c:pt idx="1505">
                  <c:v>75.3</c:v>
                </c:pt>
                <c:pt idx="1506">
                  <c:v>75.350000000000009</c:v>
                </c:pt>
                <c:pt idx="1507">
                  <c:v>75.400000000000006</c:v>
                </c:pt>
                <c:pt idx="1508">
                  <c:v>75.45</c:v>
                </c:pt>
                <c:pt idx="1509">
                  <c:v>75.5</c:v>
                </c:pt>
                <c:pt idx="1510">
                  <c:v>75.55</c:v>
                </c:pt>
                <c:pt idx="1511">
                  <c:v>75.600000000000009</c:v>
                </c:pt>
                <c:pt idx="1512">
                  <c:v>75.650000000000006</c:v>
                </c:pt>
                <c:pt idx="1513">
                  <c:v>75.7</c:v>
                </c:pt>
                <c:pt idx="1514">
                  <c:v>75.75</c:v>
                </c:pt>
                <c:pt idx="1515">
                  <c:v>75.8</c:v>
                </c:pt>
                <c:pt idx="1516">
                  <c:v>75.850000000000009</c:v>
                </c:pt>
                <c:pt idx="1517">
                  <c:v>75.900000000000006</c:v>
                </c:pt>
                <c:pt idx="1518">
                  <c:v>75.95</c:v>
                </c:pt>
                <c:pt idx="1519">
                  <c:v>76</c:v>
                </c:pt>
                <c:pt idx="1520">
                  <c:v>76.05</c:v>
                </c:pt>
                <c:pt idx="1521">
                  <c:v>76.100000000000009</c:v>
                </c:pt>
                <c:pt idx="1522">
                  <c:v>76.150000000000006</c:v>
                </c:pt>
                <c:pt idx="1523">
                  <c:v>76.2</c:v>
                </c:pt>
                <c:pt idx="1524">
                  <c:v>76.25</c:v>
                </c:pt>
                <c:pt idx="1525">
                  <c:v>76.3</c:v>
                </c:pt>
                <c:pt idx="1526">
                  <c:v>76.350000000000009</c:v>
                </c:pt>
                <c:pt idx="1527">
                  <c:v>76.400000000000006</c:v>
                </c:pt>
                <c:pt idx="1528">
                  <c:v>76.45</c:v>
                </c:pt>
                <c:pt idx="1529">
                  <c:v>76.5</c:v>
                </c:pt>
                <c:pt idx="1530">
                  <c:v>76.55</c:v>
                </c:pt>
                <c:pt idx="1531">
                  <c:v>76.600000000000009</c:v>
                </c:pt>
                <c:pt idx="1532">
                  <c:v>76.650000000000006</c:v>
                </c:pt>
                <c:pt idx="1533">
                  <c:v>76.7</c:v>
                </c:pt>
                <c:pt idx="1534">
                  <c:v>76.75</c:v>
                </c:pt>
                <c:pt idx="1535">
                  <c:v>76.800000000000011</c:v>
                </c:pt>
                <c:pt idx="1536">
                  <c:v>76.850000000000009</c:v>
                </c:pt>
                <c:pt idx="1537">
                  <c:v>76.900000000000006</c:v>
                </c:pt>
                <c:pt idx="1538">
                  <c:v>76.95</c:v>
                </c:pt>
                <c:pt idx="1539">
                  <c:v>77</c:v>
                </c:pt>
                <c:pt idx="1540">
                  <c:v>77.050000000000011</c:v>
                </c:pt>
                <c:pt idx="1541">
                  <c:v>77.100000000000009</c:v>
                </c:pt>
                <c:pt idx="1542">
                  <c:v>77.150000000000006</c:v>
                </c:pt>
                <c:pt idx="1543">
                  <c:v>77.2</c:v>
                </c:pt>
                <c:pt idx="1544">
                  <c:v>77.25</c:v>
                </c:pt>
                <c:pt idx="1545">
                  <c:v>77.300000000000011</c:v>
                </c:pt>
                <c:pt idx="1546">
                  <c:v>77.350000000000009</c:v>
                </c:pt>
                <c:pt idx="1547">
                  <c:v>77.400000000000006</c:v>
                </c:pt>
                <c:pt idx="1548">
                  <c:v>77.45</c:v>
                </c:pt>
                <c:pt idx="1549">
                  <c:v>77.5</c:v>
                </c:pt>
                <c:pt idx="1550">
                  <c:v>77.550000000000011</c:v>
                </c:pt>
                <c:pt idx="1551">
                  <c:v>77.600000000000009</c:v>
                </c:pt>
                <c:pt idx="1552">
                  <c:v>77.650000000000006</c:v>
                </c:pt>
                <c:pt idx="1553">
                  <c:v>77.7</c:v>
                </c:pt>
                <c:pt idx="1554">
                  <c:v>77.75</c:v>
                </c:pt>
                <c:pt idx="1555">
                  <c:v>77.800000000000011</c:v>
                </c:pt>
                <c:pt idx="1556">
                  <c:v>77.850000000000009</c:v>
                </c:pt>
                <c:pt idx="1557">
                  <c:v>77.900000000000006</c:v>
                </c:pt>
                <c:pt idx="1558">
                  <c:v>77.95</c:v>
                </c:pt>
                <c:pt idx="1559">
                  <c:v>78</c:v>
                </c:pt>
                <c:pt idx="1560">
                  <c:v>78.050000000000011</c:v>
                </c:pt>
                <c:pt idx="1561">
                  <c:v>78.100000000000009</c:v>
                </c:pt>
                <c:pt idx="1562">
                  <c:v>78.150000000000006</c:v>
                </c:pt>
                <c:pt idx="1563">
                  <c:v>78.2</c:v>
                </c:pt>
                <c:pt idx="1564">
                  <c:v>78.25</c:v>
                </c:pt>
                <c:pt idx="1565">
                  <c:v>78.300000000000011</c:v>
                </c:pt>
                <c:pt idx="1566">
                  <c:v>78.350000000000009</c:v>
                </c:pt>
                <c:pt idx="1567">
                  <c:v>78.400000000000006</c:v>
                </c:pt>
                <c:pt idx="1568">
                  <c:v>78.45</c:v>
                </c:pt>
                <c:pt idx="1569">
                  <c:v>78.5</c:v>
                </c:pt>
                <c:pt idx="1570">
                  <c:v>78.550000000000011</c:v>
                </c:pt>
                <c:pt idx="1571">
                  <c:v>78.600000000000009</c:v>
                </c:pt>
                <c:pt idx="1572">
                  <c:v>78.650000000000006</c:v>
                </c:pt>
                <c:pt idx="1573">
                  <c:v>78.7</c:v>
                </c:pt>
                <c:pt idx="1574">
                  <c:v>78.75</c:v>
                </c:pt>
                <c:pt idx="1575">
                  <c:v>78.800000000000011</c:v>
                </c:pt>
                <c:pt idx="1576">
                  <c:v>78.850000000000009</c:v>
                </c:pt>
                <c:pt idx="1577">
                  <c:v>78.900000000000006</c:v>
                </c:pt>
                <c:pt idx="1578">
                  <c:v>78.95</c:v>
                </c:pt>
                <c:pt idx="1579">
                  <c:v>79</c:v>
                </c:pt>
                <c:pt idx="1580">
                  <c:v>79.050000000000011</c:v>
                </c:pt>
                <c:pt idx="1581">
                  <c:v>79.100000000000009</c:v>
                </c:pt>
                <c:pt idx="1582">
                  <c:v>79.150000000000006</c:v>
                </c:pt>
                <c:pt idx="1583">
                  <c:v>79.2</c:v>
                </c:pt>
                <c:pt idx="1584">
                  <c:v>79.25</c:v>
                </c:pt>
                <c:pt idx="1585">
                  <c:v>79.300000000000011</c:v>
                </c:pt>
                <c:pt idx="1586">
                  <c:v>79.350000000000009</c:v>
                </c:pt>
                <c:pt idx="1587">
                  <c:v>79.400000000000006</c:v>
                </c:pt>
                <c:pt idx="1588">
                  <c:v>79.45</c:v>
                </c:pt>
                <c:pt idx="1589">
                  <c:v>79.5</c:v>
                </c:pt>
                <c:pt idx="1590">
                  <c:v>79.550000000000011</c:v>
                </c:pt>
                <c:pt idx="1591">
                  <c:v>79.600000000000009</c:v>
                </c:pt>
                <c:pt idx="1592">
                  <c:v>79.650000000000006</c:v>
                </c:pt>
                <c:pt idx="1593">
                  <c:v>79.7</c:v>
                </c:pt>
                <c:pt idx="1594">
                  <c:v>79.75</c:v>
                </c:pt>
                <c:pt idx="1595">
                  <c:v>79.800000000000011</c:v>
                </c:pt>
                <c:pt idx="1596">
                  <c:v>79.850000000000009</c:v>
                </c:pt>
                <c:pt idx="1597">
                  <c:v>79.900000000000006</c:v>
                </c:pt>
                <c:pt idx="1598">
                  <c:v>79.95</c:v>
                </c:pt>
                <c:pt idx="1599">
                  <c:v>80</c:v>
                </c:pt>
                <c:pt idx="1600">
                  <c:v>80.050000000000011</c:v>
                </c:pt>
                <c:pt idx="1601">
                  <c:v>80.100000000000009</c:v>
                </c:pt>
                <c:pt idx="1602">
                  <c:v>80.150000000000006</c:v>
                </c:pt>
                <c:pt idx="1603">
                  <c:v>80.2</c:v>
                </c:pt>
                <c:pt idx="1604">
                  <c:v>80.25</c:v>
                </c:pt>
                <c:pt idx="1605">
                  <c:v>80.300000000000011</c:v>
                </c:pt>
                <c:pt idx="1606">
                  <c:v>80.350000000000009</c:v>
                </c:pt>
                <c:pt idx="1607">
                  <c:v>80.400000000000006</c:v>
                </c:pt>
                <c:pt idx="1608">
                  <c:v>80.45</c:v>
                </c:pt>
                <c:pt idx="1609">
                  <c:v>80.5</c:v>
                </c:pt>
                <c:pt idx="1610">
                  <c:v>80.550000000000011</c:v>
                </c:pt>
                <c:pt idx="1611">
                  <c:v>80.600000000000009</c:v>
                </c:pt>
                <c:pt idx="1612">
                  <c:v>80.650000000000006</c:v>
                </c:pt>
                <c:pt idx="1613">
                  <c:v>80.7</c:v>
                </c:pt>
                <c:pt idx="1614">
                  <c:v>80.75</c:v>
                </c:pt>
                <c:pt idx="1615">
                  <c:v>80.800000000000011</c:v>
                </c:pt>
                <c:pt idx="1616">
                  <c:v>80.850000000000009</c:v>
                </c:pt>
                <c:pt idx="1617">
                  <c:v>80.900000000000006</c:v>
                </c:pt>
                <c:pt idx="1618">
                  <c:v>80.95</c:v>
                </c:pt>
                <c:pt idx="1619">
                  <c:v>81</c:v>
                </c:pt>
                <c:pt idx="1620">
                  <c:v>81.050000000000011</c:v>
                </c:pt>
                <c:pt idx="1621">
                  <c:v>81.100000000000009</c:v>
                </c:pt>
                <c:pt idx="1622">
                  <c:v>81.150000000000006</c:v>
                </c:pt>
                <c:pt idx="1623">
                  <c:v>81.2</c:v>
                </c:pt>
                <c:pt idx="1624">
                  <c:v>81.25</c:v>
                </c:pt>
                <c:pt idx="1625">
                  <c:v>81.300000000000011</c:v>
                </c:pt>
                <c:pt idx="1626">
                  <c:v>81.350000000000009</c:v>
                </c:pt>
                <c:pt idx="1627">
                  <c:v>81.400000000000006</c:v>
                </c:pt>
                <c:pt idx="1628">
                  <c:v>81.45</c:v>
                </c:pt>
                <c:pt idx="1629">
                  <c:v>81.5</c:v>
                </c:pt>
                <c:pt idx="1630">
                  <c:v>81.550000000000011</c:v>
                </c:pt>
                <c:pt idx="1631">
                  <c:v>81.600000000000009</c:v>
                </c:pt>
                <c:pt idx="1632">
                  <c:v>81.650000000000006</c:v>
                </c:pt>
                <c:pt idx="1633">
                  <c:v>81.7</c:v>
                </c:pt>
                <c:pt idx="1634">
                  <c:v>81.75</c:v>
                </c:pt>
                <c:pt idx="1635">
                  <c:v>81.800000000000011</c:v>
                </c:pt>
                <c:pt idx="1636">
                  <c:v>81.850000000000009</c:v>
                </c:pt>
                <c:pt idx="1637">
                  <c:v>81.900000000000006</c:v>
                </c:pt>
                <c:pt idx="1638">
                  <c:v>81.95</c:v>
                </c:pt>
                <c:pt idx="1639">
                  <c:v>82</c:v>
                </c:pt>
                <c:pt idx="1640">
                  <c:v>82.050000000000011</c:v>
                </c:pt>
                <c:pt idx="1641">
                  <c:v>82.100000000000009</c:v>
                </c:pt>
                <c:pt idx="1642">
                  <c:v>82.15</c:v>
                </c:pt>
                <c:pt idx="1643">
                  <c:v>82.2</c:v>
                </c:pt>
                <c:pt idx="1644">
                  <c:v>82.25</c:v>
                </c:pt>
                <c:pt idx="1645">
                  <c:v>82.300000000000011</c:v>
                </c:pt>
                <c:pt idx="1646">
                  <c:v>82.350000000000009</c:v>
                </c:pt>
                <c:pt idx="1647">
                  <c:v>82.4</c:v>
                </c:pt>
                <c:pt idx="1648">
                  <c:v>82.45</c:v>
                </c:pt>
                <c:pt idx="1649">
                  <c:v>82.5</c:v>
                </c:pt>
                <c:pt idx="1650">
                  <c:v>82.550000000000011</c:v>
                </c:pt>
                <c:pt idx="1651">
                  <c:v>82.600000000000009</c:v>
                </c:pt>
                <c:pt idx="1652">
                  <c:v>82.65</c:v>
                </c:pt>
                <c:pt idx="1653">
                  <c:v>82.7</c:v>
                </c:pt>
                <c:pt idx="1654">
                  <c:v>82.75</c:v>
                </c:pt>
                <c:pt idx="1655">
                  <c:v>82.800000000000011</c:v>
                </c:pt>
                <c:pt idx="1656">
                  <c:v>82.850000000000009</c:v>
                </c:pt>
                <c:pt idx="1657">
                  <c:v>82.9</c:v>
                </c:pt>
                <c:pt idx="1658">
                  <c:v>82.95</c:v>
                </c:pt>
                <c:pt idx="1659">
                  <c:v>83</c:v>
                </c:pt>
                <c:pt idx="1660">
                  <c:v>83.050000000000011</c:v>
                </c:pt>
                <c:pt idx="1661">
                  <c:v>83.100000000000009</c:v>
                </c:pt>
                <c:pt idx="1662">
                  <c:v>83.15</c:v>
                </c:pt>
                <c:pt idx="1663">
                  <c:v>83.2</c:v>
                </c:pt>
                <c:pt idx="1664">
                  <c:v>83.25</c:v>
                </c:pt>
                <c:pt idx="1665">
                  <c:v>83.300000000000011</c:v>
                </c:pt>
                <c:pt idx="1666">
                  <c:v>83.350000000000009</c:v>
                </c:pt>
                <c:pt idx="1667">
                  <c:v>83.4</c:v>
                </c:pt>
                <c:pt idx="1668">
                  <c:v>83.45</c:v>
                </c:pt>
                <c:pt idx="1669">
                  <c:v>83.5</c:v>
                </c:pt>
                <c:pt idx="1670">
                  <c:v>83.550000000000011</c:v>
                </c:pt>
                <c:pt idx="1671">
                  <c:v>83.600000000000009</c:v>
                </c:pt>
                <c:pt idx="1672">
                  <c:v>83.65</c:v>
                </c:pt>
                <c:pt idx="1673">
                  <c:v>83.7</c:v>
                </c:pt>
                <c:pt idx="1674">
                  <c:v>83.75</c:v>
                </c:pt>
                <c:pt idx="1675">
                  <c:v>83.800000000000011</c:v>
                </c:pt>
                <c:pt idx="1676">
                  <c:v>83.850000000000009</c:v>
                </c:pt>
                <c:pt idx="1677">
                  <c:v>83.9</c:v>
                </c:pt>
                <c:pt idx="1678">
                  <c:v>83.95</c:v>
                </c:pt>
                <c:pt idx="1679">
                  <c:v>84</c:v>
                </c:pt>
                <c:pt idx="1680">
                  <c:v>84.050000000000011</c:v>
                </c:pt>
                <c:pt idx="1681">
                  <c:v>84.100000000000009</c:v>
                </c:pt>
                <c:pt idx="1682">
                  <c:v>84.15</c:v>
                </c:pt>
                <c:pt idx="1683">
                  <c:v>84.2</c:v>
                </c:pt>
                <c:pt idx="1684">
                  <c:v>84.25</c:v>
                </c:pt>
                <c:pt idx="1685">
                  <c:v>84.300000000000011</c:v>
                </c:pt>
                <c:pt idx="1686">
                  <c:v>84.350000000000009</c:v>
                </c:pt>
                <c:pt idx="1687">
                  <c:v>84.4</c:v>
                </c:pt>
                <c:pt idx="1688">
                  <c:v>84.45</c:v>
                </c:pt>
                <c:pt idx="1689">
                  <c:v>84.5</c:v>
                </c:pt>
                <c:pt idx="1690">
                  <c:v>84.550000000000011</c:v>
                </c:pt>
                <c:pt idx="1691">
                  <c:v>84.600000000000009</c:v>
                </c:pt>
                <c:pt idx="1692">
                  <c:v>84.65</c:v>
                </c:pt>
                <c:pt idx="1693">
                  <c:v>84.7</c:v>
                </c:pt>
                <c:pt idx="1694">
                  <c:v>84.75</c:v>
                </c:pt>
                <c:pt idx="1695">
                  <c:v>84.800000000000011</c:v>
                </c:pt>
                <c:pt idx="1696">
                  <c:v>84.850000000000009</c:v>
                </c:pt>
                <c:pt idx="1697">
                  <c:v>84.9</c:v>
                </c:pt>
                <c:pt idx="1698">
                  <c:v>84.95</c:v>
                </c:pt>
                <c:pt idx="1699">
                  <c:v>85</c:v>
                </c:pt>
                <c:pt idx="1700">
                  <c:v>85.050000000000011</c:v>
                </c:pt>
                <c:pt idx="1701">
                  <c:v>85.100000000000009</c:v>
                </c:pt>
                <c:pt idx="1702">
                  <c:v>85.15</c:v>
                </c:pt>
                <c:pt idx="1703">
                  <c:v>85.2</c:v>
                </c:pt>
                <c:pt idx="1704">
                  <c:v>85.25</c:v>
                </c:pt>
                <c:pt idx="1705">
                  <c:v>85.300000000000011</c:v>
                </c:pt>
                <c:pt idx="1706">
                  <c:v>85.350000000000009</c:v>
                </c:pt>
                <c:pt idx="1707">
                  <c:v>85.4</c:v>
                </c:pt>
                <c:pt idx="1708">
                  <c:v>85.45</c:v>
                </c:pt>
                <c:pt idx="1709">
                  <c:v>85.5</c:v>
                </c:pt>
                <c:pt idx="1710">
                  <c:v>85.550000000000011</c:v>
                </c:pt>
                <c:pt idx="1711">
                  <c:v>85.600000000000009</c:v>
                </c:pt>
                <c:pt idx="1712">
                  <c:v>85.65</c:v>
                </c:pt>
                <c:pt idx="1713">
                  <c:v>85.7</c:v>
                </c:pt>
                <c:pt idx="1714">
                  <c:v>85.75</c:v>
                </c:pt>
                <c:pt idx="1715">
                  <c:v>85.800000000000011</c:v>
                </c:pt>
                <c:pt idx="1716">
                  <c:v>85.850000000000009</c:v>
                </c:pt>
                <c:pt idx="1717">
                  <c:v>85.9</c:v>
                </c:pt>
                <c:pt idx="1718">
                  <c:v>85.95</c:v>
                </c:pt>
                <c:pt idx="1719">
                  <c:v>86</c:v>
                </c:pt>
                <c:pt idx="1720">
                  <c:v>86.050000000000011</c:v>
                </c:pt>
                <c:pt idx="1721">
                  <c:v>86.100000000000009</c:v>
                </c:pt>
                <c:pt idx="1722">
                  <c:v>86.15</c:v>
                </c:pt>
                <c:pt idx="1723">
                  <c:v>86.2</c:v>
                </c:pt>
                <c:pt idx="1724">
                  <c:v>86.25</c:v>
                </c:pt>
                <c:pt idx="1725">
                  <c:v>86.300000000000011</c:v>
                </c:pt>
                <c:pt idx="1726">
                  <c:v>86.350000000000009</c:v>
                </c:pt>
                <c:pt idx="1727">
                  <c:v>86.4</c:v>
                </c:pt>
                <c:pt idx="1728">
                  <c:v>86.45</c:v>
                </c:pt>
                <c:pt idx="1729">
                  <c:v>86.5</c:v>
                </c:pt>
                <c:pt idx="1730">
                  <c:v>86.550000000000011</c:v>
                </c:pt>
                <c:pt idx="1731">
                  <c:v>86.600000000000009</c:v>
                </c:pt>
                <c:pt idx="1732">
                  <c:v>86.65</c:v>
                </c:pt>
                <c:pt idx="1733">
                  <c:v>86.7</c:v>
                </c:pt>
                <c:pt idx="1734">
                  <c:v>86.75</c:v>
                </c:pt>
                <c:pt idx="1735">
                  <c:v>86.800000000000011</c:v>
                </c:pt>
                <c:pt idx="1736">
                  <c:v>86.850000000000009</c:v>
                </c:pt>
                <c:pt idx="1737">
                  <c:v>86.9</c:v>
                </c:pt>
                <c:pt idx="1738">
                  <c:v>86.95</c:v>
                </c:pt>
                <c:pt idx="1739">
                  <c:v>87</c:v>
                </c:pt>
                <c:pt idx="1740">
                  <c:v>87.050000000000011</c:v>
                </c:pt>
                <c:pt idx="1741">
                  <c:v>87.100000000000009</c:v>
                </c:pt>
                <c:pt idx="1742">
                  <c:v>87.15</c:v>
                </c:pt>
                <c:pt idx="1743">
                  <c:v>87.2</c:v>
                </c:pt>
                <c:pt idx="1744">
                  <c:v>87.25</c:v>
                </c:pt>
                <c:pt idx="1745">
                  <c:v>87.300000000000011</c:v>
                </c:pt>
                <c:pt idx="1746">
                  <c:v>87.350000000000009</c:v>
                </c:pt>
                <c:pt idx="1747">
                  <c:v>87.4</c:v>
                </c:pt>
                <c:pt idx="1748">
                  <c:v>87.45</c:v>
                </c:pt>
                <c:pt idx="1749">
                  <c:v>87.5</c:v>
                </c:pt>
                <c:pt idx="1750">
                  <c:v>87.550000000000011</c:v>
                </c:pt>
                <c:pt idx="1751">
                  <c:v>87.600000000000009</c:v>
                </c:pt>
                <c:pt idx="1752">
                  <c:v>87.65</c:v>
                </c:pt>
                <c:pt idx="1753">
                  <c:v>87.7</c:v>
                </c:pt>
                <c:pt idx="1754">
                  <c:v>87.75</c:v>
                </c:pt>
                <c:pt idx="1755">
                  <c:v>87.800000000000011</c:v>
                </c:pt>
                <c:pt idx="1756">
                  <c:v>87.850000000000009</c:v>
                </c:pt>
                <c:pt idx="1757">
                  <c:v>87.9</c:v>
                </c:pt>
                <c:pt idx="1758">
                  <c:v>87.95</c:v>
                </c:pt>
                <c:pt idx="1759">
                  <c:v>88</c:v>
                </c:pt>
                <c:pt idx="1760">
                  <c:v>88.050000000000011</c:v>
                </c:pt>
                <c:pt idx="1761">
                  <c:v>88.100000000000009</c:v>
                </c:pt>
                <c:pt idx="1762">
                  <c:v>88.15</c:v>
                </c:pt>
                <c:pt idx="1763">
                  <c:v>88.2</c:v>
                </c:pt>
                <c:pt idx="1764">
                  <c:v>88.25</c:v>
                </c:pt>
                <c:pt idx="1765">
                  <c:v>88.300000000000011</c:v>
                </c:pt>
                <c:pt idx="1766">
                  <c:v>88.350000000000009</c:v>
                </c:pt>
                <c:pt idx="1767">
                  <c:v>88.4</c:v>
                </c:pt>
                <c:pt idx="1768">
                  <c:v>88.45</c:v>
                </c:pt>
                <c:pt idx="1769">
                  <c:v>88.5</c:v>
                </c:pt>
                <c:pt idx="1770">
                  <c:v>88.550000000000011</c:v>
                </c:pt>
                <c:pt idx="1771">
                  <c:v>88.600000000000009</c:v>
                </c:pt>
                <c:pt idx="1772">
                  <c:v>88.65</c:v>
                </c:pt>
                <c:pt idx="1773">
                  <c:v>88.7</c:v>
                </c:pt>
                <c:pt idx="1774">
                  <c:v>88.75</c:v>
                </c:pt>
                <c:pt idx="1775">
                  <c:v>88.800000000000011</c:v>
                </c:pt>
                <c:pt idx="1776">
                  <c:v>88.850000000000009</c:v>
                </c:pt>
                <c:pt idx="1777">
                  <c:v>88.9</c:v>
                </c:pt>
                <c:pt idx="1778">
                  <c:v>88.95</c:v>
                </c:pt>
                <c:pt idx="1779">
                  <c:v>89</c:v>
                </c:pt>
                <c:pt idx="1780">
                  <c:v>89.050000000000011</c:v>
                </c:pt>
                <c:pt idx="1781">
                  <c:v>89.100000000000009</c:v>
                </c:pt>
                <c:pt idx="1782">
                  <c:v>89.15</c:v>
                </c:pt>
                <c:pt idx="1783">
                  <c:v>89.2</c:v>
                </c:pt>
                <c:pt idx="1784">
                  <c:v>89.25</c:v>
                </c:pt>
                <c:pt idx="1785">
                  <c:v>89.300000000000011</c:v>
                </c:pt>
                <c:pt idx="1786">
                  <c:v>89.350000000000009</c:v>
                </c:pt>
                <c:pt idx="1787">
                  <c:v>89.4</c:v>
                </c:pt>
                <c:pt idx="1788">
                  <c:v>89.45</c:v>
                </c:pt>
                <c:pt idx="1789">
                  <c:v>89.5</c:v>
                </c:pt>
                <c:pt idx="1790">
                  <c:v>89.550000000000011</c:v>
                </c:pt>
                <c:pt idx="1791">
                  <c:v>89.600000000000009</c:v>
                </c:pt>
                <c:pt idx="1792">
                  <c:v>89.65</c:v>
                </c:pt>
                <c:pt idx="1793">
                  <c:v>89.7</c:v>
                </c:pt>
                <c:pt idx="1794">
                  <c:v>89.75</c:v>
                </c:pt>
                <c:pt idx="1795">
                  <c:v>89.800000000000011</c:v>
                </c:pt>
                <c:pt idx="1796">
                  <c:v>89.850000000000009</c:v>
                </c:pt>
                <c:pt idx="1797">
                  <c:v>89.9</c:v>
                </c:pt>
                <c:pt idx="1798">
                  <c:v>89.95</c:v>
                </c:pt>
                <c:pt idx="1799">
                  <c:v>90</c:v>
                </c:pt>
                <c:pt idx="1800">
                  <c:v>90.050000000000011</c:v>
                </c:pt>
                <c:pt idx="1801">
                  <c:v>90.100000000000009</c:v>
                </c:pt>
                <c:pt idx="1802">
                  <c:v>90.15</c:v>
                </c:pt>
                <c:pt idx="1803">
                  <c:v>90.2</c:v>
                </c:pt>
                <c:pt idx="1804">
                  <c:v>90.25</c:v>
                </c:pt>
                <c:pt idx="1805">
                  <c:v>90.300000000000011</c:v>
                </c:pt>
                <c:pt idx="1806">
                  <c:v>90.350000000000009</c:v>
                </c:pt>
                <c:pt idx="1807">
                  <c:v>90.4</c:v>
                </c:pt>
                <c:pt idx="1808">
                  <c:v>90.45</c:v>
                </c:pt>
                <c:pt idx="1809">
                  <c:v>90.5</c:v>
                </c:pt>
                <c:pt idx="1810">
                  <c:v>90.550000000000011</c:v>
                </c:pt>
                <c:pt idx="1811">
                  <c:v>90.600000000000009</c:v>
                </c:pt>
                <c:pt idx="1812">
                  <c:v>90.65</c:v>
                </c:pt>
                <c:pt idx="1813">
                  <c:v>90.7</c:v>
                </c:pt>
                <c:pt idx="1814">
                  <c:v>90.75</c:v>
                </c:pt>
                <c:pt idx="1815">
                  <c:v>90.800000000000011</c:v>
                </c:pt>
                <c:pt idx="1816">
                  <c:v>90.850000000000009</c:v>
                </c:pt>
                <c:pt idx="1817">
                  <c:v>90.9</c:v>
                </c:pt>
                <c:pt idx="1818">
                  <c:v>90.95</c:v>
                </c:pt>
                <c:pt idx="1819">
                  <c:v>91</c:v>
                </c:pt>
                <c:pt idx="1820">
                  <c:v>91.050000000000011</c:v>
                </c:pt>
                <c:pt idx="1821">
                  <c:v>91.100000000000009</c:v>
                </c:pt>
                <c:pt idx="1822">
                  <c:v>91.15</c:v>
                </c:pt>
                <c:pt idx="1823">
                  <c:v>91.2</c:v>
                </c:pt>
                <c:pt idx="1824">
                  <c:v>91.25</c:v>
                </c:pt>
                <c:pt idx="1825">
                  <c:v>91.300000000000011</c:v>
                </c:pt>
                <c:pt idx="1826">
                  <c:v>91.350000000000009</c:v>
                </c:pt>
                <c:pt idx="1827">
                  <c:v>91.4</c:v>
                </c:pt>
                <c:pt idx="1828">
                  <c:v>91.45</c:v>
                </c:pt>
                <c:pt idx="1829">
                  <c:v>91.5</c:v>
                </c:pt>
                <c:pt idx="1830">
                  <c:v>91.550000000000011</c:v>
                </c:pt>
                <c:pt idx="1831">
                  <c:v>91.600000000000009</c:v>
                </c:pt>
                <c:pt idx="1832">
                  <c:v>91.65</c:v>
                </c:pt>
                <c:pt idx="1833">
                  <c:v>91.7</c:v>
                </c:pt>
                <c:pt idx="1834">
                  <c:v>91.75</c:v>
                </c:pt>
                <c:pt idx="1835">
                  <c:v>91.800000000000011</c:v>
                </c:pt>
                <c:pt idx="1836">
                  <c:v>91.850000000000009</c:v>
                </c:pt>
                <c:pt idx="1837">
                  <c:v>91.9</c:v>
                </c:pt>
                <c:pt idx="1838">
                  <c:v>91.95</c:v>
                </c:pt>
                <c:pt idx="1839">
                  <c:v>92</c:v>
                </c:pt>
                <c:pt idx="1840">
                  <c:v>92.050000000000011</c:v>
                </c:pt>
                <c:pt idx="1841">
                  <c:v>92.100000000000009</c:v>
                </c:pt>
                <c:pt idx="1842">
                  <c:v>92.15</c:v>
                </c:pt>
                <c:pt idx="1843">
                  <c:v>92.2</c:v>
                </c:pt>
                <c:pt idx="1844">
                  <c:v>92.25</c:v>
                </c:pt>
                <c:pt idx="1845">
                  <c:v>92.300000000000011</c:v>
                </c:pt>
                <c:pt idx="1846">
                  <c:v>92.350000000000009</c:v>
                </c:pt>
                <c:pt idx="1847">
                  <c:v>92.4</c:v>
                </c:pt>
                <c:pt idx="1848">
                  <c:v>92.45</c:v>
                </c:pt>
                <c:pt idx="1849">
                  <c:v>92.5</c:v>
                </c:pt>
                <c:pt idx="1850">
                  <c:v>92.550000000000011</c:v>
                </c:pt>
                <c:pt idx="1851">
                  <c:v>92.600000000000009</c:v>
                </c:pt>
                <c:pt idx="1852">
                  <c:v>92.65</c:v>
                </c:pt>
                <c:pt idx="1853">
                  <c:v>92.7</c:v>
                </c:pt>
                <c:pt idx="1854">
                  <c:v>92.75</c:v>
                </c:pt>
                <c:pt idx="1855">
                  <c:v>92.800000000000011</c:v>
                </c:pt>
                <c:pt idx="1856">
                  <c:v>92.850000000000009</c:v>
                </c:pt>
                <c:pt idx="1857">
                  <c:v>92.9</c:v>
                </c:pt>
                <c:pt idx="1858">
                  <c:v>92.95</c:v>
                </c:pt>
                <c:pt idx="1859">
                  <c:v>93</c:v>
                </c:pt>
                <c:pt idx="1860">
                  <c:v>93.050000000000011</c:v>
                </c:pt>
                <c:pt idx="1861">
                  <c:v>93.100000000000009</c:v>
                </c:pt>
                <c:pt idx="1862">
                  <c:v>93.15</c:v>
                </c:pt>
                <c:pt idx="1863">
                  <c:v>93.2</c:v>
                </c:pt>
                <c:pt idx="1864">
                  <c:v>93.25</c:v>
                </c:pt>
                <c:pt idx="1865">
                  <c:v>93.300000000000011</c:v>
                </c:pt>
                <c:pt idx="1866">
                  <c:v>93.350000000000009</c:v>
                </c:pt>
                <c:pt idx="1867">
                  <c:v>93.4</c:v>
                </c:pt>
                <c:pt idx="1868">
                  <c:v>93.45</c:v>
                </c:pt>
                <c:pt idx="1869">
                  <c:v>93.5</c:v>
                </c:pt>
                <c:pt idx="1870">
                  <c:v>93.550000000000011</c:v>
                </c:pt>
                <c:pt idx="1871">
                  <c:v>93.600000000000009</c:v>
                </c:pt>
                <c:pt idx="1872">
                  <c:v>93.65</c:v>
                </c:pt>
                <c:pt idx="1873">
                  <c:v>93.7</c:v>
                </c:pt>
                <c:pt idx="1874">
                  <c:v>93.75</c:v>
                </c:pt>
                <c:pt idx="1875">
                  <c:v>93.800000000000011</c:v>
                </c:pt>
                <c:pt idx="1876">
                  <c:v>93.850000000000009</c:v>
                </c:pt>
                <c:pt idx="1877">
                  <c:v>93.9</c:v>
                </c:pt>
                <c:pt idx="1878">
                  <c:v>93.95</c:v>
                </c:pt>
                <c:pt idx="1879">
                  <c:v>94</c:v>
                </c:pt>
                <c:pt idx="1880">
                  <c:v>94.050000000000011</c:v>
                </c:pt>
                <c:pt idx="1881">
                  <c:v>94.100000000000009</c:v>
                </c:pt>
                <c:pt idx="1882">
                  <c:v>94.15</c:v>
                </c:pt>
                <c:pt idx="1883">
                  <c:v>94.2</c:v>
                </c:pt>
                <c:pt idx="1884">
                  <c:v>94.25</c:v>
                </c:pt>
                <c:pt idx="1885">
                  <c:v>94.300000000000011</c:v>
                </c:pt>
                <c:pt idx="1886">
                  <c:v>94.350000000000009</c:v>
                </c:pt>
                <c:pt idx="1887">
                  <c:v>94.4</c:v>
                </c:pt>
                <c:pt idx="1888">
                  <c:v>94.45</c:v>
                </c:pt>
                <c:pt idx="1889">
                  <c:v>94.5</c:v>
                </c:pt>
                <c:pt idx="1890">
                  <c:v>94.550000000000011</c:v>
                </c:pt>
                <c:pt idx="1891">
                  <c:v>94.600000000000009</c:v>
                </c:pt>
                <c:pt idx="1892">
                  <c:v>94.65</c:v>
                </c:pt>
                <c:pt idx="1893">
                  <c:v>94.7</c:v>
                </c:pt>
                <c:pt idx="1894">
                  <c:v>94.75</c:v>
                </c:pt>
                <c:pt idx="1895">
                  <c:v>94.800000000000011</c:v>
                </c:pt>
                <c:pt idx="1896">
                  <c:v>94.850000000000009</c:v>
                </c:pt>
                <c:pt idx="1897">
                  <c:v>94.9</c:v>
                </c:pt>
                <c:pt idx="1898">
                  <c:v>94.95</c:v>
                </c:pt>
                <c:pt idx="1899">
                  <c:v>95</c:v>
                </c:pt>
                <c:pt idx="1900">
                  <c:v>95.050000000000011</c:v>
                </c:pt>
                <c:pt idx="1901">
                  <c:v>95.100000000000009</c:v>
                </c:pt>
                <c:pt idx="1902">
                  <c:v>95.15</c:v>
                </c:pt>
                <c:pt idx="1903">
                  <c:v>95.2</c:v>
                </c:pt>
                <c:pt idx="1904">
                  <c:v>95.25</c:v>
                </c:pt>
                <c:pt idx="1905">
                  <c:v>95.300000000000011</c:v>
                </c:pt>
                <c:pt idx="1906">
                  <c:v>95.350000000000009</c:v>
                </c:pt>
                <c:pt idx="1907">
                  <c:v>95.4</c:v>
                </c:pt>
                <c:pt idx="1908">
                  <c:v>95.45</c:v>
                </c:pt>
                <c:pt idx="1909">
                  <c:v>95.5</c:v>
                </c:pt>
                <c:pt idx="1910">
                  <c:v>95.550000000000011</c:v>
                </c:pt>
                <c:pt idx="1911">
                  <c:v>95.600000000000009</c:v>
                </c:pt>
                <c:pt idx="1912">
                  <c:v>95.65</c:v>
                </c:pt>
                <c:pt idx="1913">
                  <c:v>95.7</c:v>
                </c:pt>
                <c:pt idx="1914">
                  <c:v>95.75</c:v>
                </c:pt>
                <c:pt idx="1915">
                  <c:v>95.800000000000011</c:v>
                </c:pt>
                <c:pt idx="1916">
                  <c:v>95.850000000000009</c:v>
                </c:pt>
                <c:pt idx="1917">
                  <c:v>95.9</c:v>
                </c:pt>
                <c:pt idx="1918">
                  <c:v>95.95</c:v>
                </c:pt>
                <c:pt idx="1919">
                  <c:v>96</c:v>
                </c:pt>
                <c:pt idx="1920">
                  <c:v>96.050000000000011</c:v>
                </c:pt>
                <c:pt idx="1921">
                  <c:v>96.100000000000009</c:v>
                </c:pt>
                <c:pt idx="1922">
                  <c:v>96.15</c:v>
                </c:pt>
                <c:pt idx="1923">
                  <c:v>96.2</c:v>
                </c:pt>
                <c:pt idx="1924">
                  <c:v>96.25</c:v>
                </c:pt>
                <c:pt idx="1925">
                  <c:v>96.300000000000011</c:v>
                </c:pt>
                <c:pt idx="1926">
                  <c:v>96.350000000000009</c:v>
                </c:pt>
                <c:pt idx="1927">
                  <c:v>96.4</c:v>
                </c:pt>
                <c:pt idx="1928">
                  <c:v>96.45</c:v>
                </c:pt>
                <c:pt idx="1929">
                  <c:v>96.5</c:v>
                </c:pt>
                <c:pt idx="1930">
                  <c:v>96.550000000000011</c:v>
                </c:pt>
                <c:pt idx="1931">
                  <c:v>96.600000000000009</c:v>
                </c:pt>
                <c:pt idx="1932">
                  <c:v>96.65</c:v>
                </c:pt>
                <c:pt idx="1933">
                  <c:v>96.7</c:v>
                </c:pt>
                <c:pt idx="1934">
                  <c:v>96.75</c:v>
                </c:pt>
                <c:pt idx="1935">
                  <c:v>96.800000000000011</c:v>
                </c:pt>
                <c:pt idx="1936">
                  <c:v>96.850000000000009</c:v>
                </c:pt>
                <c:pt idx="1937">
                  <c:v>96.9</c:v>
                </c:pt>
                <c:pt idx="1938">
                  <c:v>96.95</c:v>
                </c:pt>
                <c:pt idx="1939">
                  <c:v>97</c:v>
                </c:pt>
                <c:pt idx="1940">
                  <c:v>97.050000000000011</c:v>
                </c:pt>
                <c:pt idx="1941">
                  <c:v>97.100000000000009</c:v>
                </c:pt>
                <c:pt idx="1942">
                  <c:v>97.15</c:v>
                </c:pt>
                <c:pt idx="1943">
                  <c:v>97.2</c:v>
                </c:pt>
                <c:pt idx="1944">
                  <c:v>97.25</c:v>
                </c:pt>
                <c:pt idx="1945">
                  <c:v>97.300000000000011</c:v>
                </c:pt>
                <c:pt idx="1946">
                  <c:v>97.350000000000009</c:v>
                </c:pt>
                <c:pt idx="1947">
                  <c:v>97.4</c:v>
                </c:pt>
                <c:pt idx="1948">
                  <c:v>97.45</c:v>
                </c:pt>
                <c:pt idx="1949">
                  <c:v>97.5</c:v>
                </c:pt>
                <c:pt idx="1950">
                  <c:v>97.550000000000011</c:v>
                </c:pt>
                <c:pt idx="1951">
                  <c:v>97.600000000000009</c:v>
                </c:pt>
                <c:pt idx="1952">
                  <c:v>97.65</c:v>
                </c:pt>
                <c:pt idx="1953">
                  <c:v>97.7</c:v>
                </c:pt>
                <c:pt idx="1954">
                  <c:v>97.75</c:v>
                </c:pt>
                <c:pt idx="1955">
                  <c:v>97.800000000000011</c:v>
                </c:pt>
                <c:pt idx="1956">
                  <c:v>97.850000000000009</c:v>
                </c:pt>
                <c:pt idx="1957">
                  <c:v>97.9</c:v>
                </c:pt>
                <c:pt idx="1958">
                  <c:v>97.95</c:v>
                </c:pt>
                <c:pt idx="1959">
                  <c:v>98</c:v>
                </c:pt>
                <c:pt idx="1960">
                  <c:v>98.050000000000011</c:v>
                </c:pt>
                <c:pt idx="1961">
                  <c:v>98.100000000000009</c:v>
                </c:pt>
                <c:pt idx="1962">
                  <c:v>98.15</c:v>
                </c:pt>
                <c:pt idx="1963">
                  <c:v>98.2</c:v>
                </c:pt>
                <c:pt idx="1964">
                  <c:v>98.25</c:v>
                </c:pt>
                <c:pt idx="1965">
                  <c:v>98.300000000000011</c:v>
                </c:pt>
                <c:pt idx="1966">
                  <c:v>98.350000000000009</c:v>
                </c:pt>
                <c:pt idx="1967">
                  <c:v>98.4</c:v>
                </c:pt>
                <c:pt idx="1968">
                  <c:v>98.45</c:v>
                </c:pt>
                <c:pt idx="1969">
                  <c:v>98.5</c:v>
                </c:pt>
                <c:pt idx="1970">
                  <c:v>98.550000000000011</c:v>
                </c:pt>
                <c:pt idx="1971">
                  <c:v>98.600000000000009</c:v>
                </c:pt>
                <c:pt idx="1972">
                  <c:v>98.65</c:v>
                </c:pt>
                <c:pt idx="1973">
                  <c:v>98.7</c:v>
                </c:pt>
                <c:pt idx="1974">
                  <c:v>98.75</c:v>
                </c:pt>
                <c:pt idx="1975">
                  <c:v>98.800000000000011</c:v>
                </c:pt>
                <c:pt idx="1976">
                  <c:v>98.850000000000009</c:v>
                </c:pt>
                <c:pt idx="1977">
                  <c:v>98.9</c:v>
                </c:pt>
                <c:pt idx="1978">
                  <c:v>98.95</c:v>
                </c:pt>
                <c:pt idx="1979">
                  <c:v>99</c:v>
                </c:pt>
                <c:pt idx="1980">
                  <c:v>99.050000000000011</c:v>
                </c:pt>
                <c:pt idx="1981">
                  <c:v>99.100000000000009</c:v>
                </c:pt>
                <c:pt idx="1982">
                  <c:v>99.15</c:v>
                </c:pt>
                <c:pt idx="1983">
                  <c:v>99.2</c:v>
                </c:pt>
                <c:pt idx="1984">
                  <c:v>99.25</c:v>
                </c:pt>
                <c:pt idx="1985">
                  <c:v>99.300000000000011</c:v>
                </c:pt>
                <c:pt idx="1986">
                  <c:v>99.350000000000009</c:v>
                </c:pt>
                <c:pt idx="1987">
                  <c:v>99.4</c:v>
                </c:pt>
                <c:pt idx="1988">
                  <c:v>99.45</c:v>
                </c:pt>
                <c:pt idx="1989">
                  <c:v>99.5</c:v>
                </c:pt>
                <c:pt idx="1990">
                  <c:v>99.550000000000011</c:v>
                </c:pt>
                <c:pt idx="1991">
                  <c:v>99.600000000000009</c:v>
                </c:pt>
                <c:pt idx="1992">
                  <c:v>99.65</c:v>
                </c:pt>
                <c:pt idx="1993">
                  <c:v>99.7</c:v>
                </c:pt>
                <c:pt idx="1994">
                  <c:v>99.75</c:v>
                </c:pt>
                <c:pt idx="1995">
                  <c:v>99.800000000000011</c:v>
                </c:pt>
                <c:pt idx="1996">
                  <c:v>99.850000000000009</c:v>
                </c:pt>
                <c:pt idx="1997">
                  <c:v>99.9</c:v>
                </c:pt>
                <c:pt idx="1998">
                  <c:v>99.95</c:v>
                </c:pt>
                <c:pt idx="1999">
                  <c:v>100</c:v>
                </c:pt>
                <c:pt idx="2000">
                  <c:v>100.05000000000001</c:v>
                </c:pt>
                <c:pt idx="2001">
                  <c:v>100.10000000000001</c:v>
                </c:pt>
                <c:pt idx="2002">
                  <c:v>100.15</c:v>
                </c:pt>
                <c:pt idx="2003">
                  <c:v>100.2</c:v>
                </c:pt>
                <c:pt idx="2004">
                  <c:v>100.25</c:v>
                </c:pt>
                <c:pt idx="2005">
                  <c:v>100.30000000000001</c:v>
                </c:pt>
                <c:pt idx="2006">
                  <c:v>100.35000000000001</c:v>
                </c:pt>
                <c:pt idx="2007">
                  <c:v>100.4</c:v>
                </c:pt>
                <c:pt idx="2008">
                  <c:v>100.45</c:v>
                </c:pt>
                <c:pt idx="2009">
                  <c:v>100.5</c:v>
                </c:pt>
                <c:pt idx="2010">
                  <c:v>100.55000000000001</c:v>
                </c:pt>
                <c:pt idx="2011">
                  <c:v>100.60000000000001</c:v>
                </c:pt>
                <c:pt idx="2012">
                  <c:v>100.65</c:v>
                </c:pt>
                <c:pt idx="2013">
                  <c:v>100.7</c:v>
                </c:pt>
                <c:pt idx="2014">
                  <c:v>100.75</c:v>
                </c:pt>
                <c:pt idx="2015">
                  <c:v>100.80000000000001</c:v>
                </c:pt>
                <c:pt idx="2016">
                  <c:v>100.85000000000001</c:v>
                </c:pt>
                <c:pt idx="2017">
                  <c:v>100.9</c:v>
                </c:pt>
                <c:pt idx="2018">
                  <c:v>100.95</c:v>
                </c:pt>
                <c:pt idx="2019">
                  <c:v>101</c:v>
                </c:pt>
                <c:pt idx="2020">
                  <c:v>101.05000000000001</c:v>
                </c:pt>
                <c:pt idx="2021">
                  <c:v>101.10000000000001</c:v>
                </c:pt>
                <c:pt idx="2022">
                  <c:v>101.15</c:v>
                </c:pt>
                <c:pt idx="2023">
                  <c:v>101.2</c:v>
                </c:pt>
                <c:pt idx="2024">
                  <c:v>101.25</c:v>
                </c:pt>
                <c:pt idx="2025">
                  <c:v>101.30000000000001</c:v>
                </c:pt>
                <c:pt idx="2026">
                  <c:v>101.35000000000001</c:v>
                </c:pt>
                <c:pt idx="2027">
                  <c:v>101.4</c:v>
                </c:pt>
                <c:pt idx="2028">
                  <c:v>101.45</c:v>
                </c:pt>
                <c:pt idx="2029">
                  <c:v>101.5</c:v>
                </c:pt>
                <c:pt idx="2030">
                  <c:v>101.55000000000001</c:v>
                </c:pt>
                <c:pt idx="2031">
                  <c:v>101.60000000000001</c:v>
                </c:pt>
                <c:pt idx="2032">
                  <c:v>101.65</c:v>
                </c:pt>
                <c:pt idx="2033">
                  <c:v>101.7</c:v>
                </c:pt>
                <c:pt idx="2034">
                  <c:v>101.75</c:v>
                </c:pt>
                <c:pt idx="2035">
                  <c:v>101.80000000000001</c:v>
                </c:pt>
                <c:pt idx="2036">
                  <c:v>101.85000000000001</c:v>
                </c:pt>
                <c:pt idx="2037">
                  <c:v>101.9</c:v>
                </c:pt>
                <c:pt idx="2038">
                  <c:v>101.95</c:v>
                </c:pt>
                <c:pt idx="2039">
                  <c:v>102</c:v>
                </c:pt>
                <c:pt idx="2040">
                  <c:v>102.05000000000001</c:v>
                </c:pt>
                <c:pt idx="2041">
                  <c:v>102.10000000000001</c:v>
                </c:pt>
                <c:pt idx="2042">
                  <c:v>102.15</c:v>
                </c:pt>
                <c:pt idx="2043">
                  <c:v>102.2</c:v>
                </c:pt>
                <c:pt idx="2044">
                  <c:v>102.25</c:v>
                </c:pt>
                <c:pt idx="2045">
                  <c:v>102.30000000000001</c:v>
                </c:pt>
                <c:pt idx="2046">
                  <c:v>102.35000000000001</c:v>
                </c:pt>
                <c:pt idx="2047">
                  <c:v>102.4</c:v>
                </c:pt>
                <c:pt idx="2048">
                  <c:v>102.45</c:v>
                </c:pt>
                <c:pt idx="2049">
                  <c:v>102.5</c:v>
                </c:pt>
                <c:pt idx="2050">
                  <c:v>102.55000000000001</c:v>
                </c:pt>
                <c:pt idx="2051">
                  <c:v>102.60000000000001</c:v>
                </c:pt>
                <c:pt idx="2052">
                  <c:v>102.65</c:v>
                </c:pt>
                <c:pt idx="2053">
                  <c:v>102.7</c:v>
                </c:pt>
                <c:pt idx="2054">
                  <c:v>102.75</c:v>
                </c:pt>
                <c:pt idx="2055">
                  <c:v>102.80000000000001</c:v>
                </c:pt>
                <c:pt idx="2056">
                  <c:v>102.85000000000001</c:v>
                </c:pt>
                <c:pt idx="2057">
                  <c:v>102.9</c:v>
                </c:pt>
                <c:pt idx="2058">
                  <c:v>102.95</c:v>
                </c:pt>
                <c:pt idx="2059">
                  <c:v>103</c:v>
                </c:pt>
                <c:pt idx="2060">
                  <c:v>103.05000000000001</c:v>
                </c:pt>
                <c:pt idx="2061">
                  <c:v>103.10000000000001</c:v>
                </c:pt>
                <c:pt idx="2062">
                  <c:v>103.15</c:v>
                </c:pt>
                <c:pt idx="2063">
                  <c:v>103.2</c:v>
                </c:pt>
                <c:pt idx="2064">
                  <c:v>103.25</c:v>
                </c:pt>
                <c:pt idx="2065">
                  <c:v>103.30000000000001</c:v>
                </c:pt>
                <c:pt idx="2066">
                  <c:v>103.35000000000001</c:v>
                </c:pt>
                <c:pt idx="2067">
                  <c:v>103.4</c:v>
                </c:pt>
                <c:pt idx="2068">
                  <c:v>103.45</c:v>
                </c:pt>
                <c:pt idx="2069">
                  <c:v>103.5</c:v>
                </c:pt>
                <c:pt idx="2070">
                  <c:v>103.55000000000001</c:v>
                </c:pt>
                <c:pt idx="2071">
                  <c:v>103.60000000000001</c:v>
                </c:pt>
                <c:pt idx="2072">
                  <c:v>103.65</c:v>
                </c:pt>
                <c:pt idx="2073">
                  <c:v>103.7</c:v>
                </c:pt>
                <c:pt idx="2074">
                  <c:v>103.75</c:v>
                </c:pt>
                <c:pt idx="2075">
                  <c:v>103.80000000000001</c:v>
                </c:pt>
                <c:pt idx="2076">
                  <c:v>103.85000000000001</c:v>
                </c:pt>
                <c:pt idx="2077">
                  <c:v>103.9</c:v>
                </c:pt>
                <c:pt idx="2078">
                  <c:v>103.95</c:v>
                </c:pt>
                <c:pt idx="2079">
                  <c:v>104</c:v>
                </c:pt>
                <c:pt idx="2080">
                  <c:v>104.05000000000001</c:v>
                </c:pt>
                <c:pt idx="2081">
                  <c:v>104.10000000000001</c:v>
                </c:pt>
                <c:pt idx="2082">
                  <c:v>104.15</c:v>
                </c:pt>
                <c:pt idx="2083">
                  <c:v>104.2</c:v>
                </c:pt>
                <c:pt idx="2084">
                  <c:v>104.25</c:v>
                </c:pt>
                <c:pt idx="2085">
                  <c:v>104.30000000000001</c:v>
                </c:pt>
                <c:pt idx="2086">
                  <c:v>104.35000000000001</c:v>
                </c:pt>
                <c:pt idx="2087">
                  <c:v>104.4</c:v>
                </c:pt>
                <c:pt idx="2088">
                  <c:v>104.45</c:v>
                </c:pt>
                <c:pt idx="2089">
                  <c:v>104.5</c:v>
                </c:pt>
                <c:pt idx="2090">
                  <c:v>104.55000000000001</c:v>
                </c:pt>
                <c:pt idx="2091">
                  <c:v>104.60000000000001</c:v>
                </c:pt>
                <c:pt idx="2092">
                  <c:v>104.65</c:v>
                </c:pt>
                <c:pt idx="2093">
                  <c:v>104.7</c:v>
                </c:pt>
                <c:pt idx="2094">
                  <c:v>104.75</c:v>
                </c:pt>
                <c:pt idx="2095">
                  <c:v>104.80000000000001</c:v>
                </c:pt>
                <c:pt idx="2096">
                  <c:v>104.85000000000001</c:v>
                </c:pt>
                <c:pt idx="2097">
                  <c:v>104.9</c:v>
                </c:pt>
                <c:pt idx="2098">
                  <c:v>104.95</c:v>
                </c:pt>
                <c:pt idx="2099">
                  <c:v>105</c:v>
                </c:pt>
                <c:pt idx="2100">
                  <c:v>105.05000000000001</c:v>
                </c:pt>
                <c:pt idx="2101">
                  <c:v>105.10000000000001</c:v>
                </c:pt>
                <c:pt idx="2102">
                  <c:v>105.15</c:v>
                </c:pt>
                <c:pt idx="2103">
                  <c:v>105.2</c:v>
                </c:pt>
                <c:pt idx="2104">
                  <c:v>105.25</c:v>
                </c:pt>
                <c:pt idx="2105">
                  <c:v>105.30000000000001</c:v>
                </c:pt>
                <c:pt idx="2106">
                  <c:v>105.35000000000001</c:v>
                </c:pt>
                <c:pt idx="2107">
                  <c:v>105.4</c:v>
                </c:pt>
                <c:pt idx="2108">
                  <c:v>105.45</c:v>
                </c:pt>
                <c:pt idx="2109">
                  <c:v>105.5</c:v>
                </c:pt>
                <c:pt idx="2110">
                  <c:v>105.55000000000001</c:v>
                </c:pt>
                <c:pt idx="2111">
                  <c:v>105.60000000000001</c:v>
                </c:pt>
                <c:pt idx="2112">
                  <c:v>105.65</c:v>
                </c:pt>
                <c:pt idx="2113">
                  <c:v>105.7</c:v>
                </c:pt>
                <c:pt idx="2114">
                  <c:v>105.75</c:v>
                </c:pt>
                <c:pt idx="2115">
                  <c:v>105.80000000000001</c:v>
                </c:pt>
                <c:pt idx="2116">
                  <c:v>105.85000000000001</c:v>
                </c:pt>
                <c:pt idx="2117">
                  <c:v>105.9</c:v>
                </c:pt>
                <c:pt idx="2118">
                  <c:v>105.95</c:v>
                </c:pt>
                <c:pt idx="2119">
                  <c:v>106</c:v>
                </c:pt>
                <c:pt idx="2120">
                  <c:v>106.05000000000001</c:v>
                </c:pt>
                <c:pt idx="2121">
                  <c:v>106.10000000000001</c:v>
                </c:pt>
                <c:pt idx="2122">
                  <c:v>106.15</c:v>
                </c:pt>
                <c:pt idx="2123">
                  <c:v>106.2</c:v>
                </c:pt>
                <c:pt idx="2124">
                  <c:v>106.25</c:v>
                </c:pt>
                <c:pt idx="2125">
                  <c:v>106.30000000000001</c:v>
                </c:pt>
                <c:pt idx="2126">
                  <c:v>106.35000000000001</c:v>
                </c:pt>
                <c:pt idx="2127">
                  <c:v>106.4</c:v>
                </c:pt>
                <c:pt idx="2128">
                  <c:v>106.45</c:v>
                </c:pt>
                <c:pt idx="2129">
                  <c:v>106.5</c:v>
                </c:pt>
                <c:pt idx="2130">
                  <c:v>106.55000000000001</c:v>
                </c:pt>
                <c:pt idx="2131">
                  <c:v>106.60000000000001</c:v>
                </c:pt>
                <c:pt idx="2132">
                  <c:v>106.65</c:v>
                </c:pt>
                <c:pt idx="2133">
                  <c:v>106.7</c:v>
                </c:pt>
                <c:pt idx="2134">
                  <c:v>106.75</c:v>
                </c:pt>
                <c:pt idx="2135">
                  <c:v>106.80000000000001</c:v>
                </c:pt>
                <c:pt idx="2136">
                  <c:v>106.85000000000001</c:v>
                </c:pt>
                <c:pt idx="2137">
                  <c:v>106.9</c:v>
                </c:pt>
                <c:pt idx="2138">
                  <c:v>106.95</c:v>
                </c:pt>
                <c:pt idx="2139">
                  <c:v>107</c:v>
                </c:pt>
                <c:pt idx="2140">
                  <c:v>107.05000000000001</c:v>
                </c:pt>
                <c:pt idx="2141">
                  <c:v>107.10000000000001</c:v>
                </c:pt>
                <c:pt idx="2142">
                  <c:v>107.15</c:v>
                </c:pt>
                <c:pt idx="2143">
                  <c:v>107.2</c:v>
                </c:pt>
                <c:pt idx="2144">
                  <c:v>107.25</c:v>
                </c:pt>
                <c:pt idx="2145">
                  <c:v>107.30000000000001</c:v>
                </c:pt>
                <c:pt idx="2146">
                  <c:v>107.35000000000001</c:v>
                </c:pt>
                <c:pt idx="2147">
                  <c:v>107.4</c:v>
                </c:pt>
                <c:pt idx="2148">
                  <c:v>107.45</c:v>
                </c:pt>
                <c:pt idx="2149">
                  <c:v>107.5</c:v>
                </c:pt>
                <c:pt idx="2150">
                  <c:v>107.55000000000001</c:v>
                </c:pt>
                <c:pt idx="2151">
                  <c:v>107.60000000000001</c:v>
                </c:pt>
                <c:pt idx="2152">
                  <c:v>107.65</c:v>
                </c:pt>
                <c:pt idx="2153">
                  <c:v>107.7</c:v>
                </c:pt>
                <c:pt idx="2154">
                  <c:v>107.75</c:v>
                </c:pt>
                <c:pt idx="2155">
                  <c:v>107.80000000000001</c:v>
                </c:pt>
                <c:pt idx="2156">
                  <c:v>107.85000000000001</c:v>
                </c:pt>
                <c:pt idx="2157">
                  <c:v>107.9</c:v>
                </c:pt>
                <c:pt idx="2158">
                  <c:v>107.95</c:v>
                </c:pt>
                <c:pt idx="2159">
                  <c:v>108</c:v>
                </c:pt>
                <c:pt idx="2160">
                  <c:v>108.05000000000001</c:v>
                </c:pt>
                <c:pt idx="2161">
                  <c:v>108.10000000000001</c:v>
                </c:pt>
                <c:pt idx="2162">
                  <c:v>108.15</c:v>
                </c:pt>
                <c:pt idx="2163">
                  <c:v>108.2</c:v>
                </c:pt>
                <c:pt idx="2164">
                  <c:v>108.25</c:v>
                </c:pt>
                <c:pt idx="2165">
                  <c:v>108.30000000000001</c:v>
                </c:pt>
                <c:pt idx="2166">
                  <c:v>108.35000000000001</c:v>
                </c:pt>
                <c:pt idx="2167">
                  <c:v>108.4</c:v>
                </c:pt>
                <c:pt idx="2168">
                  <c:v>108.45</c:v>
                </c:pt>
                <c:pt idx="2169">
                  <c:v>108.5</c:v>
                </c:pt>
                <c:pt idx="2170">
                  <c:v>108.55000000000001</c:v>
                </c:pt>
                <c:pt idx="2171">
                  <c:v>108.60000000000001</c:v>
                </c:pt>
                <c:pt idx="2172">
                  <c:v>108.65</c:v>
                </c:pt>
                <c:pt idx="2173">
                  <c:v>108.7</c:v>
                </c:pt>
                <c:pt idx="2174">
                  <c:v>108.75</c:v>
                </c:pt>
                <c:pt idx="2175">
                  <c:v>108.80000000000001</c:v>
                </c:pt>
                <c:pt idx="2176">
                  <c:v>108.85000000000001</c:v>
                </c:pt>
                <c:pt idx="2177">
                  <c:v>108.9</c:v>
                </c:pt>
                <c:pt idx="2178">
                  <c:v>108.95</c:v>
                </c:pt>
                <c:pt idx="2179">
                  <c:v>109</c:v>
                </c:pt>
                <c:pt idx="2180">
                  <c:v>109.05000000000001</c:v>
                </c:pt>
                <c:pt idx="2181">
                  <c:v>109.10000000000001</c:v>
                </c:pt>
                <c:pt idx="2182">
                  <c:v>109.15</c:v>
                </c:pt>
                <c:pt idx="2183">
                  <c:v>109.2</c:v>
                </c:pt>
                <c:pt idx="2184">
                  <c:v>109.25</c:v>
                </c:pt>
                <c:pt idx="2185">
                  <c:v>109.30000000000001</c:v>
                </c:pt>
                <c:pt idx="2186">
                  <c:v>109.35000000000001</c:v>
                </c:pt>
                <c:pt idx="2187">
                  <c:v>109.4</c:v>
                </c:pt>
                <c:pt idx="2188">
                  <c:v>109.45</c:v>
                </c:pt>
                <c:pt idx="2189">
                  <c:v>109.5</c:v>
                </c:pt>
                <c:pt idx="2190">
                  <c:v>109.55000000000001</c:v>
                </c:pt>
                <c:pt idx="2191">
                  <c:v>109.60000000000001</c:v>
                </c:pt>
                <c:pt idx="2192">
                  <c:v>109.65</c:v>
                </c:pt>
                <c:pt idx="2193">
                  <c:v>109.7</c:v>
                </c:pt>
                <c:pt idx="2194">
                  <c:v>109.75</c:v>
                </c:pt>
                <c:pt idx="2195">
                  <c:v>109.80000000000001</c:v>
                </c:pt>
                <c:pt idx="2196">
                  <c:v>109.85000000000001</c:v>
                </c:pt>
                <c:pt idx="2197">
                  <c:v>109.9</c:v>
                </c:pt>
                <c:pt idx="2198">
                  <c:v>109.95</c:v>
                </c:pt>
                <c:pt idx="2199">
                  <c:v>110</c:v>
                </c:pt>
                <c:pt idx="2200">
                  <c:v>110.05000000000001</c:v>
                </c:pt>
                <c:pt idx="2201">
                  <c:v>110.10000000000001</c:v>
                </c:pt>
                <c:pt idx="2202">
                  <c:v>110.15</c:v>
                </c:pt>
                <c:pt idx="2203">
                  <c:v>110.2</c:v>
                </c:pt>
                <c:pt idx="2204">
                  <c:v>110.25</c:v>
                </c:pt>
                <c:pt idx="2205">
                  <c:v>110.30000000000001</c:v>
                </c:pt>
                <c:pt idx="2206">
                  <c:v>110.35000000000001</c:v>
                </c:pt>
                <c:pt idx="2207">
                  <c:v>110.4</c:v>
                </c:pt>
                <c:pt idx="2208">
                  <c:v>110.45</c:v>
                </c:pt>
                <c:pt idx="2209">
                  <c:v>110.5</c:v>
                </c:pt>
                <c:pt idx="2210">
                  <c:v>110.55000000000001</c:v>
                </c:pt>
                <c:pt idx="2211">
                  <c:v>110.60000000000001</c:v>
                </c:pt>
                <c:pt idx="2212">
                  <c:v>110.65</c:v>
                </c:pt>
                <c:pt idx="2213">
                  <c:v>110.7</c:v>
                </c:pt>
                <c:pt idx="2214">
                  <c:v>110.75</c:v>
                </c:pt>
                <c:pt idx="2215">
                  <c:v>110.80000000000001</c:v>
                </c:pt>
                <c:pt idx="2216">
                  <c:v>110.85000000000001</c:v>
                </c:pt>
                <c:pt idx="2217">
                  <c:v>110.9</c:v>
                </c:pt>
                <c:pt idx="2218">
                  <c:v>110.95</c:v>
                </c:pt>
                <c:pt idx="2219">
                  <c:v>111</c:v>
                </c:pt>
                <c:pt idx="2220">
                  <c:v>111.05000000000001</c:v>
                </c:pt>
                <c:pt idx="2221">
                  <c:v>111.10000000000001</c:v>
                </c:pt>
                <c:pt idx="2222">
                  <c:v>111.15</c:v>
                </c:pt>
                <c:pt idx="2223">
                  <c:v>111.2</c:v>
                </c:pt>
                <c:pt idx="2224">
                  <c:v>111.25</c:v>
                </c:pt>
                <c:pt idx="2225">
                  <c:v>111.30000000000001</c:v>
                </c:pt>
                <c:pt idx="2226">
                  <c:v>111.35000000000001</c:v>
                </c:pt>
                <c:pt idx="2227">
                  <c:v>111.4</c:v>
                </c:pt>
                <c:pt idx="2228">
                  <c:v>111.45</c:v>
                </c:pt>
                <c:pt idx="2229">
                  <c:v>111.5</c:v>
                </c:pt>
                <c:pt idx="2230">
                  <c:v>111.55000000000001</c:v>
                </c:pt>
                <c:pt idx="2231">
                  <c:v>111.60000000000001</c:v>
                </c:pt>
                <c:pt idx="2232">
                  <c:v>111.65</c:v>
                </c:pt>
                <c:pt idx="2233">
                  <c:v>111.7</c:v>
                </c:pt>
                <c:pt idx="2234">
                  <c:v>111.75</c:v>
                </c:pt>
                <c:pt idx="2235">
                  <c:v>111.80000000000001</c:v>
                </c:pt>
                <c:pt idx="2236">
                  <c:v>111.85000000000001</c:v>
                </c:pt>
                <c:pt idx="2237">
                  <c:v>111.9</c:v>
                </c:pt>
                <c:pt idx="2238">
                  <c:v>111.95</c:v>
                </c:pt>
                <c:pt idx="2239">
                  <c:v>112</c:v>
                </c:pt>
                <c:pt idx="2240">
                  <c:v>112.05000000000001</c:v>
                </c:pt>
                <c:pt idx="2241">
                  <c:v>112.10000000000001</c:v>
                </c:pt>
                <c:pt idx="2242">
                  <c:v>112.15</c:v>
                </c:pt>
                <c:pt idx="2243">
                  <c:v>112.2</c:v>
                </c:pt>
                <c:pt idx="2244">
                  <c:v>112.25</c:v>
                </c:pt>
                <c:pt idx="2245">
                  <c:v>112.30000000000001</c:v>
                </c:pt>
                <c:pt idx="2246">
                  <c:v>112.35000000000001</c:v>
                </c:pt>
                <c:pt idx="2247">
                  <c:v>112.4</c:v>
                </c:pt>
                <c:pt idx="2248">
                  <c:v>112.45</c:v>
                </c:pt>
                <c:pt idx="2249">
                  <c:v>112.5</c:v>
                </c:pt>
                <c:pt idx="2250">
                  <c:v>112.55000000000001</c:v>
                </c:pt>
                <c:pt idx="2251">
                  <c:v>112.60000000000001</c:v>
                </c:pt>
                <c:pt idx="2252">
                  <c:v>112.65</c:v>
                </c:pt>
                <c:pt idx="2253">
                  <c:v>112.7</c:v>
                </c:pt>
                <c:pt idx="2254">
                  <c:v>112.75</c:v>
                </c:pt>
                <c:pt idx="2255">
                  <c:v>112.80000000000001</c:v>
                </c:pt>
                <c:pt idx="2256">
                  <c:v>112.85000000000001</c:v>
                </c:pt>
                <c:pt idx="2257">
                  <c:v>112.9</c:v>
                </c:pt>
                <c:pt idx="2258">
                  <c:v>112.95</c:v>
                </c:pt>
                <c:pt idx="2259">
                  <c:v>113</c:v>
                </c:pt>
                <c:pt idx="2260">
                  <c:v>113.05000000000001</c:v>
                </c:pt>
                <c:pt idx="2261">
                  <c:v>113.10000000000001</c:v>
                </c:pt>
                <c:pt idx="2262">
                  <c:v>113.15</c:v>
                </c:pt>
                <c:pt idx="2263">
                  <c:v>113.2</c:v>
                </c:pt>
                <c:pt idx="2264">
                  <c:v>113.25</c:v>
                </c:pt>
                <c:pt idx="2265">
                  <c:v>113.30000000000001</c:v>
                </c:pt>
                <c:pt idx="2266">
                  <c:v>113.35000000000001</c:v>
                </c:pt>
                <c:pt idx="2267">
                  <c:v>113.4</c:v>
                </c:pt>
                <c:pt idx="2268">
                  <c:v>113.45</c:v>
                </c:pt>
                <c:pt idx="2269">
                  <c:v>113.5</c:v>
                </c:pt>
                <c:pt idx="2270">
                  <c:v>113.55000000000001</c:v>
                </c:pt>
                <c:pt idx="2271">
                  <c:v>113.60000000000001</c:v>
                </c:pt>
                <c:pt idx="2272">
                  <c:v>113.65</c:v>
                </c:pt>
                <c:pt idx="2273">
                  <c:v>113.7</c:v>
                </c:pt>
                <c:pt idx="2274">
                  <c:v>113.75</c:v>
                </c:pt>
                <c:pt idx="2275">
                  <c:v>113.80000000000001</c:v>
                </c:pt>
                <c:pt idx="2276">
                  <c:v>113.85000000000001</c:v>
                </c:pt>
                <c:pt idx="2277">
                  <c:v>113.9</c:v>
                </c:pt>
                <c:pt idx="2278">
                  <c:v>113.95</c:v>
                </c:pt>
                <c:pt idx="2279">
                  <c:v>114</c:v>
                </c:pt>
                <c:pt idx="2280">
                  <c:v>114.05000000000001</c:v>
                </c:pt>
                <c:pt idx="2281">
                  <c:v>114.10000000000001</c:v>
                </c:pt>
                <c:pt idx="2282">
                  <c:v>114.15</c:v>
                </c:pt>
                <c:pt idx="2283">
                  <c:v>114.2</c:v>
                </c:pt>
                <c:pt idx="2284">
                  <c:v>114.25</c:v>
                </c:pt>
                <c:pt idx="2285">
                  <c:v>114.30000000000001</c:v>
                </c:pt>
                <c:pt idx="2286">
                  <c:v>114.35000000000001</c:v>
                </c:pt>
                <c:pt idx="2287">
                  <c:v>114.4</c:v>
                </c:pt>
                <c:pt idx="2288">
                  <c:v>114.45</c:v>
                </c:pt>
                <c:pt idx="2289">
                  <c:v>114.5</c:v>
                </c:pt>
                <c:pt idx="2290">
                  <c:v>114.55000000000001</c:v>
                </c:pt>
                <c:pt idx="2291">
                  <c:v>114.60000000000001</c:v>
                </c:pt>
                <c:pt idx="2292">
                  <c:v>114.65</c:v>
                </c:pt>
                <c:pt idx="2293">
                  <c:v>114.7</c:v>
                </c:pt>
                <c:pt idx="2294">
                  <c:v>114.75</c:v>
                </c:pt>
                <c:pt idx="2295">
                  <c:v>114.80000000000001</c:v>
                </c:pt>
                <c:pt idx="2296">
                  <c:v>114.85000000000001</c:v>
                </c:pt>
                <c:pt idx="2297">
                  <c:v>114.9</c:v>
                </c:pt>
                <c:pt idx="2298">
                  <c:v>114.95</c:v>
                </c:pt>
                <c:pt idx="2299">
                  <c:v>115</c:v>
                </c:pt>
                <c:pt idx="2300">
                  <c:v>115.05000000000001</c:v>
                </c:pt>
                <c:pt idx="2301">
                  <c:v>115.10000000000001</c:v>
                </c:pt>
                <c:pt idx="2302">
                  <c:v>115.15</c:v>
                </c:pt>
                <c:pt idx="2303">
                  <c:v>115.2</c:v>
                </c:pt>
                <c:pt idx="2304">
                  <c:v>115.25</c:v>
                </c:pt>
                <c:pt idx="2305">
                  <c:v>115.30000000000001</c:v>
                </c:pt>
                <c:pt idx="2306">
                  <c:v>115.35000000000001</c:v>
                </c:pt>
                <c:pt idx="2307">
                  <c:v>115.4</c:v>
                </c:pt>
                <c:pt idx="2308">
                  <c:v>115.45</c:v>
                </c:pt>
                <c:pt idx="2309">
                  <c:v>115.5</c:v>
                </c:pt>
                <c:pt idx="2310">
                  <c:v>115.55000000000001</c:v>
                </c:pt>
                <c:pt idx="2311">
                  <c:v>115.60000000000001</c:v>
                </c:pt>
                <c:pt idx="2312">
                  <c:v>115.65</c:v>
                </c:pt>
                <c:pt idx="2313">
                  <c:v>115.7</c:v>
                </c:pt>
                <c:pt idx="2314">
                  <c:v>115.75</c:v>
                </c:pt>
                <c:pt idx="2315">
                  <c:v>115.80000000000001</c:v>
                </c:pt>
                <c:pt idx="2316">
                  <c:v>115.85000000000001</c:v>
                </c:pt>
                <c:pt idx="2317">
                  <c:v>115.9</c:v>
                </c:pt>
                <c:pt idx="2318">
                  <c:v>115.95</c:v>
                </c:pt>
                <c:pt idx="2319">
                  <c:v>116</c:v>
                </c:pt>
                <c:pt idx="2320">
                  <c:v>116.05000000000001</c:v>
                </c:pt>
                <c:pt idx="2321">
                  <c:v>116.10000000000001</c:v>
                </c:pt>
                <c:pt idx="2322">
                  <c:v>116.15</c:v>
                </c:pt>
                <c:pt idx="2323">
                  <c:v>116.2</c:v>
                </c:pt>
                <c:pt idx="2324">
                  <c:v>116.25</c:v>
                </c:pt>
                <c:pt idx="2325">
                  <c:v>116.30000000000001</c:v>
                </c:pt>
                <c:pt idx="2326">
                  <c:v>116.35000000000001</c:v>
                </c:pt>
                <c:pt idx="2327">
                  <c:v>116.4</c:v>
                </c:pt>
                <c:pt idx="2328">
                  <c:v>116.45</c:v>
                </c:pt>
                <c:pt idx="2329">
                  <c:v>116.5</c:v>
                </c:pt>
                <c:pt idx="2330">
                  <c:v>116.55000000000001</c:v>
                </c:pt>
                <c:pt idx="2331">
                  <c:v>116.60000000000001</c:v>
                </c:pt>
                <c:pt idx="2332">
                  <c:v>116.65</c:v>
                </c:pt>
                <c:pt idx="2333">
                  <c:v>116.7</c:v>
                </c:pt>
                <c:pt idx="2334">
                  <c:v>116.75</c:v>
                </c:pt>
                <c:pt idx="2335">
                  <c:v>116.80000000000001</c:v>
                </c:pt>
                <c:pt idx="2336">
                  <c:v>116.85000000000001</c:v>
                </c:pt>
                <c:pt idx="2337">
                  <c:v>116.9</c:v>
                </c:pt>
                <c:pt idx="2338">
                  <c:v>116.95</c:v>
                </c:pt>
                <c:pt idx="2339">
                  <c:v>117</c:v>
                </c:pt>
                <c:pt idx="2340">
                  <c:v>117.05000000000001</c:v>
                </c:pt>
                <c:pt idx="2341">
                  <c:v>117.10000000000001</c:v>
                </c:pt>
                <c:pt idx="2342">
                  <c:v>117.15</c:v>
                </c:pt>
                <c:pt idx="2343">
                  <c:v>117.2</c:v>
                </c:pt>
                <c:pt idx="2344">
                  <c:v>117.25</c:v>
                </c:pt>
                <c:pt idx="2345">
                  <c:v>117.30000000000001</c:v>
                </c:pt>
                <c:pt idx="2346">
                  <c:v>117.35000000000001</c:v>
                </c:pt>
                <c:pt idx="2347">
                  <c:v>117.4</c:v>
                </c:pt>
                <c:pt idx="2348">
                  <c:v>117.45</c:v>
                </c:pt>
                <c:pt idx="2349">
                  <c:v>117.5</c:v>
                </c:pt>
                <c:pt idx="2350">
                  <c:v>117.55000000000001</c:v>
                </c:pt>
                <c:pt idx="2351">
                  <c:v>117.60000000000001</c:v>
                </c:pt>
                <c:pt idx="2352">
                  <c:v>117.65</c:v>
                </c:pt>
                <c:pt idx="2353">
                  <c:v>117.7</c:v>
                </c:pt>
                <c:pt idx="2354">
                  <c:v>117.75</c:v>
                </c:pt>
                <c:pt idx="2355">
                  <c:v>117.80000000000001</c:v>
                </c:pt>
                <c:pt idx="2356">
                  <c:v>117.85000000000001</c:v>
                </c:pt>
                <c:pt idx="2357">
                  <c:v>117.9</c:v>
                </c:pt>
                <c:pt idx="2358">
                  <c:v>117.95</c:v>
                </c:pt>
                <c:pt idx="2359">
                  <c:v>118</c:v>
                </c:pt>
                <c:pt idx="2360">
                  <c:v>118.05000000000001</c:v>
                </c:pt>
                <c:pt idx="2361">
                  <c:v>118.10000000000001</c:v>
                </c:pt>
                <c:pt idx="2362">
                  <c:v>118.15</c:v>
                </c:pt>
                <c:pt idx="2363">
                  <c:v>118.2</c:v>
                </c:pt>
                <c:pt idx="2364">
                  <c:v>118.25</c:v>
                </c:pt>
                <c:pt idx="2365">
                  <c:v>118.30000000000001</c:v>
                </c:pt>
                <c:pt idx="2366">
                  <c:v>118.35000000000001</c:v>
                </c:pt>
                <c:pt idx="2367">
                  <c:v>118.4</c:v>
                </c:pt>
                <c:pt idx="2368">
                  <c:v>118.45</c:v>
                </c:pt>
                <c:pt idx="2369">
                  <c:v>118.5</c:v>
                </c:pt>
                <c:pt idx="2370">
                  <c:v>118.55000000000001</c:v>
                </c:pt>
                <c:pt idx="2371">
                  <c:v>118.60000000000001</c:v>
                </c:pt>
                <c:pt idx="2372">
                  <c:v>118.65</c:v>
                </c:pt>
                <c:pt idx="2373">
                  <c:v>118.7</c:v>
                </c:pt>
                <c:pt idx="2374">
                  <c:v>118.75</c:v>
                </c:pt>
                <c:pt idx="2375">
                  <c:v>118.80000000000001</c:v>
                </c:pt>
                <c:pt idx="2376">
                  <c:v>118.85000000000001</c:v>
                </c:pt>
                <c:pt idx="2377">
                  <c:v>118.9</c:v>
                </c:pt>
                <c:pt idx="2378">
                  <c:v>118.95</c:v>
                </c:pt>
                <c:pt idx="2379">
                  <c:v>119</c:v>
                </c:pt>
                <c:pt idx="2380">
                  <c:v>119.05000000000001</c:v>
                </c:pt>
                <c:pt idx="2381">
                  <c:v>119.10000000000001</c:v>
                </c:pt>
                <c:pt idx="2382">
                  <c:v>119.15</c:v>
                </c:pt>
                <c:pt idx="2383">
                  <c:v>119.2</c:v>
                </c:pt>
                <c:pt idx="2384">
                  <c:v>119.25</c:v>
                </c:pt>
                <c:pt idx="2385">
                  <c:v>119.30000000000001</c:v>
                </c:pt>
                <c:pt idx="2386">
                  <c:v>119.35000000000001</c:v>
                </c:pt>
                <c:pt idx="2387">
                  <c:v>119.4</c:v>
                </c:pt>
                <c:pt idx="2388">
                  <c:v>119.45</c:v>
                </c:pt>
                <c:pt idx="2389">
                  <c:v>119.5</c:v>
                </c:pt>
                <c:pt idx="2390">
                  <c:v>119.55000000000001</c:v>
                </c:pt>
                <c:pt idx="2391">
                  <c:v>119.60000000000001</c:v>
                </c:pt>
                <c:pt idx="2392">
                  <c:v>119.65</c:v>
                </c:pt>
                <c:pt idx="2393">
                  <c:v>119.7</c:v>
                </c:pt>
                <c:pt idx="2394">
                  <c:v>119.75</c:v>
                </c:pt>
                <c:pt idx="2395">
                  <c:v>119.80000000000001</c:v>
                </c:pt>
                <c:pt idx="2396">
                  <c:v>119.85000000000001</c:v>
                </c:pt>
                <c:pt idx="2397">
                  <c:v>119.9</c:v>
                </c:pt>
                <c:pt idx="2398">
                  <c:v>119.95</c:v>
                </c:pt>
                <c:pt idx="2399">
                  <c:v>120</c:v>
                </c:pt>
                <c:pt idx="2400">
                  <c:v>120.05000000000001</c:v>
                </c:pt>
                <c:pt idx="2401">
                  <c:v>120.10000000000001</c:v>
                </c:pt>
                <c:pt idx="2402">
                  <c:v>120.15</c:v>
                </c:pt>
                <c:pt idx="2403">
                  <c:v>120.2</c:v>
                </c:pt>
                <c:pt idx="2404">
                  <c:v>120.25</c:v>
                </c:pt>
                <c:pt idx="2405">
                  <c:v>120.30000000000001</c:v>
                </c:pt>
                <c:pt idx="2406">
                  <c:v>120.35000000000001</c:v>
                </c:pt>
                <c:pt idx="2407">
                  <c:v>120.4</c:v>
                </c:pt>
                <c:pt idx="2408">
                  <c:v>120.45</c:v>
                </c:pt>
                <c:pt idx="2409">
                  <c:v>120.5</c:v>
                </c:pt>
                <c:pt idx="2410">
                  <c:v>120.55000000000001</c:v>
                </c:pt>
                <c:pt idx="2411">
                  <c:v>120.60000000000001</c:v>
                </c:pt>
                <c:pt idx="2412">
                  <c:v>120.65</c:v>
                </c:pt>
                <c:pt idx="2413">
                  <c:v>120.7</c:v>
                </c:pt>
                <c:pt idx="2414">
                  <c:v>120.75</c:v>
                </c:pt>
                <c:pt idx="2415">
                  <c:v>120.80000000000001</c:v>
                </c:pt>
                <c:pt idx="2416">
                  <c:v>120.85000000000001</c:v>
                </c:pt>
                <c:pt idx="2417">
                  <c:v>120.9</c:v>
                </c:pt>
                <c:pt idx="2418">
                  <c:v>120.95</c:v>
                </c:pt>
                <c:pt idx="2419">
                  <c:v>121</c:v>
                </c:pt>
                <c:pt idx="2420">
                  <c:v>121.05000000000001</c:v>
                </c:pt>
                <c:pt idx="2421">
                  <c:v>121.10000000000001</c:v>
                </c:pt>
                <c:pt idx="2422">
                  <c:v>121.15</c:v>
                </c:pt>
                <c:pt idx="2423">
                  <c:v>121.2</c:v>
                </c:pt>
                <c:pt idx="2424">
                  <c:v>121.25</c:v>
                </c:pt>
                <c:pt idx="2425">
                  <c:v>121.30000000000001</c:v>
                </c:pt>
                <c:pt idx="2426">
                  <c:v>121.35000000000001</c:v>
                </c:pt>
                <c:pt idx="2427">
                  <c:v>121.4</c:v>
                </c:pt>
                <c:pt idx="2428">
                  <c:v>121.45</c:v>
                </c:pt>
                <c:pt idx="2429">
                  <c:v>121.5</c:v>
                </c:pt>
                <c:pt idx="2430">
                  <c:v>121.55000000000001</c:v>
                </c:pt>
                <c:pt idx="2431">
                  <c:v>121.60000000000001</c:v>
                </c:pt>
                <c:pt idx="2432">
                  <c:v>121.65</c:v>
                </c:pt>
                <c:pt idx="2433">
                  <c:v>121.7</c:v>
                </c:pt>
                <c:pt idx="2434">
                  <c:v>121.75</c:v>
                </c:pt>
                <c:pt idx="2435">
                  <c:v>121.80000000000001</c:v>
                </c:pt>
                <c:pt idx="2436">
                  <c:v>121.85000000000001</c:v>
                </c:pt>
                <c:pt idx="2437">
                  <c:v>121.9</c:v>
                </c:pt>
                <c:pt idx="2438">
                  <c:v>121.95</c:v>
                </c:pt>
                <c:pt idx="2439">
                  <c:v>122</c:v>
                </c:pt>
                <c:pt idx="2440">
                  <c:v>122.05000000000001</c:v>
                </c:pt>
                <c:pt idx="2441">
                  <c:v>122.10000000000001</c:v>
                </c:pt>
                <c:pt idx="2442">
                  <c:v>122.15</c:v>
                </c:pt>
                <c:pt idx="2443">
                  <c:v>122.2</c:v>
                </c:pt>
                <c:pt idx="2444">
                  <c:v>122.25</c:v>
                </c:pt>
                <c:pt idx="2445">
                  <c:v>122.30000000000001</c:v>
                </c:pt>
                <c:pt idx="2446">
                  <c:v>122.35000000000001</c:v>
                </c:pt>
                <c:pt idx="2447">
                  <c:v>122.4</c:v>
                </c:pt>
                <c:pt idx="2448">
                  <c:v>122.45</c:v>
                </c:pt>
                <c:pt idx="2449">
                  <c:v>122.5</c:v>
                </c:pt>
                <c:pt idx="2450">
                  <c:v>122.55000000000001</c:v>
                </c:pt>
                <c:pt idx="2451">
                  <c:v>122.60000000000001</c:v>
                </c:pt>
                <c:pt idx="2452">
                  <c:v>122.65</c:v>
                </c:pt>
                <c:pt idx="2453">
                  <c:v>122.7</c:v>
                </c:pt>
                <c:pt idx="2454">
                  <c:v>122.75</c:v>
                </c:pt>
                <c:pt idx="2455">
                  <c:v>122.80000000000001</c:v>
                </c:pt>
                <c:pt idx="2456">
                  <c:v>122.85000000000001</c:v>
                </c:pt>
                <c:pt idx="2457">
                  <c:v>122.9</c:v>
                </c:pt>
                <c:pt idx="2458">
                  <c:v>122.95</c:v>
                </c:pt>
                <c:pt idx="2459">
                  <c:v>123</c:v>
                </c:pt>
                <c:pt idx="2460">
                  <c:v>123.05000000000001</c:v>
                </c:pt>
                <c:pt idx="2461">
                  <c:v>123.10000000000001</c:v>
                </c:pt>
                <c:pt idx="2462">
                  <c:v>123.15</c:v>
                </c:pt>
                <c:pt idx="2463">
                  <c:v>123.2</c:v>
                </c:pt>
                <c:pt idx="2464">
                  <c:v>123.25</c:v>
                </c:pt>
                <c:pt idx="2465">
                  <c:v>123.30000000000001</c:v>
                </c:pt>
                <c:pt idx="2466">
                  <c:v>123.35000000000001</c:v>
                </c:pt>
                <c:pt idx="2467">
                  <c:v>123.4</c:v>
                </c:pt>
                <c:pt idx="2468">
                  <c:v>123.45</c:v>
                </c:pt>
                <c:pt idx="2469">
                  <c:v>123.5</c:v>
                </c:pt>
                <c:pt idx="2470">
                  <c:v>123.55000000000001</c:v>
                </c:pt>
                <c:pt idx="2471">
                  <c:v>123.60000000000001</c:v>
                </c:pt>
                <c:pt idx="2472">
                  <c:v>123.65</c:v>
                </c:pt>
                <c:pt idx="2473">
                  <c:v>123.7</c:v>
                </c:pt>
                <c:pt idx="2474">
                  <c:v>123.75</c:v>
                </c:pt>
                <c:pt idx="2475">
                  <c:v>123.80000000000001</c:v>
                </c:pt>
                <c:pt idx="2476">
                  <c:v>123.85000000000001</c:v>
                </c:pt>
                <c:pt idx="2477">
                  <c:v>123.9</c:v>
                </c:pt>
                <c:pt idx="2478">
                  <c:v>123.95</c:v>
                </c:pt>
                <c:pt idx="2479">
                  <c:v>124</c:v>
                </c:pt>
                <c:pt idx="2480">
                  <c:v>124.05000000000001</c:v>
                </c:pt>
                <c:pt idx="2481">
                  <c:v>124.10000000000001</c:v>
                </c:pt>
                <c:pt idx="2482">
                  <c:v>124.15</c:v>
                </c:pt>
                <c:pt idx="2483">
                  <c:v>124.2</c:v>
                </c:pt>
                <c:pt idx="2484">
                  <c:v>124.25</c:v>
                </c:pt>
                <c:pt idx="2485">
                  <c:v>124.30000000000001</c:v>
                </c:pt>
                <c:pt idx="2486">
                  <c:v>124.35000000000001</c:v>
                </c:pt>
                <c:pt idx="2487">
                  <c:v>124.4</c:v>
                </c:pt>
                <c:pt idx="2488">
                  <c:v>124.45</c:v>
                </c:pt>
                <c:pt idx="2489">
                  <c:v>124.5</c:v>
                </c:pt>
                <c:pt idx="2490">
                  <c:v>124.55000000000001</c:v>
                </c:pt>
                <c:pt idx="2491">
                  <c:v>124.60000000000001</c:v>
                </c:pt>
                <c:pt idx="2492">
                  <c:v>124.65</c:v>
                </c:pt>
                <c:pt idx="2493">
                  <c:v>124.7</c:v>
                </c:pt>
                <c:pt idx="2494">
                  <c:v>124.75</c:v>
                </c:pt>
                <c:pt idx="2495">
                  <c:v>124.80000000000001</c:v>
                </c:pt>
                <c:pt idx="2496">
                  <c:v>124.85000000000001</c:v>
                </c:pt>
                <c:pt idx="2497">
                  <c:v>124.9</c:v>
                </c:pt>
                <c:pt idx="2498">
                  <c:v>124.95</c:v>
                </c:pt>
                <c:pt idx="2499">
                  <c:v>125</c:v>
                </c:pt>
                <c:pt idx="2500">
                  <c:v>125.05000000000001</c:v>
                </c:pt>
                <c:pt idx="2501">
                  <c:v>125.10000000000001</c:v>
                </c:pt>
                <c:pt idx="2502">
                  <c:v>125.15</c:v>
                </c:pt>
                <c:pt idx="2503">
                  <c:v>125.2</c:v>
                </c:pt>
                <c:pt idx="2504">
                  <c:v>125.25</c:v>
                </c:pt>
                <c:pt idx="2505">
                  <c:v>125.30000000000001</c:v>
                </c:pt>
                <c:pt idx="2506">
                  <c:v>125.35000000000001</c:v>
                </c:pt>
                <c:pt idx="2507">
                  <c:v>125.4</c:v>
                </c:pt>
                <c:pt idx="2508">
                  <c:v>125.45</c:v>
                </c:pt>
                <c:pt idx="2509">
                  <c:v>125.5</c:v>
                </c:pt>
                <c:pt idx="2510">
                  <c:v>125.55000000000001</c:v>
                </c:pt>
                <c:pt idx="2511">
                  <c:v>125.60000000000001</c:v>
                </c:pt>
                <c:pt idx="2512">
                  <c:v>125.65</c:v>
                </c:pt>
                <c:pt idx="2513">
                  <c:v>125.7</c:v>
                </c:pt>
                <c:pt idx="2514">
                  <c:v>125.75</c:v>
                </c:pt>
                <c:pt idx="2515">
                  <c:v>125.80000000000001</c:v>
                </c:pt>
                <c:pt idx="2516">
                  <c:v>125.85000000000001</c:v>
                </c:pt>
                <c:pt idx="2517">
                  <c:v>125.9</c:v>
                </c:pt>
                <c:pt idx="2518">
                  <c:v>125.95</c:v>
                </c:pt>
                <c:pt idx="2519">
                  <c:v>126</c:v>
                </c:pt>
                <c:pt idx="2520">
                  <c:v>126.05000000000001</c:v>
                </c:pt>
                <c:pt idx="2521">
                  <c:v>126.10000000000001</c:v>
                </c:pt>
                <c:pt idx="2522">
                  <c:v>126.15</c:v>
                </c:pt>
                <c:pt idx="2523">
                  <c:v>126.2</c:v>
                </c:pt>
                <c:pt idx="2524">
                  <c:v>126.25</c:v>
                </c:pt>
                <c:pt idx="2525">
                  <c:v>126.30000000000001</c:v>
                </c:pt>
                <c:pt idx="2526">
                  <c:v>126.35000000000001</c:v>
                </c:pt>
                <c:pt idx="2527">
                  <c:v>126.4</c:v>
                </c:pt>
                <c:pt idx="2528">
                  <c:v>126.45</c:v>
                </c:pt>
                <c:pt idx="2529">
                  <c:v>126.5</c:v>
                </c:pt>
                <c:pt idx="2530">
                  <c:v>126.55000000000001</c:v>
                </c:pt>
                <c:pt idx="2531">
                  <c:v>126.60000000000001</c:v>
                </c:pt>
                <c:pt idx="2532">
                  <c:v>126.65</c:v>
                </c:pt>
                <c:pt idx="2533">
                  <c:v>126.7</c:v>
                </c:pt>
                <c:pt idx="2534">
                  <c:v>126.75</c:v>
                </c:pt>
                <c:pt idx="2535">
                  <c:v>126.80000000000001</c:v>
                </c:pt>
                <c:pt idx="2536">
                  <c:v>126.85000000000001</c:v>
                </c:pt>
                <c:pt idx="2537">
                  <c:v>126.9</c:v>
                </c:pt>
                <c:pt idx="2538">
                  <c:v>126.95</c:v>
                </c:pt>
                <c:pt idx="2539">
                  <c:v>127</c:v>
                </c:pt>
                <c:pt idx="2540">
                  <c:v>127.05000000000001</c:v>
                </c:pt>
                <c:pt idx="2541">
                  <c:v>127.10000000000001</c:v>
                </c:pt>
                <c:pt idx="2542">
                  <c:v>127.15</c:v>
                </c:pt>
                <c:pt idx="2543">
                  <c:v>127.2</c:v>
                </c:pt>
                <c:pt idx="2544">
                  <c:v>127.25</c:v>
                </c:pt>
                <c:pt idx="2545">
                  <c:v>127.30000000000001</c:v>
                </c:pt>
                <c:pt idx="2546">
                  <c:v>127.35000000000001</c:v>
                </c:pt>
                <c:pt idx="2547">
                  <c:v>127.4</c:v>
                </c:pt>
                <c:pt idx="2548">
                  <c:v>127.45</c:v>
                </c:pt>
                <c:pt idx="2549">
                  <c:v>127.5</c:v>
                </c:pt>
                <c:pt idx="2550">
                  <c:v>127.55000000000001</c:v>
                </c:pt>
                <c:pt idx="2551">
                  <c:v>127.60000000000001</c:v>
                </c:pt>
                <c:pt idx="2552">
                  <c:v>127.65</c:v>
                </c:pt>
                <c:pt idx="2553">
                  <c:v>127.7</c:v>
                </c:pt>
                <c:pt idx="2554">
                  <c:v>127.75</c:v>
                </c:pt>
                <c:pt idx="2555">
                  <c:v>127.80000000000001</c:v>
                </c:pt>
                <c:pt idx="2556">
                  <c:v>127.85000000000001</c:v>
                </c:pt>
                <c:pt idx="2557">
                  <c:v>127.9</c:v>
                </c:pt>
                <c:pt idx="2558">
                  <c:v>127.95</c:v>
                </c:pt>
                <c:pt idx="2559">
                  <c:v>128</c:v>
                </c:pt>
                <c:pt idx="2560">
                  <c:v>128.05000000000001</c:v>
                </c:pt>
                <c:pt idx="2561">
                  <c:v>128.1</c:v>
                </c:pt>
                <c:pt idx="2562">
                  <c:v>128.15</c:v>
                </c:pt>
                <c:pt idx="2563">
                  <c:v>128.20000000000002</c:v>
                </c:pt>
                <c:pt idx="2564">
                  <c:v>128.25</c:v>
                </c:pt>
                <c:pt idx="2565">
                  <c:v>128.30000000000001</c:v>
                </c:pt>
                <c:pt idx="2566">
                  <c:v>128.35</c:v>
                </c:pt>
                <c:pt idx="2567">
                  <c:v>128.4</c:v>
                </c:pt>
                <c:pt idx="2568">
                  <c:v>128.45000000000002</c:v>
                </c:pt>
                <c:pt idx="2569">
                  <c:v>128.5</c:v>
                </c:pt>
                <c:pt idx="2570">
                  <c:v>128.55000000000001</c:v>
                </c:pt>
                <c:pt idx="2571">
                  <c:v>128.6</c:v>
                </c:pt>
                <c:pt idx="2572">
                  <c:v>128.65</c:v>
                </c:pt>
                <c:pt idx="2573">
                  <c:v>128.70000000000002</c:v>
                </c:pt>
                <c:pt idx="2574">
                  <c:v>128.75</c:v>
                </c:pt>
                <c:pt idx="2575">
                  <c:v>128.80000000000001</c:v>
                </c:pt>
                <c:pt idx="2576">
                  <c:v>128.85</c:v>
                </c:pt>
                <c:pt idx="2577">
                  <c:v>128.9</c:v>
                </c:pt>
                <c:pt idx="2578">
                  <c:v>128.95000000000002</c:v>
                </c:pt>
                <c:pt idx="2579">
                  <c:v>129</c:v>
                </c:pt>
                <c:pt idx="2580">
                  <c:v>129.05000000000001</c:v>
                </c:pt>
                <c:pt idx="2581">
                  <c:v>129.1</c:v>
                </c:pt>
                <c:pt idx="2582">
                  <c:v>129.15</c:v>
                </c:pt>
                <c:pt idx="2583">
                  <c:v>129.20000000000002</c:v>
                </c:pt>
                <c:pt idx="2584">
                  <c:v>129.25</c:v>
                </c:pt>
                <c:pt idx="2585">
                  <c:v>129.30000000000001</c:v>
                </c:pt>
                <c:pt idx="2586">
                  <c:v>129.35</c:v>
                </c:pt>
                <c:pt idx="2587">
                  <c:v>129.4</c:v>
                </c:pt>
                <c:pt idx="2588">
                  <c:v>129.45000000000002</c:v>
                </c:pt>
                <c:pt idx="2589">
                  <c:v>129.5</c:v>
                </c:pt>
                <c:pt idx="2590">
                  <c:v>129.55000000000001</c:v>
                </c:pt>
                <c:pt idx="2591">
                  <c:v>129.6</c:v>
                </c:pt>
                <c:pt idx="2592">
                  <c:v>129.65</c:v>
                </c:pt>
                <c:pt idx="2593">
                  <c:v>129.70000000000002</c:v>
                </c:pt>
                <c:pt idx="2594">
                  <c:v>129.75</c:v>
                </c:pt>
                <c:pt idx="2595">
                  <c:v>129.80000000000001</c:v>
                </c:pt>
                <c:pt idx="2596">
                  <c:v>129.85</c:v>
                </c:pt>
                <c:pt idx="2597">
                  <c:v>129.9</c:v>
                </c:pt>
                <c:pt idx="2598">
                  <c:v>129.95000000000002</c:v>
                </c:pt>
                <c:pt idx="2599">
                  <c:v>130</c:v>
                </c:pt>
                <c:pt idx="2600">
                  <c:v>130.05000000000001</c:v>
                </c:pt>
                <c:pt idx="2601">
                  <c:v>130.1</c:v>
                </c:pt>
                <c:pt idx="2602">
                  <c:v>130.15</c:v>
                </c:pt>
                <c:pt idx="2603">
                  <c:v>130.20000000000002</c:v>
                </c:pt>
                <c:pt idx="2604">
                  <c:v>130.25</c:v>
                </c:pt>
                <c:pt idx="2605">
                  <c:v>130.30000000000001</c:v>
                </c:pt>
                <c:pt idx="2606">
                  <c:v>130.35</c:v>
                </c:pt>
                <c:pt idx="2607">
                  <c:v>130.4</c:v>
                </c:pt>
                <c:pt idx="2608">
                  <c:v>130.45000000000002</c:v>
                </c:pt>
                <c:pt idx="2609">
                  <c:v>130.5</c:v>
                </c:pt>
                <c:pt idx="2610">
                  <c:v>130.55000000000001</c:v>
                </c:pt>
                <c:pt idx="2611">
                  <c:v>130.6</c:v>
                </c:pt>
                <c:pt idx="2612">
                  <c:v>130.65</c:v>
                </c:pt>
                <c:pt idx="2613">
                  <c:v>130.70000000000002</c:v>
                </c:pt>
                <c:pt idx="2614">
                  <c:v>130.75</c:v>
                </c:pt>
                <c:pt idx="2615">
                  <c:v>130.80000000000001</c:v>
                </c:pt>
                <c:pt idx="2616">
                  <c:v>130.85</c:v>
                </c:pt>
                <c:pt idx="2617">
                  <c:v>130.9</c:v>
                </c:pt>
                <c:pt idx="2618">
                  <c:v>130.95000000000002</c:v>
                </c:pt>
                <c:pt idx="2619">
                  <c:v>131</c:v>
                </c:pt>
                <c:pt idx="2620">
                  <c:v>131.05000000000001</c:v>
                </c:pt>
                <c:pt idx="2621">
                  <c:v>131.1</c:v>
                </c:pt>
                <c:pt idx="2622">
                  <c:v>131.15</c:v>
                </c:pt>
                <c:pt idx="2623">
                  <c:v>131.20000000000002</c:v>
                </c:pt>
                <c:pt idx="2624">
                  <c:v>131.25</c:v>
                </c:pt>
                <c:pt idx="2625">
                  <c:v>131.30000000000001</c:v>
                </c:pt>
                <c:pt idx="2626">
                  <c:v>131.35</c:v>
                </c:pt>
                <c:pt idx="2627">
                  <c:v>131.4</c:v>
                </c:pt>
                <c:pt idx="2628">
                  <c:v>131.45000000000002</c:v>
                </c:pt>
                <c:pt idx="2629">
                  <c:v>131.5</c:v>
                </c:pt>
                <c:pt idx="2630">
                  <c:v>131.55000000000001</c:v>
                </c:pt>
                <c:pt idx="2631">
                  <c:v>131.6</c:v>
                </c:pt>
                <c:pt idx="2632">
                  <c:v>131.65</c:v>
                </c:pt>
                <c:pt idx="2633">
                  <c:v>131.70000000000002</c:v>
                </c:pt>
                <c:pt idx="2634">
                  <c:v>131.75</c:v>
                </c:pt>
                <c:pt idx="2635">
                  <c:v>131.80000000000001</c:v>
                </c:pt>
                <c:pt idx="2636">
                  <c:v>131.85</c:v>
                </c:pt>
                <c:pt idx="2637">
                  <c:v>131.9</c:v>
                </c:pt>
                <c:pt idx="2638">
                  <c:v>131.95000000000002</c:v>
                </c:pt>
                <c:pt idx="2639">
                  <c:v>132</c:v>
                </c:pt>
                <c:pt idx="2640">
                  <c:v>132.05000000000001</c:v>
                </c:pt>
                <c:pt idx="2641">
                  <c:v>132.1</c:v>
                </c:pt>
                <c:pt idx="2642">
                  <c:v>132.15</c:v>
                </c:pt>
                <c:pt idx="2643">
                  <c:v>132.20000000000002</c:v>
                </c:pt>
                <c:pt idx="2644">
                  <c:v>132.25</c:v>
                </c:pt>
                <c:pt idx="2645">
                  <c:v>132.30000000000001</c:v>
                </c:pt>
                <c:pt idx="2646">
                  <c:v>132.35</c:v>
                </c:pt>
                <c:pt idx="2647">
                  <c:v>132.4</c:v>
                </c:pt>
                <c:pt idx="2648">
                  <c:v>132.45000000000002</c:v>
                </c:pt>
                <c:pt idx="2649">
                  <c:v>132.5</c:v>
                </c:pt>
                <c:pt idx="2650">
                  <c:v>132.55000000000001</c:v>
                </c:pt>
                <c:pt idx="2651">
                  <c:v>132.6</c:v>
                </c:pt>
                <c:pt idx="2652">
                  <c:v>132.65</c:v>
                </c:pt>
                <c:pt idx="2653">
                  <c:v>132.70000000000002</c:v>
                </c:pt>
                <c:pt idx="2654">
                  <c:v>132.75</c:v>
                </c:pt>
                <c:pt idx="2655">
                  <c:v>132.80000000000001</c:v>
                </c:pt>
                <c:pt idx="2656">
                  <c:v>132.85</c:v>
                </c:pt>
                <c:pt idx="2657">
                  <c:v>132.9</c:v>
                </c:pt>
                <c:pt idx="2658">
                  <c:v>132.95000000000002</c:v>
                </c:pt>
                <c:pt idx="2659">
                  <c:v>133</c:v>
                </c:pt>
                <c:pt idx="2660">
                  <c:v>133.05000000000001</c:v>
                </c:pt>
                <c:pt idx="2661">
                  <c:v>133.1</c:v>
                </c:pt>
                <c:pt idx="2662">
                  <c:v>133.15</c:v>
                </c:pt>
                <c:pt idx="2663">
                  <c:v>133.20000000000002</c:v>
                </c:pt>
                <c:pt idx="2664">
                  <c:v>133.25</c:v>
                </c:pt>
                <c:pt idx="2665">
                  <c:v>133.30000000000001</c:v>
                </c:pt>
                <c:pt idx="2666">
                  <c:v>133.35</c:v>
                </c:pt>
                <c:pt idx="2667">
                  <c:v>133.4</c:v>
                </c:pt>
                <c:pt idx="2668">
                  <c:v>133.45000000000002</c:v>
                </c:pt>
                <c:pt idx="2669">
                  <c:v>133.5</c:v>
                </c:pt>
                <c:pt idx="2670">
                  <c:v>133.55000000000001</c:v>
                </c:pt>
                <c:pt idx="2671">
                  <c:v>133.6</c:v>
                </c:pt>
                <c:pt idx="2672">
                  <c:v>133.65</c:v>
                </c:pt>
                <c:pt idx="2673">
                  <c:v>133.70000000000002</c:v>
                </c:pt>
                <c:pt idx="2674">
                  <c:v>133.75</c:v>
                </c:pt>
                <c:pt idx="2675">
                  <c:v>133.80000000000001</c:v>
                </c:pt>
                <c:pt idx="2676">
                  <c:v>133.85</c:v>
                </c:pt>
                <c:pt idx="2677">
                  <c:v>133.9</c:v>
                </c:pt>
                <c:pt idx="2678">
                  <c:v>133.95000000000002</c:v>
                </c:pt>
                <c:pt idx="2679">
                  <c:v>134</c:v>
                </c:pt>
                <c:pt idx="2680">
                  <c:v>134.05000000000001</c:v>
                </c:pt>
                <c:pt idx="2681">
                  <c:v>134.1</c:v>
                </c:pt>
                <c:pt idx="2682">
                  <c:v>134.15</c:v>
                </c:pt>
                <c:pt idx="2683">
                  <c:v>134.20000000000002</c:v>
                </c:pt>
                <c:pt idx="2684">
                  <c:v>134.25</c:v>
                </c:pt>
                <c:pt idx="2685">
                  <c:v>134.30000000000001</c:v>
                </c:pt>
                <c:pt idx="2686">
                  <c:v>134.35</c:v>
                </c:pt>
                <c:pt idx="2687">
                  <c:v>134.4</c:v>
                </c:pt>
                <c:pt idx="2688">
                  <c:v>134.45000000000002</c:v>
                </c:pt>
                <c:pt idx="2689">
                  <c:v>134.5</c:v>
                </c:pt>
                <c:pt idx="2690">
                  <c:v>134.55000000000001</c:v>
                </c:pt>
                <c:pt idx="2691">
                  <c:v>134.6</c:v>
                </c:pt>
                <c:pt idx="2692">
                  <c:v>134.65</c:v>
                </c:pt>
                <c:pt idx="2693">
                  <c:v>134.70000000000002</c:v>
                </c:pt>
                <c:pt idx="2694">
                  <c:v>134.75</c:v>
                </c:pt>
                <c:pt idx="2695">
                  <c:v>134.80000000000001</c:v>
                </c:pt>
                <c:pt idx="2696">
                  <c:v>134.85</c:v>
                </c:pt>
                <c:pt idx="2697">
                  <c:v>134.9</c:v>
                </c:pt>
                <c:pt idx="2698">
                  <c:v>134.95000000000002</c:v>
                </c:pt>
                <c:pt idx="2699">
                  <c:v>135</c:v>
                </c:pt>
                <c:pt idx="2700">
                  <c:v>135.05000000000001</c:v>
                </c:pt>
                <c:pt idx="2701">
                  <c:v>135.1</c:v>
                </c:pt>
                <c:pt idx="2702">
                  <c:v>135.15</c:v>
                </c:pt>
                <c:pt idx="2703">
                  <c:v>135.20000000000002</c:v>
                </c:pt>
                <c:pt idx="2704">
                  <c:v>135.25</c:v>
                </c:pt>
                <c:pt idx="2705">
                  <c:v>135.30000000000001</c:v>
                </c:pt>
                <c:pt idx="2706">
                  <c:v>135.35</c:v>
                </c:pt>
                <c:pt idx="2707">
                  <c:v>135.4</c:v>
                </c:pt>
                <c:pt idx="2708">
                  <c:v>135.45000000000002</c:v>
                </c:pt>
                <c:pt idx="2709">
                  <c:v>135.5</c:v>
                </c:pt>
                <c:pt idx="2710">
                  <c:v>135.55000000000001</c:v>
                </c:pt>
                <c:pt idx="2711">
                  <c:v>135.6</c:v>
                </c:pt>
                <c:pt idx="2712">
                  <c:v>135.65</c:v>
                </c:pt>
                <c:pt idx="2713">
                  <c:v>135.70000000000002</c:v>
                </c:pt>
                <c:pt idx="2714">
                  <c:v>135.75</c:v>
                </c:pt>
                <c:pt idx="2715">
                  <c:v>135.80000000000001</c:v>
                </c:pt>
                <c:pt idx="2716">
                  <c:v>135.85</c:v>
                </c:pt>
                <c:pt idx="2717">
                  <c:v>135.9</c:v>
                </c:pt>
                <c:pt idx="2718">
                  <c:v>135.95000000000002</c:v>
                </c:pt>
                <c:pt idx="2719">
                  <c:v>136</c:v>
                </c:pt>
                <c:pt idx="2720">
                  <c:v>136.05000000000001</c:v>
                </c:pt>
                <c:pt idx="2721">
                  <c:v>136.1</c:v>
                </c:pt>
                <c:pt idx="2722">
                  <c:v>136.15</c:v>
                </c:pt>
                <c:pt idx="2723">
                  <c:v>136.20000000000002</c:v>
                </c:pt>
                <c:pt idx="2724">
                  <c:v>136.25</c:v>
                </c:pt>
                <c:pt idx="2725">
                  <c:v>136.30000000000001</c:v>
                </c:pt>
                <c:pt idx="2726">
                  <c:v>136.35</c:v>
                </c:pt>
                <c:pt idx="2727">
                  <c:v>136.4</c:v>
                </c:pt>
                <c:pt idx="2728">
                  <c:v>136.45000000000002</c:v>
                </c:pt>
                <c:pt idx="2729">
                  <c:v>136.5</c:v>
                </c:pt>
                <c:pt idx="2730">
                  <c:v>136.55000000000001</c:v>
                </c:pt>
                <c:pt idx="2731">
                  <c:v>136.6</c:v>
                </c:pt>
                <c:pt idx="2732">
                  <c:v>136.65</c:v>
                </c:pt>
                <c:pt idx="2733">
                  <c:v>136.70000000000002</c:v>
                </c:pt>
                <c:pt idx="2734">
                  <c:v>136.75</c:v>
                </c:pt>
                <c:pt idx="2735">
                  <c:v>136.80000000000001</c:v>
                </c:pt>
                <c:pt idx="2736">
                  <c:v>136.85</c:v>
                </c:pt>
                <c:pt idx="2737">
                  <c:v>136.9</c:v>
                </c:pt>
                <c:pt idx="2738">
                  <c:v>136.95000000000002</c:v>
                </c:pt>
                <c:pt idx="2739">
                  <c:v>137</c:v>
                </c:pt>
                <c:pt idx="2740">
                  <c:v>137.05000000000001</c:v>
                </c:pt>
                <c:pt idx="2741">
                  <c:v>137.1</c:v>
                </c:pt>
                <c:pt idx="2742">
                  <c:v>137.15</c:v>
                </c:pt>
                <c:pt idx="2743">
                  <c:v>137.20000000000002</c:v>
                </c:pt>
                <c:pt idx="2744">
                  <c:v>137.25</c:v>
                </c:pt>
                <c:pt idx="2745">
                  <c:v>137.30000000000001</c:v>
                </c:pt>
                <c:pt idx="2746">
                  <c:v>137.35</c:v>
                </c:pt>
                <c:pt idx="2747">
                  <c:v>137.4</c:v>
                </c:pt>
                <c:pt idx="2748">
                  <c:v>137.45000000000002</c:v>
                </c:pt>
                <c:pt idx="2749">
                  <c:v>137.5</c:v>
                </c:pt>
                <c:pt idx="2750">
                  <c:v>137.55000000000001</c:v>
                </c:pt>
                <c:pt idx="2751">
                  <c:v>137.6</c:v>
                </c:pt>
                <c:pt idx="2752">
                  <c:v>137.65</c:v>
                </c:pt>
                <c:pt idx="2753">
                  <c:v>137.70000000000002</c:v>
                </c:pt>
                <c:pt idx="2754">
                  <c:v>137.75</c:v>
                </c:pt>
                <c:pt idx="2755">
                  <c:v>137.80000000000001</c:v>
                </c:pt>
                <c:pt idx="2756">
                  <c:v>137.85</c:v>
                </c:pt>
                <c:pt idx="2757">
                  <c:v>137.9</c:v>
                </c:pt>
                <c:pt idx="2758">
                  <c:v>137.95000000000002</c:v>
                </c:pt>
                <c:pt idx="2759">
                  <c:v>138</c:v>
                </c:pt>
                <c:pt idx="2760">
                  <c:v>138.05000000000001</c:v>
                </c:pt>
                <c:pt idx="2761">
                  <c:v>138.1</c:v>
                </c:pt>
                <c:pt idx="2762">
                  <c:v>138.15</c:v>
                </c:pt>
                <c:pt idx="2763">
                  <c:v>138.20000000000002</c:v>
                </c:pt>
                <c:pt idx="2764">
                  <c:v>138.25</c:v>
                </c:pt>
                <c:pt idx="2765">
                  <c:v>138.30000000000001</c:v>
                </c:pt>
                <c:pt idx="2766">
                  <c:v>138.35</c:v>
                </c:pt>
                <c:pt idx="2767">
                  <c:v>138.4</c:v>
                </c:pt>
                <c:pt idx="2768">
                  <c:v>138.45000000000002</c:v>
                </c:pt>
                <c:pt idx="2769">
                  <c:v>138.5</c:v>
                </c:pt>
                <c:pt idx="2770">
                  <c:v>138.55000000000001</c:v>
                </c:pt>
                <c:pt idx="2771">
                  <c:v>138.6</c:v>
                </c:pt>
                <c:pt idx="2772">
                  <c:v>138.65</c:v>
                </c:pt>
                <c:pt idx="2773">
                  <c:v>138.70000000000002</c:v>
                </c:pt>
                <c:pt idx="2774">
                  <c:v>138.75</c:v>
                </c:pt>
                <c:pt idx="2775">
                  <c:v>138.80000000000001</c:v>
                </c:pt>
                <c:pt idx="2776">
                  <c:v>138.85</c:v>
                </c:pt>
                <c:pt idx="2777">
                  <c:v>138.9</c:v>
                </c:pt>
                <c:pt idx="2778">
                  <c:v>138.95000000000002</c:v>
                </c:pt>
                <c:pt idx="2779">
                  <c:v>139</c:v>
                </c:pt>
                <c:pt idx="2780">
                  <c:v>139.05000000000001</c:v>
                </c:pt>
                <c:pt idx="2781">
                  <c:v>139.1</c:v>
                </c:pt>
                <c:pt idx="2782">
                  <c:v>139.15</c:v>
                </c:pt>
                <c:pt idx="2783">
                  <c:v>139.20000000000002</c:v>
                </c:pt>
                <c:pt idx="2784">
                  <c:v>139.25</c:v>
                </c:pt>
                <c:pt idx="2785">
                  <c:v>139.30000000000001</c:v>
                </c:pt>
                <c:pt idx="2786">
                  <c:v>139.35</c:v>
                </c:pt>
                <c:pt idx="2787">
                  <c:v>139.4</c:v>
                </c:pt>
                <c:pt idx="2788">
                  <c:v>139.45000000000002</c:v>
                </c:pt>
                <c:pt idx="2789">
                  <c:v>139.5</c:v>
                </c:pt>
                <c:pt idx="2790">
                  <c:v>139.55000000000001</c:v>
                </c:pt>
                <c:pt idx="2791">
                  <c:v>139.6</c:v>
                </c:pt>
                <c:pt idx="2792">
                  <c:v>139.65</c:v>
                </c:pt>
                <c:pt idx="2793">
                  <c:v>139.70000000000002</c:v>
                </c:pt>
                <c:pt idx="2794">
                  <c:v>139.75</c:v>
                </c:pt>
                <c:pt idx="2795">
                  <c:v>139.80000000000001</c:v>
                </c:pt>
                <c:pt idx="2796">
                  <c:v>139.85</c:v>
                </c:pt>
                <c:pt idx="2797">
                  <c:v>139.9</c:v>
                </c:pt>
                <c:pt idx="2798">
                  <c:v>139.95000000000002</c:v>
                </c:pt>
                <c:pt idx="2799">
                  <c:v>140</c:v>
                </c:pt>
                <c:pt idx="2800">
                  <c:v>140.05000000000001</c:v>
                </c:pt>
                <c:pt idx="2801">
                  <c:v>140.1</c:v>
                </c:pt>
                <c:pt idx="2802">
                  <c:v>140.15</c:v>
                </c:pt>
                <c:pt idx="2803">
                  <c:v>140.20000000000002</c:v>
                </c:pt>
                <c:pt idx="2804">
                  <c:v>140.25</c:v>
                </c:pt>
                <c:pt idx="2805">
                  <c:v>140.30000000000001</c:v>
                </c:pt>
                <c:pt idx="2806">
                  <c:v>140.35</c:v>
                </c:pt>
                <c:pt idx="2807">
                  <c:v>140.4</c:v>
                </c:pt>
                <c:pt idx="2808">
                  <c:v>140.45000000000002</c:v>
                </c:pt>
                <c:pt idx="2809">
                  <c:v>140.5</c:v>
                </c:pt>
                <c:pt idx="2810">
                  <c:v>140.55000000000001</c:v>
                </c:pt>
                <c:pt idx="2811">
                  <c:v>140.6</c:v>
                </c:pt>
                <c:pt idx="2812">
                  <c:v>140.65</c:v>
                </c:pt>
                <c:pt idx="2813">
                  <c:v>140.70000000000002</c:v>
                </c:pt>
                <c:pt idx="2814">
                  <c:v>140.75</c:v>
                </c:pt>
                <c:pt idx="2815">
                  <c:v>140.80000000000001</c:v>
                </c:pt>
                <c:pt idx="2816">
                  <c:v>140.85</c:v>
                </c:pt>
                <c:pt idx="2817">
                  <c:v>140.9</c:v>
                </c:pt>
                <c:pt idx="2818">
                  <c:v>140.95000000000002</c:v>
                </c:pt>
                <c:pt idx="2819">
                  <c:v>141</c:v>
                </c:pt>
                <c:pt idx="2820">
                  <c:v>141.05000000000001</c:v>
                </c:pt>
                <c:pt idx="2821">
                  <c:v>141.1</c:v>
                </c:pt>
                <c:pt idx="2822">
                  <c:v>141.15</c:v>
                </c:pt>
                <c:pt idx="2823">
                  <c:v>141.20000000000002</c:v>
                </c:pt>
                <c:pt idx="2824">
                  <c:v>141.25</c:v>
                </c:pt>
                <c:pt idx="2825">
                  <c:v>141.30000000000001</c:v>
                </c:pt>
                <c:pt idx="2826">
                  <c:v>141.35</c:v>
                </c:pt>
                <c:pt idx="2827">
                  <c:v>141.4</c:v>
                </c:pt>
                <c:pt idx="2828">
                  <c:v>141.45000000000002</c:v>
                </c:pt>
                <c:pt idx="2829">
                  <c:v>141.5</c:v>
                </c:pt>
                <c:pt idx="2830">
                  <c:v>141.55000000000001</c:v>
                </c:pt>
                <c:pt idx="2831">
                  <c:v>141.6</c:v>
                </c:pt>
                <c:pt idx="2832">
                  <c:v>141.65</c:v>
                </c:pt>
                <c:pt idx="2833">
                  <c:v>141.70000000000002</c:v>
                </c:pt>
                <c:pt idx="2834">
                  <c:v>141.75</c:v>
                </c:pt>
                <c:pt idx="2835">
                  <c:v>141.80000000000001</c:v>
                </c:pt>
                <c:pt idx="2836">
                  <c:v>141.85</c:v>
                </c:pt>
                <c:pt idx="2837">
                  <c:v>141.9</c:v>
                </c:pt>
                <c:pt idx="2838">
                  <c:v>141.95000000000002</c:v>
                </c:pt>
                <c:pt idx="2839">
                  <c:v>142</c:v>
                </c:pt>
                <c:pt idx="2840">
                  <c:v>142.05000000000001</c:v>
                </c:pt>
                <c:pt idx="2841">
                  <c:v>142.1</c:v>
                </c:pt>
                <c:pt idx="2842">
                  <c:v>142.15</c:v>
                </c:pt>
                <c:pt idx="2843">
                  <c:v>142.20000000000002</c:v>
                </c:pt>
                <c:pt idx="2844">
                  <c:v>142.25</c:v>
                </c:pt>
                <c:pt idx="2845">
                  <c:v>142.30000000000001</c:v>
                </c:pt>
                <c:pt idx="2846">
                  <c:v>142.35</c:v>
                </c:pt>
                <c:pt idx="2847">
                  <c:v>142.4</c:v>
                </c:pt>
                <c:pt idx="2848">
                  <c:v>142.45000000000002</c:v>
                </c:pt>
                <c:pt idx="2849">
                  <c:v>142.5</c:v>
                </c:pt>
                <c:pt idx="2850">
                  <c:v>142.55000000000001</c:v>
                </c:pt>
                <c:pt idx="2851">
                  <c:v>142.6</c:v>
                </c:pt>
                <c:pt idx="2852">
                  <c:v>142.65</c:v>
                </c:pt>
                <c:pt idx="2853">
                  <c:v>142.70000000000002</c:v>
                </c:pt>
                <c:pt idx="2854">
                  <c:v>142.75</c:v>
                </c:pt>
                <c:pt idx="2855">
                  <c:v>142.80000000000001</c:v>
                </c:pt>
                <c:pt idx="2856">
                  <c:v>142.85</c:v>
                </c:pt>
                <c:pt idx="2857">
                  <c:v>142.9</c:v>
                </c:pt>
                <c:pt idx="2858">
                  <c:v>142.95000000000002</c:v>
                </c:pt>
                <c:pt idx="2859">
                  <c:v>143</c:v>
                </c:pt>
                <c:pt idx="2860">
                  <c:v>143.05000000000001</c:v>
                </c:pt>
                <c:pt idx="2861">
                  <c:v>143.1</c:v>
                </c:pt>
                <c:pt idx="2862">
                  <c:v>143.15</c:v>
                </c:pt>
                <c:pt idx="2863">
                  <c:v>143.20000000000002</c:v>
                </c:pt>
                <c:pt idx="2864">
                  <c:v>143.25</c:v>
                </c:pt>
                <c:pt idx="2865">
                  <c:v>143.30000000000001</c:v>
                </c:pt>
                <c:pt idx="2866">
                  <c:v>143.35</c:v>
                </c:pt>
                <c:pt idx="2867">
                  <c:v>143.4</c:v>
                </c:pt>
                <c:pt idx="2868">
                  <c:v>143.45000000000002</c:v>
                </c:pt>
                <c:pt idx="2869">
                  <c:v>143.5</c:v>
                </c:pt>
                <c:pt idx="2870">
                  <c:v>143.55000000000001</c:v>
                </c:pt>
                <c:pt idx="2871">
                  <c:v>143.6</c:v>
                </c:pt>
                <c:pt idx="2872">
                  <c:v>143.65</c:v>
                </c:pt>
                <c:pt idx="2873">
                  <c:v>143.70000000000002</c:v>
                </c:pt>
                <c:pt idx="2874">
                  <c:v>143.75</c:v>
                </c:pt>
                <c:pt idx="2875">
                  <c:v>143.80000000000001</c:v>
                </c:pt>
                <c:pt idx="2876">
                  <c:v>143.85</c:v>
                </c:pt>
                <c:pt idx="2877">
                  <c:v>143.9</c:v>
                </c:pt>
                <c:pt idx="2878">
                  <c:v>143.95000000000002</c:v>
                </c:pt>
                <c:pt idx="2879">
                  <c:v>144</c:v>
                </c:pt>
                <c:pt idx="2880">
                  <c:v>144.05000000000001</c:v>
                </c:pt>
                <c:pt idx="2881">
                  <c:v>144.1</c:v>
                </c:pt>
                <c:pt idx="2882">
                  <c:v>144.15</c:v>
                </c:pt>
                <c:pt idx="2883">
                  <c:v>144.20000000000002</c:v>
                </c:pt>
                <c:pt idx="2884">
                  <c:v>144.25</c:v>
                </c:pt>
                <c:pt idx="2885">
                  <c:v>144.30000000000001</c:v>
                </c:pt>
                <c:pt idx="2886">
                  <c:v>144.35</c:v>
                </c:pt>
                <c:pt idx="2887">
                  <c:v>144.4</c:v>
                </c:pt>
                <c:pt idx="2888">
                  <c:v>144.45000000000002</c:v>
                </c:pt>
                <c:pt idx="2889">
                  <c:v>144.5</c:v>
                </c:pt>
                <c:pt idx="2890">
                  <c:v>144.55000000000001</c:v>
                </c:pt>
                <c:pt idx="2891">
                  <c:v>144.6</c:v>
                </c:pt>
                <c:pt idx="2892">
                  <c:v>144.65</c:v>
                </c:pt>
                <c:pt idx="2893">
                  <c:v>144.70000000000002</c:v>
                </c:pt>
                <c:pt idx="2894">
                  <c:v>144.75</c:v>
                </c:pt>
                <c:pt idx="2895">
                  <c:v>144.80000000000001</c:v>
                </c:pt>
                <c:pt idx="2896">
                  <c:v>144.85</c:v>
                </c:pt>
                <c:pt idx="2897">
                  <c:v>144.9</c:v>
                </c:pt>
                <c:pt idx="2898">
                  <c:v>144.95000000000002</c:v>
                </c:pt>
                <c:pt idx="2899">
                  <c:v>145</c:v>
                </c:pt>
                <c:pt idx="2900">
                  <c:v>145.05000000000001</c:v>
                </c:pt>
                <c:pt idx="2901">
                  <c:v>145.1</c:v>
                </c:pt>
                <c:pt idx="2902">
                  <c:v>145.15</c:v>
                </c:pt>
                <c:pt idx="2903">
                  <c:v>145.20000000000002</c:v>
                </c:pt>
                <c:pt idx="2904">
                  <c:v>145.25</c:v>
                </c:pt>
                <c:pt idx="2905">
                  <c:v>145.30000000000001</c:v>
                </c:pt>
                <c:pt idx="2906">
                  <c:v>145.35</c:v>
                </c:pt>
                <c:pt idx="2907">
                  <c:v>145.4</c:v>
                </c:pt>
                <c:pt idx="2908">
                  <c:v>145.45000000000002</c:v>
                </c:pt>
                <c:pt idx="2909">
                  <c:v>145.5</c:v>
                </c:pt>
                <c:pt idx="2910">
                  <c:v>145.55000000000001</c:v>
                </c:pt>
                <c:pt idx="2911">
                  <c:v>145.6</c:v>
                </c:pt>
                <c:pt idx="2912">
                  <c:v>145.65</c:v>
                </c:pt>
                <c:pt idx="2913">
                  <c:v>145.70000000000002</c:v>
                </c:pt>
                <c:pt idx="2914">
                  <c:v>145.75</c:v>
                </c:pt>
                <c:pt idx="2915">
                  <c:v>145.80000000000001</c:v>
                </c:pt>
                <c:pt idx="2916">
                  <c:v>145.85</c:v>
                </c:pt>
                <c:pt idx="2917">
                  <c:v>145.9</c:v>
                </c:pt>
                <c:pt idx="2918">
                  <c:v>145.95000000000002</c:v>
                </c:pt>
                <c:pt idx="2919">
                  <c:v>146</c:v>
                </c:pt>
                <c:pt idx="2920">
                  <c:v>146.05000000000001</c:v>
                </c:pt>
                <c:pt idx="2921">
                  <c:v>146.1</c:v>
                </c:pt>
                <c:pt idx="2922">
                  <c:v>146.15</c:v>
                </c:pt>
                <c:pt idx="2923">
                  <c:v>146.20000000000002</c:v>
                </c:pt>
                <c:pt idx="2924">
                  <c:v>146.25</c:v>
                </c:pt>
                <c:pt idx="2925">
                  <c:v>146.30000000000001</c:v>
                </c:pt>
                <c:pt idx="2926">
                  <c:v>146.35</c:v>
                </c:pt>
                <c:pt idx="2927">
                  <c:v>146.4</c:v>
                </c:pt>
                <c:pt idx="2928">
                  <c:v>146.45000000000002</c:v>
                </c:pt>
                <c:pt idx="2929">
                  <c:v>146.5</c:v>
                </c:pt>
                <c:pt idx="2930">
                  <c:v>146.55000000000001</c:v>
                </c:pt>
                <c:pt idx="2931">
                  <c:v>146.6</c:v>
                </c:pt>
                <c:pt idx="2932">
                  <c:v>146.65</c:v>
                </c:pt>
                <c:pt idx="2933">
                  <c:v>146.70000000000002</c:v>
                </c:pt>
                <c:pt idx="2934">
                  <c:v>146.75</c:v>
                </c:pt>
                <c:pt idx="2935">
                  <c:v>146.80000000000001</c:v>
                </c:pt>
                <c:pt idx="2936">
                  <c:v>146.85</c:v>
                </c:pt>
                <c:pt idx="2937">
                  <c:v>146.9</c:v>
                </c:pt>
                <c:pt idx="2938">
                  <c:v>146.95000000000002</c:v>
                </c:pt>
                <c:pt idx="2939">
                  <c:v>147</c:v>
                </c:pt>
                <c:pt idx="2940">
                  <c:v>147.05000000000001</c:v>
                </c:pt>
                <c:pt idx="2941">
                  <c:v>147.1</c:v>
                </c:pt>
                <c:pt idx="2942">
                  <c:v>147.15</c:v>
                </c:pt>
                <c:pt idx="2943">
                  <c:v>147.20000000000002</c:v>
                </c:pt>
                <c:pt idx="2944">
                  <c:v>147.25</c:v>
                </c:pt>
                <c:pt idx="2945">
                  <c:v>147.30000000000001</c:v>
                </c:pt>
                <c:pt idx="2946">
                  <c:v>147.35</c:v>
                </c:pt>
                <c:pt idx="2947">
                  <c:v>147.4</c:v>
                </c:pt>
                <c:pt idx="2948">
                  <c:v>147.45000000000002</c:v>
                </c:pt>
                <c:pt idx="2949">
                  <c:v>147.5</c:v>
                </c:pt>
                <c:pt idx="2950">
                  <c:v>147.55000000000001</c:v>
                </c:pt>
                <c:pt idx="2951">
                  <c:v>147.6</c:v>
                </c:pt>
                <c:pt idx="2952">
                  <c:v>147.65</c:v>
                </c:pt>
                <c:pt idx="2953">
                  <c:v>147.70000000000002</c:v>
                </c:pt>
                <c:pt idx="2954">
                  <c:v>147.75</c:v>
                </c:pt>
                <c:pt idx="2955">
                  <c:v>147.80000000000001</c:v>
                </c:pt>
                <c:pt idx="2956">
                  <c:v>147.85</c:v>
                </c:pt>
                <c:pt idx="2957">
                  <c:v>147.9</c:v>
                </c:pt>
                <c:pt idx="2958">
                  <c:v>147.95000000000002</c:v>
                </c:pt>
                <c:pt idx="2959">
                  <c:v>148</c:v>
                </c:pt>
                <c:pt idx="2960">
                  <c:v>148.05000000000001</c:v>
                </c:pt>
                <c:pt idx="2961">
                  <c:v>148.1</c:v>
                </c:pt>
                <c:pt idx="2962">
                  <c:v>148.15</c:v>
                </c:pt>
                <c:pt idx="2963">
                  <c:v>148.20000000000002</c:v>
                </c:pt>
                <c:pt idx="2964">
                  <c:v>148.25</c:v>
                </c:pt>
                <c:pt idx="2965">
                  <c:v>148.30000000000001</c:v>
                </c:pt>
                <c:pt idx="2966">
                  <c:v>148.35</c:v>
                </c:pt>
                <c:pt idx="2967">
                  <c:v>148.4</c:v>
                </c:pt>
                <c:pt idx="2968">
                  <c:v>148.45000000000002</c:v>
                </c:pt>
                <c:pt idx="2969">
                  <c:v>148.5</c:v>
                </c:pt>
                <c:pt idx="2970">
                  <c:v>148.55000000000001</c:v>
                </c:pt>
                <c:pt idx="2971">
                  <c:v>148.6</c:v>
                </c:pt>
                <c:pt idx="2972">
                  <c:v>148.65</c:v>
                </c:pt>
                <c:pt idx="2973">
                  <c:v>148.70000000000002</c:v>
                </c:pt>
                <c:pt idx="2974">
                  <c:v>148.75</c:v>
                </c:pt>
                <c:pt idx="2975">
                  <c:v>148.80000000000001</c:v>
                </c:pt>
                <c:pt idx="2976">
                  <c:v>148.85</c:v>
                </c:pt>
                <c:pt idx="2977">
                  <c:v>148.9</c:v>
                </c:pt>
                <c:pt idx="2978">
                  <c:v>148.95000000000002</c:v>
                </c:pt>
                <c:pt idx="2979">
                  <c:v>149</c:v>
                </c:pt>
                <c:pt idx="2980">
                  <c:v>149.05000000000001</c:v>
                </c:pt>
                <c:pt idx="2981">
                  <c:v>149.1</c:v>
                </c:pt>
                <c:pt idx="2982">
                  <c:v>149.15</c:v>
                </c:pt>
                <c:pt idx="2983">
                  <c:v>149.20000000000002</c:v>
                </c:pt>
                <c:pt idx="2984">
                  <c:v>149.25</c:v>
                </c:pt>
                <c:pt idx="2985">
                  <c:v>149.30000000000001</c:v>
                </c:pt>
                <c:pt idx="2986">
                  <c:v>149.35</c:v>
                </c:pt>
                <c:pt idx="2987">
                  <c:v>149.4</c:v>
                </c:pt>
                <c:pt idx="2988">
                  <c:v>149.45000000000002</c:v>
                </c:pt>
                <c:pt idx="2989">
                  <c:v>149.5</c:v>
                </c:pt>
                <c:pt idx="2990">
                  <c:v>149.55000000000001</c:v>
                </c:pt>
                <c:pt idx="2991">
                  <c:v>149.6</c:v>
                </c:pt>
                <c:pt idx="2992">
                  <c:v>149.65</c:v>
                </c:pt>
                <c:pt idx="2993">
                  <c:v>149.70000000000002</c:v>
                </c:pt>
                <c:pt idx="2994">
                  <c:v>149.75</c:v>
                </c:pt>
                <c:pt idx="2995">
                  <c:v>149.80000000000001</c:v>
                </c:pt>
                <c:pt idx="2996">
                  <c:v>149.85</c:v>
                </c:pt>
                <c:pt idx="2997">
                  <c:v>149.9</c:v>
                </c:pt>
                <c:pt idx="2998">
                  <c:v>149.95000000000002</c:v>
                </c:pt>
                <c:pt idx="2999">
                  <c:v>150</c:v>
                </c:pt>
                <c:pt idx="3000">
                  <c:v>150.05000000000001</c:v>
                </c:pt>
                <c:pt idx="3001">
                  <c:v>150.1</c:v>
                </c:pt>
                <c:pt idx="3002">
                  <c:v>150.15</c:v>
                </c:pt>
                <c:pt idx="3003">
                  <c:v>150.20000000000002</c:v>
                </c:pt>
                <c:pt idx="3004">
                  <c:v>150.25</c:v>
                </c:pt>
                <c:pt idx="3005">
                  <c:v>150.30000000000001</c:v>
                </c:pt>
                <c:pt idx="3006">
                  <c:v>150.35</c:v>
                </c:pt>
                <c:pt idx="3007">
                  <c:v>150.4</c:v>
                </c:pt>
                <c:pt idx="3008">
                  <c:v>150.45000000000002</c:v>
                </c:pt>
                <c:pt idx="3009">
                  <c:v>150.5</c:v>
                </c:pt>
                <c:pt idx="3010">
                  <c:v>150.55000000000001</c:v>
                </c:pt>
                <c:pt idx="3011">
                  <c:v>150.6</c:v>
                </c:pt>
                <c:pt idx="3012">
                  <c:v>150.65</c:v>
                </c:pt>
                <c:pt idx="3013">
                  <c:v>150.70000000000002</c:v>
                </c:pt>
                <c:pt idx="3014">
                  <c:v>150.75</c:v>
                </c:pt>
                <c:pt idx="3015">
                  <c:v>150.80000000000001</c:v>
                </c:pt>
                <c:pt idx="3016">
                  <c:v>150.85</c:v>
                </c:pt>
                <c:pt idx="3017">
                  <c:v>150.9</c:v>
                </c:pt>
                <c:pt idx="3018">
                  <c:v>150.95000000000002</c:v>
                </c:pt>
                <c:pt idx="3019">
                  <c:v>151</c:v>
                </c:pt>
                <c:pt idx="3020">
                  <c:v>151.05000000000001</c:v>
                </c:pt>
                <c:pt idx="3021">
                  <c:v>151.1</c:v>
                </c:pt>
                <c:pt idx="3022">
                  <c:v>151.15</c:v>
                </c:pt>
                <c:pt idx="3023">
                  <c:v>151.20000000000002</c:v>
                </c:pt>
                <c:pt idx="3024">
                  <c:v>151.25</c:v>
                </c:pt>
                <c:pt idx="3025">
                  <c:v>151.30000000000001</c:v>
                </c:pt>
                <c:pt idx="3026">
                  <c:v>151.35</c:v>
                </c:pt>
                <c:pt idx="3027">
                  <c:v>151.4</c:v>
                </c:pt>
                <c:pt idx="3028">
                  <c:v>151.45000000000002</c:v>
                </c:pt>
                <c:pt idx="3029">
                  <c:v>151.5</c:v>
                </c:pt>
                <c:pt idx="3030">
                  <c:v>151.55000000000001</c:v>
                </c:pt>
                <c:pt idx="3031">
                  <c:v>151.6</c:v>
                </c:pt>
                <c:pt idx="3032">
                  <c:v>151.65</c:v>
                </c:pt>
                <c:pt idx="3033">
                  <c:v>151.70000000000002</c:v>
                </c:pt>
                <c:pt idx="3034">
                  <c:v>151.75</c:v>
                </c:pt>
                <c:pt idx="3035">
                  <c:v>151.80000000000001</c:v>
                </c:pt>
                <c:pt idx="3036">
                  <c:v>151.85</c:v>
                </c:pt>
                <c:pt idx="3037">
                  <c:v>151.9</c:v>
                </c:pt>
                <c:pt idx="3038">
                  <c:v>151.95000000000002</c:v>
                </c:pt>
                <c:pt idx="3039">
                  <c:v>152</c:v>
                </c:pt>
                <c:pt idx="3040">
                  <c:v>152.05000000000001</c:v>
                </c:pt>
                <c:pt idx="3041">
                  <c:v>152.1</c:v>
                </c:pt>
                <c:pt idx="3042">
                  <c:v>152.15</c:v>
                </c:pt>
                <c:pt idx="3043">
                  <c:v>152.20000000000002</c:v>
                </c:pt>
                <c:pt idx="3044">
                  <c:v>152.25</c:v>
                </c:pt>
                <c:pt idx="3045">
                  <c:v>152.30000000000001</c:v>
                </c:pt>
                <c:pt idx="3046">
                  <c:v>152.35</c:v>
                </c:pt>
                <c:pt idx="3047">
                  <c:v>152.4</c:v>
                </c:pt>
                <c:pt idx="3048">
                  <c:v>152.45000000000002</c:v>
                </c:pt>
                <c:pt idx="3049">
                  <c:v>152.5</c:v>
                </c:pt>
                <c:pt idx="3050">
                  <c:v>152.55000000000001</c:v>
                </c:pt>
                <c:pt idx="3051">
                  <c:v>152.6</c:v>
                </c:pt>
                <c:pt idx="3052">
                  <c:v>152.65</c:v>
                </c:pt>
                <c:pt idx="3053">
                  <c:v>152.70000000000002</c:v>
                </c:pt>
                <c:pt idx="3054">
                  <c:v>152.75</c:v>
                </c:pt>
                <c:pt idx="3055">
                  <c:v>152.80000000000001</c:v>
                </c:pt>
                <c:pt idx="3056">
                  <c:v>152.85</c:v>
                </c:pt>
                <c:pt idx="3057">
                  <c:v>152.9</c:v>
                </c:pt>
                <c:pt idx="3058">
                  <c:v>152.95000000000002</c:v>
                </c:pt>
                <c:pt idx="3059">
                  <c:v>153</c:v>
                </c:pt>
                <c:pt idx="3060">
                  <c:v>153.05000000000001</c:v>
                </c:pt>
                <c:pt idx="3061">
                  <c:v>153.1</c:v>
                </c:pt>
                <c:pt idx="3062">
                  <c:v>153.15</c:v>
                </c:pt>
                <c:pt idx="3063">
                  <c:v>153.20000000000002</c:v>
                </c:pt>
                <c:pt idx="3064">
                  <c:v>153.25</c:v>
                </c:pt>
                <c:pt idx="3065">
                  <c:v>153.30000000000001</c:v>
                </c:pt>
                <c:pt idx="3066">
                  <c:v>153.35</c:v>
                </c:pt>
                <c:pt idx="3067">
                  <c:v>153.4</c:v>
                </c:pt>
                <c:pt idx="3068">
                  <c:v>153.45000000000002</c:v>
                </c:pt>
                <c:pt idx="3069">
                  <c:v>153.5</c:v>
                </c:pt>
                <c:pt idx="3070">
                  <c:v>153.55000000000001</c:v>
                </c:pt>
                <c:pt idx="3071">
                  <c:v>153.60000000000002</c:v>
                </c:pt>
                <c:pt idx="3072">
                  <c:v>153.65</c:v>
                </c:pt>
                <c:pt idx="3073">
                  <c:v>153.70000000000002</c:v>
                </c:pt>
                <c:pt idx="3074">
                  <c:v>153.75</c:v>
                </c:pt>
                <c:pt idx="3075">
                  <c:v>153.80000000000001</c:v>
                </c:pt>
                <c:pt idx="3076">
                  <c:v>153.85000000000002</c:v>
                </c:pt>
                <c:pt idx="3077">
                  <c:v>153.9</c:v>
                </c:pt>
                <c:pt idx="3078">
                  <c:v>153.95000000000002</c:v>
                </c:pt>
                <c:pt idx="3079">
                  <c:v>154</c:v>
                </c:pt>
                <c:pt idx="3080">
                  <c:v>154.05000000000001</c:v>
                </c:pt>
                <c:pt idx="3081">
                  <c:v>154.10000000000002</c:v>
                </c:pt>
                <c:pt idx="3082">
                  <c:v>154.15</c:v>
                </c:pt>
                <c:pt idx="3083">
                  <c:v>154.20000000000002</c:v>
                </c:pt>
                <c:pt idx="3084">
                  <c:v>154.25</c:v>
                </c:pt>
                <c:pt idx="3085">
                  <c:v>154.30000000000001</c:v>
                </c:pt>
                <c:pt idx="3086">
                  <c:v>154.35000000000002</c:v>
                </c:pt>
                <c:pt idx="3087">
                  <c:v>154.4</c:v>
                </c:pt>
                <c:pt idx="3088">
                  <c:v>154.45000000000002</c:v>
                </c:pt>
                <c:pt idx="3089">
                  <c:v>154.5</c:v>
                </c:pt>
                <c:pt idx="3090">
                  <c:v>154.55000000000001</c:v>
                </c:pt>
                <c:pt idx="3091">
                  <c:v>154.60000000000002</c:v>
                </c:pt>
                <c:pt idx="3092">
                  <c:v>154.65</c:v>
                </c:pt>
                <c:pt idx="3093">
                  <c:v>154.70000000000002</c:v>
                </c:pt>
                <c:pt idx="3094">
                  <c:v>154.75</c:v>
                </c:pt>
                <c:pt idx="3095">
                  <c:v>154.80000000000001</c:v>
                </c:pt>
                <c:pt idx="3096">
                  <c:v>154.85000000000002</c:v>
                </c:pt>
                <c:pt idx="3097">
                  <c:v>154.9</c:v>
                </c:pt>
                <c:pt idx="3098">
                  <c:v>154.95000000000002</c:v>
                </c:pt>
                <c:pt idx="3099">
                  <c:v>155</c:v>
                </c:pt>
                <c:pt idx="3100">
                  <c:v>155.05000000000001</c:v>
                </c:pt>
                <c:pt idx="3101">
                  <c:v>155.10000000000002</c:v>
                </c:pt>
                <c:pt idx="3102">
                  <c:v>155.15</c:v>
                </c:pt>
                <c:pt idx="3103">
                  <c:v>155.20000000000002</c:v>
                </c:pt>
                <c:pt idx="3104">
                  <c:v>155.25</c:v>
                </c:pt>
                <c:pt idx="3105">
                  <c:v>155.30000000000001</c:v>
                </c:pt>
                <c:pt idx="3106">
                  <c:v>155.35000000000002</c:v>
                </c:pt>
                <c:pt idx="3107">
                  <c:v>155.4</c:v>
                </c:pt>
                <c:pt idx="3108">
                  <c:v>155.45000000000002</c:v>
                </c:pt>
                <c:pt idx="3109">
                  <c:v>155.5</c:v>
                </c:pt>
                <c:pt idx="3110">
                  <c:v>155.55000000000001</c:v>
                </c:pt>
                <c:pt idx="3111">
                  <c:v>155.60000000000002</c:v>
                </c:pt>
                <c:pt idx="3112">
                  <c:v>155.65</c:v>
                </c:pt>
                <c:pt idx="3113">
                  <c:v>155.70000000000002</c:v>
                </c:pt>
                <c:pt idx="3114">
                  <c:v>155.75</c:v>
                </c:pt>
                <c:pt idx="3115">
                  <c:v>155.80000000000001</c:v>
                </c:pt>
                <c:pt idx="3116">
                  <c:v>155.85000000000002</c:v>
                </c:pt>
                <c:pt idx="3117">
                  <c:v>155.9</c:v>
                </c:pt>
                <c:pt idx="3118">
                  <c:v>155.95000000000002</c:v>
                </c:pt>
                <c:pt idx="3119">
                  <c:v>156</c:v>
                </c:pt>
                <c:pt idx="3120">
                  <c:v>156.05000000000001</c:v>
                </c:pt>
                <c:pt idx="3121">
                  <c:v>156.10000000000002</c:v>
                </c:pt>
                <c:pt idx="3122">
                  <c:v>156.15</c:v>
                </c:pt>
                <c:pt idx="3123">
                  <c:v>156.20000000000002</c:v>
                </c:pt>
                <c:pt idx="3124">
                  <c:v>156.25</c:v>
                </c:pt>
                <c:pt idx="3125">
                  <c:v>156.30000000000001</c:v>
                </c:pt>
                <c:pt idx="3126">
                  <c:v>156.35000000000002</c:v>
                </c:pt>
                <c:pt idx="3127">
                  <c:v>156.4</c:v>
                </c:pt>
                <c:pt idx="3128">
                  <c:v>156.45000000000002</c:v>
                </c:pt>
                <c:pt idx="3129">
                  <c:v>156.5</c:v>
                </c:pt>
                <c:pt idx="3130">
                  <c:v>156.55000000000001</c:v>
                </c:pt>
                <c:pt idx="3131">
                  <c:v>156.60000000000002</c:v>
                </c:pt>
                <c:pt idx="3132">
                  <c:v>156.65</c:v>
                </c:pt>
                <c:pt idx="3133">
                  <c:v>156.70000000000002</c:v>
                </c:pt>
                <c:pt idx="3134">
                  <c:v>156.75</c:v>
                </c:pt>
                <c:pt idx="3135">
                  <c:v>156.80000000000001</c:v>
                </c:pt>
                <c:pt idx="3136">
                  <c:v>156.85000000000002</c:v>
                </c:pt>
                <c:pt idx="3137">
                  <c:v>156.9</c:v>
                </c:pt>
                <c:pt idx="3138">
                  <c:v>156.95000000000002</c:v>
                </c:pt>
                <c:pt idx="3139">
                  <c:v>157</c:v>
                </c:pt>
                <c:pt idx="3140">
                  <c:v>157.05000000000001</c:v>
                </c:pt>
                <c:pt idx="3141">
                  <c:v>157.10000000000002</c:v>
                </c:pt>
                <c:pt idx="3142">
                  <c:v>157.15</c:v>
                </c:pt>
                <c:pt idx="3143">
                  <c:v>157.20000000000002</c:v>
                </c:pt>
                <c:pt idx="3144">
                  <c:v>157.25</c:v>
                </c:pt>
                <c:pt idx="3145">
                  <c:v>157.30000000000001</c:v>
                </c:pt>
                <c:pt idx="3146">
                  <c:v>157.35000000000002</c:v>
                </c:pt>
                <c:pt idx="3147">
                  <c:v>157.4</c:v>
                </c:pt>
                <c:pt idx="3148">
                  <c:v>157.45000000000002</c:v>
                </c:pt>
                <c:pt idx="3149">
                  <c:v>157.5</c:v>
                </c:pt>
                <c:pt idx="3150">
                  <c:v>157.55000000000001</c:v>
                </c:pt>
                <c:pt idx="3151">
                  <c:v>157.60000000000002</c:v>
                </c:pt>
                <c:pt idx="3152">
                  <c:v>157.65</c:v>
                </c:pt>
                <c:pt idx="3153">
                  <c:v>157.70000000000002</c:v>
                </c:pt>
                <c:pt idx="3154">
                  <c:v>157.75</c:v>
                </c:pt>
                <c:pt idx="3155">
                  <c:v>157.80000000000001</c:v>
                </c:pt>
                <c:pt idx="3156">
                  <c:v>157.85000000000002</c:v>
                </c:pt>
                <c:pt idx="3157">
                  <c:v>157.9</c:v>
                </c:pt>
                <c:pt idx="3158">
                  <c:v>157.95000000000002</c:v>
                </c:pt>
                <c:pt idx="3159">
                  <c:v>158</c:v>
                </c:pt>
                <c:pt idx="3160">
                  <c:v>158.05000000000001</c:v>
                </c:pt>
                <c:pt idx="3161">
                  <c:v>158.10000000000002</c:v>
                </c:pt>
                <c:pt idx="3162">
                  <c:v>158.15</c:v>
                </c:pt>
                <c:pt idx="3163">
                  <c:v>158.20000000000002</c:v>
                </c:pt>
                <c:pt idx="3164">
                  <c:v>158.25</c:v>
                </c:pt>
                <c:pt idx="3165">
                  <c:v>158.30000000000001</c:v>
                </c:pt>
                <c:pt idx="3166">
                  <c:v>158.35000000000002</c:v>
                </c:pt>
                <c:pt idx="3167">
                  <c:v>158.4</c:v>
                </c:pt>
                <c:pt idx="3168">
                  <c:v>158.45000000000002</c:v>
                </c:pt>
                <c:pt idx="3169">
                  <c:v>158.5</c:v>
                </c:pt>
                <c:pt idx="3170">
                  <c:v>158.55000000000001</c:v>
                </c:pt>
                <c:pt idx="3171">
                  <c:v>158.60000000000002</c:v>
                </c:pt>
                <c:pt idx="3172">
                  <c:v>158.65</c:v>
                </c:pt>
                <c:pt idx="3173">
                  <c:v>158.70000000000002</c:v>
                </c:pt>
                <c:pt idx="3174">
                  <c:v>158.75</c:v>
                </c:pt>
                <c:pt idx="3175">
                  <c:v>158.80000000000001</c:v>
                </c:pt>
                <c:pt idx="3176">
                  <c:v>158.85000000000002</c:v>
                </c:pt>
                <c:pt idx="3177">
                  <c:v>158.9</c:v>
                </c:pt>
                <c:pt idx="3178">
                  <c:v>158.95000000000002</c:v>
                </c:pt>
                <c:pt idx="3179">
                  <c:v>159</c:v>
                </c:pt>
                <c:pt idx="3180">
                  <c:v>159.05000000000001</c:v>
                </c:pt>
                <c:pt idx="3181">
                  <c:v>159.10000000000002</c:v>
                </c:pt>
                <c:pt idx="3182">
                  <c:v>159.15</c:v>
                </c:pt>
                <c:pt idx="3183">
                  <c:v>159.20000000000002</c:v>
                </c:pt>
                <c:pt idx="3184">
                  <c:v>159.25</c:v>
                </c:pt>
                <c:pt idx="3185">
                  <c:v>159.30000000000001</c:v>
                </c:pt>
                <c:pt idx="3186">
                  <c:v>159.35000000000002</c:v>
                </c:pt>
                <c:pt idx="3187">
                  <c:v>159.4</c:v>
                </c:pt>
                <c:pt idx="3188">
                  <c:v>159.45000000000002</c:v>
                </c:pt>
                <c:pt idx="3189">
                  <c:v>159.5</c:v>
                </c:pt>
                <c:pt idx="3190">
                  <c:v>159.55000000000001</c:v>
                </c:pt>
                <c:pt idx="3191">
                  <c:v>159.60000000000002</c:v>
                </c:pt>
                <c:pt idx="3192">
                  <c:v>159.65</c:v>
                </c:pt>
                <c:pt idx="3193">
                  <c:v>159.70000000000002</c:v>
                </c:pt>
                <c:pt idx="3194">
                  <c:v>159.75</c:v>
                </c:pt>
                <c:pt idx="3195">
                  <c:v>159.80000000000001</c:v>
                </c:pt>
                <c:pt idx="3196">
                  <c:v>159.85000000000002</c:v>
                </c:pt>
                <c:pt idx="3197">
                  <c:v>159.9</c:v>
                </c:pt>
                <c:pt idx="3198">
                  <c:v>159.95000000000002</c:v>
                </c:pt>
                <c:pt idx="3199">
                  <c:v>160</c:v>
                </c:pt>
                <c:pt idx="3200">
                  <c:v>160.05000000000001</c:v>
                </c:pt>
                <c:pt idx="3201">
                  <c:v>160.10000000000002</c:v>
                </c:pt>
                <c:pt idx="3202">
                  <c:v>160.15</c:v>
                </c:pt>
                <c:pt idx="3203">
                  <c:v>160.20000000000002</c:v>
                </c:pt>
                <c:pt idx="3204">
                  <c:v>160.25</c:v>
                </c:pt>
                <c:pt idx="3205">
                  <c:v>160.30000000000001</c:v>
                </c:pt>
                <c:pt idx="3206">
                  <c:v>160.35000000000002</c:v>
                </c:pt>
                <c:pt idx="3207">
                  <c:v>160.4</c:v>
                </c:pt>
                <c:pt idx="3208">
                  <c:v>160.45000000000002</c:v>
                </c:pt>
                <c:pt idx="3209">
                  <c:v>160.5</c:v>
                </c:pt>
                <c:pt idx="3210">
                  <c:v>160.55000000000001</c:v>
                </c:pt>
                <c:pt idx="3211">
                  <c:v>160.60000000000002</c:v>
                </c:pt>
                <c:pt idx="3212">
                  <c:v>160.65</c:v>
                </c:pt>
                <c:pt idx="3213">
                  <c:v>160.70000000000002</c:v>
                </c:pt>
                <c:pt idx="3214">
                  <c:v>160.75</c:v>
                </c:pt>
                <c:pt idx="3215">
                  <c:v>160.80000000000001</c:v>
                </c:pt>
                <c:pt idx="3216">
                  <c:v>160.85000000000002</c:v>
                </c:pt>
                <c:pt idx="3217">
                  <c:v>160.9</c:v>
                </c:pt>
                <c:pt idx="3218">
                  <c:v>160.95000000000002</c:v>
                </c:pt>
                <c:pt idx="3219">
                  <c:v>161</c:v>
                </c:pt>
                <c:pt idx="3220">
                  <c:v>161.05000000000001</c:v>
                </c:pt>
                <c:pt idx="3221">
                  <c:v>161.10000000000002</c:v>
                </c:pt>
                <c:pt idx="3222">
                  <c:v>161.15</c:v>
                </c:pt>
                <c:pt idx="3223">
                  <c:v>161.20000000000002</c:v>
                </c:pt>
                <c:pt idx="3224">
                  <c:v>161.25</c:v>
                </c:pt>
                <c:pt idx="3225">
                  <c:v>161.30000000000001</c:v>
                </c:pt>
                <c:pt idx="3226">
                  <c:v>161.35000000000002</c:v>
                </c:pt>
                <c:pt idx="3227">
                  <c:v>161.4</c:v>
                </c:pt>
                <c:pt idx="3228">
                  <c:v>161.45000000000002</c:v>
                </c:pt>
                <c:pt idx="3229">
                  <c:v>161.5</c:v>
                </c:pt>
                <c:pt idx="3230">
                  <c:v>161.55000000000001</c:v>
                </c:pt>
                <c:pt idx="3231">
                  <c:v>161.60000000000002</c:v>
                </c:pt>
                <c:pt idx="3232">
                  <c:v>161.65</c:v>
                </c:pt>
                <c:pt idx="3233">
                  <c:v>161.70000000000002</c:v>
                </c:pt>
                <c:pt idx="3234">
                  <c:v>161.75</c:v>
                </c:pt>
                <c:pt idx="3235">
                  <c:v>161.80000000000001</c:v>
                </c:pt>
                <c:pt idx="3236">
                  <c:v>161.85000000000002</c:v>
                </c:pt>
                <c:pt idx="3237">
                  <c:v>161.9</c:v>
                </c:pt>
                <c:pt idx="3238">
                  <c:v>161.95000000000002</c:v>
                </c:pt>
                <c:pt idx="3239">
                  <c:v>162</c:v>
                </c:pt>
                <c:pt idx="3240">
                  <c:v>162.05000000000001</c:v>
                </c:pt>
                <c:pt idx="3241">
                  <c:v>162.10000000000002</c:v>
                </c:pt>
                <c:pt idx="3242">
                  <c:v>162.15</c:v>
                </c:pt>
                <c:pt idx="3243">
                  <c:v>162.20000000000002</c:v>
                </c:pt>
                <c:pt idx="3244">
                  <c:v>162.25</c:v>
                </c:pt>
                <c:pt idx="3245">
                  <c:v>162.30000000000001</c:v>
                </c:pt>
                <c:pt idx="3246">
                  <c:v>162.35000000000002</c:v>
                </c:pt>
                <c:pt idx="3247">
                  <c:v>162.4</c:v>
                </c:pt>
                <c:pt idx="3248">
                  <c:v>162.45000000000002</c:v>
                </c:pt>
                <c:pt idx="3249">
                  <c:v>162.5</c:v>
                </c:pt>
                <c:pt idx="3250">
                  <c:v>162.55000000000001</c:v>
                </c:pt>
                <c:pt idx="3251">
                  <c:v>162.60000000000002</c:v>
                </c:pt>
                <c:pt idx="3252">
                  <c:v>162.65</c:v>
                </c:pt>
                <c:pt idx="3253">
                  <c:v>162.70000000000002</c:v>
                </c:pt>
                <c:pt idx="3254">
                  <c:v>162.75</c:v>
                </c:pt>
                <c:pt idx="3255">
                  <c:v>162.80000000000001</c:v>
                </c:pt>
                <c:pt idx="3256">
                  <c:v>162.85000000000002</c:v>
                </c:pt>
                <c:pt idx="3257">
                  <c:v>162.9</c:v>
                </c:pt>
                <c:pt idx="3258">
                  <c:v>162.95000000000002</c:v>
                </c:pt>
                <c:pt idx="3259">
                  <c:v>163</c:v>
                </c:pt>
                <c:pt idx="3260">
                  <c:v>163.05000000000001</c:v>
                </c:pt>
                <c:pt idx="3261">
                  <c:v>163.10000000000002</c:v>
                </c:pt>
                <c:pt idx="3262">
                  <c:v>163.15</c:v>
                </c:pt>
                <c:pt idx="3263">
                  <c:v>163.20000000000002</c:v>
                </c:pt>
                <c:pt idx="3264">
                  <c:v>163.25</c:v>
                </c:pt>
                <c:pt idx="3265">
                  <c:v>163.30000000000001</c:v>
                </c:pt>
                <c:pt idx="3266">
                  <c:v>163.35000000000002</c:v>
                </c:pt>
                <c:pt idx="3267">
                  <c:v>163.4</c:v>
                </c:pt>
                <c:pt idx="3268">
                  <c:v>163.45000000000002</c:v>
                </c:pt>
                <c:pt idx="3269">
                  <c:v>163.5</c:v>
                </c:pt>
                <c:pt idx="3270">
                  <c:v>163.55000000000001</c:v>
                </c:pt>
                <c:pt idx="3271">
                  <c:v>163.60000000000002</c:v>
                </c:pt>
                <c:pt idx="3272">
                  <c:v>163.65</c:v>
                </c:pt>
                <c:pt idx="3273">
                  <c:v>163.70000000000002</c:v>
                </c:pt>
                <c:pt idx="3274">
                  <c:v>163.75</c:v>
                </c:pt>
                <c:pt idx="3275">
                  <c:v>163.80000000000001</c:v>
                </c:pt>
                <c:pt idx="3276">
                  <c:v>163.85000000000002</c:v>
                </c:pt>
                <c:pt idx="3277">
                  <c:v>163.9</c:v>
                </c:pt>
                <c:pt idx="3278">
                  <c:v>163.95000000000002</c:v>
                </c:pt>
                <c:pt idx="3279">
                  <c:v>164</c:v>
                </c:pt>
                <c:pt idx="3280">
                  <c:v>164.05</c:v>
                </c:pt>
                <c:pt idx="3281">
                  <c:v>164.10000000000002</c:v>
                </c:pt>
                <c:pt idx="3282">
                  <c:v>164.15</c:v>
                </c:pt>
                <c:pt idx="3283">
                  <c:v>164.20000000000002</c:v>
                </c:pt>
                <c:pt idx="3284">
                  <c:v>164.25</c:v>
                </c:pt>
                <c:pt idx="3285">
                  <c:v>164.3</c:v>
                </c:pt>
                <c:pt idx="3286">
                  <c:v>164.35000000000002</c:v>
                </c:pt>
                <c:pt idx="3287">
                  <c:v>164.4</c:v>
                </c:pt>
                <c:pt idx="3288">
                  <c:v>164.45000000000002</c:v>
                </c:pt>
                <c:pt idx="3289">
                  <c:v>164.5</c:v>
                </c:pt>
                <c:pt idx="3290">
                  <c:v>164.55</c:v>
                </c:pt>
                <c:pt idx="3291">
                  <c:v>164.60000000000002</c:v>
                </c:pt>
                <c:pt idx="3292">
                  <c:v>164.65</c:v>
                </c:pt>
                <c:pt idx="3293">
                  <c:v>164.70000000000002</c:v>
                </c:pt>
                <c:pt idx="3294">
                  <c:v>164.75</c:v>
                </c:pt>
                <c:pt idx="3295">
                  <c:v>164.8</c:v>
                </c:pt>
                <c:pt idx="3296">
                  <c:v>164.85000000000002</c:v>
                </c:pt>
                <c:pt idx="3297">
                  <c:v>164.9</c:v>
                </c:pt>
                <c:pt idx="3298">
                  <c:v>164.95000000000002</c:v>
                </c:pt>
                <c:pt idx="3299">
                  <c:v>165</c:v>
                </c:pt>
                <c:pt idx="3300">
                  <c:v>165.05</c:v>
                </c:pt>
                <c:pt idx="3301">
                  <c:v>165.10000000000002</c:v>
                </c:pt>
                <c:pt idx="3302">
                  <c:v>165.15</c:v>
                </c:pt>
                <c:pt idx="3303">
                  <c:v>165.20000000000002</c:v>
                </c:pt>
                <c:pt idx="3304">
                  <c:v>165.25</c:v>
                </c:pt>
                <c:pt idx="3305">
                  <c:v>165.3</c:v>
                </c:pt>
                <c:pt idx="3306">
                  <c:v>165.35000000000002</c:v>
                </c:pt>
                <c:pt idx="3307">
                  <c:v>165.4</c:v>
                </c:pt>
                <c:pt idx="3308">
                  <c:v>165.45000000000002</c:v>
                </c:pt>
                <c:pt idx="3309">
                  <c:v>165.5</c:v>
                </c:pt>
                <c:pt idx="3310">
                  <c:v>165.55</c:v>
                </c:pt>
                <c:pt idx="3311">
                  <c:v>165.60000000000002</c:v>
                </c:pt>
                <c:pt idx="3312">
                  <c:v>165.65</c:v>
                </c:pt>
                <c:pt idx="3313">
                  <c:v>165.70000000000002</c:v>
                </c:pt>
                <c:pt idx="3314">
                  <c:v>165.75</c:v>
                </c:pt>
                <c:pt idx="3315">
                  <c:v>165.8</c:v>
                </c:pt>
                <c:pt idx="3316">
                  <c:v>165.85000000000002</c:v>
                </c:pt>
                <c:pt idx="3317">
                  <c:v>165.9</c:v>
                </c:pt>
                <c:pt idx="3318">
                  <c:v>165.95000000000002</c:v>
                </c:pt>
                <c:pt idx="3319">
                  <c:v>166</c:v>
                </c:pt>
                <c:pt idx="3320">
                  <c:v>166.05</c:v>
                </c:pt>
                <c:pt idx="3321">
                  <c:v>166.10000000000002</c:v>
                </c:pt>
                <c:pt idx="3322">
                  <c:v>166.15</c:v>
                </c:pt>
                <c:pt idx="3323">
                  <c:v>166.20000000000002</c:v>
                </c:pt>
                <c:pt idx="3324">
                  <c:v>166.25</c:v>
                </c:pt>
                <c:pt idx="3325">
                  <c:v>166.3</c:v>
                </c:pt>
                <c:pt idx="3326">
                  <c:v>166.35000000000002</c:v>
                </c:pt>
                <c:pt idx="3327">
                  <c:v>166.4</c:v>
                </c:pt>
                <c:pt idx="3328">
                  <c:v>166.45000000000002</c:v>
                </c:pt>
                <c:pt idx="3329">
                  <c:v>166.5</c:v>
                </c:pt>
                <c:pt idx="3330">
                  <c:v>166.55</c:v>
                </c:pt>
                <c:pt idx="3331">
                  <c:v>166.60000000000002</c:v>
                </c:pt>
                <c:pt idx="3332">
                  <c:v>166.65</c:v>
                </c:pt>
                <c:pt idx="3333">
                  <c:v>166.70000000000002</c:v>
                </c:pt>
                <c:pt idx="3334">
                  <c:v>166.75</c:v>
                </c:pt>
                <c:pt idx="3335">
                  <c:v>166.8</c:v>
                </c:pt>
                <c:pt idx="3336">
                  <c:v>166.85000000000002</c:v>
                </c:pt>
                <c:pt idx="3337">
                  <c:v>166.9</c:v>
                </c:pt>
                <c:pt idx="3338">
                  <c:v>166.95000000000002</c:v>
                </c:pt>
                <c:pt idx="3339">
                  <c:v>167</c:v>
                </c:pt>
                <c:pt idx="3340">
                  <c:v>167.05</c:v>
                </c:pt>
                <c:pt idx="3341">
                  <c:v>167.10000000000002</c:v>
                </c:pt>
                <c:pt idx="3342">
                  <c:v>167.15</c:v>
                </c:pt>
                <c:pt idx="3343">
                  <c:v>167.20000000000002</c:v>
                </c:pt>
                <c:pt idx="3344">
                  <c:v>167.25</c:v>
                </c:pt>
                <c:pt idx="3345">
                  <c:v>167.3</c:v>
                </c:pt>
                <c:pt idx="3346">
                  <c:v>167.35000000000002</c:v>
                </c:pt>
                <c:pt idx="3347">
                  <c:v>167.4</c:v>
                </c:pt>
                <c:pt idx="3348">
                  <c:v>167.45000000000002</c:v>
                </c:pt>
                <c:pt idx="3349">
                  <c:v>167.5</c:v>
                </c:pt>
                <c:pt idx="3350">
                  <c:v>167.55</c:v>
                </c:pt>
                <c:pt idx="3351">
                  <c:v>167.60000000000002</c:v>
                </c:pt>
                <c:pt idx="3352">
                  <c:v>167.65</c:v>
                </c:pt>
                <c:pt idx="3353">
                  <c:v>167.70000000000002</c:v>
                </c:pt>
                <c:pt idx="3354">
                  <c:v>167.75</c:v>
                </c:pt>
                <c:pt idx="3355">
                  <c:v>167.8</c:v>
                </c:pt>
                <c:pt idx="3356">
                  <c:v>167.85000000000002</c:v>
                </c:pt>
                <c:pt idx="3357">
                  <c:v>167.9</c:v>
                </c:pt>
                <c:pt idx="3358">
                  <c:v>167.95000000000002</c:v>
                </c:pt>
                <c:pt idx="3359">
                  <c:v>168</c:v>
                </c:pt>
                <c:pt idx="3360">
                  <c:v>168.05</c:v>
                </c:pt>
                <c:pt idx="3361">
                  <c:v>168.10000000000002</c:v>
                </c:pt>
                <c:pt idx="3362">
                  <c:v>168.15</c:v>
                </c:pt>
                <c:pt idx="3363">
                  <c:v>168.20000000000002</c:v>
                </c:pt>
                <c:pt idx="3364">
                  <c:v>168.25</c:v>
                </c:pt>
                <c:pt idx="3365">
                  <c:v>168.3</c:v>
                </c:pt>
                <c:pt idx="3366">
                  <c:v>168.35000000000002</c:v>
                </c:pt>
                <c:pt idx="3367">
                  <c:v>168.4</c:v>
                </c:pt>
                <c:pt idx="3368">
                  <c:v>168.45000000000002</c:v>
                </c:pt>
                <c:pt idx="3369">
                  <c:v>168.5</c:v>
                </c:pt>
                <c:pt idx="3370">
                  <c:v>168.55</c:v>
                </c:pt>
                <c:pt idx="3371">
                  <c:v>168.60000000000002</c:v>
                </c:pt>
                <c:pt idx="3372">
                  <c:v>168.65</c:v>
                </c:pt>
                <c:pt idx="3373">
                  <c:v>168.70000000000002</c:v>
                </c:pt>
                <c:pt idx="3374">
                  <c:v>168.75</c:v>
                </c:pt>
                <c:pt idx="3375">
                  <c:v>168.8</c:v>
                </c:pt>
                <c:pt idx="3376">
                  <c:v>168.85000000000002</c:v>
                </c:pt>
                <c:pt idx="3377">
                  <c:v>168.9</c:v>
                </c:pt>
                <c:pt idx="3378">
                  <c:v>168.95000000000002</c:v>
                </c:pt>
                <c:pt idx="3379">
                  <c:v>169</c:v>
                </c:pt>
                <c:pt idx="3380">
                  <c:v>169.05</c:v>
                </c:pt>
                <c:pt idx="3381">
                  <c:v>169.10000000000002</c:v>
                </c:pt>
                <c:pt idx="3382">
                  <c:v>169.15</c:v>
                </c:pt>
                <c:pt idx="3383">
                  <c:v>169.20000000000002</c:v>
                </c:pt>
                <c:pt idx="3384">
                  <c:v>169.25</c:v>
                </c:pt>
                <c:pt idx="3385">
                  <c:v>169.3</c:v>
                </c:pt>
                <c:pt idx="3386">
                  <c:v>169.35000000000002</c:v>
                </c:pt>
                <c:pt idx="3387">
                  <c:v>169.4</c:v>
                </c:pt>
                <c:pt idx="3388">
                  <c:v>169.45000000000002</c:v>
                </c:pt>
                <c:pt idx="3389">
                  <c:v>169.5</c:v>
                </c:pt>
                <c:pt idx="3390">
                  <c:v>169.55</c:v>
                </c:pt>
                <c:pt idx="3391">
                  <c:v>169.60000000000002</c:v>
                </c:pt>
                <c:pt idx="3392">
                  <c:v>169.65</c:v>
                </c:pt>
                <c:pt idx="3393">
                  <c:v>169.70000000000002</c:v>
                </c:pt>
                <c:pt idx="3394">
                  <c:v>169.75</c:v>
                </c:pt>
                <c:pt idx="3395">
                  <c:v>169.8</c:v>
                </c:pt>
                <c:pt idx="3396">
                  <c:v>169.85000000000002</c:v>
                </c:pt>
                <c:pt idx="3397">
                  <c:v>169.9</c:v>
                </c:pt>
                <c:pt idx="3398">
                  <c:v>169.95000000000002</c:v>
                </c:pt>
                <c:pt idx="3399">
                  <c:v>170</c:v>
                </c:pt>
                <c:pt idx="3400">
                  <c:v>170.05</c:v>
                </c:pt>
                <c:pt idx="3401">
                  <c:v>170.10000000000002</c:v>
                </c:pt>
                <c:pt idx="3402">
                  <c:v>170.15</c:v>
                </c:pt>
                <c:pt idx="3403">
                  <c:v>170.20000000000002</c:v>
                </c:pt>
                <c:pt idx="3404">
                  <c:v>170.25</c:v>
                </c:pt>
                <c:pt idx="3405">
                  <c:v>170.3</c:v>
                </c:pt>
                <c:pt idx="3406">
                  <c:v>170.35000000000002</c:v>
                </c:pt>
                <c:pt idx="3407">
                  <c:v>170.4</c:v>
                </c:pt>
                <c:pt idx="3408">
                  <c:v>170.45000000000002</c:v>
                </c:pt>
                <c:pt idx="3409">
                  <c:v>170.5</c:v>
                </c:pt>
                <c:pt idx="3410">
                  <c:v>170.55</c:v>
                </c:pt>
                <c:pt idx="3411">
                  <c:v>170.60000000000002</c:v>
                </c:pt>
                <c:pt idx="3412">
                  <c:v>170.65</c:v>
                </c:pt>
                <c:pt idx="3413">
                  <c:v>170.70000000000002</c:v>
                </c:pt>
                <c:pt idx="3414">
                  <c:v>170.75</c:v>
                </c:pt>
                <c:pt idx="3415">
                  <c:v>170.8</c:v>
                </c:pt>
                <c:pt idx="3416">
                  <c:v>170.85000000000002</c:v>
                </c:pt>
                <c:pt idx="3417">
                  <c:v>170.9</c:v>
                </c:pt>
                <c:pt idx="3418">
                  <c:v>170.95000000000002</c:v>
                </c:pt>
                <c:pt idx="3419">
                  <c:v>171</c:v>
                </c:pt>
                <c:pt idx="3420">
                  <c:v>171.05</c:v>
                </c:pt>
                <c:pt idx="3421">
                  <c:v>171.10000000000002</c:v>
                </c:pt>
                <c:pt idx="3422">
                  <c:v>171.15</c:v>
                </c:pt>
                <c:pt idx="3423">
                  <c:v>171.20000000000002</c:v>
                </c:pt>
                <c:pt idx="3424">
                  <c:v>171.25</c:v>
                </c:pt>
                <c:pt idx="3425">
                  <c:v>171.3</c:v>
                </c:pt>
                <c:pt idx="3426">
                  <c:v>171.35000000000002</c:v>
                </c:pt>
                <c:pt idx="3427">
                  <c:v>171.4</c:v>
                </c:pt>
                <c:pt idx="3428">
                  <c:v>171.45000000000002</c:v>
                </c:pt>
                <c:pt idx="3429">
                  <c:v>171.5</c:v>
                </c:pt>
                <c:pt idx="3430">
                  <c:v>171.55</c:v>
                </c:pt>
                <c:pt idx="3431">
                  <c:v>171.60000000000002</c:v>
                </c:pt>
                <c:pt idx="3432">
                  <c:v>171.65</c:v>
                </c:pt>
                <c:pt idx="3433">
                  <c:v>171.70000000000002</c:v>
                </c:pt>
                <c:pt idx="3434">
                  <c:v>171.75</c:v>
                </c:pt>
                <c:pt idx="3435">
                  <c:v>171.8</c:v>
                </c:pt>
                <c:pt idx="3436">
                  <c:v>171.85000000000002</c:v>
                </c:pt>
                <c:pt idx="3437">
                  <c:v>171.9</c:v>
                </c:pt>
                <c:pt idx="3438">
                  <c:v>171.95000000000002</c:v>
                </c:pt>
                <c:pt idx="3439">
                  <c:v>172</c:v>
                </c:pt>
                <c:pt idx="3440">
                  <c:v>172.05</c:v>
                </c:pt>
                <c:pt idx="3441">
                  <c:v>172.10000000000002</c:v>
                </c:pt>
                <c:pt idx="3442">
                  <c:v>172.15</c:v>
                </c:pt>
                <c:pt idx="3443">
                  <c:v>172.20000000000002</c:v>
                </c:pt>
                <c:pt idx="3444">
                  <c:v>172.25</c:v>
                </c:pt>
                <c:pt idx="3445">
                  <c:v>172.3</c:v>
                </c:pt>
                <c:pt idx="3446">
                  <c:v>172.35000000000002</c:v>
                </c:pt>
                <c:pt idx="3447">
                  <c:v>172.4</c:v>
                </c:pt>
                <c:pt idx="3448">
                  <c:v>172.45000000000002</c:v>
                </c:pt>
                <c:pt idx="3449">
                  <c:v>172.5</c:v>
                </c:pt>
                <c:pt idx="3450">
                  <c:v>172.55</c:v>
                </c:pt>
                <c:pt idx="3451">
                  <c:v>172.60000000000002</c:v>
                </c:pt>
                <c:pt idx="3452">
                  <c:v>172.65</c:v>
                </c:pt>
                <c:pt idx="3453">
                  <c:v>172.70000000000002</c:v>
                </c:pt>
                <c:pt idx="3454">
                  <c:v>172.75</c:v>
                </c:pt>
                <c:pt idx="3455">
                  <c:v>172.8</c:v>
                </c:pt>
                <c:pt idx="3456">
                  <c:v>172.85000000000002</c:v>
                </c:pt>
                <c:pt idx="3457">
                  <c:v>172.9</c:v>
                </c:pt>
                <c:pt idx="3458">
                  <c:v>172.95000000000002</c:v>
                </c:pt>
                <c:pt idx="3459">
                  <c:v>173</c:v>
                </c:pt>
                <c:pt idx="3460">
                  <c:v>173.05</c:v>
                </c:pt>
                <c:pt idx="3461">
                  <c:v>173.10000000000002</c:v>
                </c:pt>
                <c:pt idx="3462">
                  <c:v>173.15</c:v>
                </c:pt>
                <c:pt idx="3463">
                  <c:v>173.20000000000002</c:v>
                </c:pt>
                <c:pt idx="3464">
                  <c:v>173.25</c:v>
                </c:pt>
                <c:pt idx="3465">
                  <c:v>173.3</c:v>
                </c:pt>
                <c:pt idx="3466">
                  <c:v>173.35000000000002</c:v>
                </c:pt>
                <c:pt idx="3467">
                  <c:v>173.4</c:v>
                </c:pt>
                <c:pt idx="3468">
                  <c:v>173.45000000000002</c:v>
                </c:pt>
                <c:pt idx="3469">
                  <c:v>173.5</c:v>
                </c:pt>
                <c:pt idx="3470">
                  <c:v>173.55</c:v>
                </c:pt>
                <c:pt idx="3471">
                  <c:v>173.60000000000002</c:v>
                </c:pt>
                <c:pt idx="3472">
                  <c:v>173.65</c:v>
                </c:pt>
                <c:pt idx="3473">
                  <c:v>173.70000000000002</c:v>
                </c:pt>
                <c:pt idx="3474">
                  <c:v>173.75</c:v>
                </c:pt>
                <c:pt idx="3475">
                  <c:v>173.8</c:v>
                </c:pt>
                <c:pt idx="3476">
                  <c:v>173.85000000000002</c:v>
                </c:pt>
                <c:pt idx="3477">
                  <c:v>173.9</c:v>
                </c:pt>
                <c:pt idx="3478">
                  <c:v>173.95000000000002</c:v>
                </c:pt>
                <c:pt idx="3479">
                  <c:v>174</c:v>
                </c:pt>
                <c:pt idx="3480">
                  <c:v>174.05</c:v>
                </c:pt>
                <c:pt idx="3481">
                  <c:v>174.10000000000002</c:v>
                </c:pt>
                <c:pt idx="3482">
                  <c:v>174.15</c:v>
                </c:pt>
                <c:pt idx="3483">
                  <c:v>174.20000000000002</c:v>
                </c:pt>
                <c:pt idx="3484">
                  <c:v>174.25</c:v>
                </c:pt>
                <c:pt idx="3485">
                  <c:v>174.3</c:v>
                </c:pt>
                <c:pt idx="3486">
                  <c:v>174.35000000000002</c:v>
                </c:pt>
                <c:pt idx="3487">
                  <c:v>174.4</c:v>
                </c:pt>
                <c:pt idx="3488">
                  <c:v>174.45000000000002</c:v>
                </c:pt>
                <c:pt idx="3489">
                  <c:v>174.5</c:v>
                </c:pt>
                <c:pt idx="3490">
                  <c:v>174.55</c:v>
                </c:pt>
                <c:pt idx="3491">
                  <c:v>174.60000000000002</c:v>
                </c:pt>
                <c:pt idx="3492">
                  <c:v>174.65</c:v>
                </c:pt>
                <c:pt idx="3493">
                  <c:v>174.70000000000002</c:v>
                </c:pt>
                <c:pt idx="3494">
                  <c:v>174.75</c:v>
                </c:pt>
                <c:pt idx="3495">
                  <c:v>174.8</c:v>
                </c:pt>
                <c:pt idx="3496">
                  <c:v>174.85000000000002</c:v>
                </c:pt>
                <c:pt idx="3497">
                  <c:v>174.9</c:v>
                </c:pt>
                <c:pt idx="3498">
                  <c:v>174.95000000000002</c:v>
                </c:pt>
                <c:pt idx="3499">
                  <c:v>175</c:v>
                </c:pt>
                <c:pt idx="3500">
                  <c:v>175.05</c:v>
                </c:pt>
                <c:pt idx="3501">
                  <c:v>175.10000000000002</c:v>
                </c:pt>
                <c:pt idx="3502">
                  <c:v>175.15</c:v>
                </c:pt>
                <c:pt idx="3503">
                  <c:v>175.20000000000002</c:v>
                </c:pt>
                <c:pt idx="3504">
                  <c:v>175.25</c:v>
                </c:pt>
                <c:pt idx="3505">
                  <c:v>175.3</c:v>
                </c:pt>
                <c:pt idx="3506">
                  <c:v>175.35000000000002</c:v>
                </c:pt>
                <c:pt idx="3507">
                  <c:v>175.4</c:v>
                </c:pt>
                <c:pt idx="3508">
                  <c:v>175.45000000000002</c:v>
                </c:pt>
                <c:pt idx="3509">
                  <c:v>175.5</c:v>
                </c:pt>
                <c:pt idx="3510">
                  <c:v>175.55</c:v>
                </c:pt>
                <c:pt idx="3511">
                  <c:v>175.60000000000002</c:v>
                </c:pt>
                <c:pt idx="3512">
                  <c:v>175.65</c:v>
                </c:pt>
                <c:pt idx="3513">
                  <c:v>175.70000000000002</c:v>
                </c:pt>
                <c:pt idx="3514">
                  <c:v>175.75</c:v>
                </c:pt>
                <c:pt idx="3515">
                  <c:v>175.8</c:v>
                </c:pt>
                <c:pt idx="3516">
                  <c:v>175.85000000000002</c:v>
                </c:pt>
                <c:pt idx="3517">
                  <c:v>175.9</c:v>
                </c:pt>
                <c:pt idx="3518">
                  <c:v>175.95000000000002</c:v>
                </c:pt>
                <c:pt idx="3519">
                  <c:v>176</c:v>
                </c:pt>
                <c:pt idx="3520">
                  <c:v>176.05</c:v>
                </c:pt>
                <c:pt idx="3521">
                  <c:v>176.10000000000002</c:v>
                </c:pt>
                <c:pt idx="3522">
                  <c:v>176.15</c:v>
                </c:pt>
                <c:pt idx="3523">
                  <c:v>176.20000000000002</c:v>
                </c:pt>
                <c:pt idx="3524">
                  <c:v>176.25</c:v>
                </c:pt>
                <c:pt idx="3525">
                  <c:v>176.3</c:v>
                </c:pt>
                <c:pt idx="3526">
                  <c:v>176.35000000000002</c:v>
                </c:pt>
                <c:pt idx="3527">
                  <c:v>176.4</c:v>
                </c:pt>
                <c:pt idx="3528">
                  <c:v>176.45000000000002</c:v>
                </c:pt>
                <c:pt idx="3529">
                  <c:v>176.5</c:v>
                </c:pt>
                <c:pt idx="3530">
                  <c:v>176.55</c:v>
                </c:pt>
                <c:pt idx="3531">
                  <c:v>176.60000000000002</c:v>
                </c:pt>
                <c:pt idx="3532">
                  <c:v>176.65</c:v>
                </c:pt>
                <c:pt idx="3533">
                  <c:v>176.70000000000002</c:v>
                </c:pt>
                <c:pt idx="3534">
                  <c:v>176.75</c:v>
                </c:pt>
                <c:pt idx="3535">
                  <c:v>176.8</c:v>
                </c:pt>
                <c:pt idx="3536">
                  <c:v>176.85000000000002</c:v>
                </c:pt>
                <c:pt idx="3537">
                  <c:v>176.9</c:v>
                </c:pt>
                <c:pt idx="3538">
                  <c:v>176.95000000000002</c:v>
                </c:pt>
                <c:pt idx="3539">
                  <c:v>177</c:v>
                </c:pt>
                <c:pt idx="3540">
                  <c:v>177.05</c:v>
                </c:pt>
                <c:pt idx="3541">
                  <c:v>177.10000000000002</c:v>
                </c:pt>
                <c:pt idx="3542">
                  <c:v>177.15</c:v>
                </c:pt>
                <c:pt idx="3543">
                  <c:v>177.20000000000002</c:v>
                </c:pt>
                <c:pt idx="3544">
                  <c:v>177.25</c:v>
                </c:pt>
                <c:pt idx="3545">
                  <c:v>177.3</c:v>
                </c:pt>
                <c:pt idx="3546">
                  <c:v>177.35000000000002</c:v>
                </c:pt>
                <c:pt idx="3547">
                  <c:v>177.4</c:v>
                </c:pt>
                <c:pt idx="3548">
                  <c:v>177.45000000000002</c:v>
                </c:pt>
                <c:pt idx="3549">
                  <c:v>177.5</c:v>
                </c:pt>
                <c:pt idx="3550">
                  <c:v>177.55</c:v>
                </c:pt>
                <c:pt idx="3551">
                  <c:v>177.60000000000002</c:v>
                </c:pt>
                <c:pt idx="3552">
                  <c:v>177.65</c:v>
                </c:pt>
                <c:pt idx="3553">
                  <c:v>177.70000000000002</c:v>
                </c:pt>
                <c:pt idx="3554">
                  <c:v>177.75</c:v>
                </c:pt>
                <c:pt idx="3555">
                  <c:v>177.8</c:v>
                </c:pt>
                <c:pt idx="3556">
                  <c:v>177.85000000000002</c:v>
                </c:pt>
                <c:pt idx="3557">
                  <c:v>177.9</c:v>
                </c:pt>
                <c:pt idx="3558">
                  <c:v>177.95000000000002</c:v>
                </c:pt>
                <c:pt idx="3559">
                  <c:v>178</c:v>
                </c:pt>
                <c:pt idx="3560">
                  <c:v>178.05</c:v>
                </c:pt>
                <c:pt idx="3561">
                  <c:v>178.10000000000002</c:v>
                </c:pt>
                <c:pt idx="3562">
                  <c:v>178.15</c:v>
                </c:pt>
                <c:pt idx="3563">
                  <c:v>178.20000000000002</c:v>
                </c:pt>
                <c:pt idx="3564">
                  <c:v>178.25</c:v>
                </c:pt>
                <c:pt idx="3565">
                  <c:v>178.3</c:v>
                </c:pt>
                <c:pt idx="3566">
                  <c:v>178.35000000000002</c:v>
                </c:pt>
                <c:pt idx="3567">
                  <c:v>178.4</c:v>
                </c:pt>
                <c:pt idx="3568">
                  <c:v>178.45000000000002</c:v>
                </c:pt>
                <c:pt idx="3569">
                  <c:v>178.5</c:v>
                </c:pt>
                <c:pt idx="3570">
                  <c:v>178.55</c:v>
                </c:pt>
                <c:pt idx="3571">
                  <c:v>178.60000000000002</c:v>
                </c:pt>
                <c:pt idx="3572">
                  <c:v>178.65</c:v>
                </c:pt>
                <c:pt idx="3573">
                  <c:v>178.70000000000002</c:v>
                </c:pt>
                <c:pt idx="3574">
                  <c:v>178.75</c:v>
                </c:pt>
                <c:pt idx="3575">
                  <c:v>178.8</c:v>
                </c:pt>
                <c:pt idx="3576">
                  <c:v>178.85000000000002</c:v>
                </c:pt>
                <c:pt idx="3577">
                  <c:v>178.9</c:v>
                </c:pt>
                <c:pt idx="3578">
                  <c:v>178.95000000000002</c:v>
                </c:pt>
                <c:pt idx="3579">
                  <c:v>179</c:v>
                </c:pt>
                <c:pt idx="3580">
                  <c:v>179.05</c:v>
                </c:pt>
                <c:pt idx="3581">
                  <c:v>179.10000000000002</c:v>
                </c:pt>
                <c:pt idx="3582">
                  <c:v>179.15</c:v>
                </c:pt>
                <c:pt idx="3583">
                  <c:v>179.20000000000002</c:v>
                </c:pt>
                <c:pt idx="3584">
                  <c:v>179.25</c:v>
                </c:pt>
                <c:pt idx="3585">
                  <c:v>179.3</c:v>
                </c:pt>
                <c:pt idx="3586">
                  <c:v>179.35000000000002</c:v>
                </c:pt>
                <c:pt idx="3587">
                  <c:v>179.4</c:v>
                </c:pt>
                <c:pt idx="3588">
                  <c:v>179.45000000000002</c:v>
                </c:pt>
                <c:pt idx="3589">
                  <c:v>179.5</c:v>
                </c:pt>
                <c:pt idx="3590">
                  <c:v>179.55</c:v>
                </c:pt>
                <c:pt idx="3591">
                  <c:v>179.60000000000002</c:v>
                </c:pt>
                <c:pt idx="3592">
                  <c:v>179.65</c:v>
                </c:pt>
                <c:pt idx="3593">
                  <c:v>179.70000000000002</c:v>
                </c:pt>
                <c:pt idx="3594">
                  <c:v>179.75</c:v>
                </c:pt>
                <c:pt idx="3595">
                  <c:v>179.8</c:v>
                </c:pt>
                <c:pt idx="3596">
                  <c:v>179.85000000000002</c:v>
                </c:pt>
                <c:pt idx="3597">
                  <c:v>179.9</c:v>
                </c:pt>
                <c:pt idx="3598">
                  <c:v>179.95000000000002</c:v>
                </c:pt>
                <c:pt idx="3599">
                  <c:v>180</c:v>
                </c:pt>
                <c:pt idx="3600">
                  <c:v>180.05</c:v>
                </c:pt>
                <c:pt idx="3601">
                  <c:v>180.10000000000002</c:v>
                </c:pt>
                <c:pt idx="3602">
                  <c:v>180.15</c:v>
                </c:pt>
                <c:pt idx="3603">
                  <c:v>180.20000000000002</c:v>
                </c:pt>
                <c:pt idx="3604">
                  <c:v>180.25</c:v>
                </c:pt>
                <c:pt idx="3605">
                  <c:v>180.3</c:v>
                </c:pt>
                <c:pt idx="3606">
                  <c:v>180.35000000000002</c:v>
                </c:pt>
                <c:pt idx="3607">
                  <c:v>180.4</c:v>
                </c:pt>
                <c:pt idx="3608">
                  <c:v>180.45000000000002</c:v>
                </c:pt>
                <c:pt idx="3609">
                  <c:v>180.5</c:v>
                </c:pt>
                <c:pt idx="3610">
                  <c:v>180.55</c:v>
                </c:pt>
                <c:pt idx="3611">
                  <c:v>180.60000000000002</c:v>
                </c:pt>
                <c:pt idx="3612">
                  <c:v>180.65</c:v>
                </c:pt>
                <c:pt idx="3613">
                  <c:v>180.70000000000002</c:v>
                </c:pt>
                <c:pt idx="3614">
                  <c:v>180.75</c:v>
                </c:pt>
                <c:pt idx="3615">
                  <c:v>180.8</c:v>
                </c:pt>
                <c:pt idx="3616">
                  <c:v>180.85000000000002</c:v>
                </c:pt>
                <c:pt idx="3617">
                  <c:v>180.9</c:v>
                </c:pt>
                <c:pt idx="3618">
                  <c:v>180.95000000000002</c:v>
                </c:pt>
                <c:pt idx="3619">
                  <c:v>181</c:v>
                </c:pt>
                <c:pt idx="3620">
                  <c:v>181.05</c:v>
                </c:pt>
                <c:pt idx="3621">
                  <c:v>181.10000000000002</c:v>
                </c:pt>
                <c:pt idx="3622">
                  <c:v>181.15</c:v>
                </c:pt>
                <c:pt idx="3623">
                  <c:v>181.20000000000002</c:v>
                </c:pt>
                <c:pt idx="3624">
                  <c:v>181.25</c:v>
                </c:pt>
                <c:pt idx="3625">
                  <c:v>181.3</c:v>
                </c:pt>
                <c:pt idx="3626">
                  <c:v>181.35000000000002</c:v>
                </c:pt>
                <c:pt idx="3627">
                  <c:v>181.4</c:v>
                </c:pt>
                <c:pt idx="3628">
                  <c:v>181.45000000000002</c:v>
                </c:pt>
                <c:pt idx="3629">
                  <c:v>181.5</c:v>
                </c:pt>
                <c:pt idx="3630">
                  <c:v>181.55</c:v>
                </c:pt>
                <c:pt idx="3631">
                  <c:v>181.60000000000002</c:v>
                </c:pt>
                <c:pt idx="3632">
                  <c:v>181.65</c:v>
                </c:pt>
                <c:pt idx="3633">
                  <c:v>181.70000000000002</c:v>
                </c:pt>
                <c:pt idx="3634">
                  <c:v>181.75</c:v>
                </c:pt>
                <c:pt idx="3635">
                  <c:v>181.8</c:v>
                </c:pt>
                <c:pt idx="3636">
                  <c:v>181.85000000000002</c:v>
                </c:pt>
                <c:pt idx="3637">
                  <c:v>181.9</c:v>
                </c:pt>
                <c:pt idx="3638">
                  <c:v>181.95000000000002</c:v>
                </c:pt>
                <c:pt idx="3639">
                  <c:v>182</c:v>
                </c:pt>
                <c:pt idx="3640">
                  <c:v>182.05</c:v>
                </c:pt>
                <c:pt idx="3641">
                  <c:v>182.10000000000002</c:v>
                </c:pt>
                <c:pt idx="3642">
                  <c:v>182.15</c:v>
                </c:pt>
                <c:pt idx="3643">
                  <c:v>182.20000000000002</c:v>
                </c:pt>
                <c:pt idx="3644">
                  <c:v>182.25</c:v>
                </c:pt>
                <c:pt idx="3645">
                  <c:v>182.3</c:v>
                </c:pt>
                <c:pt idx="3646">
                  <c:v>182.35000000000002</c:v>
                </c:pt>
                <c:pt idx="3647">
                  <c:v>182.4</c:v>
                </c:pt>
                <c:pt idx="3648">
                  <c:v>182.45000000000002</c:v>
                </c:pt>
                <c:pt idx="3649">
                  <c:v>182.5</c:v>
                </c:pt>
                <c:pt idx="3650">
                  <c:v>182.55</c:v>
                </c:pt>
                <c:pt idx="3651">
                  <c:v>182.60000000000002</c:v>
                </c:pt>
                <c:pt idx="3652">
                  <c:v>182.65</c:v>
                </c:pt>
                <c:pt idx="3653">
                  <c:v>182.70000000000002</c:v>
                </c:pt>
                <c:pt idx="3654">
                  <c:v>182.75</c:v>
                </c:pt>
                <c:pt idx="3655">
                  <c:v>182.8</c:v>
                </c:pt>
                <c:pt idx="3656">
                  <c:v>182.85000000000002</c:v>
                </c:pt>
                <c:pt idx="3657">
                  <c:v>182.9</c:v>
                </c:pt>
                <c:pt idx="3658">
                  <c:v>182.95000000000002</c:v>
                </c:pt>
                <c:pt idx="3659">
                  <c:v>183</c:v>
                </c:pt>
                <c:pt idx="3660">
                  <c:v>183.05</c:v>
                </c:pt>
                <c:pt idx="3661">
                  <c:v>183.10000000000002</c:v>
                </c:pt>
                <c:pt idx="3662">
                  <c:v>183.15</c:v>
                </c:pt>
                <c:pt idx="3663">
                  <c:v>183.20000000000002</c:v>
                </c:pt>
                <c:pt idx="3664">
                  <c:v>183.25</c:v>
                </c:pt>
                <c:pt idx="3665">
                  <c:v>183.3</c:v>
                </c:pt>
                <c:pt idx="3666">
                  <c:v>183.35000000000002</c:v>
                </c:pt>
                <c:pt idx="3667">
                  <c:v>183.4</c:v>
                </c:pt>
                <c:pt idx="3668">
                  <c:v>183.45000000000002</c:v>
                </c:pt>
                <c:pt idx="3669">
                  <c:v>183.5</c:v>
                </c:pt>
                <c:pt idx="3670">
                  <c:v>183.55</c:v>
                </c:pt>
                <c:pt idx="3671">
                  <c:v>183.60000000000002</c:v>
                </c:pt>
                <c:pt idx="3672">
                  <c:v>183.65</c:v>
                </c:pt>
                <c:pt idx="3673">
                  <c:v>183.70000000000002</c:v>
                </c:pt>
                <c:pt idx="3674">
                  <c:v>183.75</c:v>
                </c:pt>
                <c:pt idx="3675">
                  <c:v>183.8</c:v>
                </c:pt>
                <c:pt idx="3676">
                  <c:v>183.85000000000002</c:v>
                </c:pt>
                <c:pt idx="3677">
                  <c:v>183.9</c:v>
                </c:pt>
                <c:pt idx="3678">
                  <c:v>183.95000000000002</c:v>
                </c:pt>
                <c:pt idx="3679">
                  <c:v>184</c:v>
                </c:pt>
                <c:pt idx="3680">
                  <c:v>184.05</c:v>
                </c:pt>
                <c:pt idx="3681">
                  <c:v>184.10000000000002</c:v>
                </c:pt>
                <c:pt idx="3682">
                  <c:v>184.15</c:v>
                </c:pt>
                <c:pt idx="3683">
                  <c:v>184.20000000000002</c:v>
                </c:pt>
                <c:pt idx="3684">
                  <c:v>184.25</c:v>
                </c:pt>
                <c:pt idx="3685">
                  <c:v>184.3</c:v>
                </c:pt>
                <c:pt idx="3686">
                  <c:v>184.35000000000002</c:v>
                </c:pt>
                <c:pt idx="3687">
                  <c:v>184.4</c:v>
                </c:pt>
                <c:pt idx="3688">
                  <c:v>184.45000000000002</c:v>
                </c:pt>
                <c:pt idx="3689">
                  <c:v>184.5</c:v>
                </c:pt>
                <c:pt idx="3690">
                  <c:v>184.55</c:v>
                </c:pt>
                <c:pt idx="3691">
                  <c:v>184.60000000000002</c:v>
                </c:pt>
                <c:pt idx="3692">
                  <c:v>184.65</c:v>
                </c:pt>
                <c:pt idx="3693">
                  <c:v>184.70000000000002</c:v>
                </c:pt>
                <c:pt idx="3694">
                  <c:v>184.75</c:v>
                </c:pt>
                <c:pt idx="3695">
                  <c:v>184.8</c:v>
                </c:pt>
                <c:pt idx="3696">
                  <c:v>184.85000000000002</c:v>
                </c:pt>
                <c:pt idx="3697">
                  <c:v>184.9</c:v>
                </c:pt>
                <c:pt idx="3698">
                  <c:v>184.95000000000002</c:v>
                </c:pt>
                <c:pt idx="3699">
                  <c:v>185</c:v>
                </c:pt>
                <c:pt idx="3700">
                  <c:v>185.05</c:v>
                </c:pt>
                <c:pt idx="3701">
                  <c:v>185.10000000000002</c:v>
                </c:pt>
                <c:pt idx="3702">
                  <c:v>185.15</c:v>
                </c:pt>
                <c:pt idx="3703">
                  <c:v>185.20000000000002</c:v>
                </c:pt>
                <c:pt idx="3704">
                  <c:v>185.25</c:v>
                </c:pt>
                <c:pt idx="3705">
                  <c:v>185.3</c:v>
                </c:pt>
                <c:pt idx="3706">
                  <c:v>185.35000000000002</c:v>
                </c:pt>
                <c:pt idx="3707">
                  <c:v>185.4</c:v>
                </c:pt>
                <c:pt idx="3708">
                  <c:v>185.45000000000002</c:v>
                </c:pt>
                <c:pt idx="3709">
                  <c:v>185.5</c:v>
                </c:pt>
                <c:pt idx="3710">
                  <c:v>185.55</c:v>
                </c:pt>
                <c:pt idx="3711">
                  <c:v>185.60000000000002</c:v>
                </c:pt>
                <c:pt idx="3712">
                  <c:v>185.65</c:v>
                </c:pt>
                <c:pt idx="3713">
                  <c:v>185.70000000000002</c:v>
                </c:pt>
                <c:pt idx="3714">
                  <c:v>185.75</c:v>
                </c:pt>
                <c:pt idx="3715">
                  <c:v>185.8</c:v>
                </c:pt>
                <c:pt idx="3716">
                  <c:v>185.85000000000002</c:v>
                </c:pt>
                <c:pt idx="3717">
                  <c:v>185.9</c:v>
                </c:pt>
                <c:pt idx="3718">
                  <c:v>185.95000000000002</c:v>
                </c:pt>
                <c:pt idx="3719">
                  <c:v>186</c:v>
                </c:pt>
                <c:pt idx="3720">
                  <c:v>186.05</c:v>
                </c:pt>
                <c:pt idx="3721">
                  <c:v>186.10000000000002</c:v>
                </c:pt>
                <c:pt idx="3722">
                  <c:v>186.15</c:v>
                </c:pt>
                <c:pt idx="3723">
                  <c:v>186.20000000000002</c:v>
                </c:pt>
                <c:pt idx="3724">
                  <c:v>186.25</c:v>
                </c:pt>
                <c:pt idx="3725">
                  <c:v>186.3</c:v>
                </c:pt>
                <c:pt idx="3726">
                  <c:v>186.35000000000002</c:v>
                </c:pt>
                <c:pt idx="3727">
                  <c:v>186.4</c:v>
                </c:pt>
                <c:pt idx="3728">
                  <c:v>186.45000000000002</c:v>
                </c:pt>
                <c:pt idx="3729">
                  <c:v>186.5</c:v>
                </c:pt>
                <c:pt idx="3730">
                  <c:v>186.55</c:v>
                </c:pt>
                <c:pt idx="3731">
                  <c:v>186.60000000000002</c:v>
                </c:pt>
                <c:pt idx="3732">
                  <c:v>186.65</c:v>
                </c:pt>
                <c:pt idx="3733">
                  <c:v>186.70000000000002</c:v>
                </c:pt>
                <c:pt idx="3734">
                  <c:v>186.75</c:v>
                </c:pt>
                <c:pt idx="3735">
                  <c:v>186.8</c:v>
                </c:pt>
                <c:pt idx="3736">
                  <c:v>186.85000000000002</c:v>
                </c:pt>
                <c:pt idx="3737">
                  <c:v>186.9</c:v>
                </c:pt>
                <c:pt idx="3738">
                  <c:v>186.95000000000002</c:v>
                </c:pt>
                <c:pt idx="3739">
                  <c:v>187</c:v>
                </c:pt>
                <c:pt idx="3740">
                  <c:v>187.05</c:v>
                </c:pt>
                <c:pt idx="3741">
                  <c:v>187.10000000000002</c:v>
                </c:pt>
                <c:pt idx="3742">
                  <c:v>187.15</c:v>
                </c:pt>
                <c:pt idx="3743">
                  <c:v>187.20000000000002</c:v>
                </c:pt>
                <c:pt idx="3744">
                  <c:v>187.25</c:v>
                </c:pt>
                <c:pt idx="3745">
                  <c:v>187.3</c:v>
                </c:pt>
                <c:pt idx="3746">
                  <c:v>187.35000000000002</c:v>
                </c:pt>
                <c:pt idx="3747">
                  <c:v>187.4</c:v>
                </c:pt>
                <c:pt idx="3748">
                  <c:v>187.45000000000002</c:v>
                </c:pt>
                <c:pt idx="3749">
                  <c:v>187.5</c:v>
                </c:pt>
                <c:pt idx="3750">
                  <c:v>187.55</c:v>
                </c:pt>
                <c:pt idx="3751">
                  <c:v>187.60000000000002</c:v>
                </c:pt>
                <c:pt idx="3752">
                  <c:v>187.65</c:v>
                </c:pt>
                <c:pt idx="3753">
                  <c:v>187.70000000000002</c:v>
                </c:pt>
                <c:pt idx="3754">
                  <c:v>187.75</c:v>
                </c:pt>
                <c:pt idx="3755">
                  <c:v>187.8</c:v>
                </c:pt>
                <c:pt idx="3756">
                  <c:v>187.85000000000002</c:v>
                </c:pt>
                <c:pt idx="3757">
                  <c:v>187.9</c:v>
                </c:pt>
                <c:pt idx="3758">
                  <c:v>187.95000000000002</c:v>
                </c:pt>
                <c:pt idx="3759">
                  <c:v>188</c:v>
                </c:pt>
                <c:pt idx="3760">
                  <c:v>188.05</c:v>
                </c:pt>
                <c:pt idx="3761">
                  <c:v>188.10000000000002</c:v>
                </c:pt>
                <c:pt idx="3762">
                  <c:v>188.15</c:v>
                </c:pt>
                <c:pt idx="3763">
                  <c:v>188.20000000000002</c:v>
                </c:pt>
                <c:pt idx="3764">
                  <c:v>188.25</c:v>
                </c:pt>
                <c:pt idx="3765">
                  <c:v>188.3</c:v>
                </c:pt>
                <c:pt idx="3766">
                  <c:v>188.35000000000002</c:v>
                </c:pt>
                <c:pt idx="3767">
                  <c:v>188.4</c:v>
                </c:pt>
                <c:pt idx="3768">
                  <c:v>188.45000000000002</c:v>
                </c:pt>
                <c:pt idx="3769">
                  <c:v>188.5</c:v>
                </c:pt>
                <c:pt idx="3770">
                  <c:v>188.55</c:v>
                </c:pt>
                <c:pt idx="3771">
                  <c:v>188.60000000000002</c:v>
                </c:pt>
                <c:pt idx="3772">
                  <c:v>188.65</c:v>
                </c:pt>
                <c:pt idx="3773">
                  <c:v>188.70000000000002</c:v>
                </c:pt>
                <c:pt idx="3774">
                  <c:v>188.75</c:v>
                </c:pt>
                <c:pt idx="3775">
                  <c:v>188.8</c:v>
                </c:pt>
                <c:pt idx="3776">
                  <c:v>188.85000000000002</c:v>
                </c:pt>
                <c:pt idx="3777">
                  <c:v>188.9</c:v>
                </c:pt>
                <c:pt idx="3778">
                  <c:v>188.95000000000002</c:v>
                </c:pt>
                <c:pt idx="3779">
                  <c:v>189</c:v>
                </c:pt>
                <c:pt idx="3780">
                  <c:v>189.05</c:v>
                </c:pt>
                <c:pt idx="3781">
                  <c:v>189.10000000000002</c:v>
                </c:pt>
                <c:pt idx="3782">
                  <c:v>189.15</c:v>
                </c:pt>
                <c:pt idx="3783">
                  <c:v>189.20000000000002</c:v>
                </c:pt>
                <c:pt idx="3784">
                  <c:v>189.25</c:v>
                </c:pt>
                <c:pt idx="3785">
                  <c:v>189.3</c:v>
                </c:pt>
                <c:pt idx="3786">
                  <c:v>189.35000000000002</c:v>
                </c:pt>
                <c:pt idx="3787">
                  <c:v>189.4</c:v>
                </c:pt>
                <c:pt idx="3788">
                  <c:v>189.45000000000002</c:v>
                </c:pt>
                <c:pt idx="3789">
                  <c:v>189.5</c:v>
                </c:pt>
                <c:pt idx="3790">
                  <c:v>189.55</c:v>
                </c:pt>
                <c:pt idx="3791">
                  <c:v>189.60000000000002</c:v>
                </c:pt>
                <c:pt idx="3792">
                  <c:v>189.65</c:v>
                </c:pt>
                <c:pt idx="3793">
                  <c:v>189.70000000000002</c:v>
                </c:pt>
                <c:pt idx="3794">
                  <c:v>189.75</c:v>
                </c:pt>
                <c:pt idx="3795">
                  <c:v>189.8</c:v>
                </c:pt>
                <c:pt idx="3796">
                  <c:v>189.85000000000002</c:v>
                </c:pt>
                <c:pt idx="3797">
                  <c:v>189.9</c:v>
                </c:pt>
                <c:pt idx="3798">
                  <c:v>189.95000000000002</c:v>
                </c:pt>
                <c:pt idx="3799">
                  <c:v>190</c:v>
                </c:pt>
                <c:pt idx="3800">
                  <c:v>190.05</c:v>
                </c:pt>
                <c:pt idx="3801">
                  <c:v>190.10000000000002</c:v>
                </c:pt>
                <c:pt idx="3802">
                  <c:v>190.15</c:v>
                </c:pt>
                <c:pt idx="3803">
                  <c:v>190.20000000000002</c:v>
                </c:pt>
                <c:pt idx="3804">
                  <c:v>190.25</c:v>
                </c:pt>
                <c:pt idx="3805">
                  <c:v>190.3</c:v>
                </c:pt>
                <c:pt idx="3806">
                  <c:v>190.35000000000002</c:v>
                </c:pt>
                <c:pt idx="3807">
                  <c:v>190.4</c:v>
                </c:pt>
                <c:pt idx="3808">
                  <c:v>190.45000000000002</c:v>
                </c:pt>
                <c:pt idx="3809">
                  <c:v>190.5</c:v>
                </c:pt>
                <c:pt idx="3810">
                  <c:v>190.55</c:v>
                </c:pt>
                <c:pt idx="3811">
                  <c:v>190.60000000000002</c:v>
                </c:pt>
                <c:pt idx="3812">
                  <c:v>190.65</c:v>
                </c:pt>
                <c:pt idx="3813">
                  <c:v>190.70000000000002</c:v>
                </c:pt>
                <c:pt idx="3814">
                  <c:v>190.75</c:v>
                </c:pt>
                <c:pt idx="3815">
                  <c:v>190.8</c:v>
                </c:pt>
                <c:pt idx="3816">
                  <c:v>190.85000000000002</c:v>
                </c:pt>
                <c:pt idx="3817">
                  <c:v>190.9</c:v>
                </c:pt>
                <c:pt idx="3818">
                  <c:v>190.95000000000002</c:v>
                </c:pt>
                <c:pt idx="3819">
                  <c:v>191</c:v>
                </c:pt>
                <c:pt idx="3820">
                  <c:v>191.05</c:v>
                </c:pt>
                <c:pt idx="3821">
                  <c:v>191.10000000000002</c:v>
                </c:pt>
                <c:pt idx="3822">
                  <c:v>191.15</c:v>
                </c:pt>
                <c:pt idx="3823">
                  <c:v>191.20000000000002</c:v>
                </c:pt>
                <c:pt idx="3824">
                  <c:v>191.25</c:v>
                </c:pt>
                <c:pt idx="3825">
                  <c:v>191.3</c:v>
                </c:pt>
                <c:pt idx="3826">
                  <c:v>191.35000000000002</c:v>
                </c:pt>
                <c:pt idx="3827">
                  <c:v>191.4</c:v>
                </c:pt>
                <c:pt idx="3828">
                  <c:v>191.45000000000002</c:v>
                </c:pt>
                <c:pt idx="3829">
                  <c:v>191.5</c:v>
                </c:pt>
                <c:pt idx="3830">
                  <c:v>191.55</c:v>
                </c:pt>
                <c:pt idx="3831">
                  <c:v>191.60000000000002</c:v>
                </c:pt>
                <c:pt idx="3832">
                  <c:v>191.65</c:v>
                </c:pt>
                <c:pt idx="3833">
                  <c:v>191.70000000000002</c:v>
                </c:pt>
                <c:pt idx="3834">
                  <c:v>191.75</c:v>
                </c:pt>
                <c:pt idx="3835">
                  <c:v>191.8</c:v>
                </c:pt>
                <c:pt idx="3836">
                  <c:v>191.85000000000002</c:v>
                </c:pt>
                <c:pt idx="3837">
                  <c:v>191.9</c:v>
                </c:pt>
                <c:pt idx="3838">
                  <c:v>191.95000000000002</c:v>
                </c:pt>
                <c:pt idx="3839">
                  <c:v>192</c:v>
                </c:pt>
                <c:pt idx="3840">
                  <c:v>192.05</c:v>
                </c:pt>
                <c:pt idx="3841">
                  <c:v>192.10000000000002</c:v>
                </c:pt>
                <c:pt idx="3842">
                  <c:v>192.15</c:v>
                </c:pt>
                <c:pt idx="3843">
                  <c:v>192.20000000000002</c:v>
                </c:pt>
                <c:pt idx="3844">
                  <c:v>192.25</c:v>
                </c:pt>
                <c:pt idx="3845">
                  <c:v>192.3</c:v>
                </c:pt>
                <c:pt idx="3846">
                  <c:v>192.35000000000002</c:v>
                </c:pt>
                <c:pt idx="3847">
                  <c:v>192.4</c:v>
                </c:pt>
                <c:pt idx="3848">
                  <c:v>192.45000000000002</c:v>
                </c:pt>
                <c:pt idx="3849">
                  <c:v>192.5</c:v>
                </c:pt>
                <c:pt idx="3850">
                  <c:v>192.55</c:v>
                </c:pt>
                <c:pt idx="3851">
                  <c:v>192.60000000000002</c:v>
                </c:pt>
                <c:pt idx="3852">
                  <c:v>192.65</c:v>
                </c:pt>
                <c:pt idx="3853">
                  <c:v>192.70000000000002</c:v>
                </c:pt>
                <c:pt idx="3854">
                  <c:v>192.75</c:v>
                </c:pt>
                <c:pt idx="3855">
                  <c:v>192.8</c:v>
                </c:pt>
                <c:pt idx="3856">
                  <c:v>192.85000000000002</c:v>
                </c:pt>
                <c:pt idx="3857">
                  <c:v>192.9</c:v>
                </c:pt>
                <c:pt idx="3858">
                  <c:v>192.95000000000002</c:v>
                </c:pt>
                <c:pt idx="3859">
                  <c:v>193</c:v>
                </c:pt>
                <c:pt idx="3860">
                  <c:v>193.05</c:v>
                </c:pt>
                <c:pt idx="3861">
                  <c:v>193.10000000000002</c:v>
                </c:pt>
                <c:pt idx="3862">
                  <c:v>193.15</c:v>
                </c:pt>
                <c:pt idx="3863">
                  <c:v>193.20000000000002</c:v>
                </c:pt>
                <c:pt idx="3864">
                  <c:v>193.25</c:v>
                </c:pt>
                <c:pt idx="3865">
                  <c:v>193.3</c:v>
                </c:pt>
                <c:pt idx="3866">
                  <c:v>193.35000000000002</c:v>
                </c:pt>
                <c:pt idx="3867">
                  <c:v>193.4</c:v>
                </c:pt>
                <c:pt idx="3868">
                  <c:v>193.45000000000002</c:v>
                </c:pt>
                <c:pt idx="3869">
                  <c:v>193.5</c:v>
                </c:pt>
                <c:pt idx="3870">
                  <c:v>193.55</c:v>
                </c:pt>
                <c:pt idx="3871">
                  <c:v>193.60000000000002</c:v>
                </c:pt>
                <c:pt idx="3872">
                  <c:v>193.65</c:v>
                </c:pt>
                <c:pt idx="3873">
                  <c:v>193.70000000000002</c:v>
                </c:pt>
                <c:pt idx="3874">
                  <c:v>193.75</c:v>
                </c:pt>
                <c:pt idx="3875">
                  <c:v>193.8</c:v>
                </c:pt>
                <c:pt idx="3876">
                  <c:v>193.85000000000002</c:v>
                </c:pt>
                <c:pt idx="3877">
                  <c:v>193.9</c:v>
                </c:pt>
                <c:pt idx="3878">
                  <c:v>193.95000000000002</c:v>
                </c:pt>
                <c:pt idx="3879">
                  <c:v>194</c:v>
                </c:pt>
                <c:pt idx="3880">
                  <c:v>194.05</c:v>
                </c:pt>
                <c:pt idx="3881">
                  <c:v>194.10000000000002</c:v>
                </c:pt>
                <c:pt idx="3882">
                  <c:v>194.15</c:v>
                </c:pt>
                <c:pt idx="3883">
                  <c:v>194.20000000000002</c:v>
                </c:pt>
                <c:pt idx="3884">
                  <c:v>194.25</c:v>
                </c:pt>
                <c:pt idx="3885">
                  <c:v>194.3</c:v>
                </c:pt>
                <c:pt idx="3886">
                  <c:v>194.35000000000002</c:v>
                </c:pt>
                <c:pt idx="3887">
                  <c:v>194.4</c:v>
                </c:pt>
                <c:pt idx="3888">
                  <c:v>194.45000000000002</c:v>
                </c:pt>
                <c:pt idx="3889">
                  <c:v>194.5</c:v>
                </c:pt>
                <c:pt idx="3890">
                  <c:v>194.55</c:v>
                </c:pt>
                <c:pt idx="3891">
                  <c:v>194.60000000000002</c:v>
                </c:pt>
                <c:pt idx="3892">
                  <c:v>194.65</c:v>
                </c:pt>
                <c:pt idx="3893">
                  <c:v>194.70000000000002</c:v>
                </c:pt>
                <c:pt idx="3894">
                  <c:v>194.75</c:v>
                </c:pt>
                <c:pt idx="3895">
                  <c:v>194.8</c:v>
                </c:pt>
                <c:pt idx="3896">
                  <c:v>194.85000000000002</c:v>
                </c:pt>
                <c:pt idx="3897">
                  <c:v>194.9</c:v>
                </c:pt>
                <c:pt idx="3898">
                  <c:v>194.95000000000002</c:v>
                </c:pt>
                <c:pt idx="3899">
                  <c:v>195</c:v>
                </c:pt>
                <c:pt idx="3900">
                  <c:v>195.05</c:v>
                </c:pt>
                <c:pt idx="3901">
                  <c:v>195.10000000000002</c:v>
                </c:pt>
                <c:pt idx="3902">
                  <c:v>195.15</c:v>
                </c:pt>
                <c:pt idx="3903">
                  <c:v>195.20000000000002</c:v>
                </c:pt>
                <c:pt idx="3904">
                  <c:v>195.25</c:v>
                </c:pt>
                <c:pt idx="3905">
                  <c:v>195.3</c:v>
                </c:pt>
                <c:pt idx="3906">
                  <c:v>195.35000000000002</c:v>
                </c:pt>
                <c:pt idx="3907">
                  <c:v>195.4</c:v>
                </c:pt>
                <c:pt idx="3908">
                  <c:v>195.45000000000002</c:v>
                </c:pt>
                <c:pt idx="3909">
                  <c:v>195.5</c:v>
                </c:pt>
                <c:pt idx="3910">
                  <c:v>195.55</c:v>
                </c:pt>
                <c:pt idx="3911">
                  <c:v>195.60000000000002</c:v>
                </c:pt>
                <c:pt idx="3912">
                  <c:v>195.65</c:v>
                </c:pt>
                <c:pt idx="3913">
                  <c:v>195.70000000000002</c:v>
                </c:pt>
                <c:pt idx="3914">
                  <c:v>195.75</c:v>
                </c:pt>
                <c:pt idx="3915">
                  <c:v>195.8</c:v>
                </c:pt>
                <c:pt idx="3916">
                  <c:v>195.85000000000002</c:v>
                </c:pt>
                <c:pt idx="3917">
                  <c:v>195.9</c:v>
                </c:pt>
                <c:pt idx="3918">
                  <c:v>195.95000000000002</c:v>
                </c:pt>
                <c:pt idx="3919">
                  <c:v>196</c:v>
                </c:pt>
                <c:pt idx="3920">
                  <c:v>196.05</c:v>
                </c:pt>
                <c:pt idx="3921">
                  <c:v>196.10000000000002</c:v>
                </c:pt>
                <c:pt idx="3922">
                  <c:v>196.15</c:v>
                </c:pt>
                <c:pt idx="3923">
                  <c:v>196.20000000000002</c:v>
                </c:pt>
                <c:pt idx="3924">
                  <c:v>196.25</c:v>
                </c:pt>
                <c:pt idx="3925">
                  <c:v>196.3</c:v>
                </c:pt>
                <c:pt idx="3926">
                  <c:v>196.35000000000002</c:v>
                </c:pt>
                <c:pt idx="3927">
                  <c:v>196.4</c:v>
                </c:pt>
                <c:pt idx="3928">
                  <c:v>196.45000000000002</c:v>
                </c:pt>
                <c:pt idx="3929">
                  <c:v>196.5</c:v>
                </c:pt>
                <c:pt idx="3930">
                  <c:v>196.55</c:v>
                </c:pt>
                <c:pt idx="3931">
                  <c:v>196.60000000000002</c:v>
                </c:pt>
                <c:pt idx="3932">
                  <c:v>196.65</c:v>
                </c:pt>
                <c:pt idx="3933">
                  <c:v>196.70000000000002</c:v>
                </c:pt>
                <c:pt idx="3934">
                  <c:v>196.75</c:v>
                </c:pt>
                <c:pt idx="3935">
                  <c:v>196.8</c:v>
                </c:pt>
                <c:pt idx="3936">
                  <c:v>196.85000000000002</c:v>
                </c:pt>
                <c:pt idx="3937">
                  <c:v>196.9</c:v>
                </c:pt>
                <c:pt idx="3938">
                  <c:v>196.95000000000002</c:v>
                </c:pt>
                <c:pt idx="3939">
                  <c:v>197</c:v>
                </c:pt>
                <c:pt idx="3940">
                  <c:v>197.05</c:v>
                </c:pt>
                <c:pt idx="3941">
                  <c:v>197.10000000000002</c:v>
                </c:pt>
                <c:pt idx="3942">
                  <c:v>197.15</c:v>
                </c:pt>
                <c:pt idx="3943">
                  <c:v>197.20000000000002</c:v>
                </c:pt>
                <c:pt idx="3944">
                  <c:v>197.25</c:v>
                </c:pt>
                <c:pt idx="3945">
                  <c:v>197.3</c:v>
                </c:pt>
                <c:pt idx="3946">
                  <c:v>197.35000000000002</c:v>
                </c:pt>
                <c:pt idx="3947">
                  <c:v>197.4</c:v>
                </c:pt>
                <c:pt idx="3948">
                  <c:v>197.45000000000002</c:v>
                </c:pt>
                <c:pt idx="3949">
                  <c:v>197.5</c:v>
                </c:pt>
                <c:pt idx="3950">
                  <c:v>197.55</c:v>
                </c:pt>
                <c:pt idx="3951">
                  <c:v>197.60000000000002</c:v>
                </c:pt>
                <c:pt idx="3952">
                  <c:v>197.65</c:v>
                </c:pt>
                <c:pt idx="3953">
                  <c:v>197.70000000000002</c:v>
                </c:pt>
                <c:pt idx="3954">
                  <c:v>197.75</c:v>
                </c:pt>
                <c:pt idx="3955">
                  <c:v>197.8</c:v>
                </c:pt>
                <c:pt idx="3956">
                  <c:v>197.85000000000002</c:v>
                </c:pt>
                <c:pt idx="3957">
                  <c:v>197.9</c:v>
                </c:pt>
                <c:pt idx="3958">
                  <c:v>197.95000000000002</c:v>
                </c:pt>
                <c:pt idx="3959">
                  <c:v>198</c:v>
                </c:pt>
                <c:pt idx="3960">
                  <c:v>198.05</c:v>
                </c:pt>
                <c:pt idx="3961">
                  <c:v>198.10000000000002</c:v>
                </c:pt>
                <c:pt idx="3962">
                  <c:v>198.15</c:v>
                </c:pt>
                <c:pt idx="3963">
                  <c:v>198.20000000000002</c:v>
                </c:pt>
                <c:pt idx="3964">
                  <c:v>198.25</c:v>
                </c:pt>
                <c:pt idx="3965">
                  <c:v>198.3</c:v>
                </c:pt>
                <c:pt idx="3966">
                  <c:v>198.35000000000002</c:v>
                </c:pt>
                <c:pt idx="3967">
                  <c:v>198.4</c:v>
                </c:pt>
                <c:pt idx="3968">
                  <c:v>198.45000000000002</c:v>
                </c:pt>
                <c:pt idx="3969">
                  <c:v>198.5</c:v>
                </c:pt>
                <c:pt idx="3970">
                  <c:v>198.55</c:v>
                </c:pt>
                <c:pt idx="3971">
                  <c:v>198.60000000000002</c:v>
                </c:pt>
                <c:pt idx="3972">
                  <c:v>198.65</c:v>
                </c:pt>
                <c:pt idx="3973">
                  <c:v>198.70000000000002</c:v>
                </c:pt>
                <c:pt idx="3974">
                  <c:v>198.75</c:v>
                </c:pt>
                <c:pt idx="3975">
                  <c:v>198.8</c:v>
                </c:pt>
                <c:pt idx="3976">
                  <c:v>198.85000000000002</c:v>
                </c:pt>
                <c:pt idx="3977">
                  <c:v>198.9</c:v>
                </c:pt>
                <c:pt idx="3978">
                  <c:v>198.95000000000002</c:v>
                </c:pt>
                <c:pt idx="3979">
                  <c:v>199</c:v>
                </c:pt>
                <c:pt idx="3980">
                  <c:v>199.05</c:v>
                </c:pt>
                <c:pt idx="3981">
                  <c:v>199.10000000000002</c:v>
                </c:pt>
                <c:pt idx="3982">
                  <c:v>199.15</c:v>
                </c:pt>
                <c:pt idx="3983">
                  <c:v>199.20000000000002</c:v>
                </c:pt>
                <c:pt idx="3984">
                  <c:v>199.25</c:v>
                </c:pt>
                <c:pt idx="3985">
                  <c:v>199.3</c:v>
                </c:pt>
                <c:pt idx="3986">
                  <c:v>199.35000000000002</c:v>
                </c:pt>
                <c:pt idx="3987">
                  <c:v>199.4</c:v>
                </c:pt>
                <c:pt idx="3988">
                  <c:v>199.45000000000002</c:v>
                </c:pt>
                <c:pt idx="3989">
                  <c:v>199.5</c:v>
                </c:pt>
                <c:pt idx="3990">
                  <c:v>199.55</c:v>
                </c:pt>
                <c:pt idx="3991">
                  <c:v>199.60000000000002</c:v>
                </c:pt>
                <c:pt idx="3992">
                  <c:v>199.65</c:v>
                </c:pt>
                <c:pt idx="3993">
                  <c:v>199.70000000000002</c:v>
                </c:pt>
                <c:pt idx="3994">
                  <c:v>199.75</c:v>
                </c:pt>
                <c:pt idx="3995">
                  <c:v>199.8</c:v>
                </c:pt>
                <c:pt idx="3996">
                  <c:v>199.85000000000002</c:v>
                </c:pt>
                <c:pt idx="3997">
                  <c:v>199.9</c:v>
                </c:pt>
                <c:pt idx="3998">
                  <c:v>199.95000000000002</c:v>
                </c:pt>
                <c:pt idx="3999">
                  <c:v>200</c:v>
                </c:pt>
                <c:pt idx="4000">
                  <c:v>200.05</c:v>
                </c:pt>
                <c:pt idx="4001">
                  <c:v>200.10000000000002</c:v>
                </c:pt>
                <c:pt idx="4002">
                  <c:v>200.15</c:v>
                </c:pt>
                <c:pt idx="4003">
                  <c:v>200.20000000000002</c:v>
                </c:pt>
                <c:pt idx="4004">
                  <c:v>200.25</c:v>
                </c:pt>
                <c:pt idx="4005">
                  <c:v>200.3</c:v>
                </c:pt>
                <c:pt idx="4006">
                  <c:v>200.35000000000002</c:v>
                </c:pt>
                <c:pt idx="4007">
                  <c:v>200.4</c:v>
                </c:pt>
                <c:pt idx="4008">
                  <c:v>200.45000000000002</c:v>
                </c:pt>
                <c:pt idx="4009">
                  <c:v>200.5</c:v>
                </c:pt>
                <c:pt idx="4010">
                  <c:v>200.55</c:v>
                </c:pt>
                <c:pt idx="4011">
                  <c:v>200.60000000000002</c:v>
                </c:pt>
                <c:pt idx="4012">
                  <c:v>200.65</c:v>
                </c:pt>
                <c:pt idx="4013">
                  <c:v>200.70000000000002</c:v>
                </c:pt>
                <c:pt idx="4014">
                  <c:v>200.75</c:v>
                </c:pt>
                <c:pt idx="4015">
                  <c:v>200.8</c:v>
                </c:pt>
                <c:pt idx="4016">
                  <c:v>200.85000000000002</c:v>
                </c:pt>
                <c:pt idx="4017">
                  <c:v>200.9</c:v>
                </c:pt>
                <c:pt idx="4018">
                  <c:v>200.95000000000002</c:v>
                </c:pt>
                <c:pt idx="4019">
                  <c:v>201</c:v>
                </c:pt>
                <c:pt idx="4020">
                  <c:v>201.05</c:v>
                </c:pt>
                <c:pt idx="4021">
                  <c:v>201.10000000000002</c:v>
                </c:pt>
                <c:pt idx="4022">
                  <c:v>201.15</c:v>
                </c:pt>
                <c:pt idx="4023">
                  <c:v>201.20000000000002</c:v>
                </c:pt>
                <c:pt idx="4024">
                  <c:v>201.25</c:v>
                </c:pt>
                <c:pt idx="4025">
                  <c:v>201.3</c:v>
                </c:pt>
                <c:pt idx="4026">
                  <c:v>201.35000000000002</c:v>
                </c:pt>
                <c:pt idx="4027">
                  <c:v>201.4</c:v>
                </c:pt>
                <c:pt idx="4028">
                  <c:v>201.45000000000002</c:v>
                </c:pt>
                <c:pt idx="4029">
                  <c:v>201.5</c:v>
                </c:pt>
                <c:pt idx="4030">
                  <c:v>201.55</c:v>
                </c:pt>
                <c:pt idx="4031">
                  <c:v>201.60000000000002</c:v>
                </c:pt>
                <c:pt idx="4032">
                  <c:v>201.65</c:v>
                </c:pt>
                <c:pt idx="4033">
                  <c:v>201.70000000000002</c:v>
                </c:pt>
                <c:pt idx="4034">
                  <c:v>201.75</c:v>
                </c:pt>
                <c:pt idx="4035">
                  <c:v>201.8</c:v>
                </c:pt>
                <c:pt idx="4036">
                  <c:v>201.85000000000002</c:v>
                </c:pt>
                <c:pt idx="4037">
                  <c:v>201.9</c:v>
                </c:pt>
                <c:pt idx="4038">
                  <c:v>201.95000000000002</c:v>
                </c:pt>
                <c:pt idx="4039">
                  <c:v>202</c:v>
                </c:pt>
                <c:pt idx="4040">
                  <c:v>202.05</c:v>
                </c:pt>
                <c:pt idx="4041">
                  <c:v>202.10000000000002</c:v>
                </c:pt>
                <c:pt idx="4042">
                  <c:v>202.15</c:v>
                </c:pt>
                <c:pt idx="4043">
                  <c:v>202.20000000000002</c:v>
                </c:pt>
                <c:pt idx="4044">
                  <c:v>202.25</c:v>
                </c:pt>
                <c:pt idx="4045">
                  <c:v>202.3</c:v>
                </c:pt>
                <c:pt idx="4046">
                  <c:v>202.35000000000002</c:v>
                </c:pt>
                <c:pt idx="4047">
                  <c:v>202.4</c:v>
                </c:pt>
                <c:pt idx="4048">
                  <c:v>202.45000000000002</c:v>
                </c:pt>
                <c:pt idx="4049">
                  <c:v>202.5</c:v>
                </c:pt>
                <c:pt idx="4050">
                  <c:v>202.55</c:v>
                </c:pt>
                <c:pt idx="4051">
                  <c:v>202.60000000000002</c:v>
                </c:pt>
                <c:pt idx="4052">
                  <c:v>202.65</c:v>
                </c:pt>
                <c:pt idx="4053">
                  <c:v>202.70000000000002</c:v>
                </c:pt>
                <c:pt idx="4054">
                  <c:v>202.75</c:v>
                </c:pt>
                <c:pt idx="4055">
                  <c:v>202.8</c:v>
                </c:pt>
                <c:pt idx="4056">
                  <c:v>202.85000000000002</c:v>
                </c:pt>
                <c:pt idx="4057">
                  <c:v>202.9</c:v>
                </c:pt>
                <c:pt idx="4058">
                  <c:v>202.95000000000002</c:v>
                </c:pt>
                <c:pt idx="4059">
                  <c:v>203</c:v>
                </c:pt>
                <c:pt idx="4060">
                  <c:v>203.05</c:v>
                </c:pt>
                <c:pt idx="4061">
                  <c:v>203.10000000000002</c:v>
                </c:pt>
                <c:pt idx="4062">
                  <c:v>203.15</c:v>
                </c:pt>
                <c:pt idx="4063">
                  <c:v>203.20000000000002</c:v>
                </c:pt>
                <c:pt idx="4064">
                  <c:v>203.25</c:v>
                </c:pt>
                <c:pt idx="4065">
                  <c:v>203.3</c:v>
                </c:pt>
                <c:pt idx="4066">
                  <c:v>203.35000000000002</c:v>
                </c:pt>
                <c:pt idx="4067">
                  <c:v>203.4</c:v>
                </c:pt>
                <c:pt idx="4068">
                  <c:v>203.45000000000002</c:v>
                </c:pt>
                <c:pt idx="4069">
                  <c:v>203.5</c:v>
                </c:pt>
                <c:pt idx="4070">
                  <c:v>203.55</c:v>
                </c:pt>
                <c:pt idx="4071">
                  <c:v>203.60000000000002</c:v>
                </c:pt>
                <c:pt idx="4072">
                  <c:v>203.65</c:v>
                </c:pt>
                <c:pt idx="4073">
                  <c:v>203.70000000000002</c:v>
                </c:pt>
                <c:pt idx="4074">
                  <c:v>203.75</c:v>
                </c:pt>
                <c:pt idx="4075">
                  <c:v>203.8</c:v>
                </c:pt>
                <c:pt idx="4076">
                  <c:v>203.85000000000002</c:v>
                </c:pt>
                <c:pt idx="4077">
                  <c:v>203.9</c:v>
                </c:pt>
                <c:pt idx="4078">
                  <c:v>203.95000000000002</c:v>
                </c:pt>
                <c:pt idx="4079">
                  <c:v>204</c:v>
                </c:pt>
                <c:pt idx="4080">
                  <c:v>204.05</c:v>
                </c:pt>
                <c:pt idx="4081">
                  <c:v>204.10000000000002</c:v>
                </c:pt>
                <c:pt idx="4082">
                  <c:v>204.15</c:v>
                </c:pt>
                <c:pt idx="4083">
                  <c:v>204.20000000000002</c:v>
                </c:pt>
                <c:pt idx="4084">
                  <c:v>204.25</c:v>
                </c:pt>
                <c:pt idx="4085">
                  <c:v>204.3</c:v>
                </c:pt>
                <c:pt idx="4086">
                  <c:v>204.35000000000002</c:v>
                </c:pt>
                <c:pt idx="4087">
                  <c:v>204.4</c:v>
                </c:pt>
                <c:pt idx="4088">
                  <c:v>204.45000000000002</c:v>
                </c:pt>
                <c:pt idx="4089">
                  <c:v>204.5</c:v>
                </c:pt>
                <c:pt idx="4090">
                  <c:v>204.55</c:v>
                </c:pt>
                <c:pt idx="4091">
                  <c:v>204.60000000000002</c:v>
                </c:pt>
                <c:pt idx="4092">
                  <c:v>204.65</c:v>
                </c:pt>
                <c:pt idx="4093">
                  <c:v>204.70000000000002</c:v>
                </c:pt>
                <c:pt idx="4094">
                  <c:v>204.75</c:v>
                </c:pt>
                <c:pt idx="4095">
                  <c:v>204.8</c:v>
                </c:pt>
                <c:pt idx="4096">
                  <c:v>204.85000000000002</c:v>
                </c:pt>
                <c:pt idx="4097">
                  <c:v>204.9</c:v>
                </c:pt>
                <c:pt idx="4098">
                  <c:v>204.95000000000002</c:v>
                </c:pt>
                <c:pt idx="4099">
                  <c:v>205</c:v>
                </c:pt>
                <c:pt idx="4100">
                  <c:v>205.05</c:v>
                </c:pt>
                <c:pt idx="4101">
                  <c:v>205.10000000000002</c:v>
                </c:pt>
                <c:pt idx="4102">
                  <c:v>205.15</c:v>
                </c:pt>
                <c:pt idx="4103">
                  <c:v>205.20000000000002</c:v>
                </c:pt>
                <c:pt idx="4104">
                  <c:v>205.25</c:v>
                </c:pt>
                <c:pt idx="4105">
                  <c:v>205.3</c:v>
                </c:pt>
                <c:pt idx="4106">
                  <c:v>205.35000000000002</c:v>
                </c:pt>
                <c:pt idx="4107">
                  <c:v>205.4</c:v>
                </c:pt>
                <c:pt idx="4108">
                  <c:v>205.45000000000002</c:v>
                </c:pt>
                <c:pt idx="4109">
                  <c:v>205.5</c:v>
                </c:pt>
                <c:pt idx="4110">
                  <c:v>205.55</c:v>
                </c:pt>
                <c:pt idx="4111">
                  <c:v>205.60000000000002</c:v>
                </c:pt>
                <c:pt idx="4112">
                  <c:v>205.65</c:v>
                </c:pt>
                <c:pt idx="4113">
                  <c:v>205.70000000000002</c:v>
                </c:pt>
                <c:pt idx="4114">
                  <c:v>205.75</c:v>
                </c:pt>
                <c:pt idx="4115">
                  <c:v>205.8</c:v>
                </c:pt>
                <c:pt idx="4116">
                  <c:v>205.85000000000002</c:v>
                </c:pt>
                <c:pt idx="4117">
                  <c:v>205.9</c:v>
                </c:pt>
                <c:pt idx="4118">
                  <c:v>205.95000000000002</c:v>
                </c:pt>
                <c:pt idx="4119">
                  <c:v>206</c:v>
                </c:pt>
                <c:pt idx="4120">
                  <c:v>206.05</c:v>
                </c:pt>
                <c:pt idx="4121">
                  <c:v>206.10000000000002</c:v>
                </c:pt>
                <c:pt idx="4122">
                  <c:v>206.15</c:v>
                </c:pt>
                <c:pt idx="4123">
                  <c:v>206.20000000000002</c:v>
                </c:pt>
                <c:pt idx="4124">
                  <c:v>206.25</c:v>
                </c:pt>
                <c:pt idx="4125">
                  <c:v>206.3</c:v>
                </c:pt>
                <c:pt idx="4126">
                  <c:v>206.35000000000002</c:v>
                </c:pt>
                <c:pt idx="4127">
                  <c:v>206.4</c:v>
                </c:pt>
                <c:pt idx="4128">
                  <c:v>206.45000000000002</c:v>
                </c:pt>
                <c:pt idx="4129">
                  <c:v>206.5</c:v>
                </c:pt>
                <c:pt idx="4130">
                  <c:v>206.55</c:v>
                </c:pt>
                <c:pt idx="4131">
                  <c:v>206.60000000000002</c:v>
                </c:pt>
                <c:pt idx="4132">
                  <c:v>206.65</c:v>
                </c:pt>
                <c:pt idx="4133">
                  <c:v>206.70000000000002</c:v>
                </c:pt>
                <c:pt idx="4134">
                  <c:v>206.75</c:v>
                </c:pt>
                <c:pt idx="4135">
                  <c:v>206.8</c:v>
                </c:pt>
                <c:pt idx="4136">
                  <c:v>206.85000000000002</c:v>
                </c:pt>
                <c:pt idx="4137">
                  <c:v>206.9</c:v>
                </c:pt>
                <c:pt idx="4138">
                  <c:v>206.95000000000002</c:v>
                </c:pt>
                <c:pt idx="4139">
                  <c:v>207</c:v>
                </c:pt>
                <c:pt idx="4140">
                  <c:v>207.05</c:v>
                </c:pt>
                <c:pt idx="4141">
                  <c:v>207.10000000000002</c:v>
                </c:pt>
                <c:pt idx="4142">
                  <c:v>207.15</c:v>
                </c:pt>
                <c:pt idx="4143">
                  <c:v>207.20000000000002</c:v>
                </c:pt>
                <c:pt idx="4144">
                  <c:v>207.25</c:v>
                </c:pt>
                <c:pt idx="4145">
                  <c:v>207.3</c:v>
                </c:pt>
                <c:pt idx="4146">
                  <c:v>207.35000000000002</c:v>
                </c:pt>
                <c:pt idx="4147">
                  <c:v>207.4</c:v>
                </c:pt>
                <c:pt idx="4148">
                  <c:v>207.45000000000002</c:v>
                </c:pt>
                <c:pt idx="4149">
                  <c:v>207.5</c:v>
                </c:pt>
                <c:pt idx="4150">
                  <c:v>207.55</c:v>
                </c:pt>
                <c:pt idx="4151">
                  <c:v>207.60000000000002</c:v>
                </c:pt>
                <c:pt idx="4152">
                  <c:v>207.65</c:v>
                </c:pt>
                <c:pt idx="4153">
                  <c:v>207.70000000000002</c:v>
                </c:pt>
                <c:pt idx="4154">
                  <c:v>207.75</c:v>
                </c:pt>
                <c:pt idx="4155">
                  <c:v>207.8</c:v>
                </c:pt>
                <c:pt idx="4156">
                  <c:v>207.85000000000002</c:v>
                </c:pt>
                <c:pt idx="4157">
                  <c:v>207.9</c:v>
                </c:pt>
                <c:pt idx="4158">
                  <c:v>207.95000000000002</c:v>
                </c:pt>
                <c:pt idx="4159">
                  <c:v>208</c:v>
                </c:pt>
                <c:pt idx="4160">
                  <c:v>208.05</c:v>
                </c:pt>
                <c:pt idx="4161">
                  <c:v>208.10000000000002</c:v>
                </c:pt>
                <c:pt idx="4162">
                  <c:v>208.15</c:v>
                </c:pt>
                <c:pt idx="4163">
                  <c:v>208.20000000000002</c:v>
                </c:pt>
                <c:pt idx="4164">
                  <c:v>208.25</c:v>
                </c:pt>
                <c:pt idx="4165">
                  <c:v>208.3</c:v>
                </c:pt>
                <c:pt idx="4166">
                  <c:v>208.35000000000002</c:v>
                </c:pt>
                <c:pt idx="4167">
                  <c:v>208.4</c:v>
                </c:pt>
                <c:pt idx="4168">
                  <c:v>208.45000000000002</c:v>
                </c:pt>
                <c:pt idx="4169">
                  <c:v>208.5</c:v>
                </c:pt>
                <c:pt idx="4170">
                  <c:v>208.55</c:v>
                </c:pt>
                <c:pt idx="4171">
                  <c:v>208.60000000000002</c:v>
                </c:pt>
                <c:pt idx="4172">
                  <c:v>208.65</c:v>
                </c:pt>
                <c:pt idx="4173">
                  <c:v>208.70000000000002</c:v>
                </c:pt>
                <c:pt idx="4174">
                  <c:v>208.75</c:v>
                </c:pt>
                <c:pt idx="4175">
                  <c:v>208.8</c:v>
                </c:pt>
                <c:pt idx="4176">
                  <c:v>208.85000000000002</c:v>
                </c:pt>
                <c:pt idx="4177">
                  <c:v>208.9</c:v>
                </c:pt>
                <c:pt idx="4178">
                  <c:v>208.95000000000002</c:v>
                </c:pt>
                <c:pt idx="4179">
                  <c:v>209</c:v>
                </c:pt>
                <c:pt idx="4180">
                  <c:v>209.05</c:v>
                </c:pt>
                <c:pt idx="4181">
                  <c:v>209.10000000000002</c:v>
                </c:pt>
                <c:pt idx="4182">
                  <c:v>209.15</c:v>
                </c:pt>
                <c:pt idx="4183">
                  <c:v>209.20000000000002</c:v>
                </c:pt>
                <c:pt idx="4184">
                  <c:v>209.25</c:v>
                </c:pt>
                <c:pt idx="4185">
                  <c:v>209.3</c:v>
                </c:pt>
                <c:pt idx="4186">
                  <c:v>209.35000000000002</c:v>
                </c:pt>
                <c:pt idx="4187">
                  <c:v>209.4</c:v>
                </c:pt>
                <c:pt idx="4188">
                  <c:v>209.45000000000002</c:v>
                </c:pt>
                <c:pt idx="4189">
                  <c:v>209.5</c:v>
                </c:pt>
                <c:pt idx="4190">
                  <c:v>209.55</c:v>
                </c:pt>
                <c:pt idx="4191">
                  <c:v>209.60000000000002</c:v>
                </c:pt>
                <c:pt idx="4192">
                  <c:v>209.65</c:v>
                </c:pt>
                <c:pt idx="4193">
                  <c:v>209.70000000000002</c:v>
                </c:pt>
                <c:pt idx="4194">
                  <c:v>209.75</c:v>
                </c:pt>
                <c:pt idx="4195">
                  <c:v>209.8</c:v>
                </c:pt>
                <c:pt idx="4196">
                  <c:v>209.85000000000002</c:v>
                </c:pt>
                <c:pt idx="4197">
                  <c:v>209.9</c:v>
                </c:pt>
                <c:pt idx="4198">
                  <c:v>209.95000000000002</c:v>
                </c:pt>
                <c:pt idx="4199">
                  <c:v>210</c:v>
                </c:pt>
                <c:pt idx="4200">
                  <c:v>210.05</c:v>
                </c:pt>
                <c:pt idx="4201">
                  <c:v>210.10000000000002</c:v>
                </c:pt>
                <c:pt idx="4202">
                  <c:v>210.15</c:v>
                </c:pt>
                <c:pt idx="4203">
                  <c:v>210.20000000000002</c:v>
                </c:pt>
                <c:pt idx="4204">
                  <c:v>210.25</c:v>
                </c:pt>
                <c:pt idx="4205">
                  <c:v>210.3</c:v>
                </c:pt>
                <c:pt idx="4206">
                  <c:v>210.35000000000002</c:v>
                </c:pt>
                <c:pt idx="4207">
                  <c:v>210.4</c:v>
                </c:pt>
                <c:pt idx="4208">
                  <c:v>210.45000000000002</c:v>
                </c:pt>
                <c:pt idx="4209">
                  <c:v>210.5</c:v>
                </c:pt>
                <c:pt idx="4210">
                  <c:v>210.55</c:v>
                </c:pt>
                <c:pt idx="4211">
                  <c:v>210.60000000000002</c:v>
                </c:pt>
                <c:pt idx="4212">
                  <c:v>210.65</c:v>
                </c:pt>
                <c:pt idx="4213">
                  <c:v>210.70000000000002</c:v>
                </c:pt>
                <c:pt idx="4214">
                  <c:v>210.75</c:v>
                </c:pt>
                <c:pt idx="4215">
                  <c:v>210.8</c:v>
                </c:pt>
                <c:pt idx="4216">
                  <c:v>210.85000000000002</c:v>
                </c:pt>
                <c:pt idx="4217">
                  <c:v>210.9</c:v>
                </c:pt>
                <c:pt idx="4218">
                  <c:v>210.95000000000002</c:v>
                </c:pt>
                <c:pt idx="4219">
                  <c:v>211</c:v>
                </c:pt>
                <c:pt idx="4220">
                  <c:v>211.05</c:v>
                </c:pt>
                <c:pt idx="4221">
                  <c:v>211.10000000000002</c:v>
                </c:pt>
                <c:pt idx="4222">
                  <c:v>211.15</c:v>
                </c:pt>
                <c:pt idx="4223">
                  <c:v>211.20000000000002</c:v>
                </c:pt>
                <c:pt idx="4224">
                  <c:v>211.25</c:v>
                </c:pt>
                <c:pt idx="4225">
                  <c:v>211.3</c:v>
                </c:pt>
                <c:pt idx="4226">
                  <c:v>211.35000000000002</c:v>
                </c:pt>
                <c:pt idx="4227">
                  <c:v>211.4</c:v>
                </c:pt>
                <c:pt idx="4228">
                  <c:v>211.45000000000002</c:v>
                </c:pt>
                <c:pt idx="4229">
                  <c:v>211.5</c:v>
                </c:pt>
                <c:pt idx="4230">
                  <c:v>211.55</c:v>
                </c:pt>
                <c:pt idx="4231">
                  <c:v>211.60000000000002</c:v>
                </c:pt>
                <c:pt idx="4232">
                  <c:v>211.65</c:v>
                </c:pt>
                <c:pt idx="4233">
                  <c:v>211.70000000000002</c:v>
                </c:pt>
                <c:pt idx="4234">
                  <c:v>211.75</c:v>
                </c:pt>
                <c:pt idx="4235">
                  <c:v>211.8</c:v>
                </c:pt>
                <c:pt idx="4236">
                  <c:v>211.85000000000002</c:v>
                </c:pt>
                <c:pt idx="4237">
                  <c:v>211.9</c:v>
                </c:pt>
                <c:pt idx="4238">
                  <c:v>211.95000000000002</c:v>
                </c:pt>
                <c:pt idx="4239">
                  <c:v>212</c:v>
                </c:pt>
                <c:pt idx="4240">
                  <c:v>212.05</c:v>
                </c:pt>
                <c:pt idx="4241">
                  <c:v>212.10000000000002</c:v>
                </c:pt>
                <c:pt idx="4242">
                  <c:v>212.15</c:v>
                </c:pt>
                <c:pt idx="4243">
                  <c:v>212.20000000000002</c:v>
                </c:pt>
                <c:pt idx="4244">
                  <c:v>212.25</c:v>
                </c:pt>
                <c:pt idx="4245">
                  <c:v>212.3</c:v>
                </c:pt>
                <c:pt idx="4246">
                  <c:v>212.35000000000002</c:v>
                </c:pt>
                <c:pt idx="4247">
                  <c:v>212.4</c:v>
                </c:pt>
                <c:pt idx="4248">
                  <c:v>212.45000000000002</c:v>
                </c:pt>
                <c:pt idx="4249">
                  <c:v>212.5</c:v>
                </c:pt>
                <c:pt idx="4250">
                  <c:v>212.55</c:v>
                </c:pt>
                <c:pt idx="4251">
                  <c:v>212.60000000000002</c:v>
                </c:pt>
                <c:pt idx="4252">
                  <c:v>212.65</c:v>
                </c:pt>
                <c:pt idx="4253">
                  <c:v>212.70000000000002</c:v>
                </c:pt>
                <c:pt idx="4254">
                  <c:v>212.75</c:v>
                </c:pt>
                <c:pt idx="4255">
                  <c:v>212.8</c:v>
                </c:pt>
                <c:pt idx="4256">
                  <c:v>212.85000000000002</c:v>
                </c:pt>
                <c:pt idx="4257">
                  <c:v>212.9</c:v>
                </c:pt>
                <c:pt idx="4258">
                  <c:v>212.95000000000002</c:v>
                </c:pt>
                <c:pt idx="4259">
                  <c:v>213</c:v>
                </c:pt>
                <c:pt idx="4260">
                  <c:v>213.05</c:v>
                </c:pt>
                <c:pt idx="4261">
                  <c:v>213.10000000000002</c:v>
                </c:pt>
                <c:pt idx="4262">
                  <c:v>213.15</c:v>
                </c:pt>
                <c:pt idx="4263">
                  <c:v>213.20000000000002</c:v>
                </c:pt>
                <c:pt idx="4264">
                  <c:v>213.25</c:v>
                </c:pt>
                <c:pt idx="4265">
                  <c:v>213.3</c:v>
                </c:pt>
                <c:pt idx="4266">
                  <c:v>213.35000000000002</c:v>
                </c:pt>
                <c:pt idx="4267">
                  <c:v>213.4</c:v>
                </c:pt>
                <c:pt idx="4268">
                  <c:v>213.45000000000002</c:v>
                </c:pt>
                <c:pt idx="4269">
                  <c:v>213.5</c:v>
                </c:pt>
                <c:pt idx="4270">
                  <c:v>213.55</c:v>
                </c:pt>
                <c:pt idx="4271">
                  <c:v>213.60000000000002</c:v>
                </c:pt>
                <c:pt idx="4272">
                  <c:v>213.65</c:v>
                </c:pt>
                <c:pt idx="4273">
                  <c:v>213.70000000000002</c:v>
                </c:pt>
                <c:pt idx="4274">
                  <c:v>213.75</c:v>
                </c:pt>
                <c:pt idx="4275">
                  <c:v>213.8</c:v>
                </c:pt>
                <c:pt idx="4276">
                  <c:v>213.85000000000002</c:v>
                </c:pt>
                <c:pt idx="4277">
                  <c:v>213.9</c:v>
                </c:pt>
                <c:pt idx="4278">
                  <c:v>213.95000000000002</c:v>
                </c:pt>
                <c:pt idx="4279">
                  <c:v>214</c:v>
                </c:pt>
                <c:pt idx="4280">
                  <c:v>214.05</c:v>
                </c:pt>
                <c:pt idx="4281">
                  <c:v>214.10000000000002</c:v>
                </c:pt>
                <c:pt idx="4282">
                  <c:v>214.15</c:v>
                </c:pt>
                <c:pt idx="4283">
                  <c:v>214.20000000000002</c:v>
                </c:pt>
                <c:pt idx="4284">
                  <c:v>214.25</c:v>
                </c:pt>
                <c:pt idx="4285">
                  <c:v>214.3</c:v>
                </c:pt>
                <c:pt idx="4286">
                  <c:v>214.35000000000002</c:v>
                </c:pt>
                <c:pt idx="4287">
                  <c:v>214.4</c:v>
                </c:pt>
                <c:pt idx="4288">
                  <c:v>214.45000000000002</c:v>
                </c:pt>
                <c:pt idx="4289">
                  <c:v>214.5</c:v>
                </c:pt>
                <c:pt idx="4290">
                  <c:v>214.55</c:v>
                </c:pt>
                <c:pt idx="4291">
                  <c:v>214.60000000000002</c:v>
                </c:pt>
                <c:pt idx="4292">
                  <c:v>214.65</c:v>
                </c:pt>
                <c:pt idx="4293">
                  <c:v>214.70000000000002</c:v>
                </c:pt>
                <c:pt idx="4294">
                  <c:v>214.75</c:v>
                </c:pt>
                <c:pt idx="4295">
                  <c:v>214.8</c:v>
                </c:pt>
                <c:pt idx="4296">
                  <c:v>214.85000000000002</c:v>
                </c:pt>
                <c:pt idx="4297">
                  <c:v>214.9</c:v>
                </c:pt>
                <c:pt idx="4298">
                  <c:v>214.95000000000002</c:v>
                </c:pt>
                <c:pt idx="4299">
                  <c:v>215</c:v>
                </c:pt>
                <c:pt idx="4300">
                  <c:v>215.05</c:v>
                </c:pt>
                <c:pt idx="4301">
                  <c:v>215.10000000000002</c:v>
                </c:pt>
                <c:pt idx="4302">
                  <c:v>215.15</c:v>
                </c:pt>
                <c:pt idx="4303">
                  <c:v>215.20000000000002</c:v>
                </c:pt>
                <c:pt idx="4304">
                  <c:v>215.25</c:v>
                </c:pt>
                <c:pt idx="4305">
                  <c:v>215.3</c:v>
                </c:pt>
                <c:pt idx="4306">
                  <c:v>215.35000000000002</c:v>
                </c:pt>
                <c:pt idx="4307">
                  <c:v>215.4</c:v>
                </c:pt>
                <c:pt idx="4308">
                  <c:v>215.45000000000002</c:v>
                </c:pt>
                <c:pt idx="4309">
                  <c:v>215.5</c:v>
                </c:pt>
                <c:pt idx="4310">
                  <c:v>215.55</c:v>
                </c:pt>
                <c:pt idx="4311">
                  <c:v>215.60000000000002</c:v>
                </c:pt>
                <c:pt idx="4312">
                  <c:v>215.65</c:v>
                </c:pt>
                <c:pt idx="4313">
                  <c:v>215.70000000000002</c:v>
                </c:pt>
                <c:pt idx="4314">
                  <c:v>215.75</c:v>
                </c:pt>
                <c:pt idx="4315">
                  <c:v>215.8</c:v>
                </c:pt>
                <c:pt idx="4316">
                  <c:v>215.85000000000002</c:v>
                </c:pt>
                <c:pt idx="4317">
                  <c:v>215.9</c:v>
                </c:pt>
                <c:pt idx="4318">
                  <c:v>215.95000000000002</c:v>
                </c:pt>
                <c:pt idx="4319">
                  <c:v>216</c:v>
                </c:pt>
                <c:pt idx="4320">
                  <c:v>216.05</c:v>
                </c:pt>
                <c:pt idx="4321">
                  <c:v>216.10000000000002</c:v>
                </c:pt>
                <c:pt idx="4322">
                  <c:v>216.15</c:v>
                </c:pt>
                <c:pt idx="4323">
                  <c:v>216.20000000000002</c:v>
                </c:pt>
                <c:pt idx="4324">
                  <c:v>216.25</c:v>
                </c:pt>
                <c:pt idx="4325">
                  <c:v>216.3</c:v>
                </c:pt>
                <c:pt idx="4326">
                  <c:v>216.35000000000002</c:v>
                </c:pt>
                <c:pt idx="4327">
                  <c:v>216.4</c:v>
                </c:pt>
                <c:pt idx="4328">
                  <c:v>216.45000000000002</c:v>
                </c:pt>
                <c:pt idx="4329">
                  <c:v>216.5</c:v>
                </c:pt>
                <c:pt idx="4330">
                  <c:v>216.55</c:v>
                </c:pt>
                <c:pt idx="4331">
                  <c:v>216.60000000000002</c:v>
                </c:pt>
                <c:pt idx="4332">
                  <c:v>216.65</c:v>
                </c:pt>
                <c:pt idx="4333">
                  <c:v>216.70000000000002</c:v>
                </c:pt>
                <c:pt idx="4334">
                  <c:v>216.75</c:v>
                </c:pt>
                <c:pt idx="4335">
                  <c:v>216.8</c:v>
                </c:pt>
                <c:pt idx="4336">
                  <c:v>216.85000000000002</c:v>
                </c:pt>
                <c:pt idx="4337">
                  <c:v>216.9</c:v>
                </c:pt>
                <c:pt idx="4338">
                  <c:v>216.95000000000002</c:v>
                </c:pt>
                <c:pt idx="4339">
                  <c:v>217</c:v>
                </c:pt>
                <c:pt idx="4340">
                  <c:v>217.05</c:v>
                </c:pt>
                <c:pt idx="4341">
                  <c:v>217.10000000000002</c:v>
                </c:pt>
                <c:pt idx="4342">
                  <c:v>217.15</c:v>
                </c:pt>
                <c:pt idx="4343">
                  <c:v>217.20000000000002</c:v>
                </c:pt>
                <c:pt idx="4344">
                  <c:v>217.25</c:v>
                </c:pt>
                <c:pt idx="4345">
                  <c:v>217.3</c:v>
                </c:pt>
                <c:pt idx="4346">
                  <c:v>217.35000000000002</c:v>
                </c:pt>
                <c:pt idx="4347">
                  <c:v>217.4</c:v>
                </c:pt>
                <c:pt idx="4348">
                  <c:v>217.45000000000002</c:v>
                </c:pt>
                <c:pt idx="4349">
                  <c:v>217.5</c:v>
                </c:pt>
                <c:pt idx="4350">
                  <c:v>217.55</c:v>
                </c:pt>
                <c:pt idx="4351">
                  <c:v>217.60000000000002</c:v>
                </c:pt>
                <c:pt idx="4352">
                  <c:v>217.65</c:v>
                </c:pt>
                <c:pt idx="4353">
                  <c:v>217.70000000000002</c:v>
                </c:pt>
                <c:pt idx="4354">
                  <c:v>217.75</c:v>
                </c:pt>
                <c:pt idx="4355">
                  <c:v>217.8</c:v>
                </c:pt>
                <c:pt idx="4356">
                  <c:v>217.85000000000002</c:v>
                </c:pt>
                <c:pt idx="4357">
                  <c:v>217.9</c:v>
                </c:pt>
                <c:pt idx="4358">
                  <c:v>217.95000000000002</c:v>
                </c:pt>
                <c:pt idx="4359">
                  <c:v>218</c:v>
                </c:pt>
                <c:pt idx="4360">
                  <c:v>218.05</c:v>
                </c:pt>
                <c:pt idx="4361">
                  <c:v>218.10000000000002</c:v>
                </c:pt>
                <c:pt idx="4362">
                  <c:v>218.15</c:v>
                </c:pt>
                <c:pt idx="4363">
                  <c:v>218.20000000000002</c:v>
                </c:pt>
                <c:pt idx="4364">
                  <c:v>218.25</c:v>
                </c:pt>
                <c:pt idx="4365">
                  <c:v>218.3</c:v>
                </c:pt>
                <c:pt idx="4366">
                  <c:v>218.35000000000002</c:v>
                </c:pt>
                <c:pt idx="4367">
                  <c:v>218.4</c:v>
                </c:pt>
                <c:pt idx="4368">
                  <c:v>218.45000000000002</c:v>
                </c:pt>
                <c:pt idx="4369">
                  <c:v>218.5</c:v>
                </c:pt>
                <c:pt idx="4370">
                  <c:v>218.55</c:v>
                </c:pt>
                <c:pt idx="4371">
                  <c:v>218.60000000000002</c:v>
                </c:pt>
                <c:pt idx="4372">
                  <c:v>218.65</c:v>
                </c:pt>
                <c:pt idx="4373">
                  <c:v>218.70000000000002</c:v>
                </c:pt>
                <c:pt idx="4374">
                  <c:v>218.75</c:v>
                </c:pt>
                <c:pt idx="4375">
                  <c:v>218.8</c:v>
                </c:pt>
                <c:pt idx="4376">
                  <c:v>218.85000000000002</c:v>
                </c:pt>
                <c:pt idx="4377">
                  <c:v>218.9</c:v>
                </c:pt>
                <c:pt idx="4378">
                  <c:v>218.95000000000002</c:v>
                </c:pt>
                <c:pt idx="4379">
                  <c:v>219</c:v>
                </c:pt>
                <c:pt idx="4380">
                  <c:v>219.05</c:v>
                </c:pt>
                <c:pt idx="4381">
                  <c:v>219.10000000000002</c:v>
                </c:pt>
                <c:pt idx="4382">
                  <c:v>219.15</c:v>
                </c:pt>
                <c:pt idx="4383">
                  <c:v>219.20000000000002</c:v>
                </c:pt>
                <c:pt idx="4384">
                  <c:v>219.25</c:v>
                </c:pt>
                <c:pt idx="4385">
                  <c:v>219.3</c:v>
                </c:pt>
                <c:pt idx="4386">
                  <c:v>219.35000000000002</c:v>
                </c:pt>
                <c:pt idx="4387">
                  <c:v>219.4</c:v>
                </c:pt>
                <c:pt idx="4388">
                  <c:v>219.45000000000002</c:v>
                </c:pt>
                <c:pt idx="4389">
                  <c:v>219.5</c:v>
                </c:pt>
                <c:pt idx="4390">
                  <c:v>219.55</c:v>
                </c:pt>
                <c:pt idx="4391">
                  <c:v>219.60000000000002</c:v>
                </c:pt>
                <c:pt idx="4392">
                  <c:v>219.65</c:v>
                </c:pt>
                <c:pt idx="4393">
                  <c:v>219.70000000000002</c:v>
                </c:pt>
                <c:pt idx="4394">
                  <c:v>219.75</c:v>
                </c:pt>
                <c:pt idx="4395">
                  <c:v>219.8</c:v>
                </c:pt>
                <c:pt idx="4396">
                  <c:v>219.85000000000002</c:v>
                </c:pt>
                <c:pt idx="4397">
                  <c:v>219.9</c:v>
                </c:pt>
                <c:pt idx="4398">
                  <c:v>219.95000000000002</c:v>
                </c:pt>
                <c:pt idx="4399">
                  <c:v>220</c:v>
                </c:pt>
                <c:pt idx="4400">
                  <c:v>220.05</c:v>
                </c:pt>
                <c:pt idx="4401">
                  <c:v>220.10000000000002</c:v>
                </c:pt>
                <c:pt idx="4402">
                  <c:v>220.15</c:v>
                </c:pt>
                <c:pt idx="4403">
                  <c:v>220.20000000000002</c:v>
                </c:pt>
                <c:pt idx="4404">
                  <c:v>220.25</c:v>
                </c:pt>
                <c:pt idx="4405">
                  <c:v>220.3</c:v>
                </c:pt>
                <c:pt idx="4406">
                  <c:v>220.35000000000002</c:v>
                </c:pt>
                <c:pt idx="4407">
                  <c:v>220.4</c:v>
                </c:pt>
                <c:pt idx="4408">
                  <c:v>220.45000000000002</c:v>
                </c:pt>
                <c:pt idx="4409">
                  <c:v>220.5</c:v>
                </c:pt>
                <c:pt idx="4410">
                  <c:v>220.55</c:v>
                </c:pt>
                <c:pt idx="4411">
                  <c:v>220.60000000000002</c:v>
                </c:pt>
                <c:pt idx="4412">
                  <c:v>220.65</c:v>
                </c:pt>
                <c:pt idx="4413">
                  <c:v>220.70000000000002</c:v>
                </c:pt>
                <c:pt idx="4414">
                  <c:v>220.75</c:v>
                </c:pt>
                <c:pt idx="4415">
                  <c:v>220.8</c:v>
                </c:pt>
                <c:pt idx="4416">
                  <c:v>220.85000000000002</c:v>
                </c:pt>
                <c:pt idx="4417">
                  <c:v>220.9</c:v>
                </c:pt>
                <c:pt idx="4418">
                  <c:v>220.95000000000002</c:v>
                </c:pt>
                <c:pt idx="4419">
                  <c:v>221</c:v>
                </c:pt>
                <c:pt idx="4420">
                  <c:v>221.05</c:v>
                </c:pt>
                <c:pt idx="4421">
                  <c:v>221.10000000000002</c:v>
                </c:pt>
                <c:pt idx="4422">
                  <c:v>221.15</c:v>
                </c:pt>
                <c:pt idx="4423">
                  <c:v>221.20000000000002</c:v>
                </c:pt>
                <c:pt idx="4424">
                  <c:v>221.25</c:v>
                </c:pt>
                <c:pt idx="4425">
                  <c:v>221.3</c:v>
                </c:pt>
                <c:pt idx="4426">
                  <c:v>221.35000000000002</c:v>
                </c:pt>
                <c:pt idx="4427">
                  <c:v>221.4</c:v>
                </c:pt>
                <c:pt idx="4428">
                  <c:v>221.45000000000002</c:v>
                </c:pt>
                <c:pt idx="4429">
                  <c:v>221.5</c:v>
                </c:pt>
                <c:pt idx="4430">
                  <c:v>221.55</c:v>
                </c:pt>
                <c:pt idx="4431">
                  <c:v>221.60000000000002</c:v>
                </c:pt>
                <c:pt idx="4432">
                  <c:v>221.65</c:v>
                </c:pt>
                <c:pt idx="4433">
                  <c:v>221.70000000000002</c:v>
                </c:pt>
                <c:pt idx="4434">
                  <c:v>221.75</c:v>
                </c:pt>
                <c:pt idx="4435">
                  <c:v>221.8</c:v>
                </c:pt>
                <c:pt idx="4436">
                  <c:v>221.85000000000002</c:v>
                </c:pt>
                <c:pt idx="4437">
                  <c:v>221.9</c:v>
                </c:pt>
                <c:pt idx="4438">
                  <c:v>221.95000000000002</c:v>
                </c:pt>
                <c:pt idx="4439">
                  <c:v>222</c:v>
                </c:pt>
                <c:pt idx="4440">
                  <c:v>222.05</c:v>
                </c:pt>
                <c:pt idx="4441">
                  <c:v>222.10000000000002</c:v>
                </c:pt>
                <c:pt idx="4442">
                  <c:v>222.15</c:v>
                </c:pt>
                <c:pt idx="4443">
                  <c:v>222.20000000000002</c:v>
                </c:pt>
                <c:pt idx="4444">
                  <c:v>222.25</c:v>
                </c:pt>
                <c:pt idx="4445">
                  <c:v>222.3</c:v>
                </c:pt>
                <c:pt idx="4446">
                  <c:v>222.35000000000002</c:v>
                </c:pt>
                <c:pt idx="4447">
                  <c:v>222.4</c:v>
                </c:pt>
                <c:pt idx="4448">
                  <c:v>222.45000000000002</c:v>
                </c:pt>
                <c:pt idx="4449">
                  <c:v>222.5</c:v>
                </c:pt>
                <c:pt idx="4450">
                  <c:v>222.55</c:v>
                </c:pt>
                <c:pt idx="4451">
                  <c:v>222.60000000000002</c:v>
                </c:pt>
                <c:pt idx="4452">
                  <c:v>222.65</c:v>
                </c:pt>
                <c:pt idx="4453">
                  <c:v>222.70000000000002</c:v>
                </c:pt>
                <c:pt idx="4454">
                  <c:v>222.75</c:v>
                </c:pt>
                <c:pt idx="4455">
                  <c:v>222.8</c:v>
                </c:pt>
                <c:pt idx="4456">
                  <c:v>222.85000000000002</c:v>
                </c:pt>
                <c:pt idx="4457">
                  <c:v>222.9</c:v>
                </c:pt>
                <c:pt idx="4458">
                  <c:v>222.95000000000002</c:v>
                </c:pt>
                <c:pt idx="4459">
                  <c:v>223</c:v>
                </c:pt>
                <c:pt idx="4460">
                  <c:v>223.05</c:v>
                </c:pt>
                <c:pt idx="4461">
                  <c:v>223.10000000000002</c:v>
                </c:pt>
                <c:pt idx="4462">
                  <c:v>223.15</c:v>
                </c:pt>
                <c:pt idx="4463">
                  <c:v>223.20000000000002</c:v>
                </c:pt>
                <c:pt idx="4464">
                  <c:v>223.25</c:v>
                </c:pt>
                <c:pt idx="4465">
                  <c:v>223.3</c:v>
                </c:pt>
                <c:pt idx="4466">
                  <c:v>223.35000000000002</c:v>
                </c:pt>
                <c:pt idx="4467">
                  <c:v>223.4</c:v>
                </c:pt>
                <c:pt idx="4468">
                  <c:v>223.45000000000002</c:v>
                </c:pt>
                <c:pt idx="4469">
                  <c:v>223.5</c:v>
                </c:pt>
                <c:pt idx="4470">
                  <c:v>223.55</c:v>
                </c:pt>
                <c:pt idx="4471">
                  <c:v>223.60000000000002</c:v>
                </c:pt>
                <c:pt idx="4472">
                  <c:v>223.65</c:v>
                </c:pt>
                <c:pt idx="4473">
                  <c:v>223.70000000000002</c:v>
                </c:pt>
                <c:pt idx="4474">
                  <c:v>223.75</c:v>
                </c:pt>
                <c:pt idx="4475">
                  <c:v>223.8</c:v>
                </c:pt>
                <c:pt idx="4476">
                  <c:v>223.85000000000002</c:v>
                </c:pt>
                <c:pt idx="4477">
                  <c:v>223.9</c:v>
                </c:pt>
                <c:pt idx="4478">
                  <c:v>223.95000000000002</c:v>
                </c:pt>
                <c:pt idx="4479">
                  <c:v>224</c:v>
                </c:pt>
                <c:pt idx="4480">
                  <c:v>224.05</c:v>
                </c:pt>
                <c:pt idx="4481">
                  <c:v>224.10000000000002</c:v>
                </c:pt>
                <c:pt idx="4482">
                  <c:v>224.15</c:v>
                </c:pt>
                <c:pt idx="4483">
                  <c:v>224.20000000000002</c:v>
                </c:pt>
                <c:pt idx="4484">
                  <c:v>224.25</c:v>
                </c:pt>
                <c:pt idx="4485">
                  <c:v>224.3</c:v>
                </c:pt>
                <c:pt idx="4486">
                  <c:v>224.35000000000002</c:v>
                </c:pt>
                <c:pt idx="4487">
                  <c:v>224.4</c:v>
                </c:pt>
                <c:pt idx="4488">
                  <c:v>224.45000000000002</c:v>
                </c:pt>
                <c:pt idx="4489">
                  <c:v>224.5</c:v>
                </c:pt>
                <c:pt idx="4490">
                  <c:v>224.55</c:v>
                </c:pt>
                <c:pt idx="4491">
                  <c:v>224.60000000000002</c:v>
                </c:pt>
                <c:pt idx="4492">
                  <c:v>224.65</c:v>
                </c:pt>
                <c:pt idx="4493">
                  <c:v>224.70000000000002</c:v>
                </c:pt>
                <c:pt idx="4494">
                  <c:v>224.75</c:v>
                </c:pt>
                <c:pt idx="4495">
                  <c:v>224.8</c:v>
                </c:pt>
                <c:pt idx="4496">
                  <c:v>224.85000000000002</c:v>
                </c:pt>
                <c:pt idx="4497">
                  <c:v>224.9</c:v>
                </c:pt>
                <c:pt idx="4498">
                  <c:v>224.95000000000002</c:v>
                </c:pt>
                <c:pt idx="4499">
                  <c:v>225</c:v>
                </c:pt>
                <c:pt idx="4500">
                  <c:v>225.05</c:v>
                </c:pt>
                <c:pt idx="4501">
                  <c:v>225.10000000000002</c:v>
                </c:pt>
                <c:pt idx="4502">
                  <c:v>225.15</c:v>
                </c:pt>
                <c:pt idx="4503">
                  <c:v>225.20000000000002</c:v>
                </c:pt>
                <c:pt idx="4504">
                  <c:v>225.25</c:v>
                </c:pt>
                <c:pt idx="4505">
                  <c:v>225.3</c:v>
                </c:pt>
                <c:pt idx="4506">
                  <c:v>225.35000000000002</c:v>
                </c:pt>
                <c:pt idx="4507">
                  <c:v>225.4</c:v>
                </c:pt>
                <c:pt idx="4508">
                  <c:v>225.45000000000002</c:v>
                </c:pt>
                <c:pt idx="4509">
                  <c:v>225.5</c:v>
                </c:pt>
                <c:pt idx="4510">
                  <c:v>225.55</c:v>
                </c:pt>
                <c:pt idx="4511">
                  <c:v>225.60000000000002</c:v>
                </c:pt>
                <c:pt idx="4512">
                  <c:v>225.65</c:v>
                </c:pt>
                <c:pt idx="4513">
                  <c:v>225.70000000000002</c:v>
                </c:pt>
                <c:pt idx="4514">
                  <c:v>225.75</c:v>
                </c:pt>
                <c:pt idx="4515">
                  <c:v>225.8</c:v>
                </c:pt>
                <c:pt idx="4516">
                  <c:v>225.85000000000002</c:v>
                </c:pt>
                <c:pt idx="4517">
                  <c:v>225.9</c:v>
                </c:pt>
                <c:pt idx="4518">
                  <c:v>225.95000000000002</c:v>
                </c:pt>
                <c:pt idx="4519">
                  <c:v>226</c:v>
                </c:pt>
                <c:pt idx="4520">
                  <c:v>226.05</c:v>
                </c:pt>
                <c:pt idx="4521">
                  <c:v>226.10000000000002</c:v>
                </c:pt>
                <c:pt idx="4522">
                  <c:v>226.15</c:v>
                </c:pt>
                <c:pt idx="4523">
                  <c:v>226.20000000000002</c:v>
                </c:pt>
                <c:pt idx="4524">
                  <c:v>226.25</c:v>
                </c:pt>
                <c:pt idx="4525">
                  <c:v>226.3</c:v>
                </c:pt>
                <c:pt idx="4526">
                  <c:v>226.35000000000002</c:v>
                </c:pt>
                <c:pt idx="4527">
                  <c:v>226.4</c:v>
                </c:pt>
                <c:pt idx="4528">
                  <c:v>226.45000000000002</c:v>
                </c:pt>
                <c:pt idx="4529">
                  <c:v>226.5</c:v>
                </c:pt>
                <c:pt idx="4530">
                  <c:v>226.55</c:v>
                </c:pt>
                <c:pt idx="4531">
                  <c:v>226.60000000000002</c:v>
                </c:pt>
                <c:pt idx="4532">
                  <c:v>226.65</c:v>
                </c:pt>
                <c:pt idx="4533">
                  <c:v>226.70000000000002</c:v>
                </c:pt>
                <c:pt idx="4534">
                  <c:v>226.75</c:v>
                </c:pt>
                <c:pt idx="4535">
                  <c:v>226.8</c:v>
                </c:pt>
                <c:pt idx="4536">
                  <c:v>226.85000000000002</c:v>
                </c:pt>
                <c:pt idx="4537">
                  <c:v>226.9</c:v>
                </c:pt>
                <c:pt idx="4538">
                  <c:v>226.95000000000002</c:v>
                </c:pt>
                <c:pt idx="4539">
                  <c:v>227</c:v>
                </c:pt>
                <c:pt idx="4540">
                  <c:v>227.05</c:v>
                </c:pt>
                <c:pt idx="4541">
                  <c:v>227.10000000000002</c:v>
                </c:pt>
                <c:pt idx="4542">
                  <c:v>227.15</c:v>
                </c:pt>
                <c:pt idx="4543">
                  <c:v>227.20000000000002</c:v>
                </c:pt>
                <c:pt idx="4544">
                  <c:v>227.25</c:v>
                </c:pt>
                <c:pt idx="4545">
                  <c:v>227.3</c:v>
                </c:pt>
                <c:pt idx="4546">
                  <c:v>227.35000000000002</c:v>
                </c:pt>
                <c:pt idx="4547">
                  <c:v>227.4</c:v>
                </c:pt>
                <c:pt idx="4548">
                  <c:v>227.45000000000002</c:v>
                </c:pt>
                <c:pt idx="4549">
                  <c:v>227.5</c:v>
                </c:pt>
                <c:pt idx="4550">
                  <c:v>227.55</c:v>
                </c:pt>
                <c:pt idx="4551">
                  <c:v>227.60000000000002</c:v>
                </c:pt>
                <c:pt idx="4552">
                  <c:v>227.65</c:v>
                </c:pt>
                <c:pt idx="4553">
                  <c:v>227.70000000000002</c:v>
                </c:pt>
                <c:pt idx="4554">
                  <c:v>227.75</c:v>
                </c:pt>
                <c:pt idx="4555">
                  <c:v>227.8</c:v>
                </c:pt>
                <c:pt idx="4556">
                  <c:v>227.85000000000002</c:v>
                </c:pt>
                <c:pt idx="4557">
                  <c:v>227.9</c:v>
                </c:pt>
                <c:pt idx="4558">
                  <c:v>227.95000000000002</c:v>
                </c:pt>
                <c:pt idx="4559">
                  <c:v>228</c:v>
                </c:pt>
                <c:pt idx="4560">
                  <c:v>228.05</c:v>
                </c:pt>
                <c:pt idx="4561">
                  <c:v>228.10000000000002</c:v>
                </c:pt>
                <c:pt idx="4562">
                  <c:v>228.15</c:v>
                </c:pt>
                <c:pt idx="4563">
                  <c:v>228.20000000000002</c:v>
                </c:pt>
                <c:pt idx="4564">
                  <c:v>228.25</c:v>
                </c:pt>
                <c:pt idx="4565">
                  <c:v>228.3</c:v>
                </c:pt>
                <c:pt idx="4566">
                  <c:v>228.35000000000002</c:v>
                </c:pt>
                <c:pt idx="4567">
                  <c:v>228.4</c:v>
                </c:pt>
                <c:pt idx="4568">
                  <c:v>228.45000000000002</c:v>
                </c:pt>
                <c:pt idx="4569">
                  <c:v>228.5</c:v>
                </c:pt>
                <c:pt idx="4570">
                  <c:v>228.55</c:v>
                </c:pt>
                <c:pt idx="4571">
                  <c:v>228.60000000000002</c:v>
                </c:pt>
                <c:pt idx="4572">
                  <c:v>228.65</c:v>
                </c:pt>
                <c:pt idx="4573">
                  <c:v>228.70000000000002</c:v>
                </c:pt>
                <c:pt idx="4574">
                  <c:v>228.75</c:v>
                </c:pt>
                <c:pt idx="4575">
                  <c:v>228.8</c:v>
                </c:pt>
                <c:pt idx="4576">
                  <c:v>228.85000000000002</c:v>
                </c:pt>
                <c:pt idx="4577">
                  <c:v>228.9</c:v>
                </c:pt>
                <c:pt idx="4578">
                  <c:v>228.95000000000002</c:v>
                </c:pt>
                <c:pt idx="4579">
                  <c:v>229</c:v>
                </c:pt>
                <c:pt idx="4580">
                  <c:v>229.05</c:v>
                </c:pt>
                <c:pt idx="4581">
                  <c:v>229.10000000000002</c:v>
                </c:pt>
                <c:pt idx="4582">
                  <c:v>229.15</c:v>
                </c:pt>
                <c:pt idx="4583">
                  <c:v>229.20000000000002</c:v>
                </c:pt>
                <c:pt idx="4584">
                  <c:v>229.25</c:v>
                </c:pt>
                <c:pt idx="4585">
                  <c:v>229.3</c:v>
                </c:pt>
                <c:pt idx="4586">
                  <c:v>229.35000000000002</c:v>
                </c:pt>
                <c:pt idx="4587">
                  <c:v>229.4</c:v>
                </c:pt>
                <c:pt idx="4588">
                  <c:v>229.45000000000002</c:v>
                </c:pt>
                <c:pt idx="4589">
                  <c:v>229.5</c:v>
                </c:pt>
                <c:pt idx="4590">
                  <c:v>229.55</c:v>
                </c:pt>
                <c:pt idx="4591">
                  <c:v>229.60000000000002</c:v>
                </c:pt>
                <c:pt idx="4592">
                  <c:v>229.65</c:v>
                </c:pt>
                <c:pt idx="4593">
                  <c:v>229.70000000000002</c:v>
                </c:pt>
                <c:pt idx="4594">
                  <c:v>229.75</c:v>
                </c:pt>
                <c:pt idx="4595">
                  <c:v>229.8</c:v>
                </c:pt>
                <c:pt idx="4596">
                  <c:v>229.85000000000002</c:v>
                </c:pt>
                <c:pt idx="4597">
                  <c:v>229.9</c:v>
                </c:pt>
                <c:pt idx="4598">
                  <c:v>229.95000000000002</c:v>
                </c:pt>
                <c:pt idx="4599">
                  <c:v>230</c:v>
                </c:pt>
                <c:pt idx="4600">
                  <c:v>230.05</c:v>
                </c:pt>
                <c:pt idx="4601">
                  <c:v>230.10000000000002</c:v>
                </c:pt>
                <c:pt idx="4602">
                  <c:v>230.15</c:v>
                </c:pt>
                <c:pt idx="4603">
                  <c:v>230.20000000000002</c:v>
                </c:pt>
                <c:pt idx="4604">
                  <c:v>230.25</c:v>
                </c:pt>
                <c:pt idx="4605">
                  <c:v>230.3</c:v>
                </c:pt>
                <c:pt idx="4606">
                  <c:v>230.35000000000002</c:v>
                </c:pt>
                <c:pt idx="4607">
                  <c:v>230.4</c:v>
                </c:pt>
                <c:pt idx="4608">
                  <c:v>230.45000000000002</c:v>
                </c:pt>
                <c:pt idx="4609">
                  <c:v>230.5</c:v>
                </c:pt>
                <c:pt idx="4610">
                  <c:v>230.55</c:v>
                </c:pt>
                <c:pt idx="4611">
                  <c:v>230.60000000000002</c:v>
                </c:pt>
                <c:pt idx="4612">
                  <c:v>230.65</c:v>
                </c:pt>
                <c:pt idx="4613">
                  <c:v>230.70000000000002</c:v>
                </c:pt>
                <c:pt idx="4614">
                  <c:v>230.75</c:v>
                </c:pt>
                <c:pt idx="4615">
                  <c:v>230.8</c:v>
                </c:pt>
                <c:pt idx="4616">
                  <c:v>230.85000000000002</c:v>
                </c:pt>
                <c:pt idx="4617">
                  <c:v>230.9</c:v>
                </c:pt>
                <c:pt idx="4618">
                  <c:v>230.95000000000002</c:v>
                </c:pt>
                <c:pt idx="4619">
                  <c:v>231</c:v>
                </c:pt>
                <c:pt idx="4620">
                  <c:v>231.05</c:v>
                </c:pt>
                <c:pt idx="4621">
                  <c:v>231.10000000000002</c:v>
                </c:pt>
                <c:pt idx="4622">
                  <c:v>231.15</c:v>
                </c:pt>
                <c:pt idx="4623">
                  <c:v>231.20000000000002</c:v>
                </c:pt>
                <c:pt idx="4624">
                  <c:v>231.25</c:v>
                </c:pt>
                <c:pt idx="4625">
                  <c:v>231.3</c:v>
                </c:pt>
                <c:pt idx="4626">
                  <c:v>231.35000000000002</c:v>
                </c:pt>
                <c:pt idx="4627">
                  <c:v>231.4</c:v>
                </c:pt>
                <c:pt idx="4628">
                  <c:v>231.45000000000002</c:v>
                </c:pt>
                <c:pt idx="4629">
                  <c:v>231.5</c:v>
                </c:pt>
                <c:pt idx="4630">
                  <c:v>231.55</c:v>
                </c:pt>
                <c:pt idx="4631">
                  <c:v>231.60000000000002</c:v>
                </c:pt>
                <c:pt idx="4632">
                  <c:v>231.65</c:v>
                </c:pt>
                <c:pt idx="4633">
                  <c:v>231.70000000000002</c:v>
                </c:pt>
                <c:pt idx="4634">
                  <c:v>231.75</c:v>
                </c:pt>
                <c:pt idx="4635">
                  <c:v>231.8</c:v>
                </c:pt>
                <c:pt idx="4636">
                  <c:v>231.85000000000002</c:v>
                </c:pt>
                <c:pt idx="4637">
                  <c:v>231.9</c:v>
                </c:pt>
                <c:pt idx="4638">
                  <c:v>231.95000000000002</c:v>
                </c:pt>
                <c:pt idx="4639">
                  <c:v>232</c:v>
                </c:pt>
                <c:pt idx="4640">
                  <c:v>232.05</c:v>
                </c:pt>
                <c:pt idx="4641">
                  <c:v>232.10000000000002</c:v>
                </c:pt>
                <c:pt idx="4642">
                  <c:v>232.15</c:v>
                </c:pt>
                <c:pt idx="4643">
                  <c:v>232.20000000000002</c:v>
                </c:pt>
                <c:pt idx="4644">
                  <c:v>232.25</c:v>
                </c:pt>
                <c:pt idx="4645">
                  <c:v>232.3</c:v>
                </c:pt>
                <c:pt idx="4646">
                  <c:v>232.35000000000002</c:v>
                </c:pt>
                <c:pt idx="4647">
                  <c:v>232.4</c:v>
                </c:pt>
                <c:pt idx="4648">
                  <c:v>232.45000000000002</c:v>
                </c:pt>
                <c:pt idx="4649">
                  <c:v>232.5</c:v>
                </c:pt>
                <c:pt idx="4650">
                  <c:v>232.55</c:v>
                </c:pt>
                <c:pt idx="4651">
                  <c:v>232.60000000000002</c:v>
                </c:pt>
                <c:pt idx="4652">
                  <c:v>232.65</c:v>
                </c:pt>
                <c:pt idx="4653">
                  <c:v>232.70000000000002</c:v>
                </c:pt>
                <c:pt idx="4654">
                  <c:v>232.75</c:v>
                </c:pt>
                <c:pt idx="4655">
                  <c:v>232.8</c:v>
                </c:pt>
                <c:pt idx="4656">
                  <c:v>232.85000000000002</c:v>
                </c:pt>
                <c:pt idx="4657">
                  <c:v>232.9</c:v>
                </c:pt>
                <c:pt idx="4658">
                  <c:v>232.95000000000002</c:v>
                </c:pt>
                <c:pt idx="4659">
                  <c:v>233</c:v>
                </c:pt>
                <c:pt idx="4660">
                  <c:v>233.05</c:v>
                </c:pt>
                <c:pt idx="4661">
                  <c:v>233.10000000000002</c:v>
                </c:pt>
                <c:pt idx="4662">
                  <c:v>233.15</c:v>
                </c:pt>
                <c:pt idx="4663">
                  <c:v>233.20000000000002</c:v>
                </c:pt>
                <c:pt idx="4664">
                  <c:v>233.25</c:v>
                </c:pt>
                <c:pt idx="4665">
                  <c:v>233.3</c:v>
                </c:pt>
                <c:pt idx="4666">
                  <c:v>233.35000000000002</c:v>
                </c:pt>
                <c:pt idx="4667">
                  <c:v>233.4</c:v>
                </c:pt>
                <c:pt idx="4668">
                  <c:v>233.45000000000002</c:v>
                </c:pt>
                <c:pt idx="4669">
                  <c:v>233.5</c:v>
                </c:pt>
                <c:pt idx="4670">
                  <c:v>233.55</c:v>
                </c:pt>
                <c:pt idx="4671">
                  <c:v>233.60000000000002</c:v>
                </c:pt>
                <c:pt idx="4672">
                  <c:v>233.65</c:v>
                </c:pt>
                <c:pt idx="4673">
                  <c:v>233.70000000000002</c:v>
                </c:pt>
                <c:pt idx="4674">
                  <c:v>233.75</c:v>
                </c:pt>
                <c:pt idx="4675">
                  <c:v>233.8</c:v>
                </c:pt>
                <c:pt idx="4676">
                  <c:v>233.85000000000002</c:v>
                </c:pt>
                <c:pt idx="4677">
                  <c:v>233.9</c:v>
                </c:pt>
                <c:pt idx="4678">
                  <c:v>233.95000000000002</c:v>
                </c:pt>
                <c:pt idx="4679">
                  <c:v>234</c:v>
                </c:pt>
                <c:pt idx="4680">
                  <c:v>234.05</c:v>
                </c:pt>
                <c:pt idx="4681">
                  <c:v>234.10000000000002</c:v>
                </c:pt>
                <c:pt idx="4682">
                  <c:v>234.15</c:v>
                </c:pt>
                <c:pt idx="4683">
                  <c:v>234.20000000000002</c:v>
                </c:pt>
                <c:pt idx="4684">
                  <c:v>234.25</c:v>
                </c:pt>
                <c:pt idx="4685">
                  <c:v>234.3</c:v>
                </c:pt>
                <c:pt idx="4686">
                  <c:v>234.35000000000002</c:v>
                </c:pt>
                <c:pt idx="4687">
                  <c:v>234.4</c:v>
                </c:pt>
                <c:pt idx="4688">
                  <c:v>234.45000000000002</c:v>
                </c:pt>
                <c:pt idx="4689">
                  <c:v>234.5</c:v>
                </c:pt>
                <c:pt idx="4690">
                  <c:v>234.55</c:v>
                </c:pt>
                <c:pt idx="4691">
                  <c:v>234.60000000000002</c:v>
                </c:pt>
                <c:pt idx="4692">
                  <c:v>234.65</c:v>
                </c:pt>
                <c:pt idx="4693">
                  <c:v>234.70000000000002</c:v>
                </c:pt>
                <c:pt idx="4694">
                  <c:v>234.75</c:v>
                </c:pt>
                <c:pt idx="4695">
                  <c:v>234.8</c:v>
                </c:pt>
                <c:pt idx="4696">
                  <c:v>234.85000000000002</c:v>
                </c:pt>
                <c:pt idx="4697">
                  <c:v>234.9</c:v>
                </c:pt>
                <c:pt idx="4698">
                  <c:v>234.95000000000002</c:v>
                </c:pt>
                <c:pt idx="4699">
                  <c:v>235</c:v>
                </c:pt>
                <c:pt idx="4700">
                  <c:v>235.05</c:v>
                </c:pt>
                <c:pt idx="4701">
                  <c:v>235.10000000000002</c:v>
                </c:pt>
                <c:pt idx="4702">
                  <c:v>235.15</c:v>
                </c:pt>
                <c:pt idx="4703">
                  <c:v>235.20000000000002</c:v>
                </c:pt>
                <c:pt idx="4704">
                  <c:v>235.25</c:v>
                </c:pt>
                <c:pt idx="4705">
                  <c:v>235.3</c:v>
                </c:pt>
                <c:pt idx="4706">
                  <c:v>235.35000000000002</c:v>
                </c:pt>
                <c:pt idx="4707">
                  <c:v>235.4</c:v>
                </c:pt>
                <c:pt idx="4708">
                  <c:v>235.45000000000002</c:v>
                </c:pt>
                <c:pt idx="4709">
                  <c:v>235.5</c:v>
                </c:pt>
                <c:pt idx="4710">
                  <c:v>235.55</c:v>
                </c:pt>
                <c:pt idx="4711">
                  <c:v>235.60000000000002</c:v>
                </c:pt>
                <c:pt idx="4712">
                  <c:v>235.65</c:v>
                </c:pt>
                <c:pt idx="4713">
                  <c:v>235.70000000000002</c:v>
                </c:pt>
                <c:pt idx="4714">
                  <c:v>235.75</c:v>
                </c:pt>
                <c:pt idx="4715">
                  <c:v>235.8</c:v>
                </c:pt>
                <c:pt idx="4716">
                  <c:v>235.85000000000002</c:v>
                </c:pt>
                <c:pt idx="4717">
                  <c:v>235.9</c:v>
                </c:pt>
                <c:pt idx="4718">
                  <c:v>235.95000000000002</c:v>
                </c:pt>
                <c:pt idx="4719">
                  <c:v>236</c:v>
                </c:pt>
                <c:pt idx="4720">
                  <c:v>236.05</c:v>
                </c:pt>
                <c:pt idx="4721">
                  <c:v>236.10000000000002</c:v>
                </c:pt>
                <c:pt idx="4722">
                  <c:v>236.15</c:v>
                </c:pt>
                <c:pt idx="4723">
                  <c:v>236.20000000000002</c:v>
                </c:pt>
                <c:pt idx="4724">
                  <c:v>236.25</c:v>
                </c:pt>
                <c:pt idx="4725">
                  <c:v>236.3</c:v>
                </c:pt>
                <c:pt idx="4726">
                  <c:v>236.35000000000002</c:v>
                </c:pt>
                <c:pt idx="4727">
                  <c:v>236.4</c:v>
                </c:pt>
                <c:pt idx="4728">
                  <c:v>236.45000000000002</c:v>
                </c:pt>
                <c:pt idx="4729">
                  <c:v>236.5</c:v>
                </c:pt>
                <c:pt idx="4730">
                  <c:v>236.55</c:v>
                </c:pt>
                <c:pt idx="4731">
                  <c:v>236.60000000000002</c:v>
                </c:pt>
                <c:pt idx="4732">
                  <c:v>236.65</c:v>
                </c:pt>
                <c:pt idx="4733">
                  <c:v>236.70000000000002</c:v>
                </c:pt>
                <c:pt idx="4734">
                  <c:v>236.75</c:v>
                </c:pt>
                <c:pt idx="4735">
                  <c:v>236.8</c:v>
                </c:pt>
                <c:pt idx="4736">
                  <c:v>236.85000000000002</c:v>
                </c:pt>
                <c:pt idx="4737">
                  <c:v>236.9</c:v>
                </c:pt>
                <c:pt idx="4738">
                  <c:v>236.95000000000002</c:v>
                </c:pt>
                <c:pt idx="4739">
                  <c:v>237</c:v>
                </c:pt>
                <c:pt idx="4740">
                  <c:v>237.05</c:v>
                </c:pt>
                <c:pt idx="4741">
                  <c:v>237.10000000000002</c:v>
                </c:pt>
                <c:pt idx="4742">
                  <c:v>237.15</c:v>
                </c:pt>
                <c:pt idx="4743">
                  <c:v>237.20000000000002</c:v>
                </c:pt>
                <c:pt idx="4744">
                  <c:v>237.25</c:v>
                </c:pt>
                <c:pt idx="4745">
                  <c:v>237.3</c:v>
                </c:pt>
                <c:pt idx="4746">
                  <c:v>237.35000000000002</c:v>
                </c:pt>
                <c:pt idx="4747">
                  <c:v>237.4</c:v>
                </c:pt>
                <c:pt idx="4748">
                  <c:v>237.45000000000002</c:v>
                </c:pt>
                <c:pt idx="4749">
                  <c:v>237.5</c:v>
                </c:pt>
                <c:pt idx="4750">
                  <c:v>237.55</c:v>
                </c:pt>
                <c:pt idx="4751">
                  <c:v>237.60000000000002</c:v>
                </c:pt>
                <c:pt idx="4752">
                  <c:v>237.65</c:v>
                </c:pt>
                <c:pt idx="4753">
                  <c:v>237.70000000000002</c:v>
                </c:pt>
                <c:pt idx="4754">
                  <c:v>237.75</c:v>
                </c:pt>
                <c:pt idx="4755">
                  <c:v>237.8</c:v>
                </c:pt>
                <c:pt idx="4756">
                  <c:v>237.85000000000002</c:v>
                </c:pt>
                <c:pt idx="4757">
                  <c:v>237.9</c:v>
                </c:pt>
                <c:pt idx="4758">
                  <c:v>237.95000000000002</c:v>
                </c:pt>
                <c:pt idx="4759">
                  <c:v>238</c:v>
                </c:pt>
                <c:pt idx="4760">
                  <c:v>238.05</c:v>
                </c:pt>
                <c:pt idx="4761">
                  <c:v>238.10000000000002</c:v>
                </c:pt>
                <c:pt idx="4762">
                  <c:v>238.15</c:v>
                </c:pt>
                <c:pt idx="4763">
                  <c:v>238.20000000000002</c:v>
                </c:pt>
                <c:pt idx="4764">
                  <c:v>238.25</c:v>
                </c:pt>
                <c:pt idx="4765">
                  <c:v>238.3</c:v>
                </c:pt>
                <c:pt idx="4766">
                  <c:v>238.35000000000002</c:v>
                </c:pt>
                <c:pt idx="4767">
                  <c:v>238.4</c:v>
                </c:pt>
                <c:pt idx="4768">
                  <c:v>238.45000000000002</c:v>
                </c:pt>
                <c:pt idx="4769">
                  <c:v>238.5</c:v>
                </c:pt>
                <c:pt idx="4770">
                  <c:v>238.55</c:v>
                </c:pt>
                <c:pt idx="4771">
                  <c:v>238.60000000000002</c:v>
                </c:pt>
                <c:pt idx="4772">
                  <c:v>238.65</c:v>
                </c:pt>
                <c:pt idx="4773">
                  <c:v>238.70000000000002</c:v>
                </c:pt>
                <c:pt idx="4774">
                  <c:v>238.75</c:v>
                </c:pt>
                <c:pt idx="4775">
                  <c:v>238.8</c:v>
                </c:pt>
                <c:pt idx="4776">
                  <c:v>238.85000000000002</c:v>
                </c:pt>
                <c:pt idx="4777">
                  <c:v>238.9</c:v>
                </c:pt>
                <c:pt idx="4778">
                  <c:v>238.95000000000002</c:v>
                </c:pt>
                <c:pt idx="4779">
                  <c:v>239</c:v>
                </c:pt>
                <c:pt idx="4780">
                  <c:v>239.05</c:v>
                </c:pt>
                <c:pt idx="4781">
                  <c:v>239.10000000000002</c:v>
                </c:pt>
                <c:pt idx="4782">
                  <c:v>239.15</c:v>
                </c:pt>
                <c:pt idx="4783">
                  <c:v>239.20000000000002</c:v>
                </c:pt>
                <c:pt idx="4784">
                  <c:v>239.25</c:v>
                </c:pt>
                <c:pt idx="4785">
                  <c:v>239.3</c:v>
                </c:pt>
                <c:pt idx="4786">
                  <c:v>239.35000000000002</c:v>
                </c:pt>
                <c:pt idx="4787">
                  <c:v>239.4</c:v>
                </c:pt>
                <c:pt idx="4788">
                  <c:v>239.45000000000002</c:v>
                </c:pt>
                <c:pt idx="4789">
                  <c:v>239.5</c:v>
                </c:pt>
                <c:pt idx="4790">
                  <c:v>239.55</c:v>
                </c:pt>
                <c:pt idx="4791">
                  <c:v>239.60000000000002</c:v>
                </c:pt>
                <c:pt idx="4792">
                  <c:v>239.65</c:v>
                </c:pt>
                <c:pt idx="4793">
                  <c:v>239.70000000000002</c:v>
                </c:pt>
                <c:pt idx="4794">
                  <c:v>239.75</c:v>
                </c:pt>
                <c:pt idx="4795">
                  <c:v>239.8</c:v>
                </c:pt>
                <c:pt idx="4796">
                  <c:v>239.85000000000002</c:v>
                </c:pt>
                <c:pt idx="4797">
                  <c:v>239.9</c:v>
                </c:pt>
                <c:pt idx="4798">
                  <c:v>239.95000000000002</c:v>
                </c:pt>
                <c:pt idx="4799">
                  <c:v>240</c:v>
                </c:pt>
                <c:pt idx="4800">
                  <c:v>240.05</c:v>
                </c:pt>
                <c:pt idx="4801">
                  <c:v>240.10000000000002</c:v>
                </c:pt>
                <c:pt idx="4802">
                  <c:v>240.15</c:v>
                </c:pt>
                <c:pt idx="4803">
                  <c:v>240.20000000000002</c:v>
                </c:pt>
                <c:pt idx="4804">
                  <c:v>240.25</c:v>
                </c:pt>
                <c:pt idx="4805">
                  <c:v>240.3</c:v>
                </c:pt>
                <c:pt idx="4806">
                  <c:v>240.35000000000002</c:v>
                </c:pt>
                <c:pt idx="4807">
                  <c:v>240.4</c:v>
                </c:pt>
                <c:pt idx="4808">
                  <c:v>240.45000000000002</c:v>
                </c:pt>
                <c:pt idx="4809">
                  <c:v>240.5</c:v>
                </c:pt>
                <c:pt idx="4810">
                  <c:v>240.55</c:v>
                </c:pt>
                <c:pt idx="4811">
                  <c:v>240.60000000000002</c:v>
                </c:pt>
                <c:pt idx="4812">
                  <c:v>240.65</c:v>
                </c:pt>
                <c:pt idx="4813">
                  <c:v>240.70000000000002</c:v>
                </c:pt>
                <c:pt idx="4814">
                  <c:v>240.75</c:v>
                </c:pt>
                <c:pt idx="4815">
                  <c:v>240.8</c:v>
                </c:pt>
                <c:pt idx="4816">
                  <c:v>240.85000000000002</c:v>
                </c:pt>
                <c:pt idx="4817">
                  <c:v>240.9</c:v>
                </c:pt>
                <c:pt idx="4818">
                  <c:v>240.95000000000002</c:v>
                </c:pt>
                <c:pt idx="4819">
                  <c:v>241</c:v>
                </c:pt>
                <c:pt idx="4820">
                  <c:v>241.05</c:v>
                </c:pt>
                <c:pt idx="4821">
                  <c:v>241.10000000000002</c:v>
                </c:pt>
                <c:pt idx="4822">
                  <c:v>241.15</c:v>
                </c:pt>
                <c:pt idx="4823">
                  <c:v>241.20000000000002</c:v>
                </c:pt>
                <c:pt idx="4824">
                  <c:v>241.25</c:v>
                </c:pt>
                <c:pt idx="4825">
                  <c:v>241.3</c:v>
                </c:pt>
                <c:pt idx="4826">
                  <c:v>241.35000000000002</c:v>
                </c:pt>
                <c:pt idx="4827">
                  <c:v>241.4</c:v>
                </c:pt>
                <c:pt idx="4828">
                  <c:v>241.45000000000002</c:v>
                </c:pt>
                <c:pt idx="4829">
                  <c:v>241.5</c:v>
                </c:pt>
                <c:pt idx="4830">
                  <c:v>241.55</c:v>
                </c:pt>
                <c:pt idx="4831">
                  <c:v>241.60000000000002</c:v>
                </c:pt>
                <c:pt idx="4832">
                  <c:v>241.65</c:v>
                </c:pt>
                <c:pt idx="4833">
                  <c:v>241.70000000000002</c:v>
                </c:pt>
                <c:pt idx="4834">
                  <c:v>241.75</c:v>
                </c:pt>
                <c:pt idx="4835">
                  <c:v>241.8</c:v>
                </c:pt>
                <c:pt idx="4836">
                  <c:v>241.85000000000002</c:v>
                </c:pt>
                <c:pt idx="4837">
                  <c:v>241.9</c:v>
                </c:pt>
                <c:pt idx="4838">
                  <c:v>241.95000000000002</c:v>
                </c:pt>
                <c:pt idx="4839">
                  <c:v>242</c:v>
                </c:pt>
                <c:pt idx="4840">
                  <c:v>242.05</c:v>
                </c:pt>
                <c:pt idx="4841">
                  <c:v>242.10000000000002</c:v>
                </c:pt>
                <c:pt idx="4842">
                  <c:v>242.15</c:v>
                </c:pt>
                <c:pt idx="4843">
                  <c:v>242.20000000000002</c:v>
                </c:pt>
                <c:pt idx="4844">
                  <c:v>242.25</c:v>
                </c:pt>
                <c:pt idx="4845">
                  <c:v>242.3</c:v>
                </c:pt>
                <c:pt idx="4846">
                  <c:v>242.35000000000002</c:v>
                </c:pt>
                <c:pt idx="4847">
                  <c:v>242.4</c:v>
                </c:pt>
                <c:pt idx="4848">
                  <c:v>242.45000000000002</c:v>
                </c:pt>
                <c:pt idx="4849">
                  <c:v>242.5</c:v>
                </c:pt>
                <c:pt idx="4850">
                  <c:v>242.55</c:v>
                </c:pt>
                <c:pt idx="4851">
                  <c:v>242.60000000000002</c:v>
                </c:pt>
                <c:pt idx="4852">
                  <c:v>242.65</c:v>
                </c:pt>
                <c:pt idx="4853">
                  <c:v>242.70000000000002</c:v>
                </c:pt>
                <c:pt idx="4854">
                  <c:v>242.75</c:v>
                </c:pt>
                <c:pt idx="4855">
                  <c:v>242.8</c:v>
                </c:pt>
                <c:pt idx="4856">
                  <c:v>242.85000000000002</c:v>
                </c:pt>
                <c:pt idx="4857">
                  <c:v>242.9</c:v>
                </c:pt>
                <c:pt idx="4858">
                  <c:v>242.95000000000002</c:v>
                </c:pt>
                <c:pt idx="4859">
                  <c:v>243</c:v>
                </c:pt>
                <c:pt idx="4860">
                  <c:v>243.05</c:v>
                </c:pt>
                <c:pt idx="4861">
                  <c:v>243.10000000000002</c:v>
                </c:pt>
                <c:pt idx="4862">
                  <c:v>243.15</c:v>
                </c:pt>
                <c:pt idx="4863">
                  <c:v>243.20000000000002</c:v>
                </c:pt>
                <c:pt idx="4864">
                  <c:v>243.25</c:v>
                </c:pt>
                <c:pt idx="4865">
                  <c:v>243.3</c:v>
                </c:pt>
                <c:pt idx="4866">
                  <c:v>243.35000000000002</c:v>
                </c:pt>
                <c:pt idx="4867">
                  <c:v>243.4</c:v>
                </c:pt>
                <c:pt idx="4868">
                  <c:v>243.45000000000002</c:v>
                </c:pt>
                <c:pt idx="4869">
                  <c:v>243.5</c:v>
                </c:pt>
                <c:pt idx="4870">
                  <c:v>243.55</c:v>
                </c:pt>
                <c:pt idx="4871">
                  <c:v>243.60000000000002</c:v>
                </c:pt>
                <c:pt idx="4872">
                  <c:v>243.65</c:v>
                </c:pt>
                <c:pt idx="4873">
                  <c:v>243.70000000000002</c:v>
                </c:pt>
                <c:pt idx="4874">
                  <c:v>243.75</c:v>
                </c:pt>
                <c:pt idx="4875">
                  <c:v>243.8</c:v>
                </c:pt>
                <c:pt idx="4876">
                  <c:v>243.85000000000002</c:v>
                </c:pt>
                <c:pt idx="4877">
                  <c:v>243.9</c:v>
                </c:pt>
                <c:pt idx="4878">
                  <c:v>243.95000000000002</c:v>
                </c:pt>
                <c:pt idx="4879">
                  <c:v>244</c:v>
                </c:pt>
                <c:pt idx="4880">
                  <c:v>244.05</c:v>
                </c:pt>
                <c:pt idx="4881">
                  <c:v>244.10000000000002</c:v>
                </c:pt>
                <c:pt idx="4882">
                  <c:v>244.15</c:v>
                </c:pt>
                <c:pt idx="4883">
                  <c:v>244.20000000000002</c:v>
                </c:pt>
                <c:pt idx="4884">
                  <c:v>244.25</c:v>
                </c:pt>
                <c:pt idx="4885">
                  <c:v>244.3</c:v>
                </c:pt>
                <c:pt idx="4886">
                  <c:v>244.35000000000002</c:v>
                </c:pt>
                <c:pt idx="4887">
                  <c:v>244.4</c:v>
                </c:pt>
                <c:pt idx="4888">
                  <c:v>244.45000000000002</c:v>
                </c:pt>
                <c:pt idx="4889">
                  <c:v>244.5</c:v>
                </c:pt>
                <c:pt idx="4890">
                  <c:v>244.55</c:v>
                </c:pt>
                <c:pt idx="4891">
                  <c:v>244.60000000000002</c:v>
                </c:pt>
                <c:pt idx="4892">
                  <c:v>244.65</c:v>
                </c:pt>
                <c:pt idx="4893">
                  <c:v>244.70000000000002</c:v>
                </c:pt>
                <c:pt idx="4894">
                  <c:v>244.75</c:v>
                </c:pt>
                <c:pt idx="4895">
                  <c:v>244.8</c:v>
                </c:pt>
                <c:pt idx="4896">
                  <c:v>244.85000000000002</c:v>
                </c:pt>
                <c:pt idx="4897">
                  <c:v>244.9</c:v>
                </c:pt>
                <c:pt idx="4898">
                  <c:v>244.95000000000002</c:v>
                </c:pt>
                <c:pt idx="4899">
                  <c:v>245</c:v>
                </c:pt>
                <c:pt idx="4900">
                  <c:v>245.05</c:v>
                </c:pt>
                <c:pt idx="4901">
                  <c:v>245.10000000000002</c:v>
                </c:pt>
                <c:pt idx="4902">
                  <c:v>245.15</c:v>
                </c:pt>
                <c:pt idx="4903">
                  <c:v>245.20000000000002</c:v>
                </c:pt>
                <c:pt idx="4904">
                  <c:v>245.25</c:v>
                </c:pt>
                <c:pt idx="4905">
                  <c:v>245.3</c:v>
                </c:pt>
                <c:pt idx="4906">
                  <c:v>245.35000000000002</c:v>
                </c:pt>
                <c:pt idx="4907">
                  <c:v>245.4</c:v>
                </c:pt>
                <c:pt idx="4908">
                  <c:v>245.45000000000002</c:v>
                </c:pt>
                <c:pt idx="4909">
                  <c:v>245.5</c:v>
                </c:pt>
                <c:pt idx="4910">
                  <c:v>245.55</c:v>
                </c:pt>
                <c:pt idx="4911">
                  <c:v>245.60000000000002</c:v>
                </c:pt>
                <c:pt idx="4912">
                  <c:v>245.65</c:v>
                </c:pt>
                <c:pt idx="4913">
                  <c:v>245.70000000000002</c:v>
                </c:pt>
                <c:pt idx="4914">
                  <c:v>245.75</c:v>
                </c:pt>
                <c:pt idx="4915">
                  <c:v>245.8</c:v>
                </c:pt>
                <c:pt idx="4916">
                  <c:v>245.85000000000002</c:v>
                </c:pt>
                <c:pt idx="4917">
                  <c:v>245.9</c:v>
                </c:pt>
                <c:pt idx="4918">
                  <c:v>245.95000000000002</c:v>
                </c:pt>
                <c:pt idx="4919">
                  <c:v>246</c:v>
                </c:pt>
                <c:pt idx="4920">
                  <c:v>246.05</c:v>
                </c:pt>
                <c:pt idx="4921">
                  <c:v>246.10000000000002</c:v>
                </c:pt>
                <c:pt idx="4922">
                  <c:v>246.15</c:v>
                </c:pt>
                <c:pt idx="4923">
                  <c:v>246.20000000000002</c:v>
                </c:pt>
                <c:pt idx="4924">
                  <c:v>246.25</c:v>
                </c:pt>
                <c:pt idx="4925">
                  <c:v>246.3</c:v>
                </c:pt>
                <c:pt idx="4926">
                  <c:v>246.35000000000002</c:v>
                </c:pt>
                <c:pt idx="4927">
                  <c:v>246.4</c:v>
                </c:pt>
                <c:pt idx="4928">
                  <c:v>246.45000000000002</c:v>
                </c:pt>
                <c:pt idx="4929">
                  <c:v>246.5</c:v>
                </c:pt>
                <c:pt idx="4930">
                  <c:v>246.55</c:v>
                </c:pt>
                <c:pt idx="4931">
                  <c:v>246.60000000000002</c:v>
                </c:pt>
                <c:pt idx="4932">
                  <c:v>246.65</c:v>
                </c:pt>
                <c:pt idx="4933">
                  <c:v>246.70000000000002</c:v>
                </c:pt>
                <c:pt idx="4934">
                  <c:v>246.75</c:v>
                </c:pt>
                <c:pt idx="4935">
                  <c:v>246.8</c:v>
                </c:pt>
                <c:pt idx="4936">
                  <c:v>246.85000000000002</c:v>
                </c:pt>
                <c:pt idx="4937">
                  <c:v>246.9</c:v>
                </c:pt>
                <c:pt idx="4938">
                  <c:v>246.95000000000002</c:v>
                </c:pt>
                <c:pt idx="4939">
                  <c:v>247</c:v>
                </c:pt>
                <c:pt idx="4940">
                  <c:v>247.05</c:v>
                </c:pt>
                <c:pt idx="4941">
                  <c:v>247.10000000000002</c:v>
                </c:pt>
                <c:pt idx="4942">
                  <c:v>247.15</c:v>
                </c:pt>
                <c:pt idx="4943">
                  <c:v>247.20000000000002</c:v>
                </c:pt>
                <c:pt idx="4944">
                  <c:v>247.25</c:v>
                </c:pt>
                <c:pt idx="4945">
                  <c:v>247.3</c:v>
                </c:pt>
                <c:pt idx="4946">
                  <c:v>247.35000000000002</c:v>
                </c:pt>
                <c:pt idx="4947">
                  <c:v>247.4</c:v>
                </c:pt>
                <c:pt idx="4948">
                  <c:v>247.45000000000002</c:v>
                </c:pt>
                <c:pt idx="4949">
                  <c:v>247.5</c:v>
                </c:pt>
                <c:pt idx="4950">
                  <c:v>247.55</c:v>
                </c:pt>
                <c:pt idx="4951">
                  <c:v>247.60000000000002</c:v>
                </c:pt>
                <c:pt idx="4952">
                  <c:v>247.65</c:v>
                </c:pt>
                <c:pt idx="4953">
                  <c:v>247.70000000000002</c:v>
                </c:pt>
                <c:pt idx="4954">
                  <c:v>247.75</c:v>
                </c:pt>
                <c:pt idx="4955">
                  <c:v>247.8</c:v>
                </c:pt>
                <c:pt idx="4956">
                  <c:v>247.85000000000002</c:v>
                </c:pt>
                <c:pt idx="4957">
                  <c:v>247.9</c:v>
                </c:pt>
                <c:pt idx="4958">
                  <c:v>247.95000000000002</c:v>
                </c:pt>
                <c:pt idx="4959">
                  <c:v>248</c:v>
                </c:pt>
                <c:pt idx="4960">
                  <c:v>248.05</c:v>
                </c:pt>
                <c:pt idx="4961">
                  <c:v>248.10000000000002</c:v>
                </c:pt>
                <c:pt idx="4962">
                  <c:v>248.15</c:v>
                </c:pt>
                <c:pt idx="4963">
                  <c:v>248.20000000000002</c:v>
                </c:pt>
                <c:pt idx="4964">
                  <c:v>248.25</c:v>
                </c:pt>
                <c:pt idx="4965">
                  <c:v>248.3</c:v>
                </c:pt>
                <c:pt idx="4966">
                  <c:v>248.35000000000002</c:v>
                </c:pt>
                <c:pt idx="4967">
                  <c:v>248.4</c:v>
                </c:pt>
                <c:pt idx="4968">
                  <c:v>248.45000000000002</c:v>
                </c:pt>
                <c:pt idx="4969">
                  <c:v>248.5</c:v>
                </c:pt>
                <c:pt idx="4970">
                  <c:v>248.55</c:v>
                </c:pt>
                <c:pt idx="4971">
                  <c:v>248.60000000000002</c:v>
                </c:pt>
                <c:pt idx="4972">
                  <c:v>248.65</c:v>
                </c:pt>
                <c:pt idx="4973">
                  <c:v>248.70000000000002</c:v>
                </c:pt>
                <c:pt idx="4974">
                  <c:v>248.75</c:v>
                </c:pt>
                <c:pt idx="4975">
                  <c:v>248.8</c:v>
                </c:pt>
                <c:pt idx="4976">
                  <c:v>248.85000000000002</c:v>
                </c:pt>
                <c:pt idx="4977">
                  <c:v>248.9</c:v>
                </c:pt>
                <c:pt idx="4978">
                  <c:v>248.95000000000002</c:v>
                </c:pt>
                <c:pt idx="4979">
                  <c:v>249</c:v>
                </c:pt>
                <c:pt idx="4980">
                  <c:v>249.05</c:v>
                </c:pt>
                <c:pt idx="4981">
                  <c:v>249.10000000000002</c:v>
                </c:pt>
                <c:pt idx="4982">
                  <c:v>249.15</c:v>
                </c:pt>
                <c:pt idx="4983">
                  <c:v>249.20000000000002</c:v>
                </c:pt>
                <c:pt idx="4984">
                  <c:v>249.25</c:v>
                </c:pt>
                <c:pt idx="4985">
                  <c:v>249.3</c:v>
                </c:pt>
                <c:pt idx="4986">
                  <c:v>249.35000000000002</c:v>
                </c:pt>
                <c:pt idx="4987">
                  <c:v>249.4</c:v>
                </c:pt>
                <c:pt idx="4988">
                  <c:v>249.45000000000002</c:v>
                </c:pt>
                <c:pt idx="4989">
                  <c:v>249.5</c:v>
                </c:pt>
                <c:pt idx="4990">
                  <c:v>249.55</c:v>
                </c:pt>
                <c:pt idx="4991">
                  <c:v>249.60000000000002</c:v>
                </c:pt>
                <c:pt idx="4992">
                  <c:v>249.65</c:v>
                </c:pt>
                <c:pt idx="4993">
                  <c:v>249.70000000000002</c:v>
                </c:pt>
                <c:pt idx="4994">
                  <c:v>249.75</c:v>
                </c:pt>
                <c:pt idx="4995">
                  <c:v>249.8</c:v>
                </c:pt>
                <c:pt idx="4996">
                  <c:v>249.85000000000002</c:v>
                </c:pt>
                <c:pt idx="4997">
                  <c:v>249.9</c:v>
                </c:pt>
                <c:pt idx="4998">
                  <c:v>249.95000000000002</c:v>
                </c:pt>
                <c:pt idx="4999">
                  <c:v>250</c:v>
                </c:pt>
                <c:pt idx="5000">
                  <c:v>250.05</c:v>
                </c:pt>
                <c:pt idx="5001">
                  <c:v>250.10000000000002</c:v>
                </c:pt>
                <c:pt idx="5002">
                  <c:v>250.15</c:v>
                </c:pt>
                <c:pt idx="5003">
                  <c:v>250.20000000000002</c:v>
                </c:pt>
                <c:pt idx="5004">
                  <c:v>250.25</c:v>
                </c:pt>
                <c:pt idx="5005">
                  <c:v>250.3</c:v>
                </c:pt>
                <c:pt idx="5006">
                  <c:v>250.35000000000002</c:v>
                </c:pt>
                <c:pt idx="5007">
                  <c:v>250.4</c:v>
                </c:pt>
                <c:pt idx="5008">
                  <c:v>250.45000000000002</c:v>
                </c:pt>
                <c:pt idx="5009">
                  <c:v>250.5</c:v>
                </c:pt>
                <c:pt idx="5010">
                  <c:v>250.55</c:v>
                </c:pt>
                <c:pt idx="5011">
                  <c:v>250.60000000000002</c:v>
                </c:pt>
                <c:pt idx="5012">
                  <c:v>250.65</c:v>
                </c:pt>
                <c:pt idx="5013">
                  <c:v>250.70000000000002</c:v>
                </c:pt>
                <c:pt idx="5014">
                  <c:v>250.75</c:v>
                </c:pt>
                <c:pt idx="5015">
                  <c:v>250.8</c:v>
                </c:pt>
                <c:pt idx="5016">
                  <c:v>250.85000000000002</c:v>
                </c:pt>
                <c:pt idx="5017">
                  <c:v>250.9</c:v>
                </c:pt>
                <c:pt idx="5018">
                  <c:v>250.95000000000002</c:v>
                </c:pt>
                <c:pt idx="5019">
                  <c:v>251</c:v>
                </c:pt>
                <c:pt idx="5020">
                  <c:v>251.05</c:v>
                </c:pt>
                <c:pt idx="5021">
                  <c:v>251.10000000000002</c:v>
                </c:pt>
                <c:pt idx="5022">
                  <c:v>251.15</c:v>
                </c:pt>
                <c:pt idx="5023">
                  <c:v>251.20000000000002</c:v>
                </c:pt>
                <c:pt idx="5024">
                  <c:v>251.25</c:v>
                </c:pt>
                <c:pt idx="5025">
                  <c:v>251.3</c:v>
                </c:pt>
                <c:pt idx="5026">
                  <c:v>251.35000000000002</c:v>
                </c:pt>
                <c:pt idx="5027">
                  <c:v>251.4</c:v>
                </c:pt>
                <c:pt idx="5028">
                  <c:v>251.45000000000002</c:v>
                </c:pt>
                <c:pt idx="5029">
                  <c:v>251.5</c:v>
                </c:pt>
                <c:pt idx="5030">
                  <c:v>251.55</c:v>
                </c:pt>
                <c:pt idx="5031">
                  <c:v>251.60000000000002</c:v>
                </c:pt>
                <c:pt idx="5032">
                  <c:v>251.65</c:v>
                </c:pt>
                <c:pt idx="5033">
                  <c:v>251.70000000000002</c:v>
                </c:pt>
                <c:pt idx="5034">
                  <c:v>251.75</c:v>
                </c:pt>
                <c:pt idx="5035">
                  <c:v>251.8</c:v>
                </c:pt>
                <c:pt idx="5036">
                  <c:v>251.85000000000002</c:v>
                </c:pt>
                <c:pt idx="5037">
                  <c:v>251.9</c:v>
                </c:pt>
                <c:pt idx="5038">
                  <c:v>251.95000000000002</c:v>
                </c:pt>
                <c:pt idx="5039">
                  <c:v>252</c:v>
                </c:pt>
                <c:pt idx="5040">
                  <c:v>252.05</c:v>
                </c:pt>
                <c:pt idx="5041">
                  <c:v>252.10000000000002</c:v>
                </c:pt>
                <c:pt idx="5042">
                  <c:v>252.15</c:v>
                </c:pt>
                <c:pt idx="5043">
                  <c:v>252.20000000000002</c:v>
                </c:pt>
                <c:pt idx="5044">
                  <c:v>252.25</c:v>
                </c:pt>
                <c:pt idx="5045">
                  <c:v>252.3</c:v>
                </c:pt>
                <c:pt idx="5046">
                  <c:v>252.35000000000002</c:v>
                </c:pt>
                <c:pt idx="5047">
                  <c:v>252.4</c:v>
                </c:pt>
                <c:pt idx="5048">
                  <c:v>252.45000000000002</c:v>
                </c:pt>
                <c:pt idx="5049">
                  <c:v>252.5</c:v>
                </c:pt>
                <c:pt idx="5050">
                  <c:v>252.55</c:v>
                </c:pt>
                <c:pt idx="5051">
                  <c:v>252.60000000000002</c:v>
                </c:pt>
                <c:pt idx="5052">
                  <c:v>252.65</c:v>
                </c:pt>
                <c:pt idx="5053">
                  <c:v>252.70000000000002</c:v>
                </c:pt>
                <c:pt idx="5054">
                  <c:v>252.75</c:v>
                </c:pt>
                <c:pt idx="5055">
                  <c:v>252.8</c:v>
                </c:pt>
                <c:pt idx="5056">
                  <c:v>252.85000000000002</c:v>
                </c:pt>
                <c:pt idx="5057">
                  <c:v>252.9</c:v>
                </c:pt>
                <c:pt idx="5058">
                  <c:v>252.95000000000002</c:v>
                </c:pt>
                <c:pt idx="5059">
                  <c:v>253</c:v>
                </c:pt>
                <c:pt idx="5060">
                  <c:v>253.05</c:v>
                </c:pt>
                <c:pt idx="5061">
                  <c:v>253.10000000000002</c:v>
                </c:pt>
                <c:pt idx="5062">
                  <c:v>253.15</c:v>
                </c:pt>
                <c:pt idx="5063">
                  <c:v>253.20000000000002</c:v>
                </c:pt>
                <c:pt idx="5064">
                  <c:v>253.25</c:v>
                </c:pt>
                <c:pt idx="5065">
                  <c:v>253.3</c:v>
                </c:pt>
                <c:pt idx="5066">
                  <c:v>253.35000000000002</c:v>
                </c:pt>
                <c:pt idx="5067">
                  <c:v>253.4</c:v>
                </c:pt>
                <c:pt idx="5068">
                  <c:v>253.45000000000002</c:v>
                </c:pt>
                <c:pt idx="5069">
                  <c:v>253.5</c:v>
                </c:pt>
                <c:pt idx="5070">
                  <c:v>253.55</c:v>
                </c:pt>
                <c:pt idx="5071">
                  <c:v>253.60000000000002</c:v>
                </c:pt>
                <c:pt idx="5072">
                  <c:v>253.65</c:v>
                </c:pt>
                <c:pt idx="5073">
                  <c:v>253.70000000000002</c:v>
                </c:pt>
                <c:pt idx="5074">
                  <c:v>253.75</c:v>
                </c:pt>
                <c:pt idx="5075">
                  <c:v>253.8</c:v>
                </c:pt>
                <c:pt idx="5076">
                  <c:v>253.85000000000002</c:v>
                </c:pt>
                <c:pt idx="5077">
                  <c:v>253.9</c:v>
                </c:pt>
                <c:pt idx="5078">
                  <c:v>253.95000000000002</c:v>
                </c:pt>
                <c:pt idx="5079">
                  <c:v>254</c:v>
                </c:pt>
                <c:pt idx="5080">
                  <c:v>254.05</c:v>
                </c:pt>
                <c:pt idx="5081">
                  <c:v>254.10000000000002</c:v>
                </c:pt>
                <c:pt idx="5082">
                  <c:v>254.15</c:v>
                </c:pt>
                <c:pt idx="5083">
                  <c:v>254.20000000000002</c:v>
                </c:pt>
                <c:pt idx="5084">
                  <c:v>254.25</c:v>
                </c:pt>
                <c:pt idx="5085">
                  <c:v>254.3</c:v>
                </c:pt>
                <c:pt idx="5086">
                  <c:v>254.35000000000002</c:v>
                </c:pt>
                <c:pt idx="5087">
                  <c:v>254.4</c:v>
                </c:pt>
                <c:pt idx="5088">
                  <c:v>254.45000000000002</c:v>
                </c:pt>
                <c:pt idx="5089">
                  <c:v>254.5</c:v>
                </c:pt>
                <c:pt idx="5090">
                  <c:v>254.55</c:v>
                </c:pt>
                <c:pt idx="5091">
                  <c:v>254.60000000000002</c:v>
                </c:pt>
                <c:pt idx="5092">
                  <c:v>254.65</c:v>
                </c:pt>
                <c:pt idx="5093">
                  <c:v>254.70000000000002</c:v>
                </c:pt>
                <c:pt idx="5094">
                  <c:v>254.75</c:v>
                </c:pt>
                <c:pt idx="5095">
                  <c:v>254.8</c:v>
                </c:pt>
                <c:pt idx="5096">
                  <c:v>254.85000000000002</c:v>
                </c:pt>
                <c:pt idx="5097">
                  <c:v>254.9</c:v>
                </c:pt>
                <c:pt idx="5098">
                  <c:v>254.95000000000002</c:v>
                </c:pt>
                <c:pt idx="5099">
                  <c:v>255</c:v>
                </c:pt>
                <c:pt idx="5100">
                  <c:v>255.05</c:v>
                </c:pt>
                <c:pt idx="5101">
                  <c:v>255.10000000000002</c:v>
                </c:pt>
                <c:pt idx="5102">
                  <c:v>255.15</c:v>
                </c:pt>
                <c:pt idx="5103">
                  <c:v>255.20000000000002</c:v>
                </c:pt>
                <c:pt idx="5104">
                  <c:v>255.25</c:v>
                </c:pt>
                <c:pt idx="5105">
                  <c:v>255.3</c:v>
                </c:pt>
                <c:pt idx="5106">
                  <c:v>255.35000000000002</c:v>
                </c:pt>
                <c:pt idx="5107">
                  <c:v>255.4</c:v>
                </c:pt>
                <c:pt idx="5108">
                  <c:v>255.45000000000002</c:v>
                </c:pt>
                <c:pt idx="5109">
                  <c:v>255.5</c:v>
                </c:pt>
                <c:pt idx="5110">
                  <c:v>255.55</c:v>
                </c:pt>
                <c:pt idx="5111">
                  <c:v>255.60000000000002</c:v>
                </c:pt>
                <c:pt idx="5112">
                  <c:v>255.65</c:v>
                </c:pt>
                <c:pt idx="5113">
                  <c:v>255.70000000000002</c:v>
                </c:pt>
                <c:pt idx="5114">
                  <c:v>255.75</c:v>
                </c:pt>
                <c:pt idx="5115">
                  <c:v>255.8</c:v>
                </c:pt>
                <c:pt idx="5116">
                  <c:v>255.85000000000002</c:v>
                </c:pt>
                <c:pt idx="5117">
                  <c:v>255.9</c:v>
                </c:pt>
                <c:pt idx="5118">
                  <c:v>255.95000000000002</c:v>
                </c:pt>
                <c:pt idx="5119">
                  <c:v>256</c:v>
                </c:pt>
                <c:pt idx="5120">
                  <c:v>256.05</c:v>
                </c:pt>
                <c:pt idx="5121">
                  <c:v>256.10000000000002</c:v>
                </c:pt>
                <c:pt idx="5122">
                  <c:v>256.15000000000003</c:v>
                </c:pt>
                <c:pt idx="5123">
                  <c:v>256.2</c:v>
                </c:pt>
                <c:pt idx="5124">
                  <c:v>256.25</c:v>
                </c:pt>
                <c:pt idx="5125">
                  <c:v>256.3</c:v>
                </c:pt>
                <c:pt idx="5126">
                  <c:v>256.35000000000002</c:v>
                </c:pt>
                <c:pt idx="5127">
                  <c:v>256.40000000000003</c:v>
                </c:pt>
                <c:pt idx="5128">
                  <c:v>256.45</c:v>
                </c:pt>
                <c:pt idx="5129">
                  <c:v>256.5</c:v>
                </c:pt>
                <c:pt idx="5130">
                  <c:v>256.55</c:v>
                </c:pt>
                <c:pt idx="5131">
                  <c:v>256.60000000000002</c:v>
                </c:pt>
                <c:pt idx="5132">
                  <c:v>256.65000000000003</c:v>
                </c:pt>
                <c:pt idx="5133">
                  <c:v>256.7</c:v>
                </c:pt>
                <c:pt idx="5134">
                  <c:v>256.75</c:v>
                </c:pt>
                <c:pt idx="5135">
                  <c:v>256.8</c:v>
                </c:pt>
                <c:pt idx="5136">
                  <c:v>256.85000000000002</c:v>
                </c:pt>
                <c:pt idx="5137">
                  <c:v>256.90000000000003</c:v>
                </c:pt>
                <c:pt idx="5138">
                  <c:v>256.95</c:v>
                </c:pt>
                <c:pt idx="5139">
                  <c:v>257</c:v>
                </c:pt>
                <c:pt idx="5140">
                  <c:v>257.05</c:v>
                </c:pt>
                <c:pt idx="5141">
                  <c:v>257.10000000000002</c:v>
                </c:pt>
                <c:pt idx="5142">
                  <c:v>257.15000000000003</c:v>
                </c:pt>
                <c:pt idx="5143">
                  <c:v>257.2</c:v>
                </c:pt>
                <c:pt idx="5144">
                  <c:v>257.25</c:v>
                </c:pt>
                <c:pt idx="5145">
                  <c:v>257.3</c:v>
                </c:pt>
                <c:pt idx="5146">
                  <c:v>257.35000000000002</c:v>
                </c:pt>
                <c:pt idx="5147">
                  <c:v>257.40000000000003</c:v>
                </c:pt>
                <c:pt idx="5148">
                  <c:v>257.45</c:v>
                </c:pt>
                <c:pt idx="5149">
                  <c:v>257.5</c:v>
                </c:pt>
                <c:pt idx="5150">
                  <c:v>257.55</c:v>
                </c:pt>
                <c:pt idx="5151">
                  <c:v>257.60000000000002</c:v>
                </c:pt>
                <c:pt idx="5152">
                  <c:v>257.65000000000003</c:v>
                </c:pt>
                <c:pt idx="5153">
                  <c:v>257.7</c:v>
                </c:pt>
                <c:pt idx="5154">
                  <c:v>257.75</c:v>
                </c:pt>
                <c:pt idx="5155">
                  <c:v>257.8</c:v>
                </c:pt>
                <c:pt idx="5156">
                  <c:v>257.85000000000002</c:v>
                </c:pt>
                <c:pt idx="5157">
                  <c:v>257.90000000000003</c:v>
                </c:pt>
                <c:pt idx="5158">
                  <c:v>257.95</c:v>
                </c:pt>
                <c:pt idx="5159">
                  <c:v>258</c:v>
                </c:pt>
                <c:pt idx="5160">
                  <c:v>258.05</c:v>
                </c:pt>
                <c:pt idx="5161">
                  <c:v>258.10000000000002</c:v>
                </c:pt>
                <c:pt idx="5162">
                  <c:v>258.15000000000003</c:v>
                </c:pt>
                <c:pt idx="5163">
                  <c:v>258.2</c:v>
                </c:pt>
                <c:pt idx="5164">
                  <c:v>258.25</c:v>
                </c:pt>
                <c:pt idx="5165">
                  <c:v>258.3</c:v>
                </c:pt>
                <c:pt idx="5166">
                  <c:v>258.35000000000002</c:v>
                </c:pt>
                <c:pt idx="5167">
                  <c:v>258.40000000000003</c:v>
                </c:pt>
                <c:pt idx="5168">
                  <c:v>258.45</c:v>
                </c:pt>
                <c:pt idx="5169">
                  <c:v>258.5</c:v>
                </c:pt>
                <c:pt idx="5170">
                  <c:v>258.55</c:v>
                </c:pt>
                <c:pt idx="5171">
                  <c:v>258.60000000000002</c:v>
                </c:pt>
                <c:pt idx="5172">
                  <c:v>258.65000000000003</c:v>
                </c:pt>
                <c:pt idx="5173">
                  <c:v>258.7</c:v>
                </c:pt>
                <c:pt idx="5174">
                  <c:v>258.75</c:v>
                </c:pt>
                <c:pt idx="5175">
                  <c:v>258.8</c:v>
                </c:pt>
                <c:pt idx="5176">
                  <c:v>258.85000000000002</c:v>
                </c:pt>
                <c:pt idx="5177">
                  <c:v>258.90000000000003</c:v>
                </c:pt>
                <c:pt idx="5178">
                  <c:v>258.95</c:v>
                </c:pt>
                <c:pt idx="5179">
                  <c:v>259</c:v>
                </c:pt>
                <c:pt idx="5180">
                  <c:v>259.05</c:v>
                </c:pt>
                <c:pt idx="5181">
                  <c:v>259.10000000000002</c:v>
                </c:pt>
                <c:pt idx="5182">
                  <c:v>259.15000000000003</c:v>
                </c:pt>
                <c:pt idx="5183">
                  <c:v>259.2</c:v>
                </c:pt>
                <c:pt idx="5184">
                  <c:v>259.25</c:v>
                </c:pt>
                <c:pt idx="5185">
                  <c:v>259.3</c:v>
                </c:pt>
                <c:pt idx="5186">
                  <c:v>259.35000000000002</c:v>
                </c:pt>
                <c:pt idx="5187">
                  <c:v>259.40000000000003</c:v>
                </c:pt>
                <c:pt idx="5188">
                  <c:v>259.45</c:v>
                </c:pt>
                <c:pt idx="5189">
                  <c:v>259.5</c:v>
                </c:pt>
                <c:pt idx="5190">
                  <c:v>259.55</c:v>
                </c:pt>
                <c:pt idx="5191">
                  <c:v>259.60000000000002</c:v>
                </c:pt>
                <c:pt idx="5192">
                  <c:v>259.65000000000003</c:v>
                </c:pt>
                <c:pt idx="5193">
                  <c:v>259.7</c:v>
                </c:pt>
                <c:pt idx="5194">
                  <c:v>259.75</c:v>
                </c:pt>
                <c:pt idx="5195">
                  <c:v>259.8</c:v>
                </c:pt>
                <c:pt idx="5196">
                  <c:v>259.85000000000002</c:v>
                </c:pt>
                <c:pt idx="5197">
                  <c:v>259.90000000000003</c:v>
                </c:pt>
                <c:pt idx="5198">
                  <c:v>259.95</c:v>
                </c:pt>
                <c:pt idx="5199">
                  <c:v>260</c:v>
                </c:pt>
                <c:pt idx="5200">
                  <c:v>260.05</c:v>
                </c:pt>
                <c:pt idx="5201">
                  <c:v>260.10000000000002</c:v>
                </c:pt>
                <c:pt idx="5202">
                  <c:v>260.15000000000003</c:v>
                </c:pt>
                <c:pt idx="5203">
                  <c:v>260.2</c:v>
                </c:pt>
                <c:pt idx="5204">
                  <c:v>260.25</c:v>
                </c:pt>
                <c:pt idx="5205">
                  <c:v>260.3</c:v>
                </c:pt>
                <c:pt idx="5206">
                  <c:v>260.35000000000002</c:v>
                </c:pt>
                <c:pt idx="5207">
                  <c:v>260.40000000000003</c:v>
                </c:pt>
                <c:pt idx="5208">
                  <c:v>260.45</c:v>
                </c:pt>
                <c:pt idx="5209">
                  <c:v>260.5</c:v>
                </c:pt>
                <c:pt idx="5210">
                  <c:v>260.55</c:v>
                </c:pt>
                <c:pt idx="5211">
                  <c:v>260.60000000000002</c:v>
                </c:pt>
                <c:pt idx="5212">
                  <c:v>260.65000000000003</c:v>
                </c:pt>
                <c:pt idx="5213">
                  <c:v>260.7</c:v>
                </c:pt>
                <c:pt idx="5214">
                  <c:v>260.75</c:v>
                </c:pt>
                <c:pt idx="5215">
                  <c:v>260.8</c:v>
                </c:pt>
                <c:pt idx="5216">
                  <c:v>260.85000000000002</c:v>
                </c:pt>
                <c:pt idx="5217">
                  <c:v>260.90000000000003</c:v>
                </c:pt>
                <c:pt idx="5218">
                  <c:v>260.95</c:v>
                </c:pt>
                <c:pt idx="5219">
                  <c:v>261</c:v>
                </c:pt>
                <c:pt idx="5220">
                  <c:v>261.05</c:v>
                </c:pt>
                <c:pt idx="5221">
                  <c:v>261.10000000000002</c:v>
                </c:pt>
                <c:pt idx="5222">
                  <c:v>261.15000000000003</c:v>
                </c:pt>
                <c:pt idx="5223">
                  <c:v>261.2</c:v>
                </c:pt>
                <c:pt idx="5224">
                  <c:v>261.25</c:v>
                </c:pt>
                <c:pt idx="5225">
                  <c:v>261.3</c:v>
                </c:pt>
                <c:pt idx="5226">
                  <c:v>261.35000000000002</c:v>
                </c:pt>
                <c:pt idx="5227">
                  <c:v>261.40000000000003</c:v>
                </c:pt>
                <c:pt idx="5228">
                  <c:v>261.45</c:v>
                </c:pt>
                <c:pt idx="5229">
                  <c:v>261.5</c:v>
                </c:pt>
                <c:pt idx="5230">
                  <c:v>261.55</c:v>
                </c:pt>
                <c:pt idx="5231">
                  <c:v>261.60000000000002</c:v>
                </c:pt>
                <c:pt idx="5232">
                  <c:v>261.65000000000003</c:v>
                </c:pt>
                <c:pt idx="5233">
                  <c:v>261.7</c:v>
                </c:pt>
                <c:pt idx="5234">
                  <c:v>261.75</c:v>
                </c:pt>
                <c:pt idx="5235">
                  <c:v>261.8</c:v>
                </c:pt>
                <c:pt idx="5236">
                  <c:v>261.85000000000002</c:v>
                </c:pt>
                <c:pt idx="5237">
                  <c:v>261.90000000000003</c:v>
                </c:pt>
                <c:pt idx="5238">
                  <c:v>261.95</c:v>
                </c:pt>
                <c:pt idx="5239">
                  <c:v>262</c:v>
                </c:pt>
                <c:pt idx="5240">
                  <c:v>262.05</c:v>
                </c:pt>
                <c:pt idx="5241">
                  <c:v>262.10000000000002</c:v>
                </c:pt>
                <c:pt idx="5242">
                  <c:v>262.15000000000003</c:v>
                </c:pt>
                <c:pt idx="5243">
                  <c:v>262.2</c:v>
                </c:pt>
                <c:pt idx="5244">
                  <c:v>262.25</c:v>
                </c:pt>
                <c:pt idx="5245">
                  <c:v>262.3</c:v>
                </c:pt>
                <c:pt idx="5246">
                  <c:v>262.35000000000002</c:v>
                </c:pt>
                <c:pt idx="5247">
                  <c:v>262.40000000000003</c:v>
                </c:pt>
                <c:pt idx="5248">
                  <c:v>262.45</c:v>
                </c:pt>
                <c:pt idx="5249">
                  <c:v>262.5</c:v>
                </c:pt>
                <c:pt idx="5250">
                  <c:v>262.55</c:v>
                </c:pt>
                <c:pt idx="5251">
                  <c:v>262.60000000000002</c:v>
                </c:pt>
                <c:pt idx="5252">
                  <c:v>262.65000000000003</c:v>
                </c:pt>
                <c:pt idx="5253">
                  <c:v>262.7</c:v>
                </c:pt>
                <c:pt idx="5254">
                  <c:v>262.75</c:v>
                </c:pt>
                <c:pt idx="5255">
                  <c:v>262.8</c:v>
                </c:pt>
                <c:pt idx="5256">
                  <c:v>262.85000000000002</c:v>
                </c:pt>
                <c:pt idx="5257">
                  <c:v>262.90000000000003</c:v>
                </c:pt>
                <c:pt idx="5258">
                  <c:v>262.95</c:v>
                </c:pt>
                <c:pt idx="5259">
                  <c:v>263</c:v>
                </c:pt>
                <c:pt idx="5260">
                  <c:v>263.05</c:v>
                </c:pt>
                <c:pt idx="5261">
                  <c:v>263.10000000000002</c:v>
                </c:pt>
                <c:pt idx="5262">
                  <c:v>263.15000000000003</c:v>
                </c:pt>
                <c:pt idx="5263">
                  <c:v>263.2</c:v>
                </c:pt>
                <c:pt idx="5264">
                  <c:v>263.25</c:v>
                </c:pt>
                <c:pt idx="5265">
                  <c:v>263.3</c:v>
                </c:pt>
                <c:pt idx="5266">
                  <c:v>263.35000000000002</c:v>
                </c:pt>
                <c:pt idx="5267">
                  <c:v>263.40000000000003</c:v>
                </c:pt>
                <c:pt idx="5268">
                  <c:v>263.45</c:v>
                </c:pt>
                <c:pt idx="5269">
                  <c:v>263.5</c:v>
                </c:pt>
                <c:pt idx="5270">
                  <c:v>263.55</c:v>
                </c:pt>
                <c:pt idx="5271">
                  <c:v>263.60000000000002</c:v>
                </c:pt>
                <c:pt idx="5272">
                  <c:v>263.65000000000003</c:v>
                </c:pt>
                <c:pt idx="5273">
                  <c:v>263.7</c:v>
                </c:pt>
                <c:pt idx="5274">
                  <c:v>263.75</c:v>
                </c:pt>
                <c:pt idx="5275">
                  <c:v>263.8</c:v>
                </c:pt>
                <c:pt idx="5276">
                  <c:v>263.85000000000002</c:v>
                </c:pt>
                <c:pt idx="5277">
                  <c:v>263.90000000000003</c:v>
                </c:pt>
                <c:pt idx="5278">
                  <c:v>263.95</c:v>
                </c:pt>
                <c:pt idx="5279">
                  <c:v>264</c:v>
                </c:pt>
                <c:pt idx="5280">
                  <c:v>264.05</c:v>
                </c:pt>
                <c:pt idx="5281">
                  <c:v>264.10000000000002</c:v>
                </c:pt>
                <c:pt idx="5282">
                  <c:v>264.15000000000003</c:v>
                </c:pt>
                <c:pt idx="5283">
                  <c:v>264.2</c:v>
                </c:pt>
                <c:pt idx="5284">
                  <c:v>264.25</c:v>
                </c:pt>
                <c:pt idx="5285">
                  <c:v>264.3</c:v>
                </c:pt>
                <c:pt idx="5286">
                  <c:v>264.35000000000002</c:v>
                </c:pt>
                <c:pt idx="5287">
                  <c:v>264.40000000000003</c:v>
                </c:pt>
                <c:pt idx="5288">
                  <c:v>264.45</c:v>
                </c:pt>
                <c:pt idx="5289">
                  <c:v>264.5</c:v>
                </c:pt>
                <c:pt idx="5290">
                  <c:v>264.55</c:v>
                </c:pt>
                <c:pt idx="5291">
                  <c:v>264.60000000000002</c:v>
                </c:pt>
                <c:pt idx="5292">
                  <c:v>264.65000000000003</c:v>
                </c:pt>
                <c:pt idx="5293">
                  <c:v>264.7</c:v>
                </c:pt>
                <c:pt idx="5294">
                  <c:v>264.75</c:v>
                </c:pt>
                <c:pt idx="5295">
                  <c:v>264.8</c:v>
                </c:pt>
                <c:pt idx="5296">
                  <c:v>264.85000000000002</c:v>
                </c:pt>
                <c:pt idx="5297">
                  <c:v>264.90000000000003</c:v>
                </c:pt>
                <c:pt idx="5298">
                  <c:v>264.95</c:v>
                </c:pt>
                <c:pt idx="5299">
                  <c:v>265</c:v>
                </c:pt>
                <c:pt idx="5300">
                  <c:v>265.05</c:v>
                </c:pt>
                <c:pt idx="5301">
                  <c:v>265.10000000000002</c:v>
                </c:pt>
                <c:pt idx="5302">
                  <c:v>265.15000000000003</c:v>
                </c:pt>
                <c:pt idx="5303">
                  <c:v>265.2</c:v>
                </c:pt>
                <c:pt idx="5304">
                  <c:v>265.25</c:v>
                </c:pt>
                <c:pt idx="5305">
                  <c:v>265.3</c:v>
                </c:pt>
                <c:pt idx="5306">
                  <c:v>265.35000000000002</c:v>
                </c:pt>
                <c:pt idx="5307">
                  <c:v>265.40000000000003</c:v>
                </c:pt>
                <c:pt idx="5308">
                  <c:v>265.45</c:v>
                </c:pt>
                <c:pt idx="5309">
                  <c:v>265.5</c:v>
                </c:pt>
                <c:pt idx="5310">
                  <c:v>265.55</c:v>
                </c:pt>
                <c:pt idx="5311">
                  <c:v>265.60000000000002</c:v>
                </c:pt>
                <c:pt idx="5312">
                  <c:v>265.65000000000003</c:v>
                </c:pt>
                <c:pt idx="5313">
                  <c:v>265.7</c:v>
                </c:pt>
                <c:pt idx="5314">
                  <c:v>265.75</c:v>
                </c:pt>
                <c:pt idx="5315">
                  <c:v>265.8</c:v>
                </c:pt>
                <c:pt idx="5316">
                  <c:v>265.85000000000002</c:v>
                </c:pt>
                <c:pt idx="5317">
                  <c:v>265.90000000000003</c:v>
                </c:pt>
                <c:pt idx="5318">
                  <c:v>265.95</c:v>
                </c:pt>
                <c:pt idx="5319">
                  <c:v>266</c:v>
                </c:pt>
                <c:pt idx="5320">
                  <c:v>266.05</c:v>
                </c:pt>
                <c:pt idx="5321">
                  <c:v>266.10000000000002</c:v>
                </c:pt>
                <c:pt idx="5322">
                  <c:v>266.15000000000003</c:v>
                </c:pt>
                <c:pt idx="5323">
                  <c:v>266.2</c:v>
                </c:pt>
                <c:pt idx="5324">
                  <c:v>266.25</c:v>
                </c:pt>
                <c:pt idx="5325">
                  <c:v>266.3</c:v>
                </c:pt>
                <c:pt idx="5326">
                  <c:v>266.35000000000002</c:v>
                </c:pt>
                <c:pt idx="5327">
                  <c:v>266.40000000000003</c:v>
                </c:pt>
                <c:pt idx="5328">
                  <c:v>266.45</c:v>
                </c:pt>
                <c:pt idx="5329">
                  <c:v>266.5</c:v>
                </c:pt>
                <c:pt idx="5330">
                  <c:v>266.55</c:v>
                </c:pt>
                <c:pt idx="5331">
                  <c:v>266.60000000000002</c:v>
                </c:pt>
                <c:pt idx="5332">
                  <c:v>266.65000000000003</c:v>
                </c:pt>
                <c:pt idx="5333">
                  <c:v>266.7</c:v>
                </c:pt>
                <c:pt idx="5334">
                  <c:v>266.75</c:v>
                </c:pt>
                <c:pt idx="5335">
                  <c:v>266.8</c:v>
                </c:pt>
                <c:pt idx="5336">
                  <c:v>266.85000000000002</c:v>
                </c:pt>
                <c:pt idx="5337">
                  <c:v>266.90000000000003</c:v>
                </c:pt>
                <c:pt idx="5338">
                  <c:v>266.95</c:v>
                </c:pt>
                <c:pt idx="5339">
                  <c:v>267</c:v>
                </c:pt>
                <c:pt idx="5340">
                  <c:v>267.05</c:v>
                </c:pt>
                <c:pt idx="5341">
                  <c:v>267.10000000000002</c:v>
                </c:pt>
                <c:pt idx="5342">
                  <c:v>267.15000000000003</c:v>
                </c:pt>
                <c:pt idx="5343">
                  <c:v>267.2</c:v>
                </c:pt>
                <c:pt idx="5344">
                  <c:v>267.25</c:v>
                </c:pt>
                <c:pt idx="5345">
                  <c:v>267.3</c:v>
                </c:pt>
                <c:pt idx="5346">
                  <c:v>267.35000000000002</c:v>
                </c:pt>
                <c:pt idx="5347">
                  <c:v>267.40000000000003</c:v>
                </c:pt>
                <c:pt idx="5348">
                  <c:v>267.45</c:v>
                </c:pt>
                <c:pt idx="5349">
                  <c:v>267.5</c:v>
                </c:pt>
                <c:pt idx="5350">
                  <c:v>267.55</c:v>
                </c:pt>
                <c:pt idx="5351">
                  <c:v>267.60000000000002</c:v>
                </c:pt>
                <c:pt idx="5352">
                  <c:v>267.65000000000003</c:v>
                </c:pt>
                <c:pt idx="5353">
                  <c:v>267.7</c:v>
                </c:pt>
                <c:pt idx="5354">
                  <c:v>267.75</c:v>
                </c:pt>
                <c:pt idx="5355">
                  <c:v>267.8</c:v>
                </c:pt>
                <c:pt idx="5356">
                  <c:v>267.85000000000002</c:v>
                </c:pt>
                <c:pt idx="5357">
                  <c:v>267.90000000000003</c:v>
                </c:pt>
                <c:pt idx="5358">
                  <c:v>267.95</c:v>
                </c:pt>
                <c:pt idx="5359">
                  <c:v>268</c:v>
                </c:pt>
                <c:pt idx="5360">
                  <c:v>268.05</c:v>
                </c:pt>
                <c:pt idx="5361">
                  <c:v>268.10000000000002</c:v>
                </c:pt>
                <c:pt idx="5362">
                  <c:v>268.15000000000003</c:v>
                </c:pt>
                <c:pt idx="5363">
                  <c:v>268.2</c:v>
                </c:pt>
                <c:pt idx="5364">
                  <c:v>268.25</c:v>
                </c:pt>
                <c:pt idx="5365">
                  <c:v>268.3</c:v>
                </c:pt>
                <c:pt idx="5366">
                  <c:v>268.35000000000002</c:v>
                </c:pt>
                <c:pt idx="5367">
                  <c:v>268.40000000000003</c:v>
                </c:pt>
                <c:pt idx="5368">
                  <c:v>268.45</c:v>
                </c:pt>
                <c:pt idx="5369">
                  <c:v>268.5</c:v>
                </c:pt>
                <c:pt idx="5370">
                  <c:v>268.55</c:v>
                </c:pt>
                <c:pt idx="5371">
                  <c:v>268.60000000000002</c:v>
                </c:pt>
                <c:pt idx="5372">
                  <c:v>268.65000000000003</c:v>
                </c:pt>
                <c:pt idx="5373">
                  <c:v>268.7</c:v>
                </c:pt>
                <c:pt idx="5374">
                  <c:v>268.75</c:v>
                </c:pt>
                <c:pt idx="5375">
                  <c:v>268.8</c:v>
                </c:pt>
                <c:pt idx="5376">
                  <c:v>268.85000000000002</c:v>
                </c:pt>
                <c:pt idx="5377">
                  <c:v>268.90000000000003</c:v>
                </c:pt>
                <c:pt idx="5378">
                  <c:v>268.95</c:v>
                </c:pt>
                <c:pt idx="5379">
                  <c:v>269</c:v>
                </c:pt>
                <c:pt idx="5380">
                  <c:v>269.05</c:v>
                </c:pt>
                <c:pt idx="5381">
                  <c:v>269.10000000000002</c:v>
                </c:pt>
                <c:pt idx="5382">
                  <c:v>269.15000000000003</c:v>
                </c:pt>
                <c:pt idx="5383">
                  <c:v>269.2</c:v>
                </c:pt>
                <c:pt idx="5384">
                  <c:v>269.25</c:v>
                </c:pt>
                <c:pt idx="5385">
                  <c:v>269.3</c:v>
                </c:pt>
                <c:pt idx="5386">
                  <c:v>269.35000000000002</c:v>
                </c:pt>
                <c:pt idx="5387">
                  <c:v>269.40000000000003</c:v>
                </c:pt>
                <c:pt idx="5388">
                  <c:v>269.45</c:v>
                </c:pt>
                <c:pt idx="5389">
                  <c:v>269.5</c:v>
                </c:pt>
                <c:pt idx="5390">
                  <c:v>269.55</c:v>
                </c:pt>
                <c:pt idx="5391">
                  <c:v>269.60000000000002</c:v>
                </c:pt>
                <c:pt idx="5392">
                  <c:v>269.65000000000003</c:v>
                </c:pt>
                <c:pt idx="5393">
                  <c:v>269.7</c:v>
                </c:pt>
                <c:pt idx="5394">
                  <c:v>269.75</c:v>
                </c:pt>
                <c:pt idx="5395">
                  <c:v>269.8</c:v>
                </c:pt>
                <c:pt idx="5396">
                  <c:v>269.85000000000002</c:v>
                </c:pt>
                <c:pt idx="5397">
                  <c:v>269.90000000000003</c:v>
                </c:pt>
                <c:pt idx="5398">
                  <c:v>269.95</c:v>
                </c:pt>
                <c:pt idx="5399">
                  <c:v>270</c:v>
                </c:pt>
                <c:pt idx="5400">
                  <c:v>270.05</c:v>
                </c:pt>
                <c:pt idx="5401">
                  <c:v>270.10000000000002</c:v>
                </c:pt>
                <c:pt idx="5402">
                  <c:v>270.15000000000003</c:v>
                </c:pt>
                <c:pt idx="5403">
                  <c:v>270.2</c:v>
                </c:pt>
                <c:pt idx="5404">
                  <c:v>270.25</c:v>
                </c:pt>
                <c:pt idx="5405">
                  <c:v>270.3</c:v>
                </c:pt>
                <c:pt idx="5406">
                  <c:v>270.35000000000002</c:v>
                </c:pt>
                <c:pt idx="5407">
                  <c:v>270.40000000000003</c:v>
                </c:pt>
                <c:pt idx="5408">
                  <c:v>270.45</c:v>
                </c:pt>
                <c:pt idx="5409">
                  <c:v>270.5</c:v>
                </c:pt>
                <c:pt idx="5410">
                  <c:v>270.55</c:v>
                </c:pt>
                <c:pt idx="5411">
                  <c:v>270.60000000000002</c:v>
                </c:pt>
                <c:pt idx="5412">
                  <c:v>270.65000000000003</c:v>
                </c:pt>
                <c:pt idx="5413">
                  <c:v>270.7</c:v>
                </c:pt>
                <c:pt idx="5414">
                  <c:v>270.75</c:v>
                </c:pt>
                <c:pt idx="5415">
                  <c:v>270.8</c:v>
                </c:pt>
                <c:pt idx="5416">
                  <c:v>270.85000000000002</c:v>
                </c:pt>
                <c:pt idx="5417">
                  <c:v>270.90000000000003</c:v>
                </c:pt>
                <c:pt idx="5418">
                  <c:v>270.95</c:v>
                </c:pt>
                <c:pt idx="5419">
                  <c:v>271</c:v>
                </c:pt>
                <c:pt idx="5420">
                  <c:v>271.05</c:v>
                </c:pt>
                <c:pt idx="5421">
                  <c:v>271.10000000000002</c:v>
                </c:pt>
                <c:pt idx="5422">
                  <c:v>271.15000000000003</c:v>
                </c:pt>
                <c:pt idx="5423">
                  <c:v>271.2</c:v>
                </c:pt>
                <c:pt idx="5424">
                  <c:v>271.25</c:v>
                </c:pt>
                <c:pt idx="5425">
                  <c:v>271.3</c:v>
                </c:pt>
                <c:pt idx="5426">
                  <c:v>271.35000000000002</c:v>
                </c:pt>
                <c:pt idx="5427">
                  <c:v>271.40000000000003</c:v>
                </c:pt>
                <c:pt idx="5428">
                  <c:v>271.45</c:v>
                </c:pt>
                <c:pt idx="5429">
                  <c:v>271.5</c:v>
                </c:pt>
                <c:pt idx="5430">
                  <c:v>271.55</c:v>
                </c:pt>
                <c:pt idx="5431">
                  <c:v>271.60000000000002</c:v>
                </c:pt>
                <c:pt idx="5432">
                  <c:v>271.65000000000003</c:v>
                </c:pt>
                <c:pt idx="5433">
                  <c:v>271.7</c:v>
                </c:pt>
                <c:pt idx="5434">
                  <c:v>271.75</c:v>
                </c:pt>
                <c:pt idx="5435">
                  <c:v>271.8</c:v>
                </c:pt>
                <c:pt idx="5436">
                  <c:v>271.85000000000002</c:v>
                </c:pt>
                <c:pt idx="5437">
                  <c:v>271.90000000000003</c:v>
                </c:pt>
                <c:pt idx="5438">
                  <c:v>271.95</c:v>
                </c:pt>
                <c:pt idx="5439">
                  <c:v>272</c:v>
                </c:pt>
                <c:pt idx="5440">
                  <c:v>272.05</c:v>
                </c:pt>
                <c:pt idx="5441">
                  <c:v>272.10000000000002</c:v>
                </c:pt>
                <c:pt idx="5442">
                  <c:v>272.15000000000003</c:v>
                </c:pt>
                <c:pt idx="5443">
                  <c:v>272.2</c:v>
                </c:pt>
                <c:pt idx="5444">
                  <c:v>272.25</c:v>
                </c:pt>
                <c:pt idx="5445">
                  <c:v>272.3</c:v>
                </c:pt>
                <c:pt idx="5446">
                  <c:v>272.35000000000002</c:v>
                </c:pt>
                <c:pt idx="5447">
                  <c:v>272.40000000000003</c:v>
                </c:pt>
                <c:pt idx="5448">
                  <c:v>272.45</c:v>
                </c:pt>
                <c:pt idx="5449">
                  <c:v>272.5</c:v>
                </c:pt>
                <c:pt idx="5450">
                  <c:v>272.55</c:v>
                </c:pt>
                <c:pt idx="5451">
                  <c:v>272.60000000000002</c:v>
                </c:pt>
                <c:pt idx="5452">
                  <c:v>272.65000000000003</c:v>
                </c:pt>
                <c:pt idx="5453">
                  <c:v>272.7</c:v>
                </c:pt>
                <c:pt idx="5454">
                  <c:v>272.75</c:v>
                </c:pt>
                <c:pt idx="5455">
                  <c:v>272.8</c:v>
                </c:pt>
                <c:pt idx="5456">
                  <c:v>272.85000000000002</c:v>
                </c:pt>
                <c:pt idx="5457">
                  <c:v>272.90000000000003</c:v>
                </c:pt>
                <c:pt idx="5458">
                  <c:v>272.95</c:v>
                </c:pt>
                <c:pt idx="5459">
                  <c:v>273</c:v>
                </c:pt>
                <c:pt idx="5460">
                  <c:v>273.05</c:v>
                </c:pt>
                <c:pt idx="5461">
                  <c:v>273.10000000000002</c:v>
                </c:pt>
                <c:pt idx="5462">
                  <c:v>273.15000000000003</c:v>
                </c:pt>
                <c:pt idx="5463">
                  <c:v>273.2</c:v>
                </c:pt>
                <c:pt idx="5464">
                  <c:v>273.25</c:v>
                </c:pt>
                <c:pt idx="5465">
                  <c:v>273.3</c:v>
                </c:pt>
                <c:pt idx="5466">
                  <c:v>273.35000000000002</c:v>
                </c:pt>
                <c:pt idx="5467">
                  <c:v>273.40000000000003</c:v>
                </c:pt>
                <c:pt idx="5468">
                  <c:v>273.45</c:v>
                </c:pt>
                <c:pt idx="5469">
                  <c:v>273.5</c:v>
                </c:pt>
                <c:pt idx="5470">
                  <c:v>273.55</c:v>
                </c:pt>
                <c:pt idx="5471">
                  <c:v>273.60000000000002</c:v>
                </c:pt>
                <c:pt idx="5472">
                  <c:v>273.65000000000003</c:v>
                </c:pt>
                <c:pt idx="5473">
                  <c:v>273.7</c:v>
                </c:pt>
                <c:pt idx="5474">
                  <c:v>273.75</c:v>
                </c:pt>
                <c:pt idx="5475">
                  <c:v>273.8</c:v>
                </c:pt>
                <c:pt idx="5476">
                  <c:v>273.85000000000002</c:v>
                </c:pt>
                <c:pt idx="5477">
                  <c:v>273.90000000000003</c:v>
                </c:pt>
                <c:pt idx="5478">
                  <c:v>273.95</c:v>
                </c:pt>
                <c:pt idx="5479">
                  <c:v>274</c:v>
                </c:pt>
                <c:pt idx="5480">
                  <c:v>274.05</c:v>
                </c:pt>
                <c:pt idx="5481">
                  <c:v>274.10000000000002</c:v>
                </c:pt>
                <c:pt idx="5482">
                  <c:v>274.15000000000003</c:v>
                </c:pt>
                <c:pt idx="5483">
                  <c:v>274.2</c:v>
                </c:pt>
                <c:pt idx="5484">
                  <c:v>274.25</c:v>
                </c:pt>
                <c:pt idx="5485">
                  <c:v>274.3</c:v>
                </c:pt>
                <c:pt idx="5486">
                  <c:v>274.35000000000002</c:v>
                </c:pt>
                <c:pt idx="5487">
                  <c:v>274.40000000000003</c:v>
                </c:pt>
                <c:pt idx="5488">
                  <c:v>274.45</c:v>
                </c:pt>
                <c:pt idx="5489">
                  <c:v>274.5</c:v>
                </c:pt>
                <c:pt idx="5490">
                  <c:v>274.55</c:v>
                </c:pt>
                <c:pt idx="5491">
                  <c:v>274.60000000000002</c:v>
                </c:pt>
                <c:pt idx="5492">
                  <c:v>274.65000000000003</c:v>
                </c:pt>
                <c:pt idx="5493">
                  <c:v>274.7</c:v>
                </c:pt>
                <c:pt idx="5494">
                  <c:v>274.75</c:v>
                </c:pt>
                <c:pt idx="5495">
                  <c:v>274.8</c:v>
                </c:pt>
                <c:pt idx="5496">
                  <c:v>274.85000000000002</c:v>
                </c:pt>
                <c:pt idx="5497">
                  <c:v>274.90000000000003</c:v>
                </c:pt>
                <c:pt idx="5498">
                  <c:v>274.95</c:v>
                </c:pt>
                <c:pt idx="5499">
                  <c:v>275</c:v>
                </c:pt>
                <c:pt idx="5500">
                  <c:v>275.05</c:v>
                </c:pt>
                <c:pt idx="5501">
                  <c:v>275.10000000000002</c:v>
                </c:pt>
                <c:pt idx="5502">
                  <c:v>275.15000000000003</c:v>
                </c:pt>
                <c:pt idx="5503">
                  <c:v>275.2</c:v>
                </c:pt>
                <c:pt idx="5504">
                  <c:v>275.25</c:v>
                </c:pt>
                <c:pt idx="5505">
                  <c:v>275.3</c:v>
                </c:pt>
                <c:pt idx="5506">
                  <c:v>275.35000000000002</c:v>
                </c:pt>
                <c:pt idx="5507">
                  <c:v>275.40000000000003</c:v>
                </c:pt>
                <c:pt idx="5508">
                  <c:v>275.45</c:v>
                </c:pt>
                <c:pt idx="5509">
                  <c:v>275.5</c:v>
                </c:pt>
                <c:pt idx="5510">
                  <c:v>275.55</c:v>
                </c:pt>
                <c:pt idx="5511">
                  <c:v>275.60000000000002</c:v>
                </c:pt>
                <c:pt idx="5512">
                  <c:v>275.65000000000003</c:v>
                </c:pt>
                <c:pt idx="5513">
                  <c:v>275.7</c:v>
                </c:pt>
                <c:pt idx="5514">
                  <c:v>275.75</c:v>
                </c:pt>
                <c:pt idx="5515">
                  <c:v>275.8</c:v>
                </c:pt>
                <c:pt idx="5516">
                  <c:v>275.85000000000002</c:v>
                </c:pt>
                <c:pt idx="5517">
                  <c:v>275.90000000000003</c:v>
                </c:pt>
                <c:pt idx="5518">
                  <c:v>275.95</c:v>
                </c:pt>
                <c:pt idx="5519">
                  <c:v>276</c:v>
                </c:pt>
                <c:pt idx="5520">
                  <c:v>276.05</c:v>
                </c:pt>
                <c:pt idx="5521">
                  <c:v>276.10000000000002</c:v>
                </c:pt>
                <c:pt idx="5522">
                  <c:v>276.15000000000003</c:v>
                </c:pt>
                <c:pt idx="5523">
                  <c:v>276.2</c:v>
                </c:pt>
                <c:pt idx="5524">
                  <c:v>276.25</c:v>
                </c:pt>
                <c:pt idx="5525">
                  <c:v>276.3</c:v>
                </c:pt>
                <c:pt idx="5526">
                  <c:v>276.35000000000002</c:v>
                </c:pt>
                <c:pt idx="5527">
                  <c:v>276.40000000000003</c:v>
                </c:pt>
                <c:pt idx="5528">
                  <c:v>276.45</c:v>
                </c:pt>
                <c:pt idx="5529">
                  <c:v>276.5</c:v>
                </c:pt>
                <c:pt idx="5530">
                  <c:v>276.55</c:v>
                </c:pt>
                <c:pt idx="5531">
                  <c:v>276.60000000000002</c:v>
                </c:pt>
                <c:pt idx="5532">
                  <c:v>276.65000000000003</c:v>
                </c:pt>
                <c:pt idx="5533">
                  <c:v>276.7</c:v>
                </c:pt>
                <c:pt idx="5534">
                  <c:v>276.75</c:v>
                </c:pt>
                <c:pt idx="5535">
                  <c:v>276.8</c:v>
                </c:pt>
                <c:pt idx="5536">
                  <c:v>276.85000000000002</c:v>
                </c:pt>
                <c:pt idx="5537">
                  <c:v>276.90000000000003</c:v>
                </c:pt>
                <c:pt idx="5538">
                  <c:v>276.95</c:v>
                </c:pt>
                <c:pt idx="5539">
                  <c:v>277</c:v>
                </c:pt>
                <c:pt idx="5540">
                  <c:v>277.05</c:v>
                </c:pt>
                <c:pt idx="5541">
                  <c:v>277.10000000000002</c:v>
                </c:pt>
                <c:pt idx="5542">
                  <c:v>277.15000000000003</c:v>
                </c:pt>
                <c:pt idx="5543">
                  <c:v>277.2</c:v>
                </c:pt>
                <c:pt idx="5544">
                  <c:v>277.25</c:v>
                </c:pt>
                <c:pt idx="5545">
                  <c:v>277.3</c:v>
                </c:pt>
                <c:pt idx="5546">
                  <c:v>277.35000000000002</c:v>
                </c:pt>
                <c:pt idx="5547">
                  <c:v>277.40000000000003</c:v>
                </c:pt>
                <c:pt idx="5548">
                  <c:v>277.45</c:v>
                </c:pt>
                <c:pt idx="5549">
                  <c:v>277.5</c:v>
                </c:pt>
                <c:pt idx="5550">
                  <c:v>277.55</c:v>
                </c:pt>
                <c:pt idx="5551">
                  <c:v>277.60000000000002</c:v>
                </c:pt>
                <c:pt idx="5552">
                  <c:v>277.65000000000003</c:v>
                </c:pt>
                <c:pt idx="5553">
                  <c:v>277.7</c:v>
                </c:pt>
                <c:pt idx="5554">
                  <c:v>277.75</c:v>
                </c:pt>
                <c:pt idx="5555">
                  <c:v>277.8</c:v>
                </c:pt>
                <c:pt idx="5556">
                  <c:v>277.85000000000002</c:v>
                </c:pt>
                <c:pt idx="5557">
                  <c:v>277.90000000000003</c:v>
                </c:pt>
                <c:pt idx="5558">
                  <c:v>277.95</c:v>
                </c:pt>
                <c:pt idx="5559">
                  <c:v>278</c:v>
                </c:pt>
                <c:pt idx="5560">
                  <c:v>278.05</c:v>
                </c:pt>
                <c:pt idx="5561">
                  <c:v>278.10000000000002</c:v>
                </c:pt>
                <c:pt idx="5562">
                  <c:v>278.15000000000003</c:v>
                </c:pt>
                <c:pt idx="5563">
                  <c:v>278.2</c:v>
                </c:pt>
                <c:pt idx="5564">
                  <c:v>278.25</c:v>
                </c:pt>
                <c:pt idx="5565">
                  <c:v>278.3</c:v>
                </c:pt>
                <c:pt idx="5566">
                  <c:v>278.35000000000002</c:v>
                </c:pt>
                <c:pt idx="5567">
                  <c:v>278.40000000000003</c:v>
                </c:pt>
                <c:pt idx="5568">
                  <c:v>278.45</c:v>
                </c:pt>
                <c:pt idx="5569">
                  <c:v>278.5</c:v>
                </c:pt>
                <c:pt idx="5570">
                  <c:v>278.55</c:v>
                </c:pt>
                <c:pt idx="5571">
                  <c:v>278.60000000000002</c:v>
                </c:pt>
                <c:pt idx="5572">
                  <c:v>278.65000000000003</c:v>
                </c:pt>
                <c:pt idx="5573">
                  <c:v>278.7</c:v>
                </c:pt>
                <c:pt idx="5574">
                  <c:v>278.75</c:v>
                </c:pt>
                <c:pt idx="5575">
                  <c:v>278.8</c:v>
                </c:pt>
                <c:pt idx="5576">
                  <c:v>278.85000000000002</c:v>
                </c:pt>
                <c:pt idx="5577">
                  <c:v>278.90000000000003</c:v>
                </c:pt>
                <c:pt idx="5578">
                  <c:v>278.95</c:v>
                </c:pt>
                <c:pt idx="5579">
                  <c:v>279</c:v>
                </c:pt>
                <c:pt idx="5580">
                  <c:v>279.05</c:v>
                </c:pt>
                <c:pt idx="5581">
                  <c:v>279.10000000000002</c:v>
                </c:pt>
                <c:pt idx="5582">
                  <c:v>279.15000000000003</c:v>
                </c:pt>
                <c:pt idx="5583">
                  <c:v>279.2</c:v>
                </c:pt>
                <c:pt idx="5584">
                  <c:v>279.25</c:v>
                </c:pt>
                <c:pt idx="5585">
                  <c:v>279.3</c:v>
                </c:pt>
                <c:pt idx="5586">
                  <c:v>279.35000000000002</c:v>
                </c:pt>
                <c:pt idx="5587">
                  <c:v>279.40000000000003</c:v>
                </c:pt>
                <c:pt idx="5588">
                  <c:v>279.45</c:v>
                </c:pt>
                <c:pt idx="5589">
                  <c:v>279.5</c:v>
                </c:pt>
                <c:pt idx="5590">
                  <c:v>279.55</c:v>
                </c:pt>
                <c:pt idx="5591">
                  <c:v>279.60000000000002</c:v>
                </c:pt>
                <c:pt idx="5592">
                  <c:v>279.65000000000003</c:v>
                </c:pt>
                <c:pt idx="5593">
                  <c:v>279.7</c:v>
                </c:pt>
                <c:pt idx="5594">
                  <c:v>279.75</c:v>
                </c:pt>
                <c:pt idx="5595">
                  <c:v>279.8</c:v>
                </c:pt>
                <c:pt idx="5596">
                  <c:v>279.85000000000002</c:v>
                </c:pt>
                <c:pt idx="5597">
                  <c:v>279.90000000000003</c:v>
                </c:pt>
                <c:pt idx="5598">
                  <c:v>279.95</c:v>
                </c:pt>
                <c:pt idx="5599">
                  <c:v>280</c:v>
                </c:pt>
                <c:pt idx="5600">
                  <c:v>280.05</c:v>
                </c:pt>
                <c:pt idx="5601">
                  <c:v>280.10000000000002</c:v>
                </c:pt>
                <c:pt idx="5602">
                  <c:v>280.15000000000003</c:v>
                </c:pt>
                <c:pt idx="5603">
                  <c:v>280.2</c:v>
                </c:pt>
                <c:pt idx="5604">
                  <c:v>280.25</c:v>
                </c:pt>
                <c:pt idx="5605">
                  <c:v>280.3</c:v>
                </c:pt>
                <c:pt idx="5606">
                  <c:v>280.35000000000002</c:v>
                </c:pt>
                <c:pt idx="5607">
                  <c:v>280.40000000000003</c:v>
                </c:pt>
                <c:pt idx="5608">
                  <c:v>280.45</c:v>
                </c:pt>
                <c:pt idx="5609">
                  <c:v>280.5</c:v>
                </c:pt>
                <c:pt idx="5610">
                  <c:v>280.55</c:v>
                </c:pt>
                <c:pt idx="5611">
                  <c:v>280.60000000000002</c:v>
                </c:pt>
                <c:pt idx="5612">
                  <c:v>280.65000000000003</c:v>
                </c:pt>
                <c:pt idx="5613">
                  <c:v>280.7</c:v>
                </c:pt>
                <c:pt idx="5614">
                  <c:v>280.75</c:v>
                </c:pt>
                <c:pt idx="5615">
                  <c:v>280.8</c:v>
                </c:pt>
                <c:pt idx="5616">
                  <c:v>280.85000000000002</c:v>
                </c:pt>
                <c:pt idx="5617">
                  <c:v>280.90000000000003</c:v>
                </c:pt>
                <c:pt idx="5618">
                  <c:v>280.95</c:v>
                </c:pt>
                <c:pt idx="5619">
                  <c:v>281</c:v>
                </c:pt>
                <c:pt idx="5620">
                  <c:v>281.05</c:v>
                </c:pt>
                <c:pt idx="5621">
                  <c:v>281.10000000000002</c:v>
                </c:pt>
                <c:pt idx="5622">
                  <c:v>281.15000000000003</c:v>
                </c:pt>
                <c:pt idx="5623">
                  <c:v>281.2</c:v>
                </c:pt>
                <c:pt idx="5624">
                  <c:v>281.25</c:v>
                </c:pt>
                <c:pt idx="5625">
                  <c:v>281.3</c:v>
                </c:pt>
                <c:pt idx="5626">
                  <c:v>281.35000000000002</c:v>
                </c:pt>
                <c:pt idx="5627">
                  <c:v>281.40000000000003</c:v>
                </c:pt>
                <c:pt idx="5628">
                  <c:v>281.45</c:v>
                </c:pt>
                <c:pt idx="5629">
                  <c:v>281.5</c:v>
                </c:pt>
                <c:pt idx="5630">
                  <c:v>281.55</c:v>
                </c:pt>
                <c:pt idx="5631">
                  <c:v>281.60000000000002</c:v>
                </c:pt>
                <c:pt idx="5632">
                  <c:v>281.65000000000003</c:v>
                </c:pt>
                <c:pt idx="5633">
                  <c:v>281.7</c:v>
                </c:pt>
                <c:pt idx="5634">
                  <c:v>281.75</c:v>
                </c:pt>
                <c:pt idx="5635">
                  <c:v>281.8</c:v>
                </c:pt>
                <c:pt idx="5636">
                  <c:v>281.85000000000002</c:v>
                </c:pt>
                <c:pt idx="5637">
                  <c:v>281.90000000000003</c:v>
                </c:pt>
                <c:pt idx="5638">
                  <c:v>281.95</c:v>
                </c:pt>
                <c:pt idx="5639">
                  <c:v>282</c:v>
                </c:pt>
                <c:pt idx="5640">
                  <c:v>282.05</c:v>
                </c:pt>
                <c:pt idx="5641">
                  <c:v>282.10000000000002</c:v>
                </c:pt>
                <c:pt idx="5642">
                  <c:v>282.15000000000003</c:v>
                </c:pt>
                <c:pt idx="5643">
                  <c:v>282.2</c:v>
                </c:pt>
                <c:pt idx="5644">
                  <c:v>282.25</c:v>
                </c:pt>
                <c:pt idx="5645">
                  <c:v>282.3</c:v>
                </c:pt>
                <c:pt idx="5646">
                  <c:v>282.35000000000002</c:v>
                </c:pt>
                <c:pt idx="5647">
                  <c:v>282.40000000000003</c:v>
                </c:pt>
                <c:pt idx="5648">
                  <c:v>282.45</c:v>
                </c:pt>
                <c:pt idx="5649">
                  <c:v>282.5</c:v>
                </c:pt>
                <c:pt idx="5650">
                  <c:v>282.55</c:v>
                </c:pt>
                <c:pt idx="5651">
                  <c:v>282.60000000000002</c:v>
                </c:pt>
                <c:pt idx="5652">
                  <c:v>282.65000000000003</c:v>
                </c:pt>
                <c:pt idx="5653">
                  <c:v>282.7</c:v>
                </c:pt>
                <c:pt idx="5654">
                  <c:v>282.75</c:v>
                </c:pt>
                <c:pt idx="5655">
                  <c:v>282.8</c:v>
                </c:pt>
                <c:pt idx="5656">
                  <c:v>282.85000000000002</c:v>
                </c:pt>
                <c:pt idx="5657">
                  <c:v>282.90000000000003</c:v>
                </c:pt>
                <c:pt idx="5658">
                  <c:v>282.95</c:v>
                </c:pt>
                <c:pt idx="5659">
                  <c:v>283</c:v>
                </c:pt>
                <c:pt idx="5660">
                  <c:v>283.05</c:v>
                </c:pt>
                <c:pt idx="5661">
                  <c:v>283.10000000000002</c:v>
                </c:pt>
                <c:pt idx="5662">
                  <c:v>283.15000000000003</c:v>
                </c:pt>
                <c:pt idx="5663">
                  <c:v>283.2</c:v>
                </c:pt>
                <c:pt idx="5664">
                  <c:v>283.25</c:v>
                </c:pt>
                <c:pt idx="5665">
                  <c:v>283.3</c:v>
                </c:pt>
                <c:pt idx="5666">
                  <c:v>283.35000000000002</c:v>
                </c:pt>
                <c:pt idx="5667">
                  <c:v>283.40000000000003</c:v>
                </c:pt>
                <c:pt idx="5668">
                  <c:v>283.45</c:v>
                </c:pt>
                <c:pt idx="5669">
                  <c:v>283.5</c:v>
                </c:pt>
                <c:pt idx="5670">
                  <c:v>283.55</c:v>
                </c:pt>
                <c:pt idx="5671">
                  <c:v>283.60000000000002</c:v>
                </c:pt>
                <c:pt idx="5672">
                  <c:v>283.65000000000003</c:v>
                </c:pt>
                <c:pt idx="5673">
                  <c:v>283.7</c:v>
                </c:pt>
                <c:pt idx="5674">
                  <c:v>283.75</c:v>
                </c:pt>
                <c:pt idx="5675">
                  <c:v>283.8</c:v>
                </c:pt>
                <c:pt idx="5676">
                  <c:v>283.85000000000002</c:v>
                </c:pt>
                <c:pt idx="5677">
                  <c:v>283.90000000000003</c:v>
                </c:pt>
                <c:pt idx="5678">
                  <c:v>283.95</c:v>
                </c:pt>
                <c:pt idx="5679">
                  <c:v>284</c:v>
                </c:pt>
                <c:pt idx="5680">
                  <c:v>284.05</c:v>
                </c:pt>
                <c:pt idx="5681">
                  <c:v>284.10000000000002</c:v>
                </c:pt>
                <c:pt idx="5682">
                  <c:v>284.15000000000003</c:v>
                </c:pt>
                <c:pt idx="5683">
                  <c:v>284.2</c:v>
                </c:pt>
                <c:pt idx="5684">
                  <c:v>284.25</c:v>
                </c:pt>
                <c:pt idx="5685">
                  <c:v>284.3</c:v>
                </c:pt>
                <c:pt idx="5686">
                  <c:v>284.35000000000002</c:v>
                </c:pt>
                <c:pt idx="5687">
                  <c:v>284.40000000000003</c:v>
                </c:pt>
                <c:pt idx="5688">
                  <c:v>284.45</c:v>
                </c:pt>
                <c:pt idx="5689">
                  <c:v>284.5</c:v>
                </c:pt>
                <c:pt idx="5690">
                  <c:v>284.55</c:v>
                </c:pt>
                <c:pt idx="5691">
                  <c:v>284.60000000000002</c:v>
                </c:pt>
                <c:pt idx="5692">
                  <c:v>284.65000000000003</c:v>
                </c:pt>
                <c:pt idx="5693">
                  <c:v>284.7</c:v>
                </c:pt>
                <c:pt idx="5694">
                  <c:v>284.75</c:v>
                </c:pt>
                <c:pt idx="5695">
                  <c:v>284.8</c:v>
                </c:pt>
                <c:pt idx="5696">
                  <c:v>284.85000000000002</c:v>
                </c:pt>
                <c:pt idx="5697">
                  <c:v>284.90000000000003</c:v>
                </c:pt>
                <c:pt idx="5698">
                  <c:v>284.95</c:v>
                </c:pt>
                <c:pt idx="5699">
                  <c:v>285</c:v>
                </c:pt>
                <c:pt idx="5700">
                  <c:v>285.05</c:v>
                </c:pt>
                <c:pt idx="5701">
                  <c:v>285.10000000000002</c:v>
                </c:pt>
                <c:pt idx="5702">
                  <c:v>285.15000000000003</c:v>
                </c:pt>
                <c:pt idx="5703">
                  <c:v>285.2</c:v>
                </c:pt>
                <c:pt idx="5704">
                  <c:v>285.25</c:v>
                </c:pt>
                <c:pt idx="5705">
                  <c:v>285.3</c:v>
                </c:pt>
                <c:pt idx="5706">
                  <c:v>285.35000000000002</c:v>
                </c:pt>
                <c:pt idx="5707">
                  <c:v>285.40000000000003</c:v>
                </c:pt>
                <c:pt idx="5708">
                  <c:v>285.45</c:v>
                </c:pt>
                <c:pt idx="5709">
                  <c:v>285.5</c:v>
                </c:pt>
                <c:pt idx="5710">
                  <c:v>285.55</c:v>
                </c:pt>
                <c:pt idx="5711">
                  <c:v>285.60000000000002</c:v>
                </c:pt>
                <c:pt idx="5712">
                  <c:v>285.65000000000003</c:v>
                </c:pt>
                <c:pt idx="5713">
                  <c:v>285.7</c:v>
                </c:pt>
                <c:pt idx="5714">
                  <c:v>285.75</c:v>
                </c:pt>
                <c:pt idx="5715">
                  <c:v>285.8</c:v>
                </c:pt>
                <c:pt idx="5716">
                  <c:v>285.85000000000002</c:v>
                </c:pt>
                <c:pt idx="5717">
                  <c:v>285.90000000000003</c:v>
                </c:pt>
                <c:pt idx="5718">
                  <c:v>285.95</c:v>
                </c:pt>
                <c:pt idx="5719">
                  <c:v>286</c:v>
                </c:pt>
                <c:pt idx="5720">
                  <c:v>286.05</c:v>
                </c:pt>
                <c:pt idx="5721">
                  <c:v>286.10000000000002</c:v>
                </c:pt>
                <c:pt idx="5722">
                  <c:v>286.15000000000003</c:v>
                </c:pt>
                <c:pt idx="5723">
                  <c:v>286.2</c:v>
                </c:pt>
                <c:pt idx="5724">
                  <c:v>286.25</c:v>
                </c:pt>
                <c:pt idx="5725">
                  <c:v>286.3</c:v>
                </c:pt>
                <c:pt idx="5726">
                  <c:v>286.35000000000002</c:v>
                </c:pt>
                <c:pt idx="5727">
                  <c:v>286.40000000000003</c:v>
                </c:pt>
                <c:pt idx="5728">
                  <c:v>286.45</c:v>
                </c:pt>
                <c:pt idx="5729">
                  <c:v>286.5</c:v>
                </c:pt>
                <c:pt idx="5730">
                  <c:v>286.55</c:v>
                </c:pt>
                <c:pt idx="5731">
                  <c:v>286.60000000000002</c:v>
                </c:pt>
                <c:pt idx="5732">
                  <c:v>286.65000000000003</c:v>
                </c:pt>
                <c:pt idx="5733">
                  <c:v>286.7</c:v>
                </c:pt>
                <c:pt idx="5734">
                  <c:v>286.75</c:v>
                </c:pt>
                <c:pt idx="5735">
                  <c:v>286.8</c:v>
                </c:pt>
                <c:pt idx="5736">
                  <c:v>286.85000000000002</c:v>
                </c:pt>
                <c:pt idx="5737">
                  <c:v>286.90000000000003</c:v>
                </c:pt>
                <c:pt idx="5738">
                  <c:v>286.95</c:v>
                </c:pt>
                <c:pt idx="5739">
                  <c:v>287</c:v>
                </c:pt>
                <c:pt idx="5740">
                  <c:v>287.05</c:v>
                </c:pt>
                <c:pt idx="5741">
                  <c:v>287.10000000000002</c:v>
                </c:pt>
                <c:pt idx="5742">
                  <c:v>287.15000000000003</c:v>
                </c:pt>
                <c:pt idx="5743">
                  <c:v>287.2</c:v>
                </c:pt>
                <c:pt idx="5744">
                  <c:v>287.25</c:v>
                </c:pt>
                <c:pt idx="5745">
                  <c:v>287.3</c:v>
                </c:pt>
                <c:pt idx="5746">
                  <c:v>287.35000000000002</c:v>
                </c:pt>
                <c:pt idx="5747">
                  <c:v>287.40000000000003</c:v>
                </c:pt>
                <c:pt idx="5748">
                  <c:v>287.45</c:v>
                </c:pt>
                <c:pt idx="5749">
                  <c:v>287.5</c:v>
                </c:pt>
                <c:pt idx="5750">
                  <c:v>287.55</c:v>
                </c:pt>
                <c:pt idx="5751">
                  <c:v>287.60000000000002</c:v>
                </c:pt>
                <c:pt idx="5752">
                  <c:v>287.65000000000003</c:v>
                </c:pt>
                <c:pt idx="5753">
                  <c:v>287.7</c:v>
                </c:pt>
                <c:pt idx="5754">
                  <c:v>287.75</c:v>
                </c:pt>
                <c:pt idx="5755">
                  <c:v>287.8</c:v>
                </c:pt>
                <c:pt idx="5756">
                  <c:v>287.85000000000002</c:v>
                </c:pt>
                <c:pt idx="5757">
                  <c:v>287.90000000000003</c:v>
                </c:pt>
                <c:pt idx="5758">
                  <c:v>287.95</c:v>
                </c:pt>
                <c:pt idx="5759">
                  <c:v>288</c:v>
                </c:pt>
                <c:pt idx="5760">
                  <c:v>288.05</c:v>
                </c:pt>
                <c:pt idx="5761">
                  <c:v>288.10000000000002</c:v>
                </c:pt>
                <c:pt idx="5762">
                  <c:v>288.15000000000003</c:v>
                </c:pt>
                <c:pt idx="5763">
                  <c:v>288.2</c:v>
                </c:pt>
                <c:pt idx="5764">
                  <c:v>288.25</c:v>
                </c:pt>
                <c:pt idx="5765">
                  <c:v>288.3</c:v>
                </c:pt>
                <c:pt idx="5766">
                  <c:v>288.35000000000002</c:v>
                </c:pt>
                <c:pt idx="5767">
                  <c:v>288.40000000000003</c:v>
                </c:pt>
                <c:pt idx="5768">
                  <c:v>288.45</c:v>
                </c:pt>
                <c:pt idx="5769">
                  <c:v>288.5</c:v>
                </c:pt>
                <c:pt idx="5770">
                  <c:v>288.55</c:v>
                </c:pt>
                <c:pt idx="5771">
                  <c:v>288.60000000000002</c:v>
                </c:pt>
                <c:pt idx="5772">
                  <c:v>288.65000000000003</c:v>
                </c:pt>
                <c:pt idx="5773">
                  <c:v>288.7</c:v>
                </c:pt>
                <c:pt idx="5774">
                  <c:v>288.75</c:v>
                </c:pt>
                <c:pt idx="5775">
                  <c:v>288.8</c:v>
                </c:pt>
                <c:pt idx="5776">
                  <c:v>288.85000000000002</c:v>
                </c:pt>
                <c:pt idx="5777">
                  <c:v>288.90000000000003</c:v>
                </c:pt>
                <c:pt idx="5778">
                  <c:v>288.95</c:v>
                </c:pt>
                <c:pt idx="5779">
                  <c:v>289</c:v>
                </c:pt>
                <c:pt idx="5780">
                  <c:v>289.05</c:v>
                </c:pt>
                <c:pt idx="5781">
                  <c:v>289.10000000000002</c:v>
                </c:pt>
                <c:pt idx="5782">
                  <c:v>289.15000000000003</c:v>
                </c:pt>
                <c:pt idx="5783">
                  <c:v>289.2</c:v>
                </c:pt>
                <c:pt idx="5784">
                  <c:v>289.25</c:v>
                </c:pt>
                <c:pt idx="5785">
                  <c:v>289.3</c:v>
                </c:pt>
                <c:pt idx="5786">
                  <c:v>289.35000000000002</c:v>
                </c:pt>
                <c:pt idx="5787">
                  <c:v>289.40000000000003</c:v>
                </c:pt>
                <c:pt idx="5788">
                  <c:v>289.45</c:v>
                </c:pt>
                <c:pt idx="5789">
                  <c:v>289.5</c:v>
                </c:pt>
                <c:pt idx="5790">
                  <c:v>289.55</c:v>
                </c:pt>
                <c:pt idx="5791">
                  <c:v>289.60000000000002</c:v>
                </c:pt>
                <c:pt idx="5792">
                  <c:v>289.65000000000003</c:v>
                </c:pt>
                <c:pt idx="5793">
                  <c:v>289.7</c:v>
                </c:pt>
                <c:pt idx="5794">
                  <c:v>289.75</c:v>
                </c:pt>
                <c:pt idx="5795">
                  <c:v>289.8</c:v>
                </c:pt>
                <c:pt idx="5796">
                  <c:v>289.85000000000002</c:v>
                </c:pt>
                <c:pt idx="5797">
                  <c:v>289.90000000000003</c:v>
                </c:pt>
                <c:pt idx="5798">
                  <c:v>289.95</c:v>
                </c:pt>
                <c:pt idx="5799">
                  <c:v>290</c:v>
                </c:pt>
                <c:pt idx="5800">
                  <c:v>290.05</c:v>
                </c:pt>
                <c:pt idx="5801">
                  <c:v>290.10000000000002</c:v>
                </c:pt>
                <c:pt idx="5802">
                  <c:v>290.15000000000003</c:v>
                </c:pt>
                <c:pt idx="5803">
                  <c:v>290.2</c:v>
                </c:pt>
                <c:pt idx="5804">
                  <c:v>290.25</c:v>
                </c:pt>
                <c:pt idx="5805">
                  <c:v>290.3</c:v>
                </c:pt>
                <c:pt idx="5806">
                  <c:v>290.35000000000002</c:v>
                </c:pt>
                <c:pt idx="5807">
                  <c:v>290.40000000000003</c:v>
                </c:pt>
                <c:pt idx="5808">
                  <c:v>290.45</c:v>
                </c:pt>
                <c:pt idx="5809">
                  <c:v>290.5</c:v>
                </c:pt>
                <c:pt idx="5810">
                  <c:v>290.55</c:v>
                </c:pt>
                <c:pt idx="5811">
                  <c:v>290.60000000000002</c:v>
                </c:pt>
                <c:pt idx="5812">
                  <c:v>290.65000000000003</c:v>
                </c:pt>
                <c:pt idx="5813">
                  <c:v>290.7</c:v>
                </c:pt>
                <c:pt idx="5814">
                  <c:v>290.75</c:v>
                </c:pt>
                <c:pt idx="5815">
                  <c:v>290.8</c:v>
                </c:pt>
                <c:pt idx="5816">
                  <c:v>290.85000000000002</c:v>
                </c:pt>
                <c:pt idx="5817">
                  <c:v>290.90000000000003</c:v>
                </c:pt>
                <c:pt idx="5818">
                  <c:v>290.95</c:v>
                </c:pt>
                <c:pt idx="5819">
                  <c:v>291</c:v>
                </c:pt>
                <c:pt idx="5820">
                  <c:v>291.05</c:v>
                </c:pt>
                <c:pt idx="5821">
                  <c:v>291.10000000000002</c:v>
                </c:pt>
                <c:pt idx="5822">
                  <c:v>291.15000000000003</c:v>
                </c:pt>
                <c:pt idx="5823">
                  <c:v>291.2</c:v>
                </c:pt>
                <c:pt idx="5824">
                  <c:v>291.25</c:v>
                </c:pt>
                <c:pt idx="5825">
                  <c:v>291.3</c:v>
                </c:pt>
                <c:pt idx="5826">
                  <c:v>291.35000000000002</c:v>
                </c:pt>
                <c:pt idx="5827">
                  <c:v>291.40000000000003</c:v>
                </c:pt>
                <c:pt idx="5828">
                  <c:v>291.45</c:v>
                </c:pt>
                <c:pt idx="5829">
                  <c:v>291.5</c:v>
                </c:pt>
                <c:pt idx="5830">
                  <c:v>291.55</c:v>
                </c:pt>
                <c:pt idx="5831">
                  <c:v>291.60000000000002</c:v>
                </c:pt>
                <c:pt idx="5832">
                  <c:v>291.65000000000003</c:v>
                </c:pt>
                <c:pt idx="5833">
                  <c:v>291.7</c:v>
                </c:pt>
                <c:pt idx="5834">
                  <c:v>291.75</c:v>
                </c:pt>
                <c:pt idx="5835">
                  <c:v>291.8</c:v>
                </c:pt>
                <c:pt idx="5836">
                  <c:v>291.85000000000002</c:v>
                </c:pt>
                <c:pt idx="5837">
                  <c:v>291.90000000000003</c:v>
                </c:pt>
                <c:pt idx="5838">
                  <c:v>291.95</c:v>
                </c:pt>
                <c:pt idx="5839">
                  <c:v>292</c:v>
                </c:pt>
                <c:pt idx="5840">
                  <c:v>292.05</c:v>
                </c:pt>
                <c:pt idx="5841">
                  <c:v>292.10000000000002</c:v>
                </c:pt>
                <c:pt idx="5842">
                  <c:v>292.15000000000003</c:v>
                </c:pt>
                <c:pt idx="5843">
                  <c:v>292.2</c:v>
                </c:pt>
                <c:pt idx="5844">
                  <c:v>292.25</c:v>
                </c:pt>
                <c:pt idx="5845">
                  <c:v>292.3</c:v>
                </c:pt>
                <c:pt idx="5846">
                  <c:v>292.35000000000002</c:v>
                </c:pt>
                <c:pt idx="5847">
                  <c:v>292.40000000000003</c:v>
                </c:pt>
                <c:pt idx="5848">
                  <c:v>292.45</c:v>
                </c:pt>
                <c:pt idx="5849">
                  <c:v>292.5</c:v>
                </c:pt>
                <c:pt idx="5850">
                  <c:v>292.55</c:v>
                </c:pt>
                <c:pt idx="5851">
                  <c:v>292.60000000000002</c:v>
                </c:pt>
                <c:pt idx="5852">
                  <c:v>292.65000000000003</c:v>
                </c:pt>
                <c:pt idx="5853">
                  <c:v>292.7</c:v>
                </c:pt>
                <c:pt idx="5854">
                  <c:v>292.75</c:v>
                </c:pt>
                <c:pt idx="5855">
                  <c:v>292.8</c:v>
                </c:pt>
                <c:pt idx="5856">
                  <c:v>292.85000000000002</c:v>
                </c:pt>
                <c:pt idx="5857">
                  <c:v>292.90000000000003</c:v>
                </c:pt>
                <c:pt idx="5858">
                  <c:v>292.95</c:v>
                </c:pt>
                <c:pt idx="5859">
                  <c:v>293</c:v>
                </c:pt>
                <c:pt idx="5860">
                  <c:v>293.05</c:v>
                </c:pt>
                <c:pt idx="5861">
                  <c:v>293.10000000000002</c:v>
                </c:pt>
                <c:pt idx="5862">
                  <c:v>293.15000000000003</c:v>
                </c:pt>
                <c:pt idx="5863">
                  <c:v>293.2</c:v>
                </c:pt>
                <c:pt idx="5864">
                  <c:v>293.25</c:v>
                </c:pt>
                <c:pt idx="5865">
                  <c:v>293.3</c:v>
                </c:pt>
                <c:pt idx="5866">
                  <c:v>293.35000000000002</c:v>
                </c:pt>
                <c:pt idx="5867">
                  <c:v>293.40000000000003</c:v>
                </c:pt>
                <c:pt idx="5868">
                  <c:v>293.45</c:v>
                </c:pt>
                <c:pt idx="5869">
                  <c:v>293.5</c:v>
                </c:pt>
                <c:pt idx="5870">
                  <c:v>293.55</c:v>
                </c:pt>
                <c:pt idx="5871">
                  <c:v>293.60000000000002</c:v>
                </c:pt>
                <c:pt idx="5872">
                  <c:v>293.65000000000003</c:v>
                </c:pt>
                <c:pt idx="5873">
                  <c:v>293.7</c:v>
                </c:pt>
                <c:pt idx="5874">
                  <c:v>293.75</c:v>
                </c:pt>
                <c:pt idx="5875">
                  <c:v>293.8</c:v>
                </c:pt>
                <c:pt idx="5876">
                  <c:v>293.85000000000002</c:v>
                </c:pt>
                <c:pt idx="5877">
                  <c:v>293.90000000000003</c:v>
                </c:pt>
                <c:pt idx="5878">
                  <c:v>293.95</c:v>
                </c:pt>
                <c:pt idx="5879">
                  <c:v>294</c:v>
                </c:pt>
                <c:pt idx="5880">
                  <c:v>294.05</c:v>
                </c:pt>
                <c:pt idx="5881">
                  <c:v>294.10000000000002</c:v>
                </c:pt>
                <c:pt idx="5882">
                  <c:v>294.15000000000003</c:v>
                </c:pt>
                <c:pt idx="5883">
                  <c:v>294.2</c:v>
                </c:pt>
                <c:pt idx="5884">
                  <c:v>294.25</c:v>
                </c:pt>
                <c:pt idx="5885">
                  <c:v>294.3</c:v>
                </c:pt>
                <c:pt idx="5886">
                  <c:v>294.35000000000002</c:v>
                </c:pt>
                <c:pt idx="5887">
                  <c:v>294.40000000000003</c:v>
                </c:pt>
                <c:pt idx="5888">
                  <c:v>294.45</c:v>
                </c:pt>
                <c:pt idx="5889">
                  <c:v>294.5</c:v>
                </c:pt>
                <c:pt idx="5890">
                  <c:v>294.55</c:v>
                </c:pt>
                <c:pt idx="5891">
                  <c:v>294.60000000000002</c:v>
                </c:pt>
                <c:pt idx="5892">
                  <c:v>294.65000000000003</c:v>
                </c:pt>
                <c:pt idx="5893">
                  <c:v>294.7</c:v>
                </c:pt>
                <c:pt idx="5894">
                  <c:v>294.75</c:v>
                </c:pt>
                <c:pt idx="5895">
                  <c:v>294.8</c:v>
                </c:pt>
                <c:pt idx="5896">
                  <c:v>294.85000000000002</c:v>
                </c:pt>
                <c:pt idx="5897">
                  <c:v>294.90000000000003</c:v>
                </c:pt>
                <c:pt idx="5898">
                  <c:v>294.95</c:v>
                </c:pt>
                <c:pt idx="5899">
                  <c:v>295</c:v>
                </c:pt>
                <c:pt idx="5900">
                  <c:v>295.05</c:v>
                </c:pt>
                <c:pt idx="5901">
                  <c:v>295.10000000000002</c:v>
                </c:pt>
                <c:pt idx="5902">
                  <c:v>295.15000000000003</c:v>
                </c:pt>
                <c:pt idx="5903">
                  <c:v>295.2</c:v>
                </c:pt>
                <c:pt idx="5904">
                  <c:v>295.25</c:v>
                </c:pt>
                <c:pt idx="5905">
                  <c:v>295.3</c:v>
                </c:pt>
                <c:pt idx="5906">
                  <c:v>295.35000000000002</c:v>
                </c:pt>
                <c:pt idx="5907">
                  <c:v>295.40000000000003</c:v>
                </c:pt>
                <c:pt idx="5908">
                  <c:v>295.45</c:v>
                </c:pt>
                <c:pt idx="5909">
                  <c:v>295.5</c:v>
                </c:pt>
                <c:pt idx="5910">
                  <c:v>295.55</c:v>
                </c:pt>
                <c:pt idx="5911">
                  <c:v>295.60000000000002</c:v>
                </c:pt>
                <c:pt idx="5912">
                  <c:v>295.65000000000003</c:v>
                </c:pt>
                <c:pt idx="5913">
                  <c:v>295.7</c:v>
                </c:pt>
                <c:pt idx="5914">
                  <c:v>295.75</c:v>
                </c:pt>
                <c:pt idx="5915">
                  <c:v>295.8</c:v>
                </c:pt>
                <c:pt idx="5916">
                  <c:v>295.85000000000002</c:v>
                </c:pt>
                <c:pt idx="5917">
                  <c:v>295.90000000000003</c:v>
                </c:pt>
                <c:pt idx="5918">
                  <c:v>295.95</c:v>
                </c:pt>
                <c:pt idx="5919">
                  <c:v>296</c:v>
                </c:pt>
                <c:pt idx="5920">
                  <c:v>296.05</c:v>
                </c:pt>
                <c:pt idx="5921">
                  <c:v>296.10000000000002</c:v>
                </c:pt>
                <c:pt idx="5922">
                  <c:v>296.15000000000003</c:v>
                </c:pt>
                <c:pt idx="5923">
                  <c:v>296.2</c:v>
                </c:pt>
                <c:pt idx="5924">
                  <c:v>296.25</c:v>
                </c:pt>
                <c:pt idx="5925">
                  <c:v>296.3</c:v>
                </c:pt>
                <c:pt idx="5926">
                  <c:v>296.35000000000002</c:v>
                </c:pt>
                <c:pt idx="5927">
                  <c:v>296.40000000000003</c:v>
                </c:pt>
                <c:pt idx="5928">
                  <c:v>296.45</c:v>
                </c:pt>
                <c:pt idx="5929">
                  <c:v>296.5</c:v>
                </c:pt>
                <c:pt idx="5930">
                  <c:v>296.55</c:v>
                </c:pt>
                <c:pt idx="5931">
                  <c:v>296.60000000000002</c:v>
                </c:pt>
                <c:pt idx="5932">
                  <c:v>296.65000000000003</c:v>
                </c:pt>
                <c:pt idx="5933">
                  <c:v>296.7</c:v>
                </c:pt>
                <c:pt idx="5934">
                  <c:v>296.75</c:v>
                </c:pt>
                <c:pt idx="5935">
                  <c:v>296.8</c:v>
                </c:pt>
                <c:pt idx="5936">
                  <c:v>296.85000000000002</c:v>
                </c:pt>
                <c:pt idx="5937">
                  <c:v>296.90000000000003</c:v>
                </c:pt>
                <c:pt idx="5938">
                  <c:v>296.95</c:v>
                </c:pt>
                <c:pt idx="5939">
                  <c:v>297</c:v>
                </c:pt>
                <c:pt idx="5940">
                  <c:v>297.05</c:v>
                </c:pt>
                <c:pt idx="5941">
                  <c:v>297.10000000000002</c:v>
                </c:pt>
                <c:pt idx="5942">
                  <c:v>297.15000000000003</c:v>
                </c:pt>
                <c:pt idx="5943">
                  <c:v>297.2</c:v>
                </c:pt>
                <c:pt idx="5944">
                  <c:v>297.25</c:v>
                </c:pt>
                <c:pt idx="5945">
                  <c:v>297.3</c:v>
                </c:pt>
                <c:pt idx="5946">
                  <c:v>297.35000000000002</c:v>
                </c:pt>
                <c:pt idx="5947">
                  <c:v>297.40000000000003</c:v>
                </c:pt>
                <c:pt idx="5948">
                  <c:v>297.45</c:v>
                </c:pt>
                <c:pt idx="5949">
                  <c:v>297.5</c:v>
                </c:pt>
                <c:pt idx="5950">
                  <c:v>297.55</c:v>
                </c:pt>
                <c:pt idx="5951">
                  <c:v>297.60000000000002</c:v>
                </c:pt>
                <c:pt idx="5952">
                  <c:v>297.65000000000003</c:v>
                </c:pt>
                <c:pt idx="5953">
                  <c:v>297.7</c:v>
                </c:pt>
                <c:pt idx="5954">
                  <c:v>297.75</c:v>
                </c:pt>
                <c:pt idx="5955">
                  <c:v>297.8</c:v>
                </c:pt>
                <c:pt idx="5956">
                  <c:v>297.85000000000002</c:v>
                </c:pt>
                <c:pt idx="5957">
                  <c:v>297.90000000000003</c:v>
                </c:pt>
                <c:pt idx="5958">
                  <c:v>297.95</c:v>
                </c:pt>
                <c:pt idx="5959">
                  <c:v>298</c:v>
                </c:pt>
                <c:pt idx="5960">
                  <c:v>298.05</c:v>
                </c:pt>
                <c:pt idx="5961">
                  <c:v>298.10000000000002</c:v>
                </c:pt>
                <c:pt idx="5962">
                  <c:v>298.15000000000003</c:v>
                </c:pt>
                <c:pt idx="5963">
                  <c:v>298.2</c:v>
                </c:pt>
                <c:pt idx="5964">
                  <c:v>298.25</c:v>
                </c:pt>
                <c:pt idx="5965">
                  <c:v>298.3</c:v>
                </c:pt>
                <c:pt idx="5966">
                  <c:v>298.35000000000002</c:v>
                </c:pt>
                <c:pt idx="5967">
                  <c:v>298.40000000000003</c:v>
                </c:pt>
                <c:pt idx="5968">
                  <c:v>298.45</c:v>
                </c:pt>
                <c:pt idx="5969">
                  <c:v>298.5</c:v>
                </c:pt>
                <c:pt idx="5970">
                  <c:v>298.55</c:v>
                </c:pt>
                <c:pt idx="5971">
                  <c:v>298.60000000000002</c:v>
                </c:pt>
                <c:pt idx="5972">
                  <c:v>298.65000000000003</c:v>
                </c:pt>
                <c:pt idx="5973">
                  <c:v>298.7</c:v>
                </c:pt>
                <c:pt idx="5974">
                  <c:v>298.75</c:v>
                </c:pt>
                <c:pt idx="5975">
                  <c:v>298.8</c:v>
                </c:pt>
                <c:pt idx="5976">
                  <c:v>298.85000000000002</c:v>
                </c:pt>
                <c:pt idx="5977">
                  <c:v>298.90000000000003</c:v>
                </c:pt>
                <c:pt idx="5978">
                  <c:v>298.95</c:v>
                </c:pt>
                <c:pt idx="5979">
                  <c:v>299</c:v>
                </c:pt>
                <c:pt idx="5980">
                  <c:v>299.05</c:v>
                </c:pt>
                <c:pt idx="5981">
                  <c:v>299.10000000000002</c:v>
                </c:pt>
                <c:pt idx="5982">
                  <c:v>299.15000000000003</c:v>
                </c:pt>
                <c:pt idx="5983">
                  <c:v>299.2</c:v>
                </c:pt>
                <c:pt idx="5984">
                  <c:v>299.25</c:v>
                </c:pt>
                <c:pt idx="5985">
                  <c:v>299.3</c:v>
                </c:pt>
                <c:pt idx="5986">
                  <c:v>299.35000000000002</c:v>
                </c:pt>
                <c:pt idx="5987">
                  <c:v>299.40000000000003</c:v>
                </c:pt>
                <c:pt idx="5988">
                  <c:v>299.45</c:v>
                </c:pt>
                <c:pt idx="5989">
                  <c:v>299.5</c:v>
                </c:pt>
                <c:pt idx="5990">
                  <c:v>299.55</c:v>
                </c:pt>
                <c:pt idx="5991">
                  <c:v>299.60000000000002</c:v>
                </c:pt>
                <c:pt idx="5992">
                  <c:v>299.65000000000003</c:v>
                </c:pt>
                <c:pt idx="5993">
                  <c:v>299.7</c:v>
                </c:pt>
                <c:pt idx="5994">
                  <c:v>299.75</c:v>
                </c:pt>
                <c:pt idx="5995">
                  <c:v>299.8</c:v>
                </c:pt>
                <c:pt idx="5996">
                  <c:v>299.85000000000002</c:v>
                </c:pt>
                <c:pt idx="5997">
                  <c:v>299.90000000000003</c:v>
                </c:pt>
                <c:pt idx="5998">
                  <c:v>299.95</c:v>
                </c:pt>
                <c:pt idx="5999">
                  <c:v>300</c:v>
                </c:pt>
                <c:pt idx="6000">
                  <c:v>300.05</c:v>
                </c:pt>
                <c:pt idx="6001">
                  <c:v>300.10000000000002</c:v>
                </c:pt>
                <c:pt idx="6002">
                  <c:v>300.15000000000003</c:v>
                </c:pt>
                <c:pt idx="6003">
                  <c:v>300.2</c:v>
                </c:pt>
                <c:pt idx="6004">
                  <c:v>300.25</c:v>
                </c:pt>
                <c:pt idx="6005">
                  <c:v>300.3</c:v>
                </c:pt>
                <c:pt idx="6006">
                  <c:v>300.35000000000002</c:v>
                </c:pt>
                <c:pt idx="6007">
                  <c:v>300.40000000000003</c:v>
                </c:pt>
                <c:pt idx="6008">
                  <c:v>300.45</c:v>
                </c:pt>
                <c:pt idx="6009">
                  <c:v>300.5</c:v>
                </c:pt>
                <c:pt idx="6010">
                  <c:v>300.55</c:v>
                </c:pt>
                <c:pt idx="6011">
                  <c:v>300.60000000000002</c:v>
                </c:pt>
                <c:pt idx="6012">
                  <c:v>300.65000000000003</c:v>
                </c:pt>
                <c:pt idx="6013">
                  <c:v>300.7</c:v>
                </c:pt>
                <c:pt idx="6014">
                  <c:v>300.75</c:v>
                </c:pt>
                <c:pt idx="6015">
                  <c:v>300.8</c:v>
                </c:pt>
                <c:pt idx="6016">
                  <c:v>300.85000000000002</c:v>
                </c:pt>
                <c:pt idx="6017">
                  <c:v>300.90000000000003</c:v>
                </c:pt>
                <c:pt idx="6018">
                  <c:v>300.95</c:v>
                </c:pt>
                <c:pt idx="6019">
                  <c:v>301</c:v>
                </c:pt>
                <c:pt idx="6020">
                  <c:v>301.05</c:v>
                </c:pt>
                <c:pt idx="6021">
                  <c:v>301.10000000000002</c:v>
                </c:pt>
                <c:pt idx="6022">
                  <c:v>301.15000000000003</c:v>
                </c:pt>
                <c:pt idx="6023">
                  <c:v>301.2</c:v>
                </c:pt>
                <c:pt idx="6024">
                  <c:v>301.25</c:v>
                </c:pt>
                <c:pt idx="6025">
                  <c:v>301.3</c:v>
                </c:pt>
                <c:pt idx="6026">
                  <c:v>301.35000000000002</c:v>
                </c:pt>
                <c:pt idx="6027">
                  <c:v>301.40000000000003</c:v>
                </c:pt>
                <c:pt idx="6028">
                  <c:v>301.45</c:v>
                </c:pt>
                <c:pt idx="6029">
                  <c:v>301.5</c:v>
                </c:pt>
                <c:pt idx="6030">
                  <c:v>301.55</c:v>
                </c:pt>
                <c:pt idx="6031">
                  <c:v>301.60000000000002</c:v>
                </c:pt>
                <c:pt idx="6032">
                  <c:v>301.65000000000003</c:v>
                </c:pt>
                <c:pt idx="6033">
                  <c:v>301.7</c:v>
                </c:pt>
                <c:pt idx="6034">
                  <c:v>301.75</c:v>
                </c:pt>
                <c:pt idx="6035">
                  <c:v>301.8</c:v>
                </c:pt>
                <c:pt idx="6036">
                  <c:v>301.85000000000002</c:v>
                </c:pt>
                <c:pt idx="6037">
                  <c:v>301.90000000000003</c:v>
                </c:pt>
                <c:pt idx="6038">
                  <c:v>301.95</c:v>
                </c:pt>
                <c:pt idx="6039">
                  <c:v>302</c:v>
                </c:pt>
                <c:pt idx="6040">
                  <c:v>302.05</c:v>
                </c:pt>
                <c:pt idx="6041">
                  <c:v>302.10000000000002</c:v>
                </c:pt>
                <c:pt idx="6042">
                  <c:v>302.15000000000003</c:v>
                </c:pt>
                <c:pt idx="6043">
                  <c:v>302.2</c:v>
                </c:pt>
                <c:pt idx="6044">
                  <c:v>302.25</c:v>
                </c:pt>
                <c:pt idx="6045">
                  <c:v>302.3</c:v>
                </c:pt>
                <c:pt idx="6046">
                  <c:v>302.35000000000002</c:v>
                </c:pt>
                <c:pt idx="6047">
                  <c:v>302.40000000000003</c:v>
                </c:pt>
                <c:pt idx="6048">
                  <c:v>302.45</c:v>
                </c:pt>
                <c:pt idx="6049">
                  <c:v>302.5</c:v>
                </c:pt>
                <c:pt idx="6050">
                  <c:v>302.55</c:v>
                </c:pt>
                <c:pt idx="6051">
                  <c:v>302.60000000000002</c:v>
                </c:pt>
                <c:pt idx="6052">
                  <c:v>302.65000000000003</c:v>
                </c:pt>
                <c:pt idx="6053">
                  <c:v>302.7</c:v>
                </c:pt>
                <c:pt idx="6054">
                  <c:v>302.75</c:v>
                </c:pt>
                <c:pt idx="6055">
                  <c:v>302.8</c:v>
                </c:pt>
                <c:pt idx="6056">
                  <c:v>302.85000000000002</c:v>
                </c:pt>
                <c:pt idx="6057">
                  <c:v>302.90000000000003</c:v>
                </c:pt>
                <c:pt idx="6058">
                  <c:v>302.95</c:v>
                </c:pt>
                <c:pt idx="6059">
                  <c:v>303</c:v>
                </c:pt>
                <c:pt idx="6060">
                  <c:v>303.05</c:v>
                </c:pt>
                <c:pt idx="6061">
                  <c:v>303.10000000000002</c:v>
                </c:pt>
                <c:pt idx="6062">
                  <c:v>303.15000000000003</c:v>
                </c:pt>
                <c:pt idx="6063">
                  <c:v>303.2</c:v>
                </c:pt>
                <c:pt idx="6064">
                  <c:v>303.25</c:v>
                </c:pt>
                <c:pt idx="6065">
                  <c:v>303.3</c:v>
                </c:pt>
                <c:pt idx="6066">
                  <c:v>303.35000000000002</c:v>
                </c:pt>
                <c:pt idx="6067">
                  <c:v>303.40000000000003</c:v>
                </c:pt>
                <c:pt idx="6068">
                  <c:v>303.45</c:v>
                </c:pt>
                <c:pt idx="6069">
                  <c:v>303.5</c:v>
                </c:pt>
                <c:pt idx="6070">
                  <c:v>303.55</c:v>
                </c:pt>
                <c:pt idx="6071">
                  <c:v>303.60000000000002</c:v>
                </c:pt>
                <c:pt idx="6072">
                  <c:v>303.65000000000003</c:v>
                </c:pt>
                <c:pt idx="6073">
                  <c:v>303.7</c:v>
                </c:pt>
                <c:pt idx="6074">
                  <c:v>303.75</c:v>
                </c:pt>
                <c:pt idx="6075">
                  <c:v>303.8</c:v>
                </c:pt>
                <c:pt idx="6076">
                  <c:v>303.85000000000002</c:v>
                </c:pt>
                <c:pt idx="6077">
                  <c:v>303.90000000000003</c:v>
                </c:pt>
                <c:pt idx="6078">
                  <c:v>303.95</c:v>
                </c:pt>
                <c:pt idx="6079">
                  <c:v>304</c:v>
                </c:pt>
                <c:pt idx="6080">
                  <c:v>304.05</c:v>
                </c:pt>
                <c:pt idx="6081">
                  <c:v>304.10000000000002</c:v>
                </c:pt>
                <c:pt idx="6082">
                  <c:v>304.15000000000003</c:v>
                </c:pt>
                <c:pt idx="6083">
                  <c:v>304.2</c:v>
                </c:pt>
                <c:pt idx="6084">
                  <c:v>304.25</c:v>
                </c:pt>
                <c:pt idx="6085">
                  <c:v>304.3</c:v>
                </c:pt>
                <c:pt idx="6086">
                  <c:v>304.35000000000002</c:v>
                </c:pt>
                <c:pt idx="6087">
                  <c:v>304.40000000000003</c:v>
                </c:pt>
                <c:pt idx="6088">
                  <c:v>304.45</c:v>
                </c:pt>
                <c:pt idx="6089">
                  <c:v>304.5</c:v>
                </c:pt>
                <c:pt idx="6090">
                  <c:v>304.55</c:v>
                </c:pt>
                <c:pt idx="6091">
                  <c:v>304.60000000000002</c:v>
                </c:pt>
                <c:pt idx="6092">
                  <c:v>304.65000000000003</c:v>
                </c:pt>
                <c:pt idx="6093">
                  <c:v>304.7</c:v>
                </c:pt>
                <c:pt idx="6094">
                  <c:v>304.75</c:v>
                </c:pt>
                <c:pt idx="6095">
                  <c:v>304.8</c:v>
                </c:pt>
                <c:pt idx="6096">
                  <c:v>304.85000000000002</c:v>
                </c:pt>
                <c:pt idx="6097">
                  <c:v>304.90000000000003</c:v>
                </c:pt>
                <c:pt idx="6098">
                  <c:v>304.95</c:v>
                </c:pt>
                <c:pt idx="6099">
                  <c:v>305</c:v>
                </c:pt>
                <c:pt idx="6100">
                  <c:v>305.05</c:v>
                </c:pt>
                <c:pt idx="6101">
                  <c:v>305.10000000000002</c:v>
                </c:pt>
                <c:pt idx="6102">
                  <c:v>305.15000000000003</c:v>
                </c:pt>
                <c:pt idx="6103">
                  <c:v>305.2</c:v>
                </c:pt>
                <c:pt idx="6104">
                  <c:v>305.25</c:v>
                </c:pt>
                <c:pt idx="6105">
                  <c:v>305.3</c:v>
                </c:pt>
                <c:pt idx="6106">
                  <c:v>305.35000000000002</c:v>
                </c:pt>
                <c:pt idx="6107">
                  <c:v>305.40000000000003</c:v>
                </c:pt>
                <c:pt idx="6108">
                  <c:v>305.45</c:v>
                </c:pt>
                <c:pt idx="6109">
                  <c:v>305.5</c:v>
                </c:pt>
                <c:pt idx="6110">
                  <c:v>305.55</c:v>
                </c:pt>
                <c:pt idx="6111">
                  <c:v>305.60000000000002</c:v>
                </c:pt>
                <c:pt idx="6112">
                  <c:v>305.65000000000003</c:v>
                </c:pt>
                <c:pt idx="6113">
                  <c:v>305.7</c:v>
                </c:pt>
                <c:pt idx="6114">
                  <c:v>305.75</c:v>
                </c:pt>
                <c:pt idx="6115">
                  <c:v>305.8</c:v>
                </c:pt>
                <c:pt idx="6116">
                  <c:v>305.85000000000002</c:v>
                </c:pt>
                <c:pt idx="6117">
                  <c:v>305.90000000000003</c:v>
                </c:pt>
                <c:pt idx="6118">
                  <c:v>305.95</c:v>
                </c:pt>
                <c:pt idx="6119">
                  <c:v>306</c:v>
                </c:pt>
                <c:pt idx="6120">
                  <c:v>306.05</c:v>
                </c:pt>
                <c:pt idx="6121">
                  <c:v>306.10000000000002</c:v>
                </c:pt>
                <c:pt idx="6122">
                  <c:v>306.15000000000003</c:v>
                </c:pt>
                <c:pt idx="6123">
                  <c:v>306.2</c:v>
                </c:pt>
                <c:pt idx="6124">
                  <c:v>306.25</c:v>
                </c:pt>
                <c:pt idx="6125">
                  <c:v>306.3</c:v>
                </c:pt>
                <c:pt idx="6126">
                  <c:v>306.35000000000002</c:v>
                </c:pt>
                <c:pt idx="6127">
                  <c:v>306.40000000000003</c:v>
                </c:pt>
                <c:pt idx="6128">
                  <c:v>306.45</c:v>
                </c:pt>
                <c:pt idx="6129">
                  <c:v>306.5</c:v>
                </c:pt>
                <c:pt idx="6130">
                  <c:v>306.55</c:v>
                </c:pt>
                <c:pt idx="6131">
                  <c:v>306.60000000000002</c:v>
                </c:pt>
                <c:pt idx="6132">
                  <c:v>306.65000000000003</c:v>
                </c:pt>
                <c:pt idx="6133">
                  <c:v>306.7</c:v>
                </c:pt>
                <c:pt idx="6134">
                  <c:v>306.75</c:v>
                </c:pt>
                <c:pt idx="6135">
                  <c:v>306.8</c:v>
                </c:pt>
                <c:pt idx="6136">
                  <c:v>306.85000000000002</c:v>
                </c:pt>
                <c:pt idx="6137">
                  <c:v>306.90000000000003</c:v>
                </c:pt>
                <c:pt idx="6138">
                  <c:v>306.95000000000005</c:v>
                </c:pt>
                <c:pt idx="6139">
                  <c:v>307</c:v>
                </c:pt>
                <c:pt idx="6140">
                  <c:v>307.05</c:v>
                </c:pt>
                <c:pt idx="6141">
                  <c:v>307.10000000000002</c:v>
                </c:pt>
                <c:pt idx="6142">
                  <c:v>307.15000000000003</c:v>
                </c:pt>
                <c:pt idx="6143">
                  <c:v>307.20000000000005</c:v>
                </c:pt>
                <c:pt idx="6144">
                  <c:v>307.25</c:v>
                </c:pt>
                <c:pt idx="6145">
                  <c:v>307.3</c:v>
                </c:pt>
                <c:pt idx="6146">
                  <c:v>307.35000000000002</c:v>
                </c:pt>
                <c:pt idx="6147">
                  <c:v>307.40000000000003</c:v>
                </c:pt>
                <c:pt idx="6148">
                  <c:v>307.45000000000005</c:v>
                </c:pt>
                <c:pt idx="6149">
                  <c:v>307.5</c:v>
                </c:pt>
                <c:pt idx="6150">
                  <c:v>307.55</c:v>
                </c:pt>
                <c:pt idx="6151">
                  <c:v>307.60000000000002</c:v>
                </c:pt>
                <c:pt idx="6152">
                  <c:v>307.65000000000003</c:v>
                </c:pt>
                <c:pt idx="6153">
                  <c:v>307.70000000000005</c:v>
                </c:pt>
                <c:pt idx="6154">
                  <c:v>307.75</c:v>
                </c:pt>
                <c:pt idx="6155">
                  <c:v>307.8</c:v>
                </c:pt>
                <c:pt idx="6156">
                  <c:v>307.85000000000002</c:v>
                </c:pt>
                <c:pt idx="6157">
                  <c:v>307.90000000000003</c:v>
                </c:pt>
                <c:pt idx="6158">
                  <c:v>307.95000000000005</c:v>
                </c:pt>
                <c:pt idx="6159">
                  <c:v>308</c:v>
                </c:pt>
                <c:pt idx="6160">
                  <c:v>308.05</c:v>
                </c:pt>
                <c:pt idx="6161">
                  <c:v>308.10000000000002</c:v>
                </c:pt>
                <c:pt idx="6162">
                  <c:v>308.15000000000003</c:v>
                </c:pt>
                <c:pt idx="6163">
                  <c:v>308.20000000000005</c:v>
                </c:pt>
                <c:pt idx="6164">
                  <c:v>308.25</c:v>
                </c:pt>
                <c:pt idx="6165">
                  <c:v>308.3</c:v>
                </c:pt>
                <c:pt idx="6166">
                  <c:v>308.35000000000002</c:v>
                </c:pt>
                <c:pt idx="6167">
                  <c:v>308.40000000000003</c:v>
                </c:pt>
                <c:pt idx="6168">
                  <c:v>308.45000000000005</c:v>
                </c:pt>
                <c:pt idx="6169">
                  <c:v>308.5</c:v>
                </c:pt>
                <c:pt idx="6170">
                  <c:v>308.55</c:v>
                </c:pt>
                <c:pt idx="6171">
                  <c:v>308.60000000000002</c:v>
                </c:pt>
                <c:pt idx="6172">
                  <c:v>308.65000000000003</c:v>
                </c:pt>
                <c:pt idx="6173">
                  <c:v>308.70000000000005</c:v>
                </c:pt>
                <c:pt idx="6174">
                  <c:v>308.75</c:v>
                </c:pt>
                <c:pt idx="6175">
                  <c:v>308.8</c:v>
                </c:pt>
                <c:pt idx="6176">
                  <c:v>308.85000000000002</c:v>
                </c:pt>
                <c:pt idx="6177">
                  <c:v>308.90000000000003</c:v>
                </c:pt>
                <c:pt idx="6178">
                  <c:v>308.95000000000005</c:v>
                </c:pt>
                <c:pt idx="6179">
                  <c:v>309</c:v>
                </c:pt>
                <c:pt idx="6180">
                  <c:v>309.05</c:v>
                </c:pt>
                <c:pt idx="6181">
                  <c:v>309.10000000000002</c:v>
                </c:pt>
                <c:pt idx="6182">
                  <c:v>309.15000000000003</c:v>
                </c:pt>
                <c:pt idx="6183">
                  <c:v>309.20000000000005</c:v>
                </c:pt>
                <c:pt idx="6184">
                  <c:v>309.25</c:v>
                </c:pt>
                <c:pt idx="6185">
                  <c:v>309.3</c:v>
                </c:pt>
                <c:pt idx="6186">
                  <c:v>309.35000000000002</c:v>
                </c:pt>
                <c:pt idx="6187">
                  <c:v>309.40000000000003</c:v>
                </c:pt>
                <c:pt idx="6188">
                  <c:v>309.45000000000005</c:v>
                </c:pt>
                <c:pt idx="6189">
                  <c:v>309.5</c:v>
                </c:pt>
                <c:pt idx="6190">
                  <c:v>309.55</c:v>
                </c:pt>
                <c:pt idx="6191">
                  <c:v>309.60000000000002</c:v>
                </c:pt>
                <c:pt idx="6192">
                  <c:v>309.65000000000003</c:v>
                </c:pt>
                <c:pt idx="6193">
                  <c:v>309.70000000000005</c:v>
                </c:pt>
                <c:pt idx="6194">
                  <c:v>309.75</c:v>
                </c:pt>
                <c:pt idx="6195">
                  <c:v>309.8</c:v>
                </c:pt>
                <c:pt idx="6196">
                  <c:v>309.85000000000002</c:v>
                </c:pt>
                <c:pt idx="6197">
                  <c:v>309.90000000000003</c:v>
                </c:pt>
                <c:pt idx="6198">
                  <c:v>309.95000000000005</c:v>
                </c:pt>
                <c:pt idx="6199">
                  <c:v>310</c:v>
                </c:pt>
                <c:pt idx="6200">
                  <c:v>310.05</c:v>
                </c:pt>
                <c:pt idx="6201">
                  <c:v>310.10000000000002</c:v>
                </c:pt>
                <c:pt idx="6202">
                  <c:v>310.15000000000003</c:v>
                </c:pt>
                <c:pt idx="6203">
                  <c:v>310.20000000000005</c:v>
                </c:pt>
                <c:pt idx="6204">
                  <c:v>310.25</c:v>
                </c:pt>
                <c:pt idx="6205">
                  <c:v>310.3</c:v>
                </c:pt>
                <c:pt idx="6206">
                  <c:v>310.35000000000002</c:v>
                </c:pt>
                <c:pt idx="6207">
                  <c:v>310.40000000000003</c:v>
                </c:pt>
                <c:pt idx="6208">
                  <c:v>310.45000000000005</c:v>
                </c:pt>
                <c:pt idx="6209">
                  <c:v>310.5</c:v>
                </c:pt>
                <c:pt idx="6210">
                  <c:v>310.55</c:v>
                </c:pt>
                <c:pt idx="6211">
                  <c:v>310.60000000000002</c:v>
                </c:pt>
                <c:pt idx="6212">
                  <c:v>310.65000000000003</c:v>
                </c:pt>
                <c:pt idx="6213">
                  <c:v>310.70000000000005</c:v>
                </c:pt>
                <c:pt idx="6214">
                  <c:v>310.75</c:v>
                </c:pt>
                <c:pt idx="6215">
                  <c:v>310.8</c:v>
                </c:pt>
                <c:pt idx="6216">
                  <c:v>310.85000000000002</c:v>
                </c:pt>
                <c:pt idx="6217">
                  <c:v>310.90000000000003</c:v>
                </c:pt>
                <c:pt idx="6218">
                  <c:v>310.95000000000005</c:v>
                </c:pt>
                <c:pt idx="6219">
                  <c:v>311</c:v>
                </c:pt>
                <c:pt idx="6220">
                  <c:v>311.05</c:v>
                </c:pt>
                <c:pt idx="6221">
                  <c:v>311.10000000000002</c:v>
                </c:pt>
                <c:pt idx="6222">
                  <c:v>311.15000000000003</c:v>
                </c:pt>
                <c:pt idx="6223">
                  <c:v>311.20000000000005</c:v>
                </c:pt>
                <c:pt idx="6224">
                  <c:v>311.25</c:v>
                </c:pt>
                <c:pt idx="6225">
                  <c:v>311.3</c:v>
                </c:pt>
                <c:pt idx="6226">
                  <c:v>311.35000000000002</c:v>
                </c:pt>
                <c:pt idx="6227">
                  <c:v>311.40000000000003</c:v>
                </c:pt>
                <c:pt idx="6228">
                  <c:v>311.45000000000005</c:v>
                </c:pt>
                <c:pt idx="6229">
                  <c:v>311.5</c:v>
                </c:pt>
                <c:pt idx="6230">
                  <c:v>311.55</c:v>
                </c:pt>
                <c:pt idx="6231">
                  <c:v>311.60000000000002</c:v>
                </c:pt>
                <c:pt idx="6232">
                  <c:v>311.65000000000003</c:v>
                </c:pt>
                <c:pt idx="6233">
                  <c:v>311.70000000000005</c:v>
                </c:pt>
                <c:pt idx="6234">
                  <c:v>311.75</c:v>
                </c:pt>
                <c:pt idx="6235">
                  <c:v>311.8</c:v>
                </c:pt>
                <c:pt idx="6236">
                  <c:v>311.85000000000002</c:v>
                </c:pt>
                <c:pt idx="6237">
                  <c:v>311.90000000000003</c:v>
                </c:pt>
                <c:pt idx="6238">
                  <c:v>311.95000000000005</c:v>
                </c:pt>
                <c:pt idx="6239">
                  <c:v>312</c:v>
                </c:pt>
                <c:pt idx="6240">
                  <c:v>312.05</c:v>
                </c:pt>
                <c:pt idx="6241">
                  <c:v>312.10000000000002</c:v>
                </c:pt>
                <c:pt idx="6242">
                  <c:v>312.15000000000003</c:v>
                </c:pt>
                <c:pt idx="6243">
                  <c:v>312.20000000000005</c:v>
                </c:pt>
                <c:pt idx="6244">
                  <c:v>312.25</c:v>
                </c:pt>
                <c:pt idx="6245">
                  <c:v>312.3</c:v>
                </c:pt>
                <c:pt idx="6246">
                  <c:v>312.35000000000002</c:v>
                </c:pt>
                <c:pt idx="6247">
                  <c:v>312.40000000000003</c:v>
                </c:pt>
                <c:pt idx="6248">
                  <c:v>312.45000000000005</c:v>
                </c:pt>
                <c:pt idx="6249">
                  <c:v>312.5</c:v>
                </c:pt>
                <c:pt idx="6250">
                  <c:v>312.55</c:v>
                </c:pt>
                <c:pt idx="6251">
                  <c:v>312.60000000000002</c:v>
                </c:pt>
                <c:pt idx="6252">
                  <c:v>312.65000000000003</c:v>
                </c:pt>
                <c:pt idx="6253">
                  <c:v>312.70000000000005</c:v>
                </c:pt>
                <c:pt idx="6254">
                  <c:v>312.75</c:v>
                </c:pt>
                <c:pt idx="6255">
                  <c:v>312.8</c:v>
                </c:pt>
                <c:pt idx="6256">
                  <c:v>312.85000000000002</c:v>
                </c:pt>
                <c:pt idx="6257">
                  <c:v>312.90000000000003</c:v>
                </c:pt>
                <c:pt idx="6258">
                  <c:v>312.95000000000005</c:v>
                </c:pt>
                <c:pt idx="6259">
                  <c:v>313</c:v>
                </c:pt>
                <c:pt idx="6260">
                  <c:v>313.05</c:v>
                </c:pt>
                <c:pt idx="6261">
                  <c:v>313.10000000000002</c:v>
                </c:pt>
                <c:pt idx="6262">
                  <c:v>313.15000000000003</c:v>
                </c:pt>
                <c:pt idx="6263">
                  <c:v>313.20000000000005</c:v>
                </c:pt>
                <c:pt idx="6264">
                  <c:v>313.25</c:v>
                </c:pt>
                <c:pt idx="6265">
                  <c:v>313.3</c:v>
                </c:pt>
                <c:pt idx="6266">
                  <c:v>313.35000000000002</c:v>
                </c:pt>
                <c:pt idx="6267">
                  <c:v>313.40000000000003</c:v>
                </c:pt>
                <c:pt idx="6268">
                  <c:v>313.45000000000005</c:v>
                </c:pt>
                <c:pt idx="6269">
                  <c:v>313.5</c:v>
                </c:pt>
                <c:pt idx="6270">
                  <c:v>313.55</c:v>
                </c:pt>
                <c:pt idx="6271">
                  <c:v>313.60000000000002</c:v>
                </c:pt>
                <c:pt idx="6272">
                  <c:v>313.65000000000003</c:v>
                </c:pt>
                <c:pt idx="6273">
                  <c:v>313.70000000000005</c:v>
                </c:pt>
                <c:pt idx="6274">
                  <c:v>313.75</c:v>
                </c:pt>
                <c:pt idx="6275">
                  <c:v>313.8</c:v>
                </c:pt>
                <c:pt idx="6276">
                  <c:v>313.85000000000002</c:v>
                </c:pt>
                <c:pt idx="6277">
                  <c:v>313.90000000000003</c:v>
                </c:pt>
                <c:pt idx="6278">
                  <c:v>313.95000000000005</c:v>
                </c:pt>
                <c:pt idx="6279">
                  <c:v>314</c:v>
                </c:pt>
                <c:pt idx="6280">
                  <c:v>314.05</c:v>
                </c:pt>
                <c:pt idx="6281">
                  <c:v>314.10000000000002</c:v>
                </c:pt>
                <c:pt idx="6282">
                  <c:v>314.15000000000003</c:v>
                </c:pt>
                <c:pt idx="6283">
                  <c:v>314.20000000000005</c:v>
                </c:pt>
                <c:pt idx="6284">
                  <c:v>314.25</c:v>
                </c:pt>
                <c:pt idx="6285">
                  <c:v>314.3</c:v>
                </c:pt>
                <c:pt idx="6286">
                  <c:v>314.35000000000002</c:v>
                </c:pt>
                <c:pt idx="6287">
                  <c:v>314.40000000000003</c:v>
                </c:pt>
                <c:pt idx="6288">
                  <c:v>314.45000000000005</c:v>
                </c:pt>
                <c:pt idx="6289">
                  <c:v>314.5</c:v>
                </c:pt>
                <c:pt idx="6290">
                  <c:v>314.55</c:v>
                </c:pt>
                <c:pt idx="6291">
                  <c:v>314.60000000000002</c:v>
                </c:pt>
                <c:pt idx="6292">
                  <c:v>314.65000000000003</c:v>
                </c:pt>
                <c:pt idx="6293">
                  <c:v>314.70000000000005</c:v>
                </c:pt>
                <c:pt idx="6294">
                  <c:v>314.75</c:v>
                </c:pt>
                <c:pt idx="6295">
                  <c:v>314.8</c:v>
                </c:pt>
                <c:pt idx="6296">
                  <c:v>314.85000000000002</c:v>
                </c:pt>
                <c:pt idx="6297">
                  <c:v>314.90000000000003</c:v>
                </c:pt>
                <c:pt idx="6298">
                  <c:v>314.95000000000005</c:v>
                </c:pt>
                <c:pt idx="6299">
                  <c:v>315</c:v>
                </c:pt>
                <c:pt idx="6300">
                  <c:v>315.05</c:v>
                </c:pt>
                <c:pt idx="6301">
                  <c:v>315.10000000000002</c:v>
                </c:pt>
                <c:pt idx="6302">
                  <c:v>315.15000000000003</c:v>
                </c:pt>
                <c:pt idx="6303">
                  <c:v>315.20000000000005</c:v>
                </c:pt>
                <c:pt idx="6304">
                  <c:v>315.25</c:v>
                </c:pt>
                <c:pt idx="6305">
                  <c:v>315.3</c:v>
                </c:pt>
                <c:pt idx="6306">
                  <c:v>315.35000000000002</c:v>
                </c:pt>
                <c:pt idx="6307">
                  <c:v>315.40000000000003</c:v>
                </c:pt>
                <c:pt idx="6308">
                  <c:v>315.45000000000005</c:v>
                </c:pt>
                <c:pt idx="6309">
                  <c:v>315.5</c:v>
                </c:pt>
                <c:pt idx="6310">
                  <c:v>315.55</c:v>
                </c:pt>
                <c:pt idx="6311">
                  <c:v>315.60000000000002</c:v>
                </c:pt>
                <c:pt idx="6312">
                  <c:v>315.65000000000003</c:v>
                </c:pt>
                <c:pt idx="6313">
                  <c:v>315.70000000000005</c:v>
                </c:pt>
                <c:pt idx="6314">
                  <c:v>315.75</c:v>
                </c:pt>
                <c:pt idx="6315">
                  <c:v>315.8</c:v>
                </c:pt>
                <c:pt idx="6316">
                  <c:v>315.85000000000002</c:v>
                </c:pt>
                <c:pt idx="6317">
                  <c:v>315.90000000000003</c:v>
                </c:pt>
                <c:pt idx="6318">
                  <c:v>315.95000000000005</c:v>
                </c:pt>
                <c:pt idx="6319">
                  <c:v>316</c:v>
                </c:pt>
                <c:pt idx="6320">
                  <c:v>316.05</c:v>
                </c:pt>
                <c:pt idx="6321">
                  <c:v>316.10000000000002</c:v>
                </c:pt>
                <c:pt idx="6322">
                  <c:v>316.15000000000003</c:v>
                </c:pt>
                <c:pt idx="6323">
                  <c:v>316.20000000000005</c:v>
                </c:pt>
                <c:pt idx="6324">
                  <c:v>316.25</c:v>
                </c:pt>
                <c:pt idx="6325">
                  <c:v>316.3</c:v>
                </c:pt>
                <c:pt idx="6326">
                  <c:v>316.35000000000002</c:v>
                </c:pt>
                <c:pt idx="6327">
                  <c:v>316.40000000000003</c:v>
                </c:pt>
                <c:pt idx="6328">
                  <c:v>316.45000000000005</c:v>
                </c:pt>
                <c:pt idx="6329">
                  <c:v>316.5</c:v>
                </c:pt>
                <c:pt idx="6330">
                  <c:v>316.55</c:v>
                </c:pt>
                <c:pt idx="6331">
                  <c:v>316.60000000000002</c:v>
                </c:pt>
                <c:pt idx="6332">
                  <c:v>316.65000000000003</c:v>
                </c:pt>
                <c:pt idx="6333">
                  <c:v>316.70000000000005</c:v>
                </c:pt>
                <c:pt idx="6334">
                  <c:v>316.75</c:v>
                </c:pt>
                <c:pt idx="6335">
                  <c:v>316.8</c:v>
                </c:pt>
                <c:pt idx="6336">
                  <c:v>316.85000000000002</c:v>
                </c:pt>
                <c:pt idx="6337">
                  <c:v>316.90000000000003</c:v>
                </c:pt>
                <c:pt idx="6338">
                  <c:v>316.95000000000005</c:v>
                </c:pt>
                <c:pt idx="6339">
                  <c:v>317</c:v>
                </c:pt>
                <c:pt idx="6340">
                  <c:v>317.05</c:v>
                </c:pt>
                <c:pt idx="6341">
                  <c:v>317.10000000000002</c:v>
                </c:pt>
                <c:pt idx="6342">
                  <c:v>317.15000000000003</c:v>
                </c:pt>
                <c:pt idx="6343">
                  <c:v>317.20000000000005</c:v>
                </c:pt>
                <c:pt idx="6344">
                  <c:v>317.25</c:v>
                </c:pt>
                <c:pt idx="6345">
                  <c:v>317.3</c:v>
                </c:pt>
                <c:pt idx="6346">
                  <c:v>317.35000000000002</c:v>
                </c:pt>
                <c:pt idx="6347">
                  <c:v>317.40000000000003</c:v>
                </c:pt>
                <c:pt idx="6348">
                  <c:v>317.45000000000005</c:v>
                </c:pt>
                <c:pt idx="6349">
                  <c:v>317.5</c:v>
                </c:pt>
                <c:pt idx="6350">
                  <c:v>317.55</c:v>
                </c:pt>
                <c:pt idx="6351">
                  <c:v>317.60000000000002</c:v>
                </c:pt>
                <c:pt idx="6352">
                  <c:v>317.65000000000003</c:v>
                </c:pt>
                <c:pt idx="6353">
                  <c:v>317.70000000000005</c:v>
                </c:pt>
                <c:pt idx="6354">
                  <c:v>317.75</c:v>
                </c:pt>
                <c:pt idx="6355">
                  <c:v>317.8</c:v>
                </c:pt>
                <c:pt idx="6356">
                  <c:v>317.85000000000002</c:v>
                </c:pt>
                <c:pt idx="6357">
                  <c:v>317.90000000000003</c:v>
                </c:pt>
                <c:pt idx="6358">
                  <c:v>317.95000000000005</c:v>
                </c:pt>
                <c:pt idx="6359">
                  <c:v>318</c:v>
                </c:pt>
                <c:pt idx="6360">
                  <c:v>318.05</c:v>
                </c:pt>
                <c:pt idx="6361">
                  <c:v>318.10000000000002</c:v>
                </c:pt>
                <c:pt idx="6362">
                  <c:v>318.15000000000003</c:v>
                </c:pt>
                <c:pt idx="6363">
                  <c:v>318.20000000000005</c:v>
                </c:pt>
                <c:pt idx="6364">
                  <c:v>318.25</c:v>
                </c:pt>
                <c:pt idx="6365">
                  <c:v>318.3</c:v>
                </c:pt>
                <c:pt idx="6366">
                  <c:v>318.35000000000002</c:v>
                </c:pt>
                <c:pt idx="6367">
                  <c:v>318.40000000000003</c:v>
                </c:pt>
                <c:pt idx="6368">
                  <c:v>318.45000000000005</c:v>
                </c:pt>
                <c:pt idx="6369">
                  <c:v>318.5</c:v>
                </c:pt>
                <c:pt idx="6370">
                  <c:v>318.55</c:v>
                </c:pt>
                <c:pt idx="6371">
                  <c:v>318.60000000000002</c:v>
                </c:pt>
                <c:pt idx="6372">
                  <c:v>318.65000000000003</c:v>
                </c:pt>
                <c:pt idx="6373">
                  <c:v>318.70000000000005</c:v>
                </c:pt>
                <c:pt idx="6374">
                  <c:v>318.75</c:v>
                </c:pt>
                <c:pt idx="6375">
                  <c:v>318.8</c:v>
                </c:pt>
                <c:pt idx="6376">
                  <c:v>318.85000000000002</c:v>
                </c:pt>
                <c:pt idx="6377">
                  <c:v>318.90000000000003</c:v>
                </c:pt>
                <c:pt idx="6378">
                  <c:v>318.95000000000005</c:v>
                </c:pt>
                <c:pt idx="6379">
                  <c:v>319</c:v>
                </c:pt>
                <c:pt idx="6380">
                  <c:v>319.05</c:v>
                </c:pt>
                <c:pt idx="6381">
                  <c:v>319.10000000000002</c:v>
                </c:pt>
                <c:pt idx="6382">
                  <c:v>319.15000000000003</c:v>
                </c:pt>
                <c:pt idx="6383">
                  <c:v>319.20000000000005</c:v>
                </c:pt>
                <c:pt idx="6384">
                  <c:v>319.25</c:v>
                </c:pt>
                <c:pt idx="6385">
                  <c:v>319.3</c:v>
                </c:pt>
                <c:pt idx="6386">
                  <c:v>319.35000000000002</c:v>
                </c:pt>
                <c:pt idx="6387">
                  <c:v>319.40000000000003</c:v>
                </c:pt>
                <c:pt idx="6388">
                  <c:v>319.45000000000005</c:v>
                </c:pt>
                <c:pt idx="6389">
                  <c:v>319.5</c:v>
                </c:pt>
                <c:pt idx="6390">
                  <c:v>319.55</c:v>
                </c:pt>
                <c:pt idx="6391">
                  <c:v>319.60000000000002</c:v>
                </c:pt>
                <c:pt idx="6392">
                  <c:v>319.65000000000003</c:v>
                </c:pt>
                <c:pt idx="6393">
                  <c:v>319.70000000000005</c:v>
                </c:pt>
                <c:pt idx="6394">
                  <c:v>319.75</c:v>
                </c:pt>
                <c:pt idx="6395">
                  <c:v>319.8</c:v>
                </c:pt>
                <c:pt idx="6396">
                  <c:v>319.85000000000002</c:v>
                </c:pt>
                <c:pt idx="6397">
                  <c:v>319.90000000000003</c:v>
                </c:pt>
                <c:pt idx="6398">
                  <c:v>319.95000000000005</c:v>
                </c:pt>
                <c:pt idx="6399">
                  <c:v>320</c:v>
                </c:pt>
                <c:pt idx="6400">
                  <c:v>320.05</c:v>
                </c:pt>
                <c:pt idx="6401">
                  <c:v>320.10000000000002</c:v>
                </c:pt>
                <c:pt idx="6402">
                  <c:v>320.15000000000003</c:v>
                </c:pt>
                <c:pt idx="6403">
                  <c:v>320.20000000000005</c:v>
                </c:pt>
                <c:pt idx="6404">
                  <c:v>320.25</c:v>
                </c:pt>
                <c:pt idx="6405">
                  <c:v>320.3</c:v>
                </c:pt>
                <c:pt idx="6406">
                  <c:v>320.35000000000002</c:v>
                </c:pt>
                <c:pt idx="6407">
                  <c:v>320.40000000000003</c:v>
                </c:pt>
                <c:pt idx="6408">
                  <c:v>320.45000000000005</c:v>
                </c:pt>
                <c:pt idx="6409">
                  <c:v>320.5</c:v>
                </c:pt>
                <c:pt idx="6410">
                  <c:v>320.55</c:v>
                </c:pt>
                <c:pt idx="6411">
                  <c:v>320.60000000000002</c:v>
                </c:pt>
                <c:pt idx="6412">
                  <c:v>320.65000000000003</c:v>
                </c:pt>
                <c:pt idx="6413">
                  <c:v>320.70000000000005</c:v>
                </c:pt>
                <c:pt idx="6414">
                  <c:v>320.75</c:v>
                </c:pt>
                <c:pt idx="6415">
                  <c:v>320.8</c:v>
                </c:pt>
                <c:pt idx="6416">
                  <c:v>320.85000000000002</c:v>
                </c:pt>
                <c:pt idx="6417">
                  <c:v>320.90000000000003</c:v>
                </c:pt>
                <c:pt idx="6418">
                  <c:v>320.95000000000005</c:v>
                </c:pt>
                <c:pt idx="6419">
                  <c:v>321</c:v>
                </c:pt>
                <c:pt idx="6420">
                  <c:v>321.05</c:v>
                </c:pt>
                <c:pt idx="6421">
                  <c:v>321.10000000000002</c:v>
                </c:pt>
                <c:pt idx="6422">
                  <c:v>321.15000000000003</c:v>
                </c:pt>
                <c:pt idx="6423">
                  <c:v>321.20000000000005</c:v>
                </c:pt>
                <c:pt idx="6424">
                  <c:v>321.25</c:v>
                </c:pt>
                <c:pt idx="6425">
                  <c:v>321.3</c:v>
                </c:pt>
                <c:pt idx="6426">
                  <c:v>321.35000000000002</c:v>
                </c:pt>
                <c:pt idx="6427">
                  <c:v>321.40000000000003</c:v>
                </c:pt>
                <c:pt idx="6428">
                  <c:v>321.45000000000005</c:v>
                </c:pt>
                <c:pt idx="6429">
                  <c:v>321.5</c:v>
                </c:pt>
                <c:pt idx="6430">
                  <c:v>321.55</c:v>
                </c:pt>
                <c:pt idx="6431">
                  <c:v>321.60000000000002</c:v>
                </c:pt>
                <c:pt idx="6432">
                  <c:v>321.65000000000003</c:v>
                </c:pt>
                <c:pt idx="6433">
                  <c:v>321.70000000000005</c:v>
                </c:pt>
                <c:pt idx="6434">
                  <c:v>321.75</c:v>
                </c:pt>
                <c:pt idx="6435">
                  <c:v>321.8</c:v>
                </c:pt>
                <c:pt idx="6436">
                  <c:v>321.85000000000002</c:v>
                </c:pt>
                <c:pt idx="6437">
                  <c:v>321.90000000000003</c:v>
                </c:pt>
                <c:pt idx="6438">
                  <c:v>321.95000000000005</c:v>
                </c:pt>
                <c:pt idx="6439">
                  <c:v>322</c:v>
                </c:pt>
                <c:pt idx="6440">
                  <c:v>322.05</c:v>
                </c:pt>
                <c:pt idx="6441">
                  <c:v>322.10000000000002</c:v>
                </c:pt>
                <c:pt idx="6442">
                  <c:v>322.15000000000003</c:v>
                </c:pt>
                <c:pt idx="6443">
                  <c:v>322.20000000000005</c:v>
                </c:pt>
                <c:pt idx="6444">
                  <c:v>322.25</c:v>
                </c:pt>
                <c:pt idx="6445">
                  <c:v>322.3</c:v>
                </c:pt>
                <c:pt idx="6446">
                  <c:v>322.35000000000002</c:v>
                </c:pt>
                <c:pt idx="6447">
                  <c:v>322.40000000000003</c:v>
                </c:pt>
                <c:pt idx="6448">
                  <c:v>322.45000000000005</c:v>
                </c:pt>
                <c:pt idx="6449">
                  <c:v>322.5</c:v>
                </c:pt>
                <c:pt idx="6450">
                  <c:v>322.55</c:v>
                </c:pt>
                <c:pt idx="6451">
                  <c:v>322.60000000000002</c:v>
                </c:pt>
                <c:pt idx="6452">
                  <c:v>322.65000000000003</c:v>
                </c:pt>
                <c:pt idx="6453">
                  <c:v>322.70000000000005</c:v>
                </c:pt>
                <c:pt idx="6454">
                  <c:v>322.75</c:v>
                </c:pt>
                <c:pt idx="6455">
                  <c:v>322.8</c:v>
                </c:pt>
                <c:pt idx="6456">
                  <c:v>322.85000000000002</c:v>
                </c:pt>
                <c:pt idx="6457">
                  <c:v>322.90000000000003</c:v>
                </c:pt>
                <c:pt idx="6458">
                  <c:v>322.95000000000005</c:v>
                </c:pt>
                <c:pt idx="6459">
                  <c:v>323</c:v>
                </c:pt>
                <c:pt idx="6460">
                  <c:v>323.05</c:v>
                </c:pt>
                <c:pt idx="6461">
                  <c:v>323.10000000000002</c:v>
                </c:pt>
                <c:pt idx="6462">
                  <c:v>323.15000000000003</c:v>
                </c:pt>
                <c:pt idx="6463">
                  <c:v>323.20000000000005</c:v>
                </c:pt>
                <c:pt idx="6464">
                  <c:v>323.25</c:v>
                </c:pt>
                <c:pt idx="6465">
                  <c:v>323.3</c:v>
                </c:pt>
                <c:pt idx="6466">
                  <c:v>323.35000000000002</c:v>
                </c:pt>
                <c:pt idx="6467">
                  <c:v>323.40000000000003</c:v>
                </c:pt>
                <c:pt idx="6468">
                  <c:v>323.45000000000005</c:v>
                </c:pt>
                <c:pt idx="6469">
                  <c:v>323.5</c:v>
                </c:pt>
                <c:pt idx="6470">
                  <c:v>323.55</c:v>
                </c:pt>
                <c:pt idx="6471">
                  <c:v>323.60000000000002</c:v>
                </c:pt>
                <c:pt idx="6472">
                  <c:v>323.65000000000003</c:v>
                </c:pt>
                <c:pt idx="6473">
                  <c:v>323.70000000000005</c:v>
                </c:pt>
                <c:pt idx="6474">
                  <c:v>323.75</c:v>
                </c:pt>
                <c:pt idx="6475">
                  <c:v>323.8</c:v>
                </c:pt>
                <c:pt idx="6476">
                  <c:v>323.85000000000002</c:v>
                </c:pt>
                <c:pt idx="6477">
                  <c:v>323.90000000000003</c:v>
                </c:pt>
                <c:pt idx="6478">
                  <c:v>323.95000000000005</c:v>
                </c:pt>
                <c:pt idx="6479">
                  <c:v>324</c:v>
                </c:pt>
                <c:pt idx="6480">
                  <c:v>324.05</c:v>
                </c:pt>
                <c:pt idx="6481">
                  <c:v>324.10000000000002</c:v>
                </c:pt>
                <c:pt idx="6482">
                  <c:v>324.15000000000003</c:v>
                </c:pt>
                <c:pt idx="6483">
                  <c:v>324.20000000000005</c:v>
                </c:pt>
                <c:pt idx="6484">
                  <c:v>324.25</c:v>
                </c:pt>
                <c:pt idx="6485">
                  <c:v>324.3</c:v>
                </c:pt>
                <c:pt idx="6486">
                  <c:v>324.35000000000002</c:v>
                </c:pt>
                <c:pt idx="6487">
                  <c:v>324.40000000000003</c:v>
                </c:pt>
                <c:pt idx="6488">
                  <c:v>324.45000000000005</c:v>
                </c:pt>
                <c:pt idx="6489">
                  <c:v>324.5</c:v>
                </c:pt>
                <c:pt idx="6490">
                  <c:v>324.55</c:v>
                </c:pt>
                <c:pt idx="6491">
                  <c:v>324.60000000000002</c:v>
                </c:pt>
                <c:pt idx="6492">
                  <c:v>324.65000000000003</c:v>
                </c:pt>
                <c:pt idx="6493">
                  <c:v>324.70000000000005</c:v>
                </c:pt>
                <c:pt idx="6494">
                  <c:v>324.75</c:v>
                </c:pt>
                <c:pt idx="6495">
                  <c:v>324.8</c:v>
                </c:pt>
                <c:pt idx="6496">
                  <c:v>324.85000000000002</c:v>
                </c:pt>
                <c:pt idx="6497">
                  <c:v>324.90000000000003</c:v>
                </c:pt>
                <c:pt idx="6498">
                  <c:v>324.95000000000005</c:v>
                </c:pt>
                <c:pt idx="6499">
                  <c:v>325</c:v>
                </c:pt>
                <c:pt idx="6500">
                  <c:v>325.05</c:v>
                </c:pt>
                <c:pt idx="6501">
                  <c:v>325.10000000000002</c:v>
                </c:pt>
                <c:pt idx="6502">
                  <c:v>325.15000000000003</c:v>
                </c:pt>
                <c:pt idx="6503">
                  <c:v>325.20000000000005</c:v>
                </c:pt>
                <c:pt idx="6504">
                  <c:v>325.25</c:v>
                </c:pt>
                <c:pt idx="6505">
                  <c:v>325.3</c:v>
                </c:pt>
                <c:pt idx="6506">
                  <c:v>325.35000000000002</c:v>
                </c:pt>
                <c:pt idx="6507">
                  <c:v>325.40000000000003</c:v>
                </c:pt>
                <c:pt idx="6508">
                  <c:v>325.45000000000005</c:v>
                </c:pt>
                <c:pt idx="6509">
                  <c:v>325.5</c:v>
                </c:pt>
                <c:pt idx="6510">
                  <c:v>325.55</c:v>
                </c:pt>
                <c:pt idx="6511">
                  <c:v>325.60000000000002</c:v>
                </c:pt>
                <c:pt idx="6512">
                  <c:v>325.65000000000003</c:v>
                </c:pt>
                <c:pt idx="6513">
                  <c:v>325.70000000000005</c:v>
                </c:pt>
                <c:pt idx="6514">
                  <c:v>325.75</c:v>
                </c:pt>
                <c:pt idx="6515">
                  <c:v>325.8</c:v>
                </c:pt>
                <c:pt idx="6516">
                  <c:v>325.85000000000002</c:v>
                </c:pt>
                <c:pt idx="6517">
                  <c:v>325.90000000000003</c:v>
                </c:pt>
                <c:pt idx="6518">
                  <c:v>325.95000000000005</c:v>
                </c:pt>
                <c:pt idx="6519">
                  <c:v>326</c:v>
                </c:pt>
                <c:pt idx="6520">
                  <c:v>326.05</c:v>
                </c:pt>
                <c:pt idx="6521">
                  <c:v>326.10000000000002</c:v>
                </c:pt>
                <c:pt idx="6522">
                  <c:v>326.15000000000003</c:v>
                </c:pt>
                <c:pt idx="6523">
                  <c:v>326.20000000000005</c:v>
                </c:pt>
                <c:pt idx="6524">
                  <c:v>326.25</c:v>
                </c:pt>
                <c:pt idx="6525">
                  <c:v>326.3</c:v>
                </c:pt>
                <c:pt idx="6526">
                  <c:v>326.35000000000002</c:v>
                </c:pt>
                <c:pt idx="6527">
                  <c:v>326.40000000000003</c:v>
                </c:pt>
                <c:pt idx="6528">
                  <c:v>326.45000000000005</c:v>
                </c:pt>
                <c:pt idx="6529">
                  <c:v>326.5</c:v>
                </c:pt>
                <c:pt idx="6530">
                  <c:v>326.55</c:v>
                </c:pt>
                <c:pt idx="6531">
                  <c:v>326.60000000000002</c:v>
                </c:pt>
                <c:pt idx="6532">
                  <c:v>326.65000000000003</c:v>
                </c:pt>
                <c:pt idx="6533">
                  <c:v>326.70000000000005</c:v>
                </c:pt>
                <c:pt idx="6534">
                  <c:v>326.75</c:v>
                </c:pt>
                <c:pt idx="6535">
                  <c:v>326.8</c:v>
                </c:pt>
                <c:pt idx="6536">
                  <c:v>326.85000000000002</c:v>
                </c:pt>
                <c:pt idx="6537">
                  <c:v>326.90000000000003</c:v>
                </c:pt>
                <c:pt idx="6538">
                  <c:v>326.95000000000005</c:v>
                </c:pt>
                <c:pt idx="6539">
                  <c:v>327</c:v>
                </c:pt>
                <c:pt idx="6540">
                  <c:v>327.05</c:v>
                </c:pt>
                <c:pt idx="6541">
                  <c:v>327.10000000000002</c:v>
                </c:pt>
                <c:pt idx="6542">
                  <c:v>327.15000000000003</c:v>
                </c:pt>
                <c:pt idx="6543">
                  <c:v>327.20000000000005</c:v>
                </c:pt>
                <c:pt idx="6544">
                  <c:v>327.25</c:v>
                </c:pt>
                <c:pt idx="6545">
                  <c:v>327.3</c:v>
                </c:pt>
                <c:pt idx="6546">
                  <c:v>327.35000000000002</c:v>
                </c:pt>
                <c:pt idx="6547">
                  <c:v>327.40000000000003</c:v>
                </c:pt>
                <c:pt idx="6548">
                  <c:v>327.45000000000005</c:v>
                </c:pt>
                <c:pt idx="6549">
                  <c:v>327.5</c:v>
                </c:pt>
                <c:pt idx="6550">
                  <c:v>327.55</c:v>
                </c:pt>
                <c:pt idx="6551">
                  <c:v>327.60000000000002</c:v>
                </c:pt>
                <c:pt idx="6552">
                  <c:v>327.65000000000003</c:v>
                </c:pt>
                <c:pt idx="6553">
                  <c:v>327.70000000000005</c:v>
                </c:pt>
                <c:pt idx="6554">
                  <c:v>327.75</c:v>
                </c:pt>
                <c:pt idx="6555">
                  <c:v>327.8</c:v>
                </c:pt>
                <c:pt idx="6556">
                  <c:v>327.85</c:v>
                </c:pt>
                <c:pt idx="6557">
                  <c:v>327.90000000000003</c:v>
                </c:pt>
                <c:pt idx="6558">
                  <c:v>327.95000000000005</c:v>
                </c:pt>
                <c:pt idx="6559">
                  <c:v>328</c:v>
                </c:pt>
                <c:pt idx="6560">
                  <c:v>328.05</c:v>
                </c:pt>
                <c:pt idx="6561">
                  <c:v>328.1</c:v>
                </c:pt>
                <c:pt idx="6562">
                  <c:v>328.15000000000003</c:v>
                </c:pt>
                <c:pt idx="6563">
                  <c:v>328.20000000000005</c:v>
                </c:pt>
                <c:pt idx="6564">
                  <c:v>328.25</c:v>
                </c:pt>
                <c:pt idx="6565">
                  <c:v>328.3</c:v>
                </c:pt>
                <c:pt idx="6566">
                  <c:v>328.35</c:v>
                </c:pt>
                <c:pt idx="6567">
                  <c:v>328.40000000000003</c:v>
                </c:pt>
                <c:pt idx="6568">
                  <c:v>328.45000000000005</c:v>
                </c:pt>
                <c:pt idx="6569">
                  <c:v>328.5</c:v>
                </c:pt>
                <c:pt idx="6570">
                  <c:v>328.55</c:v>
                </c:pt>
                <c:pt idx="6571">
                  <c:v>328.6</c:v>
                </c:pt>
                <c:pt idx="6572">
                  <c:v>328.65000000000003</c:v>
                </c:pt>
                <c:pt idx="6573">
                  <c:v>328.70000000000005</c:v>
                </c:pt>
                <c:pt idx="6574">
                  <c:v>328.75</c:v>
                </c:pt>
                <c:pt idx="6575">
                  <c:v>328.8</c:v>
                </c:pt>
                <c:pt idx="6576">
                  <c:v>328.85</c:v>
                </c:pt>
                <c:pt idx="6577">
                  <c:v>328.90000000000003</c:v>
                </c:pt>
                <c:pt idx="6578">
                  <c:v>328.95000000000005</c:v>
                </c:pt>
                <c:pt idx="6579">
                  <c:v>329</c:v>
                </c:pt>
                <c:pt idx="6580">
                  <c:v>329.05</c:v>
                </c:pt>
                <c:pt idx="6581">
                  <c:v>329.1</c:v>
                </c:pt>
                <c:pt idx="6582">
                  <c:v>329.15000000000003</c:v>
                </c:pt>
                <c:pt idx="6583">
                  <c:v>329.20000000000005</c:v>
                </c:pt>
                <c:pt idx="6584">
                  <c:v>329.25</c:v>
                </c:pt>
                <c:pt idx="6585">
                  <c:v>329.3</c:v>
                </c:pt>
                <c:pt idx="6586">
                  <c:v>329.35</c:v>
                </c:pt>
                <c:pt idx="6587">
                  <c:v>329.40000000000003</c:v>
                </c:pt>
                <c:pt idx="6588">
                  <c:v>329.45000000000005</c:v>
                </c:pt>
                <c:pt idx="6589">
                  <c:v>329.5</c:v>
                </c:pt>
                <c:pt idx="6590">
                  <c:v>329.55</c:v>
                </c:pt>
                <c:pt idx="6591">
                  <c:v>329.6</c:v>
                </c:pt>
                <c:pt idx="6592">
                  <c:v>329.65000000000003</c:v>
                </c:pt>
                <c:pt idx="6593">
                  <c:v>329.70000000000005</c:v>
                </c:pt>
                <c:pt idx="6594">
                  <c:v>329.75</c:v>
                </c:pt>
                <c:pt idx="6595">
                  <c:v>329.8</c:v>
                </c:pt>
                <c:pt idx="6596">
                  <c:v>329.85</c:v>
                </c:pt>
                <c:pt idx="6597">
                  <c:v>329.90000000000003</c:v>
                </c:pt>
                <c:pt idx="6598">
                  <c:v>329.95000000000005</c:v>
                </c:pt>
                <c:pt idx="6599">
                  <c:v>330</c:v>
                </c:pt>
                <c:pt idx="6600">
                  <c:v>330.05</c:v>
                </c:pt>
                <c:pt idx="6601">
                  <c:v>330.1</c:v>
                </c:pt>
                <c:pt idx="6602">
                  <c:v>330.15000000000003</c:v>
                </c:pt>
                <c:pt idx="6603">
                  <c:v>330.20000000000005</c:v>
                </c:pt>
                <c:pt idx="6604">
                  <c:v>330.25</c:v>
                </c:pt>
                <c:pt idx="6605">
                  <c:v>330.3</c:v>
                </c:pt>
                <c:pt idx="6606">
                  <c:v>330.35</c:v>
                </c:pt>
                <c:pt idx="6607">
                  <c:v>330.40000000000003</c:v>
                </c:pt>
                <c:pt idx="6608">
                  <c:v>330.45000000000005</c:v>
                </c:pt>
                <c:pt idx="6609">
                  <c:v>330.5</c:v>
                </c:pt>
                <c:pt idx="6610">
                  <c:v>330.55</c:v>
                </c:pt>
                <c:pt idx="6611">
                  <c:v>330.6</c:v>
                </c:pt>
                <c:pt idx="6612">
                  <c:v>330.65000000000003</c:v>
                </c:pt>
                <c:pt idx="6613">
                  <c:v>330.70000000000005</c:v>
                </c:pt>
                <c:pt idx="6614">
                  <c:v>330.75</c:v>
                </c:pt>
                <c:pt idx="6615">
                  <c:v>330.8</c:v>
                </c:pt>
                <c:pt idx="6616">
                  <c:v>330.85</c:v>
                </c:pt>
                <c:pt idx="6617">
                  <c:v>330.90000000000003</c:v>
                </c:pt>
                <c:pt idx="6618">
                  <c:v>330.95000000000005</c:v>
                </c:pt>
                <c:pt idx="6619">
                  <c:v>331</c:v>
                </c:pt>
                <c:pt idx="6620">
                  <c:v>331.05</c:v>
                </c:pt>
                <c:pt idx="6621">
                  <c:v>331.1</c:v>
                </c:pt>
                <c:pt idx="6622">
                  <c:v>331.15000000000003</c:v>
                </c:pt>
                <c:pt idx="6623">
                  <c:v>331.20000000000005</c:v>
                </c:pt>
                <c:pt idx="6624">
                  <c:v>331.25</c:v>
                </c:pt>
                <c:pt idx="6625">
                  <c:v>331.3</c:v>
                </c:pt>
                <c:pt idx="6626">
                  <c:v>331.35</c:v>
                </c:pt>
                <c:pt idx="6627">
                  <c:v>331.40000000000003</c:v>
                </c:pt>
                <c:pt idx="6628">
                  <c:v>331.45000000000005</c:v>
                </c:pt>
                <c:pt idx="6629">
                  <c:v>331.5</c:v>
                </c:pt>
                <c:pt idx="6630">
                  <c:v>331.55</c:v>
                </c:pt>
                <c:pt idx="6631">
                  <c:v>331.6</c:v>
                </c:pt>
                <c:pt idx="6632">
                  <c:v>331.65000000000003</c:v>
                </c:pt>
                <c:pt idx="6633">
                  <c:v>331.70000000000005</c:v>
                </c:pt>
                <c:pt idx="6634">
                  <c:v>331.75</c:v>
                </c:pt>
                <c:pt idx="6635">
                  <c:v>331.8</c:v>
                </c:pt>
                <c:pt idx="6636">
                  <c:v>331.85</c:v>
                </c:pt>
                <c:pt idx="6637">
                  <c:v>331.90000000000003</c:v>
                </c:pt>
                <c:pt idx="6638">
                  <c:v>331.95000000000005</c:v>
                </c:pt>
                <c:pt idx="6639">
                  <c:v>332</c:v>
                </c:pt>
                <c:pt idx="6640">
                  <c:v>332.05</c:v>
                </c:pt>
                <c:pt idx="6641">
                  <c:v>332.1</c:v>
                </c:pt>
                <c:pt idx="6642">
                  <c:v>332.15000000000003</c:v>
                </c:pt>
                <c:pt idx="6643">
                  <c:v>332.20000000000005</c:v>
                </c:pt>
                <c:pt idx="6644">
                  <c:v>332.25</c:v>
                </c:pt>
                <c:pt idx="6645">
                  <c:v>332.3</c:v>
                </c:pt>
                <c:pt idx="6646">
                  <c:v>332.35</c:v>
                </c:pt>
                <c:pt idx="6647">
                  <c:v>332.40000000000003</c:v>
                </c:pt>
                <c:pt idx="6648">
                  <c:v>332.45000000000005</c:v>
                </c:pt>
                <c:pt idx="6649">
                  <c:v>332.5</c:v>
                </c:pt>
                <c:pt idx="6650">
                  <c:v>332.55</c:v>
                </c:pt>
                <c:pt idx="6651">
                  <c:v>332.6</c:v>
                </c:pt>
                <c:pt idx="6652">
                  <c:v>332.65000000000003</c:v>
                </c:pt>
                <c:pt idx="6653">
                  <c:v>332.70000000000005</c:v>
                </c:pt>
                <c:pt idx="6654">
                  <c:v>332.75</c:v>
                </c:pt>
                <c:pt idx="6655">
                  <c:v>332.8</c:v>
                </c:pt>
                <c:pt idx="6656">
                  <c:v>332.85</c:v>
                </c:pt>
                <c:pt idx="6657">
                  <c:v>332.90000000000003</c:v>
                </c:pt>
                <c:pt idx="6658">
                  <c:v>332.95000000000005</c:v>
                </c:pt>
                <c:pt idx="6659">
                  <c:v>333</c:v>
                </c:pt>
                <c:pt idx="6660">
                  <c:v>333.05</c:v>
                </c:pt>
                <c:pt idx="6661">
                  <c:v>333.1</c:v>
                </c:pt>
                <c:pt idx="6662">
                  <c:v>333.15000000000003</c:v>
                </c:pt>
                <c:pt idx="6663">
                  <c:v>333.20000000000005</c:v>
                </c:pt>
                <c:pt idx="6664">
                  <c:v>333.25</c:v>
                </c:pt>
                <c:pt idx="6665">
                  <c:v>333.3</c:v>
                </c:pt>
                <c:pt idx="6666">
                  <c:v>333.35</c:v>
                </c:pt>
                <c:pt idx="6667">
                  <c:v>333.40000000000003</c:v>
                </c:pt>
                <c:pt idx="6668">
                  <c:v>333.45000000000005</c:v>
                </c:pt>
                <c:pt idx="6669">
                  <c:v>333.5</c:v>
                </c:pt>
                <c:pt idx="6670">
                  <c:v>333.55</c:v>
                </c:pt>
                <c:pt idx="6671">
                  <c:v>333.6</c:v>
                </c:pt>
                <c:pt idx="6672">
                  <c:v>333.65000000000003</c:v>
                </c:pt>
                <c:pt idx="6673">
                  <c:v>333.70000000000005</c:v>
                </c:pt>
                <c:pt idx="6674">
                  <c:v>333.75</c:v>
                </c:pt>
                <c:pt idx="6675">
                  <c:v>333.8</c:v>
                </c:pt>
                <c:pt idx="6676">
                  <c:v>333.85</c:v>
                </c:pt>
                <c:pt idx="6677">
                  <c:v>333.90000000000003</c:v>
                </c:pt>
                <c:pt idx="6678">
                  <c:v>333.95000000000005</c:v>
                </c:pt>
                <c:pt idx="6679">
                  <c:v>334</c:v>
                </c:pt>
                <c:pt idx="6680">
                  <c:v>334.05</c:v>
                </c:pt>
                <c:pt idx="6681">
                  <c:v>334.1</c:v>
                </c:pt>
                <c:pt idx="6682">
                  <c:v>334.15000000000003</c:v>
                </c:pt>
                <c:pt idx="6683">
                  <c:v>334.20000000000005</c:v>
                </c:pt>
                <c:pt idx="6684">
                  <c:v>334.25</c:v>
                </c:pt>
                <c:pt idx="6685">
                  <c:v>334.3</c:v>
                </c:pt>
                <c:pt idx="6686">
                  <c:v>334.35</c:v>
                </c:pt>
                <c:pt idx="6687">
                  <c:v>334.40000000000003</c:v>
                </c:pt>
                <c:pt idx="6688">
                  <c:v>334.45000000000005</c:v>
                </c:pt>
                <c:pt idx="6689">
                  <c:v>334.5</c:v>
                </c:pt>
                <c:pt idx="6690">
                  <c:v>334.55</c:v>
                </c:pt>
                <c:pt idx="6691">
                  <c:v>334.6</c:v>
                </c:pt>
                <c:pt idx="6692">
                  <c:v>334.65000000000003</c:v>
                </c:pt>
                <c:pt idx="6693">
                  <c:v>334.70000000000005</c:v>
                </c:pt>
                <c:pt idx="6694">
                  <c:v>334.75</c:v>
                </c:pt>
                <c:pt idx="6695">
                  <c:v>334.8</c:v>
                </c:pt>
                <c:pt idx="6696">
                  <c:v>334.85</c:v>
                </c:pt>
                <c:pt idx="6697">
                  <c:v>334.90000000000003</c:v>
                </c:pt>
                <c:pt idx="6698">
                  <c:v>334.95000000000005</c:v>
                </c:pt>
                <c:pt idx="6699">
                  <c:v>335</c:v>
                </c:pt>
                <c:pt idx="6700">
                  <c:v>335.05</c:v>
                </c:pt>
                <c:pt idx="6701">
                  <c:v>335.1</c:v>
                </c:pt>
                <c:pt idx="6702">
                  <c:v>335.15000000000003</c:v>
                </c:pt>
                <c:pt idx="6703">
                  <c:v>335.20000000000005</c:v>
                </c:pt>
                <c:pt idx="6704">
                  <c:v>335.25</c:v>
                </c:pt>
                <c:pt idx="6705">
                  <c:v>335.3</c:v>
                </c:pt>
                <c:pt idx="6706">
                  <c:v>335.35</c:v>
                </c:pt>
                <c:pt idx="6707">
                  <c:v>335.40000000000003</c:v>
                </c:pt>
                <c:pt idx="6708">
                  <c:v>335.45000000000005</c:v>
                </c:pt>
                <c:pt idx="6709">
                  <c:v>335.5</c:v>
                </c:pt>
                <c:pt idx="6710">
                  <c:v>335.55</c:v>
                </c:pt>
                <c:pt idx="6711">
                  <c:v>335.6</c:v>
                </c:pt>
                <c:pt idx="6712">
                  <c:v>335.65000000000003</c:v>
                </c:pt>
                <c:pt idx="6713">
                  <c:v>335.70000000000005</c:v>
                </c:pt>
                <c:pt idx="6714">
                  <c:v>335.75</c:v>
                </c:pt>
                <c:pt idx="6715">
                  <c:v>335.8</c:v>
                </c:pt>
                <c:pt idx="6716">
                  <c:v>335.85</c:v>
                </c:pt>
                <c:pt idx="6717">
                  <c:v>335.90000000000003</c:v>
                </c:pt>
                <c:pt idx="6718">
                  <c:v>335.95000000000005</c:v>
                </c:pt>
                <c:pt idx="6719">
                  <c:v>336</c:v>
                </c:pt>
                <c:pt idx="6720">
                  <c:v>336.05</c:v>
                </c:pt>
                <c:pt idx="6721">
                  <c:v>336.1</c:v>
                </c:pt>
                <c:pt idx="6722">
                  <c:v>336.15000000000003</c:v>
                </c:pt>
                <c:pt idx="6723">
                  <c:v>336.20000000000005</c:v>
                </c:pt>
                <c:pt idx="6724">
                  <c:v>336.25</c:v>
                </c:pt>
                <c:pt idx="6725">
                  <c:v>336.3</c:v>
                </c:pt>
                <c:pt idx="6726">
                  <c:v>336.35</c:v>
                </c:pt>
                <c:pt idx="6727">
                  <c:v>336.40000000000003</c:v>
                </c:pt>
                <c:pt idx="6728">
                  <c:v>336.45000000000005</c:v>
                </c:pt>
                <c:pt idx="6729">
                  <c:v>336.5</c:v>
                </c:pt>
                <c:pt idx="6730">
                  <c:v>336.55</c:v>
                </c:pt>
                <c:pt idx="6731">
                  <c:v>336.6</c:v>
                </c:pt>
                <c:pt idx="6732">
                  <c:v>336.65000000000003</c:v>
                </c:pt>
                <c:pt idx="6733">
                  <c:v>336.70000000000005</c:v>
                </c:pt>
                <c:pt idx="6734">
                  <c:v>336.75</c:v>
                </c:pt>
                <c:pt idx="6735">
                  <c:v>336.8</c:v>
                </c:pt>
                <c:pt idx="6736">
                  <c:v>336.85</c:v>
                </c:pt>
                <c:pt idx="6737">
                  <c:v>336.90000000000003</c:v>
                </c:pt>
                <c:pt idx="6738">
                  <c:v>336.95000000000005</c:v>
                </c:pt>
                <c:pt idx="6739">
                  <c:v>337</c:v>
                </c:pt>
                <c:pt idx="6740">
                  <c:v>337.05</c:v>
                </c:pt>
                <c:pt idx="6741">
                  <c:v>337.1</c:v>
                </c:pt>
                <c:pt idx="6742">
                  <c:v>337.15000000000003</c:v>
                </c:pt>
                <c:pt idx="6743">
                  <c:v>337.20000000000005</c:v>
                </c:pt>
                <c:pt idx="6744">
                  <c:v>337.25</c:v>
                </c:pt>
                <c:pt idx="6745">
                  <c:v>337.3</c:v>
                </c:pt>
                <c:pt idx="6746">
                  <c:v>337.35</c:v>
                </c:pt>
                <c:pt idx="6747">
                  <c:v>337.40000000000003</c:v>
                </c:pt>
                <c:pt idx="6748">
                  <c:v>337.45000000000005</c:v>
                </c:pt>
                <c:pt idx="6749">
                  <c:v>337.5</c:v>
                </c:pt>
                <c:pt idx="6750">
                  <c:v>337.55</c:v>
                </c:pt>
                <c:pt idx="6751">
                  <c:v>337.6</c:v>
                </c:pt>
                <c:pt idx="6752">
                  <c:v>337.65000000000003</c:v>
                </c:pt>
                <c:pt idx="6753">
                  <c:v>337.70000000000005</c:v>
                </c:pt>
                <c:pt idx="6754">
                  <c:v>337.75</c:v>
                </c:pt>
                <c:pt idx="6755">
                  <c:v>337.8</c:v>
                </c:pt>
                <c:pt idx="6756">
                  <c:v>337.85</c:v>
                </c:pt>
                <c:pt idx="6757">
                  <c:v>337.90000000000003</c:v>
                </c:pt>
                <c:pt idx="6758">
                  <c:v>337.95000000000005</c:v>
                </c:pt>
                <c:pt idx="6759">
                  <c:v>338</c:v>
                </c:pt>
                <c:pt idx="6760">
                  <c:v>338.05</c:v>
                </c:pt>
                <c:pt idx="6761">
                  <c:v>338.1</c:v>
                </c:pt>
                <c:pt idx="6762">
                  <c:v>338.15000000000003</c:v>
                </c:pt>
                <c:pt idx="6763">
                  <c:v>338.20000000000005</c:v>
                </c:pt>
                <c:pt idx="6764">
                  <c:v>338.25</c:v>
                </c:pt>
                <c:pt idx="6765">
                  <c:v>338.3</c:v>
                </c:pt>
                <c:pt idx="6766">
                  <c:v>338.35</c:v>
                </c:pt>
                <c:pt idx="6767">
                  <c:v>338.40000000000003</c:v>
                </c:pt>
                <c:pt idx="6768">
                  <c:v>338.45000000000005</c:v>
                </c:pt>
                <c:pt idx="6769">
                  <c:v>338.5</c:v>
                </c:pt>
                <c:pt idx="6770">
                  <c:v>338.55</c:v>
                </c:pt>
                <c:pt idx="6771">
                  <c:v>338.6</c:v>
                </c:pt>
                <c:pt idx="6772">
                  <c:v>338.65000000000003</c:v>
                </c:pt>
                <c:pt idx="6773">
                  <c:v>338.70000000000005</c:v>
                </c:pt>
                <c:pt idx="6774">
                  <c:v>338.75</c:v>
                </c:pt>
                <c:pt idx="6775">
                  <c:v>338.8</c:v>
                </c:pt>
                <c:pt idx="6776">
                  <c:v>338.85</c:v>
                </c:pt>
                <c:pt idx="6777">
                  <c:v>338.90000000000003</c:v>
                </c:pt>
                <c:pt idx="6778">
                  <c:v>338.95000000000005</c:v>
                </c:pt>
                <c:pt idx="6779">
                  <c:v>339</c:v>
                </c:pt>
                <c:pt idx="6780">
                  <c:v>339.05</c:v>
                </c:pt>
                <c:pt idx="6781">
                  <c:v>339.1</c:v>
                </c:pt>
                <c:pt idx="6782">
                  <c:v>339.15000000000003</c:v>
                </c:pt>
                <c:pt idx="6783">
                  <c:v>339.20000000000005</c:v>
                </c:pt>
                <c:pt idx="6784">
                  <c:v>339.25</c:v>
                </c:pt>
                <c:pt idx="6785">
                  <c:v>339.3</c:v>
                </c:pt>
                <c:pt idx="6786">
                  <c:v>339.35</c:v>
                </c:pt>
                <c:pt idx="6787">
                  <c:v>339.40000000000003</c:v>
                </c:pt>
                <c:pt idx="6788">
                  <c:v>339.45000000000005</c:v>
                </c:pt>
                <c:pt idx="6789">
                  <c:v>339.5</c:v>
                </c:pt>
                <c:pt idx="6790">
                  <c:v>339.55</c:v>
                </c:pt>
                <c:pt idx="6791">
                  <c:v>339.6</c:v>
                </c:pt>
                <c:pt idx="6792">
                  <c:v>339.65000000000003</c:v>
                </c:pt>
                <c:pt idx="6793">
                  <c:v>339.70000000000005</c:v>
                </c:pt>
                <c:pt idx="6794">
                  <c:v>339.75</c:v>
                </c:pt>
                <c:pt idx="6795">
                  <c:v>339.8</c:v>
                </c:pt>
                <c:pt idx="6796">
                  <c:v>339.85</c:v>
                </c:pt>
                <c:pt idx="6797">
                  <c:v>339.90000000000003</c:v>
                </c:pt>
                <c:pt idx="6798">
                  <c:v>339.95000000000005</c:v>
                </c:pt>
                <c:pt idx="6799">
                  <c:v>340</c:v>
                </c:pt>
                <c:pt idx="6800">
                  <c:v>340.05</c:v>
                </c:pt>
                <c:pt idx="6801">
                  <c:v>340.1</c:v>
                </c:pt>
                <c:pt idx="6802">
                  <c:v>340.15000000000003</c:v>
                </c:pt>
                <c:pt idx="6803">
                  <c:v>340.20000000000005</c:v>
                </c:pt>
                <c:pt idx="6804">
                  <c:v>340.25</c:v>
                </c:pt>
                <c:pt idx="6805">
                  <c:v>340.3</c:v>
                </c:pt>
                <c:pt idx="6806">
                  <c:v>340.35</c:v>
                </c:pt>
                <c:pt idx="6807">
                  <c:v>340.40000000000003</c:v>
                </c:pt>
                <c:pt idx="6808">
                  <c:v>340.45000000000005</c:v>
                </c:pt>
                <c:pt idx="6809">
                  <c:v>340.5</c:v>
                </c:pt>
                <c:pt idx="6810">
                  <c:v>340.55</c:v>
                </c:pt>
                <c:pt idx="6811">
                  <c:v>340.6</c:v>
                </c:pt>
                <c:pt idx="6812">
                  <c:v>340.65000000000003</c:v>
                </c:pt>
                <c:pt idx="6813">
                  <c:v>340.70000000000005</c:v>
                </c:pt>
                <c:pt idx="6814">
                  <c:v>340.75</c:v>
                </c:pt>
                <c:pt idx="6815">
                  <c:v>340.8</c:v>
                </c:pt>
                <c:pt idx="6816">
                  <c:v>340.85</c:v>
                </c:pt>
                <c:pt idx="6817">
                  <c:v>340.90000000000003</c:v>
                </c:pt>
                <c:pt idx="6818">
                  <c:v>340.95000000000005</c:v>
                </c:pt>
                <c:pt idx="6819">
                  <c:v>341</c:v>
                </c:pt>
                <c:pt idx="6820">
                  <c:v>341.05</c:v>
                </c:pt>
                <c:pt idx="6821">
                  <c:v>341.1</c:v>
                </c:pt>
                <c:pt idx="6822">
                  <c:v>341.15000000000003</c:v>
                </c:pt>
                <c:pt idx="6823">
                  <c:v>341.20000000000005</c:v>
                </c:pt>
                <c:pt idx="6824">
                  <c:v>341.25</c:v>
                </c:pt>
                <c:pt idx="6825">
                  <c:v>341.3</c:v>
                </c:pt>
                <c:pt idx="6826">
                  <c:v>341.35</c:v>
                </c:pt>
                <c:pt idx="6827">
                  <c:v>341.40000000000003</c:v>
                </c:pt>
                <c:pt idx="6828">
                  <c:v>341.45000000000005</c:v>
                </c:pt>
                <c:pt idx="6829">
                  <c:v>341.5</c:v>
                </c:pt>
                <c:pt idx="6830">
                  <c:v>341.55</c:v>
                </c:pt>
                <c:pt idx="6831">
                  <c:v>341.6</c:v>
                </c:pt>
                <c:pt idx="6832">
                  <c:v>341.65000000000003</c:v>
                </c:pt>
                <c:pt idx="6833">
                  <c:v>341.70000000000005</c:v>
                </c:pt>
                <c:pt idx="6834">
                  <c:v>341.75</c:v>
                </c:pt>
                <c:pt idx="6835">
                  <c:v>341.8</c:v>
                </c:pt>
                <c:pt idx="6836">
                  <c:v>341.85</c:v>
                </c:pt>
                <c:pt idx="6837">
                  <c:v>341.90000000000003</c:v>
                </c:pt>
                <c:pt idx="6838">
                  <c:v>341.95000000000005</c:v>
                </c:pt>
                <c:pt idx="6839">
                  <c:v>342</c:v>
                </c:pt>
                <c:pt idx="6840">
                  <c:v>342.05</c:v>
                </c:pt>
                <c:pt idx="6841">
                  <c:v>342.1</c:v>
                </c:pt>
                <c:pt idx="6842">
                  <c:v>342.15000000000003</c:v>
                </c:pt>
                <c:pt idx="6843">
                  <c:v>342.20000000000005</c:v>
                </c:pt>
                <c:pt idx="6844">
                  <c:v>342.25</c:v>
                </c:pt>
                <c:pt idx="6845">
                  <c:v>342.3</c:v>
                </c:pt>
                <c:pt idx="6846">
                  <c:v>342.35</c:v>
                </c:pt>
                <c:pt idx="6847">
                  <c:v>342.40000000000003</c:v>
                </c:pt>
                <c:pt idx="6848">
                  <c:v>342.45000000000005</c:v>
                </c:pt>
                <c:pt idx="6849">
                  <c:v>342.5</c:v>
                </c:pt>
                <c:pt idx="6850">
                  <c:v>342.55</c:v>
                </c:pt>
                <c:pt idx="6851">
                  <c:v>342.6</c:v>
                </c:pt>
                <c:pt idx="6852">
                  <c:v>342.65000000000003</c:v>
                </c:pt>
                <c:pt idx="6853">
                  <c:v>342.70000000000005</c:v>
                </c:pt>
                <c:pt idx="6854">
                  <c:v>342.75</c:v>
                </c:pt>
                <c:pt idx="6855">
                  <c:v>342.8</c:v>
                </c:pt>
                <c:pt idx="6856">
                  <c:v>342.85</c:v>
                </c:pt>
                <c:pt idx="6857">
                  <c:v>342.90000000000003</c:v>
                </c:pt>
                <c:pt idx="6858">
                  <c:v>342.95000000000005</c:v>
                </c:pt>
                <c:pt idx="6859">
                  <c:v>343</c:v>
                </c:pt>
                <c:pt idx="6860">
                  <c:v>343.05</c:v>
                </c:pt>
                <c:pt idx="6861">
                  <c:v>343.1</c:v>
                </c:pt>
                <c:pt idx="6862">
                  <c:v>343.15000000000003</c:v>
                </c:pt>
                <c:pt idx="6863">
                  <c:v>343.20000000000005</c:v>
                </c:pt>
                <c:pt idx="6864">
                  <c:v>343.25</c:v>
                </c:pt>
                <c:pt idx="6865">
                  <c:v>343.3</c:v>
                </c:pt>
                <c:pt idx="6866">
                  <c:v>343.35</c:v>
                </c:pt>
                <c:pt idx="6867">
                  <c:v>343.40000000000003</c:v>
                </c:pt>
                <c:pt idx="6868">
                  <c:v>343.45000000000005</c:v>
                </c:pt>
                <c:pt idx="6869">
                  <c:v>343.5</c:v>
                </c:pt>
                <c:pt idx="6870">
                  <c:v>343.55</c:v>
                </c:pt>
                <c:pt idx="6871">
                  <c:v>343.6</c:v>
                </c:pt>
                <c:pt idx="6872">
                  <c:v>343.65000000000003</c:v>
                </c:pt>
                <c:pt idx="6873">
                  <c:v>343.70000000000005</c:v>
                </c:pt>
                <c:pt idx="6874">
                  <c:v>343.75</c:v>
                </c:pt>
                <c:pt idx="6875">
                  <c:v>343.8</c:v>
                </c:pt>
                <c:pt idx="6876">
                  <c:v>343.85</c:v>
                </c:pt>
                <c:pt idx="6877">
                  <c:v>343.90000000000003</c:v>
                </c:pt>
                <c:pt idx="6878">
                  <c:v>343.95000000000005</c:v>
                </c:pt>
                <c:pt idx="6879">
                  <c:v>344</c:v>
                </c:pt>
                <c:pt idx="6880">
                  <c:v>344.05</c:v>
                </c:pt>
                <c:pt idx="6881">
                  <c:v>344.1</c:v>
                </c:pt>
                <c:pt idx="6882">
                  <c:v>344.15000000000003</c:v>
                </c:pt>
                <c:pt idx="6883">
                  <c:v>344.20000000000005</c:v>
                </c:pt>
                <c:pt idx="6884">
                  <c:v>344.25</c:v>
                </c:pt>
                <c:pt idx="6885">
                  <c:v>344.3</c:v>
                </c:pt>
                <c:pt idx="6886">
                  <c:v>344.35</c:v>
                </c:pt>
                <c:pt idx="6887">
                  <c:v>344.40000000000003</c:v>
                </c:pt>
                <c:pt idx="6888">
                  <c:v>344.45000000000005</c:v>
                </c:pt>
                <c:pt idx="6889">
                  <c:v>344.5</c:v>
                </c:pt>
                <c:pt idx="6890">
                  <c:v>344.55</c:v>
                </c:pt>
                <c:pt idx="6891">
                  <c:v>344.6</c:v>
                </c:pt>
                <c:pt idx="6892">
                  <c:v>344.65000000000003</c:v>
                </c:pt>
                <c:pt idx="6893">
                  <c:v>344.70000000000005</c:v>
                </c:pt>
                <c:pt idx="6894">
                  <c:v>344.75</c:v>
                </c:pt>
                <c:pt idx="6895">
                  <c:v>344.8</c:v>
                </c:pt>
                <c:pt idx="6896">
                  <c:v>344.85</c:v>
                </c:pt>
                <c:pt idx="6897">
                  <c:v>344.90000000000003</c:v>
                </c:pt>
                <c:pt idx="6898">
                  <c:v>344.95000000000005</c:v>
                </c:pt>
                <c:pt idx="6899">
                  <c:v>345</c:v>
                </c:pt>
                <c:pt idx="6900">
                  <c:v>345.05</c:v>
                </c:pt>
                <c:pt idx="6901">
                  <c:v>345.1</c:v>
                </c:pt>
                <c:pt idx="6902">
                  <c:v>345.15000000000003</c:v>
                </c:pt>
                <c:pt idx="6903">
                  <c:v>345.20000000000005</c:v>
                </c:pt>
                <c:pt idx="6904">
                  <c:v>345.25</c:v>
                </c:pt>
                <c:pt idx="6905">
                  <c:v>345.3</c:v>
                </c:pt>
                <c:pt idx="6906">
                  <c:v>345.35</c:v>
                </c:pt>
                <c:pt idx="6907">
                  <c:v>345.40000000000003</c:v>
                </c:pt>
                <c:pt idx="6908">
                  <c:v>345.45000000000005</c:v>
                </c:pt>
                <c:pt idx="6909">
                  <c:v>345.5</c:v>
                </c:pt>
                <c:pt idx="6910">
                  <c:v>345.55</c:v>
                </c:pt>
                <c:pt idx="6911">
                  <c:v>345.6</c:v>
                </c:pt>
                <c:pt idx="6912">
                  <c:v>345.65000000000003</c:v>
                </c:pt>
                <c:pt idx="6913">
                  <c:v>345.70000000000005</c:v>
                </c:pt>
                <c:pt idx="6914">
                  <c:v>345.75</c:v>
                </c:pt>
                <c:pt idx="6915">
                  <c:v>345.8</c:v>
                </c:pt>
                <c:pt idx="6916">
                  <c:v>345.85</c:v>
                </c:pt>
                <c:pt idx="6917">
                  <c:v>345.90000000000003</c:v>
                </c:pt>
                <c:pt idx="6918">
                  <c:v>345.95000000000005</c:v>
                </c:pt>
                <c:pt idx="6919">
                  <c:v>346</c:v>
                </c:pt>
                <c:pt idx="6920">
                  <c:v>346.05</c:v>
                </c:pt>
                <c:pt idx="6921">
                  <c:v>346.1</c:v>
                </c:pt>
                <c:pt idx="6922">
                  <c:v>346.15000000000003</c:v>
                </c:pt>
                <c:pt idx="6923">
                  <c:v>346.20000000000005</c:v>
                </c:pt>
                <c:pt idx="6924">
                  <c:v>346.25</c:v>
                </c:pt>
                <c:pt idx="6925">
                  <c:v>346.3</c:v>
                </c:pt>
                <c:pt idx="6926">
                  <c:v>346.35</c:v>
                </c:pt>
                <c:pt idx="6927">
                  <c:v>346.40000000000003</c:v>
                </c:pt>
                <c:pt idx="6928">
                  <c:v>346.45000000000005</c:v>
                </c:pt>
                <c:pt idx="6929">
                  <c:v>346.5</c:v>
                </c:pt>
                <c:pt idx="6930">
                  <c:v>346.55</c:v>
                </c:pt>
                <c:pt idx="6931">
                  <c:v>346.6</c:v>
                </c:pt>
                <c:pt idx="6932">
                  <c:v>346.65000000000003</c:v>
                </c:pt>
                <c:pt idx="6933">
                  <c:v>346.70000000000005</c:v>
                </c:pt>
                <c:pt idx="6934">
                  <c:v>346.75</c:v>
                </c:pt>
                <c:pt idx="6935">
                  <c:v>346.8</c:v>
                </c:pt>
                <c:pt idx="6936">
                  <c:v>346.85</c:v>
                </c:pt>
                <c:pt idx="6937">
                  <c:v>346.90000000000003</c:v>
                </c:pt>
                <c:pt idx="6938">
                  <c:v>346.95000000000005</c:v>
                </c:pt>
                <c:pt idx="6939">
                  <c:v>347</c:v>
                </c:pt>
                <c:pt idx="6940">
                  <c:v>347.05</c:v>
                </c:pt>
                <c:pt idx="6941">
                  <c:v>347.1</c:v>
                </c:pt>
                <c:pt idx="6942">
                  <c:v>347.15000000000003</c:v>
                </c:pt>
                <c:pt idx="6943">
                  <c:v>347.20000000000005</c:v>
                </c:pt>
                <c:pt idx="6944">
                  <c:v>347.25</c:v>
                </c:pt>
                <c:pt idx="6945">
                  <c:v>347.3</c:v>
                </c:pt>
                <c:pt idx="6946">
                  <c:v>347.35</c:v>
                </c:pt>
                <c:pt idx="6947">
                  <c:v>347.40000000000003</c:v>
                </c:pt>
                <c:pt idx="6948">
                  <c:v>347.45000000000005</c:v>
                </c:pt>
                <c:pt idx="6949">
                  <c:v>347.5</c:v>
                </c:pt>
                <c:pt idx="6950">
                  <c:v>347.55</c:v>
                </c:pt>
                <c:pt idx="6951">
                  <c:v>347.6</c:v>
                </c:pt>
                <c:pt idx="6952">
                  <c:v>347.65000000000003</c:v>
                </c:pt>
                <c:pt idx="6953">
                  <c:v>347.70000000000005</c:v>
                </c:pt>
                <c:pt idx="6954">
                  <c:v>347.75</c:v>
                </c:pt>
                <c:pt idx="6955">
                  <c:v>347.8</c:v>
                </c:pt>
                <c:pt idx="6956">
                  <c:v>347.85</c:v>
                </c:pt>
                <c:pt idx="6957">
                  <c:v>347.90000000000003</c:v>
                </c:pt>
                <c:pt idx="6958">
                  <c:v>347.95000000000005</c:v>
                </c:pt>
                <c:pt idx="6959">
                  <c:v>348</c:v>
                </c:pt>
                <c:pt idx="6960">
                  <c:v>348.05</c:v>
                </c:pt>
                <c:pt idx="6961">
                  <c:v>348.1</c:v>
                </c:pt>
                <c:pt idx="6962">
                  <c:v>348.15000000000003</c:v>
                </c:pt>
                <c:pt idx="6963">
                  <c:v>348.20000000000005</c:v>
                </c:pt>
                <c:pt idx="6964">
                  <c:v>348.25</c:v>
                </c:pt>
                <c:pt idx="6965">
                  <c:v>348.3</c:v>
                </c:pt>
                <c:pt idx="6966">
                  <c:v>348.35</c:v>
                </c:pt>
                <c:pt idx="6967">
                  <c:v>348.40000000000003</c:v>
                </c:pt>
                <c:pt idx="6968">
                  <c:v>348.45000000000005</c:v>
                </c:pt>
                <c:pt idx="6969">
                  <c:v>348.5</c:v>
                </c:pt>
                <c:pt idx="6970">
                  <c:v>348.55</c:v>
                </c:pt>
                <c:pt idx="6971">
                  <c:v>348.6</c:v>
                </c:pt>
                <c:pt idx="6972">
                  <c:v>348.65000000000003</c:v>
                </c:pt>
                <c:pt idx="6973">
                  <c:v>348.70000000000005</c:v>
                </c:pt>
                <c:pt idx="6974">
                  <c:v>348.75</c:v>
                </c:pt>
                <c:pt idx="6975">
                  <c:v>348.8</c:v>
                </c:pt>
                <c:pt idx="6976">
                  <c:v>348.85</c:v>
                </c:pt>
                <c:pt idx="6977">
                  <c:v>348.90000000000003</c:v>
                </c:pt>
                <c:pt idx="6978">
                  <c:v>348.95000000000005</c:v>
                </c:pt>
                <c:pt idx="6979">
                  <c:v>349</c:v>
                </c:pt>
                <c:pt idx="6980">
                  <c:v>349.05</c:v>
                </c:pt>
                <c:pt idx="6981">
                  <c:v>349.1</c:v>
                </c:pt>
                <c:pt idx="6982">
                  <c:v>349.15000000000003</c:v>
                </c:pt>
                <c:pt idx="6983">
                  <c:v>349.20000000000005</c:v>
                </c:pt>
                <c:pt idx="6984">
                  <c:v>349.25</c:v>
                </c:pt>
                <c:pt idx="6985">
                  <c:v>349.3</c:v>
                </c:pt>
                <c:pt idx="6986">
                  <c:v>349.35</c:v>
                </c:pt>
                <c:pt idx="6987">
                  <c:v>349.40000000000003</c:v>
                </c:pt>
                <c:pt idx="6988">
                  <c:v>349.45000000000005</c:v>
                </c:pt>
                <c:pt idx="6989">
                  <c:v>349.5</c:v>
                </c:pt>
                <c:pt idx="6990">
                  <c:v>349.55</c:v>
                </c:pt>
                <c:pt idx="6991">
                  <c:v>349.6</c:v>
                </c:pt>
                <c:pt idx="6992">
                  <c:v>349.65000000000003</c:v>
                </c:pt>
                <c:pt idx="6993">
                  <c:v>349.70000000000005</c:v>
                </c:pt>
                <c:pt idx="6994">
                  <c:v>349.75</c:v>
                </c:pt>
                <c:pt idx="6995">
                  <c:v>349.8</c:v>
                </c:pt>
                <c:pt idx="6996">
                  <c:v>349.85</c:v>
                </c:pt>
                <c:pt idx="6997">
                  <c:v>349.90000000000003</c:v>
                </c:pt>
                <c:pt idx="6998">
                  <c:v>349.95000000000005</c:v>
                </c:pt>
                <c:pt idx="6999">
                  <c:v>350</c:v>
                </c:pt>
                <c:pt idx="7000">
                  <c:v>350.05</c:v>
                </c:pt>
                <c:pt idx="7001">
                  <c:v>350.1</c:v>
                </c:pt>
                <c:pt idx="7002">
                  <c:v>350.15000000000003</c:v>
                </c:pt>
                <c:pt idx="7003">
                  <c:v>350.20000000000005</c:v>
                </c:pt>
                <c:pt idx="7004">
                  <c:v>350.25</c:v>
                </c:pt>
                <c:pt idx="7005">
                  <c:v>350.3</c:v>
                </c:pt>
                <c:pt idx="7006">
                  <c:v>350.35</c:v>
                </c:pt>
                <c:pt idx="7007">
                  <c:v>350.40000000000003</c:v>
                </c:pt>
                <c:pt idx="7008">
                  <c:v>350.45000000000005</c:v>
                </c:pt>
                <c:pt idx="7009">
                  <c:v>350.5</c:v>
                </c:pt>
                <c:pt idx="7010">
                  <c:v>350.55</c:v>
                </c:pt>
                <c:pt idx="7011">
                  <c:v>350.6</c:v>
                </c:pt>
                <c:pt idx="7012">
                  <c:v>350.65000000000003</c:v>
                </c:pt>
                <c:pt idx="7013">
                  <c:v>350.70000000000005</c:v>
                </c:pt>
                <c:pt idx="7014">
                  <c:v>350.75</c:v>
                </c:pt>
                <c:pt idx="7015">
                  <c:v>350.8</c:v>
                </c:pt>
                <c:pt idx="7016">
                  <c:v>350.85</c:v>
                </c:pt>
                <c:pt idx="7017">
                  <c:v>350.90000000000003</c:v>
                </c:pt>
                <c:pt idx="7018">
                  <c:v>350.95000000000005</c:v>
                </c:pt>
                <c:pt idx="7019">
                  <c:v>351</c:v>
                </c:pt>
                <c:pt idx="7020">
                  <c:v>351.05</c:v>
                </c:pt>
                <c:pt idx="7021">
                  <c:v>351.1</c:v>
                </c:pt>
                <c:pt idx="7022">
                  <c:v>351.15000000000003</c:v>
                </c:pt>
                <c:pt idx="7023">
                  <c:v>351.20000000000005</c:v>
                </c:pt>
                <c:pt idx="7024">
                  <c:v>351.25</c:v>
                </c:pt>
                <c:pt idx="7025">
                  <c:v>351.3</c:v>
                </c:pt>
                <c:pt idx="7026">
                  <c:v>351.35</c:v>
                </c:pt>
                <c:pt idx="7027">
                  <c:v>351.40000000000003</c:v>
                </c:pt>
                <c:pt idx="7028">
                  <c:v>351.45000000000005</c:v>
                </c:pt>
                <c:pt idx="7029">
                  <c:v>351.5</c:v>
                </c:pt>
                <c:pt idx="7030">
                  <c:v>351.55</c:v>
                </c:pt>
                <c:pt idx="7031">
                  <c:v>351.6</c:v>
                </c:pt>
                <c:pt idx="7032">
                  <c:v>351.65000000000003</c:v>
                </c:pt>
                <c:pt idx="7033">
                  <c:v>351.70000000000005</c:v>
                </c:pt>
                <c:pt idx="7034">
                  <c:v>351.75</c:v>
                </c:pt>
                <c:pt idx="7035">
                  <c:v>351.8</c:v>
                </c:pt>
                <c:pt idx="7036">
                  <c:v>351.85</c:v>
                </c:pt>
                <c:pt idx="7037">
                  <c:v>351.90000000000003</c:v>
                </c:pt>
                <c:pt idx="7038">
                  <c:v>351.95000000000005</c:v>
                </c:pt>
                <c:pt idx="7039">
                  <c:v>352</c:v>
                </c:pt>
                <c:pt idx="7040">
                  <c:v>352.05</c:v>
                </c:pt>
                <c:pt idx="7041">
                  <c:v>352.1</c:v>
                </c:pt>
                <c:pt idx="7042">
                  <c:v>352.15000000000003</c:v>
                </c:pt>
                <c:pt idx="7043">
                  <c:v>352.20000000000005</c:v>
                </c:pt>
                <c:pt idx="7044">
                  <c:v>352.25</c:v>
                </c:pt>
                <c:pt idx="7045">
                  <c:v>352.3</c:v>
                </c:pt>
                <c:pt idx="7046">
                  <c:v>352.35</c:v>
                </c:pt>
                <c:pt idx="7047">
                  <c:v>352.40000000000003</c:v>
                </c:pt>
                <c:pt idx="7048">
                  <c:v>352.45000000000005</c:v>
                </c:pt>
                <c:pt idx="7049">
                  <c:v>352.5</c:v>
                </c:pt>
                <c:pt idx="7050">
                  <c:v>352.55</c:v>
                </c:pt>
                <c:pt idx="7051">
                  <c:v>352.6</c:v>
                </c:pt>
                <c:pt idx="7052">
                  <c:v>352.65000000000003</c:v>
                </c:pt>
                <c:pt idx="7053">
                  <c:v>352.70000000000005</c:v>
                </c:pt>
                <c:pt idx="7054">
                  <c:v>352.75</c:v>
                </c:pt>
                <c:pt idx="7055">
                  <c:v>352.8</c:v>
                </c:pt>
                <c:pt idx="7056">
                  <c:v>352.85</c:v>
                </c:pt>
                <c:pt idx="7057">
                  <c:v>352.90000000000003</c:v>
                </c:pt>
                <c:pt idx="7058">
                  <c:v>352.95000000000005</c:v>
                </c:pt>
                <c:pt idx="7059">
                  <c:v>353</c:v>
                </c:pt>
                <c:pt idx="7060">
                  <c:v>353.05</c:v>
                </c:pt>
                <c:pt idx="7061">
                  <c:v>353.1</c:v>
                </c:pt>
                <c:pt idx="7062">
                  <c:v>353.15000000000003</c:v>
                </c:pt>
                <c:pt idx="7063">
                  <c:v>353.20000000000005</c:v>
                </c:pt>
                <c:pt idx="7064">
                  <c:v>353.25</c:v>
                </c:pt>
                <c:pt idx="7065">
                  <c:v>353.3</c:v>
                </c:pt>
                <c:pt idx="7066">
                  <c:v>353.35</c:v>
                </c:pt>
                <c:pt idx="7067">
                  <c:v>353.40000000000003</c:v>
                </c:pt>
                <c:pt idx="7068">
                  <c:v>353.45000000000005</c:v>
                </c:pt>
                <c:pt idx="7069">
                  <c:v>353.5</c:v>
                </c:pt>
                <c:pt idx="7070">
                  <c:v>353.55</c:v>
                </c:pt>
                <c:pt idx="7071">
                  <c:v>353.6</c:v>
                </c:pt>
                <c:pt idx="7072">
                  <c:v>353.65000000000003</c:v>
                </c:pt>
                <c:pt idx="7073">
                  <c:v>353.70000000000005</c:v>
                </c:pt>
                <c:pt idx="7074">
                  <c:v>353.75</c:v>
                </c:pt>
                <c:pt idx="7075">
                  <c:v>353.8</c:v>
                </c:pt>
                <c:pt idx="7076">
                  <c:v>353.85</c:v>
                </c:pt>
                <c:pt idx="7077">
                  <c:v>353.90000000000003</c:v>
                </c:pt>
                <c:pt idx="7078">
                  <c:v>353.95000000000005</c:v>
                </c:pt>
                <c:pt idx="7079">
                  <c:v>354</c:v>
                </c:pt>
                <c:pt idx="7080">
                  <c:v>354.05</c:v>
                </c:pt>
                <c:pt idx="7081">
                  <c:v>354.1</c:v>
                </c:pt>
                <c:pt idx="7082">
                  <c:v>354.15000000000003</c:v>
                </c:pt>
                <c:pt idx="7083">
                  <c:v>354.20000000000005</c:v>
                </c:pt>
                <c:pt idx="7084">
                  <c:v>354.25</c:v>
                </c:pt>
                <c:pt idx="7085">
                  <c:v>354.3</c:v>
                </c:pt>
                <c:pt idx="7086">
                  <c:v>354.35</c:v>
                </c:pt>
                <c:pt idx="7087">
                  <c:v>354.40000000000003</c:v>
                </c:pt>
                <c:pt idx="7088">
                  <c:v>354.45000000000005</c:v>
                </c:pt>
                <c:pt idx="7089">
                  <c:v>354.5</c:v>
                </c:pt>
                <c:pt idx="7090">
                  <c:v>354.55</c:v>
                </c:pt>
                <c:pt idx="7091">
                  <c:v>354.6</c:v>
                </c:pt>
                <c:pt idx="7092">
                  <c:v>354.65000000000003</c:v>
                </c:pt>
                <c:pt idx="7093">
                  <c:v>354.70000000000005</c:v>
                </c:pt>
                <c:pt idx="7094">
                  <c:v>354.75</c:v>
                </c:pt>
                <c:pt idx="7095">
                  <c:v>354.8</c:v>
                </c:pt>
                <c:pt idx="7096">
                  <c:v>354.85</c:v>
                </c:pt>
                <c:pt idx="7097">
                  <c:v>354.90000000000003</c:v>
                </c:pt>
                <c:pt idx="7098">
                  <c:v>354.95000000000005</c:v>
                </c:pt>
                <c:pt idx="7099">
                  <c:v>355</c:v>
                </c:pt>
                <c:pt idx="7100">
                  <c:v>355.05</c:v>
                </c:pt>
                <c:pt idx="7101">
                  <c:v>355.1</c:v>
                </c:pt>
                <c:pt idx="7102">
                  <c:v>355.15000000000003</c:v>
                </c:pt>
                <c:pt idx="7103">
                  <c:v>355.20000000000005</c:v>
                </c:pt>
                <c:pt idx="7104">
                  <c:v>355.25</c:v>
                </c:pt>
                <c:pt idx="7105">
                  <c:v>355.3</c:v>
                </c:pt>
                <c:pt idx="7106">
                  <c:v>355.35</c:v>
                </c:pt>
                <c:pt idx="7107">
                  <c:v>355.40000000000003</c:v>
                </c:pt>
                <c:pt idx="7108">
                  <c:v>355.45000000000005</c:v>
                </c:pt>
                <c:pt idx="7109">
                  <c:v>355.5</c:v>
                </c:pt>
                <c:pt idx="7110">
                  <c:v>355.55</c:v>
                </c:pt>
                <c:pt idx="7111">
                  <c:v>355.6</c:v>
                </c:pt>
                <c:pt idx="7112">
                  <c:v>355.65000000000003</c:v>
                </c:pt>
                <c:pt idx="7113">
                  <c:v>355.70000000000005</c:v>
                </c:pt>
                <c:pt idx="7114">
                  <c:v>355.75</c:v>
                </c:pt>
                <c:pt idx="7115">
                  <c:v>355.8</c:v>
                </c:pt>
                <c:pt idx="7116">
                  <c:v>355.85</c:v>
                </c:pt>
                <c:pt idx="7117">
                  <c:v>355.90000000000003</c:v>
                </c:pt>
                <c:pt idx="7118">
                  <c:v>355.95000000000005</c:v>
                </c:pt>
                <c:pt idx="7119">
                  <c:v>356</c:v>
                </c:pt>
                <c:pt idx="7120">
                  <c:v>356.05</c:v>
                </c:pt>
                <c:pt idx="7121">
                  <c:v>356.1</c:v>
                </c:pt>
                <c:pt idx="7122">
                  <c:v>356.15000000000003</c:v>
                </c:pt>
                <c:pt idx="7123">
                  <c:v>356.20000000000005</c:v>
                </c:pt>
                <c:pt idx="7124">
                  <c:v>356.25</c:v>
                </c:pt>
                <c:pt idx="7125">
                  <c:v>356.3</c:v>
                </c:pt>
                <c:pt idx="7126">
                  <c:v>356.35</c:v>
                </c:pt>
                <c:pt idx="7127">
                  <c:v>356.40000000000003</c:v>
                </c:pt>
                <c:pt idx="7128">
                  <c:v>356.45000000000005</c:v>
                </c:pt>
                <c:pt idx="7129">
                  <c:v>356.5</c:v>
                </c:pt>
                <c:pt idx="7130">
                  <c:v>356.55</c:v>
                </c:pt>
                <c:pt idx="7131">
                  <c:v>356.6</c:v>
                </c:pt>
                <c:pt idx="7132">
                  <c:v>356.65000000000003</c:v>
                </c:pt>
                <c:pt idx="7133">
                  <c:v>356.70000000000005</c:v>
                </c:pt>
                <c:pt idx="7134">
                  <c:v>356.75</c:v>
                </c:pt>
                <c:pt idx="7135">
                  <c:v>356.8</c:v>
                </c:pt>
                <c:pt idx="7136">
                  <c:v>356.85</c:v>
                </c:pt>
                <c:pt idx="7137">
                  <c:v>356.90000000000003</c:v>
                </c:pt>
                <c:pt idx="7138">
                  <c:v>356.95000000000005</c:v>
                </c:pt>
                <c:pt idx="7139">
                  <c:v>357</c:v>
                </c:pt>
                <c:pt idx="7140">
                  <c:v>357.05</c:v>
                </c:pt>
                <c:pt idx="7141">
                  <c:v>357.1</c:v>
                </c:pt>
                <c:pt idx="7142">
                  <c:v>357.15000000000003</c:v>
                </c:pt>
                <c:pt idx="7143">
                  <c:v>357.20000000000005</c:v>
                </c:pt>
                <c:pt idx="7144">
                  <c:v>357.25</c:v>
                </c:pt>
                <c:pt idx="7145">
                  <c:v>357.3</c:v>
                </c:pt>
                <c:pt idx="7146">
                  <c:v>357.35</c:v>
                </c:pt>
                <c:pt idx="7147">
                  <c:v>357.40000000000003</c:v>
                </c:pt>
                <c:pt idx="7148">
                  <c:v>357.45000000000005</c:v>
                </c:pt>
                <c:pt idx="7149">
                  <c:v>357.5</c:v>
                </c:pt>
                <c:pt idx="7150">
                  <c:v>357.55</c:v>
                </c:pt>
                <c:pt idx="7151">
                  <c:v>357.6</c:v>
                </c:pt>
                <c:pt idx="7152">
                  <c:v>357.65000000000003</c:v>
                </c:pt>
                <c:pt idx="7153">
                  <c:v>357.70000000000005</c:v>
                </c:pt>
                <c:pt idx="7154">
                  <c:v>357.75</c:v>
                </c:pt>
                <c:pt idx="7155">
                  <c:v>357.8</c:v>
                </c:pt>
                <c:pt idx="7156">
                  <c:v>357.85</c:v>
                </c:pt>
                <c:pt idx="7157">
                  <c:v>357.90000000000003</c:v>
                </c:pt>
                <c:pt idx="7158">
                  <c:v>357.95000000000005</c:v>
                </c:pt>
                <c:pt idx="7159">
                  <c:v>358</c:v>
                </c:pt>
                <c:pt idx="7160">
                  <c:v>358.05</c:v>
                </c:pt>
                <c:pt idx="7161">
                  <c:v>358.1</c:v>
                </c:pt>
                <c:pt idx="7162">
                  <c:v>358.15000000000003</c:v>
                </c:pt>
                <c:pt idx="7163">
                  <c:v>358.20000000000005</c:v>
                </c:pt>
                <c:pt idx="7164">
                  <c:v>358.25</c:v>
                </c:pt>
                <c:pt idx="7165">
                  <c:v>358.3</c:v>
                </c:pt>
                <c:pt idx="7166">
                  <c:v>358.35</c:v>
                </c:pt>
                <c:pt idx="7167">
                  <c:v>358.40000000000003</c:v>
                </c:pt>
                <c:pt idx="7168">
                  <c:v>358.45000000000005</c:v>
                </c:pt>
                <c:pt idx="7169">
                  <c:v>358.5</c:v>
                </c:pt>
                <c:pt idx="7170">
                  <c:v>358.55</c:v>
                </c:pt>
                <c:pt idx="7171">
                  <c:v>358.6</c:v>
                </c:pt>
                <c:pt idx="7172">
                  <c:v>358.65000000000003</c:v>
                </c:pt>
                <c:pt idx="7173">
                  <c:v>358.70000000000005</c:v>
                </c:pt>
                <c:pt idx="7174">
                  <c:v>358.75</c:v>
                </c:pt>
                <c:pt idx="7175">
                  <c:v>358.8</c:v>
                </c:pt>
                <c:pt idx="7176">
                  <c:v>358.85</c:v>
                </c:pt>
                <c:pt idx="7177">
                  <c:v>358.90000000000003</c:v>
                </c:pt>
                <c:pt idx="7178">
                  <c:v>358.95000000000005</c:v>
                </c:pt>
                <c:pt idx="7179">
                  <c:v>359</c:v>
                </c:pt>
                <c:pt idx="7180">
                  <c:v>359.05</c:v>
                </c:pt>
                <c:pt idx="7181">
                  <c:v>359.1</c:v>
                </c:pt>
                <c:pt idx="7182">
                  <c:v>359.15000000000003</c:v>
                </c:pt>
                <c:pt idx="7183">
                  <c:v>359.20000000000005</c:v>
                </c:pt>
                <c:pt idx="7184">
                  <c:v>359.25</c:v>
                </c:pt>
                <c:pt idx="7185">
                  <c:v>359.3</c:v>
                </c:pt>
                <c:pt idx="7186">
                  <c:v>359.35</c:v>
                </c:pt>
                <c:pt idx="7187">
                  <c:v>359.40000000000003</c:v>
                </c:pt>
                <c:pt idx="7188">
                  <c:v>359.45000000000005</c:v>
                </c:pt>
                <c:pt idx="7189">
                  <c:v>359.5</c:v>
                </c:pt>
                <c:pt idx="7190">
                  <c:v>359.55</c:v>
                </c:pt>
                <c:pt idx="7191">
                  <c:v>359.6</c:v>
                </c:pt>
                <c:pt idx="7192">
                  <c:v>359.65000000000003</c:v>
                </c:pt>
                <c:pt idx="7193">
                  <c:v>359.70000000000005</c:v>
                </c:pt>
                <c:pt idx="7194">
                  <c:v>359.75</c:v>
                </c:pt>
                <c:pt idx="7195">
                  <c:v>359.8</c:v>
                </c:pt>
                <c:pt idx="7196">
                  <c:v>359.85</c:v>
                </c:pt>
                <c:pt idx="7197">
                  <c:v>359.90000000000003</c:v>
                </c:pt>
                <c:pt idx="7198">
                  <c:v>359.95000000000005</c:v>
                </c:pt>
                <c:pt idx="7199">
                  <c:v>360</c:v>
                </c:pt>
                <c:pt idx="7200">
                  <c:v>360.05</c:v>
                </c:pt>
                <c:pt idx="7201">
                  <c:v>360.1</c:v>
                </c:pt>
                <c:pt idx="7202">
                  <c:v>360.15000000000003</c:v>
                </c:pt>
                <c:pt idx="7203">
                  <c:v>360.20000000000005</c:v>
                </c:pt>
                <c:pt idx="7204">
                  <c:v>360.25</c:v>
                </c:pt>
                <c:pt idx="7205">
                  <c:v>360.3</c:v>
                </c:pt>
                <c:pt idx="7206">
                  <c:v>360.35</c:v>
                </c:pt>
                <c:pt idx="7207">
                  <c:v>360.40000000000003</c:v>
                </c:pt>
                <c:pt idx="7208">
                  <c:v>360.45000000000005</c:v>
                </c:pt>
                <c:pt idx="7209">
                  <c:v>360.5</c:v>
                </c:pt>
                <c:pt idx="7210">
                  <c:v>360.55</c:v>
                </c:pt>
                <c:pt idx="7211">
                  <c:v>360.6</c:v>
                </c:pt>
                <c:pt idx="7212">
                  <c:v>360.65000000000003</c:v>
                </c:pt>
                <c:pt idx="7213">
                  <c:v>360.70000000000005</c:v>
                </c:pt>
                <c:pt idx="7214">
                  <c:v>360.75</c:v>
                </c:pt>
                <c:pt idx="7215">
                  <c:v>360.8</c:v>
                </c:pt>
                <c:pt idx="7216">
                  <c:v>360.85</c:v>
                </c:pt>
                <c:pt idx="7217">
                  <c:v>360.90000000000003</c:v>
                </c:pt>
                <c:pt idx="7218">
                  <c:v>360.95000000000005</c:v>
                </c:pt>
                <c:pt idx="7219">
                  <c:v>361</c:v>
                </c:pt>
                <c:pt idx="7220">
                  <c:v>361.05</c:v>
                </c:pt>
                <c:pt idx="7221">
                  <c:v>361.1</c:v>
                </c:pt>
                <c:pt idx="7222">
                  <c:v>361.15000000000003</c:v>
                </c:pt>
                <c:pt idx="7223">
                  <c:v>361.20000000000005</c:v>
                </c:pt>
                <c:pt idx="7224">
                  <c:v>361.25</c:v>
                </c:pt>
                <c:pt idx="7225">
                  <c:v>361.3</c:v>
                </c:pt>
                <c:pt idx="7226">
                  <c:v>361.35</c:v>
                </c:pt>
                <c:pt idx="7227">
                  <c:v>361.40000000000003</c:v>
                </c:pt>
                <c:pt idx="7228">
                  <c:v>361.45000000000005</c:v>
                </c:pt>
                <c:pt idx="7229">
                  <c:v>361.5</c:v>
                </c:pt>
                <c:pt idx="7230">
                  <c:v>361.55</c:v>
                </c:pt>
                <c:pt idx="7231">
                  <c:v>361.6</c:v>
                </c:pt>
                <c:pt idx="7232">
                  <c:v>361.65000000000003</c:v>
                </c:pt>
                <c:pt idx="7233">
                  <c:v>361.70000000000005</c:v>
                </c:pt>
                <c:pt idx="7234">
                  <c:v>361.75</c:v>
                </c:pt>
                <c:pt idx="7235">
                  <c:v>361.8</c:v>
                </c:pt>
                <c:pt idx="7236">
                  <c:v>361.85</c:v>
                </c:pt>
                <c:pt idx="7237">
                  <c:v>361.90000000000003</c:v>
                </c:pt>
                <c:pt idx="7238">
                  <c:v>361.95000000000005</c:v>
                </c:pt>
                <c:pt idx="7239">
                  <c:v>362</c:v>
                </c:pt>
                <c:pt idx="7240">
                  <c:v>362.05</c:v>
                </c:pt>
                <c:pt idx="7241">
                  <c:v>362.1</c:v>
                </c:pt>
                <c:pt idx="7242">
                  <c:v>362.15000000000003</c:v>
                </c:pt>
                <c:pt idx="7243">
                  <c:v>362.20000000000005</c:v>
                </c:pt>
                <c:pt idx="7244">
                  <c:v>362.25</c:v>
                </c:pt>
                <c:pt idx="7245">
                  <c:v>362.3</c:v>
                </c:pt>
                <c:pt idx="7246">
                  <c:v>362.35</c:v>
                </c:pt>
                <c:pt idx="7247">
                  <c:v>362.40000000000003</c:v>
                </c:pt>
                <c:pt idx="7248">
                  <c:v>362.45000000000005</c:v>
                </c:pt>
                <c:pt idx="7249">
                  <c:v>362.5</c:v>
                </c:pt>
                <c:pt idx="7250">
                  <c:v>362.55</c:v>
                </c:pt>
                <c:pt idx="7251">
                  <c:v>362.6</c:v>
                </c:pt>
                <c:pt idx="7252">
                  <c:v>362.65000000000003</c:v>
                </c:pt>
                <c:pt idx="7253">
                  <c:v>362.70000000000005</c:v>
                </c:pt>
                <c:pt idx="7254">
                  <c:v>362.75</c:v>
                </c:pt>
                <c:pt idx="7255">
                  <c:v>362.8</c:v>
                </c:pt>
                <c:pt idx="7256">
                  <c:v>362.85</c:v>
                </c:pt>
                <c:pt idx="7257">
                  <c:v>362.90000000000003</c:v>
                </c:pt>
                <c:pt idx="7258">
                  <c:v>362.95000000000005</c:v>
                </c:pt>
                <c:pt idx="7259">
                  <c:v>363</c:v>
                </c:pt>
                <c:pt idx="7260">
                  <c:v>363.05</c:v>
                </c:pt>
                <c:pt idx="7261">
                  <c:v>363.1</c:v>
                </c:pt>
                <c:pt idx="7262">
                  <c:v>363.15000000000003</c:v>
                </c:pt>
                <c:pt idx="7263">
                  <c:v>363.20000000000005</c:v>
                </c:pt>
                <c:pt idx="7264">
                  <c:v>363.25</c:v>
                </c:pt>
                <c:pt idx="7265">
                  <c:v>363.3</c:v>
                </c:pt>
                <c:pt idx="7266">
                  <c:v>363.35</c:v>
                </c:pt>
                <c:pt idx="7267">
                  <c:v>363.40000000000003</c:v>
                </c:pt>
                <c:pt idx="7268">
                  <c:v>363.45000000000005</c:v>
                </c:pt>
                <c:pt idx="7269">
                  <c:v>363.5</c:v>
                </c:pt>
                <c:pt idx="7270">
                  <c:v>363.55</c:v>
                </c:pt>
                <c:pt idx="7271">
                  <c:v>363.6</c:v>
                </c:pt>
                <c:pt idx="7272">
                  <c:v>363.65000000000003</c:v>
                </c:pt>
                <c:pt idx="7273">
                  <c:v>363.70000000000005</c:v>
                </c:pt>
                <c:pt idx="7274">
                  <c:v>363.75</c:v>
                </c:pt>
                <c:pt idx="7275">
                  <c:v>363.8</c:v>
                </c:pt>
                <c:pt idx="7276">
                  <c:v>363.85</c:v>
                </c:pt>
                <c:pt idx="7277">
                  <c:v>363.90000000000003</c:v>
                </c:pt>
                <c:pt idx="7278">
                  <c:v>363.95000000000005</c:v>
                </c:pt>
                <c:pt idx="7279">
                  <c:v>364</c:v>
                </c:pt>
                <c:pt idx="7280">
                  <c:v>364.05</c:v>
                </c:pt>
                <c:pt idx="7281">
                  <c:v>364.1</c:v>
                </c:pt>
                <c:pt idx="7282">
                  <c:v>364.15000000000003</c:v>
                </c:pt>
                <c:pt idx="7283">
                  <c:v>364.20000000000005</c:v>
                </c:pt>
                <c:pt idx="7284">
                  <c:v>364.25</c:v>
                </c:pt>
                <c:pt idx="7285">
                  <c:v>364.3</c:v>
                </c:pt>
                <c:pt idx="7286">
                  <c:v>364.35</c:v>
                </c:pt>
                <c:pt idx="7287">
                  <c:v>364.40000000000003</c:v>
                </c:pt>
                <c:pt idx="7288">
                  <c:v>364.45000000000005</c:v>
                </c:pt>
                <c:pt idx="7289">
                  <c:v>364.5</c:v>
                </c:pt>
                <c:pt idx="7290">
                  <c:v>364.55</c:v>
                </c:pt>
                <c:pt idx="7291">
                  <c:v>364.6</c:v>
                </c:pt>
                <c:pt idx="7292">
                  <c:v>364.65000000000003</c:v>
                </c:pt>
                <c:pt idx="7293">
                  <c:v>364.70000000000005</c:v>
                </c:pt>
                <c:pt idx="7294">
                  <c:v>364.75</c:v>
                </c:pt>
                <c:pt idx="7295">
                  <c:v>364.8</c:v>
                </c:pt>
                <c:pt idx="7296">
                  <c:v>364.85</c:v>
                </c:pt>
                <c:pt idx="7297">
                  <c:v>364.90000000000003</c:v>
                </c:pt>
                <c:pt idx="7298">
                  <c:v>364.95000000000005</c:v>
                </c:pt>
                <c:pt idx="7299">
                  <c:v>365</c:v>
                </c:pt>
                <c:pt idx="7300">
                  <c:v>365.05</c:v>
                </c:pt>
                <c:pt idx="7301">
                  <c:v>365.1</c:v>
                </c:pt>
                <c:pt idx="7302">
                  <c:v>365.15000000000003</c:v>
                </c:pt>
                <c:pt idx="7303">
                  <c:v>365.20000000000005</c:v>
                </c:pt>
                <c:pt idx="7304">
                  <c:v>365.25</c:v>
                </c:pt>
                <c:pt idx="7305">
                  <c:v>365.3</c:v>
                </c:pt>
                <c:pt idx="7306">
                  <c:v>365.35</c:v>
                </c:pt>
                <c:pt idx="7307">
                  <c:v>365.40000000000003</c:v>
                </c:pt>
                <c:pt idx="7308">
                  <c:v>365.45000000000005</c:v>
                </c:pt>
                <c:pt idx="7309">
                  <c:v>365.5</c:v>
                </c:pt>
                <c:pt idx="7310">
                  <c:v>365.55</c:v>
                </c:pt>
                <c:pt idx="7311">
                  <c:v>365.6</c:v>
                </c:pt>
                <c:pt idx="7312">
                  <c:v>365.65000000000003</c:v>
                </c:pt>
                <c:pt idx="7313">
                  <c:v>365.70000000000005</c:v>
                </c:pt>
                <c:pt idx="7314">
                  <c:v>365.75</c:v>
                </c:pt>
                <c:pt idx="7315">
                  <c:v>365.8</c:v>
                </c:pt>
                <c:pt idx="7316">
                  <c:v>365.85</c:v>
                </c:pt>
                <c:pt idx="7317">
                  <c:v>365.90000000000003</c:v>
                </c:pt>
                <c:pt idx="7318">
                  <c:v>365.95000000000005</c:v>
                </c:pt>
                <c:pt idx="7319">
                  <c:v>366</c:v>
                </c:pt>
                <c:pt idx="7320">
                  <c:v>366.05</c:v>
                </c:pt>
                <c:pt idx="7321">
                  <c:v>366.1</c:v>
                </c:pt>
                <c:pt idx="7322">
                  <c:v>366.15000000000003</c:v>
                </c:pt>
                <c:pt idx="7323">
                  <c:v>366.20000000000005</c:v>
                </c:pt>
                <c:pt idx="7324">
                  <c:v>366.25</c:v>
                </c:pt>
                <c:pt idx="7325">
                  <c:v>366.3</c:v>
                </c:pt>
                <c:pt idx="7326">
                  <c:v>366.35</c:v>
                </c:pt>
                <c:pt idx="7327">
                  <c:v>366.40000000000003</c:v>
                </c:pt>
                <c:pt idx="7328">
                  <c:v>366.45000000000005</c:v>
                </c:pt>
                <c:pt idx="7329">
                  <c:v>366.5</c:v>
                </c:pt>
                <c:pt idx="7330">
                  <c:v>366.55</c:v>
                </c:pt>
                <c:pt idx="7331">
                  <c:v>366.6</c:v>
                </c:pt>
                <c:pt idx="7332">
                  <c:v>366.65000000000003</c:v>
                </c:pt>
                <c:pt idx="7333">
                  <c:v>366.70000000000005</c:v>
                </c:pt>
                <c:pt idx="7334">
                  <c:v>366.75</c:v>
                </c:pt>
                <c:pt idx="7335">
                  <c:v>366.8</c:v>
                </c:pt>
                <c:pt idx="7336">
                  <c:v>366.85</c:v>
                </c:pt>
                <c:pt idx="7337">
                  <c:v>366.90000000000003</c:v>
                </c:pt>
                <c:pt idx="7338">
                  <c:v>366.95000000000005</c:v>
                </c:pt>
                <c:pt idx="7339">
                  <c:v>367</c:v>
                </c:pt>
                <c:pt idx="7340">
                  <c:v>367.05</c:v>
                </c:pt>
                <c:pt idx="7341">
                  <c:v>367.1</c:v>
                </c:pt>
                <c:pt idx="7342">
                  <c:v>367.15000000000003</c:v>
                </c:pt>
                <c:pt idx="7343">
                  <c:v>367.20000000000005</c:v>
                </c:pt>
                <c:pt idx="7344">
                  <c:v>367.25</c:v>
                </c:pt>
                <c:pt idx="7345">
                  <c:v>367.3</c:v>
                </c:pt>
                <c:pt idx="7346">
                  <c:v>367.35</c:v>
                </c:pt>
                <c:pt idx="7347">
                  <c:v>367.40000000000003</c:v>
                </c:pt>
                <c:pt idx="7348">
                  <c:v>367.45000000000005</c:v>
                </c:pt>
                <c:pt idx="7349">
                  <c:v>367.5</c:v>
                </c:pt>
                <c:pt idx="7350">
                  <c:v>367.55</c:v>
                </c:pt>
                <c:pt idx="7351">
                  <c:v>367.6</c:v>
                </c:pt>
                <c:pt idx="7352">
                  <c:v>367.65000000000003</c:v>
                </c:pt>
                <c:pt idx="7353">
                  <c:v>367.70000000000005</c:v>
                </c:pt>
                <c:pt idx="7354">
                  <c:v>367.75</c:v>
                </c:pt>
                <c:pt idx="7355">
                  <c:v>367.8</c:v>
                </c:pt>
                <c:pt idx="7356">
                  <c:v>367.85</c:v>
                </c:pt>
                <c:pt idx="7357">
                  <c:v>367.90000000000003</c:v>
                </c:pt>
                <c:pt idx="7358">
                  <c:v>367.95000000000005</c:v>
                </c:pt>
                <c:pt idx="7359">
                  <c:v>368</c:v>
                </c:pt>
                <c:pt idx="7360">
                  <c:v>368.05</c:v>
                </c:pt>
                <c:pt idx="7361">
                  <c:v>368.1</c:v>
                </c:pt>
                <c:pt idx="7362">
                  <c:v>368.15000000000003</c:v>
                </c:pt>
                <c:pt idx="7363">
                  <c:v>368.20000000000005</c:v>
                </c:pt>
                <c:pt idx="7364">
                  <c:v>368.25</c:v>
                </c:pt>
                <c:pt idx="7365">
                  <c:v>368.3</c:v>
                </c:pt>
                <c:pt idx="7366">
                  <c:v>368.35</c:v>
                </c:pt>
                <c:pt idx="7367">
                  <c:v>368.40000000000003</c:v>
                </c:pt>
                <c:pt idx="7368">
                  <c:v>368.45000000000005</c:v>
                </c:pt>
                <c:pt idx="7369">
                  <c:v>368.5</c:v>
                </c:pt>
                <c:pt idx="7370">
                  <c:v>368.55</c:v>
                </c:pt>
                <c:pt idx="7371">
                  <c:v>368.6</c:v>
                </c:pt>
                <c:pt idx="7372">
                  <c:v>368.65000000000003</c:v>
                </c:pt>
                <c:pt idx="7373">
                  <c:v>368.70000000000005</c:v>
                </c:pt>
                <c:pt idx="7374">
                  <c:v>368.75</c:v>
                </c:pt>
                <c:pt idx="7375">
                  <c:v>368.8</c:v>
                </c:pt>
                <c:pt idx="7376">
                  <c:v>368.85</c:v>
                </c:pt>
                <c:pt idx="7377">
                  <c:v>368.90000000000003</c:v>
                </c:pt>
                <c:pt idx="7378">
                  <c:v>368.95000000000005</c:v>
                </c:pt>
                <c:pt idx="7379">
                  <c:v>369</c:v>
                </c:pt>
                <c:pt idx="7380">
                  <c:v>369.05</c:v>
                </c:pt>
                <c:pt idx="7381">
                  <c:v>369.1</c:v>
                </c:pt>
                <c:pt idx="7382">
                  <c:v>369.15000000000003</c:v>
                </c:pt>
                <c:pt idx="7383">
                  <c:v>369.20000000000005</c:v>
                </c:pt>
                <c:pt idx="7384">
                  <c:v>369.25</c:v>
                </c:pt>
                <c:pt idx="7385">
                  <c:v>369.3</c:v>
                </c:pt>
                <c:pt idx="7386">
                  <c:v>369.35</c:v>
                </c:pt>
                <c:pt idx="7387">
                  <c:v>369.40000000000003</c:v>
                </c:pt>
                <c:pt idx="7388">
                  <c:v>369.45000000000005</c:v>
                </c:pt>
                <c:pt idx="7389">
                  <c:v>369.5</c:v>
                </c:pt>
                <c:pt idx="7390">
                  <c:v>369.55</c:v>
                </c:pt>
                <c:pt idx="7391">
                  <c:v>369.6</c:v>
                </c:pt>
                <c:pt idx="7392">
                  <c:v>369.65000000000003</c:v>
                </c:pt>
                <c:pt idx="7393">
                  <c:v>369.70000000000005</c:v>
                </c:pt>
                <c:pt idx="7394">
                  <c:v>369.75</c:v>
                </c:pt>
                <c:pt idx="7395">
                  <c:v>369.8</c:v>
                </c:pt>
                <c:pt idx="7396">
                  <c:v>369.85</c:v>
                </c:pt>
                <c:pt idx="7397">
                  <c:v>369.90000000000003</c:v>
                </c:pt>
                <c:pt idx="7398">
                  <c:v>369.95000000000005</c:v>
                </c:pt>
                <c:pt idx="7399">
                  <c:v>370</c:v>
                </c:pt>
                <c:pt idx="7400">
                  <c:v>370.05</c:v>
                </c:pt>
                <c:pt idx="7401">
                  <c:v>370.1</c:v>
                </c:pt>
                <c:pt idx="7402">
                  <c:v>370.15000000000003</c:v>
                </c:pt>
                <c:pt idx="7403">
                  <c:v>370.20000000000005</c:v>
                </c:pt>
                <c:pt idx="7404">
                  <c:v>370.25</c:v>
                </c:pt>
                <c:pt idx="7405">
                  <c:v>370.3</c:v>
                </c:pt>
                <c:pt idx="7406">
                  <c:v>370.35</c:v>
                </c:pt>
                <c:pt idx="7407">
                  <c:v>370.40000000000003</c:v>
                </c:pt>
                <c:pt idx="7408">
                  <c:v>370.45000000000005</c:v>
                </c:pt>
                <c:pt idx="7409">
                  <c:v>370.5</c:v>
                </c:pt>
                <c:pt idx="7410">
                  <c:v>370.55</c:v>
                </c:pt>
                <c:pt idx="7411">
                  <c:v>370.6</c:v>
                </c:pt>
                <c:pt idx="7412">
                  <c:v>370.65000000000003</c:v>
                </c:pt>
                <c:pt idx="7413">
                  <c:v>370.70000000000005</c:v>
                </c:pt>
                <c:pt idx="7414">
                  <c:v>370.75</c:v>
                </c:pt>
                <c:pt idx="7415">
                  <c:v>370.8</c:v>
                </c:pt>
                <c:pt idx="7416">
                  <c:v>370.85</c:v>
                </c:pt>
                <c:pt idx="7417">
                  <c:v>370.90000000000003</c:v>
                </c:pt>
                <c:pt idx="7418">
                  <c:v>370.95000000000005</c:v>
                </c:pt>
                <c:pt idx="7419">
                  <c:v>371</c:v>
                </c:pt>
                <c:pt idx="7420">
                  <c:v>371.05</c:v>
                </c:pt>
                <c:pt idx="7421">
                  <c:v>371.1</c:v>
                </c:pt>
                <c:pt idx="7422">
                  <c:v>371.15000000000003</c:v>
                </c:pt>
                <c:pt idx="7423">
                  <c:v>371.20000000000005</c:v>
                </c:pt>
                <c:pt idx="7424">
                  <c:v>371.25</c:v>
                </c:pt>
                <c:pt idx="7425">
                  <c:v>371.3</c:v>
                </c:pt>
                <c:pt idx="7426">
                  <c:v>371.35</c:v>
                </c:pt>
                <c:pt idx="7427">
                  <c:v>371.40000000000003</c:v>
                </c:pt>
                <c:pt idx="7428">
                  <c:v>371.45000000000005</c:v>
                </c:pt>
                <c:pt idx="7429">
                  <c:v>371.5</c:v>
                </c:pt>
                <c:pt idx="7430">
                  <c:v>371.55</c:v>
                </c:pt>
                <c:pt idx="7431">
                  <c:v>371.6</c:v>
                </c:pt>
                <c:pt idx="7432">
                  <c:v>371.65000000000003</c:v>
                </c:pt>
                <c:pt idx="7433">
                  <c:v>371.70000000000005</c:v>
                </c:pt>
                <c:pt idx="7434">
                  <c:v>371.75</c:v>
                </c:pt>
                <c:pt idx="7435">
                  <c:v>371.8</c:v>
                </c:pt>
                <c:pt idx="7436">
                  <c:v>371.85</c:v>
                </c:pt>
                <c:pt idx="7437">
                  <c:v>371.90000000000003</c:v>
                </c:pt>
                <c:pt idx="7438">
                  <c:v>371.95000000000005</c:v>
                </c:pt>
                <c:pt idx="7439">
                  <c:v>372</c:v>
                </c:pt>
                <c:pt idx="7440">
                  <c:v>372.05</c:v>
                </c:pt>
                <c:pt idx="7441">
                  <c:v>372.1</c:v>
                </c:pt>
                <c:pt idx="7442">
                  <c:v>372.15000000000003</c:v>
                </c:pt>
                <c:pt idx="7443">
                  <c:v>372.20000000000005</c:v>
                </c:pt>
                <c:pt idx="7444">
                  <c:v>372.25</c:v>
                </c:pt>
                <c:pt idx="7445">
                  <c:v>372.3</c:v>
                </c:pt>
                <c:pt idx="7446">
                  <c:v>372.35</c:v>
                </c:pt>
                <c:pt idx="7447">
                  <c:v>372.40000000000003</c:v>
                </c:pt>
                <c:pt idx="7448">
                  <c:v>372.45000000000005</c:v>
                </c:pt>
                <c:pt idx="7449">
                  <c:v>372.5</c:v>
                </c:pt>
                <c:pt idx="7450">
                  <c:v>372.55</c:v>
                </c:pt>
                <c:pt idx="7451">
                  <c:v>372.6</c:v>
                </c:pt>
                <c:pt idx="7452">
                  <c:v>372.65000000000003</c:v>
                </c:pt>
                <c:pt idx="7453">
                  <c:v>372.70000000000005</c:v>
                </c:pt>
                <c:pt idx="7454">
                  <c:v>372.75</c:v>
                </c:pt>
                <c:pt idx="7455">
                  <c:v>372.8</c:v>
                </c:pt>
                <c:pt idx="7456">
                  <c:v>372.85</c:v>
                </c:pt>
                <c:pt idx="7457">
                  <c:v>372.90000000000003</c:v>
                </c:pt>
                <c:pt idx="7458">
                  <c:v>372.95000000000005</c:v>
                </c:pt>
                <c:pt idx="7459">
                  <c:v>373</c:v>
                </c:pt>
                <c:pt idx="7460">
                  <c:v>373.05</c:v>
                </c:pt>
                <c:pt idx="7461">
                  <c:v>373.1</c:v>
                </c:pt>
                <c:pt idx="7462">
                  <c:v>373.15000000000003</c:v>
                </c:pt>
                <c:pt idx="7463">
                  <c:v>373.20000000000005</c:v>
                </c:pt>
                <c:pt idx="7464">
                  <c:v>373.25</c:v>
                </c:pt>
                <c:pt idx="7465">
                  <c:v>373.3</c:v>
                </c:pt>
                <c:pt idx="7466">
                  <c:v>373.35</c:v>
                </c:pt>
                <c:pt idx="7467">
                  <c:v>373.40000000000003</c:v>
                </c:pt>
                <c:pt idx="7468">
                  <c:v>373.45000000000005</c:v>
                </c:pt>
                <c:pt idx="7469">
                  <c:v>373.5</c:v>
                </c:pt>
                <c:pt idx="7470">
                  <c:v>373.55</c:v>
                </c:pt>
                <c:pt idx="7471">
                  <c:v>373.6</c:v>
                </c:pt>
                <c:pt idx="7472">
                  <c:v>373.65000000000003</c:v>
                </c:pt>
                <c:pt idx="7473">
                  <c:v>373.70000000000005</c:v>
                </c:pt>
                <c:pt idx="7474">
                  <c:v>373.75</c:v>
                </c:pt>
                <c:pt idx="7475">
                  <c:v>373.8</c:v>
                </c:pt>
                <c:pt idx="7476">
                  <c:v>373.85</c:v>
                </c:pt>
                <c:pt idx="7477">
                  <c:v>373.90000000000003</c:v>
                </c:pt>
                <c:pt idx="7478">
                  <c:v>373.95000000000005</c:v>
                </c:pt>
                <c:pt idx="7479">
                  <c:v>374</c:v>
                </c:pt>
                <c:pt idx="7480">
                  <c:v>374.05</c:v>
                </c:pt>
                <c:pt idx="7481">
                  <c:v>374.1</c:v>
                </c:pt>
                <c:pt idx="7482">
                  <c:v>374.15000000000003</c:v>
                </c:pt>
                <c:pt idx="7483">
                  <c:v>374.20000000000005</c:v>
                </c:pt>
                <c:pt idx="7484">
                  <c:v>374.25</c:v>
                </c:pt>
                <c:pt idx="7485">
                  <c:v>374.3</c:v>
                </c:pt>
                <c:pt idx="7486">
                  <c:v>374.35</c:v>
                </c:pt>
                <c:pt idx="7487">
                  <c:v>374.40000000000003</c:v>
                </c:pt>
                <c:pt idx="7488">
                  <c:v>374.45000000000005</c:v>
                </c:pt>
                <c:pt idx="7489">
                  <c:v>374.5</c:v>
                </c:pt>
                <c:pt idx="7490">
                  <c:v>374.55</c:v>
                </c:pt>
                <c:pt idx="7491">
                  <c:v>374.6</c:v>
                </c:pt>
                <c:pt idx="7492">
                  <c:v>374.65000000000003</c:v>
                </c:pt>
                <c:pt idx="7493">
                  <c:v>374.70000000000005</c:v>
                </c:pt>
                <c:pt idx="7494">
                  <c:v>374.75</c:v>
                </c:pt>
                <c:pt idx="7495">
                  <c:v>374.8</c:v>
                </c:pt>
                <c:pt idx="7496">
                  <c:v>374.85</c:v>
                </c:pt>
                <c:pt idx="7497">
                  <c:v>374.90000000000003</c:v>
                </c:pt>
                <c:pt idx="7498">
                  <c:v>374.95000000000005</c:v>
                </c:pt>
                <c:pt idx="7499">
                  <c:v>375</c:v>
                </c:pt>
                <c:pt idx="7500">
                  <c:v>375.05</c:v>
                </c:pt>
                <c:pt idx="7501">
                  <c:v>375.1</c:v>
                </c:pt>
                <c:pt idx="7502">
                  <c:v>375.15000000000003</c:v>
                </c:pt>
                <c:pt idx="7503">
                  <c:v>375.20000000000005</c:v>
                </c:pt>
                <c:pt idx="7504">
                  <c:v>375.25</c:v>
                </c:pt>
                <c:pt idx="7505">
                  <c:v>375.3</c:v>
                </c:pt>
                <c:pt idx="7506">
                  <c:v>375.35</c:v>
                </c:pt>
                <c:pt idx="7507">
                  <c:v>375.40000000000003</c:v>
                </c:pt>
                <c:pt idx="7508">
                  <c:v>375.45000000000005</c:v>
                </c:pt>
                <c:pt idx="7509">
                  <c:v>375.5</c:v>
                </c:pt>
                <c:pt idx="7510">
                  <c:v>375.55</c:v>
                </c:pt>
                <c:pt idx="7511">
                  <c:v>375.6</c:v>
                </c:pt>
                <c:pt idx="7512">
                  <c:v>375.65000000000003</c:v>
                </c:pt>
                <c:pt idx="7513">
                  <c:v>375.70000000000005</c:v>
                </c:pt>
                <c:pt idx="7514">
                  <c:v>375.75</c:v>
                </c:pt>
                <c:pt idx="7515">
                  <c:v>375.8</c:v>
                </c:pt>
                <c:pt idx="7516">
                  <c:v>375.85</c:v>
                </c:pt>
                <c:pt idx="7517">
                  <c:v>375.90000000000003</c:v>
                </c:pt>
                <c:pt idx="7518">
                  <c:v>375.95000000000005</c:v>
                </c:pt>
                <c:pt idx="7519">
                  <c:v>376</c:v>
                </c:pt>
                <c:pt idx="7520">
                  <c:v>376.05</c:v>
                </c:pt>
                <c:pt idx="7521">
                  <c:v>376.1</c:v>
                </c:pt>
                <c:pt idx="7522">
                  <c:v>376.15000000000003</c:v>
                </c:pt>
                <c:pt idx="7523">
                  <c:v>376.20000000000005</c:v>
                </c:pt>
                <c:pt idx="7524">
                  <c:v>376.25</c:v>
                </c:pt>
                <c:pt idx="7525">
                  <c:v>376.3</c:v>
                </c:pt>
                <c:pt idx="7526">
                  <c:v>376.35</c:v>
                </c:pt>
                <c:pt idx="7527">
                  <c:v>376.40000000000003</c:v>
                </c:pt>
                <c:pt idx="7528">
                  <c:v>376.45000000000005</c:v>
                </c:pt>
                <c:pt idx="7529">
                  <c:v>376.5</c:v>
                </c:pt>
                <c:pt idx="7530">
                  <c:v>376.55</c:v>
                </c:pt>
                <c:pt idx="7531">
                  <c:v>376.6</c:v>
                </c:pt>
                <c:pt idx="7532">
                  <c:v>376.65000000000003</c:v>
                </c:pt>
                <c:pt idx="7533">
                  <c:v>376.70000000000005</c:v>
                </c:pt>
                <c:pt idx="7534">
                  <c:v>376.75</c:v>
                </c:pt>
                <c:pt idx="7535">
                  <c:v>376.8</c:v>
                </c:pt>
                <c:pt idx="7536">
                  <c:v>376.85</c:v>
                </c:pt>
                <c:pt idx="7537">
                  <c:v>376.90000000000003</c:v>
                </c:pt>
                <c:pt idx="7538">
                  <c:v>376.95000000000005</c:v>
                </c:pt>
                <c:pt idx="7539">
                  <c:v>377</c:v>
                </c:pt>
                <c:pt idx="7540">
                  <c:v>377.05</c:v>
                </c:pt>
                <c:pt idx="7541">
                  <c:v>377.1</c:v>
                </c:pt>
                <c:pt idx="7542">
                  <c:v>377.15000000000003</c:v>
                </c:pt>
                <c:pt idx="7543">
                  <c:v>377.20000000000005</c:v>
                </c:pt>
                <c:pt idx="7544">
                  <c:v>377.25</c:v>
                </c:pt>
                <c:pt idx="7545">
                  <c:v>377.3</c:v>
                </c:pt>
                <c:pt idx="7546">
                  <c:v>377.35</c:v>
                </c:pt>
                <c:pt idx="7547">
                  <c:v>377.40000000000003</c:v>
                </c:pt>
                <c:pt idx="7548">
                  <c:v>377.45000000000005</c:v>
                </c:pt>
                <c:pt idx="7549">
                  <c:v>377.5</c:v>
                </c:pt>
                <c:pt idx="7550">
                  <c:v>377.55</c:v>
                </c:pt>
                <c:pt idx="7551">
                  <c:v>377.6</c:v>
                </c:pt>
                <c:pt idx="7552">
                  <c:v>377.65000000000003</c:v>
                </c:pt>
                <c:pt idx="7553">
                  <c:v>377.70000000000005</c:v>
                </c:pt>
                <c:pt idx="7554">
                  <c:v>377.75</c:v>
                </c:pt>
                <c:pt idx="7555">
                  <c:v>377.8</c:v>
                </c:pt>
                <c:pt idx="7556">
                  <c:v>377.85</c:v>
                </c:pt>
                <c:pt idx="7557">
                  <c:v>377.90000000000003</c:v>
                </c:pt>
                <c:pt idx="7558">
                  <c:v>377.95000000000005</c:v>
                </c:pt>
                <c:pt idx="7559">
                  <c:v>378</c:v>
                </c:pt>
                <c:pt idx="7560">
                  <c:v>378.05</c:v>
                </c:pt>
                <c:pt idx="7561">
                  <c:v>378.1</c:v>
                </c:pt>
                <c:pt idx="7562">
                  <c:v>378.15000000000003</c:v>
                </c:pt>
                <c:pt idx="7563">
                  <c:v>378.20000000000005</c:v>
                </c:pt>
                <c:pt idx="7564">
                  <c:v>378.25</c:v>
                </c:pt>
                <c:pt idx="7565">
                  <c:v>378.3</c:v>
                </c:pt>
                <c:pt idx="7566">
                  <c:v>378.35</c:v>
                </c:pt>
                <c:pt idx="7567">
                  <c:v>378.40000000000003</c:v>
                </c:pt>
                <c:pt idx="7568">
                  <c:v>378.45000000000005</c:v>
                </c:pt>
                <c:pt idx="7569">
                  <c:v>378.5</c:v>
                </c:pt>
                <c:pt idx="7570">
                  <c:v>378.55</c:v>
                </c:pt>
                <c:pt idx="7571">
                  <c:v>378.6</c:v>
                </c:pt>
                <c:pt idx="7572">
                  <c:v>378.65000000000003</c:v>
                </c:pt>
                <c:pt idx="7573">
                  <c:v>378.70000000000005</c:v>
                </c:pt>
                <c:pt idx="7574">
                  <c:v>378.75</c:v>
                </c:pt>
                <c:pt idx="7575">
                  <c:v>378.8</c:v>
                </c:pt>
                <c:pt idx="7576">
                  <c:v>378.85</c:v>
                </c:pt>
                <c:pt idx="7577">
                  <c:v>378.90000000000003</c:v>
                </c:pt>
                <c:pt idx="7578">
                  <c:v>378.95000000000005</c:v>
                </c:pt>
                <c:pt idx="7579">
                  <c:v>379</c:v>
                </c:pt>
                <c:pt idx="7580">
                  <c:v>379.05</c:v>
                </c:pt>
                <c:pt idx="7581">
                  <c:v>379.1</c:v>
                </c:pt>
                <c:pt idx="7582">
                  <c:v>379.15000000000003</c:v>
                </c:pt>
                <c:pt idx="7583">
                  <c:v>379.20000000000005</c:v>
                </c:pt>
                <c:pt idx="7584">
                  <c:v>379.25</c:v>
                </c:pt>
                <c:pt idx="7585">
                  <c:v>379.3</c:v>
                </c:pt>
                <c:pt idx="7586">
                  <c:v>379.35</c:v>
                </c:pt>
                <c:pt idx="7587">
                  <c:v>379.40000000000003</c:v>
                </c:pt>
                <c:pt idx="7588">
                  <c:v>379.45000000000005</c:v>
                </c:pt>
                <c:pt idx="7589">
                  <c:v>379.5</c:v>
                </c:pt>
                <c:pt idx="7590">
                  <c:v>379.55</c:v>
                </c:pt>
                <c:pt idx="7591">
                  <c:v>379.6</c:v>
                </c:pt>
                <c:pt idx="7592">
                  <c:v>379.65000000000003</c:v>
                </c:pt>
                <c:pt idx="7593">
                  <c:v>379.70000000000005</c:v>
                </c:pt>
                <c:pt idx="7594">
                  <c:v>379.75</c:v>
                </c:pt>
                <c:pt idx="7595">
                  <c:v>379.8</c:v>
                </c:pt>
                <c:pt idx="7596">
                  <c:v>379.85</c:v>
                </c:pt>
                <c:pt idx="7597">
                  <c:v>379.90000000000003</c:v>
                </c:pt>
                <c:pt idx="7598">
                  <c:v>379.95000000000005</c:v>
                </c:pt>
                <c:pt idx="7599">
                  <c:v>380</c:v>
                </c:pt>
                <c:pt idx="7600">
                  <c:v>380.05</c:v>
                </c:pt>
                <c:pt idx="7601">
                  <c:v>380.1</c:v>
                </c:pt>
                <c:pt idx="7602">
                  <c:v>380.15000000000003</c:v>
                </c:pt>
                <c:pt idx="7603">
                  <c:v>380.20000000000005</c:v>
                </c:pt>
                <c:pt idx="7604">
                  <c:v>380.25</c:v>
                </c:pt>
                <c:pt idx="7605">
                  <c:v>380.3</c:v>
                </c:pt>
                <c:pt idx="7606">
                  <c:v>380.35</c:v>
                </c:pt>
                <c:pt idx="7607">
                  <c:v>380.40000000000003</c:v>
                </c:pt>
                <c:pt idx="7608">
                  <c:v>380.45000000000005</c:v>
                </c:pt>
                <c:pt idx="7609">
                  <c:v>380.5</c:v>
                </c:pt>
                <c:pt idx="7610">
                  <c:v>380.55</c:v>
                </c:pt>
                <c:pt idx="7611">
                  <c:v>380.6</c:v>
                </c:pt>
                <c:pt idx="7612">
                  <c:v>380.65000000000003</c:v>
                </c:pt>
                <c:pt idx="7613">
                  <c:v>380.70000000000005</c:v>
                </c:pt>
                <c:pt idx="7614">
                  <c:v>380.75</c:v>
                </c:pt>
                <c:pt idx="7615">
                  <c:v>380.8</c:v>
                </c:pt>
                <c:pt idx="7616">
                  <c:v>380.85</c:v>
                </c:pt>
                <c:pt idx="7617">
                  <c:v>380.90000000000003</c:v>
                </c:pt>
                <c:pt idx="7618">
                  <c:v>380.95000000000005</c:v>
                </c:pt>
                <c:pt idx="7619">
                  <c:v>381</c:v>
                </c:pt>
                <c:pt idx="7620">
                  <c:v>381.05</c:v>
                </c:pt>
                <c:pt idx="7621">
                  <c:v>381.1</c:v>
                </c:pt>
                <c:pt idx="7622">
                  <c:v>381.15000000000003</c:v>
                </c:pt>
                <c:pt idx="7623">
                  <c:v>381.20000000000005</c:v>
                </c:pt>
                <c:pt idx="7624">
                  <c:v>381.25</c:v>
                </c:pt>
                <c:pt idx="7625">
                  <c:v>381.3</c:v>
                </c:pt>
                <c:pt idx="7626">
                  <c:v>381.35</c:v>
                </c:pt>
                <c:pt idx="7627">
                  <c:v>381.40000000000003</c:v>
                </c:pt>
                <c:pt idx="7628">
                  <c:v>381.45000000000005</c:v>
                </c:pt>
                <c:pt idx="7629">
                  <c:v>381.5</c:v>
                </c:pt>
                <c:pt idx="7630">
                  <c:v>381.55</c:v>
                </c:pt>
                <c:pt idx="7631">
                  <c:v>381.6</c:v>
                </c:pt>
                <c:pt idx="7632">
                  <c:v>381.65000000000003</c:v>
                </c:pt>
                <c:pt idx="7633">
                  <c:v>381.70000000000005</c:v>
                </c:pt>
                <c:pt idx="7634">
                  <c:v>381.75</c:v>
                </c:pt>
                <c:pt idx="7635">
                  <c:v>381.8</c:v>
                </c:pt>
                <c:pt idx="7636">
                  <c:v>381.85</c:v>
                </c:pt>
                <c:pt idx="7637">
                  <c:v>381.90000000000003</c:v>
                </c:pt>
                <c:pt idx="7638">
                  <c:v>381.95000000000005</c:v>
                </c:pt>
                <c:pt idx="7639">
                  <c:v>382</c:v>
                </c:pt>
                <c:pt idx="7640">
                  <c:v>382.05</c:v>
                </c:pt>
                <c:pt idx="7641">
                  <c:v>382.1</c:v>
                </c:pt>
                <c:pt idx="7642">
                  <c:v>382.15000000000003</c:v>
                </c:pt>
                <c:pt idx="7643">
                  <c:v>382.20000000000005</c:v>
                </c:pt>
                <c:pt idx="7644">
                  <c:v>382.25</c:v>
                </c:pt>
                <c:pt idx="7645">
                  <c:v>382.3</c:v>
                </c:pt>
                <c:pt idx="7646">
                  <c:v>382.35</c:v>
                </c:pt>
                <c:pt idx="7647">
                  <c:v>382.40000000000003</c:v>
                </c:pt>
                <c:pt idx="7648">
                  <c:v>382.45000000000005</c:v>
                </c:pt>
                <c:pt idx="7649">
                  <c:v>382.5</c:v>
                </c:pt>
                <c:pt idx="7650">
                  <c:v>382.55</c:v>
                </c:pt>
                <c:pt idx="7651">
                  <c:v>382.6</c:v>
                </c:pt>
                <c:pt idx="7652">
                  <c:v>382.65000000000003</c:v>
                </c:pt>
                <c:pt idx="7653">
                  <c:v>382.70000000000005</c:v>
                </c:pt>
                <c:pt idx="7654">
                  <c:v>382.75</c:v>
                </c:pt>
                <c:pt idx="7655">
                  <c:v>382.8</c:v>
                </c:pt>
                <c:pt idx="7656">
                  <c:v>382.85</c:v>
                </c:pt>
                <c:pt idx="7657">
                  <c:v>382.90000000000003</c:v>
                </c:pt>
                <c:pt idx="7658">
                  <c:v>382.95000000000005</c:v>
                </c:pt>
                <c:pt idx="7659">
                  <c:v>383</c:v>
                </c:pt>
                <c:pt idx="7660">
                  <c:v>383.05</c:v>
                </c:pt>
                <c:pt idx="7661">
                  <c:v>383.1</c:v>
                </c:pt>
                <c:pt idx="7662">
                  <c:v>383.15000000000003</c:v>
                </c:pt>
                <c:pt idx="7663">
                  <c:v>383.20000000000005</c:v>
                </c:pt>
                <c:pt idx="7664">
                  <c:v>383.25</c:v>
                </c:pt>
                <c:pt idx="7665">
                  <c:v>383.3</c:v>
                </c:pt>
                <c:pt idx="7666">
                  <c:v>383.35</c:v>
                </c:pt>
                <c:pt idx="7667">
                  <c:v>383.40000000000003</c:v>
                </c:pt>
                <c:pt idx="7668">
                  <c:v>383.45000000000005</c:v>
                </c:pt>
                <c:pt idx="7669">
                  <c:v>383.5</c:v>
                </c:pt>
                <c:pt idx="7670">
                  <c:v>383.55</c:v>
                </c:pt>
                <c:pt idx="7671">
                  <c:v>383.6</c:v>
                </c:pt>
                <c:pt idx="7672">
                  <c:v>383.65000000000003</c:v>
                </c:pt>
                <c:pt idx="7673">
                  <c:v>383.70000000000005</c:v>
                </c:pt>
                <c:pt idx="7674">
                  <c:v>383.75</c:v>
                </c:pt>
                <c:pt idx="7675">
                  <c:v>383.8</c:v>
                </c:pt>
                <c:pt idx="7676">
                  <c:v>383.85</c:v>
                </c:pt>
                <c:pt idx="7677">
                  <c:v>383.90000000000003</c:v>
                </c:pt>
                <c:pt idx="7678">
                  <c:v>383.95000000000005</c:v>
                </c:pt>
                <c:pt idx="7679">
                  <c:v>384</c:v>
                </c:pt>
                <c:pt idx="7680">
                  <c:v>384.05</c:v>
                </c:pt>
                <c:pt idx="7681">
                  <c:v>384.1</c:v>
                </c:pt>
                <c:pt idx="7682">
                  <c:v>384.15000000000003</c:v>
                </c:pt>
                <c:pt idx="7683">
                  <c:v>384.20000000000005</c:v>
                </c:pt>
                <c:pt idx="7684">
                  <c:v>384.25</c:v>
                </c:pt>
                <c:pt idx="7685">
                  <c:v>384.3</c:v>
                </c:pt>
                <c:pt idx="7686">
                  <c:v>384.35</c:v>
                </c:pt>
                <c:pt idx="7687">
                  <c:v>384.40000000000003</c:v>
                </c:pt>
                <c:pt idx="7688">
                  <c:v>384.45000000000005</c:v>
                </c:pt>
                <c:pt idx="7689">
                  <c:v>384.5</c:v>
                </c:pt>
                <c:pt idx="7690">
                  <c:v>384.55</c:v>
                </c:pt>
                <c:pt idx="7691">
                  <c:v>384.6</c:v>
                </c:pt>
                <c:pt idx="7692">
                  <c:v>384.65000000000003</c:v>
                </c:pt>
                <c:pt idx="7693">
                  <c:v>384.70000000000005</c:v>
                </c:pt>
                <c:pt idx="7694">
                  <c:v>384.75</c:v>
                </c:pt>
                <c:pt idx="7695">
                  <c:v>384.8</c:v>
                </c:pt>
                <c:pt idx="7696">
                  <c:v>384.85</c:v>
                </c:pt>
                <c:pt idx="7697">
                  <c:v>384.90000000000003</c:v>
                </c:pt>
                <c:pt idx="7698">
                  <c:v>384.95000000000005</c:v>
                </c:pt>
                <c:pt idx="7699">
                  <c:v>385</c:v>
                </c:pt>
                <c:pt idx="7700">
                  <c:v>385.05</c:v>
                </c:pt>
                <c:pt idx="7701">
                  <c:v>385.1</c:v>
                </c:pt>
                <c:pt idx="7702">
                  <c:v>385.15000000000003</c:v>
                </c:pt>
                <c:pt idx="7703">
                  <c:v>385.20000000000005</c:v>
                </c:pt>
                <c:pt idx="7704">
                  <c:v>385.25</c:v>
                </c:pt>
                <c:pt idx="7705">
                  <c:v>385.3</c:v>
                </c:pt>
                <c:pt idx="7706">
                  <c:v>385.35</c:v>
                </c:pt>
                <c:pt idx="7707">
                  <c:v>385.40000000000003</c:v>
                </c:pt>
                <c:pt idx="7708">
                  <c:v>385.45000000000005</c:v>
                </c:pt>
                <c:pt idx="7709">
                  <c:v>385.5</c:v>
                </c:pt>
                <c:pt idx="7710">
                  <c:v>385.55</c:v>
                </c:pt>
                <c:pt idx="7711">
                  <c:v>385.6</c:v>
                </c:pt>
                <c:pt idx="7712">
                  <c:v>385.65000000000003</c:v>
                </c:pt>
                <c:pt idx="7713">
                  <c:v>385.70000000000005</c:v>
                </c:pt>
                <c:pt idx="7714">
                  <c:v>385.75</c:v>
                </c:pt>
                <c:pt idx="7715">
                  <c:v>385.8</c:v>
                </c:pt>
                <c:pt idx="7716">
                  <c:v>385.85</c:v>
                </c:pt>
                <c:pt idx="7717">
                  <c:v>385.90000000000003</c:v>
                </c:pt>
                <c:pt idx="7718">
                  <c:v>385.95000000000005</c:v>
                </c:pt>
                <c:pt idx="7719">
                  <c:v>386</c:v>
                </c:pt>
                <c:pt idx="7720">
                  <c:v>386.05</c:v>
                </c:pt>
                <c:pt idx="7721">
                  <c:v>386.1</c:v>
                </c:pt>
                <c:pt idx="7722">
                  <c:v>386.15000000000003</c:v>
                </c:pt>
                <c:pt idx="7723">
                  <c:v>386.20000000000005</c:v>
                </c:pt>
                <c:pt idx="7724">
                  <c:v>386.25</c:v>
                </c:pt>
                <c:pt idx="7725">
                  <c:v>386.3</c:v>
                </c:pt>
                <c:pt idx="7726">
                  <c:v>386.35</c:v>
                </c:pt>
                <c:pt idx="7727">
                  <c:v>386.40000000000003</c:v>
                </c:pt>
                <c:pt idx="7728">
                  <c:v>386.45000000000005</c:v>
                </c:pt>
                <c:pt idx="7729">
                  <c:v>386.5</c:v>
                </c:pt>
                <c:pt idx="7730">
                  <c:v>386.55</c:v>
                </c:pt>
                <c:pt idx="7731">
                  <c:v>386.6</c:v>
                </c:pt>
                <c:pt idx="7732">
                  <c:v>386.65000000000003</c:v>
                </c:pt>
                <c:pt idx="7733">
                  <c:v>386.70000000000005</c:v>
                </c:pt>
                <c:pt idx="7734">
                  <c:v>386.75</c:v>
                </c:pt>
                <c:pt idx="7735">
                  <c:v>386.8</c:v>
                </c:pt>
                <c:pt idx="7736">
                  <c:v>386.85</c:v>
                </c:pt>
                <c:pt idx="7737">
                  <c:v>386.90000000000003</c:v>
                </c:pt>
                <c:pt idx="7738">
                  <c:v>386.95000000000005</c:v>
                </c:pt>
                <c:pt idx="7739">
                  <c:v>387</c:v>
                </c:pt>
                <c:pt idx="7740">
                  <c:v>387.05</c:v>
                </c:pt>
                <c:pt idx="7741">
                  <c:v>387.1</c:v>
                </c:pt>
                <c:pt idx="7742">
                  <c:v>387.15000000000003</c:v>
                </c:pt>
                <c:pt idx="7743">
                  <c:v>387.20000000000005</c:v>
                </c:pt>
                <c:pt idx="7744">
                  <c:v>387.25</c:v>
                </c:pt>
                <c:pt idx="7745">
                  <c:v>387.3</c:v>
                </c:pt>
                <c:pt idx="7746">
                  <c:v>387.35</c:v>
                </c:pt>
                <c:pt idx="7747">
                  <c:v>387.40000000000003</c:v>
                </c:pt>
                <c:pt idx="7748">
                  <c:v>387.45000000000005</c:v>
                </c:pt>
                <c:pt idx="7749">
                  <c:v>387.5</c:v>
                </c:pt>
                <c:pt idx="7750">
                  <c:v>387.55</c:v>
                </c:pt>
                <c:pt idx="7751">
                  <c:v>387.6</c:v>
                </c:pt>
                <c:pt idx="7752">
                  <c:v>387.65000000000003</c:v>
                </c:pt>
                <c:pt idx="7753">
                  <c:v>387.70000000000005</c:v>
                </c:pt>
                <c:pt idx="7754">
                  <c:v>387.75</c:v>
                </c:pt>
                <c:pt idx="7755">
                  <c:v>387.8</c:v>
                </c:pt>
                <c:pt idx="7756">
                  <c:v>387.85</c:v>
                </c:pt>
                <c:pt idx="7757">
                  <c:v>387.90000000000003</c:v>
                </c:pt>
                <c:pt idx="7758">
                  <c:v>387.95000000000005</c:v>
                </c:pt>
                <c:pt idx="7759">
                  <c:v>388</c:v>
                </c:pt>
                <c:pt idx="7760">
                  <c:v>388.05</c:v>
                </c:pt>
                <c:pt idx="7761">
                  <c:v>388.1</c:v>
                </c:pt>
                <c:pt idx="7762">
                  <c:v>388.15000000000003</c:v>
                </c:pt>
                <c:pt idx="7763">
                  <c:v>388.20000000000005</c:v>
                </c:pt>
                <c:pt idx="7764">
                  <c:v>388.25</c:v>
                </c:pt>
                <c:pt idx="7765">
                  <c:v>388.3</c:v>
                </c:pt>
                <c:pt idx="7766">
                  <c:v>388.35</c:v>
                </c:pt>
                <c:pt idx="7767">
                  <c:v>388.40000000000003</c:v>
                </c:pt>
                <c:pt idx="7768">
                  <c:v>388.45000000000005</c:v>
                </c:pt>
                <c:pt idx="7769">
                  <c:v>388.5</c:v>
                </c:pt>
                <c:pt idx="7770">
                  <c:v>388.55</c:v>
                </c:pt>
                <c:pt idx="7771">
                  <c:v>388.6</c:v>
                </c:pt>
                <c:pt idx="7772">
                  <c:v>388.65000000000003</c:v>
                </c:pt>
                <c:pt idx="7773">
                  <c:v>388.70000000000005</c:v>
                </c:pt>
                <c:pt idx="7774">
                  <c:v>388.75</c:v>
                </c:pt>
                <c:pt idx="7775">
                  <c:v>388.8</c:v>
                </c:pt>
                <c:pt idx="7776">
                  <c:v>388.85</c:v>
                </c:pt>
                <c:pt idx="7777">
                  <c:v>388.90000000000003</c:v>
                </c:pt>
                <c:pt idx="7778">
                  <c:v>388.95000000000005</c:v>
                </c:pt>
                <c:pt idx="7779">
                  <c:v>389</c:v>
                </c:pt>
                <c:pt idx="7780">
                  <c:v>389.05</c:v>
                </c:pt>
                <c:pt idx="7781">
                  <c:v>389.1</c:v>
                </c:pt>
                <c:pt idx="7782">
                  <c:v>389.15000000000003</c:v>
                </c:pt>
                <c:pt idx="7783">
                  <c:v>389.20000000000005</c:v>
                </c:pt>
                <c:pt idx="7784">
                  <c:v>389.25</c:v>
                </c:pt>
                <c:pt idx="7785">
                  <c:v>389.3</c:v>
                </c:pt>
                <c:pt idx="7786">
                  <c:v>389.35</c:v>
                </c:pt>
                <c:pt idx="7787">
                  <c:v>389.40000000000003</c:v>
                </c:pt>
                <c:pt idx="7788">
                  <c:v>389.45000000000005</c:v>
                </c:pt>
                <c:pt idx="7789">
                  <c:v>389.5</c:v>
                </c:pt>
                <c:pt idx="7790">
                  <c:v>389.55</c:v>
                </c:pt>
                <c:pt idx="7791">
                  <c:v>389.6</c:v>
                </c:pt>
                <c:pt idx="7792">
                  <c:v>389.65000000000003</c:v>
                </c:pt>
                <c:pt idx="7793">
                  <c:v>389.70000000000005</c:v>
                </c:pt>
                <c:pt idx="7794">
                  <c:v>389.75</c:v>
                </c:pt>
                <c:pt idx="7795">
                  <c:v>389.8</c:v>
                </c:pt>
                <c:pt idx="7796">
                  <c:v>389.85</c:v>
                </c:pt>
                <c:pt idx="7797">
                  <c:v>389.90000000000003</c:v>
                </c:pt>
                <c:pt idx="7798">
                  <c:v>389.95000000000005</c:v>
                </c:pt>
                <c:pt idx="7799">
                  <c:v>390</c:v>
                </c:pt>
                <c:pt idx="7800">
                  <c:v>390.05</c:v>
                </c:pt>
                <c:pt idx="7801">
                  <c:v>390.1</c:v>
                </c:pt>
                <c:pt idx="7802">
                  <c:v>390.15000000000003</c:v>
                </c:pt>
                <c:pt idx="7803">
                  <c:v>390.20000000000005</c:v>
                </c:pt>
                <c:pt idx="7804">
                  <c:v>390.25</c:v>
                </c:pt>
                <c:pt idx="7805">
                  <c:v>390.3</c:v>
                </c:pt>
                <c:pt idx="7806">
                  <c:v>390.35</c:v>
                </c:pt>
                <c:pt idx="7807">
                  <c:v>390.40000000000003</c:v>
                </c:pt>
                <c:pt idx="7808">
                  <c:v>390.45000000000005</c:v>
                </c:pt>
                <c:pt idx="7809">
                  <c:v>390.5</c:v>
                </c:pt>
                <c:pt idx="7810">
                  <c:v>390.55</c:v>
                </c:pt>
                <c:pt idx="7811">
                  <c:v>390.6</c:v>
                </c:pt>
                <c:pt idx="7812">
                  <c:v>390.65000000000003</c:v>
                </c:pt>
                <c:pt idx="7813">
                  <c:v>390.70000000000005</c:v>
                </c:pt>
                <c:pt idx="7814">
                  <c:v>390.75</c:v>
                </c:pt>
                <c:pt idx="7815">
                  <c:v>390.8</c:v>
                </c:pt>
                <c:pt idx="7816">
                  <c:v>390.85</c:v>
                </c:pt>
                <c:pt idx="7817">
                  <c:v>390.90000000000003</c:v>
                </c:pt>
                <c:pt idx="7818">
                  <c:v>390.95000000000005</c:v>
                </c:pt>
                <c:pt idx="7819">
                  <c:v>391</c:v>
                </c:pt>
                <c:pt idx="7820">
                  <c:v>391.05</c:v>
                </c:pt>
                <c:pt idx="7821">
                  <c:v>391.1</c:v>
                </c:pt>
                <c:pt idx="7822">
                  <c:v>391.15000000000003</c:v>
                </c:pt>
                <c:pt idx="7823">
                  <c:v>391.20000000000005</c:v>
                </c:pt>
                <c:pt idx="7824">
                  <c:v>391.25</c:v>
                </c:pt>
                <c:pt idx="7825">
                  <c:v>391.3</c:v>
                </c:pt>
                <c:pt idx="7826">
                  <c:v>391.35</c:v>
                </c:pt>
                <c:pt idx="7827">
                  <c:v>391.40000000000003</c:v>
                </c:pt>
                <c:pt idx="7828">
                  <c:v>391.45000000000005</c:v>
                </c:pt>
                <c:pt idx="7829">
                  <c:v>391.5</c:v>
                </c:pt>
                <c:pt idx="7830">
                  <c:v>391.55</c:v>
                </c:pt>
                <c:pt idx="7831">
                  <c:v>391.6</c:v>
                </c:pt>
                <c:pt idx="7832">
                  <c:v>391.65000000000003</c:v>
                </c:pt>
                <c:pt idx="7833">
                  <c:v>391.70000000000005</c:v>
                </c:pt>
                <c:pt idx="7834">
                  <c:v>391.75</c:v>
                </c:pt>
                <c:pt idx="7835">
                  <c:v>391.8</c:v>
                </c:pt>
                <c:pt idx="7836">
                  <c:v>391.85</c:v>
                </c:pt>
                <c:pt idx="7837">
                  <c:v>391.90000000000003</c:v>
                </c:pt>
                <c:pt idx="7838">
                  <c:v>391.95000000000005</c:v>
                </c:pt>
                <c:pt idx="7839">
                  <c:v>392</c:v>
                </c:pt>
                <c:pt idx="7840">
                  <c:v>392.05</c:v>
                </c:pt>
                <c:pt idx="7841">
                  <c:v>392.1</c:v>
                </c:pt>
                <c:pt idx="7842">
                  <c:v>392.15000000000003</c:v>
                </c:pt>
                <c:pt idx="7843">
                  <c:v>392.20000000000005</c:v>
                </c:pt>
                <c:pt idx="7844">
                  <c:v>392.25</c:v>
                </c:pt>
                <c:pt idx="7845">
                  <c:v>392.3</c:v>
                </c:pt>
                <c:pt idx="7846">
                  <c:v>392.35</c:v>
                </c:pt>
                <c:pt idx="7847">
                  <c:v>392.40000000000003</c:v>
                </c:pt>
                <c:pt idx="7848">
                  <c:v>392.45000000000005</c:v>
                </c:pt>
                <c:pt idx="7849">
                  <c:v>392.5</c:v>
                </c:pt>
                <c:pt idx="7850">
                  <c:v>392.55</c:v>
                </c:pt>
                <c:pt idx="7851">
                  <c:v>392.6</c:v>
                </c:pt>
                <c:pt idx="7852">
                  <c:v>392.65000000000003</c:v>
                </c:pt>
                <c:pt idx="7853">
                  <c:v>392.70000000000005</c:v>
                </c:pt>
                <c:pt idx="7854">
                  <c:v>392.75</c:v>
                </c:pt>
                <c:pt idx="7855">
                  <c:v>392.8</c:v>
                </c:pt>
                <c:pt idx="7856">
                  <c:v>392.85</c:v>
                </c:pt>
                <c:pt idx="7857">
                  <c:v>392.90000000000003</c:v>
                </c:pt>
                <c:pt idx="7858">
                  <c:v>392.95000000000005</c:v>
                </c:pt>
                <c:pt idx="7859">
                  <c:v>393</c:v>
                </c:pt>
                <c:pt idx="7860">
                  <c:v>393.05</c:v>
                </c:pt>
                <c:pt idx="7861">
                  <c:v>393.1</c:v>
                </c:pt>
                <c:pt idx="7862">
                  <c:v>393.15000000000003</c:v>
                </c:pt>
                <c:pt idx="7863">
                  <c:v>393.20000000000005</c:v>
                </c:pt>
                <c:pt idx="7864">
                  <c:v>393.25</c:v>
                </c:pt>
                <c:pt idx="7865">
                  <c:v>393.3</c:v>
                </c:pt>
                <c:pt idx="7866">
                  <c:v>393.35</c:v>
                </c:pt>
                <c:pt idx="7867">
                  <c:v>393.40000000000003</c:v>
                </c:pt>
                <c:pt idx="7868">
                  <c:v>393.45000000000005</c:v>
                </c:pt>
                <c:pt idx="7869">
                  <c:v>393.5</c:v>
                </c:pt>
                <c:pt idx="7870">
                  <c:v>393.55</c:v>
                </c:pt>
                <c:pt idx="7871">
                  <c:v>393.6</c:v>
                </c:pt>
                <c:pt idx="7872">
                  <c:v>393.65000000000003</c:v>
                </c:pt>
                <c:pt idx="7873">
                  <c:v>393.70000000000005</c:v>
                </c:pt>
                <c:pt idx="7874">
                  <c:v>393.75</c:v>
                </c:pt>
                <c:pt idx="7875">
                  <c:v>393.8</c:v>
                </c:pt>
                <c:pt idx="7876">
                  <c:v>393.85</c:v>
                </c:pt>
                <c:pt idx="7877">
                  <c:v>393.90000000000003</c:v>
                </c:pt>
                <c:pt idx="7878">
                  <c:v>393.95000000000005</c:v>
                </c:pt>
                <c:pt idx="7879">
                  <c:v>394</c:v>
                </c:pt>
                <c:pt idx="7880">
                  <c:v>394.05</c:v>
                </c:pt>
                <c:pt idx="7881">
                  <c:v>394.1</c:v>
                </c:pt>
                <c:pt idx="7882">
                  <c:v>394.15000000000003</c:v>
                </c:pt>
                <c:pt idx="7883">
                  <c:v>394.20000000000005</c:v>
                </c:pt>
                <c:pt idx="7884">
                  <c:v>394.25</c:v>
                </c:pt>
                <c:pt idx="7885">
                  <c:v>394.3</c:v>
                </c:pt>
                <c:pt idx="7886">
                  <c:v>394.35</c:v>
                </c:pt>
                <c:pt idx="7887">
                  <c:v>394.40000000000003</c:v>
                </c:pt>
                <c:pt idx="7888">
                  <c:v>394.45000000000005</c:v>
                </c:pt>
                <c:pt idx="7889">
                  <c:v>394.5</c:v>
                </c:pt>
                <c:pt idx="7890">
                  <c:v>394.55</c:v>
                </c:pt>
                <c:pt idx="7891">
                  <c:v>394.6</c:v>
                </c:pt>
                <c:pt idx="7892">
                  <c:v>394.65000000000003</c:v>
                </c:pt>
                <c:pt idx="7893">
                  <c:v>394.70000000000005</c:v>
                </c:pt>
                <c:pt idx="7894">
                  <c:v>394.75</c:v>
                </c:pt>
                <c:pt idx="7895">
                  <c:v>394.8</c:v>
                </c:pt>
                <c:pt idx="7896">
                  <c:v>394.85</c:v>
                </c:pt>
                <c:pt idx="7897">
                  <c:v>394.90000000000003</c:v>
                </c:pt>
                <c:pt idx="7898">
                  <c:v>394.95000000000005</c:v>
                </c:pt>
                <c:pt idx="7899">
                  <c:v>395</c:v>
                </c:pt>
                <c:pt idx="7900">
                  <c:v>395.05</c:v>
                </c:pt>
                <c:pt idx="7901">
                  <c:v>395.1</c:v>
                </c:pt>
                <c:pt idx="7902">
                  <c:v>395.15000000000003</c:v>
                </c:pt>
                <c:pt idx="7903">
                  <c:v>395.20000000000005</c:v>
                </c:pt>
                <c:pt idx="7904">
                  <c:v>395.25</c:v>
                </c:pt>
                <c:pt idx="7905">
                  <c:v>395.3</c:v>
                </c:pt>
                <c:pt idx="7906">
                  <c:v>395.35</c:v>
                </c:pt>
                <c:pt idx="7907">
                  <c:v>395.40000000000003</c:v>
                </c:pt>
                <c:pt idx="7908">
                  <c:v>395.45000000000005</c:v>
                </c:pt>
                <c:pt idx="7909">
                  <c:v>395.5</c:v>
                </c:pt>
                <c:pt idx="7910">
                  <c:v>395.55</c:v>
                </c:pt>
                <c:pt idx="7911">
                  <c:v>395.6</c:v>
                </c:pt>
                <c:pt idx="7912">
                  <c:v>395.65000000000003</c:v>
                </c:pt>
                <c:pt idx="7913">
                  <c:v>395.70000000000005</c:v>
                </c:pt>
                <c:pt idx="7914">
                  <c:v>395.75</c:v>
                </c:pt>
                <c:pt idx="7915">
                  <c:v>395.8</c:v>
                </c:pt>
                <c:pt idx="7916">
                  <c:v>395.85</c:v>
                </c:pt>
                <c:pt idx="7917">
                  <c:v>395.90000000000003</c:v>
                </c:pt>
                <c:pt idx="7918">
                  <c:v>395.95000000000005</c:v>
                </c:pt>
                <c:pt idx="7919">
                  <c:v>396</c:v>
                </c:pt>
                <c:pt idx="7920">
                  <c:v>396.05</c:v>
                </c:pt>
                <c:pt idx="7921">
                  <c:v>396.1</c:v>
                </c:pt>
                <c:pt idx="7922">
                  <c:v>396.15000000000003</c:v>
                </c:pt>
                <c:pt idx="7923">
                  <c:v>396.20000000000005</c:v>
                </c:pt>
                <c:pt idx="7924">
                  <c:v>396.25</c:v>
                </c:pt>
                <c:pt idx="7925">
                  <c:v>396.3</c:v>
                </c:pt>
                <c:pt idx="7926">
                  <c:v>396.35</c:v>
                </c:pt>
                <c:pt idx="7927">
                  <c:v>396.40000000000003</c:v>
                </c:pt>
                <c:pt idx="7928">
                  <c:v>396.45000000000005</c:v>
                </c:pt>
                <c:pt idx="7929">
                  <c:v>396.5</c:v>
                </c:pt>
                <c:pt idx="7930">
                  <c:v>396.55</c:v>
                </c:pt>
                <c:pt idx="7931">
                  <c:v>396.6</c:v>
                </c:pt>
                <c:pt idx="7932">
                  <c:v>396.65000000000003</c:v>
                </c:pt>
                <c:pt idx="7933">
                  <c:v>396.70000000000005</c:v>
                </c:pt>
                <c:pt idx="7934">
                  <c:v>396.75</c:v>
                </c:pt>
                <c:pt idx="7935">
                  <c:v>396.8</c:v>
                </c:pt>
                <c:pt idx="7936">
                  <c:v>396.85</c:v>
                </c:pt>
                <c:pt idx="7937">
                  <c:v>396.90000000000003</c:v>
                </c:pt>
                <c:pt idx="7938">
                  <c:v>396.95000000000005</c:v>
                </c:pt>
                <c:pt idx="7939">
                  <c:v>397</c:v>
                </c:pt>
                <c:pt idx="7940">
                  <c:v>397.05</c:v>
                </c:pt>
                <c:pt idx="7941">
                  <c:v>397.1</c:v>
                </c:pt>
                <c:pt idx="7942">
                  <c:v>397.15000000000003</c:v>
                </c:pt>
                <c:pt idx="7943">
                  <c:v>397.20000000000005</c:v>
                </c:pt>
                <c:pt idx="7944">
                  <c:v>397.25</c:v>
                </c:pt>
                <c:pt idx="7945">
                  <c:v>397.3</c:v>
                </c:pt>
                <c:pt idx="7946">
                  <c:v>397.35</c:v>
                </c:pt>
                <c:pt idx="7947">
                  <c:v>397.40000000000003</c:v>
                </c:pt>
                <c:pt idx="7948">
                  <c:v>397.45000000000005</c:v>
                </c:pt>
                <c:pt idx="7949">
                  <c:v>397.5</c:v>
                </c:pt>
                <c:pt idx="7950">
                  <c:v>397.55</c:v>
                </c:pt>
                <c:pt idx="7951">
                  <c:v>397.6</c:v>
                </c:pt>
                <c:pt idx="7952">
                  <c:v>397.65000000000003</c:v>
                </c:pt>
                <c:pt idx="7953">
                  <c:v>397.70000000000005</c:v>
                </c:pt>
                <c:pt idx="7954">
                  <c:v>397.75</c:v>
                </c:pt>
                <c:pt idx="7955">
                  <c:v>397.8</c:v>
                </c:pt>
                <c:pt idx="7956">
                  <c:v>397.85</c:v>
                </c:pt>
                <c:pt idx="7957">
                  <c:v>397.90000000000003</c:v>
                </c:pt>
                <c:pt idx="7958">
                  <c:v>397.95000000000005</c:v>
                </c:pt>
                <c:pt idx="7959">
                  <c:v>398</c:v>
                </c:pt>
                <c:pt idx="7960">
                  <c:v>398.05</c:v>
                </c:pt>
                <c:pt idx="7961">
                  <c:v>398.1</c:v>
                </c:pt>
                <c:pt idx="7962">
                  <c:v>398.15000000000003</c:v>
                </c:pt>
                <c:pt idx="7963">
                  <c:v>398.20000000000005</c:v>
                </c:pt>
                <c:pt idx="7964">
                  <c:v>398.25</c:v>
                </c:pt>
                <c:pt idx="7965">
                  <c:v>398.3</c:v>
                </c:pt>
                <c:pt idx="7966">
                  <c:v>398.35</c:v>
                </c:pt>
                <c:pt idx="7967">
                  <c:v>398.40000000000003</c:v>
                </c:pt>
                <c:pt idx="7968">
                  <c:v>398.45000000000005</c:v>
                </c:pt>
                <c:pt idx="7969">
                  <c:v>398.5</c:v>
                </c:pt>
                <c:pt idx="7970">
                  <c:v>398.55</c:v>
                </c:pt>
                <c:pt idx="7971">
                  <c:v>398.6</c:v>
                </c:pt>
                <c:pt idx="7972">
                  <c:v>398.65000000000003</c:v>
                </c:pt>
                <c:pt idx="7973">
                  <c:v>398.70000000000005</c:v>
                </c:pt>
                <c:pt idx="7974">
                  <c:v>398.75</c:v>
                </c:pt>
                <c:pt idx="7975">
                  <c:v>398.8</c:v>
                </c:pt>
                <c:pt idx="7976">
                  <c:v>398.85</c:v>
                </c:pt>
                <c:pt idx="7977">
                  <c:v>398.90000000000003</c:v>
                </c:pt>
                <c:pt idx="7978">
                  <c:v>398.95000000000005</c:v>
                </c:pt>
                <c:pt idx="7979">
                  <c:v>399</c:v>
                </c:pt>
                <c:pt idx="7980">
                  <c:v>399.05</c:v>
                </c:pt>
                <c:pt idx="7981">
                  <c:v>399.1</c:v>
                </c:pt>
                <c:pt idx="7982">
                  <c:v>399.15000000000003</c:v>
                </c:pt>
                <c:pt idx="7983">
                  <c:v>399.20000000000005</c:v>
                </c:pt>
                <c:pt idx="7984">
                  <c:v>399.25</c:v>
                </c:pt>
                <c:pt idx="7985">
                  <c:v>399.3</c:v>
                </c:pt>
                <c:pt idx="7986">
                  <c:v>399.35</c:v>
                </c:pt>
                <c:pt idx="7987">
                  <c:v>399.40000000000003</c:v>
                </c:pt>
                <c:pt idx="7988">
                  <c:v>399.45000000000005</c:v>
                </c:pt>
                <c:pt idx="7989">
                  <c:v>399.5</c:v>
                </c:pt>
                <c:pt idx="7990">
                  <c:v>399.55</c:v>
                </c:pt>
                <c:pt idx="7991">
                  <c:v>399.6</c:v>
                </c:pt>
                <c:pt idx="7992">
                  <c:v>399.65000000000003</c:v>
                </c:pt>
                <c:pt idx="7993">
                  <c:v>399.70000000000005</c:v>
                </c:pt>
                <c:pt idx="7994">
                  <c:v>399.75</c:v>
                </c:pt>
                <c:pt idx="7995">
                  <c:v>399.8</c:v>
                </c:pt>
                <c:pt idx="7996">
                  <c:v>399.85</c:v>
                </c:pt>
                <c:pt idx="7997">
                  <c:v>399.90000000000003</c:v>
                </c:pt>
                <c:pt idx="7998">
                  <c:v>399.95000000000005</c:v>
                </c:pt>
                <c:pt idx="7999">
                  <c:v>400</c:v>
                </c:pt>
                <c:pt idx="8000">
                  <c:v>400.05</c:v>
                </c:pt>
                <c:pt idx="8001">
                  <c:v>400.1</c:v>
                </c:pt>
                <c:pt idx="8002">
                  <c:v>400.15000000000003</c:v>
                </c:pt>
                <c:pt idx="8003">
                  <c:v>400.20000000000005</c:v>
                </c:pt>
                <c:pt idx="8004">
                  <c:v>400.25</c:v>
                </c:pt>
                <c:pt idx="8005">
                  <c:v>400.3</c:v>
                </c:pt>
                <c:pt idx="8006">
                  <c:v>400.35</c:v>
                </c:pt>
                <c:pt idx="8007">
                  <c:v>400.40000000000003</c:v>
                </c:pt>
                <c:pt idx="8008">
                  <c:v>400.45000000000005</c:v>
                </c:pt>
                <c:pt idx="8009">
                  <c:v>400.5</c:v>
                </c:pt>
                <c:pt idx="8010">
                  <c:v>400.55</c:v>
                </c:pt>
                <c:pt idx="8011">
                  <c:v>400.6</c:v>
                </c:pt>
                <c:pt idx="8012">
                  <c:v>400.65000000000003</c:v>
                </c:pt>
                <c:pt idx="8013">
                  <c:v>400.70000000000005</c:v>
                </c:pt>
                <c:pt idx="8014">
                  <c:v>400.75</c:v>
                </c:pt>
                <c:pt idx="8015">
                  <c:v>400.8</c:v>
                </c:pt>
                <c:pt idx="8016">
                  <c:v>400.85</c:v>
                </c:pt>
                <c:pt idx="8017">
                  <c:v>400.90000000000003</c:v>
                </c:pt>
                <c:pt idx="8018">
                  <c:v>400.95000000000005</c:v>
                </c:pt>
                <c:pt idx="8019">
                  <c:v>401</c:v>
                </c:pt>
                <c:pt idx="8020">
                  <c:v>401.05</c:v>
                </c:pt>
                <c:pt idx="8021">
                  <c:v>401.1</c:v>
                </c:pt>
                <c:pt idx="8022">
                  <c:v>401.15000000000003</c:v>
                </c:pt>
                <c:pt idx="8023">
                  <c:v>401.20000000000005</c:v>
                </c:pt>
                <c:pt idx="8024">
                  <c:v>401.25</c:v>
                </c:pt>
                <c:pt idx="8025">
                  <c:v>401.3</c:v>
                </c:pt>
                <c:pt idx="8026">
                  <c:v>401.35</c:v>
                </c:pt>
                <c:pt idx="8027">
                  <c:v>401.40000000000003</c:v>
                </c:pt>
                <c:pt idx="8028">
                  <c:v>401.45000000000005</c:v>
                </c:pt>
                <c:pt idx="8029">
                  <c:v>401.5</c:v>
                </c:pt>
                <c:pt idx="8030">
                  <c:v>401.55</c:v>
                </c:pt>
                <c:pt idx="8031">
                  <c:v>401.6</c:v>
                </c:pt>
                <c:pt idx="8032">
                  <c:v>401.65000000000003</c:v>
                </c:pt>
                <c:pt idx="8033">
                  <c:v>401.70000000000005</c:v>
                </c:pt>
                <c:pt idx="8034">
                  <c:v>401.75</c:v>
                </c:pt>
                <c:pt idx="8035">
                  <c:v>401.8</c:v>
                </c:pt>
                <c:pt idx="8036">
                  <c:v>401.85</c:v>
                </c:pt>
                <c:pt idx="8037">
                  <c:v>401.90000000000003</c:v>
                </c:pt>
                <c:pt idx="8038">
                  <c:v>401.95000000000005</c:v>
                </c:pt>
                <c:pt idx="8039">
                  <c:v>402</c:v>
                </c:pt>
                <c:pt idx="8040">
                  <c:v>402.05</c:v>
                </c:pt>
                <c:pt idx="8041">
                  <c:v>402.1</c:v>
                </c:pt>
                <c:pt idx="8042">
                  <c:v>402.15000000000003</c:v>
                </c:pt>
                <c:pt idx="8043">
                  <c:v>402.20000000000005</c:v>
                </c:pt>
                <c:pt idx="8044">
                  <c:v>402.25</c:v>
                </c:pt>
                <c:pt idx="8045">
                  <c:v>402.3</c:v>
                </c:pt>
                <c:pt idx="8046">
                  <c:v>402.35</c:v>
                </c:pt>
                <c:pt idx="8047">
                  <c:v>402.40000000000003</c:v>
                </c:pt>
                <c:pt idx="8048">
                  <c:v>402.45000000000005</c:v>
                </c:pt>
                <c:pt idx="8049">
                  <c:v>402.5</c:v>
                </c:pt>
                <c:pt idx="8050">
                  <c:v>402.55</c:v>
                </c:pt>
                <c:pt idx="8051">
                  <c:v>402.6</c:v>
                </c:pt>
                <c:pt idx="8052">
                  <c:v>402.65000000000003</c:v>
                </c:pt>
                <c:pt idx="8053">
                  <c:v>402.70000000000005</c:v>
                </c:pt>
                <c:pt idx="8054">
                  <c:v>402.75</c:v>
                </c:pt>
                <c:pt idx="8055">
                  <c:v>402.8</c:v>
                </c:pt>
                <c:pt idx="8056">
                  <c:v>402.85</c:v>
                </c:pt>
                <c:pt idx="8057">
                  <c:v>402.90000000000003</c:v>
                </c:pt>
                <c:pt idx="8058">
                  <c:v>402.95000000000005</c:v>
                </c:pt>
                <c:pt idx="8059">
                  <c:v>403</c:v>
                </c:pt>
                <c:pt idx="8060">
                  <c:v>403.05</c:v>
                </c:pt>
                <c:pt idx="8061">
                  <c:v>403.1</c:v>
                </c:pt>
                <c:pt idx="8062">
                  <c:v>403.15000000000003</c:v>
                </c:pt>
                <c:pt idx="8063">
                  <c:v>403.20000000000005</c:v>
                </c:pt>
                <c:pt idx="8064">
                  <c:v>403.25</c:v>
                </c:pt>
                <c:pt idx="8065">
                  <c:v>403.3</c:v>
                </c:pt>
                <c:pt idx="8066">
                  <c:v>403.35</c:v>
                </c:pt>
                <c:pt idx="8067">
                  <c:v>403.40000000000003</c:v>
                </c:pt>
                <c:pt idx="8068">
                  <c:v>403.45000000000005</c:v>
                </c:pt>
                <c:pt idx="8069">
                  <c:v>403.5</c:v>
                </c:pt>
                <c:pt idx="8070">
                  <c:v>403.55</c:v>
                </c:pt>
                <c:pt idx="8071">
                  <c:v>403.6</c:v>
                </c:pt>
                <c:pt idx="8072">
                  <c:v>403.65000000000003</c:v>
                </c:pt>
                <c:pt idx="8073">
                  <c:v>403.70000000000005</c:v>
                </c:pt>
                <c:pt idx="8074">
                  <c:v>403.75</c:v>
                </c:pt>
                <c:pt idx="8075">
                  <c:v>403.8</c:v>
                </c:pt>
                <c:pt idx="8076">
                  <c:v>403.85</c:v>
                </c:pt>
                <c:pt idx="8077">
                  <c:v>403.90000000000003</c:v>
                </c:pt>
                <c:pt idx="8078">
                  <c:v>403.95000000000005</c:v>
                </c:pt>
                <c:pt idx="8079">
                  <c:v>404</c:v>
                </c:pt>
                <c:pt idx="8080">
                  <c:v>404.05</c:v>
                </c:pt>
                <c:pt idx="8081">
                  <c:v>404.1</c:v>
                </c:pt>
                <c:pt idx="8082">
                  <c:v>404.15000000000003</c:v>
                </c:pt>
                <c:pt idx="8083">
                  <c:v>404.20000000000005</c:v>
                </c:pt>
                <c:pt idx="8084">
                  <c:v>404.25</c:v>
                </c:pt>
                <c:pt idx="8085">
                  <c:v>404.3</c:v>
                </c:pt>
                <c:pt idx="8086">
                  <c:v>404.35</c:v>
                </c:pt>
                <c:pt idx="8087">
                  <c:v>404.40000000000003</c:v>
                </c:pt>
                <c:pt idx="8088">
                  <c:v>404.45000000000005</c:v>
                </c:pt>
                <c:pt idx="8089">
                  <c:v>404.5</c:v>
                </c:pt>
                <c:pt idx="8090">
                  <c:v>404.55</c:v>
                </c:pt>
                <c:pt idx="8091">
                  <c:v>404.6</c:v>
                </c:pt>
                <c:pt idx="8092">
                  <c:v>404.65000000000003</c:v>
                </c:pt>
                <c:pt idx="8093">
                  <c:v>404.70000000000005</c:v>
                </c:pt>
                <c:pt idx="8094">
                  <c:v>404.75</c:v>
                </c:pt>
                <c:pt idx="8095">
                  <c:v>404.8</c:v>
                </c:pt>
                <c:pt idx="8096">
                  <c:v>404.85</c:v>
                </c:pt>
                <c:pt idx="8097">
                  <c:v>404.90000000000003</c:v>
                </c:pt>
                <c:pt idx="8098">
                  <c:v>404.95000000000005</c:v>
                </c:pt>
                <c:pt idx="8099">
                  <c:v>405</c:v>
                </c:pt>
                <c:pt idx="8100">
                  <c:v>405.05</c:v>
                </c:pt>
                <c:pt idx="8101">
                  <c:v>405.1</c:v>
                </c:pt>
                <c:pt idx="8102">
                  <c:v>405.15000000000003</c:v>
                </c:pt>
                <c:pt idx="8103">
                  <c:v>405.20000000000005</c:v>
                </c:pt>
                <c:pt idx="8104">
                  <c:v>405.25</c:v>
                </c:pt>
                <c:pt idx="8105">
                  <c:v>405.3</c:v>
                </c:pt>
                <c:pt idx="8106">
                  <c:v>405.35</c:v>
                </c:pt>
                <c:pt idx="8107">
                  <c:v>405.40000000000003</c:v>
                </c:pt>
                <c:pt idx="8108">
                  <c:v>405.45000000000005</c:v>
                </c:pt>
                <c:pt idx="8109">
                  <c:v>405.5</c:v>
                </c:pt>
                <c:pt idx="8110">
                  <c:v>405.55</c:v>
                </c:pt>
                <c:pt idx="8111">
                  <c:v>405.6</c:v>
                </c:pt>
                <c:pt idx="8112">
                  <c:v>405.65000000000003</c:v>
                </c:pt>
                <c:pt idx="8113">
                  <c:v>405.70000000000005</c:v>
                </c:pt>
                <c:pt idx="8114">
                  <c:v>405.75</c:v>
                </c:pt>
                <c:pt idx="8115">
                  <c:v>405.8</c:v>
                </c:pt>
                <c:pt idx="8116">
                  <c:v>405.85</c:v>
                </c:pt>
                <c:pt idx="8117">
                  <c:v>405.90000000000003</c:v>
                </c:pt>
                <c:pt idx="8118">
                  <c:v>405.95000000000005</c:v>
                </c:pt>
                <c:pt idx="8119">
                  <c:v>406</c:v>
                </c:pt>
                <c:pt idx="8120">
                  <c:v>406.05</c:v>
                </c:pt>
                <c:pt idx="8121">
                  <c:v>406.1</c:v>
                </c:pt>
                <c:pt idx="8122">
                  <c:v>406.15000000000003</c:v>
                </c:pt>
                <c:pt idx="8123">
                  <c:v>406.20000000000005</c:v>
                </c:pt>
                <c:pt idx="8124">
                  <c:v>406.25</c:v>
                </c:pt>
                <c:pt idx="8125">
                  <c:v>406.3</c:v>
                </c:pt>
                <c:pt idx="8126">
                  <c:v>406.35</c:v>
                </c:pt>
                <c:pt idx="8127">
                  <c:v>406.40000000000003</c:v>
                </c:pt>
                <c:pt idx="8128">
                  <c:v>406.45000000000005</c:v>
                </c:pt>
                <c:pt idx="8129">
                  <c:v>406.5</c:v>
                </c:pt>
                <c:pt idx="8130">
                  <c:v>406.55</c:v>
                </c:pt>
                <c:pt idx="8131">
                  <c:v>406.6</c:v>
                </c:pt>
                <c:pt idx="8132">
                  <c:v>406.65000000000003</c:v>
                </c:pt>
                <c:pt idx="8133">
                  <c:v>406.70000000000005</c:v>
                </c:pt>
                <c:pt idx="8134">
                  <c:v>406.75</c:v>
                </c:pt>
                <c:pt idx="8135">
                  <c:v>406.8</c:v>
                </c:pt>
                <c:pt idx="8136">
                  <c:v>406.85</c:v>
                </c:pt>
                <c:pt idx="8137">
                  <c:v>406.90000000000003</c:v>
                </c:pt>
                <c:pt idx="8138">
                  <c:v>406.95000000000005</c:v>
                </c:pt>
                <c:pt idx="8139">
                  <c:v>407</c:v>
                </c:pt>
                <c:pt idx="8140">
                  <c:v>407.05</c:v>
                </c:pt>
                <c:pt idx="8141">
                  <c:v>407.1</c:v>
                </c:pt>
                <c:pt idx="8142">
                  <c:v>407.15000000000003</c:v>
                </c:pt>
                <c:pt idx="8143">
                  <c:v>407.20000000000005</c:v>
                </c:pt>
                <c:pt idx="8144">
                  <c:v>407.25</c:v>
                </c:pt>
                <c:pt idx="8145">
                  <c:v>407.3</c:v>
                </c:pt>
                <c:pt idx="8146">
                  <c:v>407.35</c:v>
                </c:pt>
                <c:pt idx="8147">
                  <c:v>407.40000000000003</c:v>
                </c:pt>
                <c:pt idx="8148">
                  <c:v>407.45000000000005</c:v>
                </c:pt>
                <c:pt idx="8149">
                  <c:v>407.5</c:v>
                </c:pt>
                <c:pt idx="8150">
                  <c:v>407.55</c:v>
                </c:pt>
                <c:pt idx="8151">
                  <c:v>407.6</c:v>
                </c:pt>
                <c:pt idx="8152">
                  <c:v>407.65000000000003</c:v>
                </c:pt>
                <c:pt idx="8153">
                  <c:v>407.70000000000005</c:v>
                </c:pt>
                <c:pt idx="8154">
                  <c:v>407.75</c:v>
                </c:pt>
                <c:pt idx="8155">
                  <c:v>407.8</c:v>
                </c:pt>
                <c:pt idx="8156">
                  <c:v>407.85</c:v>
                </c:pt>
                <c:pt idx="8157">
                  <c:v>407.90000000000003</c:v>
                </c:pt>
                <c:pt idx="8158">
                  <c:v>407.95000000000005</c:v>
                </c:pt>
                <c:pt idx="8159">
                  <c:v>408</c:v>
                </c:pt>
                <c:pt idx="8160">
                  <c:v>408.05</c:v>
                </c:pt>
                <c:pt idx="8161">
                  <c:v>408.1</c:v>
                </c:pt>
                <c:pt idx="8162">
                  <c:v>408.15000000000003</c:v>
                </c:pt>
                <c:pt idx="8163">
                  <c:v>408.20000000000005</c:v>
                </c:pt>
                <c:pt idx="8164">
                  <c:v>408.25</c:v>
                </c:pt>
                <c:pt idx="8165">
                  <c:v>408.3</c:v>
                </c:pt>
                <c:pt idx="8166">
                  <c:v>408.35</c:v>
                </c:pt>
                <c:pt idx="8167">
                  <c:v>408.40000000000003</c:v>
                </c:pt>
                <c:pt idx="8168">
                  <c:v>408.45000000000005</c:v>
                </c:pt>
                <c:pt idx="8169">
                  <c:v>408.5</c:v>
                </c:pt>
                <c:pt idx="8170">
                  <c:v>408.55</c:v>
                </c:pt>
                <c:pt idx="8171">
                  <c:v>408.6</c:v>
                </c:pt>
                <c:pt idx="8172">
                  <c:v>408.65000000000003</c:v>
                </c:pt>
                <c:pt idx="8173">
                  <c:v>408.70000000000005</c:v>
                </c:pt>
                <c:pt idx="8174">
                  <c:v>408.75</c:v>
                </c:pt>
                <c:pt idx="8175">
                  <c:v>408.8</c:v>
                </c:pt>
                <c:pt idx="8176">
                  <c:v>408.85</c:v>
                </c:pt>
                <c:pt idx="8177">
                  <c:v>408.90000000000003</c:v>
                </c:pt>
                <c:pt idx="8178">
                  <c:v>408.95000000000005</c:v>
                </c:pt>
                <c:pt idx="8179">
                  <c:v>409</c:v>
                </c:pt>
                <c:pt idx="8180">
                  <c:v>409.05</c:v>
                </c:pt>
                <c:pt idx="8181">
                  <c:v>409.1</c:v>
                </c:pt>
                <c:pt idx="8182">
                  <c:v>409.15000000000003</c:v>
                </c:pt>
                <c:pt idx="8183">
                  <c:v>409.20000000000005</c:v>
                </c:pt>
                <c:pt idx="8184">
                  <c:v>409.25</c:v>
                </c:pt>
                <c:pt idx="8185">
                  <c:v>409.3</c:v>
                </c:pt>
                <c:pt idx="8186">
                  <c:v>409.35</c:v>
                </c:pt>
                <c:pt idx="8187">
                  <c:v>409.40000000000003</c:v>
                </c:pt>
                <c:pt idx="8188">
                  <c:v>409.45000000000005</c:v>
                </c:pt>
                <c:pt idx="8189">
                  <c:v>409.5</c:v>
                </c:pt>
                <c:pt idx="8190">
                  <c:v>409.55</c:v>
                </c:pt>
                <c:pt idx="8191">
                  <c:v>409.6</c:v>
                </c:pt>
                <c:pt idx="8192">
                  <c:v>409.65000000000003</c:v>
                </c:pt>
                <c:pt idx="8193">
                  <c:v>409.70000000000005</c:v>
                </c:pt>
                <c:pt idx="8194">
                  <c:v>409.75</c:v>
                </c:pt>
                <c:pt idx="8195">
                  <c:v>409.8</c:v>
                </c:pt>
                <c:pt idx="8196">
                  <c:v>409.85</c:v>
                </c:pt>
                <c:pt idx="8197">
                  <c:v>409.90000000000003</c:v>
                </c:pt>
                <c:pt idx="8198">
                  <c:v>409.95000000000005</c:v>
                </c:pt>
                <c:pt idx="8199">
                  <c:v>410</c:v>
                </c:pt>
                <c:pt idx="8200">
                  <c:v>410.05</c:v>
                </c:pt>
                <c:pt idx="8201">
                  <c:v>410.1</c:v>
                </c:pt>
                <c:pt idx="8202">
                  <c:v>410.15000000000003</c:v>
                </c:pt>
                <c:pt idx="8203">
                  <c:v>410.20000000000005</c:v>
                </c:pt>
                <c:pt idx="8204">
                  <c:v>410.25</c:v>
                </c:pt>
                <c:pt idx="8205">
                  <c:v>410.3</c:v>
                </c:pt>
                <c:pt idx="8206">
                  <c:v>410.35</c:v>
                </c:pt>
                <c:pt idx="8207">
                  <c:v>410.40000000000003</c:v>
                </c:pt>
                <c:pt idx="8208">
                  <c:v>410.45000000000005</c:v>
                </c:pt>
                <c:pt idx="8209">
                  <c:v>410.5</c:v>
                </c:pt>
                <c:pt idx="8210">
                  <c:v>410.55</c:v>
                </c:pt>
                <c:pt idx="8211">
                  <c:v>410.6</c:v>
                </c:pt>
                <c:pt idx="8212">
                  <c:v>410.65000000000003</c:v>
                </c:pt>
                <c:pt idx="8213">
                  <c:v>410.70000000000005</c:v>
                </c:pt>
                <c:pt idx="8214">
                  <c:v>410.75</c:v>
                </c:pt>
                <c:pt idx="8215">
                  <c:v>410.8</c:v>
                </c:pt>
                <c:pt idx="8216">
                  <c:v>410.85</c:v>
                </c:pt>
                <c:pt idx="8217">
                  <c:v>410.90000000000003</c:v>
                </c:pt>
                <c:pt idx="8218">
                  <c:v>410.95000000000005</c:v>
                </c:pt>
                <c:pt idx="8219">
                  <c:v>411</c:v>
                </c:pt>
                <c:pt idx="8220">
                  <c:v>411.05</c:v>
                </c:pt>
                <c:pt idx="8221">
                  <c:v>411.1</c:v>
                </c:pt>
                <c:pt idx="8222">
                  <c:v>411.15000000000003</c:v>
                </c:pt>
                <c:pt idx="8223">
                  <c:v>411.20000000000005</c:v>
                </c:pt>
                <c:pt idx="8224">
                  <c:v>411.25</c:v>
                </c:pt>
                <c:pt idx="8225">
                  <c:v>411.3</c:v>
                </c:pt>
                <c:pt idx="8226">
                  <c:v>411.35</c:v>
                </c:pt>
                <c:pt idx="8227">
                  <c:v>411.40000000000003</c:v>
                </c:pt>
                <c:pt idx="8228">
                  <c:v>411.45000000000005</c:v>
                </c:pt>
                <c:pt idx="8229">
                  <c:v>411.5</c:v>
                </c:pt>
                <c:pt idx="8230">
                  <c:v>411.55</c:v>
                </c:pt>
                <c:pt idx="8231">
                  <c:v>411.6</c:v>
                </c:pt>
                <c:pt idx="8232">
                  <c:v>411.65000000000003</c:v>
                </c:pt>
                <c:pt idx="8233">
                  <c:v>411.70000000000005</c:v>
                </c:pt>
                <c:pt idx="8234">
                  <c:v>411.75</c:v>
                </c:pt>
                <c:pt idx="8235">
                  <c:v>411.8</c:v>
                </c:pt>
                <c:pt idx="8236">
                  <c:v>411.85</c:v>
                </c:pt>
                <c:pt idx="8237">
                  <c:v>411.90000000000003</c:v>
                </c:pt>
                <c:pt idx="8238">
                  <c:v>411.95000000000005</c:v>
                </c:pt>
                <c:pt idx="8239">
                  <c:v>412</c:v>
                </c:pt>
                <c:pt idx="8240">
                  <c:v>412.05</c:v>
                </c:pt>
                <c:pt idx="8241">
                  <c:v>412.1</c:v>
                </c:pt>
                <c:pt idx="8242">
                  <c:v>412.15000000000003</c:v>
                </c:pt>
                <c:pt idx="8243">
                  <c:v>412.20000000000005</c:v>
                </c:pt>
                <c:pt idx="8244">
                  <c:v>412.25</c:v>
                </c:pt>
                <c:pt idx="8245">
                  <c:v>412.3</c:v>
                </c:pt>
                <c:pt idx="8246">
                  <c:v>412.35</c:v>
                </c:pt>
                <c:pt idx="8247">
                  <c:v>412.40000000000003</c:v>
                </c:pt>
                <c:pt idx="8248">
                  <c:v>412.45000000000005</c:v>
                </c:pt>
                <c:pt idx="8249">
                  <c:v>412.5</c:v>
                </c:pt>
                <c:pt idx="8250">
                  <c:v>412.55</c:v>
                </c:pt>
                <c:pt idx="8251">
                  <c:v>412.6</c:v>
                </c:pt>
                <c:pt idx="8252">
                  <c:v>412.65000000000003</c:v>
                </c:pt>
                <c:pt idx="8253">
                  <c:v>412.70000000000005</c:v>
                </c:pt>
                <c:pt idx="8254">
                  <c:v>412.75</c:v>
                </c:pt>
                <c:pt idx="8255">
                  <c:v>412.8</c:v>
                </c:pt>
                <c:pt idx="8256">
                  <c:v>412.85</c:v>
                </c:pt>
                <c:pt idx="8257">
                  <c:v>412.90000000000003</c:v>
                </c:pt>
                <c:pt idx="8258">
                  <c:v>412.95000000000005</c:v>
                </c:pt>
                <c:pt idx="8259">
                  <c:v>413</c:v>
                </c:pt>
                <c:pt idx="8260">
                  <c:v>413.05</c:v>
                </c:pt>
                <c:pt idx="8261">
                  <c:v>413.1</c:v>
                </c:pt>
                <c:pt idx="8262">
                  <c:v>413.15000000000003</c:v>
                </c:pt>
                <c:pt idx="8263">
                  <c:v>413.20000000000005</c:v>
                </c:pt>
                <c:pt idx="8264">
                  <c:v>413.25</c:v>
                </c:pt>
                <c:pt idx="8265">
                  <c:v>413.3</c:v>
                </c:pt>
                <c:pt idx="8266">
                  <c:v>413.35</c:v>
                </c:pt>
                <c:pt idx="8267">
                  <c:v>413.40000000000003</c:v>
                </c:pt>
                <c:pt idx="8268">
                  <c:v>413.45000000000005</c:v>
                </c:pt>
                <c:pt idx="8269">
                  <c:v>413.5</c:v>
                </c:pt>
                <c:pt idx="8270">
                  <c:v>413.55</c:v>
                </c:pt>
                <c:pt idx="8271">
                  <c:v>413.6</c:v>
                </c:pt>
                <c:pt idx="8272">
                  <c:v>413.65000000000003</c:v>
                </c:pt>
                <c:pt idx="8273">
                  <c:v>413.70000000000005</c:v>
                </c:pt>
                <c:pt idx="8274">
                  <c:v>413.75</c:v>
                </c:pt>
                <c:pt idx="8275">
                  <c:v>413.8</c:v>
                </c:pt>
                <c:pt idx="8276">
                  <c:v>413.85</c:v>
                </c:pt>
                <c:pt idx="8277">
                  <c:v>413.90000000000003</c:v>
                </c:pt>
                <c:pt idx="8278">
                  <c:v>413.95000000000005</c:v>
                </c:pt>
                <c:pt idx="8279">
                  <c:v>414</c:v>
                </c:pt>
                <c:pt idx="8280">
                  <c:v>414.05</c:v>
                </c:pt>
                <c:pt idx="8281">
                  <c:v>414.1</c:v>
                </c:pt>
                <c:pt idx="8282">
                  <c:v>414.15000000000003</c:v>
                </c:pt>
                <c:pt idx="8283">
                  <c:v>414.20000000000005</c:v>
                </c:pt>
                <c:pt idx="8284">
                  <c:v>414.25</c:v>
                </c:pt>
                <c:pt idx="8285">
                  <c:v>414.3</c:v>
                </c:pt>
                <c:pt idx="8286">
                  <c:v>414.35</c:v>
                </c:pt>
                <c:pt idx="8287">
                  <c:v>414.40000000000003</c:v>
                </c:pt>
                <c:pt idx="8288">
                  <c:v>414.45000000000005</c:v>
                </c:pt>
                <c:pt idx="8289">
                  <c:v>414.5</c:v>
                </c:pt>
                <c:pt idx="8290">
                  <c:v>414.55</c:v>
                </c:pt>
                <c:pt idx="8291">
                  <c:v>414.6</c:v>
                </c:pt>
                <c:pt idx="8292">
                  <c:v>414.65000000000003</c:v>
                </c:pt>
                <c:pt idx="8293">
                  <c:v>414.70000000000005</c:v>
                </c:pt>
                <c:pt idx="8294">
                  <c:v>414.75</c:v>
                </c:pt>
                <c:pt idx="8295">
                  <c:v>414.8</c:v>
                </c:pt>
                <c:pt idx="8296">
                  <c:v>414.85</c:v>
                </c:pt>
                <c:pt idx="8297">
                  <c:v>414.90000000000003</c:v>
                </c:pt>
                <c:pt idx="8298">
                  <c:v>414.95000000000005</c:v>
                </c:pt>
                <c:pt idx="8299">
                  <c:v>415</c:v>
                </c:pt>
                <c:pt idx="8300">
                  <c:v>415.05</c:v>
                </c:pt>
                <c:pt idx="8301">
                  <c:v>415.1</c:v>
                </c:pt>
                <c:pt idx="8302">
                  <c:v>415.15000000000003</c:v>
                </c:pt>
                <c:pt idx="8303">
                  <c:v>415.20000000000005</c:v>
                </c:pt>
                <c:pt idx="8304">
                  <c:v>415.25</c:v>
                </c:pt>
                <c:pt idx="8305">
                  <c:v>415.3</c:v>
                </c:pt>
                <c:pt idx="8306">
                  <c:v>415.35</c:v>
                </c:pt>
                <c:pt idx="8307">
                  <c:v>415.40000000000003</c:v>
                </c:pt>
                <c:pt idx="8308">
                  <c:v>415.45000000000005</c:v>
                </c:pt>
                <c:pt idx="8309">
                  <c:v>415.5</c:v>
                </c:pt>
                <c:pt idx="8310">
                  <c:v>415.55</c:v>
                </c:pt>
                <c:pt idx="8311">
                  <c:v>415.6</c:v>
                </c:pt>
                <c:pt idx="8312">
                  <c:v>415.65000000000003</c:v>
                </c:pt>
                <c:pt idx="8313">
                  <c:v>415.70000000000005</c:v>
                </c:pt>
                <c:pt idx="8314">
                  <c:v>415.75</c:v>
                </c:pt>
                <c:pt idx="8315">
                  <c:v>415.8</c:v>
                </c:pt>
                <c:pt idx="8316">
                  <c:v>415.85</c:v>
                </c:pt>
                <c:pt idx="8317">
                  <c:v>415.90000000000003</c:v>
                </c:pt>
                <c:pt idx="8318">
                  <c:v>415.95000000000005</c:v>
                </c:pt>
                <c:pt idx="8319">
                  <c:v>416</c:v>
                </c:pt>
                <c:pt idx="8320">
                  <c:v>416.05</c:v>
                </c:pt>
                <c:pt idx="8321">
                  <c:v>416.1</c:v>
                </c:pt>
                <c:pt idx="8322">
                  <c:v>416.15000000000003</c:v>
                </c:pt>
                <c:pt idx="8323">
                  <c:v>416.20000000000005</c:v>
                </c:pt>
                <c:pt idx="8324">
                  <c:v>416.25</c:v>
                </c:pt>
                <c:pt idx="8325">
                  <c:v>416.3</c:v>
                </c:pt>
                <c:pt idx="8326">
                  <c:v>416.35</c:v>
                </c:pt>
                <c:pt idx="8327">
                  <c:v>416.40000000000003</c:v>
                </c:pt>
                <c:pt idx="8328">
                  <c:v>416.45000000000005</c:v>
                </c:pt>
                <c:pt idx="8329">
                  <c:v>416.5</c:v>
                </c:pt>
                <c:pt idx="8330">
                  <c:v>416.55</c:v>
                </c:pt>
                <c:pt idx="8331">
                  <c:v>416.6</c:v>
                </c:pt>
                <c:pt idx="8332">
                  <c:v>416.65000000000003</c:v>
                </c:pt>
                <c:pt idx="8333">
                  <c:v>416.70000000000005</c:v>
                </c:pt>
                <c:pt idx="8334">
                  <c:v>416.75</c:v>
                </c:pt>
                <c:pt idx="8335">
                  <c:v>416.8</c:v>
                </c:pt>
                <c:pt idx="8336">
                  <c:v>416.85</c:v>
                </c:pt>
                <c:pt idx="8337">
                  <c:v>416.90000000000003</c:v>
                </c:pt>
                <c:pt idx="8338">
                  <c:v>416.95000000000005</c:v>
                </c:pt>
                <c:pt idx="8339">
                  <c:v>417</c:v>
                </c:pt>
                <c:pt idx="8340">
                  <c:v>417.05</c:v>
                </c:pt>
                <c:pt idx="8341">
                  <c:v>417.1</c:v>
                </c:pt>
                <c:pt idx="8342">
                  <c:v>417.15000000000003</c:v>
                </c:pt>
                <c:pt idx="8343">
                  <c:v>417.20000000000005</c:v>
                </c:pt>
                <c:pt idx="8344">
                  <c:v>417.25</c:v>
                </c:pt>
                <c:pt idx="8345">
                  <c:v>417.3</c:v>
                </c:pt>
                <c:pt idx="8346">
                  <c:v>417.35</c:v>
                </c:pt>
                <c:pt idx="8347">
                  <c:v>417.40000000000003</c:v>
                </c:pt>
                <c:pt idx="8348">
                  <c:v>417.45000000000005</c:v>
                </c:pt>
                <c:pt idx="8349">
                  <c:v>417.5</c:v>
                </c:pt>
                <c:pt idx="8350">
                  <c:v>417.55</c:v>
                </c:pt>
                <c:pt idx="8351">
                  <c:v>417.6</c:v>
                </c:pt>
                <c:pt idx="8352">
                  <c:v>417.65000000000003</c:v>
                </c:pt>
                <c:pt idx="8353">
                  <c:v>417.70000000000005</c:v>
                </c:pt>
                <c:pt idx="8354">
                  <c:v>417.75</c:v>
                </c:pt>
                <c:pt idx="8355">
                  <c:v>417.8</c:v>
                </c:pt>
                <c:pt idx="8356">
                  <c:v>417.85</c:v>
                </c:pt>
                <c:pt idx="8357">
                  <c:v>417.90000000000003</c:v>
                </c:pt>
                <c:pt idx="8358">
                  <c:v>417.95000000000005</c:v>
                </c:pt>
                <c:pt idx="8359">
                  <c:v>418</c:v>
                </c:pt>
                <c:pt idx="8360">
                  <c:v>418.05</c:v>
                </c:pt>
                <c:pt idx="8361">
                  <c:v>418.1</c:v>
                </c:pt>
                <c:pt idx="8362">
                  <c:v>418.15000000000003</c:v>
                </c:pt>
                <c:pt idx="8363">
                  <c:v>418.20000000000005</c:v>
                </c:pt>
                <c:pt idx="8364">
                  <c:v>418.25</c:v>
                </c:pt>
                <c:pt idx="8365">
                  <c:v>418.3</c:v>
                </c:pt>
                <c:pt idx="8366">
                  <c:v>418.35</c:v>
                </c:pt>
                <c:pt idx="8367">
                  <c:v>418.40000000000003</c:v>
                </c:pt>
                <c:pt idx="8368">
                  <c:v>418.45000000000005</c:v>
                </c:pt>
                <c:pt idx="8369">
                  <c:v>418.5</c:v>
                </c:pt>
                <c:pt idx="8370">
                  <c:v>418.55</c:v>
                </c:pt>
                <c:pt idx="8371">
                  <c:v>418.6</c:v>
                </c:pt>
                <c:pt idx="8372">
                  <c:v>418.65000000000003</c:v>
                </c:pt>
                <c:pt idx="8373">
                  <c:v>418.70000000000005</c:v>
                </c:pt>
                <c:pt idx="8374">
                  <c:v>418.75</c:v>
                </c:pt>
                <c:pt idx="8375">
                  <c:v>418.8</c:v>
                </c:pt>
                <c:pt idx="8376">
                  <c:v>418.85</c:v>
                </c:pt>
                <c:pt idx="8377">
                  <c:v>418.90000000000003</c:v>
                </c:pt>
                <c:pt idx="8378">
                  <c:v>418.95000000000005</c:v>
                </c:pt>
                <c:pt idx="8379">
                  <c:v>419</c:v>
                </c:pt>
                <c:pt idx="8380">
                  <c:v>419.05</c:v>
                </c:pt>
                <c:pt idx="8381">
                  <c:v>419.1</c:v>
                </c:pt>
                <c:pt idx="8382">
                  <c:v>419.15000000000003</c:v>
                </c:pt>
                <c:pt idx="8383">
                  <c:v>419.20000000000005</c:v>
                </c:pt>
                <c:pt idx="8384">
                  <c:v>419.25</c:v>
                </c:pt>
                <c:pt idx="8385">
                  <c:v>419.3</c:v>
                </c:pt>
                <c:pt idx="8386">
                  <c:v>419.35</c:v>
                </c:pt>
                <c:pt idx="8387">
                  <c:v>419.40000000000003</c:v>
                </c:pt>
                <c:pt idx="8388">
                  <c:v>419.45000000000005</c:v>
                </c:pt>
                <c:pt idx="8389">
                  <c:v>419.5</c:v>
                </c:pt>
                <c:pt idx="8390">
                  <c:v>419.55</c:v>
                </c:pt>
                <c:pt idx="8391">
                  <c:v>419.6</c:v>
                </c:pt>
                <c:pt idx="8392">
                  <c:v>419.65000000000003</c:v>
                </c:pt>
                <c:pt idx="8393">
                  <c:v>419.70000000000005</c:v>
                </c:pt>
                <c:pt idx="8394">
                  <c:v>419.75</c:v>
                </c:pt>
                <c:pt idx="8395">
                  <c:v>419.8</c:v>
                </c:pt>
                <c:pt idx="8396">
                  <c:v>419.85</c:v>
                </c:pt>
                <c:pt idx="8397">
                  <c:v>419.90000000000003</c:v>
                </c:pt>
                <c:pt idx="8398">
                  <c:v>419.95000000000005</c:v>
                </c:pt>
                <c:pt idx="8399">
                  <c:v>420</c:v>
                </c:pt>
                <c:pt idx="8400">
                  <c:v>420.05</c:v>
                </c:pt>
                <c:pt idx="8401">
                  <c:v>420.1</c:v>
                </c:pt>
                <c:pt idx="8402">
                  <c:v>420.15000000000003</c:v>
                </c:pt>
                <c:pt idx="8403">
                  <c:v>420.20000000000005</c:v>
                </c:pt>
                <c:pt idx="8404">
                  <c:v>420.25</c:v>
                </c:pt>
                <c:pt idx="8405">
                  <c:v>420.3</c:v>
                </c:pt>
                <c:pt idx="8406">
                  <c:v>420.35</c:v>
                </c:pt>
                <c:pt idx="8407">
                  <c:v>420.40000000000003</c:v>
                </c:pt>
                <c:pt idx="8408">
                  <c:v>420.45000000000005</c:v>
                </c:pt>
                <c:pt idx="8409">
                  <c:v>420.5</c:v>
                </c:pt>
                <c:pt idx="8410">
                  <c:v>420.55</c:v>
                </c:pt>
                <c:pt idx="8411">
                  <c:v>420.6</c:v>
                </c:pt>
                <c:pt idx="8412">
                  <c:v>420.65000000000003</c:v>
                </c:pt>
                <c:pt idx="8413">
                  <c:v>420.70000000000005</c:v>
                </c:pt>
                <c:pt idx="8414">
                  <c:v>420.75</c:v>
                </c:pt>
                <c:pt idx="8415">
                  <c:v>420.8</c:v>
                </c:pt>
                <c:pt idx="8416">
                  <c:v>420.85</c:v>
                </c:pt>
                <c:pt idx="8417">
                  <c:v>420.90000000000003</c:v>
                </c:pt>
                <c:pt idx="8418">
                  <c:v>420.95000000000005</c:v>
                </c:pt>
                <c:pt idx="8419">
                  <c:v>421</c:v>
                </c:pt>
                <c:pt idx="8420">
                  <c:v>421.05</c:v>
                </c:pt>
                <c:pt idx="8421">
                  <c:v>421.1</c:v>
                </c:pt>
                <c:pt idx="8422">
                  <c:v>421.15000000000003</c:v>
                </c:pt>
                <c:pt idx="8423">
                  <c:v>421.20000000000005</c:v>
                </c:pt>
                <c:pt idx="8424">
                  <c:v>421.25</c:v>
                </c:pt>
                <c:pt idx="8425">
                  <c:v>421.3</c:v>
                </c:pt>
                <c:pt idx="8426">
                  <c:v>421.35</c:v>
                </c:pt>
                <c:pt idx="8427">
                  <c:v>421.40000000000003</c:v>
                </c:pt>
                <c:pt idx="8428">
                  <c:v>421.45000000000005</c:v>
                </c:pt>
                <c:pt idx="8429">
                  <c:v>421.5</c:v>
                </c:pt>
                <c:pt idx="8430">
                  <c:v>421.55</c:v>
                </c:pt>
                <c:pt idx="8431">
                  <c:v>421.6</c:v>
                </c:pt>
                <c:pt idx="8432">
                  <c:v>421.65000000000003</c:v>
                </c:pt>
                <c:pt idx="8433">
                  <c:v>421.70000000000005</c:v>
                </c:pt>
                <c:pt idx="8434">
                  <c:v>421.75</c:v>
                </c:pt>
                <c:pt idx="8435">
                  <c:v>421.8</c:v>
                </c:pt>
                <c:pt idx="8436">
                  <c:v>421.85</c:v>
                </c:pt>
                <c:pt idx="8437">
                  <c:v>421.90000000000003</c:v>
                </c:pt>
                <c:pt idx="8438">
                  <c:v>421.95000000000005</c:v>
                </c:pt>
                <c:pt idx="8439">
                  <c:v>422</c:v>
                </c:pt>
                <c:pt idx="8440">
                  <c:v>422.05</c:v>
                </c:pt>
                <c:pt idx="8441">
                  <c:v>422.1</c:v>
                </c:pt>
                <c:pt idx="8442">
                  <c:v>422.15000000000003</c:v>
                </c:pt>
                <c:pt idx="8443">
                  <c:v>422.20000000000005</c:v>
                </c:pt>
                <c:pt idx="8444">
                  <c:v>422.25</c:v>
                </c:pt>
                <c:pt idx="8445">
                  <c:v>422.3</c:v>
                </c:pt>
                <c:pt idx="8446">
                  <c:v>422.35</c:v>
                </c:pt>
                <c:pt idx="8447">
                  <c:v>422.40000000000003</c:v>
                </c:pt>
                <c:pt idx="8448">
                  <c:v>422.45000000000005</c:v>
                </c:pt>
                <c:pt idx="8449">
                  <c:v>422.5</c:v>
                </c:pt>
                <c:pt idx="8450">
                  <c:v>422.55</c:v>
                </c:pt>
                <c:pt idx="8451">
                  <c:v>422.6</c:v>
                </c:pt>
                <c:pt idx="8452">
                  <c:v>422.65000000000003</c:v>
                </c:pt>
                <c:pt idx="8453">
                  <c:v>422.70000000000005</c:v>
                </c:pt>
                <c:pt idx="8454">
                  <c:v>422.75</c:v>
                </c:pt>
                <c:pt idx="8455">
                  <c:v>422.8</c:v>
                </c:pt>
                <c:pt idx="8456">
                  <c:v>422.85</c:v>
                </c:pt>
                <c:pt idx="8457">
                  <c:v>422.90000000000003</c:v>
                </c:pt>
                <c:pt idx="8458">
                  <c:v>422.95000000000005</c:v>
                </c:pt>
                <c:pt idx="8459">
                  <c:v>423</c:v>
                </c:pt>
                <c:pt idx="8460">
                  <c:v>423.05</c:v>
                </c:pt>
                <c:pt idx="8461">
                  <c:v>423.1</c:v>
                </c:pt>
                <c:pt idx="8462">
                  <c:v>423.15000000000003</c:v>
                </c:pt>
                <c:pt idx="8463">
                  <c:v>423.20000000000005</c:v>
                </c:pt>
                <c:pt idx="8464">
                  <c:v>423.25</c:v>
                </c:pt>
                <c:pt idx="8465">
                  <c:v>423.3</c:v>
                </c:pt>
                <c:pt idx="8466">
                  <c:v>423.35</c:v>
                </c:pt>
                <c:pt idx="8467">
                  <c:v>423.40000000000003</c:v>
                </c:pt>
                <c:pt idx="8468">
                  <c:v>423.45000000000005</c:v>
                </c:pt>
                <c:pt idx="8469">
                  <c:v>423.5</c:v>
                </c:pt>
                <c:pt idx="8470">
                  <c:v>423.55</c:v>
                </c:pt>
                <c:pt idx="8471">
                  <c:v>423.6</c:v>
                </c:pt>
                <c:pt idx="8472">
                  <c:v>423.65000000000003</c:v>
                </c:pt>
                <c:pt idx="8473">
                  <c:v>423.70000000000005</c:v>
                </c:pt>
                <c:pt idx="8474">
                  <c:v>423.75</c:v>
                </c:pt>
                <c:pt idx="8475">
                  <c:v>423.8</c:v>
                </c:pt>
                <c:pt idx="8476">
                  <c:v>423.85</c:v>
                </c:pt>
                <c:pt idx="8477">
                  <c:v>423.90000000000003</c:v>
                </c:pt>
                <c:pt idx="8478">
                  <c:v>423.95000000000005</c:v>
                </c:pt>
                <c:pt idx="8479">
                  <c:v>424</c:v>
                </c:pt>
                <c:pt idx="8480">
                  <c:v>424.05</c:v>
                </c:pt>
                <c:pt idx="8481">
                  <c:v>424.1</c:v>
                </c:pt>
                <c:pt idx="8482">
                  <c:v>424.15000000000003</c:v>
                </c:pt>
                <c:pt idx="8483">
                  <c:v>424.20000000000005</c:v>
                </c:pt>
                <c:pt idx="8484">
                  <c:v>424.25</c:v>
                </c:pt>
                <c:pt idx="8485">
                  <c:v>424.3</c:v>
                </c:pt>
                <c:pt idx="8486">
                  <c:v>424.35</c:v>
                </c:pt>
                <c:pt idx="8487">
                  <c:v>424.40000000000003</c:v>
                </c:pt>
                <c:pt idx="8488">
                  <c:v>424.45000000000005</c:v>
                </c:pt>
                <c:pt idx="8489">
                  <c:v>424.5</c:v>
                </c:pt>
                <c:pt idx="8490">
                  <c:v>424.55</c:v>
                </c:pt>
                <c:pt idx="8491">
                  <c:v>424.6</c:v>
                </c:pt>
                <c:pt idx="8492">
                  <c:v>424.65000000000003</c:v>
                </c:pt>
                <c:pt idx="8493">
                  <c:v>424.70000000000005</c:v>
                </c:pt>
                <c:pt idx="8494">
                  <c:v>424.75</c:v>
                </c:pt>
                <c:pt idx="8495">
                  <c:v>424.8</c:v>
                </c:pt>
                <c:pt idx="8496">
                  <c:v>424.85</c:v>
                </c:pt>
                <c:pt idx="8497">
                  <c:v>424.90000000000003</c:v>
                </c:pt>
                <c:pt idx="8498">
                  <c:v>424.95000000000005</c:v>
                </c:pt>
                <c:pt idx="8499">
                  <c:v>425</c:v>
                </c:pt>
                <c:pt idx="8500">
                  <c:v>425.05</c:v>
                </c:pt>
                <c:pt idx="8501">
                  <c:v>425.1</c:v>
                </c:pt>
                <c:pt idx="8502">
                  <c:v>425.15000000000003</c:v>
                </c:pt>
                <c:pt idx="8503">
                  <c:v>425.20000000000005</c:v>
                </c:pt>
                <c:pt idx="8504">
                  <c:v>425.25</c:v>
                </c:pt>
                <c:pt idx="8505">
                  <c:v>425.3</c:v>
                </c:pt>
                <c:pt idx="8506">
                  <c:v>425.35</c:v>
                </c:pt>
                <c:pt idx="8507">
                  <c:v>425.40000000000003</c:v>
                </c:pt>
                <c:pt idx="8508">
                  <c:v>425.45000000000005</c:v>
                </c:pt>
                <c:pt idx="8509">
                  <c:v>425.5</c:v>
                </c:pt>
                <c:pt idx="8510">
                  <c:v>425.55</c:v>
                </c:pt>
                <c:pt idx="8511">
                  <c:v>425.6</c:v>
                </c:pt>
                <c:pt idx="8512">
                  <c:v>425.65000000000003</c:v>
                </c:pt>
                <c:pt idx="8513">
                  <c:v>425.70000000000005</c:v>
                </c:pt>
                <c:pt idx="8514">
                  <c:v>425.75</c:v>
                </c:pt>
                <c:pt idx="8515">
                  <c:v>425.8</c:v>
                </c:pt>
                <c:pt idx="8516">
                  <c:v>425.85</c:v>
                </c:pt>
                <c:pt idx="8517">
                  <c:v>425.90000000000003</c:v>
                </c:pt>
                <c:pt idx="8518">
                  <c:v>425.95000000000005</c:v>
                </c:pt>
                <c:pt idx="8519">
                  <c:v>426</c:v>
                </c:pt>
                <c:pt idx="8520">
                  <c:v>426.05</c:v>
                </c:pt>
                <c:pt idx="8521">
                  <c:v>426.1</c:v>
                </c:pt>
                <c:pt idx="8522">
                  <c:v>426.15000000000003</c:v>
                </c:pt>
                <c:pt idx="8523">
                  <c:v>426.20000000000005</c:v>
                </c:pt>
                <c:pt idx="8524">
                  <c:v>426.25</c:v>
                </c:pt>
                <c:pt idx="8525">
                  <c:v>426.3</c:v>
                </c:pt>
                <c:pt idx="8526">
                  <c:v>426.35</c:v>
                </c:pt>
                <c:pt idx="8527">
                  <c:v>426.40000000000003</c:v>
                </c:pt>
                <c:pt idx="8528">
                  <c:v>426.45000000000005</c:v>
                </c:pt>
                <c:pt idx="8529">
                  <c:v>426.5</c:v>
                </c:pt>
                <c:pt idx="8530">
                  <c:v>426.55</c:v>
                </c:pt>
                <c:pt idx="8531">
                  <c:v>426.6</c:v>
                </c:pt>
                <c:pt idx="8532">
                  <c:v>426.65000000000003</c:v>
                </c:pt>
                <c:pt idx="8533">
                  <c:v>426.70000000000005</c:v>
                </c:pt>
                <c:pt idx="8534">
                  <c:v>426.75</c:v>
                </c:pt>
                <c:pt idx="8535">
                  <c:v>426.8</c:v>
                </c:pt>
                <c:pt idx="8536">
                  <c:v>426.85</c:v>
                </c:pt>
                <c:pt idx="8537">
                  <c:v>426.90000000000003</c:v>
                </c:pt>
                <c:pt idx="8538">
                  <c:v>426.95000000000005</c:v>
                </c:pt>
                <c:pt idx="8539">
                  <c:v>427</c:v>
                </c:pt>
                <c:pt idx="8540">
                  <c:v>427.05</c:v>
                </c:pt>
                <c:pt idx="8541">
                  <c:v>427.1</c:v>
                </c:pt>
                <c:pt idx="8542">
                  <c:v>427.15000000000003</c:v>
                </c:pt>
                <c:pt idx="8543">
                  <c:v>427.20000000000005</c:v>
                </c:pt>
                <c:pt idx="8544">
                  <c:v>427.25</c:v>
                </c:pt>
                <c:pt idx="8545">
                  <c:v>427.3</c:v>
                </c:pt>
                <c:pt idx="8546">
                  <c:v>427.35</c:v>
                </c:pt>
                <c:pt idx="8547">
                  <c:v>427.40000000000003</c:v>
                </c:pt>
                <c:pt idx="8548">
                  <c:v>427.45000000000005</c:v>
                </c:pt>
                <c:pt idx="8549">
                  <c:v>427.5</c:v>
                </c:pt>
                <c:pt idx="8550">
                  <c:v>427.55</c:v>
                </c:pt>
                <c:pt idx="8551">
                  <c:v>427.6</c:v>
                </c:pt>
                <c:pt idx="8552">
                  <c:v>427.65000000000003</c:v>
                </c:pt>
                <c:pt idx="8553">
                  <c:v>427.70000000000005</c:v>
                </c:pt>
                <c:pt idx="8554">
                  <c:v>427.75</c:v>
                </c:pt>
                <c:pt idx="8555">
                  <c:v>427.8</c:v>
                </c:pt>
                <c:pt idx="8556">
                  <c:v>427.85</c:v>
                </c:pt>
                <c:pt idx="8557">
                  <c:v>427.90000000000003</c:v>
                </c:pt>
                <c:pt idx="8558">
                  <c:v>427.95000000000005</c:v>
                </c:pt>
                <c:pt idx="8559">
                  <c:v>428</c:v>
                </c:pt>
                <c:pt idx="8560">
                  <c:v>428.05</c:v>
                </c:pt>
                <c:pt idx="8561">
                  <c:v>428.1</c:v>
                </c:pt>
                <c:pt idx="8562">
                  <c:v>428.15000000000003</c:v>
                </c:pt>
                <c:pt idx="8563">
                  <c:v>428.20000000000005</c:v>
                </c:pt>
                <c:pt idx="8564">
                  <c:v>428.25</c:v>
                </c:pt>
                <c:pt idx="8565">
                  <c:v>428.3</c:v>
                </c:pt>
                <c:pt idx="8566">
                  <c:v>428.35</c:v>
                </c:pt>
                <c:pt idx="8567">
                  <c:v>428.40000000000003</c:v>
                </c:pt>
                <c:pt idx="8568">
                  <c:v>428.45000000000005</c:v>
                </c:pt>
                <c:pt idx="8569">
                  <c:v>428.5</c:v>
                </c:pt>
                <c:pt idx="8570">
                  <c:v>428.55</c:v>
                </c:pt>
                <c:pt idx="8571">
                  <c:v>428.6</c:v>
                </c:pt>
                <c:pt idx="8572">
                  <c:v>428.65000000000003</c:v>
                </c:pt>
                <c:pt idx="8573">
                  <c:v>428.70000000000005</c:v>
                </c:pt>
                <c:pt idx="8574">
                  <c:v>428.75</c:v>
                </c:pt>
                <c:pt idx="8575">
                  <c:v>428.8</c:v>
                </c:pt>
                <c:pt idx="8576">
                  <c:v>428.85</c:v>
                </c:pt>
                <c:pt idx="8577">
                  <c:v>428.90000000000003</c:v>
                </c:pt>
                <c:pt idx="8578">
                  <c:v>428.95000000000005</c:v>
                </c:pt>
                <c:pt idx="8579">
                  <c:v>429</c:v>
                </c:pt>
                <c:pt idx="8580">
                  <c:v>429.05</c:v>
                </c:pt>
                <c:pt idx="8581">
                  <c:v>429.1</c:v>
                </c:pt>
                <c:pt idx="8582">
                  <c:v>429.15000000000003</c:v>
                </c:pt>
                <c:pt idx="8583">
                  <c:v>429.20000000000005</c:v>
                </c:pt>
                <c:pt idx="8584">
                  <c:v>429.25</c:v>
                </c:pt>
                <c:pt idx="8585">
                  <c:v>429.3</c:v>
                </c:pt>
                <c:pt idx="8586">
                  <c:v>429.35</c:v>
                </c:pt>
                <c:pt idx="8587">
                  <c:v>429.40000000000003</c:v>
                </c:pt>
                <c:pt idx="8588">
                  <c:v>429.45000000000005</c:v>
                </c:pt>
                <c:pt idx="8589">
                  <c:v>429.5</c:v>
                </c:pt>
                <c:pt idx="8590">
                  <c:v>429.55</c:v>
                </c:pt>
                <c:pt idx="8591">
                  <c:v>429.6</c:v>
                </c:pt>
                <c:pt idx="8592">
                  <c:v>429.65000000000003</c:v>
                </c:pt>
                <c:pt idx="8593">
                  <c:v>429.70000000000005</c:v>
                </c:pt>
                <c:pt idx="8594">
                  <c:v>429.75</c:v>
                </c:pt>
                <c:pt idx="8595">
                  <c:v>429.8</c:v>
                </c:pt>
                <c:pt idx="8596">
                  <c:v>429.85</c:v>
                </c:pt>
                <c:pt idx="8597">
                  <c:v>429.90000000000003</c:v>
                </c:pt>
                <c:pt idx="8598">
                  <c:v>429.95000000000005</c:v>
                </c:pt>
                <c:pt idx="8599">
                  <c:v>430</c:v>
                </c:pt>
                <c:pt idx="8600">
                  <c:v>430.05</c:v>
                </c:pt>
                <c:pt idx="8601">
                  <c:v>430.1</c:v>
                </c:pt>
                <c:pt idx="8602">
                  <c:v>430.15000000000003</c:v>
                </c:pt>
                <c:pt idx="8603">
                  <c:v>430.20000000000005</c:v>
                </c:pt>
                <c:pt idx="8604">
                  <c:v>430.25</c:v>
                </c:pt>
                <c:pt idx="8605">
                  <c:v>430.3</c:v>
                </c:pt>
                <c:pt idx="8606">
                  <c:v>430.35</c:v>
                </c:pt>
                <c:pt idx="8607">
                  <c:v>430.40000000000003</c:v>
                </c:pt>
                <c:pt idx="8608">
                  <c:v>430.45000000000005</c:v>
                </c:pt>
                <c:pt idx="8609">
                  <c:v>430.5</c:v>
                </c:pt>
                <c:pt idx="8610">
                  <c:v>430.55</c:v>
                </c:pt>
                <c:pt idx="8611">
                  <c:v>430.6</c:v>
                </c:pt>
                <c:pt idx="8612">
                  <c:v>430.65000000000003</c:v>
                </c:pt>
                <c:pt idx="8613">
                  <c:v>430.70000000000005</c:v>
                </c:pt>
                <c:pt idx="8614">
                  <c:v>430.75</c:v>
                </c:pt>
                <c:pt idx="8615">
                  <c:v>430.8</c:v>
                </c:pt>
                <c:pt idx="8616">
                  <c:v>430.85</c:v>
                </c:pt>
                <c:pt idx="8617">
                  <c:v>430.90000000000003</c:v>
                </c:pt>
                <c:pt idx="8618">
                  <c:v>430.95000000000005</c:v>
                </c:pt>
                <c:pt idx="8619">
                  <c:v>431</c:v>
                </c:pt>
                <c:pt idx="8620">
                  <c:v>431.05</c:v>
                </c:pt>
                <c:pt idx="8621">
                  <c:v>431.1</c:v>
                </c:pt>
                <c:pt idx="8622">
                  <c:v>431.15000000000003</c:v>
                </c:pt>
                <c:pt idx="8623">
                  <c:v>431.20000000000005</c:v>
                </c:pt>
                <c:pt idx="8624">
                  <c:v>431.25</c:v>
                </c:pt>
                <c:pt idx="8625">
                  <c:v>431.3</c:v>
                </c:pt>
                <c:pt idx="8626">
                  <c:v>431.35</c:v>
                </c:pt>
                <c:pt idx="8627">
                  <c:v>431.40000000000003</c:v>
                </c:pt>
                <c:pt idx="8628">
                  <c:v>431.45000000000005</c:v>
                </c:pt>
                <c:pt idx="8629">
                  <c:v>431.5</c:v>
                </c:pt>
                <c:pt idx="8630">
                  <c:v>431.55</c:v>
                </c:pt>
                <c:pt idx="8631">
                  <c:v>431.6</c:v>
                </c:pt>
                <c:pt idx="8632">
                  <c:v>431.65000000000003</c:v>
                </c:pt>
                <c:pt idx="8633">
                  <c:v>431.70000000000005</c:v>
                </c:pt>
                <c:pt idx="8634">
                  <c:v>431.75</c:v>
                </c:pt>
                <c:pt idx="8635">
                  <c:v>431.8</c:v>
                </c:pt>
                <c:pt idx="8636">
                  <c:v>431.85</c:v>
                </c:pt>
                <c:pt idx="8637">
                  <c:v>431.90000000000003</c:v>
                </c:pt>
                <c:pt idx="8638">
                  <c:v>431.95000000000005</c:v>
                </c:pt>
                <c:pt idx="8639">
                  <c:v>432</c:v>
                </c:pt>
                <c:pt idx="8640">
                  <c:v>432.05</c:v>
                </c:pt>
                <c:pt idx="8641">
                  <c:v>432.1</c:v>
                </c:pt>
                <c:pt idx="8642">
                  <c:v>432.15000000000003</c:v>
                </c:pt>
                <c:pt idx="8643">
                  <c:v>432.20000000000005</c:v>
                </c:pt>
                <c:pt idx="8644">
                  <c:v>432.25</c:v>
                </c:pt>
                <c:pt idx="8645">
                  <c:v>432.3</c:v>
                </c:pt>
                <c:pt idx="8646">
                  <c:v>432.35</c:v>
                </c:pt>
                <c:pt idx="8647">
                  <c:v>432.40000000000003</c:v>
                </c:pt>
                <c:pt idx="8648">
                  <c:v>432.45000000000005</c:v>
                </c:pt>
                <c:pt idx="8649">
                  <c:v>432.5</c:v>
                </c:pt>
                <c:pt idx="8650">
                  <c:v>432.55</c:v>
                </c:pt>
                <c:pt idx="8651">
                  <c:v>432.6</c:v>
                </c:pt>
                <c:pt idx="8652">
                  <c:v>432.65000000000003</c:v>
                </c:pt>
                <c:pt idx="8653">
                  <c:v>432.70000000000005</c:v>
                </c:pt>
                <c:pt idx="8654">
                  <c:v>432.75</c:v>
                </c:pt>
                <c:pt idx="8655">
                  <c:v>432.8</c:v>
                </c:pt>
                <c:pt idx="8656">
                  <c:v>432.85</c:v>
                </c:pt>
                <c:pt idx="8657">
                  <c:v>432.90000000000003</c:v>
                </c:pt>
                <c:pt idx="8658">
                  <c:v>432.95000000000005</c:v>
                </c:pt>
                <c:pt idx="8659">
                  <c:v>433</c:v>
                </c:pt>
                <c:pt idx="8660">
                  <c:v>433.05</c:v>
                </c:pt>
                <c:pt idx="8661">
                  <c:v>433.1</c:v>
                </c:pt>
                <c:pt idx="8662">
                  <c:v>433.15000000000003</c:v>
                </c:pt>
                <c:pt idx="8663">
                  <c:v>433.20000000000005</c:v>
                </c:pt>
                <c:pt idx="8664">
                  <c:v>433.25</c:v>
                </c:pt>
                <c:pt idx="8665">
                  <c:v>433.3</c:v>
                </c:pt>
                <c:pt idx="8666">
                  <c:v>433.35</c:v>
                </c:pt>
                <c:pt idx="8667">
                  <c:v>433.40000000000003</c:v>
                </c:pt>
                <c:pt idx="8668">
                  <c:v>433.45000000000005</c:v>
                </c:pt>
                <c:pt idx="8669">
                  <c:v>433.5</c:v>
                </c:pt>
                <c:pt idx="8670">
                  <c:v>433.55</c:v>
                </c:pt>
                <c:pt idx="8671">
                  <c:v>433.6</c:v>
                </c:pt>
                <c:pt idx="8672">
                  <c:v>433.65000000000003</c:v>
                </c:pt>
                <c:pt idx="8673">
                  <c:v>433.70000000000005</c:v>
                </c:pt>
                <c:pt idx="8674">
                  <c:v>433.75</c:v>
                </c:pt>
                <c:pt idx="8675">
                  <c:v>433.8</c:v>
                </c:pt>
                <c:pt idx="8676">
                  <c:v>433.85</c:v>
                </c:pt>
                <c:pt idx="8677">
                  <c:v>433.90000000000003</c:v>
                </c:pt>
                <c:pt idx="8678">
                  <c:v>433.95000000000005</c:v>
                </c:pt>
                <c:pt idx="8679">
                  <c:v>434</c:v>
                </c:pt>
                <c:pt idx="8680">
                  <c:v>434.05</c:v>
                </c:pt>
                <c:pt idx="8681">
                  <c:v>434.1</c:v>
                </c:pt>
                <c:pt idx="8682">
                  <c:v>434.15000000000003</c:v>
                </c:pt>
                <c:pt idx="8683">
                  <c:v>434.20000000000005</c:v>
                </c:pt>
                <c:pt idx="8684">
                  <c:v>434.25</c:v>
                </c:pt>
                <c:pt idx="8685">
                  <c:v>434.3</c:v>
                </c:pt>
                <c:pt idx="8686">
                  <c:v>434.35</c:v>
                </c:pt>
                <c:pt idx="8687">
                  <c:v>434.40000000000003</c:v>
                </c:pt>
                <c:pt idx="8688">
                  <c:v>434.45000000000005</c:v>
                </c:pt>
                <c:pt idx="8689">
                  <c:v>434.5</c:v>
                </c:pt>
                <c:pt idx="8690">
                  <c:v>434.55</c:v>
                </c:pt>
                <c:pt idx="8691">
                  <c:v>434.6</c:v>
                </c:pt>
                <c:pt idx="8692">
                  <c:v>434.65000000000003</c:v>
                </c:pt>
                <c:pt idx="8693">
                  <c:v>434.70000000000005</c:v>
                </c:pt>
                <c:pt idx="8694">
                  <c:v>434.75</c:v>
                </c:pt>
                <c:pt idx="8695">
                  <c:v>434.8</c:v>
                </c:pt>
                <c:pt idx="8696">
                  <c:v>434.85</c:v>
                </c:pt>
                <c:pt idx="8697">
                  <c:v>434.90000000000003</c:v>
                </c:pt>
                <c:pt idx="8698">
                  <c:v>434.95000000000005</c:v>
                </c:pt>
                <c:pt idx="8699">
                  <c:v>435</c:v>
                </c:pt>
                <c:pt idx="8700">
                  <c:v>435.05</c:v>
                </c:pt>
                <c:pt idx="8701">
                  <c:v>435.1</c:v>
                </c:pt>
                <c:pt idx="8702">
                  <c:v>435.15000000000003</c:v>
                </c:pt>
                <c:pt idx="8703">
                  <c:v>435.20000000000005</c:v>
                </c:pt>
                <c:pt idx="8704">
                  <c:v>435.25</c:v>
                </c:pt>
                <c:pt idx="8705">
                  <c:v>435.3</c:v>
                </c:pt>
                <c:pt idx="8706">
                  <c:v>435.35</c:v>
                </c:pt>
                <c:pt idx="8707">
                  <c:v>435.40000000000003</c:v>
                </c:pt>
                <c:pt idx="8708">
                  <c:v>435.45000000000005</c:v>
                </c:pt>
                <c:pt idx="8709">
                  <c:v>435.5</c:v>
                </c:pt>
                <c:pt idx="8710">
                  <c:v>435.55</c:v>
                </c:pt>
                <c:pt idx="8711">
                  <c:v>435.6</c:v>
                </c:pt>
                <c:pt idx="8712">
                  <c:v>435.65000000000003</c:v>
                </c:pt>
                <c:pt idx="8713">
                  <c:v>435.70000000000005</c:v>
                </c:pt>
                <c:pt idx="8714">
                  <c:v>435.75</c:v>
                </c:pt>
                <c:pt idx="8715">
                  <c:v>435.8</c:v>
                </c:pt>
                <c:pt idx="8716">
                  <c:v>435.85</c:v>
                </c:pt>
                <c:pt idx="8717">
                  <c:v>435.90000000000003</c:v>
                </c:pt>
                <c:pt idx="8718">
                  <c:v>435.95000000000005</c:v>
                </c:pt>
                <c:pt idx="8719">
                  <c:v>436</c:v>
                </c:pt>
                <c:pt idx="8720">
                  <c:v>436.05</c:v>
                </c:pt>
                <c:pt idx="8721">
                  <c:v>436.1</c:v>
                </c:pt>
                <c:pt idx="8722">
                  <c:v>436.15000000000003</c:v>
                </c:pt>
                <c:pt idx="8723">
                  <c:v>436.20000000000005</c:v>
                </c:pt>
                <c:pt idx="8724">
                  <c:v>436.25</c:v>
                </c:pt>
                <c:pt idx="8725">
                  <c:v>436.3</c:v>
                </c:pt>
                <c:pt idx="8726">
                  <c:v>436.35</c:v>
                </c:pt>
                <c:pt idx="8727">
                  <c:v>436.40000000000003</c:v>
                </c:pt>
                <c:pt idx="8728">
                  <c:v>436.45000000000005</c:v>
                </c:pt>
                <c:pt idx="8729">
                  <c:v>436.5</c:v>
                </c:pt>
                <c:pt idx="8730">
                  <c:v>436.55</c:v>
                </c:pt>
                <c:pt idx="8731">
                  <c:v>436.6</c:v>
                </c:pt>
                <c:pt idx="8732">
                  <c:v>436.65000000000003</c:v>
                </c:pt>
                <c:pt idx="8733">
                  <c:v>436.70000000000005</c:v>
                </c:pt>
                <c:pt idx="8734">
                  <c:v>436.75</c:v>
                </c:pt>
                <c:pt idx="8735">
                  <c:v>436.8</c:v>
                </c:pt>
                <c:pt idx="8736">
                  <c:v>436.85</c:v>
                </c:pt>
                <c:pt idx="8737">
                  <c:v>436.90000000000003</c:v>
                </c:pt>
                <c:pt idx="8738">
                  <c:v>436.95000000000005</c:v>
                </c:pt>
                <c:pt idx="8739">
                  <c:v>437</c:v>
                </c:pt>
                <c:pt idx="8740">
                  <c:v>437.05</c:v>
                </c:pt>
                <c:pt idx="8741">
                  <c:v>437.1</c:v>
                </c:pt>
                <c:pt idx="8742">
                  <c:v>437.15000000000003</c:v>
                </c:pt>
                <c:pt idx="8743">
                  <c:v>437.20000000000005</c:v>
                </c:pt>
                <c:pt idx="8744">
                  <c:v>437.25</c:v>
                </c:pt>
                <c:pt idx="8745">
                  <c:v>437.3</c:v>
                </c:pt>
                <c:pt idx="8746">
                  <c:v>437.35</c:v>
                </c:pt>
                <c:pt idx="8747">
                  <c:v>437.40000000000003</c:v>
                </c:pt>
                <c:pt idx="8748">
                  <c:v>437.45000000000005</c:v>
                </c:pt>
                <c:pt idx="8749">
                  <c:v>437.5</c:v>
                </c:pt>
                <c:pt idx="8750">
                  <c:v>437.55</c:v>
                </c:pt>
                <c:pt idx="8751">
                  <c:v>437.6</c:v>
                </c:pt>
                <c:pt idx="8752">
                  <c:v>437.65000000000003</c:v>
                </c:pt>
                <c:pt idx="8753">
                  <c:v>437.70000000000005</c:v>
                </c:pt>
                <c:pt idx="8754">
                  <c:v>437.75</c:v>
                </c:pt>
                <c:pt idx="8755">
                  <c:v>437.8</c:v>
                </c:pt>
                <c:pt idx="8756">
                  <c:v>437.85</c:v>
                </c:pt>
                <c:pt idx="8757">
                  <c:v>437.90000000000003</c:v>
                </c:pt>
                <c:pt idx="8758">
                  <c:v>437.95000000000005</c:v>
                </c:pt>
                <c:pt idx="8759">
                  <c:v>438</c:v>
                </c:pt>
                <c:pt idx="8760">
                  <c:v>438.05</c:v>
                </c:pt>
                <c:pt idx="8761">
                  <c:v>438.1</c:v>
                </c:pt>
                <c:pt idx="8762">
                  <c:v>438.15000000000003</c:v>
                </c:pt>
                <c:pt idx="8763">
                  <c:v>438.20000000000005</c:v>
                </c:pt>
                <c:pt idx="8764">
                  <c:v>438.25</c:v>
                </c:pt>
                <c:pt idx="8765">
                  <c:v>438.3</c:v>
                </c:pt>
                <c:pt idx="8766">
                  <c:v>438.35</c:v>
                </c:pt>
                <c:pt idx="8767">
                  <c:v>438.40000000000003</c:v>
                </c:pt>
                <c:pt idx="8768">
                  <c:v>438.45000000000005</c:v>
                </c:pt>
                <c:pt idx="8769">
                  <c:v>438.5</c:v>
                </c:pt>
                <c:pt idx="8770">
                  <c:v>438.55</c:v>
                </c:pt>
                <c:pt idx="8771">
                  <c:v>438.6</c:v>
                </c:pt>
                <c:pt idx="8772">
                  <c:v>438.65000000000003</c:v>
                </c:pt>
                <c:pt idx="8773">
                  <c:v>438.70000000000005</c:v>
                </c:pt>
                <c:pt idx="8774">
                  <c:v>438.75</c:v>
                </c:pt>
                <c:pt idx="8775">
                  <c:v>438.8</c:v>
                </c:pt>
                <c:pt idx="8776">
                  <c:v>438.85</c:v>
                </c:pt>
                <c:pt idx="8777">
                  <c:v>438.90000000000003</c:v>
                </c:pt>
                <c:pt idx="8778">
                  <c:v>438.95000000000005</c:v>
                </c:pt>
                <c:pt idx="8779">
                  <c:v>439</c:v>
                </c:pt>
                <c:pt idx="8780">
                  <c:v>439.05</c:v>
                </c:pt>
                <c:pt idx="8781">
                  <c:v>439.1</c:v>
                </c:pt>
                <c:pt idx="8782">
                  <c:v>439.15000000000003</c:v>
                </c:pt>
                <c:pt idx="8783">
                  <c:v>439.20000000000005</c:v>
                </c:pt>
                <c:pt idx="8784">
                  <c:v>439.25</c:v>
                </c:pt>
                <c:pt idx="8785">
                  <c:v>439.3</c:v>
                </c:pt>
                <c:pt idx="8786">
                  <c:v>439.35</c:v>
                </c:pt>
                <c:pt idx="8787">
                  <c:v>439.40000000000003</c:v>
                </c:pt>
                <c:pt idx="8788">
                  <c:v>439.45000000000005</c:v>
                </c:pt>
                <c:pt idx="8789">
                  <c:v>439.5</c:v>
                </c:pt>
                <c:pt idx="8790">
                  <c:v>439.55</c:v>
                </c:pt>
                <c:pt idx="8791">
                  <c:v>439.6</c:v>
                </c:pt>
                <c:pt idx="8792">
                  <c:v>439.65000000000003</c:v>
                </c:pt>
                <c:pt idx="8793">
                  <c:v>439.70000000000005</c:v>
                </c:pt>
                <c:pt idx="8794">
                  <c:v>439.75</c:v>
                </c:pt>
                <c:pt idx="8795">
                  <c:v>439.8</c:v>
                </c:pt>
                <c:pt idx="8796">
                  <c:v>439.85</c:v>
                </c:pt>
                <c:pt idx="8797">
                  <c:v>439.90000000000003</c:v>
                </c:pt>
                <c:pt idx="8798">
                  <c:v>439.95000000000005</c:v>
                </c:pt>
                <c:pt idx="8799">
                  <c:v>440</c:v>
                </c:pt>
                <c:pt idx="8800">
                  <c:v>440.05</c:v>
                </c:pt>
                <c:pt idx="8801">
                  <c:v>440.1</c:v>
                </c:pt>
                <c:pt idx="8802">
                  <c:v>440.15000000000003</c:v>
                </c:pt>
                <c:pt idx="8803">
                  <c:v>440.20000000000005</c:v>
                </c:pt>
                <c:pt idx="8804">
                  <c:v>440.25</c:v>
                </c:pt>
                <c:pt idx="8805">
                  <c:v>440.3</c:v>
                </c:pt>
                <c:pt idx="8806">
                  <c:v>440.35</c:v>
                </c:pt>
                <c:pt idx="8807">
                  <c:v>440.40000000000003</c:v>
                </c:pt>
                <c:pt idx="8808">
                  <c:v>440.45000000000005</c:v>
                </c:pt>
                <c:pt idx="8809">
                  <c:v>440.5</c:v>
                </c:pt>
                <c:pt idx="8810">
                  <c:v>440.55</c:v>
                </c:pt>
                <c:pt idx="8811">
                  <c:v>440.6</c:v>
                </c:pt>
                <c:pt idx="8812">
                  <c:v>440.65000000000003</c:v>
                </c:pt>
                <c:pt idx="8813">
                  <c:v>440.70000000000005</c:v>
                </c:pt>
                <c:pt idx="8814">
                  <c:v>440.75</c:v>
                </c:pt>
                <c:pt idx="8815">
                  <c:v>440.8</c:v>
                </c:pt>
                <c:pt idx="8816">
                  <c:v>440.85</c:v>
                </c:pt>
                <c:pt idx="8817">
                  <c:v>440.90000000000003</c:v>
                </c:pt>
                <c:pt idx="8818">
                  <c:v>440.95000000000005</c:v>
                </c:pt>
                <c:pt idx="8819">
                  <c:v>441</c:v>
                </c:pt>
                <c:pt idx="8820">
                  <c:v>441.05</c:v>
                </c:pt>
                <c:pt idx="8821">
                  <c:v>441.1</c:v>
                </c:pt>
                <c:pt idx="8822">
                  <c:v>441.15000000000003</c:v>
                </c:pt>
                <c:pt idx="8823">
                  <c:v>441.20000000000005</c:v>
                </c:pt>
                <c:pt idx="8824">
                  <c:v>441.25</c:v>
                </c:pt>
                <c:pt idx="8825">
                  <c:v>441.3</c:v>
                </c:pt>
                <c:pt idx="8826">
                  <c:v>441.35</c:v>
                </c:pt>
                <c:pt idx="8827">
                  <c:v>441.40000000000003</c:v>
                </c:pt>
                <c:pt idx="8828">
                  <c:v>441.45000000000005</c:v>
                </c:pt>
                <c:pt idx="8829">
                  <c:v>441.5</c:v>
                </c:pt>
                <c:pt idx="8830">
                  <c:v>441.55</c:v>
                </c:pt>
                <c:pt idx="8831">
                  <c:v>441.6</c:v>
                </c:pt>
                <c:pt idx="8832">
                  <c:v>441.65000000000003</c:v>
                </c:pt>
                <c:pt idx="8833">
                  <c:v>441.70000000000005</c:v>
                </c:pt>
                <c:pt idx="8834">
                  <c:v>441.75</c:v>
                </c:pt>
                <c:pt idx="8835">
                  <c:v>441.8</c:v>
                </c:pt>
                <c:pt idx="8836">
                  <c:v>441.85</c:v>
                </c:pt>
                <c:pt idx="8837">
                  <c:v>441.90000000000003</c:v>
                </c:pt>
                <c:pt idx="8838">
                  <c:v>441.95000000000005</c:v>
                </c:pt>
                <c:pt idx="8839">
                  <c:v>442</c:v>
                </c:pt>
                <c:pt idx="8840">
                  <c:v>442.05</c:v>
                </c:pt>
                <c:pt idx="8841">
                  <c:v>442.1</c:v>
                </c:pt>
                <c:pt idx="8842">
                  <c:v>442.15000000000003</c:v>
                </c:pt>
                <c:pt idx="8843">
                  <c:v>442.20000000000005</c:v>
                </c:pt>
                <c:pt idx="8844">
                  <c:v>442.25</c:v>
                </c:pt>
                <c:pt idx="8845">
                  <c:v>442.3</c:v>
                </c:pt>
                <c:pt idx="8846">
                  <c:v>442.35</c:v>
                </c:pt>
                <c:pt idx="8847">
                  <c:v>442.40000000000003</c:v>
                </c:pt>
                <c:pt idx="8848">
                  <c:v>442.45000000000005</c:v>
                </c:pt>
                <c:pt idx="8849">
                  <c:v>442.5</c:v>
                </c:pt>
                <c:pt idx="8850">
                  <c:v>442.55</c:v>
                </c:pt>
                <c:pt idx="8851">
                  <c:v>442.6</c:v>
                </c:pt>
                <c:pt idx="8852">
                  <c:v>442.65000000000003</c:v>
                </c:pt>
                <c:pt idx="8853">
                  <c:v>442.70000000000005</c:v>
                </c:pt>
                <c:pt idx="8854">
                  <c:v>442.75</c:v>
                </c:pt>
                <c:pt idx="8855">
                  <c:v>442.8</c:v>
                </c:pt>
                <c:pt idx="8856">
                  <c:v>442.85</c:v>
                </c:pt>
                <c:pt idx="8857">
                  <c:v>442.90000000000003</c:v>
                </c:pt>
                <c:pt idx="8858">
                  <c:v>442.95000000000005</c:v>
                </c:pt>
                <c:pt idx="8859">
                  <c:v>443</c:v>
                </c:pt>
                <c:pt idx="8860">
                  <c:v>443.05</c:v>
                </c:pt>
                <c:pt idx="8861">
                  <c:v>443.1</c:v>
                </c:pt>
                <c:pt idx="8862">
                  <c:v>443.15000000000003</c:v>
                </c:pt>
                <c:pt idx="8863">
                  <c:v>443.20000000000005</c:v>
                </c:pt>
                <c:pt idx="8864">
                  <c:v>443.25</c:v>
                </c:pt>
                <c:pt idx="8865">
                  <c:v>443.3</c:v>
                </c:pt>
                <c:pt idx="8866">
                  <c:v>443.35</c:v>
                </c:pt>
                <c:pt idx="8867">
                  <c:v>443.40000000000003</c:v>
                </c:pt>
                <c:pt idx="8868">
                  <c:v>443.45000000000005</c:v>
                </c:pt>
                <c:pt idx="8869">
                  <c:v>443.5</c:v>
                </c:pt>
                <c:pt idx="8870">
                  <c:v>443.55</c:v>
                </c:pt>
                <c:pt idx="8871">
                  <c:v>443.6</c:v>
                </c:pt>
                <c:pt idx="8872">
                  <c:v>443.65000000000003</c:v>
                </c:pt>
                <c:pt idx="8873">
                  <c:v>443.70000000000005</c:v>
                </c:pt>
                <c:pt idx="8874">
                  <c:v>443.75</c:v>
                </c:pt>
                <c:pt idx="8875">
                  <c:v>443.8</c:v>
                </c:pt>
                <c:pt idx="8876">
                  <c:v>443.85</c:v>
                </c:pt>
                <c:pt idx="8877">
                  <c:v>443.90000000000003</c:v>
                </c:pt>
                <c:pt idx="8878">
                  <c:v>443.95000000000005</c:v>
                </c:pt>
                <c:pt idx="8879">
                  <c:v>444</c:v>
                </c:pt>
                <c:pt idx="8880">
                  <c:v>444.05</c:v>
                </c:pt>
                <c:pt idx="8881">
                  <c:v>444.1</c:v>
                </c:pt>
                <c:pt idx="8882">
                  <c:v>444.15000000000003</c:v>
                </c:pt>
                <c:pt idx="8883">
                  <c:v>444.20000000000005</c:v>
                </c:pt>
                <c:pt idx="8884">
                  <c:v>444.25</c:v>
                </c:pt>
                <c:pt idx="8885">
                  <c:v>444.3</c:v>
                </c:pt>
                <c:pt idx="8886">
                  <c:v>444.35</c:v>
                </c:pt>
                <c:pt idx="8887">
                  <c:v>444.40000000000003</c:v>
                </c:pt>
                <c:pt idx="8888">
                  <c:v>444.45000000000005</c:v>
                </c:pt>
                <c:pt idx="8889">
                  <c:v>444.5</c:v>
                </c:pt>
                <c:pt idx="8890">
                  <c:v>444.55</c:v>
                </c:pt>
                <c:pt idx="8891">
                  <c:v>444.6</c:v>
                </c:pt>
                <c:pt idx="8892">
                  <c:v>444.65000000000003</c:v>
                </c:pt>
                <c:pt idx="8893">
                  <c:v>444.70000000000005</c:v>
                </c:pt>
                <c:pt idx="8894">
                  <c:v>444.75</c:v>
                </c:pt>
                <c:pt idx="8895">
                  <c:v>444.8</c:v>
                </c:pt>
                <c:pt idx="8896">
                  <c:v>444.85</c:v>
                </c:pt>
                <c:pt idx="8897">
                  <c:v>444.90000000000003</c:v>
                </c:pt>
                <c:pt idx="8898">
                  <c:v>444.95000000000005</c:v>
                </c:pt>
                <c:pt idx="8899">
                  <c:v>445</c:v>
                </c:pt>
                <c:pt idx="8900">
                  <c:v>445.05</c:v>
                </c:pt>
                <c:pt idx="8901">
                  <c:v>445.1</c:v>
                </c:pt>
                <c:pt idx="8902">
                  <c:v>445.15000000000003</c:v>
                </c:pt>
                <c:pt idx="8903">
                  <c:v>445.20000000000005</c:v>
                </c:pt>
                <c:pt idx="8904">
                  <c:v>445.25</c:v>
                </c:pt>
                <c:pt idx="8905">
                  <c:v>445.3</c:v>
                </c:pt>
                <c:pt idx="8906">
                  <c:v>445.35</c:v>
                </c:pt>
                <c:pt idx="8907">
                  <c:v>445.40000000000003</c:v>
                </c:pt>
                <c:pt idx="8908">
                  <c:v>445.45000000000005</c:v>
                </c:pt>
                <c:pt idx="8909">
                  <c:v>445.5</c:v>
                </c:pt>
                <c:pt idx="8910">
                  <c:v>445.55</c:v>
                </c:pt>
                <c:pt idx="8911">
                  <c:v>445.6</c:v>
                </c:pt>
                <c:pt idx="8912">
                  <c:v>445.65000000000003</c:v>
                </c:pt>
                <c:pt idx="8913">
                  <c:v>445.70000000000005</c:v>
                </c:pt>
                <c:pt idx="8914">
                  <c:v>445.75</c:v>
                </c:pt>
                <c:pt idx="8915">
                  <c:v>445.8</c:v>
                </c:pt>
                <c:pt idx="8916">
                  <c:v>445.85</c:v>
                </c:pt>
                <c:pt idx="8917">
                  <c:v>445.90000000000003</c:v>
                </c:pt>
                <c:pt idx="8918">
                  <c:v>445.95000000000005</c:v>
                </c:pt>
                <c:pt idx="8919">
                  <c:v>446</c:v>
                </c:pt>
                <c:pt idx="8920">
                  <c:v>446.05</c:v>
                </c:pt>
                <c:pt idx="8921">
                  <c:v>446.1</c:v>
                </c:pt>
                <c:pt idx="8922">
                  <c:v>446.15000000000003</c:v>
                </c:pt>
                <c:pt idx="8923">
                  <c:v>446.20000000000005</c:v>
                </c:pt>
                <c:pt idx="8924">
                  <c:v>446.25</c:v>
                </c:pt>
                <c:pt idx="8925">
                  <c:v>446.3</c:v>
                </c:pt>
                <c:pt idx="8926">
                  <c:v>446.35</c:v>
                </c:pt>
                <c:pt idx="8927">
                  <c:v>446.40000000000003</c:v>
                </c:pt>
                <c:pt idx="8928">
                  <c:v>446.45000000000005</c:v>
                </c:pt>
                <c:pt idx="8929">
                  <c:v>446.5</c:v>
                </c:pt>
                <c:pt idx="8930">
                  <c:v>446.55</c:v>
                </c:pt>
                <c:pt idx="8931">
                  <c:v>446.6</c:v>
                </c:pt>
                <c:pt idx="8932">
                  <c:v>446.65000000000003</c:v>
                </c:pt>
                <c:pt idx="8933">
                  <c:v>446.70000000000005</c:v>
                </c:pt>
                <c:pt idx="8934">
                  <c:v>446.75</c:v>
                </c:pt>
                <c:pt idx="8935">
                  <c:v>446.8</c:v>
                </c:pt>
                <c:pt idx="8936">
                  <c:v>446.85</c:v>
                </c:pt>
                <c:pt idx="8937">
                  <c:v>446.90000000000003</c:v>
                </c:pt>
                <c:pt idx="8938">
                  <c:v>446.95000000000005</c:v>
                </c:pt>
                <c:pt idx="8939">
                  <c:v>447</c:v>
                </c:pt>
                <c:pt idx="8940">
                  <c:v>447.05</c:v>
                </c:pt>
                <c:pt idx="8941">
                  <c:v>447.1</c:v>
                </c:pt>
                <c:pt idx="8942">
                  <c:v>447.15000000000003</c:v>
                </c:pt>
                <c:pt idx="8943">
                  <c:v>447.20000000000005</c:v>
                </c:pt>
                <c:pt idx="8944">
                  <c:v>447.25</c:v>
                </c:pt>
                <c:pt idx="8945">
                  <c:v>447.3</c:v>
                </c:pt>
                <c:pt idx="8946">
                  <c:v>447.35</c:v>
                </c:pt>
                <c:pt idx="8947">
                  <c:v>447.40000000000003</c:v>
                </c:pt>
                <c:pt idx="8948">
                  <c:v>447.45000000000005</c:v>
                </c:pt>
                <c:pt idx="8949">
                  <c:v>447.5</c:v>
                </c:pt>
                <c:pt idx="8950">
                  <c:v>447.55</c:v>
                </c:pt>
                <c:pt idx="8951">
                  <c:v>447.6</c:v>
                </c:pt>
                <c:pt idx="8952">
                  <c:v>447.65000000000003</c:v>
                </c:pt>
                <c:pt idx="8953">
                  <c:v>447.70000000000005</c:v>
                </c:pt>
                <c:pt idx="8954">
                  <c:v>447.75</c:v>
                </c:pt>
                <c:pt idx="8955">
                  <c:v>447.8</c:v>
                </c:pt>
                <c:pt idx="8956">
                  <c:v>447.85</c:v>
                </c:pt>
                <c:pt idx="8957">
                  <c:v>447.90000000000003</c:v>
                </c:pt>
                <c:pt idx="8958">
                  <c:v>447.95000000000005</c:v>
                </c:pt>
                <c:pt idx="8959">
                  <c:v>448</c:v>
                </c:pt>
                <c:pt idx="8960">
                  <c:v>448.05</c:v>
                </c:pt>
                <c:pt idx="8961">
                  <c:v>448.1</c:v>
                </c:pt>
                <c:pt idx="8962">
                  <c:v>448.15000000000003</c:v>
                </c:pt>
                <c:pt idx="8963">
                  <c:v>448.20000000000005</c:v>
                </c:pt>
                <c:pt idx="8964">
                  <c:v>448.25</c:v>
                </c:pt>
                <c:pt idx="8965">
                  <c:v>448.3</c:v>
                </c:pt>
                <c:pt idx="8966">
                  <c:v>448.35</c:v>
                </c:pt>
                <c:pt idx="8967">
                  <c:v>448.40000000000003</c:v>
                </c:pt>
                <c:pt idx="8968">
                  <c:v>448.45000000000005</c:v>
                </c:pt>
                <c:pt idx="8969">
                  <c:v>448.5</c:v>
                </c:pt>
                <c:pt idx="8970">
                  <c:v>448.55</c:v>
                </c:pt>
                <c:pt idx="8971">
                  <c:v>448.6</c:v>
                </c:pt>
                <c:pt idx="8972">
                  <c:v>448.65000000000003</c:v>
                </c:pt>
                <c:pt idx="8973">
                  <c:v>448.70000000000005</c:v>
                </c:pt>
                <c:pt idx="8974">
                  <c:v>448.75</c:v>
                </c:pt>
                <c:pt idx="8975">
                  <c:v>448.8</c:v>
                </c:pt>
                <c:pt idx="8976">
                  <c:v>448.85</c:v>
                </c:pt>
                <c:pt idx="8977">
                  <c:v>448.90000000000003</c:v>
                </c:pt>
                <c:pt idx="8978">
                  <c:v>448.95000000000005</c:v>
                </c:pt>
                <c:pt idx="8979">
                  <c:v>449</c:v>
                </c:pt>
                <c:pt idx="8980">
                  <c:v>449.05</c:v>
                </c:pt>
                <c:pt idx="8981">
                  <c:v>449.1</c:v>
                </c:pt>
                <c:pt idx="8982">
                  <c:v>449.15000000000003</c:v>
                </c:pt>
                <c:pt idx="8983">
                  <c:v>449.20000000000005</c:v>
                </c:pt>
                <c:pt idx="8984">
                  <c:v>449.25</c:v>
                </c:pt>
                <c:pt idx="8985">
                  <c:v>449.3</c:v>
                </c:pt>
                <c:pt idx="8986">
                  <c:v>449.35</c:v>
                </c:pt>
                <c:pt idx="8987">
                  <c:v>449.40000000000003</c:v>
                </c:pt>
                <c:pt idx="8988">
                  <c:v>449.45000000000005</c:v>
                </c:pt>
                <c:pt idx="8989">
                  <c:v>449.5</c:v>
                </c:pt>
                <c:pt idx="8990">
                  <c:v>449.55</c:v>
                </c:pt>
                <c:pt idx="8991">
                  <c:v>449.6</c:v>
                </c:pt>
                <c:pt idx="8992">
                  <c:v>449.65000000000003</c:v>
                </c:pt>
                <c:pt idx="8993">
                  <c:v>449.70000000000005</c:v>
                </c:pt>
                <c:pt idx="8994">
                  <c:v>449.75</c:v>
                </c:pt>
                <c:pt idx="8995">
                  <c:v>449.8</c:v>
                </c:pt>
                <c:pt idx="8996">
                  <c:v>449.85</c:v>
                </c:pt>
                <c:pt idx="8997">
                  <c:v>449.90000000000003</c:v>
                </c:pt>
                <c:pt idx="8998">
                  <c:v>449.95000000000005</c:v>
                </c:pt>
                <c:pt idx="8999">
                  <c:v>450</c:v>
                </c:pt>
                <c:pt idx="9000">
                  <c:v>450.05</c:v>
                </c:pt>
                <c:pt idx="9001">
                  <c:v>450.1</c:v>
                </c:pt>
                <c:pt idx="9002">
                  <c:v>450.15000000000003</c:v>
                </c:pt>
                <c:pt idx="9003">
                  <c:v>450.20000000000005</c:v>
                </c:pt>
                <c:pt idx="9004">
                  <c:v>450.25</c:v>
                </c:pt>
                <c:pt idx="9005">
                  <c:v>450.3</c:v>
                </c:pt>
                <c:pt idx="9006">
                  <c:v>450.35</c:v>
                </c:pt>
                <c:pt idx="9007">
                  <c:v>450.40000000000003</c:v>
                </c:pt>
                <c:pt idx="9008">
                  <c:v>450.45000000000005</c:v>
                </c:pt>
                <c:pt idx="9009">
                  <c:v>450.5</c:v>
                </c:pt>
                <c:pt idx="9010">
                  <c:v>450.55</c:v>
                </c:pt>
                <c:pt idx="9011">
                  <c:v>450.6</c:v>
                </c:pt>
                <c:pt idx="9012">
                  <c:v>450.65000000000003</c:v>
                </c:pt>
                <c:pt idx="9013">
                  <c:v>450.70000000000005</c:v>
                </c:pt>
                <c:pt idx="9014">
                  <c:v>450.75</c:v>
                </c:pt>
                <c:pt idx="9015">
                  <c:v>450.8</c:v>
                </c:pt>
                <c:pt idx="9016">
                  <c:v>450.85</c:v>
                </c:pt>
                <c:pt idx="9017">
                  <c:v>450.90000000000003</c:v>
                </c:pt>
                <c:pt idx="9018">
                  <c:v>450.95000000000005</c:v>
                </c:pt>
                <c:pt idx="9019">
                  <c:v>451</c:v>
                </c:pt>
                <c:pt idx="9020">
                  <c:v>451.05</c:v>
                </c:pt>
                <c:pt idx="9021">
                  <c:v>451.1</c:v>
                </c:pt>
                <c:pt idx="9022">
                  <c:v>451.15000000000003</c:v>
                </c:pt>
                <c:pt idx="9023">
                  <c:v>451.20000000000005</c:v>
                </c:pt>
                <c:pt idx="9024">
                  <c:v>451.25</c:v>
                </c:pt>
                <c:pt idx="9025">
                  <c:v>451.3</c:v>
                </c:pt>
                <c:pt idx="9026">
                  <c:v>451.35</c:v>
                </c:pt>
                <c:pt idx="9027">
                  <c:v>451.40000000000003</c:v>
                </c:pt>
                <c:pt idx="9028">
                  <c:v>451.45000000000005</c:v>
                </c:pt>
                <c:pt idx="9029">
                  <c:v>451.5</c:v>
                </c:pt>
                <c:pt idx="9030">
                  <c:v>451.55</c:v>
                </c:pt>
                <c:pt idx="9031">
                  <c:v>451.6</c:v>
                </c:pt>
                <c:pt idx="9032">
                  <c:v>451.65000000000003</c:v>
                </c:pt>
                <c:pt idx="9033">
                  <c:v>451.70000000000005</c:v>
                </c:pt>
                <c:pt idx="9034">
                  <c:v>451.75</c:v>
                </c:pt>
                <c:pt idx="9035">
                  <c:v>451.8</c:v>
                </c:pt>
                <c:pt idx="9036">
                  <c:v>451.85</c:v>
                </c:pt>
                <c:pt idx="9037">
                  <c:v>451.90000000000003</c:v>
                </c:pt>
                <c:pt idx="9038">
                  <c:v>451.95000000000005</c:v>
                </c:pt>
                <c:pt idx="9039">
                  <c:v>452</c:v>
                </c:pt>
                <c:pt idx="9040">
                  <c:v>452.05</c:v>
                </c:pt>
                <c:pt idx="9041">
                  <c:v>452.1</c:v>
                </c:pt>
                <c:pt idx="9042">
                  <c:v>452.15000000000003</c:v>
                </c:pt>
                <c:pt idx="9043">
                  <c:v>452.20000000000005</c:v>
                </c:pt>
                <c:pt idx="9044">
                  <c:v>452.25</c:v>
                </c:pt>
                <c:pt idx="9045">
                  <c:v>452.3</c:v>
                </c:pt>
                <c:pt idx="9046">
                  <c:v>452.35</c:v>
                </c:pt>
                <c:pt idx="9047">
                  <c:v>452.40000000000003</c:v>
                </c:pt>
                <c:pt idx="9048">
                  <c:v>452.45000000000005</c:v>
                </c:pt>
                <c:pt idx="9049">
                  <c:v>452.5</c:v>
                </c:pt>
                <c:pt idx="9050">
                  <c:v>452.55</c:v>
                </c:pt>
                <c:pt idx="9051">
                  <c:v>452.6</c:v>
                </c:pt>
                <c:pt idx="9052">
                  <c:v>452.65000000000003</c:v>
                </c:pt>
                <c:pt idx="9053">
                  <c:v>452.70000000000005</c:v>
                </c:pt>
                <c:pt idx="9054">
                  <c:v>452.75</c:v>
                </c:pt>
                <c:pt idx="9055">
                  <c:v>452.8</c:v>
                </c:pt>
                <c:pt idx="9056">
                  <c:v>452.85</c:v>
                </c:pt>
                <c:pt idx="9057">
                  <c:v>452.90000000000003</c:v>
                </c:pt>
                <c:pt idx="9058">
                  <c:v>452.95000000000005</c:v>
                </c:pt>
                <c:pt idx="9059">
                  <c:v>453</c:v>
                </c:pt>
                <c:pt idx="9060">
                  <c:v>453.05</c:v>
                </c:pt>
                <c:pt idx="9061">
                  <c:v>453.1</c:v>
                </c:pt>
                <c:pt idx="9062">
                  <c:v>453.15000000000003</c:v>
                </c:pt>
                <c:pt idx="9063">
                  <c:v>453.20000000000005</c:v>
                </c:pt>
                <c:pt idx="9064">
                  <c:v>453.25</c:v>
                </c:pt>
                <c:pt idx="9065">
                  <c:v>453.3</c:v>
                </c:pt>
                <c:pt idx="9066">
                  <c:v>453.35</c:v>
                </c:pt>
                <c:pt idx="9067">
                  <c:v>453.40000000000003</c:v>
                </c:pt>
                <c:pt idx="9068">
                  <c:v>453.45000000000005</c:v>
                </c:pt>
                <c:pt idx="9069">
                  <c:v>453.5</c:v>
                </c:pt>
                <c:pt idx="9070">
                  <c:v>453.55</c:v>
                </c:pt>
                <c:pt idx="9071">
                  <c:v>453.6</c:v>
                </c:pt>
                <c:pt idx="9072">
                  <c:v>453.65000000000003</c:v>
                </c:pt>
                <c:pt idx="9073">
                  <c:v>453.70000000000005</c:v>
                </c:pt>
                <c:pt idx="9074">
                  <c:v>453.75</c:v>
                </c:pt>
                <c:pt idx="9075">
                  <c:v>453.8</c:v>
                </c:pt>
                <c:pt idx="9076">
                  <c:v>453.85</c:v>
                </c:pt>
                <c:pt idx="9077">
                  <c:v>453.90000000000003</c:v>
                </c:pt>
                <c:pt idx="9078">
                  <c:v>453.95000000000005</c:v>
                </c:pt>
                <c:pt idx="9079">
                  <c:v>454</c:v>
                </c:pt>
                <c:pt idx="9080">
                  <c:v>454.05</c:v>
                </c:pt>
                <c:pt idx="9081">
                  <c:v>454.1</c:v>
                </c:pt>
                <c:pt idx="9082">
                  <c:v>454.15000000000003</c:v>
                </c:pt>
                <c:pt idx="9083">
                  <c:v>454.20000000000005</c:v>
                </c:pt>
                <c:pt idx="9084">
                  <c:v>454.25</c:v>
                </c:pt>
                <c:pt idx="9085">
                  <c:v>454.3</c:v>
                </c:pt>
                <c:pt idx="9086">
                  <c:v>454.35</c:v>
                </c:pt>
                <c:pt idx="9087">
                  <c:v>454.40000000000003</c:v>
                </c:pt>
                <c:pt idx="9088">
                  <c:v>454.45000000000005</c:v>
                </c:pt>
                <c:pt idx="9089">
                  <c:v>454.5</c:v>
                </c:pt>
                <c:pt idx="9090">
                  <c:v>454.55</c:v>
                </c:pt>
                <c:pt idx="9091">
                  <c:v>454.6</c:v>
                </c:pt>
                <c:pt idx="9092">
                  <c:v>454.65000000000003</c:v>
                </c:pt>
                <c:pt idx="9093">
                  <c:v>454.70000000000005</c:v>
                </c:pt>
                <c:pt idx="9094">
                  <c:v>454.75</c:v>
                </c:pt>
                <c:pt idx="9095">
                  <c:v>454.8</c:v>
                </c:pt>
                <c:pt idx="9096">
                  <c:v>454.85</c:v>
                </c:pt>
                <c:pt idx="9097">
                  <c:v>454.90000000000003</c:v>
                </c:pt>
                <c:pt idx="9098">
                  <c:v>454.95000000000005</c:v>
                </c:pt>
                <c:pt idx="9099">
                  <c:v>455</c:v>
                </c:pt>
                <c:pt idx="9100">
                  <c:v>455.05</c:v>
                </c:pt>
                <c:pt idx="9101">
                  <c:v>455.1</c:v>
                </c:pt>
                <c:pt idx="9102">
                  <c:v>455.15000000000003</c:v>
                </c:pt>
                <c:pt idx="9103">
                  <c:v>455.20000000000005</c:v>
                </c:pt>
                <c:pt idx="9104">
                  <c:v>455.25</c:v>
                </c:pt>
                <c:pt idx="9105">
                  <c:v>455.3</c:v>
                </c:pt>
                <c:pt idx="9106">
                  <c:v>455.35</c:v>
                </c:pt>
                <c:pt idx="9107">
                  <c:v>455.40000000000003</c:v>
                </c:pt>
                <c:pt idx="9108">
                  <c:v>455.45000000000005</c:v>
                </c:pt>
                <c:pt idx="9109">
                  <c:v>455.5</c:v>
                </c:pt>
                <c:pt idx="9110">
                  <c:v>455.55</c:v>
                </c:pt>
                <c:pt idx="9111">
                  <c:v>455.6</c:v>
                </c:pt>
                <c:pt idx="9112">
                  <c:v>455.65000000000003</c:v>
                </c:pt>
                <c:pt idx="9113">
                  <c:v>455.70000000000005</c:v>
                </c:pt>
                <c:pt idx="9114">
                  <c:v>455.75</c:v>
                </c:pt>
                <c:pt idx="9115">
                  <c:v>455.8</c:v>
                </c:pt>
                <c:pt idx="9116">
                  <c:v>455.85</c:v>
                </c:pt>
                <c:pt idx="9117">
                  <c:v>455.90000000000003</c:v>
                </c:pt>
                <c:pt idx="9118">
                  <c:v>455.95000000000005</c:v>
                </c:pt>
                <c:pt idx="9119">
                  <c:v>456</c:v>
                </c:pt>
                <c:pt idx="9120">
                  <c:v>456.05</c:v>
                </c:pt>
                <c:pt idx="9121">
                  <c:v>456.1</c:v>
                </c:pt>
                <c:pt idx="9122">
                  <c:v>456.15000000000003</c:v>
                </c:pt>
                <c:pt idx="9123">
                  <c:v>456.20000000000005</c:v>
                </c:pt>
                <c:pt idx="9124">
                  <c:v>456.25</c:v>
                </c:pt>
                <c:pt idx="9125">
                  <c:v>456.3</c:v>
                </c:pt>
                <c:pt idx="9126">
                  <c:v>456.35</c:v>
                </c:pt>
                <c:pt idx="9127">
                  <c:v>456.40000000000003</c:v>
                </c:pt>
                <c:pt idx="9128">
                  <c:v>456.45000000000005</c:v>
                </c:pt>
                <c:pt idx="9129">
                  <c:v>456.5</c:v>
                </c:pt>
                <c:pt idx="9130">
                  <c:v>456.55</c:v>
                </c:pt>
                <c:pt idx="9131">
                  <c:v>456.6</c:v>
                </c:pt>
                <c:pt idx="9132">
                  <c:v>456.65000000000003</c:v>
                </c:pt>
                <c:pt idx="9133">
                  <c:v>456.70000000000005</c:v>
                </c:pt>
                <c:pt idx="9134">
                  <c:v>456.75</c:v>
                </c:pt>
                <c:pt idx="9135">
                  <c:v>456.8</c:v>
                </c:pt>
                <c:pt idx="9136">
                  <c:v>456.85</c:v>
                </c:pt>
                <c:pt idx="9137">
                  <c:v>456.90000000000003</c:v>
                </c:pt>
                <c:pt idx="9138">
                  <c:v>456.95000000000005</c:v>
                </c:pt>
                <c:pt idx="9139">
                  <c:v>457</c:v>
                </c:pt>
                <c:pt idx="9140">
                  <c:v>457.05</c:v>
                </c:pt>
                <c:pt idx="9141">
                  <c:v>457.1</c:v>
                </c:pt>
                <c:pt idx="9142">
                  <c:v>457.15000000000003</c:v>
                </c:pt>
                <c:pt idx="9143">
                  <c:v>457.20000000000005</c:v>
                </c:pt>
                <c:pt idx="9144">
                  <c:v>457.25</c:v>
                </c:pt>
                <c:pt idx="9145">
                  <c:v>457.3</c:v>
                </c:pt>
                <c:pt idx="9146">
                  <c:v>457.35</c:v>
                </c:pt>
                <c:pt idx="9147">
                  <c:v>457.40000000000003</c:v>
                </c:pt>
                <c:pt idx="9148">
                  <c:v>457.45000000000005</c:v>
                </c:pt>
                <c:pt idx="9149">
                  <c:v>457.5</c:v>
                </c:pt>
                <c:pt idx="9150">
                  <c:v>457.55</c:v>
                </c:pt>
                <c:pt idx="9151">
                  <c:v>457.6</c:v>
                </c:pt>
                <c:pt idx="9152">
                  <c:v>457.65000000000003</c:v>
                </c:pt>
                <c:pt idx="9153">
                  <c:v>457.70000000000005</c:v>
                </c:pt>
                <c:pt idx="9154">
                  <c:v>457.75</c:v>
                </c:pt>
                <c:pt idx="9155">
                  <c:v>457.8</c:v>
                </c:pt>
                <c:pt idx="9156">
                  <c:v>457.85</c:v>
                </c:pt>
                <c:pt idx="9157">
                  <c:v>457.90000000000003</c:v>
                </c:pt>
                <c:pt idx="9158">
                  <c:v>457.95000000000005</c:v>
                </c:pt>
                <c:pt idx="9159">
                  <c:v>458</c:v>
                </c:pt>
                <c:pt idx="9160">
                  <c:v>458.05</c:v>
                </c:pt>
                <c:pt idx="9161">
                  <c:v>458.1</c:v>
                </c:pt>
                <c:pt idx="9162">
                  <c:v>458.15000000000003</c:v>
                </c:pt>
                <c:pt idx="9163">
                  <c:v>458.20000000000005</c:v>
                </c:pt>
                <c:pt idx="9164">
                  <c:v>458.25</c:v>
                </c:pt>
                <c:pt idx="9165">
                  <c:v>458.3</c:v>
                </c:pt>
                <c:pt idx="9166">
                  <c:v>458.35</c:v>
                </c:pt>
                <c:pt idx="9167">
                  <c:v>458.40000000000003</c:v>
                </c:pt>
                <c:pt idx="9168">
                  <c:v>458.45000000000005</c:v>
                </c:pt>
                <c:pt idx="9169">
                  <c:v>458.5</c:v>
                </c:pt>
                <c:pt idx="9170">
                  <c:v>458.55</c:v>
                </c:pt>
                <c:pt idx="9171">
                  <c:v>458.6</c:v>
                </c:pt>
                <c:pt idx="9172">
                  <c:v>458.65000000000003</c:v>
                </c:pt>
                <c:pt idx="9173">
                  <c:v>458.70000000000005</c:v>
                </c:pt>
                <c:pt idx="9174">
                  <c:v>458.75</c:v>
                </c:pt>
                <c:pt idx="9175">
                  <c:v>458.8</c:v>
                </c:pt>
                <c:pt idx="9176">
                  <c:v>458.85</c:v>
                </c:pt>
                <c:pt idx="9177">
                  <c:v>458.90000000000003</c:v>
                </c:pt>
                <c:pt idx="9178">
                  <c:v>458.95000000000005</c:v>
                </c:pt>
                <c:pt idx="9179">
                  <c:v>459</c:v>
                </c:pt>
                <c:pt idx="9180">
                  <c:v>459.05</c:v>
                </c:pt>
                <c:pt idx="9181">
                  <c:v>459.1</c:v>
                </c:pt>
                <c:pt idx="9182">
                  <c:v>459.15000000000003</c:v>
                </c:pt>
                <c:pt idx="9183">
                  <c:v>459.20000000000005</c:v>
                </c:pt>
                <c:pt idx="9184">
                  <c:v>459.25</c:v>
                </c:pt>
                <c:pt idx="9185">
                  <c:v>459.3</c:v>
                </c:pt>
                <c:pt idx="9186">
                  <c:v>459.35</c:v>
                </c:pt>
                <c:pt idx="9187">
                  <c:v>459.40000000000003</c:v>
                </c:pt>
                <c:pt idx="9188">
                  <c:v>459.45000000000005</c:v>
                </c:pt>
                <c:pt idx="9189">
                  <c:v>459.5</c:v>
                </c:pt>
                <c:pt idx="9190">
                  <c:v>459.55</c:v>
                </c:pt>
                <c:pt idx="9191">
                  <c:v>459.6</c:v>
                </c:pt>
                <c:pt idx="9192">
                  <c:v>459.65000000000003</c:v>
                </c:pt>
                <c:pt idx="9193">
                  <c:v>459.70000000000005</c:v>
                </c:pt>
                <c:pt idx="9194">
                  <c:v>459.75</c:v>
                </c:pt>
                <c:pt idx="9195">
                  <c:v>459.8</c:v>
                </c:pt>
                <c:pt idx="9196">
                  <c:v>459.85</c:v>
                </c:pt>
                <c:pt idx="9197">
                  <c:v>459.90000000000003</c:v>
                </c:pt>
                <c:pt idx="9198">
                  <c:v>459.95000000000005</c:v>
                </c:pt>
                <c:pt idx="9199">
                  <c:v>460</c:v>
                </c:pt>
                <c:pt idx="9200">
                  <c:v>460.05</c:v>
                </c:pt>
                <c:pt idx="9201">
                  <c:v>460.1</c:v>
                </c:pt>
                <c:pt idx="9202">
                  <c:v>460.15000000000003</c:v>
                </c:pt>
                <c:pt idx="9203">
                  <c:v>460.20000000000005</c:v>
                </c:pt>
                <c:pt idx="9204">
                  <c:v>460.25</c:v>
                </c:pt>
                <c:pt idx="9205">
                  <c:v>460.3</c:v>
                </c:pt>
                <c:pt idx="9206">
                  <c:v>460.35</c:v>
                </c:pt>
                <c:pt idx="9207">
                  <c:v>460.40000000000003</c:v>
                </c:pt>
                <c:pt idx="9208">
                  <c:v>460.45000000000005</c:v>
                </c:pt>
                <c:pt idx="9209">
                  <c:v>460.5</c:v>
                </c:pt>
                <c:pt idx="9210">
                  <c:v>460.55</c:v>
                </c:pt>
                <c:pt idx="9211">
                  <c:v>460.6</c:v>
                </c:pt>
                <c:pt idx="9212">
                  <c:v>460.65000000000003</c:v>
                </c:pt>
                <c:pt idx="9213">
                  <c:v>460.70000000000005</c:v>
                </c:pt>
                <c:pt idx="9214">
                  <c:v>460.75</c:v>
                </c:pt>
                <c:pt idx="9215">
                  <c:v>460.8</c:v>
                </c:pt>
                <c:pt idx="9216">
                  <c:v>460.85</c:v>
                </c:pt>
                <c:pt idx="9217">
                  <c:v>460.90000000000003</c:v>
                </c:pt>
                <c:pt idx="9218">
                  <c:v>460.95000000000005</c:v>
                </c:pt>
                <c:pt idx="9219">
                  <c:v>461</c:v>
                </c:pt>
                <c:pt idx="9220">
                  <c:v>461.05</c:v>
                </c:pt>
                <c:pt idx="9221">
                  <c:v>461.1</c:v>
                </c:pt>
                <c:pt idx="9222">
                  <c:v>461.15000000000003</c:v>
                </c:pt>
                <c:pt idx="9223">
                  <c:v>461.20000000000005</c:v>
                </c:pt>
                <c:pt idx="9224">
                  <c:v>461.25</c:v>
                </c:pt>
                <c:pt idx="9225">
                  <c:v>461.3</c:v>
                </c:pt>
                <c:pt idx="9226">
                  <c:v>461.35</c:v>
                </c:pt>
                <c:pt idx="9227">
                  <c:v>461.40000000000003</c:v>
                </c:pt>
                <c:pt idx="9228">
                  <c:v>461.45000000000005</c:v>
                </c:pt>
                <c:pt idx="9229">
                  <c:v>461.5</c:v>
                </c:pt>
                <c:pt idx="9230">
                  <c:v>461.55</c:v>
                </c:pt>
                <c:pt idx="9231">
                  <c:v>461.6</c:v>
                </c:pt>
                <c:pt idx="9232">
                  <c:v>461.65000000000003</c:v>
                </c:pt>
                <c:pt idx="9233">
                  <c:v>461.70000000000005</c:v>
                </c:pt>
                <c:pt idx="9234">
                  <c:v>461.75</c:v>
                </c:pt>
                <c:pt idx="9235">
                  <c:v>461.8</c:v>
                </c:pt>
                <c:pt idx="9236">
                  <c:v>461.85</c:v>
                </c:pt>
                <c:pt idx="9237">
                  <c:v>461.90000000000003</c:v>
                </c:pt>
                <c:pt idx="9238">
                  <c:v>461.95000000000005</c:v>
                </c:pt>
                <c:pt idx="9239">
                  <c:v>462</c:v>
                </c:pt>
                <c:pt idx="9240">
                  <c:v>462.05</c:v>
                </c:pt>
                <c:pt idx="9241">
                  <c:v>462.1</c:v>
                </c:pt>
                <c:pt idx="9242">
                  <c:v>462.15000000000003</c:v>
                </c:pt>
                <c:pt idx="9243">
                  <c:v>462.20000000000005</c:v>
                </c:pt>
                <c:pt idx="9244">
                  <c:v>462.25</c:v>
                </c:pt>
                <c:pt idx="9245">
                  <c:v>462.3</c:v>
                </c:pt>
                <c:pt idx="9246">
                  <c:v>462.35</c:v>
                </c:pt>
                <c:pt idx="9247">
                  <c:v>462.40000000000003</c:v>
                </c:pt>
                <c:pt idx="9248">
                  <c:v>462.45000000000005</c:v>
                </c:pt>
                <c:pt idx="9249">
                  <c:v>462.5</c:v>
                </c:pt>
                <c:pt idx="9250">
                  <c:v>462.55</c:v>
                </c:pt>
                <c:pt idx="9251">
                  <c:v>462.6</c:v>
                </c:pt>
                <c:pt idx="9252">
                  <c:v>462.65000000000003</c:v>
                </c:pt>
                <c:pt idx="9253">
                  <c:v>462.70000000000005</c:v>
                </c:pt>
                <c:pt idx="9254">
                  <c:v>462.75</c:v>
                </c:pt>
                <c:pt idx="9255">
                  <c:v>462.8</c:v>
                </c:pt>
                <c:pt idx="9256">
                  <c:v>462.85</c:v>
                </c:pt>
                <c:pt idx="9257">
                  <c:v>462.90000000000003</c:v>
                </c:pt>
                <c:pt idx="9258">
                  <c:v>462.95000000000005</c:v>
                </c:pt>
                <c:pt idx="9259">
                  <c:v>463</c:v>
                </c:pt>
                <c:pt idx="9260">
                  <c:v>463.05</c:v>
                </c:pt>
                <c:pt idx="9261">
                  <c:v>463.1</c:v>
                </c:pt>
                <c:pt idx="9262">
                  <c:v>463.15000000000003</c:v>
                </c:pt>
                <c:pt idx="9263">
                  <c:v>463.20000000000005</c:v>
                </c:pt>
                <c:pt idx="9264">
                  <c:v>463.25</c:v>
                </c:pt>
                <c:pt idx="9265">
                  <c:v>463.3</c:v>
                </c:pt>
                <c:pt idx="9266">
                  <c:v>463.35</c:v>
                </c:pt>
                <c:pt idx="9267">
                  <c:v>463.40000000000003</c:v>
                </c:pt>
                <c:pt idx="9268">
                  <c:v>463.45000000000005</c:v>
                </c:pt>
                <c:pt idx="9269">
                  <c:v>463.5</c:v>
                </c:pt>
                <c:pt idx="9270">
                  <c:v>463.55</c:v>
                </c:pt>
                <c:pt idx="9271">
                  <c:v>463.6</c:v>
                </c:pt>
                <c:pt idx="9272">
                  <c:v>463.65000000000003</c:v>
                </c:pt>
                <c:pt idx="9273">
                  <c:v>463.70000000000005</c:v>
                </c:pt>
                <c:pt idx="9274">
                  <c:v>463.75</c:v>
                </c:pt>
                <c:pt idx="9275">
                  <c:v>463.8</c:v>
                </c:pt>
                <c:pt idx="9276">
                  <c:v>463.85</c:v>
                </c:pt>
                <c:pt idx="9277">
                  <c:v>463.90000000000003</c:v>
                </c:pt>
                <c:pt idx="9278">
                  <c:v>463.95000000000005</c:v>
                </c:pt>
                <c:pt idx="9279">
                  <c:v>464</c:v>
                </c:pt>
                <c:pt idx="9280">
                  <c:v>464.05</c:v>
                </c:pt>
                <c:pt idx="9281">
                  <c:v>464.1</c:v>
                </c:pt>
                <c:pt idx="9282">
                  <c:v>464.15000000000003</c:v>
                </c:pt>
                <c:pt idx="9283">
                  <c:v>464.20000000000005</c:v>
                </c:pt>
                <c:pt idx="9284">
                  <c:v>464.25</c:v>
                </c:pt>
                <c:pt idx="9285">
                  <c:v>464.3</c:v>
                </c:pt>
                <c:pt idx="9286">
                  <c:v>464.35</c:v>
                </c:pt>
                <c:pt idx="9287">
                  <c:v>464.40000000000003</c:v>
                </c:pt>
                <c:pt idx="9288">
                  <c:v>464.45000000000005</c:v>
                </c:pt>
                <c:pt idx="9289">
                  <c:v>464.5</c:v>
                </c:pt>
                <c:pt idx="9290">
                  <c:v>464.55</c:v>
                </c:pt>
                <c:pt idx="9291">
                  <c:v>464.6</c:v>
                </c:pt>
                <c:pt idx="9292">
                  <c:v>464.65000000000003</c:v>
                </c:pt>
                <c:pt idx="9293">
                  <c:v>464.70000000000005</c:v>
                </c:pt>
                <c:pt idx="9294">
                  <c:v>464.75</c:v>
                </c:pt>
                <c:pt idx="9295">
                  <c:v>464.8</c:v>
                </c:pt>
                <c:pt idx="9296">
                  <c:v>464.85</c:v>
                </c:pt>
                <c:pt idx="9297">
                  <c:v>464.90000000000003</c:v>
                </c:pt>
                <c:pt idx="9298">
                  <c:v>464.95000000000005</c:v>
                </c:pt>
                <c:pt idx="9299">
                  <c:v>465</c:v>
                </c:pt>
                <c:pt idx="9300">
                  <c:v>465.05</c:v>
                </c:pt>
                <c:pt idx="9301">
                  <c:v>465.1</c:v>
                </c:pt>
                <c:pt idx="9302">
                  <c:v>465.15000000000003</c:v>
                </c:pt>
                <c:pt idx="9303">
                  <c:v>465.20000000000005</c:v>
                </c:pt>
                <c:pt idx="9304">
                  <c:v>465.25</c:v>
                </c:pt>
                <c:pt idx="9305">
                  <c:v>465.3</c:v>
                </c:pt>
                <c:pt idx="9306">
                  <c:v>465.35</c:v>
                </c:pt>
                <c:pt idx="9307">
                  <c:v>465.40000000000003</c:v>
                </c:pt>
                <c:pt idx="9308">
                  <c:v>465.45000000000005</c:v>
                </c:pt>
                <c:pt idx="9309">
                  <c:v>465.5</c:v>
                </c:pt>
                <c:pt idx="9310">
                  <c:v>465.55</c:v>
                </c:pt>
                <c:pt idx="9311">
                  <c:v>465.6</c:v>
                </c:pt>
                <c:pt idx="9312">
                  <c:v>465.65000000000003</c:v>
                </c:pt>
                <c:pt idx="9313">
                  <c:v>465.70000000000005</c:v>
                </c:pt>
                <c:pt idx="9314">
                  <c:v>465.75</c:v>
                </c:pt>
                <c:pt idx="9315">
                  <c:v>465.8</c:v>
                </c:pt>
                <c:pt idx="9316">
                  <c:v>465.85</c:v>
                </c:pt>
                <c:pt idx="9317">
                  <c:v>465.90000000000003</c:v>
                </c:pt>
                <c:pt idx="9318">
                  <c:v>465.95000000000005</c:v>
                </c:pt>
                <c:pt idx="9319">
                  <c:v>466</c:v>
                </c:pt>
                <c:pt idx="9320">
                  <c:v>466.05</c:v>
                </c:pt>
                <c:pt idx="9321">
                  <c:v>466.1</c:v>
                </c:pt>
                <c:pt idx="9322">
                  <c:v>466.15000000000003</c:v>
                </c:pt>
                <c:pt idx="9323">
                  <c:v>466.20000000000005</c:v>
                </c:pt>
                <c:pt idx="9324">
                  <c:v>466.25</c:v>
                </c:pt>
                <c:pt idx="9325">
                  <c:v>466.3</c:v>
                </c:pt>
                <c:pt idx="9326">
                  <c:v>466.35</c:v>
                </c:pt>
                <c:pt idx="9327">
                  <c:v>466.40000000000003</c:v>
                </c:pt>
                <c:pt idx="9328">
                  <c:v>466.45000000000005</c:v>
                </c:pt>
                <c:pt idx="9329">
                  <c:v>466.5</c:v>
                </c:pt>
                <c:pt idx="9330">
                  <c:v>466.55</c:v>
                </c:pt>
                <c:pt idx="9331">
                  <c:v>466.6</c:v>
                </c:pt>
                <c:pt idx="9332">
                  <c:v>466.65000000000003</c:v>
                </c:pt>
                <c:pt idx="9333">
                  <c:v>466.70000000000005</c:v>
                </c:pt>
                <c:pt idx="9334">
                  <c:v>466.75</c:v>
                </c:pt>
                <c:pt idx="9335">
                  <c:v>466.8</c:v>
                </c:pt>
                <c:pt idx="9336">
                  <c:v>466.85</c:v>
                </c:pt>
                <c:pt idx="9337">
                  <c:v>466.90000000000003</c:v>
                </c:pt>
                <c:pt idx="9338">
                  <c:v>466.95000000000005</c:v>
                </c:pt>
                <c:pt idx="9339">
                  <c:v>467</c:v>
                </c:pt>
                <c:pt idx="9340">
                  <c:v>467.05</c:v>
                </c:pt>
                <c:pt idx="9341">
                  <c:v>467.1</c:v>
                </c:pt>
                <c:pt idx="9342">
                  <c:v>467.15000000000003</c:v>
                </c:pt>
                <c:pt idx="9343">
                  <c:v>467.20000000000005</c:v>
                </c:pt>
                <c:pt idx="9344">
                  <c:v>467.25</c:v>
                </c:pt>
                <c:pt idx="9345">
                  <c:v>467.3</c:v>
                </c:pt>
                <c:pt idx="9346">
                  <c:v>467.35</c:v>
                </c:pt>
                <c:pt idx="9347">
                  <c:v>467.40000000000003</c:v>
                </c:pt>
                <c:pt idx="9348">
                  <c:v>467.45000000000005</c:v>
                </c:pt>
                <c:pt idx="9349">
                  <c:v>467.5</c:v>
                </c:pt>
                <c:pt idx="9350">
                  <c:v>467.55</c:v>
                </c:pt>
                <c:pt idx="9351">
                  <c:v>467.6</c:v>
                </c:pt>
                <c:pt idx="9352">
                  <c:v>467.65000000000003</c:v>
                </c:pt>
                <c:pt idx="9353">
                  <c:v>467.70000000000005</c:v>
                </c:pt>
                <c:pt idx="9354">
                  <c:v>467.75</c:v>
                </c:pt>
                <c:pt idx="9355">
                  <c:v>467.8</c:v>
                </c:pt>
                <c:pt idx="9356">
                  <c:v>467.85</c:v>
                </c:pt>
                <c:pt idx="9357">
                  <c:v>467.90000000000003</c:v>
                </c:pt>
                <c:pt idx="9358">
                  <c:v>467.95000000000005</c:v>
                </c:pt>
                <c:pt idx="9359">
                  <c:v>468</c:v>
                </c:pt>
                <c:pt idx="9360">
                  <c:v>468.05</c:v>
                </c:pt>
                <c:pt idx="9361">
                  <c:v>468.1</c:v>
                </c:pt>
                <c:pt idx="9362">
                  <c:v>468.15000000000003</c:v>
                </c:pt>
                <c:pt idx="9363">
                  <c:v>468.20000000000005</c:v>
                </c:pt>
                <c:pt idx="9364">
                  <c:v>468.25</c:v>
                </c:pt>
                <c:pt idx="9365">
                  <c:v>468.3</c:v>
                </c:pt>
                <c:pt idx="9366">
                  <c:v>468.35</c:v>
                </c:pt>
                <c:pt idx="9367">
                  <c:v>468.40000000000003</c:v>
                </c:pt>
                <c:pt idx="9368">
                  <c:v>468.45000000000005</c:v>
                </c:pt>
                <c:pt idx="9369">
                  <c:v>468.5</c:v>
                </c:pt>
                <c:pt idx="9370">
                  <c:v>468.55</c:v>
                </c:pt>
                <c:pt idx="9371">
                  <c:v>468.6</c:v>
                </c:pt>
                <c:pt idx="9372">
                  <c:v>468.65000000000003</c:v>
                </c:pt>
                <c:pt idx="9373">
                  <c:v>468.70000000000005</c:v>
                </c:pt>
                <c:pt idx="9374">
                  <c:v>468.75</c:v>
                </c:pt>
                <c:pt idx="9375">
                  <c:v>468.8</c:v>
                </c:pt>
                <c:pt idx="9376">
                  <c:v>468.85</c:v>
                </c:pt>
                <c:pt idx="9377">
                  <c:v>468.90000000000003</c:v>
                </c:pt>
                <c:pt idx="9378">
                  <c:v>468.95000000000005</c:v>
                </c:pt>
                <c:pt idx="9379">
                  <c:v>469</c:v>
                </c:pt>
                <c:pt idx="9380">
                  <c:v>469.05</c:v>
                </c:pt>
                <c:pt idx="9381">
                  <c:v>469.1</c:v>
                </c:pt>
                <c:pt idx="9382">
                  <c:v>469.15000000000003</c:v>
                </c:pt>
                <c:pt idx="9383">
                  <c:v>469.20000000000005</c:v>
                </c:pt>
                <c:pt idx="9384">
                  <c:v>469.25</c:v>
                </c:pt>
                <c:pt idx="9385">
                  <c:v>469.3</c:v>
                </c:pt>
                <c:pt idx="9386">
                  <c:v>469.35</c:v>
                </c:pt>
                <c:pt idx="9387">
                  <c:v>469.40000000000003</c:v>
                </c:pt>
                <c:pt idx="9388">
                  <c:v>469.45000000000005</c:v>
                </c:pt>
                <c:pt idx="9389">
                  <c:v>469.5</c:v>
                </c:pt>
                <c:pt idx="9390">
                  <c:v>469.55</c:v>
                </c:pt>
                <c:pt idx="9391">
                  <c:v>469.6</c:v>
                </c:pt>
                <c:pt idx="9392">
                  <c:v>469.65000000000003</c:v>
                </c:pt>
                <c:pt idx="9393">
                  <c:v>469.70000000000005</c:v>
                </c:pt>
                <c:pt idx="9394">
                  <c:v>469.75</c:v>
                </c:pt>
                <c:pt idx="9395">
                  <c:v>469.8</c:v>
                </c:pt>
                <c:pt idx="9396">
                  <c:v>469.85</c:v>
                </c:pt>
                <c:pt idx="9397">
                  <c:v>469.90000000000003</c:v>
                </c:pt>
                <c:pt idx="9398">
                  <c:v>469.95000000000005</c:v>
                </c:pt>
                <c:pt idx="9399">
                  <c:v>470</c:v>
                </c:pt>
                <c:pt idx="9400">
                  <c:v>470.05</c:v>
                </c:pt>
                <c:pt idx="9401">
                  <c:v>470.1</c:v>
                </c:pt>
                <c:pt idx="9402">
                  <c:v>470.15000000000003</c:v>
                </c:pt>
                <c:pt idx="9403">
                  <c:v>470.20000000000005</c:v>
                </c:pt>
                <c:pt idx="9404">
                  <c:v>470.25</c:v>
                </c:pt>
                <c:pt idx="9405">
                  <c:v>470.3</c:v>
                </c:pt>
                <c:pt idx="9406">
                  <c:v>470.35</c:v>
                </c:pt>
                <c:pt idx="9407">
                  <c:v>470.40000000000003</c:v>
                </c:pt>
                <c:pt idx="9408">
                  <c:v>470.45000000000005</c:v>
                </c:pt>
                <c:pt idx="9409">
                  <c:v>470.5</c:v>
                </c:pt>
                <c:pt idx="9410">
                  <c:v>470.55</c:v>
                </c:pt>
                <c:pt idx="9411">
                  <c:v>470.6</c:v>
                </c:pt>
                <c:pt idx="9412">
                  <c:v>470.65000000000003</c:v>
                </c:pt>
                <c:pt idx="9413">
                  <c:v>470.70000000000005</c:v>
                </c:pt>
                <c:pt idx="9414">
                  <c:v>470.75</c:v>
                </c:pt>
                <c:pt idx="9415">
                  <c:v>470.8</c:v>
                </c:pt>
                <c:pt idx="9416">
                  <c:v>470.85</c:v>
                </c:pt>
                <c:pt idx="9417">
                  <c:v>470.90000000000003</c:v>
                </c:pt>
                <c:pt idx="9418">
                  <c:v>470.95000000000005</c:v>
                </c:pt>
                <c:pt idx="9419">
                  <c:v>471</c:v>
                </c:pt>
                <c:pt idx="9420">
                  <c:v>471.05</c:v>
                </c:pt>
                <c:pt idx="9421">
                  <c:v>471.1</c:v>
                </c:pt>
                <c:pt idx="9422">
                  <c:v>471.15000000000003</c:v>
                </c:pt>
                <c:pt idx="9423">
                  <c:v>471.20000000000005</c:v>
                </c:pt>
                <c:pt idx="9424">
                  <c:v>471.25</c:v>
                </c:pt>
                <c:pt idx="9425">
                  <c:v>471.3</c:v>
                </c:pt>
                <c:pt idx="9426">
                  <c:v>471.35</c:v>
                </c:pt>
                <c:pt idx="9427">
                  <c:v>471.40000000000003</c:v>
                </c:pt>
                <c:pt idx="9428">
                  <c:v>471.45000000000005</c:v>
                </c:pt>
                <c:pt idx="9429">
                  <c:v>471.5</c:v>
                </c:pt>
                <c:pt idx="9430">
                  <c:v>471.55</c:v>
                </c:pt>
                <c:pt idx="9431">
                  <c:v>471.6</c:v>
                </c:pt>
                <c:pt idx="9432">
                  <c:v>471.65000000000003</c:v>
                </c:pt>
                <c:pt idx="9433">
                  <c:v>471.70000000000005</c:v>
                </c:pt>
                <c:pt idx="9434">
                  <c:v>471.75</c:v>
                </c:pt>
                <c:pt idx="9435">
                  <c:v>471.8</c:v>
                </c:pt>
                <c:pt idx="9436">
                  <c:v>471.85</c:v>
                </c:pt>
                <c:pt idx="9437">
                  <c:v>471.90000000000003</c:v>
                </c:pt>
                <c:pt idx="9438">
                  <c:v>471.95000000000005</c:v>
                </c:pt>
                <c:pt idx="9439">
                  <c:v>472</c:v>
                </c:pt>
                <c:pt idx="9440">
                  <c:v>472.05</c:v>
                </c:pt>
                <c:pt idx="9441">
                  <c:v>472.1</c:v>
                </c:pt>
                <c:pt idx="9442">
                  <c:v>472.15000000000003</c:v>
                </c:pt>
                <c:pt idx="9443">
                  <c:v>472.20000000000005</c:v>
                </c:pt>
                <c:pt idx="9444">
                  <c:v>472.25</c:v>
                </c:pt>
                <c:pt idx="9445">
                  <c:v>472.3</c:v>
                </c:pt>
                <c:pt idx="9446">
                  <c:v>472.35</c:v>
                </c:pt>
                <c:pt idx="9447">
                  <c:v>472.40000000000003</c:v>
                </c:pt>
                <c:pt idx="9448">
                  <c:v>472.45000000000005</c:v>
                </c:pt>
                <c:pt idx="9449">
                  <c:v>472.5</c:v>
                </c:pt>
                <c:pt idx="9450">
                  <c:v>472.55</c:v>
                </c:pt>
                <c:pt idx="9451">
                  <c:v>472.6</c:v>
                </c:pt>
                <c:pt idx="9452">
                  <c:v>472.65000000000003</c:v>
                </c:pt>
                <c:pt idx="9453">
                  <c:v>472.70000000000005</c:v>
                </c:pt>
                <c:pt idx="9454">
                  <c:v>472.75</c:v>
                </c:pt>
                <c:pt idx="9455">
                  <c:v>472.8</c:v>
                </c:pt>
                <c:pt idx="9456">
                  <c:v>472.85</c:v>
                </c:pt>
                <c:pt idx="9457">
                  <c:v>472.90000000000003</c:v>
                </c:pt>
                <c:pt idx="9458">
                  <c:v>472.95000000000005</c:v>
                </c:pt>
                <c:pt idx="9459">
                  <c:v>473</c:v>
                </c:pt>
                <c:pt idx="9460">
                  <c:v>473.05</c:v>
                </c:pt>
                <c:pt idx="9461">
                  <c:v>473.1</c:v>
                </c:pt>
                <c:pt idx="9462">
                  <c:v>473.15000000000003</c:v>
                </c:pt>
                <c:pt idx="9463">
                  <c:v>473.20000000000005</c:v>
                </c:pt>
                <c:pt idx="9464">
                  <c:v>473.25</c:v>
                </c:pt>
                <c:pt idx="9465">
                  <c:v>473.3</c:v>
                </c:pt>
                <c:pt idx="9466">
                  <c:v>473.35</c:v>
                </c:pt>
                <c:pt idx="9467">
                  <c:v>473.40000000000003</c:v>
                </c:pt>
                <c:pt idx="9468">
                  <c:v>473.45000000000005</c:v>
                </c:pt>
                <c:pt idx="9469">
                  <c:v>473.5</c:v>
                </c:pt>
                <c:pt idx="9470">
                  <c:v>473.55</c:v>
                </c:pt>
                <c:pt idx="9471">
                  <c:v>473.6</c:v>
                </c:pt>
                <c:pt idx="9472">
                  <c:v>473.65000000000003</c:v>
                </c:pt>
                <c:pt idx="9473">
                  <c:v>473.70000000000005</c:v>
                </c:pt>
                <c:pt idx="9474">
                  <c:v>473.75</c:v>
                </c:pt>
                <c:pt idx="9475">
                  <c:v>473.8</c:v>
                </c:pt>
                <c:pt idx="9476">
                  <c:v>473.85</c:v>
                </c:pt>
                <c:pt idx="9477">
                  <c:v>473.90000000000003</c:v>
                </c:pt>
                <c:pt idx="9478">
                  <c:v>473.95000000000005</c:v>
                </c:pt>
                <c:pt idx="9479">
                  <c:v>474</c:v>
                </c:pt>
                <c:pt idx="9480">
                  <c:v>474.05</c:v>
                </c:pt>
                <c:pt idx="9481">
                  <c:v>474.1</c:v>
                </c:pt>
                <c:pt idx="9482">
                  <c:v>474.15000000000003</c:v>
                </c:pt>
                <c:pt idx="9483">
                  <c:v>474.20000000000005</c:v>
                </c:pt>
                <c:pt idx="9484">
                  <c:v>474.25</c:v>
                </c:pt>
                <c:pt idx="9485">
                  <c:v>474.3</c:v>
                </c:pt>
                <c:pt idx="9486">
                  <c:v>474.35</c:v>
                </c:pt>
                <c:pt idx="9487">
                  <c:v>474.40000000000003</c:v>
                </c:pt>
                <c:pt idx="9488">
                  <c:v>474.45000000000005</c:v>
                </c:pt>
                <c:pt idx="9489">
                  <c:v>474.5</c:v>
                </c:pt>
                <c:pt idx="9490">
                  <c:v>474.55</c:v>
                </c:pt>
                <c:pt idx="9491">
                  <c:v>474.6</c:v>
                </c:pt>
                <c:pt idx="9492">
                  <c:v>474.65000000000003</c:v>
                </c:pt>
                <c:pt idx="9493">
                  <c:v>474.70000000000005</c:v>
                </c:pt>
                <c:pt idx="9494">
                  <c:v>474.75</c:v>
                </c:pt>
                <c:pt idx="9495">
                  <c:v>474.8</c:v>
                </c:pt>
                <c:pt idx="9496">
                  <c:v>474.85</c:v>
                </c:pt>
                <c:pt idx="9497">
                  <c:v>474.90000000000003</c:v>
                </c:pt>
                <c:pt idx="9498">
                  <c:v>474.95000000000005</c:v>
                </c:pt>
                <c:pt idx="9499">
                  <c:v>475</c:v>
                </c:pt>
                <c:pt idx="9500">
                  <c:v>475.05</c:v>
                </c:pt>
                <c:pt idx="9501">
                  <c:v>475.1</c:v>
                </c:pt>
                <c:pt idx="9502">
                  <c:v>475.15000000000003</c:v>
                </c:pt>
                <c:pt idx="9503">
                  <c:v>475.20000000000005</c:v>
                </c:pt>
                <c:pt idx="9504">
                  <c:v>475.25</c:v>
                </c:pt>
                <c:pt idx="9505">
                  <c:v>475.3</c:v>
                </c:pt>
                <c:pt idx="9506">
                  <c:v>475.35</c:v>
                </c:pt>
                <c:pt idx="9507">
                  <c:v>475.40000000000003</c:v>
                </c:pt>
                <c:pt idx="9508">
                  <c:v>475.45000000000005</c:v>
                </c:pt>
                <c:pt idx="9509">
                  <c:v>475.5</c:v>
                </c:pt>
                <c:pt idx="9510">
                  <c:v>475.55</c:v>
                </c:pt>
                <c:pt idx="9511">
                  <c:v>475.6</c:v>
                </c:pt>
                <c:pt idx="9512">
                  <c:v>475.65000000000003</c:v>
                </c:pt>
                <c:pt idx="9513">
                  <c:v>475.70000000000005</c:v>
                </c:pt>
                <c:pt idx="9514">
                  <c:v>475.75</c:v>
                </c:pt>
                <c:pt idx="9515">
                  <c:v>475.8</c:v>
                </c:pt>
                <c:pt idx="9516">
                  <c:v>475.85</c:v>
                </c:pt>
                <c:pt idx="9517">
                  <c:v>475.90000000000003</c:v>
                </c:pt>
                <c:pt idx="9518">
                  <c:v>475.95000000000005</c:v>
                </c:pt>
                <c:pt idx="9519">
                  <c:v>476</c:v>
                </c:pt>
                <c:pt idx="9520">
                  <c:v>476.05</c:v>
                </c:pt>
                <c:pt idx="9521">
                  <c:v>476.1</c:v>
                </c:pt>
                <c:pt idx="9522">
                  <c:v>476.15000000000003</c:v>
                </c:pt>
                <c:pt idx="9523">
                  <c:v>476.20000000000005</c:v>
                </c:pt>
                <c:pt idx="9524">
                  <c:v>476.25</c:v>
                </c:pt>
                <c:pt idx="9525">
                  <c:v>476.3</c:v>
                </c:pt>
                <c:pt idx="9526">
                  <c:v>476.35</c:v>
                </c:pt>
                <c:pt idx="9527">
                  <c:v>476.40000000000003</c:v>
                </c:pt>
                <c:pt idx="9528">
                  <c:v>476.45000000000005</c:v>
                </c:pt>
                <c:pt idx="9529">
                  <c:v>476.5</c:v>
                </c:pt>
                <c:pt idx="9530">
                  <c:v>476.55</c:v>
                </c:pt>
                <c:pt idx="9531">
                  <c:v>476.6</c:v>
                </c:pt>
                <c:pt idx="9532">
                  <c:v>476.65000000000003</c:v>
                </c:pt>
                <c:pt idx="9533">
                  <c:v>476.70000000000005</c:v>
                </c:pt>
                <c:pt idx="9534">
                  <c:v>476.75</c:v>
                </c:pt>
                <c:pt idx="9535">
                  <c:v>476.8</c:v>
                </c:pt>
                <c:pt idx="9536">
                  <c:v>476.85</c:v>
                </c:pt>
                <c:pt idx="9537">
                  <c:v>476.90000000000003</c:v>
                </c:pt>
                <c:pt idx="9538">
                  <c:v>476.95000000000005</c:v>
                </c:pt>
                <c:pt idx="9539">
                  <c:v>477</c:v>
                </c:pt>
                <c:pt idx="9540">
                  <c:v>477.05</c:v>
                </c:pt>
                <c:pt idx="9541">
                  <c:v>477.1</c:v>
                </c:pt>
                <c:pt idx="9542">
                  <c:v>477.15000000000003</c:v>
                </c:pt>
                <c:pt idx="9543">
                  <c:v>477.20000000000005</c:v>
                </c:pt>
                <c:pt idx="9544">
                  <c:v>477.25</c:v>
                </c:pt>
                <c:pt idx="9545">
                  <c:v>477.3</c:v>
                </c:pt>
                <c:pt idx="9546">
                  <c:v>477.35</c:v>
                </c:pt>
                <c:pt idx="9547">
                  <c:v>477.40000000000003</c:v>
                </c:pt>
                <c:pt idx="9548">
                  <c:v>477.45000000000005</c:v>
                </c:pt>
                <c:pt idx="9549">
                  <c:v>477.5</c:v>
                </c:pt>
                <c:pt idx="9550">
                  <c:v>477.55</c:v>
                </c:pt>
                <c:pt idx="9551">
                  <c:v>477.6</c:v>
                </c:pt>
                <c:pt idx="9552">
                  <c:v>477.65000000000003</c:v>
                </c:pt>
                <c:pt idx="9553">
                  <c:v>477.70000000000005</c:v>
                </c:pt>
                <c:pt idx="9554">
                  <c:v>477.75</c:v>
                </c:pt>
                <c:pt idx="9555">
                  <c:v>477.8</c:v>
                </c:pt>
                <c:pt idx="9556">
                  <c:v>477.85</c:v>
                </c:pt>
                <c:pt idx="9557">
                  <c:v>477.90000000000003</c:v>
                </c:pt>
                <c:pt idx="9558">
                  <c:v>477.95000000000005</c:v>
                </c:pt>
                <c:pt idx="9559">
                  <c:v>478</c:v>
                </c:pt>
                <c:pt idx="9560">
                  <c:v>478.05</c:v>
                </c:pt>
                <c:pt idx="9561">
                  <c:v>478.1</c:v>
                </c:pt>
                <c:pt idx="9562">
                  <c:v>478.15000000000003</c:v>
                </c:pt>
                <c:pt idx="9563">
                  <c:v>478.20000000000005</c:v>
                </c:pt>
                <c:pt idx="9564">
                  <c:v>478.25</c:v>
                </c:pt>
                <c:pt idx="9565">
                  <c:v>478.3</c:v>
                </c:pt>
                <c:pt idx="9566">
                  <c:v>478.35</c:v>
                </c:pt>
                <c:pt idx="9567">
                  <c:v>478.40000000000003</c:v>
                </c:pt>
                <c:pt idx="9568">
                  <c:v>478.45000000000005</c:v>
                </c:pt>
                <c:pt idx="9569">
                  <c:v>478.5</c:v>
                </c:pt>
                <c:pt idx="9570">
                  <c:v>478.55</c:v>
                </c:pt>
                <c:pt idx="9571">
                  <c:v>478.6</c:v>
                </c:pt>
                <c:pt idx="9572">
                  <c:v>478.65000000000003</c:v>
                </c:pt>
                <c:pt idx="9573">
                  <c:v>478.70000000000005</c:v>
                </c:pt>
                <c:pt idx="9574">
                  <c:v>478.75</c:v>
                </c:pt>
                <c:pt idx="9575">
                  <c:v>478.8</c:v>
                </c:pt>
                <c:pt idx="9576">
                  <c:v>478.85</c:v>
                </c:pt>
                <c:pt idx="9577">
                  <c:v>478.90000000000003</c:v>
                </c:pt>
                <c:pt idx="9578">
                  <c:v>478.95000000000005</c:v>
                </c:pt>
                <c:pt idx="9579">
                  <c:v>479</c:v>
                </c:pt>
                <c:pt idx="9580">
                  <c:v>479.05</c:v>
                </c:pt>
                <c:pt idx="9581">
                  <c:v>479.1</c:v>
                </c:pt>
                <c:pt idx="9582">
                  <c:v>479.15000000000003</c:v>
                </c:pt>
                <c:pt idx="9583">
                  <c:v>479.20000000000005</c:v>
                </c:pt>
                <c:pt idx="9584">
                  <c:v>479.25</c:v>
                </c:pt>
                <c:pt idx="9585">
                  <c:v>479.3</c:v>
                </c:pt>
                <c:pt idx="9586">
                  <c:v>479.35</c:v>
                </c:pt>
                <c:pt idx="9587">
                  <c:v>479.40000000000003</c:v>
                </c:pt>
                <c:pt idx="9588">
                  <c:v>479.45000000000005</c:v>
                </c:pt>
                <c:pt idx="9589">
                  <c:v>479.5</c:v>
                </c:pt>
                <c:pt idx="9590">
                  <c:v>479.55</c:v>
                </c:pt>
                <c:pt idx="9591">
                  <c:v>479.6</c:v>
                </c:pt>
                <c:pt idx="9592">
                  <c:v>479.65000000000003</c:v>
                </c:pt>
                <c:pt idx="9593">
                  <c:v>479.70000000000005</c:v>
                </c:pt>
                <c:pt idx="9594">
                  <c:v>479.75</c:v>
                </c:pt>
                <c:pt idx="9595">
                  <c:v>479.8</c:v>
                </c:pt>
                <c:pt idx="9596">
                  <c:v>479.85</c:v>
                </c:pt>
                <c:pt idx="9597">
                  <c:v>479.90000000000003</c:v>
                </c:pt>
                <c:pt idx="9598">
                  <c:v>479.95000000000005</c:v>
                </c:pt>
                <c:pt idx="9599">
                  <c:v>480</c:v>
                </c:pt>
                <c:pt idx="9600">
                  <c:v>480.05</c:v>
                </c:pt>
                <c:pt idx="9601">
                  <c:v>480.1</c:v>
                </c:pt>
                <c:pt idx="9602">
                  <c:v>480.15000000000003</c:v>
                </c:pt>
                <c:pt idx="9603">
                  <c:v>480.20000000000005</c:v>
                </c:pt>
                <c:pt idx="9604">
                  <c:v>480.25</c:v>
                </c:pt>
                <c:pt idx="9605">
                  <c:v>480.3</c:v>
                </c:pt>
                <c:pt idx="9606">
                  <c:v>480.35</c:v>
                </c:pt>
                <c:pt idx="9607">
                  <c:v>480.40000000000003</c:v>
                </c:pt>
                <c:pt idx="9608">
                  <c:v>480.45000000000005</c:v>
                </c:pt>
                <c:pt idx="9609">
                  <c:v>480.5</c:v>
                </c:pt>
                <c:pt idx="9610">
                  <c:v>480.55</c:v>
                </c:pt>
                <c:pt idx="9611">
                  <c:v>480.6</c:v>
                </c:pt>
                <c:pt idx="9612">
                  <c:v>480.65000000000003</c:v>
                </c:pt>
                <c:pt idx="9613">
                  <c:v>480.70000000000005</c:v>
                </c:pt>
                <c:pt idx="9614">
                  <c:v>480.75</c:v>
                </c:pt>
                <c:pt idx="9615">
                  <c:v>480.8</c:v>
                </c:pt>
                <c:pt idx="9616">
                  <c:v>480.85</c:v>
                </c:pt>
                <c:pt idx="9617">
                  <c:v>480.90000000000003</c:v>
                </c:pt>
                <c:pt idx="9618">
                  <c:v>480.95000000000005</c:v>
                </c:pt>
                <c:pt idx="9619">
                  <c:v>481</c:v>
                </c:pt>
                <c:pt idx="9620">
                  <c:v>481.05</c:v>
                </c:pt>
                <c:pt idx="9621">
                  <c:v>481.1</c:v>
                </c:pt>
                <c:pt idx="9622">
                  <c:v>481.15000000000003</c:v>
                </c:pt>
                <c:pt idx="9623">
                  <c:v>481.20000000000005</c:v>
                </c:pt>
                <c:pt idx="9624">
                  <c:v>481.25</c:v>
                </c:pt>
                <c:pt idx="9625">
                  <c:v>481.3</c:v>
                </c:pt>
                <c:pt idx="9626">
                  <c:v>481.35</c:v>
                </c:pt>
                <c:pt idx="9627">
                  <c:v>481.40000000000003</c:v>
                </c:pt>
                <c:pt idx="9628">
                  <c:v>481.45000000000005</c:v>
                </c:pt>
                <c:pt idx="9629">
                  <c:v>481.5</c:v>
                </c:pt>
                <c:pt idx="9630">
                  <c:v>481.55</c:v>
                </c:pt>
                <c:pt idx="9631">
                  <c:v>481.6</c:v>
                </c:pt>
                <c:pt idx="9632">
                  <c:v>481.65000000000003</c:v>
                </c:pt>
                <c:pt idx="9633">
                  <c:v>481.70000000000005</c:v>
                </c:pt>
                <c:pt idx="9634">
                  <c:v>481.75</c:v>
                </c:pt>
                <c:pt idx="9635">
                  <c:v>481.8</c:v>
                </c:pt>
                <c:pt idx="9636">
                  <c:v>481.85</c:v>
                </c:pt>
                <c:pt idx="9637">
                  <c:v>481.90000000000003</c:v>
                </c:pt>
                <c:pt idx="9638">
                  <c:v>481.95000000000005</c:v>
                </c:pt>
                <c:pt idx="9639">
                  <c:v>482</c:v>
                </c:pt>
                <c:pt idx="9640">
                  <c:v>482.05</c:v>
                </c:pt>
                <c:pt idx="9641">
                  <c:v>482.1</c:v>
                </c:pt>
                <c:pt idx="9642">
                  <c:v>482.15000000000003</c:v>
                </c:pt>
                <c:pt idx="9643">
                  <c:v>482.20000000000005</c:v>
                </c:pt>
                <c:pt idx="9644">
                  <c:v>482.25</c:v>
                </c:pt>
                <c:pt idx="9645">
                  <c:v>482.3</c:v>
                </c:pt>
                <c:pt idx="9646">
                  <c:v>482.35</c:v>
                </c:pt>
                <c:pt idx="9647">
                  <c:v>482.40000000000003</c:v>
                </c:pt>
                <c:pt idx="9648">
                  <c:v>482.45000000000005</c:v>
                </c:pt>
                <c:pt idx="9649">
                  <c:v>482.5</c:v>
                </c:pt>
                <c:pt idx="9650">
                  <c:v>482.55</c:v>
                </c:pt>
                <c:pt idx="9651">
                  <c:v>482.6</c:v>
                </c:pt>
                <c:pt idx="9652">
                  <c:v>482.65000000000003</c:v>
                </c:pt>
                <c:pt idx="9653">
                  <c:v>482.70000000000005</c:v>
                </c:pt>
                <c:pt idx="9654">
                  <c:v>482.75</c:v>
                </c:pt>
                <c:pt idx="9655">
                  <c:v>482.8</c:v>
                </c:pt>
                <c:pt idx="9656">
                  <c:v>482.85</c:v>
                </c:pt>
                <c:pt idx="9657">
                  <c:v>482.90000000000003</c:v>
                </c:pt>
                <c:pt idx="9658">
                  <c:v>482.95000000000005</c:v>
                </c:pt>
                <c:pt idx="9659">
                  <c:v>483</c:v>
                </c:pt>
                <c:pt idx="9660">
                  <c:v>483.05</c:v>
                </c:pt>
                <c:pt idx="9661">
                  <c:v>483.1</c:v>
                </c:pt>
                <c:pt idx="9662">
                  <c:v>483.15000000000003</c:v>
                </c:pt>
                <c:pt idx="9663">
                  <c:v>483.20000000000005</c:v>
                </c:pt>
                <c:pt idx="9664">
                  <c:v>483.25</c:v>
                </c:pt>
                <c:pt idx="9665">
                  <c:v>483.3</c:v>
                </c:pt>
                <c:pt idx="9666">
                  <c:v>483.35</c:v>
                </c:pt>
                <c:pt idx="9667">
                  <c:v>483.40000000000003</c:v>
                </c:pt>
                <c:pt idx="9668">
                  <c:v>483.45000000000005</c:v>
                </c:pt>
                <c:pt idx="9669">
                  <c:v>483.5</c:v>
                </c:pt>
                <c:pt idx="9670">
                  <c:v>483.55</c:v>
                </c:pt>
                <c:pt idx="9671">
                  <c:v>483.6</c:v>
                </c:pt>
                <c:pt idx="9672">
                  <c:v>483.65000000000003</c:v>
                </c:pt>
                <c:pt idx="9673">
                  <c:v>483.70000000000005</c:v>
                </c:pt>
                <c:pt idx="9674">
                  <c:v>483.75</c:v>
                </c:pt>
                <c:pt idx="9675">
                  <c:v>483.8</c:v>
                </c:pt>
                <c:pt idx="9676">
                  <c:v>483.85</c:v>
                </c:pt>
                <c:pt idx="9677">
                  <c:v>483.90000000000003</c:v>
                </c:pt>
                <c:pt idx="9678">
                  <c:v>483.95000000000005</c:v>
                </c:pt>
                <c:pt idx="9679">
                  <c:v>484</c:v>
                </c:pt>
                <c:pt idx="9680">
                  <c:v>484.05</c:v>
                </c:pt>
                <c:pt idx="9681">
                  <c:v>484.1</c:v>
                </c:pt>
                <c:pt idx="9682">
                  <c:v>484.15000000000003</c:v>
                </c:pt>
                <c:pt idx="9683">
                  <c:v>484.20000000000005</c:v>
                </c:pt>
                <c:pt idx="9684">
                  <c:v>484.25</c:v>
                </c:pt>
                <c:pt idx="9685">
                  <c:v>484.3</c:v>
                </c:pt>
                <c:pt idx="9686">
                  <c:v>484.35</c:v>
                </c:pt>
                <c:pt idx="9687">
                  <c:v>484.40000000000003</c:v>
                </c:pt>
                <c:pt idx="9688">
                  <c:v>484.45000000000005</c:v>
                </c:pt>
                <c:pt idx="9689">
                  <c:v>484.5</c:v>
                </c:pt>
                <c:pt idx="9690">
                  <c:v>484.55</c:v>
                </c:pt>
                <c:pt idx="9691">
                  <c:v>484.6</c:v>
                </c:pt>
                <c:pt idx="9692">
                  <c:v>484.65000000000003</c:v>
                </c:pt>
                <c:pt idx="9693">
                  <c:v>484.70000000000005</c:v>
                </c:pt>
                <c:pt idx="9694">
                  <c:v>484.75</c:v>
                </c:pt>
                <c:pt idx="9695">
                  <c:v>484.8</c:v>
                </c:pt>
                <c:pt idx="9696">
                  <c:v>484.85</c:v>
                </c:pt>
                <c:pt idx="9697">
                  <c:v>484.90000000000003</c:v>
                </c:pt>
                <c:pt idx="9698">
                  <c:v>484.95000000000005</c:v>
                </c:pt>
                <c:pt idx="9699">
                  <c:v>485</c:v>
                </c:pt>
                <c:pt idx="9700">
                  <c:v>485.05</c:v>
                </c:pt>
                <c:pt idx="9701">
                  <c:v>485.1</c:v>
                </c:pt>
                <c:pt idx="9702">
                  <c:v>485.15000000000003</c:v>
                </c:pt>
                <c:pt idx="9703">
                  <c:v>485.20000000000005</c:v>
                </c:pt>
                <c:pt idx="9704">
                  <c:v>485.25</c:v>
                </c:pt>
                <c:pt idx="9705">
                  <c:v>485.3</c:v>
                </c:pt>
                <c:pt idx="9706">
                  <c:v>485.35</c:v>
                </c:pt>
                <c:pt idx="9707">
                  <c:v>485.40000000000003</c:v>
                </c:pt>
                <c:pt idx="9708">
                  <c:v>485.45000000000005</c:v>
                </c:pt>
                <c:pt idx="9709">
                  <c:v>485.5</c:v>
                </c:pt>
                <c:pt idx="9710">
                  <c:v>485.55</c:v>
                </c:pt>
                <c:pt idx="9711">
                  <c:v>485.6</c:v>
                </c:pt>
                <c:pt idx="9712">
                  <c:v>485.65000000000003</c:v>
                </c:pt>
                <c:pt idx="9713">
                  <c:v>485.70000000000005</c:v>
                </c:pt>
                <c:pt idx="9714">
                  <c:v>485.75</c:v>
                </c:pt>
                <c:pt idx="9715">
                  <c:v>485.8</c:v>
                </c:pt>
                <c:pt idx="9716">
                  <c:v>485.85</c:v>
                </c:pt>
                <c:pt idx="9717">
                  <c:v>485.90000000000003</c:v>
                </c:pt>
                <c:pt idx="9718">
                  <c:v>485.95000000000005</c:v>
                </c:pt>
                <c:pt idx="9719">
                  <c:v>486</c:v>
                </c:pt>
                <c:pt idx="9720">
                  <c:v>486.05</c:v>
                </c:pt>
                <c:pt idx="9721">
                  <c:v>486.1</c:v>
                </c:pt>
                <c:pt idx="9722">
                  <c:v>486.15000000000003</c:v>
                </c:pt>
                <c:pt idx="9723">
                  <c:v>486.20000000000005</c:v>
                </c:pt>
                <c:pt idx="9724">
                  <c:v>486.25</c:v>
                </c:pt>
                <c:pt idx="9725">
                  <c:v>486.3</c:v>
                </c:pt>
                <c:pt idx="9726">
                  <c:v>486.35</c:v>
                </c:pt>
                <c:pt idx="9727">
                  <c:v>486.40000000000003</c:v>
                </c:pt>
                <c:pt idx="9728">
                  <c:v>486.45000000000005</c:v>
                </c:pt>
                <c:pt idx="9729">
                  <c:v>486.5</c:v>
                </c:pt>
                <c:pt idx="9730">
                  <c:v>486.55</c:v>
                </c:pt>
                <c:pt idx="9731">
                  <c:v>486.6</c:v>
                </c:pt>
                <c:pt idx="9732">
                  <c:v>486.65000000000003</c:v>
                </c:pt>
                <c:pt idx="9733">
                  <c:v>486.70000000000005</c:v>
                </c:pt>
                <c:pt idx="9734">
                  <c:v>486.75</c:v>
                </c:pt>
                <c:pt idx="9735">
                  <c:v>486.8</c:v>
                </c:pt>
                <c:pt idx="9736">
                  <c:v>486.85</c:v>
                </c:pt>
                <c:pt idx="9737">
                  <c:v>486.90000000000003</c:v>
                </c:pt>
                <c:pt idx="9738">
                  <c:v>486.95000000000005</c:v>
                </c:pt>
                <c:pt idx="9739">
                  <c:v>487</c:v>
                </c:pt>
                <c:pt idx="9740">
                  <c:v>487.05</c:v>
                </c:pt>
                <c:pt idx="9741">
                  <c:v>487.1</c:v>
                </c:pt>
                <c:pt idx="9742">
                  <c:v>487.15000000000003</c:v>
                </c:pt>
                <c:pt idx="9743">
                  <c:v>487.20000000000005</c:v>
                </c:pt>
                <c:pt idx="9744">
                  <c:v>487.25</c:v>
                </c:pt>
                <c:pt idx="9745">
                  <c:v>487.3</c:v>
                </c:pt>
                <c:pt idx="9746">
                  <c:v>487.35</c:v>
                </c:pt>
                <c:pt idx="9747">
                  <c:v>487.40000000000003</c:v>
                </c:pt>
                <c:pt idx="9748">
                  <c:v>487.45000000000005</c:v>
                </c:pt>
                <c:pt idx="9749">
                  <c:v>487.5</c:v>
                </c:pt>
                <c:pt idx="9750">
                  <c:v>487.55</c:v>
                </c:pt>
                <c:pt idx="9751">
                  <c:v>487.6</c:v>
                </c:pt>
                <c:pt idx="9752">
                  <c:v>487.65000000000003</c:v>
                </c:pt>
                <c:pt idx="9753">
                  <c:v>487.70000000000005</c:v>
                </c:pt>
                <c:pt idx="9754">
                  <c:v>487.75</c:v>
                </c:pt>
                <c:pt idx="9755">
                  <c:v>487.8</c:v>
                </c:pt>
                <c:pt idx="9756">
                  <c:v>487.85</c:v>
                </c:pt>
                <c:pt idx="9757">
                  <c:v>487.90000000000003</c:v>
                </c:pt>
                <c:pt idx="9758">
                  <c:v>487.95000000000005</c:v>
                </c:pt>
                <c:pt idx="9759">
                  <c:v>488</c:v>
                </c:pt>
                <c:pt idx="9760">
                  <c:v>488.05</c:v>
                </c:pt>
                <c:pt idx="9761">
                  <c:v>488.1</c:v>
                </c:pt>
                <c:pt idx="9762">
                  <c:v>488.15000000000003</c:v>
                </c:pt>
                <c:pt idx="9763">
                  <c:v>488.20000000000005</c:v>
                </c:pt>
                <c:pt idx="9764">
                  <c:v>488.25</c:v>
                </c:pt>
                <c:pt idx="9765">
                  <c:v>488.3</c:v>
                </c:pt>
                <c:pt idx="9766">
                  <c:v>488.35</c:v>
                </c:pt>
                <c:pt idx="9767">
                  <c:v>488.40000000000003</c:v>
                </c:pt>
                <c:pt idx="9768">
                  <c:v>488.45000000000005</c:v>
                </c:pt>
                <c:pt idx="9769">
                  <c:v>488.5</c:v>
                </c:pt>
                <c:pt idx="9770">
                  <c:v>488.55</c:v>
                </c:pt>
                <c:pt idx="9771">
                  <c:v>488.6</c:v>
                </c:pt>
                <c:pt idx="9772">
                  <c:v>488.65000000000003</c:v>
                </c:pt>
                <c:pt idx="9773">
                  <c:v>488.70000000000005</c:v>
                </c:pt>
                <c:pt idx="9774">
                  <c:v>488.75</c:v>
                </c:pt>
                <c:pt idx="9775">
                  <c:v>488.8</c:v>
                </c:pt>
                <c:pt idx="9776">
                  <c:v>488.85</c:v>
                </c:pt>
                <c:pt idx="9777">
                  <c:v>488.90000000000003</c:v>
                </c:pt>
                <c:pt idx="9778">
                  <c:v>488.95000000000005</c:v>
                </c:pt>
                <c:pt idx="9779">
                  <c:v>489</c:v>
                </c:pt>
                <c:pt idx="9780">
                  <c:v>489.05</c:v>
                </c:pt>
                <c:pt idx="9781">
                  <c:v>489.1</c:v>
                </c:pt>
                <c:pt idx="9782">
                  <c:v>489.15000000000003</c:v>
                </c:pt>
                <c:pt idx="9783">
                  <c:v>489.20000000000005</c:v>
                </c:pt>
                <c:pt idx="9784">
                  <c:v>489.25</c:v>
                </c:pt>
                <c:pt idx="9785">
                  <c:v>489.3</c:v>
                </c:pt>
                <c:pt idx="9786">
                  <c:v>489.35</c:v>
                </c:pt>
                <c:pt idx="9787">
                  <c:v>489.40000000000003</c:v>
                </c:pt>
                <c:pt idx="9788">
                  <c:v>489.45000000000005</c:v>
                </c:pt>
                <c:pt idx="9789">
                  <c:v>489.5</c:v>
                </c:pt>
                <c:pt idx="9790">
                  <c:v>489.55</c:v>
                </c:pt>
                <c:pt idx="9791">
                  <c:v>489.6</c:v>
                </c:pt>
                <c:pt idx="9792">
                  <c:v>489.65000000000003</c:v>
                </c:pt>
                <c:pt idx="9793">
                  <c:v>489.70000000000005</c:v>
                </c:pt>
                <c:pt idx="9794">
                  <c:v>489.75</c:v>
                </c:pt>
                <c:pt idx="9795">
                  <c:v>489.8</c:v>
                </c:pt>
                <c:pt idx="9796">
                  <c:v>489.85</c:v>
                </c:pt>
                <c:pt idx="9797">
                  <c:v>489.90000000000003</c:v>
                </c:pt>
                <c:pt idx="9798">
                  <c:v>489.95000000000005</c:v>
                </c:pt>
                <c:pt idx="9799">
                  <c:v>490</c:v>
                </c:pt>
                <c:pt idx="9800">
                  <c:v>490.05</c:v>
                </c:pt>
                <c:pt idx="9801">
                  <c:v>490.1</c:v>
                </c:pt>
                <c:pt idx="9802">
                  <c:v>490.15000000000003</c:v>
                </c:pt>
                <c:pt idx="9803">
                  <c:v>490.20000000000005</c:v>
                </c:pt>
                <c:pt idx="9804">
                  <c:v>490.25</c:v>
                </c:pt>
                <c:pt idx="9805">
                  <c:v>490.3</c:v>
                </c:pt>
                <c:pt idx="9806">
                  <c:v>490.35</c:v>
                </c:pt>
                <c:pt idx="9807">
                  <c:v>490.40000000000003</c:v>
                </c:pt>
                <c:pt idx="9808">
                  <c:v>490.45000000000005</c:v>
                </c:pt>
                <c:pt idx="9809">
                  <c:v>490.5</c:v>
                </c:pt>
                <c:pt idx="9810">
                  <c:v>490.55</c:v>
                </c:pt>
                <c:pt idx="9811">
                  <c:v>490.6</c:v>
                </c:pt>
                <c:pt idx="9812">
                  <c:v>490.65000000000003</c:v>
                </c:pt>
                <c:pt idx="9813">
                  <c:v>490.70000000000005</c:v>
                </c:pt>
                <c:pt idx="9814">
                  <c:v>490.75</c:v>
                </c:pt>
                <c:pt idx="9815">
                  <c:v>490.8</c:v>
                </c:pt>
                <c:pt idx="9816">
                  <c:v>490.85</c:v>
                </c:pt>
                <c:pt idx="9817">
                  <c:v>490.90000000000003</c:v>
                </c:pt>
                <c:pt idx="9818">
                  <c:v>490.95000000000005</c:v>
                </c:pt>
                <c:pt idx="9819">
                  <c:v>491</c:v>
                </c:pt>
                <c:pt idx="9820">
                  <c:v>491.05</c:v>
                </c:pt>
                <c:pt idx="9821">
                  <c:v>491.1</c:v>
                </c:pt>
                <c:pt idx="9822">
                  <c:v>491.15000000000003</c:v>
                </c:pt>
                <c:pt idx="9823">
                  <c:v>491.20000000000005</c:v>
                </c:pt>
                <c:pt idx="9824">
                  <c:v>491.25</c:v>
                </c:pt>
                <c:pt idx="9825">
                  <c:v>491.3</c:v>
                </c:pt>
                <c:pt idx="9826">
                  <c:v>491.35</c:v>
                </c:pt>
                <c:pt idx="9827">
                  <c:v>491.40000000000003</c:v>
                </c:pt>
                <c:pt idx="9828">
                  <c:v>491.45000000000005</c:v>
                </c:pt>
                <c:pt idx="9829">
                  <c:v>491.5</c:v>
                </c:pt>
                <c:pt idx="9830">
                  <c:v>491.55</c:v>
                </c:pt>
                <c:pt idx="9831">
                  <c:v>491.6</c:v>
                </c:pt>
                <c:pt idx="9832">
                  <c:v>491.65000000000003</c:v>
                </c:pt>
                <c:pt idx="9833">
                  <c:v>491.70000000000005</c:v>
                </c:pt>
                <c:pt idx="9834">
                  <c:v>491.75</c:v>
                </c:pt>
                <c:pt idx="9835">
                  <c:v>491.8</c:v>
                </c:pt>
                <c:pt idx="9836">
                  <c:v>491.85</c:v>
                </c:pt>
                <c:pt idx="9837">
                  <c:v>491.90000000000003</c:v>
                </c:pt>
                <c:pt idx="9838">
                  <c:v>491.95000000000005</c:v>
                </c:pt>
                <c:pt idx="9839">
                  <c:v>492</c:v>
                </c:pt>
                <c:pt idx="9840">
                  <c:v>492.05</c:v>
                </c:pt>
                <c:pt idx="9841">
                  <c:v>492.1</c:v>
                </c:pt>
                <c:pt idx="9842">
                  <c:v>492.15000000000003</c:v>
                </c:pt>
                <c:pt idx="9843">
                  <c:v>492.20000000000005</c:v>
                </c:pt>
                <c:pt idx="9844">
                  <c:v>492.25</c:v>
                </c:pt>
                <c:pt idx="9845">
                  <c:v>492.3</c:v>
                </c:pt>
                <c:pt idx="9846">
                  <c:v>492.35</c:v>
                </c:pt>
                <c:pt idx="9847">
                  <c:v>492.40000000000003</c:v>
                </c:pt>
                <c:pt idx="9848">
                  <c:v>492.45000000000005</c:v>
                </c:pt>
                <c:pt idx="9849">
                  <c:v>492.5</c:v>
                </c:pt>
                <c:pt idx="9850">
                  <c:v>492.55</c:v>
                </c:pt>
                <c:pt idx="9851">
                  <c:v>492.6</c:v>
                </c:pt>
                <c:pt idx="9852">
                  <c:v>492.65000000000003</c:v>
                </c:pt>
                <c:pt idx="9853">
                  <c:v>492.70000000000005</c:v>
                </c:pt>
                <c:pt idx="9854">
                  <c:v>492.75</c:v>
                </c:pt>
                <c:pt idx="9855">
                  <c:v>492.8</c:v>
                </c:pt>
                <c:pt idx="9856">
                  <c:v>492.85</c:v>
                </c:pt>
                <c:pt idx="9857">
                  <c:v>492.90000000000003</c:v>
                </c:pt>
                <c:pt idx="9858">
                  <c:v>492.95000000000005</c:v>
                </c:pt>
                <c:pt idx="9859">
                  <c:v>493</c:v>
                </c:pt>
                <c:pt idx="9860">
                  <c:v>493.05</c:v>
                </c:pt>
                <c:pt idx="9861">
                  <c:v>493.1</c:v>
                </c:pt>
                <c:pt idx="9862">
                  <c:v>493.15000000000003</c:v>
                </c:pt>
                <c:pt idx="9863">
                  <c:v>493.20000000000005</c:v>
                </c:pt>
                <c:pt idx="9864">
                  <c:v>493.25</c:v>
                </c:pt>
                <c:pt idx="9865">
                  <c:v>493.3</c:v>
                </c:pt>
                <c:pt idx="9866">
                  <c:v>493.35</c:v>
                </c:pt>
                <c:pt idx="9867">
                  <c:v>493.40000000000003</c:v>
                </c:pt>
                <c:pt idx="9868">
                  <c:v>493.45000000000005</c:v>
                </c:pt>
                <c:pt idx="9869">
                  <c:v>493.5</c:v>
                </c:pt>
                <c:pt idx="9870">
                  <c:v>493.55</c:v>
                </c:pt>
                <c:pt idx="9871">
                  <c:v>493.6</c:v>
                </c:pt>
                <c:pt idx="9872">
                  <c:v>493.65000000000003</c:v>
                </c:pt>
                <c:pt idx="9873">
                  <c:v>493.70000000000005</c:v>
                </c:pt>
                <c:pt idx="9874">
                  <c:v>493.75</c:v>
                </c:pt>
                <c:pt idx="9875">
                  <c:v>493.8</c:v>
                </c:pt>
                <c:pt idx="9876">
                  <c:v>493.85</c:v>
                </c:pt>
                <c:pt idx="9877">
                  <c:v>493.90000000000003</c:v>
                </c:pt>
                <c:pt idx="9878">
                  <c:v>493.95000000000005</c:v>
                </c:pt>
                <c:pt idx="9879">
                  <c:v>494</c:v>
                </c:pt>
                <c:pt idx="9880">
                  <c:v>494.05</c:v>
                </c:pt>
                <c:pt idx="9881">
                  <c:v>494.1</c:v>
                </c:pt>
                <c:pt idx="9882">
                  <c:v>494.15000000000003</c:v>
                </c:pt>
                <c:pt idx="9883">
                  <c:v>494.20000000000005</c:v>
                </c:pt>
                <c:pt idx="9884">
                  <c:v>494.25</c:v>
                </c:pt>
                <c:pt idx="9885">
                  <c:v>494.3</c:v>
                </c:pt>
                <c:pt idx="9886">
                  <c:v>494.35</c:v>
                </c:pt>
                <c:pt idx="9887">
                  <c:v>494.40000000000003</c:v>
                </c:pt>
                <c:pt idx="9888">
                  <c:v>494.45000000000005</c:v>
                </c:pt>
                <c:pt idx="9889">
                  <c:v>494.5</c:v>
                </c:pt>
                <c:pt idx="9890">
                  <c:v>494.55</c:v>
                </c:pt>
                <c:pt idx="9891">
                  <c:v>494.6</c:v>
                </c:pt>
                <c:pt idx="9892">
                  <c:v>494.65000000000003</c:v>
                </c:pt>
                <c:pt idx="9893">
                  <c:v>494.70000000000005</c:v>
                </c:pt>
                <c:pt idx="9894">
                  <c:v>494.75</c:v>
                </c:pt>
                <c:pt idx="9895">
                  <c:v>494.8</c:v>
                </c:pt>
                <c:pt idx="9896">
                  <c:v>494.85</c:v>
                </c:pt>
                <c:pt idx="9897">
                  <c:v>494.90000000000003</c:v>
                </c:pt>
                <c:pt idx="9898">
                  <c:v>494.95000000000005</c:v>
                </c:pt>
                <c:pt idx="9899">
                  <c:v>495</c:v>
                </c:pt>
                <c:pt idx="9900">
                  <c:v>495.05</c:v>
                </c:pt>
                <c:pt idx="9901">
                  <c:v>495.1</c:v>
                </c:pt>
                <c:pt idx="9902">
                  <c:v>495.15000000000003</c:v>
                </c:pt>
                <c:pt idx="9903">
                  <c:v>495.20000000000005</c:v>
                </c:pt>
                <c:pt idx="9904">
                  <c:v>495.25</c:v>
                </c:pt>
                <c:pt idx="9905">
                  <c:v>495.3</c:v>
                </c:pt>
                <c:pt idx="9906">
                  <c:v>495.35</c:v>
                </c:pt>
                <c:pt idx="9907">
                  <c:v>495.40000000000003</c:v>
                </c:pt>
                <c:pt idx="9908">
                  <c:v>495.45000000000005</c:v>
                </c:pt>
                <c:pt idx="9909">
                  <c:v>495.5</c:v>
                </c:pt>
                <c:pt idx="9910">
                  <c:v>495.55</c:v>
                </c:pt>
                <c:pt idx="9911">
                  <c:v>495.6</c:v>
                </c:pt>
                <c:pt idx="9912">
                  <c:v>495.65000000000003</c:v>
                </c:pt>
                <c:pt idx="9913">
                  <c:v>495.70000000000005</c:v>
                </c:pt>
                <c:pt idx="9914">
                  <c:v>495.75</c:v>
                </c:pt>
                <c:pt idx="9915">
                  <c:v>495.8</c:v>
                </c:pt>
                <c:pt idx="9916">
                  <c:v>495.85</c:v>
                </c:pt>
                <c:pt idx="9917">
                  <c:v>495.90000000000003</c:v>
                </c:pt>
                <c:pt idx="9918">
                  <c:v>495.95000000000005</c:v>
                </c:pt>
                <c:pt idx="9919">
                  <c:v>496</c:v>
                </c:pt>
                <c:pt idx="9920">
                  <c:v>496.05</c:v>
                </c:pt>
                <c:pt idx="9921">
                  <c:v>496.1</c:v>
                </c:pt>
                <c:pt idx="9922">
                  <c:v>496.15000000000003</c:v>
                </c:pt>
                <c:pt idx="9923">
                  <c:v>496.20000000000005</c:v>
                </c:pt>
                <c:pt idx="9924">
                  <c:v>496.25</c:v>
                </c:pt>
                <c:pt idx="9925">
                  <c:v>496.3</c:v>
                </c:pt>
                <c:pt idx="9926">
                  <c:v>496.35</c:v>
                </c:pt>
                <c:pt idx="9927">
                  <c:v>496.40000000000003</c:v>
                </c:pt>
                <c:pt idx="9928">
                  <c:v>496.45000000000005</c:v>
                </c:pt>
                <c:pt idx="9929">
                  <c:v>496.5</c:v>
                </c:pt>
                <c:pt idx="9930">
                  <c:v>496.55</c:v>
                </c:pt>
                <c:pt idx="9931">
                  <c:v>496.6</c:v>
                </c:pt>
                <c:pt idx="9932">
                  <c:v>496.65000000000003</c:v>
                </c:pt>
                <c:pt idx="9933">
                  <c:v>496.70000000000005</c:v>
                </c:pt>
                <c:pt idx="9934">
                  <c:v>496.75</c:v>
                </c:pt>
                <c:pt idx="9935">
                  <c:v>496.8</c:v>
                </c:pt>
                <c:pt idx="9936">
                  <c:v>496.85</c:v>
                </c:pt>
                <c:pt idx="9937">
                  <c:v>496.90000000000003</c:v>
                </c:pt>
                <c:pt idx="9938">
                  <c:v>496.95000000000005</c:v>
                </c:pt>
                <c:pt idx="9939">
                  <c:v>497</c:v>
                </c:pt>
                <c:pt idx="9940">
                  <c:v>497.05</c:v>
                </c:pt>
                <c:pt idx="9941">
                  <c:v>497.1</c:v>
                </c:pt>
                <c:pt idx="9942">
                  <c:v>497.15000000000003</c:v>
                </c:pt>
                <c:pt idx="9943">
                  <c:v>497.20000000000005</c:v>
                </c:pt>
                <c:pt idx="9944">
                  <c:v>497.25</c:v>
                </c:pt>
                <c:pt idx="9945">
                  <c:v>497.3</c:v>
                </c:pt>
                <c:pt idx="9946">
                  <c:v>497.35</c:v>
                </c:pt>
                <c:pt idx="9947">
                  <c:v>497.40000000000003</c:v>
                </c:pt>
                <c:pt idx="9948">
                  <c:v>497.45000000000005</c:v>
                </c:pt>
                <c:pt idx="9949">
                  <c:v>497.5</c:v>
                </c:pt>
                <c:pt idx="9950">
                  <c:v>497.55</c:v>
                </c:pt>
                <c:pt idx="9951">
                  <c:v>497.6</c:v>
                </c:pt>
                <c:pt idx="9952">
                  <c:v>497.65000000000003</c:v>
                </c:pt>
                <c:pt idx="9953">
                  <c:v>497.70000000000005</c:v>
                </c:pt>
                <c:pt idx="9954">
                  <c:v>497.75</c:v>
                </c:pt>
                <c:pt idx="9955">
                  <c:v>497.8</c:v>
                </c:pt>
                <c:pt idx="9956">
                  <c:v>497.85</c:v>
                </c:pt>
                <c:pt idx="9957">
                  <c:v>497.90000000000003</c:v>
                </c:pt>
                <c:pt idx="9958">
                  <c:v>497.95000000000005</c:v>
                </c:pt>
                <c:pt idx="9959">
                  <c:v>498</c:v>
                </c:pt>
                <c:pt idx="9960">
                  <c:v>498.05</c:v>
                </c:pt>
                <c:pt idx="9961">
                  <c:v>498.1</c:v>
                </c:pt>
                <c:pt idx="9962">
                  <c:v>498.15000000000003</c:v>
                </c:pt>
                <c:pt idx="9963">
                  <c:v>498.20000000000005</c:v>
                </c:pt>
                <c:pt idx="9964">
                  <c:v>498.25</c:v>
                </c:pt>
                <c:pt idx="9965">
                  <c:v>498.3</c:v>
                </c:pt>
                <c:pt idx="9966">
                  <c:v>498.35</c:v>
                </c:pt>
                <c:pt idx="9967">
                  <c:v>498.40000000000003</c:v>
                </c:pt>
                <c:pt idx="9968">
                  <c:v>498.45000000000005</c:v>
                </c:pt>
                <c:pt idx="9969">
                  <c:v>498.5</c:v>
                </c:pt>
                <c:pt idx="9970">
                  <c:v>498.55</c:v>
                </c:pt>
                <c:pt idx="9971">
                  <c:v>498.6</c:v>
                </c:pt>
                <c:pt idx="9972">
                  <c:v>498.65000000000003</c:v>
                </c:pt>
                <c:pt idx="9973">
                  <c:v>498.70000000000005</c:v>
                </c:pt>
                <c:pt idx="9974">
                  <c:v>498.75</c:v>
                </c:pt>
                <c:pt idx="9975">
                  <c:v>498.8</c:v>
                </c:pt>
                <c:pt idx="9976">
                  <c:v>498.85</c:v>
                </c:pt>
                <c:pt idx="9977">
                  <c:v>498.90000000000003</c:v>
                </c:pt>
                <c:pt idx="9978">
                  <c:v>498.95000000000005</c:v>
                </c:pt>
                <c:pt idx="9979">
                  <c:v>499</c:v>
                </c:pt>
                <c:pt idx="9980">
                  <c:v>499.05</c:v>
                </c:pt>
                <c:pt idx="9981">
                  <c:v>499.1</c:v>
                </c:pt>
                <c:pt idx="9982">
                  <c:v>499.15000000000003</c:v>
                </c:pt>
                <c:pt idx="9983">
                  <c:v>499.20000000000005</c:v>
                </c:pt>
                <c:pt idx="9984">
                  <c:v>499.25</c:v>
                </c:pt>
                <c:pt idx="9985">
                  <c:v>499.3</c:v>
                </c:pt>
                <c:pt idx="9986">
                  <c:v>499.35</c:v>
                </c:pt>
                <c:pt idx="9987">
                  <c:v>499.40000000000003</c:v>
                </c:pt>
                <c:pt idx="9988">
                  <c:v>499.45000000000005</c:v>
                </c:pt>
                <c:pt idx="9989">
                  <c:v>499.5</c:v>
                </c:pt>
                <c:pt idx="9990">
                  <c:v>499.55</c:v>
                </c:pt>
                <c:pt idx="9991">
                  <c:v>499.6</c:v>
                </c:pt>
                <c:pt idx="9992">
                  <c:v>499.65000000000003</c:v>
                </c:pt>
                <c:pt idx="9993">
                  <c:v>499.70000000000005</c:v>
                </c:pt>
                <c:pt idx="9994">
                  <c:v>499.75</c:v>
                </c:pt>
                <c:pt idx="9995">
                  <c:v>499.8</c:v>
                </c:pt>
                <c:pt idx="9996">
                  <c:v>499.85</c:v>
                </c:pt>
                <c:pt idx="9997">
                  <c:v>499.90000000000003</c:v>
                </c:pt>
                <c:pt idx="9998">
                  <c:v>499.95000000000005</c:v>
                </c:pt>
                <c:pt idx="9999">
                  <c:v>500</c:v>
                </c:pt>
                <c:pt idx="10000">
                  <c:v>500.05</c:v>
                </c:pt>
                <c:pt idx="10001">
                  <c:v>500.1</c:v>
                </c:pt>
              </c:numCache>
            </c:numRef>
          </c:xVal>
          <c:yVal>
            <c:numRef>
              <c:f>'[BRAF_RMSDs.xlsx]BRAF-VEM-dimer-500ns_PROTEIN_RM'!$N$2:$N$10003</c:f>
              <c:numCache>
                <c:formatCode>General</c:formatCode>
                <c:ptCount val="10002"/>
                <c:pt idx="0">
                  <c:v>2.4785006046295099</c:v>
                </c:pt>
                <c:pt idx="1">
                  <c:v>1.0736566781997601</c:v>
                </c:pt>
                <c:pt idx="2">
                  <c:v>0.79202032089233398</c:v>
                </c:pt>
                <c:pt idx="3">
                  <c:v>0.959983110427856</c:v>
                </c:pt>
                <c:pt idx="4">
                  <c:v>1.09593105316162</c:v>
                </c:pt>
                <c:pt idx="5">
                  <c:v>0.93071097135543801</c:v>
                </c:pt>
                <c:pt idx="6">
                  <c:v>1.20488882064819</c:v>
                </c:pt>
                <c:pt idx="7">
                  <c:v>1.2943029403686499</c:v>
                </c:pt>
                <c:pt idx="8">
                  <c:v>1.7568888664245601</c:v>
                </c:pt>
                <c:pt idx="9">
                  <c:v>1.4756041765212999</c:v>
                </c:pt>
                <c:pt idx="10">
                  <c:v>1.6616059541702199</c:v>
                </c:pt>
                <c:pt idx="11">
                  <c:v>1.4517252445220901</c:v>
                </c:pt>
                <c:pt idx="12">
                  <c:v>1.5827878713607699</c:v>
                </c:pt>
                <c:pt idx="13">
                  <c:v>1.61539578437805</c:v>
                </c:pt>
                <c:pt idx="14">
                  <c:v>1.7132223844528101</c:v>
                </c:pt>
                <c:pt idx="15">
                  <c:v>1.6569036245346001</c:v>
                </c:pt>
                <c:pt idx="16">
                  <c:v>1.4246450662612899</c:v>
                </c:pt>
                <c:pt idx="17">
                  <c:v>1.6027469635009699</c:v>
                </c:pt>
                <c:pt idx="18">
                  <c:v>1.57632720470428</c:v>
                </c:pt>
                <c:pt idx="19">
                  <c:v>1.6630547046661299</c:v>
                </c:pt>
                <c:pt idx="20">
                  <c:v>1.45140969753265</c:v>
                </c:pt>
                <c:pt idx="21">
                  <c:v>1.5620713233947701</c:v>
                </c:pt>
                <c:pt idx="22">
                  <c:v>1.58357381820678</c:v>
                </c:pt>
                <c:pt idx="23">
                  <c:v>1.64351534843444</c:v>
                </c:pt>
                <c:pt idx="24">
                  <c:v>1.62552225589752</c:v>
                </c:pt>
                <c:pt idx="25">
                  <c:v>1.6671941280364899</c:v>
                </c:pt>
                <c:pt idx="26">
                  <c:v>1.5844795703887899</c:v>
                </c:pt>
                <c:pt idx="27">
                  <c:v>1.6088130474090501</c:v>
                </c:pt>
                <c:pt idx="28">
                  <c:v>1.8254244327545099</c:v>
                </c:pt>
                <c:pt idx="29">
                  <c:v>1.8323738574981601</c:v>
                </c:pt>
                <c:pt idx="30">
                  <c:v>2.0974166393279998</c:v>
                </c:pt>
                <c:pt idx="31">
                  <c:v>2.0011968612670898</c:v>
                </c:pt>
                <c:pt idx="32">
                  <c:v>2.1084010601043701</c:v>
                </c:pt>
                <c:pt idx="33">
                  <c:v>2.1165909767150799</c:v>
                </c:pt>
                <c:pt idx="34">
                  <c:v>1.99962794780731</c:v>
                </c:pt>
                <c:pt idx="35">
                  <c:v>2.0379505157470699</c:v>
                </c:pt>
                <c:pt idx="36">
                  <c:v>2.0284998416900599</c:v>
                </c:pt>
                <c:pt idx="37">
                  <c:v>1.94849240779876</c:v>
                </c:pt>
                <c:pt idx="38">
                  <c:v>2.07459139823913</c:v>
                </c:pt>
                <c:pt idx="39">
                  <c:v>1.9485898017883301</c:v>
                </c:pt>
                <c:pt idx="40">
                  <c:v>1.9898219108581501</c:v>
                </c:pt>
                <c:pt idx="41">
                  <c:v>2.3318645954132</c:v>
                </c:pt>
                <c:pt idx="42">
                  <c:v>2.1992259025573699</c:v>
                </c:pt>
                <c:pt idx="43">
                  <c:v>2.0862150192260698</c:v>
                </c:pt>
                <c:pt idx="44">
                  <c:v>2.8105909824371298</c:v>
                </c:pt>
                <c:pt idx="45">
                  <c:v>2.3582673072814901</c:v>
                </c:pt>
                <c:pt idx="46">
                  <c:v>2.3875699043273899</c:v>
                </c:pt>
                <c:pt idx="47">
                  <c:v>2.3137445449829102</c:v>
                </c:pt>
                <c:pt idx="48">
                  <c:v>2.3651058673858598</c:v>
                </c:pt>
                <c:pt idx="49">
                  <c:v>2.1486177444457999</c:v>
                </c:pt>
                <c:pt idx="50">
                  <c:v>2.1097042560577299</c:v>
                </c:pt>
                <c:pt idx="51">
                  <c:v>2.0241518020629798</c:v>
                </c:pt>
                <c:pt idx="52">
                  <c:v>2.05813288688659</c:v>
                </c:pt>
                <c:pt idx="53">
                  <c:v>2.2227668762207</c:v>
                </c:pt>
                <c:pt idx="54">
                  <c:v>1.9594252109527499</c:v>
                </c:pt>
                <c:pt idx="55">
                  <c:v>2.2689249515533398</c:v>
                </c:pt>
                <c:pt idx="56">
                  <c:v>2.11613464355468</c:v>
                </c:pt>
                <c:pt idx="57">
                  <c:v>2.0418114662170401</c:v>
                </c:pt>
                <c:pt idx="58">
                  <c:v>2.1290168762207</c:v>
                </c:pt>
                <c:pt idx="59">
                  <c:v>2.27001452445983</c:v>
                </c:pt>
                <c:pt idx="60">
                  <c:v>1.90351963043212</c:v>
                </c:pt>
                <c:pt idx="61">
                  <c:v>2.2479760646820002</c:v>
                </c:pt>
                <c:pt idx="62">
                  <c:v>2.0252916812896702</c:v>
                </c:pt>
                <c:pt idx="63">
                  <c:v>2.04141068458557</c:v>
                </c:pt>
                <c:pt idx="64">
                  <c:v>2.3267021179199201</c:v>
                </c:pt>
                <c:pt idx="65">
                  <c:v>2.03416395187377</c:v>
                </c:pt>
                <c:pt idx="66">
                  <c:v>2.1036536693572998</c:v>
                </c:pt>
                <c:pt idx="67">
                  <c:v>2.0993385314941402</c:v>
                </c:pt>
                <c:pt idx="68">
                  <c:v>2.1425068378448402</c:v>
                </c:pt>
                <c:pt idx="69">
                  <c:v>1.98580026626586</c:v>
                </c:pt>
                <c:pt idx="70">
                  <c:v>1.8694036006927399</c:v>
                </c:pt>
                <c:pt idx="71">
                  <c:v>2.0087611675262398</c:v>
                </c:pt>
                <c:pt idx="72">
                  <c:v>2.24349808692932</c:v>
                </c:pt>
                <c:pt idx="73">
                  <c:v>2.5065572261810298</c:v>
                </c:pt>
                <c:pt idx="74">
                  <c:v>2.2993843555450399</c:v>
                </c:pt>
                <c:pt idx="75">
                  <c:v>2.1535615921020499</c:v>
                </c:pt>
                <c:pt idx="76">
                  <c:v>2.2051019668579102</c:v>
                </c:pt>
                <c:pt idx="77">
                  <c:v>2.3085525035858101</c:v>
                </c:pt>
                <c:pt idx="78">
                  <c:v>2.2605848312377899</c:v>
                </c:pt>
                <c:pt idx="79">
                  <c:v>2.0925524234771702</c:v>
                </c:pt>
                <c:pt idx="80">
                  <c:v>2.29520511627197</c:v>
                </c:pt>
                <c:pt idx="81">
                  <c:v>2.2805116176605198</c:v>
                </c:pt>
                <c:pt idx="82">
                  <c:v>2.2471375465393</c:v>
                </c:pt>
                <c:pt idx="83">
                  <c:v>2.2765309810638401</c:v>
                </c:pt>
                <c:pt idx="84">
                  <c:v>2.1752457618713299</c:v>
                </c:pt>
                <c:pt idx="85">
                  <c:v>2.1943244934082</c:v>
                </c:pt>
                <c:pt idx="86">
                  <c:v>2.3741598129272399</c:v>
                </c:pt>
                <c:pt idx="87">
                  <c:v>2.31006503105163</c:v>
                </c:pt>
                <c:pt idx="88">
                  <c:v>2.1393523216247501</c:v>
                </c:pt>
                <c:pt idx="89">
                  <c:v>2.2645263671875</c:v>
                </c:pt>
                <c:pt idx="90">
                  <c:v>2.46200323104858</c:v>
                </c:pt>
                <c:pt idx="91">
                  <c:v>2.3663239479064901</c:v>
                </c:pt>
                <c:pt idx="92">
                  <c:v>2.1038627624511701</c:v>
                </c:pt>
                <c:pt idx="93">
                  <c:v>2.4125180244445801</c:v>
                </c:pt>
                <c:pt idx="94">
                  <c:v>2.2155702114105198</c:v>
                </c:pt>
                <c:pt idx="95">
                  <c:v>2.2109203338622998</c:v>
                </c:pt>
                <c:pt idx="96">
                  <c:v>2.2190234661102202</c:v>
                </c:pt>
                <c:pt idx="97">
                  <c:v>2.4339678287506099</c:v>
                </c:pt>
                <c:pt idx="98">
                  <c:v>2.26287364959716</c:v>
                </c:pt>
                <c:pt idx="99">
                  <c:v>2.03598928451538</c:v>
                </c:pt>
                <c:pt idx="100">
                  <c:v>2.09149765968322</c:v>
                </c:pt>
                <c:pt idx="101">
                  <c:v>2.0322360992431601</c:v>
                </c:pt>
                <c:pt idx="102">
                  <c:v>1.8154495954513501</c:v>
                </c:pt>
                <c:pt idx="103">
                  <c:v>2.1371893882751398</c:v>
                </c:pt>
                <c:pt idx="104">
                  <c:v>1.7533745765686</c:v>
                </c:pt>
                <c:pt idx="105">
                  <c:v>2.2292854785919101</c:v>
                </c:pt>
                <c:pt idx="106">
                  <c:v>2.25740265846252</c:v>
                </c:pt>
                <c:pt idx="107">
                  <c:v>2.0079784393310498</c:v>
                </c:pt>
                <c:pt idx="108">
                  <c:v>2.3623917102813698</c:v>
                </c:pt>
                <c:pt idx="109">
                  <c:v>1.8299101591110201</c:v>
                </c:pt>
                <c:pt idx="110">
                  <c:v>2.1786732673645002</c:v>
                </c:pt>
                <c:pt idx="111">
                  <c:v>2.08914923667907</c:v>
                </c:pt>
                <c:pt idx="112">
                  <c:v>2.0975658893585201</c:v>
                </c:pt>
                <c:pt idx="113">
                  <c:v>1.9686263799667301</c:v>
                </c:pt>
                <c:pt idx="114">
                  <c:v>1.92133617401123</c:v>
                </c:pt>
                <c:pt idx="115">
                  <c:v>2.0578308105468701</c:v>
                </c:pt>
                <c:pt idx="116">
                  <c:v>2.0575809478759699</c:v>
                </c:pt>
                <c:pt idx="117">
                  <c:v>1.8138011693954399</c:v>
                </c:pt>
                <c:pt idx="118">
                  <c:v>1.8831824064254701</c:v>
                </c:pt>
                <c:pt idx="119">
                  <c:v>2.2106399536132799</c:v>
                </c:pt>
                <c:pt idx="120">
                  <c:v>1.8311357498168901</c:v>
                </c:pt>
                <c:pt idx="121">
                  <c:v>2.0169248580932599</c:v>
                </c:pt>
                <c:pt idx="122">
                  <c:v>1.6963376998901301</c:v>
                </c:pt>
                <c:pt idx="123">
                  <c:v>2.0954391956329301</c:v>
                </c:pt>
                <c:pt idx="124">
                  <c:v>1.8803731203079199</c:v>
                </c:pt>
                <c:pt idx="125">
                  <c:v>2.05869317054748</c:v>
                </c:pt>
                <c:pt idx="126">
                  <c:v>1.9267748594284</c:v>
                </c:pt>
                <c:pt idx="127">
                  <c:v>2.0831995010375901</c:v>
                </c:pt>
                <c:pt idx="128">
                  <c:v>1.9336131811141899</c:v>
                </c:pt>
                <c:pt idx="129">
                  <c:v>2.3229236602783199</c:v>
                </c:pt>
                <c:pt idx="130">
                  <c:v>1.83265769481658</c:v>
                </c:pt>
                <c:pt idx="131">
                  <c:v>1.6968370676040601</c:v>
                </c:pt>
                <c:pt idx="132">
                  <c:v>1.956028342247</c:v>
                </c:pt>
                <c:pt idx="133">
                  <c:v>1.98858761787414</c:v>
                </c:pt>
                <c:pt idx="134">
                  <c:v>2.0132746696472101</c:v>
                </c:pt>
                <c:pt idx="135">
                  <c:v>2.09153056144714</c:v>
                </c:pt>
                <c:pt idx="136">
                  <c:v>1.9403771162032999</c:v>
                </c:pt>
                <c:pt idx="137">
                  <c:v>1.8408391475677399</c:v>
                </c:pt>
                <c:pt idx="138">
                  <c:v>2.4049377441406201</c:v>
                </c:pt>
                <c:pt idx="139">
                  <c:v>2.0430054664611799</c:v>
                </c:pt>
                <c:pt idx="140">
                  <c:v>1.8732882738113401</c:v>
                </c:pt>
                <c:pt idx="141">
                  <c:v>1.8373391628265301</c:v>
                </c:pt>
                <c:pt idx="142">
                  <c:v>2.2092695236206001</c:v>
                </c:pt>
                <c:pt idx="143">
                  <c:v>2.1477122306823699</c:v>
                </c:pt>
                <c:pt idx="144">
                  <c:v>2.22247910499572</c:v>
                </c:pt>
                <c:pt idx="145">
                  <c:v>1.5695897340774501</c:v>
                </c:pt>
                <c:pt idx="146">
                  <c:v>2.0788924694061199</c:v>
                </c:pt>
                <c:pt idx="147">
                  <c:v>2.0541629791259699</c:v>
                </c:pt>
                <c:pt idx="148">
                  <c:v>1.86958539485931</c:v>
                </c:pt>
                <c:pt idx="149">
                  <c:v>2.01789379119873</c:v>
                </c:pt>
                <c:pt idx="150">
                  <c:v>2.30466556549072</c:v>
                </c:pt>
                <c:pt idx="151">
                  <c:v>2.4525730609893799</c:v>
                </c:pt>
                <c:pt idx="152">
                  <c:v>2.1843619346618599</c:v>
                </c:pt>
                <c:pt idx="153">
                  <c:v>2.2253646850585902</c:v>
                </c:pt>
                <c:pt idx="154">
                  <c:v>2.3428077697753902</c:v>
                </c:pt>
                <c:pt idx="155">
                  <c:v>2.1870522499084402</c:v>
                </c:pt>
                <c:pt idx="156">
                  <c:v>2.4328346252441402</c:v>
                </c:pt>
                <c:pt idx="157">
                  <c:v>2.2478015422821001</c:v>
                </c:pt>
                <c:pt idx="158">
                  <c:v>2.3594100475311199</c:v>
                </c:pt>
                <c:pt idx="159">
                  <c:v>2.35524249076843</c:v>
                </c:pt>
                <c:pt idx="160">
                  <c:v>2.3877432346343901</c:v>
                </c:pt>
                <c:pt idx="161">
                  <c:v>2.2768180370330802</c:v>
                </c:pt>
                <c:pt idx="162">
                  <c:v>2.17681407928466</c:v>
                </c:pt>
                <c:pt idx="163">
                  <c:v>1.94215440750122</c:v>
                </c:pt>
                <c:pt idx="164">
                  <c:v>2.2613165378570499</c:v>
                </c:pt>
                <c:pt idx="165">
                  <c:v>2.14210700988769</c:v>
                </c:pt>
                <c:pt idx="166">
                  <c:v>2.22672295570373</c:v>
                </c:pt>
                <c:pt idx="167">
                  <c:v>2.1655871868133501</c:v>
                </c:pt>
                <c:pt idx="168">
                  <c:v>2.20600366592407</c:v>
                </c:pt>
                <c:pt idx="169">
                  <c:v>2.5322501659393302</c:v>
                </c:pt>
                <c:pt idx="170">
                  <c:v>2.3089165687561</c:v>
                </c:pt>
                <c:pt idx="171">
                  <c:v>2.2998921871185298</c:v>
                </c:pt>
                <c:pt idx="172">
                  <c:v>2.2676131725311199</c:v>
                </c:pt>
                <c:pt idx="173">
                  <c:v>2.60896897315979</c:v>
                </c:pt>
                <c:pt idx="174">
                  <c:v>2.5237479209899898</c:v>
                </c:pt>
                <c:pt idx="175">
                  <c:v>2.2872116565704301</c:v>
                </c:pt>
                <c:pt idx="176">
                  <c:v>2.4135866165161102</c:v>
                </c:pt>
                <c:pt idx="177">
                  <c:v>2.38184595108032</c:v>
                </c:pt>
                <c:pt idx="178">
                  <c:v>2.4820926189422599</c:v>
                </c:pt>
                <c:pt idx="179">
                  <c:v>2.4086661338806099</c:v>
                </c:pt>
                <c:pt idx="180">
                  <c:v>2.3568272590637198</c:v>
                </c:pt>
                <c:pt idx="181">
                  <c:v>2.2985658645629798</c:v>
                </c:pt>
                <c:pt idx="182">
                  <c:v>2.25447344779968</c:v>
                </c:pt>
                <c:pt idx="183">
                  <c:v>2.5354311466217001</c:v>
                </c:pt>
                <c:pt idx="184">
                  <c:v>2.3642036914825399</c:v>
                </c:pt>
                <c:pt idx="185">
                  <c:v>2.26040410995483</c:v>
                </c:pt>
                <c:pt idx="186">
                  <c:v>2.3675866127014098</c:v>
                </c:pt>
                <c:pt idx="187">
                  <c:v>2.3202092647552401</c:v>
                </c:pt>
                <c:pt idx="188">
                  <c:v>2.36046290397644</c:v>
                </c:pt>
                <c:pt idx="189">
                  <c:v>2.2994220256805402</c:v>
                </c:pt>
                <c:pt idx="190">
                  <c:v>2.2302379608154199</c:v>
                </c:pt>
                <c:pt idx="191">
                  <c:v>2.3420460224151598</c:v>
                </c:pt>
                <c:pt idx="192">
                  <c:v>2.3395090103149401</c:v>
                </c:pt>
                <c:pt idx="193">
                  <c:v>2.4691195487975999</c:v>
                </c:pt>
                <c:pt idx="194">
                  <c:v>2.5052733421325599</c:v>
                </c:pt>
                <c:pt idx="195">
                  <c:v>2.5497651100158598</c:v>
                </c:pt>
                <c:pt idx="196">
                  <c:v>2.4795439243316602</c:v>
                </c:pt>
                <c:pt idx="197">
                  <c:v>2.1794404983520499</c:v>
                </c:pt>
                <c:pt idx="198">
                  <c:v>2.2219114303588801</c:v>
                </c:pt>
                <c:pt idx="199">
                  <c:v>2.32887387275695</c:v>
                </c:pt>
                <c:pt idx="200">
                  <c:v>2.3920750617980899</c:v>
                </c:pt>
                <c:pt idx="201">
                  <c:v>2.3901839256286599</c:v>
                </c:pt>
                <c:pt idx="202">
                  <c:v>2.4604852199554399</c:v>
                </c:pt>
                <c:pt idx="203">
                  <c:v>2.27694344520568</c:v>
                </c:pt>
                <c:pt idx="204">
                  <c:v>2.4866964817047101</c:v>
                </c:pt>
                <c:pt idx="205">
                  <c:v>2.4426617622375399</c:v>
                </c:pt>
                <c:pt idx="206">
                  <c:v>2.5672719478607098</c:v>
                </c:pt>
                <c:pt idx="207">
                  <c:v>2.4004671573638898</c:v>
                </c:pt>
                <c:pt idx="208">
                  <c:v>2.2326300144195499</c:v>
                </c:pt>
                <c:pt idx="209">
                  <c:v>2.4184150695800701</c:v>
                </c:pt>
                <c:pt idx="210">
                  <c:v>2.2612669467925999</c:v>
                </c:pt>
                <c:pt idx="211">
                  <c:v>2.53081822395324</c:v>
                </c:pt>
                <c:pt idx="212">
                  <c:v>2.5274798870086599</c:v>
                </c:pt>
                <c:pt idx="213">
                  <c:v>2.3670656681060702</c:v>
                </c:pt>
                <c:pt idx="214">
                  <c:v>2.4427716732025102</c:v>
                </c:pt>
                <c:pt idx="215">
                  <c:v>2.6298437118530198</c:v>
                </c:pt>
                <c:pt idx="216">
                  <c:v>2.5095121860504102</c:v>
                </c:pt>
                <c:pt idx="217">
                  <c:v>2.26749539375305</c:v>
                </c:pt>
                <c:pt idx="218">
                  <c:v>2.3724741935729901</c:v>
                </c:pt>
                <c:pt idx="219">
                  <c:v>2.2833213806152299</c:v>
                </c:pt>
                <c:pt idx="220">
                  <c:v>2.3886146545410099</c:v>
                </c:pt>
                <c:pt idx="221">
                  <c:v>2.4844660758972101</c:v>
                </c:pt>
                <c:pt idx="222">
                  <c:v>2.3059122562408398</c:v>
                </c:pt>
                <c:pt idx="223">
                  <c:v>2.2886674404144198</c:v>
                </c:pt>
                <c:pt idx="224">
                  <c:v>2.2732298374175999</c:v>
                </c:pt>
                <c:pt idx="225">
                  <c:v>2.4699637889861998</c:v>
                </c:pt>
                <c:pt idx="226">
                  <c:v>2.3603992462158199</c:v>
                </c:pt>
                <c:pt idx="227">
                  <c:v>2.4802563190460201</c:v>
                </c:pt>
                <c:pt idx="228">
                  <c:v>2.5052080154418901</c:v>
                </c:pt>
                <c:pt idx="229">
                  <c:v>2.2833008766174299</c:v>
                </c:pt>
                <c:pt idx="230">
                  <c:v>2.3797678947448699</c:v>
                </c:pt>
                <c:pt idx="231">
                  <c:v>2.2797582149505602</c:v>
                </c:pt>
                <c:pt idx="232">
                  <c:v>2.1369199752807599</c:v>
                </c:pt>
                <c:pt idx="233">
                  <c:v>2.6036622524261399</c:v>
                </c:pt>
                <c:pt idx="234">
                  <c:v>2.3056118488311701</c:v>
                </c:pt>
                <c:pt idx="235">
                  <c:v>2.28980040550231</c:v>
                </c:pt>
                <c:pt idx="236">
                  <c:v>2.37754774093627</c:v>
                </c:pt>
                <c:pt idx="237">
                  <c:v>2.2780854701995801</c:v>
                </c:pt>
                <c:pt idx="238">
                  <c:v>2.3286793231964098</c:v>
                </c:pt>
                <c:pt idx="239">
                  <c:v>2.3775947093963601</c:v>
                </c:pt>
                <c:pt idx="240">
                  <c:v>2.52678275108337</c:v>
                </c:pt>
                <c:pt idx="241">
                  <c:v>2.1629433631896902</c:v>
                </c:pt>
                <c:pt idx="242">
                  <c:v>2.5513496398925701</c:v>
                </c:pt>
                <c:pt idx="243">
                  <c:v>2.54471707344055</c:v>
                </c:pt>
                <c:pt idx="244">
                  <c:v>2.4972243309020898</c:v>
                </c:pt>
                <c:pt idx="245">
                  <c:v>2.3375070095062198</c:v>
                </c:pt>
                <c:pt idx="246">
                  <c:v>2.2863583564758301</c:v>
                </c:pt>
                <c:pt idx="247">
                  <c:v>2.4456207752227699</c:v>
                </c:pt>
                <c:pt idx="248">
                  <c:v>2.5963675975799498</c:v>
                </c:pt>
                <c:pt idx="249">
                  <c:v>2.5982499122619598</c:v>
                </c:pt>
                <c:pt idx="250">
                  <c:v>2.45669198036193</c:v>
                </c:pt>
                <c:pt idx="251">
                  <c:v>2.5522317886352499</c:v>
                </c:pt>
                <c:pt idx="252">
                  <c:v>2.3703367710113499</c:v>
                </c:pt>
                <c:pt idx="253">
                  <c:v>2.3733985424041699</c:v>
                </c:pt>
                <c:pt idx="254">
                  <c:v>2.3409686088561998</c:v>
                </c:pt>
                <c:pt idx="255">
                  <c:v>2.26867628097534</c:v>
                </c:pt>
                <c:pt idx="256">
                  <c:v>2.4864311218261701</c:v>
                </c:pt>
                <c:pt idx="257">
                  <c:v>2.35435461997985</c:v>
                </c:pt>
                <c:pt idx="258">
                  <c:v>2.3821604251861501</c:v>
                </c:pt>
                <c:pt idx="259">
                  <c:v>2.2975447177886901</c:v>
                </c:pt>
                <c:pt idx="260">
                  <c:v>2.4044511318206698</c:v>
                </c:pt>
                <c:pt idx="261">
                  <c:v>2.5094895362853999</c:v>
                </c:pt>
                <c:pt idx="262">
                  <c:v>2.6603710651397701</c:v>
                </c:pt>
                <c:pt idx="263">
                  <c:v>2.27474617958068</c:v>
                </c:pt>
                <c:pt idx="264">
                  <c:v>2.4322600364685001</c:v>
                </c:pt>
                <c:pt idx="265">
                  <c:v>2.3240065574645898</c:v>
                </c:pt>
                <c:pt idx="266">
                  <c:v>2.7952060699462802</c:v>
                </c:pt>
                <c:pt idx="267">
                  <c:v>2.2727200984954798</c:v>
                </c:pt>
                <c:pt idx="268">
                  <c:v>2.3045837879180899</c:v>
                </c:pt>
                <c:pt idx="269">
                  <c:v>2.4852485656738201</c:v>
                </c:pt>
                <c:pt idx="270">
                  <c:v>2.4390118122100799</c:v>
                </c:pt>
                <c:pt idx="271">
                  <c:v>2.3757665157318102</c:v>
                </c:pt>
                <c:pt idx="272">
                  <c:v>2.38497614860534</c:v>
                </c:pt>
                <c:pt idx="273">
                  <c:v>2.4621841907501198</c:v>
                </c:pt>
                <c:pt idx="274">
                  <c:v>2.2819492816925</c:v>
                </c:pt>
                <c:pt idx="275">
                  <c:v>2.3977296352386399</c:v>
                </c:pt>
                <c:pt idx="276">
                  <c:v>2.4657120704650799</c:v>
                </c:pt>
                <c:pt idx="277">
                  <c:v>2.3276252746582</c:v>
                </c:pt>
                <c:pt idx="278">
                  <c:v>2.5323524475097599</c:v>
                </c:pt>
                <c:pt idx="279">
                  <c:v>2.3508591651916499</c:v>
                </c:pt>
                <c:pt idx="280">
                  <c:v>2.3691415786743102</c:v>
                </c:pt>
                <c:pt idx="281">
                  <c:v>2.37433528900146</c:v>
                </c:pt>
                <c:pt idx="282">
                  <c:v>2.3808901309967001</c:v>
                </c:pt>
                <c:pt idx="283">
                  <c:v>2.3130953311920099</c:v>
                </c:pt>
                <c:pt idx="284">
                  <c:v>2.5740799903869598</c:v>
                </c:pt>
                <c:pt idx="285">
                  <c:v>2.3506081104278498</c:v>
                </c:pt>
                <c:pt idx="286">
                  <c:v>2.4486386775970401</c:v>
                </c:pt>
                <c:pt idx="287">
                  <c:v>2.3531675338745099</c:v>
                </c:pt>
                <c:pt idx="288">
                  <c:v>2.4369304180145201</c:v>
                </c:pt>
                <c:pt idx="289">
                  <c:v>2.5474386215209899</c:v>
                </c:pt>
                <c:pt idx="290">
                  <c:v>2.3577969074249201</c:v>
                </c:pt>
                <c:pt idx="291">
                  <c:v>2.2866022586822501</c:v>
                </c:pt>
                <c:pt idx="292">
                  <c:v>2.5044782161712602</c:v>
                </c:pt>
                <c:pt idx="293">
                  <c:v>2.7324261665344198</c:v>
                </c:pt>
                <c:pt idx="294">
                  <c:v>2.7174942493438698</c:v>
                </c:pt>
                <c:pt idx="295">
                  <c:v>2.6058883666992099</c:v>
                </c:pt>
                <c:pt idx="296">
                  <c:v>2.4288520812988201</c:v>
                </c:pt>
                <c:pt idx="297">
                  <c:v>2.41160559654235</c:v>
                </c:pt>
                <c:pt idx="298">
                  <c:v>2.3627414703369101</c:v>
                </c:pt>
                <c:pt idx="299">
                  <c:v>2.4300179481506299</c:v>
                </c:pt>
                <c:pt idx="300">
                  <c:v>2.15836310386657</c:v>
                </c:pt>
                <c:pt idx="301">
                  <c:v>2.4877147674560498</c:v>
                </c:pt>
                <c:pt idx="302">
                  <c:v>2.1991591453552202</c:v>
                </c:pt>
                <c:pt idx="303">
                  <c:v>2.4311163425445499</c:v>
                </c:pt>
                <c:pt idx="304">
                  <c:v>2.1490159034728999</c:v>
                </c:pt>
                <c:pt idx="305">
                  <c:v>2.2537598609924299</c:v>
                </c:pt>
                <c:pt idx="306">
                  <c:v>2.35280442237854</c:v>
                </c:pt>
                <c:pt idx="307">
                  <c:v>2.6473007202148402</c:v>
                </c:pt>
                <c:pt idx="308">
                  <c:v>2.39752840995788</c:v>
                </c:pt>
                <c:pt idx="309">
                  <c:v>2.4387187957763601</c:v>
                </c:pt>
                <c:pt idx="310">
                  <c:v>2.3516261577606201</c:v>
                </c:pt>
                <c:pt idx="311">
                  <c:v>2.2664937973022399</c:v>
                </c:pt>
                <c:pt idx="312">
                  <c:v>2.2627608776092498</c:v>
                </c:pt>
                <c:pt idx="313">
                  <c:v>2.2717015743255602</c:v>
                </c:pt>
                <c:pt idx="314">
                  <c:v>2.42822170257568</c:v>
                </c:pt>
                <c:pt idx="315">
                  <c:v>2.4862544536590501</c:v>
                </c:pt>
                <c:pt idx="316">
                  <c:v>2.4450891017913801</c:v>
                </c:pt>
                <c:pt idx="317">
                  <c:v>2.5774056911468501</c:v>
                </c:pt>
                <c:pt idx="318">
                  <c:v>2.5044236183166499</c:v>
                </c:pt>
                <c:pt idx="319">
                  <c:v>2.2968881130218501</c:v>
                </c:pt>
                <c:pt idx="320">
                  <c:v>2.3839051723480198</c:v>
                </c:pt>
                <c:pt idx="321">
                  <c:v>2.2809703350067099</c:v>
                </c:pt>
                <c:pt idx="322">
                  <c:v>2.2358310222625701</c:v>
                </c:pt>
                <c:pt idx="323">
                  <c:v>2.3078188896179199</c:v>
                </c:pt>
                <c:pt idx="324">
                  <c:v>2.2798383235931299</c:v>
                </c:pt>
                <c:pt idx="325">
                  <c:v>2.3406505584716699</c:v>
                </c:pt>
                <c:pt idx="326">
                  <c:v>2.2161521911621</c:v>
                </c:pt>
                <c:pt idx="327">
                  <c:v>2.2111122608184801</c:v>
                </c:pt>
                <c:pt idx="328">
                  <c:v>2.2651407718658398</c:v>
                </c:pt>
                <c:pt idx="329">
                  <c:v>2.3165025711059499</c:v>
                </c:pt>
                <c:pt idx="330">
                  <c:v>2.4179539680480899</c:v>
                </c:pt>
                <c:pt idx="331">
                  <c:v>2.5296175479888898</c:v>
                </c:pt>
                <c:pt idx="332">
                  <c:v>2.4459247589111301</c:v>
                </c:pt>
                <c:pt idx="333">
                  <c:v>2.4134037494659402</c:v>
                </c:pt>
                <c:pt idx="334">
                  <c:v>2.3127870559692298</c:v>
                </c:pt>
                <c:pt idx="335">
                  <c:v>2.7282216548919598</c:v>
                </c:pt>
                <c:pt idx="336">
                  <c:v>2.4295248985290501</c:v>
                </c:pt>
                <c:pt idx="337">
                  <c:v>2.22528028488159</c:v>
                </c:pt>
                <c:pt idx="338">
                  <c:v>2.3635694980621298</c:v>
                </c:pt>
                <c:pt idx="339">
                  <c:v>2.3312079906463601</c:v>
                </c:pt>
                <c:pt idx="340">
                  <c:v>2.3717463016510001</c:v>
                </c:pt>
                <c:pt idx="341">
                  <c:v>2.4900600910186701</c:v>
                </c:pt>
                <c:pt idx="342">
                  <c:v>2.22893857955932</c:v>
                </c:pt>
                <c:pt idx="343">
                  <c:v>2.33677625656127</c:v>
                </c:pt>
                <c:pt idx="344">
                  <c:v>2.36727666854858</c:v>
                </c:pt>
                <c:pt idx="345">
                  <c:v>2.3162667751312198</c:v>
                </c:pt>
                <c:pt idx="346">
                  <c:v>2.4193150997161799</c:v>
                </c:pt>
                <c:pt idx="347">
                  <c:v>2.4304935932159402</c:v>
                </c:pt>
                <c:pt idx="348">
                  <c:v>2.4017591476440399</c:v>
                </c:pt>
                <c:pt idx="349">
                  <c:v>2.4236998558044398</c:v>
                </c:pt>
                <c:pt idx="350">
                  <c:v>2.6232945919036799</c:v>
                </c:pt>
                <c:pt idx="351">
                  <c:v>2.3895273208618102</c:v>
                </c:pt>
                <c:pt idx="352">
                  <c:v>2.3694159984588601</c:v>
                </c:pt>
                <c:pt idx="353">
                  <c:v>2.2965128421783398</c:v>
                </c:pt>
                <c:pt idx="354">
                  <c:v>2.3944637775421098</c:v>
                </c:pt>
                <c:pt idx="355">
                  <c:v>2.5382814407348602</c:v>
                </c:pt>
                <c:pt idx="356">
                  <c:v>2.5298895835876398</c:v>
                </c:pt>
                <c:pt idx="357">
                  <c:v>2.24681448936462</c:v>
                </c:pt>
                <c:pt idx="358">
                  <c:v>2.3234701156616202</c:v>
                </c:pt>
                <c:pt idx="359">
                  <c:v>2.3935117721557599</c:v>
                </c:pt>
                <c:pt idx="360">
                  <c:v>2.4805867671966499</c:v>
                </c:pt>
                <c:pt idx="361">
                  <c:v>2.2886505126953098</c:v>
                </c:pt>
                <c:pt idx="362">
                  <c:v>2.4631764888763401</c:v>
                </c:pt>
                <c:pt idx="363">
                  <c:v>2.3440790176391602</c:v>
                </c:pt>
                <c:pt idx="364">
                  <c:v>2.3914496898651101</c:v>
                </c:pt>
                <c:pt idx="365">
                  <c:v>2.43296098709106</c:v>
                </c:pt>
                <c:pt idx="366">
                  <c:v>2.4363596439361501</c:v>
                </c:pt>
                <c:pt idx="367">
                  <c:v>2.2123987674713099</c:v>
                </c:pt>
                <c:pt idx="368">
                  <c:v>2.4718749523162802</c:v>
                </c:pt>
                <c:pt idx="369">
                  <c:v>2.3099510669708199</c:v>
                </c:pt>
                <c:pt idx="370">
                  <c:v>2.3679349422454798</c:v>
                </c:pt>
                <c:pt idx="371">
                  <c:v>2.2042572498321502</c:v>
                </c:pt>
                <c:pt idx="372">
                  <c:v>2.30099177360534</c:v>
                </c:pt>
                <c:pt idx="373">
                  <c:v>2.31986999511718</c:v>
                </c:pt>
                <c:pt idx="374">
                  <c:v>2.3492443561553902</c:v>
                </c:pt>
                <c:pt idx="375">
                  <c:v>2.3460526466369598</c:v>
                </c:pt>
                <c:pt idx="376">
                  <c:v>2.3117649555206299</c:v>
                </c:pt>
                <c:pt idx="377">
                  <c:v>2.6225938796996999</c:v>
                </c:pt>
                <c:pt idx="378">
                  <c:v>2.3537964820861799</c:v>
                </c:pt>
                <c:pt idx="379">
                  <c:v>2.5172624588012602</c:v>
                </c:pt>
                <c:pt idx="380">
                  <c:v>2.6290147304534899</c:v>
                </c:pt>
                <c:pt idx="381">
                  <c:v>2.5990588665008501</c:v>
                </c:pt>
                <c:pt idx="382">
                  <c:v>2.5511097908020002</c:v>
                </c:pt>
                <c:pt idx="383">
                  <c:v>2.3202950954437198</c:v>
                </c:pt>
                <c:pt idx="384">
                  <c:v>2.3021929264068599</c:v>
                </c:pt>
                <c:pt idx="385">
                  <c:v>2.27085208892822</c:v>
                </c:pt>
                <c:pt idx="386">
                  <c:v>2.2203130722045898</c:v>
                </c:pt>
                <c:pt idx="387">
                  <c:v>2.35101985931396</c:v>
                </c:pt>
                <c:pt idx="388">
                  <c:v>2.3275978565215998</c:v>
                </c:pt>
                <c:pt idx="389">
                  <c:v>2.57268166542053</c:v>
                </c:pt>
                <c:pt idx="390">
                  <c:v>2.3355646133422798</c:v>
                </c:pt>
                <c:pt idx="391">
                  <c:v>2.55016589164733</c:v>
                </c:pt>
                <c:pt idx="392">
                  <c:v>2.4490599632263099</c:v>
                </c:pt>
                <c:pt idx="393">
                  <c:v>2.2256503105163499</c:v>
                </c:pt>
                <c:pt idx="394">
                  <c:v>2.2467668056488002</c:v>
                </c:pt>
                <c:pt idx="395">
                  <c:v>2.3053839206695499</c:v>
                </c:pt>
                <c:pt idx="396">
                  <c:v>2.2764708995818999</c:v>
                </c:pt>
                <c:pt idx="397">
                  <c:v>2.3165509700775102</c:v>
                </c:pt>
                <c:pt idx="398">
                  <c:v>2.45962190628051</c:v>
                </c:pt>
                <c:pt idx="399">
                  <c:v>2.7579102516174299</c:v>
                </c:pt>
                <c:pt idx="400">
                  <c:v>2.49464535713195</c:v>
                </c:pt>
                <c:pt idx="401">
                  <c:v>2.5928814411163299</c:v>
                </c:pt>
                <c:pt idx="402">
                  <c:v>2.8023900985717698</c:v>
                </c:pt>
                <c:pt idx="403">
                  <c:v>2.4353570938110298</c:v>
                </c:pt>
                <c:pt idx="404">
                  <c:v>2.3317394256591699</c:v>
                </c:pt>
                <c:pt idx="405">
                  <c:v>2.3563413619995099</c:v>
                </c:pt>
                <c:pt idx="406">
                  <c:v>2.3124632835388099</c:v>
                </c:pt>
                <c:pt idx="407">
                  <c:v>2.6054158210754301</c:v>
                </c:pt>
                <c:pt idx="408">
                  <c:v>2.6109485626220699</c:v>
                </c:pt>
                <c:pt idx="409">
                  <c:v>2.2165822982788002</c:v>
                </c:pt>
                <c:pt idx="410">
                  <c:v>2.4447610378265301</c:v>
                </c:pt>
                <c:pt idx="411">
                  <c:v>2.4551529884338299</c:v>
                </c:pt>
                <c:pt idx="412">
                  <c:v>2.44830989837646</c:v>
                </c:pt>
                <c:pt idx="413">
                  <c:v>2.30653572082519</c:v>
                </c:pt>
                <c:pt idx="414">
                  <c:v>2.4210953712463299</c:v>
                </c:pt>
                <c:pt idx="415">
                  <c:v>2.2617173194885201</c:v>
                </c:pt>
                <c:pt idx="416">
                  <c:v>2.56936407089233</c:v>
                </c:pt>
                <c:pt idx="417">
                  <c:v>2.31951403617858</c:v>
                </c:pt>
                <c:pt idx="418">
                  <c:v>2.1692848205566402</c:v>
                </c:pt>
                <c:pt idx="419">
                  <c:v>2.4434185028076101</c:v>
                </c:pt>
                <c:pt idx="420">
                  <c:v>2.40916419029235</c:v>
                </c:pt>
                <c:pt idx="421">
                  <c:v>2.3354377746582</c:v>
                </c:pt>
                <c:pt idx="422">
                  <c:v>2.2262148857116699</c:v>
                </c:pt>
                <c:pt idx="423">
                  <c:v>2.5454332828521702</c:v>
                </c:pt>
                <c:pt idx="424">
                  <c:v>2.6169347763061501</c:v>
                </c:pt>
                <c:pt idx="425">
                  <c:v>2.4858582019805899</c:v>
                </c:pt>
                <c:pt idx="426">
                  <c:v>2.3681285381317099</c:v>
                </c:pt>
                <c:pt idx="427">
                  <c:v>2.3446087837219198</c:v>
                </c:pt>
                <c:pt idx="428">
                  <c:v>2.3816258907318102</c:v>
                </c:pt>
                <c:pt idx="429">
                  <c:v>2.4086396694183301</c:v>
                </c:pt>
                <c:pt idx="430">
                  <c:v>2.6642506122589098</c:v>
                </c:pt>
                <c:pt idx="431">
                  <c:v>2.4710786342620801</c:v>
                </c:pt>
                <c:pt idx="432">
                  <c:v>2.4568717479705802</c:v>
                </c:pt>
                <c:pt idx="433">
                  <c:v>2.5315065383911102</c:v>
                </c:pt>
                <c:pt idx="434">
                  <c:v>2.54102158546447</c:v>
                </c:pt>
                <c:pt idx="435">
                  <c:v>2.4045560359954798</c:v>
                </c:pt>
                <c:pt idx="436">
                  <c:v>2.3481404781341499</c:v>
                </c:pt>
                <c:pt idx="437">
                  <c:v>2.3348498344421298</c:v>
                </c:pt>
                <c:pt idx="438">
                  <c:v>2.31914854049682</c:v>
                </c:pt>
                <c:pt idx="439">
                  <c:v>2.6954348087310702</c:v>
                </c:pt>
                <c:pt idx="440">
                  <c:v>2.62852787971496</c:v>
                </c:pt>
                <c:pt idx="441">
                  <c:v>2.4053878784179599</c:v>
                </c:pt>
                <c:pt idx="442">
                  <c:v>2.37715315818786</c:v>
                </c:pt>
                <c:pt idx="443">
                  <c:v>2.4657056331634499</c:v>
                </c:pt>
                <c:pt idx="444">
                  <c:v>2.55520439147949</c:v>
                </c:pt>
                <c:pt idx="445">
                  <c:v>2.7166185379028298</c:v>
                </c:pt>
                <c:pt idx="446">
                  <c:v>2.7932777404785099</c:v>
                </c:pt>
                <c:pt idx="447">
                  <c:v>2.7542297840118399</c:v>
                </c:pt>
                <c:pt idx="448">
                  <c:v>2.5699152946472101</c:v>
                </c:pt>
                <c:pt idx="449">
                  <c:v>2.4126658439636199</c:v>
                </c:pt>
                <c:pt idx="450">
                  <c:v>2.54319715499877</c:v>
                </c:pt>
                <c:pt idx="451">
                  <c:v>2.3093504905700599</c:v>
                </c:pt>
                <c:pt idx="452">
                  <c:v>2.1567723751068102</c:v>
                </c:pt>
                <c:pt idx="453">
                  <c:v>2.41660332679748</c:v>
                </c:pt>
                <c:pt idx="454">
                  <c:v>2.2286641597747798</c:v>
                </c:pt>
                <c:pt idx="455">
                  <c:v>2.5707826614379798</c:v>
                </c:pt>
                <c:pt idx="456">
                  <c:v>2.4951963424682599</c:v>
                </c:pt>
                <c:pt idx="457">
                  <c:v>2.5090551376342698</c:v>
                </c:pt>
                <c:pt idx="458">
                  <c:v>2.5040295124053902</c:v>
                </c:pt>
                <c:pt idx="459">
                  <c:v>2.49866771697998</c:v>
                </c:pt>
                <c:pt idx="460">
                  <c:v>2.6889629364013601</c:v>
                </c:pt>
                <c:pt idx="461">
                  <c:v>2.6923704147338801</c:v>
                </c:pt>
                <c:pt idx="462">
                  <c:v>2.33335852622985</c:v>
                </c:pt>
                <c:pt idx="463">
                  <c:v>2.5265939235687198</c:v>
                </c:pt>
                <c:pt idx="464">
                  <c:v>2.32696509361267</c:v>
                </c:pt>
                <c:pt idx="465">
                  <c:v>2.47029209136962</c:v>
                </c:pt>
                <c:pt idx="466">
                  <c:v>2.6056635379791202</c:v>
                </c:pt>
                <c:pt idx="467">
                  <c:v>2.6133396625518799</c:v>
                </c:pt>
                <c:pt idx="468">
                  <c:v>2.3206412792205802</c:v>
                </c:pt>
                <c:pt idx="469">
                  <c:v>2.5955216884613002</c:v>
                </c:pt>
                <c:pt idx="470">
                  <c:v>2.2763381004333398</c:v>
                </c:pt>
                <c:pt idx="471">
                  <c:v>2.45468950271606</c:v>
                </c:pt>
                <c:pt idx="472">
                  <c:v>2.4802589416503902</c:v>
                </c:pt>
                <c:pt idx="473">
                  <c:v>2.54762840270996</c:v>
                </c:pt>
                <c:pt idx="474">
                  <c:v>2.9024007320403999</c:v>
                </c:pt>
                <c:pt idx="475">
                  <c:v>2.7194173336028999</c:v>
                </c:pt>
                <c:pt idx="476">
                  <c:v>2.7152836322784402</c:v>
                </c:pt>
                <c:pt idx="477">
                  <c:v>2.69382643699646</c:v>
                </c:pt>
                <c:pt idx="478">
                  <c:v>2.7981939315795898</c:v>
                </c:pt>
                <c:pt idx="479">
                  <c:v>2.4372756481170601</c:v>
                </c:pt>
                <c:pt idx="480">
                  <c:v>2.6807446479797301</c:v>
                </c:pt>
                <c:pt idx="481">
                  <c:v>2.9452996253967201</c:v>
                </c:pt>
                <c:pt idx="482">
                  <c:v>2.9132931232452299</c:v>
                </c:pt>
                <c:pt idx="483">
                  <c:v>3.1043944358825599</c:v>
                </c:pt>
                <c:pt idx="484">
                  <c:v>3.0203146934509202</c:v>
                </c:pt>
                <c:pt idx="485">
                  <c:v>2.6899096965789702</c:v>
                </c:pt>
                <c:pt idx="486">
                  <c:v>2.9040772914886399</c:v>
                </c:pt>
                <c:pt idx="487">
                  <c:v>2.5834379196166899</c:v>
                </c:pt>
                <c:pt idx="488">
                  <c:v>2.5953700542449898</c:v>
                </c:pt>
                <c:pt idx="489">
                  <c:v>2.58067774772644</c:v>
                </c:pt>
                <c:pt idx="490">
                  <c:v>2.5497846603393501</c:v>
                </c:pt>
                <c:pt idx="491">
                  <c:v>3.1951644420623699</c:v>
                </c:pt>
                <c:pt idx="492">
                  <c:v>2.88046002388</c:v>
                </c:pt>
                <c:pt idx="493">
                  <c:v>2.8732144832611</c:v>
                </c:pt>
                <c:pt idx="494">
                  <c:v>2.8370082378387398</c:v>
                </c:pt>
                <c:pt idx="495">
                  <c:v>3.0192167758941602</c:v>
                </c:pt>
                <c:pt idx="496">
                  <c:v>3.0120890140533398</c:v>
                </c:pt>
                <c:pt idx="497">
                  <c:v>2.9319860935211102</c:v>
                </c:pt>
                <c:pt idx="498">
                  <c:v>3.0315561294555602</c:v>
                </c:pt>
                <c:pt idx="499">
                  <c:v>2.8565540313720699</c:v>
                </c:pt>
                <c:pt idx="500">
                  <c:v>2.7321958541870099</c:v>
                </c:pt>
                <c:pt idx="501">
                  <c:v>3.2702147960662802</c:v>
                </c:pt>
                <c:pt idx="502">
                  <c:v>3.0212981700897199</c:v>
                </c:pt>
                <c:pt idx="503">
                  <c:v>3.1500060558318999</c:v>
                </c:pt>
                <c:pt idx="504">
                  <c:v>3.0543038845062198</c:v>
                </c:pt>
                <c:pt idx="505">
                  <c:v>3.0558905601501398</c:v>
                </c:pt>
                <c:pt idx="506">
                  <c:v>2.9331760406494101</c:v>
                </c:pt>
                <c:pt idx="507">
                  <c:v>2.8526535034179599</c:v>
                </c:pt>
                <c:pt idx="508">
                  <c:v>2.9447283744811998</c:v>
                </c:pt>
                <c:pt idx="509">
                  <c:v>2.85783338546752</c:v>
                </c:pt>
                <c:pt idx="510">
                  <c:v>2.9637391567230198</c:v>
                </c:pt>
                <c:pt idx="511">
                  <c:v>2.81976270675659</c:v>
                </c:pt>
                <c:pt idx="512">
                  <c:v>2.96315264701843</c:v>
                </c:pt>
                <c:pt idx="513">
                  <c:v>2.7289946079254102</c:v>
                </c:pt>
                <c:pt idx="514">
                  <c:v>2.6048452854156401</c:v>
                </c:pt>
                <c:pt idx="515">
                  <c:v>2.8819291591644198</c:v>
                </c:pt>
                <c:pt idx="516">
                  <c:v>2.6763727664947501</c:v>
                </c:pt>
                <c:pt idx="517">
                  <c:v>2.82694268226623</c:v>
                </c:pt>
                <c:pt idx="518">
                  <c:v>2.7464747428893999</c:v>
                </c:pt>
                <c:pt idx="519">
                  <c:v>2.39479637145996</c:v>
                </c:pt>
                <c:pt idx="520">
                  <c:v>2.4823443889617902</c:v>
                </c:pt>
                <c:pt idx="521">
                  <c:v>2.1579918861389098</c:v>
                </c:pt>
                <c:pt idx="522">
                  <c:v>2.2502887248992902</c:v>
                </c:pt>
                <c:pt idx="523">
                  <c:v>2.5043210983276301</c:v>
                </c:pt>
                <c:pt idx="524">
                  <c:v>2.42909455299377</c:v>
                </c:pt>
                <c:pt idx="525">
                  <c:v>2.470703125</c:v>
                </c:pt>
                <c:pt idx="526">
                  <c:v>2.5431482791900599</c:v>
                </c:pt>
                <c:pt idx="527">
                  <c:v>2.5169184207916202</c:v>
                </c:pt>
                <c:pt idx="528">
                  <c:v>2.5598230361938401</c:v>
                </c:pt>
                <c:pt idx="529">
                  <c:v>2.2000436782836901</c:v>
                </c:pt>
                <c:pt idx="530">
                  <c:v>2.2030224800109801</c:v>
                </c:pt>
                <c:pt idx="531">
                  <c:v>2.3726515769958398</c:v>
                </c:pt>
                <c:pt idx="532">
                  <c:v>2.3771953582763601</c:v>
                </c:pt>
                <c:pt idx="533">
                  <c:v>2.32859086990356</c:v>
                </c:pt>
                <c:pt idx="534">
                  <c:v>2.2698884010314901</c:v>
                </c:pt>
                <c:pt idx="535">
                  <c:v>2.1712660789489702</c:v>
                </c:pt>
                <c:pt idx="536">
                  <c:v>2.3153984546661301</c:v>
                </c:pt>
                <c:pt idx="537">
                  <c:v>2.3564875125885001</c:v>
                </c:pt>
                <c:pt idx="538">
                  <c:v>2.2138853073120099</c:v>
                </c:pt>
                <c:pt idx="539">
                  <c:v>2.3860597610473602</c:v>
                </c:pt>
                <c:pt idx="540">
                  <c:v>2.2795550823211599</c:v>
                </c:pt>
                <c:pt idx="541">
                  <c:v>2.4443089962005602</c:v>
                </c:pt>
                <c:pt idx="542">
                  <c:v>2.5177304744720401</c:v>
                </c:pt>
                <c:pt idx="543">
                  <c:v>2.42551589012146</c:v>
                </c:pt>
                <c:pt idx="544">
                  <c:v>2.6448285579681299</c:v>
                </c:pt>
                <c:pt idx="545">
                  <c:v>2.4585869312286301</c:v>
                </c:pt>
                <c:pt idx="546">
                  <c:v>2.2376170158386199</c:v>
                </c:pt>
                <c:pt idx="547">
                  <c:v>2.3838641643524099</c:v>
                </c:pt>
                <c:pt idx="548">
                  <c:v>2.6069772243499698</c:v>
                </c:pt>
                <c:pt idx="549">
                  <c:v>2.41004014015197</c:v>
                </c:pt>
                <c:pt idx="550">
                  <c:v>2.59581446647644</c:v>
                </c:pt>
                <c:pt idx="551">
                  <c:v>2.7261891365051198</c:v>
                </c:pt>
                <c:pt idx="552">
                  <c:v>2.59237504005432</c:v>
                </c:pt>
                <c:pt idx="553">
                  <c:v>2.2445771694183301</c:v>
                </c:pt>
                <c:pt idx="554">
                  <c:v>2.3971493244171098</c:v>
                </c:pt>
                <c:pt idx="555">
                  <c:v>2.69160628318786</c:v>
                </c:pt>
                <c:pt idx="556">
                  <c:v>2.4590888023376398</c:v>
                </c:pt>
                <c:pt idx="557">
                  <c:v>2.42057800292968</c:v>
                </c:pt>
                <c:pt idx="558">
                  <c:v>2.4456324577331499</c:v>
                </c:pt>
                <c:pt idx="559">
                  <c:v>2.2024674415588299</c:v>
                </c:pt>
                <c:pt idx="560">
                  <c:v>2.5035696029663002</c:v>
                </c:pt>
                <c:pt idx="561">
                  <c:v>2.34306693077087</c:v>
                </c:pt>
                <c:pt idx="562">
                  <c:v>2.1562073230743399</c:v>
                </c:pt>
                <c:pt idx="563">
                  <c:v>2.4936394691467201</c:v>
                </c:pt>
                <c:pt idx="564">
                  <c:v>2.4943156242370601</c:v>
                </c:pt>
                <c:pt idx="565">
                  <c:v>2.82841491699218</c:v>
                </c:pt>
                <c:pt idx="566">
                  <c:v>2.5342552661895699</c:v>
                </c:pt>
                <c:pt idx="567">
                  <c:v>2.60995221138</c:v>
                </c:pt>
                <c:pt idx="568">
                  <c:v>2.3479449748992902</c:v>
                </c:pt>
                <c:pt idx="569">
                  <c:v>2.4501566886901802</c:v>
                </c:pt>
                <c:pt idx="570">
                  <c:v>2.3874948024749698</c:v>
                </c:pt>
                <c:pt idx="571">
                  <c:v>2.25437903404235</c:v>
                </c:pt>
                <c:pt idx="572">
                  <c:v>2.6529915332794101</c:v>
                </c:pt>
                <c:pt idx="573">
                  <c:v>2.9552147388458199</c:v>
                </c:pt>
                <c:pt idx="574">
                  <c:v>2.9870841503143302</c:v>
                </c:pt>
                <c:pt idx="575">
                  <c:v>2.5100424289703298</c:v>
                </c:pt>
                <c:pt idx="576">
                  <c:v>2.6610553264617902</c:v>
                </c:pt>
                <c:pt idx="577">
                  <c:v>2.7358434200286799</c:v>
                </c:pt>
                <c:pt idx="578">
                  <c:v>2.2726719379425</c:v>
                </c:pt>
                <c:pt idx="579">
                  <c:v>2.3828232288360498</c:v>
                </c:pt>
                <c:pt idx="580">
                  <c:v>2.2409784793853702</c:v>
                </c:pt>
                <c:pt idx="581">
                  <c:v>2.18421411514282</c:v>
                </c:pt>
                <c:pt idx="582">
                  <c:v>2.61023998260498</c:v>
                </c:pt>
                <c:pt idx="583">
                  <c:v>2.5367548465728702</c:v>
                </c:pt>
                <c:pt idx="584">
                  <c:v>2.5935864448547301</c:v>
                </c:pt>
                <c:pt idx="585">
                  <c:v>2.3561334609985298</c:v>
                </c:pt>
                <c:pt idx="586">
                  <c:v>2.56540727615356</c:v>
                </c:pt>
                <c:pt idx="587">
                  <c:v>2.4885122776031401</c:v>
                </c:pt>
                <c:pt idx="588">
                  <c:v>2.3004181385040199</c:v>
                </c:pt>
                <c:pt idx="589">
                  <c:v>2.3447518348693799</c:v>
                </c:pt>
                <c:pt idx="590">
                  <c:v>2.3317444324493399</c:v>
                </c:pt>
                <c:pt idx="591">
                  <c:v>2.3656976222991899</c:v>
                </c:pt>
                <c:pt idx="592">
                  <c:v>2.2960748672485298</c:v>
                </c:pt>
                <c:pt idx="593">
                  <c:v>2.31658458709716</c:v>
                </c:pt>
                <c:pt idx="594">
                  <c:v>2.3128311634063698</c:v>
                </c:pt>
                <c:pt idx="595">
                  <c:v>2.1881868839263898</c:v>
                </c:pt>
                <c:pt idx="596">
                  <c:v>2.3178067207336399</c:v>
                </c:pt>
                <c:pt idx="597">
                  <c:v>2.3186047077178902</c:v>
                </c:pt>
                <c:pt idx="598">
                  <c:v>2.4267432689666699</c:v>
                </c:pt>
                <c:pt idx="599">
                  <c:v>2.1927845478057799</c:v>
                </c:pt>
                <c:pt idx="600">
                  <c:v>2.7063126564025799</c:v>
                </c:pt>
                <c:pt idx="601">
                  <c:v>2.23559546470642</c:v>
                </c:pt>
                <c:pt idx="602">
                  <c:v>2.1986374855041499</c:v>
                </c:pt>
                <c:pt idx="603">
                  <c:v>2.3253509998321502</c:v>
                </c:pt>
                <c:pt idx="604">
                  <c:v>2.2210710048675502</c:v>
                </c:pt>
                <c:pt idx="605">
                  <c:v>2.3270795345306299</c:v>
                </c:pt>
                <c:pt idx="606">
                  <c:v>2.3322737216949401</c:v>
                </c:pt>
                <c:pt idx="607">
                  <c:v>2.5005893707275302</c:v>
                </c:pt>
                <c:pt idx="608">
                  <c:v>2.4680426120757999</c:v>
                </c:pt>
                <c:pt idx="609">
                  <c:v>2.32434034347534</c:v>
                </c:pt>
                <c:pt idx="610">
                  <c:v>2.5224707126617401</c:v>
                </c:pt>
                <c:pt idx="611">
                  <c:v>2.2277872562408398</c:v>
                </c:pt>
                <c:pt idx="612">
                  <c:v>2.14278221130371</c:v>
                </c:pt>
                <c:pt idx="613">
                  <c:v>2.1039848327636701</c:v>
                </c:pt>
                <c:pt idx="614">
                  <c:v>2.6674773693084699</c:v>
                </c:pt>
                <c:pt idx="615">
                  <c:v>2.80083107948303</c:v>
                </c:pt>
                <c:pt idx="616">
                  <c:v>2.5586867332458398</c:v>
                </c:pt>
                <c:pt idx="617">
                  <c:v>2.48174619674682</c:v>
                </c:pt>
                <c:pt idx="618">
                  <c:v>2.7088158130645699</c:v>
                </c:pt>
                <c:pt idx="619">
                  <c:v>2.4916892051696702</c:v>
                </c:pt>
                <c:pt idx="620">
                  <c:v>2.5326578617095898</c:v>
                </c:pt>
                <c:pt idx="621">
                  <c:v>2.2920000553131099</c:v>
                </c:pt>
                <c:pt idx="622">
                  <c:v>2.2829356193542401</c:v>
                </c:pt>
                <c:pt idx="623">
                  <c:v>2.3780958652496298</c:v>
                </c:pt>
                <c:pt idx="624">
                  <c:v>2.40074467658996</c:v>
                </c:pt>
                <c:pt idx="625">
                  <c:v>2.4752571582794101</c:v>
                </c:pt>
                <c:pt idx="626">
                  <c:v>2.44513607025146</c:v>
                </c:pt>
                <c:pt idx="627">
                  <c:v>2.5011031627654998</c:v>
                </c:pt>
                <c:pt idx="628">
                  <c:v>2.1938812732696502</c:v>
                </c:pt>
                <c:pt idx="629">
                  <c:v>2.3402938842773402</c:v>
                </c:pt>
                <c:pt idx="630">
                  <c:v>2.5944395065307599</c:v>
                </c:pt>
                <c:pt idx="631">
                  <c:v>2.2660615444183301</c:v>
                </c:pt>
                <c:pt idx="632">
                  <c:v>2.4620656967163002</c:v>
                </c:pt>
                <c:pt idx="633">
                  <c:v>2.2909746170043901</c:v>
                </c:pt>
                <c:pt idx="634">
                  <c:v>2.5448968410491899</c:v>
                </c:pt>
                <c:pt idx="635">
                  <c:v>2.2327814102172798</c:v>
                </c:pt>
                <c:pt idx="636">
                  <c:v>2.5419552326202299</c:v>
                </c:pt>
                <c:pt idx="637">
                  <c:v>2.4806032180786102</c:v>
                </c:pt>
                <c:pt idx="638">
                  <c:v>2.3566749095916699</c:v>
                </c:pt>
                <c:pt idx="639">
                  <c:v>2.3158681392669598</c:v>
                </c:pt>
                <c:pt idx="640">
                  <c:v>2.3534138202667201</c:v>
                </c:pt>
                <c:pt idx="641">
                  <c:v>2.2870407104492099</c:v>
                </c:pt>
                <c:pt idx="642">
                  <c:v>2.42319536209106</c:v>
                </c:pt>
                <c:pt idx="643">
                  <c:v>2.2868399620056099</c:v>
                </c:pt>
                <c:pt idx="644">
                  <c:v>2.4609193801879798</c:v>
                </c:pt>
                <c:pt idx="645">
                  <c:v>2.4822754859924299</c:v>
                </c:pt>
                <c:pt idx="646">
                  <c:v>2.4197807312011701</c:v>
                </c:pt>
                <c:pt idx="647">
                  <c:v>2.7393040657043399</c:v>
                </c:pt>
                <c:pt idx="648">
                  <c:v>2.4527921676635698</c:v>
                </c:pt>
                <c:pt idx="649">
                  <c:v>2.4193031787872301</c:v>
                </c:pt>
                <c:pt idx="650">
                  <c:v>2.4653050899505602</c:v>
                </c:pt>
                <c:pt idx="651">
                  <c:v>2.5130050182342498</c:v>
                </c:pt>
                <c:pt idx="652">
                  <c:v>2.6257724761962802</c:v>
                </c:pt>
                <c:pt idx="653">
                  <c:v>2.5536022186279199</c:v>
                </c:pt>
                <c:pt idx="654">
                  <c:v>2.38619637489318</c:v>
                </c:pt>
                <c:pt idx="655">
                  <c:v>2.3252146244049001</c:v>
                </c:pt>
                <c:pt idx="656">
                  <c:v>2.6592240333557098</c:v>
                </c:pt>
                <c:pt idx="657">
                  <c:v>2.3315477371215798</c:v>
                </c:pt>
                <c:pt idx="658">
                  <c:v>2.64958143234252</c:v>
                </c:pt>
                <c:pt idx="659">
                  <c:v>2.6014175415039</c:v>
                </c:pt>
                <c:pt idx="660">
                  <c:v>2.44030666351318</c:v>
                </c:pt>
                <c:pt idx="661">
                  <c:v>2.4339673519134499</c:v>
                </c:pt>
                <c:pt idx="662">
                  <c:v>2.62246370315551</c:v>
                </c:pt>
                <c:pt idx="663">
                  <c:v>2.3951134681701598</c:v>
                </c:pt>
                <c:pt idx="664">
                  <c:v>2.4705631732940598</c:v>
                </c:pt>
                <c:pt idx="665">
                  <c:v>2.3248293399810702</c:v>
                </c:pt>
                <c:pt idx="666">
                  <c:v>2.2292988300323402</c:v>
                </c:pt>
                <c:pt idx="667">
                  <c:v>2.2860970497131299</c:v>
                </c:pt>
                <c:pt idx="668">
                  <c:v>2.1543104648589999</c:v>
                </c:pt>
                <c:pt idx="669">
                  <c:v>2.31044578552246</c:v>
                </c:pt>
                <c:pt idx="670">
                  <c:v>2.1762087345123202</c:v>
                </c:pt>
                <c:pt idx="671">
                  <c:v>2.3546655178070002</c:v>
                </c:pt>
                <c:pt idx="672">
                  <c:v>2.2448248863220202</c:v>
                </c:pt>
                <c:pt idx="673">
                  <c:v>2.2312955856323198</c:v>
                </c:pt>
                <c:pt idx="674">
                  <c:v>2.4414067268371502</c:v>
                </c:pt>
                <c:pt idx="675">
                  <c:v>2.24562335014343</c:v>
                </c:pt>
                <c:pt idx="676">
                  <c:v>2.1417925357818599</c:v>
                </c:pt>
                <c:pt idx="677">
                  <c:v>2.3079144954681299</c:v>
                </c:pt>
                <c:pt idx="678">
                  <c:v>2.2647688388824401</c:v>
                </c:pt>
                <c:pt idx="679">
                  <c:v>2.2482049465179399</c:v>
                </c:pt>
                <c:pt idx="680">
                  <c:v>2.2923989295959402</c:v>
                </c:pt>
                <c:pt idx="681">
                  <c:v>2.2593641281127899</c:v>
                </c:pt>
                <c:pt idx="682">
                  <c:v>2.5838081836700399</c:v>
                </c:pt>
                <c:pt idx="683">
                  <c:v>2.3634452819824201</c:v>
                </c:pt>
                <c:pt idx="684">
                  <c:v>2.45997810363769</c:v>
                </c:pt>
                <c:pt idx="685">
                  <c:v>2.1563768386840798</c:v>
                </c:pt>
                <c:pt idx="686">
                  <c:v>2.2960402965545601</c:v>
                </c:pt>
                <c:pt idx="687">
                  <c:v>2.12412357330322</c:v>
                </c:pt>
                <c:pt idx="688">
                  <c:v>2.2534699440002401</c:v>
                </c:pt>
                <c:pt idx="689">
                  <c:v>2.3004002571105899</c:v>
                </c:pt>
                <c:pt idx="690">
                  <c:v>2.4835391044616699</c:v>
                </c:pt>
                <c:pt idx="691">
                  <c:v>2.1161019802093501</c:v>
                </c:pt>
                <c:pt idx="692">
                  <c:v>2.3079140186309801</c:v>
                </c:pt>
                <c:pt idx="693">
                  <c:v>2.1788151264190598</c:v>
                </c:pt>
                <c:pt idx="694">
                  <c:v>2.3524115085601802</c:v>
                </c:pt>
                <c:pt idx="695">
                  <c:v>2.14456987380981</c:v>
                </c:pt>
                <c:pt idx="696">
                  <c:v>2.27362656593322</c:v>
                </c:pt>
                <c:pt idx="697">
                  <c:v>2.4554488658904998</c:v>
                </c:pt>
                <c:pt idx="698">
                  <c:v>2.1762924194335902</c:v>
                </c:pt>
                <c:pt idx="699">
                  <c:v>2.2932550907135001</c:v>
                </c:pt>
                <c:pt idx="700">
                  <c:v>2.3025870323181099</c:v>
                </c:pt>
                <c:pt idx="701">
                  <c:v>2.25696444511413</c:v>
                </c:pt>
                <c:pt idx="702">
                  <c:v>2.31676125526428</c:v>
                </c:pt>
                <c:pt idx="703">
                  <c:v>2.36329793930053</c:v>
                </c:pt>
                <c:pt idx="704">
                  <c:v>2.3179161548614502</c:v>
                </c:pt>
                <c:pt idx="705">
                  <c:v>2.3508620262145898</c:v>
                </c:pt>
                <c:pt idx="706">
                  <c:v>2.2281742095947199</c:v>
                </c:pt>
                <c:pt idx="707">
                  <c:v>2.2003817558288499</c:v>
                </c:pt>
                <c:pt idx="708">
                  <c:v>2.2702107429504301</c:v>
                </c:pt>
                <c:pt idx="709">
                  <c:v>2.3515739440917902</c:v>
                </c:pt>
                <c:pt idx="710">
                  <c:v>2.22466564178466</c:v>
                </c:pt>
                <c:pt idx="711">
                  <c:v>2.2214004993438698</c:v>
                </c:pt>
                <c:pt idx="712">
                  <c:v>2.2762250900268501</c:v>
                </c:pt>
                <c:pt idx="713">
                  <c:v>2.20794582366943</c:v>
                </c:pt>
                <c:pt idx="714">
                  <c:v>2.5251893997192298</c:v>
                </c:pt>
                <c:pt idx="715">
                  <c:v>2.5861403942108101</c:v>
                </c:pt>
                <c:pt idx="716">
                  <c:v>2.4144883155822701</c:v>
                </c:pt>
                <c:pt idx="717">
                  <c:v>2.19345879554748</c:v>
                </c:pt>
                <c:pt idx="718">
                  <c:v>2.1817977428436199</c:v>
                </c:pt>
                <c:pt idx="719">
                  <c:v>2.39099693298339</c:v>
                </c:pt>
                <c:pt idx="720">
                  <c:v>2.4512958526611301</c:v>
                </c:pt>
                <c:pt idx="721">
                  <c:v>2.1233375072479199</c:v>
                </c:pt>
                <c:pt idx="722">
                  <c:v>2.2308189868927002</c:v>
                </c:pt>
                <c:pt idx="723">
                  <c:v>2.4481873512268</c:v>
                </c:pt>
                <c:pt idx="724">
                  <c:v>2.1696567535400302</c:v>
                </c:pt>
                <c:pt idx="725">
                  <c:v>2.4568099975585902</c:v>
                </c:pt>
                <c:pt idx="726">
                  <c:v>2.6242163181304901</c:v>
                </c:pt>
                <c:pt idx="727">
                  <c:v>2.6644749641418399</c:v>
                </c:pt>
                <c:pt idx="728">
                  <c:v>2.5358040332794101</c:v>
                </c:pt>
                <c:pt idx="729">
                  <c:v>2.3039038181304901</c:v>
                </c:pt>
                <c:pt idx="730">
                  <c:v>2.4229111671447701</c:v>
                </c:pt>
                <c:pt idx="731">
                  <c:v>2.4099268913268999</c:v>
                </c:pt>
                <c:pt idx="732">
                  <c:v>2.3362143039703298</c:v>
                </c:pt>
                <c:pt idx="733">
                  <c:v>2.1997687816619802</c:v>
                </c:pt>
                <c:pt idx="734">
                  <c:v>2.1341967582702601</c:v>
                </c:pt>
                <c:pt idx="735">
                  <c:v>2.0645697116851802</c:v>
                </c:pt>
                <c:pt idx="736">
                  <c:v>2.4571754932403498</c:v>
                </c:pt>
                <c:pt idx="737">
                  <c:v>2.58080577850341</c:v>
                </c:pt>
                <c:pt idx="738">
                  <c:v>2.3232331275939901</c:v>
                </c:pt>
                <c:pt idx="739">
                  <c:v>2.4359431266784601</c:v>
                </c:pt>
                <c:pt idx="740">
                  <c:v>2.2728929519653298</c:v>
                </c:pt>
                <c:pt idx="741">
                  <c:v>2.5179889202117902</c:v>
                </c:pt>
                <c:pt idx="742">
                  <c:v>2.3871569633483798</c:v>
                </c:pt>
                <c:pt idx="743">
                  <c:v>2.6222651004791202</c:v>
                </c:pt>
                <c:pt idx="744">
                  <c:v>2.5230407714843701</c:v>
                </c:pt>
                <c:pt idx="745">
                  <c:v>2.7214047908782901</c:v>
                </c:pt>
                <c:pt idx="746">
                  <c:v>2.5934081077575599</c:v>
                </c:pt>
                <c:pt idx="747">
                  <c:v>2.3099365234375</c:v>
                </c:pt>
                <c:pt idx="748">
                  <c:v>2.2070653438568102</c:v>
                </c:pt>
                <c:pt idx="749">
                  <c:v>2.3875541687011701</c:v>
                </c:pt>
                <c:pt idx="750">
                  <c:v>2.3988268375396702</c:v>
                </c:pt>
                <c:pt idx="751">
                  <c:v>2.43972492218017</c:v>
                </c:pt>
                <c:pt idx="752">
                  <c:v>2.5072178840637198</c:v>
                </c:pt>
                <c:pt idx="753">
                  <c:v>2.32876348495483</c:v>
                </c:pt>
                <c:pt idx="754">
                  <c:v>2.25557160377502</c:v>
                </c:pt>
                <c:pt idx="755">
                  <c:v>2.5293121337890598</c:v>
                </c:pt>
                <c:pt idx="756">
                  <c:v>2.43396639823913</c:v>
                </c:pt>
                <c:pt idx="757">
                  <c:v>2.4674375057220401</c:v>
                </c:pt>
                <c:pt idx="758">
                  <c:v>2.30419492721557</c:v>
                </c:pt>
                <c:pt idx="759">
                  <c:v>2.5534024238586399</c:v>
                </c:pt>
                <c:pt idx="760">
                  <c:v>2.4462110996246298</c:v>
                </c:pt>
                <c:pt idx="761">
                  <c:v>2.6466984748840301</c:v>
                </c:pt>
                <c:pt idx="762">
                  <c:v>2.2651722431182799</c:v>
                </c:pt>
                <c:pt idx="763">
                  <c:v>2.5487260818481401</c:v>
                </c:pt>
                <c:pt idx="764">
                  <c:v>2.2602093219757</c:v>
                </c:pt>
                <c:pt idx="765">
                  <c:v>2.65713310241699</c:v>
                </c:pt>
                <c:pt idx="766">
                  <c:v>2.40588355064392</c:v>
                </c:pt>
                <c:pt idx="767">
                  <c:v>2.4164435863494802</c:v>
                </c:pt>
                <c:pt idx="768">
                  <c:v>2.5139789581298801</c:v>
                </c:pt>
                <c:pt idx="769">
                  <c:v>2.6038355827331499</c:v>
                </c:pt>
                <c:pt idx="770">
                  <c:v>2.7567560672760001</c:v>
                </c:pt>
                <c:pt idx="771">
                  <c:v>2.4545869827270499</c:v>
                </c:pt>
                <c:pt idx="772">
                  <c:v>2.4422943592071502</c:v>
                </c:pt>
                <c:pt idx="773">
                  <c:v>2.5444657802581698</c:v>
                </c:pt>
                <c:pt idx="774">
                  <c:v>2.56287240982055</c:v>
                </c:pt>
                <c:pt idx="775">
                  <c:v>2.66947937011718</c:v>
                </c:pt>
                <c:pt idx="776">
                  <c:v>2.5546882152557302</c:v>
                </c:pt>
                <c:pt idx="777">
                  <c:v>2.32408142089843</c:v>
                </c:pt>
                <c:pt idx="778">
                  <c:v>2.4208910465240399</c:v>
                </c:pt>
                <c:pt idx="779">
                  <c:v>2.3967957496643</c:v>
                </c:pt>
                <c:pt idx="780">
                  <c:v>2.4586472511291499</c:v>
                </c:pt>
                <c:pt idx="781">
                  <c:v>2.6702916622161799</c:v>
                </c:pt>
                <c:pt idx="782">
                  <c:v>2.3811795711517298</c:v>
                </c:pt>
                <c:pt idx="783">
                  <c:v>2.4858522415161102</c:v>
                </c:pt>
                <c:pt idx="784">
                  <c:v>2.41008305549621</c:v>
                </c:pt>
                <c:pt idx="785">
                  <c:v>2.1557350158691402</c:v>
                </c:pt>
                <c:pt idx="786">
                  <c:v>2.3905360698699898</c:v>
                </c:pt>
                <c:pt idx="787">
                  <c:v>2.5554740428924498</c:v>
                </c:pt>
                <c:pt idx="788">
                  <c:v>2.3192598819732599</c:v>
                </c:pt>
                <c:pt idx="789">
                  <c:v>2.4254198074340798</c:v>
                </c:pt>
                <c:pt idx="790">
                  <c:v>2.5127072334289502</c:v>
                </c:pt>
                <c:pt idx="791">
                  <c:v>2.2733068466186501</c:v>
                </c:pt>
                <c:pt idx="792">
                  <c:v>2.3894569873809801</c:v>
                </c:pt>
                <c:pt idx="793">
                  <c:v>2.53760433197021</c:v>
                </c:pt>
                <c:pt idx="794">
                  <c:v>2.2365410327911301</c:v>
                </c:pt>
                <c:pt idx="795">
                  <c:v>2.19324374198913</c:v>
                </c:pt>
                <c:pt idx="796">
                  <c:v>2.39642310142517</c:v>
                </c:pt>
                <c:pt idx="797">
                  <c:v>2.3119451999664302</c:v>
                </c:pt>
                <c:pt idx="798">
                  <c:v>2.5122518539428702</c:v>
                </c:pt>
                <c:pt idx="799">
                  <c:v>2.3582065105438201</c:v>
                </c:pt>
                <c:pt idx="800">
                  <c:v>2.3802416324615399</c:v>
                </c:pt>
                <c:pt idx="801">
                  <c:v>2.2348241806030198</c:v>
                </c:pt>
                <c:pt idx="802">
                  <c:v>2.2768039703369101</c:v>
                </c:pt>
                <c:pt idx="803">
                  <c:v>2.1386048793792698</c:v>
                </c:pt>
                <c:pt idx="804">
                  <c:v>2.3550283908843901</c:v>
                </c:pt>
                <c:pt idx="805">
                  <c:v>2.16143751144409</c:v>
                </c:pt>
                <c:pt idx="806">
                  <c:v>2.33173632621765</c:v>
                </c:pt>
                <c:pt idx="807">
                  <c:v>2.5917735099792401</c:v>
                </c:pt>
                <c:pt idx="808">
                  <c:v>2.4270532131195002</c:v>
                </c:pt>
                <c:pt idx="809">
                  <c:v>2.1108431816100999</c:v>
                </c:pt>
                <c:pt idx="810">
                  <c:v>2.5833766460418701</c:v>
                </c:pt>
                <c:pt idx="811">
                  <c:v>2.57343077659606</c:v>
                </c:pt>
                <c:pt idx="812">
                  <c:v>2.5618705749511701</c:v>
                </c:pt>
                <c:pt idx="813">
                  <c:v>2.5344276428222599</c:v>
                </c:pt>
                <c:pt idx="814">
                  <c:v>2.3729596138000399</c:v>
                </c:pt>
                <c:pt idx="815">
                  <c:v>2.4948873519897399</c:v>
                </c:pt>
                <c:pt idx="816">
                  <c:v>2.3689587116241402</c:v>
                </c:pt>
                <c:pt idx="817">
                  <c:v>2.1887192726135201</c:v>
                </c:pt>
                <c:pt idx="818">
                  <c:v>2.3822593688964799</c:v>
                </c:pt>
                <c:pt idx="819">
                  <c:v>2.18786597251892</c:v>
                </c:pt>
                <c:pt idx="820">
                  <c:v>2.2476456165313698</c:v>
                </c:pt>
                <c:pt idx="821">
                  <c:v>2.2151122093200599</c:v>
                </c:pt>
                <c:pt idx="822">
                  <c:v>2.3921484947204501</c:v>
                </c:pt>
                <c:pt idx="823">
                  <c:v>2.2346556186675999</c:v>
                </c:pt>
                <c:pt idx="824">
                  <c:v>2.0581409931182799</c:v>
                </c:pt>
                <c:pt idx="825">
                  <c:v>2.2904167175292902</c:v>
                </c:pt>
                <c:pt idx="826">
                  <c:v>2.2224280834197998</c:v>
                </c:pt>
                <c:pt idx="827">
                  <c:v>2.2830376625061</c:v>
                </c:pt>
                <c:pt idx="828">
                  <c:v>2.4817345142364502</c:v>
                </c:pt>
                <c:pt idx="829">
                  <c:v>2.3265750408172599</c:v>
                </c:pt>
                <c:pt idx="830">
                  <c:v>2.2745261192321702</c:v>
                </c:pt>
                <c:pt idx="831">
                  <c:v>2.3356049060821502</c:v>
                </c:pt>
                <c:pt idx="832">
                  <c:v>2.2860324382781898</c:v>
                </c:pt>
                <c:pt idx="833">
                  <c:v>2.8483171463012602</c:v>
                </c:pt>
                <c:pt idx="834">
                  <c:v>2.3881845474243102</c:v>
                </c:pt>
                <c:pt idx="835">
                  <c:v>2.7306447029113698</c:v>
                </c:pt>
                <c:pt idx="836">
                  <c:v>2.44311451911926</c:v>
                </c:pt>
                <c:pt idx="837">
                  <c:v>2.5957565307617099</c:v>
                </c:pt>
                <c:pt idx="838">
                  <c:v>3.0787708759307799</c:v>
                </c:pt>
                <c:pt idx="839">
                  <c:v>2.9331026077270499</c:v>
                </c:pt>
                <c:pt idx="840">
                  <c:v>2.8116493225097599</c:v>
                </c:pt>
                <c:pt idx="841">
                  <c:v>2.3156445026397701</c:v>
                </c:pt>
                <c:pt idx="842">
                  <c:v>2.3344099521636901</c:v>
                </c:pt>
                <c:pt idx="843">
                  <c:v>2.2987706661224299</c:v>
                </c:pt>
                <c:pt idx="844">
                  <c:v>2.4419994354247998</c:v>
                </c:pt>
                <c:pt idx="845">
                  <c:v>2.2223803997039702</c:v>
                </c:pt>
                <c:pt idx="846">
                  <c:v>2.2920994758605899</c:v>
                </c:pt>
                <c:pt idx="847">
                  <c:v>2.6601157188415501</c:v>
                </c:pt>
                <c:pt idx="848">
                  <c:v>2.7349956035614</c:v>
                </c:pt>
                <c:pt idx="849">
                  <c:v>2.6419012546539302</c:v>
                </c:pt>
                <c:pt idx="850">
                  <c:v>2.6899859905242902</c:v>
                </c:pt>
                <c:pt idx="851">
                  <c:v>2.4716761112213099</c:v>
                </c:pt>
                <c:pt idx="852">
                  <c:v>2.5152459144592201</c:v>
                </c:pt>
                <c:pt idx="853">
                  <c:v>2.78862452507019</c:v>
                </c:pt>
                <c:pt idx="854">
                  <c:v>2.2230706214904701</c:v>
                </c:pt>
                <c:pt idx="855">
                  <c:v>2.3171105384826598</c:v>
                </c:pt>
                <c:pt idx="856">
                  <c:v>2.45084357261657</c:v>
                </c:pt>
                <c:pt idx="857">
                  <c:v>2.2892718315124498</c:v>
                </c:pt>
                <c:pt idx="858">
                  <c:v>2.7304170131683301</c:v>
                </c:pt>
                <c:pt idx="859">
                  <c:v>2.5418224334716699</c:v>
                </c:pt>
                <c:pt idx="860">
                  <c:v>2.2715456485748202</c:v>
                </c:pt>
                <c:pt idx="861">
                  <c:v>2.4569458961486799</c:v>
                </c:pt>
                <c:pt idx="862">
                  <c:v>2.1089701652526802</c:v>
                </c:pt>
                <c:pt idx="863">
                  <c:v>2.4987437725067099</c:v>
                </c:pt>
                <c:pt idx="864">
                  <c:v>2.1693933010101301</c:v>
                </c:pt>
                <c:pt idx="865">
                  <c:v>2.2589426040649401</c:v>
                </c:pt>
                <c:pt idx="866">
                  <c:v>2.3029289245605402</c:v>
                </c:pt>
                <c:pt idx="867">
                  <c:v>2.2398436069488499</c:v>
                </c:pt>
                <c:pt idx="868">
                  <c:v>2.04306435585021</c:v>
                </c:pt>
                <c:pt idx="869">
                  <c:v>2.4180197715759202</c:v>
                </c:pt>
                <c:pt idx="870">
                  <c:v>2.0794248580932599</c:v>
                </c:pt>
                <c:pt idx="871">
                  <c:v>2.4775230884552002</c:v>
                </c:pt>
                <c:pt idx="872">
                  <c:v>2.4286315441131499</c:v>
                </c:pt>
                <c:pt idx="873">
                  <c:v>2.3792557716369598</c:v>
                </c:pt>
                <c:pt idx="874">
                  <c:v>2.7187983989715501</c:v>
                </c:pt>
                <c:pt idx="875">
                  <c:v>2.4853551387786799</c:v>
                </c:pt>
                <c:pt idx="876">
                  <c:v>2.8925292491912802</c:v>
                </c:pt>
                <c:pt idx="877">
                  <c:v>2.51994323730468</c:v>
                </c:pt>
                <c:pt idx="878">
                  <c:v>2.4377360343933101</c:v>
                </c:pt>
                <c:pt idx="879">
                  <c:v>2.3821604251861501</c:v>
                </c:pt>
                <c:pt idx="880">
                  <c:v>2.4568402767181299</c:v>
                </c:pt>
                <c:pt idx="881">
                  <c:v>2.3941912651061998</c:v>
                </c:pt>
                <c:pt idx="882">
                  <c:v>2.5136241912841699</c:v>
                </c:pt>
                <c:pt idx="883">
                  <c:v>2.2918744087219198</c:v>
                </c:pt>
                <c:pt idx="884">
                  <c:v>2.0777013301849299</c:v>
                </c:pt>
                <c:pt idx="885">
                  <c:v>2.2199802398681601</c:v>
                </c:pt>
                <c:pt idx="886">
                  <c:v>2.1288921833038299</c:v>
                </c:pt>
                <c:pt idx="887">
                  <c:v>2.0218644142150799</c:v>
                </c:pt>
                <c:pt idx="888">
                  <c:v>1.9708658456802299</c:v>
                </c:pt>
                <c:pt idx="889">
                  <c:v>2.05267906188964</c:v>
                </c:pt>
                <c:pt idx="890">
                  <c:v>2.1825242042541499</c:v>
                </c:pt>
                <c:pt idx="891">
                  <c:v>2.12362480163574</c:v>
                </c:pt>
                <c:pt idx="892">
                  <c:v>2.2488768100738499</c:v>
                </c:pt>
                <c:pt idx="893">
                  <c:v>2.1544237136840798</c:v>
                </c:pt>
                <c:pt idx="894">
                  <c:v>2.1926341056823699</c:v>
                </c:pt>
                <c:pt idx="895">
                  <c:v>2.3124001026153498</c:v>
                </c:pt>
                <c:pt idx="896">
                  <c:v>2.0709123611450102</c:v>
                </c:pt>
                <c:pt idx="897">
                  <c:v>2.28791904449462</c:v>
                </c:pt>
                <c:pt idx="898">
                  <c:v>2.5630505084991402</c:v>
                </c:pt>
                <c:pt idx="899">
                  <c:v>2.2722628116607599</c:v>
                </c:pt>
                <c:pt idx="900">
                  <c:v>2.4222555160522399</c:v>
                </c:pt>
                <c:pt idx="901">
                  <c:v>2.2657492160797101</c:v>
                </c:pt>
                <c:pt idx="902">
                  <c:v>2.44139504432678</c:v>
                </c:pt>
                <c:pt idx="903">
                  <c:v>2.6070065498352002</c:v>
                </c:pt>
                <c:pt idx="904">
                  <c:v>2.7446479797363201</c:v>
                </c:pt>
                <c:pt idx="905">
                  <c:v>2.3865935802459699</c:v>
                </c:pt>
                <c:pt idx="906">
                  <c:v>2.1941893100738499</c:v>
                </c:pt>
                <c:pt idx="907">
                  <c:v>2.51006984710693</c:v>
                </c:pt>
                <c:pt idx="908">
                  <c:v>2.3648881912231401</c:v>
                </c:pt>
                <c:pt idx="909">
                  <c:v>2.53511261940002</c:v>
                </c:pt>
                <c:pt idx="910">
                  <c:v>2.6038632392883301</c:v>
                </c:pt>
                <c:pt idx="911">
                  <c:v>2.5026695728302002</c:v>
                </c:pt>
                <c:pt idx="912">
                  <c:v>2.4137206077575599</c:v>
                </c:pt>
                <c:pt idx="913">
                  <c:v>2.8541455268859801</c:v>
                </c:pt>
                <c:pt idx="914">
                  <c:v>2.7592139244079501</c:v>
                </c:pt>
                <c:pt idx="915">
                  <c:v>2.6358883380889799</c:v>
                </c:pt>
                <c:pt idx="916">
                  <c:v>2.6490793228149401</c:v>
                </c:pt>
                <c:pt idx="917">
                  <c:v>2.44757032394409</c:v>
                </c:pt>
                <c:pt idx="918">
                  <c:v>2.55489945411682</c:v>
                </c:pt>
                <c:pt idx="919">
                  <c:v>2.3346304893493599</c:v>
                </c:pt>
                <c:pt idx="920">
                  <c:v>2.42094421386718</c:v>
                </c:pt>
                <c:pt idx="921">
                  <c:v>2.39962410926818</c:v>
                </c:pt>
                <c:pt idx="922">
                  <c:v>2.2150640487670898</c:v>
                </c:pt>
                <c:pt idx="923">
                  <c:v>2.3949401378631499</c:v>
                </c:pt>
                <c:pt idx="924">
                  <c:v>2.2803697586059499</c:v>
                </c:pt>
                <c:pt idx="925">
                  <c:v>2.6886055469512899</c:v>
                </c:pt>
                <c:pt idx="926">
                  <c:v>2.4403905868530198</c:v>
                </c:pt>
                <c:pt idx="927">
                  <c:v>2.5126187801361</c:v>
                </c:pt>
                <c:pt idx="928">
                  <c:v>2.4590070247650102</c:v>
                </c:pt>
                <c:pt idx="929">
                  <c:v>2.5537846088409402</c:v>
                </c:pt>
                <c:pt idx="930">
                  <c:v>2.3157773017883301</c:v>
                </c:pt>
                <c:pt idx="931">
                  <c:v>2.0882389545440598</c:v>
                </c:pt>
                <c:pt idx="932">
                  <c:v>2.2938213348388601</c:v>
                </c:pt>
                <c:pt idx="933">
                  <c:v>2.3409574031829798</c:v>
                </c:pt>
                <c:pt idx="934">
                  <c:v>2.74058532714843</c:v>
                </c:pt>
                <c:pt idx="935">
                  <c:v>2.6906592845916699</c:v>
                </c:pt>
                <c:pt idx="936">
                  <c:v>2.87397909164428</c:v>
                </c:pt>
                <c:pt idx="937">
                  <c:v>2.7670598030090301</c:v>
                </c:pt>
                <c:pt idx="938">
                  <c:v>2.77684330940246</c:v>
                </c:pt>
                <c:pt idx="939">
                  <c:v>2.88639092445373</c:v>
                </c:pt>
                <c:pt idx="940">
                  <c:v>2.9248642921447701</c:v>
                </c:pt>
                <c:pt idx="941">
                  <c:v>2.4355475902557302</c:v>
                </c:pt>
                <c:pt idx="942">
                  <c:v>2.6729826927185001</c:v>
                </c:pt>
                <c:pt idx="943">
                  <c:v>2.6251060962677002</c:v>
                </c:pt>
                <c:pt idx="944">
                  <c:v>2.9327764511108398</c:v>
                </c:pt>
                <c:pt idx="945">
                  <c:v>3.1056213378906201</c:v>
                </c:pt>
                <c:pt idx="946">
                  <c:v>2.9838664531707701</c:v>
                </c:pt>
                <c:pt idx="947">
                  <c:v>2.9513297080993599</c:v>
                </c:pt>
                <c:pt idx="948">
                  <c:v>2.8186604976653999</c:v>
                </c:pt>
                <c:pt idx="949">
                  <c:v>2.8494699001312198</c:v>
                </c:pt>
                <c:pt idx="950">
                  <c:v>2.6547186374664302</c:v>
                </c:pt>
                <c:pt idx="951">
                  <c:v>2.7263321876525799</c:v>
                </c:pt>
                <c:pt idx="952">
                  <c:v>2.6488797664642298</c:v>
                </c:pt>
                <c:pt idx="953">
                  <c:v>2.6782279014587398</c:v>
                </c:pt>
                <c:pt idx="954">
                  <c:v>2.86931872367858</c:v>
                </c:pt>
                <c:pt idx="955">
                  <c:v>2.7738685607910099</c:v>
                </c:pt>
                <c:pt idx="956">
                  <c:v>2.7424356937408398</c:v>
                </c:pt>
                <c:pt idx="957">
                  <c:v>2.8522775173187198</c:v>
                </c:pt>
                <c:pt idx="958">
                  <c:v>2.9033112525939901</c:v>
                </c:pt>
                <c:pt idx="959">
                  <c:v>2.3800504207611</c:v>
                </c:pt>
                <c:pt idx="960">
                  <c:v>2.2981412410736</c:v>
                </c:pt>
                <c:pt idx="961">
                  <c:v>2.3689410686492902</c:v>
                </c:pt>
                <c:pt idx="962">
                  <c:v>2.4119400978088299</c:v>
                </c:pt>
                <c:pt idx="963">
                  <c:v>2.5522420406341499</c:v>
                </c:pt>
                <c:pt idx="964">
                  <c:v>2.3190622329711901</c:v>
                </c:pt>
                <c:pt idx="965">
                  <c:v>2.1814146041870099</c:v>
                </c:pt>
                <c:pt idx="966">
                  <c:v>2.4210288524627601</c:v>
                </c:pt>
                <c:pt idx="967">
                  <c:v>2.5560719966888401</c:v>
                </c:pt>
                <c:pt idx="968">
                  <c:v>2.2531447410583398</c:v>
                </c:pt>
                <c:pt idx="969">
                  <c:v>2.59013819694519</c:v>
                </c:pt>
                <c:pt idx="970">
                  <c:v>2.5624086856842001</c:v>
                </c:pt>
                <c:pt idx="971">
                  <c:v>2.4305441379547101</c:v>
                </c:pt>
                <c:pt idx="972">
                  <c:v>2.6839246749877899</c:v>
                </c:pt>
                <c:pt idx="973">
                  <c:v>2.6152975559234601</c:v>
                </c:pt>
                <c:pt idx="974">
                  <c:v>2.3999180793762198</c:v>
                </c:pt>
                <c:pt idx="975">
                  <c:v>2.26266884803771</c:v>
                </c:pt>
                <c:pt idx="976">
                  <c:v>2.2195298671722399</c:v>
                </c:pt>
                <c:pt idx="977">
                  <c:v>2.4588871002197199</c:v>
                </c:pt>
                <c:pt idx="978">
                  <c:v>2.4230566024780198</c:v>
                </c:pt>
                <c:pt idx="979">
                  <c:v>2.4485988616943302</c:v>
                </c:pt>
                <c:pt idx="980">
                  <c:v>2.3566465377807599</c:v>
                </c:pt>
                <c:pt idx="981">
                  <c:v>2.4529480934143</c:v>
                </c:pt>
                <c:pt idx="982">
                  <c:v>2.2523458003997798</c:v>
                </c:pt>
                <c:pt idx="983">
                  <c:v>2.4084341526031401</c:v>
                </c:pt>
                <c:pt idx="984">
                  <c:v>2.49169445037841</c:v>
                </c:pt>
                <c:pt idx="985">
                  <c:v>2.4058344364166202</c:v>
                </c:pt>
                <c:pt idx="986">
                  <c:v>2.5608680248260498</c:v>
                </c:pt>
                <c:pt idx="987">
                  <c:v>2.39170813560485</c:v>
                </c:pt>
                <c:pt idx="988">
                  <c:v>2.7784435749053902</c:v>
                </c:pt>
                <c:pt idx="989">
                  <c:v>2.61406350135803</c:v>
                </c:pt>
                <c:pt idx="990">
                  <c:v>2.46165776252746</c:v>
                </c:pt>
                <c:pt idx="991">
                  <c:v>2.3751580715179399</c:v>
                </c:pt>
                <c:pt idx="992">
                  <c:v>2.26932168006896</c:v>
                </c:pt>
                <c:pt idx="993">
                  <c:v>2.5745084285736</c:v>
                </c:pt>
                <c:pt idx="994">
                  <c:v>2.4295167922973602</c:v>
                </c:pt>
                <c:pt idx="995">
                  <c:v>2.4238801002502401</c:v>
                </c:pt>
                <c:pt idx="996">
                  <c:v>2.3495988845825102</c:v>
                </c:pt>
                <c:pt idx="997">
                  <c:v>2.36366367340087</c:v>
                </c:pt>
                <c:pt idx="998">
                  <c:v>2.2897658348083398</c:v>
                </c:pt>
                <c:pt idx="999">
                  <c:v>2.43359303474426</c:v>
                </c:pt>
                <c:pt idx="1000">
                  <c:v>2.28007864952087</c:v>
                </c:pt>
                <c:pt idx="1001">
                  <c:v>2.4492659568786599</c:v>
                </c:pt>
                <c:pt idx="1002">
                  <c:v>2.54938745498657</c:v>
                </c:pt>
                <c:pt idx="1003">
                  <c:v>2.5547444820403999</c:v>
                </c:pt>
                <c:pt idx="1004">
                  <c:v>2.5137479305267298</c:v>
                </c:pt>
                <c:pt idx="1005">
                  <c:v>2.9493379592895499</c:v>
                </c:pt>
                <c:pt idx="1006">
                  <c:v>2.6914694309234601</c:v>
                </c:pt>
                <c:pt idx="1007">
                  <c:v>2.8028650283813401</c:v>
                </c:pt>
                <c:pt idx="1008">
                  <c:v>2.5181496143340998</c:v>
                </c:pt>
                <c:pt idx="1009">
                  <c:v>2.5077426433563201</c:v>
                </c:pt>
                <c:pt idx="1010">
                  <c:v>2.9104247093200599</c:v>
                </c:pt>
                <c:pt idx="1011">
                  <c:v>2.6874206066131499</c:v>
                </c:pt>
                <c:pt idx="1012">
                  <c:v>2.5054006576538002</c:v>
                </c:pt>
                <c:pt idx="1013">
                  <c:v>2.67650294303894</c:v>
                </c:pt>
                <c:pt idx="1014">
                  <c:v>2.49695372581481</c:v>
                </c:pt>
                <c:pt idx="1015">
                  <c:v>2.2272579669952299</c:v>
                </c:pt>
                <c:pt idx="1016">
                  <c:v>2.3590047359466499</c:v>
                </c:pt>
                <c:pt idx="1017">
                  <c:v>2.4157588481903001</c:v>
                </c:pt>
                <c:pt idx="1018">
                  <c:v>2.4941780567169101</c:v>
                </c:pt>
                <c:pt idx="1019">
                  <c:v>2.5954103469848602</c:v>
                </c:pt>
                <c:pt idx="1020">
                  <c:v>2.75336241722106</c:v>
                </c:pt>
                <c:pt idx="1021">
                  <c:v>2.85274934768676</c:v>
                </c:pt>
                <c:pt idx="1022">
                  <c:v>2.7358624935150102</c:v>
                </c:pt>
                <c:pt idx="1023">
                  <c:v>2.9635441303253098</c:v>
                </c:pt>
                <c:pt idx="1024">
                  <c:v>2.8965394496917698</c:v>
                </c:pt>
                <c:pt idx="1025">
                  <c:v>3.1936149597167902</c:v>
                </c:pt>
                <c:pt idx="1026">
                  <c:v>2.7487268447875901</c:v>
                </c:pt>
                <c:pt idx="1027">
                  <c:v>2.4779846668243399</c:v>
                </c:pt>
                <c:pt idx="1028">
                  <c:v>2.4119074344635001</c:v>
                </c:pt>
                <c:pt idx="1029">
                  <c:v>2.76668000221252</c:v>
                </c:pt>
                <c:pt idx="1030">
                  <c:v>2.7116961479186998</c:v>
                </c:pt>
                <c:pt idx="1031">
                  <c:v>2.5756816864013601</c:v>
                </c:pt>
                <c:pt idx="1032">
                  <c:v>2.63276767730712</c:v>
                </c:pt>
                <c:pt idx="1033">
                  <c:v>2.3856835365295401</c:v>
                </c:pt>
                <c:pt idx="1034">
                  <c:v>2.78512382507324</c:v>
                </c:pt>
                <c:pt idx="1035">
                  <c:v>2.4670023918151802</c:v>
                </c:pt>
                <c:pt idx="1036">
                  <c:v>2.7615773677825901</c:v>
                </c:pt>
                <c:pt idx="1037">
                  <c:v>2.5993556976318302</c:v>
                </c:pt>
                <c:pt idx="1038">
                  <c:v>2.4984261989593501</c:v>
                </c:pt>
                <c:pt idx="1039">
                  <c:v>2.4850728511810298</c:v>
                </c:pt>
                <c:pt idx="1040">
                  <c:v>2.29690384864807</c:v>
                </c:pt>
                <c:pt idx="1041">
                  <c:v>2.28181672096252</c:v>
                </c:pt>
                <c:pt idx="1042">
                  <c:v>2.4745528697967498</c:v>
                </c:pt>
                <c:pt idx="1043">
                  <c:v>2.1748354434967001</c:v>
                </c:pt>
                <c:pt idx="1044">
                  <c:v>2.4199025630950901</c:v>
                </c:pt>
                <c:pt idx="1045">
                  <c:v>2.4139595031738201</c:v>
                </c:pt>
                <c:pt idx="1046">
                  <c:v>2.5998778343200599</c:v>
                </c:pt>
                <c:pt idx="1047">
                  <c:v>2.5273160934448198</c:v>
                </c:pt>
                <c:pt idx="1048">
                  <c:v>2.6170847415924001</c:v>
                </c:pt>
                <c:pt idx="1049">
                  <c:v>2.5696229934692298</c:v>
                </c:pt>
                <c:pt idx="1050">
                  <c:v>2.3394303321838299</c:v>
                </c:pt>
                <c:pt idx="1051">
                  <c:v>2.27060723304748</c:v>
                </c:pt>
                <c:pt idx="1052">
                  <c:v>2.5186522006988499</c:v>
                </c:pt>
                <c:pt idx="1053">
                  <c:v>2.7031185626983598</c:v>
                </c:pt>
                <c:pt idx="1054">
                  <c:v>2.6209952831268302</c:v>
                </c:pt>
                <c:pt idx="1055">
                  <c:v>2.4080348014831499</c:v>
                </c:pt>
                <c:pt idx="1056">
                  <c:v>2.5647995471954301</c:v>
                </c:pt>
                <c:pt idx="1057">
                  <c:v>2.8091237545013401</c:v>
                </c:pt>
                <c:pt idx="1058">
                  <c:v>2.54567074775695</c:v>
                </c:pt>
                <c:pt idx="1059">
                  <c:v>2.5264794826507502</c:v>
                </c:pt>
                <c:pt idx="1060">
                  <c:v>2.5069186687469398</c:v>
                </c:pt>
                <c:pt idx="1061">
                  <c:v>2.5509850978851301</c:v>
                </c:pt>
                <c:pt idx="1062">
                  <c:v>2.4307572841644198</c:v>
                </c:pt>
                <c:pt idx="1063">
                  <c:v>2.7920067310333199</c:v>
                </c:pt>
                <c:pt idx="1064">
                  <c:v>2.41522860527038</c:v>
                </c:pt>
                <c:pt idx="1065">
                  <c:v>2.4297714233398402</c:v>
                </c:pt>
                <c:pt idx="1066">
                  <c:v>2.6555140018463099</c:v>
                </c:pt>
                <c:pt idx="1067">
                  <c:v>2.8171699047088601</c:v>
                </c:pt>
                <c:pt idx="1068">
                  <c:v>2.4337451457977202</c:v>
                </c:pt>
                <c:pt idx="1069">
                  <c:v>2.7363486289978001</c:v>
                </c:pt>
                <c:pt idx="1070">
                  <c:v>2.7300031185150102</c:v>
                </c:pt>
                <c:pt idx="1071">
                  <c:v>2.39918756484985</c:v>
                </c:pt>
                <c:pt idx="1072">
                  <c:v>2.25806665420532</c:v>
                </c:pt>
                <c:pt idx="1073">
                  <c:v>2.5113382339477499</c:v>
                </c:pt>
                <c:pt idx="1074">
                  <c:v>2.47827696800231</c:v>
                </c:pt>
                <c:pt idx="1075">
                  <c:v>2.6791007518768302</c:v>
                </c:pt>
                <c:pt idx="1076">
                  <c:v>2.6156835556030198</c:v>
                </c:pt>
                <c:pt idx="1077">
                  <c:v>2.5316421985626198</c:v>
                </c:pt>
                <c:pt idx="1078">
                  <c:v>2.5242757797241202</c:v>
                </c:pt>
                <c:pt idx="1079">
                  <c:v>2.4675297737121502</c:v>
                </c:pt>
                <c:pt idx="1080">
                  <c:v>2.3364703655242902</c:v>
                </c:pt>
                <c:pt idx="1081">
                  <c:v>2.3704245090484601</c:v>
                </c:pt>
                <c:pt idx="1082">
                  <c:v>2.4760894775390598</c:v>
                </c:pt>
                <c:pt idx="1083">
                  <c:v>2.4200279712677002</c:v>
                </c:pt>
                <c:pt idx="1084">
                  <c:v>2.4450519084930402</c:v>
                </c:pt>
                <c:pt idx="1085">
                  <c:v>2.5251224040985099</c:v>
                </c:pt>
                <c:pt idx="1086">
                  <c:v>2.6944346427917401</c:v>
                </c:pt>
                <c:pt idx="1087">
                  <c:v>2.5666921138763401</c:v>
                </c:pt>
                <c:pt idx="1088">
                  <c:v>2.6674821376800502</c:v>
                </c:pt>
                <c:pt idx="1089">
                  <c:v>2.4443540573120099</c:v>
                </c:pt>
                <c:pt idx="1090">
                  <c:v>2.5146186351776101</c:v>
                </c:pt>
                <c:pt idx="1091">
                  <c:v>2.55885529518127</c:v>
                </c:pt>
                <c:pt idx="1092">
                  <c:v>2.53360843658447</c:v>
                </c:pt>
                <c:pt idx="1093">
                  <c:v>2.2899084091186501</c:v>
                </c:pt>
                <c:pt idx="1094">
                  <c:v>2.29382896423339</c:v>
                </c:pt>
                <c:pt idx="1095">
                  <c:v>2.6225605010986301</c:v>
                </c:pt>
                <c:pt idx="1096">
                  <c:v>2.57898545265197</c:v>
                </c:pt>
                <c:pt idx="1097">
                  <c:v>2.5567038059234601</c:v>
                </c:pt>
                <c:pt idx="1098">
                  <c:v>2.49568390846252</c:v>
                </c:pt>
                <c:pt idx="1099">
                  <c:v>2.5701715946197501</c:v>
                </c:pt>
                <c:pt idx="1100">
                  <c:v>2.50295066833496</c:v>
                </c:pt>
                <c:pt idx="1101">
                  <c:v>2.4199583530425999</c:v>
                </c:pt>
                <c:pt idx="1102">
                  <c:v>2.72727227210998</c:v>
                </c:pt>
                <c:pt idx="1103">
                  <c:v>2.6332232952117902</c:v>
                </c:pt>
                <c:pt idx="1104">
                  <c:v>2.3858888149261399</c:v>
                </c:pt>
                <c:pt idx="1105">
                  <c:v>2.4995026588439901</c:v>
                </c:pt>
                <c:pt idx="1106">
                  <c:v>2.3643167018890301</c:v>
                </c:pt>
                <c:pt idx="1107">
                  <c:v>2.47156381607055</c:v>
                </c:pt>
                <c:pt idx="1108">
                  <c:v>2.4164521694183301</c:v>
                </c:pt>
                <c:pt idx="1109">
                  <c:v>2.3596005439758301</c:v>
                </c:pt>
                <c:pt idx="1110">
                  <c:v>2.3487188816070499</c:v>
                </c:pt>
                <c:pt idx="1111">
                  <c:v>2.5162575244903498</c:v>
                </c:pt>
                <c:pt idx="1112">
                  <c:v>2.5832314491271902</c:v>
                </c:pt>
                <c:pt idx="1113">
                  <c:v>2.88131475448608</c:v>
                </c:pt>
                <c:pt idx="1114">
                  <c:v>2.4597239494323699</c:v>
                </c:pt>
                <c:pt idx="1115">
                  <c:v>2.6135940551757799</c:v>
                </c:pt>
                <c:pt idx="1116">
                  <c:v>2.4067459106445299</c:v>
                </c:pt>
                <c:pt idx="1117">
                  <c:v>2.8213582038879301</c:v>
                </c:pt>
                <c:pt idx="1118">
                  <c:v>2.65020298957824</c:v>
                </c:pt>
                <c:pt idx="1119">
                  <c:v>2.6508550643920898</c:v>
                </c:pt>
                <c:pt idx="1120">
                  <c:v>2.5919330120086599</c:v>
                </c:pt>
                <c:pt idx="1121">
                  <c:v>2.5719628334045401</c:v>
                </c:pt>
                <c:pt idx="1122">
                  <c:v>2.6181213855743399</c:v>
                </c:pt>
                <c:pt idx="1123">
                  <c:v>2.58476567268371</c:v>
                </c:pt>
                <c:pt idx="1124">
                  <c:v>2.4600346088409402</c:v>
                </c:pt>
                <c:pt idx="1125">
                  <c:v>2.3385107517242401</c:v>
                </c:pt>
                <c:pt idx="1126">
                  <c:v>2.1491811275482098</c:v>
                </c:pt>
                <c:pt idx="1127">
                  <c:v>2.3157496452331499</c:v>
                </c:pt>
                <c:pt idx="1128">
                  <c:v>2.32038378715515</c:v>
                </c:pt>
                <c:pt idx="1129">
                  <c:v>2.2537097930908199</c:v>
                </c:pt>
                <c:pt idx="1130">
                  <c:v>2.33614897727966</c:v>
                </c:pt>
                <c:pt idx="1131">
                  <c:v>2.1695032119750901</c:v>
                </c:pt>
                <c:pt idx="1132">
                  <c:v>2.40521144866943</c:v>
                </c:pt>
                <c:pt idx="1133">
                  <c:v>2.2813587188720699</c:v>
                </c:pt>
                <c:pt idx="1134">
                  <c:v>2.2535619735717698</c:v>
                </c:pt>
                <c:pt idx="1135">
                  <c:v>2.39555788040161</c:v>
                </c:pt>
                <c:pt idx="1136">
                  <c:v>2.5481209754943799</c:v>
                </c:pt>
                <c:pt idx="1137">
                  <c:v>2.6948215961456299</c:v>
                </c:pt>
                <c:pt idx="1138">
                  <c:v>2.2813186645507799</c:v>
                </c:pt>
                <c:pt idx="1139">
                  <c:v>2.48942518234252</c:v>
                </c:pt>
                <c:pt idx="1140">
                  <c:v>2.2583746910095202</c:v>
                </c:pt>
                <c:pt idx="1141">
                  <c:v>2.4245915412902801</c:v>
                </c:pt>
                <c:pt idx="1142">
                  <c:v>2.3825273513793901</c:v>
                </c:pt>
                <c:pt idx="1143">
                  <c:v>2.7535452842712398</c:v>
                </c:pt>
                <c:pt idx="1144">
                  <c:v>2.6771090030670099</c:v>
                </c:pt>
                <c:pt idx="1145">
                  <c:v>2.6739506721496502</c:v>
                </c:pt>
                <c:pt idx="1146">
                  <c:v>2.4841041564941402</c:v>
                </c:pt>
                <c:pt idx="1147">
                  <c:v>2.41938304901123</c:v>
                </c:pt>
                <c:pt idx="1148">
                  <c:v>2.4377548694610498</c:v>
                </c:pt>
                <c:pt idx="1149">
                  <c:v>2.4300224781036301</c:v>
                </c:pt>
                <c:pt idx="1150">
                  <c:v>2.5179429054260201</c:v>
                </c:pt>
                <c:pt idx="1151">
                  <c:v>2.4649691581725999</c:v>
                </c:pt>
                <c:pt idx="1152">
                  <c:v>2.3547415733337398</c:v>
                </c:pt>
                <c:pt idx="1153">
                  <c:v>2.5864117145538299</c:v>
                </c:pt>
                <c:pt idx="1154">
                  <c:v>2.33692407608032</c:v>
                </c:pt>
                <c:pt idx="1155">
                  <c:v>2.2129225730895898</c:v>
                </c:pt>
                <c:pt idx="1156">
                  <c:v>2.6735863685607901</c:v>
                </c:pt>
                <c:pt idx="1157">
                  <c:v>2.2054803371429399</c:v>
                </c:pt>
                <c:pt idx="1158">
                  <c:v>2.4227099418640101</c:v>
                </c:pt>
                <c:pt idx="1159">
                  <c:v>2.4312753677368102</c:v>
                </c:pt>
                <c:pt idx="1160">
                  <c:v>2.3030858039855899</c:v>
                </c:pt>
                <c:pt idx="1161">
                  <c:v>2.4862360954284601</c:v>
                </c:pt>
                <c:pt idx="1162">
                  <c:v>2.5077085494995099</c:v>
                </c:pt>
                <c:pt idx="1163">
                  <c:v>2.4422807693481401</c:v>
                </c:pt>
                <c:pt idx="1164">
                  <c:v>2.3316617012023899</c:v>
                </c:pt>
                <c:pt idx="1165">
                  <c:v>2.3689160346984801</c:v>
                </c:pt>
                <c:pt idx="1166">
                  <c:v>2.61524486541748</c:v>
                </c:pt>
                <c:pt idx="1167">
                  <c:v>2.34498810768127</c:v>
                </c:pt>
                <c:pt idx="1168">
                  <c:v>2.38455009460449</c:v>
                </c:pt>
                <c:pt idx="1169">
                  <c:v>2.7725577354431099</c:v>
                </c:pt>
                <c:pt idx="1170">
                  <c:v>2.5243563652038499</c:v>
                </c:pt>
                <c:pt idx="1171">
                  <c:v>2.5951714515686</c:v>
                </c:pt>
                <c:pt idx="1172">
                  <c:v>2.3953561782836901</c:v>
                </c:pt>
                <c:pt idx="1173">
                  <c:v>2.4334287643432599</c:v>
                </c:pt>
                <c:pt idx="1174">
                  <c:v>2.5428147315978999</c:v>
                </c:pt>
                <c:pt idx="1175">
                  <c:v>2.5512793064117401</c:v>
                </c:pt>
                <c:pt idx="1176">
                  <c:v>2.6464085578918399</c:v>
                </c:pt>
                <c:pt idx="1177">
                  <c:v>2.3866839408874498</c:v>
                </c:pt>
                <c:pt idx="1178">
                  <c:v>2.3710520267486501</c:v>
                </c:pt>
                <c:pt idx="1179">
                  <c:v>2.4799265861511199</c:v>
                </c:pt>
                <c:pt idx="1180">
                  <c:v>2.3104608058929399</c:v>
                </c:pt>
                <c:pt idx="1181">
                  <c:v>2.3628454208374001</c:v>
                </c:pt>
                <c:pt idx="1182">
                  <c:v>2.3531525135040199</c:v>
                </c:pt>
                <c:pt idx="1183">
                  <c:v>2.2902560234069802</c:v>
                </c:pt>
                <c:pt idx="1184">
                  <c:v>2.4749975204467698</c:v>
                </c:pt>
                <c:pt idx="1185">
                  <c:v>2.3904790878295898</c:v>
                </c:pt>
                <c:pt idx="1186">
                  <c:v>2.34128594398498</c:v>
                </c:pt>
                <c:pt idx="1187">
                  <c:v>2.9029166698455802</c:v>
                </c:pt>
                <c:pt idx="1188">
                  <c:v>2.5731444358825599</c:v>
                </c:pt>
                <c:pt idx="1189">
                  <c:v>2.7098262310028001</c:v>
                </c:pt>
                <c:pt idx="1190">
                  <c:v>2.6155254840850799</c:v>
                </c:pt>
                <c:pt idx="1191">
                  <c:v>2.6589002609252899</c:v>
                </c:pt>
                <c:pt idx="1192">
                  <c:v>2.4885499477386399</c:v>
                </c:pt>
                <c:pt idx="1193">
                  <c:v>2.5438976287841699</c:v>
                </c:pt>
                <c:pt idx="1194">
                  <c:v>2.4441900253295898</c:v>
                </c:pt>
                <c:pt idx="1195">
                  <c:v>2.53057408332824</c:v>
                </c:pt>
                <c:pt idx="1196">
                  <c:v>2.4121441841125399</c:v>
                </c:pt>
                <c:pt idx="1197">
                  <c:v>2.4987485408782901</c:v>
                </c:pt>
                <c:pt idx="1198">
                  <c:v>2.4632134437561</c:v>
                </c:pt>
                <c:pt idx="1199">
                  <c:v>2.1043677330017001</c:v>
                </c:pt>
                <c:pt idx="1200">
                  <c:v>2.24597096443176</c:v>
                </c:pt>
                <c:pt idx="1201">
                  <c:v>2.3324916362762398</c:v>
                </c:pt>
                <c:pt idx="1202">
                  <c:v>2.6760230064392001</c:v>
                </c:pt>
                <c:pt idx="1203">
                  <c:v>2.37247443199157</c:v>
                </c:pt>
                <c:pt idx="1204">
                  <c:v>2.7268774509429901</c:v>
                </c:pt>
                <c:pt idx="1205">
                  <c:v>2.64004278182983</c:v>
                </c:pt>
                <c:pt idx="1206">
                  <c:v>2.2063171863555899</c:v>
                </c:pt>
                <c:pt idx="1207">
                  <c:v>2.3603341579437198</c:v>
                </c:pt>
                <c:pt idx="1208">
                  <c:v>2.53440189361572</c:v>
                </c:pt>
                <c:pt idx="1209">
                  <c:v>2.5253257751464799</c:v>
                </c:pt>
                <c:pt idx="1210">
                  <c:v>2.6743173599243102</c:v>
                </c:pt>
                <c:pt idx="1211">
                  <c:v>2.3252167701721098</c:v>
                </c:pt>
                <c:pt idx="1212">
                  <c:v>2.2493216991424498</c:v>
                </c:pt>
                <c:pt idx="1213">
                  <c:v>2.4591090679168701</c:v>
                </c:pt>
                <c:pt idx="1214">
                  <c:v>2.3386754989624001</c:v>
                </c:pt>
                <c:pt idx="1215">
                  <c:v>2.4792416095733598</c:v>
                </c:pt>
                <c:pt idx="1216">
                  <c:v>2.2912518978118799</c:v>
                </c:pt>
                <c:pt idx="1217">
                  <c:v>2.5349972248077299</c:v>
                </c:pt>
                <c:pt idx="1218">
                  <c:v>2.44856357574462</c:v>
                </c:pt>
                <c:pt idx="1219">
                  <c:v>2.4276700019836399</c:v>
                </c:pt>
                <c:pt idx="1220">
                  <c:v>2.4395081996917698</c:v>
                </c:pt>
                <c:pt idx="1221">
                  <c:v>2.93691730499267</c:v>
                </c:pt>
                <c:pt idx="1222">
                  <c:v>2.3511681556701598</c:v>
                </c:pt>
                <c:pt idx="1223">
                  <c:v>2.8710086345672599</c:v>
                </c:pt>
                <c:pt idx="1224">
                  <c:v>2.652587890625</c:v>
                </c:pt>
                <c:pt idx="1225">
                  <c:v>2.7167596817016602</c:v>
                </c:pt>
                <c:pt idx="1226">
                  <c:v>2.54945635795593</c:v>
                </c:pt>
                <c:pt idx="1227">
                  <c:v>2.6192450523376398</c:v>
                </c:pt>
                <c:pt idx="1228">
                  <c:v>2.7470126152038499</c:v>
                </c:pt>
                <c:pt idx="1229">
                  <c:v>2.5920820236206001</c:v>
                </c:pt>
                <c:pt idx="1230">
                  <c:v>2.51322340965271</c:v>
                </c:pt>
                <c:pt idx="1231">
                  <c:v>2.8799946308135902</c:v>
                </c:pt>
                <c:pt idx="1232">
                  <c:v>2.62747025489807</c:v>
                </c:pt>
                <c:pt idx="1233">
                  <c:v>2.3350045680999698</c:v>
                </c:pt>
                <c:pt idx="1234">
                  <c:v>2.07727646827697</c:v>
                </c:pt>
                <c:pt idx="1235">
                  <c:v>2.3058390617370601</c:v>
                </c:pt>
                <c:pt idx="1236">
                  <c:v>2.57347464561462</c:v>
                </c:pt>
                <c:pt idx="1237">
                  <c:v>2.9277775287628098</c:v>
                </c:pt>
                <c:pt idx="1238">
                  <c:v>2.5484950542449898</c:v>
                </c:pt>
                <c:pt idx="1239">
                  <c:v>2.65117263793945</c:v>
                </c:pt>
                <c:pt idx="1240">
                  <c:v>2.48101353645324</c:v>
                </c:pt>
                <c:pt idx="1241">
                  <c:v>2.55186796188354</c:v>
                </c:pt>
                <c:pt idx="1242">
                  <c:v>2.5540413856506299</c:v>
                </c:pt>
                <c:pt idx="1243">
                  <c:v>2.5181851387023899</c:v>
                </c:pt>
                <c:pt idx="1244">
                  <c:v>2.21808457374572</c:v>
                </c:pt>
                <c:pt idx="1245">
                  <c:v>2.2820949554443302</c:v>
                </c:pt>
                <c:pt idx="1246">
                  <c:v>2.5991017818450901</c:v>
                </c:pt>
                <c:pt idx="1247">
                  <c:v>2.48570609092712</c:v>
                </c:pt>
                <c:pt idx="1248">
                  <c:v>2.5870237350463801</c:v>
                </c:pt>
                <c:pt idx="1249">
                  <c:v>2.6983227729797301</c:v>
                </c:pt>
                <c:pt idx="1250">
                  <c:v>2.8360893726348801</c:v>
                </c:pt>
                <c:pt idx="1251">
                  <c:v>2.3922991752624498</c:v>
                </c:pt>
                <c:pt idx="1252">
                  <c:v>2.5428237915039</c:v>
                </c:pt>
                <c:pt idx="1253">
                  <c:v>2.9502050876617401</c:v>
                </c:pt>
                <c:pt idx="1254">
                  <c:v>2.7631244659423801</c:v>
                </c:pt>
                <c:pt idx="1255">
                  <c:v>2.2969660758972101</c:v>
                </c:pt>
                <c:pt idx="1256">
                  <c:v>2.4680821895599299</c:v>
                </c:pt>
                <c:pt idx="1257">
                  <c:v>2.3917682170867902</c:v>
                </c:pt>
                <c:pt idx="1258">
                  <c:v>2.6441459655761701</c:v>
                </c:pt>
                <c:pt idx="1259">
                  <c:v>2.5142800807952801</c:v>
                </c:pt>
                <c:pt idx="1260">
                  <c:v>2.6043355464935298</c:v>
                </c:pt>
                <c:pt idx="1261">
                  <c:v>2.5544238090515101</c:v>
                </c:pt>
                <c:pt idx="1262">
                  <c:v>2.7844252586364702</c:v>
                </c:pt>
                <c:pt idx="1263">
                  <c:v>2.8603653907775799</c:v>
                </c:pt>
                <c:pt idx="1264">
                  <c:v>2.70824003219604</c:v>
                </c:pt>
                <c:pt idx="1265">
                  <c:v>2.4822852611541699</c:v>
                </c:pt>
                <c:pt idx="1266">
                  <c:v>2.8512771129608101</c:v>
                </c:pt>
                <c:pt idx="1267">
                  <c:v>2.68286776542663</c:v>
                </c:pt>
                <c:pt idx="1268">
                  <c:v>2.7562496662139799</c:v>
                </c:pt>
                <c:pt idx="1269">
                  <c:v>2.69793272018432</c:v>
                </c:pt>
                <c:pt idx="1270">
                  <c:v>2.86753797531127</c:v>
                </c:pt>
                <c:pt idx="1271">
                  <c:v>2.6885404586791899</c:v>
                </c:pt>
                <c:pt idx="1272">
                  <c:v>2.6649036407470699</c:v>
                </c:pt>
                <c:pt idx="1273">
                  <c:v>2.6867635250091499</c:v>
                </c:pt>
                <c:pt idx="1274">
                  <c:v>2.7426192760467498</c:v>
                </c:pt>
                <c:pt idx="1275">
                  <c:v>2.4832475185394198</c:v>
                </c:pt>
                <c:pt idx="1276">
                  <c:v>2.5906128883361799</c:v>
                </c:pt>
                <c:pt idx="1277">
                  <c:v>2.8528735637664702</c:v>
                </c:pt>
                <c:pt idx="1278">
                  <c:v>3.1390819549560498</c:v>
                </c:pt>
                <c:pt idx="1279">
                  <c:v>2.8873484134674001</c:v>
                </c:pt>
                <c:pt idx="1280">
                  <c:v>3.1054172515869101</c:v>
                </c:pt>
                <c:pt idx="1281">
                  <c:v>2.7497382164001398</c:v>
                </c:pt>
                <c:pt idx="1282">
                  <c:v>2.8727898597717201</c:v>
                </c:pt>
                <c:pt idx="1283">
                  <c:v>2.34330105781555</c:v>
                </c:pt>
                <c:pt idx="1284">
                  <c:v>2.5242006778717001</c:v>
                </c:pt>
                <c:pt idx="1285">
                  <c:v>2.4516451358795099</c:v>
                </c:pt>
                <c:pt idx="1286">
                  <c:v>2.8254020214080802</c:v>
                </c:pt>
                <c:pt idx="1287">
                  <c:v>2.79584407806396</c:v>
                </c:pt>
                <c:pt idx="1288">
                  <c:v>2.6544239521026598</c:v>
                </c:pt>
                <c:pt idx="1289">
                  <c:v>2.99548292160034</c:v>
                </c:pt>
                <c:pt idx="1290">
                  <c:v>2.25668001174926</c:v>
                </c:pt>
                <c:pt idx="1291">
                  <c:v>2.5934388637542698</c:v>
                </c:pt>
                <c:pt idx="1292">
                  <c:v>2.8127081394195499</c:v>
                </c:pt>
                <c:pt idx="1293">
                  <c:v>2.4550921916961599</c:v>
                </c:pt>
                <c:pt idx="1294">
                  <c:v>2.4957475662231401</c:v>
                </c:pt>
                <c:pt idx="1295">
                  <c:v>2.7263758182525599</c:v>
                </c:pt>
                <c:pt idx="1296">
                  <c:v>2.6444754600524898</c:v>
                </c:pt>
                <c:pt idx="1297">
                  <c:v>2.8252637386321999</c:v>
                </c:pt>
                <c:pt idx="1298">
                  <c:v>2.5031592845916699</c:v>
                </c:pt>
                <c:pt idx="1299">
                  <c:v>2.87000560760498</c:v>
                </c:pt>
                <c:pt idx="1300">
                  <c:v>2.4212157726287802</c:v>
                </c:pt>
                <c:pt idx="1301">
                  <c:v>2.75609898567199</c:v>
                </c:pt>
                <c:pt idx="1302">
                  <c:v>2.6420974731445299</c:v>
                </c:pt>
                <c:pt idx="1303">
                  <c:v>2.7272996902465798</c:v>
                </c:pt>
                <c:pt idx="1304">
                  <c:v>2.4267597198486301</c:v>
                </c:pt>
                <c:pt idx="1305">
                  <c:v>2.4784517288207999</c:v>
                </c:pt>
                <c:pt idx="1306">
                  <c:v>2.39077401161193</c:v>
                </c:pt>
                <c:pt idx="1307">
                  <c:v>2.5257904529571502</c:v>
                </c:pt>
                <c:pt idx="1308">
                  <c:v>2.4342942237853999</c:v>
                </c:pt>
                <c:pt idx="1309">
                  <c:v>2.2262699604034402</c:v>
                </c:pt>
                <c:pt idx="1310">
                  <c:v>2.2893168926239</c:v>
                </c:pt>
                <c:pt idx="1311">
                  <c:v>2.3353421688079798</c:v>
                </c:pt>
                <c:pt idx="1312">
                  <c:v>2.5017545223236</c:v>
                </c:pt>
                <c:pt idx="1313">
                  <c:v>2.3693103790283199</c:v>
                </c:pt>
                <c:pt idx="1314">
                  <c:v>2.6299021244049001</c:v>
                </c:pt>
                <c:pt idx="1315">
                  <c:v>2.64567923545837</c:v>
                </c:pt>
                <c:pt idx="1316">
                  <c:v>2.4787173271179199</c:v>
                </c:pt>
                <c:pt idx="1317">
                  <c:v>2.45571637153625</c:v>
                </c:pt>
                <c:pt idx="1318">
                  <c:v>2.53866386413574</c:v>
                </c:pt>
                <c:pt idx="1319">
                  <c:v>2.9438114166259699</c:v>
                </c:pt>
                <c:pt idx="1320">
                  <c:v>2.6905372142791699</c:v>
                </c:pt>
                <c:pt idx="1321">
                  <c:v>2.5682027339935298</c:v>
                </c:pt>
                <c:pt idx="1322">
                  <c:v>2.3310525417327801</c:v>
                </c:pt>
                <c:pt idx="1323">
                  <c:v>2.4238698482513401</c:v>
                </c:pt>
                <c:pt idx="1324">
                  <c:v>2.58291268348693</c:v>
                </c:pt>
                <c:pt idx="1325">
                  <c:v>2.7973570823669398</c:v>
                </c:pt>
                <c:pt idx="1326">
                  <c:v>2.6737496852874698</c:v>
                </c:pt>
                <c:pt idx="1327">
                  <c:v>2.27333211898803</c:v>
                </c:pt>
                <c:pt idx="1328">
                  <c:v>2.3651866912841699</c:v>
                </c:pt>
                <c:pt idx="1329">
                  <c:v>2.3922080993652299</c:v>
                </c:pt>
                <c:pt idx="1330">
                  <c:v>2.1577284336089999</c:v>
                </c:pt>
                <c:pt idx="1331">
                  <c:v>2.48587965965271</c:v>
                </c:pt>
                <c:pt idx="1332">
                  <c:v>2.54352831840515</c:v>
                </c:pt>
                <c:pt idx="1333">
                  <c:v>2.9821066856384202</c:v>
                </c:pt>
                <c:pt idx="1334">
                  <c:v>2.5171427726745601</c:v>
                </c:pt>
                <c:pt idx="1335">
                  <c:v>2.5775020122528001</c:v>
                </c:pt>
                <c:pt idx="1336">
                  <c:v>2.4451112747192298</c:v>
                </c:pt>
                <c:pt idx="1337">
                  <c:v>2.76539707183837</c:v>
                </c:pt>
                <c:pt idx="1338">
                  <c:v>2.4387855529785099</c:v>
                </c:pt>
                <c:pt idx="1339">
                  <c:v>2.59723448753356</c:v>
                </c:pt>
                <c:pt idx="1340">
                  <c:v>2.6040952205657901</c:v>
                </c:pt>
                <c:pt idx="1341">
                  <c:v>2.8266949653625399</c:v>
                </c:pt>
                <c:pt idx="1342">
                  <c:v>2.5206515789031898</c:v>
                </c:pt>
                <c:pt idx="1343">
                  <c:v>2.77350878715515</c:v>
                </c:pt>
                <c:pt idx="1344">
                  <c:v>2.7534472942352202</c:v>
                </c:pt>
                <c:pt idx="1345">
                  <c:v>2.54633212089538</c:v>
                </c:pt>
                <c:pt idx="1346">
                  <c:v>2.4925441741943302</c:v>
                </c:pt>
                <c:pt idx="1347">
                  <c:v>2.5174107551574698</c:v>
                </c:pt>
                <c:pt idx="1348">
                  <c:v>2.4307470321655198</c:v>
                </c:pt>
                <c:pt idx="1349">
                  <c:v>2.66493797302246</c:v>
                </c:pt>
                <c:pt idx="1350">
                  <c:v>2.6024324893951398</c:v>
                </c:pt>
                <c:pt idx="1351">
                  <c:v>2.84723901748657</c:v>
                </c:pt>
                <c:pt idx="1352">
                  <c:v>2.8184127807617099</c:v>
                </c:pt>
                <c:pt idx="1353">
                  <c:v>2.6773271560668901</c:v>
                </c:pt>
                <c:pt idx="1354">
                  <c:v>2.4885809421539302</c:v>
                </c:pt>
                <c:pt idx="1355">
                  <c:v>2.54274153709411</c:v>
                </c:pt>
                <c:pt idx="1356">
                  <c:v>2.5694212913513099</c:v>
                </c:pt>
                <c:pt idx="1357">
                  <c:v>2.6590662002563401</c:v>
                </c:pt>
                <c:pt idx="1358">
                  <c:v>2.7146837711334202</c:v>
                </c:pt>
                <c:pt idx="1359">
                  <c:v>2.6965734958648602</c:v>
                </c:pt>
                <c:pt idx="1360">
                  <c:v>2.5703611373901301</c:v>
                </c:pt>
                <c:pt idx="1361">
                  <c:v>2.5743594169616699</c:v>
                </c:pt>
                <c:pt idx="1362">
                  <c:v>2.56727075576782</c:v>
                </c:pt>
                <c:pt idx="1363">
                  <c:v>2.7506506443023602</c:v>
                </c:pt>
                <c:pt idx="1364">
                  <c:v>2.7871825695037802</c:v>
                </c:pt>
                <c:pt idx="1365">
                  <c:v>2.6232056617736799</c:v>
                </c:pt>
                <c:pt idx="1366">
                  <c:v>2.6706507205963099</c:v>
                </c:pt>
                <c:pt idx="1367">
                  <c:v>2.37844657897949</c:v>
                </c:pt>
                <c:pt idx="1368">
                  <c:v>2.5669631958007799</c:v>
                </c:pt>
                <c:pt idx="1369">
                  <c:v>2.4946944713592498</c:v>
                </c:pt>
                <c:pt idx="1370">
                  <c:v>2.69192242622375</c:v>
                </c:pt>
                <c:pt idx="1371">
                  <c:v>2.3829345703125</c:v>
                </c:pt>
                <c:pt idx="1372">
                  <c:v>2.6903383731842001</c:v>
                </c:pt>
                <c:pt idx="1373">
                  <c:v>2.5270230770111</c:v>
                </c:pt>
                <c:pt idx="1374">
                  <c:v>2.37719631195068</c:v>
                </c:pt>
                <c:pt idx="1375">
                  <c:v>2.71523809432983</c:v>
                </c:pt>
                <c:pt idx="1376">
                  <c:v>2.6708722114562899</c:v>
                </c:pt>
                <c:pt idx="1377">
                  <c:v>2.9383909702300999</c:v>
                </c:pt>
                <c:pt idx="1378">
                  <c:v>2.6105499267578098</c:v>
                </c:pt>
                <c:pt idx="1379">
                  <c:v>2.8049471378326398</c:v>
                </c:pt>
                <c:pt idx="1380">
                  <c:v>2.5973551273345898</c:v>
                </c:pt>
                <c:pt idx="1381">
                  <c:v>2.6431498527526802</c:v>
                </c:pt>
                <c:pt idx="1382">
                  <c:v>2.5774369239807098</c:v>
                </c:pt>
                <c:pt idx="1383">
                  <c:v>2.4326264858245801</c:v>
                </c:pt>
                <c:pt idx="1384">
                  <c:v>2.5862052440643302</c:v>
                </c:pt>
                <c:pt idx="1385">
                  <c:v>2.6507289409637398</c:v>
                </c:pt>
                <c:pt idx="1386">
                  <c:v>2.3919301033020002</c:v>
                </c:pt>
                <c:pt idx="1387">
                  <c:v>2.5768182277679399</c:v>
                </c:pt>
                <c:pt idx="1388">
                  <c:v>2.4996769428253098</c:v>
                </c:pt>
                <c:pt idx="1389">
                  <c:v>2.4735941886901802</c:v>
                </c:pt>
                <c:pt idx="1390">
                  <c:v>2.5273993015289302</c:v>
                </c:pt>
                <c:pt idx="1391">
                  <c:v>2.4290599822997998</c:v>
                </c:pt>
                <c:pt idx="1392">
                  <c:v>2.5192911624908398</c:v>
                </c:pt>
                <c:pt idx="1393">
                  <c:v>2.4674258232116699</c:v>
                </c:pt>
                <c:pt idx="1394">
                  <c:v>2.4098365306854199</c:v>
                </c:pt>
                <c:pt idx="1395">
                  <c:v>2.6125791072845401</c:v>
                </c:pt>
                <c:pt idx="1396">
                  <c:v>2.71902084350585</c:v>
                </c:pt>
                <c:pt idx="1397">
                  <c:v>2.4278681278228702</c:v>
                </c:pt>
                <c:pt idx="1398">
                  <c:v>2.3540394306182799</c:v>
                </c:pt>
                <c:pt idx="1399">
                  <c:v>2.3485181331634499</c:v>
                </c:pt>
                <c:pt idx="1400">
                  <c:v>2.5121829509735099</c:v>
                </c:pt>
                <c:pt idx="1401">
                  <c:v>2.49293780326843</c:v>
                </c:pt>
                <c:pt idx="1402">
                  <c:v>2.4763300418853702</c:v>
                </c:pt>
                <c:pt idx="1403">
                  <c:v>2.61335253715515</c:v>
                </c:pt>
                <c:pt idx="1404">
                  <c:v>2.66182541847229</c:v>
                </c:pt>
                <c:pt idx="1405">
                  <c:v>2.4753458499908398</c:v>
                </c:pt>
                <c:pt idx="1406">
                  <c:v>2.2993278503417902</c:v>
                </c:pt>
                <c:pt idx="1407">
                  <c:v>2.6018774509429901</c:v>
                </c:pt>
                <c:pt idx="1408">
                  <c:v>2.5090949535369802</c:v>
                </c:pt>
                <c:pt idx="1409">
                  <c:v>2.62306785583496</c:v>
                </c:pt>
                <c:pt idx="1410">
                  <c:v>2.4354879856109601</c:v>
                </c:pt>
                <c:pt idx="1411">
                  <c:v>2.6654858589172301</c:v>
                </c:pt>
                <c:pt idx="1412">
                  <c:v>2.5728077888488698</c:v>
                </c:pt>
                <c:pt idx="1413">
                  <c:v>2.52257180213928</c:v>
                </c:pt>
                <c:pt idx="1414">
                  <c:v>2.52596807479858</c:v>
                </c:pt>
                <c:pt idx="1415">
                  <c:v>2.50335264205932</c:v>
                </c:pt>
                <c:pt idx="1416">
                  <c:v>2.6072320938110298</c:v>
                </c:pt>
                <c:pt idx="1417">
                  <c:v>2.6293659210204998</c:v>
                </c:pt>
                <c:pt idx="1418">
                  <c:v>2.6691036224365199</c:v>
                </c:pt>
                <c:pt idx="1419">
                  <c:v>2.5628969669342001</c:v>
                </c:pt>
                <c:pt idx="1420">
                  <c:v>2.4109320640563898</c:v>
                </c:pt>
                <c:pt idx="1421">
                  <c:v>2.19839239120483</c:v>
                </c:pt>
                <c:pt idx="1422">
                  <c:v>2.2985637187957701</c:v>
                </c:pt>
                <c:pt idx="1423">
                  <c:v>2.3535602092742902</c:v>
                </c:pt>
                <c:pt idx="1424">
                  <c:v>2.4015214443206698</c:v>
                </c:pt>
                <c:pt idx="1425">
                  <c:v>2.5023672580718901</c:v>
                </c:pt>
                <c:pt idx="1426">
                  <c:v>2.4930059909820499</c:v>
                </c:pt>
                <c:pt idx="1427">
                  <c:v>2.3465449810028001</c:v>
                </c:pt>
                <c:pt idx="1428">
                  <c:v>2.34214782714843</c:v>
                </c:pt>
                <c:pt idx="1429">
                  <c:v>2.3630070686340301</c:v>
                </c:pt>
                <c:pt idx="1430">
                  <c:v>2.32849025726318</c:v>
                </c:pt>
                <c:pt idx="1431">
                  <c:v>2.6129682064056299</c:v>
                </c:pt>
                <c:pt idx="1432">
                  <c:v>2.4369339942932098</c:v>
                </c:pt>
                <c:pt idx="1433">
                  <c:v>2.4281146526336599</c:v>
                </c:pt>
                <c:pt idx="1434">
                  <c:v>2.1174111366271902</c:v>
                </c:pt>
                <c:pt idx="1435">
                  <c:v>2.2115058898925701</c:v>
                </c:pt>
                <c:pt idx="1436">
                  <c:v>2.2229735851287802</c:v>
                </c:pt>
                <c:pt idx="1437">
                  <c:v>2.2345085144042902</c:v>
                </c:pt>
                <c:pt idx="1438">
                  <c:v>2.20091676712036</c:v>
                </c:pt>
                <c:pt idx="1439">
                  <c:v>2.3263239860534601</c:v>
                </c:pt>
                <c:pt idx="1440">
                  <c:v>2.3308246135711599</c:v>
                </c:pt>
                <c:pt idx="1441">
                  <c:v>2.3478138446807799</c:v>
                </c:pt>
                <c:pt idx="1442">
                  <c:v>2.21859574317932</c:v>
                </c:pt>
                <c:pt idx="1443">
                  <c:v>2.4980974197387602</c:v>
                </c:pt>
                <c:pt idx="1444">
                  <c:v>2.4642875194549498</c:v>
                </c:pt>
                <c:pt idx="1445">
                  <c:v>2.33513307571411</c:v>
                </c:pt>
                <c:pt idx="1446">
                  <c:v>2.2484283447265598</c:v>
                </c:pt>
                <c:pt idx="1447">
                  <c:v>2.8305203914642298</c:v>
                </c:pt>
                <c:pt idx="1448">
                  <c:v>2.6372942924499498</c:v>
                </c:pt>
                <c:pt idx="1449">
                  <c:v>2.5510001182556099</c:v>
                </c:pt>
                <c:pt idx="1450">
                  <c:v>2.31807541847229</c:v>
                </c:pt>
                <c:pt idx="1451">
                  <c:v>2.4217157363891602</c:v>
                </c:pt>
                <c:pt idx="1452">
                  <c:v>2.3054356575012198</c:v>
                </c:pt>
                <c:pt idx="1453">
                  <c:v>2.40506744384765</c:v>
                </c:pt>
                <c:pt idx="1454">
                  <c:v>2.5543465614318799</c:v>
                </c:pt>
                <c:pt idx="1455">
                  <c:v>2.5960495471954301</c:v>
                </c:pt>
                <c:pt idx="1456">
                  <c:v>2.6891484260559002</c:v>
                </c:pt>
                <c:pt idx="1457">
                  <c:v>2.5456960201263401</c:v>
                </c:pt>
                <c:pt idx="1458">
                  <c:v>2.7830233573913499</c:v>
                </c:pt>
                <c:pt idx="1459">
                  <c:v>2.3944451808929399</c:v>
                </c:pt>
                <c:pt idx="1460">
                  <c:v>2.5923473834991402</c:v>
                </c:pt>
                <c:pt idx="1461">
                  <c:v>2.6594932079315101</c:v>
                </c:pt>
                <c:pt idx="1462">
                  <c:v>2.6126916408538801</c:v>
                </c:pt>
                <c:pt idx="1463">
                  <c:v>2.3626317977905198</c:v>
                </c:pt>
                <c:pt idx="1464">
                  <c:v>2.6471569538116402</c:v>
                </c:pt>
                <c:pt idx="1465">
                  <c:v>2.74928474426269</c:v>
                </c:pt>
                <c:pt idx="1466">
                  <c:v>2.7325081825256299</c:v>
                </c:pt>
                <c:pt idx="1467">
                  <c:v>2.7883555889129599</c:v>
                </c:pt>
                <c:pt idx="1468">
                  <c:v>2.7253675460815399</c:v>
                </c:pt>
                <c:pt idx="1469">
                  <c:v>2.57079625129699</c:v>
                </c:pt>
                <c:pt idx="1470">
                  <c:v>2.33220219612121</c:v>
                </c:pt>
                <c:pt idx="1471">
                  <c:v>2.62483406066894</c:v>
                </c:pt>
                <c:pt idx="1472">
                  <c:v>2.5117895603179901</c:v>
                </c:pt>
                <c:pt idx="1473">
                  <c:v>2.2839467525482098</c:v>
                </c:pt>
                <c:pt idx="1474">
                  <c:v>2.4832594394683798</c:v>
                </c:pt>
                <c:pt idx="1475">
                  <c:v>2.5656049251556299</c:v>
                </c:pt>
                <c:pt idx="1476">
                  <c:v>2.5256552696228001</c:v>
                </c:pt>
                <c:pt idx="1477">
                  <c:v>2.6135666370391801</c:v>
                </c:pt>
                <c:pt idx="1478">
                  <c:v>2.71267414093017</c:v>
                </c:pt>
                <c:pt idx="1479">
                  <c:v>2.51025390625</c:v>
                </c:pt>
                <c:pt idx="1480">
                  <c:v>2.8323097229003902</c:v>
                </c:pt>
                <c:pt idx="1481">
                  <c:v>2.4063951969146702</c:v>
                </c:pt>
                <c:pt idx="1482">
                  <c:v>2.54330253601074</c:v>
                </c:pt>
                <c:pt idx="1483">
                  <c:v>2.8099944591522199</c:v>
                </c:pt>
                <c:pt idx="1484">
                  <c:v>2.8934638500213601</c:v>
                </c:pt>
                <c:pt idx="1485">
                  <c:v>2.7111718654632502</c:v>
                </c:pt>
                <c:pt idx="1486">
                  <c:v>2.5312294960021902</c:v>
                </c:pt>
                <c:pt idx="1487">
                  <c:v>2.6700990200042698</c:v>
                </c:pt>
                <c:pt idx="1488">
                  <c:v>2.51112532615661</c:v>
                </c:pt>
                <c:pt idx="1489">
                  <c:v>2.5192079544067298</c:v>
                </c:pt>
                <c:pt idx="1490">
                  <c:v>2.5604143142700102</c:v>
                </c:pt>
                <c:pt idx="1491">
                  <c:v>2.6621541976928702</c:v>
                </c:pt>
                <c:pt idx="1492">
                  <c:v>2.4606294631957999</c:v>
                </c:pt>
                <c:pt idx="1493">
                  <c:v>2.5114157199859601</c:v>
                </c:pt>
                <c:pt idx="1494">
                  <c:v>2.53612089157104</c:v>
                </c:pt>
                <c:pt idx="1495">
                  <c:v>2.34228515625</c:v>
                </c:pt>
                <c:pt idx="1496">
                  <c:v>2.4732928276061998</c:v>
                </c:pt>
                <c:pt idx="1497">
                  <c:v>2.74554419517517</c:v>
                </c:pt>
                <c:pt idx="1498">
                  <c:v>2.3390574455261199</c:v>
                </c:pt>
                <c:pt idx="1499">
                  <c:v>2.7468070983886701</c:v>
                </c:pt>
                <c:pt idx="1500">
                  <c:v>2.7100019454956001</c:v>
                </c:pt>
                <c:pt idx="1501">
                  <c:v>2.52910256385803</c:v>
                </c:pt>
                <c:pt idx="1502">
                  <c:v>2.4247732162475502</c:v>
                </c:pt>
                <c:pt idx="1503">
                  <c:v>2.6798179149627601</c:v>
                </c:pt>
                <c:pt idx="1504">
                  <c:v>2.6636652946472101</c:v>
                </c:pt>
                <c:pt idx="1505">
                  <c:v>2.5706229209899898</c:v>
                </c:pt>
                <c:pt idx="1506">
                  <c:v>2.5113465785980198</c:v>
                </c:pt>
                <c:pt idx="1507">
                  <c:v>2.6175465583801198</c:v>
                </c:pt>
                <c:pt idx="1508">
                  <c:v>2.4671602249145499</c:v>
                </c:pt>
                <c:pt idx="1509">
                  <c:v>2.7466917037963801</c:v>
                </c:pt>
                <c:pt idx="1510">
                  <c:v>2.6686723232269198</c:v>
                </c:pt>
                <c:pt idx="1511">
                  <c:v>2.5269608497619598</c:v>
                </c:pt>
                <c:pt idx="1512">
                  <c:v>2.5725748538970898</c:v>
                </c:pt>
                <c:pt idx="1513">
                  <c:v>2.7176628112792902</c:v>
                </c:pt>
                <c:pt idx="1514">
                  <c:v>2.9420051574707</c:v>
                </c:pt>
                <c:pt idx="1515">
                  <c:v>3.1646881103515598</c:v>
                </c:pt>
                <c:pt idx="1516">
                  <c:v>2.5099515914916899</c:v>
                </c:pt>
                <c:pt idx="1517">
                  <c:v>2.5956997871398899</c:v>
                </c:pt>
                <c:pt idx="1518">
                  <c:v>2.6502611637115399</c:v>
                </c:pt>
                <c:pt idx="1519">
                  <c:v>2.8002896308898899</c:v>
                </c:pt>
                <c:pt idx="1520">
                  <c:v>2.5820946693420401</c:v>
                </c:pt>
                <c:pt idx="1521">
                  <c:v>2.4495172500610298</c:v>
                </c:pt>
                <c:pt idx="1522">
                  <c:v>2.6344139575958199</c:v>
                </c:pt>
                <c:pt idx="1523">
                  <c:v>2.64512038230896</c:v>
                </c:pt>
                <c:pt idx="1524">
                  <c:v>2.41912841796875</c:v>
                </c:pt>
                <c:pt idx="1525">
                  <c:v>2.5275378227233798</c:v>
                </c:pt>
                <c:pt idx="1526">
                  <c:v>2.66804647445678</c:v>
                </c:pt>
                <c:pt idx="1527">
                  <c:v>2.8417594432830802</c:v>
                </c:pt>
                <c:pt idx="1528">
                  <c:v>2.72344470024108</c:v>
                </c:pt>
                <c:pt idx="1529">
                  <c:v>2.76713991165161</c:v>
                </c:pt>
                <c:pt idx="1530">
                  <c:v>2.8991830348968501</c:v>
                </c:pt>
                <c:pt idx="1531">
                  <c:v>2.5354099273681601</c:v>
                </c:pt>
                <c:pt idx="1532">
                  <c:v>2.3475708961486799</c:v>
                </c:pt>
                <c:pt idx="1533">
                  <c:v>2.6561689376831001</c:v>
                </c:pt>
                <c:pt idx="1534">
                  <c:v>2.51440358161926</c:v>
                </c:pt>
                <c:pt idx="1535">
                  <c:v>2.5743608474731401</c:v>
                </c:pt>
                <c:pt idx="1536">
                  <c:v>2.36784362792968</c:v>
                </c:pt>
                <c:pt idx="1537">
                  <c:v>2.4223024845123202</c:v>
                </c:pt>
                <c:pt idx="1538">
                  <c:v>2.45507740974426</c:v>
                </c:pt>
                <c:pt idx="1539">
                  <c:v>2.7645795345306299</c:v>
                </c:pt>
                <c:pt idx="1540">
                  <c:v>2.5969030857086102</c:v>
                </c:pt>
                <c:pt idx="1541">
                  <c:v>2.46477818489074</c:v>
                </c:pt>
                <c:pt idx="1542">
                  <c:v>2.85996985435485</c:v>
                </c:pt>
                <c:pt idx="1543">
                  <c:v>2.4909470081329301</c:v>
                </c:pt>
                <c:pt idx="1544">
                  <c:v>2.4026229381561199</c:v>
                </c:pt>
                <c:pt idx="1545">
                  <c:v>2.8227946758270201</c:v>
                </c:pt>
                <c:pt idx="1546">
                  <c:v>2.6092469692230198</c:v>
                </c:pt>
                <c:pt idx="1547">
                  <c:v>2.70484042167663</c:v>
                </c:pt>
                <c:pt idx="1548">
                  <c:v>2.2671532630920401</c:v>
                </c:pt>
                <c:pt idx="1549">
                  <c:v>2.34514927864074</c:v>
                </c:pt>
                <c:pt idx="1550">
                  <c:v>2.5062997341156001</c:v>
                </c:pt>
                <c:pt idx="1551">
                  <c:v>2.34423828125</c:v>
                </c:pt>
                <c:pt idx="1552">
                  <c:v>2.4789328575134202</c:v>
                </c:pt>
                <c:pt idx="1553">
                  <c:v>2.5175249576568599</c:v>
                </c:pt>
                <c:pt idx="1554">
                  <c:v>2.6756403446197501</c:v>
                </c:pt>
                <c:pt idx="1555">
                  <c:v>2.7117621898651101</c:v>
                </c:pt>
                <c:pt idx="1556">
                  <c:v>2.4973187446594198</c:v>
                </c:pt>
                <c:pt idx="1557">
                  <c:v>2.5201554298400799</c:v>
                </c:pt>
                <c:pt idx="1558">
                  <c:v>2.7288763523101802</c:v>
                </c:pt>
                <c:pt idx="1559">
                  <c:v>2.59368896484375</c:v>
                </c:pt>
                <c:pt idx="1560">
                  <c:v>2.54584789276123</c:v>
                </c:pt>
                <c:pt idx="1561">
                  <c:v>2.5258424282073899</c:v>
                </c:pt>
                <c:pt idx="1562">
                  <c:v>2.5867402553558301</c:v>
                </c:pt>
                <c:pt idx="1563">
                  <c:v>2.5684435367584202</c:v>
                </c:pt>
                <c:pt idx="1564">
                  <c:v>2.4544043540954501</c:v>
                </c:pt>
                <c:pt idx="1565">
                  <c:v>2.6128675937652499</c:v>
                </c:pt>
                <c:pt idx="1566">
                  <c:v>2.69471216201782</c:v>
                </c:pt>
                <c:pt idx="1567">
                  <c:v>2.4313876628875701</c:v>
                </c:pt>
                <c:pt idx="1568">
                  <c:v>2.6546752452850302</c:v>
                </c:pt>
                <c:pt idx="1569">
                  <c:v>2.59075498580932</c:v>
                </c:pt>
                <c:pt idx="1570">
                  <c:v>2.53493905067443</c:v>
                </c:pt>
                <c:pt idx="1571">
                  <c:v>2.4030616283416699</c:v>
                </c:pt>
                <c:pt idx="1572">
                  <c:v>2.3447909355163499</c:v>
                </c:pt>
                <c:pt idx="1573">
                  <c:v>2.5489327907562198</c:v>
                </c:pt>
                <c:pt idx="1574">
                  <c:v>2.3655116558074898</c:v>
                </c:pt>
                <c:pt idx="1575">
                  <c:v>2.6289215087890598</c:v>
                </c:pt>
                <c:pt idx="1576">
                  <c:v>2.4080123901367099</c:v>
                </c:pt>
                <c:pt idx="1577">
                  <c:v>2.5893692970275799</c:v>
                </c:pt>
                <c:pt idx="1578">
                  <c:v>2.6778275966644198</c:v>
                </c:pt>
                <c:pt idx="1579">
                  <c:v>2.6748385429382302</c:v>
                </c:pt>
                <c:pt idx="1580">
                  <c:v>2.8690271377563401</c:v>
                </c:pt>
                <c:pt idx="1581">
                  <c:v>2.4321320056915199</c:v>
                </c:pt>
                <c:pt idx="1582">
                  <c:v>2.3271014690399099</c:v>
                </c:pt>
                <c:pt idx="1583">
                  <c:v>2.2104203701019198</c:v>
                </c:pt>
                <c:pt idx="1584">
                  <c:v>2.4038662910461399</c:v>
                </c:pt>
                <c:pt idx="1585">
                  <c:v>2.4481570720672599</c:v>
                </c:pt>
                <c:pt idx="1586">
                  <c:v>2.37959480285644</c:v>
                </c:pt>
                <c:pt idx="1587">
                  <c:v>2.6422092914581299</c:v>
                </c:pt>
                <c:pt idx="1588">
                  <c:v>2.2920467853546098</c:v>
                </c:pt>
                <c:pt idx="1589">
                  <c:v>2.35852599143981</c:v>
                </c:pt>
                <c:pt idx="1590">
                  <c:v>2.5767793655395499</c:v>
                </c:pt>
                <c:pt idx="1591">
                  <c:v>2.52374839782714</c:v>
                </c:pt>
                <c:pt idx="1592">
                  <c:v>2.4482333660125701</c:v>
                </c:pt>
                <c:pt idx="1593">
                  <c:v>2.2558510303497301</c:v>
                </c:pt>
                <c:pt idx="1594">
                  <c:v>2.61704230308532</c:v>
                </c:pt>
                <c:pt idx="1595">
                  <c:v>2.5438334941864</c:v>
                </c:pt>
                <c:pt idx="1596">
                  <c:v>2.6420793533325102</c:v>
                </c:pt>
                <c:pt idx="1597">
                  <c:v>2.4195673465728702</c:v>
                </c:pt>
                <c:pt idx="1598">
                  <c:v>2.5566875934600799</c:v>
                </c:pt>
                <c:pt idx="1599">
                  <c:v>2.6742246150970401</c:v>
                </c:pt>
                <c:pt idx="1600">
                  <c:v>2.5089247226714999</c:v>
                </c:pt>
                <c:pt idx="1601">
                  <c:v>2.5838639736175502</c:v>
                </c:pt>
                <c:pt idx="1602">
                  <c:v>2.39612460136413</c:v>
                </c:pt>
                <c:pt idx="1603">
                  <c:v>2.4675331115722599</c:v>
                </c:pt>
                <c:pt idx="1604">
                  <c:v>2.5689508914947501</c:v>
                </c:pt>
                <c:pt idx="1605">
                  <c:v>2.5517735481262198</c:v>
                </c:pt>
                <c:pt idx="1606">
                  <c:v>2.64271068572998</c:v>
                </c:pt>
                <c:pt idx="1607">
                  <c:v>2.5868289470672599</c:v>
                </c:pt>
                <c:pt idx="1608">
                  <c:v>2.56539607048034</c:v>
                </c:pt>
                <c:pt idx="1609">
                  <c:v>2.4177434444427401</c:v>
                </c:pt>
                <c:pt idx="1610">
                  <c:v>2.48353743553161</c:v>
                </c:pt>
                <c:pt idx="1611">
                  <c:v>2.4940237998962398</c:v>
                </c:pt>
                <c:pt idx="1612">
                  <c:v>2.5953068733215301</c:v>
                </c:pt>
                <c:pt idx="1613">
                  <c:v>2.5622107982635498</c:v>
                </c:pt>
                <c:pt idx="1614">
                  <c:v>2.6644821166992099</c:v>
                </c:pt>
                <c:pt idx="1615">
                  <c:v>2.4157409667968701</c:v>
                </c:pt>
                <c:pt idx="1616">
                  <c:v>2.9762668609619101</c:v>
                </c:pt>
                <c:pt idx="1617">
                  <c:v>2.4243400096893302</c:v>
                </c:pt>
                <c:pt idx="1618">
                  <c:v>2.6502010822296098</c:v>
                </c:pt>
                <c:pt idx="1619">
                  <c:v>2.4770867824554399</c:v>
                </c:pt>
                <c:pt idx="1620">
                  <c:v>2.4454867839813201</c:v>
                </c:pt>
                <c:pt idx="1621">
                  <c:v>2.4701080322265598</c:v>
                </c:pt>
                <c:pt idx="1622">
                  <c:v>2.3833229541778498</c:v>
                </c:pt>
                <c:pt idx="1623">
                  <c:v>2.3986651897430402</c:v>
                </c:pt>
                <c:pt idx="1624">
                  <c:v>2.4108452796936</c:v>
                </c:pt>
                <c:pt idx="1625">
                  <c:v>2.2973468303680402</c:v>
                </c:pt>
                <c:pt idx="1626">
                  <c:v>2.4809334278106601</c:v>
                </c:pt>
                <c:pt idx="1627">
                  <c:v>2.3847589492797798</c:v>
                </c:pt>
                <c:pt idx="1628">
                  <c:v>2.2415742874145499</c:v>
                </c:pt>
                <c:pt idx="1629">
                  <c:v>2.4827790260314901</c:v>
                </c:pt>
                <c:pt idx="1630">
                  <c:v>2.4275214672088601</c:v>
                </c:pt>
                <c:pt idx="1631">
                  <c:v>2.3492615222930899</c:v>
                </c:pt>
                <c:pt idx="1632">
                  <c:v>2.39943170547485</c:v>
                </c:pt>
                <c:pt idx="1633">
                  <c:v>2.37837314605712</c:v>
                </c:pt>
                <c:pt idx="1634">
                  <c:v>2.32629299163818</c:v>
                </c:pt>
                <c:pt idx="1635">
                  <c:v>2.3248801231384202</c:v>
                </c:pt>
                <c:pt idx="1636">
                  <c:v>2.4192411899566602</c:v>
                </c:pt>
                <c:pt idx="1637">
                  <c:v>2.49061107635498</c:v>
                </c:pt>
                <c:pt idx="1638">
                  <c:v>2.3218533992767298</c:v>
                </c:pt>
                <c:pt idx="1639">
                  <c:v>2.43105149269104</c:v>
                </c:pt>
                <c:pt idx="1640">
                  <c:v>2.3912003040313698</c:v>
                </c:pt>
                <c:pt idx="1641">
                  <c:v>2.2519462108611998</c:v>
                </c:pt>
                <c:pt idx="1642">
                  <c:v>2.5734777450561501</c:v>
                </c:pt>
                <c:pt idx="1643">
                  <c:v>2.3801355361938401</c:v>
                </c:pt>
                <c:pt idx="1644">
                  <c:v>2.4297111034393302</c:v>
                </c:pt>
                <c:pt idx="1645">
                  <c:v>2.23679423332214</c:v>
                </c:pt>
                <c:pt idx="1646">
                  <c:v>2.2144126892089799</c:v>
                </c:pt>
                <c:pt idx="1647">
                  <c:v>2.1278383731842001</c:v>
                </c:pt>
                <c:pt idx="1648">
                  <c:v>2.2605783939361501</c:v>
                </c:pt>
                <c:pt idx="1649">
                  <c:v>2.2772991657257</c:v>
                </c:pt>
                <c:pt idx="1650">
                  <c:v>2.2133760452270499</c:v>
                </c:pt>
                <c:pt idx="1651">
                  <c:v>2.3029720783233598</c:v>
                </c:pt>
                <c:pt idx="1652">
                  <c:v>2.3512253761291499</c:v>
                </c:pt>
                <c:pt idx="1653">
                  <c:v>2.3449819087982098</c:v>
                </c:pt>
                <c:pt idx="1654">
                  <c:v>2.2721018791198699</c:v>
                </c:pt>
                <c:pt idx="1655">
                  <c:v>2.5785610675811701</c:v>
                </c:pt>
                <c:pt idx="1656">
                  <c:v>2.5561616420745801</c:v>
                </c:pt>
                <c:pt idx="1657">
                  <c:v>2.6823863983154199</c:v>
                </c:pt>
                <c:pt idx="1658">
                  <c:v>2.3845322132110498</c:v>
                </c:pt>
                <c:pt idx="1659">
                  <c:v>2.4688773155212398</c:v>
                </c:pt>
                <c:pt idx="1660">
                  <c:v>2.3180510997772199</c:v>
                </c:pt>
                <c:pt idx="1661">
                  <c:v>2.2175714969635001</c:v>
                </c:pt>
                <c:pt idx="1662">
                  <c:v>2.2140445709228498</c:v>
                </c:pt>
                <c:pt idx="1663">
                  <c:v>2.2734904289245601</c:v>
                </c:pt>
                <c:pt idx="1664">
                  <c:v>2.2742359638214098</c:v>
                </c:pt>
                <c:pt idx="1665">
                  <c:v>2.41291904449462</c:v>
                </c:pt>
                <c:pt idx="1666">
                  <c:v>2.30477666854858</c:v>
                </c:pt>
                <c:pt idx="1667">
                  <c:v>2.31076788902282</c:v>
                </c:pt>
                <c:pt idx="1668">
                  <c:v>2.5208039283752401</c:v>
                </c:pt>
                <c:pt idx="1669">
                  <c:v>2.4872395992278999</c:v>
                </c:pt>
                <c:pt idx="1670">
                  <c:v>2.38540363311767</c:v>
                </c:pt>
                <c:pt idx="1671">
                  <c:v>2.31526279449462</c:v>
                </c:pt>
                <c:pt idx="1672">
                  <c:v>2.1242973804473801</c:v>
                </c:pt>
                <c:pt idx="1673">
                  <c:v>2.2490572929382302</c:v>
                </c:pt>
                <c:pt idx="1674">
                  <c:v>2.4341506958007799</c:v>
                </c:pt>
                <c:pt idx="1675">
                  <c:v>2.2138762474060001</c:v>
                </c:pt>
                <c:pt idx="1676">
                  <c:v>2.0885910987853999</c:v>
                </c:pt>
                <c:pt idx="1677">
                  <c:v>2.1382384300231898</c:v>
                </c:pt>
                <c:pt idx="1678">
                  <c:v>2.3926837444305402</c:v>
                </c:pt>
                <c:pt idx="1679">
                  <c:v>2.2648532390594398</c:v>
                </c:pt>
                <c:pt idx="1680">
                  <c:v>2.1876966953277499</c:v>
                </c:pt>
                <c:pt idx="1681">
                  <c:v>2.30262875556945</c:v>
                </c:pt>
                <c:pt idx="1682">
                  <c:v>2.2496998310089098</c:v>
                </c:pt>
                <c:pt idx="1683">
                  <c:v>2.3482811450958199</c:v>
                </c:pt>
                <c:pt idx="1684">
                  <c:v>2.5633699893951398</c:v>
                </c:pt>
                <c:pt idx="1685">
                  <c:v>2.39236855506896</c:v>
                </c:pt>
                <c:pt idx="1686">
                  <c:v>2.2573206424713099</c:v>
                </c:pt>
                <c:pt idx="1687">
                  <c:v>2.4310405254364</c:v>
                </c:pt>
                <c:pt idx="1688">
                  <c:v>2.5234601497650102</c:v>
                </c:pt>
                <c:pt idx="1689">
                  <c:v>2.4412944316864</c:v>
                </c:pt>
                <c:pt idx="1690">
                  <c:v>2.5521686077117902</c:v>
                </c:pt>
                <c:pt idx="1691">
                  <c:v>2.1475975513458199</c:v>
                </c:pt>
                <c:pt idx="1692">
                  <c:v>2.30680060386657</c:v>
                </c:pt>
                <c:pt idx="1693">
                  <c:v>2.3321559429168701</c:v>
                </c:pt>
                <c:pt idx="1694">
                  <c:v>2.5327465534210201</c:v>
                </c:pt>
                <c:pt idx="1695">
                  <c:v>2.3648097515106201</c:v>
                </c:pt>
                <c:pt idx="1696">
                  <c:v>2.7559945583343501</c:v>
                </c:pt>
                <c:pt idx="1697">
                  <c:v>2.74035191535949</c:v>
                </c:pt>
                <c:pt idx="1698">
                  <c:v>2.6471574306488002</c:v>
                </c:pt>
                <c:pt idx="1699">
                  <c:v>2.6215822696685702</c:v>
                </c:pt>
                <c:pt idx="1700">
                  <c:v>2.7937529087066602</c:v>
                </c:pt>
                <c:pt idx="1701">
                  <c:v>2.55974125862121</c:v>
                </c:pt>
                <c:pt idx="1702">
                  <c:v>2.96492218971252</c:v>
                </c:pt>
                <c:pt idx="1703">
                  <c:v>3.0943062305450399</c:v>
                </c:pt>
                <c:pt idx="1704">
                  <c:v>3.0087704658508301</c:v>
                </c:pt>
                <c:pt idx="1705">
                  <c:v>2.8140578269958398</c:v>
                </c:pt>
                <c:pt idx="1706">
                  <c:v>2.9749884605407702</c:v>
                </c:pt>
                <c:pt idx="1707">
                  <c:v>2.7762758731842001</c:v>
                </c:pt>
                <c:pt idx="1708">
                  <c:v>2.7790851593017498</c:v>
                </c:pt>
                <c:pt idx="1709">
                  <c:v>2.79027819633483</c:v>
                </c:pt>
                <c:pt idx="1710">
                  <c:v>2.6986207962036102</c:v>
                </c:pt>
                <c:pt idx="1711">
                  <c:v>2.9202570915222101</c:v>
                </c:pt>
                <c:pt idx="1712">
                  <c:v>2.60546374320983</c:v>
                </c:pt>
                <c:pt idx="1713">
                  <c:v>2.5918700695037802</c:v>
                </c:pt>
                <c:pt idx="1714">
                  <c:v>2.7293384075164702</c:v>
                </c:pt>
                <c:pt idx="1715">
                  <c:v>2.7164926528930602</c:v>
                </c:pt>
                <c:pt idx="1716">
                  <c:v>2.72274589538574</c:v>
                </c:pt>
                <c:pt idx="1717">
                  <c:v>2.5493354797363201</c:v>
                </c:pt>
                <c:pt idx="1718">
                  <c:v>2.6604220867156898</c:v>
                </c:pt>
                <c:pt idx="1719">
                  <c:v>2.6525385379791202</c:v>
                </c:pt>
                <c:pt idx="1720">
                  <c:v>2.6273937225341699</c:v>
                </c:pt>
                <c:pt idx="1721">
                  <c:v>2.5009665489196702</c:v>
                </c:pt>
                <c:pt idx="1722">
                  <c:v>2.5433361530303902</c:v>
                </c:pt>
                <c:pt idx="1723">
                  <c:v>2.6902883052825901</c:v>
                </c:pt>
                <c:pt idx="1724">
                  <c:v>2.7043824195861799</c:v>
                </c:pt>
                <c:pt idx="1725">
                  <c:v>2.5206053256988499</c:v>
                </c:pt>
                <c:pt idx="1726">
                  <c:v>2.54716491699218</c:v>
                </c:pt>
                <c:pt idx="1727">
                  <c:v>2.6986298561096098</c:v>
                </c:pt>
                <c:pt idx="1728">
                  <c:v>2.8397033214568999</c:v>
                </c:pt>
                <c:pt idx="1729">
                  <c:v>2.7719340324401802</c:v>
                </c:pt>
                <c:pt idx="1730">
                  <c:v>2.61244416236877</c:v>
                </c:pt>
                <c:pt idx="1731">
                  <c:v>2.82107210159301</c:v>
                </c:pt>
                <c:pt idx="1732">
                  <c:v>2.6121742725372301</c:v>
                </c:pt>
                <c:pt idx="1733">
                  <c:v>2.6282062530517498</c:v>
                </c:pt>
                <c:pt idx="1734">
                  <c:v>2.6933917999267498</c:v>
                </c:pt>
                <c:pt idx="1735">
                  <c:v>2.6540212631225502</c:v>
                </c:pt>
                <c:pt idx="1736">
                  <c:v>2.6070363521575901</c:v>
                </c:pt>
                <c:pt idx="1737">
                  <c:v>2.56431889533996</c:v>
                </c:pt>
                <c:pt idx="1738">
                  <c:v>2.7431566715240399</c:v>
                </c:pt>
                <c:pt idx="1739">
                  <c:v>2.7841923236846902</c:v>
                </c:pt>
                <c:pt idx="1740">
                  <c:v>2.6906206607818599</c:v>
                </c:pt>
                <c:pt idx="1741">
                  <c:v>2.7608363628387398</c:v>
                </c:pt>
                <c:pt idx="1742">
                  <c:v>2.8135836124420099</c:v>
                </c:pt>
                <c:pt idx="1743">
                  <c:v>2.7846009731292698</c:v>
                </c:pt>
                <c:pt idx="1744">
                  <c:v>2.88407850265502</c:v>
                </c:pt>
                <c:pt idx="1745">
                  <c:v>2.7671480178832999</c:v>
                </c:pt>
                <c:pt idx="1746">
                  <c:v>2.6538429260253902</c:v>
                </c:pt>
                <c:pt idx="1747">
                  <c:v>2.8447074890136701</c:v>
                </c:pt>
                <c:pt idx="1748">
                  <c:v>2.8416562080383301</c:v>
                </c:pt>
                <c:pt idx="1749">
                  <c:v>2.6882798671722399</c:v>
                </c:pt>
                <c:pt idx="1750">
                  <c:v>2.5380942821502601</c:v>
                </c:pt>
                <c:pt idx="1751">
                  <c:v>2.7630875110626198</c:v>
                </c:pt>
                <c:pt idx="1752">
                  <c:v>2.5659368038177401</c:v>
                </c:pt>
                <c:pt idx="1753">
                  <c:v>2.6440527439117401</c:v>
                </c:pt>
                <c:pt idx="1754">
                  <c:v>2.7829818725585902</c:v>
                </c:pt>
                <c:pt idx="1755">
                  <c:v>2.6366496086120601</c:v>
                </c:pt>
                <c:pt idx="1756">
                  <c:v>2.7075092792510902</c:v>
                </c:pt>
                <c:pt idx="1757">
                  <c:v>2.6743471622467001</c:v>
                </c:pt>
                <c:pt idx="1758">
                  <c:v>2.5938446521759002</c:v>
                </c:pt>
                <c:pt idx="1759">
                  <c:v>2.8198101520538299</c:v>
                </c:pt>
                <c:pt idx="1760">
                  <c:v>2.7990021705627401</c:v>
                </c:pt>
                <c:pt idx="1761">
                  <c:v>2.6578419208526598</c:v>
                </c:pt>
                <c:pt idx="1762">
                  <c:v>2.7526991367339999</c:v>
                </c:pt>
                <c:pt idx="1763">
                  <c:v>2.7357728481292698</c:v>
                </c:pt>
                <c:pt idx="1764">
                  <c:v>2.84616875648498</c:v>
                </c:pt>
                <c:pt idx="1765">
                  <c:v>2.71640849113464</c:v>
                </c:pt>
                <c:pt idx="1766">
                  <c:v>2.4723107814788801</c:v>
                </c:pt>
                <c:pt idx="1767">
                  <c:v>2.6309208869934002</c:v>
                </c:pt>
                <c:pt idx="1768">
                  <c:v>2.4850933551788299</c:v>
                </c:pt>
                <c:pt idx="1769">
                  <c:v>2.59948277473449</c:v>
                </c:pt>
                <c:pt idx="1770">
                  <c:v>2.5615179538726802</c:v>
                </c:pt>
                <c:pt idx="1771">
                  <c:v>2.8100211620330802</c:v>
                </c:pt>
                <c:pt idx="1772">
                  <c:v>2.7359378337860099</c:v>
                </c:pt>
                <c:pt idx="1773">
                  <c:v>2.6657016277313201</c:v>
                </c:pt>
                <c:pt idx="1774">
                  <c:v>2.50948882102966</c:v>
                </c:pt>
                <c:pt idx="1775">
                  <c:v>2.4669315814971902</c:v>
                </c:pt>
                <c:pt idx="1776">
                  <c:v>2.6794579029083199</c:v>
                </c:pt>
                <c:pt idx="1777">
                  <c:v>2.6422035694122301</c:v>
                </c:pt>
                <c:pt idx="1778">
                  <c:v>2.58532619476318</c:v>
                </c:pt>
                <c:pt idx="1779">
                  <c:v>2.6326155662536599</c:v>
                </c:pt>
                <c:pt idx="1780">
                  <c:v>2.7877163887023899</c:v>
                </c:pt>
                <c:pt idx="1781">
                  <c:v>2.68216347694396</c:v>
                </c:pt>
                <c:pt idx="1782">
                  <c:v>2.68648362159729</c:v>
                </c:pt>
                <c:pt idx="1783">
                  <c:v>2.8363966941833398</c:v>
                </c:pt>
                <c:pt idx="1784">
                  <c:v>3.0067288875579798</c:v>
                </c:pt>
                <c:pt idx="1785">
                  <c:v>2.8998751640319802</c:v>
                </c:pt>
                <c:pt idx="1786">
                  <c:v>2.7077028751373202</c:v>
                </c:pt>
                <c:pt idx="1787">
                  <c:v>2.7315750122070299</c:v>
                </c:pt>
                <c:pt idx="1788">
                  <c:v>2.8010017871856601</c:v>
                </c:pt>
                <c:pt idx="1789">
                  <c:v>2.7509686946868799</c:v>
                </c:pt>
                <c:pt idx="1790">
                  <c:v>2.7626438140869101</c:v>
                </c:pt>
                <c:pt idx="1791">
                  <c:v>2.8065040111541699</c:v>
                </c:pt>
                <c:pt idx="1792">
                  <c:v>2.5855185985565101</c:v>
                </c:pt>
                <c:pt idx="1793">
                  <c:v>2.65264892578125</c:v>
                </c:pt>
                <c:pt idx="1794">
                  <c:v>2.6712567806243799</c:v>
                </c:pt>
                <c:pt idx="1795">
                  <c:v>2.6633198261260902</c:v>
                </c:pt>
                <c:pt idx="1796">
                  <c:v>2.80762362480163</c:v>
                </c:pt>
                <c:pt idx="1797">
                  <c:v>2.8537611961364702</c:v>
                </c:pt>
                <c:pt idx="1798">
                  <c:v>3.0085308551788299</c:v>
                </c:pt>
                <c:pt idx="1799">
                  <c:v>2.7114353179931601</c:v>
                </c:pt>
                <c:pt idx="1800">
                  <c:v>2.8269443511962802</c:v>
                </c:pt>
                <c:pt idx="1801">
                  <c:v>2.9618782997131299</c:v>
                </c:pt>
                <c:pt idx="1802">
                  <c:v>2.8010778427124001</c:v>
                </c:pt>
                <c:pt idx="1803">
                  <c:v>2.9525365829467698</c:v>
                </c:pt>
                <c:pt idx="1804">
                  <c:v>2.7175037860870299</c:v>
                </c:pt>
                <c:pt idx="1805">
                  <c:v>2.6379899978637602</c:v>
                </c:pt>
                <c:pt idx="1806">
                  <c:v>2.8252003192901598</c:v>
                </c:pt>
                <c:pt idx="1807">
                  <c:v>2.6489803791046098</c:v>
                </c:pt>
                <c:pt idx="1808">
                  <c:v>3.2515888214111301</c:v>
                </c:pt>
                <c:pt idx="1809">
                  <c:v>2.9137105941772399</c:v>
                </c:pt>
                <c:pt idx="1810">
                  <c:v>3.03579378128051</c:v>
                </c:pt>
                <c:pt idx="1811">
                  <c:v>2.9152290821075399</c:v>
                </c:pt>
                <c:pt idx="1812">
                  <c:v>2.80886554718017</c:v>
                </c:pt>
                <c:pt idx="1813">
                  <c:v>2.85815358161926</c:v>
                </c:pt>
                <c:pt idx="1814">
                  <c:v>2.82247757911682</c:v>
                </c:pt>
                <c:pt idx="1815">
                  <c:v>2.8878004550933798</c:v>
                </c:pt>
                <c:pt idx="1816">
                  <c:v>2.6678817272186199</c:v>
                </c:pt>
                <c:pt idx="1817">
                  <c:v>2.7309591770172101</c:v>
                </c:pt>
                <c:pt idx="1818">
                  <c:v>2.95735430717468</c:v>
                </c:pt>
                <c:pt idx="1819">
                  <c:v>2.6804337501525799</c:v>
                </c:pt>
                <c:pt idx="1820">
                  <c:v>2.8407723903656001</c:v>
                </c:pt>
                <c:pt idx="1821">
                  <c:v>2.80604767799377</c:v>
                </c:pt>
                <c:pt idx="1822">
                  <c:v>2.8269796371459899</c:v>
                </c:pt>
                <c:pt idx="1823">
                  <c:v>2.69578528404235</c:v>
                </c:pt>
                <c:pt idx="1824">
                  <c:v>2.7883980274200399</c:v>
                </c:pt>
                <c:pt idx="1825">
                  <c:v>2.7512032985687198</c:v>
                </c:pt>
                <c:pt idx="1826">
                  <c:v>2.5640394687652499</c:v>
                </c:pt>
                <c:pt idx="1827">
                  <c:v>2.8046069145202601</c:v>
                </c:pt>
                <c:pt idx="1828">
                  <c:v>2.7661101818084699</c:v>
                </c:pt>
                <c:pt idx="1829">
                  <c:v>2.99577283859252</c:v>
                </c:pt>
                <c:pt idx="1830">
                  <c:v>2.94736504554748</c:v>
                </c:pt>
                <c:pt idx="1831">
                  <c:v>3.1119461059570299</c:v>
                </c:pt>
                <c:pt idx="1832">
                  <c:v>2.9101419448852499</c:v>
                </c:pt>
                <c:pt idx="1833">
                  <c:v>2.77419734001159</c:v>
                </c:pt>
                <c:pt idx="1834">
                  <c:v>2.9717242717742902</c:v>
                </c:pt>
                <c:pt idx="1835">
                  <c:v>2.6982090473175</c:v>
                </c:pt>
                <c:pt idx="1836">
                  <c:v>2.8102886676788299</c:v>
                </c:pt>
                <c:pt idx="1837">
                  <c:v>3.0526251792907702</c:v>
                </c:pt>
                <c:pt idx="1838">
                  <c:v>2.9500205516815101</c:v>
                </c:pt>
                <c:pt idx="1839">
                  <c:v>2.98182940483093</c:v>
                </c:pt>
                <c:pt idx="1840">
                  <c:v>2.9151351451873699</c:v>
                </c:pt>
                <c:pt idx="1841">
                  <c:v>2.9860601425170898</c:v>
                </c:pt>
                <c:pt idx="1842">
                  <c:v>2.91334056854248</c:v>
                </c:pt>
                <c:pt idx="1843">
                  <c:v>2.82308626174926</c:v>
                </c:pt>
                <c:pt idx="1844">
                  <c:v>2.2446086406707701</c:v>
                </c:pt>
                <c:pt idx="1845">
                  <c:v>2.43954181671142</c:v>
                </c:pt>
                <c:pt idx="1846">
                  <c:v>2.3411777019500701</c:v>
                </c:pt>
                <c:pt idx="1847">
                  <c:v>2.4701085090637198</c:v>
                </c:pt>
                <c:pt idx="1848">
                  <c:v>2.42483186721801</c:v>
                </c:pt>
                <c:pt idx="1849">
                  <c:v>2.3891675472259499</c:v>
                </c:pt>
                <c:pt idx="1850">
                  <c:v>2.30774927139282</c:v>
                </c:pt>
                <c:pt idx="1851">
                  <c:v>2.4213306903839098</c:v>
                </c:pt>
                <c:pt idx="1852">
                  <c:v>2.4094767570495601</c:v>
                </c:pt>
                <c:pt idx="1853">
                  <c:v>2.21532106399536</c:v>
                </c:pt>
                <c:pt idx="1854">
                  <c:v>2.5135903358459402</c:v>
                </c:pt>
                <c:pt idx="1855">
                  <c:v>2.32070708274841</c:v>
                </c:pt>
                <c:pt idx="1856">
                  <c:v>2.6517596244811998</c:v>
                </c:pt>
                <c:pt idx="1857">
                  <c:v>2.35798811912536</c:v>
                </c:pt>
                <c:pt idx="1858">
                  <c:v>2.3822236061096098</c:v>
                </c:pt>
                <c:pt idx="1859">
                  <c:v>2.3461558818817099</c:v>
                </c:pt>
                <c:pt idx="1860">
                  <c:v>2.3999223709106401</c:v>
                </c:pt>
                <c:pt idx="1861">
                  <c:v>2.3010179996490399</c:v>
                </c:pt>
                <c:pt idx="1862">
                  <c:v>2.4487764835357599</c:v>
                </c:pt>
                <c:pt idx="1863">
                  <c:v>2.27336454391479</c:v>
                </c:pt>
                <c:pt idx="1864">
                  <c:v>2.2686102390289302</c:v>
                </c:pt>
                <c:pt idx="1865">
                  <c:v>2.2125437259674001</c:v>
                </c:pt>
                <c:pt idx="1866">
                  <c:v>2.2467727661132799</c:v>
                </c:pt>
                <c:pt idx="1867">
                  <c:v>2.39595127105712</c:v>
                </c:pt>
                <c:pt idx="1868">
                  <c:v>2.2656452655792201</c:v>
                </c:pt>
                <c:pt idx="1869">
                  <c:v>2.2515013217925999</c:v>
                </c:pt>
                <c:pt idx="1870">
                  <c:v>2.2322654724121</c:v>
                </c:pt>
                <c:pt idx="1871">
                  <c:v>2.2037668228149401</c:v>
                </c:pt>
                <c:pt idx="1872">
                  <c:v>2.6463332176208398</c:v>
                </c:pt>
                <c:pt idx="1873">
                  <c:v>2.3361058235168399</c:v>
                </c:pt>
                <c:pt idx="1874">
                  <c:v>2.21934938430786</c:v>
                </c:pt>
                <c:pt idx="1875">
                  <c:v>2.24597835540771</c:v>
                </c:pt>
                <c:pt idx="1876">
                  <c:v>2.2361145019531201</c:v>
                </c:pt>
                <c:pt idx="1877">
                  <c:v>2.2250871658325102</c:v>
                </c:pt>
                <c:pt idx="1878">
                  <c:v>2.2488319873809801</c:v>
                </c:pt>
                <c:pt idx="1879">
                  <c:v>2.3577511310577299</c:v>
                </c:pt>
                <c:pt idx="1880">
                  <c:v>2.2184913158416699</c:v>
                </c:pt>
                <c:pt idx="1881">
                  <c:v>2.3717389106750399</c:v>
                </c:pt>
                <c:pt idx="1882">
                  <c:v>2.3830659389495801</c:v>
                </c:pt>
                <c:pt idx="1883">
                  <c:v>2.3147723674774099</c:v>
                </c:pt>
                <c:pt idx="1884">
                  <c:v>2.5746192932128902</c:v>
                </c:pt>
                <c:pt idx="1885">
                  <c:v>2.5429153442382799</c:v>
                </c:pt>
                <c:pt idx="1886">
                  <c:v>2.2045211791992099</c:v>
                </c:pt>
                <c:pt idx="1887">
                  <c:v>2.2678089141845699</c:v>
                </c:pt>
                <c:pt idx="1888">
                  <c:v>2.3564059734344398</c:v>
                </c:pt>
                <c:pt idx="1889">
                  <c:v>2.36734819412231</c:v>
                </c:pt>
                <c:pt idx="1890">
                  <c:v>2.24158382415771</c:v>
                </c:pt>
                <c:pt idx="1891">
                  <c:v>2.33740901947021</c:v>
                </c:pt>
                <c:pt idx="1892">
                  <c:v>2.4939670562744101</c:v>
                </c:pt>
                <c:pt idx="1893">
                  <c:v>2.47315049171447</c:v>
                </c:pt>
                <c:pt idx="1894">
                  <c:v>2.2265479564666699</c:v>
                </c:pt>
                <c:pt idx="1895">
                  <c:v>2.4405157566070499</c:v>
                </c:pt>
                <c:pt idx="1896">
                  <c:v>2.2542011737823402</c:v>
                </c:pt>
                <c:pt idx="1897">
                  <c:v>2.50482177734375</c:v>
                </c:pt>
                <c:pt idx="1898">
                  <c:v>2.8692762851714999</c:v>
                </c:pt>
                <c:pt idx="1899">
                  <c:v>2.8311736583709699</c:v>
                </c:pt>
                <c:pt idx="1900">
                  <c:v>2.36105155944824</c:v>
                </c:pt>
                <c:pt idx="1901">
                  <c:v>2.5024483203887899</c:v>
                </c:pt>
                <c:pt idx="1902">
                  <c:v>2.32943558692932</c:v>
                </c:pt>
                <c:pt idx="1903">
                  <c:v>2.5941486358642498</c:v>
                </c:pt>
                <c:pt idx="1904">
                  <c:v>2.31711745262146</c:v>
                </c:pt>
                <c:pt idx="1905">
                  <c:v>2.4250812530517498</c:v>
                </c:pt>
                <c:pt idx="1906">
                  <c:v>2.2638514041900599</c:v>
                </c:pt>
                <c:pt idx="1907">
                  <c:v>2.4185659885406401</c:v>
                </c:pt>
                <c:pt idx="1908">
                  <c:v>2.34857845306396</c:v>
                </c:pt>
                <c:pt idx="1909">
                  <c:v>2.3401606082916202</c:v>
                </c:pt>
                <c:pt idx="1910">
                  <c:v>2.3923206329345699</c:v>
                </c:pt>
                <c:pt idx="1911">
                  <c:v>2.22115135192871</c:v>
                </c:pt>
                <c:pt idx="1912">
                  <c:v>2.2443864345550502</c:v>
                </c:pt>
                <c:pt idx="1913">
                  <c:v>2.2918612957000701</c:v>
                </c:pt>
                <c:pt idx="1914">
                  <c:v>2.2876963615417401</c:v>
                </c:pt>
                <c:pt idx="1915">
                  <c:v>2.2527709007263099</c:v>
                </c:pt>
                <c:pt idx="1916">
                  <c:v>2.2221112251281698</c:v>
                </c:pt>
                <c:pt idx="1917">
                  <c:v>2.3997523784637398</c:v>
                </c:pt>
                <c:pt idx="1918">
                  <c:v>2.3542449474334699</c:v>
                </c:pt>
                <c:pt idx="1919">
                  <c:v>2.3952934741973801</c:v>
                </c:pt>
                <c:pt idx="1920">
                  <c:v>2.3322610855102499</c:v>
                </c:pt>
                <c:pt idx="1921">
                  <c:v>2.59366679191589</c:v>
                </c:pt>
                <c:pt idx="1922">
                  <c:v>2.4592368602752601</c:v>
                </c:pt>
                <c:pt idx="1923">
                  <c:v>2.4289858341217001</c:v>
                </c:pt>
                <c:pt idx="1924">
                  <c:v>2.3224716186523402</c:v>
                </c:pt>
                <c:pt idx="1925">
                  <c:v>2.4735333919525102</c:v>
                </c:pt>
                <c:pt idx="1926">
                  <c:v>2.4705843925475999</c:v>
                </c:pt>
                <c:pt idx="1927">
                  <c:v>2.6471579074859601</c:v>
                </c:pt>
                <c:pt idx="1928">
                  <c:v>2.41931796073913</c:v>
                </c:pt>
                <c:pt idx="1929">
                  <c:v>2.19901251792907</c:v>
                </c:pt>
                <c:pt idx="1930">
                  <c:v>2.4088718891143799</c:v>
                </c:pt>
                <c:pt idx="1931">
                  <c:v>2.2880225181579501</c:v>
                </c:pt>
                <c:pt idx="1932">
                  <c:v>2.3523135185241699</c:v>
                </c:pt>
                <c:pt idx="1933">
                  <c:v>2.23214507102966</c:v>
                </c:pt>
                <c:pt idx="1934">
                  <c:v>2.40704321861267</c:v>
                </c:pt>
                <c:pt idx="1935">
                  <c:v>2.1857099533081001</c:v>
                </c:pt>
                <c:pt idx="1936">
                  <c:v>2.4384162425994802</c:v>
                </c:pt>
                <c:pt idx="1937">
                  <c:v>2.2788920402526802</c:v>
                </c:pt>
                <c:pt idx="1938">
                  <c:v>2.3283042907714799</c:v>
                </c:pt>
                <c:pt idx="1939">
                  <c:v>2.3559815883636399</c:v>
                </c:pt>
                <c:pt idx="1940">
                  <c:v>2.1849129199981601</c:v>
                </c:pt>
                <c:pt idx="1941">
                  <c:v>2.4432480335235498</c:v>
                </c:pt>
                <c:pt idx="1942">
                  <c:v>2.27762651443481</c:v>
                </c:pt>
                <c:pt idx="1943">
                  <c:v>2.3385231494903498</c:v>
                </c:pt>
                <c:pt idx="1944">
                  <c:v>2.33253741264343</c:v>
                </c:pt>
                <c:pt idx="1945">
                  <c:v>2.27008008956909</c:v>
                </c:pt>
                <c:pt idx="1946">
                  <c:v>2.1212301254272399</c:v>
                </c:pt>
                <c:pt idx="1947">
                  <c:v>2.2513062953948899</c:v>
                </c:pt>
                <c:pt idx="1948">
                  <c:v>2.2174799442291202</c:v>
                </c:pt>
                <c:pt idx="1949">
                  <c:v>2.1917579174041699</c:v>
                </c:pt>
                <c:pt idx="1950">
                  <c:v>2.1546158790588299</c:v>
                </c:pt>
                <c:pt idx="1951">
                  <c:v>2.2720203399658199</c:v>
                </c:pt>
                <c:pt idx="1952">
                  <c:v>2.3717975616454998</c:v>
                </c:pt>
                <c:pt idx="1953">
                  <c:v>2.2540636062621999</c:v>
                </c:pt>
                <c:pt idx="1954">
                  <c:v>2.3094773292541499</c:v>
                </c:pt>
                <c:pt idx="1955">
                  <c:v>2.3472359180450399</c:v>
                </c:pt>
                <c:pt idx="1956">
                  <c:v>2.3167641162872301</c:v>
                </c:pt>
                <c:pt idx="1957">
                  <c:v>2.4579579830169598</c:v>
                </c:pt>
                <c:pt idx="1958">
                  <c:v>2.3417508602142298</c:v>
                </c:pt>
                <c:pt idx="1959">
                  <c:v>2.5407116413116402</c:v>
                </c:pt>
                <c:pt idx="1960">
                  <c:v>2.3790500164031898</c:v>
                </c:pt>
                <c:pt idx="1961">
                  <c:v>2.3185784816741899</c:v>
                </c:pt>
                <c:pt idx="1962">
                  <c:v>2.2694995403289702</c:v>
                </c:pt>
                <c:pt idx="1963">
                  <c:v>2.16881823539733</c:v>
                </c:pt>
                <c:pt idx="1964">
                  <c:v>2.22066903114318</c:v>
                </c:pt>
                <c:pt idx="1965">
                  <c:v>2.29625964164733</c:v>
                </c:pt>
                <c:pt idx="1966">
                  <c:v>2.3192896842956499</c:v>
                </c:pt>
                <c:pt idx="1967">
                  <c:v>2.3154525756835902</c:v>
                </c:pt>
                <c:pt idx="1968">
                  <c:v>2.4496405124664302</c:v>
                </c:pt>
                <c:pt idx="1969">
                  <c:v>2.2623250484466499</c:v>
                </c:pt>
                <c:pt idx="1970">
                  <c:v>2.1823945045471098</c:v>
                </c:pt>
                <c:pt idx="1971">
                  <c:v>2.5267031192779501</c:v>
                </c:pt>
                <c:pt idx="1972">
                  <c:v>2.3043622970581001</c:v>
                </c:pt>
                <c:pt idx="1973">
                  <c:v>2.3787884712219198</c:v>
                </c:pt>
                <c:pt idx="1974">
                  <c:v>2.2628436088561998</c:v>
                </c:pt>
                <c:pt idx="1975">
                  <c:v>2.3369803428649898</c:v>
                </c:pt>
                <c:pt idx="1976">
                  <c:v>2.41401934623718</c:v>
                </c:pt>
                <c:pt idx="1977">
                  <c:v>2.21598768234252</c:v>
                </c:pt>
                <c:pt idx="1978">
                  <c:v>2.22394371032714</c:v>
                </c:pt>
                <c:pt idx="1979">
                  <c:v>2.4349904060363698</c:v>
                </c:pt>
                <c:pt idx="1980">
                  <c:v>2.3874592781066801</c:v>
                </c:pt>
                <c:pt idx="1981">
                  <c:v>2.2970557212829501</c:v>
                </c:pt>
                <c:pt idx="1982">
                  <c:v>2.28284692764282</c:v>
                </c:pt>
                <c:pt idx="1983">
                  <c:v>2.34614777565002</c:v>
                </c:pt>
                <c:pt idx="1984">
                  <c:v>2.3686218261718701</c:v>
                </c:pt>
                <c:pt idx="1985">
                  <c:v>2.3670094013214098</c:v>
                </c:pt>
                <c:pt idx="1986">
                  <c:v>2.25934410095214</c:v>
                </c:pt>
                <c:pt idx="1987">
                  <c:v>2.5104808807372998</c:v>
                </c:pt>
                <c:pt idx="1988">
                  <c:v>2.5303256511688201</c:v>
                </c:pt>
                <c:pt idx="1989">
                  <c:v>2.3966920375823899</c:v>
                </c:pt>
                <c:pt idx="1990">
                  <c:v>2.30983233451843</c:v>
                </c:pt>
                <c:pt idx="1991">
                  <c:v>2.1894609928131099</c:v>
                </c:pt>
                <c:pt idx="1992">
                  <c:v>2.3890380859375</c:v>
                </c:pt>
                <c:pt idx="1993">
                  <c:v>2.3570497035980198</c:v>
                </c:pt>
                <c:pt idx="1994">
                  <c:v>2.2196915149688698</c:v>
                </c:pt>
                <c:pt idx="1995">
                  <c:v>2.4491708278656001</c:v>
                </c:pt>
                <c:pt idx="1996">
                  <c:v>2.6058163642883301</c:v>
                </c:pt>
                <c:pt idx="1997">
                  <c:v>2.2832217216491699</c:v>
                </c:pt>
                <c:pt idx="1998">
                  <c:v>2.52781629562377</c:v>
                </c:pt>
                <c:pt idx="1999">
                  <c:v>2.6586463451385498</c:v>
                </c:pt>
                <c:pt idx="2000">
                  <c:v>2.5232052803039502</c:v>
                </c:pt>
                <c:pt idx="2001">
                  <c:v>2.3336262702941801</c:v>
                </c:pt>
                <c:pt idx="2002">
                  <c:v>2.4809098243713299</c:v>
                </c:pt>
                <c:pt idx="2003">
                  <c:v>2.41764092445373</c:v>
                </c:pt>
                <c:pt idx="2004">
                  <c:v>2.44560575485229</c:v>
                </c:pt>
                <c:pt idx="2005">
                  <c:v>2.5131373405456499</c:v>
                </c:pt>
                <c:pt idx="2006">
                  <c:v>2.4812309741973801</c:v>
                </c:pt>
                <c:pt idx="2007">
                  <c:v>2.3053183555603001</c:v>
                </c:pt>
                <c:pt idx="2008">
                  <c:v>2.5678265094757</c:v>
                </c:pt>
                <c:pt idx="2009">
                  <c:v>2.5643172264099099</c:v>
                </c:pt>
                <c:pt idx="2010">
                  <c:v>2.6648631095886199</c:v>
                </c:pt>
                <c:pt idx="2011">
                  <c:v>2.50276374816894</c:v>
                </c:pt>
                <c:pt idx="2012">
                  <c:v>2.4365994930267298</c:v>
                </c:pt>
                <c:pt idx="2013">
                  <c:v>2.5102322101593</c:v>
                </c:pt>
                <c:pt idx="2014">
                  <c:v>2.5524365901946999</c:v>
                </c:pt>
                <c:pt idx="2015">
                  <c:v>2.54863429069519</c:v>
                </c:pt>
                <c:pt idx="2016">
                  <c:v>2.7557835578918399</c:v>
                </c:pt>
                <c:pt idx="2017">
                  <c:v>2.3467276096343901</c:v>
                </c:pt>
                <c:pt idx="2018">
                  <c:v>2.4445333480834899</c:v>
                </c:pt>
                <c:pt idx="2019">
                  <c:v>2.3901841640472399</c:v>
                </c:pt>
                <c:pt idx="2020">
                  <c:v>2.33641028404235</c:v>
                </c:pt>
                <c:pt idx="2021">
                  <c:v>2.4173099994659402</c:v>
                </c:pt>
                <c:pt idx="2022">
                  <c:v>2.19998908042907</c:v>
                </c:pt>
                <c:pt idx="2023">
                  <c:v>2.3017792701721098</c:v>
                </c:pt>
                <c:pt idx="2024">
                  <c:v>2.2251462936401301</c:v>
                </c:pt>
                <c:pt idx="2025">
                  <c:v>2.6526832580566402</c:v>
                </c:pt>
                <c:pt idx="2026">
                  <c:v>2.4744482040405198</c:v>
                </c:pt>
                <c:pt idx="2027">
                  <c:v>2.4512450695037802</c:v>
                </c:pt>
                <c:pt idx="2028">
                  <c:v>2.3678452968597399</c:v>
                </c:pt>
                <c:pt idx="2029">
                  <c:v>2.2625632286071702</c:v>
                </c:pt>
                <c:pt idx="2030">
                  <c:v>2.3854854106903001</c:v>
                </c:pt>
                <c:pt idx="2031">
                  <c:v>2.5137243270874001</c:v>
                </c:pt>
                <c:pt idx="2032">
                  <c:v>2.4886891841888401</c:v>
                </c:pt>
                <c:pt idx="2033">
                  <c:v>2.4375917911529501</c:v>
                </c:pt>
                <c:pt idx="2034">
                  <c:v>2.8132438659667902</c:v>
                </c:pt>
                <c:pt idx="2035">
                  <c:v>2.7660651206970202</c:v>
                </c:pt>
                <c:pt idx="2036">
                  <c:v>2.5928287506103498</c:v>
                </c:pt>
                <c:pt idx="2037">
                  <c:v>2.8907721042632999</c:v>
                </c:pt>
                <c:pt idx="2038">
                  <c:v>2.75404524803161</c:v>
                </c:pt>
                <c:pt idx="2039">
                  <c:v>2.8852405548095699</c:v>
                </c:pt>
                <c:pt idx="2040">
                  <c:v>2.84326815605163</c:v>
                </c:pt>
                <c:pt idx="2041">
                  <c:v>2.96692514419555</c:v>
                </c:pt>
                <c:pt idx="2042">
                  <c:v>2.68352842330932</c:v>
                </c:pt>
                <c:pt idx="2043">
                  <c:v>2.6193790435790998</c:v>
                </c:pt>
                <c:pt idx="2044">
                  <c:v>2.6557416915893501</c:v>
                </c:pt>
                <c:pt idx="2045">
                  <c:v>2.7945957183837802</c:v>
                </c:pt>
                <c:pt idx="2046">
                  <c:v>2.5671496391296298</c:v>
                </c:pt>
                <c:pt idx="2047">
                  <c:v>2.8036653995513898</c:v>
                </c:pt>
                <c:pt idx="2048">
                  <c:v>2.9882314205169598</c:v>
                </c:pt>
                <c:pt idx="2049">
                  <c:v>2.8891315460204998</c:v>
                </c:pt>
                <c:pt idx="2050">
                  <c:v>3.031583070755</c:v>
                </c:pt>
                <c:pt idx="2051">
                  <c:v>2.4828176498413002</c:v>
                </c:pt>
                <c:pt idx="2052">
                  <c:v>2.4547696113586399</c:v>
                </c:pt>
                <c:pt idx="2053">
                  <c:v>2.7386822700500399</c:v>
                </c:pt>
                <c:pt idx="2054">
                  <c:v>2.7764036655425999</c:v>
                </c:pt>
                <c:pt idx="2055">
                  <c:v>2.7441310882568302</c:v>
                </c:pt>
                <c:pt idx="2056">
                  <c:v>2.74008965492248</c:v>
                </c:pt>
                <c:pt idx="2057">
                  <c:v>2.60057067871093</c:v>
                </c:pt>
                <c:pt idx="2058">
                  <c:v>2.5265130996704102</c:v>
                </c:pt>
                <c:pt idx="2059">
                  <c:v>2.5506424903869598</c:v>
                </c:pt>
                <c:pt idx="2060">
                  <c:v>2.5433077812194802</c:v>
                </c:pt>
                <c:pt idx="2061">
                  <c:v>2.4685509204864502</c:v>
                </c:pt>
                <c:pt idx="2062">
                  <c:v>2.4915199279785099</c:v>
                </c:pt>
                <c:pt idx="2063">
                  <c:v>2.38696217536926</c:v>
                </c:pt>
                <c:pt idx="2064">
                  <c:v>2.3781106472015301</c:v>
                </c:pt>
                <c:pt idx="2065">
                  <c:v>2.3940055370330802</c:v>
                </c:pt>
                <c:pt idx="2066">
                  <c:v>2.2613279819488499</c:v>
                </c:pt>
                <c:pt idx="2067">
                  <c:v>2.3864264488220202</c:v>
                </c:pt>
                <c:pt idx="2068">
                  <c:v>2.4200258255004798</c:v>
                </c:pt>
                <c:pt idx="2069">
                  <c:v>2.4116666316986</c:v>
                </c:pt>
                <c:pt idx="2070">
                  <c:v>2.3484473228454501</c:v>
                </c:pt>
                <c:pt idx="2071">
                  <c:v>2.4227585792541499</c:v>
                </c:pt>
                <c:pt idx="2072">
                  <c:v>2.29811692237854</c:v>
                </c:pt>
                <c:pt idx="2073">
                  <c:v>2.34366607666015</c:v>
                </c:pt>
                <c:pt idx="2074">
                  <c:v>2.4487738609313898</c:v>
                </c:pt>
                <c:pt idx="2075">
                  <c:v>2.2869832515716499</c:v>
                </c:pt>
                <c:pt idx="2076">
                  <c:v>2.2164330482482901</c:v>
                </c:pt>
                <c:pt idx="2077">
                  <c:v>2.3170721530914302</c:v>
                </c:pt>
                <c:pt idx="2078">
                  <c:v>2.4894628524780198</c:v>
                </c:pt>
                <c:pt idx="2079">
                  <c:v>2.3549618721008301</c:v>
                </c:pt>
                <c:pt idx="2080">
                  <c:v>2.1855583190917902</c:v>
                </c:pt>
                <c:pt idx="2081">
                  <c:v>2.2666945457458398</c:v>
                </c:pt>
                <c:pt idx="2082">
                  <c:v>2.30367708206176</c:v>
                </c:pt>
                <c:pt idx="2083">
                  <c:v>2.3356039524078298</c:v>
                </c:pt>
                <c:pt idx="2084">
                  <c:v>2.3458850383758501</c:v>
                </c:pt>
                <c:pt idx="2085">
                  <c:v>2.2389550209045401</c:v>
                </c:pt>
                <c:pt idx="2086">
                  <c:v>2.2916100025177002</c:v>
                </c:pt>
                <c:pt idx="2087">
                  <c:v>2.3494398593902499</c:v>
                </c:pt>
                <c:pt idx="2088">
                  <c:v>2.5838670730590798</c:v>
                </c:pt>
                <c:pt idx="2089">
                  <c:v>2.2076170444488499</c:v>
                </c:pt>
                <c:pt idx="2090">
                  <c:v>2.3104324340820299</c:v>
                </c:pt>
                <c:pt idx="2091">
                  <c:v>2.3786427974700901</c:v>
                </c:pt>
                <c:pt idx="2092">
                  <c:v>2.26669716835021</c:v>
                </c:pt>
                <c:pt idx="2093">
                  <c:v>2.5033428668975799</c:v>
                </c:pt>
                <c:pt idx="2094">
                  <c:v>2.42921614646911</c:v>
                </c:pt>
                <c:pt idx="2095">
                  <c:v>2.3903465270996</c:v>
                </c:pt>
                <c:pt idx="2096">
                  <c:v>2.4263610839843701</c:v>
                </c:pt>
                <c:pt idx="2097">
                  <c:v>2.2341759204864502</c:v>
                </c:pt>
                <c:pt idx="2098">
                  <c:v>2.4866795539855899</c:v>
                </c:pt>
                <c:pt idx="2099">
                  <c:v>2.4521634578704798</c:v>
                </c:pt>
                <c:pt idx="2100">
                  <c:v>2.4126303195953298</c:v>
                </c:pt>
                <c:pt idx="2101">
                  <c:v>2.54055571556091</c:v>
                </c:pt>
                <c:pt idx="2102">
                  <c:v>2.4519343376159601</c:v>
                </c:pt>
                <c:pt idx="2103">
                  <c:v>2.2896664142608598</c:v>
                </c:pt>
                <c:pt idx="2104">
                  <c:v>2.4627127647399898</c:v>
                </c:pt>
                <c:pt idx="2105">
                  <c:v>2.4180881977081299</c:v>
                </c:pt>
                <c:pt idx="2106">
                  <c:v>2.2754852771759002</c:v>
                </c:pt>
                <c:pt idx="2107">
                  <c:v>2.6597113609313898</c:v>
                </c:pt>
                <c:pt idx="2108">
                  <c:v>2.69072270393371</c:v>
                </c:pt>
                <c:pt idx="2109">
                  <c:v>2.6981906890869101</c:v>
                </c:pt>
                <c:pt idx="2110">
                  <c:v>2.5298032760620099</c:v>
                </c:pt>
                <c:pt idx="2111">
                  <c:v>2.55691146850585</c:v>
                </c:pt>
                <c:pt idx="2112">
                  <c:v>2.6711413860321001</c:v>
                </c:pt>
                <c:pt idx="2113">
                  <c:v>2.4938099384307799</c:v>
                </c:pt>
                <c:pt idx="2114">
                  <c:v>2.6016333103179901</c:v>
                </c:pt>
                <c:pt idx="2115">
                  <c:v>2.5033946037292401</c:v>
                </c:pt>
                <c:pt idx="2116">
                  <c:v>2.4843997955322199</c:v>
                </c:pt>
                <c:pt idx="2117">
                  <c:v>2.3817040920257502</c:v>
                </c:pt>
                <c:pt idx="2118">
                  <c:v>2.3829064369201598</c:v>
                </c:pt>
                <c:pt idx="2119">
                  <c:v>2.3738052845001198</c:v>
                </c:pt>
                <c:pt idx="2120">
                  <c:v>2.3725638389587398</c:v>
                </c:pt>
                <c:pt idx="2121">
                  <c:v>2.4183113574981601</c:v>
                </c:pt>
                <c:pt idx="2122">
                  <c:v>2.39792680740356</c:v>
                </c:pt>
                <c:pt idx="2123">
                  <c:v>2.2473826408386199</c:v>
                </c:pt>
                <c:pt idx="2124">
                  <c:v>2.28912305831909</c:v>
                </c:pt>
                <c:pt idx="2125">
                  <c:v>2.4058315753936701</c:v>
                </c:pt>
                <c:pt idx="2126">
                  <c:v>2.3316273689270002</c:v>
                </c:pt>
                <c:pt idx="2127">
                  <c:v>2.2636373043060298</c:v>
                </c:pt>
                <c:pt idx="2128">
                  <c:v>2.357666015625</c:v>
                </c:pt>
                <c:pt idx="2129">
                  <c:v>2.3820204734802202</c:v>
                </c:pt>
                <c:pt idx="2130">
                  <c:v>2.4140856266021702</c:v>
                </c:pt>
                <c:pt idx="2131">
                  <c:v>2.56621193885803</c:v>
                </c:pt>
                <c:pt idx="2132">
                  <c:v>2.4052667617797798</c:v>
                </c:pt>
                <c:pt idx="2133">
                  <c:v>2.4214220046996999</c:v>
                </c:pt>
                <c:pt idx="2134">
                  <c:v>2.31520652770996</c:v>
                </c:pt>
                <c:pt idx="2135">
                  <c:v>2.5230834484100302</c:v>
                </c:pt>
                <c:pt idx="2136">
                  <c:v>2.5229632854461599</c:v>
                </c:pt>
                <c:pt idx="2137">
                  <c:v>2.43843293190002</c:v>
                </c:pt>
                <c:pt idx="2138">
                  <c:v>2.3701212406158398</c:v>
                </c:pt>
                <c:pt idx="2139">
                  <c:v>2.35439825057983</c:v>
                </c:pt>
                <c:pt idx="2140">
                  <c:v>2.5045862197875901</c:v>
                </c:pt>
                <c:pt idx="2141">
                  <c:v>2.5613625049590998</c:v>
                </c:pt>
                <c:pt idx="2142">
                  <c:v>2.3456482887268</c:v>
                </c:pt>
                <c:pt idx="2143">
                  <c:v>2.2681276798248202</c:v>
                </c:pt>
                <c:pt idx="2144">
                  <c:v>2.2979526519775302</c:v>
                </c:pt>
                <c:pt idx="2145">
                  <c:v>2.2882783412933301</c:v>
                </c:pt>
                <c:pt idx="2146">
                  <c:v>2.4116141796111998</c:v>
                </c:pt>
                <c:pt idx="2147">
                  <c:v>2.4270346164703298</c:v>
                </c:pt>
                <c:pt idx="2148">
                  <c:v>2.3714294433593701</c:v>
                </c:pt>
                <c:pt idx="2149">
                  <c:v>2.48036456108093</c:v>
                </c:pt>
                <c:pt idx="2150">
                  <c:v>2.5301039218902499</c:v>
                </c:pt>
                <c:pt idx="2151">
                  <c:v>2.64479160308837</c:v>
                </c:pt>
                <c:pt idx="2152">
                  <c:v>2.5523383617401101</c:v>
                </c:pt>
                <c:pt idx="2153">
                  <c:v>2.6618463993072501</c:v>
                </c:pt>
                <c:pt idx="2154">
                  <c:v>2.7014088630676198</c:v>
                </c:pt>
                <c:pt idx="2155">
                  <c:v>2.2070169448852499</c:v>
                </c:pt>
                <c:pt idx="2156">
                  <c:v>2.2898471355438201</c:v>
                </c:pt>
                <c:pt idx="2157">
                  <c:v>2.4044935703277499</c:v>
                </c:pt>
                <c:pt idx="2158">
                  <c:v>2.4993636608123699</c:v>
                </c:pt>
                <c:pt idx="2159">
                  <c:v>2.4030532836914</c:v>
                </c:pt>
                <c:pt idx="2160">
                  <c:v>2.4543807506561199</c:v>
                </c:pt>
                <c:pt idx="2161">
                  <c:v>2.4417943954467698</c:v>
                </c:pt>
                <c:pt idx="2162">
                  <c:v>2.32041907310485</c:v>
                </c:pt>
                <c:pt idx="2163">
                  <c:v>2.4175570011138898</c:v>
                </c:pt>
                <c:pt idx="2164">
                  <c:v>2.3663878440856898</c:v>
                </c:pt>
                <c:pt idx="2165">
                  <c:v>2.3225953578948899</c:v>
                </c:pt>
                <c:pt idx="2166">
                  <c:v>2.3723287582397399</c:v>
                </c:pt>
                <c:pt idx="2167">
                  <c:v>2.3692312240600502</c:v>
                </c:pt>
                <c:pt idx="2168">
                  <c:v>2.4351501464843701</c:v>
                </c:pt>
                <c:pt idx="2169">
                  <c:v>2.4295847415924001</c:v>
                </c:pt>
                <c:pt idx="2170">
                  <c:v>2.35110187530517</c:v>
                </c:pt>
                <c:pt idx="2171">
                  <c:v>2.3236610889434801</c:v>
                </c:pt>
                <c:pt idx="2172">
                  <c:v>2.5726203918457</c:v>
                </c:pt>
                <c:pt idx="2173">
                  <c:v>2.6978478431701598</c:v>
                </c:pt>
                <c:pt idx="2174">
                  <c:v>2.5406527519225999</c:v>
                </c:pt>
                <c:pt idx="2175">
                  <c:v>2.4713001251220699</c:v>
                </c:pt>
                <c:pt idx="2176">
                  <c:v>2.64521265029907</c:v>
                </c:pt>
                <c:pt idx="2177">
                  <c:v>2.4792115688323899</c:v>
                </c:pt>
                <c:pt idx="2178">
                  <c:v>2.4025948047637899</c:v>
                </c:pt>
                <c:pt idx="2179">
                  <c:v>2.4789960384368799</c:v>
                </c:pt>
                <c:pt idx="2180">
                  <c:v>2.5683200359344398</c:v>
                </c:pt>
                <c:pt idx="2181">
                  <c:v>2.4469623565673801</c:v>
                </c:pt>
                <c:pt idx="2182">
                  <c:v>2.6802401542663499</c:v>
                </c:pt>
                <c:pt idx="2183">
                  <c:v>2.63328552246093</c:v>
                </c:pt>
                <c:pt idx="2184">
                  <c:v>2.4416651725768999</c:v>
                </c:pt>
                <c:pt idx="2185">
                  <c:v>2.2725625038146902</c:v>
                </c:pt>
                <c:pt idx="2186">
                  <c:v>2.6542279720306299</c:v>
                </c:pt>
                <c:pt idx="2187">
                  <c:v>2.3868730068206698</c:v>
                </c:pt>
                <c:pt idx="2188">
                  <c:v>2.58935475349426</c:v>
                </c:pt>
                <c:pt idx="2189">
                  <c:v>2.3145327568054199</c:v>
                </c:pt>
                <c:pt idx="2190">
                  <c:v>2.5450806617736799</c:v>
                </c:pt>
                <c:pt idx="2191">
                  <c:v>2.3858656883239702</c:v>
                </c:pt>
                <c:pt idx="2192">
                  <c:v>2.3971147537231401</c:v>
                </c:pt>
                <c:pt idx="2193">
                  <c:v>2.2682361602783199</c:v>
                </c:pt>
                <c:pt idx="2194">
                  <c:v>2.46200251579284</c:v>
                </c:pt>
                <c:pt idx="2195">
                  <c:v>2.3336582183837802</c:v>
                </c:pt>
                <c:pt idx="2196">
                  <c:v>2.2847371101379301</c:v>
                </c:pt>
                <c:pt idx="2197">
                  <c:v>2.7788746356964098</c:v>
                </c:pt>
                <c:pt idx="2198">
                  <c:v>2.5904073715209899</c:v>
                </c:pt>
                <c:pt idx="2199">
                  <c:v>2.7364869117736799</c:v>
                </c:pt>
                <c:pt idx="2200">
                  <c:v>2.4801502227783199</c:v>
                </c:pt>
                <c:pt idx="2201">
                  <c:v>2.6720592975616402</c:v>
                </c:pt>
                <c:pt idx="2202">
                  <c:v>2.58713603019714</c:v>
                </c:pt>
                <c:pt idx="2203">
                  <c:v>2.27587890625</c:v>
                </c:pt>
                <c:pt idx="2204">
                  <c:v>2.7247552871704102</c:v>
                </c:pt>
                <c:pt idx="2205">
                  <c:v>2.6451399326324401</c:v>
                </c:pt>
                <c:pt idx="2206">
                  <c:v>2.6622319221496502</c:v>
                </c:pt>
                <c:pt idx="2207">
                  <c:v>2.4854600429534899</c:v>
                </c:pt>
                <c:pt idx="2208">
                  <c:v>2.5869793891906698</c:v>
                </c:pt>
                <c:pt idx="2209">
                  <c:v>2.4534385204315101</c:v>
                </c:pt>
                <c:pt idx="2210">
                  <c:v>2.6168372631072998</c:v>
                </c:pt>
                <c:pt idx="2211">
                  <c:v>2.89825415611267</c:v>
                </c:pt>
                <c:pt idx="2212">
                  <c:v>2.6127305030822701</c:v>
                </c:pt>
                <c:pt idx="2213">
                  <c:v>2.4556920528411799</c:v>
                </c:pt>
                <c:pt idx="2214">
                  <c:v>2.4812958240509002</c:v>
                </c:pt>
                <c:pt idx="2215">
                  <c:v>2.6844851970672599</c:v>
                </c:pt>
                <c:pt idx="2216">
                  <c:v>2.3734059333801198</c:v>
                </c:pt>
                <c:pt idx="2217">
                  <c:v>2.3660535812377899</c:v>
                </c:pt>
                <c:pt idx="2218">
                  <c:v>2.4583718776702801</c:v>
                </c:pt>
                <c:pt idx="2219">
                  <c:v>2.4360613822936998</c:v>
                </c:pt>
                <c:pt idx="2220">
                  <c:v>2.38996028900146</c:v>
                </c:pt>
                <c:pt idx="2221">
                  <c:v>2.3521835803985498</c:v>
                </c:pt>
                <c:pt idx="2222">
                  <c:v>2.6844611167907702</c:v>
                </c:pt>
                <c:pt idx="2223">
                  <c:v>2.5549659729003902</c:v>
                </c:pt>
                <c:pt idx="2224">
                  <c:v>2.3510172367095898</c:v>
                </c:pt>
                <c:pt idx="2225">
                  <c:v>2.4463446140289302</c:v>
                </c:pt>
                <c:pt idx="2226">
                  <c:v>2.4979500770568799</c:v>
                </c:pt>
                <c:pt idx="2227">
                  <c:v>2.45501255989074</c:v>
                </c:pt>
                <c:pt idx="2228">
                  <c:v>2.5993654727935702</c:v>
                </c:pt>
                <c:pt idx="2229">
                  <c:v>2.39465928077697</c:v>
                </c:pt>
                <c:pt idx="2230">
                  <c:v>2.5779128074645898</c:v>
                </c:pt>
                <c:pt idx="2231">
                  <c:v>2.4793930053710902</c:v>
                </c:pt>
                <c:pt idx="2232">
                  <c:v>2.76367759704589</c:v>
                </c:pt>
                <c:pt idx="2233">
                  <c:v>2.5442018508911102</c:v>
                </c:pt>
                <c:pt idx="2234">
                  <c:v>2.60669541358947</c:v>
                </c:pt>
                <c:pt idx="2235">
                  <c:v>2.4350895881652801</c:v>
                </c:pt>
                <c:pt idx="2236">
                  <c:v>2.55700588226318</c:v>
                </c:pt>
                <c:pt idx="2237">
                  <c:v>2.2045507431030198</c:v>
                </c:pt>
                <c:pt idx="2238">
                  <c:v>2.5028994083404501</c:v>
                </c:pt>
                <c:pt idx="2239">
                  <c:v>2.6100378036499001</c:v>
                </c:pt>
                <c:pt idx="2240">
                  <c:v>2.5144479274749698</c:v>
                </c:pt>
                <c:pt idx="2241">
                  <c:v>2.6307454109191801</c:v>
                </c:pt>
                <c:pt idx="2242">
                  <c:v>2.7416803836822501</c:v>
                </c:pt>
                <c:pt idx="2243">
                  <c:v>2.7242558002471902</c:v>
                </c:pt>
                <c:pt idx="2244">
                  <c:v>2.46061086654663</c:v>
                </c:pt>
                <c:pt idx="2245">
                  <c:v>2.57716560363769</c:v>
                </c:pt>
                <c:pt idx="2246">
                  <c:v>2.94396924972534</c:v>
                </c:pt>
                <c:pt idx="2247">
                  <c:v>2.4891293048858598</c:v>
                </c:pt>
                <c:pt idx="2248">
                  <c:v>3.09033131599426</c:v>
                </c:pt>
                <c:pt idx="2249">
                  <c:v>3.4237692356109601</c:v>
                </c:pt>
                <c:pt idx="2250">
                  <c:v>2.99052882194519</c:v>
                </c:pt>
                <c:pt idx="2251">
                  <c:v>3.0819919109344398</c:v>
                </c:pt>
                <c:pt idx="2252">
                  <c:v>3.0277733802795401</c:v>
                </c:pt>
                <c:pt idx="2253">
                  <c:v>2.63210725784301</c:v>
                </c:pt>
                <c:pt idx="2254">
                  <c:v>2.3994967937469398</c:v>
                </c:pt>
                <c:pt idx="2255">
                  <c:v>2.3385038375854399</c:v>
                </c:pt>
                <c:pt idx="2256">
                  <c:v>2.80144095420837</c:v>
                </c:pt>
                <c:pt idx="2257">
                  <c:v>2.32517337799072</c:v>
                </c:pt>
                <c:pt idx="2258">
                  <c:v>2.4187419414520201</c:v>
                </c:pt>
                <c:pt idx="2259">
                  <c:v>2.31454253196716</c:v>
                </c:pt>
                <c:pt idx="2260">
                  <c:v>2.3321149349212602</c:v>
                </c:pt>
                <c:pt idx="2261">
                  <c:v>2.5594944953918399</c:v>
                </c:pt>
                <c:pt idx="2262">
                  <c:v>2.3714530467986998</c:v>
                </c:pt>
                <c:pt idx="2263">
                  <c:v>2.4484045505523602</c:v>
                </c:pt>
                <c:pt idx="2264">
                  <c:v>2.3032419681549001</c:v>
                </c:pt>
                <c:pt idx="2265">
                  <c:v>2.4306445121765101</c:v>
                </c:pt>
                <c:pt idx="2266">
                  <c:v>2.2741584777832</c:v>
                </c:pt>
                <c:pt idx="2267">
                  <c:v>2.3251032829284601</c:v>
                </c:pt>
                <c:pt idx="2268">
                  <c:v>2.33551001548767</c:v>
                </c:pt>
                <c:pt idx="2269">
                  <c:v>2.33531594276428</c:v>
                </c:pt>
                <c:pt idx="2270">
                  <c:v>2.2866153717040998</c:v>
                </c:pt>
                <c:pt idx="2271">
                  <c:v>2.2804634571075399</c:v>
                </c:pt>
                <c:pt idx="2272">
                  <c:v>2.4187126159667902</c:v>
                </c:pt>
                <c:pt idx="2273">
                  <c:v>2.23271179199218</c:v>
                </c:pt>
                <c:pt idx="2274">
                  <c:v>2.3030247688293399</c:v>
                </c:pt>
                <c:pt idx="2275">
                  <c:v>2.6071701049804599</c:v>
                </c:pt>
                <c:pt idx="2276">
                  <c:v>2.3053069114685001</c:v>
                </c:pt>
                <c:pt idx="2277">
                  <c:v>2.44762110710144</c:v>
                </c:pt>
                <c:pt idx="2278">
                  <c:v>2.7813823223114</c:v>
                </c:pt>
                <c:pt idx="2279">
                  <c:v>3.0867669582366899</c:v>
                </c:pt>
                <c:pt idx="2280">
                  <c:v>2.8385627269744802</c:v>
                </c:pt>
                <c:pt idx="2281">
                  <c:v>2.8675785064697199</c:v>
                </c:pt>
                <c:pt idx="2282">
                  <c:v>2.6778249740600502</c:v>
                </c:pt>
                <c:pt idx="2283">
                  <c:v>2.9647445678710902</c:v>
                </c:pt>
                <c:pt idx="2284">
                  <c:v>2.9375770092010498</c:v>
                </c:pt>
                <c:pt idx="2285">
                  <c:v>2.9761710166931099</c:v>
                </c:pt>
                <c:pt idx="2286">
                  <c:v>2.8190014362335201</c:v>
                </c:pt>
                <c:pt idx="2287">
                  <c:v>2.8361067771911599</c:v>
                </c:pt>
                <c:pt idx="2288">
                  <c:v>2.8826034069061199</c:v>
                </c:pt>
                <c:pt idx="2289">
                  <c:v>2.86837482452392</c:v>
                </c:pt>
                <c:pt idx="2290">
                  <c:v>2.6063563823699898</c:v>
                </c:pt>
                <c:pt idx="2291">
                  <c:v>2.1493737697601301</c:v>
                </c:pt>
                <c:pt idx="2292">
                  <c:v>2.36042261123657</c:v>
                </c:pt>
                <c:pt idx="2293">
                  <c:v>2.2766311168670601</c:v>
                </c:pt>
                <c:pt idx="2294">
                  <c:v>2.3142669200897199</c:v>
                </c:pt>
                <c:pt idx="2295">
                  <c:v>2.2476103305816602</c:v>
                </c:pt>
                <c:pt idx="2296">
                  <c:v>2.2154917716979901</c:v>
                </c:pt>
                <c:pt idx="2297">
                  <c:v>2.4264862537384002</c:v>
                </c:pt>
                <c:pt idx="2298">
                  <c:v>2.4691178798675502</c:v>
                </c:pt>
                <c:pt idx="2299">
                  <c:v>2.6051683425903298</c:v>
                </c:pt>
                <c:pt idx="2300">
                  <c:v>2.3168978691100999</c:v>
                </c:pt>
                <c:pt idx="2301">
                  <c:v>2.2999093532562198</c:v>
                </c:pt>
                <c:pt idx="2302">
                  <c:v>2.1412372589111301</c:v>
                </c:pt>
                <c:pt idx="2303">
                  <c:v>2.3889594078063898</c:v>
                </c:pt>
                <c:pt idx="2304">
                  <c:v>2.2490472793579102</c:v>
                </c:pt>
                <c:pt idx="2305">
                  <c:v>2.25703620910644</c:v>
                </c:pt>
                <c:pt idx="2306">
                  <c:v>2.1291851997375399</c:v>
                </c:pt>
                <c:pt idx="2307">
                  <c:v>2.2639012336730899</c:v>
                </c:pt>
                <c:pt idx="2308">
                  <c:v>2.29447197914123</c:v>
                </c:pt>
                <c:pt idx="2309">
                  <c:v>2.0960719585418701</c:v>
                </c:pt>
                <c:pt idx="2310">
                  <c:v>2.2719650268554599</c:v>
                </c:pt>
                <c:pt idx="2311">
                  <c:v>2.0934379100799498</c:v>
                </c:pt>
                <c:pt idx="2312">
                  <c:v>2.4876632690429599</c:v>
                </c:pt>
                <c:pt idx="2313">
                  <c:v>2.1990559101104701</c:v>
                </c:pt>
                <c:pt idx="2314">
                  <c:v>2.1278054714202801</c:v>
                </c:pt>
                <c:pt idx="2315">
                  <c:v>2.2103254795074401</c:v>
                </c:pt>
                <c:pt idx="2316">
                  <c:v>2.3773045539855899</c:v>
                </c:pt>
                <c:pt idx="2317">
                  <c:v>2.2689783573150599</c:v>
                </c:pt>
                <c:pt idx="2318">
                  <c:v>2.2640585899353001</c:v>
                </c:pt>
                <c:pt idx="2319">
                  <c:v>2.2250747680664</c:v>
                </c:pt>
                <c:pt idx="2320">
                  <c:v>2.35726618766784</c:v>
                </c:pt>
                <c:pt idx="2321">
                  <c:v>2.0547823905944802</c:v>
                </c:pt>
                <c:pt idx="2322">
                  <c:v>2.2120177745818999</c:v>
                </c:pt>
                <c:pt idx="2323">
                  <c:v>2.2156054973602202</c:v>
                </c:pt>
                <c:pt idx="2324">
                  <c:v>2.2312850952148402</c:v>
                </c:pt>
                <c:pt idx="2325">
                  <c:v>2.15510034561157</c:v>
                </c:pt>
                <c:pt idx="2326">
                  <c:v>2.12445616722106</c:v>
                </c:pt>
                <c:pt idx="2327">
                  <c:v>2.3756353855132999</c:v>
                </c:pt>
                <c:pt idx="2328">
                  <c:v>2.2996411323547301</c:v>
                </c:pt>
                <c:pt idx="2329">
                  <c:v>2.3403308391571001</c:v>
                </c:pt>
                <c:pt idx="2330">
                  <c:v>2.2666208744049001</c:v>
                </c:pt>
                <c:pt idx="2331">
                  <c:v>2.0868351459503098</c:v>
                </c:pt>
                <c:pt idx="2332">
                  <c:v>2.2242946624755802</c:v>
                </c:pt>
                <c:pt idx="2333">
                  <c:v>2.1338732242584202</c:v>
                </c:pt>
                <c:pt idx="2334">
                  <c:v>2.22121834754943</c:v>
                </c:pt>
                <c:pt idx="2335">
                  <c:v>2.3219330310821502</c:v>
                </c:pt>
                <c:pt idx="2336">
                  <c:v>2.2125468254089302</c:v>
                </c:pt>
                <c:pt idx="2337">
                  <c:v>2.37649178504943</c:v>
                </c:pt>
                <c:pt idx="2338">
                  <c:v>2.1643390655517498</c:v>
                </c:pt>
                <c:pt idx="2339">
                  <c:v>2.0734679698943999</c:v>
                </c:pt>
                <c:pt idx="2340">
                  <c:v>2.3400347232818599</c:v>
                </c:pt>
                <c:pt idx="2341">
                  <c:v>2.3011939525604199</c:v>
                </c:pt>
                <c:pt idx="2342">
                  <c:v>2.1886229515075599</c:v>
                </c:pt>
                <c:pt idx="2343">
                  <c:v>2.2570011615753098</c:v>
                </c:pt>
                <c:pt idx="2344">
                  <c:v>2.22163486480712</c:v>
                </c:pt>
                <c:pt idx="2345">
                  <c:v>2.27763700485229</c:v>
                </c:pt>
                <c:pt idx="2346">
                  <c:v>2.2468748092651301</c:v>
                </c:pt>
                <c:pt idx="2347">
                  <c:v>2.4563789367675701</c:v>
                </c:pt>
                <c:pt idx="2348">
                  <c:v>2.51970338821411</c:v>
                </c:pt>
                <c:pt idx="2349">
                  <c:v>2.2980880737304599</c:v>
                </c:pt>
                <c:pt idx="2350">
                  <c:v>2.3329050540924001</c:v>
                </c:pt>
                <c:pt idx="2351">
                  <c:v>2.46744608879089</c:v>
                </c:pt>
                <c:pt idx="2352">
                  <c:v>2.3835551738739</c:v>
                </c:pt>
                <c:pt idx="2353">
                  <c:v>2.3300390243530198</c:v>
                </c:pt>
                <c:pt idx="2354">
                  <c:v>2.5041856765746999</c:v>
                </c:pt>
                <c:pt idx="2355">
                  <c:v>2.6940147876739502</c:v>
                </c:pt>
                <c:pt idx="2356">
                  <c:v>2.5335299968719398</c:v>
                </c:pt>
                <c:pt idx="2357">
                  <c:v>2.57345247268676</c:v>
                </c:pt>
                <c:pt idx="2358">
                  <c:v>2.5670821666717498</c:v>
                </c:pt>
                <c:pt idx="2359">
                  <c:v>2.6721496582031201</c:v>
                </c:pt>
                <c:pt idx="2360">
                  <c:v>2.7100360393524099</c:v>
                </c:pt>
                <c:pt idx="2361">
                  <c:v>2.5814464092254599</c:v>
                </c:pt>
                <c:pt idx="2362">
                  <c:v>2.5794081687927202</c:v>
                </c:pt>
                <c:pt idx="2363">
                  <c:v>2.55332279205322</c:v>
                </c:pt>
                <c:pt idx="2364">
                  <c:v>2.8108847141265798</c:v>
                </c:pt>
                <c:pt idx="2365">
                  <c:v>2.65311598777771</c:v>
                </c:pt>
                <c:pt idx="2366">
                  <c:v>2.5480654239654501</c:v>
                </c:pt>
                <c:pt idx="2367">
                  <c:v>2.6291406154632502</c:v>
                </c:pt>
                <c:pt idx="2368">
                  <c:v>2.5294291973114</c:v>
                </c:pt>
                <c:pt idx="2369">
                  <c:v>2.5219550132751398</c:v>
                </c:pt>
                <c:pt idx="2370">
                  <c:v>2.35453796386718</c:v>
                </c:pt>
                <c:pt idx="2371">
                  <c:v>2.4258646965026802</c:v>
                </c:pt>
                <c:pt idx="2372">
                  <c:v>2.2679235935211102</c:v>
                </c:pt>
                <c:pt idx="2373">
                  <c:v>2.4639031887054399</c:v>
                </c:pt>
                <c:pt idx="2374">
                  <c:v>2.21348929405212</c:v>
                </c:pt>
                <c:pt idx="2375">
                  <c:v>2.2006418704986501</c:v>
                </c:pt>
                <c:pt idx="2376">
                  <c:v>2.2344481945037802</c:v>
                </c:pt>
                <c:pt idx="2377">
                  <c:v>2.2683265209197998</c:v>
                </c:pt>
                <c:pt idx="2378">
                  <c:v>2.2734088897704998</c:v>
                </c:pt>
                <c:pt idx="2379">
                  <c:v>2.4556920528411799</c:v>
                </c:pt>
                <c:pt idx="2380">
                  <c:v>2.3613700866699201</c:v>
                </c:pt>
                <c:pt idx="2381">
                  <c:v>2.20035624504089</c:v>
                </c:pt>
                <c:pt idx="2382">
                  <c:v>2.2472257614135698</c:v>
                </c:pt>
                <c:pt idx="2383">
                  <c:v>2.3108482360839799</c:v>
                </c:pt>
                <c:pt idx="2384">
                  <c:v>2.2129478454589799</c:v>
                </c:pt>
                <c:pt idx="2385">
                  <c:v>2.20720338821411</c:v>
                </c:pt>
                <c:pt idx="2386">
                  <c:v>2.3086969852447501</c:v>
                </c:pt>
                <c:pt idx="2387">
                  <c:v>2.2486991882324201</c:v>
                </c:pt>
                <c:pt idx="2388">
                  <c:v>2.4112596511840798</c:v>
                </c:pt>
                <c:pt idx="2389">
                  <c:v>2.2891976833343501</c:v>
                </c:pt>
                <c:pt idx="2390">
                  <c:v>2.3754301071166899</c:v>
                </c:pt>
                <c:pt idx="2391">
                  <c:v>2.2039694786071702</c:v>
                </c:pt>
                <c:pt idx="2392">
                  <c:v>2.3539617061614901</c:v>
                </c:pt>
                <c:pt idx="2393">
                  <c:v>2.2427690029144198</c:v>
                </c:pt>
                <c:pt idx="2394">
                  <c:v>2.45705938339233</c:v>
                </c:pt>
                <c:pt idx="2395">
                  <c:v>2.3140089511871298</c:v>
                </c:pt>
                <c:pt idx="2396">
                  <c:v>2.3384313583374001</c:v>
                </c:pt>
                <c:pt idx="2397">
                  <c:v>2.3283236026763898</c:v>
                </c:pt>
                <c:pt idx="2398">
                  <c:v>2.4151132106781001</c:v>
                </c:pt>
                <c:pt idx="2399">
                  <c:v>2.3356139659881499</c:v>
                </c:pt>
                <c:pt idx="2400">
                  <c:v>2.2342550754547101</c:v>
                </c:pt>
                <c:pt idx="2401">
                  <c:v>2.4330034255981401</c:v>
                </c:pt>
                <c:pt idx="2402">
                  <c:v>2.2879393100738499</c:v>
                </c:pt>
                <c:pt idx="2403">
                  <c:v>2.3041112422943102</c:v>
                </c:pt>
                <c:pt idx="2404">
                  <c:v>2.2861464023589999</c:v>
                </c:pt>
                <c:pt idx="2405">
                  <c:v>2.3750576972961399</c:v>
                </c:pt>
                <c:pt idx="2406">
                  <c:v>2.2845828533172599</c:v>
                </c:pt>
                <c:pt idx="2407">
                  <c:v>2.2916293144225999</c:v>
                </c:pt>
                <c:pt idx="2408">
                  <c:v>2.3852286338806099</c:v>
                </c:pt>
                <c:pt idx="2409">
                  <c:v>2.3653881549835201</c:v>
                </c:pt>
                <c:pt idx="2410">
                  <c:v>2.4543886184692298</c:v>
                </c:pt>
                <c:pt idx="2411">
                  <c:v>2.25955963134765</c:v>
                </c:pt>
                <c:pt idx="2412">
                  <c:v>2.31995177268981</c:v>
                </c:pt>
                <c:pt idx="2413">
                  <c:v>2.4265577793121298</c:v>
                </c:pt>
                <c:pt idx="2414">
                  <c:v>2.2246522903442298</c:v>
                </c:pt>
                <c:pt idx="2415">
                  <c:v>2.2614467144012398</c:v>
                </c:pt>
                <c:pt idx="2416">
                  <c:v>2.4673576354980402</c:v>
                </c:pt>
                <c:pt idx="2417">
                  <c:v>2.3303582668304399</c:v>
                </c:pt>
                <c:pt idx="2418">
                  <c:v>2.3319013118743799</c:v>
                </c:pt>
                <c:pt idx="2419">
                  <c:v>2.46478819847106</c:v>
                </c:pt>
                <c:pt idx="2420">
                  <c:v>2.3760824203491202</c:v>
                </c:pt>
                <c:pt idx="2421">
                  <c:v>2.42170882225036</c:v>
                </c:pt>
                <c:pt idx="2422">
                  <c:v>2.43018198013305</c:v>
                </c:pt>
                <c:pt idx="2423">
                  <c:v>2.3066914081573402</c:v>
                </c:pt>
                <c:pt idx="2424">
                  <c:v>2.3837599754333398</c:v>
                </c:pt>
                <c:pt idx="2425">
                  <c:v>2.39812755584716</c:v>
                </c:pt>
                <c:pt idx="2426">
                  <c:v>2.3893723487853999</c:v>
                </c:pt>
                <c:pt idx="2427">
                  <c:v>2.2855973243713299</c:v>
                </c:pt>
                <c:pt idx="2428">
                  <c:v>2.3780639171600302</c:v>
                </c:pt>
                <c:pt idx="2429">
                  <c:v>2.3879554271697998</c:v>
                </c:pt>
                <c:pt idx="2430">
                  <c:v>2.4471957683563201</c:v>
                </c:pt>
                <c:pt idx="2431">
                  <c:v>2.3071398735046298</c:v>
                </c:pt>
                <c:pt idx="2432">
                  <c:v>2.4419453144073402</c:v>
                </c:pt>
                <c:pt idx="2433">
                  <c:v>2.41479420661926</c:v>
                </c:pt>
                <c:pt idx="2434">
                  <c:v>2.4045274257659899</c:v>
                </c:pt>
                <c:pt idx="2435">
                  <c:v>2.3805258274078298</c:v>
                </c:pt>
                <c:pt idx="2436">
                  <c:v>2.3690204620361301</c:v>
                </c:pt>
                <c:pt idx="2437">
                  <c:v>2.2961554527282702</c:v>
                </c:pt>
                <c:pt idx="2438">
                  <c:v>2.3812072277068999</c:v>
                </c:pt>
                <c:pt idx="2439">
                  <c:v>2.2906966209411599</c:v>
                </c:pt>
                <c:pt idx="2440">
                  <c:v>2.3090634346008301</c:v>
                </c:pt>
                <c:pt idx="2441">
                  <c:v>2.50558257102966</c:v>
                </c:pt>
                <c:pt idx="2442">
                  <c:v>2.0565845966339098</c:v>
                </c:pt>
                <c:pt idx="2443">
                  <c:v>2.2107877731323198</c:v>
                </c:pt>
                <c:pt idx="2444">
                  <c:v>2.2522218227386399</c:v>
                </c:pt>
                <c:pt idx="2445">
                  <c:v>2.0863392353057799</c:v>
                </c:pt>
                <c:pt idx="2446">
                  <c:v>2.2012157440185498</c:v>
                </c:pt>
                <c:pt idx="2447">
                  <c:v>2.3027169704437198</c:v>
                </c:pt>
                <c:pt idx="2448">
                  <c:v>2.2519354820251398</c:v>
                </c:pt>
                <c:pt idx="2449">
                  <c:v>2.4458670616149898</c:v>
                </c:pt>
                <c:pt idx="2450">
                  <c:v>2.2536013126373202</c:v>
                </c:pt>
                <c:pt idx="2451">
                  <c:v>2.2558922767639098</c:v>
                </c:pt>
                <c:pt idx="2452">
                  <c:v>2.3336887359619101</c:v>
                </c:pt>
                <c:pt idx="2453">
                  <c:v>2.3025083541870099</c:v>
                </c:pt>
                <c:pt idx="2454">
                  <c:v>2.38957667350769</c:v>
                </c:pt>
                <c:pt idx="2455">
                  <c:v>2.5580365657806299</c:v>
                </c:pt>
                <c:pt idx="2456">
                  <c:v>2.4008905887603702</c:v>
                </c:pt>
                <c:pt idx="2457">
                  <c:v>2.3821485042571999</c:v>
                </c:pt>
                <c:pt idx="2458">
                  <c:v>2.5267910957336399</c:v>
                </c:pt>
                <c:pt idx="2459">
                  <c:v>2.47828936576843</c:v>
                </c:pt>
                <c:pt idx="2460">
                  <c:v>2.3854849338531401</c:v>
                </c:pt>
                <c:pt idx="2461">
                  <c:v>2.7687599658965998</c:v>
                </c:pt>
                <c:pt idx="2462">
                  <c:v>2.4074172973632799</c:v>
                </c:pt>
                <c:pt idx="2463">
                  <c:v>2.32975077629089</c:v>
                </c:pt>
                <c:pt idx="2464">
                  <c:v>2.3829379081725999</c:v>
                </c:pt>
                <c:pt idx="2465">
                  <c:v>2.3319787979125901</c:v>
                </c:pt>
                <c:pt idx="2466">
                  <c:v>2.2348225116729701</c:v>
                </c:pt>
                <c:pt idx="2467">
                  <c:v>2.0934915542602499</c:v>
                </c:pt>
                <c:pt idx="2468">
                  <c:v>2.4498264789581299</c:v>
                </c:pt>
                <c:pt idx="2469">
                  <c:v>2.2254402637481601</c:v>
                </c:pt>
                <c:pt idx="2470">
                  <c:v>2.3753113746643</c:v>
                </c:pt>
                <c:pt idx="2471">
                  <c:v>2.2194187641143799</c:v>
                </c:pt>
                <c:pt idx="2472">
                  <c:v>2.3308587074279701</c:v>
                </c:pt>
                <c:pt idx="2473">
                  <c:v>2.2546803951263401</c:v>
                </c:pt>
                <c:pt idx="2474">
                  <c:v>2.4148588180541899</c:v>
                </c:pt>
                <c:pt idx="2475">
                  <c:v>2.1648461818695002</c:v>
                </c:pt>
                <c:pt idx="2476">
                  <c:v>2.2336111068725502</c:v>
                </c:pt>
                <c:pt idx="2477">
                  <c:v>2.18579006195068</c:v>
                </c:pt>
                <c:pt idx="2478">
                  <c:v>2.107266664505</c:v>
                </c:pt>
                <c:pt idx="2479">
                  <c:v>2.25405669212341</c:v>
                </c:pt>
                <c:pt idx="2480">
                  <c:v>2.4483406543731601</c:v>
                </c:pt>
                <c:pt idx="2481">
                  <c:v>2.24337601661682</c:v>
                </c:pt>
                <c:pt idx="2482">
                  <c:v>2.1495609283447199</c:v>
                </c:pt>
                <c:pt idx="2483">
                  <c:v>2.21541023254394</c:v>
                </c:pt>
                <c:pt idx="2484">
                  <c:v>2.25704598426818</c:v>
                </c:pt>
                <c:pt idx="2485">
                  <c:v>2.20286512374877</c:v>
                </c:pt>
                <c:pt idx="2486">
                  <c:v>2.2355654239654501</c:v>
                </c:pt>
                <c:pt idx="2487">
                  <c:v>2.27944731712341</c:v>
                </c:pt>
                <c:pt idx="2488">
                  <c:v>2.3479821681976301</c:v>
                </c:pt>
                <c:pt idx="2489">
                  <c:v>2.3975017070770201</c:v>
                </c:pt>
                <c:pt idx="2490">
                  <c:v>2.2420589923858598</c:v>
                </c:pt>
                <c:pt idx="2491">
                  <c:v>2.2875235080718901</c:v>
                </c:pt>
                <c:pt idx="2492">
                  <c:v>2.3547511100768999</c:v>
                </c:pt>
                <c:pt idx="2493">
                  <c:v>2.4041860103607098</c:v>
                </c:pt>
                <c:pt idx="2494">
                  <c:v>2.3705739974975502</c:v>
                </c:pt>
                <c:pt idx="2495">
                  <c:v>2.2119333744049001</c:v>
                </c:pt>
                <c:pt idx="2496">
                  <c:v>2.2442431449890101</c:v>
                </c:pt>
                <c:pt idx="2497">
                  <c:v>2.2246203422546298</c:v>
                </c:pt>
                <c:pt idx="2498">
                  <c:v>2.16162681579589</c:v>
                </c:pt>
                <c:pt idx="2499">
                  <c:v>2.23533034324646</c:v>
                </c:pt>
                <c:pt idx="2500">
                  <c:v>2.1719069480895898</c:v>
                </c:pt>
                <c:pt idx="2501">
                  <c:v>2.2414627075195299</c:v>
                </c:pt>
                <c:pt idx="2502">
                  <c:v>2.2783110141754102</c:v>
                </c:pt>
                <c:pt idx="2503">
                  <c:v>2.34195351600646</c:v>
                </c:pt>
                <c:pt idx="2504">
                  <c:v>2.3131241798400799</c:v>
                </c:pt>
                <c:pt idx="2505">
                  <c:v>2.47566366195678</c:v>
                </c:pt>
                <c:pt idx="2506">
                  <c:v>2.4196593761443999</c:v>
                </c:pt>
                <c:pt idx="2507">
                  <c:v>2.4574117660522399</c:v>
                </c:pt>
                <c:pt idx="2508">
                  <c:v>2.6595439910888601</c:v>
                </c:pt>
                <c:pt idx="2509">
                  <c:v>2.4105422496795601</c:v>
                </c:pt>
                <c:pt idx="2510">
                  <c:v>2.4014625549316402</c:v>
                </c:pt>
                <c:pt idx="2511">
                  <c:v>2.4291603565215998</c:v>
                </c:pt>
                <c:pt idx="2512">
                  <c:v>2.34330034255981</c:v>
                </c:pt>
                <c:pt idx="2513">
                  <c:v>2.48373055458068</c:v>
                </c:pt>
                <c:pt idx="2514">
                  <c:v>2.43859338760375</c:v>
                </c:pt>
                <c:pt idx="2515">
                  <c:v>2.4313910007476802</c:v>
                </c:pt>
                <c:pt idx="2516">
                  <c:v>2.3724131584167401</c:v>
                </c:pt>
                <c:pt idx="2517">
                  <c:v>2.5879874229431099</c:v>
                </c:pt>
                <c:pt idx="2518">
                  <c:v>2.5516788959503098</c:v>
                </c:pt>
                <c:pt idx="2519">
                  <c:v>2.5735623836517298</c:v>
                </c:pt>
                <c:pt idx="2520">
                  <c:v>2.4971778392791699</c:v>
                </c:pt>
                <c:pt idx="2521">
                  <c:v>2.4037680625915501</c:v>
                </c:pt>
                <c:pt idx="2522">
                  <c:v>2.4913918972015301</c:v>
                </c:pt>
                <c:pt idx="2523">
                  <c:v>2.3621160984039302</c:v>
                </c:pt>
                <c:pt idx="2524">
                  <c:v>2.3637726306915199</c:v>
                </c:pt>
                <c:pt idx="2525">
                  <c:v>2.4551532268524099</c:v>
                </c:pt>
                <c:pt idx="2526">
                  <c:v>2.4986207485198899</c:v>
                </c:pt>
                <c:pt idx="2527">
                  <c:v>2.3703854084014799</c:v>
                </c:pt>
                <c:pt idx="2528">
                  <c:v>2.48224472999572</c:v>
                </c:pt>
                <c:pt idx="2529">
                  <c:v>2.3828642368316602</c:v>
                </c:pt>
                <c:pt idx="2530">
                  <c:v>2.4990420341491699</c:v>
                </c:pt>
                <c:pt idx="2531">
                  <c:v>2.3922305107116699</c:v>
                </c:pt>
                <c:pt idx="2532">
                  <c:v>2.3345458507537802</c:v>
                </c:pt>
                <c:pt idx="2533">
                  <c:v>2.35876393318176</c:v>
                </c:pt>
                <c:pt idx="2534">
                  <c:v>2.4197504520416202</c:v>
                </c:pt>
                <c:pt idx="2535">
                  <c:v>2.4245505332946702</c:v>
                </c:pt>
                <c:pt idx="2536">
                  <c:v>2.5255024433135902</c:v>
                </c:pt>
                <c:pt idx="2537">
                  <c:v>2.3331317901611301</c:v>
                </c:pt>
                <c:pt idx="2538">
                  <c:v>2.3941018581390301</c:v>
                </c:pt>
                <c:pt idx="2539">
                  <c:v>2.4683465957641602</c:v>
                </c:pt>
                <c:pt idx="2540">
                  <c:v>2.1749989986419598</c:v>
                </c:pt>
                <c:pt idx="2541">
                  <c:v>2.5049419403076101</c:v>
                </c:pt>
                <c:pt idx="2542">
                  <c:v>2.4336173534393302</c:v>
                </c:pt>
                <c:pt idx="2543">
                  <c:v>2.3911538124084402</c:v>
                </c:pt>
                <c:pt idx="2544">
                  <c:v>2.3876197338104199</c:v>
                </c:pt>
                <c:pt idx="2545">
                  <c:v>2.2731657028198198</c:v>
                </c:pt>
                <c:pt idx="2546">
                  <c:v>2.3909304141998202</c:v>
                </c:pt>
                <c:pt idx="2547">
                  <c:v>2.36613869667053</c:v>
                </c:pt>
                <c:pt idx="2548">
                  <c:v>2.3071231842040998</c:v>
                </c:pt>
                <c:pt idx="2549">
                  <c:v>2.4098746776580802</c:v>
                </c:pt>
                <c:pt idx="2550">
                  <c:v>2.3049073219299299</c:v>
                </c:pt>
                <c:pt idx="2551">
                  <c:v>2.3763296604156401</c:v>
                </c:pt>
                <c:pt idx="2552">
                  <c:v>2.6474928855895898</c:v>
                </c:pt>
                <c:pt idx="2553">
                  <c:v>2.2536141872406001</c:v>
                </c:pt>
                <c:pt idx="2554">
                  <c:v>2.4009580612182599</c:v>
                </c:pt>
                <c:pt idx="2555">
                  <c:v>2.4767076969146702</c:v>
                </c:pt>
                <c:pt idx="2556">
                  <c:v>2.3443343639373699</c:v>
                </c:pt>
                <c:pt idx="2557">
                  <c:v>2.4595646858215301</c:v>
                </c:pt>
                <c:pt idx="2558">
                  <c:v>2.2551565170288002</c:v>
                </c:pt>
                <c:pt idx="2559">
                  <c:v>2.4482297897338801</c:v>
                </c:pt>
                <c:pt idx="2560">
                  <c:v>2.4912459850311199</c:v>
                </c:pt>
                <c:pt idx="2561">
                  <c:v>2.3172967433929399</c:v>
                </c:pt>
                <c:pt idx="2562">
                  <c:v>2.4488234519958398</c:v>
                </c:pt>
                <c:pt idx="2563">
                  <c:v>2.45324611663818</c:v>
                </c:pt>
                <c:pt idx="2564">
                  <c:v>2.44401884078979</c:v>
                </c:pt>
                <c:pt idx="2565">
                  <c:v>2.35672807693481</c:v>
                </c:pt>
                <c:pt idx="2566">
                  <c:v>2.3259363174438401</c:v>
                </c:pt>
                <c:pt idx="2567">
                  <c:v>2.3897206783294598</c:v>
                </c:pt>
                <c:pt idx="2568">
                  <c:v>2.4164822101593</c:v>
                </c:pt>
                <c:pt idx="2569">
                  <c:v>2.36501908302307</c:v>
                </c:pt>
                <c:pt idx="2570">
                  <c:v>2.26747345924377</c:v>
                </c:pt>
                <c:pt idx="2571">
                  <c:v>2.6803605556488002</c:v>
                </c:pt>
                <c:pt idx="2572">
                  <c:v>2.7420780658721902</c:v>
                </c:pt>
                <c:pt idx="2573">
                  <c:v>2.70329666137695</c:v>
                </c:pt>
                <c:pt idx="2574">
                  <c:v>2.6191742420196502</c:v>
                </c:pt>
                <c:pt idx="2575">
                  <c:v>2.8456842899322501</c:v>
                </c:pt>
                <c:pt idx="2576">
                  <c:v>2.71487188339233</c:v>
                </c:pt>
                <c:pt idx="2577">
                  <c:v>2.8089947700500399</c:v>
                </c:pt>
                <c:pt idx="2578">
                  <c:v>2.8051965236663801</c:v>
                </c:pt>
                <c:pt idx="2579">
                  <c:v>2.78115606307983</c:v>
                </c:pt>
                <c:pt idx="2580">
                  <c:v>2.5676717758178702</c:v>
                </c:pt>
                <c:pt idx="2581">
                  <c:v>2.7737250328063898</c:v>
                </c:pt>
                <c:pt idx="2582">
                  <c:v>2.6920096874236998</c:v>
                </c:pt>
                <c:pt idx="2583">
                  <c:v>2.6873419284820499</c:v>
                </c:pt>
                <c:pt idx="2584">
                  <c:v>2.6875367164611799</c:v>
                </c:pt>
                <c:pt idx="2585">
                  <c:v>2.5714857578277499</c:v>
                </c:pt>
                <c:pt idx="2586">
                  <c:v>2.7105259895324698</c:v>
                </c:pt>
                <c:pt idx="2587">
                  <c:v>2.63909840583801</c:v>
                </c:pt>
                <c:pt idx="2588">
                  <c:v>2.7040450572967498</c:v>
                </c:pt>
                <c:pt idx="2589">
                  <c:v>2.66901278495788</c:v>
                </c:pt>
                <c:pt idx="2590">
                  <c:v>2.8170566558837802</c:v>
                </c:pt>
                <c:pt idx="2591">
                  <c:v>2.8873054981231601</c:v>
                </c:pt>
                <c:pt idx="2592">
                  <c:v>2.8211288452148402</c:v>
                </c:pt>
                <c:pt idx="2593">
                  <c:v>2.7629303932189901</c:v>
                </c:pt>
                <c:pt idx="2594">
                  <c:v>2.69915270805358</c:v>
                </c:pt>
                <c:pt idx="2595">
                  <c:v>2.39112949371337</c:v>
                </c:pt>
                <c:pt idx="2596">
                  <c:v>2.4259684085845898</c:v>
                </c:pt>
                <c:pt idx="2597">
                  <c:v>2.3527398109436</c:v>
                </c:pt>
                <c:pt idx="2598">
                  <c:v>2.2897567749023402</c:v>
                </c:pt>
                <c:pt idx="2599">
                  <c:v>2.24201440811157</c:v>
                </c:pt>
                <c:pt idx="2600">
                  <c:v>2.3123257160186701</c:v>
                </c:pt>
                <c:pt idx="2601">
                  <c:v>2.4350414276122998</c:v>
                </c:pt>
                <c:pt idx="2602">
                  <c:v>2.3776211738586399</c:v>
                </c:pt>
                <c:pt idx="2603">
                  <c:v>2.47494149208068</c:v>
                </c:pt>
                <c:pt idx="2604">
                  <c:v>2.4873464107513401</c:v>
                </c:pt>
                <c:pt idx="2605">
                  <c:v>2.4651079177856401</c:v>
                </c:pt>
                <c:pt idx="2606">
                  <c:v>2.5754621028900102</c:v>
                </c:pt>
                <c:pt idx="2607">
                  <c:v>2.4953689575195299</c:v>
                </c:pt>
                <c:pt idx="2608">
                  <c:v>2.5744285583496</c:v>
                </c:pt>
                <c:pt idx="2609">
                  <c:v>2.5489375591278001</c:v>
                </c:pt>
                <c:pt idx="2610">
                  <c:v>2.49367022514343</c:v>
                </c:pt>
                <c:pt idx="2611">
                  <c:v>2.3222262859344398</c:v>
                </c:pt>
                <c:pt idx="2612">
                  <c:v>2.5110630989074698</c:v>
                </c:pt>
                <c:pt idx="2613">
                  <c:v>2.4631216526031401</c:v>
                </c:pt>
                <c:pt idx="2614">
                  <c:v>2.3610458374023402</c:v>
                </c:pt>
                <c:pt idx="2615">
                  <c:v>2.2927062511443999</c:v>
                </c:pt>
                <c:pt idx="2616">
                  <c:v>2.4071698188781698</c:v>
                </c:pt>
                <c:pt idx="2617">
                  <c:v>2.30530333518981</c:v>
                </c:pt>
                <c:pt idx="2618">
                  <c:v>2.3879249095916699</c:v>
                </c:pt>
                <c:pt idx="2619">
                  <c:v>2.4652748107910099</c:v>
                </c:pt>
                <c:pt idx="2620">
                  <c:v>2.2970557212829501</c:v>
                </c:pt>
                <c:pt idx="2621">
                  <c:v>2.3842175006866402</c:v>
                </c:pt>
                <c:pt idx="2622">
                  <c:v>2.29394459724426</c:v>
                </c:pt>
                <c:pt idx="2623">
                  <c:v>2.4775230884552002</c:v>
                </c:pt>
                <c:pt idx="2624">
                  <c:v>2.4873645305633501</c:v>
                </c:pt>
                <c:pt idx="2625">
                  <c:v>2.4747755527496298</c:v>
                </c:pt>
                <c:pt idx="2626">
                  <c:v>2.2001986503600999</c:v>
                </c:pt>
                <c:pt idx="2627">
                  <c:v>2.3882927894592201</c:v>
                </c:pt>
                <c:pt idx="2628">
                  <c:v>2.3516051769256499</c:v>
                </c:pt>
                <c:pt idx="2629">
                  <c:v>2.24728178977966</c:v>
                </c:pt>
                <c:pt idx="2630">
                  <c:v>2.2393908500671298</c:v>
                </c:pt>
                <c:pt idx="2631">
                  <c:v>2.2363545894622798</c:v>
                </c:pt>
                <c:pt idx="2632">
                  <c:v>2.3821272850036599</c:v>
                </c:pt>
                <c:pt idx="2633">
                  <c:v>2.3533732891082701</c:v>
                </c:pt>
                <c:pt idx="2634">
                  <c:v>2.1695744991302401</c:v>
                </c:pt>
                <c:pt idx="2635">
                  <c:v>2.2610080242156898</c:v>
                </c:pt>
                <c:pt idx="2636">
                  <c:v>2.2559902667999201</c:v>
                </c:pt>
                <c:pt idx="2637">
                  <c:v>2.2704150676727202</c:v>
                </c:pt>
                <c:pt idx="2638">
                  <c:v>2.17861652374267</c:v>
                </c:pt>
                <c:pt idx="2639">
                  <c:v>2.2637572288513099</c:v>
                </c:pt>
                <c:pt idx="2640">
                  <c:v>2.1341640949249201</c:v>
                </c:pt>
                <c:pt idx="2641">
                  <c:v>2.1992940902709899</c:v>
                </c:pt>
                <c:pt idx="2642">
                  <c:v>2.29432201385498</c:v>
                </c:pt>
                <c:pt idx="2643">
                  <c:v>2.1491315364837602</c:v>
                </c:pt>
                <c:pt idx="2644">
                  <c:v>2.1799890995025599</c:v>
                </c:pt>
                <c:pt idx="2645">
                  <c:v>1.9795721769332799</c:v>
                </c:pt>
                <c:pt idx="2646">
                  <c:v>2.12971019744873</c:v>
                </c:pt>
                <c:pt idx="2647">
                  <c:v>2.1348350048065101</c:v>
                </c:pt>
                <c:pt idx="2648">
                  <c:v>2.1702368259429901</c:v>
                </c:pt>
                <c:pt idx="2649">
                  <c:v>2.3210809230804399</c:v>
                </c:pt>
                <c:pt idx="2650">
                  <c:v>2.0880343914031898</c:v>
                </c:pt>
                <c:pt idx="2651">
                  <c:v>2.08518934249877</c:v>
                </c:pt>
                <c:pt idx="2652">
                  <c:v>2.05263900756835</c:v>
                </c:pt>
                <c:pt idx="2653">
                  <c:v>2.19597959518432</c:v>
                </c:pt>
                <c:pt idx="2654">
                  <c:v>2.3518071174621502</c:v>
                </c:pt>
                <c:pt idx="2655">
                  <c:v>2.1767208576202299</c:v>
                </c:pt>
                <c:pt idx="2656">
                  <c:v>2.10124158859252</c:v>
                </c:pt>
                <c:pt idx="2657">
                  <c:v>2.13917684555053</c:v>
                </c:pt>
                <c:pt idx="2658">
                  <c:v>2.0975308418273899</c:v>
                </c:pt>
                <c:pt idx="2659">
                  <c:v>2.1796948909759499</c:v>
                </c:pt>
                <c:pt idx="2660">
                  <c:v>2.18701100349426</c:v>
                </c:pt>
                <c:pt idx="2661">
                  <c:v>1.9728416204452499</c:v>
                </c:pt>
                <c:pt idx="2662">
                  <c:v>1.96417355537414</c:v>
                </c:pt>
                <c:pt idx="2663">
                  <c:v>1.9143747091293299</c:v>
                </c:pt>
                <c:pt idx="2664">
                  <c:v>1.8997013568878101</c:v>
                </c:pt>
                <c:pt idx="2665">
                  <c:v>1.8323339223861601</c:v>
                </c:pt>
                <c:pt idx="2666">
                  <c:v>1.7913202047348</c:v>
                </c:pt>
                <c:pt idx="2667">
                  <c:v>1.8324511051177901</c:v>
                </c:pt>
                <c:pt idx="2668">
                  <c:v>1.7460254430770801</c:v>
                </c:pt>
                <c:pt idx="2669">
                  <c:v>1.8246141672134399</c:v>
                </c:pt>
                <c:pt idx="2670">
                  <c:v>1.8962668180465601</c:v>
                </c:pt>
                <c:pt idx="2671">
                  <c:v>1.9226921796798699</c:v>
                </c:pt>
                <c:pt idx="2672">
                  <c:v>1.8612545728683401</c:v>
                </c:pt>
                <c:pt idx="2673">
                  <c:v>1.9255390167236299</c:v>
                </c:pt>
                <c:pt idx="2674">
                  <c:v>1.8800419569015501</c:v>
                </c:pt>
                <c:pt idx="2675">
                  <c:v>1.8477581739425599</c:v>
                </c:pt>
                <c:pt idx="2676">
                  <c:v>1.71952044963836</c:v>
                </c:pt>
                <c:pt idx="2677">
                  <c:v>1.93209600448608</c:v>
                </c:pt>
                <c:pt idx="2678">
                  <c:v>2.0476415157318102</c:v>
                </c:pt>
                <c:pt idx="2679">
                  <c:v>2.0306475162506099</c:v>
                </c:pt>
                <c:pt idx="2680">
                  <c:v>2.0126821994781401</c:v>
                </c:pt>
                <c:pt idx="2681">
                  <c:v>1.9757161140441799</c:v>
                </c:pt>
                <c:pt idx="2682">
                  <c:v>1.8751318454742401</c:v>
                </c:pt>
                <c:pt idx="2683">
                  <c:v>1.9231164455413801</c:v>
                </c:pt>
                <c:pt idx="2684">
                  <c:v>1.8404185771942101</c:v>
                </c:pt>
                <c:pt idx="2685">
                  <c:v>1.9481339454650799</c:v>
                </c:pt>
                <c:pt idx="2686">
                  <c:v>1.85956847667694</c:v>
                </c:pt>
                <c:pt idx="2687">
                  <c:v>1.9491540193557699</c:v>
                </c:pt>
                <c:pt idx="2688">
                  <c:v>1.9818586111068699</c:v>
                </c:pt>
                <c:pt idx="2689">
                  <c:v>1.95150446891784</c:v>
                </c:pt>
                <c:pt idx="2690">
                  <c:v>1.86553907394409</c:v>
                </c:pt>
                <c:pt idx="2691">
                  <c:v>1.8165266513824401</c:v>
                </c:pt>
                <c:pt idx="2692">
                  <c:v>1.82274913787841</c:v>
                </c:pt>
                <c:pt idx="2693">
                  <c:v>1.9118492603302</c:v>
                </c:pt>
                <c:pt idx="2694">
                  <c:v>2.15080571174621</c:v>
                </c:pt>
                <c:pt idx="2695">
                  <c:v>1.92646396160125</c:v>
                </c:pt>
                <c:pt idx="2696">
                  <c:v>2.0591144561767498</c:v>
                </c:pt>
                <c:pt idx="2697">
                  <c:v>2.1928939819335902</c:v>
                </c:pt>
                <c:pt idx="2698">
                  <c:v>2.3309412002563401</c:v>
                </c:pt>
                <c:pt idx="2699">
                  <c:v>2.3385994434356601</c:v>
                </c:pt>
                <c:pt idx="2700">
                  <c:v>2.3996477127075102</c:v>
                </c:pt>
                <c:pt idx="2701">
                  <c:v>2.3456716537475502</c:v>
                </c:pt>
                <c:pt idx="2702">
                  <c:v>2.0938348770141602</c:v>
                </c:pt>
                <c:pt idx="2703">
                  <c:v>2.0570991039276101</c:v>
                </c:pt>
                <c:pt idx="2704">
                  <c:v>2.09283351898193</c:v>
                </c:pt>
                <c:pt idx="2705">
                  <c:v>2.0376610755920401</c:v>
                </c:pt>
                <c:pt idx="2706">
                  <c:v>2.0239548683166499</c:v>
                </c:pt>
                <c:pt idx="2707">
                  <c:v>2.0946352481842001</c:v>
                </c:pt>
                <c:pt idx="2708">
                  <c:v>1.9750232696533201</c:v>
                </c:pt>
                <c:pt idx="2709">
                  <c:v>2.22987532615661</c:v>
                </c:pt>
                <c:pt idx="2710">
                  <c:v>2.05662512779235</c:v>
                </c:pt>
                <c:pt idx="2711">
                  <c:v>2.0619621276855402</c:v>
                </c:pt>
                <c:pt idx="2712">
                  <c:v>2.17173743247985</c:v>
                </c:pt>
                <c:pt idx="2713">
                  <c:v>2.1608495712280198</c:v>
                </c:pt>
                <c:pt idx="2714">
                  <c:v>2.0044310092925999</c:v>
                </c:pt>
                <c:pt idx="2715">
                  <c:v>2.1654565334320002</c:v>
                </c:pt>
                <c:pt idx="2716">
                  <c:v>2.4575772285461399</c:v>
                </c:pt>
                <c:pt idx="2717">
                  <c:v>2.0014371871948198</c:v>
                </c:pt>
                <c:pt idx="2718">
                  <c:v>1.91153848171234</c:v>
                </c:pt>
                <c:pt idx="2719">
                  <c:v>1.8489254713058401</c:v>
                </c:pt>
                <c:pt idx="2720">
                  <c:v>1.93861579895019</c:v>
                </c:pt>
                <c:pt idx="2721">
                  <c:v>2.1943438053131099</c:v>
                </c:pt>
                <c:pt idx="2722">
                  <c:v>2.0410358905792201</c:v>
                </c:pt>
                <c:pt idx="2723">
                  <c:v>2.0163266658782901</c:v>
                </c:pt>
                <c:pt idx="2724">
                  <c:v>2.04802274703979</c:v>
                </c:pt>
                <c:pt idx="2725">
                  <c:v>1.9275588989257799</c:v>
                </c:pt>
                <c:pt idx="2726">
                  <c:v>2.0104553699493399</c:v>
                </c:pt>
                <c:pt idx="2727">
                  <c:v>1.9350385665893499</c:v>
                </c:pt>
                <c:pt idx="2728">
                  <c:v>2.0740435123443599</c:v>
                </c:pt>
                <c:pt idx="2729">
                  <c:v>2.0899233818054199</c:v>
                </c:pt>
                <c:pt idx="2730">
                  <c:v>2.1087012290954501</c:v>
                </c:pt>
                <c:pt idx="2731">
                  <c:v>2.5152895450592001</c:v>
                </c:pt>
                <c:pt idx="2732">
                  <c:v>2.22146272659301</c:v>
                </c:pt>
                <c:pt idx="2733">
                  <c:v>2.2255682945251398</c:v>
                </c:pt>
                <c:pt idx="2734">
                  <c:v>2.2946815490722599</c:v>
                </c:pt>
                <c:pt idx="2735">
                  <c:v>2.0996639728546098</c:v>
                </c:pt>
                <c:pt idx="2736">
                  <c:v>2.11957836151123</c:v>
                </c:pt>
                <c:pt idx="2737">
                  <c:v>2.4230532646179199</c:v>
                </c:pt>
                <c:pt idx="2738">
                  <c:v>2.4284417629241899</c:v>
                </c:pt>
                <c:pt idx="2739">
                  <c:v>2.1135435104370099</c:v>
                </c:pt>
                <c:pt idx="2740">
                  <c:v>2.23959112167358</c:v>
                </c:pt>
                <c:pt idx="2741">
                  <c:v>2.14806032180786</c:v>
                </c:pt>
                <c:pt idx="2742">
                  <c:v>2.2591392993927002</c:v>
                </c:pt>
                <c:pt idx="2743">
                  <c:v>2.1928560733795099</c:v>
                </c:pt>
                <c:pt idx="2744">
                  <c:v>2.1942968368530198</c:v>
                </c:pt>
                <c:pt idx="2745">
                  <c:v>2.33399081230163</c:v>
                </c:pt>
                <c:pt idx="2746">
                  <c:v>2.1434359550475999</c:v>
                </c:pt>
                <c:pt idx="2747">
                  <c:v>2.3142209053039502</c:v>
                </c:pt>
                <c:pt idx="2748">
                  <c:v>2.2227904796600302</c:v>
                </c:pt>
                <c:pt idx="2749">
                  <c:v>2.2625737190246502</c:v>
                </c:pt>
                <c:pt idx="2750">
                  <c:v>2.18788743019104</c:v>
                </c:pt>
                <c:pt idx="2751">
                  <c:v>2.1184766292571999</c:v>
                </c:pt>
                <c:pt idx="2752">
                  <c:v>2.3388423919677699</c:v>
                </c:pt>
                <c:pt idx="2753">
                  <c:v>2.07669901847839</c:v>
                </c:pt>
                <c:pt idx="2754">
                  <c:v>2.14050221443176</c:v>
                </c:pt>
                <c:pt idx="2755">
                  <c:v>2.0894534587860099</c:v>
                </c:pt>
                <c:pt idx="2756">
                  <c:v>2.1930334568023602</c:v>
                </c:pt>
                <c:pt idx="2757">
                  <c:v>2.1906199455261199</c:v>
                </c:pt>
                <c:pt idx="2758">
                  <c:v>2.0034914016723602</c:v>
                </c:pt>
                <c:pt idx="2759">
                  <c:v>2.0625972747802699</c:v>
                </c:pt>
                <c:pt idx="2760">
                  <c:v>2.13548684120178</c:v>
                </c:pt>
                <c:pt idx="2761">
                  <c:v>1.9054148197173999</c:v>
                </c:pt>
                <c:pt idx="2762">
                  <c:v>2.0275502204895002</c:v>
                </c:pt>
                <c:pt idx="2763">
                  <c:v>1.9536381959915099</c:v>
                </c:pt>
                <c:pt idx="2764">
                  <c:v>2.1829421520233101</c:v>
                </c:pt>
                <c:pt idx="2765">
                  <c:v>2.3369004726409899</c:v>
                </c:pt>
                <c:pt idx="2766">
                  <c:v>2.2589919567108101</c:v>
                </c:pt>
                <c:pt idx="2767">
                  <c:v>2.19252109527587</c:v>
                </c:pt>
                <c:pt idx="2768">
                  <c:v>2.0779318809509202</c:v>
                </c:pt>
                <c:pt idx="2769">
                  <c:v>1.7563953399658201</c:v>
                </c:pt>
                <c:pt idx="2770">
                  <c:v>1.92974758148193</c:v>
                </c:pt>
                <c:pt idx="2771">
                  <c:v>1.9265943765640201</c:v>
                </c:pt>
                <c:pt idx="2772">
                  <c:v>1.7719321250915501</c:v>
                </c:pt>
                <c:pt idx="2773">
                  <c:v>1.9764770269393901</c:v>
                </c:pt>
                <c:pt idx="2774">
                  <c:v>1.7754422426223699</c:v>
                </c:pt>
                <c:pt idx="2775">
                  <c:v>1.7942361831664999</c:v>
                </c:pt>
                <c:pt idx="2776">
                  <c:v>1.6674787998199401</c:v>
                </c:pt>
                <c:pt idx="2777">
                  <c:v>1.9698721170425399</c:v>
                </c:pt>
                <c:pt idx="2778">
                  <c:v>1.9362444877624501</c:v>
                </c:pt>
                <c:pt idx="2779">
                  <c:v>1.93110764026641</c:v>
                </c:pt>
                <c:pt idx="2780">
                  <c:v>1.88737428188323</c:v>
                </c:pt>
                <c:pt idx="2781">
                  <c:v>1.8874973058700499</c:v>
                </c:pt>
                <c:pt idx="2782">
                  <c:v>2.0169191360473602</c:v>
                </c:pt>
                <c:pt idx="2783">
                  <c:v>1.96092557907104</c:v>
                </c:pt>
                <c:pt idx="2784">
                  <c:v>1.7883995771407999</c:v>
                </c:pt>
                <c:pt idx="2785">
                  <c:v>1.9453104734420701</c:v>
                </c:pt>
                <c:pt idx="2786">
                  <c:v>2.0253908634185702</c:v>
                </c:pt>
                <c:pt idx="2787">
                  <c:v>1.9998403787612899</c:v>
                </c:pt>
                <c:pt idx="2788">
                  <c:v>2.13231348991394</c:v>
                </c:pt>
                <c:pt idx="2789">
                  <c:v>1.9282310009002599</c:v>
                </c:pt>
                <c:pt idx="2790">
                  <c:v>1.9555261135101301</c:v>
                </c:pt>
                <c:pt idx="2791">
                  <c:v>2.12260770797729</c:v>
                </c:pt>
                <c:pt idx="2792">
                  <c:v>2.02749323844909</c:v>
                </c:pt>
                <c:pt idx="2793">
                  <c:v>1.92007803916931</c:v>
                </c:pt>
                <c:pt idx="2794">
                  <c:v>1.9784920215606601</c:v>
                </c:pt>
                <c:pt idx="2795">
                  <c:v>1.9841400384902901</c:v>
                </c:pt>
                <c:pt idx="2796">
                  <c:v>1.9651306867599401</c:v>
                </c:pt>
                <c:pt idx="2797">
                  <c:v>1.91404056549072</c:v>
                </c:pt>
                <c:pt idx="2798">
                  <c:v>1.9159406423568699</c:v>
                </c:pt>
                <c:pt idx="2799">
                  <c:v>1.98696088790893</c:v>
                </c:pt>
                <c:pt idx="2800">
                  <c:v>2.0246613025665199</c:v>
                </c:pt>
                <c:pt idx="2801">
                  <c:v>2.3163990974426198</c:v>
                </c:pt>
                <c:pt idx="2802">
                  <c:v>2.1091334819793701</c:v>
                </c:pt>
                <c:pt idx="2803">
                  <c:v>1.91535437107086</c:v>
                </c:pt>
                <c:pt idx="2804">
                  <c:v>1.9598972797393699</c:v>
                </c:pt>
                <c:pt idx="2805">
                  <c:v>1.9473407268524101</c:v>
                </c:pt>
                <c:pt idx="2806">
                  <c:v>2.0437715053558301</c:v>
                </c:pt>
                <c:pt idx="2807">
                  <c:v>1.9379243850707999</c:v>
                </c:pt>
                <c:pt idx="2808">
                  <c:v>1.9851759672164899</c:v>
                </c:pt>
                <c:pt idx="2809">
                  <c:v>2.0315270423889098</c:v>
                </c:pt>
                <c:pt idx="2810">
                  <c:v>1.8667061328887899</c:v>
                </c:pt>
                <c:pt idx="2811">
                  <c:v>2.0260493755340501</c:v>
                </c:pt>
                <c:pt idx="2812">
                  <c:v>1.87011122703552</c:v>
                </c:pt>
                <c:pt idx="2813">
                  <c:v>1.97825443744659</c:v>
                </c:pt>
                <c:pt idx="2814">
                  <c:v>1.9239196777343699</c:v>
                </c:pt>
                <c:pt idx="2815">
                  <c:v>2.0695843696594198</c:v>
                </c:pt>
                <c:pt idx="2816">
                  <c:v>2.03374052047729</c:v>
                </c:pt>
                <c:pt idx="2817">
                  <c:v>2.1953895092010498</c:v>
                </c:pt>
                <c:pt idx="2818">
                  <c:v>2.2309045791625901</c:v>
                </c:pt>
                <c:pt idx="2819">
                  <c:v>2.2190461158752401</c:v>
                </c:pt>
                <c:pt idx="2820">
                  <c:v>1.8315192461013701</c:v>
                </c:pt>
                <c:pt idx="2821">
                  <c:v>1.9390734434127801</c:v>
                </c:pt>
                <c:pt idx="2822">
                  <c:v>1.99974489212036</c:v>
                </c:pt>
                <c:pt idx="2823">
                  <c:v>2.00106596946716</c:v>
                </c:pt>
                <c:pt idx="2824">
                  <c:v>2.2474796772003098</c:v>
                </c:pt>
                <c:pt idx="2825">
                  <c:v>2.1962721347808798</c:v>
                </c:pt>
                <c:pt idx="2826">
                  <c:v>2.3053326606750399</c:v>
                </c:pt>
                <c:pt idx="2827">
                  <c:v>2.0077588558196999</c:v>
                </c:pt>
                <c:pt idx="2828">
                  <c:v>2.2700002193450901</c:v>
                </c:pt>
                <c:pt idx="2829">
                  <c:v>2.3828721046447701</c:v>
                </c:pt>
                <c:pt idx="2830">
                  <c:v>2.2421314716339098</c:v>
                </c:pt>
                <c:pt idx="2831">
                  <c:v>2.0099194049835201</c:v>
                </c:pt>
                <c:pt idx="2832">
                  <c:v>2.30749034881591</c:v>
                </c:pt>
                <c:pt idx="2833">
                  <c:v>2.31729960441589</c:v>
                </c:pt>
                <c:pt idx="2834">
                  <c:v>2.0981473922729399</c:v>
                </c:pt>
                <c:pt idx="2835">
                  <c:v>2.0756032466888401</c:v>
                </c:pt>
                <c:pt idx="2836">
                  <c:v>2.1606760025024401</c:v>
                </c:pt>
                <c:pt idx="2837">
                  <c:v>1.97717249393463</c:v>
                </c:pt>
                <c:pt idx="2838">
                  <c:v>2.0381200313568102</c:v>
                </c:pt>
                <c:pt idx="2839">
                  <c:v>2.17115950584411</c:v>
                </c:pt>
                <c:pt idx="2840">
                  <c:v>2.0063400268554599</c:v>
                </c:pt>
                <c:pt idx="2841">
                  <c:v>2.1126868724822998</c:v>
                </c:pt>
                <c:pt idx="2842">
                  <c:v>1.99778032302856</c:v>
                </c:pt>
                <c:pt idx="2843">
                  <c:v>1.91824519634246</c:v>
                </c:pt>
                <c:pt idx="2844">
                  <c:v>2.0619132518768302</c:v>
                </c:pt>
                <c:pt idx="2845">
                  <c:v>2.1210358142852699</c:v>
                </c:pt>
                <c:pt idx="2846">
                  <c:v>2.1149635314941402</c:v>
                </c:pt>
                <c:pt idx="2847">
                  <c:v>2.1329610347747798</c:v>
                </c:pt>
                <c:pt idx="2848">
                  <c:v>2.4540553092956499</c:v>
                </c:pt>
                <c:pt idx="2849">
                  <c:v>2.2050132751464799</c:v>
                </c:pt>
                <c:pt idx="2850">
                  <c:v>2.0782678127288801</c:v>
                </c:pt>
                <c:pt idx="2851">
                  <c:v>2.01449227333068</c:v>
                </c:pt>
                <c:pt idx="2852">
                  <c:v>1.9897371530532799</c:v>
                </c:pt>
                <c:pt idx="2853">
                  <c:v>2.0384433269500701</c:v>
                </c:pt>
                <c:pt idx="2854">
                  <c:v>2.2053418159484801</c:v>
                </c:pt>
                <c:pt idx="2855">
                  <c:v>2.0413658618927002</c:v>
                </c:pt>
                <c:pt idx="2856">
                  <c:v>2.0823204517364502</c:v>
                </c:pt>
                <c:pt idx="2857">
                  <c:v>2.1424629688262899</c:v>
                </c:pt>
                <c:pt idx="2858">
                  <c:v>1.8948003053665099</c:v>
                </c:pt>
                <c:pt idx="2859">
                  <c:v>1.96312928199768</c:v>
                </c:pt>
                <c:pt idx="2860">
                  <c:v>2.1989984512329102</c:v>
                </c:pt>
                <c:pt idx="2861">
                  <c:v>2.0597755908965998</c:v>
                </c:pt>
                <c:pt idx="2862">
                  <c:v>1.7425061464309599</c:v>
                </c:pt>
                <c:pt idx="2863">
                  <c:v>2.0100185871124201</c:v>
                </c:pt>
                <c:pt idx="2864">
                  <c:v>2.1235322952270499</c:v>
                </c:pt>
                <c:pt idx="2865">
                  <c:v>2.2767770290374698</c:v>
                </c:pt>
                <c:pt idx="2866">
                  <c:v>1.9944224357604901</c:v>
                </c:pt>
                <c:pt idx="2867">
                  <c:v>2.0719716548919598</c:v>
                </c:pt>
                <c:pt idx="2868">
                  <c:v>2.04229640960693</c:v>
                </c:pt>
                <c:pt idx="2869">
                  <c:v>1.9988669157028101</c:v>
                </c:pt>
                <c:pt idx="2870">
                  <c:v>1.9244065284728999</c:v>
                </c:pt>
                <c:pt idx="2871">
                  <c:v>1.8411794900894101</c:v>
                </c:pt>
                <c:pt idx="2872">
                  <c:v>1.99780237674713</c:v>
                </c:pt>
                <c:pt idx="2873">
                  <c:v>1.8906844854354801</c:v>
                </c:pt>
                <c:pt idx="2874">
                  <c:v>1.92845058441162</c:v>
                </c:pt>
                <c:pt idx="2875">
                  <c:v>1.9096487760543801</c:v>
                </c:pt>
                <c:pt idx="2876">
                  <c:v>2.0512619018554599</c:v>
                </c:pt>
                <c:pt idx="2877">
                  <c:v>2.1967456340789702</c:v>
                </c:pt>
                <c:pt idx="2878">
                  <c:v>2.1659960746765101</c:v>
                </c:pt>
                <c:pt idx="2879">
                  <c:v>1.9512478113174401</c:v>
                </c:pt>
                <c:pt idx="2880">
                  <c:v>1.8474164009094201</c:v>
                </c:pt>
                <c:pt idx="2881">
                  <c:v>2.1170284748077299</c:v>
                </c:pt>
                <c:pt idx="2882">
                  <c:v>1.9238799810409499</c:v>
                </c:pt>
                <c:pt idx="2883">
                  <c:v>1.87674164772033</c:v>
                </c:pt>
                <c:pt idx="2884">
                  <c:v>1.8077309131622299</c:v>
                </c:pt>
                <c:pt idx="2885">
                  <c:v>1.9029072523117001</c:v>
                </c:pt>
                <c:pt idx="2886">
                  <c:v>1.90635633468627</c:v>
                </c:pt>
                <c:pt idx="2887">
                  <c:v>2.13486456871032</c:v>
                </c:pt>
                <c:pt idx="2888">
                  <c:v>2.0017559528350799</c:v>
                </c:pt>
                <c:pt idx="2889">
                  <c:v>2.0864601135253902</c:v>
                </c:pt>
                <c:pt idx="2890">
                  <c:v>1.9990748167037899</c:v>
                </c:pt>
                <c:pt idx="2891">
                  <c:v>2.0697693824768</c:v>
                </c:pt>
                <c:pt idx="2892">
                  <c:v>2.24491143226623</c:v>
                </c:pt>
                <c:pt idx="2893">
                  <c:v>2.37791872024536</c:v>
                </c:pt>
                <c:pt idx="2894">
                  <c:v>2.2359504699707</c:v>
                </c:pt>
                <c:pt idx="2895">
                  <c:v>2.2856404781341499</c:v>
                </c:pt>
                <c:pt idx="2896">
                  <c:v>2.02273225784301</c:v>
                </c:pt>
                <c:pt idx="2897">
                  <c:v>2.2180252075195299</c:v>
                </c:pt>
                <c:pt idx="2898">
                  <c:v>2.33473801612854</c:v>
                </c:pt>
                <c:pt idx="2899">
                  <c:v>2.2913529872894198</c:v>
                </c:pt>
                <c:pt idx="2900">
                  <c:v>1.95650970935821</c:v>
                </c:pt>
                <c:pt idx="2901">
                  <c:v>2.10317659378051</c:v>
                </c:pt>
                <c:pt idx="2902">
                  <c:v>2.2099792957305899</c:v>
                </c:pt>
                <c:pt idx="2903">
                  <c:v>2.3207941055297798</c:v>
                </c:pt>
                <c:pt idx="2904">
                  <c:v>2.1881465911865199</c:v>
                </c:pt>
                <c:pt idx="2905">
                  <c:v>2.1411828994750901</c:v>
                </c:pt>
                <c:pt idx="2906">
                  <c:v>2.0567655563354399</c:v>
                </c:pt>
                <c:pt idx="2907">
                  <c:v>2.0320422649383501</c:v>
                </c:pt>
                <c:pt idx="2908">
                  <c:v>2.26788258552551</c:v>
                </c:pt>
                <c:pt idx="2909">
                  <c:v>2.06636619567871</c:v>
                </c:pt>
                <c:pt idx="2910">
                  <c:v>2.0792896747589098</c:v>
                </c:pt>
                <c:pt idx="2911">
                  <c:v>2.1058440208435001</c:v>
                </c:pt>
                <c:pt idx="2912">
                  <c:v>2.05111408233642</c:v>
                </c:pt>
                <c:pt idx="2913">
                  <c:v>1.8187127113342201</c:v>
                </c:pt>
                <c:pt idx="2914">
                  <c:v>2.1076736450195299</c:v>
                </c:pt>
                <c:pt idx="2915">
                  <c:v>2.0072958469390798</c:v>
                </c:pt>
                <c:pt idx="2916">
                  <c:v>1.98798787593841</c:v>
                </c:pt>
                <c:pt idx="2917">
                  <c:v>1.9714210033416699</c:v>
                </c:pt>
                <c:pt idx="2918">
                  <c:v>1.9719476699829099</c:v>
                </c:pt>
                <c:pt idx="2919">
                  <c:v>2.1268389225006099</c:v>
                </c:pt>
                <c:pt idx="2920">
                  <c:v>1.9456709623336701</c:v>
                </c:pt>
                <c:pt idx="2921">
                  <c:v>2.0702221393585201</c:v>
                </c:pt>
                <c:pt idx="2922">
                  <c:v>2.1286339759826598</c:v>
                </c:pt>
                <c:pt idx="2923">
                  <c:v>1.8524589538574201</c:v>
                </c:pt>
                <c:pt idx="2924">
                  <c:v>2.0836250782012899</c:v>
                </c:pt>
                <c:pt idx="2925">
                  <c:v>1.98551762104034</c:v>
                </c:pt>
                <c:pt idx="2926">
                  <c:v>1.9018521308898899</c:v>
                </c:pt>
                <c:pt idx="2927">
                  <c:v>2.10427546501159</c:v>
                </c:pt>
                <c:pt idx="2928">
                  <c:v>2.04054522514343</c:v>
                </c:pt>
                <c:pt idx="2929">
                  <c:v>2.22605156898498</c:v>
                </c:pt>
                <c:pt idx="2930">
                  <c:v>2.0271863937377899</c:v>
                </c:pt>
                <c:pt idx="2931">
                  <c:v>1.7524216175079299</c:v>
                </c:pt>
                <c:pt idx="2932">
                  <c:v>1.9814884662628101</c:v>
                </c:pt>
                <c:pt idx="2933">
                  <c:v>1.8748542070388701</c:v>
                </c:pt>
                <c:pt idx="2934">
                  <c:v>1.8621579408645601</c:v>
                </c:pt>
                <c:pt idx="2935">
                  <c:v>2.09114217758178</c:v>
                </c:pt>
                <c:pt idx="2936">
                  <c:v>1.80086493492126</c:v>
                </c:pt>
                <c:pt idx="2937">
                  <c:v>2.2455558776855402</c:v>
                </c:pt>
                <c:pt idx="2938">
                  <c:v>2.3645598888397199</c:v>
                </c:pt>
                <c:pt idx="2939">
                  <c:v>2.2059831619262602</c:v>
                </c:pt>
                <c:pt idx="2940">
                  <c:v>2.3224515914916899</c:v>
                </c:pt>
                <c:pt idx="2941">
                  <c:v>1.98661565780639</c:v>
                </c:pt>
                <c:pt idx="2942">
                  <c:v>1.9215680360794001</c:v>
                </c:pt>
                <c:pt idx="2943">
                  <c:v>2.1239991188049299</c:v>
                </c:pt>
                <c:pt idx="2944">
                  <c:v>2.2175912857055602</c:v>
                </c:pt>
                <c:pt idx="2945">
                  <c:v>2.1245417594909601</c:v>
                </c:pt>
                <c:pt idx="2946">
                  <c:v>2.2251114845275799</c:v>
                </c:pt>
                <c:pt idx="2947">
                  <c:v>2.1051433086395201</c:v>
                </c:pt>
                <c:pt idx="2948">
                  <c:v>2.3207764625549299</c:v>
                </c:pt>
                <c:pt idx="2949">
                  <c:v>1.95704782009124</c:v>
                </c:pt>
                <c:pt idx="2950">
                  <c:v>1.95730805397033</c:v>
                </c:pt>
                <c:pt idx="2951">
                  <c:v>2.0058012008666899</c:v>
                </c:pt>
                <c:pt idx="2952">
                  <c:v>2.0446412563323899</c:v>
                </c:pt>
                <c:pt idx="2953">
                  <c:v>2.21756863594055</c:v>
                </c:pt>
                <c:pt idx="2954">
                  <c:v>2.2409317493438698</c:v>
                </c:pt>
                <c:pt idx="2955">
                  <c:v>2.33766746520996</c:v>
                </c:pt>
                <c:pt idx="2956">
                  <c:v>2.1044359207153298</c:v>
                </c:pt>
                <c:pt idx="2957">
                  <c:v>1.96824502944946</c:v>
                </c:pt>
                <c:pt idx="2958">
                  <c:v>2.0411608219146702</c:v>
                </c:pt>
                <c:pt idx="2959">
                  <c:v>2.2260448932647701</c:v>
                </c:pt>
                <c:pt idx="2960">
                  <c:v>2.24521684646606</c:v>
                </c:pt>
                <c:pt idx="2961">
                  <c:v>2.1821846961975</c:v>
                </c:pt>
                <c:pt idx="2962">
                  <c:v>2.19051766395568</c:v>
                </c:pt>
                <c:pt idx="2963">
                  <c:v>2.1377482414245601</c:v>
                </c:pt>
                <c:pt idx="2964">
                  <c:v>2.0830192565917902</c:v>
                </c:pt>
                <c:pt idx="2965">
                  <c:v>1.85766100883483</c:v>
                </c:pt>
                <c:pt idx="2966">
                  <c:v>1.97871994972229</c:v>
                </c:pt>
                <c:pt idx="2967">
                  <c:v>2.1664893627166699</c:v>
                </c:pt>
                <c:pt idx="2968">
                  <c:v>2.0925760269164999</c:v>
                </c:pt>
                <c:pt idx="2969">
                  <c:v>2.1799824237823402</c:v>
                </c:pt>
                <c:pt idx="2970">
                  <c:v>1.90170133113861</c:v>
                </c:pt>
                <c:pt idx="2971">
                  <c:v>2.0718500614166202</c:v>
                </c:pt>
                <c:pt idx="2972">
                  <c:v>2.17033839225769</c:v>
                </c:pt>
                <c:pt idx="2973">
                  <c:v>2.0846972465515101</c:v>
                </c:pt>
                <c:pt idx="2974">
                  <c:v>1.9401837587356501</c:v>
                </c:pt>
                <c:pt idx="2975">
                  <c:v>2.0609064102172798</c:v>
                </c:pt>
                <c:pt idx="2976">
                  <c:v>2.16996026039123</c:v>
                </c:pt>
                <c:pt idx="2977">
                  <c:v>2.1339874267578098</c:v>
                </c:pt>
                <c:pt idx="2978">
                  <c:v>2.0424900054931601</c:v>
                </c:pt>
                <c:pt idx="2979">
                  <c:v>2.1855332851409899</c:v>
                </c:pt>
                <c:pt idx="2980">
                  <c:v>2.30517053604125</c:v>
                </c:pt>
                <c:pt idx="2981">
                  <c:v>1.9303294420242301</c:v>
                </c:pt>
                <c:pt idx="2982">
                  <c:v>2.2515206336975</c:v>
                </c:pt>
                <c:pt idx="2983">
                  <c:v>2.4223985671996999</c:v>
                </c:pt>
                <c:pt idx="2984">
                  <c:v>2.1253974437713601</c:v>
                </c:pt>
                <c:pt idx="2985">
                  <c:v>2.2376897335052401</c:v>
                </c:pt>
                <c:pt idx="2986">
                  <c:v>1.9808590412139799</c:v>
                </c:pt>
                <c:pt idx="2987">
                  <c:v>1.86869728565216</c:v>
                </c:pt>
                <c:pt idx="2988">
                  <c:v>1.90497863292694</c:v>
                </c:pt>
                <c:pt idx="2989">
                  <c:v>1.9688736200332599</c:v>
                </c:pt>
                <c:pt idx="2990">
                  <c:v>1.9585601091384801</c:v>
                </c:pt>
                <c:pt idx="2991">
                  <c:v>1.96731352806091</c:v>
                </c:pt>
                <c:pt idx="2992">
                  <c:v>1.8708180189132599</c:v>
                </c:pt>
                <c:pt idx="2993">
                  <c:v>1.97745561599731</c:v>
                </c:pt>
                <c:pt idx="2994">
                  <c:v>2.1865172386169398</c:v>
                </c:pt>
                <c:pt idx="2995">
                  <c:v>1.85444164276123</c:v>
                </c:pt>
                <c:pt idx="2996">
                  <c:v>2.1689686775207502</c:v>
                </c:pt>
                <c:pt idx="2997">
                  <c:v>2.1148974895477202</c:v>
                </c:pt>
                <c:pt idx="2998">
                  <c:v>1.84969842433929</c:v>
                </c:pt>
                <c:pt idx="2999">
                  <c:v>1.8763113021850499</c:v>
                </c:pt>
                <c:pt idx="3000">
                  <c:v>1.8996876478195099</c:v>
                </c:pt>
                <c:pt idx="3001">
                  <c:v>1.99144375324249</c:v>
                </c:pt>
                <c:pt idx="3002">
                  <c:v>1.87498247623443</c:v>
                </c:pt>
                <c:pt idx="3003">
                  <c:v>1.86584031581878</c:v>
                </c:pt>
                <c:pt idx="3004">
                  <c:v>2.0241403579711901</c:v>
                </c:pt>
                <c:pt idx="3005">
                  <c:v>2.1395082473754798</c:v>
                </c:pt>
                <c:pt idx="3006">
                  <c:v>1.8837302923202499</c:v>
                </c:pt>
                <c:pt idx="3007">
                  <c:v>1.9211413860321001</c:v>
                </c:pt>
                <c:pt idx="3008">
                  <c:v>2.0485031604766801</c:v>
                </c:pt>
                <c:pt idx="3009">
                  <c:v>2.2289288043975799</c:v>
                </c:pt>
                <c:pt idx="3010">
                  <c:v>2.1468484401702801</c:v>
                </c:pt>
                <c:pt idx="3011">
                  <c:v>2.2247507572174001</c:v>
                </c:pt>
                <c:pt idx="3012">
                  <c:v>2.1518969535827601</c:v>
                </c:pt>
                <c:pt idx="3013">
                  <c:v>1.92136454582214</c:v>
                </c:pt>
                <c:pt idx="3014">
                  <c:v>2.2807977199554399</c:v>
                </c:pt>
                <c:pt idx="3015">
                  <c:v>1.9977054595947199</c:v>
                </c:pt>
                <c:pt idx="3016">
                  <c:v>2.1036605834960902</c:v>
                </c:pt>
                <c:pt idx="3017">
                  <c:v>2.0177509784698402</c:v>
                </c:pt>
                <c:pt idx="3018">
                  <c:v>2.04466676712036</c:v>
                </c:pt>
                <c:pt idx="3019">
                  <c:v>2.0742766857147199</c:v>
                </c:pt>
                <c:pt idx="3020">
                  <c:v>2.0144467353820801</c:v>
                </c:pt>
                <c:pt idx="3021">
                  <c:v>2.0164232254028298</c:v>
                </c:pt>
                <c:pt idx="3022">
                  <c:v>1.87576639652252</c:v>
                </c:pt>
                <c:pt idx="3023">
                  <c:v>1.8490788936614899</c:v>
                </c:pt>
                <c:pt idx="3024">
                  <c:v>2.1093468666076598</c:v>
                </c:pt>
                <c:pt idx="3025">
                  <c:v>2.0218932628631499</c:v>
                </c:pt>
                <c:pt idx="3026">
                  <c:v>1.8984637260437001</c:v>
                </c:pt>
                <c:pt idx="3027">
                  <c:v>1.9408818483352599</c:v>
                </c:pt>
                <c:pt idx="3028">
                  <c:v>2.0666732788085902</c:v>
                </c:pt>
                <c:pt idx="3029">
                  <c:v>2.0466468334197998</c:v>
                </c:pt>
                <c:pt idx="3030">
                  <c:v>2.2421882152557302</c:v>
                </c:pt>
                <c:pt idx="3031">
                  <c:v>2.2373192310333199</c:v>
                </c:pt>
                <c:pt idx="3032">
                  <c:v>2.3272271156311</c:v>
                </c:pt>
                <c:pt idx="3033">
                  <c:v>2.0338718891143799</c:v>
                </c:pt>
                <c:pt idx="3034">
                  <c:v>1.8561406135559</c:v>
                </c:pt>
                <c:pt idx="3035">
                  <c:v>1.99311435222625</c:v>
                </c:pt>
                <c:pt idx="3036">
                  <c:v>2.1132721900939901</c:v>
                </c:pt>
                <c:pt idx="3037">
                  <c:v>2.00750732421875</c:v>
                </c:pt>
                <c:pt idx="3038">
                  <c:v>1.97633528709411</c:v>
                </c:pt>
                <c:pt idx="3039">
                  <c:v>1.8588345050811701</c:v>
                </c:pt>
                <c:pt idx="3040">
                  <c:v>1.7514950037002499</c:v>
                </c:pt>
                <c:pt idx="3041">
                  <c:v>1.91121697425842</c:v>
                </c:pt>
                <c:pt idx="3042">
                  <c:v>1.9460175037384</c:v>
                </c:pt>
                <c:pt idx="3043">
                  <c:v>2.1120853424072199</c:v>
                </c:pt>
                <c:pt idx="3044">
                  <c:v>2.1420202255249001</c:v>
                </c:pt>
                <c:pt idx="3045">
                  <c:v>1.87234890460968</c:v>
                </c:pt>
                <c:pt idx="3046">
                  <c:v>2.13619828224182</c:v>
                </c:pt>
                <c:pt idx="3047">
                  <c:v>2.1385028362274099</c:v>
                </c:pt>
                <c:pt idx="3048">
                  <c:v>2.0334162712097101</c:v>
                </c:pt>
                <c:pt idx="3049">
                  <c:v>1.9102532863616899</c:v>
                </c:pt>
                <c:pt idx="3050">
                  <c:v>2.0997133255004798</c:v>
                </c:pt>
                <c:pt idx="3051">
                  <c:v>2.0337376594543399</c:v>
                </c:pt>
                <c:pt idx="3052">
                  <c:v>1.95703601837158</c:v>
                </c:pt>
                <c:pt idx="3053">
                  <c:v>2.1681456565856898</c:v>
                </c:pt>
                <c:pt idx="3054">
                  <c:v>2.2054903507232599</c:v>
                </c:pt>
                <c:pt idx="3055">
                  <c:v>2.03149986267089</c:v>
                </c:pt>
                <c:pt idx="3056">
                  <c:v>1.9582313299178999</c:v>
                </c:pt>
                <c:pt idx="3057">
                  <c:v>1.8924745321273799</c:v>
                </c:pt>
                <c:pt idx="3058">
                  <c:v>2.04918932914733</c:v>
                </c:pt>
                <c:pt idx="3059">
                  <c:v>1.94140064716339</c:v>
                </c:pt>
                <c:pt idx="3060">
                  <c:v>1.85231792926788</c:v>
                </c:pt>
                <c:pt idx="3061">
                  <c:v>2.04754185676574</c:v>
                </c:pt>
                <c:pt idx="3062">
                  <c:v>2.0448479652404701</c:v>
                </c:pt>
                <c:pt idx="3063">
                  <c:v>2.1852355003356898</c:v>
                </c:pt>
                <c:pt idx="3064">
                  <c:v>2.0380821228027299</c:v>
                </c:pt>
                <c:pt idx="3065">
                  <c:v>2.1346135139465301</c:v>
                </c:pt>
                <c:pt idx="3066">
                  <c:v>1.9851378202438299</c:v>
                </c:pt>
                <c:pt idx="3067">
                  <c:v>1.9591999053955</c:v>
                </c:pt>
                <c:pt idx="3068">
                  <c:v>2.1030499935150102</c:v>
                </c:pt>
                <c:pt idx="3069">
                  <c:v>2.1342713832855198</c:v>
                </c:pt>
                <c:pt idx="3070">
                  <c:v>2.0828952789306601</c:v>
                </c:pt>
                <c:pt idx="3071">
                  <c:v>2.0528676509857098</c:v>
                </c:pt>
                <c:pt idx="3072">
                  <c:v>2.3385369777679399</c:v>
                </c:pt>
                <c:pt idx="3073">
                  <c:v>2.0715765953063898</c:v>
                </c:pt>
                <c:pt idx="3074">
                  <c:v>1.9983913898468</c:v>
                </c:pt>
                <c:pt idx="3075">
                  <c:v>2.0505688190460201</c:v>
                </c:pt>
                <c:pt idx="3076">
                  <c:v>2.1487414836883501</c:v>
                </c:pt>
                <c:pt idx="3077">
                  <c:v>2.1662349700927699</c:v>
                </c:pt>
                <c:pt idx="3078">
                  <c:v>2.1220555305480899</c:v>
                </c:pt>
                <c:pt idx="3079">
                  <c:v>2.0855257511138898</c:v>
                </c:pt>
                <c:pt idx="3080">
                  <c:v>1.90924072265625</c:v>
                </c:pt>
                <c:pt idx="3081">
                  <c:v>1.8801791667938199</c:v>
                </c:pt>
                <c:pt idx="3082">
                  <c:v>2.02265000343322</c:v>
                </c:pt>
                <c:pt idx="3083">
                  <c:v>1.9561860561370801</c:v>
                </c:pt>
                <c:pt idx="3084">
                  <c:v>2.2719414234161301</c:v>
                </c:pt>
                <c:pt idx="3085">
                  <c:v>1.96977233886718</c:v>
                </c:pt>
                <c:pt idx="3086">
                  <c:v>2.2482151985168399</c:v>
                </c:pt>
                <c:pt idx="3087">
                  <c:v>2.0252506732940598</c:v>
                </c:pt>
                <c:pt idx="3088">
                  <c:v>1.97147452831268</c:v>
                </c:pt>
                <c:pt idx="3089">
                  <c:v>1.98162317276</c:v>
                </c:pt>
                <c:pt idx="3090">
                  <c:v>2.1433892250061</c:v>
                </c:pt>
                <c:pt idx="3091">
                  <c:v>1.88282871246337</c:v>
                </c:pt>
                <c:pt idx="3092">
                  <c:v>1.9801288843154901</c:v>
                </c:pt>
                <c:pt idx="3093">
                  <c:v>2.0455322265625</c:v>
                </c:pt>
                <c:pt idx="3094">
                  <c:v>2.29717516899108</c:v>
                </c:pt>
                <c:pt idx="3095">
                  <c:v>1.8375424146652199</c:v>
                </c:pt>
                <c:pt idx="3096">
                  <c:v>2.07586169242858</c:v>
                </c:pt>
                <c:pt idx="3097">
                  <c:v>2.1534256935119598</c:v>
                </c:pt>
                <c:pt idx="3098">
                  <c:v>2.1404740810394198</c:v>
                </c:pt>
                <c:pt idx="3099">
                  <c:v>2.1155421733856201</c:v>
                </c:pt>
                <c:pt idx="3100">
                  <c:v>2.3186962604522701</c:v>
                </c:pt>
                <c:pt idx="3101">
                  <c:v>2.1037611961364702</c:v>
                </c:pt>
                <c:pt idx="3102">
                  <c:v>2.01270580291748</c:v>
                </c:pt>
                <c:pt idx="3103">
                  <c:v>2.0596544742584202</c:v>
                </c:pt>
                <c:pt idx="3104">
                  <c:v>2.1358683109283398</c:v>
                </c:pt>
                <c:pt idx="3105">
                  <c:v>2.19962358474731</c:v>
                </c:pt>
                <c:pt idx="3106">
                  <c:v>2.14892148971557</c:v>
                </c:pt>
                <c:pt idx="3107">
                  <c:v>2.1772589683532702</c:v>
                </c:pt>
                <c:pt idx="3108">
                  <c:v>1.87773621082305</c:v>
                </c:pt>
                <c:pt idx="3109">
                  <c:v>2.0468604564666699</c:v>
                </c:pt>
                <c:pt idx="3110">
                  <c:v>2.1350083351135201</c:v>
                </c:pt>
                <c:pt idx="3111">
                  <c:v>2.1587898731231601</c:v>
                </c:pt>
                <c:pt idx="3112">
                  <c:v>2.1464166641235298</c:v>
                </c:pt>
                <c:pt idx="3113">
                  <c:v>2.00588822364807</c:v>
                </c:pt>
                <c:pt idx="3114">
                  <c:v>2.1333205699920601</c:v>
                </c:pt>
                <c:pt idx="3115">
                  <c:v>1.9895809888839699</c:v>
                </c:pt>
                <c:pt idx="3116">
                  <c:v>2.1430528163909899</c:v>
                </c:pt>
                <c:pt idx="3117">
                  <c:v>2.1877973079681299</c:v>
                </c:pt>
                <c:pt idx="3118">
                  <c:v>2.3304562568664502</c:v>
                </c:pt>
                <c:pt idx="3119">
                  <c:v>2.1394569873809801</c:v>
                </c:pt>
                <c:pt idx="3120">
                  <c:v>2.37866759300231</c:v>
                </c:pt>
                <c:pt idx="3121">
                  <c:v>2.3466498851776101</c:v>
                </c:pt>
                <c:pt idx="3122">
                  <c:v>2.2413113117218</c:v>
                </c:pt>
                <c:pt idx="3123">
                  <c:v>2.2992985248565598</c:v>
                </c:pt>
                <c:pt idx="3124">
                  <c:v>2.4236571788787802</c:v>
                </c:pt>
                <c:pt idx="3125">
                  <c:v>2.2089242935180602</c:v>
                </c:pt>
                <c:pt idx="3126">
                  <c:v>2.02113461494445</c:v>
                </c:pt>
                <c:pt idx="3127">
                  <c:v>2.0796520709991402</c:v>
                </c:pt>
                <c:pt idx="3128">
                  <c:v>2.1350247859954798</c:v>
                </c:pt>
                <c:pt idx="3129">
                  <c:v>2.2131202220916699</c:v>
                </c:pt>
                <c:pt idx="3130">
                  <c:v>2.2386906147003098</c:v>
                </c:pt>
                <c:pt idx="3131">
                  <c:v>2.0912616252899099</c:v>
                </c:pt>
                <c:pt idx="3132">
                  <c:v>2.2041499614715501</c:v>
                </c:pt>
                <c:pt idx="3133">
                  <c:v>2.1687731742858798</c:v>
                </c:pt>
                <c:pt idx="3134">
                  <c:v>2.2211809158325102</c:v>
                </c:pt>
                <c:pt idx="3135">
                  <c:v>2.3265409469604399</c:v>
                </c:pt>
                <c:pt idx="3136">
                  <c:v>2.1696274280547998</c:v>
                </c:pt>
                <c:pt idx="3137">
                  <c:v>2.2745945453643799</c:v>
                </c:pt>
                <c:pt idx="3138">
                  <c:v>2.3038907051086399</c:v>
                </c:pt>
                <c:pt idx="3139">
                  <c:v>2.3833117485046298</c:v>
                </c:pt>
                <c:pt idx="3140">
                  <c:v>2.2691776752471902</c:v>
                </c:pt>
                <c:pt idx="3141">
                  <c:v>2.3152451515197701</c:v>
                </c:pt>
                <c:pt idx="3142">
                  <c:v>2.4303283691406201</c:v>
                </c:pt>
                <c:pt idx="3143">
                  <c:v>2.1281857490539502</c:v>
                </c:pt>
                <c:pt idx="3144">
                  <c:v>2.31195640563964</c:v>
                </c:pt>
                <c:pt idx="3145">
                  <c:v>2.4262933731079102</c:v>
                </c:pt>
                <c:pt idx="3146">
                  <c:v>2.4183647632598801</c:v>
                </c:pt>
                <c:pt idx="3147">
                  <c:v>2.2957921028137198</c:v>
                </c:pt>
                <c:pt idx="3148">
                  <c:v>2.19636702537536</c:v>
                </c:pt>
                <c:pt idx="3149">
                  <c:v>2.1438319683074898</c:v>
                </c:pt>
                <c:pt idx="3150">
                  <c:v>2.1262972354888898</c:v>
                </c:pt>
                <c:pt idx="3151">
                  <c:v>2.0997393131256099</c:v>
                </c:pt>
                <c:pt idx="3152">
                  <c:v>2.0376052856445299</c:v>
                </c:pt>
                <c:pt idx="3153">
                  <c:v>1.9314209222793499</c:v>
                </c:pt>
                <c:pt idx="3154">
                  <c:v>1.93383145332336</c:v>
                </c:pt>
                <c:pt idx="3155">
                  <c:v>2.05988574028015</c:v>
                </c:pt>
                <c:pt idx="3156">
                  <c:v>2.0821056365966699</c:v>
                </c:pt>
                <c:pt idx="3157">
                  <c:v>2.00919389724731</c:v>
                </c:pt>
                <c:pt idx="3158">
                  <c:v>2.0573952198028498</c:v>
                </c:pt>
                <c:pt idx="3159">
                  <c:v>2.0044524669647199</c:v>
                </c:pt>
                <c:pt idx="3160">
                  <c:v>1.9554479122161801</c:v>
                </c:pt>
                <c:pt idx="3161">
                  <c:v>2.0118246078491202</c:v>
                </c:pt>
                <c:pt idx="3162">
                  <c:v>2.0856835842132502</c:v>
                </c:pt>
                <c:pt idx="3163">
                  <c:v>1.9829342365264799</c:v>
                </c:pt>
                <c:pt idx="3164">
                  <c:v>1.99435651302337</c:v>
                </c:pt>
                <c:pt idx="3165">
                  <c:v>1.9930961132049501</c:v>
                </c:pt>
                <c:pt idx="3166">
                  <c:v>1.96161890029907</c:v>
                </c:pt>
                <c:pt idx="3167">
                  <c:v>1.9076356887817301</c:v>
                </c:pt>
                <c:pt idx="3168">
                  <c:v>1.9754819869995099</c:v>
                </c:pt>
                <c:pt idx="3169">
                  <c:v>1.8297911882400499</c:v>
                </c:pt>
                <c:pt idx="3170">
                  <c:v>2.18321585655212</c:v>
                </c:pt>
                <c:pt idx="3171">
                  <c:v>2.04277348518371</c:v>
                </c:pt>
                <c:pt idx="3172">
                  <c:v>1.8486176729202199</c:v>
                </c:pt>
                <c:pt idx="3173">
                  <c:v>1.94508063793182</c:v>
                </c:pt>
                <c:pt idx="3174">
                  <c:v>1.8869429826736399</c:v>
                </c:pt>
                <c:pt idx="3175">
                  <c:v>1.8038958311080899</c:v>
                </c:pt>
                <c:pt idx="3176">
                  <c:v>2.0165612697601301</c:v>
                </c:pt>
                <c:pt idx="3177">
                  <c:v>2.2774069309234601</c:v>
                </c:pt>
                <c:pt idx="3178">
                  <c:v>2.3480379581451398</c:v>
                </c:pt>
                <c:pt idx="3179">
                  <c:v>2.29105424880981</c:v>
                </c:pt>
                <c:pt idx="3180">
                  <c:v>2.1223981380462602</c:v>
                </c:pt>
                <c:pt idx="3181">
                  <c:v>2.2881073951721098</c:v>
                </c:pt>
                <c:pt idx="3182">
                  <c:v>2.3058190345764098</c:v>
                </c:pt>
                <c:pt idx="3183">
                  <c:v>1.95084536075592</c:v>
                </c:pt>
                <c:pt idx="3184">
                  <c:v>2.10979056358337</c:v>
                </c:pt>
                <c:pt idx="3185">
                  <c:v>2.1164085865020699</c:v>
                </c:pt>
                <c:pt idx="3186">
                  <c:v>2.0694808959960902</c:v>
                </c:pt>
                <c:pt idx="3187">
                  <c:v>2.0234208106994598</c:v>
                </c:pt>
                <c:pt idx="3188">
                  <c:v>2.1896066665649401</c:v>
                </c:pt>
                <c:pt idx="3189">
                  <c:v>2.0871205329895002</c:v>
                </c:pt>
                <c:pt idx="3190">
                  <c:v>2.0469827651977499</c:v>
                </c:pt>
                <c:pt idx="3191">
                  <c:v>2.1514852046966499</c:v>
                </c:pt>
                <c:pt idx="3192">
                  <c:v>2.0234565734863201</c:v>
                </c:pt>
                <c:pt idx="3193">
                  <c:v>2.1102311611175502</c:v>
                </c:pt>
                <c:pt idx="3194">
                  <c:v>2.0197377204895002</c:v>
                </c:pt>
                <c:pt idx="3195">
                  <c:v>2.1114616394042902</c:v>
                </c:pt>
                <c:pt idx="3196">
                  <c:v>1.9345895051956099</c:v>
                </c:pt>
                <c:pt idx="3197">
                  <c:v>1.8720744848251301</c:v>
                </c:pt>
                <c:pt idx="3198">
                  <c:v>2.0089912414550701</c:v>
                </c:pt>
                <c:pt idx="3199">
                  <c:v>2.2387211322784402</c:v>
                </c:pt>
                <c:pt idx="3200">
                  <c:v>1.8644316196441599</c:v>
                </c:pt>
                <c:pt idx="3201">
                  <c:v>1.9137954711914</c:v>
                </c:pt>
                <c:pt idx="3202">
                  <c:v>1.98635149002075</c:v>
                </c:pt>
                <c:pt idx="3203">
                  <c:v>1.90803003311157</c:v>
                </c:pt>
                <c:pt idx="3204">
                  <c:v>1.9592305421829199</c:v>
                </c:pt>
                <c:pt idx="3205">
                  <c:v>2.0932035446166899</c:v>
                </c:pt>
                <c:pt idx="3206">
                  <c:v>2.0265150070190399</c:v>
                </c:pt>
                <c:pt idx="3207">
                  <c:v>2.02774882316589</c:v>
                </c:pt>
                <c:pt idx="3208">
                  <c:v>1.99630939960479</c:v>
                </c:pt>
                <c:pt idx="3209">
                  <c:v>2.1741569042205802</c:v>
                </c:pt>
                <c:pt idx="3210">
                  <c:v>2.2196183204650799</c:v>
                </c:pt>
                <c:pt idx="3211">
                  <c:v>1.9729814529418901</c:v>
                </c:pt>
                <c:pt idx="3212">
                  <c:v>2.1172740459442099</c:v>
                </c:pt>
                <c:pt idx="3213">
                  <c:v>2.0360250473022399</c:v>
                </c:pt>
                <c:pt idx="3214">
                  <c:v>1.9725044965744001</c:v>
                </c:pt>
                <c:pt idx="3215">
                  <c:v>1.8963546752929601</c:v>
                </c:pt>
                <c:pt idx="3216">
                  <c:v>1.9647252559661801</c:v>
                </c:pt>
                <c:pt idx="3217">
                  <c:v>2.0620415210723801</c:v>
                </c:pt>
                <c:pt idx="3218">
                  <c:v>2.1501517295837398</c:v>
                </c:pt>
                <c:pt idx="3219">
                  <c:v>1.9883668422698899</c:v>
                </c:pt>
                <c:pt idx="3220">
                  <c:v>2.0018465518951398</c:v>
                </c:pt>
                <c:pt idx="3221">
                  <c:v>1.89925384521484</c:v>
                </c:pt>
                <c:pt idx="3222">
                  <c:v>2.0044491291046098</c:v>
                </c:pt>
                <c:pt idx="3223">
                  <c:v>1.9478999376296899</c:v>
                </c:pt>
                <c:pt idx="3224">
                  <c:v>1.94733333587646</c:v>
                </c:pt>
                <c:pt idx="3225">
                  <c:v>1.99461781978607</c:v>
                </c:pt>
                <c:pt idx="3226">
                  <c:v>1.9404022693634</c:v>
                </c:pt>
                <c:pt idx="3227">
                  <c:v>2.1600160598754798</c:v>
                </c:pt>
                <c:pt idx="3228">
                  <c:v>1.7469568252563401</c:v>
                </c:pt>
                <c:pt idx="3229">
                  <c:v>1.9355162382125799</c:v>
                </c:pt>
                <c:pt idx="3230">
                  <c:v>2.0343525409698402</c:v>
                </c:pt>
                <c:pt idx="3231">
                  <c:v>2.0388107299804599</c:v>
                </c:pt>
                <c:pt idx="3232">
                  <c:v>1.8975592851638701</c:v>
                </c:pt>
                <c:pt idx="3233">
                  <c:v>2.0435013771057098</c:v>
                </c:pt>
                <c:pt idx="3234">
                  <c:v>2.0954258441925</c:v>
                </c:pt>
                <c:pt idx="3235">
                  <c:v>1.96418452262878</c:v>
                </c:pt>
                <c:pt idx="3236">
                  <c:v>1.9192024469375599</c:v>
                </c:pt>
                <c:pt idx="3237">
                  <c:v>2.0867924690246502</c:v>
                </c:pt>
                <c:pt idx="3238">
                  <c:v>1.87678039073944</c:v>
                </c:pt>
                <c:pt idx="3239">
                  <c:v>1.83455646038055</c:v>
                </c:pt>
                <c:pt idx="3240">
                  <c:v>1.88047790527343</c:v>
                </c:pt>
                <c:pt idx="3241">
                  <c:v>1.76265203952789</c:v>
                </c:pt>
                <c:pt idx="3242">
                  <c:v>1.7905032634735101</c:v>
                </c:pt>
                <c:pt idx="3243">
                  <c:v>1.8378651142120299</c:v>
                </c:pt>
                <c:pt idx="3244">
                  <c:v>1.7792162895202599</c:v>
                </c:pt>
                <c:pt idx="3245">
                  <c:v>1.7514746189117401</c:v>
                </c:pt>
                <c:pt idx="3246">
                  <c:v>1.9068073034286499</c:v>
                </c:pt>
                <c:pt idx="3247">
                  <c:v>2.0455725193023602</c:v>
                </c:pt>
                <c:pt idx="3248">
                  <c:v>2.1472609043121298</c:v>
                </c:pt>
                <c:pt idx="3249">
                  <c:v>1.7738465070724401</c:v>
                </c:pt>
                <c:pt idx="3250">
                  <c:v>1.69226694107055</c:v>
                </c:pt>
                <c:pt idx="3251">
                  <c:v>1.94527995586395</c:v>
                </c:pt>
                <c:pt idx="3252">
                  <c:v>1.8494516611099201</c:v>
                </c:pt>
                <c:pt idx="3253">
                  <c:v>1.9690678119659399</c:v>
                </c:pt>
                <c:pt idx="3254">
                  <c:v>1.7815613746643</c:v>
                </c:pt>
                <c:pt idx="3255">
                  <c:v>2.0255024433135902</c:v>
                </c:pt>
                <c:pt idx="3256">
                  <c:v>1.7150416374206501</c:v>
                </c:pt>
                <c:pt idx="3257">
                  <c:v>1.8417824506759599</c:v>
                </c:pt>
                <c:pt idx="3258">
                  <c:v>1.97175276279449</c:v>
                </c:pt>
                <c:pt idx="3259">
                  <c:v>2.0470507144927899</c:v>
                </c:pt>
                <c:pt idx="3260">
                  <c:v>2.0437495708465501</c:v>
                </c:pt>
                <c:pt idx="3261">
                  <c:v>1.81202960014343</c:v>
                </c:pt>
                <c:pt idx="3262">
                  <c:v>1.87132716178894</c:v>
                </c:pt>
                <c:pt idx="3263">
                  <c:v>1.7657679319381701</c:v>
                </c:pt>
                <c:pt idx="3264">
                  <c:v>1.8282890319824201</c:v>
                </c:pt>
                <c:pt idx="3265">
                  <c:v>1.8472330570220901</c:v>
                </c:pt>
                <c:pt idx="3266">
                  <c:v>1.9704772233962999</c:v>
                </c:pt>
                <c:pt idx="3267">
                  <c:v>1.98952531814575</c:v>
                </c:pt>
                <c:pt idx="3268">
                  <c:v>2.1683161258697501</c:v>
                </c:pt>
                <c:pt idx="3269">
                  <c:v>2.1326019763946502</c:v>
                </c:pt>
                <c:pt idx="3270">
                  <c:v>1.95065128803253</c:v>
                </c:pt>
                <c:pt idx="3271">
                  <c:v>2.3796873092651301</c:v>
                </c:pt>
                <c:pt idx="3272">
                  <c:v>2.2430129051208398</c:v>
                </c:pt>
                <c:pt idx="3273">
                  <c:v>2.0018019676208398</c:v>
                </c:pt>
                <c:pt idx="3274">
                  <c:v>2.2179291248321502</c:v>
                </c:pt>
                <c:pt idx="3275">
                  <c:v>2.48185110092163</c:v>
                </c:pt>
                <c:pt idx="3276">
                  <c:v>2.17372250556945</c:v>
                </c:pt>
                <c:pt idx="3277">
                  <c:v>2.1923551559448198</c:v>
                </c:pt>
                <c:pt idx="3278">
                  <c:v>2.0849311351776101</c:v>
                </c:pt>
                <c:pt idx="3279">
                  <c:v>1.95380818843841</c:v>
                </c:pt>
                <c:pt idx="3280">
                  <c:v>1.9369181394577</c:v>
                </c:pt>
                <c:pt idx="3281">
                  <c:v>2.3633882999420099</c:v>
                </c:pt>
                <c:pt idx="3282">
                  <c:v>2.0168464183807302</c:v>
                </c:pt>
                <c:pt idx="3283">
                  <c:v>2.1361062526702801</c:v>
                </c:pt>
                <c:pt idx="3284">
                  <c:v>2.20449519157409</c:v>
                </c:pt>
                <c:pt idx="3285">
                  <c:v>2.06579136848449</c:v>
                </c:pt>
                <c:pt idx="3286">
                  <c:v>2.0990679264068599</c:v>
                </c:pt>
                <c:pt idx="3287">
                  <c:v>1.79500579833984</c:v>
                </c:pt>
                <c:pt idx="3288">
                  <c:v>1.7942477464675901</c:v>
                </c:pt>
                <c:pt idx="3289">
                  <c:v>1.84572100639343</c:v>
                </c:pt>
                <c:pt idx="3290">
                  <c:v>1.68143451213836</c:v>
                </c:pt>
                <c:pt idx="3291">
                  <c:v>1.7961446046829199</c:v>
                </c:pt>
                <c:pt idx="3292">
                  <c:v>1.77281093597412</c:v>
                </c:pt>
                <c:pt idx="3293">
                  <c:v>2.0805811882018999</c:v>
                </c:pt>
                <c:pt idx="3294">
                  <c:v>2.16769218444824</c:v>
                </c:pt>
                <c:pt idx="3295">
                  <c:v>2.2936823368072501</c:v>
                </c:pt>
                <c:pt idx="3296">
                  <c:v>2.07765364646911</c:v>
                </c:pt>
                <c:pt idx="3297">
                  <c:v>1.9748555421829199</c:v>
                </c:pt>
                <c:pt idx="3298">
                  <c:v>1.8827050924301101</c:v>
                </c:pt>
                <c:pt idx="3299">
                  <c:v>1.7212175130844101</c:v>
                </c:pt>
                <c:pt idx="3300">
                  <c:v>1.77581250667572</c:v>
                </c:pt>
                <c:pt idx="3301">
                  <c:v>1.71104335784912</c:v>
                </c:pt>
                <c:pt idx="3302">
                  <c:v>1.58298456668853</c:v>
                </c:pt>
                <c:pt idx="3303">
                  <c:v>1.6739521026611299</c:v>
                </c:pt>
                <c:pt idx="3304">
                  <c:v>2.0172083377838099</c:v>
                </c:pt>
                <c:pt idx="3305">
                  <c:v>1.82383155822753</c:v>
                </c:pt>
                <c:pt idx="3306">
                  <c:v>1.69686675071716</c:v>
                </c:pt>
                <c:pt idx="3307">
                  <c:v>1.7032761573791499</c:v>
                </c:pt>
                <c:pt idx="3308">
                  <c:v>1.8349299430847099</c:v>
                </c:pt>
                <c:pt idx="3309">
                  <c:v>1.7679588794708201</c:v>
                </c:pt>
                <c:pt idx="3310">
                  <c:v>1.96709132194519</c:v>
                </c:pt>
                <c:pt idx="3311">
                  <c:v>2.1180384159088099</c:v>
                </c:pt>
                <c:pt idx="3312">
                  <c:v>1.7659124135971001</c:v>
                </c:pt>
                <c:pt idx="3313">
                  <c:v>1.98495113849639</c:v>
                </c:pt>
                <c:pt idx="3314">
                  <c:v>2.0741229057311998</c:v>
                </c:pt>
                <c:pt idx="3315">
                  <c:v>1.8607157468795701</c:v>
                </c:pt>
                <c:pt idx="3316">
                  <c:v>1.97797751426696</c:v>
                </c:pt>
                <c:pt idx="3317">
                  <c:v>2.0535964965820299</c:v>
                </c:pt>
                <c:pt idx="3318">
                  <c:v>1.8616628646850499</c:v>
                </c:pt>
                <c:pt idx="3319">
                  <c:v>2.0665497779846098</c:v>
                </c:pt>
                <c:pt idx="3320">
                  <c:v>1.90785384178161</c:v>
                </c:pt>
                <c:pt idx="3321">
                  <c:v>1.8889242410659699</c:v>
                </c:pt>
                <c:pt idx="3322">
                  <c:v>1.7307835817337001</c:v>
                </c:pt>
                <c:pt idx="3323">
                  <c:v>1.7282109260559</c:v>
                </c:pt>
                <c:pt idx="3324">
                  <c:v>1.8773165941238401</c:v>
                </c:pt>
                <c:pt idx="3325">
                  <c:v>1.8761630058288501</c:v>
                </c:pt>
                <c:pt idx="3326">
                  <c:v>1.7772759199142401</c:v>
                </c:pt>
                <c:pt idx="3327">
                  <c:v>1.7640979290008501</c:v>
                </c:pt>
                <c:pt idx="3328">
                  <c:v>1.84274673461914</c:v>
                </c:pt>
                <c:pt idx="3329">
                  <c:v>1.8823527097702</c:v>
                </c:pt>
                <c:pt idx="3330">
                  <c:v>2.0297040939331001</c:v>
                </c:pt>
                <c:pt idx="3331">
                  <c:v>1.9780741930007899</c:v>
                </c:pt>
                <c:pt idx="3332">
                  <c:v>2.0169470310211102</c:v>
                </c:pt>
                <c:pt idx="3333">
                  <c:v>1.8514882326126001</c:v>
                </c:pt>
                <c:pt idx="3334">
                  <c:v>1.9770483970642001</c:v>
                </c:pt>
                <c:pt idx="3335">
                  <c:v>2.0860598087310702</c:v>
                </c:pt>
                <c:pt idx="3336">
                  <c:v>1.84875392913818</c:v>
                </c:pt>
                <c:pt idx="3337">
                  <c:v>2.0522112846374498</c:v>
                </c:pt>
                <c:pt idx="3338">
                  <c:v>2.0752391815185498</c:v>
                </c:pt>
                <c:pt idx="3339">
                  <c:v>1.8952653408050499</c:v>
                </c:pt>
                <c:pt idx="3340">
                  <c:v>1.72959244251251</c:v>
                </c:pt>
                <c:pt idx="3341">
                  <c:v>1.8884793519973699</c:v>
                </c:pt>
                <c:pt idx="3342">
                  <c:v>1.74269759654998</c:v>
                </c:pt>
                <c:pt idx="3343">
                  <c:v>1.92831671237945</c:v>
                </c:pt>
                <c:pt idx="3344">
                  <c:v>1.88066482543945</c:v>
                </c:pt>
                <c:pt idx="3345">
                  <c:v>1.7531374692916799</c:v>
                </c:pt>
                <c:pt idx="3346">
                  <c:v>1.79598200321197</c:v>
                </c:pt>
                <c:pt idx="3347">
                  <c:v>1.6742317676544101</c:v>
                </c:pt>
                <c:pt idx="3348">
                  <c:v>1.77999126911163</c:v>
                </c:pt>
                <c:pt idx="3349">
                  <c:v>1.85995709896087</c:v>
                </c:pt>
                <c:pt idx="3350">
                  <c:v>1.88404405117034</c:v>
                </c:pt>
                <c:pt idx="3351">
                  <c:v>1.7194305658340401</c:v>
                </c:pt>
                <c:pt idx="3352">
                  <c:v>1.8050718307495099</c:v>
                </c:pt>
                <c:pt idx="3353">
                  <c:v>1.8480262756347601</c:v>
                </c:pt>
                <c:pt idx="3354">
                  <c:v>1.7941318750381401</c:v>
                </c:pt>
                <c:pt idx="3355">
                  <c:v>1.8460792303085301</c:v>
                </c:pt>
                <c:pt idx="3356">
                  <c:v>1.8472590446472099</c:v>
                </c:pt>
                <c:pt idx="3357">
                  <c:v>1.7267601490020701</c:v>
                </c:pt>
                <c:pt idx="3358">
                  <c:v>1.86016392707824</c:v>
                </c:pt>
                <c:pt idx="3359">
                  <c:v>1.9431340694427399</c:v>
                </c:pt>
                <c:pt idx="3360">
                  <c:v>1.83899593353271</c:v>
                </c:pt>
                <c:pt idx="3361">
                  <c:v>1.9494593143463099</c:v>
                </c:pt>
                <c:pt idx="3362">
                  <c:v>1.9717054367065401</c:v>
                </c:pt>
                <c:pt idx="3363">
                  <c:v>1.82584583759307</c:v>
                </c:pt>
                <c:pt idx="3364">
                  <c:v>1.8996289968490601</c:v>
                </c:pt>
                <c:pt idx="3365">
                  <c:v>1.9027184247970499</c:v>
                </c:pt>
                <c:pt idx="3366">
                  <c:v>2.0283663272857599</c:v>
                </c:pt>
                <c:pt idx="3367">
                  <c:v>1.86147201061248</c:v>
                </c:pt>
                <c:pt idx="3368">
                  <c:v>1.93680775165557</c:v>
                </c:pt>
                <c:pt idx="3369">
                  <c:v>2.1059579849243102</c:v>
                </c:pt>
                <c:pt idx="3370">
                  <c:v>1.94206166267395</c:v>
                </c:pt>
                <c:pt idx="3371">
                  <c:v>2.0977897644042902</c:v>
                </c:pt>
                <c:pt idx="3372">
                  <c:v>2.0572531223297101</c:v>
                </c:pt>
                <c:pt idx="3373">
                  <c:v>2.0011522769927899</c:v>
                </c:pt>
                <c:pt idx="3374">
                  <c:v>2.0118248462677002</c:v>
                </c:pt>
                <c:pt idx="3375">
                  <c:v>2.0197787284850999</c:v>
                </c:pt>
                <c:pt idx="3376">
                  <c:v>2.1202728748321502</c:v>
                </c:pt>
                <c:pt idx="3377">
                  <c:v>1.8709139823913501</c:v>
                </c:pt>
                <c:pt idx="3378">
                  <c:v>2.1049873828887899</c:v>
                </c:pt>
                <c:pt idx="3379">
                  <c:v>1.99367380142211</c:v>
                </c:pt>
                <c:pt idx="3380">
                  <c:v>2.0303440093994101</c:v>
                </c:pt>
                <c:pt idx="3381">
                  <c:v>1.88477766513824</c:v>
                </c:pt>
                <c:pt idx="3382">
                  <c:v>1.8544551134109399</c:v>
                </c:pt>
                <c:pt idx="3383">
                  <c:v>1.7564440965652399</c:v>
                </c:pt>
                <c:pt idx="3384">
                  <c:v>1.9751338958740201</c:v>
                </c:pt>
                <c:pt idx="3385">
                  <c:v>1.8112539052963199</c:v>
                </c:pt>
                <c:pt idx="3386">
                  <c:v>1.840660572052</c:v>
                </c:pt>
                <c:pt idx="3387">
                  <c:v>1.84219634532928</c:v>
                </c:pt>
                <c:pt idx="3388">
                  <c:v>1.8557754755020099</c:v>
                </c:pt>
                <c:pt idx="3389">
                  <c:v>1.78493344783782</c:v>
                </c:pt>
                <c:pt idx="3390">
                  <c:v>1.7618221044540401</c:v>
                </c:pt>
                <c:pt idx="3391">
                  <c:v>1.87169861793518</c:v>
                </c:pt>
                <c:pt idx="3392">
                  <c:v>1.86967933177948</c:v>
                </c:pt>
                <c:pt idx="3393">
                  <c:v>2.0012464523315399</c:v>
                </c:pt>
                <c:pt idx="3394">
                  <c:v>2.14115309715271</c:v>
                </c:pt>
                <c:pt idx="3395">
                  <c:v>1.8793601989746</c:v>
                </c:pt>
                <c:pt idx="3396">
                  <c:v>2.2311632633209202</c:v>
                </c:pt>
                <c:pt idx="3397">
                  <c:v>1.96263527870178</c:v>
                </c:pt>
                <c:pt idx="3398">
                  <c:v>2.0478451251983598</c:v>
                </c:pt>
                <c:pt idx="3399">
                  <c:v>2.0410664081573402</c:v>
                </c:pt>
                <c:pt idx="3400">
                  <c:v>1.88105833530426</c:v>
                </c:pt>
                <c:pt idx="3401">
                  <c:v>1.7455145120620701</c:v>
                </c:pt>
                <c:pt idx="3402">
                  <c:v>1.96679174900054</c:v>
                </c:pt>
                <c:pt idx="3403">
                  <c:v>1.7067070007324201</c:v>
                </c:pt>
                <c:pt idx="3404">
                  <c:v>1.56216835975646</c:v>
                </c:pt>
                <c:pt idx="3405">
                  <c:v>1.8986674547195399</c:v>
                </c:pt>
                <c:pt idx="3406">
                  <c:v>1.76833868026733</c:v>
                </c:pt>
                <c:pt idx="3407">
                  <c:v>1.9426345825195299</c:v>
                </c:pt>
                <c:pt idx="3408">
                  <c:v>1.9580620527267401</c:v>
                </c:pt>
                <c:pt idx="3409">
                  <c:v>1.7325307130813501</c:v>
                </c:pt>
                <c:pt idx="3410">
                  <c:v>1.8003563880920399</c:v>
                </c:pt>
                <c:pt idx="3411">
                  <c:v>2.1646511554718</c:v>
                </c:pt>
                <c:pt idx="3412">
                  <c:v>1.8114813566207799</c:v>
                </c:pt>
                <c:pt idx="3413">
                  <c:v>2.0511288642883301</c:v>
                </c:pt>
                <c:pt idx="3414">
                  <c:v>1.9486165046691799</c:v>
                </c:pt>
                <c:pt idx="3415">
                  <c:v>1.84112453460693</c:v>
                </c:pt>
                <c:pt idx="3416">
                  <c:v>1.90162205696105</c:v>
                </c:pt>
                <c:pt idx="3417">
                  <c:v>1.9060865640640201</c:v>
                </c:pt>
                <c:pt idx="3418">
                  <c:v>1.9921010732650699</c:v>
                </c:pt>
                <c:pt idx="3419">
                  <c:v>1.83404564857482</c:v>
                </c:pt>
                <c:pt idx="3420">
                  <c:v>1.89724433422088</c:v>
                </c:pt>
                <c:pt idx="3421">
                  <c:v>1.9542981386184599</c:v>
                </c:pt>
                <c:pt idx="3422">
                  <c:v>1.8456276655197099</c:v>
                </c:pt>
                <c:pt idx="3423">
                  <c:v>2.1616001129150302</c:v>
                </c:pt>
                <c:pt idx="3424">
                  <c:v>2.0138847827911301</c:v>
                </c:pt>
                <c:pt idx="3425">
                  <c:v>1.98510229587554</c:v>
                </c:pt>
                <c:pt idx="3426">
                  <c:v>1.9394659996032699</c:v>
                </c:pt>
                <c:pt idx="3427">
                  <c:v>1.9093494415283201</c:v>
                </c:pt>
                <c:pt idx="3428">
                  <c:v>1.8568307161331099</c:v>
                </c:pt>
                <c:pt idx="3429">
                  <c:v>1.93614721298217</c:v>
                </c:pt>
                <c:pt idx="3430">
                  <c:v>2.0251379013061501</c:v>
                </c:pt>
                <c:pt idx="3431">
                  <c:v>2.17156887054443</c:v>
                </c:pt>
                <c:pt idx="3432">
                  <c:v>2.5460023880004798</c:v>
                </c:pt>
                <c:pt idx="3433">
                  <c:v>2.0183560848236</c:v>
                </c:pt>
                <c:pt idx="3434">
                  <c:v>2.1443183422088601</c:v>
                </c:pt>
                <c:pt idx="3435">
                  <c:v>1.74813091754913</c:v>
                </c:pt>
                <c:pt idx="3436">
                  <c:v>2.0075330734252899</c:v>
                </c:pt>
                <c:pt idx="3437">
                  <c:v>1.9832353591918901</c:v>
                </c:pt>
                <c:pt idx="3438">
                  <c:v>2.0980672836303702</c:v>
                </c:pt>
                <c:pt idx="3439">
                  <c:v>1.9608569145202599</c:v>
                </c:pt>
                <c:pt idx="3440">
                  <c:v>1.7997089624404901</c:v>
                </c:pt>
                <c:pt idx="3441">
                  <c:v>2.03810238838195</c:v>
                </c:pt>
                <c:pt idx="3442">
                  <c:v>2.1145896911621</c:v>
                </c:pt>
                <c:pt idx="3443">
                  <c:v>2.3845765590667698</c:v>
                </c:pt>
                <c:pt idx="3444">
                  <c:v>2.4099497795104901</c:v>
                </c:pt>
                <c:pt idx="3445">
                  <c:v>2.13072180747985</c:v>
                </c:pt>
                <c:pt idx="3446">
                  <c:v>2.13295578956604</c:v>
                </c:pt>
                <c:pt idx="3447">
                  <c:v>2.0060176849365199</c:v>
                </c:pt>
                <c:pt idx="3448">
                  <c:v>1.9776420593261701</c:v>
                </c:pt>
                <c:pt idx="3449">
                  <c:v>1.90579438209533</c:v>
                </c:pt>
                <c:pt idx="3450">
                  <c:v>2.2370445728302002</c:v>
                </c:pt>
                <c:pt idx="3451">
                  <c:v>1.9934160709381099</c:v>
                </c:pt>
                <c:pt idx="3452">
                  <c:v>2.07722568511962</c:v>
                </c:pt>
                <c:pt idx="3453">
                  <c:v>1.9646294116973799</c:v>
                </c:pt>
                <c:pt idx="3454">
                  <c:v>2.1317219734191801</c:v>
                </c:pt>
                <c:pt idx="3455">
                  <c:v>1.99751353263854</c:v>
                </c:pt>
                <c:pt idx="3456">
                  <c:v>2.2181861400604199</c:v>
                </c:pt>
                <c:pt idx="3457">
                  <c:v>2.0847723484039302</c:v>
                </c:pt>
                <c:pt idx="3458">
                  <c:v>2.1432003974914502</c:v>
                </c:pt>
                <c:pt idx="3459">
                  <c:v>2.45737099647521</c:v>
                </c:pt>
                <c:pt idx="3460">
                  <c:v>2.11385917663574</c:v>
                </c:pt>
                <c:pt idx="3461">
                  <c:v>2.2109797000885001</c:v>
                </c:pt>
                <c:pt idx="3462">
                  <c:v>2.3444221019744802</c:v>
                </c:pt>
                <c:pt idx="3463">
                  <c:v>2.3315343856811501</c:v>
                </c:pt>
                <c:pt idx="3464">
                  <c:v>1.7691112756729099</c:v>
                </c:pt>
                <c:pt idx="3465">
                  <c:v>2.1522636413574201</c:v>
                </c:pt>
                <c:pt idx="3466">
                  <c:v>2.0291714668273899</c:v>
                </c:pt>
                <c:pt idx="3467">
                  <c:v>1.8659573793411199</c:v>
                </c:pt>
                <c:pt idx="3468">
                  <c:v>1.91510558128356</c:v>
                </c:pt>
                <c:pt idx="3469">
                  <c:v>1.93660032749176</c:v>
                </c:pt>
                <c:pt idx="3470">
                  <c:v>2.0116417407989502</c:v>
                </c:pt>
                <c:pt idx="3471">
                  <c:v>1.8735712766647299</c:v>
                </c:pt>
                <c:pt idx="3472">
                  <c:v>2.1312325000762899</c:v>
                </c:pt>
                <c:pt idx="3473">
                  <c:v>2.07503318786621</c:v>
                </c:pt>
                <c:pt idx="3474">
                  <c:v>2.0372021198272701</c:v>
                </c:pt>
                <c:pt idx="3475">
                  <c:v>1.92908346652984</c:v>
                </c:pt>
                <c:pt idx="3476">
                  <c:v>1.8472092151641799</c:v>
                </c:pt>
                <c:pt idx="3477">
                  <c:v>1.9135228395462001</c:v>
                </c:pt>
                <c:pt idx="3478">
                  <c:v>1.9194099903106601</c:v>
                </c:pt>
                <c:pt idx="3479">
                  <c:v>1.8558310270309399</c:v>
                </c:pt>
                <c:pt idx="3480">
                  <c:v>1.9805281162261901</c:v>
                </c:pt>
                <c:pt idx="3481">
                  <c:v>2.0554881095886199</c:v>
                </c:pt>
                <c:pt idx="3482">
                  <c:v>1.9339683055877599</c:v>
                </c:pt>
                <c:pt idx="3483">
                  <c:v>1.77565133571624</c:v>
                </c:pt>
                <c:pt idx="3484">
                  <c:v>1.8359689712524401</c:v>
                </c:pt>
                <c:pt idx="3485">
                  <c:v>1.9945256710052399</c:v>
                </c:pt>
                <c:pt idx="3486">
                  <c:v>1.9244983196258501</c:v>
                </c:pt>
                <c:pt idx="3487">
                  <c:v>2.0778608322143501</c:v>
                </c:pt>
                <c:pt idx="3488">
                  <c:v>1.9394993782043399</c:v>
                </c:pt>
                <c:pt idx="3489">
                  <c:v>2.2645130157470699</c:v>
                </c:pt>
                <c:pt idx="3490">
                  <c:v>2.3932242393493599</c:v>
                </c:pt>
                <c:pt idx="3491">
                  <c:v>2.3739066123962398</c:v>
                </c:pt>
                <c:pt idx="3492">
                  <c:v>2.3856389522552401</c:v>
                </c:pt>
                <c:pt idx="3493">
                  <c:v>2.3795745372772199</c:v>
                </c:pt>
                <c:pt idx="3494">
                  <c:v>2.2595233917236301</c:v>
                </c:pt>
                <c:pt idx="3495">
                  <c:v>2.1698930263519198</c:v>
                </c:pt>
                <c:pt idx="3496">
                  <c:v>2.2837357521057098</c:v>
                </c:pt>
                <c:pt idx="3497">
                  <c:v>2.10216832160949</c:v>
                </c:pt>
                <c:pt idx="3498">
                  <c:v>2.09045314788818</c:v>
                </c:pt>
                <c:pt idx="3499">
                  <c:v>2.1941449642181299</c:v>
                </c:pt>
                <c:pt idx="3500">
                  <c:v>1.88436067104339</c:v>
                </c:pt>
                <c:pt idx="3501">
                  <c:v>2.0290637016296298</c:v>
                </c:pt>
                <c:pt idx="3502">
                  <c:v>1.9655060768127399</c:v>
                </c:pt>
                <c:pt idx="3503">
                  <c:v>2.0710909366607599</c:v>
                </c:pt>
                <c:pt idx="3504">
                  <c:v>1.9189413785934399</c:v>
                </c:pt>
                <c:pt idx="3505">
                  <c:v>2.04800176620483</c:v>
                </c:pt>
                <c:pt idx="3506">
                  <c:v>2.0857281684875399</c:v>
                </c:pt>
                <c:pt idx="3507">
                  <c:v>1.97555720806121</c:v>
                </c:pt>
                <c:pt idx="3508">
                  <c:v>2.1089704036712602</c:v>
                </c:pt>
                <c:pt idx="3509">
                  <c:v>1.9452702999114899</c:v>
                </c:pt>
                <c:pt idx="3510">
                  <c:v>1.97838366031646</c:v>
                </c:pt>
                <c:pt idx="3511">
                  <c:v>1.9342066049575799</c:v>
                </c:pt>
                <c:pt idx="3512">
                  <c:v>2.0211815834045401</c:v>
                </c:pt>
                <c:pt idx="3513">
                  <c:v>2.02475833892822</c:v>
                </c:pt>
                <c:pt idx="3514">
                  <c:v>2.0191414356231601</c:v>
                </c:pt>
                <c:pt idx="3515">
                  <c:v>2.0489096641540501</c:v>
                </c:pt>
                <c:pt idx="3516">
                  <c:v>1.93723940849304</c:v>
                </c:pt>
                <c:pt idx="3517">
                  <c:v>1.9194357395172099</c:v>
                </c:pt>
                <c:pt idx="3518">
                  <c:v>2.08911752700805</c:v>
                </c:pt>
                <c:pt idx="3519">
                  <c:v>2.1780936717986998</c:v>
                </c:pt>
                <c:pt idx="3520">
                  <c:v>1.9470129013061499</c:v>
                </c:pt>
                <c:pt idx="3521">
                  <c:v>1.8995779752731301</c:v>
                </c:pt>
                <c:pt idx="3522">
                  <c:v>2.01387190818786</c:v>
                </c:pt>
                <c:pt idx="3523">
                  <c:v>2.1173357963561998</c:v>
                </c:pt>
                <c:pt idx="3524">
                  <c:v>1.88588035106658</c:v>
                </c:pt>
                <c:pt idx="3525">
                  <c:v>2.0940177440643302</c:v>
                </c:pt>
                <c:pt idx="3526">
                  <c:v>2.0803444385528498</c:v>
                </c:pt>
                <c:pt idx="3527">
                  <c:v>1.9654802083969101</c:v>
                </c:pt>
                <c:pt idx="3528">
                  <c:v>1.97619128227233</c:v>
                </c:pt>
                <c:pt idx="3529">
                  <c:v>2.1744921207427899</c:v>
                </c:pt>
                <c:pt idx="3530">
                  <c:v>1.98072516918182</c:v>
                </c:pt>
                <c:pt idx="3531">
                  <c:v>1.8343770503997801</c:v>
                </c:pt>
                <c:pt idx="3532">
                  <c:v>1.8464775085449201</c:v>
                </c:pt>
                <c:pt idx="3533">
                  <c:v>2.0461015701293901</c:v>
                </c:pt>
                <c:pt idx="3534">
                  <c:v>2.0331170558929399</c:v>
                </c:pt>
                <c:pt idx="3535">
                  <c:v>2.2206637859344398</c:v>
                </c:pt>
                <c:pt idx="3536">
                  <c:v>2.1360619068145699</c:v>
                </c:pt>
                <c:pt idx="3537">
                  <c:v>2.2005143165588299</c:v>
                </c:pt>
                <c:pt idx="3538">
                  <c:v>2.06956791877746</c:v>
                </c:pt>
                <c:pt idx="3539">
                  <c:v>2.0853705406188898</c:v>
                </c:pt>
                <c:pt idx="3540">
                  <c:v>1.99639904499053</c:v>
                </c:pt>
                <c:pt idx="3541">
                  <c:v>1.95532703399658</c:v>
                </c:pt>
                <c:pt idx="3542">
                  <c:v>2.23165583610534</c:v>
                </c:pt>
                <c:pt idx="3543">
                  <c:v>2.0497231483459402</c:v>
                </c:pt>
                <c:pt idx="3544">
                  <c:v>2.2487981319427401</c:v>
                </c:pt>
                <c:pt idx="3545">
                  <c:v>2.07262086868286</c:v>
                </c:pt>
                <c:pt idx="3546">
                  <c:v>2.2261757850646902</c:v>
                </c:pt>
                <c:pt idx="3547">
                  <c:v>2.0992872714996298</c:v>
                </c:pt>
                <c:pt idx="3548">
                  <c:v>2.2554645538329998</c:v>
                </c:pt>
                <c:pt idx="3549">
                  <c:v>2.16373419761657</c:v>
                </c:pt>
                <c:pt idx="3550">
                  <c:v>2.2128849029540998</c:v>
                </c:pt>
                <c:pt idx="3551">
                  <c:v>2.3380784988403298</c:v>
                </c:pt>
                <c:pt idx="3552">
                  <c:v>2.2934038639068599</c:v>
                </c:pt>
                <c:pt idx="3553">
                  <c:v>1.9938452243804901</c:v>
                </c:pt>
                <c:pt idx="3554">
                  <c:v>2.0664930343627899</c:v>
                </c:pt>
                <c:pt idx="3555">
                  <c:v>2.2905244827270499</c:v>
                </c:pt>
                <c:pt idx="3556">
                  <c:v>2.1503453254699698</c:v>
                </c:pt>
                <c:pt idx="3557">
                  <c:v>2.5077359676361</c:v>
                </c:pt>
                <c:pt idx="3558">
                  <c:v>2.3689436912536599</c:v>
                </c:pt>
                <c:pt idx="3559">
                  <c:v>2.3797979354858398</c:v>
                </c:pt>
                <c:pt idx="3560">
                  <c:v>2.2085998058318999</c:v>
                </c:pt>
                <c:pt idx="3561">
                  <c:v>2.1860396862029998</c:v>
                </c:pt>
                <c:pt idx="3562">
                  <c:v>2.1792173385620099</c:v>
                </c:pt>
                <c:pt idx="3563">
                  <c:v>2.1238050460815399</c:v>
                </c:pt>
                <c:pt idx="3564">
                  <c:v>2.2556693553924498</c:v>
                </c:pt>
                <c:pt idx="3565">
                  <c:v>2.0827705860137899</c:v>
                </c:pt>
                <c:pt idx="3566">
                  <c:v>2.0775911808013898</c:v>
                </c:pt>
                <c:pt idx="3567">
                  <c:v>2.2541873455047599</c:v>
                </c:pt>
                <c:pt idx="3568">
                  <c:v>2.2510581016540501</c:v>
                </c:pt>
                <c:pt idx="3569">
                  <c:v>2.1514465808868399</c:v>
                </c:pt>
                <c:pt idx="3570">
                  <c:v>2.3101119995117099</c:v>
                </c:pt>
                <c:pt idx="3571">
                  <c:v>2.1199274063110298</c:v>
                </c:pt>
                <c:pt idx="3572">
                  <c:v>2.1262662410736</c:v>
                </c:pt>
                <c:pt idx="3573">
                  <c:v>2.2247450351714999</c:v>
                </c:pt>
                <c:pt idx="3574">
                  <c:v>2.1358692646026598</c:v>
                </c:pt>
                <c:pt idx="3575">
                  <c:v>2.1904981136321999</c:v>
                </c:pt>
                <c:pt idx="3576">
                  <c:v>2.15709948539733</c:v>
                </c:pt>
                <c:pt idx="3577">
                  <c:v>1.8258801698684599</c:v>
                </c:pt>
                <c:pt idx="3578">
                  <c:v>2.1186137199401802</c:v>
                </c:pt>
                <c:pt idx="3579">
                  <c:v>2.0726563930511399</c:v>
                </c:pt>
                <c:pt idx="3580">
                  <c:v>2.0043635368347101</c:v>
                </c:pt>
                <c:pt idx="3581">
                  <c:v>2.0997793674468901</c:v>
                </c:pt>
                <c:pt idx="3582">
                  <c:v>2.08496069908142</c:v>
                </c:pt>
                <c:pt idx="3583">
                  <c:v>1.93743813037872</c:v>
                </c:pt>
                <c:pt idx="3584">
                  <c:v>1.93826520442962</c:v>
                </c:pt>
                <c:pt idx="3585">
                  <c:v>1.7912575006484901</c:v>
                </c:pt>
                <c:pt idx="3586">
                  <c:v>2.0365281105041499</c:v>
                </c:pt>
                <c:pt idx="3587">
                  <c:v>1.8805974721908501</c:v>
                </c:pt>
                <c:pt idx="3588">
                  <c:v>1.9443063735961901</c:v>
                </c:pt>
                <c:pt idx="3589">
                  <c:v>2.07975053787231</c:v>
                </c:pt>
                <c:pt idx="3590">
                  <c:v>1.97979176044464</c:v>
                </c:pt>
                <c:pt idx="3591">
                  <c:v>1.90226566791534</c:v>
                </c:pt>
                <c:pt idx="3592">
                  <c:v>2.0333015918731601</c:v>
                </c:pt>
                <c:pt idx="3593">
                  <c:v>1.84942698478698</c:v>
                </c:pt>
                <c:pt idx="3594">
                  <c:v>1.87722980976104</c:v>
                </c:pt>
                <c:pt idx="3595">
                  <c:v>1.9049818515777499</c:v>
                </c:pt>
                <c:pt idx="3596">
                  <c:v>2.0009915828704798</c:v>
                </c:pt>
                <c:pt idx="3597">
                  <c:v>1.81779837608337</c:v>
                </c:pt>
                <c:pt idx="3598">
                  <c:v>1.98450303077697</c:v>
                </c:pt>
                <c:pt idx="3599">
                  <c:v>1.93052077293396</c:v>
                </c:pt>
                <c:pt idx="3600">
                  <c:v>1.9923194646835301</c:v>
                </c:pt>
                <c:pt idx="3601">
                  <c:v>1.8519197702407799</c:v>
                </c:pt>
                <c:pt idx="3602">
                  <c:v>1.76441538333892</c:v>
                </c:pt>
                <c:pt idx="3603">
                  <c:v>1.84017670154571</c:v>
                </c:pt>
                <c:pt idx="3604">
                  <c:v>1.80504381656646</c:v>
                </c:pt>
                <c:pt idx="3605">
                  <c:v>2.0575497150421098</c:v>
                </c:pt>
                <c:pt idx="3606">
                  <c:v>2.0218834877014098</c:v>
                </c:pt>
                <c:pt idx="3607">
                  <c:v>1.99274766445159</c:v>
                </c:pt>
                <c:pt idx="3608">
                  <c:v>1.85360407829284</c:v>
                </c:pt>
                <c:pt idx="3609">
                  <c:v>1.91983234882354</c:v>
                </c:pt>
                <c:pt idx="3610">
                  <c:v>1.91940641403198</c:v>
                </c:pt>
                <c:pt idx="3611">
                  <c:v>1.86338222026824</c:v>
                </c:pt>
                <c:pt idx="3612">
                  <c:v>1.83806836605072</c:v>
                </c:pt>
                <c:pt idx="3613">
                  <c:v>1.90803623199462</c:v>
                </c:pt>
                <c:pt idx="3614">
                  <c:v>1.8513927459716699</c:v>
                </c:pt>
                <c:pt idx="3615">
                  <c:v>1.9266768693923899</c:v>
                </c:pt>
                <c:pt idx="3616">
                  <c:v>2.0292978286743102</c:v>
                </c:pt>
                <c:pt idx="3617">
                  <c:v>2.09093713760375</c:v>
                </c:pt>
                <c:pt idx="3618">
                  <c:v>1.97788298130035</c:v>
                </c:pt>
                <c:pt idx="3619">
                  <c:v>1.8792873620986901</c:v>
                </c:pt>
                <c:pt idx="3620">
                  <c:v>1.94192850589752</c:v>
                </c:pt>
                <c:pt idx="3621">
                  <c:v>1.8453445434570299</c:v>
                </c:pt>
                <c:pt idx="3622">
                  <c:v>1.9118686914443901</c:v>
                </c:pt>
                <c:pt idx="3623">
                  <c:v>1.9111758470535201</c:v>
                </c:pt>
                <c:pt idx="3624">
                  <c:v>1.9033564329147299</c:v>
                </c:pt>
                <c:pt idx="3625">
                  <c:v>1.82204437255859</c:v>
                </c:pt>
                <c:pt idx="3626">
                  <c:v>2.2942709922790501</c:v>
                </c:pt>
                <c:pt idx="3627">
                  <c:v>2.0088808536529501</c:v>
                </c:pt>
                <c:pt idx="3628">
                  <c:v>1.81836009025573</c:v>
                </c:pt>
                <c:pt idx="3629">
                  <c:v>1.9307769536971999</c:v>
                </c:pt>
                <c:pt idx="3630">
                  <c:v>1.87762916088104</c:v>
                </c:pt>
                <c:pt idx="3631">
                  <c:v>2.0691108703613201</c:v>
                </c:pt>
                <c:pt idx="3632">
                  <c:v>1.83980441093444</c:v>
                </c:pt>
                <c:pt idx="3633">
                  <c:v>1.79088366031646</c:v>
                </c:pt>
                <c:pt idx="3634">
                  <c:v>1.8516657352447501</c:v>
                </c:pt>
                <c:pt idx="3635">
                  <c:v>1.9710270166396999</c:v>
                </c:pt>
                <c:pt idx="3636">
                  <c:v>1.9815982580184901</c:v>
                </c:pt>
                <c:pt idx="3637">
                  <c:v>1.9545823335647501</c:v>
                </c:pt>
                <c:pt idx="3638">
                  <c:v>1.7578665018081601</c:v>
                </c:pt>
                <c:pt idx="3639">
                  <c:v>1.78210937976837</c:v>
                </c:pt>
                <c:pt idx="3640">
                  <c:v>1.98400330543518</c:v>
                </c:pt>
                <c:pt idx="3641">
                  <c:v>1.8055284023284901</c:v>
                </c:pt>
                <c:pt idx="3642">
                  <c:v>1.7513566017150799</c:v>
                </c:pt>
                <c:pt idx="3643">
                  <c:v>1.88786709308624</c:v>
                </c:pt>
                <c:pt idx="3644">
                  <c:v>1.9393737316131501</c:v>
                </c:pt>
                <c:pt idx="3645">
                  <c:v>1.8890019655227599</c:v>
                </c:pt>
                <c:pt idx="3646">
                  <c:v>1.7838664054870601</c:v>
                </c:pt>
                <c:pt idx="3647">
                  <c:v>2.0074226856231601</c:v>
                </c:pt>
                <c:pt idx="3648">
                  <c:v>2.0153231620788499</c:v>
                </c:pt>
                <c:pt idx="3649">
                  <c:v>2.0485689640045099</c:v>
                </c:pt>
                <c:pt idx="3650">
                  <c:v>1.7762646675109801</c:v>
                </c:pt>
                <c:pt idx="3651">
                  <c:v>2.0803053379058798</c:v>
                </c:pt>
                <c:pt idx="3652">
                  <c:v>1.75149857997894</c:v>
                </c:pt>
                <c:pt idx="3653">
                  <c:v>1.81892013549804</c:v>
                </c:pt>
                <c:pt idx="3654">
                  <c:v>2.1173439025878902</c:v>
                </c:pt>
                <c:pt idx="3655">
                  <c:v>1.8592154979705799</c:v>
                </c:pt>
                <c:pt idx="3656">
                  <c:v>1.9596966505050599</c:v>
                </c:pt>
                <c:pt idx="3657">
                  <c:v>2.2454259395599299</c:v>
                </c:pt>
                <c:pt idx="3658">
                  <c:v>2.0154948234558101</c:v>
                </c:pt>
                <c:pt idx="3659">
                  <c:v>2.0141847133636399</c:v>
                </c:pt>
                <c:pt idx="3660">
                  <c:v>1.8203494548797601</c:v>
                </c:pt>
                <c:pt idx="3661">
                  <c:v>1.9214830398559499</c:v>
                </c:pt>
                <c:pt idx="3662">
                  <c:v>1.95642530918121</c:v>
                </c:pt>
                <c:pt idx="3663">
                  <c:v>1.8672676086425699</c:v>
                </c:pt>
                <c:pt idx="3664">
                  <c:v>2.28020787239074</c:v>
                </c:pt>
                <c:pt idx="3665">
                  <c:v>1.99632048606872</c:v>
                </c:pt>
                <c:pt idx="3666">
                  <c:v>2.0288951396942099</c:v>
                </c:pt>
                <c:pt idx="3667">
                  <c:v>2.0994353294372501</c:v>
                </c:pt>
                <c:pt idx="3668">
                  <c:v>2.2274398803710902</c:v>
                </c:pt>
                <c:pt idx="3669">
                  <c:v>2.05038094520568</c:v>
                </c:pt>
                <c:pt idx="3670">
                  <c:v>2.0851316452026301</c:v>
                </c:pt>
                <c:pt idx="3671">
                  <c:v>1.9948108196258501</c:v>
                </c:pt>
                <c:pt idx="3672">
                  <c:v>1.9313153028488099</c:v>
                </c:pt>
                <c:pt idx="3673">
                  <c:v>1.9316922426223699</c:v>
                </c:pt>
                <c:pt idx="3674">
                  <c:v>1.91352427005767</c:v>
                </c:pt>
                <c:pt idx="3675">
                  <c:v>1.89975750446319</c:v>
                </c:pt>
                <c:pt idx="3676">
                  <c:v>1.98754405975341</c:v>
                </c:pt>
                <c:pt idx="3677">
                  <c:v>1.91262054443359</c:v>
                </c:pt>
                <c:pt idx="3678">
                  <c:v>2.12396192550659</c:v>
                </c:pt>
                <c:pt idx="3679">
                  <c:v>2.0004260540008501</c:v>
                </c:pt>
                <c:pt idx="3680">
                  <c:v>2.0043201446533199</c:v>
                </c:pt>
                <c:pt idx="3681">
                  <c:v>2.0768361091613698</c:v>
                </c:pt>
                <c:pt idx="3682">
                  <c:v>1.9175879955291699</c:v>
                </c:pt>
                <c:pt idx="3683">
                  <c:v>1.8942939043045</c:v>
                </c:pt>
                <c:pt idx="3684">
                  <c:v>1.9826420545578001</c:v>
                </c:pt>
                <c:pt idx="3685">
                  <c:v>2.0202114582061701</c:v>
                </c:pt>
                <c:pt idx="3686">
                  <c:v>1.9821261167526201</c:v>
                </c:pt>
                <c:pt idx="3687">
                  <c:v>1.9996048212051301</c:v>
                </c:pt>
                <c:pt idx="3688">
                  <c:v>2.0677566528320299</c:v>
                </c:pt>
                <c:pt idx="3689">
                  <c:v>1.9589165449142401</c:v>
                </c:pt>
                <c:pt idx="3690">
                  <c:v>1.9792520999908401</c:v>
                </c:pt>
                <c:pt idx="3691">
                  <c:v>1.8705587387084901</c:v>
                </c:pt>
                <c:pt idx="3692">
                  <c:v>1.9559345245361299</c:v>
                </c:pt>
                <c:pt idx="3693">
                  <c:v>1.91474545001983</c:v>
                </c:pt>
                <c:pt idx="3694">
                  <c:v>2.0004808902740399</c:v>
                </c:pt>
                <c:pt idx="3695">
                  <c:v>1.8747661113739</c:v>
                </c:pt>
                <c:pt idx="3696">
                  <c:v>1.8268690109252901</c:v>
                </c:pt>
                <c:pt idx="3697">
                  <c:v>1.9174046516418399</c:v>
                </c:pt>
                <c:pt idx="3698">
                  <c:v>1.8555933237075799</c:v>
                </c:pt>
                <c:pt idx="3699">
                  <c:v>1.72259974479675</c:v>
                </c:pt>
                <c:pt idx="3700">
                  <c:v>1.85344922542572</c:v>
                </c:pt>
                <c:pt idx="3701">
                  <c:v>1.8477597236633301</c:v>
                </c:pt>
                <c:pt idx="3702">
                  <c:v>1.8039515018463099</c:v>
                </c:pt>
                <c:pt idx="3703">
                  <c:v>1.8018212318420399</c:v>
                </c:pt>
                <c:pt idx="3704">
                  <c:v>1.86790430545806</c:v>
                </c:pt>
                <c:pt idx="3705">
                  <c:v>1.84920394420623</c:v>
                </c:pt>
                <c:pt idx="3706">
                  <c:v>1.65201222896575</c:v>
                </c:pt>
                <c:pt idx="3707">
                  <c:v>1.9482502937316799</c:v>
                </c:pt>
                <c:pt idx="3708">
                  <c:v>1.78296971321105</c:v>
                </c:pt>
                <c:pt idx="3709">
                  <c:v>1.9864320755004801</c:v>
                </c:pt>
                <c:pt idx="3710">
                  <c:v>2.02699398994445</c:v>
                </c:pt>
                <c:pt idx="3711">
                  <c:v>1.9633322954177801</c:v>
                </c:pt>
                <c:pt idx="3712">
                  <c:v>2.10983681678771</c:v>
                </c:pt>
                <c:pt idx="3713">
                  <c:v>1.92461645603179</c:v>
                </c:pt>
                <c:pt idx="3714">
                  <c:v>1.9696074724197301</c:v>
                </c:pt>
                <c:pt idx="3715">
                  <c:v>1.91978311538696</c:v>
                </c:pt>
                <c:pt idx="3716">
                  <c:v>1.86455166339874</c:v>
                </c:pt>
                <c:pt idx="3717">
                  <c:v>1.90222144126892</c:v>
                </c:pt>
                <c:pt idx="3718">
                  <c:v>1.8902957439422601</c:v>
                </c:pt>
                <c:pt idx="3719">
                  <c:v>1.94611048698425</c:v>
                </c:pt>
                <c:pt idx="3720">
                  <c:v>1.9358377456664999</c:v>
                </c:pt>
                <c:pt idx="3721">
                  <c:v>1.82490015029907</c:v>
                </c:pt>
                <c:pt idx="3722">
                  <c:v>1.97890400886535</c:v>
                </c:pt>
                <c:pt idx="3723">
                  <c:v>2.12632083892822</c:v>
                </c:pt>
                <c:pt idx="3724">
                  <c:v>1.8769046068191499</c:v>
                </c:pt>
                <c:pt idx="3725">
                  <c:v>2.0436158180236799</c:v>
                </c:pt>
                <c:pt idx="3726">
                  <c:v>2.0814538002014098</c:v>
                </c:pt>
                <c:pt idx="3727">
                  <c:v>2.0289347171783398</c:v>
                </c:pt>
                <c:pt idx="3728">
                  <c:v>1.8406354188919001</c:v>
                </c:pt>
                <c:pt idx="3729">
                  <c:v>1.79941618442535</c:v>
                </c:pt>
                <c:pt idx="3730">
                  <c:v>2.01662826538085</c:v>
                </c:pt>
                <c:pt idx="3731">
                  <c:v>2.1290581226348801</c:v>
                </c:pt>
                <c:pt idx="3732">
                  <c:v>1.85522580146789</c:v>
                </c:pt>
                <c:pt idx="3733">
                  <c:v>1.8143669366836499</c:v>
                </c:pt>
                <c:pt idx="3734">
                  <c:v>1.8819007873535101</c:v>
                </c:pt>
                <c:pt idx="3735">
                  <c:v>1.8992352485656701</c:v>
                </c:pt>
                <c:pt idx="3736">
                  <c:v>1.9390925168991</c:v>
                </c:pt>
                <c:pt idx="3737">
                  <c:v>1.8768450021743699</c:v>
                </c:pt>
                <c:pt idx="3738">
                  <c:v>2.0606229305267298</c:v>
                </c:pt>
                <c:pt idx="3739">
                  <c:v>1.9006552696228001</c:v>
                </c:pt>
                <c:pt idx="3740">
                  <c:v>1.9050830602645801</c:v>
                </c:pt>
                <c:pt idx="3741">
                  <c:v>1.78336989879608</c:v>
                </c:pt>
                <c:pt idx="3742">
                  <c:v>1.89591300487518</c:v>
                </c:pt>
                <c:pt idx="3743">
                  <c:v>1.77662920951843</c:v>
                </c:pt>
                <c:pt idx="3744">
                  <c:v>2.0334284305572501</c:v>
                </c:pt>
                <c:pt idx="3745">
                  <c:v>1.74635469913482</c:v>
                </c:pt>
                <c:pt idx="3746">
                  <c:v>2.0933940410614</c:v>
                </c:pt>
                <c:pt idx="3747">
                  <c:v>2.29309630393981</c:v>
                </c:pt>
                <c:pt idx="3748">
                  <c:v>1.98417437076568</c:v>
                </c:pt>
                <c:pt idx="3749">
                  <c:v>2.0407571792602499</c:v>
                </c:pt>
                <c:pt idx="3750">
                  <c:v>1.8926078081130899</c:v>
                </c:pt>
                <c:pt idx="3751">
                  <c:v>2.0804996490478498</c:v>
                </c:pt>
                <c:pt idx="3752">
                  <c:v>2.1994748115539502</c:v>
                </c:pt>
                <c:pt idx="3753">
                  <c:v>2.1236145496368399</c:v>
                </c:pt>
                <c:pt idx="3754">
                  <c:v>1.8859835863113401</c:v>
                </c:pt>
                <c:pt idx="3755">
                  <c:v>1.9805827140808101</c:v>
                </c:pt>
                <c:pt idx="3756">
                  <c:v>2.0339910984039302</c:v>
                </c:pt>
                <c:pt idx="3757">
                  <c:v>2.13939356803894</c:v>
                </c:pt>
                <c:pt idx="3758">
                  <c:v>1.70634794235229</c:v>
                </c:pt>
                <c:pt idx="3759">
                  <c:v>1.92968106269836</c:v>
                </c:pt>
                <c:pt idx="3760">
                  <c:v>1.92552554607391</c:v>
                </c:pt>
                <c:pt idx="3761">
                  <c:v>1.9453867673873899</c:v>
                </c:pt>
                <c:pt idx="3762">
                  <c:v>1.8001149892807</c:v>
                </c:pt>
                <c:pt idx="3763">
                  <c:v>1.9229776859283401</c:v>
                </c:pt>
                <c:pt idx="3764">
                  <c:v>1.9583934545516899</c:v>
                </c:pt>
                <c:pt idx="3765">
                  <c:v>1.8072744607925399</c:v>
                </c:pt>
                <c:pt idx="3766">
                  <c:v>1.85388207435607</c:v>
                </c:pt>
                <c:pt idx="3767">
                  <c:v>1.71202993392944</c:v>
                </c:pt>
                <c:pt idx="3768">
                  <c:v>1.8461924791336</c:v>
                </c:pt>
                <c:pt idx="3769">
                  <c:v>1.8379476070403999</c:v>
                </c:pt>
                <c:pt idx="3770">
                  <c:v>1.75416052341461</c:v>
                </c:pt>
                <c:pt idx="3771">
                  <c:v>1.9319039583206099</c:v>
                </c:pt>
                <c:pt idx="3772">
                  <c:v>1.89491856098175</c:v>
                </c:pt>
                <c:pt idx="3773">
                  <c:v>1.8232297897338801</c:v>
                </c:pt>
                <c:pt idx="3774">
                  <c:v>1.6575520038604701</c:v>
                </c:pt>
                <c:pt idx="3775">
                  <c:v>1.98887586593627</c:v>
                </c:pt>
                <c:pt idx="3776">
                  <c:v>1.89801096916198</c:v>
                </c:pt>
                <c:pt idx="3777">
                  <c:v>1.7928925752639699</c:v>
                </c:pt>
                <c:pt idx="3778">
                  <c:v>1.9566136598587001</c:v>
                </c:pt>
                <c:pt idx="3779">
                  <c:v>1.88761246204376</c:v>
                </c:pt>
                <c:pt idx="3780">
                  <c:v>1.7441338300704901</c:v>
                </c:pt>
                <c:pt idx="3781">
                  <c:v>1.89753198623657</c:v>
                </c:pt>
                <c:pt idx="3782">
                  <c:v>1.8199659585952701</c:v>
                </c:pt>
                <c:pt idx="3783">
                  <c:v>1.9166475534439</c:v>
                </c:pt>
                <c:pt idx="3784">
                  <c:v>1.6505167484283401</c:v>
                </c:pt>
                <c:pt idx="3785">
                  <c:v>1.98164570331573</c:v>
                </c:pt>
                <c:pt idx="3786">
                  <c:v>1.9502987861633301</c:v>
                </c:pt>
                <c:pt idx="3787">
                  <c:v>1.7577880620956401</c:v>
                </c:pt>
                <c:pt idx="3788">
                  <c:v>1.9226646423339799</c:v>
                </c:pt>
                <c:pt idx="3789">
                  <c:v>1.84854352474212</c:v>
                </c:pt>
                <c:pt idx="3790">
                  <c:v>1.96849370002746</c:v>
                </c:pt>
                <c:pt idx="3791">
                  <c:v>1.8710528612136801</c:v>
                </c:pt>
                <c:pt idx="3792">
                  <c:v>1.8315012454986499</c:v>
                </c:pt>
                <c:pt idx="3793">
                  <c:v>1.7819412946701001</c:v>
                </c:pt>
                <c:pt idx="3794">
                  <c:v>1.8608549833297701</c:v>
                </c:pt>
                <c:pt idx="3795">
                  <c:v>1.8719404935836701</c:v>
                </c:pt>
                <c:pt idx="3796">
                  <c:v>1.9872715473175</c:v>
                </c:pt>
                <c:pt idx="3797">
                  <c:v>1.83674323558807</c:v>
                </c:pt>
                <c:pt idx="3798">
                  <c:v>1.9120465517044001</c:v>
                </c:pt>
                <c:pt idx="3799">
                  <c:v>1.88633573055267</c:v>
                </c:pt>
                <c:pt idx="3800">
                  <c:v>1.8815850019454901</c:v>
                </c:pt>
                <c:pt idx="3801">
                  <c:v>2.0195147991180402</c:v>
                </c:pt>
                <c:pt idx="3802">
                  <c:v>1.83370161056518</c:v>
                </c:pt>
                <c:pt idx="3803">
                  <c:v>1.8209142684936499</c:v>
                </c:pt>
                <c:pt idx="3804">
                  <c:v>1.9237084388732899</c:v>
                </c:pt>
                <c:pt idx="3805">
                  <c:v>1.8748142719268699</c:v>
                </c:pt>
                <c:pt idx="3806">
                  <c:v>1.9974180459976101</c:v>
                </c:pt>
                <c:pt idx="3807">
                  <c:v>1.8547661304473799</c:v>
                </c:pt>
                <c:pt idx="3808">
                  <c:v>1.6974744796752901</c:v>
                </c:pt>
                <c:pt idx="3809">
                  <c:v>1.94370317459106</c:v>
                </c:pt>
                <c:pt idx="3810">
                  <c:v>1.88899278640747</c:v>
                </c:pt>
                <c:pt idx="3811">
                  <c:v>2.0429701805114702</c:v>
                </c:pt>
                <c:pt idx="3812">
                  <c:v>1.9093997478485101</c:v>
                </c:pt>
                <c:pt idx="3813">
                  <c:v>2.0354931354522701</c:v>
                </c:pt>
                <c:pt idx="3814">
                  <c:v>1.6037954092025699</c:v>
                </c:pt>
                <c:pt idx="3815">
                  <c:v>2.1221671104431099</c:v>
                </c:pt>
                <c:pt idx="3816">
                  <c:v>1.9095810651779099</c:v>
                </c:pt>
                <c:pt idx="3817">
                  <c:v>1.8610917329788199</c:v>
                </c:pt>
                <c:pt idx="3818">
                  <c:v>1.82379281520843</c:v>
                </c:pt>
                <c:pt idx="3819">
                  <c:v>1.9349288940429601</c:v>
                </c:pt>
                <c:pt idx="3820">
                  <c:v>1.81247901916503</c:v>
                </c:pt>
                <c:pt idx="3821">
                  <c:v>2.0013635158538801</c:v>
                </c:pt>
                <c:pt idx="3822">
                  <c:v>1.8757736682891799</c:v>
                </c:pt>
                <c:pt idx="3823">
                  <c:v>1.84539794921875</c:v>
                </c:pt>
                <c:pt idx="3824">
                  <c:v>1.98542869091033</c:v>
                </c:pt>
                <c:pt idx="3825">
                  <c:v>1.9680361747741699</c:v>
                </c:pt>
                <c:pt idx="3826">
                  <c:v>1.94390904903411</c:v>
                </c:pt>
                <c:pt idx="3827">
                  <c:v>1.73145759105682</c:v>
                </c:pt>
                <c:pt idx="3828">
                  <c:v>1.90177822113037</c:v>
                </c:pt>
                <c:pt idx="3829">
                  <c:v>1.9032564163207999</c:v>
                </c:pt>
                <c:pt idx="3830">
                  <c:v>1.8356080055236801</c:v>
                </c:pt>
                <c:pt idx="3831">
                  <c:v>1.9212467670440601</c:v>
                </c:pt>
                <c:pt idx="3832">
                  <c:v>1.8405342102050699</c:v>
                </c:pt>
                <c:pt idx="3833">
                  <c:v>2.0021681785583398</c:v>
                </c:pt>
                <c:pt idx="3834">
                  <c:v>1.9919906854629501</c:v>
                </c:pt>
                <c:pt idx="3835">
                  <c:v>1.9762543439865099</c:v>
                </c:pt>
                <c:pt idx="3836">
                  <c:v>1.9451287984848</c:v>
                </c:pt>
                <c:pt idx="3837">
                  <c:v>1.7993797063827499</c:v>
                </c:pt>
                <c:pt idx="3838">
                  <c:v>1.92191398143768</c:v>
                </c:pt>
                <c:pt idx="3839">
                  <c:v>1.9149322509765601</c:v>
                </c:pt>
                <c:pt idx="3840">
                  <c:v>1.8548434972762999</c:v>
                </c:pt>
                <c:pt idx="3841">
                  <c:v>1.7707377672195399</c:v>
                </c:pt>
                <c:pt idx="3842">
                  <c:v>1.8615186214446999</c:v>
                </c:pt>
                <c:pt idx="3843">
                  <c:v>1.7580647468566799</c:v>
                </c:pt>
                <c:pt idx="3844">
                  <c:v>1.8750255107879601</c:v>
                </c:pt>
                <c:pt idx="3845">
                  <c:v>1.85656249523162</c:v>
                </c:pt>
                <c:pt idx="3846">
                  <c:v>1.78632771968841</c:v>
                </c:pt>
                <c:pt idx="3847">
                  <c:v>1.8289932012557899</c:v>
                </c:pt>
                <c:pt idx="3848">
                  <c:v>1.7900089025497401</c:v>
                </c:pt>
                <c:pt idx="3849">
                  <c:v>1.85225534439086</c:v>
                </c:pt>
                <c:pt idx="3850">
                  <c:v>1.90750908851623</c:v>
                </c:pt>
                <c:pt idx="3851">
                  <c:v>1.98941314220428</c:v>
                </c:pt>
                <c:pt idx="3852">
                  <c:v>1.9588482379913299</c:v>
                </c:pt>
                <c:pt idx="3853">
                  <c:v>1.93428182601928</c:v>
                </c:pt>
                <c:pt idx="3854">
                  <c:v>1.86667609214782</c:v>
                </c:pt>
                <c:pt idx="3855">
                  <c:v>1.7779445648193299</c:v>
                </c:pt>
                <c:pt idx="3856">
                  <c:v>1.9898053407669001</c:v>
                </c:pt>
                <c:pt idx="3857">
                  <c:v>1.81016457080841</c:v>
                </c:pt>
                <c:pt idx="3858">
                  <c:v>1.89153587818145</c:v>
                </c:pt>
                <c:pt idx="3859">
                  <c:v>1.71966624259948</c:v>
                </c:pt>
                <c:pt idx="3860">
                  <c:v>1.8413990736007599</c:v>
                </c:pt>
                <c:pt idx="3861">
                  <c:v>1.8746430873870801</c:v>
                </c:pt>
                <c:pt idx="3862">
                  <c:v>1.84862780570983</c:v>
                </c:pt>
                <c:pt idx="3863">
                  <c:v>1.7764964103698699</c:v>
                </c:pt>
                <c:pt idx="3864">
                  <c:v>1.8401459455490099</c:v>
                </c:pt>
                <c:pt idx="3865">
                  <c:v>1.8880246877670199</c:v>
                </c:pt>
                <c:pt idx="3866">
                  <c:v>1.9348837137222199</c:v>
                </c:pt>
                <c:pt idx="3867">
                  <c:v>1.99510645866394</c:v>
                </c:pt>
                <c:pt idx="3868">
                  <c:v>1.8571307659149101</c:v>
                </c:pt>
                <c:pt idx="3869">
                  <c:v>1.93429315090179</c:v>
                </c:pt>
                <c:pt idx="3870">
                  <c:v>1.80110955238342</c:v>
                </c:pt>
                <c:pt idx="3871">
                  <c:v>2.0540952682495099</c:v>
                </c:pt>
                <c:pt idx="3872">
                  <c:v>2.1974112987518302</c:v>
                </c:pt>
                <c:pt idx="3873">
                  <c:v>1.9752119779586701</c:v>
                </c:pt>
                <c:pt idx="3874">
                  <c:v>1.89139151573181</c:v>
                </c:pt>
                <c:pt idx="3875">
                  <c:v>1.8865612745285001</c:v>
                </c:pt>
                <c:pt idx="3876">
                  <c:v>1.9065304994583101</c:v>
                </c:pt>
                <c:pt idx="3877">
                  <c:v>1.8704528808593699</c:v>
                </c:pt>
                <c:pt idx="3878">
                  <c:v>1.89985835552215</c:v>
                </c:pt>
                <c:pt idx="3879">
                  <c:v>2.0448811054229701</c:v>
                </c:pt>
                <c:pt idx="3880">
                  <c:v>2.1000623703002899</c:v>
                </c:pt>
                <c:pt idx="3881">
                  <c:v>2.0112009048461901</c:v>
                </c:pt>
                <c:pt idx="3882">
                  <c:v>2.1262342929839999</c:v>
                </c:pt>
                <c:pt idx="3883">
                  <c:v>1.92985463142395</c:v>
                </c:pt>
                <c:pt idx="3884">
                  <c:v>1.8936595916748</c:v>
                </c:pt>
                <c:pt idx="3885">
                  <c:v>1.82066738605499</c:v>
                </c:pt>
                <c:pt idx="3886">
                  <c:v>1.8329160213470399</c:v>
                </c:pt>
                <c:pt idx="3887">
                  <c:v>1.9227089881896899</c:v>
                </c:pt>
                <c:pt idx="3888">
                  <c:v>1.8807566165923999</c:v>
                </c:pt>
                <c:pt idx="3889">
                  <c:v>1.9730629920959399</c:v>
                </c:pt>
                <c:pt idx="3890">
                  <c:v>1.91178810596466</c:v>
                </c:pt>
                <c:pt idx="3891">
                  <c:v>1.9333026409149101</c:v>
                </c:pt>
                <c:pt idx="3892">
                  <c:v>1.95785868167877</c:v>
                </c:pt>
                <c:pt idx="3893">
                  <c:v>1.837162733078</c:v>
                </c:pt>
                <c:pt idx="3894">
                  <c:v>1.8268805742263701</c:v>
                </c:pt>
                <c:pt idx="3895">
                  <c:v>1.7473067045211701</c:v>
                </c:pt>
                <c:pt idx="3896">
                  <c:v>2.0596208572387602</c:v>
                </c:pt>
                <c:pt idx="3897">
                  <c:v>2.18659090995788</c:v>
                </c:pt>
                <c:pt idx="3898">
                  <c:v>2.1856710910797101</c:v>
                </c:pt>
                <c:pt idx="3899">
                  <c:v>1.98890256881713</c:v>
                </c:pt>
                <c:pt idx="3900">
                  <c:v>2.0955529212951598</c:v>
                </c:pt>
                <c:pt idx="3901">
                  <c:v>2.2549397945403999</c:v>
                </c:pt>
                <c:pt idx="3902">
                  <c:v>2.1129627227783199</c:v>
                </c:pt>
                <c:pt idx="3903">
                  <c:v>2.1255538463592498</c:v>
                </c:pt>
                <c:pt idx="3904">
                  <c:v>1.9672442674636801</c:v>
                </c:pt>
                <c:pt idx="3905">
                  <c:v>1.91417932510375</c:v>
                </c:pt>
                <c:pt idx="3906">
                  <c:v>1.98314416408538</c:v>
                </c:pt>
                <c:pt idx="3907">
                  <c:v>2.0107278823852499</c:v>
                </c:pt>
                <c:pt idx="3908">
                  <c:v>1.9982496500015201</c:v>
                </c:pt>
                <c:pt idx="3909">
                  <c:v>1.9205740690231301</c:v>
                </c:pt>
                <c:pt idx="3910">
                  <c:v>1.83756291866302</c:v>
                </c:pt>
                <c:pt idx="3911">
                  <c:v>1.88397228717803</c:v>
                </c:pt>
                <c:pt idx="3912">
                  <c:v>1.9764879941940301</c:v>
                </c:pt>
                <c:pt idx="3913">
                  <c:v>1.9230910539627</c:v>
                </c:pt>
                <c:pt idx="3914">
                  <c:v>1.99611639976501</c:v>
                </c:pt>
                <c:pt idx="3915">
                  <c:v>1.8964997529983501</c:v>
                </c:pt>
                <c:pt idx="3916">
                  <c:v>2.0374362468719398</c:v>
                </c:pt>
                <c:pt idx="3917">
                  <c:v>1.80646347999572</c:v>
                </c:pt>
                <c:pt idx="3918">
                  <c:v>1.9051663875579801</c:v>
                </c:pt>
                <c:pt idx="3919">
                  <c:v>1.77748906612396</c:v>
                </c:pt>
                <c:pt idx="3920">
                  <c:v>1.85123491287231</c:v>
                </c:pt>
                <c:pt idx="3921">
                  <c:v>1.8174146413803101</c:v>
                </c:pt>
                <c:pt idx="3922">
                  <c:v>1.97550404071807</c:v>
                </c:pt>
                <c:pt idx="3923">
                  <c:v>1.8898293972015301</c:v>
                </c:pt>
                <c:pt idx="3924">
                  <c:v>1.96634876728057</c:v>
                </c:pt>
                <c:pt idx="3925">
                  <c:v>1.87184333801269</c:v>
                </c:pt>
                <c:pt idx="3926">
                  <c:v>1.82337605953216</c:v>
                </c:pt>
                <c:pt idx="3927">
                  <c:v>2.0268647670745801</c:v>
                </c:pt>
                <c:pt idx="3928">
                  <c:v>1.8452070951461701</c:v>
                </c:pt>
                <c:pt idx="3929">
                  <c:v>1.88623487949371</c:v>
                </c:pt>
                <c:pt idx="3930">
                  <c:v>1.8174639940261801</c:v>
                </c:pt>
                <c:pt idx="3931">
                  <c:v>1.98566889762878</c:v>
                </c:pt>
                <c:pt idx="3932">
                  <c:v>1.92492163181304</c:v>
                </c:pt>
                <c:pt idx="3933">
                  <c:v>2.0926737785339302</c:v>
                </c:pt>
                <c:pt idx="3934">
                  <c:v>1.9449923038482599</c:v>
                </c:pt>
                <c:pt idx="3935">
                  <c:v>2.2303602695464999</c:v>
                </c:pt>
                <c:pt idx="3936">
                  <c:v>2.0104172229766801</c:v>
                </c:pt>
                <c:pt idx="3937">
                  <c:v>1.99808681011199</c:v>
                </c:pt>
                <c:pt idx="3938">
                  <c:v>2.12931036949157</c:v>
                </c:pt>
                <c:pt idx="3939">
                  <c:v>2.1268880367278999</c:v>
                </c:pt>
                <c:pt idx="3940">
                  <c:v>2.26742243766784</c:v>
                </c:pt>
                <c:pt idx="3941">
                  <c:v>1.98129069805145</c:v>
                </c:pt>
                <c:pt idx="3942">
                  <c:v>1.9407095909118599</c:v>
                </c:pt>
                <c:pt idx="3943">
                  <c:v>2.0461208820343</c:v>
                </c:pt>
                <c:pt idx="3944">
                  <c:v>1.8339660167694001</c:v>
                </c:pt>
                <c:pt idx="3945">
                  <c:v>1.94871890544891</c:v>
                </c:pt>
                <c:pt idx="3946">
                  <c:v>2.0860326290130602</c:v>
                </c:pt>
                <c:pt idx="3947">
                  <c:v>1.78552842140197</c:v>
                </c:pt>
                <c:pt idx="3948">
                  <c:v>1.9151366949081401</c:v>
                </c:pt>
                <c:pt idx="3949">
                  <c:v>2.01104640960693</c:v>
                </c:pt>
                <c:pt idx="3950">
                  <c:v>2.1364047527313201</c:v>
                </c:pt>
                <c:pt idx="3951">
                  <c:v>1.87669920921325</c:v>
                </c:pt>
                <c:pt idx="3952">
                  <c:v>1.85773861408233</c:v>
                </c:pt>
                <c:pt idx="3953">
                  <c:v>2.3212480545043901</c:v>
                </c:pt>
                <c:pt idx="3954">
                  <c:v>2.1576600074768</c:v>
                </c:pt>
                <c:pt idx="3955">
                  <c:v>2.2841842174529998</c:v>
                </c:pt>
                <c:pt idx="3956">
                  <c:v>2.2730648517608598</c:v>
                </c:pt>
                <c:pt idx="3957">
                  <c:v>2.3857941627502401</c:v>
                </c:pt>
                <c:pt idx="3958">
                  <c:v>2.2841107845306299</c:v>
                </c:pt>
                <c:pt idx="3959">
                  <c:v>2.2292399406433101</c:v>
                </c:pt>
                <c:pt idx="3960">
                  <c:v>2.1684260368347101</c:v>
                </c:pt>
                <c:pt idx="3961">
                  <c:v>2.3091168403625399</c:v>
                </c:pt>
                <c:pt idx="3962">
                  <c:v>2.2119359970092698</c:v>
                </c:pt>
                <c:pt idx="3963">
                  <c:v>2.0927338600158598</c:v>
                </c:pt>
                <c:pt idx="3964">
                  <c:v>2.1135687828063898</c:v>
                </c:pt>
                <c:pt idx="3965">
                  <c:v>2.2553014755249001</c:v>
                </c:pt>
                <c:pt idx="3966">
                  <c:v>2.3854064941406201</c:v>
                </c:pt>
                <c:pt idx="3967">
                  <c:v>2.25061678886413</c:v>
                </c:pt>
                <c:pt idx="3968">
                  <c:v>2.2528617382049498</c:v>
                </c:pt>
                <c:pt idx="3969">
                  <c:v>2.1948175430297798</c:v>
                </c:pt>
                <c:pt idx="3970">
                  <c:v>2.1145727634429901</c:v>
                </c:pt>
                <c:pt idx="3971">
                  <c:v>2.04235339164733</c:v>
                </c:pt>
                <c:pt idx="3972">
                  <c:v>2.16540002822875</c:v>
                </c:pt>
                <c:pt idx="3973">
                  <c:v>2.1584341526031401</c:v>
                </c:pt>
                <c:pt idx="3974">
                  <c:v>2.2745995521545401</c:v>
                </c:pt>
                <c:pt idx="3975">
                  <c:v>2.1642472743988002</c:v>
                </c:pt>
                <c:pt idx="3976">
                  <c:v>2.3735723495483398</c:v>
                </c:pt>
                <c:pt idx="3977">
                  <c:v>2.0812790393829301</c:v>
                </c:pt>
                <c:pt idx="3978">
                  <c:v>1.9735792875289899</c:v>
                </c:pt>
                <c:pt idx="3979">
                  <c:v>2.0674993991851802</c:v>
                </c:pt>
                <c:pt idx="3980">
                  <c:v>2.15901327133178</c:v>
                </c:pt>
                <c:pt idx="3981">
                  <c:v>1.89908134937286</c:v>
                </c:pt>
                <c:pt idx="3982">
                  <c:v>2.0875768661499001</c:v>
                </c:pt>
                <c:pt idx="3983">
                  <c:v>2.06097364425659</c:v>
                </c:pt>
                <c:pt idx="3984">
                  <c:v>2.0954058170318599</c:v>
                </c:pt>
                <c:pt idx="3985">
                  <c:v>1.86778604984283</c:v>
                </c:pt>
                <c:pt idx="3986">
                  <c:v>1.9128619432449301</c:v>
                </c:pt>
                <c:pt idx="3987">
                  <c:v>2.2771399021148602</c:v>
                </c:pt>
                <c:pt idx="3988">
                  <c:v>2.2307314872741699</c:v>
                </c:pt>
                <c:pt idx="3989">
                  <c:v>1.92334008216857</c:v>
                </c:pt>
                <c:pt idx="3990">
                  <c:v>2.1021189689636199</c:v>
                </c:pt>
                <c:pt idx="3991">
                  <c:v>2.2330954074859601</c:v>
                </c:pt>
                <c:pt idx="3992">
                  <c:v>2.29445099830627</c:v>
                </c:pt>
                <c:pt idx="3993">
                  <c:v>2.2309482097625701</c:v>
                </c:pt>
                <c:pt idx="3994">
                  <c:v>2.24697613716125</c:v>
                </c:pt>
                <c:pt idx="3995">
                  <c:v>1.7657333612442001</c:v>
                </c:pt>
                <c:pt idx="3996">
                  <c:v>1.90422403812408</c:v>
                </c:pt>
                <c:pt idx="3997">
                  <c:v>1.78866231441497</c:v>
                </c:pt>
                <c:pt idx="3998">
                  <c:v>1.77148377895355</c:v>
                </c:pt>
                <c:pt idx="3999">
                  <c:v>1.8840239048004099</c:v>
                </c:pt>
                <c:pt idx="4000">
                  <c:v>1.9578827619552599</c:v>
                </c:pt>
                <c:pt idx="4001">
                  <c:v>1.7505134344100901</c:v>
                </c:pt>
                <c:pt idx="4002">
                  <c:v>1.78992342948913</c:v>
                </c:pt>
                <c:pt idx="4003">
                  <c:v>1.76589143276214</c:v>
                </c:pt>
                <c:pt idx="4004">
                  <c:v>1.8175721168518</c:v>
                </c:pt>
                <c:pt idx="4005">
                  <c:v>1.7449928522109901</c:v>
                </c:pt>
                <c:pt idx="4006">
                  <c:v>1.93749368190765</c:v>
                </c:pt>
                <c:pt idx="4007">
                  <c:v>1.8627065420150699</c:v>
                </c:pt>
                <c:pt idx="4008">
                  <c:v>1.8511486053466699</c:v>
                </c:pt>
                <c:pt idx="4009">
                  <c:v>1.8469820022582999</c:v>
                </c:pt>
                <c:pt idx="4010">
                  <c:v>1.7740111351013099</c:v>
                </c:pt>
                <c:pt idx="4011">
                  <c:v>1.85475349426269</c:v>
                </c:pt>
                <c:pt idx="4012">
                  <c:v>1.9603067636489799</c:v>
                </c:pt>
                <c:pt idx="4013">
                  <c:v>2.06137943267822</c:v>
                </c:pt>
                <c:pt idx="4014">
                  <c:v>2.0852279663085902</c:v>
                </c:pt>
                <c:pt idx="4015">
                  <c:v>1.82898986339569</c:v>
                </c:pt>
                <c:pt idx="4016">
                  <c:v>1.81273329257965</c:v>
                </c:pt>
                <c:pt idx="4017">
                  <c:v>1.85551452636718</c:v>
                </c:pt>
                <c:pt idx="4018">
                  <c:v>1.99624812602996</c:v>
                </c:pt>
                <c:pt idx="4019">
                  <c:v>1.97465932369232</c:v>
                </c:pt>
                <c:pt idx="4020">
                  <c:v>2.4105014801025302</c:v>
                </c:pt>
                <c:pt idx="4021">
                  <c:v>1.9725823402404701</c:v>
                </c:pt>
                <c:pt idx="4022">
                  <c:v>1.94163835048675</c:v>
                </c:pt>
                <c:pt idx="4023">
                  <c:v>1.7035725116729701</c:v>
                </c:pt>
                <c:pt idx="4024">
                  <c:v>1.89821088314056</c:v>
                </c:pt>
                <c:pt idx="4025">
                  <c:v>1.72741830348968</c:v>
                </c:pt>
                <c:pt idx="4026">
                  <c:v>1.75198209285736</c:v>
                </c:pt>
                <c:pt idx="4027">
                  <c:v>1.91355180740356</c:v>
                </c:pt>
                <c:pt idx="4028">
                  <c:v>1.9291903972625699</c:v>
                </c:pt>
                <c:pt idx="4029">
                  <c:v>2.1204779148101802</c:v>
                </c:pt>
                <c:pt idx="4030">
                  <c:v>1.91123306751251</c:v>
                </c:pt>
                <c:pt idx="4031">
                  <c:v>2.0826597213745099</c:v>
                </c:pt>
                <c:pt idx="4032">
                  <c:v>1.86371314525604</c:v>
                </c:pt>
                <c:pt idx="4033">
                  <c:v>1.9010368585586499</c:v>
                </c:pt>
                <c:pt idx="4034">
                  <c:v>1.8835254907607999</c:v>
                </c:pt>
                <c:pt idx="4035">
                  <c:v>1.9043381214141799</c:v>
                </c:pt>
                <c:pt idx="4036">
                  <c:v>1.9604974985122601</c:v>
                </c:pt>
                <c:pt idx="4037">
                  <c:v>2.0210664272308301</c:v>
                </c:pt>
                <c:pt idx="4038">
                  <c:v>1.91436791419982</c:v>
                </c:pt>
                <c:pt idx="4039">
                  <c:v>2.08475589752197</c:v>
                </c:pt>
                <c:pt idx="4040">
                  <c:v>2.1927227973937899</c:v>
                </c:pt>
                <c:pt idx="4041">
                  <c:v>1.8406999111175499</c:v>
                </c:pt>
                <c:pt idx="4042">
                  <c:v>1.92393469810485</c:v>
                </c:pt>
                <c:pt idx="4043">
                  <c:v>1.9563850164413401</c:v>
                </c:pt>
                <c:pt idx="4044">
                  <c:v>1.94905841350555</c:v>
                </c:pt>
                <c:pt idx="4045">
                  <c:v>1.80476570129394</c:v>
                </c:pt>
                <c:pt idx="4046">
                  <c:v>1.8510873317718499</c:v>
                </c:pt>
                <c:pt idx="4047">
                  <c:v>2.0377392768859801</c:v>
                </c:pt>
                <c:pt idx="4048">
                  <c:v>1.90807998180389</c:v>
                </c:pt>
                <c:pt idx="4049">
                  <c:v>1.95735871791839</c:v>
                </c:pt>
                <c:pt idx="4050">
                  <c:v>1.9100022315978999</c:v>
                </c:pt>
                <c:pt idx="4051">
                  <c:v>1.8917820453643699</c:v>
                </c:pt>
                <c:pt idx="4052">
                  <c:v>1.89551329612731</c:v>
                </c:pt>
                <c:pt idx="4053">
                  <c:v>1.91177034378051</c:v>
                </c:pt>
                <c:pt idx="4054">
                  <c:v>1.93445992469787</c:v>
                </c:pt>
                <c:pt idx="4055">
                  <c:v>2.11806321144104</c:v>
                </c:pt>
                <c:pt idx="4056">
                  <c:v>2.0155718326568599</c:v>
                </c:pt>
                <c:pt idx="4057">
                  <c:v>2.0296607017517001</c:v>
                </c:pt>
                <c:pt idx="4058">
                  <c:v>1.9595316648483201</c:v>
                </c:pt>
                <c:pt idx="4059">
                  <c:v>1.86526775360107</c:v>
                </c:pt>
                <c:pt idx="4060">
                  <c:v>1.8491740226745601</c:v>
                </c:pt>
                <c:pt idx="4061">
                  <c:v>1.97869825363159</c:v>
                </c:pt>
                <c:pt idx="4062">
                  <c:v>1.94016432762146</c:v>
                </c:pt>
                <c:pt idx="4063">
                  <c:v>1.87470686435699</c:v>
                </c:pt>
                <c:pt idx="4064">
                  <c:v>2.0529088973999001</c:v>
                </c:pt>
                <c:pt idx="4065">
                  <c:v>2.0017499923706001</c:v>
                </c:pt>
                <c:pt idx="4066">
                  <c:v>1.80916035175323</c:v>
                </c:pt>
                <c:pt idx="4067">
                  <c:v>1.8500678539276101</c:v>
                </c:pt>
                <c:pt idx="4068">
                  <c:v>2.0442321300506499</c:v>
                </c:pt>
                <c:pt idx="4069">
                  <c:v>2.0448722839355402</c:v>
                </c:pt>
                <c:pt idx="4070">
                  <c:v>1.9984115362167301</c:v>
                </c:pt>
                <c:pt idx="4071">
                  <c:v>2.033536195755</c:v>
                </c:pt>
                <c:pt idx="4072">
                  <c:v>1.97051918506622</c:v>
                </c:pt>
                <c:pt idx="4073">
                  <c:v>1.90026342868804</c:v>
                </c:pt>
                <c:pt idx="4074">
                  <c:v>1.83478415012359</c:v>
                </c:pt>
                <c:pt idx="4075">
                  <c:v>1.81514012813568</c:v>
                </c:pt>
                <c:pt idx="4076">
                  <c:v>1.7095422744750901</c:v>
                </c:pt>
                <c:pt idx="4077">
                  <c:v>2.0053319931030198</c:v>
                </c:pt>
                <c:pt idx="4078">
                  <c:v>1.91902768611907</c:v>
                </c:pt>
                <c:pt idx="4079">
                  <c:v>1.9379745721817001</c:v>
                </c:pt>
                <c:pt idx="4080">
                  <c:v>1.9009213447570801</c:v>
                </c:pt>
                <c:pt idx="4081">
                  <c:v>2.0073225498199401</c:v>
                </c:pt>
                <c:pt idx="4082">
                  <c:v>1.8944685459136901</c:v>
                </c:pt>
                <c:pt idx="4083">
                  <c:v>1.93764340877532</c:v>
                </c:pt>
                <c:pt idx="4084">
                  <c:v>2.0570983886718701</c:v>
                </c:pt>
                <c:pt idx="4085">
                  <c:v>2.1386733055114702</c:v>
                </c:pt>
                <c:pt idx="4086">
                  <c:v>2.1691725254058798</c:v>
                </c:pt>
                <c:pt idx="4087">
                  <c:v>2.2555696964263898</c:v>
                </c:pt>
                <c:pt idx="4088">
                  <c:v>1.89752829074859</c:v>
                </c:pt>
                <c:pt idx="4089">
                  <c:v>1.83426308631896</c:v>
                </c:pt>
                <c:pt idx="4090">
                  <c:v>1.8592382669448799</c:v>
                </c:pt>
                <c:pt idx="4091">
                  <c:v>2.0259413719177202</c:v>
                </c:pt>
                <c:pt idx="4092">
                  <c:v>1.9114811420440601</c:v>
                </c:pt>
                <c:pt idx="4093">
                  <c:v>1.8229291439056301</c:v>
                </c:pt>
                <c:pt idx="4094">
                  <c:v>1.81523120403289</c:v>
                </c:pt>
                <c:pt idx="4095">
                  <c:v>1.95582807064056</c:v>
                </c:pt>
                <c:pt idx="4096">
                  <c:v>2.1071138381957999</c:v>
                </c:pt>
                <c:pt idx="4097">
                  <c:v>2.0137772560119598</c:v>
                </c:pt>
                <c:pt idx="4098">
                  <c:v>1.9567152261734</c:v>
                </c:pt>
                <c:pt idx="4099">
                  <c:v>1.9082703590393</c:v>
                </c:pt>
                <c:pt idx="4100">
                  <c:v>1.9004893302917401</c:v>
                </c:pt>
                <c:pt idx="4101">
                  <c:v>2.0983972549438401</c:v>
                </c:pt>
                <c:pt idx="4102">
                  <c:v>2.1315352916717498</c:v>
                </c:pt>
                <c:pt idx="4103">
                  <c:v>2.2455017566680899</c:v>
                </c:pt>
                <c:pt idx="4104">
                  <c:v>1.8692759275436399</c:v>
                </c:pt>
                <c:pt idx="4105">
                  <c:v>2.0545125007629301</c:v>
                </c:pt>
                <c:pt idx="4106">
                  <c:v>1.8366286754608101</c:v>
                </c:pt>
                <c:pt idx="4107">
                  <c:v>1.77306032180786</c:v>
                </c:pt>
                <c:pt idx="4108">
                  <c:v>1.7700899839401201</c:v>
                </c:pt>
                <c:pt idx="4109">
                  <c:v>1.9006775617599401</c:v>
                </c:pt>
                <c:pt idx="4110">
                  <c:v>2.0283563137054399</c:v>
                </c:pt>
                <c:pt idx="4111">
                  <c:v>2.1878077983856201</c:v>
                </c:pt>
                <c:pt idx="4112">
                  <c:v>2.07718729972839</c:v>
                </c:pt>
                <c:pt idx="4113">
                  <c:v>1.9503040313720701</c:v>
                </c:pt>
                <c:pt idx="4114">
                  <c:v>2.00172615051269</c:v>
                </c:pt>
                <c:pt idx="4115">
                  <c:v>1.9996638298034599</c:v>
                </c:pt>
                <c:pt idx="4116">
                  <c:v>1.93248963356018</c:v>
                </c:pt>
                <c:pt idx="4117">
                  <c:v>1.9704548120498599</c:v>
                </c:pt>
                <c:pt idx="4118">
                  <c:v>1.91001784801483</c:v>
                </c:pt>
                <c:pt idx="4119">
                  <c:v>1.7373007535934399</c:v>
                </c:pt>
                <c:pt idx="4120">
                  <c:v>1.9077346324920601</c:v>
                </c:pt>
                <c:pt idx="4121">
                  <c:v>1.90304851531982</c:v>
                </c:pt>
                <c:pt idx="4122">
                  <c:v>1.84370589256286</c:v>
                </c:pt>
                <c:pt idx="4123">
                  <c:v>1.8460717201232899</c:v>
                </c:pt>
                <c:pt idx="4124">
                  <c:v>1.83375763893127</c:v>
                </c:pt>
                <c:pt idx="4125">
                  <c:v>1.9111695289611801</c:v>
                </c:pt>
                <c:pt idx="4126">
                  <c:v>1.8875929117202701</c:v>
                </c:pt>
                <c:pt idx="4127">
                  <c:v>1.8926802873611399</c:v>
                </c:pt>
                <c:pt idx="4128">
                  <c:v>1.85125184059143</c:v>
                </c:pt>
                <c:pt idx="4129">
                  <c:v>1.8256629705428999</c:v>
                </c:pt>
                <c:pt idx="4130">
                  <c:v>1.87247669696807</c:v>
                </c:pt>
                <c:pt idx="4131">
                  <c:v>1.7600370645523</c:v>
                </c:pt>
                <c:pt idx="4132">
                  <c:v>1.9813531637191699</c:v>
                </c:pt>
                <c:pt idx="4133">
                  <c:v>1.9606459140777499</c:v>
                </c:pt>
                <c:pt idx="4134">
                  <c:v>1.87746429443359</c:v>
                </c:pt>
                <c:pt idx="4135">
                  <c:v>1.9356495141982999</c:v>
                </c:pt>
                <c:pt idx="4136">
                  <c:v>1.8923747539520199</c:v>
                </c:pt>
                <c:pt idx="4137">
                  <c:v>1.9910519123077299</c:v>
                </c:pt>
                <c:pt idx="4138">
                  <c:v>2.0056982040405198</c:v>
                </c:pt>
                <c:pt idx="4139">
                  <c:v>1.9605245590209901</c:v>
                </c:pt>
                <c:pt idx="4140">
                  <c:v>1.9329855442047099</c:v>
                </c:pt>
                <c:pt idx="4141">
                  <c:v>1.8761960268020601</c:v>
                </c:pt>
                <c:pt idx="4142">
                  <c:v>1.81964004039764</c:v>
                </c:pt>
                <c:pt idx="4143">
                  <c:v>1.8970483541488601</c:v>
                </c:pt>
                <c:pt idx="4144">
                  <c:v>1.9846324920654199</c:v>
                </c:pt>
                <c:pt idx="4145">
                  <c:v>1.8940781354904099</c:v>
                </c:pt>
                <c:pt idx="4146">
                  <c:v>1.8453848361968901</c:v>
                </c:pt>
                <c:pt idx="4147">
                  <c:v>1.8649666309356601</c:v>
                </c:pt>
                <c:pt idx="4148">
                  <c:v>1.89618420600891</c:v>
                </c:pt>
                <c:pt idx="4149">
                  <c:v>1.78430700302124</c:v>
                </c:pt>
                <c:pt idx="4150">
                  <c:v>1.94718813896179</c:v>
                </c:pt>
                <c:pt idx="4151">
                  <c:v>1.9072334766387899</c:v>
                </c:pt>
                <c:pt idx="4152">
                  <c:v>1.8980619907379099</c:v>
                </c:pt>
                <c:pt idx="4153">
                  <c:v>2.1083240509033199</c:v>
                </c:pt>
                <c:pt idx="4154">
                  <c:v>2.1880924701690598</c:v>
                </c:pt>
                <c:pt idx="4155">
                  <c:v>2.2220273017883301</c:v>
                </c:pt>
                <c:pt idx="4156">
                  <c:v>2.0443947315215998</c:v>
                </c:pt>
                <c:pt idx="4157">
                  <c:v>1.8899452686309799</c:v>
                </c:pt>
                <c:pt idx="4158">
                  <c:v>2.2123053073882999</c:v>
                </c:pt>
                <c:pt idx="4159">
                  <c:v>2.0810861587524401</c:v>
                </c:pt>
                <c:pt idx="4160">
                  <c:v>2.21514892578125</c:v>
                </c:pt>
                <c:pt idx="4161">
                  <c:v>2.2321381568908598</c:v>
                </c:pt>
                <c:pt idx="4162">
                  <c:v>2.2896029949188201</c:v>
                </c:pt>
                <c:pt idx="4163">
                  <c:v>2.09413313865661</c:v>
                </c:pt>
                <c:pt idx="4164">
                  <c:v>2.2514050006866402</c:v>
                </c:pt>
                <c:pt idx="4165">
                  <c:v>2.2769591808318999</c:v>
                </c:pt>
                <c:pt idx="4166">
                  <c:v>1.95523464679718</c:v>
                </c:pt>
                <c:pt idx="4167">
                  <c:v>2.2650301456451398</c:v>
                </c:pt>
                <c:pt idx="4168">
                  <c:v>2.4753775596618599</c:v>
                </c:pt>
                <c:pt idx="4169">
                  <c:v>2.1809847354888898</c:v>
                </c:pt>
                <c:pt idx="4170">
                  <c:v>2.2497372627258301</c:v>
                </c:pt>
                <c:pt idx="4171">
                  <c:v>2.1631481647491402</c:v>
                </c:pt>
                <c:pt idx="4172">
                  <c:v>2.0702896118164</c:v>
                </c:pt>
                <c:pt idx="4173">
                  <c:v>1.8515993356704701</c:v>
                </c:pt>
                <c:pt idx="4174">
                  <c:v>1.93274450302124</c:v>
                </c:pt>
                <c:pt idx="4175">
                  <c:v>1.83762335777282</c:v>
                </c:pt>
                <c:pt idx="4176">
                  <c:v>1.88199150562286</c:v>
                </c:pt>
                <c:pt idx="4177">
                  <c:v>2.1004035472869802</c:v>
                </c:pt>
                <c:pt idx="4178">
                  <c:v>2.1498351097106898</c:v>
                </c:pt>
                <c:pt idx="4179">
                  <c:v>1.8910377025604199</c:v>
                </c:pt>
                <c:pt idx="4180">
                  <c:v>1.81734466552734</c:v>
                </c:pt>
                <c:pt idx="4181">
                  <c:v>1.98286008834838</c:v>
                </c:pt>
                <c:pt idx="4182">
                  <c:v>1.9407391548156701</c:v>
                </c:pt>
                <c:pt idx="4183">
                  <c:v>1.94026851654052</c:v>
                </c:pt>
                <c:pt idx="4184">
                  <c:v>2.2830269336700399</c:v>
                </c:pt>
                <c:pt idx="4185">
                  <c:v>2.16738653182983</c:v>
                </c:pt>
                <c:pt idx="4186">
                  <c:v>2.27904152870178</c:v>
                </c:pt>
                <c:pt idx="4187">
                  <c:v>2.1026480197906401</c:v>
                </c:pt>
                <c:pt idx="4188">
                  <c:v>2.10443091392517</c:v>
                </c:pt>
                <c:pt idx="4189">
                  <c:v>1.9975771903991699</c:v>
                </c:pt>
                <c:pt idx="4190">
                  <c:v>2.0633401870727499</c:v>
                </c:pt>
                <c:pt idx="4191">
                  <c:v>2.0324561595916699</c:v>
                </c:pt>
                <c:pt idx="4192">
                  <c:v>2.1194653511047301</c:v>
                </c:pt>
                <c:pt idx="4193">
                  <c:v>2.0093128681182799</c:v>
                </c:pt>
                <c:pt idx="4194">
                  <c:v>2.0354640483856201</c:v>
                </c:pt>
                <c:pt idx="4195">
                  <c:v>1.9744789600372299</c:v>
                </c:pt>
                <c:pt idx="4196">
                  <c:v>2.0721633434295601</c:v>
                </c:pt>
                <c:pt idx="4197">
                  <c:v>2.0475597381591699</c:v>
                </c:pt>
                <c:pt idx="4198">
                  <c:v>2.00697469711303</c:v>
                </c:pt>
                <c:pt idx="4199">
                  <c:v>2.1962981224060001</c:v>
                </c:pt>
                <c:pt idx="4200">
                  <c:v>1.9898656606674101</c:v>
                </c:pt>
                <c:pt idx="4201">
                  <c:v>1.92139196395874</c:v>
                </c:pt>
                <c:pt idx="4202">
                  <c:v>1.79384052753448</c:v>
                </c:pt>
                <c:pt idx="4203">
                  <c:v>1.8920537233352599</c:v>
                </c:pt>
                <c:pt idx="4204">
                  <c:v>1.9925460815429601</c:v>
                </c:pt>
                <c:pt idx="4205">
                  <c:v>1.8453522920608501</c:v>
                </c:pt>
                <c:pt idx="4206">
                  <c:v>1.94734263420104</c:v>
                </c:pt>
                <c:pt idx="4207">
                  <c:v>1.83655393123626</c:v>
                </c:pt>
                <c:pt idx="4208">
                  <c:v>1.70037364959716</c:v>
                </c:pt>
                <c:pt idx="4209">
                  <c:v>1.88839972019195</c:v>
                </c:pt>
                <c:pt idx="4210">
                  <c:v>1.83364641666412</c:v>
                </c:pt>
                <c:pt idx="4211">
                  <c:v>1.96353340148925</c:v>
                </c:pt>
                <c:pt idx="4212">
                  <c:v>1.8833198547363199</c:v>
                </c:pt>
                <c:pt idx="4213">
                  <c:v>1.9604332447052</c:v>
                </c:pt>
                <c:pt idx="4214">
                  <c:v>2.0517899990081698</c:v>
                </c:pt>
                <c:pt idx="4215">
                  <c:v>1.7991136312484699</c:v>
                </c:pt>
                <c:pt idx="4216">
                  <c:v>1.9374799728393499</c:v>
                </c:pt>
                <c:pt idx="4217">
                  <c:v>1.85384929180145</c:v>
                </c:pt>
                <c:pt idx="4218">
                  <c:v>1.7972980737686099</c:v>
                </c:pt>
                <c:pt idx="4219">
                  <c:v>1.8918828964233301</c:v>
                </c:pt>
                <c:pt idx="4220">
                  <c:v>2.0163831710815399</c:v>
                </c:pt>
                <c:pt idx="4221">
                  <c:v>2.0240886211395201</c:v>
                </c:pt>
                <c:pt idx="4222">
                  <c:v>1.8157486915588299</c:v>
                </c:pt>
                <c:pt idx="4223">
                  <c:v>1.81688237190246</c:v>
                </c:pt>
                <c:pt idx="4224">
                  <c:v>1.8670840263366699</c:v>
                </c:pt>
                <c:pt idx="4225">
                  <c:v>1.76892077922821</c:v>
                </c:pt>
                <c:pt idx="4226">
                  <c:v>1.75855529308319</c:v>
                </c:pt>
                <c:pt idx="4227">
                  <c:v>1.85369801521301</c:v>
                </c:pt>
                <c:pt idx="4228">
                  <c:v>2.06167244911193</c:v>
                </c:pt>
                <c:pt idx="4229">
                  <c:v>1.9238874912261901</c:v>
                </c:pt>
                <c:pt idx="4230">
                  <c:v>1.98451447486877</c:v>
                </c:pt>
                <c:pt idx="4231">
                  <c:v>1.8814721107482899</c:v>
                </c:pt>
                <c:pt idx="4232">
                  <c:v>2.0059406757354701</c:v>
                </c:pt>
                <c:pt idx="4233">
                  <c:v>1.9953975677490201</c:v>
                </c:pt>
                <c:pt idx="4234">
                  <c:v>1.9492602348327599</c:v>
                </c:pt>
                <c:pt idx="4235">
                  <c:v>1.8813532590866</c:v>
                </c:pt>
                <c:pt idx="4236">
                  <c:v>1.9036945104598999</c:v>
                </c:pt>
                <c:pt idx="4237">
                  <c:v>1.7751533985137899</c:v>
                </c:pt>
                <c:pt idx="4238">
                  <c:v>1.8610152006149201</c:v>
                </c:pt>
                <c:pt idx="4239">
                  <c:v>1.9090147018432599</c:v>
                </c:pt>
                <c:pt idx="4240">
                  <c:v>2.1499929428100502</c:v>
                </c:pt>
                <c:pt idx="4241">
                  <c:v>1.8743871450424101</c:v>
                </c:pt>
                <c:pt idx="4242">
                  <c:v>1.87873876094818</c:v>
                </c:pt>
                <c:pt idx="4243">
                  <c:v>1.9846885204315099</c:v>
                </c:pt>
                <c:pt idx="4244">
                  <c:v>1.8934853076934799</c:v>
                </c:pt>
                <c:pt idx="4245">
                  <c:v>1.9600861072540201</c:v>
                </c:pt>
                <c:pt idx="4246">
                  <c:v>1.9050216674804601</c:v>
                </c:pt>
                <c:pt idx="4247">
                  <c:v>1.9952598810195901</c:v>
                </c:pt>
                <c:pt idx="4248">
                  <c:v>1.85904693603515</c:v>
                </c:pt>
                <c:pt idx="4249">
                  <c:v>1.87298047542572</c:v>
                </c:pt>
                <c:pt idx="4250">
                  <c:v>2.0331451892852699</c:v>
                </c:pt>
                <c:pt idx="4251">
                  <c:v>1.84654700756073</c:v>
                </c:pt>
                <c:pt idx="4252">
                  <c:v>1.9389066696166899</c:v>
                </c:pt>
                <c:pt idx="4253">
                  <c:v>2.0725033283233598</c:v>
                </c:pt>
                <c:pt idx="4254">
                  <c:v>1.9471422433853101</c:v>
                </c:pt>
                <c:pt idx="4255">
                  <c:v>1.9289472103118801</c:v>
                </c:pt>
                <c:pt idx="4256">
                  <c:v>1.9647356271743699</c:v>
                </c:pt>
                <c:pt idx="4257">
                  <c:v>1.86977815628051</c:v>
                </c:pt>
                <c:pt idx="4258">
                  <c:v>1.7376391887664699</c:v>
                </c:pt>
                <c:pt idx="4259">
                  <c:v>1.94155085086822</c:v>
                </c:pt>
                <c:pt idx="4260">
                  <c:v>1.8836416006088199</c:v>
                </c:pt>
                <c:pt idx="4261">
                  <c:v>1.8824887275695801</c:v>
                </c:pt>
                <c:pt idx="4262">
                  <c:v>2.0529835224151598</c:v>
                </c:pt>
                <c:pt idx="4263">
                  <c:v>1.9165687561035101</c:v>
                </c:pt>
                <c:pt idx="4264">
                  <c:v>1.90266108512878</c:v>
                </c:pt>
                <c:pt idx="4265">
                  <c:v>1.88812720775604</c:v>
                </c:pt>
                <c:pt idx="4266">
                  <c:v>2.1206717491149898</c:v>
                </c:pt>
                <c:pt idx="4267">
                  <c:v>2.0667417049407901</c:v>
                </c:pt>
                <c:pt idx="4268">
                  <c:v>2.1327140331268302</c:v>
                </c:pt>
                <c:pt idx="4269">
                  <c:v>2.08479452133178</c:v>
                </c:pt>
                <c:pt idx="4270">
                  <c:v>2.06454229354858</c:v>
                </c:pt>
                <c:pt idx="4271">
                  <c:v>2.05760145187377</c:v>
                </c:pt>
                <c:pt idx="4272">
                  <c:v>2.1532599925994802</c:v>
                </c:pt>
                <c:pt idx="4273">
                  <c:v>1.9001882076263401</c:v>
                </c:pt>
                <c:pt idx="4274">
                  <c:v>1.84437155723571</c:v>
                </c:pt>
                <c:pt idx="4275">
                  <c:v>2.1931078433990399</c:v>
                </c:pt>
                <c:pt idx="4276">
                  <c:v>2.0053079128265301</c:v>
                </c:pt>
                <c:pt idx="4277">
                  <c:v>1.9341458082198999</c:v>
                </c:pt>
                <c:pt idx="4278">
                  <c:v>1.75179731845855</c:v>
                </c:pt>
                <c:pt idx="4279">
                  <c:v>1.8318171501159599</c:v>
                </c:pt>
                <c:pt idx="4280">
                  <c:v>1.90820300579071</c:v>
                </c:pt>
                <c:pt idx="4281">
                  <c:v>1.8534846305847099</c:v>
                </c:pt>
                <c:pt idx="4282">
                  <c:v>1.9192305803298899</c:v>
                </c:pt>
                <c:pt idx="4283">
                  <c:v>1.9480950832366899</c:v>
                </c:pt>
                <c:pt idx="4284">
                  <c:v>1.84900343418121</c:v>
                </c:pt>
                <c:pt idx="4285">
                  <c:v>1.9718884229660001</c:v>
                </c:pt>
                <c:pt idx="4286">
                  <c:v>2.0215754508972101</c:v>
                </c:pt>
                <c:pt idx="4287">
                  <c:v>1.88420069217681</c:v>
                </c:pt>
                <c:pt idx="4288">
                  <c:v>1.95673179626464</c:v>
                </c:pt>
                <c:pt idx="4289">
                  <c:v>1.7784264087677</c:v>
                </c:pt>
                <c:pt idx="4290">
                  <c:v>1.8801478147506701</c:v>
                </c:pt>
                <c:pt idx="4291">
                  <c:v>2.00696849822998</c:v>
                </c:pt>
                <c:pt idx="4292">
                  <c:v>1.86697721481323</c:v>
                </c:pt>
                <c:pt idx="4293">
                  <c:v>2.0040330886840798</c:v>
                </c:pt>
                <c:pt idx="4294">
                  <c:v>2.0221905708312899</c:v>
                </c:pt>
                <c:pt idx="4295">
                  <c:v>1.86370372772216</c:v>
                </c:pt>
                <c:pt idx="4296">
                  <c:v>1.88367164134979</c:v>
                </c:pt>
                <c:pt idx="4297">
                  <c:v>1.95518827438354</c:v>
                </c:pt>
                <c:pt idx="4298">
                  <c:v>1.89185190200805</c:v>
                </c:pt>
                <c:pt idx="4299">
                  <c:v>1.8190064430236801</c:v>
                </c:pt>
                <c:pt idx="4300">
                  <c:v>1.8969858884811399</c:v>
                </c:pt>
                <c:pt idx="4301">
                  <c:v>1.93048083782196</c:v>
                </c:pt>
                <c:pt idx="4302">
                  <c:v>2.07152247428894</c:v>
                </c:pt>
                <c:pt idx="4303">
                  <c:v>1.8527189493179299</c:v>
                </c:pt>
                <c:pt idx="4304">
                  <c:v>2.0498812198638898</c:v>
                </c:pt>
                <c:pt idx="4305">
                  <c:v>2.0526134967803902</c:v>
                </c:pt>
                <c:pt idx="4306">
                  <c:v>2.0579764842986998</c:v>
                </c:pt>
                <c:pt idx="4307">
                  <c:v>1.8489915132522501</c:v>
                </c:pt>
                <c:pt idx="4308">
                  <c:v>1.84053134918212</c:v>
                </c:pt>
                <c:pt idx="4309">
                  <c:v>1.9238151311874301</c:v>
                </c:pt>
                <c:pt idx="4310">
                  <c:v>1.8569910526275599</c:v>
                </c:pt>
                <c:pt idx="4311">
                  <c:v>1.9770523309707599</c:v>
                </c:pt>
                <c:pt idx="4312">
                  <c:v>1.98212707042694</c:v>
                </c:pt>
                <c:pt idx="4313">
                  <c:v>2.1007788181304901</c:v>
                </c:pt>
                <c:pt idx="4314">
                  <c:v>1.98004746437072</c:v>
                </c:pt>
                <c:pt idx="4315">
                  <c:v>1.8213847875595</c:v>
                </c:pt>
                <c:pt idx="4316">
                  <c:v>1.95638215541839</c:v>
                </c:pt>
                <c:pt idx="4317">
                  <c:v>1.9221521615982</c:v>
                </c:pt>
                <c:pt idx="4318">
                  <c:v>1.9071742296218801</c:v>
                </c:pt>
                <c:pt idx="4319">
                  <c:v>1.84982657432556</c:v>
                </c:pt>
                <c:pt idx="4320">
                  <c:v>2.044367313385</c:v>
                </c:pt>
                <c:pt idx="4321">
                  <c:v>1.9830120801925599</c:v>
                </c:pt>
                <c:pt idx="4322">
                  <c:v>1.7979314327239899</c:v>
                </c:pt>
                <c:pt idx="4323">
                  <c:v>1.9244481325149501</c:v>
                </c:pt>
                <c:pt idx="4324">
                  <c:v>1.92288434505462</c:v>
                </c:pt>
                <c:pt idx="4325">
                  <c:v>1.9891715049743599</c:v>
                </c:pt>
                <c:pt idx="4326">
                  <c:v>1.91334211826324</c:v>
                </c:pt>
                <c:pt idx="4327">
                  <c:v>1.8890678882598799</c:v>
                </c:pt>
                <c:pt idx="4328">
                  <c:v>1.78212094306945</c:v>
                </c:pt>
                <c:pt idx="4329">
                  <c:v>1.88903284072875</c:v>
                </c:pt>
                <c:pt idx="4330">
                  <c:v>2.0264658927917401</c:v>
                </c:pt>
                <c:pt idx="4331">
                  <c:v>1.7534521818161</c:v>
                </c:pt>
                <c:pt idx="4332">
                  <c:v>1.72015917301177</c:v>
                </c:pt>
                <c:pt idx="4333">
                  <c:v>1.92559266090393</c:v>
                </c:pt>
                <c:pt idx="4334">
                  <c:v>1.89520812034606</c:v>
                </c:pt>
                <c:pt idx="4335">
                  <c:v>1.99130094051361</c:v>
                </c:pt>
                <c:pt idx="4336">
                  <c:v>2.0987198352813698</c:v>
                </c:pt>
                <c:pt idx="4337">
                  <c:v>2.00151443481445</c:v>
                </c:pt>
                <c:pt idx="4338">
                  <c:v>1.8999445438385001</c:v>
                </c:pt>
                <c:pt idx="4339">
                  <c:v>1.9242745637893599</c:v>
                </c:pt>
                <c:pt idx="4340">
                  <c:v>1.8756414651870701</c:v>
                </c:pt>
                <c:pt idx="4341">
                  <c:v>1.84313511848449</c:v>
                </c:pt>
                <c:pt idx="4342">
                  <c:v>1.9387902021407999</c:v>
                </c:pt>
                <c:pt idx="4343">
                  <c:v>1.8624352216720499</c:v>
                </c:pt>
                <c:pt idx="4344">
                  <c:v>1.93070256710052</c:v>
                </c:pt>
                <c:pt idx="4345">
                  <c:v>1.98881411552429</c:v>
                </c:pt>
                <c:pt idx="4346">
                  <c:v>2.0150575637817298</c:v>
                </c:pt>
                <c:pt idx="4347">
                  <c:v>2.0463049411773602</c:v>
                </c:pt>
                <c:pt idx="4348">
                  <c:v>2.0827136039733798</c:v>
                </c:pt>
                <c:pt idx="4349">
                  <c:v>1.8608206510543801</c:v>
                </c:pt>
                <c:pt idx="4350">
                  <c:v>2.0739729404449401</c:v>
                </c:pt>
                <c:pt idx="4351">
                  <c:v>1.87824022769927</c:v>
                </c:pt>
                <c:pt idx="4352">
                  <c:v>1.74202144145965</c:v>
                </c:pt>
                <c:pt idx="4353">
                  <c:v>1.8407757282257</c:v>
                </c:pt>
                <c:pt idx="4354">
                  <c:v>2.0530629158020002</c:v>
                </c:pt>
                <c:pt idx="4355">
                  <c:v>1.9172184467315601</c:v>
                </c:pt>
                <c:pt idx="4356">
                  <c:v>1.8699117898941</c:v>
                </c:pt>
                <c:pt idx="4357">
                  <c:v>1.91926598548889</c:v>
                </c:pt>
                <c:pt idx="4358">
                  <c:v>1.9655942916870099</c:v>
                </c:pt>
                <c:pt idx="4359">
                  <c:v>1.8459272384643499</c:v>
                </c:pt>
                <c:pt idx="4360">
                  <c:v>2.07745265960693</c:v>
                </c:pt>
                <c:pt idx="4361">
                  <c:v>1.9555790424346899</c:v>
                </c:pt>
                <c:pt idx="4362">
                  <c:v>1.9466757774353001</c:v>
                </c:pt>
                <c:pt idx="4363">
                  <c:v>1.8930981159210201</c:v>
                </c:pt>
                <c:pt idx="4364">
                  <c:v>1.9730064868927</c:v>
                </c:pt>
                <c:pt idx="4365">
                  <c:v>1.7521432638168299</c:v>
                </c:pt>
                <c:pt idx="4366">
                  <c:v>1.87474000453948</c:v>
                </c:pt>
                <c:pt idx="4367">
                  <c:v>1.99863588809967</c:v>
                </c:pt>
                <c:pt idx="4368">
                  <c:v>1.8664127588271999</c:v>
                </c:pt>
                <c:pt idx="4369">
                  <c:v>1.9567037820816</c:v>
                </c:pt>
                <c:pt idx="4370">
                  <c:v>1.9842988252639699</c:v>
                </c:pt>
                <c:pt idx="4371">
                  <c:v>1.90789306163787</c:v>
                </c:pt>
                <c:pt idx="4372">
                  <c:v>2.02307701110839</c:v>
                </c:pt>
                <c:pt idx="4373">
                  <c:v>1.8953930139541599</c:v>
                </c:pt>
                <c:pt idx="4374">
                  <c:v>1.80284667015075</c:v>
                </c:pt>
                <c:pt idx="4375">
                  <c:v>1.74626100063323</c:v>
                </c:pt>
                <c:pt idx="4376">
                  <c:v>1.90278720855712</c:v>
                </c:pt>
                <c:pt idx="4377">
                  <c:v>1.9143997430801301</c:v>
                </c:pt>
                <c:pt idx="4378">
                  <c:v>2.0484430789947501</c:v>
                </c:pt>
                <c:pt idx="4379">
                  <c:v>1.9621001482009801</c:v>
                </c:pt>
                <c:pt idx="4380">
                  <c:v>1.7696621417999201</c:v>
                </c:pt>
                <c:pt idx="4381">
                  <c:v>1.8567297458648599</c:v>
                </c:pt>
                <c:pt idx="4382">
                  <c:v>1.9540926218032799</c:v>
                </c:pt>
                <c:pt idx="4383">
                  <c:v>1.86865210533142</c:v>
                </c:pt>
                <c:pt idx="4384">
                  <c:v>2.0027499198913499</c:v>
                </c:pt>
                <c:pt idx="4385">
                  <c:v>1.9587388038635201</c:v>
                </c:pt>
                <c:pt idx="4386">
                  <c:v>1.9686352014541599</c:v>
                </c:pt>
                <c:pt idx="4387">
                  <c:v>1.79596507549285</c:v>
                </c:pt>
                <c:pt idx="4388">
                  <c:v>1.97488033771514</c:v>
                </c:pt>
                <c:pt idx="4389">
                  <c:v>2.01018214225769</c:v>
                </c:pt>
                <c:pt idx="4390">
                  <c:v>1.97321653366088</c:v>
                </c:pt>
                <c:pt idx="4391">
                  <c:v>1.8719946146011299</c:v>
                </c:pt>
                <c:pt idx="4392">
                  <c:v>1.8922595977783201</c:v>
                </c:pt>
                <c:pt idx="4393">
                  <c:v>1.9601867198944001</c:v>
                </c:pt>
                <c:pt idx="4394">
                  <c:v>1.81909132003784</c:v>
                </c:pt>
                <c:pt idx="4395">
                  <c:v>1.8275578022003101</c:v>
                </c:pt>
                <c:pt idx="4396">
                  <c:v>1.98165571689605</c:v>
                </c:pt>
                <c:pt idx="4397">
                  <c:v>1.88716197013854</c:v>
                </c:pt>
                <c:pt idx="4398">
                  <c:v>2.06308913230896</c:v>
                </c:pt>
                <c:pt idx="4399">
                  <c:v>1.9744889736175499</c:v>
                </c:pt>
                <c:pt idx="4400">
                  <c:v>1.9410222768783501</c:v>
                </c:pt>
                <c:pt idx="4401">
                  <c:v>2.15619897842407</c:v>
                </c:pt>
                <c:pt idx="4402">
                  <c:v>1.85171246528625</c:v>
                </c:pt>
                <c:pt idx="4403">
                  <c:v>2.1620216369628902</c:v>
                </c:pt>
                <c:pt idx="4404">
                  <c:v>2.1067452430725</c:v>
                </c:pt>
                <c:pt idx="4405">
                  <c:v>2.0046389102935702</c:v>
                </c:pt>
                <c:pt idx="4406">
                  <c:v>2.1113107204437198</c:v>
                </c:pt>
                <c:pt idx="4407">
                  <c:v>2.30165266990661</c:v>
                </c:pt>
                <c:pt idx="4408">
                  <c:v>2.2412910461425701</c:v>
                </c:pt>
                <c:pt idx="4409">
                  <c:v>2.2370612621307302</c:v>
                </c:pt>
                <c:pt idx="4410">
                  <c:v>2.0787570476531898</c:v>
                </c:pt>
                <c:pt idx="4411">
                  <c:v>2.1736979484558101</c:v>
                </c:pt>
                <c:pt idx="4412">
                  <c:v>2.05261778831481</c:v>
                </c:pt>
                <c:pt idx="4413">
                  <c:v>2.07793712615966</c:v>
                </c:pt>
                <c:pt idx="4414">
                  <c:v>2.15429186820983</c:v>
                </c:pt>
                <c:pt idx="4415">
                  <c:v>2.1456634998321502</c:v>
                </c:pt>
                <c:pt idx="4416">
                  <c:v>2.00250911712646</c:v>
                </c:pt>
                <c:pt idx="4417">
                  <c:v>2.2480330467224099</c:v>
                </c:pt>
                <c:pt idx="4418">
                  <c:v>2.0011668205261199</c:v>
                </c:pt>
                <c:pt idx="4419">
                  <c:v>2.04150366783142</c:v>
                </c:pt>
                <c:pt idx="4420">
                  <c:v>1.94229316711425</c:v>
                </c:pt>
                <c:pt idx="4421">
                  <c:v>1.9276096820831199</c:v>
                </c:pt>
                <c:pt idx="4422">
                  <c:v>2.09945487976074</c:v>
                </c:pt>
                <c:pt idx="4423">
                  <c:v>1.9764930009841899</c:v>
                </c:pt>
                <c:pt idx="4424">
                  <c:v>2.0453140735626198</c:v>
                </c:pt>
                <c:pt idx="4425">
                  <c:v>1.9996411800384499</c:v>
                </c:pt>
                <c:pt idx="4426">
                  <c:v>1.82485175132751</c:v>
                </c:pt>
                <c:pt idx="4427">
                  <c:v>1.89368259906768</c:v>
                </c:pt>
                <c:pt idx="4428">
                  <c:v>2.18252348899841</c:v>
                </c:pt>
                <c:pt idx="4429">
                  <c:v>1.9672312736511199</c:v>
                </c:pt>
                <c:pt idx="4430">
                  <c:v>2.0605094432830802</c:v>
                </c:pt>
                <c:pt idx="4431">
                  <c:v>2.1139495372772199</c:v>
                </c:pt>
                <c:pt idx="4432">
                  <c:v>2.0290644168853702</c:v>
                </c:pt>
                <c:pt idx="4433">
                  <c:v>2.0776178836822501</c:v>
                </c:pt>
                <c:pt idx="4434">
                  <c:v>2.1692831516265798</c:v>
                </c:pt>
                <c:pt idx="4435">
                  <c:v>2.50902843475341</c:v>
                </c:pt>
                <c:pt idx="4436">
                  <c:v>2.3489012718200599</c:v>
                </c:pt>
                <c:pt idx="4437">
                  <c:v>2.3398308753967201</c:v>
                </c:pt>
                <c:pt idx="4438">
                  <c:v>2.24160552024841</c:v>
                </c:pt>
                <c:pt idx="4439">
                  <c:v>2.2336671352386399</c:v>
                </c:pt>
                <c:pt idx="4440">
                  <c:v>2.59932208061218</c:v>
                </c:pt>
                <c:pt idx="4441">
                  <c:v>2.34696269035339</c:v>
                </c:pt>
                <c:pt idx="4442">
                  <c:v>2.6204082965850799</c:v>
                </c:pt>
                <c:pt idx="4443">
                  <c:v>2.6273066997528001</c:v>
                </c:pt>
                <c:pt idx="4444">
                  <c:v>2.6733386516571001</c:v>
                </c:pt>
                <c:pt idx="4445">
                  <c:v>2.28084015846252</c:v>
                </c:pt>
                <c:pt idx="4446">
                  <c:v>2.5655481815338099</c:v>
                </c:pt>
                <c:pt idx="4447">
                  <c:v>2.5087518692016602</c:v>
                </c:pt>
                <c:pt idx="4448">
                  <c:v>2.4526000022888099</c:v>
                </c:pt>
                <c:pt idx="4449">
                  <c:v>2.2706990242004301</c:v>
                </c:pt>
                <c:pt idx="4450">
                  <c:v>2.45897269248962</c:v>
                </c:pt>
                <c:pt idx="4451">
                  <c:v>2.34163093566894</c:v>
                </c:pt>
                <c:pt idx="4452">
                  <c:v>2.2210767269134499</c:v>
                </c:pt>
                <c:pt idx="4453">
                  <c:v>2.31151127815246</c:v>
                </c:pt>
                <c:pt idx="4454">
                  <c:v>2.4821326732635498</c:v>
                </c:pt>
                <c:pt idx="4455">
                  <c:v>2.3883397579193102</c:v>
                </c:pt>
                <c:pt idx="4456">
                  <c:v>2.4956412315368599</c:v>
                </c:pt>
                <c:pt idx="4457">
                  <c:v>2.5899274349212602</c:v>
                </c:pt>
                <c:pt idx="4458">
                  <c:v>2.67404007911682</c:v>
                </c:pt>
                <c:pt idx="4459">
                  <c:v>2.3830049037933301</c:v>
                </c:pt>
                <c:pt idx="4460">
                  <c:v>2.2393867969512899</c:v>
                </c:pt>
                <c:pt idx="4461">
                  <c:v>2.5144722461700399</c:v>
                </c:pt>
                <c:pt idx="4462">
                  <c:v>2.50074243545532</c:v>
                </c:pt>
                <c:pt idx="4463">
                  <c:v>2.4703514575958199</c:v>
                </c:pt>
                <c:pt idx="4464">
                  <c:v>2.1270494461059499</c:v>
                </c:pt>
                <c:pt idx="4465">
                  <c:v>2.4641652107238698</c:v>
                </c:pt>
                <c:pt idx="4466">
                  <c:v>2.2270543575286799</c:v>
                </c:pt>
                <c:pt idx="4467">
                  <c:v>2.7586584091186501</c:v>
                </c:pt>
                <c:pt idx="4468">
                  <c:v>3.03825783729553</c:v>
                </c:pt>
                <c:pt idx="4469">
                  <c:v>2.5476987361907901</c:v>
                </c:pt>
                <c:pt idx="4470">
                  <c:v>2.77930259704589</c:v>
                </c:pt>
                <c:pt idx="4471">
                  <c:v>2.7042138576507502</c:v>
                </c:pt>
                <c:pt idx="4472">
                  <c:v>2.60050320625305</c:v>
                </c:pt>
                <c:pt idx="4473">
                  <c:v>2.6067652702331499</c:v>
                </c:pt>
                <c:pt idx="4474">
                  <c:v>2.5611326694488499</c:v>
                </c:pt>
                <c:pt idx="4475">
                  <c:v>2.7445824146270699</c:v>
                </c:pt>
                <c:pt idx="4476">
                  <c:v>2.38794541358947</c:v>
                </c:pt>
                <c:pt idx="4477">
                  <c:v>2.28626489639282</c:v>
                </c:pt>
                <c:pt idx="4478">
                  <c:v>2.1859166622161799</c:v>
                </c:pt>
                <c:pt idx="4479">
                  <c:v>2.2736396789550701</c:v>
                </c:pt>
                <c:pt idx="4480">
                  <c:v>2.4013099670410099</c:v>
                </c:pt>
                <c:pt idx="4481">
                  <c:v>2.3136515617370601</c:v>
                </c:pt>
                <c:pt idx="4482">
                  <c:v>2.1636540889739901</c:v>
                </c:pt>
                <c:pt idx="4483">
                  <c:v>2.2890875339507999</c:v>
                </c:pt>
                <c:pt idx="4484">
                  <c:v>2.2504467964172301</c:v>
                </c:pt>
                <c:pt idx="4485">
                  <c:v>2.55570936203002</c:v>
                </c:pt>
                <c:pt idx="4486">
                  <c:v>2.33873343467712</c:v>
                </c:pt>
                <c:pt idx="4487">
                  <c:v>2.3158659934997501</c:v>
                </c:pt>
                <c:pt idx="4488">
                  <c:v>2.4352571964263898</c:v>
                </c:pt>
                <c:pt idx="4489">
                  <c:v>2.46109890937805</c:v>
                </c:pt>
                <c:pt idx="4490">
                  <c:v>2.7037334442138601</c:v>
                </c:pt>
                <c:pt idx="4491">
                  <c:v>2.81280040740966</c:v>
                </c:pt>
                <c:pt idx="4492">
                  <c:v>2.54159307479858</c:v>
                </c:pt>
                <c:pt idx="4493">
                  <c:v>2.25930619239807</c:v>
                </c:pt>
                <c:pt idx="4494">
                  <c:v>2.29283595085144</c:v>
                </c:pt>
                <c:pt idx="4495">
                  <c:v>2.41841316223144</c:v>
                </c:pt>
                <c:pt idx="4496">
                  <c:v>2.0778276920318599</c:v>
                </c:pt>
                <c:pt idx="4497">
                  <c:v>2.2041103839874201</c:v>
                </c:pt>
                <c:pt idx="4498">
                  <c:v>2.2840189933776802</c:v>
                </c:pt>
                <c:pt idx="4499">
                  <c:v>2.2623867988586399</c:v>
                </c:pt>
                <c:pt idx="4500">
                  <c:v>2.8492774963378902</c:v>
                </c:pt>
                <c:pt idx="4501">
                  <c:v>2.50667405128479</c:v>
                </c:pt>
                <c:pt idx="4502">
                  <c:v>2.1713159084320002</c:v>
                </c:pt>
                <c:pt idx="4503">
                  <c:v>2.1168582439422599</c:v>
                </c:pt>
                <c:pt idx="4504">
                  <c:v>2.4284029006957999</c:v>
                </c:pt>
                <c:pt idx="4505">
                  <c:v>2.3857026100158598</c:v>
                </c:pt>
                <c:pt idx="4506">
                  <c:v>2.2326316833496</c:v>
                </c:pt>
                <c:pt idx="4507">
                  <c:v>2.3115534782409601</c:v>
                </c:pt>
                <c:pt idx="4508">
                  <c:v>2.3289227485656698</c:v>
                </c:pt>
                <c:pt idx="4509">
                  <c:v>2.1231551170349099</c:v>
                </c:pt>
                <c:pt idx="4510">
                  <c:v>2.34657382965087</c:v>
                </c:pt>
                <c:pt idx="4511">
                  <c:v>2.2385177612304599</c:v>
                </c:pt>
                <c:pt idx="4512">
                  <c:v>2.3838136196136399</c:v>
                </c:pt>
                <c:pt idx="4513">
                  <c:v>2.2820971012115399</c:v>
                </c:pt>
                <c:pt idx="4514">
                  <c:v>2.2481768131256099</c:v>
                </c:pt>
                <c:pt idx="4515">
                  <c:v>2.1126143932342498</c:v>
                </c:pt>
                <c:pt idx="4516">
                  <c:v>2.1426141262054399</c:v>
                </c:pt>
                <c:pt idx="4517">
                  <c:v>2.1627948284149099</c:v>
                </c:pt>
                <c:pt idx="4518">
                  <c:v>2.3911764621734601</c:v>
                </c:pt>
                <c:pt idx="4519">
                  <c:v>2.15482425689697</c:v>
                </c:pt>
                <c:pt idx="4520">
                  <c:v>2.0093400478363002</c:v>
                </c:pt>
                <c:pt idx="4521">
                  <c:v>2.56370496749877</c:v>
                </c:pt>
                <c:pt idx="4522">
                  <c:v>2.20018005371093</c:v>
                </c:pt>
                <c:pt idx="4523">
                  <c:v>2.2025511264800999</c:v>
                </c:pt>
                <c:pt idx="4524">
                  <c:v>2.0778522491454998</c:v>
                </c:pt>
                <c:pt idx="4525">
                  <c:v>1.9870966672897299</c:v>
                </c:pt>
                <c:pt idx="4526">
                  <c:v>2.0241916179656898</c:v>
                </c:pt>
                <c:pt idx="4527">
                  <c:v>2.1859965324401802</c:v>
                </c:pt>
                <c:pt idx="4528">
                  <c:v>2.26891994476318</c:v>
                </c:pt>
                <c:pt idx="4529">
                  <c:v>2.1467432975768999</c:v>
                </c:pt>
                <c:pt idx="4530">
                  <c:v>2.1950056552886901</c:v>
                </c:pt>
                <c:pt idx="4531">
                  <c:v>2.1142015457153298</c:v>
                </c:pt>
                <c:pt idx="4532">
                  <c:v>2.2649397850036599</c:v>
                </c:pt>
                <c:pt idx="4533">
                  <c:v>2.1004009246826101</c:v>
                </c:pt>
                <c:pt idx="4534">
                  <c:v>2.0862500667571999</c:v>
                </c:pt>
                <c:pt idx="4535">
                  <c:v>2.1793870925903298</c:v>
                </c:pt>
                <c:pt idx="4536">
                  <c:v>2.0894980430603001</c:v>
                </c:pt>
                <c:pt idx="4537">
                  <c:v>1.95041620731353</c:v>
                </c:pt>
                <c:pt idx="4538">
                  <c:v>2.0633053779602002</c:v>
                </c:pt>
                <c:pt idx="4539">
                  <c:v>1.98643839359283</c:v>
                </c:pt>
                <c:pt idx="4540">
                  <c:v>2.1246645450592001</c:v>
                </c:pt>
                <c:pt idx="4541">
                  <c:v>2.1669881343841499</c:v>
                </c:pt>
                <c:pt idx="4542">
                  <c:v>1.9680930376052801</c:v>
                </c:pt>
                <c:pt idx="4543">
                  <c:v>2.0124015808105402</c:v>
                </c:pt>
                <c:pt idx="4544">
                  <c:v>2.0284831523895201</c:v>
                </c:pt>
                <c:pt idx="4545">
                  <c:v>1.99554538726806</c:v>
                </c:pt>
                <c:pt idx="4546">
                  <c:v>1.9979768991470299</c:v>
                </c:pt>
                <c:pt idx="4547">
                  <c:v>2.02039241790771</c:v>
                </c:pt>
                <c:pt idx="4548">
                  <c:v>2.0717635154724099</c:v>
                </c:pt>
                <c:pt idx="4549">
                  <c:v>2.2306389808654701</c:v>
                </c:pt>
                <c:pt idx="4550">
                  <c:v>2.0287742614746</c:v>
                </c:pt>
                <c:pt idx="4551">
                  <c:v>1.92989861965179</c:v>
                </c:pt>
                <c:pt idx="4552">
                  <c:v>2.1549160480499201</c:v>
                </c:pt>
                <c:pt idx="4553">
                  <c:v>2.1879861354827801</c:v>
                </c:pt>
                <c:pt idx="4554">
                  <c:v>2.1401097774505602</c:v>
                </c:pt>
                <c:pt idx="4555">
                  <c:v>1.9960067272186199</c:v>
                </c:pt>
                <c:pt idx="4556">
                  <c:v>1.9286695718765201</c:v>
                </c:pt>
                <c:pt idx="4557">
                  <c:v>2.1104264259338299</c:v>
                </c:pt>
                <c:pt idx="4558">
                  <c:v>2.07420706748962</c:v>
                </c:pt>
                <c:pt idx="4559">
                  <c:v>2.1411924362182599</c:v>
                </c:pt>
                <c:pt idx="4560">
                  <c:v>2.1892073154449401</c:v>
                </c:pt>
                <c:pt idx="4561">
                  <c:v>2.1350739002227699</c:v>
                </c:pt>
                <c:pt idx="4562">
                  <c:v>1.9707127809524501</c:v>
                </c:pt>
                <c:pt idx="4563">
                  <c:v>2.2781071662902801</c:v>
                </c:pt>
                <c:pt idx="4564">
                  <c:v>1.9787825345993</c:v>
                </c:pt>
                <c:pt idx="4565">
                  <c:v>1.97438180446624</c:v>
                </c:pt>
                <c:pt idx="4566">
                  <c:v>2.1496322154998699</c:v>
                </c:pt>
                <c:pt idx="4567">
                  <c:v>2.2722823619842498</c:v>
                </c:pt>
                <c:pt idx="4568">
                  <c:v>2.3967757225036599</c:v>
                </c:pt>
                <c:pt idx="4569">
                  <c:v>2.1837363243103001</c:v>
                </c:pt>
                <c:pt idx="4570">
                  <c:v>2.0660479068756099</c:v>
                </c:pt>
                <c:pt idx="4571">
                  <c:v>2.5084478855132999</c:v>
                </c:pt>
                <c:pt idx="4572">
                  <c:v>2.2939245700836102</c:v>
                </c:pt>
                <c:pt idx="4573">
                  <c:v>2.2642400264739901</c:v>
                </c:pt>
                <c:pt idx="4574">
                  <c:v>2.3738813400268501</c:v>
                </c:pt>
                <c:pt idx="4575">
                  <c:v>2.1240458488464302</c:v>
                </c:pt>
                <c:pt idx="4576">
                  <c:v>2.1698632240295401</c:v>
                </c:pt>
                <c:pt idx="4577">
                  <c:v>2.4090173244476301</c:v>
                </c:pt>
                <c:pt idx="4578">
                  <c:v>2.23160529136657</c:v>
                </c:pt>
                <c:pt idx="4579">
                  <c:v>2.10077905654907</c:v>
                </c:pt>
                <c:pt idx="4580">
                  <c:v>2.1635184288024898</c:v>
                </c:pt>
                <c:pt idx="4581">
                  <c:v>2.3620376586914</c:v>
                </c:pt>
                <c:pt idx="4582">
                  <c:v>2.2505407333374001</c:v>
                </c:pt>
                <c:pt idx="4583">
                  <c:v>2.1041159629821702</c:v>
                </c:pt>
                <c:pt idx="4584">
                  <c:v>2.2501029968261701</c:v>
                </c:pt>
                <c:pt idx="4585">
                  <c:v>1.91731405258178</c:v>
                </c:pt>
                <c:pt idx="4586">
                  <c:v>2.0567371845245299</c:v>
                </c:pt>
                <c:pt idx="4587">
                  <c:v>2.2916660308837802</c:v>
                </c:pt>
                <c:pt idx="4588">
                  <c:v>2.1834640502929599</c:v>
                </c:pt>
                <c:pt idx="4589">
                  <c:v>2.0302433967590301</c:v>
                </c:pt>
                <c:pt idx="4590">
                  <c:v>2.13552498817443</c:v>
                </c:pt>
                <c:pt idx="4591">
                  <c:v>2.1124179363250701</c:v>
                </c:pt>
                <c:pt idx="4592">
                  <c:v>2.2665216922760001</c:v>
                </c:pt>
                <c:pt idx="4593">
                  <c:v>2.1836047172546298</c:v>
                </c:pt>
                <c:pt idx="4594">
                  <c:v>2.0782811641693102</c:v>
                </c:pt>
                <c:pt idx="4595">
                  <c:v>2.4011716842651301</c:v>
                </c:pt>
                <c:pt idx="4596">
                  <c:v>2.3245790004730198</c:v>
                </c:pt>
                <c:pt idx="4597">
                  <c:v>2.65216064453125</c:v>
                </c:pt>
                <c:pt idx="4598">
                  <c:v>2.1502583026885902</c:v>
                </c:pt>
                <c:pt idx="4599">
                  <c:v>2.2114567756652801</c:v>
                </c:pt>
                <c:pt idx="4600">
                  <c:v>2.29038381576538</c:v>
                </c:pt>
                <c:pt idx="4601">
                  <c:v>2.1761829853057799</c:v>
                </c:pt>
                <c:pt idx="4602">
                  <c:v>2.1414585113525302</c:v>
                </c:pt>
                <c:pt idx="4603">
                  <c:v>1.8474916219711299</c:v>
                </c:pt>
                <c:pt idx="4604">
                  <c:v>2.20040678977966</c:v>
                </c:pt>
                <c:pt idx="4605">
                  <c:v>2.2239499092102002</c:v>
                </c:pt>
                <c:pt idx="4606">
                  <c:v>2.18536305427551</c:v>
                </c:pt>
                <c:pt idx="4607">
                  <c:v>2.32345247268676</c:v>
                </c:pt>
                <c:pt idx="4608">
                  <c:v>2.2394435405731201</c:v>
                </c:pt>
                <c:pt idx="4609">
                  <c:v>2.58526611328125</c:v>
                </c:pt>
                <c:pt idx="4610">
                  <c:v>2.0509481430053702</c:v>
                </c:pt>
                <c:pt idx="4611">
                  <c:v>2.1762812137603702</c:v>
                </c:pt>
                <c:pt idx="4612">
                  <c:v>2.16214919090271</c:v>
                </c:pt>
                <c:pt idx="4613">
                  <c:v>1.91719675064086</c:v>
                </c:pt>
                <c:pt idx="4614">
                  <c:v>2.0630600452422998</c:v>
                </c:pt>
                <c:pt idx="4615">
                  <c:v>2.1030623912811199</c:v>
                </c:pt>
                <c:pt idx="4616">
                  <c:v>2.2084887027740399</c:v>
                </c:pt>
                <c:pt idx="4617">
                  <c:v>2.1190521717071502</c:v>
                </c:pt>
                <c:pt idx="4618">
                  <c:v>2.1352124214172301</c:v>
                </c:pt>
                <c:pt idx="4619">
                  <c:v>2.0804445743560702</c:v>
                </c:pt>
                <c:pt idx="4620">
                  <c:v>2.2372734546661301</c:v>
                </c:pt>
                <c:pt idx="4621">
                  <c:v>2.25019311904907</c:v>
                </c:pt>
                <c:pt idx="4622">
                  <c:v>2.1067810058593701</c:v>
                </c:pt>
                <c:pt idx="4623">
                  <c:v>1.8979732990264799</c:v>
                </c:pt>
                <c:pt idx="4624">
                  <c:v>2.0819170475006099</c:v>
                </c:pt>
                <c:pt idx="4625">
                  <c:v>2.1497111320495601</c:v>
                </c:pt>
                <c:pt idx="4626">
                  <c:v>2.0722789764404199</c:v>
                </c:pt>
                <c:pt idx="4627">
                  <c:v>1.8653978109359699</c:v>
                </c:pt>
                <c:pt idx="4628">
                  <c:v>2.1834416389465301</c:v>
                </c:pt>
                <c:pt idx="4629">
                  <c:v>2.06759405136108</c:v>
                </c:pt>
                <c:pt idx="4630">
                  <c:v>2.1958975791931099</c:v>
                </c:pt>
                <c:pt idx="4631">
                  <c:v>2.0183939933776802</c:v>
                </c:pt>
                <c:pt idx="4632">
                  <c:v>2.0191779136657702</c:v>
                </c:pt>
                <c:pt idx="4633">
                  <c:v>2.1287803649902299</c:v>
                </c:pt>
                <c:pt idx="4634">
                  <c:v>2.1671566963195801</c:v>
                </c:pt>
                <c:pt idx="4635">
                  <c:v>2.0569593906402499</c:v>
                </c:pt>
                <c:pt idx="4636">
                  <c:v>2.0622787475585902</c:v>
                </c:pt>
                <c:pt idx="4637">
                  <c:v>1.9135507345199501</c:v>
                </c:pt>
                <c:pt idx="4638">
                  <c:v>2.05901670455932</c:v>
                </c:pt>
                <c:pt idx="4639">
                  <c:v>2.0439028739929199</c:v>
                </c:pt>
                <c:pt idx="4640">
                  <c:v>2.3422656059265101</c:v>
                </c:pt>
                <c:pt idx="4641">
                  <c:v>2.0823595523834202</c:v>
                </c:pt>
                <c:pt idx="4642">
                  <c:v>1.95831394195556</c:v>
                </c:pt>
                <c:pt idx="4643">
                  <c:v>2.1764712333679199</c:v>
                </c:pt>
                <c:pt idx="4644">
                  <c:v>1.99883592128753</c:v>
                </c:pt>
                <c:pt idx="4645">
                  <c:v>2.0481209754943799</c:v>
                </c:pt>
                <c:pt idx="4646">
                  <c:v>1.8162484169006301</c:v>
                </c:pt>
                <c:pt idx="4647">
                  <c:v>1.83994340896606</c:v>
                </c:pt>
                <c:pt idx="4648">
                  <c:v>2.1234383583068799</c:v>
                </c:pt>
                <c:pt idx="4649">
                  <c:v>2.1122760772704998</c:v>
                </c:pt>
                <c:pt idx="4650">
                  <c:v>1.97418880462646</c:v>
                </c:pt>
                <c:pt idx="4651">
                  <c:v>1.99670350551605</c:v>
                </c:pt>
                <c:pt idx="4652">
                  <c:v>2.0807330608367902</c:v>
                </c:pt>
                <c:pt idx="4653">
                  <c:v>1.93266713619232</c:v>
                </c:pt>
                <c:pt idx="4654">
                  <c:v>1.86954045295715</c:v>
                </c:pt>
                <c:pt idx="4655">
                  <c:v>1.93260538578033</c:v>
                </c:pt>
                <c:pt idx="4656">
                  <c:v>1.96549797058105</c:v>
                </c:pt>
                <c:pt idx="4657">
                  <c:v>1.8365070819854701</c:v>
                </c:pt>
                <c:pt idx="4658">
                  <c:v>1.9126567840576101</c:v>
                </c:pt>
                <c:pt idx="4659">
                  <c:v>2.1791210174560498</c:v>
                </c:pt>
                <c:pt idx="4660">
                  <c:v>1.84010362625122</c:v>
                </c:pt>
                <c:pt idx="4661">
                  <c:v>2.15963578224182</c:v>
                </c:pt>
                <c:pt idx="4662">
                  <c:v>1.9689346551895099</c:v>
                </c:pt>
                <c:pt idx="4663">
                  <c:v>1.89589726924896</c:v>
                </c:pt>
                <c:pt idx="4664">
                  <c:v>2.0374798774719198</c:v>
                </c:pt>
                <c:pt idx="4665">
                  <c:v>1.93927025794982</c:v>
                </c:pt>
                <c:pt idx="4666">
                  <c:v>1.90731477737426</c:v>
                </c:pt>
                <c:pt idx="4667">
                  <c:v>2.1248722076415998</c:v>
                </c:pt>
                <c:pt idx="4668">
                  <c:v>2.06840896606445</c:v>
                </c:pt>
                <c:pt idx="4669">
                  <c:v>1.8210474252700799</c:v>
                </c:pt>
                <c:pt idx="4670">
                  <c:v>1.88210749626159</c:v>
                </c:pt>
                <c:pt idx="4671">
                  <c:v>1.8822547197341899</c:v>
                </c:pt>
                <c:pt idx="4672">
                  <c:v>1.7811015844345</c:v>
                </c:pt>
                <c:pt idx="4673">
                  <c:v>1.82636737823486</c:v>
                </c:pt>
                <c:pt idx="4674">
                  <c:v>2.0460186004638601</c:v>
                </c:pt>
                <c:pt idx="4675">
                  <c:v>2.1020934581756499</c:v>
                </c:pt>
                <c:pt idx="4676">
                  <c:v>2.2352948188781698</c:v>
                </c:pt>
                <c:pt idx="4677">
                  <c:v>2.2673087120056099</c:v>
                </c:pt>
                <c:pt idx="4678">
                  <c:v>2.2785825729370099</c:v>
                </c:pt>
                <c:pt idx="4679">
                  <c:v>1.9614839553832999</c:v>
                </c:pt>
                <c:pt idx="4680">
                  <c:v>1.9165019989013601</c:v>
                </c:pt>
                <c:pt idx="4681">
                  <c:v>2.00698566436767</c:v>
                </c:pt>
                <c:pt idx="4682">
                  <c:v>1.8926097154617301</c:v>
                </c:pt>
                <c:pt idx="4683">
                  <c:v>1.92732429504394</c:v>
                </c:pt>
                <c:pt idx="4684">
                  <c:v>2.2328026294708199</c:v>
                </c:pt>
                <c:pt idx="4685">
                  <c:v>2.11071324348449</c:v>
                </c:pt>
                <c:pt idx="4686">
                  <c:v>1.9238916635513299</c:v>
                </c:pt>
                <c:pt idx="4687">
                  <c:v>1.8950943946838299</c:v>
                </c:pt>
                <c:pt idx="4688">
                  <c:v>1.95662033557891</c:v>
                </c:pt>
                <c:pt idx="4689">
                  <c:v>2.04104447364807</c:v>
                </c:pt>
                <c:pt idx="4690">
                  <c:v>1.8152658939361499</c:v>
                </c:pt>
                <c:pt idx="4691">
                  <c:v>1.9742157459259</c:v>
                </c:pt>
                <c:pt idx="4692">
                  <c:v>2.0666534900665199</c:v>
                </c:pt>
                <c:pt idx="4693">
                  <c:v>1.9191468954086299</c:v>
                </c:pt>
                <c:pt idx="4694">
                  <c:v>1.8397191762924101</c:v>
                </c:pt>
                <c:pt idx="4695">
                  <c:v>1.9050610065460201</c:v>
                </c:pt>
                <c:pt idx="4696">
                  <c:v>1.9847455024719201</c:v>
                </c:pt>
                <c:pt idx="4697">
                  <c:v>1.81235659122467</c:v>
                </c:pt>
                <c:pt idx="4698">
                  <c:v>1.9080003499984699</c:v>
                </c:pt>
                <c:pt idx="4699">
                  <c:v>1.92417156696319</c:v>
                </c:pt>
                <c:pt idx="4700">
                  <c:v>2.0379564762115399</c:v>
                </c:pt>
                <c:pt idx="4701">
                  <c:v>1.89337718486785</c:v>
                </c:pt>
                <c:pt idx="4702">
                  <c:v>2.0070407390594398</c:v>
                </c:pt>
                <c:pt idx="4703">
                  <c:v>1.80687367916107</c:v>
                </c:pt>
                <c:pt idx="4704">
                  <c:v>1.806574344635</c:v>
                </c:pt>
                <c:pt idx="4705">
                  <c:v>2.0163698196411102</c:v>
                </c:pt>
                <c:pt idx="4706">
                  <c:v>1.9482901096343901</c:v>
                </c:pt>
                <c:pt idx="4707">
                  <c:v>1.7989323139190601</c:v>
                </c:pt>
                <c:pt idx="4708">
                  <c:v>1.9668641090393</c:v>
                </c:pt>
                <c:pt idx="4709">
                  <c:v>1.8489559888839699</c:v>
                </c:pt>
                <c:pt idx="4710">
                  <c:v>1.75897240638732</c:v>
                </c:pt>
                <c:pt idx="4711">
                  <c:v>1.9803204536437899</c:v>
                </c:pt>
                <c:pt idx="4712">
                  <c:v>1.89850425720214</c:v>
                </c:pt>
                <c:pt idx="4713">
                  <c:v>2.13179588317871</c:v>
                </c:pt>
                <c:pt idx="4714">
                  <c:v>1.8910787105560301</c:v>
                </c:pt>
                <c:pt idx="4715">
                  <c:v>1.9254850149154601</c:v>
                </c:pt>
                <c:pt idx="4716">
                  <c:v>1.8786364793777399</c:v>
                </c:pt>
                <c:pt idx="4717">
                  <c:v>1.9226830005645701</c:v>
                </c:pt>
                <c:pt idx="4718">
                  <c:v>1.9710453748703001</c:v>
                </c:pt>
                <c:pt idx="4719">
                  <c:v>1.9985947608947701</c:v>
                </c:pt>
                <c:pt idx="4720">
                  <c:v>1.83487904071807</c:v>
                </c:pt>
                <c:pt idx="4721">
                  <c:v>1.81784880161285</c:v>
                </c:pt>
                <c:pt idx="4722">
                  <c:v>2.0111553668975799</c:v>
                </c:pt>
                <c:pt idx="4723">
                  <c:v>1.9934231042861901</c:v>
                </c:pt>
                <c:pt idx="4724">
                  <c:v>2.2351541519164999</c:v>
                </c:pt>
                <c:pt idx="4725">
                  <c:v>1.87371277809143</c:v>
                </c:pt>
                <c:pt idx="4726">
                  <c:v>2.2256698608398402</c:v>
                </c:pt>
                <c:pt idx="4727">
                  <c:v>2.46199250221252</c:v>
                </c:pt>
                <c:pt idx="4728">
                  <c:v>2.3532152175903298</c:v>
                </c:pt>
                <c:pt idx="4729">
                  <c:v>2.22929763793945</c:v>
                </c:pt>
                <c:pt idx="4730">
                  <c:v>1.9186439514160101</c:v>
                </c:pt>
                <c:pt idx="4731">
                  <c:v>2.13309454917907</c:v>
                </c:pt>
                <c:pt idx="4732">
                  <c:v>2.1625499725341699</c:v>
                </c:pt>
                <c:pt idx="4733">
                  <c:v>1.9846732616424501</c:v>
                </c:pt>
                <c:pt idx="4734">
                  <c:v>1.9082461595535201</c:v>
                </c:pt>
                <c:pt idx="4735">
                  <c:v>2.3354225158691402</c:v>
                </c:pt>
                <c:pt idx="4736">
                  <c:v>2.23138380050659</c:v>
                </c:pt>
                <c:pt idx="4737">
                  <c:v>2.0838232040405198</c:v>
                </c:pt>
                <c:pt idx="4738">
                  <c:v>1.98601675033569</c:v>
                </c:pt>
                <c:pt idx="4739">
                  <c:v>1.8094227313995299</c:v>
                </c:pt>
                <c:pt idx="4740">
                  <c:v>1.81055831909179</c:v>
                </c:pt>
                <c:pt idx="4741">
                  <c:v>1.8087409734725901</c:v>
                </c:pt>
                <c:pt idx="4742">
                  <c:v>1.7467297315597501</c:v>
                </c:pt>
                <c:pt idx="4743">
                  <c:v>1.72621226310729</c:v>
                </c:pt>
                <c:pt idx="4744">
                  <c:v>1.87966179847717</c:v>
                </c:pt>
                <c:pt idx="4745">
                  <c:v>1.87261343002319</c:v>
                </c:pt>
                <c:pt idx="4746">
                  <c:v>1.8448171615600499</c:v>
                </c:pt>
                <c:pt idx="4747">
                  <c:v>1.9638055562973</c:v>
                </c:pt>
                <c:pt idx="4748">
                  <c:v>1.9070028066635101</c:v>
                </c:pt>
                <c:pt idx="4749">
                  <c:v>2.0356469154357901</c:v>
                </c:pt>
                <c:pt idx="4750">
                  <c:v>2.0127379894256499</c:v>
                </c:pt>
                <c:pt idx="4751">
                  <c:v>1.6487340927123999</c:v>
                </c:pt>
                <c:pt idx="4752">
                  <c:v>1.9685589075088501</c:v>
                </c:pt>
                <c:pt idx="4753">
                  <c:v>2.0851380825042698</c:v>
                </c:pt>
                <c:pt idx="4754">
                  <c:v>2.0862119197845401</c:v>
                </c:pt>
                <c:pt idx="4755">
                  <c:v>1.9343398809432899</c:v>
                </c:pt>
                <c:pt idx="4756">
                  <c:v>2.1448795795440598</c:v>
                </c:pt>
                <c:pt idx="4757">
                  <c:v>1.97920286655426</c:v>
                </c:pt>
                <c:pt idx="4758">
                  <c:v>2.0596752166747998</c:v>
                </c:pt>
                <c:pt idx="4759">
                  <c:v>1.90204405784606</c:v>
                </c:pt>
                <c:pt idx="4760">
                  <c:v>2.17458915710449</c:v>
                </c:pt>
                <c:pt idx="4761">
                  <c:v>2.0656044483184801</c:v>
                </c:pt>
                <c:pt idx="4762">
                  <c:v>1.9121024608612001</c:v>
                </c:pt>
                <c:pt idx="4763">
                  <c:v>1.9421863555908201</c:v>
                </c:pt>
                <c:pt idx="4764">
                  <c:v>1.91846299171447</c:v>
                </c:pt>
                <c:pt idx="4765">
                  <c:v>1.86693179607391</c:v>
                </c:pt>
                <c:pt idx="4766">
                  <c:v>2.0170214176177899</c:v>
                </c:pt>
                <c:pt idx="4767">
                  <c:v>1.82512950897216</c:v>
                </c:pt>
                <c:pt idx="4768">
                  <c:v>1.8508155345916699</c:v>
                </c:pt>
                <c:pt idx="4769">
                  <c:v>1.9696847200393599</c:v>
                </c:pt>
                <c:pt idx="4770">
                  <c:v>1.8170069456100399</c:v>
                </c:pt>
                <c:pt idx="4771">
                  <c:v>2.0090885162353498</c:v>
                </c:pt>
                <c:pt idx="4772">
                  <c:v>2.0348863601684499</c:v>
                </c:pt>
                <c:pt idx="4773">
                  <c:v>1.8444645404815601</c:v>
                </c:pt>
                <c:pt idx="4774">
                  <c:v>2.0452420711517298</c:v>
                </c:pt>
                <c:pt idx="4775">
                  <c:v>2.09694480895996</c:v>
                </c:pt>
                <c:pt idx="4776">
                  <c:v>2.3332958221435498</c:v>
                </c:pt>
                <c:pt idx="4777">
                  <c:v>2.0608949661254798</c:v>
                </c:pt>
                <c:pt idx="4778">
                  <c:v>1.86093914508819</c:v>
                </c:pt>
                <c:pt idx="4779">
                  <c:v>1.94277608394622</c:v>
                </c:pt>
                <c:pt idx="4780">
                  <c:v>1.8569265604019101</c:v>
                </c:pt>
                <c:pt idx="4781">
                  <c:v>2.0237774848937899</c:v>
                </c:pt>
                <c:pt idx="4782">
                  <c:v>2.0370612144470202</c:v>
                </c:pt>
                <c:pt idx="4783">
                  <c:v>1.9288362264633101</c:v>
                </c:pt>
                <c:pt idx="4784">
                  <c:v>1.9794008731842001</c:v>
                </c:pt>
                <c:pt idx="4785">
                  <c:v>1.9436395168304399</c:v>
                </c:pt>
                <c:pt idx="4786">
                  <c:v>1.9352619647979701</c:v>
                </c:pt>
                <c:pt idx="4787">
                  <c:v>1.96248531341552</c:v>
                </c:pt>
                <c:pt idx="4788">
                  <c:v>2.1818704605102499</c:v>
                </c:pt>
                <c:pt idx="4789">
                  <c:v>1.8288483619689899</c:v>
                </c:pt>
                <c:pt idx="4790">
                  <c:v>1.9049751758575399</c:v>
                </c:pt>
                <c:pt idx="4791">
                  <c:v>1.8975373506546001</c:v>
                </c:pt>
                <c:pt idx="4792">
                  <c:v>1.9352716207504199</c:v>
                </c:pt>
                <c:pt idx="4793">
                  <c:v>1.9941164255142201</c:v>
                </c:pt>
                <c:pt idx="4794">
                  <c:v>1.73963630199432</c:v>
                </c:pt>
                <c:pt idx="4795">
                  <c:v>1.9792680740356401</c:v>
                </c:pt>
                <c:pt idx="4796">
                  <c:v>2.1356668472289999</c:v>
                </c:pt>
                <c:pt idx="4797">
                  <c:v>2.4271607398986799</c:v>
                </c:pt>
                <c:pt idx="4798">
                  <c:v>2.1655526161193799</c:v>
                </c:pt>
                <c:pt idx="4799">
                  <c:v>2.3113434314727699</c:v>
                </c:pt>
                <c:pt idx="4800">
                  <c:v>2.3342411518096902</c:v>
                </c:pt>
                <c:pt idx="4801">
                  <c:v>2.2760045528411799</c:v>
                </c:pt>
                <c:pt idx="4802">
                  <c:v>2.2480480670928902</c:v>
                </c:pt>
                <c:pt idx="4803">
                  <c:v>2.0212297439575102</c:v>
                </c:pt>
                <c:pt idx="4804">
                  <c:v>2.15784335136413</c:v>
                </c:pt>
                <c:pt idx="4805">
                  <c:v>2.3707971572875901</c:v>
                </c:pt>
                <c:pt idx="4806">
                  <c:v>2.5698878765106201</c:v>
                </c:pt>
                <c:pt idx="4807">
                  <c:v>2.5899751186370801</c:v>
                </c:pt>
                <c:pt idx="4808">
                  <c:v>2.2313828468322701</c:v>
                </c:pt>
                <c:pt idx="4809">
                  <c:v>2.1137895584106401</c:v>
                </c:pt>
                <c:pt idx="4810">
                  <c:v>2.1626126766204798</c:v>
                </c:pt>
                <c:pt idx="4811">
                  <c:v>2.0548670291900599</c:v>
                </c:pt>
                <c:pt idx="4812">
                  <c:v>1.86945819854736</c:v>
                </c:pt>
                <c:pt idx="4813">
                  <c:v>1.9620627164840601</c:v>
                </c:pt>
                <c:pt idx="4814">
                  <c:v>2.1028454303741402</c:v>
                </c:pt>
                <c:pt idx="4815">
                  <c:v>2.2572717666625901</c:v>
                </c:pt>
                <c:pt idx="4816">
                  <c:v>2.2486264705657901</c:v>
                </c:pt>
                <c:pt idx="4817">
                  <c:v>2.1664109230041499</c:v>
                </c:pt>
                <c:pt idx="4818">
                  <c:v>2.0830910205840998</c:v>
                </c:pt>
                <c:pt idx="4819">
                  <c:v>2.2110424041747998</c:v>
                </c:pt>
                <c:pt idx="4820">
                  <c:v>2.1276402473449698</c:v>
                </c:pt>
                <c:pt idx="4821">
                  <c:v>2.3207623958587602</c:v>
                </c:pt>
                <c:pt idx="4822">
                  <c:v>2.0638473033904998</c:v>
                </c:pt>
                <c:pt idx="4823">
                  <c:v>2.0323388576507502</c:v>
                </c:pt>
                <c:pt idx="4824">
                  <c:v>2.3494091033935498</c:v>
                </c:pt>
                <c:pt idx="4825">
                  <c:v>2.0243551731109601</c:v>
                </c:pt>
                <c:pt idx="4826">
                  <c:v>2.3039784431457502</c:v>
                </c:pt>
                <c:pt idx="4827">
                  <c:v>2.0107028484344398</c:v>
                </c:pt>
                <c:pt idx="4828">
                  <c:v>2.3291661739349299</c:v>
                </c:pt>
                <c:pt idx="4829">
                  <c:v>2.26688385009765</c:v>
                </c:pt>
                <c:pt idx="4830">
                  <c:v>1.9266890287399201</c:v>
                </c:pt>
                <c:pt idx="4831">
                  <c:v>2.5511102676391602</c:v>
                </c:pt>
                <c:pt idx="4832">
                  <c:v>2.2345390319824201</c:v>
                </c:pt>
                <c:pt idx="4833">
                  <c:v>2.3852550983428902</c:v>
                </c:pt>
                <c:pt idx="4834">
                  <c:v>2.13157057762146</c:v>
                </c:pt>
                <c:pt idx="4835">
                  <c:v>1.9540544748306199</c:v>
                </c:pt>
                <c:pt idx="4836">
                  <c:v>2.26873278617858</c:v>
                </c:pt>
                <c:pt idx="4837">
                  <c:v>2.0683126449584899</c:v>
                </c:pt>
                <c:pt idx="4838">
                  <c:v>2.1026442050933798</c:v>
                </c:pt>
                <c:pt idx="4839">
                  <c:v>2.2249741554260201</c:v>
                </c:pt>
                <c:pt idx="4840">
                  <c:v>2.08571457862854</c:v>
                </c:pt>
                <c:pt idx="4841">
                  <c:v>2.2646958827972399</c:v>
                </c:pt>
                <c:pt idx="4842">
                  <c:v>2.1519980430603001</c:v>
                </c:pt>
                <c:pt idx="4843">
                  <c:v>2.31258916854858</c:v>
                </c:pt>
                <c:pt idx="4844">
                  <c:v>2.3247833251953098</c:v>
                </c:pt>
                <c:pt idx="4845">
                  <c:v>2.2504243850707999</c:v>
                </c:pt>
                <c:pt idx="4846">
                  <c:v>2.0516281127929599</c:v>
                </c:pt>
                <c:pt idx="4847">
                  <c:v>2.1008625030517498</c:v>
                </c:pt>
                <c:pt idx="4848">
                  <c:v>2.3203487396240199</c:v>
                </c:pt>
                <c:pt idx="4849">
                  <c:v>2.2130711078643799</c:v>
                </c:pt>
                <c:pt idx="4850">
                  <c:v>2.1525683403015101</c:v>
                </c:pt>
                <c:pt idx="4851">
                  <c:v>2.28392434120178</c:v>
                </c:pt>
                <c:pt idx="4852">
                  <c:v>1.9843503236770601</c:v>
                </c:pt>
                <c:pt idx="4853">
                  <c:v>2.3385636806488002</c:v>
                </c:pt>
                <c:pt idx="4854">
                  <c:v>2.17450952529907</c:v>
                </c:pt>
                <c:pt idx="4855">
                  <c:v>2.0563182830810498</c:v>
                </c:pt>
                <c:pt idx="4856">
                  <c:v>2.1315369606018</c:v>
                </c:pt>
                <c:pt idx="4857">
                  <c:v>2.2419941425323402</c:v>
                </c:pt>
                <c:pt idx="4858">
                  <c:v>1.97611844539642</c:v>
                </c:pt>
                <c:pt idx="4859">
                  <c:v>2.23181056976318</c:v>
                </c:pt>
                <c:pt idx="4860">
                  <c:v>1.98923122882843</c:v>
                </c:pt>
                <c:pt idx="4861">
                  <c:v>2.1889245510101301</c:v>
                </c:pt>
                <c:pt idx="4862">
                  <c:v>2.1227159500121999</c:v>
                </c:pt>
                <c:pt idx="4863">
                  <c:v>2.0586471557617099</c:v>
                </c:pt>
                <c:pt idx="4864">
                  <c:v>2.18480372428894</c:v>
                </c:pt>
                <c:pt idx="4865">
                  <c:v>2.1894073486328098</c:v>
                </c:pt>
                <c:pt idx="4866">
                  <c:v>1.9480615854263299</c:v>
                </c:pt>
                <c:pt idx="4867">
                  <c:v>2.00415587425231</c:v>
                </c:pt>
                <c:pt idx="4868">
                  <c:v>2.07182264328002</c:v>
                </c:pt>
                <c:pt idx="4869">
                  <c:v>2.13707327842712</c:v>
                </c:pt>
                <c:pt idx="4870">
                  <c:v>2.1187310218811</c:v>
                </c:pt>
                <c:pt idx="4871">
                  <c:v>2.0664258003234801</c:v>
                </c:pt>
                <c:pt idx="4872">
                  <c:v>2.1412224769592201</c:v>
                </c:pt>
                <c:pt idx="4873">
                  <c:v>2.1060140132903999</c:v>
                </c:pt>
                <c:pt idx="4874">
                  <c:v>2.2386980056762602</c:v>
                </c:pt>
                <c:pt idx="4875">
                  <c:v>2.0999743938446001</c:v>
                </c:pt>
                <c:pt idx="4876">
                  <c:v>2.18365478515625</c:v>
                </c:pt>
                <c:pt idx="4877">
                  <c:v>1.9007917642593299</c:v>
                </c:pt>
                <c:pt idx="4878">
                  <c:v>2.0317738056182799</c:v>
                </c:pt>
                <c:pt idx="4879">
                  <c:v>1.9743900299072199</c:v>
                </c:pt>
                <c:pt idx="4880">
                  <c:v>2.0350897312164302</c:v>
                </c:pt>
                <c:pt idx="4881">
                  <c:v>2.1314635276794398</c:v>
                </c:pt>
                <c:pt idx="4882">
                  <c:v>2.1380774974822998</c:v>
                </c:pt>
                <c:pt idx="4883">
                  <c:v>2.2201735973358101</c:v>
                </c:pt>
                <c:pt idx="4884">
                  <c:v>2.0592505931854199</c:v>
                </c:pt>
                <c:pt idx="4885">
                  <c:v>1.9920951128005899</c:v>
                </c:pt>
                <c:pt idx="4886">
                  <c:v>2.15582203865051</c:v>
                </c:pt>
                <c:pt idx="4887">
                  <c:v>2.0184795856475799</c:v>
                </c:pt>
                <c:pt idx="4888">
                  <c:v>2.02034211158752</c:v>
                </c:pt>
                <c:pt idx="4889">
                  <c:v>2.13299083709716</c:v>
                </c:pt>
                <c:pt idx="4890">
                  <c:v>2.0821893215179399</c:v>
                </c:pt>
                <c:pt idx="4891">
                  <c:v>2.14603567123413</c:v>
                </c:pt>
                <c:pt idx="4892">
                  <c:v>1.9259836673736499</c:v>
                </c:pt>
                <c:pt idx="4893">
                  <c:v>2.1462264060974099</c:v>
                </c:pt>
                <c:pt idx="4894">
                  <c:v>1.85024285316467</c:v>
                </c:pt>
                <c:pt idx="4895">
                  <c:v>2.0212287902832</c:v>
                </c:pt>
                <c:pt idx="4896">
                  <c:v>2.0164320468902499</c:v>
                </c:pt>
                <c:pt idx="4897">
                  <c:v>2.07898998260498</c:v>
                </c:pt>
                <c:pt idx="4898">
                  <c:v>2.1151170730590798</c:v>
                </c:pt>
                <c:pt idx="4899">
                  <c:v>2.2228364944457999</c:v>
                </c:pt>
                <c:pt idx="4900">
                  <c:v>2.3061563968658398</c:v>
                </c:pt>
                <c:pt idx="4901">
                  <c:v>2.1948542594909601</c:v>
                </c:pt>
                <c:pt idx="4902">
                  <c:v>2.25578665733337</c:v>
                </c:pt>
                <c:pt idx="4903">
                  <c:v>2.16921806335449</c:v>
                </c:pt>
                <c:pt idx="4904">
                  <c:v>2.0127038955688401</c:v>
                </c:pt>
                <c:pt idx="4905">
                  <c:v>2.01029276847839</c:v>
                </c:pt>
                <c:pt idx="4906">
                  <c:v>2.2438192367553702</c:v>
                </c:pt>
                <c:pt idx="4907">
                  <c:v>2.2121844291686998</c:v>
                </c:pt>
                <c:pt idx="4908">
                  <c:v>2.34457087516784</c:v>
                </c:pt>
                <c:pt idx="4909">
                  <c:v>2.1137166023254301</c:v>
                </c:pt>
                <c:pt idx="4910">
                  <c:v>2.21257352828979</c:v>
                </c:pt>
                <c:pt idx="4911">
                  <c:v>2.20644187927246</c:v>
                </c:pt>
                <c:pt idx="4912">
                  <c:v>2.0992898941039999</c:v>
                </c:pt>
                <c:pt idx="4913">
                  <c:v>2.1346592903137198</c:v>
                </c:pt>
                <c:pt idx="4914">
                  <c:v>1.9539923667907699</c:v>
                </c:pt>
                <c:pt idx="4915">
                  <c:v>2.1604356765746999</c:v>
                </c:pt>
                <c:pt idx="4916">
                  <c:v>2.14668464660644</c:v>
                </c:pt>
                <c:pt idx="4917">
                  <c:v>2.2497901916503902</c:v>
                </c:pt>
                <c:pt idx="4918">
                  <c:v>2.02211260795593</c:v>
                </c:pt>
                <c:pt idx="4919">
                  <c:v>2.0339250564575102</c:v>
                </c:pt>
                <c:pt idx="4920">
                  <c:v>2.1067881584167401</c:v>
                </c:pt>
                <c:pt idx="4921">
                  <c:v>2.0373558998107901</c:v>
                </c:pt>
                <c:pt idx="4922">
                  <c:v>2.10631108283996</c:v>
                </c:pt>
                <c:pt idx="4923">
                  <c:v>2.1342866420745801</c:v>
                </c:pt>
                <c:pt idx="4924">
                  <c:v>2.1968908309936501</c:v>
                </c:pt>
                <c:pt idx="4925">
                  <c:v>2.1096119880676198</c:v>
                </c:pt>
                <c:pt idx="4926">
                  <c:v>2.0074610710143999</c:v>
                </c:pt>
                <c:pt idx="4927">
                  <c:v>2.0309588909149099</c:v>
                </c:pt>
                <c:pt idx="4928">
                  <c:v>2.06320929527282</c:v>
                </c:pt>
                <c:pt idx="4929">
                  <c:v>1.8511346578598</c:v>
                </c:pt>
                <c:pt idx="4930">
                  <c:v>2.0569839477539</c:v>
                </c:pt>
                <c:pt idx="4931">
                  <c:v>2.24533915519714</c:v>
                </c:pt>
                <c:pt idx="4932">
                  <c:v>2.0585939884185702</c:v>
                </c:pt>
                <c:pt idx="4933">
                  <c:v>2.1504743099212602</c:v>
                </c:pt>
                <c:pt idx="4934">
                  <c:v>2.0926284790039</c:v>
                </c:pt>
                <c:pt idx="4935">
                  <c:v>2.1883583068847599</c:v>
                </c:pt>
                <c:pt idx="4936">
                  <c:v>2.0260543823242099</c:v>
                </c:pt>
                <c:pt idx="4937">
                  <c:v>2.3423442840576101</c:v>
                </c:pt>
                <c:pt idx="4938">
                  <c:v>2.1040017604827801</c:v>
                </c:pt>
                <c:pt idx="4939">
                  <c:v>2.0999808311462398</c:v>
                </c:pt>
                <c:pt idx="4940">
                  <c:v>1.94985687732696</c:v>
                </c:pt>
                <c:pt idx="4941">
                  <c:v>1.99410235881805</c:v>
                </c:pt>
                <c:pt idx="4942">
                  <c:v>2.10827612876892</c:v>
                </c:pt>
                <c:pt idx="4943">
                  <c:v>2.0694675445556601</c:v>
                </c:pt>
                <c:pt idx="4944">
                  <c:v>2.1768872737884499</c:v>
                </c:pt>
                <c:pt idx="4945">
                  <c:v>2.0254917144775302</c:v>
                </c:pt>
                <c:pt idx="4946">
                  <c:v>2.0502843856811501</c:v>
                </c:pt>
                <c:pt idx="4947">
                  <c:v>2.1186175346374498</c:v>
                </c:pt>
                <c:pt idx="4948">
                  <c:v>2.1406564712524401</c:v>
                </c:pt>
                <c:pt idx="4949">
                  <c:v>2.0418553352355899</c:v>
                </c:pt>
                <c:pt idx="4950">
                  <c:v>2.0656466484069802</c:v>
                </c:pt>
                <c:pt idx="4951">
                  <c:v>2.1090607643127401</c:v>
                </c:pt>
                <c:pt idx="4952">
                  <c:v>2.1940429210662802</c:v>
                </c:pt>
                <c:pt idx="4953">
                  <c:v>1.9569576978683401</c:v>
                </c:pt>
                <c:pt idx="4954">
                  <c:v>2.2028503417968701</c:v>
                </c:pt>
                <c:pt idx="4955">
                  <c:v>2.19798278808593</c:v>
                </c:pt>
                <c:pt idx="4956">
                  <c:v>2.3259963989257799</c:v>
                </c:pt>
                <c:pt idx="4957">
                  <c:v>2.1398189067840501</c:v>
                </c:pt>
                <c:pt idx="4958">
                  <c:v>2.0643603801727202</c:v>
                </c:pt>
                <c:pt idx="4959">
                  <c:v>2.1319773197174001</c:v>
                </c:pt>
                <c:pt idx="4960">
                  <c:v>2.3008012771606401</c:v>
                </c:pt>
                <c:pt idx="4961">
                  <c:v>2.26305055618286</c:v>
                </c:pt>
                <c:pt idx="4962">
                  <c:v>2.17080354690551</c:v>
                </c:pt>
                <c:pt idx="4963">
                  <c:v>2.19100642204284</c:v>
                </c:pt>
                <c:pt idx="4964">
                  <c:v>2.0862143039703298</c:v>
                </c:pt>
                <c:pt idx="4965">
                  <c:v>2.4196066856384202</c:v>
                </c:pt>
                <c:pt idx="4966">
                  <c:v>2.4509694576263401</c:v>
                </c:pt>
                <c:pt idx="4967">
                  <c:v>2.3870084285736</c:v>
                </c:pt>
                <c:pt idx="4968">
                  <c:v>2.3672471046447701</c:v>
                </c:pt>
                <c:pt idx="4969">
                  <c:v>2.24852395057678</c:v>
                </c:pt>
                <c:pt idx="4970">
                  <c:v>2.2060918807983398</c:v>
                </c:pt>
                <c:pt idx="4971">
                  <c:v>2.11735486984252</c:v>
                </c:pt>
                <c:pt idx="4972">
                  <c:v>1.9636250734329199</c:v>
                </c:pt>
                <c:pt idx="4973">
                  <c:v>2.1331424713134699</c:v>
                </c:pt>
                <c:pt idx="4974">
                  <c:v>2.1084215641021702</c:v>
                </c:pt>
                <c:pt idx="4975">
                  <c:v>2.0382826328277499</c:v>
                </c:pt>
                <c:pt idx="4976">
                  <c:v>1.98418068885803</c:v>
                </c:pt>
                <c:pt idx="4977">
                  <c:v>2.0273525714874201</c:v>
                </c:pt>
                <c:pt idx="4978">
                  <c:v>2.0955111980438201</c:v>
                </c:pt>
                <c:pt idx="4979">
                  <c:v>1.95291888713836</c:v>
                </c:pt>
                <c:pt idx="4980">
                  <c:v>2.00395202636718</c:v>
                </c:pt>
                <c:pt idx="4981">
                  <c:v>1.8956490755081099</c:v>
                </c:pt>
                <c:pt idx="4982">
                  <c:v>2.0714008808135902</c:v>
                </c:pt>
                <c:pt idx="4983">
                  <c:v>2.1268894672393799</c:v>
                </c:pt>
                <c:pt idx="4984">
                  <c:v>2.2252247333526598</c:v>
                </c:pt>
                <c:pt idx="4985">
                  <c:v>2.16250228881835</c:v>
                </c:pt>
                <c:pt idx="4986">
                  <c:v>2.0606002807617099</c:v>
                </c:pt>
                <c:pt idx="4987">
                  <c:v>2.2494821548461901</c:v>
                </c:pt>
                <c:pt idx="4988">
                  <c:v>2.12027740478515</c:v>
                </c:pt>
                <c:pt idx="4989">
                  <c:v>2.15133452415466</c:v>
                </c:pt>
                <c:pt idx="4990">
                  <c:v>2.15916848182678</c:v>
                </c:pt>
                <c:pt idx="4991">
                  <c:v>2.1458489894866899</c:v>
                </c:pt>
                <c:pt idx="4992">
                  <c:v>2.0310192108154199</c:v>
                </c:pt>
                <c:pt idx="4993">
                  <c:v>2.1906058788299498</c:v>
                </c:pt>
                <c:pt idx="4994">
                  <c:v>2.0323321819305402</c:v>
                </c:pt>
                <c:pt idx="4995">
                  <c:v>2.2143685817718501</c:v>
                </c:pt>
                <c:pt idx="4996">
                  <c:v>2.1195650100707999</c:v>
                </c:pt>
                <c:pt idx="4997">
                  <c:v>2.0830204486846902</c:v>
                </c:pt>
                <c:pt idx="4998">
                  <c:v>2.6537971496582</c:v>
                </c:pt>
                <c:pt idx="4999">
                  <c:v>2.2069008350372301</c:v>
                </c:pt>
                <c:pt idx="5000">
                  <c:v>2.0065670013427699</c:v>
                </c:pt>
                <c:pt idx="5001">
                  <c:v>2.0571208000183101</c:v>
                </c:pt>
                <c:pt idx="5002">
                  <c:v>2.0539753437042201</c:v>
                </c:pt>
                <c:pt idx="5003">
                  <c:v>2.21557545661926</c:v>
                </c:pt>
                <c:pt idx="5004">
                  <c:v>2.1269268989562899</c:v>
                </c:pt>
                <c:pt idx="5005">
                  <c:v>2.0195169448852499</c:v>
                </c:pt>
                <c:pt idx="5006">
                  <c:v>2.08771419525146</c:v>
                </c:pt>
                <c:pt idx="5007">
                  <c:v>2.10652256011962</c:v>
                </c:pt>
                <c:pt idx="5008">
                  <c:v>2.1261935234069802</c:v>
                </c:pt>
                <c:pt idx="5009">
                  <c:v>1.89990758895874</c:v>
                </c:pt>
                <c:pt idx="5010">
                  <c:v>2.0621552467346098</c:v>
                </c:pt>
                <c:pt idx="5011">
                  <c:v>2.2102200984954798</c:v>
                </c:pt>
                <c:pt idx="5012">
                  <c:v>2.15294981002807</c:v>
                </c:pt>
                <c:pt idx="5013">
                  <c:v>2.1399676799774099</c:v>
                </c:pt>
                <c:pt idx="5014">
                  <c:v>2.0449981689453098</c:v>
                </c:pt>
                <c:pt idx="5015">
                  <c:v>2.1140871047973602</c:v>
                </c:pt>
                <c:pt idx="5016">
                  <c:v>2.2146131992339999</c:v>
                </c:pt>
                <c:pt idx="5017">
                  <c:v>2.05827665328979</c:v>
                </c:pt>
                <c:pt idx="5018">
                  <c:v>2.14577913284301</c:v>
                </c:pt>
                <c:pt idx="5019">
                  <c:v>2.1982407569885201</c:v>
                </c:pt>
                <c:pt idx="5020">
                  <c:v>2.0951685905456499</c:v>
                </c:pt>
                <c:pt idx="5021">
                  <c:v>2.2330045700073198</c:v>
                </c:pt>
                <c:pt idx="5022">
                  <c:v>2.30615186691284</c:v>
                </c:pt>
                <c:pt idx="5023">
                  <c:v>2.3234999179839999</c:v>
                </c:pt>
                <c:pt idx="5024">
                  <c:v>2.1000645160675</c:v>
                </c:pt>
                <c:pt idx="5025">
                  <c:v>2.1484243869781401</c:v>
                </c:pt>
                <c:pt idx="5026">
                  <c:v>2.0905160903930602</c:v>
                </c:pt>
                <c:pt idx="5027">
                  <c:v>2.1762766838073699</c:v>
                </c:pt>
                <c:pt idx="5028">
                  <c:v>2.13331770896911</c:v>
                </c:pt>
                <c:pt idx="5029">
                  <c:v>2.1135005950927699</c:v>
                </c:pt>
                <c:pt idx="5030">
                  <c:v>2.10864162445068</c:v>
                </c:pt>
                <c:pt idx="5031">
                  <c:v>2.1166756153106601</c:v>
                </c:pt>
                <c:pt idx="5032">
                  <c:v>2.1752624511718701</c:v>
                </c:pt>
                <c:pt idx="5033">
                  <c:v>2.21867799758911</c:v>
                </c:pt>
                <c:pt idx="5034">
                  <c:v>2.2526359558105402</c:v>
                </c:pt>
                <c:pt idx="5035">
                  <c:v>2.2770330905914302</c:v>
                </c:pt>
                <c:pt idx="5036">
                  <c:v>2.55486965179443</c:v>
                </c:pt>
                <c:pt idx="5037">
                  <c:v>2.43190097808837</c:v>
                </c:pt>
                <c:pt idx="5038">
                  <c:v>2.2175261974334699</c:v>
                </c:pt>
                <c:pt idx="5039">
                  <c:v>2.4074730873107901</c:v>
                </c:pt>
                <c:pt idx="5040">
                  <c:v>2.1370210647582999</c:v>
                </c:pt>
                <c:pt idx="5041">
                  <c:v>2.42133569717407</c:v>
                </c:pt>
                <c:pt idx="5042">
                  <c:v>2.1594719886779701</c:v>
                </c:pt>
                <c:pt idx="5043">
                  <c:v>2.20361971855163</c:v>
                </c:pt>
                <c:pt idx="5044">
                  <c:v>2.0465958118438698</c:v>
                </c:pt>
                <c:pt idx="5045">
                  <c:v>2.1428129673004102</c:v>
                </c:pt>
                <c:pt idx="5046">
                  <c:v>2.1853072643279998</c:v>
                </c:pt>
                <c:pt idx="5047">
                  <c:v>2.12543320655822</c:v>
                </c:pt>
                <c:pt idx="5048">
                  <c:v>2.2776095867156898</c:v>
                </c:pt>
                <c:pt idx="5049">
                  <c:v>2.02978515625</c:v>
                </c:pt>
                <c:pt idx="5050">
                  <c:v>2.1654584407806299</c:v>
                </c:pt>
                <c:pt idx="5051">
                  <c:v>2.0254042148589999</c:v>
                </c:pt>
                <c:pt idx="5052">
                  <c:v>2.1497383117675701</c:v>
                </c:pt>
                <c:pt idx="5053">
                  <c:v>2.0374066829681299</c:v>
                </c:pt>
                <c:pt idx="5054">
                  <c:v>2.1406672000885001</c:v>
                </c:pt>
                <c:pt idx="5055">
                  <c:v>2.24928855895996</c:v>
                </c:pt>
                <c:pt idx="5056">
                  <c:v>2.17976975440979</c:v>
                </c:pt>
                <c:pt idx="5057">
                  <c:v>2.1279015541076598</c:v>
                </c:pt>
                <c:pt idx="5058">
                  <c:v>2.2884271144866899</c:v>
                </c:pt>
                <c:pt idx="5059">
                  <c:v>2.0373461246490399</c:v>
                </c:pt>
                <c:pt idx="5060">
                  <c:v>1.78402519226074</c:v>
                </c:pt>
                <c:pt idx="5061">
                  <c:v>2.3433532714843701</c:v>
                </c:pt>
                <c:pt idx="5062">
                  <c:v>2.2619268894195499</c:v>
                </c:pt>
                <c:pt idx="5063">
                  <c:v>2.1401312351226802</c:v>
                </c:pt>
                <c:pt idx="5064">
                  <c:v>2.23822617530822</c:v>
                </c:pt>
                <c:pt idx="5065">
                  <c:v>2.1423165798187198</c:v>
                </c:pt>
                <c:pt idx="5066">
                  <c:v>2.2902593612670898</c:v>
                </c:pt>
                <c:pt idx="5067">
                  <c:v>2.16525053977966</c:v>
                </c:pt>
                <c:pt idx="5068">
                  <c:v>2.0769004821777299</c:v>
                </c:pt>
                <c:pt idx="5069">
                  <c:v>2.18144178390502</c:v>
                </c:pt>
                <c:pt idx="5070">
                  <c:v>2.0218749046325599</c:v>
                </c:pt>
                <c:pt idx="5071">
                  <c:v>2.12241005897521</c:v>
                </c:pt>
                <c:pt idx="5072">
                  <c:v>2.0498776435852002</c:v>
                </c:pt>
                <c:pt idx="5073">
                  <c:v>2.2454419136047301</c:v>
                </c:pt>
                <c:pt idx="5074">
                  <c:v>2.0743322372436501</c:v>
                </c:pt>
                <c:pt idx="5075">
                  <c:v>2.1558482646942099</c:v>
                </c:pt>
                <c:pt idx="5076">
                  <c:v>1.98759913444519</c:v>
                </c:pt>
                <c:pt idx="5077">
                  <c:v>2.0392487049102699</c:v>
                </c:pt>
                <c:pt idx="5078">
                  <c:v>2.2628648281097399</c:v>
                </c:pt>
                <c:pt idx="5079">
                  <c:v>2.03549003601074</c:v>
                </c:pt>
                <c:pt idx="5080">
                  <c:v>2.1499257087707502</c:v>
                </c:pt>
                <c:pt idx="5081">
                  <c:v>2.5493414402007999</c:v>
                </c:pt>
                <c:pt idx="5082">
                  <c:v>2.0965988636016801</c:v>
                </c:pt>
                <c:pt idx="5083">
                  <c:v>1.9935276508331199</c:v>
                </c:pt>
                <c:pt idx="5084">
                  <c:v>1.93920838832855</c:v>
                </c:pt>
                <c:pt idx="5085">
                  <c:v>2.0674159526824898</c:v>
                </c:pt>
                <c:pt idx="5086">
                  <c:v>2.0698888301849299</c:v>
                </c:pt>
                <c:pt idx="5087">
                  <c:v>1.86491250991821</c:v>
                </c:pt>
                <c:pt idx="5088">
                  <c:v>1.9530029296875</c:v>
                </c:pt>
                <c:pt idx="5089">
                  <c:v>1.9332127571105899</c:v>
                </c:pt>
                <c:pt idx="5090">
                  <c:v>1.8977245092391899</c:v>
                </c:pt>
                <c:pt idx="5091">
                  <c:v>1.91900539398193</c:v>
                </c:pt>
                <c:pt idx="5092">
                  <c:v>1.9185541868209799</c:v>
                </c:pt>
                <c:pt idx="5093">
                  <c:v>2.0830311775207502</c:v>
                </c:pt>
                <c:pt idx="5094">
                  <c:v>1.9677096605300901</c:v>
                </c:pt>
                <c:pt idx="5095">
                  <c:v>2.0036759376525799</c:v>
                </c:pt>
                <c:pt idx="5096">
                  <c:v>1.92145824432373</c:v>
                </c:pt>
                <c:pt idx="5097">
                  <c:v>1.8797777891159</c:v>
                </c:pt>
                <c:pt idx="5098">
                  <c:v>1.95263195037841</c:v>
                </c:pt>
                <c:pt idx="5099">
                  <c:v>2.0617895126342698</c:v>
                </c:pt>
                <c:pt idx="5100">
                  <c:v>2.0344944000244101</c:v>
                </c:pt>
                <c:pt idx="5101">
                  <c:v>1.8958162069320601</c:v>
                </c:pt>
                <c:pt idx="5102">
                  <c:v>2.0973539352416899</c:v>
                </c:pt>
                <c:pt idx="5103">
                  <c:v>1.92064845561981</c:v>
                </c:pt>
                <c:pt idx="5104">
                  <c:v>1.86293768882751</c:v>
                </c:pt>
                <c:pt idx="5105">
                  <c:v>1.8996568918228101</c:v>
                </c:pt>
                <c:pt idx="5106">
                  <c:v>1.97089219093322</c:v>
                </c:pt>
                <c:pt idx="5107">
                  <c:v>2.2593705654144198</c:v>
                </c:pt>
                <c:pt idx="5108">
                  <c:v>2.2612142562866202</c:v>
                </c:pt>
                <c:pt idx="5109">
                  <c:v>2.0609769821166899</c:v>
                </c:pt>
                <c:pt idx="5110">
                  <c:v>1.9888566732406601</c:v>
                </c:pt>
                <c:pt idx="5111">
                  <c:v>2.1749410629272399</c:v>
                </c:pt>
                <c:pt idx="5112">
                  <c:v>2.1755414009094198</c:v>
                </c:pt>
                <c:pt idx="5113">
                  <c:v>2.05182456970214</c:v>
                </c:pt>
                <c:pt idx="5114">
                  <c:v>1.98269999027252</c:v>
                </c:pt>
                <c:pt idx="5115">
                  <c:v>1.9922078847885101</c:v>
                </c:pt>
                <c:pt idx="5116">
                  <c:v>2.0424787998199401</c:v>
                </c:pt>
                <c:pt idx="5117">
                  <c:v>2.1300072669982901</c:v>
                </c:pt>
                <c:pt idx="5118">
                  <c:v>2.1642675399780198</c:v>
                </c:pt>
                <c:pt idx="5119">
                  <c:v>2.2148797512054399</c:v>
                </c:pt>
                <c:pt idx="5120">
                  <c:v>2.0833275318145699</c:v>
                </c:pt>
                <c:pt idx="5121">
                  <c:v>2.1542768478393501</c:v>
                </c:pt>
                <c:pt idx="5122">
                  <c:v>2.1475126743316602</c:v>
                </c:pt>
                <c:pt idx="5123">
                  <c:v>1.9650752544403001</c:v>
                </c:pt>
                <c:pt idx="5124">
                  <c:v>1.92088317871093</c:v>
                </c:pt>
                <c:pt idx="5125">
                  <c:v>1.9666985273361199</c:v>
                </c:pt>
                <c:pt idx="5126">
                  <c:v>2.0674562454223602</c:v>
                </c:pt>
                <c:pt idx="5127">
                  <c:v>2.0570666790008501</c:v>
                </c:pt>
                <c:pt idx="5128">
                  <c:v>2.0514614582061701</c:v>
                </c:pt>
                <c:pt idx="5129">
                  <c:v>2.0770413875579798</c:v>
                </c:pt>
                <c:pt idx="5130">
                  <c:v>2.1033461093902499</c:v>
                </c:pt>
                <c:pt idx="5131">
                  <c:v>2.2091832160949698</c:v>
                </c:pt>
                <c:pt idx="5132">
                  <c:v>2.04322338104248</c:v>
                </c:pt>
                <c:pt idx="5133">
                  <c:v>2.0401871204376198</c:v>
                </c:pt>
                <c:pt idx="5134">
                  <c:v>2.1490850448608398</c:v>
                </c:pt>
                <c:pt idx="5135">
                  <c:v>2.2290480136871298</c:v>
                </c:pt>
                <c:pt idx="5136">
                  <c:v>2.0913336277007999</c:v>
                </c:pt>
                <c:pt idx="5137">
                  <c:v>2.1024971008300701</c:v>
                </c:pt>
                <c:pt idx="5138">
                  <c:v>2.1735675334930402</c:v>
                </c:pt>
                <c:pt idx="5139">
                  <c:v>2.32426857948303</c:v>
                </c:pt>
                <c:pt idx="5140">
                  <c:v>2.0813949108123699</c:v>
                </c:pt>
                <c:pt idx="5141">
                  <c:v>2.0965538024902299</c:v>
                </c:pt>
                <c:pt idx="5142">
                  <c:v>2.2771654129028298</c:v>
                </c:pt>
                <c:pt idx="5143">
                  <c:v>2.11889219284057</c:v>
                </c:pt>
                <c:pt idx="5144">
                  <c:v>2.1917560100555402</c:v>
                </c:pt>
                <c:pt idx="5145">
                  <c:v>2.2974591255187899</c:v>
                </c:pt>
                <c:pt idx="5146">
                  <c:v>2.3451578617095898</c:v>
                </c:pt>
                <c:pt idx="5147">
                  <c:v>2.05599689483642</c:v>
                </c:pt>
                <c:pt idx="5148">
                  <c:v>2.12715411186218</c:v>
                </c:pt>
                <c:pt idx="5149">
                  <c:v>2.1121652126312198</c:v>
                </c:pt>
                <c:pt idx="5150">
                  <c:v>1.94798243045806</c:v>
                </c:pt>
                <c:pt idx="5151">
                  <c:v>2.0650219917297301</c:v>
                </c:pt>
                <c:pt idx="5152">
                  <c:v>2.0386881828308101</c:v>
                </c:pt>
                <c:pt idx="5153">
                  <c:v>2.1034710407257</c:v>
                </c:pt>
                <c:pt idx="5154">
                  <c:v>2.2381703853607098</c:v>
                </c:pt>
                <c:pt idx="5155">
                  <c:v>2.2092037200927699</c:v>
                </c:pt>
                <c:pt idx="5156">
                  <c:v>2.0242433547973602</c:v>
                </c:pt>
                <c:pt idx="5157">
                  <c:v>1.9840548038482599</c:v>
                </c:pt>
                <c:pt idx="5158">
                  <c:v>2.1083283424377401</c:v>
                </c:pt>
                <c:pt idx="5159">
                  <c:v>2.0282931327819802</c:v>
                </c:pt>
                <c:pt idx="5160">
                  <c:v>1.9453715085983201</c:v>
                </c:pt>
                <c:pt idx="5161">
                  <c:v>2.0774717330932599</c:v>
                </c:pt>
                <c:pt idx="5162">
                  <c:v>1.95402324199676</c:v>
                </c:pt>
                <c:pt idx="5163">
                  <c:v>2.0324971675872798</c:v>
                </c:pt>
                <c:pt idx="5164">
                  <c:v>2.0897464752197199</c:v>
                </c:pt>
                <c:pt idx="5165">
                  <c:v>2.0979545116424498</c:v>
                </c:pt>
                <c:pt idx="5166">
                  <c:v>2.1230764389038002</c:v>
                </c:pt>
                <c:pt idx="5167">
                  <c:v>1.97172367572784</c:v>
                </c:pt>
                <c:pt idx="5168">
                  <c:v>2.0459959506988499</c:v>
                </c:pt>
                <c:pt idx="5169">
                  <c:v>2.1242380142211901</c:v>
                </c:pt>
                <c:pt idx="5170">
                  <c:v>2.1581549644470202</c:v>
                </c:pt>
                <c:pt idx="5171">
                  <c:v>2.0659303665161102</c:v>
                </c:pt>
                <c:pt idx="5172">
                  <c:v>2.1536808013915998</c:v>
                </c:pt>
                <c:pt idx="5173">
                  <c:v>2.12708568572998</c:v>
                </c:pt>
                <c:pt idx="5174">
                  <c:v>2.2778027057647701</c:v>
                </c:pt>
                <c:pt idx="5175">
                  <c:v>2.2543191909789999</c:v>
                </c:pt>
                <c:pt idx="5176">
                  <c:v>2.3538677692413299</c:v>
                </c:pt>
                <c:pt idx="5177">
                  <c:v>2.2228839397430402</c:v>
                </c:pt>
                <c:pt idx="5178">
                  <c:v>2.5246632099151598</c:v>
                </c:pt>
                <c:pt idx="5179">
                  <c:v>2.5264194011688201</c:v>
                </c:pt>
                <c:pt idx="5180">
                  <c:v>2.23492360115051</c:v>
                </c:pt>
                <c:pt idx="5181">
                  <c:v>2.6376109123229901</c:v>
                </c:pt>
                <c:pt idx="5182">
                  <c:v>2.2505230903625399</c:v>
                </c:pt>
                <c:pt idx="5183">
                  <c:v>2.3709955215454102</c:v>
                </c:pt>
                <c:pt idx="5184">
                  <c:v>2.3302266597747798</c:v>
                </c:pt>
                <c:pt idx="5185">
                  <c:v>2.5725741386413499</c:v>
                </c:pt>
                <c:pt idx="5186">
                  <c:v>2.6154971122741699</c:v>
                </c:pt>
                <c:pt idx="5187">
                  <c:v>2.4380939006805402</c:v>
                </c:pt>
                <c:pt idx="5188">
                  <c:v>2.5274159908294598</c:v>
                </c:pt>
                <c:pt idx="5189">
                  <c:v>2.38136863708496</c:v>
                </c:pt>
                <c:pt idx="5190">
                  <c:v>2.87610864639282</c:v>
                </c:pt>
                <c:pt idx="5191">
                  <c:v>2.6396999359130802</c:v>
                </c:pt>
                <c:pt idx="5192">
                  <c:v>2.4963209629058798</c:v>
                </c:pt>
                <c:pt idx="5193">
                  <c:v>2.4748361110687198</c:v>
                </c:pt>
                <c:pt idx="5194">
                  <c:v>2.4941046237945499</c:v>
                </c:pt>
                <c:pt idx="5195">
                  <c:v>2.3942296504974299</c:v>
                </c:pt>
                <c:pt idx="5196">
                  <c:v>2.4971473217010498</c:v>
                </c:pt>
                <c:pt idx="5197">
                  <c:v>2.5220527648925701</c:v>
                </c:pt>
                <c:pt idx="5198">
                  <c:v>2.3996353149414</c:v>
                </c:pt>
                <c:pt idx="5199">
                  <c:v>2.4100897312164302</c:v>
                </c:pt>
                <c:pt idx="5200">
                  <c:v>2.30395054817199</c:v>
                </c:pt>
                <c:pt idx="5201">
                  <c:v>2.4346067905425999</c:v>
                </c:pt>
                <c:pt idx="5202">
                  <c:v>2.5175089836120601</c:v>
                </c:pt>
                <c:pt idx="5203">
                  <c:v>2.5090022087097101</c:v>
                </c:pt>
                <c:pt idx="5204">
                  <c:v>2.6827230453491202</c:v>
                </c:pt>
                <c:pt idx="5205">
                  <c:v>2.5404086112975999</c:v>
                </c:pt>
                <c:pt idx="5206">
                  <c:v>2.2220437526702801</c:v>
                </c:pt>
                <c:pt idx="5207">
                  <c:v>2.5024385452270499</c:v>
                </c:pt>
                <c:pt idx="5208">
                  <c:v>2.3180804252624498</c:v>
                </c:pt>
                <c:pt idx="5209">
                  <c:v>2.28438401222229</c:v>
                </c:pt>
                <c:pt idx="5210">
                  <c:v>2.2152714729309002</c:v>
                </c:pt>
                <c:pt idx="5211">
                  <c:v>2.1617350578308101</c:v>
                </c:pt>
                <c:pt idx="5212">
                  <c:v>2.1695423126220699</c:v>
                </c:pt>
                <c:pt idx="5213">
                  <c:v>2.1732273101806601</c:v>
                </c:pt>
                <c:pt idx="5214">
                  <c:v>2.5842325687408398</c:v>
                </c:pt>
                <c:pt idx="5215">
                  <c:v>2.3532660007476802</c:v>
                </c:pt>
                <c:pt idx="5216">
                  <c:v>2.43949294090271</c:v>
                </c:pt>
                <c:pt idx="5217">
                  <c:v>2.5724010467529199</c:v>
                </c:pt>
                <c:pt idx="5218">
                  <c:v>2.52811074256896</c:v>
                </c:pt>
                <c:pt idx="5219">
                  <c:v>2.3814904689788801</c:v>
                </c:pt>
                <c:pt idx="5220">
                  <c:v>2.5356552600860498</c:v>
                </c:pt>
                <c:pt idx="5221">
                  <c:v>2.5356972217559801</c:v>
                </c:pt>
                <c:pt idx="5222">
                  <c:v>2.6264488697052002</c:v>
                </c:pt>
                <c:pt idx="5223">
                  <c:v>2.51217460632324</c:v>
                </c:pt>
                <c:pt idx="5224">
                  <c:v>2.6939001083374001</c:v>
                </c:pt>
                <c:pt idx="5225">
                  <c:v>2.49021887779235</c:v>
                </c:pt>
                <c:pt idx="5226">
                  <c:v>2.2747113704681299</c:v>
                </c:pt>
                <c:pt idx="5227">
                  <c:v>2.6118507385253902</c:v>
                </c:pt>
                <c:pt idx="5228">
                  <c:v>2.4744400978088299</c:v>
                </c:pt>
                <c:pt idx="5229">
                  <c:v>2.5287384986877401</c:v>
                </c:pt>
                <c:pt idx="5230">
                  <c:v>2.45345783233642</c:v>
                </c:pt>
                <c:pt idx="5231">
                  <c:v>2.4691786766052202</c:v>
                </c:pt>
                <c:pt idx="5232">
                  <c:v>2.4219257831573402</c:v>
                </c:pt>
                <c:pt idx="5233">
                  <c:v>2.3214845657348602</c:v>
                </c:pt>
                <c:pt idx="5234">
                  <c:v>2.57455277442932</c:v>
                </c:pt>
                <c:pt idx="5235">
                  <c:v>2.44656133651733</c:v>
                </c:pt>
                <c:pt idx="5236">
                  <c:v>2.4018089771270699</c:v>
                </c:pt>
                <c:pt idx="5237">
                  <c:v>2.4079277515411301</c:v>
                </c:pt>
                <c:pt idx="5238">
                  <c:v>2.0885818004608101</c:v>
                </c:pt>
                <c:pt idx="5239">
                  <c:v>2.5582845211028999</c:v>
                </c:pt>
                <c:pt idx="5240">
                  <c:v>2.2560126781463601</c:v>
                </c:pt>
                <c:pt idx="5241">
                  <c:v>2.22839927673339</c:v>
                </c:pt>
                <c:pt idx="5242">
                  <c:v>2.16989970207214</c:v>
                </c:pt>
                <c:pt idx="5243">
                  <c:v>2.20193886756896</c:v>
                </c:pt>
                <c:pt idx="5244">
                  <c:v>2.2526788711547798</c:v>
                </c:pt>
                <c:pt idx="5245">
                  <c:v>2.12416195869445</c:v>
                </c:pt>
                <c:pt idx="5246">
                  <c:v>2.3185245990753098</c:v>
                </c:pt>
                <c:pt idx="5247">
                  <c:v>2.3275344371795601</c:v>
                </c:pt>
                <c:pt idx="5248">
                  <c:v>2.2856249809265101</c:v>
                </c:pt>
                <c:pt idx="5249">
                  <c:v>2.27114653587341</c:v>
                </c:pt>
                <c:pt idx="5250">
                  <c:v>2.3594107627868599</c:v>
                </c:pt>
                <c:pt idx="5251">
                  <c:v>2.3781707286834699</c:v>
                </c:pt>
                <c:pt idx="5252">
                  <c:v>2.2575228214263898</c:v>
                </c:pt>
                <c:pt idx="5253">
                  <c:v>2.14887070655822</c:v>
                </c:pt>
                <c:pt idx="5254">
                  <c:v>2.3612971305847101</c:v>
                </c:pt>
                <c:pt idx="5255">
                  <c:v>2.0976779460906898</c:v>
                </c:pt>
                <c:pt idx="5256">
                  <c:v>2.2152197360992401</c:v>
                </c:pt>
                <c:pt idx="5257">
                  <c:v>2.1462428569793701</c:v>
                </c:pt>
                <c:pt idx="5258">
                  <c:v>2.0507228374481201</c:v>
                </c:pt>
                <c:pt idx="5259">
                  <c:v>2.3709406852722101</c:v>
                </c:pt>
                <c:pt idx="5260">
                  <c:v>2.3647189140319802</c:v>
                </c:pt>
                <c:pt idx="5261">
                  <c:v>2.54889917373657</c:v>
                </c:pt>
                <c:pt idx="5262">
                  <c:v>2.3146994113922101</c:v>
                </c:pt>
                <c:pt idx="5263">
                  <c:v>2.4217031002044598</c:v>
                </c:pt>
                <c:pt idx="5264">
                  <c:v>2.3557054996490399</c:v>
                </c:pt>
                <c:pt idx="5265">
                  <c:v>2.1826183795928902</c:v>
                </c:pt>
                <c:pt idx="5266">
                  <c:v>2.1156556606292698</c:v>
                </c:pt>
                <c:pt idx="5267">
                  <c:v>2.29026794433593</c:v>
                </c:pt>
                <c:pt idx="5268">
                  <c:v>2.6927125453948899</c:v>
                </c:pt>
                <c:pt idx="5269">
                  <c:v>3.1236598491668701</c:v>
                </c:pt>
                <c:pt idx="5270">
                  <c:v>2.70695447921752</c:v>
                </c:pt>
                <c:pt idx="5271">
                  <c:v>2.7885248661041202</c:v>
                </c:pt>
                <c:pt idx="5272">
                  <c:v>2.7350485324859601</c:v>
                </c:pt>
                <c:pt idx="5273">
                  <c:v>2.4346027374267498</c:v>
                </c:pt>
                <c:pt idx="5274">
                  <c:v>2.39177966117858</c:v>
                </c:pt>
                <c:pt idx="5275">
                  <c:v>2.28583812713623</c:v>
                </c:pt>
                <c:pt idx="5276">
                  <c:v>2.3684279918670601</c:v>
                </c:pt>
                <c:pt idx="5277">
                  <c:v>2.5042319297790501</c:v>
                </c:pt>
                <c:pt idx="5278">
                  <c:v>2.3992061614990199</c:v>
                </c:pt>
                <c:pt idx="5279">
                  <c:v>2.2008719444274898</c:v>
                </c:pt>
                <c:pt idx="5280">
                  <c:v>2.43938064575195</c:v>
                </c:pt>
                <c:pt idx="5281">
                  <c:v>2.1801881790161102</c:v>
                </c:pt>
                <c:pt idx="5282">
                  <c:v>2.0774168968200599</c:v>
                </c:pt>
                <c:pt idx="5283">
                  <c:v>2.3989396095275799</c:v>
                </c:pt>
                <c:pt idx="5284">
                  <c:v>2.4789626598358101</c:v>
                </c:pt>
                <c:pt idx="5285">
                  <c:v>2.5740816593170099</c:v>
                </c:pt>
                <c:pt idx="5286">
                  <c:v>2.4129033088684002</c:v>
                </c:pt>
                <c:pt idx="5287">
                  <c:v>2.4123275279998699</c:v>
                </c:pt>
                <c:pt idx="5288">
                  <c:v>2.2667310237884499</c:v>
                </c:pt>
                <c:pt idx="5289">
                  <c:v>2.29914951324462</c:v>
                </c:pt>
                <c:pt idx="5290">
                  <c:v>2.4597091674804599</c:v>
                </c:pt>
                <c:pt idx="5291">
                  <c:v>2.6121194362640301</c:v>
                </c:pt>
                <c:pt idx="5292">
                  <c:v>2.2556495666503902</c:v>
                </c:pt>
                <c:pt idx="5293">
                  <c:v>2.6092042922973602</c:v>
                </c:pt>
                <c:pt idx="5294">
                  <c:v>2.5344600677490199</c:v>
                </c:pt>
                <c:pt idx="5295">
                  <c:v>2.49782943725585</c:v>
                </c:pt>
                <c:pt idx="5296">
                  <c:v>2.68879795074462</c:v>
                </c:pt>
                <c:pt idx="5297">
                  <c:v>2.57640385627746</c:v>
                </c:pt>
                <c:pt idx="5298">
                  <c:v>2.5176637172698899</c:v>
                </c:pt>
                <c:pt idx="5299">
                  <c:v>2.5120680332183798</c:v>
                </c:pt>
                <c:pt idx="5300">
                  <c:v>2.1760842800140301</c:v>
                </c:pt>
                <c:pt idx="5301">
                  <c:v>2.4705829620361301</c:v>
                </c:pt>
                <c:pt idx="5302">
                  <c:v>2.5601897239685001</c:v>
                </c:pt>
                <c:pt idx="5303">
                  <c:v>2.65263319015502</c:v>
                </c:pt>
                <c:pt idx="5304">
                  <c:v>2.4307746887207</c:v>
                </c:pt>
                <c:pt idx="5305">
                  <c:v>2.4104011058807302</c:v>
                </c:pt>
                <c:pt idx="5306">
                  <c:v>2.5092732906341499</c:v>
                </c:pt>
                <c:pt idx="5307">
                  <c:v>2.4353392124175999</c:v>
                </c:pt>
                <c:pt idx="5308">
                  <c:v>2.35504055023193</c:v>
                </c:pt>
                <c:pt idx="5309">
                  <c:v>2.2925424575805602</c:v>
                </c:pt>
                <c:pt idx="5310">
                  <c:v>2.3023045063018799</c:v>
                </c:pt>
                <c:pt idx="5311">
                  <c:v>2.1818645000457701</c:v>
                </c:pt>
                <c:pt idx="5312">
                  <c:v>2.0777587890625</c:v>
                </c:pt>
                <c:pt idx="5313">
                  <c:v>2.22436451911926</c:v>
                </c:pt>
                <c:pt idx="5314">
                  <c:v>2.24993443489074</c:v>
                </c:pt>
                <c:pt idx="5315">
                  <c:v>2.1996171474456698</c:v>
                </c:pt>
                <c:pt idx="5316">
                  <c:v>2.2815146446228001</c:v>
                </c:pt>
                <c:pt idx="5317">
                  <c:v>2.11889195442199</c:v>
                </c:pt>
                <c:pt idx="5318">
                  <c:v>2.29383325576782</c:v>
                </c:pt>
                <c:pt idx="5319">
                  <c:v>2.3936417102813698</c:v>
                </c:pt>
                <c:pt idx="5320">
                  <c:v>2.3718461990356401</c:v>
                </c:pt>
                <c:pt idx="5321">
                  <c:v>2.2967569828033398</c:v>
                </c:pt>
                <c:pt idx="5322">
                  <c:v>2.3094241619110099</c:v>
                </c:pt>
                <c:pt idx="5323">
                  <c:v>2.13006567955017</c:v>
                </c:pt>
                <c:pt idx="5324">
                  <c:v>2.2143738269805899</c:v>
                </c:pt>
                <c:pt idx="5325">
                  <c:v>2.2076663970947199</c:v>
                </c:pt>
                <c:pt idx="5326">
                  <c:v>2.2615602016448899</c:v>
                </c:pt>
                <c:pt idx="5327">
                  <c:v>2.0875003337860099</c:v>
                </c:pt>
                <c:pt idx="5328">
                  <c:v>2.2415482997894198</c:v>
                </c:pt>
                <c:pt idx="5329">
                  <c:v>2.2520380020141602</c:v>
                </c:pt>
                <c:pt idx="5330">
                  <c:v>2.20338535308837</c:v>
                </c:pt>
                <c:pt idx="5331">
                  <c:v>2.23074007034301</c:v>
                </c:pt>
                <c:pt idx="5332">
                  <c:v>2.4620246887207</c:v>
                </c:pt>
                <c:pt idx="5333">
                  <c:v>2.4144058227539</c:v>
                </c:pt>
                <c:pt idx="5334">
                  <c:v>2.2842385768890301</c:v>
                </c:pt>
                <c:pt idx="5335">
                  <c:v>2.2983267307281401</c:v>
                </c:pt>
                <c:pt idx="5336">
                  <c:v>2.1913902759552002</c:v>
                </c:pt>
                <c:pt idx="5337">
                  <c:v>2.08182644844055</c:v>
                </c:pt>
                <c:pt idx="5338">
                  <c:v>2.2471494674682599</c:v>
                </c:pt>
                <c:pt idx="5339">
                  <c:v>2.0863192081451398</c:v>
                </c:pt>
                <c:pt idx="5340">
                  <c:v>2.08378005027771</c:v>
                </c:pt>
                <c:pt idx="5341">
                  <c:v>2.2077963352203298</c:v>
                </c:pt>
                <c:pt idx="5342">
                  <c:v>2.1116988658904998</c:v>
                </c:pt>
                <c:pt idx="5343">
                  <c:v>2.0013632774353001</c:v>
                </c:pt>
                <c:pt idx="5344">
                  <c:v>2.2799935340881299</c:v>
                </c:pt>
                <c:pt idx="5345">
                  <c:v>2.0613710880279501</c:v>
                </c:pt>
                <c:pt idx="5346">
                  <c:v>2.26147413253784</c:v>
                </c:pt>
                <c:pt idx="5347">
                  <c:v>1.9236649274826001</c:v>
                </c:pt>
                <c:pt idx="5348">
                  <c:v>2.0825376510620099</c:v>
                </c:pt>
                <c:pt idx="5349">
                  <c:v>2.0428988933563201</c:v>
                </c:pt>
                <c:pt idx="5350">
                  <c:v>2.1960055828094398</c:v>
                </c:pt>
                <c:pt idx="5351">
                  <c:v>1.93073725700378</c:v>
                </c:pt>
                <c:pt idx="5352">
                  <c:v>1.9855604171752901</c:v>
                </c:pt>
                <c:pt idx="5353">
                  <c:v>2.1881966590881299</c:v>
                </c:pt>
                <c:pt idx="5354">
                  <c:v>2.1920371055603001</c:v>
                </c:pt>
                <c:pt idx="5355">
                  <c:v>1.9535945653915401</c:v>
                </c:pt>
                <c:pt idx="5356">
                  <c:v>2.0270009040832502</c:v>
                </c:pt>
                <c:pt idx="5357">
                  <c:v>2.2893798351287802</c:v>
                </c:pt>
                <c:pt idx="5358">
                  <c:v>2.33386158943176</c:v>
                </c:pt>
                <c:pt idx="5359">
                  <c:v>2.1763331890106201</c:v>
                </c:pt>
                <c:pt idx="5360">
                  <c:v>2.2619538307189901</c:v>
                </c:pt>
                <c:pt idx="5361">
                  <c:v>2.3149750232696502</c:v>
                </c:pt>
                <c:pt idx="5362">
                  <c:v>2.1364371776580802</c:v>
                </c:pt>
                <c:pt idx="5363">
                  <c:v>2.1487519741058301</c:v>
                </c:pt>
                <c:pt idx="5364">
                  <c:v>2.3769147396087602</c:v>
                </c:pt>
                <c:pt idx="5365">
                  <c:v>2.0202653408050502</c:v>
                </c:pt>
                <c:pt idx="5366">
                  <c:v>2.3541524410247798</c:v>
                </c:pt>
                <c:pt idx="5367">
                  <c:v>2.1915149688720699</c:v>
                </c:pt>
                <c:pt idx="5368">
                  <c:v>1.98284256458282</c:v>
                </c:pt>
                <c:pt idx="5369">
                  <c:v>2.0539262294769198</c:v>
                </c:pt>
                <c:pt idx="5370">
                  <c:v>2.0809812545776301</c:v>
                </c:pt>
                <c:pt idx="5371">
                  <c:v>2.49443435668945</c:v>
                </c:pt>
                <c:pt idx="5372">
                  <c:v>2.31506896018981</c:v>
                </c:pt>
                <c:pt idx="5373">
                  <c:v>2.2152988910675</c:v>
                </c:pt>
                <c:pt idx="5374">
                  <c:v>2.0447654724121</c:v>
                </c:pt>
                <c:pt idx="5375">
                  <c:v>2.4818470478057799</c:v>
                </c:pt>
                <c:pt idx="5376">
                  <c:v>2.5790312290191602</c:v>
                </c:pt>
                <c:pt idx="5377">
                  <c:v>2.56837701797485</c:v>
                </c:pt>
                <c:pt idx="5378">
                  <c:v>2.4977142810821502</c:v>
                </c:pt>
                <c:pt idx="5379">
                  <c:v>2.3974125385284402</c:v>
                </c:pt>
                <c:pt idx="5380">
                  <c:v>2.6122364997863698</c:v>
                </c:pt>
                <c:pt idx="5381">
                  <c:v>2.4474723339080802</c:v>
                </c:pt>
                <c:pt idx="5382">
                  <c:v>2.1805894374847399</c:v>
                </c:pt>
                <c:pt idx="5383">
                  <c:v>2.2931785583496</c:v>
                </c:pt>
                <c:pt idx="5384">
                  <c:v>2.0711491107940598</c:v>
                </c:pt>
                <c:pt idx="5385">
                  <c:v>2.2657368183135902</c:v>
                </c:pt>
                <c:pt idx="5386">
                  <c:v>2.1756908893585201</c:v>
                </c:pt>
                <c:pt idx="5387">
                  <c:v>2.1138660907745299</c:v>
                </c:pt>
                <c:pt idx="5388">
                  <c:v>2.3028488159179599</c:v>
                </c:pt>
                <c:pt idx="5389">
                  <c:v>2.2395534515380802</c:v>
                </c:pt>
                <c:pt idx="5390">
                  <c:v>2.2811977863311701</c:v>
                </c:pt>
                <c:pt idx="5391">
                  <c:v>1.91478955745697</c:v>
                </c:pt>
                <c:pt idx="5392">
                  <c:v>2.0710566043853702</c:v>
                </c:pt>
                <c:pt idx="5393">
                  <c:v>1.8975772857666</c:v>
                </c:pt>
                <c:pt idx="5394">
                  <c:v>2.0960485935211102</c:v>
                </c:pt>
                <c:pt idx="5395">
                  <c:v>2.0472331047058101</c:v>
                </c:pt>
                <c:pt idx="5396">
                  <c:v>2.18027639389038</c:v>
                </c:pt>
                <c:pt idx="5397">
                  <c:v>2.01837086677551</c:v>
                </c:pt>
                <c:pt idx="5398">
                  <c:v>2.11778259277343</c:v>
                </c:pt>
                <c:pt idx="5399">
                  <c:v>2.18742775917053</c:v>
                </c:pt>
                <c:pt idx="5400">
                  <c:v>2.0120346546172998</c:v>
                </c:pt>
                <c:pt idx="5401">
                  <c:v>1.8836768865585301</c:v>
                </c:pt>
                <c:pt idx="5402">
                  <c:v>2.0874257087707502</c:v>
                </c:pt>
                <c:pt idx="5403">
                  <c:v>1.9568282365798899</c:v>
                </c:pt>
                <c:pt idx="5404">
                  <c:v>2.0033004283904998</c:v>
                </c:pt>
                <c:pt idx="5405">
                  <c:v>2.1279256343841499</c:v>
                </c:pt>
                <c:pt idx="5406">
                  <c:v>1.8078850507736199</c:v>
                </c:pt>
                <c:pt idx="5407">
                  <c:v>2.19247841835021</c:v>
                </c:pt>
                <c:pt idx="5408">
                  <c:v>1.96453881263732</c:v>
                </c:pt>
                <c:pt idx="5409">
                  <c:v>2.06473684310913</c:v>
                </c:pt>
                <c:pt idx="5410">
                  <c:v>2.0049631595611501</c:v>
                </c:pt>
                <c:pt idx="5411">
                  <c:v>2.0338180065154998</c:v>
                </c:pt>
                <c:pt idx="5412">
                  <c:v>2.0203092098236</c:v>
                </c:pt>
                <c:pt idx="5413">
                  <c:v>2.1107995510101301</c:v>
                </c:pt>
                <c:pt idx="5414">
                  <c:v>2.12095618247985</c:v>
                </c:pt>
                <c:pt idx="5415">
                  <c:v>2.0443487167358398</c:v>
                </c:pt>
                <c:pt idx="5416">
                  <c:v>2.0715262889861998</c:v>
                </c:pt>
                <c:pt idx="5417">
                  <c:v>2.03468418121337</c:v>
                </c:pt>
                <c:pt idx="5418">
                  <c:v>2.2782595157623202</c:v>
                </c:pt>
                <c:pt idx="5419">
                  <c:v>2.0541119575500399</c:v>
                </c:pt>
                <c:pt idx="5420">
                  <c:v>2.0306630134582502</c:v>
                </c:pt>
                <c:pt idx="5421">
                  <c:v>2.13704013824462</c:v>
                </c:pt>
                <c:pt idx="5422">
                  <c:v>2.0725085735321001</c:v>
                </c:pt>
                <c:pt idx="5423">
                  <c:v>2.0873630046844398</c:v>
                </c:pt>
                <c:pt idx="5424">
                  <c:v>2.12242484092712</c:v>
                </c:pt>
                <c:pt idx="5425">
                  <c:v>2.1274890899658199</c:v>
                </c:pt>
                <c:pt idx="5426">
                  <c:v>2.0761725902557302</c:v>
                </c:pt>
                <c:pt idx="5427">
                  <c:v>2.29501152038574</c:v>
                </c:pt>
                <c:pt idx="5428">
                  <c:v>2.29878330230712</c:v>
                </c:pt>
                <c:pt idx="5429">
                  <c:v>2.1543505191802899</c:v>
                </c:pt>
                <c:pt idx="5430">
                  <c:v>2.2399137020111</c:v>
                </c:pt>
                <c:pt idx="5431">
                  <c:v>2.3280458450317298</c:v>
                </c:pt>
                <c:pt idx="5432">
                  <c:v>2.1977944374084402</c:v>
                </c:pt>
                <c:pt idx="5433">
                  <c:v>2.1866791248321502</c:v>
                </c:pt>
                <c:pt idx="5434">
                  <c:v>1.99861764907836</c:v>
                </c:pt>
                <c:pt idx="5435">
                  <c:v>1.8962709903717001</c:v>
                </c:pt>
                <c:pt idx="5436">
                  <c:v>2.0396256446838299</c:v>
                </c:pt>
                <c:pt idx="5437">
                  <c:v>1.8876811265945399</c:v>
                </c:pt>
                <c:pt idx="5438">
                  <c:v>1.9498314857482899</c:v>
                </c:pt>
                <c:pt idx="5439">
                  <c:v>2.1968510150909402</c:v>
                </c:pt>
                <c:pt idx="5440">
                  <c:v>1.9728199243545499</c:v>
                </c:pt>
                <c:pt idx="5441">
                  <c:v>2.0017011165618799</c:v>
                </c:pt>
                <c:pt idx="5442">
                  <c:v>1.9971237182617101</c:v>
                </c:pt>
                <c:pt idx="5443">
                  <c:v>2.0491156578063898</c:v>
                </c:pt>
                <c:pt idx="5444">
                  <c:v>2.0184738636016801</c:v>
                </c:pt>
                <c:pt idx="5445">
                  <c:v>2.1100280284881499</c:v>
                </c:pt>
                <c:pt idx="5446">
                  <c:v>1.91002404689788</c:v>
                </c:pt>
                <c:pt idx="5447">
                  <c:v>1.8368649482727</c:v>
                </c:pt>
                <c:pt idx="5448">
                  <c:v>2.07870197296142</c:v>
                </c:pt>
                <c:pt idx="5449">
                  <c:v>1.90005230903625</c:v>
                </c:pt>
                <c:pt idx="5450">
                  <c:v>2.05916404724121</c:v>
                </c:pt>
                <c:pt idx="5451">
                  <c:v>2.0763745307922301</c:v>
                </c:pt>
                <c:pt idx="5452">
                  <c:v>2.13311719894409</c:v>
                </c:pt>
                <c:pt idx="5453">
                  <c:v>1.9640427827835001</c:v>
                </c:pt>
                <c:pt idx="5454">
                  <c:v>2.1101617813110298</c:v>
                </c:pt>
                <c:pt idx="5455">
                  <c:v>1.9676945209503101</c:v>
                </c:pt>
                <c:pt idx="5456">
                  <c:v>2.0841431617736799</c:v>
                </c:pt>
                <c:pt idx="5457">
                  <c:v>2.2072865962982098</c:v>
                </c:pt>
                <c:pt idx="5458">
                  <c:v>2.1292600631713801</c:v>
                </c:pt>
                <c:pt idx="5459">
                  <c:v>2.1914649009704501</c:v>
                </c:pt>
                <c:pt idx="5460">
                  <c:v>2.1374092102050701</c:v>
                </c:pt>
                <c:pt idx="5461">
                  <c:v>2.2182307243347101</c:v>
                </c:pt>
                <c:pt idx="5462">
                  <c:v>2.0786433219909601</c:v>
                </c:pt>
                <c:pt idx="5463">
                  <c:v>2.1979134082794101</c:v>
                </c:pt>
                <c:pt idx="5464">
                  <c:v>2.30503797531127</c:v>
                </c:pt>
                <c:pt idx="5465">
                  <c:v>2.2225668430328298</c:v>
                </c:pt>
                <c:pt idx="5466">
                  <c:v>2.0214347839355402</c:v>
                </c:pt>
                <c:pt idx="5467">
                  <c:v>2.4202682971954301</c:v>
                </c:pt>
                <c:pt idx="5468">
                  <c:v>2.1967201232910099</c:v>
                </c:pt>
                <c:pt idx="5469">
                  <c:v>2.2530281543731601</c:v>
                </c:pt>
                <c:pt idx="5470">
                  <c:v>2.1433353424072199</c:v>
                </c:pt>
                <c:pt idx="5471">
                  <c:v>2.2794444561004599</c:v>
                </c:pt>
                <c:pt idx="5472">
                  <c:v>2.0782399177551198</c:v>
                </c:pt>
                <c:pt idx="5473">
                  <c:v>2.0261139869689901</c:v>
                </c:pt>
                <c:pt idx="5474">
                  <c:v>2.1469862461089999</c:v>
                </c:pt>
                <c:pt idx="5475">
                  <c:v>1.9542038440704299</c:v>
                </c:pt>
                <c:pt idx="5476">
                  <c:v>2.3983449935913002</c:v>
                </c:pt>
                <c:pt idx="5477">
                  <c:v>2.3607749938964799</c:v>
                </c:pt>
                <c:pt idx="5478">
                  <c:v>2.0581474304199201</c:v>
                </c:pt>
                <c:pt idx="5479">
                  <c:v>2.21773338317871</c:v>
                </c:pt>
                <c:pt idx="5480">
                  <c:v>2.2673926353454501</c:v>
                </c:pt>
                <c:pt idx="5481">
                  <c:v>2.0830872058868399</c:v>
                </c:pt>
                <c:pt idx="5482">
                  <c:v>1.9397644996643</c:v>
                </c:pt>
                <c:pt idx="5483">
                  <c:v>2.0104701519012398</c:v>
                </c:pt>
                <c:pt idx="5484">
                  <c:v>2.0875868797302202</c:v>
                </c:pt>
                <c:pt idx="5485">
                  <c:v>2.4915966987609801</c:v>
                </c:pt>
                <c:pt idx="5486">
                  <c:v>2.2351710796356201</c:v>
                </c:pt>
                <c:pt idx="5487">
                  <c:v>1.9845347404479901</c:v>
                </c:pt>
                <c:pt idx="5488">
                  <c:v>2.1744139194488499</c:v>
                </c:pt>
                <c:pt idx="5489">
                  <c:v>2.40885877609252</c:v>
                </c:pt>
                <c:pt idx="5490">
                  <c:v>2.2385282516479399</c:v>
                </c:pt>
                <c:pt idx="5491">
                  <c:v>1.9634308815002399</c:v>
                </c:pt>
                <c:pt idx="5492">
                  <c:v>1.9954530000686601</c:v>
                </c:pt>
                <c:pt idx="5493">
                  <c:v>2.0303564071655198</c:v>
                </c:pt>
                <c:pt idx="5494">
                  <c:v>1.98806989192962</c:v>
                </c:pt>
                <c:pt idx="5495">
                  <c:v>2.1866691112518302</c:v>
                </c:pt>
                <c:pt idx="5496">
                  <c:v>2.0689115524291899</c:v>
                </c:pt>
                <c:pt idx="5497">
                  <c:v>2.0675029754638601</c:v>
                </c:pt>
                <c:pt idx="5498">
                  <c:v>2.0849187374114901</c:v>
                </c:pt>
                <c:pt idx="5499">
                  <c:v>2.3615162372589098</c:v>
                </c:pt>
                <c:pt idx="5500">
                  <c:v>2.007568359375</c:v>
                </c:pt>
                <c:pt idx="5501">
                  <c:v>2.20869636535644</c:v>
                </c:pt>
                <c:pt idx="5502">
                  <c:v>2.0402307510375901</c:v>
                </c:pt>
                <c:pt idx="5503">
                  <c:v>1.94699490070343</c:v>
                </c:pt>
                <c:pt idx="5504">
                  <c:v>2.1298589706420898</c:v>
                </c:pt>
                <c:pt idx="5505">
                  <c:v>2.3787767887115399</c:v>
                </c:pt>
                <c:pt idx="5506">
                  <c:v>2.2457296848297101</c:v>
                </c:pt>
                <c:pt idx="5507">
                  <c:v>2.22540855407714</c:v>
                </c:pt>
                <c:pt idx="5508">
                  <c:v>2.1670336723327601</c:v>
                </c:pt>
                <c:pt idx="5509">
                  <c:v>2.0100727081298801</c:v>
                </c:pt>
                <c:pt idx="5510">
                  <c:v>2.1898841857910099</c:v>
                </c:pt>
                <c:pt idx="5511">
                  <c:v>2.3008453845977699</c:v>
                </c:pt>
                <c:pt idx="5512">
                  <c:v>2.3082492351531898</c:v>
                </c:pt>
                <c:pt idx="5513">
                  <c:v>2.16803526878356</c:v>
                </c:pt>
                <c:pt idx="5514">
                  <c:v>2.3497123718261701</c:v>
                </c:pt>
                <c:pt idx="5515">
                  <c:v>2.5115163326263401</c:v>
                </c:pt>
                <c:pt idx="5516">
                  <c:v>2.2091758251190101</c:v>
                </c:pt>
                <c:pt idx="5517">
                  <c:v>2.2386903762817298</c:v>
                </c:pt>
                <c:pt idx="5518">
                  <c:v>2.4201350212097101</c:v>
                </c:pt>
                <c:pt idx="5519">
                  <c:v>2.17836141586303</c:v>
                </c:pt>
                <c:pt idx="5520">
                  <c:v>2.6552159786224299</c:v>
                </c:pt>
                <c:pt idx="5521">
                  <c:v>2.4730365276336599</c:v>
                </c:pt>
                <c:pt idx="5522">
                  <c:v>2.5290005207061701</c:v>
                </c:pt>
                <c:pt idx="5523">
                  <c:v>2.4962234497070299</c:v>
                </c:pt>
                <c:pt idx="5524">
                  <c:v>2.5842990875244101</c:v>
                </c:pt>
                <c:pt idx="5525">
                  <c:v>2.68539118766784</c:v>
                </c:pt>
                <c:pt idx="5526">
                  <c:v>2.7480161190032901</c:v>
                </c:pt>
                <c:pt idx="5527">
                  <c:v>2.7157857418060298</c:v>
                </c:pt>
                <c:pt idx="5528">
                  <c:v>2.4555282592773402</c:v>
                </c:pt>
                <c:pt idx="5529">
                  <c:v>2.5976798534393302</c:v>
                </c:pt>
                <c:pt idx="5530">
                  <c:v>2.5282955169677699</c:v>
                </c:pt>
                <c:pt idx="5531">
                  <c:v>2.7903084754943799</c:v>
                </c:pt>
                <c:pt idx="5532">
                  <c:v>2.52921438217163</c:v>
                </c:pt>
                <c:pt idx="5533">
                  <c:v>2.63741779327392</c:v>
                </c:pt>
                <c:pt idx="5534">
                  <c:v>2.6064164638519198</c:v>
                </c:pt>
                <c:pt idx="5535">
                  <c:v>2.6509296894073402</c:v>
                </c:pt>
                <c:pt idx="5536">
                  <c:v>2.62439966201782</c:v>
                </c:pt>
                <c:pt idx="5537">
                  <c:v>2.73284435272216</c:v>
                </c:pt>
                <c:pt idx="5538">
                  <c:v>2.6903369426727202</c:v>
                </c:pt>
                <c:pt idx="5539">
                  <c:v>2.5989489555358798</c:v>
                </c:pt>
                <c:pt idx="5540">
                  <c:v>2.6807746887207</c:v>
                </c:pt>
                <c:pt idx="5541">
                  <c:v>2.62056136131286</c:v>
                </c:pt>
                <c:pt idx="5542">
                  <c:v>2.31634044647216</c:v>
                </c:pt>
                <c:pt idx="5543">
                  <c:v>2.5132811069488499</c:v>
                </c:pt>
                <c:pt idx="5544">
                  <c:v>2.3846147060394198</c:v>
                </c:pt>
                <c:pt idx="5545">
                  <c:v>2.3536231517791699</c:v>
                </c:pt>
                <c:pt idx="5546">
                  <c:v>2.5239551067352202</c:v>
                </c:pt>
                <c:pt idx="5547">
                  <c:v>2.61041164398193</c:v>
                </c:pt>
                <c:pt idx="5548">
                  <c:v>2.4926989078521702</c:v>
                </c:pt>
                <c:pt idx="5549">
                  <c:v>2.4213445186614901</c:v>
                </c:pt>
                <c:pt idx="5550">
                  <c:v>2.74075078964233</c:v>
                </c:pt>
                <c:pt idx="5551">
                  <c:v>2.5873215198516801</c:v>
                </c:pt>
                <c:pt idx="5552">
                  <c:v>2.5147054195403999</c:v>
                </c:pt>
                <c:pt idx="5553">
                  <c:v>2.4424309730529701</c:v>
                </c:pt>
                <c:pt idx="5554">
                  <c:v>2.7057030200958199</c:v>
                </c:pt>
                <c:pt idx="5555">
                  <c:v>2.5156235694885201</c:v>
                </c:pt>
                <c:pt idx="5556">
                  <c:v>2.6942679882049498</c:v>
                </c:pt>
                <c:pt idx="5557">
                  <c:v>2.6322462558746298</c:v>
                </c:pt>
                <c:pt idx="5558">
                  <c:v>2.4798836708068799</c:v>
                </c:pt>
                <c:pt idx="5559">
                  <c:v>2.6856791973114</c:v>
                </c:pt>
                <c:pt idx="5560">
                  <c:v>2.5322198867797798</c:v>
                </c:pt>
                <c:pt idx="5561">
                  <c:v>2.5423715114593501</c:v>
                </c:pt>
                <c:pt idx="5562">
                  <c:v>2.5196118354797301</c:v>
                </c:pt>
                <c:pt idx="5563">
                  <c:v>2.5683207511901802</c:v>
                </c:pt>
                <c:pt idx="5564">
                  <c:v>2.3473370075225799</c:v>
                </c:pt>
                <c:pt idx="5565">
                  <c:v>2.4877948760986301</c:v>
                </c:pt>
                <c:pt idx="5566">
                  <c:v>2.6044569015502899</c:v>
                </c:pt>
                <c:pt idx="5567">
                  <c:v>2.4981091022491402</c:v>
                </c:pt>
                <c:pt idx="5568">
                  <c:v>2.3439414501190101</c:v>
                </c:pt>
                <c:pt idx="5569">
                  <c:v>2.54042315483093</c:v>
                </c:pt>
                <c:pt idx="5570">
                  <c:v>2.5037317276000901</c:v>
                </c:pt>
                <c:pt idx="5571">
                  <c:v>2.6882333755493102</c:v>
                </c:pt>
                <c:pt idx="5572">
                  <c:v>2.52071809768676</c:v>
                </c:pt>
                <c:pt idx="5573">
                  <c:v>2.4567420482635498</c:v>
                </c:pt>
                <c:pt idx="5574">
                  <c:v>2.4222037792205802</c:v>
                </c:pt>
                <c:pt idx="5575">
                  <c:v>2.6721377372741699</c:v>
                </c:pt>
                <c:pt idx="5576">
                  <c:v>2.47887730598449</c:v>
                </c:pt>
                <c:pt idx="5577">
                  <c:v>2.5450184345245299</c:v>
                </c:pt>
                <c:pt idx="5578">
                  <c:v>2.5682449340820299</c:v>
                </c:pt>
                <c:pt idx="5579">
                  <c:v>2.5688524246215798</c:v>
                </c:pt>
                <c:pt idx="5580">
                  <c:v>2.5894062519073402</c:v>
                </c:pt>
                <c:pt idx="5581">
                  <c:v>2.5400924682617099</c:v>
                </c:pt>
                <c:pt idx="5582">
                  <c:v>2.4632122516632</c:v>
                </c:pt>
                <c:pt idx="5583">
                  <c:v>2.63839483261108</c:v>
                </c:pt>
                <c:pt idx="5584">
                  <c:v>2.5533802509307799</c:v>
                </c:pt>
                <c:pt idx="5585">
                  <c:v>2.5846798419952299</c:v>
                </c:pt>
                <c:pt idx="5586">
                  <c:v>2.41125464439392</c:v>
                </c:pt>
                <c:pt idx="5587">
                  <c:v>2.7101156711578298</c:v>
                </c:pt>
                <c:pt idx="5588">
                  <c:v>2.6336295604705802</c:v>
                </c:pt>
                <c:pt idx="5589">
                  <c:v>2.89920949935913</c:v>
                </c:pt>
                <c:pt idx="5590">
                  <c:v>2.5096247196197501</c:v>
                </c:pt>
                <c:pt idx="5591">
                  <c:v>2.6503438949584899</c:v>
                </c:pt>
                <c:pt idx="5592">
                  <c:v>2.6204144954681299</c:v>
                </c:pt>
                <c:pt idx="5593">
                  <c:v>2.38313865661621</c:v>
                </c:pt>
                <c:pt idx="5594">
                  <c:v>2.4822025299072199</c:v>
                </c:pt>
                <c:pt idx="5595">
                  <c:v>2.4963507652282702</c:v>
                </c:pt>
                <c:pt idx="5596">
                  <c:v>2.5805599689483598</c:v>
                </c:pt>
                <c:pt idx="5597">
                  <c:v>2.7316758632659899</c:v>
                </c:pt>
                <c:pt idx="5598">
                  <c:v>2.5770699977874698</c:v>
                </c:pt>
                <c:pt idx="5599">
                  <c:v>2.5902280807495099</c:v>
                </c:pt>
                <c:pt idx="5600">
                  <c:v>2.6726930141448899</c:v>
                </c:pt>
                <c:pt idx="5601">
                  <c:v>2.57635402679443</c:v>
                </c:pt>
                <c:pt idx="5602">
                  <c:v>2.6793243885040199</c:v>
                </c:pt>
                <c:pt idx="5603">
                  <c:v>2.5846586227416899</c:v>
                </c:pt>
                <c:pt idx="5604">
                  <c:v>2.4431612491607599</c:v>
                </c:pt>
                <c:pt idx="5605">
                  <c:v>2.4266705513000399</c:v>
                </c:pt>
                <c:pt idx="5606">
                  <c:v>2.6750116348266602</c:v>
                </c:pt>
                <c:pt idx="5607">
                  <c:v>2.57342028617858</c:v>
                </c:pt>
                <c:pt idx="5608">
                  <c:v>2.4522995948791499</c:v>
                </c:pt>
                <c:pt idx="5609">
                  <c:v>2.4337098598480198</c:v>
                </c:pt>
                <c:pt idx="5610">
                  <c:v>2.5513510704040501</c:v>
                </c:pt>
                <c:pt idx="5611">
                  <c:v>2.5999310016632</c:v>
                </c:pt>
                <c:pt idx="5612">
                  <c:v>2.6902782917022701</c:v>
                </c:pt>
                <c:pt idx="5613">
                  <c:v>2.6209933757781898</c:v>
                </c:pt>
                <c:pt idx="5614">
                  <c:v>2.5438668727874698</c:v>
                </c:pt>
                <c:pt idx="5615">
                  <c:v>2.6943984031677202</c:v>
                </c:pt>
                <c:pt idx="5616">
                  <c:v>2.5889496803283598</c:v>
                </c:pt>
                <c:pt idx="5617">
                  <c:v>2.6543450355529701</c:v>
                </c:pt>
                <c:pt idx="5618">
                  <c:v>2.5127067565917902</c:v>
                </c:pt>
                <c:pt idx="5619">
                  <c:v>2.5534868240356401</c:v>
                </c:pt>
                <c:pt idx="5620">
                  <c:v>2.3832476139068599</c:v>
                </c:pt>
                <c:pt idx="5621">
                  <c:v>2.5208752155303902</c:v>
                </c:pt>
                <c:pt idx="5622">
                  <c:v>2.5007905960082999</c:v>
                </c:pt>
                <c:pt idx="5623">
                  <c:v>2.4933791160583398</c:v>
                </c:pt>
                <c:pt idx="5624">
                  <c:v>2.6461772918701101</c:v>
                </c:pt>
                <c:pt idx="5625">
                  <c:v>2.55479383468627</c:v>
                </c:pt>
                <c:pt idx="5626">
                  <c:v>2.4817318916320801</c:v>
                </c:pt>
                <c:pt idx="5627">
                  <c:v>2.4858419895172101</c:v>
                </c:pt>
                <c:pt idx="5628">
                  <c:v>2.5579664707183798</c:v>
                </c:pt>
                <c:pt idx="5629">
                  <c:v>2.55418729782104</c:v>
                </c:pt>
                <c:pt idx="5630">
                  <c:v>2.5805041790008501</c:v>
                </c:pt>
                <c:pt idx="5631">
                  <c:v>2.6189947128295898</c:v>
                </c:pt>
                <c:pt idx="5632">
                  <c:v>2.6184346675872798</c:v>
                </c:pt>
                <c:pt idx="5633">
                  <c:v>2.6027240753173801</c:v>
                </c:pt>
                <c:pt idx="5634">
                  <c:v>2.5410616397857599</c:v>
                </c:pt>
                <c:pt idx="5635">
                  <c:v>2.4053688049316402</c:v>
                </c:pt>
                <c:pt idx="5636">
                  <c:v>2.50825643539428</c:v>
                </c:pt>
                <c:pt idx="5637">
                  <c:v>2.3833079338073699</c:v>
                </c:pt>
                <c:pt idx="5638">
                  <c:v>2.4744687080383301</c:v>
                </c:pt>
                <c:pt idx="5639">
                  <c:v>2.56291532516479</c:v>
                </c:pt>
                <c:pt idx="5640">
                  <c:v>2.4790112972259499</c:v>
                </c:pt>
                <c:pt idx="5641">
                  <c:v>2.5558104515075599</c:v>
                </c:pt>
                <c:pt idx="5642">
                  <c:v>2.5571794509887602</c:v>
                </c:pt>
                <c:pt idx="5643">
                  <c:v>2.5317003726959202</c:v>
                </c:pt>
                <c:pt idx="5644">
                  <c:v>2.3735494613647399</c:v>
                </c:pt>
                <c:pt idx="5645">
                  <c:v>2.4445090293884202</c:v>
                </c:pt>
                <c:pt idx="5646">
                  <c:v>2.7029445171356201</c:v>
                </c:pt>
                <c:pt idx="5647">
                  <c:v>2.5911338329315101</c:v>
                </c:pt>
                <c:pt idx="5648">
                  <c:v>2.4416339397430402</c:v>
                </c:pt>
                <c:pt idx="5649">
                  <c:v>2.5647330284118599</c:v>
                </c:pt>
                <c:pt idx="5650">
                  <c:v>2.4809362888336102</c:v>
                </c:pt>
                <c:pt idx="5651">
                  <c:v>2.3680055141448899</c:v>
                </c:pt>
                <c:pt idx="5652">
                  <c:v>2.6310610771179199</c:v>
                </c:pt>
                <c:pt idx="5653">
                  <c:v>2.5240056514739901</c:v>
                </c:pt>
                <c:pt idx="5654">
                  <c:v>2.54642534255981</c:v>
                </c:pt>
                <c:pt idx="5655">
                  <c:v>2.2850346565246502</c:v>
                </c:pt>
                <c:pt idx="5656">
                  <c:v>2.51017117500305</c:v>
                </c:pt>
                <c:pt idx="5657">
                  <c:v>2.5645177364349299</c:v>
                </c:pt>
                <c:pt idx="5658">
                  <c:v>2.7943933010101301</c:v>
                </c:pt>
                <c:pt idx="5659">
                  <c:v>2.5849142074584899</c:v>
                </c:pt>
                <c:pt idx="5660">
                  <c:v>2.77034187316894</c:v>
                </c:pt>
                <c:pt idx="5661">
                  <c:v>2.5635590553283598</c:v>
                </c:pt>
                <c:pt idx="5662">
                  <c:v>2.49453401565551</c:v>
                </c:pt>
                <c:pt idx="5663">
                  <c:v>2.7519261837005602</c:v>
                </c:pt>
                <c:pt idx="5664">
                  <c:v>2.7070734500885001</c:v>
                </c:pt>
                <c:pt idx="5665">
                  <c:v>2.6124699115753098</c:v>
                </c:pt>
                <c:pt idx="5666">
                  <c:v>2.6674358844757</c:v>
                </c:pt>
                <c:pt idx="5667">
                  <c:v>2.6585667133331299</c:v>
                </c:pt>
                <c:pt idx="5668">
                  <c:v>2.62325692176818</c:v>
                </c:pt>
                <c:pt idx="5669">
                  <c:v>2.52249550819396</c:v>
                </c:pt>
                <c:pt idx="5670">
                  <c:v>2.5299615859985298</c:v>
                </c:pt>
                <c:pt idx="5671">
                  <c:v>2.5015089511871298</c:v>
                </c:pt>
                <c:pt idx="5672">
                  <c:v>2.5880961418151802</c:v>
                </c:pt>
                <c:pt idx="5673">
                  <c:v>2.5448813438415501</c:v>
                </c:pt>
                <c:pt idx="5674">
                  <c:v>2.7006881237029998</c:v>
                </c:pt>
                <c:pt idx="5675">
                  <c:v>2.3961031436920099</c:v>
                </c:pt>
                <c:pt idx="5676">
                  <c:v>2.4483861923217698</c:v>
                </c:pt>
                <c:pt idx="5677">
                  <c:v>2.4012188911437899</c:v>
                </c:pt>
                <c:pt idx="5678">
                  <c:v>2.5423314571380602</c:v>
                </c:pt>
                <c:pt idx="5679">
                  <c:v>2.1681327819824201</c:v>
                </c:pt>
                <c:pt idx="5680">
                  <c:v>2.0577645301818799</c:v>
                </c:pt>
                <c:pt idx="5681">
                  <c:v>2.34782361984252</c:v>
                </c:pt>
                <c:pt idx="5682">
                  <c:v>2.68242216110229</c:v>
                </c:pt>
                <c:pt idx="5683">
                  <c:v>2.4903750419616699</c:v>
                </c:pt>
                <c:pt idx="5684">
                  <c:v>2.3502652645111</c:v>
                </c:pt>
                <c:pt idx="5685">
                  <c:v>2.5647697448730402</c:v>
                </c:pt>
                <c:pt idx="5686">
                  <c:v>2.4599041938781698</c:v>
                </c:pt>
                <c:pt idx="5687">
                  <c:v>2.36619544029235</c:v>
                </c:pt>
                <c:pt idx="5688">
                  <c:v>2.2148807048797599</c:v>
                </c:pt>
                <c:pt idx="5689">
                  <c:v>2.04251885414123</c:v>
                </c:pt>
                <c:pt idx="5690">
                  <c:v>2.0374083518981898</c:v>
                </c:pt>
                <c:pt idx="5691">
                  <c:v>2.5147314071655198</c:v>
                </c:pt>
                <c:pt idx="5692">
                  <c:v>2.5481324195861799</c:v>
                </c:pt>
                <c:pt idx="5693">
                  <c:v>2.6310062408447199</c:v>
                </c:pt>
                <c:pt idx="5694">
                  <c:v>2.4564559459686199</c:v>
                </c:pt>
                <c:pt idx="5695">
                  <c:v>2.1943876743316602</c:v>
                </c:pt>
                <c:pt idx="5696">
                  <c:v>2.2145600318908598</c:v>
                </c:pt>
                <c:pt idx="5697">
                  <c:v>2.1594362258911102</c:v>
                </c:pt>
                <c:pt idx="5698">
                  <c:v>2.2500731945037802</c:v>
                </c:pt>
                <c:pt idx="5699">
                  <c:v>2.1002924442291202</c:v>
                </c:pt>
                <c:pt idx="5700">
                  <c:v>1.99678659439086</c:v>
                </c:pt>
                <c:pt idx="5701">
                  <c:v>2.1365838050842201</c:v>
                </c:pt>
                <c:pt idx="5702">
                  <c:v>2.0262312889099099</c:v>
                </c:pt>
                <c:pt idx="5703">
                  <c:v>1.9526230096817001</c:v>
                </c:pt>
                <c:pt idx="5704">
                  <c:v>2.12201929092407</c:v>
                </c:pt>
                <c:pt idx="5705">
                  <c:v>2.1954381465911799</c:v>
                </c:pt>
                <c:pt idx="5706">
                  <c:v>1.96353495121002</c:v>
                </c:pt>
                <c:pt idx="5707">
                  <c:v>2.0928988456725999</c:v>
                </c:pt>
                <c:pt idx="5708">
                  <c:v>2.1476686000823899</c:v>
                </c:pt>
                <c:pt idx="5709">
                  <c:v>2.4606740474700901</c:v>
                </c:pt>
                <c:pt idx="5710">
                  <c:v>2.4608311653137198</c:v>
                </c:pt>
                <c:pt idx="5711">
                  <c:v>2.5176129341125399</c:v>
                </c:pt>
                <c:pt idx="5712">
                  <c:v>2.5454320907592698</c:v>
                </c:pt>
                <c:pt idx="5713">
                  <c:v>2.2617275714874201</c:v>
                </c:pt>
                <c:pt idx="5714">
                  <c:v>2.4840822219848602</c:v>
                </c:pt>
                <c:pt idx="5715">
                  <c:v>2.6368319988250701</c:v>
                </c:pt>
                <c:pt idx="5716">
                  <c:v>2.6457483768463099</c:v>
                </c:pt>
                <c:pt idx="5717">
                  <c:v>2.45758032798767</c:v>
                </c:pt>
                <c:pt idx="5718">
                  <c:v>2.5441145896911599</c:v>
                </c:pt>
                <c:pt idx="5719">
                  <c:v>2.5427896976470898</c:v>
                </c:pt>
                <c:pt idx="5720">
                  <c:v>2.3853228092193599</c:v>
                </c:pt>
                <c:pt idx="5721">
                  <c:v>2.3799052238464302</c:v>
                </c:pt>
                <c:pt idx="5722">
                  <c:v>2.2027497291564901</c:v>
                </c:pt>
                <c:pt idx="5723">
                  <c:v>2.50231480598449</c:v>
                </c:pt>
                <c:pt idx="5724">
                  <c:v>2.5259563922882</c:v>
                </c:pt>
                <c:pt idx="5725">
                  <c:v>2.6082134246826101</c:v>
                </c:pt>
                <c:pt idx="5726">
                  <c:v>2.5383961200714098</c:v>
                </c:pt>
                <c:pt idx="5727">
                  <c:v>2.5092692375183101</c:v>
                </c:pt>
                <c:pt idx="5728">
                  <c:v>2.5477547645568799</c:v>
                </c:pt>
                <c:pt idx="5729">
                  <c:v>2.4001691341400102</c:v>
                </c:pt>
                <c:pt idx="5730">
                  <c:v>2.5444984436035099</c:v>
                </c:pt>
                <c:pt idx="5731">
                  <c:v>2.4062931537628098</c:v>
                </c:pt>
                <c:pt idx="5732">
                  <c:v>2.4998803138732901</c:v>
                </c:pt>
                <c:pt idx="5733">
                  <c:v>2.5550086498260498</c:v>
                </c:pt>
                <c:pt idx="5734">
                  <c:v>2.2050037384033199</c:v>
                </c:pt>
                <c:pt idx="5735">
                  <c:v>2.4815826416015598</c:v>
                </c:pt>
                <c:pt idx="5736">
                  <c:v>2.6988430023193302</c:v>
                </c:pt>
                <c:pt idx="5737">
                  <c:v>2.4900889396667401</c:v>
                </c:pt>
                <c:pt idx="5738">
                  <c:v>2.6880290508270201</c:v>
                </c:pt>
                <c:pt idx="5739">
                  <c:v>2.6106760501861501</c:v>
                </c:pt>
                <c:pt idx="5740">
                  <c:v>2.8216347694396902</c:v>
                </c:pt>
                <c:pt idx="5741">
                  <c:v>2.5342988967895499</c:v>
                </c:pt>
                <c:pt idx="5742">
                  <c:v>2.5107569694518999</c:v>
                </c:pt>
                <c:pt idx="5743">
                  <c:v>2.5256028175353999</c:v>
                </c:pt>
                <c:pt idx="5744">
                  <c:v>2.55216312408447</c:v>
                </c:pt>
                <c:pt idx="5745">
                  <c:v>2.5768008232116699</c:v>
                </c:pt>
                <c:pt idx="5746">
                  <c:v>2.9217743873596098</c:v>
                </c:pt>
                <c:pt idx="5747">
                  <c:v>2.7244639396667401</c:v>
                </c:pt>
                <c:pt idx="5748">
                  <c:v>2.5865123271942099</c:v>
                </c:pt>
                <c:pt idx="5749">
                  <c:v>2.6359627246856601</c:v>
                </c:pt>
                <c:pt idx="5750">
                  <c:v>2.51033115386962</c:v>
                </c:pt>
                <c:pt idx="5751">
                  <c:v>2.5524137020111</c:v>
                </c:pt>
                <c:pt idx="5752">
                  <c:v>2.56900763511657</c:v>
                </c:pt>
                <c:pt idx="5753">
                  <c:v>2.6038639545440598</c:v>
                </c:pt>
                <c:pt idx="5754">
                  <c:v>2.61665534973144</c:v>
                </c:pt>
                <c:pt idx="5755">
                  <c:v>2.5921330451965301</c:v>
                </c:pt>
                <c:pt idx="5756">
                  <c:v>2.5607166290283199</c:v>
                </c:pt>
                <c:pt idx="5757">
                  <c:v>2.6187877655029199</c:v>
                </c:pt>
                <c:pt idx="5758">
                  <c:v>2.7695713043212802</c:v>
                </c:pt>
                <c:pt idx="5759">
                  <c:v>2.6002995967864901</c:v>
                </c:pt>
                <c:pt idx="5760">
                  <c:v>2.53939628601074</c:v>
                </c:pt>
                <c:pt idx="5761">
                  <c:v>2.1679213047027499</c:v>
                </c:pt>
                <c:pt idx="5762">
                  <c:v>2.0067625045776301</c:v>
                </c:pt>
                <c:pt idx="5763">
                  <c:v>2.5381734371185298</c:v>
                </c:pt>
                <c:pt idx="5764">
                  <c:v>2.3936567306518501</c:v>
                </c:pt>
                <c:pt idx="5765">
                  <c:v>2.5863337516784601</c:v>
                </c:pt>
                <c:pt idx="5766">
                  <c:v>2.3556325435638401</c:v>
                </c:pt>
                <c:pt idx="5767">
                  <c:v>2.4398708343505802</c:v>
                </c:pt>
                <c:pt idx="5768">
                  <c:v>2.6411490440368599</c:v>
                </c:pt>
                <c:pt idx="5769">
                  <c:v>2.5652542114257799</c:v>
                </c:pt>
                <c:pt idx="5770">
                  <c:v>2.5910947322845401</c:v>
                </c:pt>
                <c:pt idx="5771">
                  <c:v>2.6985399723052899</c:v>
                </c:pt>
                <c:pt idx="5772">
                  <c:v>2.7003610134124698</c:v>
                </c:pt>
                <c:pt idx="5773">
                  <c:v>2.6497273445129301</c:v>
                </c:pt>
                <c:pt idx="5774">
                  <c:v>2.68642258644104</c:v>
                </c:pt>
                <c:pt idx="5775">
                  <c:v>2.55461120605468</c:v>
                </c:pt>
                <c:pt idx="5776">
                  <c:v>2.8181495666503902</c:v>
                </c:pt>
                <c:pt idx="5777">
                  <c:v>2.72062015533447</c:v>
                </c:pt>
                <c:pt idx="5778">
                  <c:v>2.7568726539611799</c:v>
                </c:pt>
                <c:pt idx="5779">
                  <c:v>2.7809877395629798</c:v>
                </c:pt>
                <c:pt idx="5780">
                  <c:v>2.48266148567199</c:v>
                </c:pt>
                <c:pt idx="5781">
                  <c:v>2.5789434909820499</c:v>
                </c:pt>
                <c:pt idx="5782">
                  <c:v>2.8020973205566402</c:v>
                </c:pt>
                <c:pt idx="5783">
                  <c:v>2.6242074966430602</c:v>
                </c:pt>
                <c:pt idx="5784">
                  <c:v>2.6955614089965798</c:v>
                </c:pt>
                <c:pt idx="5785">
                  <c:v>2.75160312652587</c:v>
                </c:pt>
                <c:pt idx="5786">
                  <c:v>2.7429609298706001</c:v>
                </c:pt>
                <c:pt idx="5787">
                  <c:v>2.1099662780761701</c:v>
                </c:pt>
                <c:pt idx="5788">
                  <c:v>2.1077537536621</c:v>
                </c:pt>
                <c:pt idx="5789">
                  <c:v>2.0880661010742099</c:v>
                </c:pt>
                <c:pt idx="5790">
                  <c:v>1.8967268466949401</c:v>
                </c:pt>
                <c:pt idx="5791">
                  <c:v>2.09984898567199</c:v>
                </c:pt>
                <c:pt idx="5792">
                  <c:v>2.0521864891052202</c:v>
                </c:pt>
                <c:pt idx="5793">
                  <c:v>2.11251497268676</c:v>
                </c:pt>
                <c:pt idx="5794">
                  <c:v>2.16337895393371</c:v>
                </c:pt>
                <c:pt idx="5795">
                  <c:v>2.00831723213195</c:v>
                </c:pt>
                <c:pt idx="5796">
                  <c:v>1.9034453630447301</c:v>
                </c:pt>
                <c:pt idx="5797">
                  <c:v>2.0024788379669101</c:v>
                </c:pt>
                <c:pt idx="5798">
                  <c:v>1.9088994264602599</c:v>
                </c:pt>
                <c:pt idx="5799">
                  <c:v>1.8861848115921001</c:v>
                </c:pt>
                <c:pt idx="5800">
                  <c:v>2.1103932857513401</c:v>
                </c:pt>
                <c:pt idx="5801">
                  <c:v>2.0378732681274401</c:v>
                </c:pt>
                <c:pt idx="5802">
                  <c:v>1.9904820919036801</c:v>
                </c:pt>
                <c:pt idx="5803">
                  <c:v>2.1890802383422798</c:v>
                </c:pt>
                <c:pt idx="5804">
                  <c:v>2.1299290657043399</c:v>
                </c:pt>
                <c:pt idx="5805">
                  <c:v>1.9325631856918299</c:v>
                </c:pt>
                <c:pt idx="5806">
                  <c:v>2.0530595779418901</c:v>
                </c:pt>
                <c:pt idx="5807">
                  <c:v>1.92694044113159</c:v>
                </c:pt>
                <c:pt idx="5808">
                  <c:v>1.9158536195755</c:v>
                </c:pt>
                <c:pt idx="5809">
                  <c:v>2.0179777145385698</c:v>
                </c:pt>
                <c:pt idx="5810">
                  <c:v>1.9729969501495299</c:v>
                </c:pt>
                <c:pt idx="5811">
                  <c:v>2.0881781578063898</c:v>
                </c:pt>
                <c:pt idx="5812">
                  <c:v>2.12541580200195</c:v>
                </c:pt>
                <c:pt idx="5813">
                  <c:v>2.0312876701354901</c:v>
                </c:pt>
                <c:pt idx="5814">
                  <c:v>2.0371837615966699</c:v>
                </c:pt>
                <c:pt idx="5815">
                  <c:v>2.01616978645324</c:v>
                </c:pt>
                <c:pt idx="5816">
                  <c:v>2.06845498085021</c:v>
                </c:pt>
                <c:pt idx="5817">
                  <c:v>2.0515267848968501</c:v>
                </c:pt>
                <c:pt idx="5818">
                  <c:v>1.9774463176727199</c:v>
                </c:pt>
                <c:pt idx="5819">
                  <c:v>1.91124987602233</c:v>
                </c:pt>
                <c:pt idx="5820">
                  <c:v>2.3535060882568302</c:v>
                </c:pt>
                <c:pt idx="5821">
                  <c:v>2.1711835861206001</c:v>
                </c:pt>
                <c:pt idx="5822">
                  <c:v>2.1810543537139799</c:v>
                </c:pt>
                <c:pt idx="5823">
                  <c:v>2.1442291736602699</c:v>
                </c:pt>
                <c:pt idx="5824">
                  <c:v>2.11282038688659</c:v>
                </c:pt>
                <c:pt idx="5825">
                  <c:v>2.11242580413818</c:v>
                </c:pt>
                <c:pt idx="5826">
                  <c:v>1.9686803817748999</c:v>
                </c:pt>
                <c:pt idx="5827">
                  <c:v>2.1190366744995099</c:v>
                </c:pt>
                <c:pt idx="5828">
                  <c:v>2.3205275535583398</c:v>
                </c:pt>
                <c:pt idx="5829">
                  <c:v>2.1948184967040998</c:v>
                </c:pt>
                <c:pt idx="5830">
                  <c:v>2.01858282089233</c:v>
                </c:pt>
                <c:pt idx="5831">
                  <c:v>2.1572031974792401</c:v>
                </c:pt>
                <c:pt idx="5832">
                  <c:v>2.1150803565978999</c:v>
                </c:pt>
                <c:pt idx="5833">
                  <c:v>2.16745901107788</c:v>
                </c:pt>
                <c:pt idx="5834">
                  <c:v>2.0507435798645002</c:v>
                </c:pt>
                <c:pt idx="5835">
                  <c:v>1.93478775024414</c:v>
                </c:pt>
                <c:pt idx="5836">
                  <c:v>2.0969209671020499</c:v>
                </c:pt>
                <c:pt idx="5837">
                  <c:v>2.06338906288146</c:v>
                </c:pt>
                <c:pt idx="5838">
                  <c:v>2.06687188148498</c:v>
                </c:pt>
                <c:pt idx="5839">
                  <c:v>1.9157567024230899</c:v>
                </c:pt>
                <c:pt idx="5840">
                  <c:v>2.1496880054473801</c:v>
                </c:pt>
                <c:pt idx="5841">
                  <c:v>2.0798416137695299</c:v>
                </c:pt>
                <c:pt idx="5842">
                  <c:v>2.0937428474426198</c:v>
                </c:pt>
                <c:pt idx="5843">
                  <c:v>2.1907110214233398</c:v>
                </c:pt>
                <c:pt idx="5844">
                  <c:v>2.1322352886199898</c:v>
                </c:pt>
                <c:pt idx="5845">
                  <c:v>2.3184742927551198</c:v>
                </c:pt>
                <c:pt idx="5846">
                  <c:v>2.0530023574829102</c:v>
                </c:pt>
                <c:pt idx="5847">
                  <c:v>2.08194851875305</c:v>
                </c:pt>
                <c:pt idx="5848">
                  <c:v>2.2054269313812198</c:v>
                </c:pt>
                <c:pt idx="5849">
                  <c:v>2.2397675514221098</c:v>
                </c:pt>
                <c:pt idx="5850">
                  <c:v>2.1345005035400302</c:v>
                </c:pt>
                <c:pt idx="5851">
                  <c:v>2.02733206748962</c:v>
                </c:pt>
                <c:pt idx="5852">
                  <c:v>2.0351581573486301</c:v>
                </c:pt>
                <c:pt idx="5853">
                  <c:v>2.2788176536560001</c:v>
                </c:pt>
                <c:pt idx="5854">
                  <c:v>2.0273447036743102</c:v>
                </c:pt>
                <c:pt idx="5855">
                  <c:v>2.1276068687438898</c:v>
                </c:pt>
                <c:pt idx="5856">
                  <c:v>2.0793066024780198</c:v>
                </c:pt>
                <c:pt idx="5857">
                  <c:v>2.1783273220062198</c:v>
                </c:pt>
                <c:pt idx="5858">
                  <c:v>2.0083701610565101</c:v>
                </c:pt>
                <c:pt idx="5859">
                  <c:v>2.0662407875061</c:v>
                </c:pt>
                <c:pt idx="5860">
                  <c:v>2.1255791187286301</c:v>
                </c:pt>
                <c:pt idx="5861">
                  <c:v>2.1419699192047101</c:v>
                </c:pt>
                <c:pt idx="5862">
                  <c:v>2.0001263618469198</c:v>
                </c:pt>
                <c:pt idx="5863">
                  <c:v>2.0260996818542401</c:v>
                </c:pt>
                <c:pt idx="5864">
                  <c:v>2.3305206298828098</c:v>
                </c:pt>
                <c:pt idx="5865">
                  <c:v>2.20570492744445</c:v>
                </c:pt>
                <c:pt idx="5866">
                  <c:v>2.4081645011901802</c:v>
                </c:pt>
                <c:pt idx="5867">
                  <c:v>2.02590632438659</c:v>
                </c:pt>
                <c:pt idx="5868">
                  <c:v>2.1289656162261901</c:v>
                </c:pt>
                <c:pt idx="5869">
                  <c:v>1.94309222698211</c:v>
                </c:pt>
                <c:pt idx="5870">
                  <c:v>2.0891456604003902</c:v>
                </c:pt>
                <c:pt idx="5871">
                  <c:v>2.1701910495757999</c:v>
                </c:pt>
                <c:pt idx="5872">
                  <c:v>2.0754432678222599</c:v>
                </c:pt>
                <c:pt idx="5873">
                  <c:v>2.0685188770294101</c:v>
                </c:pt>
                <c:pt idx="5874">
                  <c:v>2.2714459896087602</c:v>
                </c:pt>
                <c:pt idx="5875">
                  <c:v>2.1434412002563401</c:v>
                </c:pt>
                <c:pt idx="5876">
                  <c:v>2.0958163738250701</c:v>
                </c:pt>
                <c:pt idx="5877">
                  <c:v>2.29710364341735</c:v>
                </c:pt>
                <c:pt idx="5878">
                  <c:v>2.0127689838409402</c:v>
                </c:pt>
                <c:pt idx="5879">
                  <c:v>2.0551178455352699</c:v>
                </c:pt>
                <c:pt idx="5880">
                  <c:v>2.0584015846252401</c:v>
                </c:pt>
                <c:pt idx="5881">
                  <c:v>2.3772673606872501</c:v>
                </c:pt>
                <c:pt idx="5882">
                  <c:v>2.1335706710815399</c:v>
                </c:pt>
                <c:pt idx="5883">
                  <c:v>2.1383361816406201</c:v>
                </c:pt>
                <c:pt idx="5884">
                  <c:v>2.37941098213195</c:v>
                </c:pt>
                <c:pt idx="5885">
                  <c:v>2.0301728248596098</c:v>
                </c:pt>
                <c:pt idx="5886">
                  <c:v>2.0476698875427202</c:v>
                </c:pt>
                <c:pt idx="5887">
                  <c:v>2.44569969177246</c:v>
                </c:pt>
                <c:pt idx="5888">
                  <c:v>2.1398568153381299</c:v>
                </c:pt>
                <c:pt idx="5889">
                  <c:v>2.1313107013702299</c:v>
                </c:pt>
                <c:pt idx="5890">
                  <c:v>1.93452024459838</c:v>
                </c:pt>
                <c:pt idx="5891">
                  <c:v>1.88517606258392</c:v>
                </c:pt>
                <c:pt idx="5892">
                  <c:v>2.26075983047485</c:v>
                </c:pt>
                <c:pt idx="5893">
                  <c:v>2.0306720733642498</c:v>
                </c:pt>
                <c:pt idx="5894">
                  <c:v>2.227961063385</c:v>
                </c:pt>
                <c:pt idx="5895">
                  <c:v>1.94938015937805</c:v>
                </c:pt>
                <c:pt idx="5896">
                  <c:v>1.9123023748397801</c:v>
                </c:pt>
                <c:pt idx="5897">
                  <c:v>2.2045783996582</c:v>
                </c:pt>
                <c:pt idx="5898">
                  <c:v>2.1687052249908398</c:v>
                </c:pt>
                <c:pt idx="5899">
                  <c:v>1.8784259557723999</c:v>
                </c:pt>
                <c:pt idx="5900">
                  <c:v>2.1544344425201398</c:v>
                </c:pt>
                <c:pt idx="5901">
                  <c:v>2.10809326171875</c:v>
                </c:pt>
                <c:pt idx="5902">
                  <c:v>2.0266640186309801</c:v>
                </c:pt>
                <c:pt idx="5903">
                  <c:v>1.9669455289840601</c:v>
                </c:pt>
                <c:pt idx="5904">
                  <c:v>1.9390830993652299</c:v>
                </c:pt>
                <c:pt idx="5905">
                  <c:v>2.2546479701995801</c:v>
                </c:pt>
                <c:pt idx="5906">
                  <c:v>2.0057837963104199</c:v>
                </c:pt>
                <c:pt idx="5907">
                  <c:v>2.0321152210235498</c:v>
                </c:pt>
                <c:pt idx="5908">
                  <c:v>2.3535294532775799</c:v>
                </c:pt>
                <c:pt idx="5909">
                  <c:v>2.10576200485229</c:v>
                </c:pt>
                <c:pt idx="5910">
                  <c:v>2.3128502368927002</c:v>
                </c:pt>
                <c:pt idx="5911">
                  <c:v>2.0639946460723801</c:v>
                </c:pt>
                <c:pt idx="5912">
                  <c:v>2.2175915241241402</c:v>
                </c:pt>
                <c:pt idx="5913">
                  <c:v>1.91869497299194</c:v>
                </c:pt>
                <c:pt idx="5914">
                  <c:v>2.0630307197570801</c:v>
                </c:pt>
                <c:pt idx="5915">
                  <c:v>2.0092685222625701</c:v>
                </c:pt>
                <c:pt idx="5916">
                  <c:v>1.9757946729660001</c:v>
                </c:pt>
                <c:pt idx="5917">
                  <c:v>1.9572609663009599</c:v>
                </c:pt>
                <c:pt idx="5918">
                  <c:v>1.8798843622207599</c:v>
                </c:pt>
                <c:pt idx="5919">
                  <c:v>1.97786676883697</c:v>
                </c:pt>
                <c:pt idx="5920">
                  <c:v>2.0180201530456499</c:v>
                </c:pt>
                <c:pt idx="5921">
                  <c:v>2.0160827636718701</c:v>
                </c:pt>
                <c:pt idx="5922">
                  <c:v>2.06304502487182</c:v>
                </c:pt>
                <c:pt idx="5923">
                  <c:v>2.1306297779083199</c:v>
                </c:pt>
                <c:pt idx="5924">
                  <c:v>1.9829785823821999</c:v>
                </c:pt>
                <c:pt idx="5925">
                  <c:v>2.27044224739074</c:v>
                </c:pt>
                <c:pt idx="5926">
                  <c:v>2.0967271327972399</c:v>
                </c:pt>
                <c:pt idx="5927">
                  <c:v>2.0797419548034601</c:v>
                </c:pt>
                <c:pt idx="5928">
                  <c:v>1.94524538516998</c:v>
                </c:pt>
                <c:pt idx="5929">
                  <c:v>2.1019136905670099</c:v>
                </c:pt>
                <c:pt idx="5930">
                  <c:v>2.0043027400970401</c:v>
                </c:pt>
                <c:pt idx="5931">
                  <c:v>2.0888829231262198</c:v>
                </c:pt>
                <c:pt idx="5932">
                  <c:v>1.72498226165771</c:v>
                </c:pt>
                <c:pt idx="5933">
                  <c:v>2.0098865032196001</c:v>
                </c:pt>
                <c:pt idx="5934">
                  <c:v>1.98653888702392</c:v>
                </c:pt>
                <c:pt idx="5935">
                  <c:v>1.9854710102081199</c:v>
                </c:pt>
                <c:pt idx="5936">
                  <c:v>2.0814635753631499</c:v>
                </c:pt>
                <c:pt idx="5937">
                  <c:v>1.8340873718261701</c:v>
                </c:pt>
                <c:pt idx="5938">
                  <c:v>1.88853394985198</c:v>
                </c:pt>
                <c:pt idx="5939">
                  <c:v>1.93663537502288</c:v>
                </c:pt>
                <c:pt idx="5940">
                  <c:v>2.0537896156311</c:v>
                </c:pt>
                <c:pt idx="5941">
                  <c:v>2.04580378532409</c:v>
                </c:pt>
                <c:pt idx="5942">
                  <c:v>2.2198889255523602</c:v>
                </c:pt>
                <c:pt idx="5943">
                  <c:v>2.5023241043090798</c:v>
                </c:pt>
                <c:pt idx="5944">
                  <c:v>2.4625487327575599</c:v>
                </c:pt>
                <c:pt idx="5945">
                  <c:v>2.64990186691284</c:v>
                </c:pt>
                <c:pt idx="5946">
                  <c:v>2.23344802856445</c:v>
                </c:pt>
                <c:pt idx="5947">
                  <c:v>2.0646605491638099</c:v>
                </c:pt>
                <c:pt idx="5948">
                  <c:v>2.4559073448181099</c:v>
                </c:pt>
                <c:pt idx="5949">
                  <c:v>2.4396715164184499</c:v>
                </c:pt>
                <c:pt idx="5950">
                  <c:v>2.3124516010284402</c:v>
                </c:pt>
                <c:pt idx="5951">
                  <c:v>2.5182237625121999</c:v>
                </c:pt>
                <c:pt idx="5952">
                  <c:v>2.6549527645111</c:v>
                </c:pt>
                <c:pt idx="5953">
                  <c:v>2.3800189495086599</c:v>
                </c:pt>
                <c:pt idx="5954">
                  <c:v>2.4281857013702299</c:v>
                </c:pt>
                <c:pt idx="5955">
                  <c:v>2.4013359546661301</c:v>
                </c:pt>
                <c:pt idx="5956">
                  <c:v>2.6237874031066801</c:v>
                </c:pt>
                <c:pt idx="5957">
                  <c:v>2.1479258537292401</c:v>
                </c:pt>
                <c:pt idx="5958">
                  <c:v>2.3092834949493399</c:v>
                </c:pt>
                <c:pt idx="5959">
                  <c:v>2.0591926574707</c:v>
                </c:pt>
                <c:pt idx="5960">
                  <c:v>2.1402587890625</c:v>
                </c:pt>
                <c:pt idx="5961">
                  <c:v>2.6930935382843</c:v>
                </c:pt>
                <c:pt idx="5962">
                  <c:v>2.1661744117736799</c:v>
                </c:pt>
                <c:pt idx="5963">
                  <c:v>2.39707326889038</c:v>
                </c:pt>
                <c:pt idx="5964">
                  <c:v>2.5243537425994802</c:v>
                </c:pt>
                <c:pt idx="5965">
                  <c:v>2.3142631053924498</c:v>
                </c:pt>
                <c:pt idx="5966">
                  <c:v>2.4162576198577801</c:v>
                </c:pt>
                <c:pt idx="5967">
                  <c:v>2.5058131217956499</c:v>
                </c:pt>
                <c:pt idx="5968">
                  <c:v>2.26089286804199</c:v>
                </c:pt>
                <c:pt idx="5969">
                  <c:v>2.5717644691467201</c:v>
                </c:pt>
                <c:pt idx="5970">
                  <c:v>2.5809235572814901</c:v>
                </c:pt>
                <c:pt idx="5971">
                  <c:v>2.4852950572967498</c:v>
                </c:pt>
                <c:pt idx="5972">
                  <c:v>2.2738628387451101</c:v>
                </c:pt>
                <c:pt idx="5973">
                  <c:v>2.2589957714080802</c:v>
                </c:pt>
                <c:pt idx="5974">
                  <c:v>2.4325003623962398</c:v>
                </c:pt>
                <c:pt idx="5975">
                  <c:v>2.4207522869110099</c:v>
                </c:pt>
                <c:pt idx="5976">
                  <c:v>2.4731376171111998</c:v>
                </c:pt>
                <c:pt idx="5977">
                  <c:v>2.6239659786224299</c:v>
                </c:pt>
                <c:pt idx="5978">
                  <c:v>2.5609066486358598</c:v>
                </c:pt>
                <c:pt idx="5979">
                  <c:v>2.7275822162628098</c:v>
                </c:pt>
                <c:pt idx="5980">
                  <c:v>2.4695653915405198</c:v>
                </c:pt>
                <c:pt idx="5981">
                  <c:v>2.2845268249511701</c:v>
                </c:pt>
                <c:pt idx="5982">
                  <c:v>2.2521007061004599</c:v>
                </c:pt>
                <c:pt idx="5983">
                  <c:v>2.26134037971496</c:v>
                </c:pt>
                <c:pt idx="5984">
                  <c:v>2.0886209011077801</c:v>
                </c:pt>
                <c:pt idx="5985">
                  <c:v>2.45400834083557</c:v>
                </c:pt>
                <c:pt idx="5986">
                  <c:v>2.5371100902557302</c:v>
                </c:pt>
                <c:pt idx="5987">
                  <c:v>2.4697811603546098</c:v>
                </c:pt>
                <c:pt idx="5988">
                  <c:v>2.4162840843200599</c:v>
                </c:pt>
                <c:pt idx="5989">
                  <c:v>2.26195812225341</c:v>
                </c:pt>
                <c:pt idx="5990">
                  <c:v>2.3340442180633501</c:v>
                </c:pt>
                <c:pt idx="5991">
                  <c:v>2.3221149444579998</c:v>
                </c:pt>
                <c:pt idx="5992">
                  <c:v>2.47887063026428</c:v>
                </c:pt>
                <c:pt idx="5993">
                  <c:v>2.5572981834411599</c:v>
                </c:pt>
                <c:pt idx="5994">
                  <c:v>2.7171857357025102</c:v>
                </c:pt>
                <c:pt idx="5995">
                  <c:v>2.7518227100372301</c:v>
                </c:pt>
                <c:pt idx="5996">
                  <c:v>2.74996662139892</c:v>
                </c:pt>
                <c:pt idx="5997">
                  <c:v>2.40856432914733</c:v>
                </c:pt>
                <c:pt idx="5998">
                  <c:v>2.70861339569091</c:v>
                </c:pt>
                <c:pt idx="5999">
                  <c:v>2.5206394195556601</c:v>
                </c:pt>
                <c:pt idx="6000">
                  <c:v>2.26367092132568</c:v>
                </c:pt>
                <c:pt idx="6001">
                  <c:v>2.39962530136108</c:v>
                </c:pt>
                <c:pt idx="6002">
                  <c:v>2.29491066932678</c:v>
                </c:pt>
                <c:pt idx="6003">
                  <c:v>2.4783082008361799</c:v>
                </c:pt>
                <c:pt idx="6004">
                  <c:v>2.7936956882476802</c:v>
                </c:pt>
                <c:pt idx="6005">
                  <c:v>2.4895784854888898</c:v>
                </c:pt>
                <c:pt idx="6006">
                  <c:v>2.3169176578521702</c:v>
                </c:pt>
                <c:pt idx="6007">
                  <c:v>2.3717794418334899</c:v>
                </c:pt>
                <c:pt idx="6008">
                  <c:v>2.36361384391784</c:v>
                </c:pt>
                <c:pt idx="6009">
                  <c:v>2.29702425003051</c:v>
                </c:pt>
                <c:pt idx="6010">
                  <c:v>2.44321537017822</c:v>
                </c:pt>
                <c:pt idx="6011">
                  <c:v>2.3705806732177699</c:v>
                </c:pt>
                <c:pt idx="6012">
                  <c:v>2.2376129627227699</c:v>
                </c:pt>
                <c:pt idx="6013">
                  <c:v>2.4563395977020201</c:v>
                </c:pt>
                <c:pt idx="6014">
                  <c:v>2.4112277030944802</c:v>
                </c:pt>
                <c:pt idx="6015">
                  <c:v>2.54819130897521</c:v>
                </c:pt>
                <c:pt idx="6016">
                  <c:v>2.4237782955169598</c:v>
                </c:pt>
                <c:pt idx="6017">
                  <c:v>2.29281425476074</c:v>
                </c:pt>
                <c:pt idx="6018">
                  <c:v>2.5333225727081299</c:v>
                </c:pt>
                <c:pt idx="6019">
                  <c:v>2.35046315193176</c:v>
                </c:pt>
                <c:pt idx="6020">
                  <c:v>2.5166532993316602</c:v>
                </c:pt>
                <c:pt idx="6021">
                  <c:v>2.5319135189056299</c:v>
                </c:pt>
                <c:pt idx="6022">
                  <c:v>2.1621468067169101</c:v>
                </c:pt>
                <c:pt idx="6023">
                  <c:v>2.32030749320983</c:v>
                </c:pt>
                <c:pt idx="6024">
                  <c:v>2.4919357299804599</c:v>
                </c:pt>
                <c:pt idx="6025">
                  <c:v>2.0673859119415199</c:v>
                </c:pt>
                <c:pt idx="6026">
                  <c:v>2.15848588943481</c:v>
                </c:pt>
                <c:pt idx="6027">
                  <c:v>2.2316219806671098</c:v>
                </c:pt>
                <c:pt idx="6028">
                  <c:v>2.3079986572265598</c:v>
                </c:pt>
                <c:pt idx="6029">
                  <c:v>2.6402046680450399</c:v>
                </c:pt>
                <c:pt idx="6030">
                  <c:v>2.21891117095947</c:v>
                </c:pt>
                <c:pt idx="6031">
                  <c:v>2.28232717514038</c:v>
                </c:pt>
                <c:pt idx="6032">
                  <c:v>2.14276051521301</c:v>
                </c:pt>
                <c:pt idx="6033">
                  <c:v>2.2579169273376398</c:v>
                </c:pt>
                <c:pt idx="6034">
                  <c:v>2.4149906635284402</c:v>
                </c:pt>
                <c:pt idx="6035">
                  <c:v>2.3516874313354399</c:v>
                </c:pt>
                <c:pt idx="6036">
                  <c:v>2.4223606586456299</c:v>
                </c:pt>
                <c:pt idx="6037">
                  <c:v>2.41072225570678</c:v>
                </c:pt>
                <c:pt idx="6038">
                  <c:v>2.91053891181945</c:v>
                </c:pt>
                <c:pt idx="6039">
                  <c:v>2.4726712703704798</c:v>
                </c:pt>
                <c:pt idx="6040">
                  <c:v>2.8006711006164502</c:v>
                </c:pt>
                <c:pt idx="6041">
                  <c:v>2.4483966827392498</c:v>
                </c:pt>
                <c:pt idx="6042">
                  <c:v>2.26383304595947</c:v>
                </c:pt>
                <c:pt idx="6043">
                  <c:v>2.2442655563354399</c:v>
                </c:pt>
                <c:pt idx="6044">
                  <c:v>2.2747068405151301</c:v>
                </c:pt>
                <c:pt idx="6045">
                  <c:v>2.2058362960815399</c:v>
                </c:pt>
                <c:pt idx="6046">
                  <c:v>2.2491967678070002</c:v>
                </c:pt>
                <c:pt idx="6047">
                  <c:v>2.51931571960449</c:v>
                </c:pt>
                <c:pt idx="6048">
                  <c:v>2.4958817958831698</c:v>
                </c:pt>
                <c:pt idx="6049">
                  <c:v>2.2830440998077299</c:v>
                </c:pt>
                <c:pt idx="6050">
                  <c:v>2.0768194198608398</c:v>
                </c:pt>
                <c:pt idx="6051">
                  <c:v>2.1782279014587398</c:v>
                </c:pt>
                <c:pt idx="6052">
                  <c:v>2.2006916999816801</c:v>
                </c:pt>
                <c:pt idx="6053">
                  <c:v>2.1868987083435001</c:v>
                </c:pt>
                <c:pt idx="6054">
                  <c:v>2.2809362411499001</c:v>
                </c:pt>
                <c:pt idx="6055">
                  <c:v>2.19820976257324</c:v>
                </c:pt>
                <c:pt idx="6056">
                  <c:v>2.0946743488311701</c:v>
                </c:pt>
                <c:pt idx="6057">
                  <c:v>2.0558693408965998</c:v>
                </c:pt>
                <c:pt idx="6058">
                  <c:v>2.06872463226318</c:v>
                </c:pt>
                <c:pt idx="6059">
                  <c:v>2.20766949653625</c:v>
                </c:pt>
                <c:pt idx="6060">
                  <c:v>2.2361755371093701</c:v>
                </c:pt>
                <c:pt idx="6061">
                  <c:v>2.32914066314697</c:v>
                </c:pt>
                <c:pt idx="6062">
                  <c:v>1.87495505809783</c:v>
                </c:pt>
                <c:pt idx="6063">
                  <c:v>2.20611119270324</c:v>
                </c:pt>
                <c:pt idx="6064">
                  <c:v>2.1625788211822501</c:v>
                </c:pt>
                <c:pt idx="6065">
                  <c:v>2.1848511695861799</c:v>
                </c:pt>
                <c:pt idx="6066">
                  <c:v>2.2145602703094398</c:v>
                </c:pt>
                <c:pt idx="6067">
                  <c:v>2.3576989173889098</c:v>
                </c:pt>
                <c:pt idx="6068">
                  <c:v>2.1308019161224299</c:v>
                </c:pt>
                <c:pt idx="6069">
                  <c:v>2.4614176750183101</c:v>
                </c:pt>
                <c:pt idx="6070">
                  <c:v>2.4713447093963601</c:v>
                </c:pt>
                <c:pt idx="6071">
                  <c:v>2.13021636009216</c:v>
                </c:pt>
                <c:pt idx="6072">
                  <c:v>2.32567858695983</c:v>
                </c:pt>
                <c:pt idx="6073">
                  <c:v>2.3421063423156698</c:v>
                </c:pt>
                <c:pt idx="6074">
                  <c:v>2.3164715766906698</c:v>
                </c:pt>
                <c:pt idx="6075">
                  <c:v>2.1803443431854199</c:v>
                </c:pt>
                <c:pt idx="6076">
                  <c:v>2.5130796432495099</c:v>
                </c:pt>
                <c:pt idx="6077">
                  <c:v>2.0465958118438698</c:v>
                </c:pt>
                <c:pt idx="6078">
                  <c:v>2.4662959575653001</c:v>
                </c:pt>
                <c:pt idx="6079">
                  <c:v>2.2747497558593701</c:v>
                </c:pt>
                <c:pt idx="6080">
                  <c:v>2.27662777900695</c:v>
                </c:pt>
                <c:pt idx="6081">
                  <c:v>2.3047707080840998</c:v>
                </c:pt>
                <c:pt idx="6082">
                  <c:v>2.26312208175659</c:v>
                </c:pt>
                <c:pt idx="6083">
                  <c:v>2.7404491901397701</c:v>
                </c:pt>
                <c:pt idx="6084">
                  <c:v>2.2089760303497301</c:v>
                </c:pt>
                <c:pt idx="6085">
                  <c:v>2.26526546478271</c:v>
                </c:pt>
                <c:pt idx="6086">
                  <c:v>2.11603808403015</c:v>
                </c:pt>
                <c:pt idx="6087">
                  <c:v>2.2013587951660099</c:v>
                </c:pt>
                <c:pt idx="6088">
                  <c:v>2.51246905326843</c:v>
                </c:pt>
                <c:pt idx="6089">
                  <c:v>2.18682384490966</c:v>
                </c:pt>
                <c:pt idx="6090">
                  <c:v>2.2504129409789999</c:v>
                </c:pt>
                <c:pt idx="6091">
                  <c:v>1.98190557956695</c:v>
                </c:pt>
                <c:pt idx="6092">
                  <c:v>2.28945636749267</c:v>
                </c:pt>
                <c:pt idx="6093">
                  <c:v>2.2567009925842201</c:v>
                </c:pt>
                <c:pt idx="6094">
                  <c:v>2.3761219978332502</c:v>
                </c:pt>
                <c:pt idx="6095">
                  <c:v>2.3903317451477002</c:v>
                </c:pt>
                <c:pt idx="6096">
                  <c:v>2.2376737594604399</c:v>
                </c:pt>
                <c:pt idx="6097">
                  <c:v>2.3044695854186998</c:v>
                </c:pt>
                <c:pt idx="6098">
                  <c:v>2.6532735824584899</c:v>
                </c:pt>
                <c:pt idx="6099">
                  <c:v>2.14787292480468</c:v>
                </c:pt>
                <c:pt idx="6100">
                  <c:v>2.2464239597320499</c:v>
                </c:pt>
                <c:pt idx="6101">
                  <c:v>2.1631782054901101</c:v>
                </c:pt>
                <c:pt idx="6102">
                  <c:v>2.25173640251159</c:v>
                </c:pt>
                <c:pt idx="6103">
                  <c:v>2.5319848060607901</c:v>
                </c:pt>
                <c:pt idx="6104">
                  <c:v>2.4088079929351802</c:v>
                </c:pt>
                <c:pt idx="6105">
                  <c:v>2.53192782402038</c:v>
                </c:pt>
                <c:pt idx="6106">
                  <c:v>2.3409559726714999</c:v>
                </c:pt>
                <c:pt idx="6107">
                  <c:v>2.57308745384216</c:v>
                </c:pt>
                <c:pt idx="6108">
                  <c:v>2.2880573272704998</c:v>
                </c:pt>
                <c:pt idx="6109">
                  <c:v>2.3815624713897701</c:v>
                </c:pt>
                <c:pt idx="6110">
                  <c:v>2.3566811084747301</c:v>
                </c:pt>
                <c:pt idx="6111">
                  <c:v>2.4537949562072701</c:v>
                </c:pt>
                <c:pt idx="6112">
                  <c:v>2.34051418304443</c:v>
                </c:pt>
                <c:pt idx="6113">
                  <c:v>2.4016375541686998</c:v>
                </c:pt>
                <c:pt idx="6114">
                  <c:v>2.4996740818023602</c:v>
                </c:pt>
                <c:pt idx="6115">
                  <c:v>2.38221907615661</c:v>
                </c:pt>
                <c:pt idx="6116">
                  <c:v>2.3499383926391602</c:v>
                </c:pt>
                <c:pt idx="6117">
                  <c:v>2.4762876033782901</c:v>
                </c:pt>
                <c:pt idx="6118">
                  <c:v>2.3463287353515598</c:v>
                </c:pt>
                <c:pt idx="6119">
                  <c:v>2.28486847877502</c:v>
                </c:pt>
                <c:pt idx="6120">
                  <c:v>2.4532108306884699</c:v>
                </c:pt>
                <c:pt idx="6121">
                  <c:v>2.2071950435638401</c:v>
                </c:pt>
                <c:pt idx="6122">
                  <c:v>2.41788530349731</c:v>
                </c:pt>
                <c:pt idx="6123">
                  <c:v>2.2268500328063898</c:v>
                </c:pt>
                <c:pt idx="6124">
                  <c:v>2.3372778892517001</c:v>
                </c:pt>
                <c:pt idx="6125">
                  <c:v>2.02512431144714</c:v>
                </c:pt>
                <c:pt idx="6126">
                  <c:v>2.1064043045043901</c:v>
                </c:pt>
                <c:pt idx="6127">
                  <c:v>2.2212212085723801</c:v>
                </c:pt>
                <c:pt idx="6128">
                  <c:v>2.4468693733215301</c:v>
                </c:pt>
                <c:pt idx="6129">
                  <c:v>2.40089535713195</c:v>
                </c:pt>
                <c:pt idx="6130">
                  <c:v>2.3074259757995601</c:v>
                </c:pt>
                <c:pt idx="6131">
                  <c:v>2.4517586231231601</c:v>
                </c:pt>
                <c:pt idx="6132">
                  <c:v>2.30376100540161</c:v>
                </c:pt>
                <c:pt idx="6133">
                  <c:v>2.1189999580383301</c:v>
                </c:pt>
                <c:pt idx="6134">
                  <c:v>2.4121129512786799</c:v>
                </c:pt>
                <c:pt idx="6135">
                  <c:v>2.2681930065154998</c:v>
                </c:pt>
                <c:pt idx="6136">
                  <c:v>2.21180844306945</c:v>
                </c:pt>
                <c:pt idx="6137">
                  <c:v>2.73989534378051</c:v>
                </c:pt>
                <c:pt idx="6138">
                  <c:v>2.1825480461120601</c:v>
                </c:pt>
                <c:pt idx="6139">
                  <c:v>2.3788211345672599</c:v>
                </c:pt>
                <c:pt idx="6140">
                  <c:v>2.16284823417663</c:v>
                </c:pt>
                <c:pt idx="6141">
                  <c:v>2.7714610099792401</c:v>
                </c:pt>
                <c:pt idx="6142">
                  <c:v>2.3825659751892001</c:v>
                </c:pt>
                <c:pt idx="6143">
                  <c:v>2.2190911769866899</c:v>
                </c:pt>
                <c:pt idx="6144">
                  <c:v>2.3485915660858101</c:v>
                </c:pt>
                <c:pt idx="6145">
                  <c:v>2.2668209075927699</c:v>
                </c:pt>
                <c:pt idx="6146">
                  <c:v>2.29864430427551</c:v>
                </c:pt>
                <c:pt idx="6147">
                  <c:v>2.5077342987060498</c:v>
                </c:pt>
                <c:pt idx="6148">
                  <c:v>2.65482473373413</c:v>
                </c:pt>
                <c:pt idx="6149">
                  <c:v>2.5721697807311998</c:v>
                </c:pt>
                <c:pt idx="6150">
                  <c:v>2.5035827159881499</c:v>
                </c:pt>
                <c:pt idx="6151">
                  <c:v>2.34408354759216</c:v>
                </c:pt>
                <c:pt idx="6152">
                  <c:v>2.39925789833068</c:v>
                </c:pt>
                <c:pt idx="6153">
                  <c:v>2.3466203212738002</c:v>
                </c:pt>
                <c:pt idx="6154">
                  <c:v>2.4027743339538499</c:v>
                </c:pt>
                <c:pt idx="6155">
                  <c:v>2.5047438144683798</c:v>
                </c:pt>
                <c:pt idx="6156">
                  <c:v>2.3687779903411799</c:v>
                </c:pt>
                <c:pt idx="6157">
                  <c:v>2.4245584011077801</c:v>
                </c:pt>
                <c:pt idx="6158">
                  <c:v>2.34473657608032</c:v>
                </c:pt>
                <c:pt idx="6159">
                  <c:v>2.5772418975829998</c:v>
                </c:pt>
                <c:pt idx="6160">
                  <c:v>2.4220223426818799</c:v>
                </c:pt>
                <c:pt idx="6161">
                  <c:v>2.6058354377746502</c:v>
                </c:pt>
                <c:pt idx="6162">
                  <c:v>2.7377960681915199</c:v>
                </c:pt>
                <c:pt idx="6163">
                  <c:v>2.5753486156463601</c:v>
                </c:pt>
                <c:pt idx="6164">
                  <c:v>2.5152609348297101</c:v>
                </c:pt>
                <c:pt idx="6165">
                  <c:v>2.4610285758972101</c:v>
                </c:pt>
                <c:pt idx="6166">
                  <c:v>2.3296146392822199</c:v>
                </c:pt>
                <c:pt idx="6167">
                  <c:v>2.31527495384216</c:v>
                </c:pt>
                <c:pt idx="6168">
                  <c:v>2.5588066577911301</c:v>
                </c:pt>
                <c:pt idx="6169">
                  <c:v>2.1924424171447701</c:v>
                </c:pt>
                <c:pt idx="6170">
                  <c:v>2.0875570774078298</c:v>
                </c:pt>
                <c:pt idx="6171">
                  <c:v>2.1448073387145898</c:v>
                </c:pt>
                <c:pt idx="6172">
                  <c:v>2.3512189388275102</c:v>
                </c:pt>
                <c:pt idx="6173">
                  <c:v>2.3332352638244598</c:v>
                </c:pt>
                <c:pt idx="6174">
                  <c:v>2.4264447689056299</c:v>
                </c:pt>
                <c:pt idx="6175">
                  <c:v>2.36274862289428</c:v>
                </c:pt>
                <c:pt idx="6176">
                  <c:v>2.23494172096252</c:v>
                </c:pt>
                <c:pt idx="6177">
                  <c:v>2.1837689876556299</c:v>
                </c:pt>
                <c:pt idx="6178">
                  <c:v>2.5498588085174498</c:v>
                </c:pt>
                <c:pt idx="6179">
                  <c:v>2.1901044845581001</c:v>
                </c:pt>
                <c:pt idx="6180">
                  <c:v>2.4569015502929599</c:v>
                </c:pt>
                <c:pt idx="6181">
                  <c:v>2.7212011814117401</c:v>
                </c:pt>
                <c:pt idx="6182">
                  <c:v>2.5310645103454501</c:v>
                </c:pt>
                <c:pt idx="6183">
                  <c:v>2.5428256988525302</c:v>
                </c:pt>
                <c:pt idx="6184">
                  <c:v>2.1239430904388401</c:v>
                </c:pt>
                <c:pt idx="6185">
                  <c:v>2.0795102119445801</c:v>
                </c:pt>
                <c:pt idx="6186">
                  <c:v>2.3368885517120299</c:v>
                </c:pt>
                <c:pt idx="6187">
                  <c:v>2.2612919807434002</c:v>
                </c:pt>
                <c:pt idx="6188">
                  <c:v>2.11065649986267</c:v>
                </c:pt>
                <c:pt idx="6189">
                  <c:v>2.1291184425353999</c:v>
                </c:pt>
                <c:pt idx="6190">
                  <c:v>2.1855406761169398</c:v>
                </c:pt>
                <c:pt idx="6191">
                  <c:v>2.2406973838806099</c:v>
                </c:pt>
                <c:pt idx="6192">
                  <c:v>2.3305990695953298</c:v>
                </c:pt>
                <c:pt idx="6193">
                  <c:v>2.0569694042205802</c:v>
                </c:pt>
                <c:pt idx="6194">
                  <c:v>2.12336254119873</c:v>
                </c:pt>
                <c:pt idx="6195">
                  <c:v>2.4601051807403498</c:v>
                </c:pt>
                <c:pt idx="6196">
                  <c:v>2.4506921768188401</c:v>
                </c:pt>
                <c:pt idx="6197">
                  <c:v>2.33811259269714</c:v>
                </c:pt>
                <c:pt idx="6198">
                  <c:v>2.66897344589233</c:v>
                </c:pt>
                <c:pt idx="6199">
                  <c:v>2.3964610099792401</c:v>
                </c:pt>
                <c:pt idx="6200">
                  <c:v>2.6656897068023602</c:v>
                </c:pt>
                <c:pt idx="6201">
                  <c:v>2.3873102664947501</c:v>
                </c:pt>
                <c:pt idx="6202">
                  <c:v>2.2369027137756299</c:v>
                </c:pt>
                <c:pt idx="6203">
                  <c:v>2.5886659622192298</c:v>
                </c:pt>
                <c:pt idx="6204">
                  <c:v>2.3806412220001198</c:v>
                </c:pt>
                <c:pt idx="6205">
                  <c:v>1.99894154071807</c:v>
                </c:pt>
                <c:pt idx="6206">
                  <c:v>2.5216321945190399</c:v>
                </c:pt>
                <c:pt idx="6207">
                  <c:v>2.0976412296295099</c:v>
                </c:pt>
                <c:pt idx="6208">
                  <c:v>2.2071583271026598</c:v>
                </c:pt>
                <c:pt idx="6209">
                  <c:v>2.47954225540161</c:v>
                </c:pt>
                <c:pt idx="6210">
                  <c:v>2.00187039375305</c:v>
                </c:pt>
                <c:pt idx="6211">
                  <c:v>2.1149797439575102</c:v>
                </c:pt>
                <c:pt idx="6212">
                  <c:v>2.2943253517150799</c:v>
                </c:pt>
                <c:pt idx="6213">
                  <c:v>2.07030820846557</c:v>
                </c:pt>
                <c:pt idx="6214">
                  <c:v>2.0851719379425</c:v>
                </c:pt>
                <c:pt idx="6215">
                  <c:v>2.4741106033325102</c:v>
                </c:pt>
                <c:pt idx="6216">
                  <c:v>2.20760178565979</c:v>
                </c:pt>
                <c:pt idx="6217">
                  <c:v>2.0687119960784899</c:v>
                </c:pt>
                <c:pt idx="6218">
                  <c:v>2.5710153579711901</c:v>
                </c:pt>
                <c:pt idx="6219">
                  <c:v>2.3746304512023899</c:v>
                </c:pt>
                <c:pt idx="6220">
                  <c:v>2.0861778259277299</c:v>
                </c:pt>
                <c:pt idx="6221">
                  <c:v>2.0481393337249698</c:v>
                </c:pt>
                <c:pt idx="6222">
                  <c:v>2.2733337879180899</c:v>
                </c:pt>
                <c:pt idx="6223">
                  <c:v>2.2662544250488201</c:v>
                </c:pt>
                <c:pt idx="6224">
                  <c:v>2.4082229137420601</c:v>
                </c:pt>
                <c:pt idx="6225">
                  <c:v>2.15911364555358</c:v>
                </c:pt>
                <c:pt idx="6226">
                  <c:v>2.7080004215240399</c:v>
                </c:pt>
                <c:pt idx="6227">
                  <c:v>2.3518853187561</c:v>
                </c:pt>
                <c:pt idx="6228">
                  <c:v>2.4049000740051198</c:v>
                </c:pt>
                <c:pt idx="6229">
                  <c:v>2.2966442108154199</c:v>
                </c:pt>
                <c:pt idx="6230">
                  <c:v>2.1131064891815101</c:v>
                </c:pt>
                <c:pt idx="6231">
                  <c:v>2.3468220233917201</c:v>
                </c:pt>
                <c:pt idx="6232">
                  <c:v>2.3232622146606401</c:v>
                </c:pt>
                <c:pt idx="6233">
                  <c:v>2.1897964477539</c:v>
                </c:pt>
                <c:pt idx="6234">
                  <c:v>2.2138767242431601</c:v>
                </c:pt>
                <c:pt idx="6235">
                  <c:v>2.12088871002197</c:v>
                </c:pt>
                <c:pt idx="6236">
                  <c:v>1.94766020774841</c:v>
                </c:pt>
                <c:pt idx="6237">
                  <c:v>2.0246083736419598</c:v>
                </c:pt>
                <c:pt idx="6238">
                  <c:v>2.17254161834716</c:v>
                </c:pt>
                <c:pt idx="6239">
                  <c:v>2.1656305789947501</c:v>
                </c:pt>
                <c:pt idx="6240">
                  <c:v>2.1162431240081698</c:v>
                </c:pt>
                <c:pt idx="6241">
                  <c:v>1.98968052864074</c:v>
                </c:pt>
                <c:pt idx="6242">
                  <c:v>2.0501501560211102</c:v>
                </c:pt>
                <c:pt idx="6243">
                  <c:v>1.9887876510620099</c:v>
                </c:pt>
                <c:pt idx="6244">
                  <c:v>2.2769181728363002</c:v>
                </c:pt>
                <c:pt idx="6245">
                  <c:v>2.1468720436096098</c:v>
                </c:pt>
                <c:pt idx="6246">
                  <c:v>2.51490950584411</c:v>
                </c:pt>
                <c:pt idx="6247">
                  <c:v>2.1717939376831001</c:v>
                </c:pt>
                <c:pt idx="6248">
                  <c:v>2.0916771888732901</c:v>
                </c:pt>
                <c:pt idx="6249">
                  <c:v>2.1285829544067298</c:v>
                </c:pt>
                <c:pt idx="6250">
                  <c:v>2.0661749839782702</c:v>
                </c:pt>
                <c:pt idx="6251">
                  <c:v>2.1939127445220898</c:v>
                </c:pt>
                <c:pt idx="6252">
                  <c:v>2.0341823101043701</c:v>
                </c:pt>
                <c:pt idx="6253">
                  <c:v>2.0205090045928902</c:v>
                </c:pt>
                <c:pt idx="6254">
                  <c:v>2.13209629058837</c:v>
                </c:pt>
                <c:pt idx="6255">
                  <c:v>2.2608270645141602</c:v>
                </c:pt>
                <c:pt idx="6256">
                  <c:v>2.0131473541259699</c:v>
                </c:pt>
                <c:pt idx="6257">
                  <c:v>2.15694260597229</c:v>
                </c:pt>
                <c:pt idx="6258">
                  <c:v>2.0385766029357901</c:v>
                </c:pt>
                <c:pt idx="6259">
                  <c:v>2.2070024013519198</c:v>
                </c:pt>
                <c:pt idx="6260">
                  <c:v>2.1699531078338601</c:v>
                </c:pt>
                <c:pt idx="6261">
                  <c:v>2.1469123363494802</c:v>
                </c:pt>
                <c:pt idx="6262">
                  <c:v>2.0905416011810298</c:v>
                </c:pt>
                <c:pt idx="6263">
                  <c:v>2.14499735832214</c:v>
                </c:pt>
                <c:pt idx="6264">
                  <c:v>2.2250950336456299</c:v>
                </c:pt>
                <c:pt idx="6265">
                  <c:v>2.5485887527465798</c:v>
                </c:pt>
                <c:pt idx="6266">
                  <c:v>1.9075785875320399</c:v>
                </c:pt>
                <c:pt idx="6267">
                  <c:v>2.2613654136657702</c:v>
                </c:pt>
                <c:pt idx="6268">
                  <c:v>2.36057376861572</c:v>
                </c:pt>
                <c:pt idx="6269">
                  <c:v>2.26266145706176</c:v>
                </c:pt>
                <c:pt idx="6270">
                  <c:v>2.3197326660156201</c:v>
                </c:pt>
                <c:pt idx="6271">
                  <c:v>2.2368516921996999</c:v>
                </c:pt>
                <c:pt idx="6272">
                  <c:v>2.06990647315979</c:v>
                </c:pt>
                <c:pt idx="6273">
                  <c:v>2.0876002311706499</c:v>
                </c:pt>
                <c:pt idx="6274">
                  <c:v>2.1006813049316402</c:v>
                </c:pt>
                <c:pt idx="6275">
                  <c:v>2.0544757843017498</c:v>
                </c:pt>
                <c:pt idx="6276">
                  <c:v>2.1315541267395002</c:v>
                </c:pt>
                <c:pt idx="6277">
                  <c:v>2.4833629131317099</c:v>
                </c:pt>
                <c:pt idx="6278">
                  <c:v>2.2027790546417201</c:v>
                </c:pt>
                <c:pt idx="6279">
                  <c:v>2.2806029319763099</c:v>
                </c:pt>
                <c:pt idx="6280">
                  <c:v>2.4022192955017001</c:v>
                </c:pt>
                <c:pt idx="6281">
                  <c:v>2.25617456436157</c:v>
                </c:pt>
                <c:pt idx="6282">
                  <c:v>2.27416467666625</c:v>
                </c:pt>
                <c:pt idx="6283">
                  <c:v>2.23622369766235</c:v>
                </c:pt>
                <c:pt idx="6284">
                  <c:v>2.23990654945373</c:v>
                </c:pt>
                <c:pt idx="6285">
                  <c:v>2.1844129562377899</c:v>
                </c:pt>
                <c:pt idx="6286">
                  <c:v>2.1175122261047301</c:v>
                </c:pt>
                <c:pt idx="6287">
                  <c:v>2.3209645748138401</c:v>
                </c:pt>
                <c:pt idx="6288">
                  <c:v>2.0652494430541899</c:v>
                </c:pt>
                <c:pt idx="6289">
                  <c:v>2.1967926025390598</c:v>
                </c:pt>
                <c:pt idx="6290">
                  <c:v>2.2192645072936998</c:v>
                </c:pt>
                <c:pt idx="6291">
                  <c:v>2.4025559425353999</c:v>
                </c:pt>
                <c:pt idx="6292">
                  <c:v>2.1104030609130802</c:v>
                </c:pt>
                <c:pt idx="6293">
                  <c:v>2.0566961765289302</c:v>
                </c:pt>
                <c:pt idx="6294">
                  <c:v>2.1718080043792698</c:v>
                </c:pt>
                <c:pt idx="6295">
                  <c:v>2.22275185585021</c:v>
                </c:pt>
                <c:pt idx="6296">
                  <c:v>2.6415162086486799</c:v>
                </c:pt>
                <c:pt idx="6297">
                  <c:v>2.4985690116882302</c:v>
                </c:pt>
                <c:pt idx="6298">
                  <c:v>2.44526934623718</c:v>
                </c:pt>
                <c:pt idx="6299">
                  <c:v>2.5472638607025102</c:v>
                </c:pt>
                <c:pt idx="6300">
                  <c:v>2.3885979652404701</c:v>
                </c:pt>
                <c:pt idx="6301">
                  <c:v>2.5942182540893501</c:v>
                </c:pt>
                <c:pt idx="6302">
                  <c:v>2.5463347434997501</c:v>
                </c:pt>
                <c:pt idx="6303">
                  <c:v>2.4321720600128098</c:v>
                </c:pt>
                <c:pt idx="6304">
                  <c:v>2.4488749504089302</c:v>
                </c:pt>
                <c:pt idx="6305">
                  <c:v>2.22223925590515</c:v>
                </c:pt>
                <c:pt idx="6306">
                  <c:v>2.3278458118438698</c:v>
                </c:pt>
                <c:pt idx="6307">
                  <c:v>2.3809013366699201</c:v>
                </c:pt>
                <c:pt idx="6308">
                  <c:v>2.1020061969757</c:v>
                </c:pt>
                <c:pt idx="6309">
                  <c:v>2.46285843849182</c:v>
                </c:pt>
                <c:pt idx="6310">
                  <c:v>2.25878834724426</c:v>
                </c:pt>
                <c:pt idx="6311">
                  <c:v>2.1519799232482901</c:v>
                </c:pt>
                <c:pt idx="6312">
                  <c:v>2.3306488990783598</c:v>
                </c:pt>
                <c:pt idx="6313">
                  <c:v>2.04179811477661</c:v>
                </c:pt>
                <c:pt idx="6314">
                  <c:v>2.3092164993286102</c:v>
                </c:pt>
                <c:pt idx="6315">
                  <c:v>2.2204051017761199</c:v>
                </c:pt>
                <c:pt idx="6316">
                  <c:v>2.2369091510772701</c:v>
                </c:pt>
                <c:pt idx="6317">
                  <c:v>2.19609522819519</c:v>
                </c:pt>
                <c:pt idx="6318">
                  <c:v>2.4208524227142298</c:v>
                </c:pt>
                <c:pt idx="6319">
                  <c:v>2.36942434310913</c:v>
                </c:pt>
                <c:pt idx="6320">
                  <c:v>2.3542735576629599</c:v>
                </c:pt>
                <c:pt idx="6321">
                  <c:v>2.2290256023406898</c:v>
                </c:pt>
                <c:pt idx="6322">
                  <c:v>2.2867662906646702</c:v>
                </c:pt>
                <c:pt idx="6323">
                  <c:v>2.3497424125671298</c:v>
                </c:pt>
                <c:pt idx="6324">
                  <c:v>2.2793729305267298</c:v>
                </c:pt>
                <c:pt idx="6325">
                  <c:v>2.2274417877197199</c:v>
                </c:pt>
                <c:pt idx="6326">
                  <c:v>2.2868537902832</c:v>
                </c:pt>
                <c:pt idx="6327">
                  <c:v>2.3392853736877401</c:v>
                </c:pt>
                <c:pt idx="6328">
                  <c:v>2.3791058063507</c:v>
                </c:pt>
                <c:pt idx="6329">
                  <c:v>2.25687551498413</c:v>
                </c:pt>
                <c:pt idx="6330">
                  <c:v>2.4294679164886399</c:v>
                </c:pt>
                <c:pt idx="6331">
                  <c:v>2.52912378311157</c:v>
                </c:pt>
                <c:pt idx="6332">
                  <c:v>2.4068939685821502</c:v>
                </c:pt>
                <c:pt idx="6333">
                  <c:v>2.23856329917907</c:v>
                </c:pt>
                <c:pt idx="6334">
                  <c:v>2.4437561035156201</c:v>
                </c:pt>
                <c:pt idx="6335">
                  <c:v>2.66307473182678</c:v>
                </c:pt>
                <c:pt idx="6336">
                  <c:v>2.2856419086456299</c:v>
                </c:pt>
                <c:pt idx="6337">
                  <c:v>2.1617398262023899</c:v>
                </c:pt>
                <c:pt idx="6338">
                  <c:v>2.3828372955322199</c:v>
                </c:pt>
                <c:pt idx="6339">
                  <c:v>2.22433233261108</c:v>
                </c:pt>
                <c:pt idx="6340">
                  <c:v>2.31699419021606</c:v>
                </c:pt>
                <c:pt idx="6341">
                  <c:v>2.1413502693176198</c:v>
                </c:pt>
                <c:pt idx="6342">
                  <c:v>2.2239143848419101</c:v>
                </c:pt>
                <c:pt idx="6343">
                  <c:v>2.5686058998107901</c:v>
                </c:pt>
                <c:pt idx="6344">
                  <c:v>2.2556571960449201</c:v>
                </c:pt>
                <c:pt idx="6345">
                  <c:v>2.4022836685180602</c:v>
                </c:pt>
                <c:pt idx="6346">
                  <c:v>2.2426240444183301</c:v>
                </c:pt>
                <c:pt idx="6347">
                  <c:v>2.3854057788848801</c:v>
                </c:pt>
                <c:pt idx="6348">
                  <c:v>2.0002779960632302</c:v>
                </c:pt>
                <c:pt idx="6349">
                  <c:v>2.1815481185913002</c:v>
                </c:pt>
                <c:pt idx="6350">
                  <c:v>2.10079622268676</c:v>
                </c:pt>
                <c:pt idx="6351">
                  <c:v>2.2415976524353001</c:v>
                </c:pt>
                <c:pt idx="6352">
                  <c:v>2.4049098491668701</c:v>
                </c:pt>
                <c:pt idx="6353">
                  <c:v>2.4088690280914302</c:v>
                </c:pt>
                <c:pt idx="6354">
                  <c:v>2.5327885150909402</c:v>
                </c:pt>
                <c:pt idx="6355">
                  <c:v>2.13475489616394</c:v>
                </c:pt>
                <c:pt idx="6356">
                  <c:v>2.3729717731475799</c:v>
                </c:pt>
                <c:pt idx="6357">
                  <c:v>2.0894260406494101</c:v>
                </c:pt>
                <c:pt idx="6358">
                  <c:v>2.3168647289276101</c:v>
                </c:pt>
                <c:pt idx="6359">
                  <c:v>2.3176527023315399</c:v>
                </c:pt>
                <c:pt idx="6360">
                  <c:v>2.6091332435607901</c:v>
                </c:pt>
                <c:pt idx="6361">
                  <c:v>2.2992682456970202</c:v>
                </c:pt>
                <c:pt idx="6362">
                  <c:v>2.4523184299468901</c:v>
                </c:pt>
                <c:pt idx="6363">
                  <c:v>2.22273349761962</c:v>
                </c:pt>
                <c:pt idx="6364">
                  <c:v>2.1503820419311501</c:v>
                </c:pt>
                <c:pt idx="6365">
                  <c:v>2.5490531921386701</c:v>
                </c:pt>
                <c:pt idx="6366">
                  <c:v>2.3382484912872301</c:v>
                </c:pt>
                <c:pt idx="6367">
                  <c:v>2.3634655475616402</c:v>
                </c:pt>
                <c:pt idx="6368">
                  <c:v>2.4071762561797998</c:v>
                </c:pt>
                <c:pt idx="6369">
                  <c:v>2.2359344959259002</c:v>
                </c:pt>
                <c:pt idx="6370">
                  <c:v>2.1855103969573899</c:v>
                </c:pt>
                <c:pt idx="6371">
                  <c:v>2.1297011375427202</c:v>
                </c:pt>
                <c:pt idx="6372">
                  <c:v>2.3910927772521902</c:v>
                </c:pt>
                <c:pt idx="6373">
                  <c:v>2.4989495277404701</c:v>
                </c:pt>
                <c:pt idx="6374">
                  <c:v>2.59047198295593</c:v>
                </c:pt>
                <c:pt idx="6375">
                  <c:v>2.2160716056823699</c:v>
                </c:pt>
                <c:pt idx="6376">
                  <c:v>2.1301171779632502</c:v>
                </c:pt>
                <c:pt idx="6377">
                  <c:v>2.2958960533142001</c:v>
                </c:pt>
                <c:pt idx="6378">
                  <c:v>2.2891261577606201</c:v>
                </c:pt>
                <c:pt idx="6379">
                  <c:v>2.5306806564331001</c:v>
                </c:pt>
                <c:pt idx="6380">
                  <c:v>2.4447934627532901</c:v>
                </c:pt>
                <c:pt idx="6381">
                  <c:v>2.35412144660949</c:v>
                </c:pt>
                <c:pt idx="6382">
                  <c:v>2.3756122589111301</c:v>
                </c:pt>
                <c:pt idx="6383">
                  <c:v>2.3088626861572199</c:v>
                </c:pt>
                <c:pt idx="6384">
                  <c:v>2.1393086910247798</c:v>
                </c:pt>
                <c:pt idx="6385">
                  <c:v>2.5712399482727002</c:v>
                </c:pt>
                <c:pt idx="6386">
                  <c:v>2.7046902179718</c:v>
                </c:pt>
                <c:pt idx="6387">
                  <c:v>2.9389503002166699</c:v>
                </c:pt>
                <c:pt idx="6388">
                  <c:v>2.20689797401428</c:v>
                </c:pt>
                <c:pt idx="6389">
                  <c:v>2.6260170936584402</c:v>
                </c:pt>
                <c:pt idx="6390">
                  <c:v>2.5787260532379102</c:v>
                </c:pt>
                <c:pt idx="6391">
                  <c:v>2.8029754161834699</c:v>
                </c:pt>
                <c:pt idx="6392">
                  <c:v>2.9107887744903498</c:v>
                </c:pt>
                <c:pt idx="6393">
                  <c:v>2.71631431579589</c:v>
                </c:pt>
                <c:pt idx="6394">
                  <c:v>2.4298648834228498</c:v>
                </c:pt>
                <c:pt idx="6395">
                  <c:v>2.7963235378265301</c:v>
                </c:pt>
                <c:pt idx="6396">
                  <c:v>2.9038102626800502</c:v>
                </c:pt>
                <c:pt idx="6397">
                  <c:v>2.7068719863891602</c:v>
                </c:pt>
                <c:pt idx="6398">
                  <c:v>2.5976572036743102</c:v>
                </c:pt>
                <c:pt idx="6399">
                  <c:v>2.4133224487304599</c:v>
                </c:pt>
                <c:pt idx="6400">
                  <c:v>2.4988019466400102</c:v>
                </c:pt>
                <c:pt idx="6401">
                  <c:v>2.3930954933166499</c:v>
                </c:pt>
                <c:pt idx="6402">
                  <c:v>2.25583791732788</c:v>
                </c:pt>
                <c:pt idx="6403">
                  <c:v>2.5834705829620299</c:v>
                </c:pt>
                <c:pt idx="6404">
                  <c:v>2.6793875694274898</c:v>
                </c:pt>
                <c:pt idx="6405">
                  <c:v>2.8097915649414</c:v>
                </c:pt>
                <c:pt idx="6406">
                  <c:v>2.5388808250427202</c:v>
                </c:pt>
                <c:pt idx="6407">
                  <c:v>2.7093698978424001</c:v>
                </c:pt>
                <c:pt idx="6408">
                  <c:v>2.3781681060790998</c:v>
                </c:pt>
                <c:pt idx="6409">
                  <c:v>2.3117804527282702</c:v>
                </c:pt>
                <c:pt idx="6410">
                  <c:v>2.4147310256957999</c:v>
                </c:pt>
                <c:pt idx="6411">
                  <c:v>2.5715098381042401</c:v>
                </c:pt>
                <c:pt idx="6412">
                  <c:v>3.1288845539093</c:v>
                </c:pt>
                <c:pt idx="6413">
                  <c:v>2.9133329391479399</c:v>
                </c:pt>
                <c:pt idx="6414">
                  <c:v>2.7422688007354701</c:v>
                </c:pt>
                <c:pt idx="6415">
                  <c:v>2.7099196910858101</c:v>
                </c:pt>
                <c:pt idx="6416">
                  <c:v>3.3118605613708398</c:v>
                </c:pt>
                <c:pt idx="6417">
                  <c:v>2.95389533042907</c:v>
                </c:pt>
                <c:pt idx="6418">
                  <c:v>2.8041515350341699</c:v>
                </c:pt>
                <c:pt idx="6419">
                  <c:v>2.9225082397460902</c:v>
                </c:pt>
                <c:pt idx="6420">
                  <c:v>2.67032718658447</c:v>
                </c:pt>
                <c:pt idx="6421">
                  <c:v>2.7435657978057799</c:v>
                </c:pt>
                <c:pt idx="6422">
                  <c:v>2.5343720912933301</c:v>
                </c:pt>
                <c:pt idx="6423">
                  <c:v>2.57231569290161</c:v>
                </c:pt>
                <c:pt idx="6424">
                  <c:v>2.7349286079406698</c:v>
                </c:pt>
                <c:pt idx="6425">
                  <c:v>2.3305139541625901</c:v>
                </c:pt>
                <c:pt idx="6426">
                  <c:v>2.63721704483032</c:v>
                </c:pt>
                <c:pt idx="6427">
                  <c:v>2.4040772914886399</c:v>
                </c:pt>
                <c:pt idx="6428">
                  <c:v>2.3758788108825599</c:v>
                </c:pt>
                <c:pt idx="6429">
                  <c:v>2.2246394157409601</c:v>
                </c:pt>
                <c:pt idx="6430">
                  <c:v>2.5148689746856601</c:v>
                </c:pt>
                <c:pt idx="6431">
                  <c:v>2.4599106311797998</c:v>
                </c:pt>
                <c:pt idx="6432">
                  <c:v>2.4103906154632502</c:v>
                </c:pt>
                <c:pt idx="6433">
                  <c:v>2.2481164932250901</c:v>
                </c:pt>
                <c:pt idx="6434">
                  <c:v>2.20868945121765</c:v>
                </c:pt>
                <c:pt idx="6435">
                  <c:v>2.5583138465881299</c:v>
                </c:pt>
                <c:pt idx="6436">
                  <c:v>2.3319313526153498</c:v>
                </c:pt>
                <c:pt idx="6437">
                  <c:v>2.51920390129089</c:v>
                </c:pt>
                <c:pt idx="6438">
                  <c:v>2.24006152153015</c:v>
                </c:pt>
                <c:pt idx="6439">
                  <c:v>2.28643345832824</c:v>
                </c:pt>
                <c:pt idx="6440">
                  <c:v>1.9797668457031199</c:v>
                </c:pt>
                <c:pt idx="6441">
                  <c:v>2.32800841331481</c:v>
                </c:pt>
                <c:pt idx="6442">
                  <c:v>2.2235405445098801</c:v>
                </c:pt>
                <c:pt idx="6443">
                  <c:v>2.07291531562805</c:v>
                </c:pt>
                <c:pt idx="6444">
                  <c:v>2.1322438716888401</c:v>
                </c:pt>
                <c:pt idx="6445">
                  <c:v>2.32533407211303</c:v>
                </c:pt>
                <c:pt idx="6446">
                  <c:v>2.3198535442352202</c:v>
                </c:pt>
                <c:pt idx="6447">
                  <c:v>2.3372638225555402</c:v>
                </c:pt>
                <c:pt idx="6448">
                  <c:v>2.1391565799713099</c:v>
                </c:pt>
                <c:pt idx="6449">
                  <c:v>2.3174903392791699</c:v>
                </c:pt>
                <c:pt idx="6450">
                  <c:v>2.4489731788635201</c:v>
                </c:pt>
                <c:pt idx="6451">
                  <c:v>2.1247444152832</c:v>
                </c:pt>
                <c:pt idx="6452">
                  <c:v>2.1570615768432599</c:v>
                </c:pt>
                <c:pt idx="6453">
                  <c:v>2.2385442256927401</c:v>
                </c:pt>
                <c:pt idx="6454">
                  <c:v>2.4155476093292201</c:v>
                </c:pt>
                <c:pt idx="6455">
                  <c:v>2.51826691627502</c:v>
                </c:pt>
                <c:pt idx="6456">
                  <c:v>2.24740266799926</c:v>
                </c:pt>
                <c:pt idx="6457">
                  <c:v>2.0395860671996999</c:v>
                </c:pt>
                <c:pt idx="6458">
                  <c:v>2.26861548423767</c:v>
                </c:pt>
                <c:pt idx="6459">
                  <c:v>2.3331589698791499</c:v>
                </c:pt>
                <c:pt idx="6460">
                  <c:v>2.3255052566528298</c:v>
                </c:pt>
                <c:pt idx="6461">
                  <c:v>2.2985248565673801</c:v>
                </c:pt>
                <c:pt idx="6462">
                  <c:v>2.0872373580932599</c:v>
                </c:pt>
                <c:pt idx="6463">
                  <c:v>2.0338358879089302</c:v>
                </c:pt>
                <c:pt idx="6464">
                  <c:v>2.3254702091217001</c:v>
                </c:pt>
                <c:pt idx="6465">
                  <c:v>2.3884589672088601</c:v>
                </c:pt>
                <c:pt idx="6466">
                  <c:v>2.2295238971710201</c:v>
                </c:pt>
                <c:pt idx="6467">
                  <c:v>2.4568631649017298</c:v>
                </c:pt>
                <c:pt idx="6468">
                  <c:v>2.3869769573211599</c:v>
                </c:pt>
                <c:pt idx="6469">
                  <c:v>2.53601670265197</c:v>
                </c:pt>
                <c:pt idx="6470">
                  <c:v>2.2864134311675999</c:v>
                </c:pt>
                <c:pt idx="6471">
                  <c:v>2.30396556854248</c:v>
                </c:pt>
                <c:pt idx="6472">
                  <c:v>2.4174065589904701</c:v>
                </c:pt>
                <c:pt idx="6473">
                  <c:v>2.30999326705932</c:v>
                </c:pt>
                <c:pt idx="6474">
                  <c:v>2.3999791145324698</c:v>
                </c:pt>
                <c:pt idx="6475">
                  <c:v>2.7374718189239502</c:v>
                </c:pt>
                <c:pt idx="6476">
                  <c:v>2.6295065879821702</c:v>
                </c:pt>
                <c:pt idx="6477">
                  <c:v>2.5608160495757999</c:v>
                </c:pt>
                <c:pt idx="6478">
                  <c:v>2.56022047996521</c:v>
                </c:pt>
                <c:pt idx="6479">
                  <c:v>2.58931183815002</c:v>
                </c:pt>
                <c:pt idx="6480">
                  <c:v>2.4767689704895002</c:v>
                </c:pt>
                <c:pt idx="6481">
                  <c:v>2.3326876163482599</c:v>
                </c:pt>
                <c:pt idx="6482">
                  <c:v>2.4793484210968</c:v>
                </c:pt>
                <c:pt idx="6483">
                  <c:v>2.4575951099395699</c:v>
                </c:pt>
                <c:pt idx="6484">
                  <c:v>2.4032468795776301</c:v>
                </c:pt>
                <c:pt idx="6485">
                  <c:v>2.4349291324615399</c:v>
                </c:pt>
                <c:pt idx="6486">
                  <c:v>2.5340042114257799</c:v>
                </c:pt>
                <c:pt idx="6487">
                  <c:v>2.4519116878509499</c:v>
                </c:pt>
                <c:pt idx="6488">
                  <c:v>2.33586525917053</c:v>
                </c:pt>
                <c:pt idx="6489">
                  <c:v>2.3918819427490199</c:v>
                </c:pt>
                <c:pt idx="6490">
                  <c:v>2.6119675636291499</c:v>
                </c:pt>
                <c:pt idx="6491">
                  <c:v>2.5678255558013898</c:v>
                </c:pt>
                <c:pt idx="6492">
                  <c:v>2.62730717658996</c:v>
                </c:pt>
                <c:pt idx="6493">
                  <c:v>2.3656258583068799</c:v>
                </c:pt>
                <c:pt idx="6494">
                  <c:v>2.5096261501312198</c:v>
                </c:pt>
                <c:pt idx="6495">
                  <c:v>2.4403042793273899</c:v>
                </c:pt>
                <c:pt idx="6496">
                  <c:v>2.52106356620788</c:v>
                </c:pt>
                <c:pt idx="6497">
                  <c:v>2.4153447151184002</c:v>
                </c:pt>
                <c:pt idx="6498">
                  <c:v>2.6728668212890598</c:v>
                </c:pt>
                <c:pt idx="6499">
                  <c:v>2.46503281593322</c:v>
                </c:pt>
                <c:pt idx="6500">
                  <c:v>2.4898514747619598</c:v>
                </c:pt>
                <c:pt idx="6501">
                  <c:v>2.7455177307128902</c:v>
                </c:pt>
                <c:pt idx="6502">
                  <c:v>2.3881747722625701</c:v>
                </c:pt>
                <c:pt idx="6503">
                  <c:v>2.2122921943664502</c:v>
                </c:pt>
                <c:pt idx="6504">
                  <c:v>2.3905570507049498</c:v>
                </c:pt>
                <c:pt idx="6505">
                  <c:v>2.5164225101470898</c:v>
                </c:pt>
                <c:pt idx="6506">
                  <c:v>2.29873323440551</c:v>
                </c:pt>
                <c:pt idx="6507">
                  <c:v>2.3332853317260698</c:v>
                </c:pt>
                <c:pt idx="6508">
                  <c:v>2.2928516864776598</c:v>
                </c:pt>
                <c:pt idx="6509">
                  <c:v>2.30486607551574</c:v>
                </c:pt>
                <c:pt idx="6510">
                  <c:v>2.2598242759704501</c:v>
                </c:pt>
                <c:pt idx="6511">
                  <c:v>2.17418909072875</c:v>
                </c:pt>
                <c:pt idx="6512">
                  <c:v>2.15063452720642</c:v>
                </c:pt>
                <c:pt idx="6513">
                  <c:v>2.2352154254913299</c:v>
                </c:pt>
                <c:pt idx="6514">
                  <c:v>2.1972858905792201</c:v>
                </c:pt>
                <c:pt idx="6515">
                  <c:v>2.4286224842071502</c:v>
                </c:pt>
                <c:pt idx="6516">
                  <c:v>2.4229819774627601</c:v>
                </c:pt>
                <c:pt idx="6517">
                  <c:v>2.5321240425109801</c:v>
                </c:pt>
                <c:pt idx="6518">
                  <c:v>2.4545042514800999</c:v>
                </c:pt>
                <c:pt idx="6519">
                  <c:v>2.3533902168273899</c:v>
                </c:pt>
                <c:pt idx="6520">
                  <c:v>2.4352643489837602</c:v>
                </c:pt>
                <c:pt idx="6521">
                  <c:v>2.2463533878326398</c:v>
                </c:pt>
                <c:pt idx="6522">
                  <c:v>2.5004756450653001</c:v>
                </c:pt>
                <c:pt idx="6523">
                  <c:v>2.5310606956481898</c:v>
                </c:pt>
                <c:pt idx="6524">
                  <c:v>2.4554185867309499</c:v>
                </c:pt>
                <c:pt idx="6525">
                  <c:v>2.2513129711151101</c:v>
                </c:pt>
                <c:pt idx="6526">
                  <c:v>2.2611830234527499</c:v>
                </c:pt>
                <c:pt idx="6527">
                  <c:v>2.8322331905364901</c:v>
                </c:pt>
                <c:pt idx="6528">
                  <c:v>2.85912585258483</c:v>
                </c:pt>
                <c:pt idx="6529">
                  <c:v>2.4064886569976802</c:v>
                </c:pt>
                <c:pt idx="6530">
                  <c:v>2.4102475643157901</c:v>
                </c:pt>
                <c:pt idx="6531">
                  <c:v>2.4197690486907901</c:v>
                </c:pt>
                <c:pt idx="6532">
                  <c:v>2.54615306854248</c:v>
                </c:pt>
                <c:pt idx="6533">
                  <c:v>2.65810942649841</c:v>
                </c:pt>
                <c:pt idx="6534">
                  <c:v>2.3721735477447501</c:v>
                </c:pt>
                <c:pt idx="6535">
                  <c:v>2.4285907745361301</c:v>
                </c:pt>
                <c:pt idx="6536">
                  <c:v>2.2409293651580802</c:v>
                </c:pt>
                <c:pt idx="6537">
                  <c:v>2.4460077285766602</c:v>
                </c:pt>
                <c:pt idx="6538">
                  <c:v>2.3959598541259699</c:v>
                </c:pt>
                <c:pt idx="6539">
                  <c:v>2.4623813629150302</c:v>
                </c:pt>
                <c:pt idx="6540">
                  <c:v>2.3092443943023602</c:v>
                </c:pt>
                <c:pt idx="6541">
                  <c:v>2.2146439552307098</c:v>
                </c:pt>
                <c:pt idx="6542">
                  <c:v>2.5936462879180899</c:v>
                </c:pt>
                <c:pt idx="6543">
                  <c:v>2.5462429523468</c:v>
                </c:pt>
                <c:pt idx="6544">
                  <c:v>2.3765172958374001</c:v>
                </c:pt>
                <c:pt idx="6545">
                  <c:v>2.23927497863769</c:v>
                </c:pt>
                <c:pt idx="6546">
                  <c:v>2.2627034187316801</c:v>
                </c:pt>
                <c:pt idx="6547">
                  <c:v>2.4978868961334202</c:v>
                </c:pt>
                <c:pt idx="6548">
                  <c:v>2.66143345832824</c:v>
                </c:pt>
                <c:pt idx="6549">
                  <c:v>2.6854329109191801</c:v>
                </c:pt>
                <c:pt idx="6550">
                  <c:v>2.7598350048065101</c:v>
                </c:pt>
                <c:pt idx="6551">
                  <c:v>2.73569583892822</c:v>
                </c:pt>
                <c:pt idx="6552">
                  <c:v>2.8383219242095898</c:v>
                </c:pt>
                <c:pt idx="6553">
                  <c:v>2.7124114036560001</c:v>
                </c:pt>
                <c:pt idx="6554">
                  <c:v>2.8139741420745801</c:v>
                </c:pt>
                <c:pt idx="6555">
                  <c:v>2.7200117111206001</c:v>
                </c:pt>
                <c:pt idx="6556">
                  <c:v>2.8684158325195299</c:v>
                </c:pt>
                <c:pt idx="6557">
                  <c:v>2.7134096622467001</c:v>
                </c:pt>
                <c:pt idx="6558">
                  <c:v>2.6469745635986301</c:v>
                </c:pt>
                <c:pt idx="6559">
                  <c:v>2.7458524703979399</c:v>
                </c:pt>
                <c:pt idx="6560">
                  <c:v>2.5790035724639799</c:v>
                </c:pt>
                <c:pt idx="6561">
                  <c:v>2.2655642032623202</c:v>
                </c:pt>
                <c:pt idx="6562">
                  <c:v>2.34724640846252</c:v>
                </c:pt>
                <c:pt idx="6563">
                  <c:v>2.5646593570709202</c:v>
                </c:pt>
                <c:pt idx="6564">
                  <c:v>2.7407598495483398</c:v>
                </c:pt>
                <c:pt idx="6565">
                  <c:v>2.3088908195495601</c:v>
                </c:pt>
                <c:pt idx="6566">
                  <c:v>2.4743342399597101</c:v>
                </c:pt>
                <c:pt idx="6567">
                  <c:v>2.4512734413146902</c:v>
                </c:pt>
                <c:pt idx="6568">
                  <c:v>2.5136013031005802</c:v>
                </c:pt>
                <c:pt idx="6569">
                  <c:v>2.3305392265319802</c:v>
                </c:pt>
                <c:pt idx="6570">
                  <c:v>2.4809889793395898</c:v>
                </c:pt>
                <c:pt idx="6571">
                  <c:v>2.77048134803771</c:v>
                </c:pt>
                <c:pt idx="6572">
                  <c:v>2.3255603313446001</c:v>
                </c:pt>
                <c:pt idx="6573">
                  <c:v>2.4583220481872501</c:v>
                </c:pt>
                <c:pt idx="6574">
                  <c:v>2.5743951797485298</c:v>
                </c:pt>
                <c:pt idx="6575">
                  <c:v>2.5296683311462398</c:v>
                </c:pt>
                <c:pt idx="6576">
                  <c:v>2.4226036071777299</c:v>
                </c:pt>
                <c:pt idx="6577">
                  <c:v>2.40070247650146</c:v>
                </c:pt>
                <c:pt idx="6578">
                  <c:v>2.1833741664886399</c:v>
                </c:pt>
                <c:pt idx="6579">
                  <c:v>2.4277851581573402</c:v>
                </c:pt>
                <c:pt idx="6580">
                  <c:v>2.5691046714782702</c:v>
                </c:pt>
                <c:pt idx="6581">
                  <c:v>2.4816918373107901</c:v>
                </c:pt>
                <c:pt idx="6582">
                  <c:v>2.4205262660980198</c:v>
                </c:pt>
                <c:pt idx="6583">
                  <c:v>2.5525155067443799</c:v>
                </c:pt>
                <c:pt idx="6584">
                  <c:v>2.70587158203125</c:v>
                </c:pt>
                <c:pt idx="6585">
                  <c:v>2.36327600479125</c:v>
                </c:pt>
                <c:pt idx="6586">
                  <c:v>2.60773372650146</c:v>
                </c:pt>
                <c:pt idx="6587">
                  <c:v>2.8706970214843701</c:v>
                </c:pt>
                <c:pt idx="6588">
                  <c:v>2.5838363170623699</c:v>
                </c:pt>
                <c:pt idx="6589">
                  <c:v>2.4916348457336399</c:v>
                </c:pt>
                <c:pt idx="6590">
                  <c:v>2.3208484649658199</c:v>
                </c:pt>
                <c:pt idx="6591">
                  <c:v>2.6909945011138898</c:v>
                </c:pt>
                <c:pt idx="6592">
                  <c:v>2.5744044780731201</c:v>
                </c:pt>
                <c:pt idx="6593">
                  <c:v>2.6134755611419598</c:v>
                </c:pt>
                <c:pt idx="6594">
                  <c:v>2.5016894340515101</c:v>
                </c:pt>
                <c:pt idx="6595">
                  <c:v>2.5612435340881299</c:v>
                </c:pt>
                <c:pt idx="6596">
                  <c:v>2.6876864433288499</c:v>
                </c:pt>
                <c:pt idx="6597">
                  <c:v>2.6637585163116402</c:v>
                </c:pt>
                <c:pt idx="6598">
                  <c:v>2.7401108741760201</c:v>
                </c:pt>
                <c:pt idx="6599">
                  <c:v>2.6165080070495601</c:v>
                </c:pt>
                <c:pt idx="6600">
                  <c:v>2.46017122268676</c:v>
                </c:pt>
                <c:pt idx="6601">
                  <c:v>2.7094311714172301</c:v>
                </c:pt>
                <c:pt idx="6602">
                  <c:v>2.5809342861175502</c:v>
                </c:pt>
                <c:pt idx="6603">
                  <c:v>2.56326699256896</c:v>
                </c:pt>
                <c:pt idx="6604">
                  <c:v>2.37133765220642</c:v>
                </c:pt>
                <c:pt idx="6605">
                  <c:v>2.3491230010986301</c:v>
                </c:pt>
                <c:pt idx="6606">
                  <c:v>2.66831254959106</c:v>
                </c:pt>
                <c:pt idx="6607">
                  <c:v>2.3477985858917201</c:v>
                </c:pt>
                <c:pt idx="6608">
                  <c:v>2.48462462425231</c:v>
                </c:pt>
                <c:pt idx="6609">
                  <c:v>2.5035121440887398</c:v>
                </c:pt>
                <c:pt idx="6610">
                  <c:v>2.6018226146697998</c:v>
                </c:pt>
                <c:pt idx="6611">
                  <c:v>2.5701370239257799</c:v>
                </c:pt>
                <c:pt idx="6612">
                  <c:v>2.5335636138915998</c:v>
                </c:pt>
                <c:pt idx="6613">
                  <c:v>2.4606311321258501</c:v>
                </c:pt>
                <c:pt idx="6614">
                  <c:v>2.3904447555541899</c:v>
                </c:pt>
                <c:pt idx="6615">
                  <c:v>2.4237205982208199</c:v>
                </c:pt>
                <c:pt idx="6616">
                  <c:v>2.71897149085998</c:v>
                </c:pt>
                <c:pt idx="6617">
                  <c:v>2.47113680839538</c:v>
                </c:pt>
                <c:pt idx="6618">
                  <c:v>2.5659425258636399</c:v>
                </c:pt>
                <c:pt idx="6619">
                  <c:v>2.4618108272552401</c:v>
                </c:pt>
                <c:pt idx="6620">
                  <c:v>2.52002620697021</c:v>
                </c:pt>
                <c:pt idx="6621">
                  <c:v>2.3279423713684002</c:v>
                </c:pt>
                <c:pt idx="6622">
                  <c:v>2.1717221736907901</c:v>
                </c:pt>
                <c:pt idx="6623">
                  <c:v>2.2696521282196001</c:v>
                </c:pt>
                <c:pt idx="6624">
                  <c:v>2.2748742103576598</c:v>
                </c:pt>
                <c:pt idx="6625">
                  <c:v>2.4578294754028298</c:v>
                </c:pt>
                <c:pt idx="6626">
                  <c:v>2.3141541481018</c:v>
                </c:pt>
                <c:pt idx="6627">
                  <c:v>2.3360464572906401</c:v>
                </c:pt>
                <c:pt idx="6628">
                  <c:v>2.1544334888458199</c:v>
                </c:pt>
                <c:pt idx="6629">
                  <c:v>2.1925137042999201</c:v>
                </c:pt>
                <c:pt idx="6630">
                  <c:v>2.5817990303039502</c:v>
                </c:pt>
                <c:pt idx="6631">
                  <c:v>2.1889777183532702</c:v>
                </c:pt>
                <c:pt idx="6632">
                  <c:v>2.2197012901306099</c:v>
                </c:pt>
                <c:pt idx="6633">
                  <c:v>2.4838445186614901</c:v>
                </c:pt>
                <c:pt idx="6634">
                  <c:v>2.3329830169677699</c:v>
                </c:pt>
                <c:pt idx="6635">
                  <c:v>2.2901418209075901</c:v>
                </c:pt>
                <c:pt idx="6636">
                  <c:v>2.32254838943481</c:v>
                </c:pt>
                <c:pt idx="6637">
                  <c:v>2.4995923042297301</c:v>
                </c:pt>
                <c:pt idx="6638">
                  <c:v>2.42565488815307</c:v>
                </c:pt>
                <c:pt idx="6639">
                  <c:v>2.52248215675354</c:v>
                </c:pt>
                <c:pt idx="6640">
                  <c:v>2.4579613208770699</c:v>
                </c:pt>
                <c:pt idx="6641">
                  <c:v>2.4988620281219398</c:v>
                </c:pt>
                <c:pt idx="6642">
                  <c:v>2.44991135597229</c:v>
                </c:pt>
                <c:pt idx="6643">
                  <c:v>2.4299957752227699</c:v>
                </c:pt>
                <c:pt idx="6644">
                  <c:v>2.4250626564025799</c:v>
                </c:pt>
                <c:pt idx="6645">
                  <c:v>2.7366070747375399</c:v>
                </c:pt>
                <c:pt idx="6646">
                  <c:v>2.5619478225707999</c:v>
                </c:pt>
                <c:pt idx="6647">
                  <c:v>2.6027555465698198</c:v>
                </c:pt>
                <c:pt idx="6648">
                  <c:v>2.18571805953979</c:v>
                </c:pt>
                <c:pt idx="6649">
                  <c:v>2.32921838760375</c:v>
                </c:pt>
                <c:pt idx="6650">
                  <c:v>2.3222012519836399</c:v>
                </c:pt>
                <c:pt idx="6651">
                  <c:v>2.1962935924529998</c:v>
                </c:pt>
                <c:pt idx="6652">
                  <c:v>2.6017310619354199</c:v>
                </c:pt>
                <c:pt idx="6653">
                  <c:v>2.4207270145416202</c:v>
                </c:pt>
                <c:pt idx="6654">
                  <c:v>2.4064090251922599</c:v>
                </c:pt>
                <c:pt idx="6655">
                  <c:v>2.36620998382568</c:v>
                </c:pt>
                <c:pt idx="6656">
                  <c:v>2.1596786975860498</c:v>
                </c:pt>
                <c:pt idx="6657">
                  <c:v>2.3477785587310702</c:v>
                </c:pt>
                <c:pt idx="6658">
                  <c:v>2.4121081829071001</c:v>
                </c:pt>
                <c:pt idx="6659">
                  <c:v>2.24552917480468</c:v>
                </c:pt>
                <c:pt idx="6660">
                  <c:v>2.3172316551208398</c:v>
                </c:pt>
                <c:pt idx="6661">
                  <c:v>2.37589240074157</c:v>
                </c:pt>
                <c:pt idx="6662">
                  <c:v>2.39613533020019</c:v>
                </c:pt>
                <c:pt idx="6663">
                  <c:v>2.5512123107910099</c:v>
                </c:pt>
                <c:pt idx="6664">
                  <c:v>2.3546507358550999</c:v>
                </c:pt>
                <c:pt idx="6665">
                  <c:v>2.5061409473419101</c:v>
                </c:pt>
                <c:pt idx="6666">
                  <c:v>2.3919684886932302</c:v>
                </c:pt>
                <c:pt idx="6667">
                  <c:v>2.34436583518981</c:v>
                </c:pt>
                <c:pt idx="6668">
                  <c:v>2.5245816707611</c:v>
                </c:pt>
                <c:pt idx="6669">
                  <c:v>2.3786919116973801</c:v>
                </c:pt>
                <c:pt idx="6670">
                  <c:v>2.4723351001739502</c:v>
                </c:pt>
                <c:pt idx="6671">
                  <c:v>2.51149559020996</c:v>
                </c:pt>
                <c:pt idx="6672">
                  <c:v>2.5269596576690598</c:v>
                </c:pt>
                <c:pt idx="6673">
                  <c:v>2.3189990520477202</c:v>
                </c:pt>
                <c:pt idx="6674">
                  <c:v>2.1094002723693799</c:v>
                </c:pt>
                <c:pt idx="6675">
                  <c:v>2.1597929000854399</c:v>
                </c:pt>
                <c:pt idx="6676">
                  <c:v>2.19035768508911</c:v>
                </c:pt>
                <c:pt idx="6677">
                  <c:v>2.1465659141540501</c:v>
                </c:pt>
                <c:pt idx="6678">
                  <c:v>2.0487687587738002</c:v>
                </c:pt>
                <c:pt idx="6679">
                  <c:v>2.5897245407104399</c:v>
                </c:pt>
                <c:pt idx="6680">
                  <c:v>2.7080054283142001</c:v>
                </c:pt>
                <c:pt idx="6681">
                  <c:v>2.5827100276946999</c:v>
                </c:pt>
                <c:pt idx="6682">
                  <c:v>2.3009519577026301</c:v>
                </c:pt>
                <c:pt idx="6683">
                  <c:v>2.5551872253417902</c:v>
                </c:pt>
                <c:pt idx="6684">
                  <c:v>2.5253307819366402</c:v>
                </c:pt>
                <c:pt idx="6685">
                  <c:v>2.4051651954650799</c:v>
                </c:pt>
                <c:pt idx="6686">
                  <c:v>2.41116070747375</c:v>
                </c:pt>
                <c:pt idx="6687">
                  <c:v>2.4428102970123202</c:v>
                </c:pt>
                <c:pt idx="6688">
                  <c:v>2.65328621864318</c:v>
                </c:pt>
                <c:pt idx="6689">
                  <c:v>2.5362560749053902</c:v>
                </c:pt>
                <c:pt idx="6690">
                  <c:v>2.2681496143340998</c:v>
                </c:pt>
                <c:pt idx="6691">
                  <c:v>2.1689023971557599</c:v>
                </c:pt>
                <c:pt idx="6692">
                  <c:v>2.68311190605163</c:v>
                </c:pt>
                <c:pt idx="6693">
                  <c:v>2.7555398941039999</c:v>
                </c:pt>
                <c:pt idx="6694">
                  <c:v>2.57779860496521</c:v>
                </c:pt>
                <c:pt idx="6695">
                  <c:v>2.6179449558257999</c:v>
                </c:pt>
                <c:pt idx="6696">
                  <c:v>2.4016919136047301</c:v>
                </c:pt>
                <c:pt idx="6697">
                  <c:v>2.52067518234252</c:v>
                </c:pt>
                <c:pt idx="6698">
                  <c:v>2.46100521087646</c:v>
                </c:pt>
                <c:pt idx="6699">
                  <c:v>2.7514460086822501</c:v>
                </c:pt>
                <c:pt idx="6700">
                  <c:v>2.5541632175445499</c:v>
                </c:pt>
                <c:pt idx="6701">
                  <c:v>2.5364069938659601</c:v>
                </c:pt>
                <c:pt idx="6702">
                  <c:v>2.4983673095703098</c:v>
                </c:pt>
                <c:pt idx="6703">
                  <c:v>2.7609157562255802</c:v>
                </c:pt>
                <c:pt idx="6704">
                  <c:v>2.7539830207824698</c:v>
                </c:pt>
                <c:pt idx="6705">
                  <c:v>2.7398722171783398</c:v>
                </c:pt>
                <c:pt idx="6706">
                  <c:v>2.6588537693023602</c:v>
                </c:pt>
                <c:pt idx="6707">
                  <c:v>2.3663179874420099</c:v>
                </c:pt>
                <c:pt idx="6708">
                  <c:v>2.83698558807373</c:v>
                </c:pt>
                <c:pt idx="6709">
                  <c:v>2.5740251541137602</c:v>
                </c:pt>
                <c:pt idx="6710">
                  <c:v>2.2837269306182799</c:v>
                </c:pt>
                <c:pt idx="6711">
                  <c:v>2.4078109264373699</c:v>
                </c:pt>
                <c:pt idx="6712">
                  <c:v>2.4188747406005802</c:v>
                </c:pt>
                <c:pt idx="6713">
                  <c:v>2.61073422431945</c:v>
                </c:pt>
                <c:pt idx="6714">
                  <c:v>2.5901031494140598</c:v>
                </c:pt>
                <c:pt idx="6715">
                  <c:v>2.63258481025695</c:v>
                </c:pt>
                <c:pt idx="6716">
                  <c:v>2.8765501976013099</c:v>
                </c:pt>
                <c:pt idx="6717">
                  <c:v>2.5487172603607098</c:v>
                </c:pt>
                <c:pt idx="6718">
                  <c:v>2.71673560142517</c:v>
                </c:pt>
                <c:pt idx="6719">
                  <c:v>2.8110814094543399</c:v>
                </c:pt>
                <c:pt idx="6720">
                  <c:v>2.58166432380676</c:v>
                </c:pt>
                <c:pt idx="6721">
                  <c:v>2.9035155773162802</c:v>
                </c:pt>
                <c:pt idx="6722">
                  <c:v>2.8130979537963801</c:v>
                </c:pt>
                <c:pt idx="6723">
                  <c:v>2.61031794548034</c:v>
                </c:pt>
                <c:pt idx="6724">
                  <c:v>2.3664240837097101</c:v>
                </c:pt>
                <c:pt idx="6725">
                  <c:v>2.8708245754241899</c:v>
                </c:pt>
                <c:pt idx="6726">
                  <c:v>2.6893346309661799</c:v>
                </c:pt>
                <c:pt idx="6727">
                  <c:v>2.7697436809539702</c:v>
                </c:pt>
                <c:pt idx="6728">
                  <c:v>2.8646037578582701</c:v>
                </c:pt>
                <c:pt idx="6729">
                  <c:v>3.0292298793792698</c:v>
                </c:pt>
                <c:pt idx="6730">
                  <c:v>2.6343936920165998</c:v>
                </c:pt>
                <c:pt idx="6731">
                  <c:v>2.2017858028411799</c:v>
                </c:pt>
                <c:pt idx="6732">
                  <c:v>2.5775408744811998</c:v>
                </c:pt>
                <c:pt idx="6733">
                  <c:v>2.4794313907623202</c:v>
                </c:pt>
                <c:pt idx="6734">
                  <c:v>2.5755157470703098</c:v>
                </c:pt>
                <c:pt idx="6735">
                  <c:v>2.3568854331970202</c:v>
                </c:pt>
                <c:pt idx="6736">
                  <c:v>2.6737675666809002</c:v>
                </c:pt>
                <c:pt idx="6737">
                  <c:v>2.74723124504089</c:v>
                </c:pt>
                <c:pt idx="6738">
                  <c:v>2.9727940559387198</c:v>
                </c:pt>
                <c:pt idx="6739">
                  <c:v>2.7599065303802401</c:v>
                </c:pt>
                <c:pt idx="6740">
                  <c:v>2.5372123718261701</c:v>
                </c:pt>
                <c:pt idx="6741">
                  <c:v>2.60730528831481</c:v>
                </c:pt>
                <c:pt idx="6742">
                  <c:v>2.5835106372833199</c:v>
                </c:pt>
                <c:pt idx="6743">
                  <c:v>2.3198838233947701</c:v>
                </c:pt>
                <c:pt idx="6744">
                  <c:v>2.7042150497436501</c:v>
                </c:pt>
                <c:pt idx="6745">
                  <c:v>2.67156887054443</c:v>
                </c:pt>
                <c:pt idx="6746">
                  <c:v>2.7953801155090301</c:v>
                </c:pt>
                <c:pt idx="6747">
                  <c:v>2.44370245933532</c:v>
                </c:pt>
                <c:pt idx="6748">
                  <c:v>2.9936668872833199</c:v>
                </c:pt>
                <c:pt idx="6749">
                  <c:v>2.6293885707855198</c:v>
                </c:pt>
                <c:pt idx="6750">
                  <c:v>2.4290959835052401</c:v>
                </c:pt>
                <c:pt idx="6751">
                  <c:v>2.6080756187438898</c:v>
                </c:pt>
                <c:pt idx="6752">
                  <c:v>2.5750317573547301</c:v>
                </c:pt>
                <c:pt idx="6753">
                  <c:v>2.12196469306945</c:v>
                </c:pt>
                <c:pt idx="6754">
                  <c:v>2.42183136940002</c:v>
                </c:pt>
                <c:pt idx="6755">
                  <c:v>2.5502252578735298</c:v>
                </c:pt>
                <c:pt idx="6756">
                  <c:v>2.56754279136657</c:v>
                </c:pt>
                <c:pt idx="6757">
                  <c:v>2.6827113628387398</c:v>
                </c:pt>
                <c:pt idx="6758">
                  <c:v>2.4228475093841499</c:v>
                </c:pt>
                <c:pt idx="6759">
                  <c:v>2.3306987285614</c:v>
                </c:pt>
                <c:pt idx="6760">
                  <c:v>2.3195619583129798</c:v>
                </c:pt>
                <c:pt idx="6761">
                  <c:v>2.6062517166137602</c:v>
                </c:pt>
                <c:pt idx="6762">
                  <c:v>2.5660526752471902</c:v>
                </c:pt>
                <c:pt idx="6763">
                  <c:v>2.5221939086914</c:v>
                </c:pt>
                <c:pt idx="6764">
                  <c:v>2.1378049850463801</c:v>
                </c:pt>
                <c:pt idx="6765">
                  <c:v>2.3775074481964098</c:v>
                </c:pt>
                <c:pt idx="6766">
                  <c:v>2.6990618705749498</c:v>
                </c:pt>
                <c:pt idx="6767">
                  <c:v>2.4350025653839098</c:v>
                </c:pt>
                <c:pt idx="6768">
                  <c:v>2.4762015342712398</c:v>
                </c:pt>
                <c:pt idx="6769">
                  <c:v>2.43908238410949</c:v>
                </c:pt>
                <c:pt idx="6770">
                  <c:v>2.7019906044006299</c:v>
                </c:pt>
                <c:pt idx="6771">
                  <c:v>2.6814827919006299</c:v>
                </c:pt>
                <c:pt idx="6772">
                  <c:v>2.5328586101531898</c:v>
                </c:pt>
                <c:pt idx="6773">
                  <c:v>2.51373219490051</c:v>
                </c:pt>
                <c:pt idx="6774">
                  <c:v>2.5414950847625701</c:v>
                </c:pt>
                <c:pt idx="6775">
                  <c:v>2.6137788295745801</c:v>
                </c:pt>
                <c:pt idx="6776">
                  <c:v>2.7218279838561998</c:v>
                </c:pt>
                <c:pt idx="6777">
                  <c:v>2.5832605361938401</c:v>
                </c:pt>
                <c:pt idx="6778">
                  <c:v>2.55192565917968</c:v>
                </c:pt>
                <c:pt idx="6779">
                  <c:v>2.6601567268371502</c:v>
                </c:pt>
                <c:pt idx="6780">
                  <c:v>2.7778561115264799</c:v>
                </c:pt>
                <c:pt idx="6781">
                  <c:v>2.8943443298339799</c:v>
                </c:pt>
                <c:pt idx="6782">
                  <c:v>2.9690485000610298</c:v>
                </c:pt>
                <c:pt idx="6783">
                  <c:v>2.7879493236541699</c:v>
                </c:pt>
                <c:pt idx="6784">
                  <c:v>2.5455777645111</c:v>
                </c:pt>
                <c:pt idx="6785">
                  <c:v>2.5063560009002601</c:v>
                </c:pt>
                <c:pt idx="6786">
                  <c:v>2.74535679817199</c:v>
                </c:pt>
                <c:pt idx="6787">
                  <c:v>2.6095087528228702</c:v>
                </c:pt>
                <c:pt idx="6788">
                  <c:v>2.58119368553161</c:v>
                </c:pt>
                <c:pt idx="6789">
                  <c:v>2.7382264137268</c:v>
                </c:pt>
                <c:pt idx="6790">
                  <c:v>2.4477658271789502</c:v>
                </c:pt>
                <c:pt idx="6791">
                  <c:v>2.92034816741943</c:v>
                </c:pt>
                <c:pt idx="6792">
                  <c:v>2.8685023784637398</c:v>
                </c:pt>
                <c:pt idx="6793">
                  <c:v>2.2678160667419398</c:v>
                </c:pt>
                <c:pt idx="6794">
                  <c:v>2.5416090488433798</c:v>
                </c:pt>
                <c:pt idx="6795">
                  <c:v>2.6947374343871999</c:v>
                </c:pt>
                <c:pt idx="6796">
                  <c:v>2.7917454242706299</c:v>
                </c:pt>
                <c:pt idx="6797">
                  <c:v>2.6610968112945499</c:v>
                </c:pt>
                <c:pt idx="6798">
                  <c:v>2.6983327865600502</c:v>
                </c:pt>
                <c:pt idx="6799">
                  <c:v>2.34698390960693</c:v>
                </c:pt>
                <c:pt idx="6800">
                  <c:v>2.70095562934875</c:v>
                </c:pt>
                <c:pt idx="6801">
                  <c:v>2.5372297763824401</c:v>
                </c:pt>
                <c:pt idx="6802">
                  <c:v>2.6563329696655198</c:v>
                </c:pt>
                <c:pt idx="6803">
                  <c:v>2.4435486793518</c:v>
                </c:pt>
                <c:pt idx="6804">
                  <c:v>2.6921086311340301</c:v>
                </c:pt>
                <c:pt idx="6805">
                  <c:v>2.53604960441589</c:v>
                </c:pt>
                <c:pt idx="6806">
                  <c:v>2.4419910907745299</c:v>
                </c:pt>
                <c:pt idx="6807">
                  <c:v>2.75650429725646</c:v>
                </c:pt>
                <c:pt idx="6808">
                  <c:v>2.4676027297973602</c:v>
                </c:pt>
                <c:pt idx="6809">
                  <c:v>2.38983798027038</c:v>
                </c:pt>
                <c:pt idx="6810">
                  <c:v>2.4165499210357599</c:v>
                </c:pt>
                <c:pt idx="6811">
                  <c:v>2.4945216178893999</c:v>
                </c:pt>
                <c:pt idx="6812">
                  <c:v>2.3373725414276101</c:v>
                </c:pt>
                <c:pt idx="6813">
                  <c:v>2.3619785308837802</c:v>
                </c:pt>
                <c:pt idx="6814">
                  <c:v>2.8425872325897199</c:v>
                </c:pt>
                <c:pt idx="6815">
                  <c:v>2.4974265098571702</c:v>
                </c:pt>
                <c:pt idx="6816">
                  <c:v>2.4579916000366202</c:v>
                </c:pt>
                <c:pt idx="6817">
                  <c:v>2.37862992286682</c:v>
                </c:pt>
                <c:pt idx="6818">
                  <c:v>2.6461641788482599</c:v>
                </c:pt>
                <c:pt idx="6819">
                  <c:v>2.3562526702880802</c:v>
                </c:pt>
                <c:pt idx="6820">
                  <c:v>2.7361290454864502</c:v>
                </c:pt>
                <c:pt idx="6821">
                  <c:v>2.4543871879577601</c:v>
                </c:pt>
                <c:pt idx="6822">
                  <c:v>2.84759521484375</c:v>
                </c:pt>
                <c:pt idx="6823">
                  <c:v>2.4367220401763898</c:v>
                </c:pt>
                <c:pt idx="6824">
                  <c:v>2.7106747627258301</c:v>
                </c:pt>
                <c:pt idx="6825">
                  <c:v>2.3649444580078098</c:v>
                </c:pt>
                <c:pt idx="6826">
                  <c:v>2.6548891067504798</c:v>
                </c:pt>
                <c:pt idx="6827">
                  <c:v>2.506103515625</c:v>
                </c:pt>
                <c:pt idx="6828">
                  <c:v>2.54588747024536</c:v>
                </c:pt>
                <c:pt idx="6829">
                  <c:v>2.4843692779540998</c:v>
                </c:pt>
                <c:pt idx="6830">
                  <c:v>2.41283655166625</c:v>
                </c:pt>
                <c:pt idx="6831">
                  <c:v>2.5756654739379798</c:v>
                </c:pt>
                <c:pt idx="6832">
                  <c:v>2.4896724224090501</c:v>
                </c:pt>
                <c:pt idx="6833">
                  <c:v>2.4238114356994598</c:v>
                </c:pt>
                <c:pt idx="6834">
                  <c:v>2.5335931777954102</c:v>
                </c:pt>
                <c:pt idx="6835">
                  <c:v>2.2994606494903498</c:v>
                </c:pt>
                <c:pt idx="6836">
                  <c:v>2.4734008312225302</c:v>
                </c:pt>
                <c:pt idx="6837">
                  <c:v>3.0615563392639098</c:v>
                </c:pt>
                <c:pt idx="6838">
                  <c:v>2.6214520931243799</c:v>
                </c:pt>
                <c:pt idx="6839">
                  <c:v>2.4099631309509202</c:v>
                </c:pt>
                <c:pt idx="6840">
                  <c:v>2.51292824745178</c:v>
                </c:pt>
                <c:pt idx="6841">
                  <c:v>2.4499447345733598</c:v>
                </c:pt>
                <c:pt idx="6842">
                  <c:v>2.2787320613861</c:v>
                </c:pt>
                <c:pt idx="6843">
                  <c:v>2.3404650688171298</c:v>
                </c:pt>
                <c:pt idx="6844">
                  <c:v>2.3002805709838801</c:v>
                </c:pt>
                <c:pt idx="6845">
                  <c:v>2.3687942028045601</c:v>
                </c:pt>
                <c:pt idx="6846">
                  <c:v>2.3462700843811</c:v>
                </c:pt>
                <c:pt idx="6847">
                  <c:v>2.2681431770324698</c:v>
                </c:pt>
                <c:pt idx="6848">
                  <c:v>2.2669403553009002</c:v>
                </c:pt>
                <c:pt idx="6849">
                  <c:v>2.4156017303466699</c:v>
                </c:pt>
                <c:pt idx="6850">
                  <c:v>2.5749557018279998</c:v>
                </c:pt>
                <c:pt idx="6851">
                  <c:v>2.5553855895996</c:v>
                </c:pt>
                <c:pt idx="6852">
                  <c:v>2.4175057411193799</c:v>
                </c:pt>
                <c:pt idx="6853">
                  <c:v>2.3398857116699201</c:v>
                </c:pt>
                <c:pt idx="6854">
                  <c:v>2.4579644203186</c:v>
                </c:pt>
                <c:pt idx="6855">
                  <c:v>2.4460484981536799</c:v>
                </c:pt>
                <c:pt idx="6856">
                  <c:v>2.3671982288360498</c:v>
                </c:pt>
                <c:pt idx="6857">
                  <c:v>2.3740253448486301</c:v>
                </c:pt>
                <c:pt idx="6858">
                  <c:v>2.5456988811492902</c:v>
                </c:pt>
                <c:pt idx="6859">
                  <c:v>2.3086988925933798</c:v>
                </c:pt>
                <c:pt idx="6860">
                  <c:v>2.4749622344970699</c:v>
                </c:pt>
                <c:pt idx="6861">
                  <c:v>2.31606745719909</c:v>
                </c:pt>
                <c:pt idx="6862">
                  <c:v>2.33145904541015</c:v>
                </c:pt>
                <c:pt idx="6863">
                  <c:v>2.41061210632324</c:v>
                </c:pt>
                <c:pt idx="6864">
                  <c:v>2.2896595001220699</c:v>
                </c:pt>
                <c:pt idx="6865">
                  <c:v>2.3444142341613698</c:v>
                </c:pt>
                <c:pt idx="6866">
                  <c:v>2.4459462165832502</c:v>
                </c:pt>
                <c:pt idx="6867">
                  <c:v>2.4660496711730899</c:v>
                </c:pt>
                <c:pt idx="6868">
                  <c:v>2.06515169143676</c:v>
                </c:pt>
                <c:pt idx="6869">
                  <c:v>2.5389640331268302</c:v>
                </c:pt>
                <c:pt idx="6870">
                  <c:v>2.3906157016754102</c:v>
                </c:pt>
                <c:pt idx="6871">
                  <c:v>2.3069925308227499</c:v>
                </c:pt>
                <c:pt idx="6872">
                  <c:v>2.3767383098602202</c:v>
                </c:pt>
                <c:pt idx="6873">
                  <c:v>2.52916264533996</c:v>
                </c:pt>
                <c:pt idx="6874">
                  <c:v>2.5094749927520699</c:v>
                </c:pt>
                <c:pt idx="6875">
                  <c:v>2.8608195781707701</c:v>
                </c:pt>
                <c:pt idx="6876">
                  <c:v>2.4833958148956299</c:v>
                </c:pt>
                <c:pt idx="6877">
                  <c:v>2.5820767879486</c:v>
                </c:pt>
                <c:pt idx="6878">
                  <c:v>2.77541828155517</c:v>
                </c:pt>
                <c:pt idx="6879">
                  <c:v>2.6273832321166899</c:v>
                </c:pt>
                <c:pt idx="6880">
                  <c:v>2.9198729991912802</c:v>
                </c:pt>
                <c:pt idx="6881">
                  <c:v>2.8958714008331299</c:v>
                </c:pt>
                <c:pt idx="6882">
                  <c:v>2.6381187438964799</c:v>
                </c:pt>
                <c:pt idx="6883">
                  <c:v>2.8663070201873699</c:v>
                </c:pt>
                <c:pt idx="6884">
                  <c:v>2.3644278049468901</c:v>
                </c:pt>
                <c:pt idx="6885">
                  <c:v>2.5612895488739</c:v>
                </c:pt>
                <c:pt idx="6886">
                  <c:v>2.3436527252197199</c:v>
                </c:pt>
                <c:pt idx="6887">
                  <c:v>2.8919141292571999</c:v>
                </c:pt>
                <c:pt idx="6888">
                  <c:v>2.5421776771545401</c:v>
                </c:pt>
                <c:pt idx="6889">
                  <c:v>2.8583314418792698</c:v>
                </c:pt>
                <c:pt idx="6890">
                  <c:v>2.5956549644470202</c:v>
                </c:pt>
                <c:pt idx="6891">
                  <c:v>2.7272446155547998</c:v>
                </c:pt>
                <c:pt idx="6892">
                  <c:v>2.4985425472259499</c:v>
                </c:pt>
                <c:pt idx="6893">
                  <c:v>2.87332987785339</c:v>
                </c:pt>
                <c:pt idx="6894">
                  <c:v>2.31728935241699</c:v>
                </c:pt>
                <c:pt idx="6895">
                  <c:v>2.35400962829589</c:v>
                </c:pt>
                <c:pt idx="6896">
                  <c:v>2.4683094024658199</c:v>
                </c:pt>
                <c:pt idx="6897">
                  <c:v>2.5984609127044598</c:v>
                </c:pt>
                <c:pt idx="6898">
                  <c:v>2.4060075283050502</c:v>
                </c:pt>
                <c:pt idx="6899">
                  <c:v>2.4214091300964302</c:v>
                </c:pt>
                <c:pt idx="6900">
                  <c:v>2.40380835533142</c:v>
                </c:pt>
                <c:pt idx="6901">
                  <c:v>2.2879617214202801</c:v>
                </c:pt>
                <c:pt idx="6902">
                  <c:v>2.53243803977966</c:v>
                </c:pt>
                <c:pt idx="6903">
                  <c:v>2.4159913063049299</c:v>
                </c:pt>
                <c:pt idx="6904">
                  <c:v>2.2324981689453098</c:v>
                </c:pt>
                <c:pt idx="6905">
                  <c:v>2.3819828033447199</c:v>
                </c:pt>
                <c:pt idx="6906">
                  <c:v>2.40012431144714</c:v>
                </c:pt>
                <c:pt idx="6907">
                  <c:v>2.1497855186462398</c:v>
                </c:pt>
                <c:pt idx="6908">
                  <c:v>2.2989859580993599</c:v>
                </c:pt>
                <c:pt idx="6909">
                  <c:v>2.1178660392761199</c:v>
                </c:pt>
                <c:pt idx="6910">
                  <c:v>2.1215591430664</c:v>
                </c:pt>
                <c:pt idx="6911">
                  <c:v>2.2449262142181299</c:v>
                </c:pt>
                <c:pt idx="6912">
                  <c:v>2.4763307571411102</c:v>
                </c:pt>
                <c:pt idx="6913">
                  <c:v>2.3008370399475</c:v>
                </c:pt>
                <c:pt idx="6914">
                  <c:v>2.1040182113647399</c:v>
                </c:pt>
                <c:pt idx="6915">
                  <c:v>2.1247892379760698</c:v>
                </c:pt>
                <c:pt idx="6916">
                  <c:v>2.3804845809936501</c:v>
                </c:pt>
                <c:pt idx="6917">
                  <c:v>2.2202589511871298</c:v>
                </c:pt>
                <c:pt idx="6918">
                  <c:v>2.3703832626342698</c:v>
                </c:pt>
                <c:pt idx="6919">
                  <c:v>2.3369052410125701</c:v>
                </c:pt>
                <c:pt idx="6920">
                  <c:v>2.20971655845642</c:v>
                </c:pt>
                <c:pt idx="6921">
                  <c:v>2.4896256923675502</c:v>
                </c:pt>
                <c:pt idx="6922">
                  <c:v>2.42775082588195</c:v>
                </c:pt>
                <c:pt idx="6923">
                  <c:v>1.9737064838409399</c:v>
                </c:pt>
                <c:pt idx="6924">
                  <c:v>2.29897809028625</c:v>
                </c:pt>
                <c:pt idx="6925">
                  <c:v>2.3606610298156698</c:v>
                </c:pt>
                <c:pt idx="6926">
                  <c:v>2.23693799972534</c:v>
                </c:pt>
                <c:pt idx="6927">
                  <c:v>2.1324782371520898</c:v>
                </c:pt>
                <c:pt idx="6928">
                  <c:v>2.4398326873779199</c:v>
                </c:pt>
                <c:pt idx="6929">
                  <c:v>2.6769022941589302</c:v>
                </c:pt>
                <c:pt idx="6930">
                  <c:v>2.2360024452209402</c:v>
                </c:pt>
                <c:pt idx="6931">
                  <c:v>2.3019270896911599</c:v>
                </c:pt>
                <c:pt idx="6932">
                  <c:v>2.1715226173400799</c:v>
                </c:pt>
                <c:pt idx="6933">
                  <c:v>2.2725963592529199</c:v>
                </c:pt>
                <c:pt idx="6934">
                  <c:v>2.2532038688659601</c:v>
                </c:pt>
                <c:pt idx="6935">
                  <c:v>2.4600448608398402</c:v>
                </c:pt>
                <c:pt idx="6936">
                  <c:v>2.1351947784423801</c:v>
                </c:pt>
                <c:pt idx="6937">
                  <c:v>2.1995868682861301</c:v>
                </c:pt>
                <c:pt idx="6938">
                  <c:v>2.2557494640350302</c:v>
                </c:pt>
                <c:pt idx="6939">
                  <c:v>2.3893342018127401</c:v>
                </c:pt>
                <c:pt idx="6940">
                  <c:v>2.5408627986907901</c:v>
                </c:pt>
                <c:pt idx="6941">
                  <c:v>2.08996534347534</c:v>
                </c:pt>
                <c:pt idx="6942">
                  <c:v>2.8483536243438698</c:v>
                </c:pt>
                <c:pt idx="6943">
                  <c:v>2.3596999645233101</c:v>
                </c:pt>
                <c:pt idx="6944">
                  <c:v>2.19225978851318</c:v>
                </c:pt>
                <c:pt idx="6945">
                  <c:v>2.2191994190215998</c:v>
                </c:pt>
                <c:pt idx="6946">
                  <c:v>2.300626039505</c:v>
                </c:pt>
                <c:pt idx="6947">
                  <c:v>2.2050080299377401</c:v>
                </c:pt>
                <c:pt idx="6948">
                  <c:v>2.3108003139495801</c:v>
                </c:pt>
                <c:pt idx="6949">
                  <c:v>2.5501396656036301</c:v>
                </c:pt>
                <c:pt idx="6950">
                  <c:v>2.4049801826477002</c:v>
                </c:pt>
                <c:pt idx="6951">
                  <c:v>2.4434001445770201</c:v>
                </c:pt>
                <c:pt idx="6952">
                  <c:v>2.7591865062713601</c:v>
                </c:pt>
                <c:pt idx="6953">
                  <c:v>2.4858975410461399</c:v>
                </c:pt>
                <c:pt idx="6954">
                  <c:v>2.2946012020111</c:v>
                </c:pt>
                <c:pt idx="6955">
                  <c:v>2.3461458683013898</c:v>
                </c:pt>
                <c:pt idx="6956">
                  <c:v>2.33227443695068</c:v>
                </c:pt>
                <c:pt idx="6957">
                  <c:v>2.5492560863494802</c:v>
                </c:pt>
                <c:pt idx="6958">
                  <c:v>2.2642173767089799</c:v>
                </c:pt>
                <c:pt idx="6959">
                  <c:v>2.8438477516174299</c:v>
                </c:pt>
                <c:pt idx="6960">
                  <c:v>2.5341610908508301</c:v>
                </c:pt>
                <c:pt idx="6961">
                  <c:v>2.7984259128570499</c:v>
                </c:pt>
                <c:pt idx="6962">
                  <c:v>3.0960378646850502</c:v>
                </c:pt>
                <c:pt idx="6963">
                  <c:v>2.6364655494689901</c:v>
                </c:pt>
                <c:pt idx="6964">
                  <c:v>2.6776878833770699</c:v>
                </c:pt>
                <c:pt idx="6965">
                  <c:v>2.8102576732635498</c:v>
                </c:pt>
                <c:pt idx="6966">
                  <c:v>2.5299305915832502</c:v>
                </c:pt>
                <c:pt idx="6967">
                  <c:v>2.5485527515411301</c:v>
                </c:pt>
                <c:pt idx="6968">
                  <c:v>2.47356081008911</c:v>
                </c:pt>
                <c:pt idx="6969">
                  <c:v>2.7251701354980402</c:v>
                </c:pt>
                <c:pt idx="6970">
                  <c:v>2.60075831413269</c:v>
                </c:pt>
                <c:pt idx="6971">
                  <c:v>2.4727759361267001</c:v>
                </c:pt>
                <c:pt idx="6972">
                  <c:v>2.4201591014861998</c:v>
                </c:pt>
                <c:pt idx="6973">
                  <c:v>2.76579594612121</c:v>
                </c:pt>
                <c:pt idx="6974">
                  <c:v>2.4016537666320801</c:v>
                </c:pt>
                <c:pt idx="6975">
                  <c:v>2.3031985759735099</c:v>
                </c:pt>
                <c:pt idx="6976">
                  <c:v>2.59071516990661</c:v>
                </c:pt>
                <c:pt idx="6977">
                  <c:v>2.5922768115997301</c:v>
                </c:pt>
                <c:pt idx="6978">
                  <c:v>2.5464942455291699</c:v>
                </c:pt>
                <c:pt idx="6979">
                  <c:v>2.3646073341369598</c:v>
                </c:pt>
                <c:pt idx="6980">
                  <c:v>2.72268390655517</c:v>
                </c:pt>
                <c:pt idx="6981">
                  <c:v>2.5190913677215501</c:v>
                </c:pt>
                <c:pt idx="6982">
                  <c:v>2.80918288230896</c:v>
                </c:pt>
                <c:pt idx="6983">
                  <c:v>2.43067002296447</c:v>
                </c:pt>
                <c:pt idx="6984">
                  <c:v>2.40902519226074</c:v>
                </c:pt>
                <c:pt idx="6985">
                  <c:v>2.49590635299682</c:v>
                </c:pt>
                <c:pt idx="6986">
                  <c:v>2.5339796543121298</c:v>
                </c:pt>
                <c:pt idx="6987">
                  <c:v>2.51562404632568</c:v>
                </c:pt>
                <c:pt idx="6988">
                  <c:v>2.4294152259826598</c:v>
                </c:pt>
                <c:pt idx="6989">
                  <c:v>2.19890260696411</c:v>
                </c:pt>
                <c:pt idx="6990">
                  <c:v>2.2200405597686701</c:v>
                </c:pt>
                <c:pt idx="6991">
                  <c:v>2.6649928092956499</c:v>
                </c:pt>
                <c:pt idx="6992">
                  <c:v>2.6561918258666899</c:v>
                </c:pt>
                <c:pt idx="6993">
                  <c:v>2.5800583362579301</c:v>
                </c:pt>
                <c:pt idx="6994">
                  <c:v>2.6381967067718501</c:v>
                </c:pt>
                <c:pt idx="6995">
                  <c:v>2.7403814792632999</c:v>
                </c:pt>
                <c:pt idx="6996">
                  <c:v>2.54001665115356</c:v>
                </c:pt>
                <c:pt idx="6997">
                  <c:v>2.7914042472839302</c:v>
                </c:pt>
                <c:pt idx="6998">
                  <c:v>2.4851145744323699</c:v>
                </c:pt>
                <c:pt idx="6999">
                  <c:v>2.80165338516235</c:v>
                </c:pt>
                <c:pt idx="7000">
                  <c:v>2.6783976554870601</c:v>
                </c:pt>
                <c:pt idx="7001">
                  <c:v>2.7034668922424299</c:v>
                </c:pt>
                <c:pt idx="7002">
                  <c:v>2.5919330120086599</c:v>
                </c:pt>
                <c:pt idx="7003">
                  <c:v>2.4307889938354399</c:v>
                </c:pt>
                <c:pt idx="7004">
                  <c:v>2.6272742748260498</c:v>
                </c:pt>
                <c:pt idx="7005">
                  <c:v>2.68768262863159</c:v>
                </c:pt>
                <c:pt idx="7006">
                  <c:v>2.7138042449951101</c:v>
                </c:pt>
                <c:pt idx="7007">
                  <c:v>2.42098712921142</c:v>
                </c:pt>
                <c:pt idx="7008">
                  <c:v>2.56771636009216</c:v>
                </c:pt>
                <c:pt idx="7009">
                  <c:v>2.5254981517791699</c:v>
                </c:pt>
                <c:pt idx="7010">
                  <c:v>2.6780591011047301</c:v>
                </c:pt>
                <c:pt idx="7011">
                  <c:v>2.6266953945159899</c:v>
                </c:pt>
                <c:pt idx="7012">
                  <c:v>2.71366095542907</c:v>
                </c:pt>
                <c:pt idx="7013">
                  <c:v>2.4100105762481601</c:v>
                </c:pt>
                <c:pt idx="7014">
                  <c:v>2.6486823558807302</c:v>
                </c:pt>
                <c:pt idx="7015">
                  <c:v>2.66053938865661</c:v>
                </c:pt>
                <c:pt idx="7016">
                  <c:v>2.5639767646789502</c:v>
                </c:pt>
                <c:pt idx="7017">
                  <c:v>2.3303253650665199</c:v>
                </c:pt>
                <c:pt idx="7018">
                  <c:v>2.58855009078979</c:v>
                </c:pt>
                <c:pt idx="7019">
                  <c:v>2.70024442672729</c:v>
                </c:pt>
                <c:pt idx="7020">
                  <c:v>2.2246444225311199</c:v>
                </c:pt>
                <c:pt idx="7021">
                  <c:v>2.37964510917663</c:v>
                </c:pt>
                <c:pt idx="7022">
                  <c:v>2.8111577033996502</c:v>
                </c:pt>
                <c:pt idx="7023">
                  <c:v>2.3506836891174299</c:v>
                </c:pt>
                <c:pt idx="7024">
                  <c:v>2.51160240173339</c:v>
                </c:pt>
                <c:pt idx="7025">
                  <c:v>2.4464049339294398</c:v>
                </c:pt>
                <c:pt idx="7026">
                  <c:v>2.2307145595550502</c:v>
                </c:pt>
                <c:pt idx="7027">
                  <c:v>2.2064073085784899</c:v>
                </c:pt>
                <c:pt idx="7028">
                  <c:v>2.2113564014434801</c:v>
                </c:pt>
                <c:pt idx="7029">
                  <c:v>2.2149965763092001</c:v>
                </c:pt>
                <c:pt idx="7030">
                  <c:v>2.4964582920074401</c:v>
                </c:pt>
                <c:pt idx="7031">
                  <c:v>2.1285133361816402</c:v>
                </c:pt>
                <c:pt idx="7032">
                  <c:v>2.13637375831604</c:v>
                </c:pt>
                <c:pt idx="7033">
                  <c:v>2.2613282203674299</c:v>
                </c:pt>
                <c:pt idx="7034">
                  <c:v>2.0403592586517298</c:v>
                </c:pt>
                <c:pt idx="7035">
                  <c:v>2.4580004215240399</c:v>
                </c:pt>
                <c:pt idx="7036">
                  <c:v>2.2700948715209899</c:v>
                </c:pt>
                <c:pt idx="7037">
                  <c:v>2.1811444759368799</c:v>
                </c:pt>
                <c:pt idx="7038">
                  <c:v>2.1480839252471902</c:v>
                </c:pt>
                <c:pt idx="7039">
                  <c:v>2.3311276435852002</c:v>
                </c:pt>
                <c:pt idx="7040">
                  <c:v>1.9950426816940301</c:v>
                </c:pt>
                <c:pt idx="7041">
                  <c:v>2.0551197528839098</c:v>
                </c:pt>
                <c:pt idx="7042">
                  <c:v>2.1546888351440399</c:v>
                </c:pt>
                <c:pt idx="7043">
                  <c:v>2.5673189163207999</c:v>
                </c:pt>
                <c:pt idx="7044">
                  <c:v>2.2801485061645499</c:v>
                </c:pt>
                <c:pt idx="7045">
                  <c:v>2.4969856739044101</c:v>
                </c:pt>
                <c:pt idx="7046">
                  <c:v>2.5054526329040501</c:v>
                </c:pt>
                <c:pt idx="7047">
                  <c:v>2.1990954875946001</c:v>
                </c:pt>
                <c:pt idx="7048">
                  <c:v>2.3612949848175</c:v>
                </c:pt>
                <c:pt idx="7049">
                  <c:v>2.0599436759948699</c:v>
                </c:pt>
                <c:pt idx="7050">
                  <c:v>2.0205931663513099</c:v>
                </c:pt>
                <c:pt idx="7051">
                  <c:v>2.1462888717651301</c:v>
                </c:pt>
                <c:pt idx="7052">
                  <c:v>2.4487056732177699</c:v>
                </c:pt>
                <c:pt idx="7053">
                  <c:v>2.3794043064117401</c:v>
                </c:pt>
                <c:pt idx="7054">
                  <c:v>2.3304340839385902</c:v>
                </c:pt>
                <c:pt idx="7055">
                  <c:v>2.1523919105529701</c:v>
                </c:pt>
                <c:pt idx="7056">
                  <c:v>2.2065155506134002</c:v>
                </c:pt>
                <c:pt idx="7057">
                  <c:v>2.37069392204284</c:v>
                </c:pt>
                <c:pt idx="7058">
                  <c:v>2.4512453079223602</c:v>
                </c:pt>
                <c:pt idx="7059">
                  <c:v>2.4267270565032901</c:v>
                </c:pt>
                <c:pt idx="7060">
                  <c:v>2.1982035636901802</c:v>
                </c:pt>
                <c:pt idx="7061">
                  <c:v>2.1835513114929199</c:v>
                </c:pt>
                <c:pt idx="7062">
                  <c:v>2.2962765693664502</c:v>
                </c:pt>
                <c:pt idx="7063">
                  <c:v>2.26016998291015</c:v>
                </c:pt>
                <c:pt idx="7064">
                  <c:v>2.4189364910125701</c:v>
                </c:pt>
                <c:pt idx="7065">
                  <c:v>2.4789474010467498</c:v>
                </c:pt>
                <c:pt idx="7066">
                  <c:v>2.3704881668090798</c:v>
                </c:pt>
                <c:pt idx="7067">
                  <c:v>2.4078195095062198</c:v>
                </c:pt>
                <c:pt idx="7068">
                  <c:v>2.59837293624877</c:v>
                </c:pt>
                <c:pt idx="7069">
                  <c:v>2.34807872772216</c:v>
                </c:pt>
                <c:pt idx="7070">
                  <c:v>2.42092514038085</c:v>
                </c:pt>
                <c:pt idx="7071">
                  <c:v>2.3394742012023899</c:v>
                </c:pt>
                <c:pt idx="7072">
                  <c:v>2.2065610885620099</c:v>
                </c:pt>
                <c:pt idx="7073">
                  <c:v>2.10124158859252</c:v>
                </c:pt>
                <c:pt idx="7074">
                  <c:v>2.5536961555480899</c:v>
                </c:pt>
                <c:pt idx="7075">
                  <c:v>2.4845519065856898</c:v>
                </c:pt>
                <c:pt idx="7076">
                  <c:v>2.6819362640380802</c:v>
                </c:pt>
                <c:pt idx="7077">
                  <c:v>2.27878737449646</c:v>
                </c:pt>
                <c:pt idx="7078">
                  <c:v>2.2837638854980402</c:v>
                </c:pt>
                <c:pt idx="7079">
                  <c:v>2.37634229660034</c:v>
                </c:pt>
                <c:pt idx="7080">
                  <c:v>2.2737982273101802</c:v>
                </c:pt>
                <c:pt idx="7081">
                  <c:v>1.9770855903625399</c:v>
                </c:pt>
                <c:pt idx="7082">
                  <c:v>2.5142786502838099</c:v>
                </c:pt>
                <c:pt idx="7083">
                  <c:v>2.0824544429778999</c:v>
                </c:pt>
                <c:pt idx="7084">
                  <c:v>2.17128229141235</c:v>
                </c:pt>
                <c:pt idx="7085">
                  <c:v>2.2494928836822501</c:v>
                </c:pt>
                <c:pt idx="7086">
                  <c:v>2.5155684947967498</c:v>
                </c:pt>
                <c:pt idx="7087">
                  <c:v>2.6386156082153298</c:v>
                </c:pt>
                <c:pt idx="7088">
                  <c:v>2.5269310474395699</c:v>
                </c:pt>
                <c:pt idx="7089">
                  <c:v>2.72568535804748</c:v>
                </c:pt>
                <c:pt idx="7090">
                  <c:v>2.4633269309997501</c:v>
                </c:pt>
                <c:pt idx="7091">
                  <c:v>2.32237601280212</c:v>
                </c:pt>
                <c:pt idx="7092">
                  <c:v>2.3652396202087398</c:v>
                </c:pt>
                <c:pt idx="7093">
                  <c:v>2.3940739631652801</c:v>
                </c:pt>
                <c:pt idx="7094">
                  <c:v>2.1347644329071001</c:v>
                </c:pt>
                <c:pt idx="7095">
                  <c:v>2.23388171195983</c:v>
                </c:pt>
                <c:pt idx="7096">
                  <c:v>2.1816411018371502</c:v>
                </c:pt>
                <c:pt idx="7097">
                  <c:v>2.2746336460113499</c:v>
                </c:pt>
                <c:pt idx="7098">
                  <c:v>2.2559180259704501</c:v>
                </c:pt>
                <c:pt idx="7099">
                  <c:v>2.0176308155059801</c:v>
                </c:pt>
                <c:pt idx="7100">
                  <c:v>1.99821901321411</c:v>
                </c:pt>
                <c:pt idx="7101">
                  <c:v>2.2736444473266602</c:v>
                </c:pt>
                <c:pt idx="7102">
                  <c:v>2.2304110527038499</c:v>
                </c:pt>
                <c:pt idx="7103">
                  <c:v>2.0364413261413499</c:v>
                </c:pt>
                <c:pt idx="7104">
                  <c:v>2.3308913707733101</c:v>
                </c:pt>
                <c:pt idx="7105">
                  <c:v>2.3037183284759499</c:v>
                </c:pt>
                <c:pt idx="7106">
                  <c:v>2.3644649982452299</c:v>
                </c:pt>
                <c:pt idx="7107">
                  <c:v>1.9068748950958201</c:v>
                </c:pt>
                <c:pt idx="7108">
                  <c:v>2.3178544044494598</c:v>
                </c:pt>
                <c:pt idx="7109">
                  <c:v>2.1119630336761399</c:v>
                </c:pt>
                <c:pt idx="7110">
                  <c:v>2.10415387153625</c:v>
                </c:pt>
                <c:pt idx="7111">
                  <c:v>2.07574009895324</c:v>
                </c:pt>
                <c:pt idx="7112">
                  <c:v>2.1308100223541202</c:v>
                </c:pt>
                <c:pt idx="7113">
                  <c:v>2.40472412109375</c:v>
                </c:pt>
                <c:pt idx="7114">
                  <c:v>2.2105967998504599</c:v>
                </c:pt>
                <c:pt idx="7115">
                  <c:v>2.3899500370025599</c:v>
                </c:pt>
                <c:pt idx="7116">
                  <c:v>2.2515053749084402</c:v>
                </c:pt>
                <c:pt idx="7117">
                  <c:v>2.3120472431182799</c:v>
                </c:pt>
                <c:pt idx="7118">
                  <c:v>2.47562408447265</c:v>
                </c:pt>
                <c:pt idx="7119">
                  <c:v>2.2476806640625</c:v>
                </c:pt>
                <c:pt idx="7120">
                  <c:v>2.51458716392517</c:v>
                </c:pt>
                <c:pt idx="7121">
                  <c:v>2.3205401897430402</c:v>
                </c:pt>
                <c:pt idx="7122">
                  <c:v>2.3404803276061998</c:v>
                </c:pt>
                <c:pt idx="7123">
                  <c:v>2.2400453090667698</c:v>
                </c:pt>
                <c:pt idx="7124">
                  <c:v>2.2494010925292902</c:v>
                </c:pt>
                <c:pt idx="7125">
                  <c:v>2.35846948623657</c:v>
                </c:pt>
                <c:pt idx="7126">
                  <c:v>2.1652853488922101</c:v>
                </c:pt>
                <c:pt idx="7127">
                  <c:v>2.7335846424102699</c:v>
                </c:pt>
                <c:pt idx="7128">
                  <c:v>2.0945918560028001</c:v>
                </c:pt>
                <c:pt idx="7129">
                  <c:v>2.3070220947265598</c:v>
                </c:pt>
                <c:pt idx="7130">
                  <c:v>2.34889793395996</c:v>
                </c:pt>
                <c:pt idx="7131">
                  <c:v>2.41880202293396</c:v>
                </c:pt>
                <c:pt idx="7132">
                  <c:v>2.5528638362884499</c:v>
                </c:pt>
                <c:pt idx="7133">
                  <c:v>2.0133650302886901</c:v>
                </c:pt>
                <c:pt idx="7134">
                  <c:v>2.1166906356811501</c:v>
                </c:pt>
                <c:pt idx="7135">
                  <c:v>2.6867511272430402</c:v>
                </c:pt>
                <c:pt idx="7136">
                  <c:v>2.1504807472228999</c:v>
                </c:pt>
                <c:pt idx="7137">
                  <c:v>2.3535838127136199</c:v>
                </c:pt>
                <c:pt idx="7138">
                  <c:v>2.2805285453796298</c:v>
                </c:pt>
                <c:pt idx="7139">
                  <c:v>2.5078103542327801</c:v>
                </c:pt>
                <c:pt idx="7140">
                  <c:v>2.4151527881622301</c:v>
                </c:pt>
                <c:pt idx="7141">
                  <c:v>2.34273982048034</c:v>
                </c:pt>
                <c:pt idx="7142">
                  <c:v>2.3126654624938898</c:v>
                </c:pt>
                <c:pt idx="7143">
                  <c:v>2.3710372447967498</c:v>
                </c:pt>
                <c:pt idx="7144">
                  <c:v>2.2062952518463099</c:v>
                </c:pt>
                <c:pt idx="7145">
                  <c:v>2.09643125534057</c:v>
                </c:pt>
                <c:pt idx="7146">
                  <c:v>2.2268381118774401</c:v>
                </c:pt>
                <c:pt idx="7147">
                  <c:v>2.3230533599853498</c:v>
                </c:pt>
                <c:pt idx="7148">
                  <c:v>2.4417035579681299</c:v>
                </c:pt>
                <c:pt idx="7149">
                  <c:v>2.3397634029388401</c:v>
                </c:pt>
                <c:pt idx="7150">
                  <c:v>2.5003414154052699</c:v>
                </c:pt>
                <c:pt idx="7151">
                  <c:v>2.0804734230041499</c:v>
                </c:pt>
                <c:pt idx="7152">
                  <c:v>2.09034204483032</c:v>
                </c:pt>
                <c:pt idx="7153">
                  <c:v>2.3686249256134002</c:v>
                </c:pt>
                <c:pt idx="7154">
                  <c:v>2.14206862449646</c:v>
                </c:pt>
                <c:pt idx="7155">
                  <c:v>2.3497302532196001</c:v>
                </c:pt>
                <c:pt idx="7156">
                  <c:v>2.2730615139007502</c:v>
                </c:pt>
                <c:pt idx="7157">
                  <c:v>2.2610776424407901</c:v>
                </c:pt>
                <c:pt idx="7158">
                  <c:v>2.2746605873107901</c:v>
                </c:pt>
                <c:pt idx="7159">
                  <c:v>2.2957067489624001</c:v>
                </c:pt>
                <c:pt idx="7160">
                  <c:v>1.98682689666748</c:v>
                </c:pt>
                <c:pt idx="7161">
                  <c:v>2.2557289600372301</c:v>
                </c:pt>
                <c:pt idx="7162">
                  <c:v>2.1163153648376398</c:v>
                </c:pt>
                <c:pt idx="7163">
                  <c:v>2.1859049797058101</c:v>
                </c:pt>
                <c:pt idx="7164">
                  <c:v>2.3049519062042201</c:v>
                </c:pt>
                <c:pt idx="7165">
                  <c:v>2.28784728050231</c:v>
                </c:pt>
                <c:pt idx="7166">
                  <c:v>2.63252520561218</c:v>
                </c:pt>
                <c:pt idx="7167">
                  <c:v>2.5245995521545401</c:v>
                </c:pt>
                <c:pt idx="7168">
                  <c:v>2.48692297935485</c:v>
                </c:pt>
                <c:pt idx="7169">
                  <c:v>2.2528951168060298</c:v>
                </c:pt>
                <c:pt idx="7170">
                  <c:v>2.1840219497680602</c:v>
                </c:pt>
                <c:pt idx="7171">
                  <c:v>2.3536827564239502</c:v>
                </c:pt>
                <c:pt idx="7172">
                  <c:v>2.3688862323760902</c:v>
                </c:pt>
                <c:pt idx="7173">
                  <c:v>2.4712471961975</c:v>
                </c:pt>
                <c:pt idx="7174">
                  <c:v>2.4276483058929399</c:v>
                </c:pt>
                <c:pt idx="7175">
                  <c:v>2.5410578250885001</c:v>
                </c:pt>
                <c:pt idx="7176">
                  <c:v>2.4566831588745099</c:v>
                </c:pt>
                <c:pt idx="7177">
                  <c:v>2.3315441608428902</c:v>
                </c:pt>
                <c:pt idx="7178">
                  <c:v>2.4074337482452299</c:v>
                </c:pt>
                <c:pt idx="7179">
                  <c:v>2.3314080238342201</c:v>
                </c:pt>
                <c:pt idx="7180">
                  <c:v>2.5154850482940598</c:v>
                </c:pt>
                <c:pt idx="7181">
                  <c:v>2.5162994861602699</c:v>
                </c:pt>
                <c:pt idx="7182">
                  <c:v>2.6370701789855899</c:v>
                </c:pt>
                <c:pt idx="7183">
                  <c:v>2.3863241672515798</c:v>
                </c:pt>
                <c:pt idx="7184">
                  <c:v>2.4879000186920099</c:v>
                </c:pt>
                <c:pt idx="7185">
                  <c:v>2.3346021175384499</c:v>
                </c:pt>
                <c:pt idx="7186">
                  <c:v>2.3950603008270201</c:v>
                </c:pt>
                <c:pt idx="7187">
                  <c:v>2.5489366054534899</c:v>
                </c:pt>
                <c:pt idx="7188">
                  <c:v>2.5060575008392298</c:v>
                </c:pt>
                <c:pt idx="7189">
                  <c:v>2.72845005989074</c:v>
                </c:pt>
                <c:pt idx="7190">
                  <c:v>2.6278009414672798</c:v>
                </c:pt>
                <c:pt idx="7191">
                  <c:v>2.53698301315307</c:v>
                </c:pt>
                <c:pt idx="7192">
                  <c:v>2.28716945648193</c:v>
                </c:pt>
                <c:pt idx="7193">
                  <c:v>2.6031064987182599</c:v>
                </c:pt>
                <c:pt idx="7194">
                  <c:v>2.3986036777496298</c:v>
                </c:pt>
                <c:pt idx="7195">
                  <c:v>2.47402667999267</c:v>
                </c:pt>
                <c:pt idx="7196">
                  <c:v>2.2893636226653999</c:v>
                </c:pt>
                <c:pt idx="7197">
                  <c:v>2.7038123607635498</c:v>
                </c:pt>
                <c:pt idx="7198">
                  <c:v>2.28872323036193</c:v>
                </c:pt>
                <c:pt idx="7199">
                  <c:v>2.4232320785522399</c:v>
                </c:pt>
                <c:pt idx="7200">
                  <c:v>2.4636430740356401</c:v>
                </c:pt>
                <c:pt idx="7201">
                  <c:v>2.3354933261871298</c:v>
                </c:pt>
                <c:pt idx="7202">
                  <c:v>2.3620240688323899</c:v>
                </c:pt>
                <c:pt idx="7203">
                  <c:v>2.3147103786468501</c:v>
                </c:pt>
                <c:pt idx="7204">
                  <c:v>2.3668248653411799</c:v>
                </c:pt>
                <c:pt idx="7205">
                  <c:v>2.3241083621978702</c:v>
                </c:pt>
                <c:pt idx="7206">
                  <c:v>2.3500268459320002</c:v>
                </c:pt>
                <c:pt idx="7207">
                  <c:v>2.30764460563659</c:v>
                </c:pt>
                <c:pt idx="7208">
                  <c:v>2.3208808898925701</c:v>
                </c:pt>
                <c:pt idx="7209">
                  <c:v>2.2250010967254599</c:v>
                </c:pt>
                <c:pt idx="7210">
                  <c:v>2.5311098098754798</c:v>
                </c:pt>
                <c:pt idx="7211">
                  <c:v>2.3839330673217698</c:v>
                </c:pt>
                <c:pt idx="7212">
                  <c:v>2.3784017562866202</c:v>
                </c:pt>
                <c:pt idx="7213">
                  <c:v>2.3897099494934002</c:v>
                </c:pt>
                <c:pt idx="7214">
                  <c:v>2.2588996887207</c:v>
                </c:pt>
                <c:pt idx="7215">
                  <c:v>2.3771786689758301</c:v>
                </c:pt>
                <c:pt idx="7216">
                  <c:v>2.5502350330352699</c:v>
                </c:pt>
                <c:pt idx="7217">
                  <c:v>2.34368824958801</c:v>
                </c:pt>
                <c:pt idx="7218">
                  <c:v>2.4667785167693999</c:v>
                </c:pt>
                <c:pt idx="7219">
                  <c:v>2.3546245098114</c:v>
                </c:pt>
                <c:pt idx="7220">
                  <c:v>2.1750383377075102</c:v>
                </c:pt>
                <c:pt idx="7221">
                  <c:v>2.2118954658508301</c:v>
                </c:pt>
                <c:pt idx="7222">
                  <c:v>2.3474891185760498</c:v>
                </c:pt>
                <c:pt idx="7223">
                  <c:v>2.1151630878448402</c:v>
                </c:pt>
                <c:pt idx="7224">
                  <c:v>2.3546609878539999</c:v>
                </c:pt>
                <c:pt idx="7225">
                  <c:v>2.08081030845642</c:v>
                </c:pt>
                <c:pt idx="7226">
                  <c:v>2.1762306690215998</c:v>
                </c:pt>
                <c:pt idx="7227">
                  <c:v>2.3767175674438401</c:v>
                </c:pt>
                <c:pt idx="7228">
                  <c:v>2.0952994823455802</c:v>
                </c:pt>
                <c:pt idx="7229">
                  <c:v>2.0393862724304199</c:v>
                </c:pt>
                <c:pt idx="7230">
                  <c:v>2.4726140499114901</c:v>
                </c:pt>
                <c:pt idx="7231">
                  <c:v>2.3385417461395201</c:v>
                </c:pt>
                <c:pt idx="7232">
                  <c:v>2.1745896339416499</c:v>
                </c:pt>
                <c:pt idx="7233">
                  <c:v>2.2201340198516801</c:v>
                </c:pt>
                <c:pt idx="7234">
                  <c:v>2.4378523826599099</c:v>
                </c:pt>
                <c:pt idx="7235">
                  <c:v>1.99972307682037</c:v>
                </c:pt>
                <c:pt idx="7236">
                  <c:v>2.16802549362182</c:v>
                </c:pt>
                <c:pt idx="7237">
                  <c:v>2.1656737327575599</c:v>
                </c:pt>
                <c:pt idx="7238">
                  <c:v>2.36265969276428</c:v>
                </c:pt>
                <c:pt idx="7239">
                  <c:v>2.3692069053649898</c:v>
                </c:pt>
                <c:pt idx="7240">
                  <c:v>2.3723366260528498</c:v>
                </c:pt>
                <c:pt idx="7241">
                  <c:v>2.3791093826293901</c:v>
                </c:pt>
                <c:pt idx="7242">
                  <c:v>2.44887948036193</c:v>
                </c:pt>
                <c:pt idx="7243">
                  <c:v>2.4795441627502401</c:v>
                </c:pt>
                <c:pt idx="7244">
                  <c:v>2.3284111022949201</c:v>
                </c:pt>
                <c:pt idx="7245">
                  <c:v>2.2448744773864702</c:v>
                </c:pt>
                <c:pt idx="7246">
                  <c:v>2.4801599979400599</c:v>
                </c:pt>
                <c:pt idx="7247">
                  <c:v>2.7207360267639098</c:v>
                </c:pt>
                <c:pt idx="7248">
                  <c:v>2.3849117755889799</c:v>
                </c:pt>
                <c:pt idx="7249">
                  <c:v>2.5464465618133501</c:v>
                </c:pt>
                <c:pt idx="7250">
                  <c:v>2.5503265857696502</c:v>
                </c:pt>
                <c:pt idx="7251">
                  <c:v>2.7714359760284402</c:v>
                </c:pt>
                <c:pt idx="7252">
                  <c:v>2.3306279182434002</c:v>
                </c:pt>
                <c:pt idx="7253">
                  <c:v>2.4024877548217698</c:v>
                </c:pt>
                <c:pt idx="7254">
                  <c:v>2.3855335712432799</c:v>
                </c:pt>
                <c:pt idx="7255">
                  <c:v>2.3713626861572199</c:v>
                </c:pt>
                <c:pt idx="7256">
                  <c:v>2.1518964767456001</c:v>
                </c:pt>
                <c:pt idx="7257">
                  <c:v>2.5642962455749498</c:v>
                </c:pt>
                <c:pt idx="7258">
                  <c:v>2.3029725551605198</c:v>
                </c:pt>
                <c:pt idx="7259">
                  <c:v>2.60767245292663</c:v>
                </c:pt>
                <c:pt idx="7260">
                  <c:v>2.8317744731903001</c:v>
                </c:pt>
                <c:pt idx="7261">
                  <c:v>2.6932005882263099</c:v>
                </c:pt>
                <c:pt idx="7262">
                  <c:v>2.3240618705749498</c:v>
                </c:pt>
                <c:pt idx="7263">
                  <c:v>2.3113472461700399</c:v>
                </c:pt>
                <c:pt idx="7264">
                  <c:v>2.2722518444061199</c:v>
                </c:pt>
                <c:pt idx="7265">
                  <c:v>2.38977622985839</c:v>
                </c:pt>
                <c:pt idx="7266">
                  <c:v>2.4592089653015101</c:v>
                </c:pt>
                <c:pt idx="7267">
                  <c:v>2.2391285896301198</c:v>
                </c:pt>
                <c:pt idx="7268">
                  <c:v>2.2462475299835201</c:v>
                </c:pt>
                <c:pt idx="7269">
                  <c:v>2.62312507629394</c:v>
                </c:pt>
                <c:pt idx="7270">
                  <c:v>2.4748373031616202</c:v>
                </c:pt>
                <c:pt idx="7271">
                  <c:v>2.63989186286926</c:v>
                </c:pt>
                <c:pt idx="7272">
                  <c:v>2.32483482360839</c:v>
                </c:pt>
                <c:pt idx="7273">
                  <c:v>2.3484139442443799</c:v>
                </c:pt>
                <c:pt idx="7274">
                  <c:v>2.8250153064727699</c:v>
                </c:pt>
                <c:pt idx="7275">
                  <c:v>2.75711965560913</c:v>
                </c:pt>
                <c:pt idx="7276">
                  <c:v>2.84516024589538</c:v>
                </c:pt>
                <c:pt idx="7277">
                  <c:v>2.2947585582733101</c:v>
                </c:pt>
                <c:pt idx="7278">
                  <c:v>2.1693468093871999</c:v>
                </c:pt>
                <c:pt idx="7279">
                  <c:v>2.2529051303863499</c:v>
                </c:pt>
                <c:pt idx="7280">
                  <c:v>2.2517390251159601</c:v>
                </c:pt>
                <c:pt idx="7281">
                  <c:v>2.2658491134643501</c:v>
                </c:pt>
                <c:pt idx="7282">
                  <c:v>2.5084867477416899</c:v>
                </c:pt>
                <c:pt idx="7283">
                  <c:v>2.1556100845336901</c:v>
                </c:pt>
                <c:pt idx="7284">
                  <c:v>2.2938141822814901</c:v>
                </c:pt>
                <c:pt idx="7285">
                  <c:v>2.48021268844604</c:v>
                </c:pt>
                <c:pt idx="7286">
                  <c:v>2.2856171131134002</c:v>
                </c:pt>
                <c:pt idx="7287">
                  <c:v>2.14999175071716</c:v>
                </c:pt>
                <c:pt idx="7288">
                  <c:v>2.3298466205596902</c:v>
                </c:pt>
                <c:pt idx="7289">
                  <c:v>2.1713557243347101</c:v>
                </c:pt>
                <c:pt idx="7290">
                  <c:v>2.4238765239715501</c:v>
                </c:pt>
                <c:pt idx="7291">
                  <c:v>2.14038753509521</c:v>
                </c:pt>
                <c:pt idx="7292">
                  <c:v>2.1582465171813898</c:v>
                </c:pt>
                <c:pt idx="7293">
                  <c:v>2.3018479347228999</c:v>
                </c:pt>
                <c:pt idx="7294">
                  <c:v>2.3086364269256499</c:v>
                </c:pt>
                <c:pt idx="7295">
                  <c:v>2.5978026390075599</c:v>
                </c:pt>
                <c:pt idx="7296">
                  <c:v>2.2862598896026598</c:v>
                </c:pt>
                <c:pt idx="7297">
                  <c:v>2.5978355407714799</c:v>
                </c:pt>
                <c:pt idx="7298">
                  <c:v>2.5471487045288002</c:v>
                </c:pt>
                <c:pt idx="7299">
                  <c:v>2.7612075805664</c:v>
                </c:pt>
                <c:pt idx="7300">
                  <c:v>2.6031405925750701</c:v>
                </c:pt>
                <c:pt idx="7301">
                  <c:v>2.55672931671142</c:v>
                </c:pt>
                <c:pt idx="7302">
                  <c:v>2.4057309627532901</c:v>
                </c:pt>
                <c:pt idx="7303">
                  <c:v>2.3722767829895002</c:v>
                </c:pt>
                <c:pt idx="7304">
                  <c:v>2.37957668304443</c:v>
                </c:pt>
                <c:pt idx="7305">
                  <c:v>2.3003740310668901</c:v>
                </c:pt>
                <c:pt idx="7306">
                  <c:v>2.35253858566284</c:v>
                </c:pt>
                <c:pt idx="7307">
                  <c:v>2.2385787963867099</c:v>
                </c:pt>
                <c:pt idx="7308">
                  <c:v>2.3007850646972599</c:v>
                </c:pt>
                <c:pt idx="7309">
                  <c:v>2.0656876564025799</c:v>
                </c:pt>
                <c:pt idx="7310">
                  <c:v>2.2925248146057098</c:v>
                </c:pt>
                <c:pt idx="7311">
                  <c:v>2.1697094440460201</c:v>
                </c:pt>
                <c:pt idx="7312">
                  <c:v>2.3729472160339302</c:v>
                </c:pt>
                <c:pt idx="7313">
                  <c:v>2.0094342231750399</c:v>
                </c:pt>
                <c:pt idx="7314">
                  <c:v>2.2554113864898602</c:v>
                </c:pt>
                <c:pt idx="7315">
                  <c:v>2.1384358406066801</c:v>
                </c:pt>
                <c:pt idx="7316">
                  <c:v>2.0460247993469198</c:v>
                </c:pt>
                <c:pt idx="7317">
                  <c:v>2.2593615055084202</c:v>
                </c:pt>
                <c:pt idx="7318">
                  <c:v>2.0751266479492099</c:v>
                </c:pt>
                <c:pt idx="7319">
                  <c:v>2.3191900253295898</c:v>
                </c:pt>
                <c:pt idx="7320">
                  <c:v>2.37819051742553</c:v>
                </c:pt>
                <c:pt idx="7321">
                  <c:v>2.1329934597015301</c:v>
                </c:pt>
                <c:pt idx="7322">
                  <c:v>2.1581621170043901</c:v>
                </c:pt>
                <c:pt idx="7323">
                  <c:v>2.1424257755279501</c:v>
                </c:pt>
                <c:pt idx="7324">
                  <c:v>2.1656422615051198</c:v>
                </c:pt>
                <c:pt idx="7325">
                  <c:v>2.36713218688964</c:v>
                </c:pt>
                <c:pt idx="7326">
                  <c:v>2.24741411209106</c:v>
                </c:pt>
                <c:pt idx="7327">
                  <c:v>2.2146813869476301</c:v>
                </c:pt>
                <c:pt idx="7328">
                  <c:v>2.1830513477325399</c:v>
                </c:pt>
                <c:pt idx="7329">
                  <c:v>2.0992479324340798</c:v>
                </c:pt>
                <c:pt idx="7330">
                  <c:v>2.1156547069549498</c:v>
                </c:pt>
                <c:pt idx="7331">
                  <c:v>2.1624581813812198</c:v>
                </c:pt>
                <c:pt idx="7332">
                  <c:v>2.41162037849426</c:v>
                </c:pt>
                <c:pt idx="7333">
                  <c:v>2.2466559410095202</c:v>
                </c:pt>
                <c:pt idx="7334">
                  <c:v>2.3348495960235498</c:v>
                </c:pt>
                <c:pt idx="7335">
                  <c:v>2.2183547019958398</c:v>
                </c:pt>
                <c:pt idx="7336">
                  <c:v>2.5890984535217201</c:v>
                </c:pt>
                <c:pt idx="7337">
                  <c:v>2.4367611408233598</c:v>
                </c:pt>
                <c:pt idx="7338">
                  <c:v>2.3626565933227499</c:v>
                </c:pt>
                <c:pt idx="7339">
                  <c:v>2.1770055294036799</c:v>
                </c:pt>
                <c:pt idx="7340">
                  <c:v>2.3286595344543399</c:v>
                </c:pt>
                <c:pt idx="7341">
                  <c:v>2.2042164802551198</c:v>
                </c:pt>
                <c:pt idx="7342">
                  <c:v>2.2057335376739502</c:v>
                </c:pt>
                <c:pt idx="7343">
                  <c:v>2.31006431579589</c:v>
                </c:pt>
                <c:pt idx="7344">
                  <c:v>2.1755290031433101</c:v>
                </c:pt>
                <c:pt idx="7345">
                  <c:v>2.1751413345336901</c:v>
                </c:pt>
                <c:pt idx="7346">
                  <c:v>1.9360144138336099</c:v>
                </c:pt>
                <c:pt idx="7347">
                  <c:v>2.25613212585449</c:v>
                </c:pt>
                <c:pt idx="7348">
                  <c:v>2.3618924617767298</c:v>
                </c:pt>
                <c:pt idx="7349">
                  <c:v>2.5284178256988499</c:v>
                </c:pt>
                <c:pt idx="7350">
                  <c:v>2.4595932960510201</c:v>
                </c:pt>
                <c:pt idx="7351">
                  <c:v>2.3894369602203298</c:v>
                </c:pt>
                <c:pt idx="7352">
                  <c:v>2.3292481899261399</c:v>
                </c:pt>
                <c:pt idx="7353">
                  <c:v>2.2546608448028498</c:v>
                </c:pt>
                <c:pt idx="7354">
                  <c:v>2.4759597778320299</c:v>
                </c:pt>
                <c:pt idx="7355">
                  <c:v>2.40210604667663</c:v>
                </c:pt>
                <c:pt idx="7356">
                  <c:v>2.2206747531890798</c:v>
                </c:pt>
                <c:pt idx="7357">
                  <c:v>2.3686895370483398</c:v>
                </c:pt>
                <c:pt idx="7358">
                  <c:v>2.4670846462249698</c:v>
                </c:pt>
                <c:pt idx="7359">
                  <c:v>2.1056354045867902</c:v>
                </c:pt>
                <c:pt idx="7360">
                  <c:v>2.0018162727355899</c:v>
                </c:pt>
                <c:pt idx="7361">
                  <c:v>2.1045625209808301</c:v>
                </c:pt>
                <c:pt idx="7362">
                  <c:v>2.1933405399322501</c:v>
                </c:pt>
                <c:pt idx="7363">
                  <c:v>2.1576585769653298</c:v>
                </c:pt>
                <c:pt idx="7364">
                  <c:v>2.05749487876892</c:v>
                </c:pt>
                <c:pt idx="7365">
                  <c:v>2.1680319309234601</c:v>
                </c:pt>
                <c:pt idx="7366">
                  <c:v>2.3220131397247301</c:v>
                </c:pt>
                <c:pt idx="7367">
                  <c:v>2.4761528968811</c:v>
                </c:pt>
                <c:pt idx="7368">
                  <c:v>2.2385332584381099</c:v>
                </c:pt>
                <c:pt idx="7369">
                  <c:v>2.0614631175994802</c:v>
                </c:pt>
                <c:pt idx="7370">
                  <c:v>1.9981827735900799</c:v>
                </c:pt>
                <c:pt idx="7371">
                  <c:v>1.9079920053482</c:v>
                </c:pt>
                <c:pt idx="7372">
                  <c:v>2.10478210449218</c:v>
                </c:pt>
                <c:pt idx="7373">
                  <c:v>2.1708915233611998</c:v>
                </c:pt>
                <c:pt idx="7374">
                  <c:v>2.0423150062561</c:v>
                </c:pt>
                <c:pt idx="7375">
                  <c:v>2.1119349002838099</c:v>
                </c:pt>
                <c:pt idx="7376">
                  <c:v>2.2561519145965501</c:v>
                </c:pt>
                <c:pt idx="7377">
                  <c:v>2.1774542331695499</c:v>
                </c:pt>
                <c:pt idx="7378">
                  <c:v>2.3102927207946702</c:v>
                </c:pt>
                <c:pt idx="7379">
                  <c:v>2.4439294338226301</c:v>
                </c:pt>
                <c:pt idx="7380">
                  <c:v>2.26355600357055</c:v>
                </c:pt>
                <c:pt idx="7381">
                  <c:v>2.21891117095947</c:v>
                </c:pt>
                <c:pt idx="7382">
                  <c:v>2.0897462368011399</c:v>
                </c:pt>
                <c:pt idx="7383">
                  <c:v>2.2635641098022399</c:v>
                </c:pt>
                <c:pt idx="7384">
                  <c:v>2.1046326160430899</c:v>
                </c:pt>
                <c:pt idx="7385">
                  <c:v>2.39463806152343</c:v>
                </c:pt>
                <c:pt idx="7386">
                  <c:v>2.4585483074188201</c:v>
                </c:pt>
                <c:pt idx="7387">
                  <c:v>2.0190365314483598</c:v>
                </c:pt>
                <c:pt idx="7388">
                  <c:v>2.0662348270416202</c:v>
                </c:pt>
                <c:pt idx="7389">
                  <c:v>2.0330832004547101</c:v>
                </c:pt>
                <c:pt idx="7390">
                  <c:v>2.1597633361816402</c:v>
                </c:pt>
                <c:pt idx="7391">
                  <c:v>2.3467273712158199</c:v>
                </c:pt>
                <c:pt idx="7392">
                  <c:v>2.1447472572326598</c:v>
                </c:pt>
                <c:pt idx="7393">
                  <c:v>2.4591710567474299</c:v>
                </c:pt>
                <c:pt idx="7394">
                  <c:v>2.2882833480834899</c:v>
                </c:pt>
                <c:pt idx="7395">
                  <c:v>2.35208964347839</c:v>
                </c:pt>
                <c:pt idx="7396">
                  <c:v>2.2982618808746298</c:v>
                </c:pt>
                <c:pt idx="7397">
                  <c:v>2.3962106704711901</c:v>
                </c:pt>
                <c:pt idx="7398">
                  <c:v>2.2959070205688401</c:v>
                </c:pt>
                <c:pt idx="7399">
                  <c:v>2.1938853263854901</c:v>
                </c:pt>
                <c:pt idx="7400">
                  <c:v>2.3927879333496</c:v>
                </c:pt>
                <c:pt idx="7401">
                  <c:v>2.1373510360717698</c:v>
                </c:pt>
                <c:pt idx="7402">
                  <c:v>2.3548717498779199</c:v>
                </c:pt>
                <c:pt idx="7403">
                  <c:v>2.19246006011962</c:v>
                </c:pt>
                <c:pt idx="7404">
                  <c:v>2.2403876781463601</c:v>
                </c:pt>
                <c:pt idx="7405">
                  <c:v>2.2404105663299498</c:v>
                </c:pt>
                <c:pt idx="7406">
                  <c:v>2.2723329067230198</c:v>
                </c:pt>
                <c:pt idx="7407">
                  <c:v>2.2413790225982599</c:v>
                </c:pt>
                <c:pt idx="7408">
                  <c:v>2.3974263668060298</c:v>
                </c:pt>
                <c:pt idx="7409">
                  <c:v>2.3982129096984801</c:v>
                </c:pt>
                <c:pt idx="7410">
                  <c:v>2.0512058734893799</c:v>
                </c:pt>
                <c:pt idx="7411">
                  <c:v>2.0793590545654199</c:v>
                </c:pt>
                <c:pt idx="7412">
                  <c:v>2.3022763729095401</c:v>
                </c:pt>
                <c:pt idx="7413">
                  <c:v>2.4130434989929199</c:v>
                </c:pt>
                <c:pt idx="7414">
                  <c:v>2.3273363113403298</c:v>
                </c:pt>
                <c:pt idx="7415">
                  <c:v>2.3040788173675502</c:v>
                </c:pt>
                <c:pt idx="7416">
                  <c:v>2.1392152309417698</c:v>
                </c:pt>
                <c:pt idx="7417">
                  <c:v>2.1912360191345202</c:v>
                </c:pt>
                <c:pt idx="7418">
                  <c:v>2.2063937187194802</c:v>
                </c:pt>
                <c:pt idx="7419">
                  <c:v>2.1445951461791899</c:v>
                </c:pt>
                <c:pt idx="7420">
                  <c:v>2.1229288578033398</c:v>
                </c:pt>
                <c:pt idx="7421">
                  <c:v>2.2933971881866402</c:v>
                </c:pt>
                <c:pt idx="7422">
                  <c:v>2.1496062278747501</c:v>
                </c:pt>
                <c:pt idx="7423">
                  <c:v>2.10717272758483</c:v>
                </c:pt>
                <c:pt idx="7424">
                  <c:v>2.0963010787963801</c:v>
                </c:pt>
                <c:pt idx="7425">
                  <c:v>2.1578848361968901</c:v>
                </c:pt>
                <c:pt idx="7426">
                  <c:v>2.1400232315063401</c:v>
                </c:pt>
                <c:pt idx="7427">
                  <c:v>2.2882204055786102</c:v>
                </c:pt>
                <c:pt idx="7428">
                  <c:v>2.4746954441070499</c:v>
                </c:pt>
                <c:pt idx="7429">
                  <c:v>2.22688555717468</c:v>
                </c:pt>
                <c:pt idx="7430">
                  <c:v>2.1705684661865199</c:v>
                </c:pt>
                <c:pt idx="7431">
                  <c:v>2.0282211303710902</c:v>
                </c:pt>
                <c:pt idx="7432">
                  <c:v>2.2376022338867099</c:v>
                </c:pt>
                <c:pt idx="7433">
                  <c:v>2.4514496326446502</c:v>
                </c:pt>
                <c:pt idx="7434">
                  <c:v>2.3230779170989901</c:v>
                </c:pt>
                <c:pt idx="7435">
                  <c:v>2.3570320606231601</c:v>
                </c:pt>
                <c:pt idx="7436">
                  <c:v>2.4746925830840998</c:v>
                </c:pt>
                <c:pt idx="7437">
                  <c:v>2.0761759281158398</c:v>
                </c:pt>
                <c:pt idx="7438">
                  <c:v>2.2618088722228999</c:v>
                </c:pt>
                <c:pt idx="7439">
                  <c:v>2.35065269470214</c:v>
                </c:pt>
                <c:pt idx="7440">
                  <c:v>2.2131972312927202</c:v>
                </c:pt>
                <c:pt idx="7441">
                  <c:v>2.1771979331970202</c:v>
                </c:pt>
                <c:pt idx="7442">
                  <c:v>1.87574970722198</c:v>
                </c:pt>
                <c:pt idx="7443">
                  <c:v>1.95471322536468</c:v>
                </c:pt>
                <c:pt idx="7444">
                  <c:v>2.2560031414031898</c:v>
                </c:pt>
                <c:pt idx="7445">
                  <c:v>1.9894598722457799</c:v>
                </c:pt>
                <c:pt idx="7446">
                  <c:v>2.2470772266387899</c:v>
                </c:pt>
                <c:pt idx="7447">
                  <c:v>2.15328693389892</c:v>
                </c:pt>
                <c:pt idx="7448">
                  <c:v>1.8660471439361499</c:v>
                </c:pt>
                <c:pt idx="7449">
                  <c:v>1.96406781673431</c:v>
                </c:pt>
                <c:pt idx="7450">
                  <c:v>2.36148905754089</c:v>
                </c:pt>
                <c:pt idx="7451">
                  <c:v>2.38534283638</c:v>
                </c:pt>
                <c:pt idx="7452">
                  <c:v>2.4387829303741402</c:v>
                </c:pt>
                <c:pt idx="7453">
                  <c:v>2.3583612442016602</c:v>
                </c:pt>
                <c:pt idx="7454">
                  <c:v>2.37982749938964</c:v>
                </c:pt>
                <c:pt idx="7455">
                  <c:v>2.0726804733276301</c:v>
                </c:pt>
                <c:pt idx="7456">
                  <c:v>2.34725618362426</c:v>
                </c:pt>
                <c:pt idx="7457">
                  <c:v>2.1566562652587802</c:v>
                </c:pt>
                <c:pt idx="7458">
                  <c:v>2.39181327819824</c:v>
                </c:pt>
                <c:pt idx="7459">
                  <c:v>2.0121924877166699</c:v>
                </c:pt>
                <c:pt idx="7460">
                  <c:v>2.0868754386901802</c:v>
                </c:pt>
                <c:pt idx="7461">
                  <c:v>2.22195172309875</c:v>
                </c:pt>
                <c:pt idx="7462">
                  <c:v>2.2086150646209699</c:v>
                </c:pt>
                <c:pt idx="7463">
                  <c:v>2.0591163635253902</c:v>
                </c:pt>
                <c:pt idx="7464">
                  <c:v>2.1810050010681099</c:v>
                </c:pt>
                <c:pt idx="7465">
                  <c:v>2.1814312934875399</c:v>
                </c:pt>
                <c:pt idx="7466">
                  <c:v>2.0017294883728001</c:v>
                </c:pt>
                <c:pt idx="7467">
                  <c:v>2.1045620441436701</c:v>
                </c:pt>
                <c:pt idx="7468">
                  <c:v>2.4837265014648402</c:v>
                </c:pt>
                <c:pt idx="7469">
                  <c:v>2.3161780834197998</c:v>
                </c:pt>
                <c:pt idx="7470">
                  <c:v>2.25220394134521</c:v>
                </c:pt>
                <c:pt idx="7471">
                  <c:v>2.4648699760436998</c:v>
                </c:pt>
                <c:pt idx="7472">
                  <c:v>2.2649648189544598</c:v>
                </c:pt>
                <c:pt idx="7473">
                  <c:v>2.30999684333801</c:v>
                </c:pt>
                <c:pt idx="7474">
                  <c:v>2.08568143844604</c:v>
                </c:pt>
                <c:pt idx="7475">
                  <c:v>2.23267602920532</c:v>
                </c:pt>
                <c:pt idx="7476">
                  <c:v>2.3153917789459202</c:v>
                </c:pt>
                <c:pt idx="7477">
                  <c:v>2.17682886123657</c:v>
                </c:pt>
                <c:pt idx="7478">
                  <c:v>2.1667931079864502</c:v>
                </c:pt>
                <c:pt idx="7479">
                  <c:v>2.3332133293151802</c:v>
                </c:pt>
                <c:pt idx="7480">
                  <c:v>2.3616514205932599</c:v>
                </c:pt>
                <c:pt idx="7481">
                  <c:v>2.3303704261779701</c:v>
                </c:pt>
                <c:pt idx="7482">
                  <c:v>2.4299931526184002</c:v>
                </c:pt>
                <c:pt idx="7483">
                  <c:v>2.48885154724121</c:v>
                </c:pt>
                <c:pt idx="7484">
                  <c:v>2.39104032516479</c:v>
                </c:pt>
                <c:pt idx="7485">
                  <c:v>2.6420986652374201</c:v>
                </c:pt>
                <c:pt idx="7486">
                  <c:v>2.21290826797485</c:v>
                </c:pt>
                <c:pt idx="7487">
                  <c:v>2.5578131675720202</c:v>
                </c:pt>
                <c:pt idx="7488">
                  <c:v>2.5136475563049299</c:v>
                </c:pt>
                <c:pt idx="7489">
                  <c:v>2.50627470016479</c:v>
                </c:pt>
                <c:pt idx="7490">
                  <c:v>2.4581499099731401</c:v>
                </c:pt>
                <c:pt idx="7491">
                  <c:v>2.48228883743286</c:v>
                </c:pt>
                <c:pt idx="7492">
                  <c:v>2.5052349567413299</c:v>
                </c:pt>
                <c:pt idx="7493">
                  <c:v>2.3162395954132</c:v>
                </c:pt>
                <c:pt idx="7494">
                  <c:v>2.4539985656738201</c:v>
                </c:pt>
                <c:pt idx="7495">
                  <c:v>2.4561295509338299</c:v>
                </c:pt>
                <c:pt idx="7496">
                  <c:v>2.16484475135803</c:v>
                </c:pt>
                <c:pt idx="7497">
                  <c:v>2.4877254962921098</c:v>
                </c:pt>
                <c:pt idx="7498">
                  <c:v>2.4286043643951398</c:v>
                </c:pt>
                <c:pt idx="7499">
                  <c:v>2.3089780807495099</c:v>
                </c:pt>
                <c:pt idx="7500">
                  <c:v>2.4422492980957</c:v>
                </c:pt>
                <c:pt idx="7501">
                  <c:v>2.6192173957824698</c:v>
                </c:pt>
                <c:pt idx="7502">
                  <c:v>2.2318077087402299</c:v>
                </c:pt>
                <c:pt idx="7503">
                  <c:v>2.27551865577697</c:v>
                </c:pt>
                <c:pt idx="7504">
                  <c:v>2.3382327556610099</c:v>
                </c:pt>
                <c:pt idx="7505">
                  <c:v>2.1304240226745601</c:v>
                </c:pt>
                <c:pt idx="7506">
                  <c:v>2.1790964603424001</c:v>
                </c:pt>
                <c:pt idx="7507">
                  <c:v>2.2521221637725799</c:v>
                </c:pt>
                <c:pt idx="7508">
                  <c:v>2.2327246665954501</c:v>
                </c:pt>
                <c:pt idx="7509">
                  <c:v>2.00062799453735</c:v>
                </c:pt>
                <c:pt idx="7510">
                  <c:v>2.1798346042632999</c:v>
                </c:pt>
                <c:pt idx="7511">
                  <c:v>2.2515203952789302</c:v>
                </c:pt>
                <c:pt idx="7512">
                  <c:v>2.02838087081909</c:v>
                </c:pt>
                <c:pt idx="7513">
                  <c:v>2.29204177856445</c:v>
                </c:pt>
                <c:pt idx="7514">
                  <c:v>2.1198570728302002</c:v>
                </c:pt>
                <c:pt idx="7515">
                  <c:v>2.10308766365051</c:v>
                </c:pt>
                <c:pt idx="7516">
                  <c:v>2.3547739982604901</c:v>
                </c:pt>
                <c:pt idx="7517">
                  <c:v>2.23466801643371</c:v>
                </c:pt>
                <c:pt idx="7518">
                  <c:v>2.34188508987426</c:v>
                </c:pt>
                <c:pt idx="7519">
                  <c:v>2.0222644805908199</c:v>
                </c:pt>
                <c:pt idx="7520">
                  <c:v>2.4941091537475502</c:v>
                </c:pt>
                <c:pt idx="7521">
                  <c:v>2.25931572914123</c:v>
                </c:pt>
                <c:pt idx="7522">
                  <c:v>2.2975811958312899</c:v>
                </c:pt>
                <c:pt idx="7523">
                  <c:v>2.15486335754394</c:v>
                </c:pt>
                <c:pt idx="7524">
                  <c:v>2.2957491874694802</c:v>
                </c:pt>
                <c:pt idx="7525">
                  <c:v>2.12724685668945</c:v>
                </c:pt>
                <c:pt idx="7526">
                  <c:v>2.16446661949157</c:v>
                </c:pt>
                <c:pt idx="7527">
                  <c:v>2.4646139144897399</c:v>
                </c:pt>
                <c:pt idx="7528">
                  <c:v>2.3827984333038299</c:v>
                </c:pt>
                <c:pt idx="7529">
                  <c:v>2.2196810245513898</c:v>
                </c:pt>
                <c:pt idx="7530">
                  <c:v>2.1296496391296298</c:v>
                </c:pt>
                <c:pt idx="7531">
                  <c:v>2.2307384014129599</c:v>
                </c:pt>
                <c:pt idx="7532">
                  <c:v>2.3282186985015798</c:v>
                </c:pt>
                <c:pt idx="7533">
                  <c:v>2.2685377597808798</c:v>
                </c:pt>
                <c:pt idx="7534">
                  <c:v>2.3346028327941801</c:v>
                </c:pt>
                <c:pt idx="7535">
                  <c:v>2.0631551742553702</c:v>
                </c:pt>
                <c:pt idx="7536">
                  <c:v>2.17233085632324</c:v>
                </c:pt>
                <c:pt idx="7537">
                  <c:v>2.16662573814392</c:v>
                </c:pt>
                <c:pt idx="7538">
                  <c:v>2.1493008136749201</c:v>
                </c:pt>
                <c:pt idx="7539">
                  <c:v>2.4215500354766801</c:v>
                </c:pt>
                <c:pt idx="7540">
                  <c:v>2.0914633274078298</c:v>
                </c:pt>
                <c:pt idx="7541">
                  <c:v>2.4207444190978999</c:v>
                </c:pt>
                <c:pt idx="7542">
                  <c:v>2.37809753417968</c:v>
                </c:pt>
                <c:pt idx="7543">
                  <c:v>2.10448050498962</c:v>
                </c:pt>
                <c:pt idx="7544">
                  <c:v>2.0529332160949698</c:v>
                </c:pt>
                <c:pt idx="7545">
                  <c:v>2.4586210250854399</c:v>
                </c:pt>
                <c:pt idx="7546">
                  <c:v>2.2013132572174001</c:v>
                </c:pt>
                <c:pt idx="7547">
                  <c:v>2.3058712482452299</c:v>
                </c:pt>
                <c:pt idx="7548">
                  <c:v>2.3859980106353702</c:v>
                </c:pt>
                <c:pt idx="7549">
                  <c:v>2.1379077434539702</c:v>
                </c:pt>
                <c:pt idx="7550">
                  <c:v>2.1484179496765101</c:v>
                </c:pt>
                <c:pt idx="7551">
                  <c:v>2.1280713081359801</c:v>
                </c:pt>
                <c:pt idx="7552">
                  <c:v>2.1126840114593501</c:v>
                </c:pt>
                <c:pt idx="7553">
                  <c:v>2.17147493362426</c:v>
                </c:pt>
                <c:pt idx="7554">
                  <c:v>2.0824925899505602</c:v>
                </c:pt>
                <c:pt idx="7555">
                  <c:v>2.4050421714782702</c:v>
                </c:pt>
                <c:pt idx="7556">
                  <c:v>2.08347463607788</c:v>
                </c:pt>
                <c:pt idx="7557">
                  <c:v>2.2166328430175701</c:v>
                </c:pt>
                <c:pt idx="7558">
                  <c:v>2.1910877227783199</c:v>
                </c:pt>
                <c:pt idx="7559">
                  <c:v>2.0802710056304901</c:v>
                </c:pt>
                <c:pt idx="7560">
                  <c:v>2.11566114425659</c:v>
                </c:pt>
                <c:pt idx="7561">
                  <c:v>2.3815224170684801</c:v>
                </c:pt>
                <c:pt idx="7562">
                  <c:v>2.2204270362853999</c:v>
                </c:pt>
                <c:pt idx="7563">
                  <c:v>2.2441320419311501</c:v>
                </c:pt>
                <c:pt idx="7564">
                  <c:v>1.8954708576202299</c:v>
                </c:pt>
                <c:pt idx="7565">
                  <c:v>1.9889178276062001</c:v>
                </c:pt>
                <c:pt idx="7566">
                  <c:v>2.2657792568206698</c:v>
                </c:pt>
                <c:pt idx="7567">
                  <c:v>2.0639593601226802</c:v>
                </c:pt>
                <c:pt idx="7568">
                  <c:v>2.1817317008972101</c:v>
                </c:pt>
                <c:pt idx="7569">
                  <c:v>2.2842807769775302</c:v>
                </c:pt>
                <c:pt idx="7570">
                  <c:v>2.1426525115966699</c:v>
                </c:pt>
                <c:pt idx="7571">
                  <c:v>2.2645621299743599</c:v>
                </c:pt>
                <c:pt idx="7572">
                  <c:v>2.2159354686736998</c:v>
                </c:pt>
                <c:pt idx="7573">
                  <c:v>2.17577028274536</c:v>
                </c:pt>
                <c:pt idx="7574">
                  <c:v>2.42013239860534</c:v>
                </c:pt>
                <c:pt idx="7575">
                  <c:v>2.4957180023193302</c:v>
                </c:pt>
                <c:pt idx="7576">
                  <c:v>2.0314333438873202</c:v>
                </c:pt>
                <c:pt idx="7577">
                  <c:v>2.2502758502960201</c:v>
                </c:pt>
                <c:pt idx="7578">
                  <c:v>1.9933565855026201</c:v>
                </c:pt>
                <c:pt idx="7579">
                  <c:v>1.7941989898681601</c:v>
                </c:pt>
                <c:pt idx="7580">
                  <c:v>2.22390460968017</c:v>
                </c:pt>
                <c:pt idx="7581">
                  <c:v>2.0194020271301198</c:v>
                </c:pt>
                <c:pt idx="7582">
                  <c:v>2.0945372581481898</c:v>
                </c:pt>
                <c:pt idx="7583">
                  <c:v>1.93288946151733</c:v>
                </c:pt>
                <c:pt idx="7584">
                  <c:v>2.22765016555786</c:v>
                </c:pt>
                <c:pt idx="7585">
                  <c:v>2.17061114311218</c:v>
                </c:pt>
                <c:pt idx="7586">
                  <c:v>2.4431481361389098</c:v>
                </c:pt>
                <c:pt idx="7587">
                  <c:v>2.2413456439971902</c:v>
                </c:pt>
                <c:pt idx="7588">
                  <c:v>1.9797999858856199</c:v>
                </c:pt>
                <c:pt idx="7589">
                  <c:v>2.1715290546417201</c:v>
                </c:pt>
                <c:pt idx="7590">
                  <c:v>1.7713050842285101</c:v>
                </c:pt>
                <c:pt idx="7591">
                  <c:v>2.2276844978332502</c:v>
                </c:pt>
                <c:pt idx="7592">
                  <c:v>2.1589007377624498</c:v>
                </c:pt>
                <c:pt idx="7593">
                  <c:v>2.2696034908294598</c:v>
                </c:pt>
                <c:pt idx="7594">
                  <c:v>2.2489924430847101</c:v>
                </c:pt>
                <c:pt idx="7595">
                  <c:v>2.0577495098114</c:v>
                </c:pt>
                <c:pt idx="7596">
                  <c:v>2.04159283638</c:v>
                </c:pt>
                <c:pt idx="7597">
                  <c:v>2.30372095108032</c:v>
                </c:pt>
                <c:pt idx="7598">
                  <c:v>2.3684189319610498</c:v>
                </c:pt>
                <c:pt idx="7599">
                  <c:v>2.43376564979553</c:v>
                </c:pt>
                <c:pt idx="7600">
                  <c:v>2.45084524154663</c:v>
                </c:pt>
                <c:pt idx="7601">
                  <c:v>2.2611656188964799</c:v>
                </c:pt>
                <c:pt idx="7602">
                  <c:v>2.2407584190368599</c:v>
                </c:pt>
                <c:pt idx="7603">
                  <c:v>2.3364279270172101</c:v>
                </c:pt>
                <c:pt idx="7604">
                  <c:v>2.2001247406005802</c:v>
                </c:pt>
                <c:pt idx="7605">
                  <c:v>2.26416015625</c:v>
                </c:pt>
                <c:pt idx="7606">
                  <c:v>2.2588729858398402</c:v>
                </c:pt>
                <c:pt idx="7607">
                  <c:v>2.4693710803985498</c:v>
                </c:pt>
                <c:pt idx="7608">
                  <c:v>2.4591383934020898</c:v>
                </c:pt>
                <c:pt idx="7609">
                  <c:v>2.2533752918243399</c:v>
                </c:pt>
                <c:pt idx="7610">
                  <c:v>2.3046526908874498</c:v>
                </c:pt>
                <c:pt idx="7611">
                  <c:v>2.4635031223297101</c:v>
                </c:pt>
                <c:pt idx="7612">
                  <c:v>1.9236090183257999</c:v>
                </c:pt>
                <c:pt idx="7613">
                  <c:v>2.06894707679748</c:v>
                </c:pt>
                <c:pt idx="7614">
                  <c:v>2.1930067539214999</c:v>
                </c:pt>
                <c:pt idx="7615">
                  <c:v>2.32864165306091</c:v>
                </c:pt>
                <c:pt idx="7616">
                  <c:v>2.0745780467986998</c:v>
                </c:pt>
                <c:pt idx="7617">
                  <c:v>2.1002159118652299</c:v>
                </c:pt>
                <c:pt idx="7618">
                  <c:v>2.1262743473052899</c:v>
                </c:pt>
                <c:pt idx="7619">
                  <c:v>2.1985127925872798</c:v>
                </c:pt>
                <c:pt idx="7620">
                  <c:v>2.2359070777893</c:v>
                </c:pt>
                <c:pt idx="7621">
                  <c:v>2.16129350662231</c:v>
                </c:pt>
                <c:pt idx="7622">
                  <c:v>2.60008215904235</c:v>
                </c:pt>
                <c:pt idx="7623">
                  <c:v>2.3657577037811199</c:v>
                </c:pt>
                <c:pt idx="7624">
                  <c:v>2.2800276279449401</c:v>
                </c:pt>
                <c:pt idx="7625">
                  <c:v>2.7815074920654199</c:v>
                </c:pt>
                <c:pt idx="7626">
                  <c:v>2.0905125141143799</c:v>
                </c:pt>
                <c:pt idx="7627">
                  <c:v>2.2727398872375399</c:v>
                </c:pt>
                <c:pt idx="7628">
                  <c:v>2.2386591434478702</c:v>
                </c:pt>
                <c:pt idx="7629">
                  <c:v>2.2713642120361301</c:v>
                </c:pt>
                <c:pt idx="7630">
                  <c:v>2.1849310398101802</c:v>
                </c:pt>
                <c:pt idx="7631">
                  <c:v>2.1376557350158598</c:v>
                </c:pt>
                <c:pt idx="7632">
                  <c:v>2.30889391899108</c:v>
                </c:pt>
                <c:pt idx="7633">
                  <c:v>2.3739128112792902</c:v>
                </c:pt>
                <c:pt idx="7634">
                  <c:v>2.18455934524536</c:v>
                </c:pt>
                <c:pt idx="7635">
                  <c:v>2.43278455734252</c:v>
                </c:pt>
                <c:pt idx="7636">
                  <c:v>2.4344234466552699</c:v>
                </c:pt>
                <c:pt idx="7637">
                  <c:v>2.30988597869873</c:v>
                </c:pt>
                <c:pt idx="7638">
                  <c:v>2.36377596855163</c:v>
                </c:pt>
                <c:pt idx="7639">
                  <c:v>2.4355168342590301</c:v>
                </c:pt>
                <c:pt idx="7640">
                  <c:v>2.4549655914306601</c:v>
                </c:pt>
                <c:pt idx="7641">
                  <c:v>2.2523818016052202</c:v>
                </c:pt>
                <c:pt idx="7642">
                  <c:v>2.2816293239593501</c:v>
                </c:pt>
                <c:pt idx="7643">
                  <c:v>2.18172979354858</c:v>
                </c:pt>
                <c:pt idx="7644">
                  <c:v>2.31777763366699</c:v>
                </c:pt>
                <c:pt idx="7645">
                  <c:v>2.2190256118774401</c:v>
                </c:pt>
                <c:pt idx="7646">
                  <c:v>2.5033056735992401</c:v>
                </c:pt>
                <c:pt idx="7647">
                  <c:v>2.5706489086151101</c:v>
                </c:pt>
                <c:pt idx="7648">
                  <c:v>2.55308961868286</c:v>
                </c:pt>
                <c:pt idx="7649">
                  <c:v>2.5231788158416699</c:v>
                </c:pt>
                <c:pt idx="7650">
                  <c:v>2.4094748497009202</c:v>
                </c:pt>
                <c:pt idx="7651">
                  <c:v>2.1416487693786599</c:v>
                </c:pt>
                <c:pt idx="7652">
                  <c:v>2.3712530136108398</c:v>
                </c:pt>
                <c:pt idx="7653">
                  <c:v>2.1790454387664702</c:v>
                </c:pt>
                <c:pt idx="7654">
                  <c:v>2.16787433624267</c:v>
                </c:pt>
                <c:pt idx="7655">
                  <c:v>2.22876977920532</c:v>
                </c:pt>
                <c:pt idx="7656">
                  <c:v>2.1123838424682599</c:v>
                </c:pt>
                <c:pt idx="7657">
                  <c:v>2.50357961654663</c:v>
                </c:pt>
                <c:pt idx="7658">
                  <c:v>2.4467680454254102</c:v>
                </c:pt>
                <c:pt idx="7659">
                  <c:v>2.3097083568572998</c:v>
                </c:pt>
                <c:pt idx="7660">
                  <c:v>2.5547289848327601</c:v>
                </c:pt>
                <c:pt idx="7661">
                  <c:v>2.2572739124297998</c:v>
                </c:pt>
                <c:pt idx="7662">
                  <c:v>2.07730865478515</c:v>
                </c:pt>
                <c:pt idx="7663">
                  <c:v>2.54495072364807</c:v>
                </c:pt>
                <c:pt idx="7664">
                  <c:v>2.3513264656066801</c:v>
                </c:pt>
                <c:pt idx="7665">
                  <c:v>2.2988047599792401</c:v>
                </c:pt>
                <c:pt idx="7666">
                  <c:v>2.4197943210601802</c:v>
                </c:pt>
                <c:pt idx="7667">
                  <c:v>2.24178767204284</c:v>
                </c:pt>
                <c:pt idx="7668">
                  <c:v>2.00183725357055</c:v>
                </c:pt>
                <c:pt idx="7669">
                  <c:v>2.3387970924377401</c:v>
                </c:pt>
                <c:pt idx="7670">
                  <c:v>2.2887580394744802</c:v>
                </c:pt>
                <c:pt idx="7671">
                  <c:v>2.039972782135</c:v>
                </c:pt>
                <c:pt idx="7672">
                  <c:v>2.3324646949768</c:v>
                </c:pt>
                <c:pt idx="7673">
                  <c:v>2.2378976345062198</c:v>
                </c:pt>
                <c:pt idx="7674">
                  <c:v>2.3903007507324201</c:v>
                </c:pt>
                <c:pt idx="7675">
                  <c:v>2.4650955200195299</c:v>
                </c:pt>
                <c:pt idx="7676">
                  <c:v>2.2038900852203298</c:v>
                </c:pt>
                <c:pt idx="7677">
                  <c:v>2.3725569248199401</c:v>
                </c:pt>
                <c:pt idx="7678">
                  <c:v>2.3767099380493102</c:v>
                </c:pt>
                <c:pt idx="7679">
                  <c:v>2.5886981487274099</c:v>
                </c:pt>
                <c:pt idx="7680">
                  <c:v>2.6331443786621</c:v>
                </c:pt>
                <c:pt idx="7681">
                  <c:v>2.1475009918212802</c:v>
                </c:pt>
                <c:pt idx="7682">
                  <c:v>2.3515939712524401</c:v>
                </c:pt>
                <c:pt idx="7683">
                  <c:v>2.38794612884521</c:v>
                </c:pt>
                <c:pt idx="7684">
                  <c:v>2.3288950920104901</c:v>
                </c:pt>
                <c:pt idx="7685">
                  <c:v>2.4870898723602202</c:v>
                </c:pt>
                <c:pt idx="7686">
                  <c:v>2.4972410202026301</c:v>
                </c:pt>
                <c:pt idx="7687">
                  <c:v>2.28602075576782</c:v>
                </c:pt>
                <c:pt idx="7688">
                  <c:v>2.4415931701660099</c:v>
                </c:pt>
                <c:pt idx="7689">
                  <c:v>2.3278067111968901</c:v>
                </c:pt>
                <c:pt idx="7690">
                  <c:v>2.4179091453552202</c:v>
                </c:pt>
                <c:pt idx="7691">
                  <c:v>2.6607632637023899</c:v>
                </c:pt>
                <c:pt idx="7692">
                  <c:v>2.48807549476623</c:v>
                </c:pt>
                <c:pt idx="7693">
                  <c:v>2.43211364746093</c:v>
                </c:pt>
                <c:pt idx="7694">
                  <c:v>2.5892949104309002</c:v>
                </c:pt>
                <c:pt idx="7695">
                  <c:v>2.6897423267364502</c:v>
                </c:pt>
                <c:pt idx="7696">
                  <c:v>2.55691289901733</c:v>
                </c:pt>
                <c:pt idx="7697">
                  <c:v>2.7167751789093</c:v>
                </c:pt>
                <c:pt idx="7698">
                  <c:v>2.6646409034728999</c:v>
                </c:pt>
                <c:pt idx="7699">
                  <c:v>2.3558099269866899</c:v>
                </c:pt>
                <c:pt idx="7700">
                  <c:v>2.6938602924346902</c:v>
                </c:pt>
                <c:pt idx="7701">
                  <c:v>2.6105864048004102</c:v>
                </c:pt>
                <c:pt idx="7702">
                  <c:v>2.8474216461181601</c:v>
                </c:pt>
                <c:pt idx="7703">
                  <c:v>2.5474040508270201</c:v>
                </c:pt>
                <c:pt idx="7704">
                  <c:v>2.5634169578552202</c:v>
                </c:pt>
                <c:pt idx="7705">
                  <c:v>2.26100301742553</c:v>
                </c:pt>
                <c:pt idx="7706">
                  <c:v>2.58794045448303</c:v>
                </c:pt>
                <c:pt idx="7707">
                  <c:v>2.42077589035034</c:v>
                </c:pt>
                <c:pt idx="7708">
                  <c:v>2.6049060821533199</c:v>
                </c:pt>
                <c:pt idx="7709">
                  <c:v>2.4246728420257502</c:v>
                </c:pt>
                <c:pt idx="7710">
                  <c:v>2.2949702739715501</c:v>
                </c:pt>
                <c:pt idx="7711">
                  <c:v>2.2661161422729399</c:v>
                </c:pt>
                <c:pt idx="7712">
                  <c:v>2.2301321029663002</c:v>
                </c:pt>
                <c:pt idx="7713">
                  <c:v>2.39142847061157</c:v>
                </c:pt>
                <c:pt idx="7714">
                  <c:v>2.51748299598693</c:v>
                </c:pt>
                <c:pt idx="7715">
                  <c:v>2.4783563613891602</c:v>
                </c:pt>
                <c:pt idx="7716">
                  <c:v>2.6655795574188201</c:v>
                </c:pt>
                <c:pt idx="7717">
                  <c:v>2.3481988906860298</c:v>
                </c:pt>
                <c:pt idx="7718">
                  <c:v>2.5182590484619101</c:v>
                </c:pt>
                <c:pt idx="7719">
                  <c:v>2.3128576278686501</c:v>
                </c:pt>
                <c:pt idx="7720">
                  <c:v>2.48149538040161</c:v>
                </c:pt>
                <c:pt idx="7721">
                  <c:v>2.55519294738769</c:v>
                </c:pt>
                <c:pt idx="7722">
                  <c:v>2.8693556785583398</c:v>
                </c:pt>
                <c:pt idx="7723">
                  <c:v>2.68579745292663</c:v>
                </c:pt>
                <c:pt idx="7724">
                  <c:v>2.5254132747650102</c:v>
                </c:pt>
                <c:pt idx="7725">
                  <c:v>2.7527215480804399</c:v>
                </c:pt>
                <c:pt idx="7726">
                  <c:v>2.57895731925964</c:v>
                </c:pt>
                <c:pt idx="7727">
                  <c:v>2.4918699264526301</c:v>
                </c:pt>
                <c:pt idx="7728">
                  <c:v>2.6534352302551198</c:v>
                </c:pt>
                <c:pt idx="7729">
                  <c:v>2.7047266960143999</c:v>
                </c:pt>
                <c:pt idx="7730">
                  <c:v>2.4267556667327801</c:v>
                </c:pt>
                <c:pt idx="7731">
                  <c:v>2.5621740818023602</c:v>
                </c:pt>
                <c:pt idx="7732">
                  <c:v>2.6866290569305402</c:v>
                </c:pt>
                <c:pt idx="7733">
                  <c:v>2.3265180587768501</c:v>
                </c:pt>
                <c:pt idx="7734">
                  <c:v>2.6695780754089302</c:v>
                </c:pt>
                <c:pt idx="7735">
                  <c:v>2.3778426647186199</c:v>
                </c:pt>
                <c:pt idx="7736">
                  <c:v>2.3939800262451101</c:v>
                </c:pt>
                <c:pt idx="7737">
                  <c:v>2.5494072437286301</c:v>
                </c:pt>
                <c:pt idx="7738">
                  <c:v>2.4881455898284899</c:v>
                </c:pt>
                <c:pt idx="7739">
                  <c:v>2.2542924880981401</c:v>
                </c:pt>
                <c:pt idx="7740">
                  <c:v>2.343106508255</c:v>
                </c:pt>
                <c:pt idx="7741">
                  <c:v>2.6306791305541899</c:v>
                </c:pt>
                <c:pt idx="7742">
                  <c:v>2.5960764884948699</c:v>
                </c:pt>
                <c:pt idx="7743">
                  <c:v>2.6151111125946001</c:v>
                </c:pt>
                <c:pt idx="7744">
                  <c:v>2.6598935127258301</c:v>
                </c:pt>
                <c:pt idx="7745">
                  <c:v>2.6856563091278001</c:v>
                </c:pt>
                <c:pt idx="7746">
                  <c:v>2.5494844913482599</c:v>
                </c:pt>
                <c:pt idx="7747">
                  <c:v>2.4994215965270898</c:v>
                </c:pt>
                <c:pt idx="7748">
                  <c:v>2.2119467258453298</c:v>
                </c:pt>
                <c:pt idx="7749">
                  <c:v>2.57681083679199</c:v>
                </c:pt>
                <c:pt idx="7750">
                  <c:v>2.5715363025665199</c:v>
                </c:pt>
                <c:pt idx="7751">
                  <c:v>2.6356954574584899</c:v>
                </c:pt>
                <c:pt idx="7752">
                  <c:v>2.5615670680999698</c:v>
                </c:pt>
                <c:pt idx="7753">
                  <c:v>2.5214931964874201</c:v>
                </c:pt>
                <c:pt idx="7754">
                  <c:v>3.01534748077392</c:v>
                </c:pt>
                <c:pt idx="7755">
                  <c:v>2.82548952102661</c:v>
                </c:pt>
                <c:pt idx="7756">
                  <c:v>3.0715165138244598</c:v>
                </c:pt>
                <c:pt idx="7757">
                  <c:v>2.9521212577819802</c:v>
                </c:pt>
                <c:pt idx="7758">
                  <c:v>2.87539291381835</c:v>
                </c:pt>
                <c:pt idx="7759">
                  <c:v>2.52135777473449</c:v>
                </c:pt>
                <c:pt idx="7760">
                  <c:v>2.48616242408752</c:v>
                </c:pt>
                <c:pt idx="7761">
                  <c:v>2.5925586223602202</c:v>
                </c:pt>
                <c:pt idx="7762">
                  <c:v>2.72806525230407</c:v>
                </c:pt>
                <c:pt idx="7763">
                  <c:v>2.4123289585113499</c:v>
                </c:pt>
                <c:pt idx="7764">
                  <c:v>2.2932198047637899</c:v>
                </c:pt>
                <c:pt idx="7765">
                  <c:v>2.6102495193481401</c:v>
                </c:pt>
                <c:pt idx="7766">
                  <c:v>2.5604977607727002</c:v>
                </c:pt>
                <c:pt idx="7767">
                  <c:v>2.4543526172637899</c:v>
                </c:pt>
                <c:pt idx="7768">
                  <c:v>2.7897319793701101</c:v>
                </c:pt>
                <c:pt idx="7769">
                  <c:v>2.5944361686706499</c:v>
                </c:pt>
                <c:pt idx="7770">
                  <c:v>2.3098120689392001</c:v>
                </c:pt>
                <c:pt idx="7771">
                  <c:v>2.6841256618499698</c:v>
                </c:pt>
                <c:pt idx="7772">
                  <c:v>2.8023686408996502</c:v>
                </c:pt>
                <c:pt idx="7773">
                  <c:v>2.78596758842468</c:v>
                </c:pt>
                <c:pt idx="7774">
                  <c:v>2.5942909717559801</c:v>
                </c:pt>
                <c:pt idx="7775">
                  <c:v>2.7866125106811501</c:v>
                </c:pt>
                <c:pt idx="7776">
                  <c:v>2.52579617500305</c:v>
                </c:pt>
                <c:pt idx="7777">
                  <c:v>2.2739808559417698</c:v>
                </c:pt>
                <c:pt idx="7778">
                  <c:v>2.4316561222076398</c:v>
                </c:pt>
                <c:pt idx="7779">
                  <c:v>2.4428341388702299</c:v>
                </c:pt>
                <c:pt idx="7780">
                  <c:v>2.6611845493316602</c:v>
                </c:pt>
                <c:pt idx="7781">
                  <c:v>2.40820884704589</c:v>
                </c:pt>
                <c:pt idx="7782">
                  <c:v>2.4651930332183798</c:v>
                </c:pt>
                <c:pt idx="7783">
                  <c:v>2.3430767059326101</c:v>
                </c:pt>
                <c:pt idx="7784">
                  <c:v>2.1427040100097599</c:v>
                </c:pt>
                <c:pt idx="7785">
                  <c:v>2.2991559505462602</c:v>
                </c:pt>
                <c:pt idx="7786">
                  <c:v>2.3937118053436199</c:v>
                </c:pt>
                <c:pt idx="7787">
                  <c:v>2.43103623390197</c:v>
                </c:pt>
                <c:pt idx="7788">
                  <c:v>2.8516931533813401</c:v>
                </c:pt>
                <c:pt idx="7789">
                  <c:v>2.5684044361114502</c:v>
                </c:pt>
                <c:pt idx="7790">
                  <c:v>2.4279177188873202</c:v>
                </c:pt>
                <c:pt idx="7791">
                  <c:v>2.2674908638000399</c:v>
                </c:pt>
                <c:pt idx="7792">
                  <c:v>2.4366164207458398</c:v>
                </c:pt>
                <c:pt idx="7793">
                  <c:v>2.4946529865264799</c:v>
                </c:pt>
                <c:pt idx="7794">
                  <c:v>2.85308408737182</c:v>
                </c:pt>
                <c:pt idx="7795">
                  <c:v>2.61956739425659</c:v>
                </c:pt>
                <c:pt idx="7796">
                  <c:v>2.7482039928436199</c:v>
                </c:pt>
                <c:pt idx="7797">
                  <c:v>2.5149791240692099</c:v>
                </c:pt>
                <c:pt idx="7798">
                  <c:v>2.7367706298828098</c:v>
                </c:pt>
                <c:pt idx="7799">
                  <c:v>2.3775212764739901</c:v>
                </c:pt>
                <c:pt idx="7800">
                  <c:v>2.6549491882324201</c:v>
                </c:pt>
                <c:pt idx="7801">
                  <c:v>2.4812474250793399</c:v>
                </c:pt>
                <c:pt idx="7802">
                  <c:v>2.45453929901123</c:v>
                </c:pt>
                <c:pt idx="7803">
                  <c:v>2.60301566123962</c:v>
                </c:pt>
                <c:pt idx="7804">
                  <c:v>2.7241516113281201</c:v>
                </c:pt>
                <c:pt idx="7805">
                  <c:v>3.0567319393157901</c:v>
                </c:pt>
                <c:pt idx="7806">
                  <c:v>2.70450711250305</c:v>
                </c:pt>
                <c:pt idx="7807">
                  <c:v>2.7933251857757502</c:v>
                </c:pt>
                <c:pt idx="7808">
                  <c:v>2.5378620624542201</c:v>
                </c:pt>
                <c:pt idx="7809">
                  <c:v>2.9405620098114</c:v>
                </c:pt>
                <c:pt idx="7810">
                  <c:v>2.2894690036773602</c:v>
                </c:pt>
                <c:pt idx="7811">
                  <c:v>2.6810929775238002</c:v>
                </c:pt>
                <c:pt idx="7812">
                  <c:v>2.6199312210082999</c:v>
                </c:pt>
                <c:pt idx="7813">
                  <c:v>2.5341022014617902</c:v>
                </c:pt>
                <c:pt idx="7814">
                  <c:v>2.55084824562072</c:v>
                </c:pt>
                <c:pt idx="7815">
                  <c:v>2.7740209102630602</c:v>
                </c:pt>
                <c:pt idx="7816">
                  <c:v>2.3953571319579998</c:v>
                </c:pt>
                <c:pt idx="7817">
                  <c:v>2.4071047306060702</c:v>
                </c:pt>
                <c:pt idx="7818">
                  <c:v>2.6910145282745299</c:v>
                </c:pt>
                <c:pt idx="7819">
                  <c:v>2.7639811038970898</c:v>
                </c:pt>
                <c:pt idx="7820">
                  <c:v>2.6676530838012602</c:v>
                </c:pt>
                <c:pt idx="7821">
                  <c:v>2.8825883865356401</c:v>
                </c:pt>
                <c:pt idx="7822">
                  <c:v>2.7374038696289</c:v>
                </c:pt>
                <c:pt idx="7823">
                  <c:v>2.73152422904968</c:v>
                </c:pt>
                <c:pt idx="7824">
                  <c:v>2.4541881084442099</c:v>
                </c:pt>
                <c:pt idx="7825">
                  <c:v>2.77066802978515</c:v>
                </c:pt>
                <c:pt idx="7826">
                  <c:v>2.5459792613983101</c:v>
                </c:pt>
                <c:pt idx="7827">
                  <c:v>2.5476095676422101</c:v>
                </c:pt>
                <c:pt idx="7828">
                  <c:v>2.7200071811675999</c:v>
                </c:pt>
                <c:pt idx="7829">
                  <c:v>2.7111957073211599</c:v>
                </c:pt>
                <c:pt idx="7830">
                  <c:v>2.7581708431243799</c:v>
                </c:pt>
                <c:pt idx="7831">
                  <c:v>2.6627175807952801</c:v>
                </c:pt>
                <c:pt idx="7832">
                  <c:v>2.5910453796386701</c:v>
                </c:pt>
                <c:pt idx="7833">
                  <c:v>2.8552842140197701</c:v>
                </c:pt>
                <c:pt idx="7834">
                  <c:v>3.0162053108215301</c:v>
                </c:pt>
                <c:pt idx="7835">
                  <c:v>2.69949173927307</c:v>
                </c:pt>
                <c:pt idx="7836">
                  <c:v>2.8127069473266602</c:v>
                </c:pt>
                <c:pt idx="7837">
                  <c:v>2.7440295219421298</c:v>
                </c:pt>
                <c:pt idx="7838">
                  <c:v>2.8095445632934499</c:v>
                </c:pt>
                <c:pt idx="7839">
                  <c:v>2.7117486000061</c:v>
                </c:pt>
                <c:pt idx="7840">
                  <c:v>2.66054368019104</c:v>
                </c:pt>
                <c:pt idx="7841">
                  <c:v>2.76338338851928</c:v>
                </c:pt>
                <c:pt idx="7842">
                  <c:v>2.58404111862182</c:v>
                </c:pt>
                <c:pt idx="7843">
                  <c:v>2.8409934043884202</c:v>
                </c:pt>
                <c:pt idx="7844">
                  <c:v>2.54125523567199</c:v>
                </c:pt>
                <c:pt idx="7845">
                  <c:v>2.6963574886321999</c:v>
                </c:pt>
                <c:pt idx="7846">
                  <c:v>2.6802916526794398</c:v>
                </c:pt>
                <c:pt idx="7847">
                  <c:v>2.9524941444396902</c:v>
                </c:pt>
                <c:pt idx="7848">
                  <c:v>2.8003647327422998</c:v>
                </c:pt>
                <c:pt idx="7849">
                  <c:v>2.9590935707092201</c:v>
                </c:pt>
                <c:pt idx="7850">
                  <c:v>2.97807693481445</c:v>
                </c:pt>
                <c:pt idx="7851">
                  <c:v>2.9437947273254301</c:v>
                </c:pt>
                <c:pt idx="7852">
                  <c:v>2.8899674415588299</c:v>
                </c:pt>
                <c:pt idx="7853">
                  <c:v>2.8027529716491699</c:v>
                </c:pt>
                <c:pt idx="7854">
                  <c:v>2.6746909618377601</c:v>
                </c:pt>
                <c:pt idx="7855">
                  <c:v>2.76424980163574</c:v>
                </c:pt>
                <c:pt idx="7856">
                  <c:v>2.7104182243347101</c:v>
                </c:pt>
                <c:pt idx="7857">
                  <c:v>2.78954982757568</c:v>
                </c:pt>
                <c:pt idx="7858">
                  <c:v>2.93889951705932</c:v>
                </c:pt>
                <c:pt idx="7859">
                  <c:v>2.7497577667236301</c:v>
                </c:pt>
                <c:pt idx="7860">
                  <c:v>2.7523891925811701</c:v>
                </c:pt>
                <c:pt idx="7861">
                  <c:v>2.91504907608032</c:v>
                </c:pt>
                <c:pt idx="7862">
                  <c:v>3.2746069431304901</c:v>
                </c:pt>
                <c:pt idx="7863">
                  <c:v>2.8309798240661599</c:v>
                </c:pt>
                <c:pt idx="7864">
                  <c:v>2.9466772079467698</c:v>
                </c:pt>
                <c:pt idx="7865">
                  <c:v>2.60891556739807</c:v>
                </c:pt>
                <c:pt idx="7866">
                  <c:v>2.63364577293396</c:v>
                </c:pt>
                <c:pt idx="7867">
                  <c:v>2.5153746604919398</c:v>
                </c:pt>
                <c:pt idx="7868">
                  <c:v>2.6314389705657901</c:v>
                </c:pt>
                <c:pt idx="7869">
                  <c:v>2.7844934463500901</c:v>
                </c:pt>
                <c:pt idx="7870">
                  <c:v>3.2418766021728498</c:v>
                </c:pt>
                <c:pt idx="7871">
                  <c:v>3.1692483425140301</c:v>
                </c:pt>
                <c:pt idx="7872">
                  <c:v>2.9228541851043701</c:v>
                </c:pt>
                <c:pt idx="7873">
                  <c:v>2.8024473190307599</c:v>
                </c:pt>
                <c:pt idx="7874">
                  <c:v>2.7430927753448402</c:v>
                </c:pt>
                <c:pt idx="7875">
                  <c:v>2.8930387496948198</c:v>
                </c:pt>
                <c:pt idx="7876">
                  <c:v>2.4992446899414</c:v>
                </c:pt>
                <c:pt idx="7877">
                  <c:v>2.64690065383911</c:v>
                </c:pt>
                <c:pt idx="7878">
                  <c:v>2.6546955108642498</c:v>
                </c:pt>
                <c:pt idx="7879">
                  <c:v>2.79521512985229</c:v>
                </c:pt>
                <c:pt idx="7880">
                  <c:v>2.7957835197448699</c:v>
                </c:pt>
                <c:pt idx="7881">
                  <c:v>2.7456302642822199</c:v>
                </c:pt>
                <c:pt idx="7882">
                  <c:v>2.8293831348419101</c:v>
                </c:pt>
                <c:pt idx="7883">
                  <c:v>3.1101233959197998</c:v>
                </c:pt>
                <c:pt idx="7884">
                  <c:v>2.6588835716247501</c:v>
                </c:pt>
                <c:pt idx="7885">
                  <c:v>2.9655301570892298</c:v>
                </c:pt>
                <c:pt idx="7886">
                  <c:v>2.4903094768524099</c:v>
                </c:pt>
                <c:pt idx="7887">
                  <c:v>2.9652972221374498</c:v>
                </c:pt>
                <c:pt idx="7888">
                  <c:v>2.9731848239898602</c:v>
                </c:pt>
                <c:pt idx="7889">
                  <c:v>2.98400449752807</c:v>
                </c:pt>
                <c:pt idx="7890">
                  <c:v>2.74439072608947</c:v>
                </c:pt>
                <c:pt idx="7891">
                  <c:v>2.7684955596923801</c:v>
                </c:pt>
                <c:pt idx="7892">
                  <c:v>2.6696126461028999</c:v>
                </c:pt>
                <c:pt idx="7893">
                  <c:v>2.4571468830108598</c:v>
                </c:pt>
                <c:pt idx="7894">
                  <c:v>2.8172297477722101</c:v>
                </c:pt>
                <c:pt idx="7895">
                  <c:v>2.3997318744659402</c:v>
                </c:pt>
                <c:pt idx="7896">
                  <c:v>2.7425739765167201</c:v>
                </c:pt>
                <c:pt idx="7897">
                  <c:v>2.7420637607574401</c:v>
                </c:pt>
                <c:pt idx="7898">
                  <c:v>2.6567256450653001</c:v>
                </c:pt>
                <c:pt idx="7899">
                  <c:v>2.9935650825500399</c:v>
                </c:pt>
                <c:pt idx="7900">
                  <c:v>2.7464790344238201</c:v>
                </c:pt>
                <c:pt idx="7901">
                  <c:v>3.20522832870483</c:v>
                </c:pt>
                <c:pt idx="7902">
                  <c:v>2.6099181175231898</c:v>
                </c:pt>
                <c:pt idx="7903">
                  <c:v>2.6979372501373202</c:v>
                </c:pt>
                <c:pt idx="7904">
                  <c:v>2.6968455314636199</c:v>
                </c:pt>
                <c:pt idx="7905">
                  <c:v>2.8945624828338601</c:v>
                </c:pt>
                <c:pt idx="7906">
                  <c:v>2.85673832893371</c:v>
                </c:pt>
                <c:pt idx="7907">
                  <c:v>3.0629808902740399</c:v>
                </c:pt>
                <c:pt idx="7908">
                  <c:v>2.9889388084411599</c:v>
                </c:pt>
                <c:pt idx="7909">
                  <c:v>3.0044810771942099</c:v>
                </c:pt>
                <c:pt idx="7910">
                  <c:v>2.86475610733032</c:v>
                </c:pt>
                <c:pt idx="7911">
                  <c:v>2.6657469272613499</c:v>
                </c:pt>
                <c:pt idx="7912">
                  <c:v>2.8640489578246999</c:v>
                </c:pt>
                <c:pt idx="7913">
                  <c:v>2.7305998802185001</c:v>
                </c:pt>
                <c:pt idx="7914">
                  <c:v>2.80360984802246</c:v>
                </c:pt>
                <c:pt idx="7915">
                  <c:v>2.6485099792480402</c:v>
                </c:pt>
                <c:pt idx="7916">
                  <c:v>2.4265387058257999</c:v>
                </c:pt>
                <c:pt idx="7917">
                  <c:v>2.9875349998474099</c:v>
                </c:pt>
                <c:pt idx="7918">
                  <c:v>2.7202942371368399</c:v>
                </c:pt>
                <c:pt idx="7919">
                  <c:v>2.5540595054626398</c:v>
                </c:pt>
                <c:pt idx="7920">
                  <c:v>2.9374611377715998</c:v>
                </c:pt>
                <c:pt idx="7921">
                  <c:v>2.81636309623718</c:v>
                </c:pt>
                <c:pt idx="7922">
                  <c:v>2.5252017974853498</c:v>
                </c:pt>
                <c:pt idx="7923">
                  <c:v>2.6814792156219398</c:v>
                </c:pt>
                <c:pt idx="7924">
                  <c:v>2.85960340499877</c:v>
                </c:pt>
                <c:pt idx="7925">
                  <c:v>2.52664589881896</c:v>
                </c:pt>
                <c:pt idx="7926">
                  <c:v>2.9611778259277299</c:v>
                </c:pt>
                <c:pt idx="7927">
                  <c:v>2.6467261314392001</c:v>
                </c:pt>
                <c:pt idx="7928">
                  <c:v>2.8312683105468701</c:v>
                </c:pt>
                <c:pt idx="7929">
                  <c:v>2.64285087585449</c:v>
                </c:pt>
                <c:pt idx="7930">
                  <c:v>2.9879403114318799</c:v>
                </c:pt>
                <c:pt idx="7931">
                  <c:v>3.00471687316894</c:v>
                </c:pt>
                <c:pt idx="7932">
                  <c:v>3.0606005191802899</c:v>
                </c:pt>
                <c:pt idx="7933">
                  <c:v>3.1312885284423801</c:v>
                </c:pt>
                <c:pt idx="7934">
                  <c:v>3.00210976600646</c:v>
                </c:pt>
                <c:pt idx="7935">
                  <c:v>2.6172814369201598</c:v>
                </c:pt>
                <c:pt idx="7936">
                  <c:v>2.49884605407714</c:v>
                </c:pt>
                <c:pt idx="7937">
                  <c:v>3.0646691322326598</c:v>
                </c:pt>
                <c:pt idx="7938">
                  <c:v>2.9784739017486501</c:v>
                </c:pt>
                <c:pt idx="7939">
                  <c:v>3.0823154449462802</c:v>
                </c:pt>
                <c:pt idx="7940">
                  <c:v>2.8890397548675502</c:v>
                </c:pt>
                <c:pt idx="7941">
                  <c:v>2.5710167884826598</c:v>
                </c:pt>
                <c:pt idx="7942">
                  <c:v>2.9135274887084899</c:v>
                </c:pt>
                <c:pt idx="7943">
                  <c:v>2.8110454082489</c:v>
                </c:pt>
                <c:pt idx="7944">
                  <c:v>3.0504376888275102</c:v>
                </c:pt>
                <c:pt idx="7945">
                  <c:v>2.79347372055053</c:v>
                </c:pt>
                <c:pt idx="7946">
                  <c:v>2.6511013507843</c:v>
                </c:pt>
                <c:pt idx="7947">
                  <c:v>2.9974889755249001</c:v>
                </c:pt>
                <c:pt idx="7948">
                  <c:v>2.6452531814575102</c:v>
                </c:pt>
                <c:pt idx="7949">
                  <c:v>2.82306933403015</c:v>
                </c:pt>
                <c:pt idx="7950">
                  <c:v>2.9290120601653999</c:v>
                </c:pt>
                <c:pt idx="7951">
                  <c:v>2.9565732479095401</c:v>
                </c:pt>
                <c:pt idx="7952">
                  <c:v>2.6774547100067099</c:v>
                </c:pt>
                <c:pt idx="7953">
                  <c:v>3.0286681652068999</c:v>
                </c:pt>
                <c:pt idx="7954">
                  <c:v>2.9095942974090501</c:v>
                </c:pt>
                <c:pt idx="7955">
                  <c:v>3.09381008148193</c:v>
                </c:pt>
                <c:pt idx="7956">
                  <c:v>3.0755743980407702</c:v>
                </c:pt>
                <c:pt idx="7957">
                  <c:v>3.10348272323608</c:v>
                </c:pt>
                <c:pt idx="7958">
                  <c:v>2.6905977725982599</c:v>
                </c:pt>
                <c:pt idx="7959">
                  <c:v>2.47034358978271</c:v>
                </c:pt>
                <c:pt idx="7960">
                  <c:v>2.31568384170532</c:v>
                </c:pt>
                <c:pt idx="7961">
                  <c:v>2.4761321544647199</c:v>
                </c:pt>
                <c:pt idx="7962">
                  <c:v>2.54488801956176</c:v>
                </c:pt>
                <c:pt idx="7963">
                  <c:v>2.62302374839782</c:v>
                </c:pt>
                <c:pt idx="7964">
                  <c:v>2.6994321346282901</c:v>
                </c:pt>
                <c:pt idx="7965">
                  <c:v>2.7714207172393799</c:v>
                </c:pt>
                <c:pt idx="7966">
                  <c:v>2.6909379959106401</c:v>
                </c:pt>
                <c:pt idx="7967">
                  <c:v>2.83203053474426</c:v>
                </c:pt>
                <c:pt idx="7968">
                  <c:v>2.84038829803466</c:v>
                </c:pt>
                <c:pt idx="7969">
                  <c:v>2.8982462882995601</c:v>
                </c:pt>
                <c:pt idx="7970">
                  <c:v>2.8576376438140798</c:v>
                </c:pt>
                <c:pt idx="7971">
                  <c:v>2.9406595230102499</c:v>
                </c:pt>
                <c:pt idx="7972">
                  <c:v>2.6642658710479701</c:v>
                </c:pt>
                <c:pt idx="7973">
                  <c:v>2.6813681125640798</c:v>
                </c:pt>
                <c:pt idx="7974">
                  <c:v>2.9977121353149401</c:v>
                </c:pt>
                <c:pt idx="7975">
                  <c:v>2.9616169929504301</c:v>
                </c:pt>
                <c:pt idx="7976">
                  <c:v>2.9841711521148602</c:v>
                </c:pt>
                <c:pt idx="7977">
                  <c:v>2.6588256359100302</c:v>
                </c:pt>
                <c:pt idx="7978">
                  <c:v>2.6307470798492401</c:v>
                </c:pt>
                <c:pt idx="7979">
                  <c:v>2.9504907131195002</c:v>
                </c:pt>
                <c:pt idx="7980">
                  <c:v>2.6690673828125</c:v>
                </c:pt>
                <c:pt idx="7981">
                  <c:v>2.7363190650939901</c:v>
                </c:pt>
                <c:pt idx="7982">
                  <c:v>2.9083607196807799</c:v>
                </c:pt>
                <c:pt idx="7983">
                  <c:v>2.7243723869323699</c:v>
                </c:pt>
                <c:pt idx="7984">
                  <c:v>2.6136996746063201</c:v>
                </c:pt>
                <c:pt idx="7985">
                  <c:v>2.9582395553588801</c:v>
                </c:pt>
                <c:pt idx="7986">
                  <c:v>2.96286869049072</c:v>
                </c:pt>
                <c:pt idx="7987">
                  <c:v>2.7964420318603498</c:v>
                </c:pt>
                <c:pt idx="7988">
                  <c:v>2.6133942604064901</c:v>
                </c:pt>
                <c:pt idx="7989">
                  <c:v>3.2309660911560001</c:v>
                </c:pt>
                <c:pt idx="7990">
                  <c:v>2.8189997673034601</c:v>
                </c:pt>
                <c:pt idx="7991">
                  <c:v>2.9264569282531698</c:v>
                </c:pt>
                <c:pt idx="7992">
                  <c:v>3.1063990592956499</c:v>
                </c:pt>
                <c:pt idx="7993">
                  <c:v>2.5896999835968</c:v>
                </c:pt>
                <c:pt idx="7994">
                  <c:v>2.4341194629669101</c:v>
                </c:pt>
                <c:pt idx="7995">
                  <c:v>2.7811710834503098</c:v>
                </c:pt>
                <c:pt idx="7996">
                  <c:v>2.8975658416747998</c:v>
                </c:pt>
                <c:pt idx="7997">
                  <c:v>2.2999117374420099</c:v>
                </c:pt>
                <c:pt idx="7998">
                  <c:v>2.4488506317138601</c:v>
                </c:pt>
                <c:pt idx="7999">
                  <c:v>2.8666064739227202</c:v>
                </c:pt>
                <c:pt idx="8000">
                  <c:v>3.08541631698608</c:v>
                </c:pt>
                <c:pt idx="8001">
                  <c:v>2.8913614749908398</c:v>
                </c:pt>
                <c:pt idx="8002">
                  <c:v>2.7422955036163299</c:v>
                </c:pt>
                <c:pt idx="8003">
                  <c:v>3.0210924148559499</c:v>
                </c:pt>
                <c:pt idx="8004">
                  <c:v>2.5727901458740199</c:v>
                </c:pt>
                <c:pt idx="8005">
                  <c:v>2.6121799945831299</c:v>
                </c:pt>
                <c:pt idx="8006">
                  <c:v>2.4183993339538499</c:v>
                </c:pt>
                <c:pt idx="8007">
                  <c:v>2.4892904758453298</c:v>
                </c:pt>
                <c:pt idx="8008">
                  <c:v>2.27908110618591</c:v>
                </c:pt>
                <c:pt idx="8009">
                  <c:v>2.4757266044616699</c:v>
                </c:pt>
                <c:pt idx="8010">
                  <c:v>2.3119373321533199</c:v>
                </c:pt>
                <c:pt idx="8011">
                  <c:v>2.3687477111816402</c:v>
                </c:pt>
                <c:pt idx="8012">
                  <c:v>2.6096875667571999</c:v>
                </c:pt>
                <c:pt idx="8013">
                  <c:v>2.3616726398468</c:v>
                </c:pt>
                <c:pt idx="8014">
                  <c:v>2.4325292110443102</c:v>
                </c:pt>
                <c:pt idx="8015">
                  <c:v>2.6328113079071001</c:v>
                </c:pt>
                <c:pt idx="8016">
                  <c:v>2.70686602592468</c:v>
                </c:pt>
                <c:pt idx="8017">
                  <c:v>3.0846626758575399</c:v>
                </c:pt>
                <c:pt idx="8018">
                  <c:v>2.5775327682495099</c:v>
                </c:pt>
                <c:pt idx="8019">
                  <c:v>2.4160177707672101</c:v>
                </c:pt>
                <c:pt idx="8020">
                  <c:v>2.5392735004425</c:v>
                </c:pt>
                <c:pt idx="8021">
                  <c:v>2.7390146255493102</c:v>
                </c:pt>
                <c:pt idx="8022">
                  <c:v>2.59455966949462</c:v>
                </c:pt>
                <c:pt idx="8023">
                  <c:v>2.61074495315551</c:v>
                </c:pt>
                <c:pt idx="8024">
                  <c:v>2.5886263847350999</c:v>
                </c:pt>
                <c:pt idx="8025">
                  <c:v>2.7044701576232901</c:v>
                </c:pt>
                <c:pt idx="8026">
                  <c:v>2.5310025215148899</c:v>
                </c:pt>
                <c:pt idx="8027">
                  <c:v>2.5416724681854199</c:v>
                </c:pt>
                <c:pt idx="8028">
                  <c:v>2.6698768138885498</c:v>
                </c:pt>
                <c:pt idx="8029">
                  <c:v>2.8074135780334402</c:v>
                </c:pt>
                <c:pt idx="8030">
                  <c:v>2.61811327934265</c:v>
                </c:pt>
                <c:pt idx="8031">
                  <c:v>2.6464881896972599</c:v>
                </c:pt>
                <c:pt idx="8032">
                  <c:v>2.26768469810485</c:v>
                </c:pt>
                <c:pt idx="8033">
                  <c:v>2.8645722866058301</c:v>
                </c:pt>
                <c:pt idx="8034">
                  <c:v>2.6282401084899898</c:v>
                </c:pt>
                <c:pt idx="8035">
                  <c:v>2.6410739421844398</c:v>
                </c:pt>
                <c:pt idx="8036">
                  <c:v>2.3669061660766602</c:v>
                </c:pt>
                <c:pt idx="8037">
                  <c:v>2.2974145412445002</c:v>
                </c:pt>
                <c:pt idx="8038">
                  <c:v>2.39843726158142</c:v>
                </c:pt>
                <c:pt idx="8039">
                  <c:v>2.45316433906555</c:v>
                </c:pt>
                <c:pt idx="8040">
                  <c:v>2.56308794021606</c:v>
                </c:pt>
                <c:pt idx="8041">
                  <c:v>2.2796673774719198</c:v>
                </c:pt>
                <c:pt idx="8042">
                  <c:v>2.5453433990478498</c:v>
                </c:pt>
                <c:pt idx="8043">
                  <c:v>2.3010556697845401</c:v>
                </c:pt>
                <c:pt idx="8044">
                  <c:v>2.48518562316894</c:v>
                </c:pt>
                <c:pt idx="8045">
                  <c:v>2.33826231956481</c:v>
                </c:pt>
                <c:pt idx="8046">
                  <c:v>2.43473124504089</c:v>
                </c:pt>
                <c:pt idx="8047">
                  <c:v>3.0163550376892001</c:v>
                </c:pt>
                <c:pt idx="8048">
                  <c:v>2.7909579277038499</c:v>
                </c:pt>
                <c:pt idx="8049">
                  <c:v>2.6372690200805602</c:v>
                </c:pt>
                <c:pt idx="8050">
                  <c:v>2.6508526802062899</c:v>
                </c:pt>
                <c:pt idx="8051">
                  <c:v>2.5827155113220202</c:v>
                </c:pt>
                <c:pt idx="8052">
                  <c:v>2.61348176002502</c:v>
                </c:pt>
                <c:pt idx="8053">
                  <c:v>2.2607228755950901</c:v>
                </c:pt>
                <c:pt idx="8054">
                  <c:v>2.5473935604095401</c:v>
                </c:pt>
                <c:pt idx="8055">
                  <c:v>2.78526616096496</c:v>
                </c:pt>
                <c:pt idx="8056">
                  <c:v>2.5016891956329301</c:v>
                </c:pt>
                <c:pt idx="8057">
                  <c:v>2.4610579013824401</c:v>
                </c:pt>
                <c:pt idx="8058">
                  <c:v>2.5105772018432599</c:v>
                </c:pt>
                <c:pt idx="8059">
                  <c:v>2.5550055503845202</c:v>
                </c:pt>
                <c:pt idx="8060">
                  <c:v>2.3104722499847399</c:v>
                </c:pt>
                <c:pt idx="8061">
                  <c:v>2.5559442043304399</c:v>
                </c:pt>
                <c:pt idx="8062">
                  <c:v>2.6808183193206698</c:v>
                </c:pt>
                <c:pt idx="8063">
                  <c:v>2.5082705020904501</c:v>
                </c:pt>
                <c:pt idx="8064">
                  <c:v>2.7190489768981898</c:v>
                </c:pt>
                <c:pt idx="8065">
                  <c:v>2.41253209114074</c:v>
                </c:pt>
                <c:pt idx="8066">
                  <c:v>2.3925395011901802</c:v>
                </c:pt>
                <c:pt idx="8067">
                  <c:v>2.63295555114746</c:v>
                </c:pt>
                <c:pt idx="8068">
                  <c:v>2.4166562557220401</c:v>
                </c:pt>
                <c:pt idx="8069">
                  <c:v>2.4768381118774401</c:v>
                </c:pt>
                <c:pt idx="8070">
                  <c:v>2.61332654953002</c:v>
                </c:pt>
                <c:pt idx="8071">
                  <c:v>2.6690189838409402</c:v>
                </c:pt>
                <c:pt idx="8072">
                  <c:v>2.6882784366607599</c:v>
                </c:pt>
                <c:pt idx="8073">
                  <c:v>2.3737657070159899</c:v>
                </c:pt>
                <c:pt idx="8074">
                  <c:v>2.7503097057342498</c:v>
                </c:pt>
                <c:pt idx="8075">
                  <c:v>3.0071282386779701</c:v>
                </c:pt>
                <c:pt idx="8076">
                  <c:v>3.1200389862060498</c:v>
                </c:pt>
                <c:pt idx="8077">
                  <c:v>2.7204396724700901</c:v>
                </c:pt>
                <c:pt idx="8078">
                  <c:v>2.8019726276397701</c:v>
                </c:pt>
                <c:pt idx="8079">
                  <c:v>2.9434795379638601</c:v>
                </c:pt>
                <c:pt idx="8080">
                  <c:v>3.0150601863861</c:v>
                </c:pt>
                <c:pt idx="8081">
                  <c:v>2.69846367835998</c:v>
                </c:pt>
                <c:pt idx="8082">
                  <c:v>2.68368363380432</c:v>
                </c:pt>
                <c:pt idx="8083">
                  <c:v>2.8581161499023402</c:v>
                </c:pt>
                <c:pt idx="8084">
                  <c:v>2.5820395946502601</c:v>
                </c:pt>
                <c:pt idx="8085">
                  <c:v>2.26646733283996</c:v>
                </c:pt>
                <c:pt idx="8086">
                  <c:v>2.8469283580779998</c:v>
                </c:pt>
                <c:pt idx="8087">
                  <c:v>2.4292192459106401</c:v>
                </c:pt>
                <c:pt idx="8088">
                  <c:v>2.5461664199829102</c:v>
                </c:pt>
                <c:pt idx="8089">
                  <c:v>2.43853688240051</c:v>
                </c:pt>
                <c:pt idx="8090">
                  <c:v>2.5540015697479199</c:v>
                </c:pt>
                <c:pt idx="8091">
                  <c:v>2.4399752616882302</c:v>
                </c:pt>
                <c:pt idx="8092">
                  <c:v>2.4622607231140101</c:v>
                </c:pt>
                <c:pt idx="8093">
                  <c:v>2.5079851150512602</c:v>
                </c:pt>
                <c:pt idx="8094">
                  <c:v>2.5262026786804199</c:v>
                </c:pt>
                <c:pt idx="8095">
                  <c:v>2.1490504741668701</c:v>
                </c:pt>
                <c:pt idx="8096">
                  <c:v>2.28641533851623</c:v>
                </c:pt>
                <c:pt idx="8097">
                  <c:v>2.1516368389129599</c:v>
                </c:pt>
                <c:pt idx="8098">
                  <c:v>2.41974925994873</c:v>
                </c:pt>
                <c:pt idx="8099">
                  <c:v>3.0817611217498699</c:v>
                </c:pt>
                <c:pt idx="8100">
                  <c:v>3.0877754688262899</c:v>
                </c:pt>
                <c:pt idx="8101">
                  <c:v>2.3462228775024401</c:v>
                </c:pt>
                <c:pt idx="8102">
                  <c:v>2.6003644466400102</c:v>
                </c:pt>
                <c:pt idx="8103">
                  <c:v>3.0407354831695499</c:v>
                </c:pt>
                <c:pt idx="8104">
                  <c:v>2.8580765724182098</c:v>
                </c:pt>
                <c:pt idx="8105">
                  <c:v>2.85745048522949</c:v>
                </c:pt>
                <c:pt idx="8106">
                  <c:v>2.9981586933135902</c:v>
                </c:pt>
                <c:pt idx="8107">
                  <c:v>2.7559957504272399</c:v>
                </c:pt>
                <c:pt idx="8108">
                  <c:v>3.0968558788299498</c:v>
                </c:pt>
                <c:pt idx="8109">
                  <c:v>3.46128797531127</c:v>
                </c:pt>
                <c:pt idx="8110">
                  <c:v>2.9438841342925999</c:v>
                </c:pt>
                <c:pt idx="8111">
                  <c:v>3.1821155548095699</c:v>
                </c:pt>
                <c:pt idx="8112">
                  <c:v>3.24995517730712</c:v>
                </c:pt>
                <c:pt idx="8113">
                  <c:v>2.6428403854370099</c:v>
                </c:pt>
                <c:pt idx="8114">
                  <c:v>2.7370367050170898</c:v>
                </c:pt>
                <c:pt idx="8115">
                  <c:v>2.50037169456481</c:v>
                </c:pt>
                <c:pt idx="8116">
                  <c:v>2.7683196067810001</c:v>
                </c:pt>
                <c:pt idx="8117">
                  <c:v>2.70736408233642</c:v>
                </c:pt>
                <c:pt idx="8118">
                  <c:v>2.2217485904693599</c:v>
                </c:pt>
                <c:pt idx="8119">
                  <c:v>2.6112742424011199</c:v>
                </c:pt>
                <c:pt idx="8120">
                  <c:v>2.2394564151763898</c:v>
                </c:pt>
                <c:pt idx="8121">
                  <c:v>2.3734254837036102</c:v>
                </c:pt>
                <c:pt idx="8122">
                  <c:v>2.5078251361846902</c:v>
                </c:pt>
                <c:pt idx="8123">
                  <c:v>2.6267530918121298</c:v>
                </c:pt>
                <c:pt idx="8124">
                  <c:v>2.3919706344604399</c:v>
                </c:pt>
                <c:pt idx="8125">
                  <c:v>2.1518607139587398</c:v>
                </c:pt>
                <c:pt idx="8126">
                  <c:v>2.41462922096252</c:v>
                </c:pt>
                <c:pt idx="8127">
                  <c:v>2.0019967555999698</c:v>
                </c:pt>
                <c:pt idx="8128">
                  <c:v>2.1662561893463099</c:v>
                </c:pt>
                <c:pt idx="8129">
                  <c:v>2.38290214538574</c:v>
                </c:pt>
                <c:pt idx="8130">
                  <c:v>2.2794241905212398</c:v>
                </c:pt>
                <c:pt idx="8131">
                  <c:v>2.2907686233520499</c:v>
                </c:pt>
                <c:pt idx="8132">
                  <c:v>2.1925692558288499</c:v>
                </c:pt>
                <c:pt idx="8133">
                  <c:v>2.4409098625183101</c:v>
                </c:pt>
                <c:pt idx="8134">
                  <c:v>2.0126531124114901</c:v>
                </c:pt>
                <c:pt idx="8135">
                  <c:v>2.3629198074340798</c:v>
                </c:pt>
                <c:pt idx="8136">
                  <c:v>2.4545590877532901</c:v>
                </c:pt>
                <c:pt idx="8137">
                  <c:v>2.1977407932281401</c:v>
                </c:pt>
                <c:pt idx="8138">
                  <c:v>2.1823530197143501</c:v>
                </c:pt>
                <c:pt idx="8139">
                  <c:v>2.62734723091125</c:v>
                </c:pt>
                <c:pt idx="8140">
                  <c:v>2.4693250656127899</c:v>
                </c:pt>
                <c:pt idx="8141">
                  <c:v>2.3459055423736501</c:v>
                </c:pt>
                <c:pt idx="8142">
                  <c:v>2.26318955421447</c:v>
                </c:pt>
                <c:pt idx="8143">
                  <c:v>2.9054908752441402</c:v>
                </c:pt>
                <c:pt idx="8144">
                  <c:v>2.7165122032165501</c:v>
                </c:pt>
                <c:pt idx="8145">
                  <c:v>2.72099757194519</c:v>
                </c:pt>
                <c:pt idx="8146">
                  <c:v>2.6194565296172998</c:v>
                </c:pt>
                <c:pt idx="8147">
                  <c:v>2.2047355175018302</c:v>
                </c:pt>
                <c:pt idx="8148">
                  <c:v>2.37999391555786</c:v>
                </c:pt>
                <c:pt idx="8149">
                  <c:v>2.4835822582244802</c:v>
                </c:pt>
                <c:pt idx="8150">
                  <c:v>2.1116657257079998</c:v>
                </c:pt>
                <c:pt idx="8151">
                  <c:v>2.5208249092102002</c:v>
                </c:pt>
                <c:pt idx="8152">
                  <c:v>2.3241896629333398</c:v>
                </c:pt>
                <c:pt idx="8153">
                  <c:v>2.4363131523132302</c:v>
                </c:pt>
                <c:pt idx="8154">
                  <c:v>2.2265529632568302</c:v>
                </c:pt>
                <c:pt idx="8155">
                  <c:v>2.2495994567871</c:v>
                </c:pt>
                <c:pt idx="8156">
                  <c:v>2.5220150947570801</c:v>
                </c:pt>
                <c:pt idx="8157">
                  <c:v>2.7770826816558798</c:v>
                </c:pt>
                <c:pt idx="8158">
                  <c:v>2.5198454856872501</c:v>
                </c:pt>
                <c:pt idx="8159">
                  <c:v>2.7999131679534899</c:v>
                </c:pt>
                <c:pt idx="8160">
                  <c:v>2.6699178218841499</c:v>
                </c:pt>
                <c:pt idx="8161">
                  <c:v>2.30765700340271</c:v>
                </c:pt>
                <c:pt idx="8162">
                  <c:v>2.5952742099761901</c:v>
                </c:pt>
                <c:pt idx="8163">
                  <c:v>2.32004642486572</c:v>
                </c:pt>
                <c:pt idx="8164">
                  <c:v>2.6381206512451101</c:v>
                </c:pt>
                <c:pt idx="8165">
                  <c:v>2.2911908626556299</c:v>
                </c:pt>
                <c:pt idx="8166">
                  <c:v>2.3351547718047998</c:v>
                </c:pt>
                <c:pt idx="8167">
                  <c:v>2.2647926807403498</c:v>
                </c:pt>
                <c:pt idx="8168">
                  <c:v>2.31252741813659</c:v>
                </c:pt>
                <c:pt idx="8169">
                  <c:v>2.5827836990356401</c:v>
                </c:pt>
                <c:pt idx="8170">
                  <c:v>2.5351533889770499</c:v>
                </c:pt>
                <c:pt idx="8171">
                  <c:v>2.69144582748413</c:v>
                </c:pt>
                <c:pt idx="8172">
                  <c:v>2.3521871566772399</c:v>
                </c:pt>
                <c:pt idx="8173">
                  <c:v>2.4300405979156401</c:v>
                </c:pt>
                <c:pt idx="8174">
                  <c:v>2.2327518463134699</c:v>
                </c:pt>
                <c:pt idx="8175">
                  <c:v>2.4754943847656201</c:v>
                </c:pt>
                <c:pt idx="8176">
                  <c:v>2.9523630142211901</c:v>
                </c:pt>
                <c:pt idx="8177">
                  <c:v>2.6684942245483398</c:v>
                </c:pt>
                <c:pt idx="8178">
                  <c:v>2.6656575202941801</c:v>
                </c:pt>
                <c:pt idx="8179">
                  <c:v>2.40755271911621</c:v>
                </c:pt>
                <c:pt idx="8180">
                  <c:v>2.5535831451415998</c:v>
                </c:pt>
                <c:pt idx="8181">
                  <c:v>2.34166407585144</c:v>
                </c:pt>
                <c:pt idx="8182">
                  <c:v>2.4226040840148899</c:v>
                </c:pt>
                <c:pt idx="8183">
                  <c:v>2.32889580726623</c:v>
                </c:pt>
                <c:pt idx="8184">
                  <c:v>2.3289427757263099</c:v>
                </c:pt>
                <c:pt idx="8185">
                  <c:v>2.65893054008483</c:v>
                </c:pt>
                <c:pt idx="8186">
                  <c:v>2.9679691791534402</c:v>
                </c:pt>
                <c:pt idx="8187">
                  <c:v>2.43908190727233</c:v>
                </c:pt>
                <c:pt idx="8188">
                  <c:v>2.4509737491607599</c:v>
                </c:pt>
                <c:pt idx="8189">
                  <c:v>2.4013135433196999</c:v>
                </c:pt>
                <c:pt idx="8190">
                  <c:v>2.17571949958801</c:v>
                </c:pt>
                <c:pt idx="8191">
                  <c:v>2.7276437282562198</c:v>
                </c:pt>
                <c:pt idx="8192">
                  <c:v>2.3151185512542698</c:v>
                </c:pt>
                <c:pt idx="8193">
                  <c:v>2.5056910514831499</c:v>
                </c:pt>
                <c:pt idx="8194">
                  <c:v>2.3954493999481201</c:v>
                </c:pt>
                <c:pt idx="8195">
                  <c:v>2.7243685722350999</c:v>
                </c:pt>
                <c:pt idx="8196">
                  <c:v>2.4645538330078098</c:v>
                </c:pt>
                <c:pt idx="8197">
                  <c:v>2.5482017993927002</c:v>
                </c:pt>
                <c:pt idx="8198">
                  <c:v>2.7191753387451101</c:v>
                </c:pt>
                <c:pt idx="8199">
                  <c:v>2.5062084197997998</c:v>
                </c:pt>
                <c:pt idx="8200">
                  <c:v>2.3460948467254599</c:v>
                </c:pt>
                <c:pt idx="8201">
                  <c:v>2.7322533130645699</c:v>
                </c:pt>
                <c:pt idx="8202">
                  <c:v>2.5970492362975999</c:v>
                </c:pt>
                <c:pt idx="8203">
                  <c:v>2.4564862251281698</c:v>
                </c:pt>
                <c:pt idx="8204">
                  <c:v>2.4970457553863499</c:v>
                </c:pt>
                <c:pt idx="8205">
                  <c:v>2.6378502845764098</c:v>
                </c:pt>
                <c:pt idx="8206">
                  <c:v>2.7549445629119802</c:v>
                </c:pt>
                <c:pt idx="8207">
                  <c:v>2.5800039768218901</c:v>
                </c:pt>
                <c:pt idx="8208">
                  <c:v>2.8535399436950599</c:v>
                </c:pt>
                <c:pt idx="8209">
                  <c:v>2.3558359146118102</c:v>
                </c:pt>
                <c:pt idx="8210">
                  <c:v>2.9056198596954301</c:v>
                </c:pt>
                <c:pt idx="8211">
                  <c:v>2.7279744148254301</c:v>
                </c:pt>
                <c:pt idx="8212">
                  <c:v>2.6589930057525599</c:v>
                </c:pt>
                <c:pt idx="8213">
                  <c:v>2.9309880733489901</c:v>
                </c:pt>
                <c:pt idx="8214">
                  <c:v>2.70176696777343</c:v>
                </c:pt>
                <c:pt idx="8215">
                  <c:v>2.7785141468047998</c:v>
                </c:pt>
                <c:pt idx="8216">
                  <c:v>2.7448039054870601</c:v>
                </c:pt>
                <c:pt idx="8217">
                  <c:v>2.9232182502746502</c:v>
                </c:pt>
                <c:pt idx="8218">
                  <c:v>2.7342154979705802</c:v>
                </c:pt>
                <c:pt idx="8219">
                  <c:v>2.8005058765411301</c:v>
                </c:pt>
                <c:pt idx="8220">
                  <c:v>2.8604214191436701</c:v>
                </c:pt>
                <c:pt idx="8221">
                  <c:v>2.7955682277679399</c:v>
                </c:pt>
                <c:pt idx="8222">
                  <c:v>2.68682384490966</c:v>
                </c:pt>
                <c:pt idx="8223">
                  <c:v>2.7740595340728702</c:v>
                </c:pt>
                <c:pt idx="8224">
                  <c:v>2.5902252197265598</c:v>
                </c:pt>
                <c:pt idx="8225">
                  <c:v>2.6935884952545099</c:v>
                </c:pt>
                <c:pt idx="8226">
                  <c:v>2.74049496650695</c:v>
                </c:pt>
                <c:pt idx="8227">
                  <c:v>2.7025046348571702</c:v>
                </c:pt>
                <c:pt idx="8228">
                  <c:v>2.7246549129486</c:v>
                </c:pt>
                <c:pt idx="8229">
                  <c:v>3.00199198722839</c:v>
                </c:pt>
                <c:pt idx="8230">
                  <c:v>3.05002617835998</c:v>
                </c:pt>
                <c:pt idx="8231">
                  <c:v>2.5421755313873202</c:v>
                </c:pt>
                <c:pt idx="8232">
                  <c:v>2.4914455413818302</c:v>
                </c:pt>
                <c:pt idx="8233">
                  <c:v>2.6291251182556099</c:v>
                </c:pt>
                <c:pt idx="8234">
                  <c:v>2.8066642284393302</c:v>
                </c:pt>
                <c:pt idx="8235">
                  <c:v>2.9375252723693799</c:v>
                </c:pt>
                <c:pt idx="8236">
                  <c:v>2.8231945037841699</c:v>
                </c:pt>
                <c:pt idx="8237">
                  <c:v>2.90605568885803</c:v>
                </c:pt>
                <c:pt idx="8238">
                  <c:v>2.95682692527771</c:v>
                </c:pt>
                <c:pt idx="8239">
                  <c:v>2.9742348194122301</c:v>
                </c:pt>
                <c:pt idx="8240">
                  <c:v>2.67083668708801</c:v>
                </c:pt>
                <c:pt idx="8241">
                  <c:v>2.6024470329284601</c:v>
                </c:pt>
                <c:pt idx="8242">
                  <c:v>2.8758907318115199</c:v>
                </c:pt>
                <c:pt idx="8243">
                  <c:v>2.7914133071899401</c:v>
                </c:pt>
                <c:pt idx="8244">
                  <c:v>2.5680832862853999</c:v>
                </c:pt>
                <c:pt idx="8245">
                  <c:v>2.86990046501159</c:v>
                </c:pt>
                <c:pt idx="8246">
                  <c:v>2.44413757324218</c:v>
                </c:pt>
                <c:pt idx="8247">
                  <c:v>2.67216491699218</c:v>
                </c:pt>
                <c:pt idx="8248">
                  <c:v>2.72052597999572</c:v>
                </c:pt>
                <c:pt idx="8249">
                  <c:v>2.7737023830413801</c:v>
                </c:pt>
                <c:pt idx="8250">
                  <c:v>3.0542695522308301</c:v>
                </c:pt>
                <c:pt idx="8251">
                  <c:v>2.9570903778076101</c:v>
                </c:pt>
                <c:pt idx="8252">
                  <c:v>2.6182322502136199</c:v>
                </c:pt>
                <c:pt idx="8253">
                  <c:v>2.85514235496521</c:v>
                </c:pt>
                <c:pt idx="8254">
                  <c:v>2.71311211585998</c:v>
                </c:pt>
                <c:pt idx="8255">
                  <c:v>2.7175936698913499</c:v>
                </c:pt>
                <c:pt idx="8256">
                  <c:v>2.79939365386962</c:v>
                </c:pt>
                <c:pt idx="8257">
                  <c:v>2.6101560592651301</c:v>
                </c:pt>
                <c:pt idx="8258">
                  <c:v>2.5803017616271902</c:v>
                </c:pt>
                <c:pt idx="8259">
                  <c:v>2.7344801425933798</c:v>
                </c:pt>
                <c:pt idx="8260">
                  <c:v>2.5705149173736501</c:v>
                </c:pt>
                <c:pt idx="8261">
                  <c:v>2.5685124397277801</c:v>
                </c:pt>
                <c:pt idx="8262">
                  <c:v>2.6771214008331299</c:v>
                </c:pt>
                <c:pt idx="8263">
                  <c:v>2.6776850223541202</c:v>
                </c:pt>
                <c:pt idx="8264">
                  <c:v>2.6379463672637899</c:v>
                </c:pt>
                <c:pt idx="8265">
                  <c:v>2.9217746257781898</c:v>
                </c:pt>
                <c:pt idx="8266">
                  <c:v>2.8358602523803702</c:v>
                </c:pt>
                <c:pt idx="8267">
                  <c:v>2.9032096862792902</c:v>
                </c:pt>
                <c:pt idx="8268">
                  <c:v>2.8354835510253902</c:v>
                </c:pt>
                <c:pt idx="8269">
                  <c:v>2.8797619342803902</c:v>
                </c:pt>
                <c:pt idx="8270">
                  <c:v>2.4896173477172798</c:v>
                </c:pt>
                <c:pt idx="8271">
                  <c:v>2.6819314956664999</c:v>
                </c:pt>
                <c:pt idx="8272">
                  <c:v>2.6451570987701398</c:v>
                </c:pt>
                <c:pt idx="8273">
                  <c:v>2.51987099647521</c:v>
                </c:pt>
                <c:pt idx="8274">
                  <c:v>2.8877172470092698</c:v>
                </c:pt>
                <c:pt idx="8275">
                  <c:v>2.5082445144653298</c:v>
                </c:pt>
                <c:pt idx="8276">
                  <c:v>2.88496541976928</c:v>
                </c:pt>
                <c:pt idx="8277">
                  <c:v>2.8158414363861</c:v>
                </c:pt>
                <c:pt idx="8278">
                  <c:v>2.7281355857849099</c:v>
                </c:pt>
                <c:pt idx="8279">
                  <c:v>2.72039341926574</c:v>
                </c:pt>
                <c:pt idx="8280">
                  <c:v>2.6648714542388898</c:v>
                </c:pt>
                <c:pt idx="8281">
                  <c:v>2.6501936912536599</c:v>
                </c:pt>
                <c:pt idx="8282">
                  <c:v>2.4001774787902801</c:v>
                </c:pt>
                <c:pt idx="8283">
                  <c:v>2.5133695602416899</c:v>
                </c:pt>
                <c:pt idx="8284">
                  <c:v>2.46534252166748</c:v>
                </c:pt>
                <c:pt idx="8285">
                  <c:v>2.7263424396514799</c:v>
                </c:pt>
                <c:pt idx="8286">
                  <c:v>2.4449863433837802</c:v>
                </c:pt>
                <c:pt idx="8287">
                  <c:v>2.61475276947021</c:v>
                </c:pt>
                <c:pt idx="8288">
                  <c:v>2.79726982116699</c:v>
                </c:pt>
                <c:pt idx="8289">
                  <c:v>2.6425633430480899</c:v>
                </c:pt>
                <c:pt idx="8290">
                  <c:v>2.6207275390625</c:v>
                </c:pt>
                <c:pt idx="8291">
                  <c:v>2.4991593360900799</c:v>
                </c:pt>
                <c:pt idx="8292">
                  <c:v>2.5548605918884202</c:v>
                </c:pt>
                <c:pt idx="8293">
                  <c:v>2.4715416431427002</c:v>
                </c:pt>
                <c:pt idx="8294">
                  <c:v>2.4270675182342498</c:v>
                </c:pt>
                <c:pt idx="8295">
                  <c:v>2.4327027797698899</c:v>
                </c:pt>
                <c:pt idx="8296">
                  <c:v>2.4755558967590301</c:v>
                </c:pt>
                <c:pt idx="8297">
                  <c:v>2.5925874710082999</c:v>
                </c:pt>
                <c:pt idx="8298">
                  <c:v>2.7932777404785099</c:v>
                </c:pt>
                <c:pt idx="8299">
                  <c:v>2.7425184249877899</c:v>
                </c:pt>
                <c:pt idx="8300">
                  <c:v>2.4679040908813401</c:v>
                </c:pt>
                <c:pt idx="8301">
                  <c:v>2.7059566974639799</c:v>
                </c:pt>
                <c:pt idx="8302">
                  <c:v>2.46949934959411</c:v>
                </c:pt>
                <c:pt idx="8303">
                  <c:v>2.4205861091613698</c:v>
                </c:pt>
                <c:pt idx="8304">
                  <c:v>2.6842074394225999</c:v>
                </c:pt>
                <c:pt idx="8305">
                  <c:v>2.5713613033294598</c:v>
                </c:pt>
                <c:pt idx="8306">
                  <c:v>2.7666170597076398</c:v>
                </c:pt>
                <c:pt idx="8307">
                  <c:v>2.8771078586578298</c:v>
                </c:pt>
                <c:pt idx="8308">
                  <c:v>2.5825903415679901</c:v>
                </c:pt>
                <c:pt idx="8309">
                  <c:v>2.7006132602691602</c:v>
                </c:pt>
                <c:pt idx="8310">
                  <c:v>2.8788993358611998</c:v>
                </c:pt>
                <c:pt idx="8311">
                  <c:v>2.6091883182525599</c:v>
                </c:pt>
                <c:pt idx="8312">
                  <c:v>2.2228589057922301</c:v>
                </c:pt>
                <c:pt idx="8313">
                  <c:v>2.39503002166748</c:v>
                </c:pt>
                <c:pt idx="8314">
                  <c:v>2.66892981529235</c:v>
                </c:pt>
                <c:pt idx="8315">
                  <c:v>2.5797433853149401</c:v>
                </c:pt>
                <c:pt idx="8316">
                  <c:v>2.5939655303954998</c:v>
                </c:pt>
                <c:pt idx="8317">
                  <c:v>2.1457028388977002</c:v>
                </c:pt>
                <c:pt idx="8318">
                  <c:v>2.2774064540863002</c:v>
                </c:pt>
                <c:pt idx="8319">
                  <c:v>2.6572711467742902</c:v>
                </c:pt>
                <c:pt idx="8320">
                  <c:v>2.70408034324646</c:v>
                </c:pt>
                <c:pt idx="8321">
                  <c:v>2.3875663280486998</c:v>
                </c:pt>
                <c:pt idx="8322">
                  <c:v>2.7810475826263401</c:v>
                </c:pt>
                <c:pt idx="8323">
                  <c:v>2.49571681022644</c:v>
                </c:pt>
                <c:pt idx="8324">
                  <c:v>2.5644395351409899</c:v>
                </c:pt>
                <c:pt idx="8325">
                  <c:v>2.9210753440856898</c:v>
                </c:pt>
                <c:pt idx="8326">
                  <c:v>2.6823418140411301</c:v>
                </c:pt>
                <c:pt idx="8327">
                  <c:v>2.91164779663085</c:v>
                </c:pt>
                <c:pt idx="8328">
                  <c:v>2.6045603752136199</c:v>
                </c:pt>
                <c:pt idx="8329">
                  <c:v>2.7062361240386901</c:v>
                </c:pt>
                <c:pt idx="8330">
                  <c:v>2.7814919948577801</c:v>
                </c:pt>
                <c:pt idx="8331">
                  <c:v>2.6678671836853001</c:v>
                </c:pt>
                <c:pt idx="8332">
                  <c:v>2.62621974945068</c:v>
                </c:pt>
                <c:pt idx="8333">
                  <c:v>2.4428009986877401</c:v>
                </c:pt>
                <c:pt idx="8334">
                  <c:v>2.55193638801574</c:v>
                </c:pt>
                <c:pt idx="8335">
                  <c:v>2.5170919895172101</c:v>
                </c:pt>
                <c:pt idx="8336">
                  <c:v>2.6453931331634499</c:v>
                </c:pt>
                <c:pt idx="8337">
                  <c:v>2.75133180618286</c:v>
                </c:pt>
                <c:pt idx="8338">
                  <c:v>2.8024845123290998</c:v>
                </c:pt>
                <c:pt idx="8339">
                  <c:v>2.5771749019622798</c:v>
                </c:pt>
                <c:pt idx="8340">
                  <c:v>2.78055715560913</c:v>
                </c:pt>
                <c:pt idx="8341">
                  <c:v>2.4770083427429199</c:v>
                </c:pt>
                <c:pt idx="8342">
                  <c:v>2.7244963645935001</c:v>
                </c:pt>
                <c:pt idx="8343">
                  <c:v>2.9480140209197998</c:v>
                </c:pt>
                <c:pt idx="8344">
                  <c:v>2.7769064903259202</c:v>
                </c:pt>
                <c:pt idx="8345">
                  <c:v>2.4270782470703098</c:v>
                </c:pt>
                <c:pt idx="8346">
                  <c:v>2.68866634368896</c:v>
                </c:pt>
                <c:pt idx="8347">
                  <c:v>2.65476989746093</c:v>
                </c:pt>
                <c:pt idx="8348">
                  <c:v>2.8937361240386901</c:v>
                </c:pt>
                <c:pt idx="8349">
                  <c:v>2.1958055496215798</c:v>
                </c:pt>
                <c:pt idx="8350">
                  <c:v>2.5950899124145499</c:v>
                </c:pt>
                <c:pt idx="8351">
                  <c:v>2.4250686168670601</c:v>
                </c:pt>
                <c:pt idx="8352">
                  <c:v>2.37179327011108</c:v>
                </c:pt>
                <c:pt idx="8353">
                  <c:v>2.6653482913970898</c:v>
                </c:pt>
                <c:pt idx="8354">
                  <c:v>2.8639502525329501</c:v>
                </c:pt>
                <c:pt idx="8355">
                  <c:v>2.8980629444122301</c:v>
                </c:pt>
                <c:pt idx="8356">
                  <c:v>2.83694243431091</c:v>
                </c:pt>
                <c:pt idx="8357">
                  <c:v>2.5823409557342498</c:v>
                </c:pt>
                <c:pt idx="8358">
                  <c:v>2.6805653572082502</c:v>
                </c:pt>
                <c:pt idx="8359">
                  <c:v>2.8727395534515301</c:v>
                </c:pt>
                <c:pt idx="8360">
                  <c:v>2.6260786056518501</c:v>
                </c:pt>
                <c:pt idx="8361">
                  <c:v>2.5279672145843501</c:v>
                </c:pt>
                <c:pt idx="8362">
                  <c:v>2.1330399513244598</c:v>
                </c:pt>
                <c:pt idx="8363">
                  <c:v>2.47437572479248</c:v>
                </c:pt>
                <c:pt idx="8364">
                  <c:v>2.4207470417022701</c:v>
                </c:pt>
                <c:pt idx="8365">
                  <c:v>2.58765697479248</c:v>
                </c:pt>
                <c:pt idx="8366">
                  <c:v>2.6137499809265101</c:v>
                </c:pt>
                <c:pt idx="8367">
                  <c:v>2.3242053985595699</c:v>
                </c:pt>
                <c:pt idx="8368">
                  <c:v>2.3750615119934002</c:v>
                </c:pt>
                <c:pt idx="8369">
                  <c:v>2.3187949657440101</c:v>
                </c:pt>
                <c:pt idx="8370">
                  <c:v>2.1934971809387198</c:v>
                </c:pt>
                <c:pt idx="8371">
                  <c:v>2.4673252105712802</c:v>
                </c:pt>
                <c:pt idx="8372">
                  <c:v>2.5372514724731401</c:v>
                </c:pt>
                <c:pt idx="8373">
                  <c:v>2.4907248020172101</c:v>
                </c:pt>
                <c:pt idx="8374">
                  <c:v>2.2209978103637602</c:v>
                </c:pt>
                <c:pt idx="8375">
                  <c:v>2.4143748283386199</c:v>
                </c:pt>
                <c:pt idx="8376">
                  <c:v>2.3009343147277801</c:v>
                </c:pt>
                <c:pt idx="8377">
                  <c:v>2.2518818378448402</c:v>
                </c:pt>
                <c:pt idx="8378">
                  <c:v>2.1094985008239702</c:v>
                </c:pt>
                <c:pt idx="8379">
                  <c:v>2.4145910739898602</c:v>
                </c:pt>
                <c:pt idx="8380">
                  <c:v>2.5902788639068599</c:v>
                </c:pt>
                <c:pt idx="8381">
                  <c:v>2.5426328182220401</c:v>
                </c:pt>
                <c:pt idx="8382">
                  <c:v>2.37311339378356</c:v>
                </c:pt>
                <c:pt idx="8383">
                  <c:v>2.5227785110473602</c:v>
                </c:pt>
                <c:pt idx="8384">
                  <c:v>2.38550400733947</c:v>
                </c:pt>
                <c:pt idx="8385">
                  <c:v>2.3664705753326398</c:v>
                </c:pt>
                <c:pt idx="8386">
                  <c:v>2.2861514091491699</c:v>
                </c:pt>
                <c:pt idx="8387">
                  <c:v>2.2956416606903001</c:v>
                </c:pt>
                <c:pt idx="8388">
                  <c:v>2.48517417907714</c:v>
                </c:pt>
                <c:pt idx="8389">
                  <c:v>2.47216320037841</c:v>
                </c:pt>
                <c:pt idx="8390">
                  <c:v>2.3240759372711102</c:v>
                </c:pt>
                <c:pt idx="8391">
                  <c:v>2.5423018932342498</c:v>
                </c:pt>
                <c:pt idx="8392">
                  <c:v>2.3444941043853702</c:v>
                </c:pt>
                <c:pt idx="8393">
                  <c:v>2.4350562095642001</c:v>
                </c:pt>
                <c:pt idx="8394">
                  <c:v>2.15910768508911</c:v>
                </c:pt>
                <c:pt idx="8395">
                  <c:v>2.1270954608917201</c:v>
                </c:pt>
                <c:pt idx="8396">
                  <c:v>2.1915915012359601</c:v>
                </c:pt>
                <c:pt idx="8397">
                  <c:v>2.0318231582641602</c:v>
                </c:pt>
                <c:pt idx="8398">
                  <c:v>2.4108006954193102</c:v>
                </c:pt>
                <c:pt idx="8399">
                  <c:v>2.1133742332458398</c:v>
                </c:pt>
                <c:pt idx="8400">
                  <c:v>2.3205461502075102</c:v>
                </c:pt>
                <c:pt idx="8401">
                  <c:v>2.2320163249969398</c:v>
                </c:pt>
                <c:pt idx="8402">
                  <c:v>2.3957283496856601</c:v>
                </c:pt>
                <c:pt idx="8403">
                  <c:v>2.3177511692047101</c:v>
                </c:pt>
                <c:pt idx="8404">
                  <c:v>2.3087096214294398</c:v>
                </c:pt>
                <c:pt idx="8405">
                  <c:v>2.2725200653076101</c:v>
                </c:pt>
                <c:pt idx="8406">
                  <c:v>2.1591830253600999</c:v>
                </c:pt>
                <c:pt idx="8407">
                  <c:v>2.3855311870574898</c:v>
                </c:pt>
                <c:pt idx="8408">
                  <c:v>2.5526242256164502</c:v>
                </c:pt>
                <c:pt idx="8409">
                  <c:v>2.3513822555541899</c:v>
                </c:pt>
                <c:pt idx="8410">
                  <c:v>2.4437141418457</c:v>
                </c:pt>
                <c:pt idx="8411">
                  <c:v>2.3519225120544398</c:v>
                </c:pt>
                <c:pt idx="8412">
                  <c:v>2.37131643295288</c:v>
                </c:pt>
                <c:pt idx="8413">
                  <c:v>2.7812638282775799</c:v>
                </c:pt>
                <c:pt idx="8414">
                  <c:v>2.64686751365661</c:v>
                </c:pt>
                <c:pt idx="8415">
                  <c:v>2.5324065685272199</c:v>
                </c:pt>
                <c:pt idx="8416">
                  <c:v>2.3156502246856601</c:v>
                </c:pt>
                <c:pt idx="8417">
                  <c:v>2.5815079212188698</c:v>
                </c:pt>
                <c:pt idx="8418">
                  <c:v>2.6583588123321502</c:v>
                </c:pt>
                <c:pt idx="8419">
                  <c:v>2.5454821586608798</c:v>
                </c:pt>
                <c:pt idx="8420">
                  <c:v>2.1090850830078098</c:v>
                </c:pt>
                <c:pt idx="8421">
                  <c:v>2.4575123786926198</c:v>
                </c:pt>
                <c:pt idx="8422">
                  <c:v>2.5717165470123202</c:v>
                </c:pt>
                <c:pt idx="8423">
                  <c:v>2.4976966381072998</c:v>
                </c:pt>
                <c:pt idx="8424">
                  <c:v>2.42898249626159</c:v>
                </c:pt>
                <c:pt idx="8425">
                  <c:v>2.2715089321136399</c:v>
                </c:pt>
                <c:pt idx="8426">
                  <c:v>2.3301453590393</c:v>
                </c:pt>
                <c:pt idx="8427">
                  <c:v>2.3460221290588299</c:v>
                </c:pt>
                <c:pt idx="8428">
                  <c:v>2.63946485519409</c:v>
                </c:pt>
                <c:pt idx="8429">
                  <c:v>2.47356057167053</c:v>
                </c:pt>
                <c:pt idx="8430">
                  <c:v>2.2868402004241899</c:v>
                </c:pt>
                <c:pt idx="8431">
                  <c:v>2.5101747512817298</c:v>
                </c:pt>
                <c:pt idx="8432">
                  <c:v>2.53430795669555</c:v>
                </c:pt>
                <c:pt idx="8433">
                  <c:v>2.4937505722045898</c:v>
                </c:pt>
                <c:pt idx="8434">
                  <c:v>2.3580145835876398</c:v>
                </c:pt>
                <c:pt idx="8435">
                  <c:v>2.5294594764709402</c:v>
                </c:pt>
                <c:pt idx="8436">
                  <c:v>2.7191998958587602</c:v>
                </c:pt>
                <c:pt idx="8437">
                  <c:v>2.5999126434326101</c:v>
                </c:pt>
                <c:pt idx="8438">
                  <c:v>2.5270347595214799</c:v>
                </c:pt>
                <c:pt idx="8439">
                  <c:v>2.5616915225982599</c:v>
                </c:pt>
                <c:pt idx="8440">
                  <c:v>2.9008331298828098</c:v>
                </c:pt>
                <c:pt idx="8441">
                  <c:v>2.2779877185821502</c:v>
                </c:pt>
                <c:pt idx="8442">
                  <c:v>2.6694164276122998</c:v>
                </c:pt>
                <c:pt idx="8443">
                  <c:v>2.5525150299072199</c:v>
                </c:pt>
                <c:pt idx="8444">
                  <c:v>2.3756821155547998</c:v>
                </c:pt>
                <c:pt idx="8445">
                  <c:v>2.6371531486511199</c:v>
                </c:pt>
                <c:pt idx="8446">
                  <c:v>2.5952935218811</c:v>
                </c:pt>
                <c:pt idx="8447">
                  <c:v>2.56163382530212</c:v>
                </c:pt>
                <c:pt idx="8448">
                  <c:v>2.7666339874267498</c:v>
                </c:pt>
                <c:pt idx="8449">
                  <c:v>2.6092581748962398</c:v>
                </c:pt>
                <c:pt idx="8450">
                  <c:v>2.5472843647003098</c:v>
                </c:pt>
                <c:pt idx="8451">
                  <c:v>2.7349147796630802</c:v>
                </c:pt>
                <c:pt idx="8452">
                  <c:v>2.6321649551391602</c:v>
                </c:pt>
                <c:pt idx="8453">
                  <c:v>2.3120131492614702</c:v>
                </c:pt>
                <c:pt idx="8454">
                  <c:v>2.67584776878356</c:v>
                </c:pt>
                <c:pt idx="8455">
                  <c:v>2.8834581375121999</c:v>
                </c:pt>
                <c:pt idx="8456">
                  <c:v>3.1130604743957502</c:v>
                </c:pt>
                <c:pt idx="8457">
                  <c:v>2.6650934219360298</c:v>
                </c:pt>
                <c:pt idx="8458">
                  <c:v>3.1471245288848801</c:v>
                </c:pt>
                <c:pt idx="8459">
                  <c:v>2.8655304908752401</c:v>
                </c:pt>
                <c:pt idx="8460">
                  <c:v>2.7931344509124698</c:v>
                </c:pt>
                <c:pt idx="8461">
                  <c:v>2.97414875030517</c:v>
                </c:pt>
                <c:pt idx="8462">
                  <c:v>2.9553246498107901</c:v>
                </c:pt>
                <c:pt idx="8463">
                  <c:v>2.6100623607635498</c:v>
                </c:pt>
                <c:pt idx="8464">
                  <c:v>2.7039494514465301</c:v>
                </c:pt>
                <c:pt idx="8465">
                  <c:v>2.4880447387695299</c:v>
                </c:pt>
                <c:pt idx="8466">
                  <c:v>2.4991924762725799</c:v>
                </c:pt>
                <c:pt idx="8467">
                  <c:v>2.9283251762390101</c:v>
                </c:pt>
                <c:pt idx="8468">
                  <c:v>2.5711369514465301</c:v>
                </c:pt>
                <c:pt idx="8469">
                  <c:v>2.6273217201232901</c:v>
                </c:pt>
                <c:pt idx="8470">
                  <c:v>2.5866537094116202</c:v>
                </c:pt>
                <c:pt idx="8471">
                  <c:v>2.4959185123443599</c:v>
                </c:pt>
                <c:pt idx="8472">
                  <c:v>2.87377429008483</c:v>
                </c:pt>
                <c:pt idx="8473">
                  <c:v>2.5423154830932599</c:v>
                </c:pt>
                <c:pt idx="8474">
                  <c:v>2.6105666160583398</c:v>
                </c:pt>
                <c:pt idx="8475">
                  <c:v>2.57533454895019</c:v>
                </c:pt>
                <c:pt idx="8476">
                  <c:v>2.2877390384674001</c:v>
                </c:pt>
                <c:pt idx="8477">
                  <c:v>2.7621419429778999</c:v>
                </c:pt>
                <c:pt idx="8478">
                  <c:v>2.5840380191802899</c:v>
                </c:pt>
                <c:pt idx="8479">
                  <c:v>2.5624713897704998</c:v>
                </c:pt>
                <c:pt idx="8480">
                  <c:v>2.6380481719970699</c:v>
                </c:pt>
                <c:pt idx="8481">
                  <c:v>2.4414525032043399</c:v>
                </c:pt>
                <c:pt idx="8482">
                  <c:v>2.7085545063018799</c:v>
                </c:pt>
                <c:pt idx="8483">
                  <c:v>2.4831485748290998</c:v>
                </c:pt>
                <c:pt idx="8484">
                  <c:v>2.7148160934448198</c:v>
                </c:pt>
                <c:pt idx="8485">
                  <c:v>2.5547835826873699</c:v>
                </c:pt>
                <c:pt idx="8486">
                  <c:v>2.62955451011657</c:v>
                </c:pt>
                <c:pt idx="8487">
                  <c:v>2.65438532829284</c:v>
                </c:pt>
                <c:pt idx="8488">
                  <c:v>2.5787589550018302</c:v>
                </c:pt>
                <c:pt idx="8489">
                  <c:v>2.4926333427429199</c:v>
                </c:pt>
                <c:pt idx="8490">
                  <c:v>2.5087621212005602</c:v>
                </c:pt>
                <c:pt idx="8491">
                  <c:v>2.5746324062347399</c:v>
                </c:pt>
                <c:pt idx="8492">
                  <c:v>2.26479792594909</c:v>
                </c:pt>
                <c:pt idx="8493">
                  <c:v>2.5079309940338099</c:v>
                </c:pt>
                <c:pt idx="8494">
                  <c:v>2.6929912567138601</c:v>
                </c:pt>
                <c:pt idx="8495">
                  <c:v>2.7078945636749201</c:v>
                </c:pt>
                <c:pt idx="8496">
                  <c:v>2.49248099327087</c:v>
                </c:pt>
                <c:pt idx="8497">
                  <c:v>2.6404824256896902</c:v>
                </c:pt>
                <c:pt idx="8498">
                  <c:v>2.5575208663940399</c:v>
                </c:pt>
                <c:pt idx="8499">
                  <c:v>2.33901596069335</c:v>
                </c:pt>
                <c:pt idx="8500">
                  <c:v>2.59914994239807</c:v>
                </c:pt>
                <c:pt idx="8501">
                  <c:v>2.2750577926635698</c:v>
                </c:pt>
                <c:pt idx="8502">
                  <c:v>2.6168766021728498</c:v>
                </c:pt>
                <c:pt idx="8503">
                  <c:v>2.70826864242553</c:v>
                </c:pt>
                <c:pt idx="8504">
                  <c:v>2.52793836593627</c:v>
                </c:pt>
                <c:pt idx="8505">
                  <c:v>2.5346486568450901</c:v>
                </c:pt>
                <c:pt idx="8506">
                  <c:v>2.4044742584228498</c:v>
                </c:pt>
                <c:pt idx="8507">
                  <c:v>2.54193067550659</c:v>
                </c:pt>
                <c:pt idx="8508">
                  <c:v>2.2855989933013898</c:v>
                </c:pt>
                <c:pt idx="8509">
                  <c:v>2.23433089256286</c:v>
                </c:pt>
                <c:pt idx="8510">
                  <c:v>2.3401899337768501</c:v>
                </c:pt>
                <c:pt idx="8511">
                  <c:v>2.1459786891937198</c:v>
                </c:pt>
                <c:pt idx="8512">
                  <c:v>2.1967303752899099</c:v>
                </c:pt>
                <c:pt idx="8513">
                  <c:v>2.4411778450012198</c:v>
                </c:pt>
                <c:pt idx="8514">
                  <c:v>2.1126577854156401</c:v>
                </c:pt>
                <c:pt idx="8515">
                  <c:v>2.31550812721252</c:v>
                </c:pt>
                <c:pt idx="8516">
                  <c:v>2.1773889064788801</c:v>
                </c:pt>
                <c:pt idx="8517">
                  <c:v>2.4062397480010902</c:v>
                </c:pt>
                <c:pt idx="8518">
                  <c:v>2.12784695625305</c:v>
                </c:pt>
                <c:pt idx="8519">
                  <c:v>2.1671183109283398</c:v>
                </c:pt>
                <c:pt idx="8520">
                  <c:v>2.56908011436462</c:v>
                </c:pt>
                <c:pt idx="8521">
                  <c:v>2.43496370315551</c:v>
                </c:pt>
                <c:pt idx="8522">
                  <c:v>2.45935654640197</c:v>
                </c:pt>
                <c:pt idx="8523">
                  <c:v>2.4941670894622798</c:v>
                </c:pt>
                <c:pt idx="8524">
                  <c:v>2.2726149559020898</c:v>
                </c:pt>
                <c:pt idx="8525">
                  <c:v>2.4556512832641602</c:v>
                </c:pt>
                <c:pt idx="8526">
                  <c:v>2.64272737503051</c:v>
                </c:pt>
                <c:pt idx="8527">
                  <c:v>2.73078417778015</c:v>
                </c:pt>
                <c:pt idx="8528">
                  <c:v>3.0625424385070801</c:v>
                </c:pt>
                <c:pt idx="8529">
                  <c:v>2.7794945240020699</c:v>
                </c:pt>
                <c:pt idx="8530">
                  <c:v>2.5520379543304399</c:v>
                </c:pt>
                <c:pt idx="8531">
                  <c:v>2.56046295166015</c:v>
                </c:pt>
                <c:pt idx="8532">
                  <c:v>2.65991830825805</c:v>
                </c:pt>
                <c:pt idx="8533">
                  <c:v>2.5821504592895499</c:v>
                </c:pt>
                <c:pt idx="8534">
                  <c:v>2.6775262355804399</c:v>
                </c:pt>
                <c:pt idx="8535">
                  <c:v>2.2931814193725502</c:v>
                </c:pt>
                <c:pt idx="8536">
                  <c:v>2.5837430953979399</c:v>
                </c:pt>
                <c:pt idx="8537">
                  <c:v>2.3429613113403298</c:v>
                </c:pt>
                <c:pt idx="8538">
                  <c:v>2.7657616138458199</c:v>
                </c:pt>
                <c:pt idx="8539">
                  <c:v>2.4120564460754301</c:v>
                </c:pt>
                <c:pt idx="8540">
                  <c:v>2.7648227214813201</c:v>
                </c:pt>
                <c:pt idx="8541">
                  <c:v>2.4239268302917401</c:v>
                </c:pt>
                <c:pt idx="8542">
                  <c:v>2.2607758045196502</c:v>
                </c:pt>
                <c:pt idx="8543">
                  <c:v>2.50540900230407</c:v>
                </c:pt>
                <c:pt idx="8544">
                  <c:v>2.7130925655364901</c:v>
                </c:pt>
                <c:pt idx="8545">
                  <c:v>2.6231164932250901</c:v>
                </c:pt>
                <c:pt idx="8546">
                  <c:v>2.58311414718627</c:v>
                </c:pt>
                <c:pt idx="8547">
                  <c:v>2.4699456691741899</c:v>
                </c:pt>
                <c:pt idx="8548">
                  <c:v>2.7091653347015301</c:v>
                </c:pt>
                <c:pt idx="8549">
                  <c:v>2.3858785629272399</c:v>
                </c:pt>
                <c:pt idx="8550">
                  <c:v>2.5512018203735298</c:v>
                </c:pt>
                <c:pt idx="8551">
                  <c:v>2.6911845207214302</c:v>
                </c:pt>
                <c:pt idx="8552">
                  <c:v>2.6996977329254102</c:v>
                </c:pt>
                <c:pt idx="8553">
                  <c:v>2.7191522121429399</c:v>
                </c:pt>
                <c:pt idx="8554">
                  <c:v>2.9994943141937198</c:v>
                </c:pt>
                <c:pt idx="8555">
                  <c:v>2.5347700119018501</c:v>
                </c:pt>
                <c:pt idx="8556">
                  <c:v>2.7120954990386901</c:v>
                </c:pt>
                <c:pt idx="8557">
                  <c:v>2.7676110267639098</c:v>
                </c:pt>
                <c:pt idx="8558">
                  <c:v>2.4951744079589799</c:v>
                </c:pt>
                <c:pt idx="8559">
                  <c:v>2.8605895042419398</c:v>
                </c:pt>
                <c:pt idx="8560">
                  <c:v>2.2092325687408398</c:v>
                </c:pt>
                <c:pt idx="8561">
                  <c:v>2.4905638694763099</c:v>
                </c:pt>
                <c:pt idx="8562">
                  <c:v>2.6624464988708398</c:v>
                </c:pt>
                <c:pt idx="8563">
                  <c:v>2.4832353591918901</c:v>
                </c:pt>
                <c:pt idx="8564">
                  <c:v>2.5779972076415998</c:v>
                </c:pt>
                <c:pt idx="8565">
                  <c:v>2.6261684894561701</c:v>
                </c:pt>
                <c:pt idx="8566">
                  <c:v>2.7422070503234801</c:v>
                </c:pt>
                <c:pt idx="8567">
                  <c:v>2.8419327735900799</c:v>
                </c:pt>
                <c:pt idx="8568">
                  <c:v>2.6905310153961102</c:v>
                </c:pt>
                <c:pt idx="8569">
                  <c:v>2.6948568820953298</c:v>
                </c:pt>
                <c:pt idx="8570">
                  <c:v>2.67795729637146</c:v>
                </c:pt>
                <c:pt idx="8571">
                  <c:v>2.8331432342529199</c:v>
                </c:pt>
                <c:pt idx="8572">
                  <c:v>2.6336243152618399</c:v>
                </c:pt>
                <c:pt idx="8573">
                  <c:v>2.4138712882995601</c:v>
                </c:pt>
                <c:pt idx="8574">
                  <c:v>2.5794918537139799</c:v>
                </c:pt>
                <c:pt idx="8575">
                  <c:v>2.55142998695373</c:v>
                </c:pt>
                <c:pt idx="8576">
                  <c:v>2.4419381618499698</c:v>
                </c:pt>
                <c:pt idx="8577">
                  <c:v>2.45500540733337</c:v>
                </c:pt>
                <c:pt idx="8578">
                  <c:v>2.4317753314971902</c:v>
                </c:pt>
                <c:pt idx="8579">
                  <c:v>2.5600733757018999</c:v>
                </c:pt>
                <c:pt idx="8580">
                  <c:v>2.5786824226379301</c:v>
                </c:pt>
                <c:pt idx="8581">
                  <c:v>2.575439453125</c:v>
                </c:pt>
                <c:pt idx="8582">
                  <c:v>2.2980720996856601</c:v>
                </c:pt>
                <c:pt idx="8583">
                  <c:v>2.3792426586151101</c:v>
                </c:pt>
                <c:pt idx="8584">
                  <c:v>2.3982198238372798</c:v>
                </c:pt>
                <c:pt idx="8585">
                  <c:v>2.0382912158965998</c:v>
                </c:pt>
                <c:pt idx="8586">
                  <c:v>2.0343139171600302</c:v>
                </c:pt>
                <c:pt idx="8587">
                  <c:v>2.47935461997985</c:v>
                </c:pt>
                <c:pt idx="8588">
                  <c:v>2.5098590850829998</c:v>
                </c:pt>
                <c:pt idx="8589">
                  <c:v>2.6749286651611301</c:v>
                </c:pt>
                <c:pt idx="8590">
                  <c:v>2.56600642204284</c:v>
                </c:pt>
                <c:pt idx="8591">
                  <c:v>2.51461601257324</c:v>
                </c:pt>
                <c:pt idx="8592">
                  <c:v>2.4603581428527801</c:v>
                </c:pt>
                <c:pt idx="8593">
                  <c:v>2.60097002983093</c:v>
                </c:pt>
                <c:pt idx="8594">
                  <c:v>2.68673539161682</c:v>
                </c:pt>
                <c:pt idx="8595">
                  <c:v>2.70527815818786</c:v>
                </c:pt>
                <c:pt idx="8596">
                  <c:v>2.6363651752471902</c:v>
                </c:pt>
                <c:pt idx="8597">
                  <c:v>2.4779789447784402</c:v>
                </c:pt>
                <c:pt idx="8598">
                  <c:v>2.6437394618988002</c:v>
                </c:pt>
                <c:pt idx="8599">
                  <c:v>2.8858845233917201</c:v>
                </c:pt>
                <c:pt idx="8600">
                  <c:v>2.45428013801574</c:v>
                </c:pt>
                <c:pt idx="8601">
                  <c:v>2.6184637546539302</c:v>
                </c:pt>
                <c:pt idx="8602">
                  <c:v>2.5358610153198198</c:v>
                </c:pt>
                <c:pt idx="8603">
                  <c:v>2.5515835285186701</c:v>
                </c:pt>
                <c:pt idx="8604">
                  <c:v>2.4575269222259499</c:v>
                </c:pt>
                <c:pt idx="8605">
                  <c:v>2.3827137947082502</c:v>
                </c:pt>
                <c:pt idx="8606">
                  <c:v>2.2706532478332502</c:v>
                </c:pt>
                <c:pt idx="8607">
                  <c:v>2.4192268848419101</c:v>
                </c:pt>
                <c:pt idx="8608">
                  <c:v>2.4025356769561701</c:v>
                </c:pt>
                <c:pt idx="8609">
                  <c:v>2.5258665084838801</c:v>
                </c:pt>
                <c:pt idx="8610">
                  <c:v>2.3637056350707999</c:v>
                </c:pt>
                <c:pt idx="8611">
                  <c:v>2.3493118286132799</c:v>
                </c:pt>
                <c:pt idx="8612">
                  <c:v>2.2349750995635902</c:v>
                </c:pt>
                <c:pt idx="8613">
                  <c:v>2.49966263771057</c:v>
                </c:pt>
                <c:pt idx="8614">
                  <c:v>2.4107670783996502</c:v>
                </c:pt>
                <c:pt idx="8615">
                  <c:v>2.28956770896911</c:v>
                </c:pt>
                <c:pt idx="8616">
                  <c:v>2.6928646564483598</c:v>
                </c:pt>
                <c:pt idx="8617">
                  <c:v>2.3424391746520898</c:v>
                </c:pt>
                <c:pt idx="8618">
                  <c:v>2.3801920413970898</c:v>
                </c:pt>
                <c:pt idx="8619">
                  <c:v>2.4347939491271902</c:v>
                </c:pt>
                <c:pt idx="8620">
                  <c:v>2.4195542335510201</c:v>
                </c:pt>
                <c:pt idx="8621">
                  <c:v>2.47803401947021</c:v>
                </c:pt>
                <c:pt idx="8622">
                  <c:v>2.6175737380981401</c:v>
                </c:pt>
                <c:pt idx="8623">
                  <c:v>2.1926732063293399</c:v>
                </c:pt>
                <c:pt idx="8624">
                  <c:v>2.4341516494750901</c:v>
                </c:pt>
                <c:pt idx="8625">
                  <c:v>2.0279331207275302</c:v>
                </c:pt>
                <c:pt idx="8626">
                  <c:v>2.2162940502166699</c:v>
                </c:pt>
                <c:pt idx="8627">
                  <c:v>2.4498224258422798</c:v>
                </c:pt>
                <c:pt idx="8628">
                  <c:v>2.5352983474731401</c:v>
                </c:pt>
                <c:pt idx="8629">
                  <c:v>2.51125168800354</c:v>
                </c:pt>
                <c:pt idx="8630">
                  <c:v>2.40020275115966</c:v>
                </c:pt>
                <c:pt idx="8631">
                  <c:v>2.59127521514892</c:v>
                </c:pt>
                <c:pt idx="8632">
                  <c:v>2.5517539978027299</c:v>
                </c:pt>
                <c:pt idx="8633">
                  <c:v>2.4808688163757302</c:v>
                </c:pt>
                <c:pt idx="8634">
                  <c:v>2.2988288402557302</c:v>
                </c:pt>
                <c:pt idx="8635">
                  <c:v>2.40585064888</c:v>
                </c:pt>
                <c:pt idx="8636">
                  <c:v>2.4759533405303902</c:v>
                </c:pt>
                <c:pt idx="8637">
                  <c:v>2.5068054199218701</c:v>
                </c:pt>
                <c:pt idx="8638">
                  <c:v>2.25908923149108</c:v>
                </c:pt>
                <c:pt idx="8639">
                  <c:v>2.3798575401306099</c:v>
                </c:pt>
                <c:pt idx="8640">
                  <c:v>2.5862572193145699</c:v>
                </c:pt>
                <c:pt idx="8641">
                  <c:v>2.3725900650024401</c:v>
                </c:pt>
                <c:pt idx="8642">
                  <c:v>2.7372260093688898</c:v>
                </c:pt>
                <c:pt idx="8643">
                  <c:v>2.6467583179473801</c:v>
                </c:pt>
                <c:pt idx="8644">
                  <c:v>2.5871169567108101</c:v>
                </c:pt>
                <c:pt idx="8645">
                  <c:v>2.3247554302215501</c:v>
                </c:pt>
                <c:pt idx="8646">
                  <c:v>2.5102148056030198</c:v>
                </c:pt>
                <c:pt idx="8647">
                  <c:v>2.4448688030242902</c:v>
                </c:pt>
                <c:pt idx="8648">
                  <c:v>2.4502601623535099</c:v>
                </c:pt>
                <c:pt idx="8649">
                  <c:v>2.3851640224456698</c:v>
                </c:pt>
                <c:pt idx="8650">
                  <c:v>2.6057982444763099</c:v>
                </c:pt>
                <c:pt idx="8651">
                  <c:v>2.43715023994445</c:v>
                </c:pt>
                <c:pt idx="8652">
                  <c:v>2.6045508384704501</c:v>
                </c:pt>
                <c:pt idx="8653">
                  <c:v>2.5292901992797798</c:v>
                </c:pt>
                <c:pt idx="8654">
                  <c:v>2.7616224288940399</c:v>
                </c:pt>
                <c:pt idx="8655">
                  <c:v>2.6742131710052401</c:v>
                </c:pt>
                <c:pt idx="8656">
                  <c:v>2.50329566001892</c:v>
                </c:pt>
                <c:pt idx="8657">
                  <c:v>2.6614966392517001</c:v>
                </c:pt>
                <c:pt idx="8658">
                  <c:v>2.6798815727233798</c:v>
                </c:pt>
                <c:pt idx="8659">
                  <c:v>2.4795541763305602</c:v>
                </c:pt>
                <c:pt idx="8660">
                  <c:v>2.7311251163482599</c:v>
                </c:pt>
                <c:pt idx="8661">
                  <c:v>2.5223145484924299</c:v>
                </c:pt>
                <c:pt idx="8662">
                  <c:v>2.5003821849822998</c:v>
                </c:pt>
                <c:pt idx="8663">
                  <c:v>2.52112436294555</c:v>
                </c:pt>
                <c:pt idx="8664">
                  <c:v>2.4938151836395201</c:v>
                </c:pt>
                <c:pt idx="8665">
                  <c:v>2.4370141029357901</c:v>
                </c:pt>
                <c:pt idx="8666">
                  <c:v>2.3981556892395002</c:v>
                </c:pt>
                <c:pt idx="8667">
                  <c:v>2.5718431472778298</c:v>
                </c:pt>
                <c:pt idx="8668">
                  <c:v>2.70680809020996</c:v>
                </c:pt>
                <c:pt idx="8669">
                  <c:v>2.5328311920165998</c:v>
                </c:pt>
                <c:pt idx="8670">
                  <c:v>2.6271288394927899</c:v>
                </c:pt>
                <c:pt idx="8671">
                  <c:v>2.4462985992431601</c:v>
                </c:pt>
                <c:pt idx="8672">
                  <c:v>2.4175384044647199</c:v>
                </c:pt>
                <c:pt idx="8673">
                  <c:v>2.6794247627258301</c:v>
                </c:pt>
                <c:pt idx="8674">
                  <c:v>2.5340991020202601</c:v>
                </c:pt>
                <c:pt idx="8675">
                  <c:v>2.5285181999206499</c:v>
                </c:pt>
                <c:pt idx="8676">
                  <c:v>2.5428001880645699</c:v>
                </c:pt>
                <c:pt idx="8677">
                  <c:v>2.4953012466430602</c:v>
                </c:pt>
                <c:pt idx="8678">
                  <c:v>2.2964377403259202</c:v>
                </c:pt>
                <c:pt idx="8679">
                  <c:v>2.3154644966125399</c:v>
                </c:pt>
                <c:pt idx="8680">
                  <c:v>2.3631892204284601</c:v>
                </c:pt>
                <c:pt idx="8681">
                  <c:v>2.6104216575622501</c:v>
                </c:pt>
                <c:pt idx="8682">
                  <c:v>2.6744136810302699</c:v>
                </c:pt>
                <c:pt idx="8683">
                  <c:v>2.4042761325836102</c:v>
                </c:pt>
                <c:pt idx="8684">
                  <c:v>2.7292788028717001</c:v>
                </c:pt>
                <c:pt idx="8685">
                  <c:v>2.7332587242126398</c:v>
                </c:pt>
                <c:pt idx="8686">
                  <c:v>2.77673316001892</c:v>
                </c:pt>
                <c:pt idx="8687">
                  <c:v>2.4931566715240399</c:v>
                </c:pt>
                <c:pt idx="8688">
                  <c:v>2.48315978050231</c:v>
                </c:pt>
                <c:pt idx="8689">
                  <c:v>2.3981349468231201</c:v>
                </c:pt>
                <c:pt idx="8690">
                  <c:v>2.5782020092010498</c:v>
                </c:pt>
                <c:pt idx="8691">
                  <c:v>2.5239887237548801</c:v>
                </c:pt>
                <c:pt idx="8692">
                  <c:v>2.6658966541290199</c:v>
                </c:pt>
                <c:pt idx="8693">
                  <c:v>2.7259969711303702</c:v>
                </c:pt>
                <c:pt idx="8694">
                  <c:v>2.4157018661499001</c:v>
                </c:pt>
                <c:pt idx="8695">
                  <c:v>2.5646774768829301</c:v>
                </c:pt>
                <c:pt idx="8696">
                  <c:v>2.51666188240051</c:v>
                </c:pt>
                <c:pt idx="8697">
                  <c:v>2.6449503898620601</c:v>
                </c:pt>
                <c:pt idx="8698">
                  <c:v>2.4761552810668901</c:v>
                </c:pt>
                <c:pt idx="8699">
                  <c:v>2.6109209060668901</c:v>
                </c:pt>
                <c:pt idx="8700">
                  <c:v>3.0361917018890301</c:v>
                </c:pt>
                <c:pt idx="8701">
                  <c:v>2.63939237594604</c:v>
                </c:pt>
                <c:pt idx="8702">
                  <c:v>2.5930926799774099</c:v>
                </c:pt>
                <c:pt idx="8703">
                  <c:v>2.3934297561645499</c:v>
                </c:pt>
                <c:pt idx="8704">
                  <c:v>2.4709124565124498</c:v>
                </c:pt>
                <c:pt idx="8705">
                  <c:v>2.5235617160797101</c:v>
                </c:pt>
                <c:pt idx="8706">
                  <c:v>2.6366083621978702</c:v>
                </c:pt>
                <c:pt idx="8707">
                  <c:v>2.5494644641876198</c:v>
                </c:pt>
                <c:pt idx="8708">
                  <c:v>2.88811087608337</c:v>
                </c:pt>
                <c:pt idx="8709">
                  <c:v>2.5305395126342698</c:v>
                </c:pt>
                <c:pt idx="8710">
                  <c:v>2.6484420299529998</c:v>
                </c:pt>
                <c:pt idx="8711">
                  <c:v>2.3586969375610298</c:v>
                </c:pt>
                <c:pt idx="8712">
                  <c:v>2.5832874774932799</c:v>
                </c:pt>
                <c:pt idx="8713">
                  <c:v>2.5436878204345699</c:v>
                </c:pt>
                <c:pt idx="8714">
                  <c:v>2.4847426414489702</c:v>
                </c:pt>
                <c:pt idx="8715">
                  <c:v>2.4251732826232901</c:v>
                </c:pt>
                <c:pt idx="8716">
                  <c:v>2.4756820201873699</c:v>
                </c:pt>
                <c:pt idx="8717">
                  <c:v>2.5710570812225302</c:v>
                </c:pt>
                <c:pt idx="8718">
                  <c:v>2.9087777137756299</c:v>
                </c:pt>
                <c:pt idx="8719">
                  <c:v>2.7281415462493799</c:v>
                </c:pt>
                <c:pt idx="8720">
                  <c:v>2.48457479476928</c:v>
                </c:pt>
                <c:pt idx="8721">
                  <c:v>2.6280941963195801</c:v>
                </c:pt>
                <c:pt idx="8722">
                  <c:v>2.7507975101470898</c:v>
                </c:pt>
                <c:pt idx="8723">
                  <c:v>2.4718720912933301</c:v>
                </c:pt>
                <c:pt idx="8724">
                  <c:v>2.6481459140777499</c:v>
                </c:pt>
                <c:pt idx="8725">
                  <c:v>2.52483654022216</c:v>
                </c:pt>
                <c:pt idx="8726">
                  <c:v>2.5926985740661599</c:v>
                </c:pt>
                <c:pt idx="8727">
                  <c:v>2.3598215579986501</c:v>
                </c:pt>
                <c:pt idx="8728">
                  <c:v>2.6481401920318599</c:v>
                </c:pt>
                <c:pt idx="8729">
                  <c:v>2.4557709693908598</c:v>
                </c:pt>
                <c:pt idx="8730">
                  <c:v>2.6770951747894198</c:v>
                </c:pt>
                <c:pt idx="8731">
                  <c:v>2.50008225440979</c:v>
                </c:pt>
                <c:pt idx="8732">
                  <c:v>2.4773101806640598</c:v>
                </c:pt>
                <c:pt idx="8733">
                  <c:v>2.4451401233672998</c:v>
                </c:pt>
                <c:pt idx="8734">
                  <c:v>2.52518582344055</c:v>
                </c:pt>
                <c:pt idx="8735">
                  <c:v>2.49764728546142</c:v>
                </c:pt>
                <c:pt idx="8736">
                  <c:v>2.6012096405029199</c:v>
                </c:pt>
                <c:pt idx="8737">
                  <c:v>2.5651290416717498</c:v>
                </c:pt>
                <c:pt idx="8738">
                  <c:v>2.5489084720611501</c:v>
                </c:pt>
                <c:pt idx="8739">
                  <c:v>2.4546630382537802</c:v>
                </c:pt>
                <c:pt idx="8740">
                  <c:v>2.85875964164733</c:v>
                </c:pt>
                <c:pt idx="8741">
                  <c:v>2.7044112682342498</c:v>
                </c:pt>
                <c:pt idx="8742">
                  <c:v>2.6008839607238698</c:v>
                </c:pt>
                <c:pt idx="8743">
                  <c:v>2.66678261756896</c:v>
                </c:pt>
                <c:pt idx="8744">
                  <c:v>2.6867871284484801</c:v>
                </c:pt>
                <c:pt idx="8745">
                  <c:v>2.5742692947387602</c:v>
                </c:pt>
                <c:pt idx="8746">
                  <c:v>2.8571038246154701</c:v>
                </c:pt>
                <c:pt idx="8747">
                  <c:v>2.5151171684265101</c:v>
                </c:pt>
                <c:pt idx="8748">
                  <c:v>2.3686742782592698</c:v>
                </c:pt>
                <c:pt idx="8749">
                  <c:v>2.65970253944396</c:v>
                </c:pt>
                <c:pt idx="8750">
                  <c:v>2.5752916336059499</c:v>
                </c:pt>
                <c:pt idx="8751">
                  <c:v>2.2926747798919598</c:v>
                </c:pt>
                <c:pt idx="8752">
                  <c:v>2.2335464954376198</c:v>
                </c:pt>
                <c:pt idx="8753">
                  <c:v>2.3615825176239</c:v>
                </c:pt>
                <c:pt idx="8754">
                  <c:v>2.4679684638977002</c:v>
                </c:pt>
                <c:pt idx="8755">
                  <c:v>2.6358752250671298</c:v>
                </c:pt>
                <c:pt idx="8756">
                  <c:v>2.75133061408996</c:v>
                </c:pt>
                <c:pt idx="8757">
                  <c:v>2.73724269866943</c:v>
                </c:pt>
                <c:pt idx="8758">
                  <c:v>2.96385645866394</c:v>
                </c:pt>
                <c:pt idx="8759">
                  <c:v>2.8406341075897199</c:v>
                </c:pt>
                <c:pt idx="8760">
                  <c:v>2.83148193359375</c:v>
                </c:pt>
                <c:pt idx="8761">
                  <c:v>2.8753745555877601</c:v>
                </c:pt>
                <c:pt idx="8762">
                  <c:v>2.44481205940246</c:v>
                </c:pt>
                <c:pt idx="8763">
                  <c:v>2.3780331611633301</c:v>
                </c:pt>
                <c:pt idx="8764">
                  <c:v>2.3483860492706299</c:v>
                </c:pt>
                <c:pt idx="8765">
                  <c:v>2.69402551651</c:v>
                </c:pt>
                <c:pt idx="8766">
                  <c:v>2.4492228031158398</c:v>
                </c:pt>
                <c:pt idx="8767">
                  <c:v>2.5548894405364901</c:v>
                </c:pt>
                <c:pt idx="8768">
                  <c:v>2.3765795230865399</c:v>
                </c:pt>
                <c:pt idx="8769">
                  <c:v>2.4429085254669101</c:v>
                </c:pt>
                <c:pt idx="8770">
                  <c:v>2.5226197242736799</c:v>
                </c:pt>
                <c:pt idx="8771">
                  <c:v>2.6952219009399401</c:v>
                </c:pt>
                <c:pt idx="8772">
                  <c:v>2.9155871868133501</c:v>
                </c:pt>
                <c:pt idx="8773">
                  <c:v>2.4240155220031698</c:v>
                </c:pt>
                <c:pt idx="8774">
                  <c:v>2.3233337402343701</c:v>
                </c:pt>
                <c:pt idx="8775">
                  <c:v>2.3854286670684801</c:v>
                </c:pt>
                <c:pt idx="8776">
                  <c:v>2.4150195121765101</c:v>
                </c:pt>
                <c:pt idx="8777">
                  <c:v>2.5788376331329301</c:v>
                </c:pt>
                <c:pt idx="8778">
                  <c:v>2.2207961082458398</c:v>
                </c:pt>
                <c:pt idx="8779">
                  <c:v>2.5887858867645201</c:v>
                </c:pt>
                <c:pt idx="8780">
                  <c:v>2.6686153411865199</c:v>
                </c:pt>
                <c:pt idx="8781">
                  <c:v>2.54012107849121</c:v>
                </c:pt>
                <c:pt idx="8782">
                  <c:v>2.5663871765136701</c:v>
                </c:pt>
                <c:pt idx="8783">
                  <c:v>2.4567697048187198</c:v>
                </c:pt>
                <c:pt idx="8784">
                  <c:v>2.3951451778411799</c:v>
                </c:pt>
                <c:pt idx="8785">
                  <c:v>2.3124377727508501</c:v>
                </c:pt>
                <c:pt idx="8786">
                  <c:v>2.5665764808654701</c:v>
                </c:pt>
                <c:pt idx="8787">
                  <c:v>2.4043989181518501</c:v>
                </c:pt>
                <c:pt idx="8788">
                  <c:v>2.3682756423950102</c:v>
                </c:pt>
                <c:pt idx="8789">
                  <c:v>2.4235582351684499</c:v>
                </c:pt>
                <c:pt idx="8790">
                  <c:v>2.70180916786193</c:v>
                </c:pt>
                <c:pt idx="8791">
                  <c:v>2.53199863433837</c:v>
                </c:pt>
                <c:pt idx="8792">
                  <c:v>2.7309942245483398</c:v>
                </c:pt>
                <c:pt idx="8793">
                  <c:v>2.48982834815979</c:v>
                </c:pt>
                <c:pt idx="8794">
                  <c:v>2.6080806255340501</c:v>
                </c:pt>
                <c:pt idx="8795">
                  <c:v>2.7923312187194802</c:v>
                </c:pt>
                <c:pt idx="8796">
                  <c:v>2.5810399055480899</c:v>
                </c:pt>
                <c:pt idx="8797">
                  <c:v>2.7376925945281898</c:v>
                </c:pt>
                <c:pt idx="8798">
                  <c:v>2.6879036426544101</c:v>
                </c:pt>
                <c:pt idx="8799">
                  <c:v>3.0919635295867902</c:v>
                </c:pt>
                <c:pt idx="8800">
                  <c:v>2.44654321670532</c:v>
                </c:pt>
                <c:pt idx="8801">
                  <c:v>2.5044593811035099</c:v>
                </c:pt>
                <c:pt idx="8802">
                  <c:v>2.4944930076599099</c:v>
                </c:pt>
                <c:pt idx="8803">
                  <c:v>2.67600321769714</c:v>
                </c:pt>
                <c:pt idx="8804">
                  <c:v>2.59726881980896</c:v>
                </c:pt>
                <c:pt idx="8805">
                  <c:v>3.0134611129760698</c:v>
                </c:pt>
                <c:pt idx="8806">
                  <c:v>2.3387534618377601</c:v>
                </c:pt>
                <c:pt idx="8807">
                  <c:v>2.46382713317871</c:v>
                </c:pt>
                <c:pt idx="8808">
                  <c:v>2.5675063133239702</c:v>
                </c:pt>
                <c:pt idx="8809">
                  <c:v>2.6553072929382302</c:v>
                </c:pt>
                <c:pt idx="8810">
                  <c:v>2.3567702770233101</c:v>
                </c:pt>
                <c:pt idx="8811">
                  <c:v>2.6946463584899898</c:v>
                </c:pt>
                <c:pt idx="8812">
                  <c:v>2.4816882610321001</c:v>
                </c:pt>
                <c:pt idx="8813">
                  <c:v>2.6834144592285099</c:v>
                </c:pt>
                <c:pt idx="8814">
                  <c:v>2.4834136962890598</c:v>
                </c:pt>
                <c:pt idx="8815">
                  <c:v>2.4082164764404199</c:v>
                </c:pt>
                <c:pt idx="8816">
                  <c:v>2.8285396099090501</c:v>
                </c:pt>
                <c:pt idx="8817">
                  <c:v>2.5562820434570299</c:v>
                </c:pt>
                <c:pt idx="8818">
                  <c:v>2.70727491378784</c:v>
                </c:pt>
                <c:pt idx="8819">
                  <c:v>2.9683265686035099</c:v>
                </c:pt>
                <c:pt idx="8820">
                  <c:v>2.41617679595947</c:v>
                </c:pt>
                <c:pt idx="8821">
                  <c:v>2.6947236061096098</c:v>
                </c:pt>
                <c:pt idx="8822">
                  <c:v>2.65696120262146</c:v>
                </c:pt>
                <c:pt idx="8823">
                  <c:v>2.55524253845214</c:v>
                </c:pt>
                <c:pt idx="8824">
                  <c:v>2.6796920299529998</c:v>
                </c:pt>
                <c:pt idx="8825">
                  <c:v>2.46104860305786</c:v>
                </c:pt>
                <c:pt idx="8826">
                  <c:v>2.6639146804809499</c:v>
                </c:pt>
                <c:pt idx="8827">
                  <c:v>2.9927201271057098</c:v>
                </c:pt>
                <c:pt idx="8828">
                  <c:v>3.0290715694427401</c:v>
                </c:pt>
                <c:pt idx="8829">
                  <c:v>2.68739414215087</c:v>
                </c:pt>
                <c:pt idx="8830">
                  <c:v>2.6527640819549498</c:v>
                </c:pt>
                <c:pt idx="8831">
                  <c:v>2.7138829231262198</c:v>
                </c:pt>
                <c:pt idx="8832">
                  <c:v>2.6212310791015598</c:v>
                </c:pt>
                <c:pt idx="8833">
                  <c:v>2.6165688037872301</c:v>
                </c:pt>
                <c:pt idx="8834">
                  <c:v>2.4274549484252899</c:v>
                </c:pt>
                <c:pt idx="8835">
                  <c:v>2.2967548370361301</c:v>
                </c:pt>
                <c:pt idx="8836">
                  <c:v>2.3761627674102699</c:v>
                </c:pt>
                <c:pt idx="8837">
                  <c:v>2.3027899265289302</c:v>
                </c:pt>
                <c:pt idx="8838">
                  <c:v>2.25973343849182</c:v>
                </c:pt>
                <c:pt idx="8839">
                  <c:v>2.2414312362670898</c:v>
                </c:pt>
                <c:pt idx="8840">
                  <c:v>2.4028050899505602</c:v>
                </c:pt>
                <c:pt idx="8841">
                  <c:v>2.1807169914245601</c:v>
                </c:pt>
                <c:pt idx="8842">
                  <c:v>2.4759824275970401</c:v>
                </c:pt>
                <c:pt idx="8843">
                  <c:v>2.66947221755981</c:v>
                </c:pt>
                <c:pt idx="8844">
                  <c:v>2.7296154499053902</c:v>
                </c:pt>
                <c:pt idx="8845">
                  <c:v>2.35574102401733</c:v>
                </c:pt>
                <c:pt idx="8846">
                  <c:v>2.7376532554626398</c:v>
                </c:pt>
                <c:pt idx="8847">
                  <c:v>2.6361775398254301</c:v>
                </c:pt>
                <c:pt idx="8848">
                  <c:v>2.5237689018249498</c:v>
                </c:pt>
                <c:pt idx="8849">
                  <c:v>2.13533282279968</c:v>
                </c:pt>
                <c:pt idx="8850">
                  <c:v>2.3092129230499201</c:v>
                </c:pt>
                <c:pt idx="8851">
                  <c:v>2.7046909332275302</c:v>
                </c:pt>
                <c:pt idx="8852">
                  <c:v>2.6078858375549299</c:v>
                </c:pt>
                <c:pt idx="8853">
                  <c:v>2.4899811744689901</c:v>
                </c:pt>
                <c:pt idx="8854">
                  <c:v>2.8005096912384002</c:v>
                </c:pt>
                <c:pt idx="8855">
                  <c:v>2.6784179210662802</c:v>
                </c:pt>
                <c:pt idx="8856">
                  <c:v>2.3751773834228498</c:v>
                </c:pt>
                <c:pt idx="8857">
                  <c:v>2.49173712730407</c:v>
                </c:pt>
                <c:pt idx="8858">
                  <c:v>2.6481459140777499</c:v>
                </c:pt>
                <c:pt idx="8859">
                  <c:v>2.8909621238708398</c:v>
                </c:pt>
                <c:pt idx="8860">
                  <c:v>2.20041799545288</c:v>
                </c:pt>
                <c:pt idx="8861">
                  <c:v>2.6710546016693102</c:v>
                </c:pt>
                <c:pt idx="8862">
                  <c:v>2.4968788623809801</c:v>
                </c:pt>
                <c:pt idx="8863">
                  <c:v>2.7835288047790501</c:v>
                </c:pt>
                <c:pt idx="8864">
                  <c:v>2.3809497356414702</c:v>
                </c:pt>
                <c:pt idx="8865">
                  <c:v>2.4102940559387198</c:v>
                </c:pt>
                <c:pt idx="8866">
                  <c:v>2.5391914844512899</c:v>
                </c:pt>
                <c:pt idx="8867">
                  <c:v>2.7577099800109801</c:v>
                </c:pt>
                <c:pt idx="8868">
                  <c:v>2.6025481224060001</c:v>
                </c:pt>
                <c:pt idx="8869">
                  <c:v>2.7842700481414702</c:v>
                </c:pt>
                <c:pt idx="8870">
                  <c:v>2.5058045387268</c:v>
                </c:pt>
                <c:pt idx="8871">
                  <c:v>2.53068923950195</c:v>
                </c:pt>
                <c:pt idx="8872">
                  <c:v>2.5831069946289</c:v>
                </c:pt>
                <c:pt idx="8873">
                  <c:v>2.5950720310211102</c:v>
                </c:pt>
                <c:pt idx="8874">
                  <c:v>2.7962872982025102</c:v>
                </c:pt>
                <c:pt idx="8875">
                  <c:v>2.7043716907501198</c:v>
                </c:pt>
                <c:pt idx="8876">
                  <c:v>2.4326071739196702</c:v>
                </c:pt>
                <c:pt idx="8877">
                  <c:v>2.8058590888977002</c:v>
                </c:pt>
                <c:pt idx="8878">
                  <c:v>2.90723705291748</c:v>
                </c:pt>
                <c:pt idx="8879">
                  <c:v>2.6575148105621298</c:v>
                </c:pt>
                <c:pt idx="8880">
                  <c:v>2.68878078460693</c:v>
                </c:pt>
                <c:pt idx="8881">
                  <c:v>3.0164601802825901</c:v>
                </c:pt>
                <c:pt idx="8882">
                  <c:v>2.60467505455017</c:v>
                </c:pt>
                <c:pt idx="8883">
                  <c:v>2.5964443683624201</c:v>
                </c:pt>
                <c:pt idx="8884">
                  <c:v>2.5898990631103498</c:v>
                </c:pt>
                <c:pt idx="8885">
                  <c:v>2.7688734531402499</c:v>
                </c:pt>
                <c:pt idx="8886">
                  <c:v>2.6315627098083398</c:v>
                </c:pt>
                <c:pt idx="8887">
                  <c:v>2.6366040706634499</c:v>
                </c:pt>
                <c:pt idx="8888">
                  <c:v>2.53157210350036</c:v>
                </c:pt>
                <c:pt idx="8889">
                  <c:v>2.8299753665924001</c:v>
                </c:pt>
                <c:pt idx="8890">
                  <c:v>2.7118940353393501</c:v>
                </c:pt>
                <c:pt idx="8891">
                  <c:v>2.7466769218444802</c:v>
                </c:pt>
                <c:pt idx="8892">
                  <c:v>2.8601422309875399</c:v>
                </c:pt>
                <c:pt idx="8893">
                  <c:v>2.8568685054778999</c:v>
                </c:pt>
                <c:pt idx="8894">
                  <c:v>2.59547543525695</c:v>
                </c:pt>
                <c:pt idx="8895">
                  <c:v>2.3490333557128902</c:v>
                </c:pt>
                <c:pt idx="8896">
                  <c:v>2.6572208404540998</c:v>
                </c:pt>
                <c:pt idx="8897">
                  <c:v>2.3040006160736</c:v>
                </c:pt>
                <c:pt idx="8898">
                  <c:v>2.53338551521301</c:v>
                </c:pt>
                <c:pt idx="8899">
                  <c:v>2.4902706146240199</c:v>
                </c:pt>
                <c:pt idx="8900">
                  <c:v>2.6851766109466499</c:v>
                </c:pt>
                <c:pt idx="8901">
                  <c:v>2.3388609886169398</c:v>
                </c:pt>
                <c:pt idx="8902">
                  <c:v>2.40554642677307</c:v>
                </c:pt>
                <c:pt idx="8903">
                  <c:v>2.5836918354034402</c:v>
                </c:pt>
                <c:pt idx="8904">
                  <c:v>2.4034223556518501</c:v>
                </c:pt>
                <c:pt idx="8905">
                  <c:v>2.4773576259613002</c:v>
                </c:pt>
                <c:pt idx="8906">
                  <c:v>2.2552506923675502</c:v>
                </c:pt>
                <c:pt idx="8907">
                  <c:v>2.5195555686950599</c:v>
                </c:pt>
                <c:pt idx="8908">
                  <c:v>2.5652077198028498</c:v>
                </c:pt>
                <c:pt idx="8909">
                  <c:v>2.0406653881072998</c:v>
                </c:pt>
                <c:pt idx="8910">
                  <c:v>2.39188027381896</c:v>
                </c:pt>
                <c:pt idx="8911">
                  <c:v>2.7457852363586399</c:v>
                </c:pt>
                <c:pt idx="8912">
                  <c:v>2.8393375873565598</c:v>
                </c:pt>
                <c:pt idx="8913">
                  <c:v>2.3832943439483598</c:v>
                </c:pt>
                <c:pt idx="8914">
                  <c:v>2.42433762550354</c:v>
                </c:pt>
                <c:pt idx="8915">
                  <c:v>2.5834567546844398</c:v>
                </c:pt>
                <c:pt idx="8916">
                  <c:v>2.4988279342651301</c:v>
                </c:pt>
                <c:pt idx="8917">
                  <c:v>2.5033154487609801</c:v>
                </c:pt>
                <c:pt idx="8918">
                  <c:v>2.7272934913635201</c:v>
                </c:pt>
                <c:pt idx="8919">
                  <c:v>2.3797254562377899</c:v>
                </c:pt>
                <c:pt idx="8920">
                  <c:v>2.7530860900878902</c:v>
                </c:pt>
                <c:pt idx="8921">
                  <c:v>2.5981638431549001</c:v>
                </c:pt>
                <c:pt idx="8922">
                  <c:v>2.2504916191100999</c:v>
                </c:pt>
                <c:pt idx="8923">
                  <c:v>2.4080462455749498</c:v>
                </c:pt>
                <c:pt idx="8924">
                  <c:v>2.3483324050903298</c:v>
                </c:pt>
                <c:pt idx="8925">
                  <c:v>2.6293518543243399</c:v>
                </c:pt>
                <c:pt idx="8926">
                  <c:v>2.17623662948608</c:v>
                </c:pt>
                <c:pt idx="8927">
                  <c:v>2.5382657051086399</c:v>
                </c:pt>
                <c:pt idx="8928">
                  <c:v>2.31323909759521</c:v>
                </c:pt>
                <c:pt idx="8929">
                  <c:v>2.5298712253570499</c:v>
                </c:pt>
                <c:pt idx="8930">
                  <c:v>2.2766077518463099</c:v>
                </c:pt>
                <c:pt idx="8931">
                  <c:v>2.2941472530364901</c:v>
                </c:pt>
                <c:pt idx="8932">
                  <c:v>2.4592800140380802</c:v>
                </c:pt>
                <c:pt idx="8933">
                  <c:v>2.5112874507903999</c:v>
                </c:pt>
                <c:pt idx="8934">
                  <c:v>2.4848275184631299</c:v>
                </c:pt>
                <c:pt idx="8935">
                  <c:v>2.6326632499694802</c:v>
                </c:pt>
                <c:pt idx="8936">
                  <c:v>2.6384625434875399</c:v>
                </c:pt>
                <c:pt idx="8937">
                  <c:v>2.49314260482788</c:v>
                </c:pt>
                <c:pt idx="8938">
                  <c:v>2.58661890029907</c:v>
                </c:pt>
                <c:pt idx="8939">
                  <c:v>2.7453837394714302</c:v>
                </c:pt>
                <c:pt idx="8940">
                  <c:v>2.52447438240051</c:v>
                </c:pt>
                <c:pt idx="8941">
                  <c:v>2.5045647621154701</c:v>
                </c:pt>
                <c:pt idx="8942">
                  <c:v>2.3769109249114901</c:v>
                </c:pt>
                <c:pt idx="8943">
                  <c:v>2.45148372650146</c:v>
                </c:pt>
                <c:pt idx="8944">
                  <c:v>2.3636989593505802</c:v>
                </c:pt>
                <c:pt idx="8945">
                  <c:v>2.3826622962951598</c:v>
                </c:pt>
                <c:pt idx="8946">
                  <c:v>2.31217336654663</c:v>
                </c:pt>
                <c:pt idx="8947">
                  <c:v>2.15003108978271</c:v>
                </c:pt>
                <c:pt idx="8948">
                  <c:v>2.3080699443817099</c:v>
                </c:pt>
                <c:pt idx="8949">
                  <c:v>2.3401665687561</c:v>
                </c:pt>
                <c:pt idx="8950">
                  <c:v>2.3604698181152299</c:v>
                </c:pt>
                <c:pt idx="8951">
                  <c:v>2.1418113708496</c:v>
                </c:pt>
                <c:pt idx="8952">
                  <c:v>2.5858840942382799</c:v>
                </c:pt>
                <c:pt idx="8953">
                  <c:v>2.3833940029144198</c:v>
                </c:pt>
                <c:pt idx="8954">
                  <c:v>2.4479405879974299</c:v>
                </c:pt>
                <c:pt idx="8955">
                  <c:v>2.35891437530517</c:v>
                </c:pt>
                <c:pt idx="8956">
                  <c:v>2.418390750885</c:v>
                </c:pt>
                <c:pt idx="8957">
                  <c:v>2.5089025497436501</c:v>
                </c:pt>
                <c:pt idx="8958">
                  <c:v>2.7875461578369101</c:v>
                </c:pt>
                <c:pt idx="8959">
                  <c:v>2.6348519325256299</c:v>
                </c:pt>
                <c:pt idx="8960">
                  <c:v>2.4006829261779701</c:v>
                </c:pt>
                <c:pt idx="8961">
                  <c:v>2.5229809284210201</c:v>
                </c:pt>
                <c:pt idx="8962">
                  <c:v>2.4890689849853498</c:v>
                </c:pt>
                <c:pt idx="8963">
                  <c:v>2.6681368350982599</c:v>
                </c:pt>
                <c:pt idx="8964">
                  <c:v>2.3774416446685702</c:v>
                </c:pt>
                <c:pt idx="8965">
                  <c:v>2.55953741073608</c:v>
                </c:pt>
                <c:pt idx="8966">
                  <c:v>2.60702204704284</c:v>
                </c:pt>
                <c:pt idx="8967">
                  <c:v>2.2750775814056299</c:v>
                </c:pt>
                <c:pt idx="8968">
                  <c:v>2.3038873672485298</c:v>
                </c:pt>
                <c:pt idx="8969">
                  <c:v>2.57163262367248</c:v>
                </c:pt>
                <c:pt idx="8970">
                  <c:v>2.3261835575103702</c:v>
                </c:pt>
                <c:pt idx="8971">
                  <c:v>2.29345226287841</c:v>
                </c:pt>
                <c:pt idx="8972">
                  <c:v>2.5562989711761399</c:v>
                </c:pt>
                <c:pt idx="8973">
                  <c:v>2.4272775650024401</c:v>
                </c:pt>
                <c:pt idx="8974">
                  <c:v>2.4546384811401301</c:v>
                </c:pt>
                <c:pt idx="8975">
                  <c:v>2.5211169719696001</c:v>
                </c:pt>
                <c:pt idx="8976">
                  <c:v>2.5772960186004599</c:v>
                </c:pt>
                <c:pt idx="8977">
                  <c:v>2.3997054100036599</c:v>
                </c:pt>
                <c:pt idx="8978">
                  <c:v>2.5044257640838601</c:v>
                </c:pt>
                <c:pt idx="8979">
                  <c:v>2.3627796173095699</c:v>
                </c:pt>
                <c:pt idx="8980">
                  <c:v>2.5739860534667902</c:v>
                </c:pt>
                <c:pt idx="8981">
                  <c:v>2.4940054416656401</c:v>
                </c:pt>
                <c:pt idx="8982">
                  <c:v>2.1762993335723801</c:v>
                </c:pt>
                <c:pt idx="8983">
                  <c:v>2.5878343582153298</c:v>
                </c:pt>
                <c:pt idx="8984">
                  <c:v>2.5066671371459899</c:v>
                </c:pt>
                <c:pt idx="8985">
                  <c:v>2.49329185485839</c:v>
                </c:pt>
                <c:pt idx="8986">
                  <c:v>2.6689524650573699</c:v>
                </c:pt>
                <c:pt idx="8987">
                  <c:v>2.68656921386718</c:v>
                </c:pt>
                <c:pt idx="8988">
                  <c:v>2.3975467681884699</c:v>
                </c:pt>
                <c:pt idx="8989">
                  <c:v>2.43866539001464</c:v>
                </c:pt>
                <c:pt idx="8990">
                  <c:v>2.57985162734985</c:v>
                </c:pt>
                <c:pt idx="8991">
                  <c:v>2.3861494064331001</c:v>
                </c:pt>
                <c:pt idx="8992">
                  <c:v>2.61319899559021</c:v>
                </c:pt>
                <c:pt idx="8993">
                  <c:v>2.1719899177551198</c:v>
                </c:pt>
                <c:pt idx="8994">
                  <c:v>2.4068233966827299</c:v>
                </c:pt>
                <c:pt idx="8995">
                  <c:v>2.7011253833770699</c:v>
                </c:pt>
                <c:pt idx="8996">
                  <c:v>2.8186724185943599</c:v>
                </c:pt>
                <c:pt idx="8997">
                  <c:v>2.8902959823608398</c:v>
                </c:pt>
                <c:pt idx="8998">
                  <c:v>2.6802849769592201</c:v>
                </c:pt>
                <c:pt idx="8999">
                  <c:v>2.7523353099822998</c:v>
                </c:pt>
                <c:pt idx="9000">
                  <c:v>2.5056090354919398</c:v>
                </c:pt>
                <c:pt idx="9001">
                  <c:v>2.48642873764038</c:v>
                </c:pt>
                <c:pt idx="9002">
                  <c:v>2.3404154777526802</c:v>
                </c:pt>
                <c:pt idx="9003">
                  <c:v>2.4482712745666499</c:v>
                </c:pt>
                <c:pt idx="9004">
                  <c:v>2.57004570960998</c:v>
                </c:pt>
                <c:pt idx="9005">
                  <c:v>2.3554887771606401</c:v>
                </c:pt>
                <c:pt idx="9006">
                  <c:v>2.4499530792236301</c:v>
                </c:pt>
                <c:pt idx="9007">
                  <c:v>2.59879302978515</c:v>
                </c:pt>
                <c:pt idx="9008">
                  <c:v>2.7945141792297301</c:v>
                </c:pt>
                <c:pt idx="9009">
                  <c:v>2.7035419940948402</c:v>
                </c:pt>
                <c:pt idx="9010">
                  <c:v>2.7843055725097599</c:v>
                </c:pt>
                <c:pt idx="9011">
                  <c:v>2.4067132472991899</c:v>
                </c:pt>
                <c:pt idx="9012">
                  <c:v>2.6415848731994598</c:v>
                </c:pt>
                <c:pt idx="9013">
                  <c:v>2.63917684555053</c:v>
                </c:pt>
                <c:pt idx="9014">
                  <c:v>2.5814390182495099</c:v>
                </c:pt>
                <c:pt idx="9015">
                  <c:v>2.5511002540588299</c:v>
                </c:pt>
                <c:pt idx="9016">
                  <c:v>2.5886056423187198</c:v>
                </c:pt>
                <c:pt idx="9017">
                  <c:v>2.6119370460510201</c:v>
                </c:pt>
                <c:pt idx="9018">
                  <c:v>2.4294476509094198</c:v>
                </c:pt>
                <c:pt idx="9019">
                  <c:v>2.64776134490966</c:v>
                </c:pt>
                <c:pt idx="9020">
                  <c:v>2.39602398872375</c:v>
                </c:pt>
                <c:pt idx="9021">
                  <c:v>2.5753879547119101</c:v>
                </c:pt>
                <c:pt idx="9022">
                  <c:v>2.7239687442779501</c:v>
                </c:pt>
                <c:pt idx="9023">
                  <c:v>2.9321553707122798</c:v>
                </c:pt>
                <c:pt idx="9024">
                  <c:v>2.5015079975128098</c:v>
                </c:pt>
                <c:pt idx="9025">
                  <c:v>2.7133405208587602</c:v>
                </c:pt>
                <c:pt idx="9026">
                  <c:v>2.84459257125854</c:v>
                </c:pt>
                <c:pt idx="9027">
                  <c:v>2.99646544456481</c:v>
                </c:pt>
                <c:pt idx="9028">
                  <c:v>2.54812455177307</c:v>
                </c:pt>
                <c:pt idx="9029">
                  <c:v>2.9356517791747998</c:v>
                </c:pt>
                <c:pt idx="9030">
                  <c:v>2.8840293884277299</c:v>
                </c:pt>
                <c:pt idx="9031">
                  <c:v>2.8930366039276101</c:v>
                </c:pt>
                <c:pt idx="9032">
                  <c:v>2.7091538906097399</c:v>
                </c:pt>
                <c:pt idx="9033">
                  <c:v>2.8119270801544101</c:v>
                </c:pt>
                <c:pt idx="9034">
                  <c:v>2.7190353870391801</c:v>
                </c:pt>
                <c:pt idx="9035">
                  <c:v>2.8012793064117401</c:v>
                </c:pt>
                <c:pt idx="9036">
                  <c:v>2.5099751949310298</c:v>
                </c:pt>
                <c:pt idx="9037">
                  <c:v>2.93703961372375</c:v>
                </c:pt>
                <c:pt idx="9038">
                  <c:v>2.6251208782196001</c:v>
                </c:pt>
                <c:pt idx="9039">
                  <c:v>2.7981781959533598</c:v>
                </c:pt>
                <c:pt idx="9040">
                  <c:v>2.92349648475646</c:v>
                </c:pt>
                <c:pt idx="9041">
                  <c:v>2.7239577770233101</c:v>
                </c:pt>
                <c:pt idx="9042">
                  <c:v>2.6137609481811501</c:v>
                </c:pt>
                <c:pt idx="9043">
                  <c:v>2.6515867710113499</c:v>
                </c:pt>
                <c:pt idx="9044">
                  <c:v>2.3727347850799498</c:v>
                </c:pt>
                <c:pt idx="9045">
                  <c:v>2.3747794628143302</c:v>
                </c:pt>
                <c:pt idx="9046">
                  <c:v>2.5692403316497798</c:v>
                </c:pt>
                <c:pt idx="9047">
                  <c:v>2.5839164257049498</c:v>
                </c:pt>
                <c:pt idx="9048">
                  <c:v>2.2842054367065399</c:v>
                </c:pt>
                <c:pt idx="9049">
                  <c:v>2.3488483428954998</c:v>
                </c:pt>
                <c:pt idx="9050">
                  <c:v>2.5617699623107901</c:v>
                </c:pt>
                <c:pt idx="9051">
                  <c:v>2.2951085567474299</c:v>
                </c:pt>
                <c:pt idx="9052">
                  <c:v>2.6197280883789</c:v>
                </c:pt>
                <c:pt idx="9053">
                  <c:v>2.4816908836364702</c:v>
                </c:pt>
                <c:pt idx="9054">
                  <c:v>2.2077777385711599</c:v>
                </c:pt>
                <c:pt idx="9055">
                  <c:v>2.25180983543396</c:v>
                </c:pt>
                <c:pt idx="9056">
                  <c:v>2.50872802734375</c:v>
                </c:pt>
                <c:pt idx="9057">
                  <c:v>2.2900309562683101</c:v>
                </c:pt>
                <c:pt idx="9058">
                  <c:v>2.2643795013427699</c:v>
                </c:pt>
                <c:pt idx="9059">
                  <c:v>2.5255658626556299</c:v>
                </c:pt>
                <c:pt idx="9060">
                  <c:v>2.6861758232116699</c:v>
                </c:pt>
                <c:pt idx="9061">
                  <c:v>2.27517533302307</c:v>
                </c:pt>
                <c:pt idx="9062">
                  <c:v>2.5549890995025599</c:v>
                </c:pt>
                <c:pt idx="9063">
                  <c:v>2.6421453952789302</c:v>
                </c:pt>
                <c:pt idx="9064">
                  <c:v>2.5808079242706299</c:v>
                </c:pt>
                <c:pt idx="9065">
                  <c:v>2.5444149971008301</c:v>
                </c:pt>
                <c:pt idx="9066">
                  <c:v>2.4221737384796098</c:v>
                </c:pt>
                <c:pt idx="9067">
                  <c:v>2.3354966640472399</c:v>
                </c:pt>
                <c:pt idx="9068">
                  <c:v>2.2473087310790998</c:v>
                </c:pt>
                <c:pt idx="9069">
                  <c:v>2.16568827629089</c:v>
                </c:pt>
                <c:pt idx="9070">
                  <c:v>1.97412776947021</c:v>
                </c:pt>
                <c:pt idx="9071">
                  <c:v>2.3239817619323699</c:v>
                </c:pt>
                <c:pt idx="9072">
                  <c:v>2.11256575584411</c:v>
                </c:pt>
                <c:pt idx="9073">
                  <c:v>2.49235844612121</c:v>
                </c:pt>
                <c:pt idx="9074">
                  <c:v>2.3523602485656698</c:v>
                </c:pt>
                <c:pt idx="9075">
                  <c:v>2.2030327320098801</c:v>
                </c:pt>
                <c:pt idx="9076">
                  <c:v>2.7282748222350999</c:v>
                </c:pt>
                <c:pt idx="9077">
                  <c:v>2.4355823993682799</c:v>
                </c:pt>
                <c:pt idx="9078">
                  <c:v>2.6969649791717498</c:v>
                </c:pt>
                <c:pt idx="9079">
                  <c:v>2.4130618572235099</c:v>
                </c:pt>
                <c:pt idx="9080">
                  <c:v>2.5059053897857599</c:v>
                </c:pt>
                <c:pt idx="9081">
                  <c:v>2.2350664138793901</c:v>
                </c:pt>
                <c:pt idx="9082">
                  <c:v>2.3587155342102002</c:v>
                </c:pt>
                <c:pt idx="9083">
                  <c:v>2.2342715263366699</c:v>
                </c:pt>
                <c:pt idx="9084">
                  <c:v>2.1306598186492902</c:v>
                </c:pt>
                <c:pt idx="9085">
                  <c:v>2.4659686088561998</c:v>
                </c:pt>
                <c:pt idx="9086">
                  <c:v>2.5050640106201101</c:v>
                </c:pt>
                <c:pt idx="9087">
                  <c:v>2.6148931980132999</c:v>
                </c:pt>
                <c:pt idx="9088">
                  <c:v>2.2070629596710201</c:v>
                </c:pt>
                <c:pt idx="9089">
                  <c:v>2.3722784519195499</c:v>
                </c:pt>
                <c:pt idx="9090">
                  <c:v>2.3470165729522701</c:v>
                </c:pt>
                <c:pt idx="9091">
                  <c:v>2.0989012718200599</c:v>
                </c:pt>
                <c:pt idx="9092">
                  <c:v>2.38683652877807</c:v>
                </c:pt>
                <c:pt idx="9093">
                  <c:v>2.7723500728607098</c:v>
                </c:pt>
                <c:pt idx="9094">
                  <c:v>2.7549424171447701</c:v>
                </c:pt>
                <c:pt idx="9095">
                  <c:v>2.52949690818786</c:v>
                </c:pt>
                <c:pt idx="9096">
                  <c:v>2.1744539737701398</c:v>
                </c:pt>
                <c:pt idx="9097">
                  <c:v>2.7242012023925701</c:v>
                </c:pt>
                <c:pt idx="9098">
                  <c:v>2.6598443984985298</c:v>
                </c:pt>
                <c:pt idx="9099">
                  <c:v>2.5487494468688898</c:v>
                </c:pt>
                <c:pt idx="9100">
                  <c:v>2.52959036827087</c:v>
                </c:pt>
                <c:pt idx="9101">
                  <c:v>2.1235404014587398</c:v>
                </c:pt>
                <c:pt idx="9102">
                  <c:v>2.5343368053436199</c:v>
                </c:pt>
                <c:pt idx="9103">
                  <c:v>2.4526138305664</c:v>
                </c:pt>
                <c:pt idx="9104">
                  <c:v>2.80621886253356</c:v>
                </c:pt>
                <c:pt idx="9105">
                  <c:v>2.5024833679199201</c:v>
                </c:pt>
                <c:pt idx="9106">
                  <c:v>2.6110768318176198</c:v>
                </c:pt>
                <c:pt idx="9107">
                  <c:v>2.2624161243438698</c:v>
                </c:pt>
                <c:pt idx="9108">
                  <c:v>2.3739819526672301</c:v>
                </c:pt>
                <c:pt idx="9109">
                  <c:v>2.2688727378845202</c:v>
                </c:pt>
                <c:pt idx="9110">
                  <c:v>2.4604263305664</c:v>
                </c:pt>
                <c:pt idx="9111">
                  <c:v>2.3073337078094398</c:v>
                </c:pt>
                <c:pt idx="9112">
                  <c:v>2.5480763912200901</c:v>
                </c:pt>
                <c:pt idx="9113">
                  <c:v>2.7429022789001398</c:v>
                </c:pt>
                <c:pt idx="9114">
                  <c:v>2.49609971046447</c:v>
                </c:pt>
                <c:pt idx="9115">
                  <c:v>2.3266146183013898</c:v>
                </c:pt>
                <c:pt idx="9116">
                  <c:v>2.2912738323211599</c:v>
                </c:pt>
                <c:pt idx="9117">
                  <c:v>2.4475944042205802</c:v>
                </c:pt>
                <c:pt idx="9118">
                  <c:v>2.6522889137268</c:v>
                </c:pt>
                <c:pt idx="9119">
                  <c:v>2.4041681289672798</c:v>
                </c:pt>
                <c:pt idx="9120">
                  <c:v>2.2691113948821999</c:v>
                </c:pt>
                <c:pt idx="9121">
                  <c:v>2.6416561603546098</c:v>
                </c:pt>
                <c:pt idx="9122">
                  <c:v>2.7202868461608798</c:v>
                </c:pt>
                <c:pt idx="9123">
                  <c:v>2.6909918785095202</c:v>
                </c:pt>
                <c:pt idx="9124">
                  <c:v>2.5526778697967498</c:v>
                </c:pt>
                <c:pt idx="9125">
                  <c:v>2.7637460231781001</c:v>
                </c:pt>
                <c:pt idx="9126">
                  <c:v>2.5378227233886701</c:v>
                </c:pt>
                <c:pt idx="9127">
                  <c:v>2.8096907138824401</c:v>
                </c:pt>
                <c:pt idx="9128">
                  <c:v>2.5049464702606201</c:v>
                </c:pt>
                <c:pt idx="9129">
                  <c:v>2.3524818420410099</c:v>
                </c:pt>
                <c:pt idx="9130">
                  <c:v>2.42348957061767</c:v>
                </c:pt>
                <c:pt idx="9131">
                  <c:v>2.2136058807372998</c:v>
                </c:pt>
                <c:pt idx="9132">
                  <c:v>2.5517659187316801</c:v>
                </c:pt>
                <c:pt idx="9133">
                  <c:v>2.3497400283813401</c:v>
                </c:pt>
                <c:pt idx="9134">
                  <c:v>2.4732189178466699</c:v>
                </c:pt>
                <c:pt idx="9135">
                  <c:v>2.2068507671356201</c:v>
                </c:pt>
                <c:pt idx="9136">
                  <c:v>2.2933666706085201</c:v>
                </c:pt>
                <c:pt idx="9137">
                  <c:v>2.2651526927947998</c:v>
                </c:pt>
                <c:pt idx="9138">
                  <c:v>2.5200650691986</c:v>
                </c:pt>
                <c:pt idx="9139">
                  <c:v>2.3090922832489</c:v>
                </c:pt>
                <c:pt idx="9140">
                  <c:v>2.4475831985473602</c:v>
                </c:pt>
                <c:pt idx="9141">
                  <c:v>2.55094861984252</c:v>
                </c:pt>
                <c:pt idx="9142">
                  <c:v>2.3552672863006499</c:v>
                </c:pt>
                <c:pt idx="9143">
                  <c:v>2.64607453346252</c:v>
                </c:pt>
                <c:pt idx="9144">
                  <c:v>2.3617856502532901</c:v>
                </c:pt>
                <c:pt idx="9145">
                  <c:v>2.7266681194305402</c:v>
                </c:pt>
                <c:pt idx="9146">
                  <c:v>2.4052674770355198</c:v>
                </c:pt>
                <c:pt idx="9147">
                  <c:v>2.4955050945281898</c:v>
                </c:pt>
                <c:pt idx="9148">
                  <c:v>2.6005268096923801</c:v>
                </c:pt>
                <c:pt idx="9149">
                  <c:v>2.0241110324859601</c:v>
                </c:pt>
                <c:pt idx="9150">
                  <c:v>2.3966083526611301</c:v>
                </c:pt>
                <c:pt idx="9151">
                  <c:v>2.3838107585906898</c:v>
                </c:pt>
                <c:pt idx="9152">
                  <c:v>2.4656164646148602</c:v>
                </c:pt>
                <c:pt idx="9153">
                  <c:v>2.6502728462219198</c:v>
                </c:pt>
                <c:pt idx="9154">
                  <c:v>2.79860067367553</c:v>
                </c:pt>
                <c:pt idx="9155">
                  <c:v>2.4861183166503902</c:v>
                </c:pt>
                <c:pt idx="9156">
                  <c:v>2.6642284393310498</c:v>
                </c:pt>
                <c:pt idx="9157">
                  <c:v>2.5748045444488499</c:v>
                </c:pt>
                <c:pt idx="9158">
                  <c:v>2.4196720123290998</c:v>
                </c:pt>
                <c:pt idx="9159">
                  <c:v>2.5232388973236</c:v>
                </c:pt>
                <c:pt idx="9160">
                  <c:v>2.4313976764678902</c:v>
                </c:pt>
                <c:pt idx="9161">
                  <c:v>2.3896310329437198</c:v>
                </c:pt>
                <c:pt idx="9162">
                  <c:v>2.3208594322204501</c:v>
                </c:pt>
                <c:pt idx="9163">
                  <c:v>2.39125323295593</c:v>
                </c:pt>
                <c:pt idx="9164">
                  <c:v>2.3515753746032702</c:v>
                </c:pt>
                <c:pt idx="9165">
                  <c:v>2.0897204875946001</c:v>
                </c:pt>
                <c:pt idx="9166">
                  <c:v>2.22264528274536</c:v>
                </c:pt>
                <c:pt idx="9167">
                  <c:v>2.1853358745574898</c:v>
                </c:pt>
                <c:pt idx="9168">
                  <c:v>2.3797533512115399</c:v>
                </c:pt>
                <c:pt idx="9169">
                  <c:v>2.2900791168212802</c:v>
                </c:pt>
                <c:pt idx="9170">
                  <c:v>2.4351825714111301</c:v>
                </c:pt>
                <c:pt idx="9171">
                  <c:v>2.51936483383178</c:v>
                </c:pt>
                <c:pt idx="9172">
                  <c:v>2.4394066333770699</c:v>
                </c:pt>
                <c:pt idx="9173">
                  <c:v>2.3961009979247998</c:v>
                </c:pt>
                <c:pt idx="9174">
                  <c:v>2.3511726856231601</c:v>
                </c:pt>
                <c:pt idx="9175">
                  <c:v>2.0625262260436998</c:v>
                </c:pt>
                <c:pt idx="9176">
                  <c:v>2.2529420852661102</c:v>
                </c:pt>
                <c:pt idx="9177">
                  <c:v>2.5199289321899401</c:v>
                </c:pt>
                <c:pt idx="9178">
                  <c:v>2.40850329399108</c:v>
                </c:pt>
                <c:pt idx="9179">
                  <c:v>2.4541926383972101</c:v>
                </c:pt>
                <c:pt idx="9180">
                  <c:v>2.3049457073211599</c:v>
                </c:pt>
                <c:pt idx="9181">
                  <c:v>2.1496698856353702</c:v>
                </c:pt>
                <c:pt idx="9182">
                  <c:v>2.22202277183532</c:v>
                </c:pt>
                <c:pt idx="9183">
                  <c:v>2.4256451129913299</c:v>
                </c:pt>
                <c:pt idx="9184">
                  <c:v>2.2656652927398602</c:v>
                </c:pt>
                <c:pt idx="9185">
                  <c:v>2.1549365520477202</c:v>
                </c:pt>
                <c:pt idx="9186">
                  <c:v>2.1836745738983101</c:v>
                </c:pt>
                <c:pt idx="9187">
                  <c:v>2.5121688842773402</c:v>
                </c:pt>
                <c:pt idx="9188">
                  <c:v>2.6316058635711599</c:v>
                </c:pt>
                <c:pt idx="9189">
                  <c:v>2.3139357566833398</c:v>
                </c:pt>
                <c:pt idx="9190">
                  <c:v>2.3737642765045099</c:v>
                </c:pt>
                <c:pt idx="9191">
                  <c:v>2.3077101707458398</c:v>
                </c:pt>
                <c:pt idx="9192">
                  <c:v>2.4964647293090798</c:v>
                </c:pt>
                <c:pt idx="9193">
                  <c:v>2.7193710803985498</c:v>
                </c:pt>
                <c:pt idx="9194">
                  <c:v>2.5494086742401101</c:v>
                </c:pt>
                <c:pt idx="9195">
                  <c:v>2.3149874210357599</c:v>
                </c:pt>
                <c:pt idx="9196">
                  <c:v>2.7584483623504599</c:v>
                </c:pt>
                <c:pt idx="9197">
                  <c:v>2.4102747440338099</c:v>
                </c:pt>
                <c:pt idx="9198">
                  <c:v>2.5304028987884499</c:v>
                </c:pt>
                <c:pt idx="9199">
                  <c:v>2.4315869808196999</c:v>
                </c:pt>
                <c:pt idx="9200">
                  <c:v>2.4890079498290998</c:v>
                </c:pt>
                <c:pt idx="9201">
                  <c:v>2.3124969005584699</c:v>
                </c:pt>
                <c:pt idx="9202">
                  <c:v>2.6892168521881099</c:v>
                </c:pt>
                <c:pt idx="9203">
                  <c:v>2.3586723804473801</c:v>
                </c:pt>
                <c:pt idx="9204">
                  <c:v>2.3365955352783199</c:v>
                </c:pt>
                <c:pt idx="9205">
                  <c:v>2.58417749404907</c:v>
                </c:pt>
                <c:pt idx="9206">
                  <c:v>2.57997345924377</c:v>
                </c:pt>
                <c:pt idx="9207">
                  <c:v>2.3785235881805402</c:v>
                </c:pt>
                <c:pt idx="9208">
                  <c:v>2.3293790817260698</c:v>
                </c:pt>
                <c:pt idx="9209">
                  <c:v>2.3477330207824698</c:v>
                </c:pt>
                <c:pt idx="9210">
                  <c:v>2.6277580261230402</c:v>
                </c:pt>
                <c:pt idx="9211">
                  <c:v>1.94936883449554</c:v>
                </c:pt>
                <c:pt idx="9212">
                  <c:v>2.0527415275573699</c:v>
                </c:pt>
                <c:pt idx="9213">
                  <c:v>1.86690020561218</c:v>
                </c:pt>
                <c:pt idx="9214">
                  <c:v>1.96223545074462</c:v>
                </c:pt>
                <c:pt idx="9215">
                  <c:v>2.12902331352233</c:v>
                </c:pt>
                <c:pt idx="9216">
                  <c:v>2.0745708942413299</c:v>
                </c:pt>
                <c:pt idx="9217">
                  <c:v>2.0987296104431099</c:v>
                </c:pt>
                <c:pt idx="9218">
                  <c:v>1.9432442188262899</c:v>
                </c:pt>
                <c:pt idx="9219">
                  <c:v>1.96025037765502</c:v>
                </c:pt>
                <c:pt idx="9220">
                  <c:v>2.01778984069824</c:v>
                </c:pt>
                <c:pt idx="9221">
                  <c:v>2.25673484802246</c:v>
                </c:pt>
                <c:pt idx="9222">
                  <c:v>2.0090930461883501</c:v>
                </c:pt>
                <c:pt idx="9223">
                  <c:v>2.23570251464843</c:v>
                </c:pt>
                <c:pt idx="9224">
                  <c:v>2.27976965904235</c:v>
                </c:pt>
                <c:pt idx="9225">
                  <c:v>2.3181130886077801</c:v>
                </c:pt>
                <c:pt idx="9226">
                  <c:v>2.0253388881683301</c:v>
                </c:pt>
                <c:pt idx="9227">
                  <c:v>2.0659651756286599</c:v>
                </c:pt>
                <c:pt idx="9228">
                  <c:v>1.9717825651168801</c:v>
                </c:pt>
                <c:pt idx="9229">
                  <c:v>2.1814770698547301</c:v>
                </c:pt>
                <c:pt idx="9230">
                  <c:v>1.9297293424606301</c:v>
                </c:pt>
                <c:pt idx="9231">
                  <c:v>2.1861538887023899</c:v>
                </c:pt>
                <c:pt idx="9232">
                  <c:v>2.0964100360870299</c:v>
                </c:pt>
                <c:pt idx="9233">
                  <c:v>2.2412724494934002</c:v>
                </c:pt>
                <c:pt idx="9234">
                  <c:v>2.16240358352661</c:v>
                </c:pt>
                <c:pt idx="9235">
                  <c:v>2.35071372985839</c:v>
                </c:pt>
                <c:pt idx="9236">
                  <c:v>2.27873539924621</c:v>
                </c:pt>
                <c:pt idx="9237">
                  <c:v>2.3393812179565399</c:v>
                </c:pt>
                <c:pt idx="9238">
                  <c:v>2.29138135910034</c:v>
                </c:pt>
                <c:pt idx="9239">
                  <c:v>2.2906029224395699</c:v>
                </c:pt>
                <c:pt idx="9240">
                  <c:v>2.0656452178954998</c:v>
                </c:pt>
                <c:pt idx="9241">
                  <c:v>2.1705961227416899</c:v>
                </c:pt>
                <c:pt idx="9242">
                  <c:v>2.31466388702392</c:v>
                </c:pt>
                <c:pt idx="9243">
                  <c:v>2.40894126892089</c:v>
                </c:pt>
                <c:pt idx="9244">
                  <c:v>2.1071312427520699</c:v>
                </c:pt>
                <c:pt idx="9245">
                  <c:v>2.27833819389343</c:v>
                </c:pt>
                <c:pt idx="9246">
                  <c:v>2.24262070655822</c:v>
                </c:pt>
                <c:pt idx="9247">
                  <c:v>2.1577382087707502</c:v>
                </c:pt>
                <c:pt idx="9248">
                  <c:v>2.12863564491271</c:v>
                </c:pt>
                <c:pt idx="9249">
                  <c:v>2.41005134582519</c:v>
                </c:pt>
                <c:pt idx="9250">
                  <c:v>2.32312607765197</c:v>
                </c:pt>
                <c:pt idx="9251">
                  <c:v>2.35842633247375</c:v>
                </c:pt>
                <c:pt idx="9252">
                  <c:v>2.21824598312377</c:v>
                </c:pt>
                <c:pt idx="9253">
                  <c:v>1.9449554681777901</c:v>
                </c:pt>
                <c:pt idx="9254">
                  <c:v>2.19656014442443</c:v>
                </c:pt>
                <c:pt idx="9255">
                  <c:v>2.1376059055328298</c:v>
                </c:pt>
                <c:pt idx="9256">
                  <c:v>2.4813764095306299</c:v>
                </c:pt>
                <c:pt idx="9257">
                  <c:v>2.3115131855010902</c:v>
                </c:pt>
                <c:pt idx="9258">
                  <c:v>2.2921268939971902</c:v>
                </c:pt>
                <c:pt idx="9259">
                  <c:v>2.0921671390533398</c:v>
                </c:pt>
                <c:pt idx="9260">
                  <c:v>2.2932915687561</c:v>
                </c:pt>
                <c:pt idx="9261">
                  <c:v>2.19676208496093</c:v>
                </c:pt>
                <c:pt idx="9262">
                  <c:v>2.1991198062896702</c:v>
                </c:pt>
                <c:pt idx="9263">
                  <c:v>1.94133412837982</c:v>
                </c:pt>
                <c:pt idx="9264">
                  <c:v>2.3064720630645699</c:v>
                </c:pt>
                <c:pt idx="9265">
                  <c:v>2.5378558635711599</c:v>
                </c:pt>
                <c:pt idx="9266">
                  <c:v>2.0101037025451598</c:v>
                </c:pt>
                <c:pt idx="9267">
                  <c:v>2.2087538242339999</c:v>
                </c:pt>
                <c:pt idx="9268">
                  <c:v>2.0898296833038299</c:v>
                </c:pt>
                <c:pt idx="9269">
                  <c:v>2.1177692413329998</c:v>
                </c:pt>
                <c:pt idx="9270">
                  <c:v>2.09696316719055</c:v>
                </c:pt>
                <c:pt idx="9271">
                  <c:v>2.05865383148193</c:v>
                </c:pt>
                <c:pt idx="9272">
                  <c:v>1.8829492330551101</c:v>
                </c:pt>
                <c:pt idx="9273">
                  <c:v>2.1321611404418901</c:v>
                </c:pt>
                <c:pt idx="9274">
                  <c:v>2.0774128437042201</c:v>
                </c:pt>
                <c:pt idx="9275">
                  <c:v>1.90865731239318</c:v>
                </c:pt>
                <c:pt idx="9276">
                  <c:v>2.1091322898864702</c:v>
                </c:pt>
                <c:pt idx="9277">
                  <c:v>2.1705520153045601</c:v>
                </c:pt>
                <c:pt idx="9278">
                  <c:v>2.2288513183593701</c:v>
                </c:pt>
                <c:pt idx="9279">
                  <c:v>2.10771608352661</c:v>
                </c:pt>
                <c:pt idx="9280">
                  <c:v>2.3742299079895002</c:v>
                </c:pt>
                <c:pt idx="9281">
                  <c:v>2.1682636737823402</c:v>
                </c:pt>
                <c:pt idx="9282">
                  <c:v>2.15140175819396</c:v>
                </c:pt>
                <c:pt idx="9283">
                  <c:v>2.1524398326873699</c:v>
                </c:pt>
                <c:pt idx="9284">
                  <c:v>2.15880823135375</c:v>
                </c:pt>
                <c:pt idx="9285">
                  <c:v>2.2193081378936701</c:v>
                </c:pt>
                <c:pt idx="9286">
                  <c:v>2.2690563201904199</c:v>
                </c:pt>
                <c:pt idx="9287">
                  <c:v>2.07972979545593</c:v>
                </c:pt>
                <c:pt idx="9288">
                  <c:v>2.1972734928131099</c:v>
                </c:pt>
                <c:pt idx="9289">
                  <c:v>2.1346247196197501</c:v>
                </c:pt>
                <c:pt idx="9290">
                  <c:v>2.17620372772216</c:v>
                </c:pt>
                <c:pt idx="9291">
                  <c:v>1.9577763080596899</c:v>
                </c:pt>
                <c:pt idx="9292">
                  <c:v>2.0198001861572199</c:v>
                </c:pt>
                <c:pt idx="9293">
                  <c:v>2.20162796974182</c:v>
                </c:pt>
                <c:pt idx="9294">
                  <c:v>2.0271792411804199</c:v>
                </c:pt>
                <c:pt idx="9295">
                  <c:v>2.0881779193878098</c:v>
                </c:pt>
                <c:pt idx="9296">
                  <c:v>1.9594689607620199</c:v>
                </c:pt>
                <c:pt idx="9297">
                  <c:v>2.0649068355560298</c:v>
                </c:pt>
                <c:pt idx="9298">
                  <c:v>1.9674041271209699</c:v>
                </c:pt>
                <c:pt idx="9299">
                  <c:v>2.0260670185089098</c:v>
                </c:pt>
                <c:pt idx="9300">
                  <c:v>2.1185548305511399</c:v>
                </c:pt>
                <c:pt idx="9301">
                  <c:v>2.2003591060638401</c:v>
                </c:pt>
                <c:pt idx="9302">
                  <c:v>2.0194730758666899</c:v>
                </c:pt>
                <c:pt idx="9303">
                  <c:v>2.2793166637420601</c:v>
                </c:pt>
                <c:pt idx="9304">
                  <c:v>2.2304551601409899</c:v>
                </c:pt>
                <c:pt idx="9305">
                  <c:v>2.27210474014282</c:v>
                </c:pt>
                <c:pt idx="9306">
                  <c:v>2.1633324623107901</c:v>
                </c:pt>
                <c:pt idx="9307">
                  <c:v>2.2159321308135902</c:v>
                </c:pt>
                <c:pt idx="9308">
                  <c:v>2.2884593009948699</c:v>
                </c:pt>
                <c:pt idx="9309">
                  <c:v>2.1416559219360298</c:v>
                </c:pt>
                <c:pt idx="9310">
                  <c:v>2.2360496520996</c:v>
                </c:pt>
                <c:pt idx="9311">
                  <c:v>2.2026126384735099</c:v>
                </c:pt>
                <c:pt idx="9312">
                  <c:v>2.1428472995757999</c:v>
                </c:pt>
                <c:pt idx="9313">
                  <c:v>2.06747126579284</c:v>
                </c:pt>
                <c:pt idx="9314">
                  <c:v>2.2221753597259499</c:v>
                </c:pt>
                <c:pt idx="9315">
                  <c:v>2.0594322681427002</c:v>
                </c:pt>
                <c:pt idx="9316">
                  <c:v>2.36285996437072</c:v>
                </c:pt>
                <c:pt idx="9317">
                  <c:v>2.1293303966522199</c:v>
                </c:pt>
                <c:pt idx="9318">
                  <c:v>2.0625548362731898</c:v>
                </c:pt>
                <c:pt idx="9319">
                  <c:v>1.8662972450256301</c:v>
                </c:pt>
                <c:pt idx="9320">
                  <c:v>2.1285700798034601</c:v>
                </c:pt>
                <c:pt idx="9321">
                  <c:v>1.99702131748199</c:v>
                </c:pt>
                <c:pt idx="9322">
                  <c:v>2.1352524757385201</c:v>
                </c:pt>
                <c:pt idx="9323">
                  <c:v>2.2807517051696702</c:v>
                </c:pt>
                <c:pt idx="9324">
                  <c:v>2.2345526218414302</c:v>
                </c:pt>
                <c:pt idx="9325">
                  <c:v>1.97125339508056</c:v>
                </c:pt>
                <c:pt idx="9326">
                  <c:v>2.18053770065307</c:v>
                </c:pt>
                <c:pt idx="9327">
                  <c:v>2.3900716304778999</c:v>
                </c:pt>
                <c:pt idx="9328">
                  <c:v>2.17705178260803</c:v>
                </c:pt>
                <c:pt idx="9329">
                  <c:v>2.2117819786071702</c:v>
                </c:pt>
                <c:pt idx="9330">
                  <c:v>2.2240633964538499</c:v>
                </c:pt>
                <c:pt idx="9331">
                  <c:v>2.3198006153106601</c:v>
                </c:pt>
                <c:pt idx="9332">
                  <c:v>2.4561462402343701</c:v>
                </c:pt>
                <c:pt idx="9333">
                  <c:v>2.1857047080993599</c:v>
                </c:pt>
                <c:pt idx="9334">
                  <c:v>2.11892509460449</c:v>
                </c:pt>
                <c:pt idx="9335">
                  <c:v>2.2171466350555402</c:v>
                </c:pt>
                <c:pt idx="9336">
                  <c:v>2.0119323730468701</c:v>
                </c:pt>
                <c:pt idx="9337">
                  <c:v>2.1198520660400302</c:v>
                </c:pt>
                <c:pt idx="9338">
                  <c:v>2.3090951442718501</c:v>
                </c:pt>
                <c:pt idx="9339">
                  <c:v>2.2252917289733798</c:v>
                </c:pt>
                <c:pt idx="9340">
                  <c:v>2.2263557910919101</c:v>
                </c:pt>
                <c:pt idx="9341">
                  <c:v>2.2216548919677699</c:v>
                </c:pt>
                <c:pt idx="9342">
                  <c:v>2.30290627479553</c:v>
                </c:pt>
                <c:pt idx="9343">
                  <c:v>2.1069819927215501</c:v>
                </c:pt>
                <c:pt idx="9344">
                  <c:v>2.0700883865356401</c:v>
                </c:pt>
                <c:pt idx="9345">
                  <c:v>2.0929193496704102</c:v>
                </c:pt>
                <c:pt idx="9346">
                  <c:v>2.0647313594818102</c:v>
                </c:pt>
                <c:pt idx="9347">
                  <c:v>2.02703404426574</c:v>
                </c:pt>
                <c:pt idx="9348">
                  <c:v>2.11192631721496</c:v>
                </c:pt>
                <c:pt idx="9349">
                  <c:v>2.29947733879089</c:v>
                </c:pt>
                <c:pt idx="9350">
                  <c:v>2.1151709556579501</c:v>
                </c:pt>
                <c:pt idx="9351">
                  <c:v>2.2851243019103999</c:v>
                </c:pt>
                <c:pt idx="9352">
                  <c:v>2.2142646312713601</c:v>
                </c:pt>
                <c:pt idx="9353">
                  <c:v>2.1468796730041499</c:v>
                </c:pt>
                <c:pt idx="9354">
                  <c:v>2.3222062587738002</c:v>
                </c:pt>
                <c:pt idx="9355">
                  <c:v>2.1025607585906898</c:v>
                </c:pt>
                <c:pt idx="9356">
                  <c:v>2.0278186798095699</c:v>
                </c:pt>
                <c:pt idx="9357">
                  <c:v>2.1593048572540199</c:v>
                </c:pt>
                <c:pt idx="9358">
                  <c:v>2.11426424980163</c:v>
                </c:pt>
                <c:pt idx="9359">
                  <c:v>2.1804606914520201</c:v>
                </c:pt>
                <c:pt idx="9360">
                  <c:v>2.00502109527587</c:v>
                </c:pt>
                <c:pt idx="9361">
                  <c:v>1.9562941789627</c:v>
                </c:pt>
                <c:pt idx="9362">
                  <c:v>2.1779036521911599</c:v>
                </c:pt>
                <c:pt idx="9363">
                  <c:v>1.95236980915069</c:v>
                </c:pt>
                <c:pt idx="9364">
                  <c:v>2.01641845703125</c:v>
                </c:pt>
                <c:pt idx="9365">
                  <c:v>2.0828721523284899</c:v>
                </c:pt>
                <c:pt idx="9366">
                  <c:v>2.0014057159423801</c:v>
                </c:pt>
                <c:pt idx="9367">
                  <c:v>2.1114015579223602</c:v>
                </c:pt>
                <c:pt idx="9368">
                  <c:v>1.9845933914184499</c:v>
                </c:pt>
                <c:pt idx="9369">
                  <c:v>1.93787777423858</c:v>
                </c:pt>
                <c:pt idx="9370">
                  <c:v>2.0170505046844398</c:v>
                </c:pt>
                <c:pt idx="9371">
                  <c:v>2.1321878433227499</c:v>
                </c:pt>
                <c:pt idx="9372">
                  <c:v>2.0981535911560001</c:v>
                </c:pt>
                <c:pt idx="9373">
                  <c:v>2.0296893119811998</c:v>
                </c:pt>
                <c:pt idx="9374">
                  <c:v>2.0007982254028298</c:v>
                </c:pt>
                <c:pt idx="9375">
                  <c:v>2.0596959590911799</c:v>
                </c:pt>
                <c:pt idx="9376">
                  <c:v>2.0520164966583199</c:v>
                </c:pt>
                <c:pt idx="9377">
                  <c:v>2.0861167907714799</c:v>
                </c:pt>
                <c:pt idx="9378">
                  <c:v>2.0602865219116202</c:v>
                </c:pt>
                <c:pt idx="9379">
                  <c:v>1.99290871620178</c:v>
                </c:pt>
                <c:pt idx="9380">
                  <c:v>2.4523127079010001</c:v>
                </c:pt>
                <c:pt idx="9381">
                  <c:v>1.9855078458786</c:v>
                </c:pt>
                <c:pt idx="9382">
                  <c:v>2.0025279521942099</c:v>
                </c:pt>
                <c:pt idx="9383">
                  <c:v>2.09932112693786</c:v>
                </c:pt>
                <c:pt idx="9384">
                  <c:v>1.87075090408325</c:v>
                </c:pt>
                <c:pt idx="9385">
                  <c:v>2.0396773815154998</c:v>
                </c:pt>
                <c:pt idx="9386">
                  <c:v>1.8760856389999301</c:v>
                </c:pt>
                <c:pt idx="9387">
                  <c:v>2.0623519420623699</c:v>
                </c:pt>
                <c:pt idx="9388">
                  <c:v>2.1669998168945299</c:v>
                </c:pt>
                <c:pt idx="9389">
                  <c:v>2.27854204177856</c:v>
                </c:pt>
                <c:pt idx="9390">
                  <c:v>2.0729405879974299</c:v>
                </c:pt>
                <c:pt idx="9391">
                  <c:v>2.1649258136749201</c:v>
                </c:pt>
                <c:pt idx="9392">
                  <c:v>1.8967598676681501</c:v>
                </c:pt>
                <c:pt idx="9393">
                  <c:v>2.0416891574859601</c:v>
                </c:pt>
                <c:pt idx="9394">
                  <c:v>1.95588839054107</c:v>
                </c:pt>
                <c:pt idx="9395">
                  <c:v>1.99521088600158</c:v>
                </c:pt>
                <c:pt idx="9396">
                  <c:v>2.0586082935333199</c:v>
                </c:pt>
                <c:pt idx="9397">
                  <c:v>2.0805954933166499</c:v>
                </c:pt>
                <c:pt idx="9398">
                  <c:v>2.2367382049560498</c:v>
                </c:pt>
                <c:pt idx="9399">
                  <c:v>2.2528531551361</c:v>
                </c:pt>
                <c:pt idx="9400">
                  <c:v>2.42569899559021</c:v>
                </c:pt>
                <c:pt idx="9401">
                  <c:v>2.1901609897613499</c:v>
                </c:pt>
                <c:pt idx="9402">
                  <c:v>2.18995785713195</c:v>
                </c:pt>
                <c:pt idx="9403">
                  <c:v>2.2009458541870099</c:v>
                </c:pt>
                <c:pt idx="9404">
                  <c:v>1.9251420497894201</c:v>
                </c:pt>
                <c:pt idx="9405">
                  <c:v>2.0799322128295898</c:v>
                </c:pt>
                <c:pt idx="9406">
                  <c:v>2.1414732933044398</c:v>
                </c:pt>
                <c:pt idx="9407">
                  <c:v>2.3665359020233101</c:v>
                </c:pt>
                <c:pt idx="9408">
                  <c:v>2.23268246650695</c:v>
                </c:pt>
                <c:pt idx="9409">
                  <c:v>2.3428804874420099</c:v>
                </c:pt>
                <c:pt idx="9410">
                  <c:v>2.4241993427276598</c:v>
                </c:pt>
                <c:pt idx="9411">
                  <c:v>2.1147005558013898</c:v>
                </c:pt>
                <c:pt idx="9412">
                  <c:v>2.2806487083435001</c:v>
                </c:pt>
                <c:pt idx="9413">
                  <c:v>2.1129467487335201</c:v>
                </c:pt>
                <c:pt idx="9414">
                  <c:v>2.3310399055480899</c:v>
                </c:pt>
                <c:pt idx="9415">
                  <c:v>2.2333743572235099</c:v>
                </c:pt>
                <c:pt idx="9416">
                  <c:v>2.3252284526824898</c:v>
                </c:pt>
                <c:pt idx="9417">
                  <c:v>2.0754699707031201</c:v>
                </c:pt>
                <c:pt idx="9418">
                  <c:v>1.95916140079498</c:v>
                </c:pt>
                <c:pt idx="9419">
                  <c:v>1.9363446235656701</c:v>
                </c:pt>
                <c:pt idx="9420">
                  <c:v>2.20909571647644</c:v>
                </c:pt>
                <c:pt idx="9421">
                  <c:v>2.2460150718688898</c:v>
                </c:pt>
                <c:pt idx="9422">
                  <c:v>2.1704001426696702</c:v>
                </c:pt>
                <c:pt idx="9423">
                  <c:v>2.18669533729553</c:v>
                </c:pt>
                <c:pt idx="9424">
                  <c:v>1.8743268251419001</c:v>
                </c:pt>
                <c:pt idx="9425">
                  <c:v>2.0602011680603001</c:v>
                </c:pt>
                <c:pt idx="9426">
                  <c:v>2.12419128417968</c:v>
                </c:pt>
                <c:pt idx="9427">
                  <c:v>2.2890000343322701</c:v>
                </c:pt>
                <c:pt idx="9428">
                  <c:v>2.18002152442932</c:v>
                </c:pt>
                <c:pt idx="9429">
                  <c:v>1.94529521465301</c:v>
                </c:pt>
                <c:pt idx="9430">
                  <c:v>1.96486043930053</c:v>
                </c:pt>
                <c:pt idx="9431">
                  <c:v>2.0197639465332</c:v>
                </c:pt>
                <c:pt idx="9432">
                  <c:v>2.0959849357604901</c:v>
                </c:pt>
                <c:pt idx="9433">
                  <c:v>2.32311964035034</c:v>
                </c:pt>
                <c:pt idx="9434">
                  <c:v>2.2514185905456499</c:v>
                </c:pt>
                <c:pt idx="9435">
                  <c:v>2.3741929531097399</c:v>
                </c:pt>
                <c:pt idx="9436">
                  <c:v>2.1495516300201398</c:v>
                </c:pt>
                <c:pt idx="9437">
                  <c:v>2.34290218353271</c:v>
                </c:pt>
                <c:pt idx="9438">
                  <c:v>2.0548536777496298</c:v>
                </c:pt>
                <c:pt idx="9439">
                  <c:v>2.20948958396911</c:v>
                </c:pt>
                <c:pt idx="9440">
                  <c:v>2.3381927013397199</c:v>
                </c:pt>
                <c:pt idx="9441">
                  <c:v>2.4106736183166499</c:v>
                </c:pt>
                <c:pt idx="9442">
                  <c:v>2.4715275764465301</c:v>
                </c:pt>
                <c:pt idx="9443">
                  <c:v>2.1500604152679399</c:v>
                </c:pt>
                <c:pt idx="9444">
                  <c:v>2.1627953052520699</c:v>
                </c:pt>
                <c:pt idx="9445">
                  <c:v>2.1152603626251198</c:v>
                </c:pt>
                <c:pt idx="9446">
                  <c:v>2.07531714439392</c:v>
                </c:pt>
                <c:pt idx="9447">
                  <c:v>2.2996404170989901</c:v>
                </c:pt>
                <c:pt idx="9448">
                  <c:v>2.16955542564392</c:v>
                </c:pt>
                <c:pt idx="9449">
                  <c:v>2.1646294593811</c:v>
                </c:pt>
                <c:pt idx="9450">
                  <c:v>2.33512115478515</c:v>
                </c:pt>
                <c:pt idx="9451">
                  <c:v>2.2591054439544598</c:v>
                </c:pt>
                <c:pt idx="9452">
                  <c:v>2.24848055839538</c:v>
                </c:pt>
                <c:pt idx="9453">
                  <c:v>2.0970318317413299</c:v>
                </c:pt>
                <c:pt idx="9454">
                  <c:v>2.10338902473449</c:v>
                </c:pt>
                <c:pt idx="9455">
                  <c:v>2.2263984680175701</c:v>
                </c:pt>
                <c:pt idx="9456">
                  <c:v>2.24471759796142</c:v>
                </c:pt>
                <c:pt idx="9457">
                  <c:v>2.1579782962799001</c:v>
                </c:pt>
                <c:pt idx="9458">
                  <c:v>2.3494575023651101</c:v>
                </c:pt>
                <c:pt idx="9459">
                  <c:v>2.4429504871368399</c:v>
                </c:pt>
                <c:pt idx="9460">
                  <c:v>2.2940125465393</c:v>
                </c:pt>
                <c:pt idx="9461">
                  <c:v>2.17667555809021</c:v>
                </c:pt>
                <c:pt idx="9462">
                  <c:v>2.4149038791656401</c:v>
                </c:pt>
                <c:pt idx="9463">
                  <c:v>2.10330009460449</c:v>
                </c:pt>
                <c:pt idx="9464">
                  <c:v>2.2154147624969398</c:v>
                </c:pt>
                <c:pt idx="9465">
                  <c:v>2.3503658771514799</c:v>
                </c:pt>
                <c:pt idx="9466">
                  <c:v>2.1179053783416699</c:v>
                </c:pt>
                <c:pt idx="9467">
                  <c:v>2.3310019969940101</c:v>
                </c:pt>
                <c:pt idx="9468">
                  <c:v>2.02177882194519</c:v>
                </c:pt>
                <c:pt idx="9469">
                  <c:v>2.2168183326721098</c:v>
                </c:pt>
                <c:pt idx="9470">
                  <c:v>2.4356601238250701</c:v>
                </c:pt>
                <c:pt idx="9471">
                  <c:v>2.2329888343811</c:v>
                </c:pt>
                <c:pt idx="9472">
                  <c:v>2.4104230403900102</c:v>
                </c:pt>
                <c:pt idx="9473">
                  <c:v>1.94550013542175</c:v>
                </c:pt>
                <c:pt idx="9474">
                  <c:v>2.03831839561462</c:v>
                </c:pt>
                <c:pt idx="9475">
                  <c:v>2.2666888236999498</c:v>
                </c:pt>
                <c:pt idx="9476">
                  <c:v>2.0696892738342201</c:v>
                </c:pt>
                <c:pt idx="9477">
                  <c:v>2.1742730140686</c:v>
                </c:pt>
                <c:pt idx="9478">
                  <c:v>2.1139044761657702</c:v>
                </c:pt>
                <c:pt idx="9479">
                  <c:v>2.2544782161712602</c:v>
                </c:pt>
                <c:pt idx="9480">
                  <c:v>2.08390140533447</c:v>
                </c:pt>
                <c:pt idx="9481">
                  <c:v>2.3701815605163499</c:v>
                </c:pt>
                <c:pt idx="9482">
                  <c:v>2.2463462352752601</c:v>
                </c:pt>
                <c:pt idx="9483">
                  <c:v>2.3442301750183101</c:v>
                </c:pt>
                <c:pt idx="9484">
                  <c:v>2.4709939956664999</c:v>
                </c:pt>
                <c:pt idx="9485">
                  <c:v>2.01921534538269</c:v>
                </c:pt>
                <c:pt idx="9486">
                  <c:v>2.2116947174072199</c:v>
                </c:pt>
                <c:pt idx="9487">
                  <c:v>2.1540818214416499</c:v>
                </c:pt>
                <c:pt idx="9488">
                  <c:v>2.0912735462188698</c:v>
                </c:pt>
                <c:pt idx="9489">
                  <c:v>1.93713295459747</c:v>
                </c:pt>
                <c:pt idx="9490">
                  <c:v>2.0124263763427699</c:v>
                </c:pt>
                <c:pt idx="9491">
                  <c:v>2.2585985660552899</c:v>
                </c:pt>
                <c:pt idx="9492">
                  <c:v>2.0439548492431601</c:v>
                </c:pt>
                <c:pt idx="9493">
                  <c:v>2.0956573486328098</c:v>
                </c:pt>
                <c:pt idx="9494">
                  <c:v>2.1408603191375701</c:v>
                </c:pt>
                <c:pt idx="9495">
                  <c:v>2.3112046718597399</c:v>
                </c:pt>
                <c:pt idx="9496">
                  <c:v>2.1333410739898602</c:v>
                </c:pt>
                <c:pt idx="9497">
                  <c:v>2.2412159442901598</c:v>
                </c:pt>
                <c:pt idx="9498">
                  <c:v>2.0012059211730899</c:v>
                </c:pt>
                <c:pt idx="9499">
                  <c:v>2.1901392936706499</c:v>
                </c:pt>
                <c:pt idx="9500">
                  <c:v>2.18502569198608</c:v>
                </c:pt>
                <c:pt idx="9501">
                  <c:v>2.2802104949951101</c:v>
                </c:pt>
                <c:pt idx="9502">
                  <c:v>2.1865763664245601</c:v>
                </c:pt>
                <c:pt idx="9503">
                  <c:v>2.0772182941436701</c:v>
                </c:pt>
                <c:pt idx="9504">
                  <c:v>2.1599085330963099</c:v>
                </c:pt>
                <c:pt idx="9505">
                  <c:v>2.3278741836547798</c:v>
                </c:pt>
                <c:pt idx="9506">
                  <c:v>2.3230617046356201</c:v>
                </c:pt>
                <c:pt idx="9507">
                  <c:v>2.14187455177307</c:v>
                </c:pt>
                <c:pt idx="9508">
                  <c:v>2.0720469951629599</c:v>
                </c:pt>
                <c:pt idx="9509">
                  <c:v>2.18730163574218</c:v>
                </c:pt>
                <c:pt idx="9510">
                  <c:v>2.1916537284850999</c:v>
                </c:pt>
                <c:pt idx="9511">
                  <c:v>2.3188443183898899</c:v>
                </c:pt>
                <c:pt idx="9512">
                  <c:v>2.1999008655547998</c:v>
                </c:pt>
                <c:pt idx="9513">
                  <c:v>2.0170545578002899</c:v>
                </c:pt>
                <c:pt idx="9514">
                  <c:v>2.4996249675750701</c:v>
                </c:pt>
                <c:pt idx="9515">
                  <c:v>2.4277770519256499</c:v>
                </c:pt>
                <c:pt idx="9516">
                  <c:v>2.2028925418853702</c:v>
                </c:pt>
                <c:pt idx="9517">
                  <c:v>2.19071292877197</c:v>
                </c:pt>
                <c:pt idx="9518">
                  <c:v>2.1304745674133301</c:v>
                </c:pt>
                <c:pt idx="9519">
                  <c:v>2.2770457267761199</c:v>
                </c:pt>
                <c:pt idx="9520">
                  <c:v>2.2727029323577801</c:v>
                </c:pt>
                <c:pt idx="9521">
                  <c:v>2.1296458244323699</c:v>
                </c:pt>
                <c:pt idx="9522">
                  <c:v>2.20619416236877</c:v>
                </c:pt>
                <c:pt idx="9523">
                  <c:v>2.00232601165771</c:v>
                </c:pt>
                <c:pt idx="9524">
                  <c:v>2.0496973991393999</c:v>
                </c:pt>
                <c:pt idx="9525">
                  <c:v>2.26709628105163</c:v>
                </c:pt>
                <c:pt idx="9526">
                  <c:v>1.9922262430191</c:v>
                </c:pt>
                <c:pt idx="9527">
                  <c:v>2.1001675128936701</c:v>
                </c:pt>
                <c:pt idx="9528">
                  <c:v>2.1245088577270499</c:v>
                </c:pt>
                <c:pt idx="9529">
                  <c:v>1.96090996265411</c:v>
                </c:pt>
                <c:pt idx="9530">
                  <c:v>2.1240983009338299</c:v>
                </c:pt>
                <c:pt idx="9531">
                  <c:v>1.97352147102355</c:v>
                </c:pt>
                <c:pt idx="9532">
                  <c:v>1.9616737365722601</c:v>
                </c:pt>
                <c:pt idx="9533">
                  <c:v>2.04693603515625</c:v>
                </c:pt>
                <c:pt idx="9534">
                  <c:v>2.1278169155120801</c:v>
                </c:pt>
                <c:pt idx="9535">
                  <c:v>1.9043215513229299</c:v>
                </c:pt>
                <c:pt idx="9536">
                  <c:v>1.8798081874847401</c:v>
                </c:pt>
                <c:pt idx="9537">
                  <c:v>1.97988724708557</c:v>
                </c:pt>
                <c:pt idx="9538">
                  <c:v>1.88310778141021</c:v>
                </c:pt>
                <c:pt idx="9539">
                  <c:v>2.1200778484344398</c:v>
                </c:pt>
                <c:pt idx="9540">
                  <c:v>2.1761360168457</c:v>
                </c:pt>
                <c:pt idx="9541">
                  <c:v>2.1051101684570299</c:v>
                </c:pt>
                <c:pt idx="9542">
                  <c:v>2.3581740856170601</c:v>
                </c:pt>
                <c:pt idx="9543">
                  <c:v>2.10081458091735</c:v>
                </c:pt>
                <c:pt idx="9544">
                  <c:v>2.0002779960632302</c:v>
                </c:pt>
                <c:pt idx="9545">
                  <c:v>2.3850667476653999</c:v>
                </c:pt>
                <c:pt idx="9546">
                  <c:v>2.1762807369232098</c:v>
                </c:pt>
                <c:pt idx="9547">
                  <c:v>2.3261556625366202</c:v>
                </c:pt>
                <c:pt idx="9548">
                  <c:v>2.3067126274108798</c:v>
                </c:pt>
                <c:pt idx="9549">
                  <c:v>2.1950542926788299</c:v>
                </c:pt>
                <c:pt idx="9550">
                  <c:v>2.0896565914153999</c:v>
                </c:pt>
                <c:pt idx="9551">
                  <c:v>2.1284866333007799</c:v>
                </c:pt>
                <c:pt idx="9552">
                  <c:v>2.38320589065551</c:v>
                </c:pt>
                <c:pt idx="9553">
                  <c:v>2.1268134117126398</c:v>
                </c:pt>
                <c:pt idx="9554">
                  <c:v>2.4319865703582701</c:v>
                </c:pt>
                <c:pt idx="9555">
                  <c:v>2.2012882232665998</c:v>
                </c:pt>
                <c:pt idx="9556">
                  <c:v>2.1450867652893</c:v>
                </c:pt>
                <c:pt idx="9557">
                  <c:v>2.0651483535766602</c:v>
                </c:pt>
                <c:pt idx="9558">
                  <c:v>2.2901971340179399</c:v>
                </c:pt>
                <c:pt idx="9559">
                  <c:v>2.5219774246215798</c:v>
                </c:pt>
                <c:pt idx="9560">
                  <c:v>2.1147682666778498</c:v>
                </c:pt>
                <c:pt idx="9561">
                  <c:v>2.4136583805084202</c:v>
                </c:pt>
                <c:pt idx="9562">
                  <c:v>2.4712631702422998</c:v>
                </c:pt>
                <c:pt idx="9563">
                  <c:v>2.21516680717468</c:v>
                </c:pt>
                <c:pt idx="9564">
                  <c:v>2.3421483039855899</c:v>
                </c:pt>
                <c:pt idx="9565">
                  <c:v>2.4718337059020898</c:v>
                </c:pt>
                <c:pt idx="9566">
                  <c:v>2.3030588626861501</c:v>
                </c:pt>
                <c:pt idx="9567">
                  <c:v>2.5142846107482901</c:v>
                </c:pt>
                <c:pt idx="9568">
                  <c:v>2.15668272972106</c:v>
                </c:pt>
                <c:pt idx="9569">
                  <c:v>2.28172755241394</c:v>
                </c:pt>
                <c:pt idx="9570">
                  <c:v>2.2717311382293701</c:v>
                </c:pt>
                <c:pt idx="9571">
                  <c:v>2.3329398632049498</c:v>
                </c:pt>
                <c:pt idx="9572">
                  <c:v>2.2577962875366202</c:v>
                </c:pt>
                <c:pt idx="9573">
                  <c:v>2.3511767387390101</c:v>
                </c:pt>
                <c:pt idx="9574">
                  <c:v>2.2832036018371502</c:v>
                </c:pt>
                <c:pt idx="9575">
                  <c:v>2.1552028656005802</c:v>
                </c:pt>
                <c:pt idx="9576">
                  <c:v>2.4253690242767298</c:v>
                </c:pt>
                <c:pt idx="9577">
                  <c:v>2.1488962173461901</c:v>
                </c:pt>
                <c:pt idx="9578">
                  <c:v>2.4860191345214799</c:v>
                </c:pt>
                <c:pt idx="9579">
                  <c:v>2.3096449375152499</c:v>
                </c:pt>
                <c:pt idx="9580">
                  <c:v>2.2278845310211102</c:v>
                </c:pt>
                <c:pt idx="9581">
                  <c:v>2.2412645816802899</c:v>
                </c:pt>
                <c:pt idx="9582">
                  <c:v>2.2016525268554599</c:v>
                </c:pt>
                <c:pt idx="9583">
                  <c:v>2.3824670314788801</c:v>
                </c:pt>
                <c:pt idx="9584">
                  <c:v>2.18450474739074</c:v>
                </c:pt>
                <c:pt idx="9585">
                  <c:v>2.1656575202941801</c:v>
                </c:pt>
                <c:pt idx="9586">
                  <c:v>2.5290195941925</c:v>
                </c:pt>
                <c:pt idx="9587">
                  <c:v>2.04291367530822</c:v>
                </c:pt>
                <c:pt idx="9588">
                  <c:v>2.1432201862335201</c:v>
                </c:pt>
                <c:pt idx="9589">
                  <c:v>2.3526730537414502</c:v>
                </c:pt>
                <c:pt idx="9590">
                  <c:v>2.4301803112029998</c:v>
                </c:pt>
                <c:pt idx="9591">
                  <c:v>2.5593631267547599</c:v>
                </c:pt>
                <c:pt idx="9592">
                  <c:v>2.23160195350646</c:v>
                </c:pt>
                <c:pt idx="9593">
                  <c:v>2.3578026294708199</c:v>
                </c:pt>
                <c:pt idx="9594">
                  <c:v>2.2887837886810298</c:v>
                </c:pt>
                <c:pt idx="9595">
                  <c:v>2.4041147232055602</c:v>
                </c:pt>
                <c:pt idx="9596">
                  <c:v>2.30530786514282</c:v>
                </c:pt>
                <c:pt idx="9597">
                  <c:v>2.3276674747467001</c:v>
                </c:pt>
                <c:pt idx="9598">
                  <c:v>2.4022924900054901</c:v>
                </c:pt>
                <c:pt idx="9599">
                  <c:v>2.10264921188354</c:v>
                </c:pt>
                <c:pt idx="9600">
                  <c:v>2.1903440952300999</c:v>
                </c:pt>
                <c:pt idx="9601">
                  <c:v>2.16757988929748</c:v>
                </c:pt>
                <c:pt idx="9602">
                  <c:v>2.1349925994872998</c:v>
                </c:pt>
                <c:pt idx="9603">
                  <c:v>2.2467064857482901</c:v>
                </c:pt>
                <c:pt idx="9604">
                  <c:v>2.3682837486267001</c:v>
                </c:pt>
                <c:pt idx="9605">
                  <c:v>2.5210483074188201</c:v>
                </c:pt>
                <c:pt idx="9606">
                  <c:v>2.5387945175170898</c:v>
                </c:pt>
                <c:pt idx="9607">
                  <c:v>2.2250683307647701</c:v>
                </c:pt>
                <c:pt idx="9608">
                  <c:v>2.3009335994720401</c:v>
                </c:pt>
                <c:pt idx="9609">
                  <c:v>2.4302585124969398</c:v>
                </c:pt>
                <c:pt idx="9610">
                  <c:v>2.4368209838867099</c:v>
                </c:pt>
                <c:pt idx="9611">
                  <c:v>2.2904562950134202</c:v>
                </c:pt>
                <c:pt idx="9612">
                  <c:v>2.2404284477233798</c:v>
                </c:pt>
                <c:pt idx="9613">
                  <c:v>2.30396080017089</c:v>
                </c:pt>
                <c:pt idx="9614">
                  <c:v>2.2826395034789999</c:v>
                </c:pt>
                <c:pt idx="9615">
                  <c:v>2.0918204784393302</c:v>
                </c:pt>
                <c:pt idx="9616">
                  <c:v>2.2481484413146902</c:v>
                </c:pt>
                <c:pt idx="9617">
                  <c:v>2.36407470703125</c:v>
                </c:pt>
                <c:pt idx="9618">
                  <c:v>2.4634034633636399</c:v>
                </c:pt>
                <c:pt idx="9619">
                  <c:v>2.1439507007598801</c:v>
                </c:pt>
                <c:pt idx="9620">
                  <c:v>2.27406430244445</c:v>
                </c:pt>
                <c:pt idx="9621">
                  <c:v>2.2122669219970699</c:v>
                </c:pt>
                <c:pt idx="9622">
                  <c:v>2.0596058368682799</c:v>
                </c:pt>
                <c:pt idx="9623">
                  <c:v>2.3825516700744598</c:v>
                </c:pt>
                <c:pt idx="9624">
                  <c:v>2.12237453460693</c:v>
                </c:pt>
                <c:pt idx="9625">
                  <c:v>2.0901618003845202</c:v>
                </c:pt>
                <c:pt idx="9626">
                  <c:v>2.3795309066772399</c:v>
                </c:pt>
                <c:pt idx="9627">
                  <c:v>2.2452614307403498</c:v>
                </c:pt>
                <c:pt idx="9628">
                  <c:v>2.37786865234375</c:v>
                </c:pt>
                <c:pt idx="9629">
                  <c:v>2.0715703964233398</c:v>
                </c:pt>
                <c:pt idx="9630">
                  <c:v>2.3159055709838801</c:v>
                </c:pt>
                <c:pt idx="9631">
                  <c:v>2.08161401748657</c:v>
                </c:pt>
                <c:pt idx="9632">
                  <c:v>2.0336272716522199</c:v>
                </c:pt>
                <c:pt idx="9633">
                  <c:v>2.1172745227813698</c:v>
                </c:pt>
                <c:pt idx="9634">
                  <c:v>2.22786045074462</c:v>
                </c:pt>
                <c:pt idx="9635">
                  <c:v>2.1264522075653001</c:v>
                </c:pt>
                <c:pt idx="9636">
                  <c:v>2.2501180171966499</c:v>
                </c:pt>
                <c:pt idx="9637">
                  <c:v>2.29528331756591</c:v>
                </c:pt>
                <c:pt idx="9638">
                  <c:v>2.7139208316802899</c:v>
                </c:pt>
                <c:pt idx="9639">
                  <c:v>2.01521468162536</c:v>
                </c:pt>
                <c:pt idx="9640">
                  <c:v>2.6348583698272701</c:v>
                </c:pt>
                <c:pt idx="9641">
                  <c:v>1.9622595310211099</c:v>
                </c:pt>
                <c:pt idx="9642">
                  <c:v>2.6323363780975302</c:v>
                </c:pt>
                <c:pt idx="9643">
                  <c:v>2.5271692276000901</c:v>
                </c:pt>
                <c:pt idx="9644">
                  <c:v>2.2300899028778001</c:v>
                </c:pt>
                <c:pt idx="9645">
                  <c:v>2.1221654415130602</c:v>
                </c:pt>
                <c:pt idx="9646">
                  <c:v>2.20056056976318</c:v>
                </c:pt>
                <c:pt idx="9647">
                  <c:v>2.2571053504943799</c:v>
                </c:pt>
                <c:pt idx="9648">
                  <c:v>2.2608177661895699</c:v>
                </c:pt>
                <c:pt idx="9649">
                  <c:v>2.2523059844970699</c:v>
                </c:pt>
                <c:pt idx="9650">
                  <c:v>2.4393408298492401</c:v>
                </c:pt>
                <c:pt idx="9651">
                  <c:v>2.3590450286865199</c:v>
                </c:pt>
                <c:pt idx="9652">
                  <c:v>2.1671047210693302</c:v>
                </c:pt>
                <c:pt idx="9653">
                  <c:v>2.2643837928771902</c:v>
                </c:pt>
                <c:pt idx="9654">
                  <c:v>2.20074367523193</c:v>
                </c:pt>
                <c:pt idx="9655">
                  <c:v>2.4582841396331698</c:v>
                </c:pt>
                <c:pt idx="9656">
                  <c:v>2.2625961303710902</c:v>
                </c:pt>
                <c:pt idx="9657">
                  <c:v>2.1848669052124001</c:v>
                </c:pt>
                <c:pt idx="9658">
                  <c:v>2.4314918518066402</c:v>
                </c:pt>
                <c:pt idx="9659">
                  <c:v>2.51113557815551</c:v>
                </c:pt>
                <c:pt idx="9660">
                  <c:v>2.2906458377838099</c:v>
                </c:pt>
                <c:pt idx="9661">
                  <c:v>2.4215319156646702</c:v>
                </c:pt>
                <c:pt idx="9662">
                  <c:v>2.3030829429626398</c:v>
                </c:pt>
                <c:pt idx="9663">
                  <c:v>2.25957107543945</c:v>
                </c:pt>
                <c:pt idx="9664">
                  <c:v>2.3756022453308101</c:v>
                </c:pt>
                <c:pt idx="9665">
                  <c:v>2.1884477138519198</c:v>
                </c:pt>
                <c:pt idx="9666">
                  <c:v>2.2977707386016801</c:v>
                </c:pt>
                <c:pt idx="9667">
                  <c:v>2.4564912319183301</c:v>
                </c:pt>
                <c:pt idx="9668">
                  <c:v>2.4725155830383301</c:v>
                </c:pt>
                <c:pt idx="9669">
                  <c:v>2.3826336860656698</c:v>
                </c:pt>
                <c:pt idx="9670">
                  <c:v>2.2514293193817099</c:v>
                </c:pt>
                <c:pt idx="9671">
                  <c:v>2.16697001457214</c:v>
                </c:pt>
                <c:pt idx="9672">
                  <c:v>2.2283787727355899</c:v>
                </c:pt>
                <c:pt idx="9673">
                  <c:v>2.1623237133026101</c:v>
                </c:pt>
                <c:pt idx="9674">
                  <c:v>2.20679283142089</c:v>
                </c:pt>
                <c:pt idx="9675">
                  <c:v>1.9313448667526201</c:v>
                </c:pt>
                <c:pt idx="9676">
                  <c:v>2.0224521160125701</c:v>
                </c:pt>
                <c:pt idx="9677">
                  <c:v>2.2771120071411102</c:v>
                </c:pt>
                <c:pt idx="9678">
                  <c:v>2.1587255001068102</c:v>
                </c:pt>
                <c:pt idx="9679">
                  <c:v>2.2491772174835201</c:v>
                </c:pt>
                <c:pt idx="9680">
                  <c:v>2.1715896129608101</c:v>
                </c:pt>
                <c:pt idx="9681">
                  <c:v>2.3894767761230402</c:v>
                </c:pt>
                <c:pt idx="9682">
                  <c:v>2.0945122241973801</c:v>
                </c:pt>
                <c:pt idx="9683">
                  <c:v>2.24798536300659</c:v>
                </c:pt>
                <c:pt idx="9684">
                  <c:v>2.12184357643127</c:v>
                </c:pt>
                <c:pt idx="9685">
                  <c:v>2.3883507251739502</c:v>
                </c:pt>
                <c:pt idx="9686">
                  <c:v>2.5653982162475502</c:v>
                </c:pt>
                <c:pt idx="9687">
                  <c:v>2.18622875213623</c:v>
                </c:pt>
                <c:pt idx="9688">
                  <c:v>2.3020813465118399</c:v>
                </c:pt>
                <c:pt idx="9689">
                  <c:v>2.1124351024627601</c:v>
                </c:pt>
                <c:pt idx="9690">
                  <c:v>2.3220088481903001</c:v>
                </c:pt>
                <c:pt idx="9691">
                  <c:v>2.1930618286132799</c:v>
                </c:pt>
                <c:pt idx="9692">
                  <c:v>2.2659940719604399</c:v>
                </c:pt>
                <c:pt idx="9693">
                  <c:v>2.5350162982940598</c:v>
                </c:pt>
                <c:pt idx="9694">
                  <c:v>2.3801860809326101</c:v>
                </c:pt>
                <c:pt idx="9695">
                  <c:v>2.8037531375885001</c:v>
                </c:pt>
                <c:pt idx="9696">
                  <c:v>2.9408311843871999</c:v>
                </c:pt>
                <c:pt idx="9697">
                  <c:v>2.3604164123535099</c:v>
                </c:pt>
                <c:pt idx="9698">
                  <c:v>2.3451259136199898</c:v>
                </c:pt>
                <c:pt idx="9699">
                  <c:v>2.44989609718322</c:v>
                </c:pt>
                <c:pt idx="9700">
                  <c:v>2.3145782947540199</c:v>
                </c:pt>
                <c:pt idx="9701">
                  <c:v>2.3118629455566402</c:v>
                </c:pt>
                <c:pt idx="9702">
                  <c:v>2.6860702037811199</c:v>
                </c:pt>
                <c:pt idx="9703">
                  <c:v>2.6305334568023602</c:v>
                </c:pt>
                <c:pt idx="9704">
                  <c:v>2.3590610027313201</c:v>
                </c:pt>
                <c:pt idx="9705">
                  <c:v>2.20982336997985</c:v>
                </c:pt>
                <c:pt idx="9706">
                  <c:v>2.4143657684326101</c:v>
                </c:pt>
                <c:pt idx="9707">
                  <c:v>2.2923784255981401</c:v>
                </c:pt>
                <c:pt idx="9708">
                  <c:v>2.5360052585601802</c:v>
                </c:pt>
                <c:pt idx="9709">
                  <c:v>2.5726549625396702</c:v>
                </c:pt>
                <c:pt idx="9710">
                  <c:v>2.7356679439544598</c:v>
                </c:pt>
                <c:pt idx="9711">
                  <c:v>2.9687552452087398</c:v>
                </c:pt>
                <c:pt idx="9712">
                  <c:v>2.4273226261138898</c:v>
                </c:pt>
                <c:pt idx="9713">
                  <c:v>2.2885446548461901</c:v>
                </c:pt>
                <c:pt idx="9714">
                  <c:v>2.4869818687438898</c:v>
                </c:pt>
                <c:pt idx="9715">
                  <c:v>2.4053037166595401</c:v>
                </c:pt>
                <c:pt idx="9716">
                  <c:v>2.61372637748718</c:v>
                </c:pt>
                <c:pt idx="9717">
                  <c:v>2.3575406074523899</c:v>
                </c:pt>
                <c:pt idx="9718">
                  <c:v>2.6306443214416499</c:v>
                </c:pt>
                <c:pt idx="9719">
                  <c:v>2.9494616985321001</c:v>
                </c:pt>
                <c:pt idx="9720">
                  <c:v>2.6527857780456499</c:v>
                </c:pt>
                <c:pt idx="9721">
                  <c:v>2.4097230434417698</c:v>
                </c:pt>
                <c:pt idx="9722">
                  <c:v>2.56348299980163</c:v>
                </c:pt>
                <c:pt idx="9723">
                  <c:v>2.3646705150604199</c:v>
                </c:pt>
                <c:pt idx="9724">
                  <c:v>2.3550317287445002</c:v>
                </c:pt>
                <c:pt idx="9725">
                  <c:v>2.3906893730163499</c:v>
                </c:pt>
                <c:pt idx="9726">
                  <c:v>2.6031675338745099</c:v>
                </c:pt>
                <c:pt idx="9727">
                  <c:v>2.5142118930816602</c:v>
                </c:pt>
                <c:pt idx="9728">
                  <c:v>2.2797377109527499</c:v>
                </c:pt>
                <c:pt idx="9729">
                  <c:v>2.7958056926727202</c:v>
                </c:pt>
                <c:pt idx="9730">
                  <c:v>2.66729688644409</c:v>
                </c:pt>
                <c:pt idx="9731">
                  <c:v>2.46809530258178</c:v>
                </c:pt>
                <c:pt idx="9732">
                  <c:v>2.6982908248901301</c:v>
                </c:pt>
                <c:pt idx="9733">
                  <c:v>2.72429919242858</c:v>
                </c:pt>
                <c:pt idx="9734">
                  <c:v>2.62527203559875</c:v>
                </c:pt>
                <c:pt idx="9735">
                  <c:v>2.3598067760467498</c:v>
                </c:pt>
                <c:pt idx="9736">
                  <c:v>2.41649937629699</c:v>
                </c:pt>
                <c:pt idx="9737">
                  <c:v>2.4523069858550999</c:v>
                </c:pt>
                <c:pt idx="9738">
                  <c:v>2.0595743656158398</c:v>
                </c:pt>
                <c:pt idx="9739">
                  <c:v>2.10919189453125</c:v>
                </c:pt>
                <c:pt idx="9740">
                  <c:v>2.3491430282592698</c:v>
                </c:pt>
                <c:pt idx="9741">
                  <c:v>2.3388767242431601</c:v>
                </c:pt>
                <c:pt idx="9742">
                  <c:v>2.4030807018279998</c:v>
                </c:pt>
                <c:pt idx="9743">
                  <c:v>2.2009315490722599</c:v>
                </c:pt>
                <c:pt idx="9744">
                  <c:v>2.2560513019561701</c:v>
                </c:pt>
                <c:pt idx="9745">
                  <c:v>2.4954705238342201</c:v>
                </c:pt>
                <c:pt idx="9746">
                  <c:v>2.29644775390625</c:v>
                </c:pt>
                <c:pt idx="9747">
                  <c:v>2.1900672912597599</c:v>
                </c:pt>
                <c:pt idx="9748">
                  <c:v>2.6761982440948402</c:v>
                </c:pt>
                <c:pt idx="9749">
                  <c:v>2.5921742916107098</c:v>
                </c:pt>
                <c:pt idx="9750">
                  <c:v>2.5759956836700399</c:v>
                </c:pt>
                <c:pt idx="9751">
                  <c:v>2.1774921417236301</c:v>
                </c:pt>
                <c:pt idx="9752">
                  <c:v>2.4105241298675502</c:v>
                </c:pt>
                <c:pt idx="9753">
                  <c:v>2.4092607498168901</c:v>
                </c:pt>
                <c:pt idx="9754">
                  <c:v>2.3614540100097599</c:v>
                </c:pt>
                <c:pt idx="9755">
                  <c:v>2.5624821186065598</c:v>
                </c:pt>
                <c:pt idx="9756">
                  <c:v>2.28351378440856</c:v>
                </c:pt>
                <c:pt idx="9757">
                  <c:v>2.1444919109344398</c:v>
                </c:pt>
                <c:pt idx="9758">
                  <c:v>2.6604712009429901</c:v>
                </c:pt>
                <c:pt idx="9759">
                  <c:v>2.1766128540039</c:v>
                </c:pt>
                <c:pt idx="9760">
                  <c:v>2.3587079048156698</c:v>
                </c:pt>
                <c:pt idx="9761">
                  <c:v>2.2624158859252899</c:v>
                </c:pt>
                <c:pt idx="9762">
                  <c:v>2.16669344902038</c:v>
                </c:pt>
                <c:pt idx="9763">
                  <c:v>2.2623698711395201</c:v>
                </c:pt>
                <c:pt idx="9764">
                  <c:v>2.2050688266754102</c:v>
                </c:pt>
                <c:pt idx="9765">
                  <c:v>2.2004361152648899</c:v>
                </c:pt>
                <c:pt idx="9766">
                  <c:v>2.2767643928527801</c:v>
                </c:pt>
                <c:pt idx="9767">
                  <c:v>2.5665400028228702</c:v>
                </c:pt>
                <c:pt idx="9768">
                  <c:v>2.4243595600128098</c:v>
                </c:pt>
                <c:pt idx="9769">
                  <c:v>2.74637746810913</c:v>
                </c:pt>
                <c:pt idx="9770">
                  <c:v>3.08991527557373</c:v>
                </c:pt>
                <c:pt idx="9771">
                  <c:v>2.5628488063812198</c:v>
                </c:pt>
                <c:pt idx="9772">
                  <c:v>2.6127460002899099</c:v>
                </c:pt>
                <c:pt idx="9773">
                  <c:v>2.7861289978027299</c:v>
                </c:pt>
                <c:pt idx="9774">
                  <c:v>2.4651994705200102</c:v>
                </c:pt>
                <c:pt idx="9775">
                  <c:v>2.6411213874816801</c:v>
                </c:pt>
                <c:pt idx="9776">
                  <c:v>3.1187062263488698</c:v>
                </c:pt>
                <c:pt idx="9777">
                  <c:v>3.0178487300872798</c:v>
                </c:pt>
                <c:pt idx="9778">
                  <c:v>2.4492990970611501</c:v>
                </c:pt>
                <c:pt idx="9779">
                  <c:v>2.7271978855132999</c:v>
                </c:pt>
                <c:pt idx="9780">
                  <c:v>2.79400181770324</c:v>
                </c:pt>
                <c:pt idx="9781">
                  <c:v>2.3601477146148602</c:v>
                </c:pt>
                <c:pt idx="9782">
                  <c:v>2.3639233112335201</c:v>
                </c:pt>
                <c:pt idx="9783">
                  <c:v>2.3055157661437899</c:v>
                </c:pt>
                <c:pt idx="9784">
                  <c:v>2.51224613189697</c:v>
                </c:pt>
                <c:pt idx="9785">
                  <c:v>2.7340998649597101</c:v>
                </c:pt>
                <c:pt idx="9786">
                  <c:v>2.4818732738494802</c:v>
                </c:pt>
                <c:pt idx="9787">
                  <c:v>2.6228678226470898</c:v>
                </c:pt>
                <c:pt idx="9788">
                  <c:v>2.3911368846893302</c:v>
                </c:pt>
                <c:pt idx="9789">
                  <c:v>2.3737099170684801</c:v>
                </c:pt>
                <c:pt idx="9790">
                  <c:v>2.6172800064086901</c:v>
                </c:pt>
                <c:pt idx="9791">
                  <c:v>2.5803167819976802</c:v>
                </c:pt>
                <c:pt idx="9792">
                  <c:v>2.4681077003478999</c:v>
                </c:pt>
                <c:pt idx="9793">
                  <c:v>2.7081558704376198</c:v>
                </c:pt>
                <c:pt idx="9794">
                  <c:v>2.6289522647857599</c:v>
                </c:pt>
                <c:pt idx="9795">
                  <c:v>2.75776863098144</c:v>
                </c:pt>
                <c:pt idx="9796">
                  <c:v>2.4675095081329301</c:v>
                </c:pt>
                <c:pt idx="9797">
                  <c:v>2.61311483383178</c:v>
                </c:pt>
                <c:pt idx="9798">
                  <c:v>2.5533852577209402</c:v>
                </c:pt>
                <c:pt idx="9799">
                  <c:v>2.7537961006164502</c:v>
                </c:pt>
                <c:pt idx="9800">
                  <c:v>2.8040006160736</c:v>
                </c:pt>
                <c:pt idx="9801">
                  <c:v>2.3460922241210902</c:v>
                </c:pt>
                <c:pt idx="9802">
                  <c:v>2.3817319869995099</c:v>
                </c:pt>
                <c:pt idx="9803">
                  <c:v>2.6210918426513601</c:v>
                </c:pt>
                <c:pt idx="9804">
                  <c:v>2.6144425868988002</c:v>
                </c:pt>
                <c:pt idx="9805">
                  <c:v>2.59395003318786</c:v>
                </c:pt>
                <c:pt idx="9806">
                  <c:v>2.4903039932250901</c:v>
                </c:pt>
                <c:pt idx="9807">
                  <c:v>2.58033990859985</c:v>
                </c:pt>
                <c:pt idx="9808">
                  <c:v>2.3498618602752601</c:v>
                </c:pt>
                <c:pt idx="9809">
                  <c:v>2.3300716876983598</c:v>
                </c:pt>
                <c:pt idx="9810">
                  <c:v>2.4573688507079998</c:v>
                </c:pt>
                <c:pt idx="9811">
                  <c:v>2.5022304058074898</c:v>
                </c:pt>
                <c:pt idx="9812">
                  <c:v>2.5650057792663499</c:v>
                </c:pt>
                <c:pt idx="9813">
                  <c:v>2.5567057132720898</c:v>
                </c:pt>
                <c:pt idx="9814">
                  <c:v>2.31792044639587</c:v>
                </c:pt>
                <c:pt idx="9815">
                  <c:v>2.5176310539245601</c:v>
                </c:pt>
                <c:pt idx="9816">
                  <c:v>2.4072010517120299</c:v>
                </c:pt>
                <c:pt idx="9817">
                  <c:v>2.82490634918212</c:v>
                </c:pt>
                <c:pt idx="9818">
                  <c:v>3.0459737777709899</c:v>
                </c:pt>
                <c:pt idx="9819">
                  <c:v>2.5335631370544398</c:v>
                </c:pt>
                <c:pt idx="9820">
                  <c:v>2.65264821052551</c:v>
                </c:pt>
                <c:pt idx="9821">
                  <c:v>2.3091728687286301</c:v>
                </c:pt>
                <c:pt idx="9822">
                  <c:v>2.59330081939697</c:v>
                </c:pt>
                <c:pt idx="9823">
                  <c:v>2.6495697498321502</c:v>
                </c:pt>
                <c:pt idx="9824">
                  <c:v>2.5910038948059002</c:v>
                </c:pt>
                <c:pt idx="9825">
                  <c:v>2.4274036884307799</c:v>
                </c:pt>
                <c:pt idx="9826">
                  <c:v>2.2997479438781698</c:v>
                </c:pt>
                <c:pt idx="9827">
                  <c:v>2.4273779392242401</c:v>
                </c:pt>
                <c:pt idx="9828">
                  <c:v>2.67337918281555</c:v>
                </c:pt>
                <c:pt idx="9829">
                  <c:v>2.5646095275878902</c:v>
                </c:pt>
                <c:pt idx="9830">
                  <c:v>2.2564332485198899</c:v>
                </c:pt>
                <c:pt idx="9831">
                  <c:v>2.5186009407043399</c:v>
                </c:pt>
                <c:pt idx="9832">
                  <c:v>2.51214098930358</c:v>
                </c:pt>
                <c:pt idx="9833">
                  <c:v>2.4422049522399898</c:v>
                </c:pt>
                <c:pt idx="9834">
                  <c:v>2.4551098346710201</c:v>
                </c:pt>
                <c:pt idx="9835">
                  <c:v>2.6904871463775599</c:v>
                </c:pt>
                <c:pt idx="9836">
                  <c:v>2.58522176742553</c:v>
                </c:pt>
                <c:pt idx="9837">
                  <c:v>2.8035516738891602</c:v>
                </c:pt>
                <c:pt idx="9838">
                  <c:v>2.60881495475769</c:v>
                </c:pt>
                <c:pt idx="9839">
                  <c:v>2.70056748390197</c:v>
                </c:pt>
                <c:pt idx="9840">
                  <c:v>2.5197231769561701</c:v>
                </c:pt>
                <c:pt idx="9841">
                  <c:v>2.5855836868286102</c:v>
                </c:pt>
                <c:pt idx="9842">
                  <c:v>2.34637999534606</c:v>
                </c:pt>
                <c:pt idx="9843">
                  <c:v>2.58447885513305</c:v>
                </c:pt>
                <c:pt idx="9844">
                  <c:v>2.3907599449157702</c:v>
                </c:pt>
                <c:pt idx="9845">
                  <c:v>2.46075367927551</c:v>
                </c:pt>
                <c:pt idx="9846">
                  <c:v>2.5344960689544598</c:v>
                </c:pt>
                <c:pt idx="9847">
                  <c:v>2.42189216613769</c:v>
                </c:pt>
                <c:pt idx="9848">
                  <c:v>2.4538605213165199</c:v>
                </c:pt>
                <c:pt idx="9849">
                  <c:v>2.3479764461517298</c:v>
                </c:pt>
                <c:pt idx="9850">
                  <c:v>2.5040504932403498</c:v>
                </c:pt>
                <c:pt idx="9851">
                  <c:v>2.56515288352966</c:v>
                </c:pt>
                <c:pt idx="9852">
                  <c:v>2.2776002883911102</c:v>
                </c:pt>
                <c:pt idx="9853">
                  <c:v>2.60263919830322</c:v>
                </c:pt>
                <c:pt idx="9854">
                  <c:v>2.6364443302154501</c:v>
                </c:pt>
                <c:pt idx="9855">
                  <c:v>2.3073027133941602</c:v>
                </c:pt>
                <c:pt idx="9856">
                  <c:v>2.3204720020294101</c:v>
                </c:pt>
                <c:pt idx="9857">
                  <c:v>2.16203641891479</c:v>
                </c:pt>
                <c:pt idx="9858">
                  <c:v>2.2510666847228999</c:v>
                </c:pt>
                <c:pt idx="9859">
                  <c:v>2.0948233604431099</c:v>
                </c:pt>
                <c:pt idx="9860">
                  <c:v>2.43945980072021</c:v>
                </c:pt>
                <c:pt idx="9861">
                  <c:v>2.47704982757568</c:v>
                </c:pt>
                <c:pt idx="9862">
                  <c:v>2.4143416881561199</c:v>
                </c:pt>
                <c:pt idx="9863">
                  <c:v>2.4027299880981401</c:v>
                </c:pt>
                <c:pt idx="9864">
                  <c:v>2.56296682357788</c:v>
                </c:pt>
                <c:pt idx="9865">
                  <c:v>2.2768626213073699</c:v>
                </c:pt>
                <c:pt idx="9866">
                  <c:v>2.2273790836334202</c:v>
                </c:pt>
                <c:pt idx="9867">
                  <c:v>2.5020296573638898</c:v>
                </c:pt>
                <c:pt idx="9868">
                  <c:v>2.6253025531768799</c:v>
                </c:pt>
                <c:pt idx="9869">
                  <c:v>2.6627228260040199</c:v>
                </c:pt>
                <c:pt idx="9870">
                  <c:v>2.75772976875305</c:v>
                </c:pt>
                <c:pt idx="9871">
                  <c:v>2.7796435356140101</c:v>
                </c:pt>
                <c:pt idx="9872">
                  <c:v>2.6958489418029701</c:v>
                </c:pt>
                <c:pt idx="9873">
                  <c:v>2.90995168685913</c:v>
                </c:pt>
                <c:pt idx="9874">
                  <c:v>2.7544641494750901</c:v>
                </c:pt>
                <c:pt idx="9875">
                  <c:v>2.4635086059570299</c:v>
                </c:pt>
                <c:pt idx="9876">
                  <c:v>2.6607108116149898</c:v>
                </c:pt>
                <c:pt idx="9877">
                  <c:v>2.6233344078063898</c:v>
                </c:pt>
                <c:pt idx="9878">
                  <c:v>2.4546008110046298</c:v>
                </c:pt>
                <c:pt idx="9879">
                  <c:v>2.3120229244232098</c:v>
                </c:pt>
                <c:pt idx="9880">
                  <c:v>2.6494872570037802</c:v>
                </c:pt>
                <c:pt idx="9881">
                  <c:v>2.77162337303161</c:v>
                </c:pt>
                <c:pt idx="9882">
                  <c:v>2.52098035812377</c:v>
                </c:pt>
                <c:pt idx="9883">
                  <c:v>2.40634942054748</c:v>
                </c:pt>
                <c:pt idx="9884">
                  <c:v>2.94004154205322</c:v>
                </c:pt>
                <c:pt idx="9885">
                  <c:v>2.8619461059570299</c:v>
                </c:pt>
                <c:pt idx="9886">
                  <c:v>2.8305504322052002</c:v>
                </c:pt>
                <c:pt idx="9887">
                  <c:v>2.6600372791290199</c:v>
                </c:pt>
                <c:pt idx="9888">
                  <c:v>2.8517525196075399</c:v>
                </c:pt>
                <c:pt idx="9889">
                  <c:v>2.5541570186614901</c:v>
                </c:pt>
                <c:pt idx="9890">
                  <c:v>2.6232743263244598</c:v>
                </c:pt>
                <c:pt idx="9891">
                  <c:v>2.67246961593627</c:v>
                </c:pt>
                <c:pt idx="9892">
                  <c:v>2.6189789772033598</c:v>
                </c:pt>
                <c:pt idx="9893">
                  <c:v>2.8582141399383501</c:v>
                </c:pt>
                <c:pt idx="9894">
                  <c:v>2.7838959693908598</c:v>
                </c:pt>
                <c:pt idx="9895">
                  <c:v>2.3502223491668701</c:v>
                </c:pt>
                <c:pt idx="9896">
                  <c:v>2.62312912940979</c:v>
                </c:pt>
                <c:pt idx="9897">
                  <c:v>2.4034745693206698</c:v>
                </c:pt>
                <c:pt idx="9898">
                  <c:v>2.86458086967468</c:v>
                </c:pt>
                <c:pt idx="9899">
                  <c:v>3.0342502593994101</c:v>
                </c:pt>
                <c:pt idx="9900">
                  <c:v>2.64786624908447</c:v>
                </c:pt>
                <c:pt idx="9901">
                  <c:v>2.6372704505920401</c:v>
                </c:pt>
                <c:pt idx="9902">
                  <c:v>2.6800146102905198</c:v>
                </c:pt>
                <c:pt idx="9903">
                  <c:v>2.4874713420867902</c:v>
                </c:pt>
                <c:pt idx="9904">
                  <c:v>2.7101252079010001</c:v>
                </c:pt>
                <c:pt idx="9905">
                  <c:v>2.5758204460143999</c:v>
                </c:pt>
                <c:pt idx="9906">
                  <c:v>2.59630918502807</c:v>
                </c:pt>
                <c:pt idx="9907">
                  <c:v>2.49076247215271</c:v>
                </c:pt>
                <c:pt idx="9908">
                  <c:v>2.4205424785614</c:v>
                </c:pt>
                <c:pt idx="9909">
                  <c:v>2.4528832435607901</c:v>
                </c:pt>
                <c:pt idx="9910">
                  <c:v>2.6841113567352202</c:v>
                </c:pt>
                <c:pt idx="9911">
                  <c:v>2.5570921897888099</c:v>
                </c:pt>
                <c:pt idx="9912">
                  <c:v>2.4393284320831299</c:v>
                </c:pt>
                <c:pt idx="9913">
                  <c:v>2.5593509674072199</c:v>
                </c:pt>
                <c:pt idx="9914">
                  <c:v>2.2966420650482098</c:v>
                </c:pt>
                <c:pt idx="9915">
                  <c:v>2.46325659751892</c:v>
                </c:pt>
                <c:pt idx="9916">
                  <c:v>2.42297911643981</c:v>
                </c:pt>
                <c:pt idx="9917">
                  <c:v>2.5471448898315399</c:v>
                </c:pt>
                <c:pt idx="9918">
                  <c:v>2.6941554546356201</c:v>
                </c:pt>
                <c:pt idx="9919">
                  <c:v>2.4852325916290199</c:v>
                </c:pt>
                <c:pt idx="9920">
                  <c:v>2.42330574989318</c:v>
                </c:pt>
                <c:pt idx="9921">
                  <c:v>2.5691666603088299</c:v>
                </c:pt>
                <c:pt idx="9922">
                  <c:v>2.3601007461547798</c:v>
                </c:pt>
                <c:pt idx="9923">
                  <c:v>2.5826053619384699</c:v>
                </c:pt>
                <c:pt idx="9924">
                  <c:v>2.3102731704711901</c:v>
                </c:pt>
                <c:pt idx="9925">
                  <c:v>2.4106593132018999</c:v>
                </c:pt>
                <c:pt idx="9926">
                  <c:v>2.10782265663146</c:v>
                </c:pt>
                <c:pt idx="9927">
                  <c:v>2.5428693294525102</c:v>
                </c:pt>
                <c:pt idx="9928">
                  <c:v>2.6652481555938698</c:v>
                </c:pt>
                <c:pt idx="9929">
                  <c:v>2.5384871959686199</c:v>
                </c:pt>
                <c:pt idx="9930">
                  <c:v>2.56472468376159</c:v>
                </c:pt>
                <c:pt idx="9931">
                  <c:v>2.6479175090789702</c:v>
                </c:pt>
                <c:pt idx="9932">
                  <c:v>2.6557445526122998</c:v>
                </c:pt>
                <c:pt idx="9933">
                  <c:v>2.7122831344604399</c:v>
                </c:pt>
                <c:pt idx="9934">
                  <c:v>2.5244286060333199</c:v>
                </c:pt>
                <c:pt idx="9935">
                  <c:v>2.4971809387207</c:v>
                </c:pt>
                <c:pt idx="9936">
                  <c:v>2.7461400032043399</c:v>
                </c:pt>
                <c:pt idx="9937">
                  <c:v>2.77894711494445</c:v>
                </c:pt>
                <c:pt idx="9938">
                  <c:v>2.6292424201965301</c:v>
                </c:pt>
                <c:pt idx="9939">
                  <c:v>2.5256683826446502</c:v>
                </c:pt>
                <c:pt idx="9940">
                  <c:v>2.49393486976623</c:v>
                </c:pt>
                <c:pt idx="9941">
                  <c:v>2.6816315650939901</c:v>
                </c:pt>
                <c:pt idx="9942">
                  <c:v>2.4195270538329998</c:v>
                </c:pt>
                <c:pt idx="9943">
                  <c:v>2.4833319187164302</c:v>
                </c:pt>
                <c:pt idx="9944">
                  <c:v>2.3904292583465501</c:v>
                </c:pt>
                <c:pt idx="9945">
                  <c:v>2.3625454902648899</c:v>
                </c:pt>
                <c:pt idx="9946">
                  <c:v>2.58114290237426</c:v>
                </c:pt>
                <c:pt idx="9947">
                  <c:v>2.49882507324218</c:v>
                </c:pt>
                <c:pt idx="9948">
                  <c:v>2.6751449108123699</c:v>
                </c:pt>
                <c:pt idx="9949">
                  <c:v>2.4902963638305602</c:v>
                </c:pt>
                <c:pt idx="9950">
                  <c:v>2.5090644359588601</c:v>
                </c:pt>
                <c:pt idx="9951">
                  <c:v>2.67197585105896</c:v>
                </c:pt>
                <c:pt idx="9952">
                  <c:v>2.7408530712127601</c:v>
                </c:pt>
                <c:pt idx="9953">
                  <c:v>2.74587082862854</c:v>
                </c:pt>
                <c:pt idx="9954">
                  <c:v>2.6626946926116899</c:v>
                </c:pt>
                <c:pt idx="9955">
                  <c:v>2.61612677574157</c:v>
                </c:pt>
                <c:pt idx="9956">
                  <c:v>2.86016392707824</c:v>
                </c:pt>
                <c:pt idx="9957">
                  <c:v>2.7954351902007999</c:v>
                </c:pt>
                <c:pt idx="9958">
                  <c:v>2.3320322036743102</c:v>
                </c:pt>
                <c:pt idx="9959">
                  <c:v>2.4188232421875</c:v>
                </c:pt>
                <c:pt idx="9960">
                  <c:v>2.5541744232177699</c:v>
                </c:pt>
                <c:pt idx="9961">
                  <c:v>2.5656566619872998</c:v>
                </c:pt>
                <c:pt idx="9962">
                  <c:v>2.5119862556457502</c:v>
                </c:pt>
                <c:pt idx="9963">
                  <c:v>2.8639159202575599</c:v>
                </c:pt>
                <c:pt idx="9964">
                  <c:v>2.7049534320831299</c:v>
                </c:pt>
                <c:pt idx="9965">
                  <c:v>2.7259087562561</c:v>
                </c:pt>
                <c:pt idx="9966">
                  <c:v>2.6813313961028999</c:v>
                </c:pt>
                <c:pt idx="9967">
                  <c:v>2.62557053565979</c:v>
                </c:pt>
                <c:pt idx="9968">
                  <c:v>2.5706820487975999</c:v>
                </c:pt>
                <c:pt idx="9969">
                  <c:v>2.7540612220764098</c:v>
                </c:pt>
                <c:pt idx="9970">
                  <c:v>2.4060568809509202</c:v>
                </c:pt>
                <c:pt idx="9971">
                  <c:v>2.6942453384399401</c:v>
                </c:pt>
                <c:pt idx="9972">
                  <c:v>2.79744100570678</c:v>
                </c:pt>
                <c:pt idx="9973">
                  <c:v>2.6844048500061</c:v>
                </c:pt>
                <c:pt idx="9974">
                  <c:v>2.3769795894622798</c:v>
                </c:pt>
                <c:pt idx="9975">
                  <c:v>2.52975869178771</c:v>
                </c:pt>
                <c:pt idx="9976">
                  <c:v>3.0205626487731898</c:v>
                </c:pt>
                <c:pt idx="9977">
                  <c:v>2.8924362659454301</c:v>
                </c:pt>
                <c:pt idx="9978">
                  <c:v>2.7201068401336599</c:v>
                </c:pt>
                <c:pt idx="9979">
                  <c:v>2.5524597167968701</c:v>
                </c:pt>
                <c:pt idx="9980">
                  <c:v>2.80874443054199</c:v>
                </c:pt>
                <c:pt idx="9981">
                  <c:v>2.4126708507537802</c:v>
                </c:pt>
                <c:pt idx="9982">
                  <c:v>3.0691993236541699</c:v>
                </c:pt>
                <c:pt idx="9983">
                  <c:v>2.54565000534057</c:v>
                </c:pt>
                <c:pt idx="9984">
                  <c:v>2.7606644630432098</c:v>
                </c:pt>
                <c:pt idx="9985">
                  <c:v>2.6155977249145499</c:v>
                </c:pt>
                <c:pt idx="9986">
                  <c:v>2.50504469871521</c:v>
                </c:pt>
                <c:pt idx="9987">
                  <c:v>2.8693108558654701</c:v>
                </c:pt>
                <c:pt idx="9988">
                  <c:v>2.7076706886291499</c:v>
                </c:pt>
                <c:pt idx="9989">
                  <c:v>2.67525935173034</c:v>
                </c:pt>
                <c:pt idx="9990">
                  <c:v>2.7506010532379102</c:v>
                </c:pt>
                <c:pt idx="9991">
                  <c:v>2.6582510471343901</c:v>
                </c:pt>
                <c:pt idx="9992">
                  <c:v>2.3847298622131299</c:v>
                </c:pt>
                <c:pt idx="9993">
                  <c:v>2.4210824966430602</c:v>
                </c:pt>
                <c:pt idx="9994">
                  <c:v>2.7151250839233398</c:v>
                </c:pt>
                <c:pt idx="9995">
                  <c:v>2.6918866634368799</c:v>
                </c:pt>
                <c:pt idx="9996">
                  <c:v>2.6392834186553902</c:v>
                </c:pt>
                <c:pt idx="9997">
                  <c:v>2.72911429405212</c:v>
                </c:pt>
                <c:pt idx="9998">
                  <c:v>2.53662061691284</c:v>
                </c:pt>
                <c:pt idx="9999">
                  <c:v>2.4758491516113201</c:v>
                </c:pt>
                <c:pt idx="10000">
                  <c:v>2.34930396080017</c:v>
                </c:pt>
                <c:pt idx="10001">
                  <c:v>2.4785006046295099</c:v>
                </c:pt>
              </c:numCache>
            </c:numRef>
          </c:y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008C-4485-9EE7-D6DD18ABEA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842072000"/>
        <c:axId val="-842070912"/>
      </c:scatterChart>
      <c:valAx>
        <c:axId val="-842072000"/>
        <c:scaling>
          <c:orientation val="minMax"/>
          <c:max val="50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Arial Rounded MT Bold" panose="020F0704030504030204" pitchFamily="34" charset="0"/>
                    <a:ea typeface="+mn-ea"/>
                    <a:cs typeface="+mn-cs"/>
                  </a:defRPr>
                </a:pPr>
                <a:r>
                  <a:rPr lang="en-US" sz="1000" b="0" i="0" baseline="0">
                    <a:solidFill>
                      <a:schemeClr val="tx1"/>
                    </a:solidFill>
                    <a:effectLst/>
                    <a:latin typeface="Arial Rounded MT Bold" panose="020F0704030504030204" pitchFamily="34" charset="0"/>
                  </a:rPr>
                  <a:t>Time (ns)</a:t>
                </a:r>
                <a:endParaRPr lang="en-US" sz="1000">
                  <a:solidFill>
                    <a:schemeClr val="tx1"/>
                  </a:solidFill>
                  <a:effectLst/>
                  <a:latin typeface="Arial Rounded MT Bold" panose="020F070403050403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Arial Rounded MT Bold" panose="020F070403050403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42070912"/>
        <c:crosses val="autoZero"/>
        <c:crossBetween val="midCat"/>
      </c:valAx>
      <c:valAx>
        <c:axId val="-842070912"/>
        <c:scaling>
          <c:orientation val="minMax"/>
          <c:max val="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/>
                    </a:solidFill>
                    <a:latin typeface="Arial Rounded MT Bold" panose="020F0704030504030204" pitchFamily="34" charset="0"/>
                    <a:ea typeface="+mn-ea"/>
                    <a:cs typeface="+mn-cs"/>
                  </a:defRPr>
                </a:pPr>
                <a:r>
                  <a:rPr lang="en-US" sz="1000" b="0" i="0" baseline="0">
                    <a:solidFill>
                      <a:schemeClr val="tx1"/>
                    </a:solidFill>
                    <a:effectLst/>
                    <a:latin typeface="Arial Rounded MT Bold" panose="020F0704030504030204" pitchFamily="34" charset="0"/>
                  </a:rPr>
                  <a:t>RMSD (Å)</a:t>
                </a:r>
                <a:endParaRPr lang="en-US" sz="1000">
                  <a:solidFill>
                    <a:schemeClr val="tx1"/>
                  </a:solidFill>
                  <a:effectLst/>
                  <a:latin typeface="Arial Rounded MT Bold" panose="020F0704030504030204" pitchFamily="34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/>
                  </a:solidFill>
                  <a:latin typeface="Arial Rounded MT Bold" panose="020F0704030504030204" pitchFamily="34" charset="0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-842072000"/>
        <c:crosses val="autoZero"/>
        <c:crossBetween val="midCat"/>
        <c:majorUnit val="2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"/>
          <c:y val="0.84768535751212915"/>
          <c:w val="1"/>
          <c:h val="0.1493459317585301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rgbClr val="000000"/>
              </a:solidFill>
              <a:latin typeface="Arial Rounded MT Bold" panose="020F0704030504030204" pitchFamily="34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1245-59F4-4AD8-8E57-A81D9460F52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0519-1AFD-47FC-9E9D-B0ED67FF0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5471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1245-59F4-4AD8-8E57-A81D9460F52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0519-1AFD-47FC-9E9D-B0ED67FF0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122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1245-59F4-4AD8-8E57-A81D9460F52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0519-1AFD-47FC-9E9D-B0ED67FF0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37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1245-59F4-4AD8-8E57-A81D9460F52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0519-1AFD-47FC-9E9D-B0ED67FF0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20712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1245-59F4-4AD8-8E57-A81D9460F52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0519-1AFD-47FC-9E9D-B0ED67FF0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4545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1245-59F4-4AD8-8E57-A81D9460F52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0519-1AFD-47FC-9E9D-B0ED67FF0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0711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1245-59F4-4AD8-8E57-A81D9460F52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0519-1AFD-47FC-9E9D-B0ED67FF0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7396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1245-59F4-4AD8-8E57-A81D9460F52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0519-1AFD-47FC-9E9D-B0ED67FF0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919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1245-59F4-4AD8-8E57-A81D9460F52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0519-1AFD-47FC-9E9D-B0ED67FF0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3358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1245-59F4-4AD8-8E57-A81D9460F52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0519-1AFD-47FC-9E9D-B0ED67FF0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81575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1B1245-59F4-4AD8-8E57-A81D9460F52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50519-1AFD-47FC-9E9D-B0ED67FF0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324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1B1245-59F4-4AD8-8E57-A81D9460F52A}" type="datetimeFigureOut">
              <a:rPr lang="en-US" smtClean="0"/>
              <a:t>11/16/2021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950519-1AFD-47FC-9E9D-B0ED67FF01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3235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xmlns="" id="{C64CBE85-B6DC-4E54-A81A-342A881F6A3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77717946"/>
              </p:ext>
            </p:extLst>
          </p:nvPr>
        </p:nvGraphicFramePr>
        <p:xfrm>
          <a:off x="2108753" y="307702"/>
          <a:ext cx="6886576" cy="27051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xmlns="" id="{D62A8B85-43D2-4E0C-8084-72D4A3470C8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68256187"/>
              </p:ext>
            </p:extLst>
          </p:nvPr>
        </p:nvGraphicFramePr>
        <p:xfrm>
          <a:off x="2108753" y="3466394"/>
          <a:ext cx="4321451" cy="23456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21" name="Group 20">
            <a:extLst>
              <a:ext uri="{FF2B5EF4-FFF2-40B4-BE49-F238E27FC236}">
                <a16:creationId xmlns:a16="http://schemas.microsoft.com/office/drawing/2014/main" xmlns="" id="{9282AA6D-7D26-4820-AB93-8CEB20A01432}"/>
              </a:ext>
            </a:extLst>
          </p:cNvPr>
          <p:cNvGrpSpPr/>
          <p:nvPr/>
        </p:nvGrpSpPr>
        <p:grpSpPr>
          <a:xfrm>
            <a:off x="7351232" y="4183956"/>
            <a:ext cx="1351722" cy="974634"/>
            <a:chOff x="7643191" y="3409770"/>
            <a:chExt cx="2037522" cy="974634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xmlns="" id="{FBD61327-F957-4B59-99EA-896EED1E3E31}"/>
                </a:ext>
              </a:extLst>
            </p:cNvPr>
            <p:cNvCxnSpPr/>
            <p:nvPr/>
          </p:nvCxnSpPr>
          <p:spPr>
            <a:xfrm>
              <a:off x="7643191" y="3548270"/>
              <a:ext cx="487018" cy="0"/>
            </a:xfrm>
            <a:prstGeom prst="line">
              <a:avLst/>
            </a:prstGeom>
            <a:ln w="381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xmlns="" id="{0B442960-044B-49A3-8D29-E6CBCFECC734}"/>
                </a:ext>
              </a:extLst>
            </p:cNvPr>
            <p:cNvSpPr txBox="1"/>
            <p:nvPr/>
          </p:nvSpPr>
          <p:spPr>
            <a:xfrm>
              <a:off x="8269356" y="3409770"/>
              <a:ext cx="141135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 Rounded MT Bold" panose="020F0704030504030204" pitchFamily="34" charset="0"/>
                </a:rPr>
                <a:t>BGB283</a:t>
              </a:r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xmlns="" id="{8B45BEAF-01F0-4866-A3A3-5FC820F9F0F9}"/>
                </a:ext>
              </a:extLst>
            </p:cNvPr>
            <p:cNvCxnSpPr/>
            <p:nvPr/>
          </p:nvCxnSpPr>
          <p:spPr>
            <a:xfrm>
              <a:off x="7643191" y="3726526"/>
              <a:ext cx="487018" cy="0"/>
            </a:xfrm>
            <a:prstGeom prst="line">
              <a:avLst/>
            </a:prstGeom>
            <a:ln w="381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xmlns="" id="{742296E7-0A6A-46A0-9703-4473DB454230}"/>
                </a:ext>
              </a:extLst>
            </p:cNvPr>
            <p:cNvSpPr txBox="1"/>
            <p:nvPr/>
          </p:nvSpPr>
          <p:spPr>
            <a:xfrm>
              <a:off x="8269356" y="3588026"/>
              <a:ext cx="141135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 Rounded MT Bold" panose="020F0704030504030204" pitchFamily="34" charset="0"/>
                </a:rPr>
                <a:t>VEM</a:t>
              </a:r>
            </a:p>
          </p:txBody>
        </p: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xmlns="" id="{F51F47DC-5DD5-4B41-A4AD-1C7A6D579D5C}"/>
                </a:ext>
              </a:extLst>
            </p:cNvPr>
            <p:cNvCxnSpPr/>
            <p:nvPr/>
          </p:nvCxnSpPr>
          <p:spPr>
            <a:xfrm>
              <a:off x="7643191" y="3904782"/>
              <a:ext cx="487018" cy="0"/>
            </a:xfrm>
            <a:prstGeom prst="line">
              <a:avLst/>
            </a:prstGeom>
            <a:ln w="381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xmlns="" id="{3B4B489A-F0EC-400C-AD11-B0B2C408CA91}"/>
                </a:ext>
              </a:extLst>
            </p:cNvPr>
            <p:cNvSpPr txBox="1"/>
            <p:nvPr/>
          </p:nvSpPr>
          <p:spPr>
            <a:xfrm>
              <a:off x="8269356" y="3766282"/>
              <a:ext cx="141135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 Rounded MT Bold" panose="020F0704030504030204" pitchFamily="34" charset="0"/>
                </a:rPr>
                <a:t>CAPE</a:t>
              </a:r>
            </a:p>
          </p:txBody>
        </p: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xmlns="" id="{CCE21CE3-F291-4C50-A43D-40202B2F5EF1}"/>
                </a:ext>
              </a:extLst>
            </p:cNvPr>
            <p:cNvCxnSpPr/>
            <p:nvPr/>
          </p:nvCxnSpPr>
          <p:spPr>
            <a:xfrm>
              <a:off x="7643191" y="4083038"/>
              <a:ext cx="487018" cy="0"/>
            </a:xfrm>
            <a:prstGeom prst="line">
              <a:avLst/>
            </a:prstGeom>
            <a:ln w="38100"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xmlns="" id="{AD448CAF-75A7-4EDB-A4B6-96FA1CA94C8D}"/>
                </a:ext>
              </a:extLst>
            </p:cNvPr>
            <p:cNvSpPr txBox="1"/>
            <p:nvPr/>
          </p:nvSpPr>
          <p:spPr>
            <a:xfrm>
              <a:off x="8269356" y="3944538"/>
              <a:ext cx="141135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 Rounded MT Bold" panose="020F0704030504030204" pitchFamily="34" charset="0"/>
                </a:rPr>
                <a:t>Wi-A</a:t>
              </a:r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xmlns="" id="{68D48F3D-8082-4928-8D44-DA06EFD52412}"/>
                </a:ext>
              </a:extLst>
            </p:cNvPr>
            <p:cNvCxnSpPr/>
            <p:nvPr/>
          </p:nvCxnSpPr>
          <p:spPr>
            <a:xfrm>
              <a:off x="7643191" y="4261294"/>
              <a:ext cx="487018" cy="0"/>
            </a:xfrm>
            <a:prstGeom prst="line">
              <a:avLst/>
            </a:prstGeom>
            <a:ln w="38100"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xmlns="" id="{91327CA1-30B4-41A0-B3F2-2E4BAD573DBD}"/>
                </a:ext>
              </a:extLst>
            </p:cNvPr>
            <p:cNvSpPr txBox="1"/>
            <p:nvPr/>
          </p:nvSpPr>
          <p:spPr>
            <a:xfrm>
              <a:off x="8269356" y="4122794"/>
              <a:ext cx="141135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dirty="0">
                  <a:latin typeface="Arial Rounded MT Bold" panose="020F0704030504030204" pitchFamily="34" charset="0"/>
                </a:rPr>
                <a:t>Wi-N</a:t>
              </a:r>
            </a:p>
          </p:txBody>
        </p:sp>
      </p:grpSp>
      <p:sp>
        <p:nvSpPr>
          <p:cNvPr id="22" name="TextBox 21">
            <a:extLst>
              <a:ext uri="{FF2B5EF4-FFF2-40B4-BE49-F238E27FC236}">
                <a16:creationId xmlns:a16="http://schemas.microsoft.com/office/drawing/2014/main" xmlns="" id="{61A95799-34EB-4B42-8665-0E1F48F86E1D}"/>
              </a:ext>
            </a:extLst>
          </p:cNvPr>
          <p:cNvSpPr txBox="1"/>
          <p:nvPr/>
        </p:nvSpPr>
        <p:spPr>
          <a:xfrm>
            <a:off x="1535133" y="567557"/>
            <a:ext cx="568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 Rounded MT Bold" panose="020F0704030504030204" pitchFamily="34" charset="0"/>
              </a:rPr>
              <a:t>A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BDB0EA20-69BD-42C2-9FDD-706E32F0363B}"/>
              </a:ext>
            </a:extLst>
          </p:cNvPr>
          <p:cNvSpPr txBox="1"/>
          <p:nvPr/>
        </p:nvSpPr>
        <p:spPr>
          <a:xfrm>
            <a:off x="1535133" y="3395120"/>
            <a:ext cx="568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 Rounded MT Bold" panose="020F0704030504030204" pitchFamily="34" charset="0"/>
              </a:rPr>
              <a:t>B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xmlns="" id="{6A9A32B6-DCD8-4228-BC4F-8CDEC8D622C6}"/>
              </a:ext>
            </a:extLst>
          </p:cNvPr>
          <p:cNvSpPr txBox="1"/>
          <p:nvPr/>
        </p:nvSpPr>
        <p:spPr>
          <a:xfrm>
            <a:off x="6968575" y="3675116"/>
            <a:ext cx="20176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 Rounded MT Bold" panose="020F0704030504030204" pitchFamily="34" charset="0"/>
              </a:rPr>
              <a:t>Color Key for image A-B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xmlns="" id="{9A7211D1-360D-4DAE-829C-6FD48D85AF40}"/>
              </a:ext>
            </a:extLst>
          </p:cNvPr>
          <p:cNvSpPr txBox="1"/>
          <p:nvPr/>
        </p:nvSpPr>
        <p:spPr>
          <a:xfrm>
            <a:off x="9809922" y="6462923"/>
            <a:ext cx="2382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 Rounded MT Bold" panose="020F0704030504030204" pitchFamily="34" charset="0"/>
              </a:rPr>
              <a:t>Supplementary Figure 1</a:t>
            </a:r>
          </a:p>
        </p:txBody>
      </p:sp>
    </p:spTree>
    <p:extLst>
      <p:ext uri="{BB962C8B-B14F-4D97-AF65-F5344CB8AC3E}">
        <p14:creationId xmlns:p14="http://schemas.microsoft.com/office/powerpoint/2010/main" val="19414379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xmlns="" id="{D3D30CD3-C615-4B80-8824-076D574051C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94" b="5066"/>
          <a:stretch/>
        </p:blipFill>
        <p:spPr>
          <a:xfrm>
            <a:off x="230818" y="1"/>
            <a:ext cx="2863787" cy="3482840"/>
          </a:xfrm>
          <a:prstGeom prst="rect">
            <a:avLst/>
          </a:prstGeom>
          <a:ln>
            <a:noFill/>
          </a:ln>
        </p:spPr>
      </p:pic>
      <p:pic>
        <p:nvPicPr>
          <p:cNvPr id="5" name="Picture 4" descr="Map&#10;&#10;Description automatically generated">
            <a:extLst>
              <a:ext uri="{FF2B5EF4-FFF2-40B4-BE49-F238E27FC236}">
                <a16:creationId xmlns:a16="http://schemas.microsoft.com/office/drawing/2014/main" xmlns="" id="{C1A0ACD2-5374-480D-861E-27143E4632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4" t="5471" r="8174"/>
          <a:stretch/>
        </p:blipFill>
        <p:spPr>
          <a:xfrm>
            <a:off x="3778332" y="-19657"/>
            <a:ext cx="3595456" cy="3406404"/>
          </a:xfrm>
          <a:prstGeom prst="rect">
            <a:avLst/>
          </a:prstGeom>
          <a:ln>
            <a:noFill/>
          </a:ln>
        </p:spPr>
      </p:pic>
      <p:pic>
        <p:nvPicPr>
          <p:cNvPr id="6" name="Picture 5" descr="Map&#10;&#10;Description automatically generated">
            <a:extLst>
              <a:ext uri="{FF2B5EF4-FFF2-40B4-BE49-F238E27FC236}">
                <a16:creationId xmlns:a16="http://schemas.microsoft.com/office/drawing/2014/main" xmlns="" id="{98E4F54E-B490-4419-A1A2-0E38DA90381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7" b="9200"/>
          <a:stretch/>
        </p:blipFill>
        <p:spPr>
          <a:xfrm>
            <a:off x="7916742" y="51441"/>
            <a:ext cx="4013024" cy="4379045"/>
          </a:xfrm>
          <a:prstGeom prst="rect">
            <a:avLst/>
          </a:prstGeom>
          <a:ln>
            <a:noFill/>
          </a:ln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xmlns="" id="{F4A5F46A-6DAF-4FF3-931F-68302D5640EC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623" b="6951"/>
          <a:stretch/>
        </p:blipFill>
        <p:spPr>
          <a:xfrm>
            <a:off x="314613" y="3622267"/>
            <a:ext cx="3610480" cy="3220056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A picture containing map&#10;&#10;Description automatically generated">
            <a:extLst>
              <a:ext uri="{FF2B5EF4-FFF2-40B4-BE49-F238E27FC236}">
                <a16:creationId xmlns:a16="http://schemas.microsoft.com/office/drawing/2014/main" xmlns="" id="{5F5065D3-17AF-4784-B54B-C1BE499EED9E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64" t="5407" r="4958" b="2683"/>
          <a:stretch/>
        </p:blipFill>
        <p:spPr>
          <a:xfrm>
            <a:off x="5096367" y="3548236"/>
            <a:ext cx="3359535" cy="3309764"/>
          </a:xfrm>
          <a:prstGeom prst="rect">
            <a:avLst/>
          </a:prstGeom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792A7501-3B56-4790-ABB7-D83AC68271BE}"/>
              </a:ext>
            </a:extLst>
          </p:cNvPr>
          <p:cNvSpPr txBox="1"/>
          <p:nvPr/>
        </p:nvSpPr>
        <p:spPr>
          <a:xfrm>
            <a:off x="0" y="-1"/>
            <a:ext cx="568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 Rounded MT Bold" panose="020F0704030504030204" pitchFamily="34" charset="0"/>
              </a:rPr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F539766-CE1B-40D8-8BFD-A78B4F8691D1}"/>
              </a:ext>
            </a:extLst>
          </p:cNvPr>
          <p:cNvSpPr txBox="1"/>
          <p:nvPr/>
        </p:nvSpPr>
        <p:spPr>
          <a:xfrm>
            <a:off x="3637559" y="0"/>
            <a:ext cx="568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 Rounded MT Bold" panose="020F0704030504030204" pitchFamily="34" charset="0"/>
              </a:rPr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90C063E8-FA69-41C5-A919-759D1F893EFC}"/>
              </a:ext>
            </a:extLst>
          </p:cNvPr>
          <p:cNvSpPr txBox="1"/>
          <p:nvPr/>
        </p:nvSpPr>
        <p:spPr>
          <a:xfrm>
            <a:off x="7702186" y="0"/>
            <a:ext cx="568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 Rounded MT Bold" panose="020F0704030504030204" pitchFamily="34" charset="0"/>
              </a:rPr>
              <a:t>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8BF52F25-7231-4D95-B9F2-68269455919B}"/>
              </a:ext>
            </a:extLst>
          </p:cNvPr>
          <p:cNvSpPr txBox="1"/>
          <p:nvPr/>
        </p:nvSpPr>
        <p:spPr>
          <a:xfrm>
            <a:off x="0" y="3446096"/>
            <a:ext cx="568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 Rounded MT Bold" panose="020F0704030504030204" pitchFamily="34" charset="0"/>
              </a:rPr>
              <a:t>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5E12E500-C80F-4202-A0F6-0B791B0F550D}"/>
              </a:ext>
            </a:extLst>
          </p:cNvPr>
          <p:cNvSpPr txBox="1"/>
          <p:nvPr/>
        </p:nvSpPr>
        <p:spPr>
          <a:xfrm>
            <a:off x="4779953" y="3446096"/>
            <a:ext cx="568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 Rounded MT Bold" panose="020F0704030504030204" pitchFamily="34" charset="0"/>
              </a:rPr>
              <a:t>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590B67DD-99D8-483A-9EED-6E614796B597}"/>
              </a:ext>
            </a:extLst>
          </p:cNvPr>
          <p:cNvSpPr txBox="1"/>
          <p:nvPr/>
        </p:nvSpPr>
        <p:spPr>
          <a:xfrm>
            <a:off x="9627176" y="6519446"/>
            <a:ext cx="2657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2</a:t>
            </a:r>
          </a:p>
        </p:txBody>
      </p:sp>
    </p:spTree>
    <p:extLst>
      <p:ext uri="{BB962C8B-B14F-4D97-AF65-F5344CB8AC3E}">
        <p14:creationId xmlns:p14="http://schemas.microsoft.com/office/powerpoint/2010/main" val="37092912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, map&#10;&#10;Description automatically generated">
            <a:extLst>
              <a:ext uri="{FF2B5EF4-FFF2-40B4-BE49-F238E27FC236}">
                <a16:creationId xmlns:a16="http://schemas.microsoft.com/office/drawing/2014/main" xmlns="" id="{F27DD9EA-238D-437C-8F2A-58EAE0EDDD7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530"/>
          <a:stretch/>
        </p:blipFill>
        <p:spPr>
          <a:xfrm>
            <a:off x="465573" y="98778"/>
            <a:ext cx="3166760" cy="3353031"/>
          </a:xfrm>
          <a:prstGeom prst="rect">
            <a:avLst/>
          </a:prstGeom>
          <a:ln>
            <a:noFill/>
          </a:ln>
        </p:spPr>
      </p:pic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xmlns="" id="{793EC05E-190E-4BCB-B023-41ED19056BD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96" r="4281" b="10548"/>
          <a:stretch/>
        </p:blipFill>
        <p:spPr>
          <a:xfrm>
            <a:off x="7803762" y="98778"/>
            <a:ext cx="3426213" cy="3355178"/>
          </a:xfrm>
          <a:prstGeom prst="rect">
            <a:avLst/>
          </a:prstGeom>
          <a:ln>
            <a:noFill/>
          </a:ln>
        </p:spPr>
      </p:pic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xmlns="" id="{88847B1D-E5F1-4630-B17F-EE9A5E6821B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8" t="5706" r="5852" b="7192"/>
          <a:stretch/>
        </p:blipFill>
        <p:spPr>
          <a:xfrm>
            <a:off x="3942179" y="8549"/>
            <a:ext cx="3532808" cy="3443260"/>
          </a:xfrm>
          <a:prstGeom prst="rect">
            <a:avLst/>
          </a:prstGeom>
          <a:ln>
            <a:noFill/>
          </a:ln>
        </p:spPr>
      </p:pic>
      <p:pic>
        <p:nvPicPr>
          <p:cNvPr id="7" name="Picture 6" descr="Diagram, schematic&#10;&#10;Description automatically generated">
            <a:extLst>
              <a:ext uri="{FF2B5EF4-FFF2-40B4-BE49-F238E27FC236}">
                <a16:creationId xmlns:a16="http://schemas.microsoft.com/office/drawing/2014/main" xmlns="" id="{98F736CE-7BCC-4909-B841-42E44F708BD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73" t="7258" r="6861" b="5074"/>
          <a:stretch/>
        </p:blipFill>
        <p:spPr>
          <a:xfrm>
            <a:off x="2101902" y="3632425"/>
            <a:ext cx="3629031" cy="3120800"/>
          </a:xfrm>
          <a:prstGeom prst="rect">
            <a:avLst/>
          </a:prstGeom>
          <a:ln>
            <a:noFill/>
          </a:ln>
        </p:spPr>
      </p:pic>
      <p:pic>
        <p:nvPicPr>
          <p:cNvPr id="8" name="Picture 7" descr="Map&#10;&#10;Description automatically generated">
            <a:extLst>
              <a:ext uri="{FF2B5EF4-FFF2-40B4-BE49-F238E27FC236}">
                <a16:creationId xmlns:a16="http://schemas.microsoft.com/office/drawing/2014/main" xmlns="" id="{5A34B35F-BD40-43E5-A0DD-53B82917383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66" r="6010"/>
          <a:stretch/>
        </p:blipFill>
        <p:spPr>
          <a:xfrm>
            <a:off x="6449707" y="3616612"/>
            <a:ext cx="3171526" cy="3085974"/>
          </a:xfrm>
          <a:prstGeom prst="rect">
            <a:avLst/>
          </a:prstGeom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EEFE7B9-3E17-40B0-BBD4-C70BC20277F5}"/>
              </a:ext>
            </a:extLst>
          </p:cNvPr>
          <p:cNvSpPr txBox="1"/>
          <p:nvPr/>
        </p:nvSpPr>
        <p:spPr>
          <a:xfrm>
            <a:off x="116309" y="8549"/>
            <a:ext cx="56817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 Rounded MT Bold" panose="020F0704030504030204" pitchFamily="34" charset="0"/>
              </a:rPr>
              <a:t>A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A099A6C-2619-442B-A29C-D0DB1C8E957E}"/>
              </a:ext>
            </a:extLst>
          </p:cNvPr>
          <p:cNvSpPr txBox="1"/>
          <p:nvPr/>
        </p:nvSpPr>
        <p:spPr>
          <a:xfrm>
            <a:off x="3482501" y="8549"/>
            <a:ext cx="56817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 Rounded MT Bold" panose="020F0704030504030204" pitchFamily="34" charset="0"/>
              </a:rPr>
              <a:t>B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AA13197-0F61-4DBD-B0DD-2C3B66502151}"/>
              </a:ext>
            </a:extLst>
          </p:cNvPr>
          <p:cNvSpPr txBox="1"/>
          <p:nvPr/>
        </p:nvSpPr>
        <p:spPr>
          <a:xfrm>
            <a:off x="7174557" y="8549"/>
            <a:ext cx="56817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 Rounded MT Bold" panose="020F0704030504030204" pitchFamily="34" charset="0"/>
              </a:rPr>
              <a:t>C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3063DCD4-2053-4348-A6B2-2BCC01295391}"/>
              </a:ext>
            </a:extLst>
          </p:cNvPr>
          <p:cNvSpPr txBox="1"/>
          <p:nvPr/>
        </p:nvSpPr>
        <p:spPr>
          <a:xfrm>
            <a:off x="1552912" y="3375535"/>
            <a:ext cx="56817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 Rounded MT Bold" panose="020F0704030504030204" pitchFamily="34" charset="0"/>
              </a:rPr>
              <a:t>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9E14B7B-9A39-4D7B-995F-AE8193B50D6D}"/>
              </a:ext>
            </a:extLst>
          </p:cNvPr>
          <p:cNvSpPr txBox="1"/>
          <p:nvPr/>
        </p:nvSpPr>
        <p:spPr>
          <a:xfrm>
            <a:off x="6165622" y="3324225"/>
            <a:ext cx="568171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 Rounded MT Bold" panose="020F0704030504030204" pitchFamily="34" charset="0"/>
              </a:rPr>
              <a:t>E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08BB6465-B58E-4E3D-9716-3F3AB59EA034}"/>
              </a:ext>
            </a:extLst>
          </p:cNvPr>
          <p:cNvSpPr txBox="1"/>
          <p:nvPr/>
        </p:nvSpPr>
        <p:spPr>
          <a:xfrm>
            <a:off x="9706594" y="6506907"/>
            <a:ext cx="265747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Figure 3</a:t>
            </a:r>
          </a:p>
        </p:txBody>
      </p:sp>
    </p:spTree>
    <p:extLst>
      <p:ext uri="{BB962C8B-B14F-4D97-AF65-F5344CB8AC3E}">
        <p14:creationId xmlns:p14="http://schemas.microsoft.com/office/powerpoint/2010/main" val="855907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xmlns="" id="{FCB39394-EADD-43E1-A8A7-C369B556101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57018924"/>
              </p:ext>
            </p:extLst>
          </p:nvPr>
        </p:nvGraphicFramePr>
        <p:xfrm>
          <a:off x="923925" y="-9525"/>
          <a:ext cx="10753725" cy="2400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9F427C42-DCB8-4331-BD8E-F0C22FBBCE84}"/>
              </a:ext>
            </a:extLst>
          </p:cNvPr>
          <p:cNvSpPr txBox="1"/>
          <p:nvPr/>
        </p:nvSpPr>
        <p:spPr>
          <a:xfrm>
            <a:off x="9833087" y="6552259"/>
            <a:ext cx="2382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latin typeface="Arial Rounded MT Bold" panose="020F0704030504030204" pitchFamily="34" charset="0"/>
              </a:rPr>
              <a:t>Supplementary Figure 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D94A4F9-74E8-4384-94A4-D2AE2566AFB4}"/>
              </a:ext>
            </a:extLst>
          </p:cNvPr>
          <p:cNvSpPr txBox="1"/>
          <p:nvPr/>
        </p:nvSpPr>
        <p:spPr>
          <a:xfrm>
            <a:off x="355753" y="50095"/>
            <a:ext cx="568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 Rounded MT Bold" panose="020F0704030504030204" pitchFamily="34" charset="0"/>
              </a:rPr>
              <a:t>A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xmlns="" id="{66C9373D-63BD-4B7F-8FD0-33D4587B2902}"/>
              </a:ext>
            </a:extLst>
          </p:cNvPr>
          <p:cNvGrpSpPr/>
          <p:nvPr/>
        </p:nvGrpSpPr>
        <p:grpSpPr>
          <a:xfrm>
            <a:off x="2254923" y="2390775"/>
            <a:ext cx="5743853" cy="3992291"/>
            <a:chOff x="798989" y="2770473"/>
            <a:chExt cx="5743853" cy="399229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xmlns="" id="{A652953E-EDCF-4228-A5F3-4C1F655546D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612" t="975" r="11797" b="4726"/>
            <a:stretch/>
          </p:blipFill>
          <p:spPr>
            <a:xfrm>
              <a:off x="798989" y="2770473"/>
              <a:ext cx="5743853" cy="3721596"/>
            </a:xfrm>
            <a:prstGeom prst="rect">
              <a:avLst/>
            </a:prstGeom>
          </p:spPr>
        </p:pic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xmlns="" id="{4EB7A812-BAF4-4DA0-AB00-94861F4797FD}"/>
                </a:ext>
              </a:extLst>
            </p:cNvPr>
            <p:cNvGrpSpPr/>
            <p:nvPr/>
          </p:nvGrpSpPr>
          <p:grpSpPr>
            <a:xfrm>
              <a:off x="1317048" y="3503700"/>
              <a:ext cx="5225794" cy="3259064"/>
              <a:chOff x="-493415" y="1391776"/>
              <a:chExt cx="4718759" cy="2780908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xmlns="" id="{4A62CCDB-2418-45C9-81B9-FFA08599E2B6}"/>
                  </a:ext>
                </a:extLst>
              </p:cNvPr>
              <p:cNvGrpSpPr/>
              <p:nvPr/>
            </p:nvGrpSpPr>
            <p:grpSpPr>
              <a:xfrm>
                <a:off x="-493415" y="1391776"/>
                <a:ext cx="4718759" cy="2780908"/>
                <a:chOff x="-203784" y="716352"/>
                <a:chExt cx="4718759" cy="2780908"/>
              </a:xfrm>
            </p:grpSpPr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xmlns="" id="{33013579-5B33-4CB6-9751-FB66F8D4EB90}"/>
                    </a:ext>
                  </a:extLst>
                </p:cNvPr>
                <p:cNvSpPr/>
                <p:nvPr/>
              </p:nvSpPr>
              <p:spPr>
                <a:xfrm>
                  <a:off x="-203784" y="3260901"/>
                  <a:ext cx="4718759" cy="236359"/>
                </a:xfrm>
                <a:prstGeom prst="rect">
                  <a:avLst/>
                </a:prstGeom>
              </p:spPr>
              <p:txBody>
                <a:bodyPr wrap="square">
                  <a:spAutoFit/>
                </a:bodyPr>
                <a:lstStyle/>
                <a:p>
                  <a:r>
                    <a:rPr lang="en-US" sz="1200" dirty="0">
                      <a:solidFill>
                        <a:srgbClr val="9A7500"/>
                      </a:solidFill>
                      <a:latin typeface="Arial Rounded MT Bold" panose="020F0704030504030204" pitchFamily="34" charset="0"/>
                    </a:rPr>
                    <a:t>BRAF</a:t>
                  </a:r>
                  <a:r>
                    <a:rPr lang="en-US" sz="1200" baseline="30000" dirty="0">
                      <a:solidFill>
                        <a:srgbClr val="9A7500"/>
                      </a:solidFill>
                      <a:latin typeface="Arial Rounded MT Bold" panose="020F0704030504030204" pitchFamily="34" charset="0"/>
                    </a:rPr>
                    <a:t>WT</a:t>
                  </a:r>
                  <a:r>
                    <a:rPr lang="en-US" sz="1200" dirty="0">
                      <a:latin typeface="Arial Rounded MT Bold" panose="020F0704030504030204" pitchFamily="34" charset="0"/>
                    </a:rPr>
                    <a:t>-</a:t>
                  </a:r>
                  <a:r>
                    <a:rPr lang="en-US" sz="1200" dirty="0">
                      <a:solidFill>
                        <a:srgbClr val="C00000"/>
                      </a:solidFill>
                      <a:latin typeface="Arial Rounded MT Bold" panose="020F0704030504030204" pitchFamily="34" charset="0"/>
                    </a:rPr>
                    <a:t>VEM</a:t>
                  </a:r>
                  <a:r>
                    <a:rPr lang="en-US" sz="1200" dirty="0">
                      <a:solidFill>
                        <a:srgbClr val="AE1260"/>
                      </a:solidFill>
                      <a:latin typeface="Arial Rounded MT Bold" panose="020F0704030504030204" pitchFamily="34" charset="0"/>
                    </a:rPr>
                    <a:t> </a:t>
                  </a:r>
                  <a:r>
                    <a:rPr lang="en-US" sz="1200" dirty="0">
                      <a:latin typeface="Arial Rounded MT Bold" panose="020F0704030504030204" pitchFamily="34" charset="0"/>
                    </a:rPr>
                    <a:t>complex (50 ns) 	</a:t>
                  </a:r>
                  <a: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 Rounded MT Bold" panose="020F0704030504030204" pitchFamily="34" charset="0"/>
                    </a:rPr>
                    <a:t>BRAF</a:t>
                  </a:r>
                  <a:r>
                    <a:rPr lang="en-US" sz="1200" baseline="300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Arial Rounded MT Bold" panose="020F0704030504030204" pitchFamily="34" charset="0"/>
                    </a:rPr>
                    <a:t>WT</a:t>
                  </a:r>
                  <a:r>
                    <a:rPr lang="en-US" sz="1200" dirty="0">
                      <a:latin typeface="Arial Rounded MT Bold" panose="020F0704030504030204" pitchFamily="34" charset="0"/>
                    </a:rPr>
                    <a:t>-</a:t>
                  </a:r>
                  <a:r>
                    <a:rPr lang="en-US" sz="1200" dirty="0">
                      <a:solidFill>
                        <a:srgbClr val="002060"/>
                      </a:solidFill>
                      <a:latin typeface="Arial Rounded MT Bold" panose="020F0704030504030204" pitchFamily="34" charset="0"/>
                    </a:rPr>
                    <a:t>VEM</a:t>
                  </a:r>
                  <a:r>
                    <a:rPr lang="en-US" sz="1200" dirty="0">
                      <a:solidFill>
                        <a:srgbClr val="AE1260"/>
                      </a:solidFill>
                      <a:latin typeface="Arial Rounded MT Bold" panose="020F0704030504030204" pitchFamily="34" charset="0"/>
                    </a:rPr>
                    <a:t> </a:t>
                  </a:r>
                  <a:r>
                    <a:rPr lang="en-US" sz="1200" dirty="0">
                      <a:latin typeface="Arial Rounded MT Bold" panose="020F0704030504030204" pitchFamily="34" charset="0"/>
                    </a:rPr>
                    <a:t>complex (500 ns)</a:t>
                  </a:r>
                  <a:endParaRPr lang="en-US" sz="1200" baseline="30000" dirty="0">
                    <a:latin typeface="Arial Rounded MT Bold" panose="020F0704030504030204" pitchFamily="34" charset="0"/>
                  </a:endParaRP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xmlns="" id="{00670E4F-D302-4291-B0D6-905921C392A6}"/>
                    </a:ext>
                  </a:extLst>
                </p:cNvPr>
                <p:cNvSpPr txBox="1"/>
                <p:nvPr/>
              </p:nvSpPr>
              <p:spPr>
                <a:xfrm>
                  <a:off x="773916" y="2129699"/>
                  <a:ext cx="809393" cy="23635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 Rounded MT Bold" panose="020F0704030504030204" pitchFamily="34" charset="0"/>
                    </a:rPr>
                    <a:t>VEM</a:t>
                  </a:r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xmlns="" id="{D1FA17A8-4147-49AE-B372-9263B645DC4F}"/>
                    </a:ext>
                  </a:extLst>
                </p:cNvPr>
                <p:cNvSpPr txBox="1"/>
                <p:nvPr/>
              </p:nvSpPr>
              <p:spPr>
                <a:xfrm>
                  <a:off x="2947321" y="716352"/>
                  <a:ext cx="809393" cy="23635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>
                      <a:latin typeface="Arial Rounded MT Bold" panose="020F0704030504030204" pitchFamily="34" charset="0"/>
                    </a:rPr>
                    <a:t>VEM</a:t>
                  </a:r>
                </a:p>
              </p:txBody>
            </p:sp>
          </p:grp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xmlns="" id="{BDDAD1C2-C6A5-4086-91BB-E42DBED91CBE}"/>
                  </a:ext>
                </a:extLst>
              </p:cNvPr>
              <p:cNvSpPr txBox="1"/>
              <p:nvPr/>
            </p:nvSpPr>
            <p:spPr>
              <a:xfrm>
                <a:off x="-45759" y="3318923"/>
                <a:ext cx="934740" cy="223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Arial Rounded MT Bold" panose="020F0704030504030204" pitchFamily="34" charset="0"/>
                  </a:rPr>
                  <a:t>Chain B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xmlns="" id="{177F7812-0B6D-478B-A805-186C4645F006}"/>
                  </a:ext>
                </a:extLst>
              </p:cNvPr>
              <p:cNvSpPr txBox="1"/>
              <p:nvPr/>
            </p:nvSpPr>
            <p:spPr>
              <a:xfrm>
                <a:off x="3264250" y="3326499"/>
                <a:ext cx="934740" cy="2232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Arial Rounded MT Bold" panose="020F0704030504030204" pitchFamily="34" charset="0"/>
                  </a:rPr>
                  <a:t>Chain C</a:t>
                </a:r>
              </a:p>
            </p:txBody>
          </p:sp>
        </p:grpSp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72716E4-587D-4CB8-BED1-2C5F532160C4}"/>
              </a:ext>
            </a:extLst>
          </p:cNvPr>
          <p:cNvSpPr txBox="1"/>
          <p:nvPr/>
        </p:nvSpPr>
        <p:spPr>
          <a:xfrm>
            <a:off x="355754" y="2733615"/>
            <a:ext cx="5681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Arial Rounded MT Bold" panose="020F070403050403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1831522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14332</TotalTime>
  <Words>64</Words>
  <Application>Microsoft Office PowerPoint</Application>
  <PresentationFormat>Widescreen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Arial Rounded MT Bold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IIT Delhi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Vidhi</dc:creator>
  <cp:lastModifiedBy>Kiruthika V</cp:lastModifiedBy>
  <cp:revision>67</cp:revision>
  <cp:lastPrinted>2021-11-16T10:32:47Z</cp:lastPrinted>
  <dcterms:created xsi:type="dcterms:W3CDTF">2020-12-08T11:45:23Z</dcterms:created>
  <dcterms:modified xsi:type="dcterms:W3CDTF">2021-11-16T10:33:15Z</dcterms:modified>
</cp:coreProperties>
</file>